
<file path=[Content_Types].xml><?xml version="1.0" encoding="utf-8"?>
<Types xmlns="http://schemas.openxmlformats.org/package/2006/content-types">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 id="2147483662"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Lst>
  <p:sldSz cy="6858000" cx="12192000"/>
  <p:notesSz cx="6858000" cy="9144000"/>
  <p:embeddedFontLst>
    <p:embeddedFont>
      <p:font typeface="Open Sans SemiBold"/>
      <p:regular r:id="rId64"/>
      <p:bold r:id="rId65"/>
      <p:italic r:id="rId66"/>
      <p:boldItalic r:id="rId67"/>
    </p:embeddedFont>
    <p:embeddedFont>
      <p:font typeface="Open Sans Medium"/>
      <p:regular r:id="rId68"/>
      <p:bold r:id="rId69"/>
      <p:italic r:id="rId70"/>
      <p:boldItalic r:id="rId71"/>
    </p:embeddedFont>
    <p:embeddedFont>
      <p:font typeface="Open Sans Light"/>
      <p:regular r:id="rId72"/>
      <p:bold r:id="rId73"/>
      <p:italic r:id="rId74"/>
      <p:boldItalic r:id="rId75"/>
    </p:embeddedFont>
    <p:embeddedFont>
      <p:font typeface="Open Sans"/>
      <p:regular r:id="rId76"/>
      <p:bold r:id="rId77"/>
      <p:italic r:id="rId78"/>
      <p:boldItalic r:id="rId7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80" roundtripDataSignature="AMtx7mjtEhlZ8Sb0BNPnoS4GCNa47UwGA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80" Type="http://customschemas.google.com/relationships/presentationmetadata" Target="meta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font" Target="fonts/OpenSansLight-bold.fntdata"/><Relationship Id="rId72" Type="http://schemas.openxmlformats.org/officeDocument/2006/relationships/font" Target="fonts/OpenSansLight-regular.fntdata"/><Relationship Id="rId31" Type="http://schemas.openxmlformats.org/officeDocument/2006/relationships/slide" Target="slides/slide26.xml"/><Relationship Id="rId75" Type="http://schemas.openxmlformats.org/officeDocument/2006/relationships/font" Target="fonts/OpenSansLight-boldItalic.fntdata"/><Relationship Id="rId30" Type="http://schemas.openxmlformats.org/officeDocument/2006/relationships/slide" Target="slides/slide25.xml"/><Relationship Id="rId74" Type="http://schemas.openxmlformats.org/officeDocument/2006/relationships/font" Target="fonts/OpenSansLight-italic.fntdata"/><Relationship Id="rId33" Type="http://schemas.openxmlformats.org/officeDocument/2006/relationships/slide" Target="slides/slide28.xml"/><Relationship Id="rId77" Type="http://schemas.openxmlformats.org/officeDocument/2006/relationships/font" Target="fonts/OpenSans-bold.fntdata"/><Relationship Id="rId32" Type="http://schemas.openxmlformats.org/officeDocument/2006/relationships/slide" Target="slides/slide27.xml"/><Relationship Id="rId76" Type="http://schemas.openxmlformats.org/officeDocument/2006/relationships/font" Target="fonts/OpenSans-regular.fntdata"/><Relationship Id="rId35" Type="http://schemas.openxmlformats.org/officeDocument/2006/relationships/slide" Target="slides/slide30.xml"/><Relationship Id="rId79" Type="http://schemas.openxmlformats.org/officeDocument/2006/relationships/font" Target="fonts/OpenSans-boldItalic.fntdata"/><Relationship Id="rId34" Type="http://schemas.openxmlformats.org/officeDocument/2006/relationships/slide" Target="slides/slide29.xml"/><Relationship Id="rId78" Type="http://schemas.openxmlformats.org/officeDocument/2006/relationships/font" Target="fonts/OpenSans-italic.fntdata"/><Relationship Id="rId71" Type="http://schemas.openxmlformats.org/officeDocument/2006/relationships/font" Target="fonts/OpenSansMedium-boldItalic.fntdata"/><Relationship Id="rId70" Type="http://schemas.openxmlformats.org/officeDocument/2006/relationships/font" Target="fonts/OpenSansMedium-italic.fntdata"/><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slide" Target="slides/slide57.xml"/><Relationship Id="rId61" Type="http://schemas.openxmlformats.org/officeDocument/2006/relationships/slide" Target="slides/slide56.xml"/><Relationship Id="rId20" Type="http://schemas.openxmlformats.org/officeDocument/2006/relationships/slide" Target="slides/slide15.xml"/><Relationship Id="rId64" Type="http://schemas.openxmlformats.org/officeDocument/2006/relationships/font" Target="fonts/OpenSansSemiBold-regular.fntdata"/><Relationship Id="rId63" Type="http://schemas.openxmlformats.org/officeDocument/2006/relationships/slide" Target="slides/slide58.xml"/><Relationship Id="rId22" Type="http://schemas.openxmlformats.org/officeDocument/2006/relationships/slide" Target="slides/slide17.xml"/><Relationship Id="rId66" Type="http://schemas.openxmlformats.org/officeDocument/2006/relationships/font" Target="fonts/OpenSansSemiBold-italic.fntdata"/><Relationship Id="rId21" Type="http://schemas.openxmlformats.org/officeDocument/2006/relationships/slide" Target="slides/slide16.xml"/><Relationship Id="rId65" Type="http://schemas.openxmlformats.org/officeDocument/2006/relationships/font" Target="fonts/OpenSansSemiBold-bold.fntdata"/><Relationship Id="rId24" Type="http://schemas.openxmlformats.org/officeDocument/2006/relationships/slide" Target="slides/slide19.xml"/><Relationship Id="rId68" Type="http://schemas.openxmlformats.org/officeDocument/2006/relationships/font" Target="fonts/OpenSansMedium-regular.fntdata"/><Relationship Id="rId23" Type="http://schemas.openxmlformats.org/officeDocument/2006/relationships/slide" Target="slides/slide18.xml"/><Relationship Id="rId67" Type="http://schemas.openxmlformats.org/officeDocument/2006/relationships/font" Target="fonts/OpenSansSemiBold-boldItalic.fntdata"/><Relationship Id="rId60" Type="http://schemas.openxmlformats.org/officeDocument/2006/relationships/slide" Target="slides/slide55.xml"/><Relationship Id="rId26" Type="http://schemas.openxmlformats.org/officeDocument/2006/relationships/slide" Target="slides/slide21.xml"/><Relationship Id="rId25" Type="http://schemas.openxmlformats.org/officeDocument/2006/relationships/slide" Target="slides/slide20.xml"/><Relationship Id="rId69" Type="http://schemas.openxmlformats.org/officeDocument/2006/relationships/font" Target="fonts/OpenSansMedium-bold.fntdata"/><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slide" Target="slides/slide52.xml"/><Relationship Id="rId12" Type="http://schemas.openxmlformats.org/officeDocument/2006/relationships/slide" Target="slides/slide7.xml"/><Relationship Id="rId56" Type="http://schemas.openxmlformats.org/officeDocument/2006/relationships/slide" Target="slides/slide51.xml"/><Relationship Id="rId15" Type="http://schemas.openxmlformats.org/officeDocument/2006/relationships/slide" Target="slides/slide10.xml"/><Relationship Id="rId59" Type="http://schemas.openxmlformats.org/officeDocument/2006/relationships/slide" Target="slides/slide54.xml"/><Relationship Id="rId14" Type="http://schemas.openxmlformats.org/officeDocument/2006/relationships/slide" Target="slides/slide9.xml"/><Relationship Id="rId58" Type="http://schemas.openxmlformats.org/officeDocument/2006/relationships/slide" Target="slides/slide53.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7" name="Google Shape;117;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3" name="Google Shape;123;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8" name="Google Shape;128;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6" name="Google Shape;146;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4" name="Google Shape;164;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2" name="Google Shape;182;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0" name="Google Shape;200;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6" name="Google Shape;206;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2" name="Google Shape;212;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8" name="Google Shape;218;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3" name="Google Shape;223;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5" name="Google Shape;235;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1" name="Google Shape;251;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3" name="Google Shape;263;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6" name="Google Shape;276;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4" name="Google Shape;284;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p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9" name="Google Shape;299;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p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5" name="Google Shape;315;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p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9" name="Google Shape;329;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p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8" name="Google Shape;338;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p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7" name="Google Shape;347;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p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5" name="Google Shape;355;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p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3" name="Google Shape;363;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p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1" name="Google Shape;371;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7" name="Shape 377"/>
        <p:cNvGrpSpPr/>
        <p:nvPr/>
      </p:nvGrpSpPr>
      <p:grpSpPr>
        <a:xfrm>
          <a:off x="0" y="0"/>
          <a:ext cx="0" cy="0"/>
          <a:chOff x="0" y="0"/>
          <a:chExt cx="0" cy="0"/>
        </a:xfrm>
      </p:grpSpPr>
      <p:sp>
        <p:nvSpPr>
          <p:cNvPr id="378" name="Google Shape;378;p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9" name="Google Shape;379;p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p3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9" name="Google Shape;389;p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 name="Shape 396"/>
        <p:cNvGrpSpPr/>
        <p:nvPr/>
      </p:nvGrpSpPr>
      <p:grpSpPr>
        <a:xfrm>
          <a:off x="0" y="0"/>
          <a:ext cx="0" cy="0"/>
          <a:chOff x="0" y="0"/>
          <a:chExt cx="0" cy="0"/>
        </a:xfrm>
      </p:grpSpPr>
      <p:sp>
        <p:nvSpPr>
          <p:cNvPr id="397" name="Google Shape;397;p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8" name="Google Shape;398;p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 name="Shape 418"/>
        <p:cNvGrpSpPr/>
        <p:nvPr/>
      </p:nvGrpSpPr>
      <p:grpSpPr>
        <a:xfrm>
          <a:off x="0" y="0"/>
          <a:ext cx="0" cy="0"/>
          <a:chOff x="0" y="0"/>
          <a:chExt cx="0" cy="0"/>
        </a:xfrm>
      </p:grpSpPr>
      <p:sp>
        <p:nvSpPr>
          <p:cNvPr id="419" name="Google Shape;419;p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0" name="Google Shape;420;p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p3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1" name="Google Shape;431;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p3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7" name="Google Shape;437;p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p3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5" name="Google Shape;445;p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 name="Shape 451"/>
        <p:cNvGrpSpPr/>
        <p:nvPr/>
      </p:nvGrpSpPr>
      <p:grpSpPr>
        <a:xfrm>
          <a:off x="0" y="0"/>
          <a:ext cx="0" cy="0"/>
          <a:chOff x="0" y="0"/>
          <a:chExt cx="0" cy="0"/>
        </a:xfrm>
      </p:grpSpPr>
      <p:sp>
        <p:nvSpPr>
          <p:cNvPr id="452" name="Google Shape;452;p3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3" name="Google Shape;453;p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0" name="Shape 460"/>
        <p:cNvGrpSpPr/>
        <p:nvPr/>
      </p:nvGrpSpPr>
      <p:grpSpPr>
        <a:xfrm>
          <a:off x="0" y="0"/>
          <a:ext cx="0" cy="0"/>
          <a:chOff x="0" y="0"/>
          <a:chExt cx="0" cy="0"/>
        </a:xfrm>
      </p:grpSpPr>
      <p:sp>
        <p:nvSpPr>
          <p:cNvPr id="461" name="Google Shape;461;p3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2" name="Google Shape;462;p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1" name="Shape 471"/>
        <p:cNvGrpSpPr/>
        <p:nvPr/>
      </p:nvGrpSpPr>
      <p:grpSpPr>
        <a:xfrm>
          <a:off x="0" y="0"/>
          <a:ext cx="0" cy="0"/>
          <a:chOff x="0" y="0"/>
          <a:chExt cx="0" cy="0"/>
        </a:xfrm>
      </p:grpSpPr>
      <p:sp>
        <p:nvSpPr>
          <p:cNvPr id="472" name="Google Shape;472;p3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3" name="Google Shape;473;p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8" name="Shape 478"/>
        <p:cNvGrpSpPr/>
        <p:nvPr/>
      </p:nvGrpSpPr>
      <p:grpSpPr>
        <a:xfrm>
          <a:off x="0" y="0"/>
          <a:ext cx="0" cy="0"/>
          <a:chOff x="0" y="0"/>
          <a:chExt cx="0" cy="0"/>
        </a:xfrm>
      </p:grpSpPr>
      <p:sp>
        <p:nvSpPr>
          <p:cNvPr id="479" name="Google Shape;479;p4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0" name="Google Shape;480;p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6" name="Shape 486"/>
        <p:cNvGrpSpPr/>
        <p:nvPr/>
      </p:nvGrpSpPr>
      <p:grpSpPr>
        <a:xfrm>
          <a:off x="0" y="0"/>
          <a:ext cx="0" cy="0"/>
          <a:chOff x="0" y="0"/>
          <a:chExt cx="0" cy="0"/>
        </a:xfrm>
      </p:grpSpPr>
      <p:sp>
        <p:nvSpPr>
          <p:cNvPr id="487" name="Google Shape;487;p4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8" name="Google Shape;488;p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4" name="Shape 494"/>
        <p:cNvGrpSpPr/>
        <p:nvPr/>
      </p:nvGrpSpPr>
      <p:grpSpPr>
        <a:xfrm>
          <a:off x="0" y="0"/>
          <a:ext cx="0" cy="0"/>
          <a:chOff x="0" y="0"/>
          <a:chExt cx="0" cy="0"/>
        </a:xfrm>
      </p:grpSpPr>
      <p:sp>
        <p:nvSpPr>
          <p:cNvPr id="495" name="Google Shape;495;p4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6" name="Google Shape;496;p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2" name="Shape 502"/>
        <p:cNvGrpSpPr/>
        <p:nvPr/>
      </p:nvGrpSpPr>
      <p:grpSpPr>
        <a:xfrm>
          <a:off x="0" y="0"/>
          <a:ext cx="0" cy="0"/>
          <a:chOff x="0" y="0"/>
          <a:chExt cx="0" cy="0"/>
        </a:xfrm>
      </p:grpSpPr>
      <p:sp>
        <p:nvSpPr>
          <p:cNvPr id="503" name="Google Shape;503;p4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4" name="Google Shape;504;p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1" name="Shape 511"/>
        <p:cNvGrpSpPr/>
        <p:nvPr/>
      </p:nvGrpSpPr>
      <p:grpSpPr>
        <a:xfrm>
          <a:off x="0" y="0"/>
          <a:ext cx="0" cy="0"/>
          <a:chOff x="0" y="0"/>
          <a:chExt cx="0" cy="0"/>
        </a:xfrm>
      </p:grpSpPr>
      <p:sp>
        <p:nvSpPr>
          <p:cNvPr id="512" name="Google Shape;512;p4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3" name="Google Shape;513;p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1" name="Shape 521"/>
        <p:cNvGrpSpPr/>
        <p:nvPr/>
      </p:nvGrpSpPr>
      <p:grpSpPr>
        <a:xfrm>
          <a:off x="0" y="0"/>
          <a:ext cx="0" cy="0"/>
          <a:chOff x="0" y="0"/>
          <a:chExt cx="0" cy="0"/>
        </a:xfrm>
      </p:grpSpPr>
      <p:sp>
        <p:nvSpPr>
          <p:cNvPr id="522" name="Google Shape;522;p4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3" name="Google Shape;523;p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9" name="Shape 529"/>
        <p:cNvGrpSpPr/>
        <p:nvPr/>
      </p:nvGrpSpPr>
      <p:grpSpPr>
        <a:xfrm>
          <a:off x="0" y="0"/>
          <a:ext cx="0" cy="0"/>
          <a:chOff x="0" y="0"/>
          <a:chExt cx="0" cy="0"/>
        </a:xfrm>
      </p:grpSpPr>
      <p:sp>
        <p:nvSpPr>
          <p:cNvPr id="530" name="Google Shape;530;p4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1" name="Google Shape;531;p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6" name="Shape 536"/>
        <p:cNvGrpSpPr/>
        <p:nvPr/>
      </p:nvGrpSpPr>
      <p:grpSpPr>
        <a:xfrm>
          <a:off x="0" y="0"/>
          <a:ext cx="0" cy="0"/>
          <a:chOff x="0" y="0"/>
          <a:chExt cx="0" cy="0"/>
        </a:xfrm>
      </p:grpSpPr>
      <p:sp>
        <p:nvSpPr>
          <p:cNvPr id="537" name="Google Shape;537;p4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8" name="Google Shape;538;p4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3" name="Shape 543"/>
        <p:cNvGrpSpPr/>
        <p:nvPr/>
      </p:nvGrpSpPr>
      <p:grpSpPr>
        <a:xfrm>
          <a:off x="0" y="0"/>
          <a:ext cx="0" cy="0"/>
          <a:chOff x="0" y="0"/>
          <a:chExt cx="0" cy="0"/>
        </a:xfrm>
      </p:grpSpPr>
      <p:sp>
        <p:nvSpPr>
          <p:cNvPr id="544" name="Google Shape;544;p4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5" name="Google Shape;545;p4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rPr lang="en"/>
              <a:t>Creativity: Most likely many correct ways of solving problems.</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0" name="Shape 550"/>
        <p:cNvGrpSpPr/>
        <p:nvPr/>
      </p:nvGrpSpPr>
      <p:grpSpPr>
        <a:xfrm>
          <a:off x="0" y="0"/>
          <a:ext cx="0" cy="0"/>
          <a:chOff x="0" y="0"/>
          <a:chExt cx="0" cy="0"/>
        </a:xfrm>
      </p:grpSpPr>
      <p:sp>
        <p:nvSpPr>
          <p:cNvPr id="551" name="Google Shape;551;p4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52" name="Google Shape;552;p4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rPr lang="en"/>
              <a:t>Creativity: Most likely many correct ways of solving problems.</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7" name="Shape 557"/>
        <p:cNvGrpSpPr/>
        <p:nvPr/>
      </p:nvGrpSpPr>
      <p:grpSpPr>
        <a:xfrm>
          <a:off x="0" y="0"/>
          <a:ext cx="0" cy="0"/>
          <a:chOff x="0" y="0"/>
          <a:chExt cx="0" cy="0"/>
        </a:xfrm>
      </p:grpSpPr>
      <p:sp>
        <p:nvSpPr>
          <p:cNvPr id="558" name="Google Shape;558;p5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59" name="Google Shape;559;p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rPr lang="en"/>
              <a:t>Creativity: Most likely many correct ways of solving problems.</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4" name="Shape 564"/>
        <p:cNvGrpSpPr/>
        <p:nvPr/>
      </p:nvGrpSpPr>
      <p:grpSpPr>
        <a:xfrm>
          <a:off x="0" y="0"/>
          <a:ext cx="0" cy="0"/>
          <a:chOff x="0" y="0"/>
          <a:chExt cx="0" cy="0"/>
        </a:xfrm>
      </p:grpSpPr>
      <p:sp>
        <p:nvSpPr>
          <p:cNvPr id="565" name="Google Shape;565;p5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6" name="Google Shape;566;p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rPr lang="en"/>
              <a:t>Creativity: Most likely many correct ways of solving problems.</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1" name="Shape 571"/>
        <p:cNvGrpSpPr/>
        <p:nvPr/>
      </p:nvGrpSpPr>
      <p:grpSpPr>
        <a:xfrm>
          <a:off x="0" y="0"/>
          <a:ext cx="0" cy="0"/>
          <a:chOff x="0" y="0"/>
          <a:chExt cx="0" cy="0"/>
        </a:xfrm>
      </p:grpSpPr>
      <p:sp>
        <p:nvSpPr>
          <p:cNvPr id="572" name="Google Shape;572;p5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73" name="Google Shape;573;p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rPr lang="en"/>
              <a:t>Creativity: Most likely many correct ways of solving problems.</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9" name="Shape 579"/>
        <p:cNvGrpSpPr/>
        <p:nvPr/>
      </p:nvGrpSpPr>
      <p:grpSpPr>
        <a:xfrm>
          <a:off x="0" y="0"/>
          <a:ext cx="0" cy="0"/>
          <a:chOff x="0" y="0"/>
          <a:chExt cx="0" cy="0"/>
        </a:xfrm>
      </p:grpSpPr>
      <p:sp>
        <p:nvSpPr>
          <p:cNvPr id="580" name="Google Shape;580;p5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81" name="Google Shape;581;p5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rPr lang="en"/>
              <a:t>Creativity: Most likely many correct ways of solving problems.</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8" name="Shape 588"/>
        <p:cNvGrpSpPr/>
        <p:nvPr/>
      </p:nvGrpSpPr>
      <p:grpSpPr>
        <a:xfrm>
          <a:off x="0" y="0"/>
          <a:ext cx="0" cy="0"/>
          <a:chOff x="0" y="0"/>
          <a:chExt cx="0" cy="0"/>
        </a:xfrm>
      </p:grpSpPr>
      <p:sp>
        <p:nvSpPr>
          <p:cNvPr id="589" name="Google Shape;589;p5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90" name="Google Shape;590;p5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8" name="Shape 598"/>
        <p:cNvGrpSpPr/>
        <p:nvPr/>
      </p:nvGrpSpPr>
      <p:grpSpPr>
        <a:xfrm>
          <a:off x="0" y="0"/>
          <a:ext cx="0" cy="0"/>
          <a:chOff x="0" y="0"/>
          <a:chExt cx="0" cy="0"/>
        </a:xfrm>
      </p:grpSpPr>
      <p:sp>
        <p:nvSpPr>
          <p:cNvPr id="599" name="Google Shape;599;p5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00" name="Google Shape;600;p5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7" name="Shape 607"/>
        <p:cNvGrpSpPr/>
        <p:nvPr/>
      </p:nvGrpSpPr>
      <p:grpSpPr>
        <a:xfrm>
          <a:off x="0" y="0"/>
          <a:ext cx="0" cy="0"/>
          <a:chOff x="0" y="0"/>
          <a:chExt cx="0" cy="0"/>
        </a:xfrm>
      </p:grpSpPr>
      <p:sp>
        <p:nvSpPr>
          <p:cNvPr id="608" name="Google Shape;608;p5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09" name="Google Shape;609;p5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8" name="Shape 618"/>
        <p:cNvGrpSpPr/>
        <p:nvPr/>
      </p:nvGrpSpPr>
      <p:grpSpPr>
        <a:xfrm>
          <a:off x="0" y="0"/>
          <a:ext cx="0" cy="0"/>
          <a:chOff x="0" y="0"/>
          <a:chExt cx="0" cy="0"/>
        </a:xfrm>
      </p:grpSpPr>
      <p:sp>
        <p:nvSpPr>
          <p:cNvPr id="619" name="Google Shape;619;p5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20" name="Google Shape;620;p5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7" name="Shape 627"/>
        <p:cNvGrpSpPr/>
        <p:nvPr/>
      </p:nvGrpSpPr>
      <p:grpSpPr>
        <a:xfrm>
          <a:off x="0" y="0"/>
          <a:ext cx="0" cy="0"/>
          <a:chOff x="0" y="0"/>
          <a:chExt cx="0" cy="0"/>
        </a:xfrm>
      </p:grpSpPr>
      <p:sp>
        <p:nvSpPr>
          <p:cNvPr id="628" name="Google Shape;628;p5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29" name="Google Shape;629;p5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3" name="Shape 633"/>
        <p:cNvGrpSpPr/>
        <p:nvPr/>
      </p:nvGrpSpPr>
      <p:grpSpPr>
        <a:xfrm>
          <a:off x="0" y="0"/>
          <a:ext cx="0" cy="0"/>
          <a:chOff x="0" y="0"/>
          <a:chExt cx="0" cy="0"/>
        </a:xfrm>
      </p:grpSpPr>
      <p:sp>
        <p:nvSpPr>
          <p:cNvPr id="634" name="Google Shape;634;p5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35" name="Google Shape;635;p5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1" name="Shape 641"/>
        <p:cNvGrpSpPr/>
        <p:nvPr/>
      </p:nvGrpSpPr>
      <p:grpSpPr>
        <a:xfrm>
          <a:off x="0" y="0"/>
          <a:ext cx="0" cy="0"/>
          <a:chOff x="0" y="0"/>
          <a:chExt cx="0" cy="0"/>
        </a:xfrm>
      </p:grpSpPr>
      <p:sp>
        <p:nvSpPr>
          <p:cNvPr id="642" name="Google Shape;642;p6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43" name="Google Shape;643;p6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0" name="Shape 650"/>
        <p:cNvGrpSpPr/>
        <p:nvPr/>
      </p:nvGrpSpPr>
      <p:grpSpPr>
        <a:xfrm>
          <a:off x="0" y="0"/>
          <a:ext cx="0" cy="0"/>
          <a:chOff x="0" y="0"/>
          <a:chExt cx="0" cy="0"/>
        </a:xfrm>
      </p:grpSpPr>
      <p:sp>
        <p:nvSpPr>
          <p:cNvPr id="651" name="Google Shape;651;p6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52" name="Google Shape;652;p6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8" name="Shape 658"/>
        <p:cNvGrpSpPr/>
        <p:nvPr/>
      </p:nvGrpSpPr>
      <p:grpSpPr>
        <a:xfrm>
          <a:off x="0" y="0"/>
          <a:ext cx="0" cy="0"/>
          <a:chOff x="0" y="0"/>
          <a:chExt cx="0" cy="0"/>
        </a:xfrm>
      </p:grpSpPr>
      <p:sp>
        <p:nvSpPr>
          <p:cNvPr id="659" name="Google Shape;659;p6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60" name="Google Shape;660;p6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8" name="Shape 668"/>
        <p:cNvGrpSpPr/>
        <p:nvPr/>
      </p:nvGrpSpPr>
      <p:grpSpPr>
        <a:xfrm>
          <a:off x="0" y="0"/>
          <a:ext cx="0" cy="0"/>
          <a:chOff x="0" y="0"/>
          <a:chExt cx="0" cy="0"/>
        </a:xfrm>
      </p:grpSpPr>
      <p:sp>
        <p:nvSpPr>
          <p:cNvPr id="669" name="Google Shape;669;p6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70" name="Google Shape;670;p6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65"/>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65"/>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6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6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6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21" name="Shape 21"/>
        <p:cNvGrpSpPr/>
        <p:nvPr/>
      </p:nvGrpSpPr>
      <p:grpSpPr>
        <a:xfrm>
          <a:off x="0" y="0"/>
          <a:ext cx="0" cy="0"/>
          <a:chOff x="0" y="0"/>
          <a:chExt cx="0" cy="0"/>
        </a:xfrm>
      </p:grpSpPr>
      <p:sp>
        <p:nvSpPr>
          <p:cNvPr id="22" name="Google Shape;22;p66"/>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66"/>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4" name="Google Shape;24;p66"/>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5" name="Google Shape;25;p6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6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6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8" name="Shape 28"/>
        <p:cNvGrpSpPr/>
        <p:nvPr/>
      </p:nvGrpSpPr>
      <p:grpSpPr>
        <a:xfrm>
          <a:off x="0" y="0"/>
          <a:ext cx="0" cy="0"/>
          <a:chOff x="0" y="0"/>
          <a:chExt cx="0" cy="0"/>
        </a:xfrm>
      </p:grpSpPr>
      <p:sp>
        <p:nvSpPr>
          <p:cNvPr id="29" name="Google Shape;29;p6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 name="Google Shape;30;p6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6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6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3" name="Shape 33"/>
        <p:cNvGrpSpPr/>
        <p:nvPr/>
      </p:nvGrpSpPr>
      <p:grpSpPr>
        <a:xfrm>
          <a:off x="0" y="0"/>
          <a:ext cx="0" cy="0"/>
          <a:chOff x="0" y="0"/>
          <a:chExt cx="0" cy="0"/>
        </a:xfrm>
      </p:grpSpPr>
      <p:sp>
        <p:nvSpPr>
          <p:cNvPr id="34" name="Google Shape;34;p6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6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6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7" name="Shape 37"/>
        <p:cNvGrpSpPr/>
        <p:nvPr/>
      </p:nvGrpSpPr>
      <p:grpSpPr>
        <a:xfrm>
          <a:off x="0" y="0"/>
          <a:ext cx="0" cy="0"/>
          <a:chOff x="0" y="0"/>
          <a:chExt cx="0" cy="0"/>
        </a:xfrm>
      </p:grpSpPr>
      <p:sp>
        <p:nvSpPr>
          <p:cNvPr id="38" name="Google Shape;38;p6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6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6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 name="Google Shape;41;p6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6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43" name="Shape 43"/>
        <p:cNvGrpSpPr/>
        <p:nvPr/>
      </p:nvGrpSpPr>
      <p:grpSpPr>
        <a:xfrm>
          <a:off x="0" y="0"/>
          <a:ext cx="0" cy="0"/>
          <a:chOff x="0" y="0"/>
          <a:chExt cx="0" cy="0"/>
        </a:xfrm>
      </p:grpSpPr>
      <p:sp>
        <p:nvSpPr>
          <p:cNvPr id="44" name="Google Shape;44;p70"/>
          <p:cNvSpPr txBox="1"/>
          <p:nvPr>
            <p:ph type="title"/>
          </p:nvPr>
        </p:nvSpPr>
        <p:spPr>
          <a:xfrm>
            <a:off x="415600" y="593367"/>
            <a:ext cx="11360800" cy="763600"/>
          </a:xfrm>
          <a:prstGeom prst="rect">
            <a:avLst/>
          </a:prstGeom>
          <a:noFill/>
          <a:ln>
            <a:noFill/>
          </a:ln>
        </p:spPr>
        <p:txBody>
          <a:bodyPr anchorCtr="0" anchor="t" bIns="91425" lIns="91425" spcFirstLastPara="1" rIns="91425" wrap="square" tIns="91425">
            <a:noAutofit/>
          </a:bodyPr>
          <a:lstStyle>
            <a:lvl1pPr lvl="0" algn="l">
              <a:lnSpc>
                <a:spcPct val="90000"/>
              </a:lnSpc>
              <a:spcBef>
                <a:spcPts val="0"/>
              </a:spcBef>
              <a:spcAft>
                <a:spcPts val="0"/>
              </a:spcAft>
              <a:buClr>
                <a:schemeClr val="dk1"/>
              </a:buClr>
              <a:buSzPts val="2500"/>
              <a:buFont typeface="Calibri"/>
              <a:buNone/>
              <a:defRPr/>
            </a:lvl1pPr>
            <a:lvl2pPr lvl="1">
              <a:spcBef>
                <a:spcPts val="0"/>
              </a:spcBef>
              <a:spcAft>
                <a:spcPts val="0"/>
              </a:spcAft>
              <a:buSzPts val="2500"/>
              <a:buNone/>
              <a:defRPr/>
            </a:lvl2pPr>
            <a:lvl3pPr lvl="2">
              <a:spcBef>
                <a:spcPts val="0"/>
              </a:spcBef>
              <a:spcAft>
                <a:spcPts val="0"/>
              </a:spcAft>
              <a:buSzPts val="2500"/>
              <a:buNone/>
              <a:defRPr/>
            </a:lvl3pPr>
            <a:lvl4pPr lvl="3">
              <a:spcBef>
                <a:spcPts val="0"/>
              </a:spcBef>
              <a:spcAft>
                <a:spcPts val="0"/>
              </a:spcAft>
              <a:buSzPts val="2500"/>
              <a:buNone/>
              <a:defRPr/>
            </a:lvl4pPr>
            <a:lvl5pPr lvl="4">
              <a:spcBef>
                <a:spcPts val="0"/>
              </a:spcBef>
              <a:spcAft>
                <a:spcPts val="0"/>
              </a:spcAft>
              <a:buSzPts val="2500"/>
              <a:buNone/>
              <a:defRPr/>
            </a:lvl5pPr>
            <a:lvl6pPr lvl="5">
              <a:spcBef>
                <a:spcPts val="0"/>
              </a:spcBef>
              <a:spcAft>
                <a:spcPts val="0"/>
              </a:spcAft>
              <a:buSzPts val="2500"/>
              <a:buNone/>
              <a:defRPr/>
            </a:lvl6pPr>
            <a:lvl7pPr lvl="6">
              <a:spcBef>
                <a:spcPts val="0"/>
              </a:spcBef>
              <a:spcAft>
                <a:spcPts val="0"/>
              </a:spcAft>
              <a:buSzPts val="2500"/>
              <a:buNone/>
              <a:defRPr/>
            </a:lvl7pPr>
            <a:lvl8pPr lvl="7">
              <a:spcBef>
                <a:spcPts val="0"/>
              </a:spcBef>
              <a:spcAft>
                <a:spcPts val="0"/>
              </a:spcAft>
              <a:buSzPts val="2500"/>
              <a:buNone/>
              <a:defRPr/>
            </a:lvl8pPr>
            <a:lvl9pPr lvl="8">
              <a:spcBef>
                <a:spcPts val="0"/>
              </a:spcBef>
              <a:spcAft>
                <a:spcPts val="0"/>
              </a:spcAft>
              <a:buSzPts val="2500"/>
              <a:buNone/>
              <a:defRPr/>
            </a:lvl9pPr>
          </a:lstStyle>
          <a:p/>
        </p:txBody>
      </p:sp>
      <p:sp>
        <p:nvSpPr>
          <p:cNvPr id="45" name="Google Shape;45;p70"/>
          <p:cNvSpPr txBox="1"/>
          <p:nvPr>
            <p:ph idx="1" type="body"/>
          </p:nvPr>
        </p:nvSpPr>
        <p:spPr>
          <a:xfrm>
            <a:off x="621792" y="1536633"/>
            <a:ext cx="10926000" cy="4555200"/>
          </a:xfrm>
          <a:prstGeom prst="rect">
            <a:avLst/>
          </a:prstGeom>
          <a:noFill/>
          <a:ln>
            <a:noFill/>
          </a:ln>
        </p:spPr>
        <p:txBody>
          <a:bodyPr anchorCtr="0" anchor="t" bIns="91425" lIns="91425" spcFirstLastPara="1" rIns="91425" wrap="square" tIns="91425">
            <a:normAutofit/>
          </a:bodyPr>
          <a:lstStyle>
            <a:lvl1pPr indent="-336550" lvl="0" marL="457200" algn="l">
              <a:lnSpc>
                <a:spcPct val="100000"/>
              </a:lnSpc>
              <a:spcBef>
                <a:spcPts val="0"/>
              </a:spcBef>
              <a:spcAft>
                <a:spcPts val="0"/>
              </a:spcAft>
              <a:buClr>
                <a:schemeClr val="dk1"/>
              </a:buClr>
              <a:buSzPts val="1700"/>
              <a:buChar char="●"/>
              <a:defRPr/>
            </a:lvl1pPr>
            <a:lvl2pPr indent="-317500" lvl="1" marL="914400" algn="l">
              <a:lnSpc>
                <a:spcPct val="100000"/>
              </a:lnSpc>
              <a:spcBef>
                <a:spcPts val="0"/>
              </a:spcBef>
              <a:spcAft>
                <a:spcPts val="0"/>
              </a:spcAft>
              <a:buClr>
                <a:schemeClr val="dk1"/>
              </a:buClr>
              <a:buSzPts val="1400"/>
              <a:buChar char="○"/>
              <a:defRPr/>
            </a:lvl2pPr>
            <a:lvl3pPr indent="-317500" lvl="2" marL="1371600" algn="l">
              <a:lnSpc>
                <a:spcPct val="100000"/>
              </a:lnSpc>
              <a:spcBef>
                <a:spcPts val="0"/>
              </a:spcBef>
              <a:spcAft>
                <a:spcPts val="0"/>
              </a:spcAft>
              <a:buClr>
                <a:schemeClr val="dk1"/>
              </a:buClr>
              <a:buSzPts val="1400"/>
              <a:buChar char="■"/>
              <a:defRPr/>
            </a:lvl3pPr>
            <a:lvl4pPr indent="-317500" lvl="3" marL="1828800" algn="l">
              <a:lnSpc>
                <a:spcPct val="100000"/>
              </a:lnSpc>
              <a:spcBef>
                <a:spcPts val="0"/>
              </a:spcBef>
              <a:spcAft>
                <a:spcPts val="0"/>
              </a:spcAft>
              <a:buClr>
                <a:schemeClr val="dk1"/>
              </a:buClr>
              <a:buSzPts val="1400"/>
              <a:buChar char="●"/>
              <a:defRPr/>
            </a:lvl4pPr>
            <a:lvl5pPr indent="-317500" lvl="4" marL="2286000" algn="l">
              <a:lnSpc>
                <a:spcPct val="100000"/>
              </a:lnSpc>
              <a:spcBef>
                <a:spcPts val="0"/>
              </a:spcBef>
              <a:spcAft>
                <a:spcPts val="0"/>
              </a:spcAft>
              <a:buClr>
                <a:schemeClr val="dk1"/>
              </a:buClr>
              <a:buSzPts val="1400"/>
              <a:buChar char="○"/>
              <a:defRPr/>
            </a:lvl5pPr>
            <a:lvl6pPr indent="-317500" lvl="5" marL="2743200" algn="l">
              <a:lnSpc>
                <a:spcPct val="100000"/>
              </a:lnSpc>
              <a:spcBef>
                <a:spcPts val="0"/>
              </a:spcBef>
              <a:spcAft>
                <a:spcPts val="0"/>
              </a:spcAft>
              <a:buClr>
                <a:schemeClr val="dk1"/>
              </a:buClr>
              <a:buSzPts val="1400"/>
              <a:buChar char="■"/>
              <a:defRPr/>
            </a:lvl6pPr>
            <a:lvl7pPr indent="-317500" lvl="6" marL="3200400" algn="l">
              <a:lnSpc>
                <a:spcPct val="100000"/>
              </a:lnSpc>
              <a:spcBef>
                <a:spcPts val="0"/>
              </a:spcBef>
              <a:spcAft>
                <a:spcPts val="0"/>
              </a:spcAft>
              <a:buClr>
                <a:schemeClr val="dk1"/>
              </a:buClr>
              <a:buSzPts val="1400"/>
              <a:buChar char="●"/>
              <a:defRPr/>
            </a:lvl7pPr>
            <a:lvl8pPr indent="-317500" lvl="7" marL="3657600" algn="l">
              <a:lnSpc>
                <a:spcPct val="100000"/>
              </a:lnSpc>
              <a:spcBef>
                <a:spcPts val="0"/>
              </a:spcBef>
              <a:spcAft>
                <a:spcPts val="0"/>
              </a:spcAft>
              <a:buClr>
                <a:schemeClr val="dk1"/>
              </a:buClr>
              <a:buSzPts val="1400"/>
              <a:buChar char="○"/>
              <a:defRPr/>
            </a:lvl8pPr>
            <a:lvl9pPr indent="-317500" lvl="8" marL="4114800" algn="l">
              <a:lnSpc>
                <a:spcPct val="100000"/>
              </a:lnSpc>
              <a:spcBef>
                <a:spcPts val="0"/>
              </a:spcBef>
              <a:spcAft>
                <a:spcPts val="0"/>
              </a:spcAft>
              <a:buClr>
                <a:schemeClr val="dk1"/>
              </a:buClr>
              <a:buSzPts val="1400"/>
              <a:buChar char="■"/>
              <a:defRPr/>
            </a:lvl9pPr>
          </a:lstStyle>
          <a:p/>
        </p:txBody>
      </p:sp>
      <p:sp>
        <p:nvSpPr>
          <p:cNvPr id="46" name="Google Shape;46;p70"/>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rmAutofit/>
          </a:bodyPr>
          <a:lstStyle>
            <a:lvl1pPr indent="0" lvl="0" marL="0" algn="r">
              <a:buClr>
                <a:srgbClr val="888888"/>
              </a:buClr>
              <a:buSzPts val="1200"/>
              <a:buFont typeface="Calibri"/>
              <a:buNone/>
              <a:defRPr sz="1200">
                <a:solidFill>
                  <a:srgbClr val="888888"/>
                </a:solidFill>
                <a:latin typeface="Calibri"/>
                <a:ea typeface="Calibri"/>
                <a:cs typeface="Calibri"/>
                <a:sym typeface="Calibri"/>
              </a:defRPr>
            </a:lvl1pPr>
            <a:lvl2pPr indent="0" lvl="1" marL="0" algn="r">
              <a:buClr>
                <a:srgbClr val="888888"/>
              </a:buClr>
              <a:buSzPts val="1200"/>
              <a:buFont typeface="Calibri"/>
              <a:buNone/>
              <a:defRPr sz="1200">
                <a:solidFill>
                  <a:srgbClr val="888888"/>
                </a:solidFill>
                <a:latin typeface="Calibri"/>
                <a:ea typeface="Calibri"/>
                <a:cs typeface="Calibri"/>
                <a:sym typeface="Calibri"/>
              </a:defRPr>
            </a:lvl2pPr>
            <a:lvl3pPr indent="0" lvl="2" marL="0" algn="r">
              <a:buClr>
                <a:srgbClr val="888888"/>
              </a:buClr>
              <a:buSzPts val="1200"/>
              <a:buFont typeface="Calibri"/>
              <a:buNone/>
              <a:defRPr sz="1200">
                <a:solidFill>
                  <a:srgbClr val="888888"/>
                </a:solidFill>
                <a:latin typeface="Calibri"/>
                <a:ea typeface="Calibri"/>
                <a:cs typeface="Calibri"/>
                <a:sym typeface="Calibri"/>
              </a:defRPr>
            </a:lvl3pPr>
            <a:lvl4pPr indent="0" lvl="3" marL="0" algn="r">
              <a:buClr>
                <a:srgbClr val="888888"/>
              </a:buClr>
              <a:buSzPts val="1200"/>
              <a:buFont typeface="Calibri"/>
              <a:buNone/>
              <a:defRPr sz="1200">
                <a:solidFill>
                  <a:srgbClr val="888888"/>
                </a:solidFill>
                <a:latin typeface="Calibri"/>
                <a:ea typeface="Calibri"/>
                <a:cs typeface="Calibri"/>
                <a:sym typeface="Calibri"/>
              </a:defRPr>
            </a:lvl4pPr>
            <a:lvl5pPr indent="0" lvl="4" marL="0" algn="r">
              <a:buClr>
                <a:srgbClr val="888888"/>
              </a:buClr>
              <a:buSzPts val="1200"/>
              <a:buFont typeface="Calibri"/>
              <a:buNone/>
              <a:defRPr sz="1200">
                <a:solidFill>
                  <a:srgbClr val="888888"/>
                </a:solidFill>
                <a:latin typeface="Calibri"/>
                <a:ea typeface="Calibri"/>
                <a:cs typeface="Calibri"/>
                <a:sym typeface="Calibri"/>
              </a:defRPr>
            </a:lvl5pPr>
            <a:lvl6pPr indent="0" lvl="5" marL="0" algn="r">
              <a:buClr>
                <a:srgbClr val="888888"/>
              </a:buClr>
              <a:buSzPts val="1200"/>
              <a:buFont typeface="Calibri"/>
              <a:buNone/>
              <a:defRPr sz="1200">
                <a:solidFill>
                  <a:srgbClr val="888888"/>
                </a:solidFill>
                <a:latin typeface="Calibri"/>
                <a:ea typeface="Calibri"/>
                <a:cs typeface="Calibri"/>
                <a:sym typeface="Calibri"/>
              </a:defRPr>
            </a:lvl6pPr>
            <a:lvl7pPr indent="0" lvl="6" marL="0" algn="r">
              <a:buClr>
                <a:srgbClr val="888888"/>
              </a:buClr>
              <a:buSzPts val="1200"/>
              <a:buFont typeface="Calibri"/>
              <a:buNone/>
              <a:defRPr sz="1200">
                <a:solidFill>
                  <a:srgbClr val="888888"/>
                </a:solidFill>
                <a:latin typeface="Calibri"/>
                <a:ea typeface="Calibri"/>
                <a:cs typeface="Calibri"/>
                <a:sym typeface="Calibri"/>
              </a:defRPr>
            </a:lvl7pPr>
            <a:lvl8pPr indent="0" lvl="7" marL="0" algn="r">
              <a:buClr>
                <a:srgbClr val="888888"/>
              </a:buClr>
              <a:buSzPts val="1200"/>
              <a:buFont typeface="Calibri"/>
              <a:buNone/>
              <a:defRPr sz="1200">
                <a:solidFill>
                  <a:srgbClr val="888888"/>
                </a:solidFill>
                <a:latin typeface="Calibri"/>
                <a:ea typeface="Calibri"/>
                <a:cs typeface="Calibri"/>
                <a:sym typeface="Calibri"/>
              </a:defRPr>
            </a:lvl8pPr>
            <a:lvl9pPr indent="0" lvl="8" marL="0" algn="r">
              <a:buClr>
                <a:srgbClr val="888888"/>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7" name="Shape 47"/>
        <p:cNvGrpSpPr/>
        <p:nvPr/>
      </p:nvGrpSpPr>
      <p:grpSpPr>
        <a:xfrm>
          <a:off x="0" y="0"/>
          <a:ext cx="0" cy="0"/>
          <a:chOff x="0" y="0"/>
          <a:chExt cx="0" cy="0"/>
        </a:xfrm>
      </p:grpSpPr>
      <p:sp>
        <p:nvSpPr>
          <p:cNvPr id="48" name="Google Shape;48;p73"/>
          <p:cNvSpPr txBox="1"/>
          <p:nvPr>
            <p:ph type="title"/>
          </p:nvPr>
        </p:nvSpPr>
        <p:spPr>
          <a:xfrm>
            <a:off x="415600" y="2867800"/>
            <a:ext cx="11360800" cy="11224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3600"/>
              <a:buFont typeface="Calibri"/>
              <a:buNone/>
              <a:defRPr sz="4800"/>
            </a:lvl1pPr>
            <a:lvl2pPr lvl="1" algn="ctr">
              <a:spcBef>
                <a:spcPts val="0"/>
              </a:spcBef>
              <a:spcAft>
                <a:spcPts val="0"/>
              </a:spcAft>
              <a:buSzPts val="3600"/>
              <a:buNone/>
              <a:defRPr sz="4800"/>
            </a:lvl2pPr>
            <a:lvl3pPr lvl="2" algn="ctr">
              <a:spcBef>
                <a:spcPts val="0"/>
              </a:spcBef>
              <a:spcAft>
                <a:spcPts val="0"/>
              </a:spcAft>
              <a:buSzPts val="3600"/>
              <a:buNone/>
              <a:defRPr sz="4800"/>
            </a:lvl3pPr>
            <a:lvl4pPr lvl="3" algn="ctr">
              <a:spcBef>
                <a:spcPts val="0"/>
              </a:spcBef>
              <a:spcAft>
                <a:spcPts val="0"/>
              </a:spcAft>
              <a:buSzPts val="3600"/>
              <a:buNone/>
              <a:defRPr sz="4800"/>
            </a:lvl4pPr>
            <a:lvl5pPr lvl="4" algn="ctr">
              <a:spcBef>
                <a:spcPts val="0"/>
              </a:spcBef>
              <a:spcAft>
                <a:spcPts val="0"/>
              </a:spcAft>
              <a:buSzPts val="3600"/>
              <a:buNone/>
              <a:defRPr sz="4800"/>
            </a:lvl5pPr>
            <a:lvl6pPr lvl="5" algn="ctr">
              <a:spcBef>
                <a:spcPts val="0"/>
              </a:spcBef>
              <a:spcAft>
                <a:spcPts val="0"/>
              </a:spcAft>
              <a:buSzPts val="3600"/>
              <a:buNone/>
              <a:defRPr sz="4800"/>
            </a:lvl6pPr>
            <a:lvl7pPr lvl="6" algn="ctr">
              <a:spcBef>
                <a:spcPts val="0"/>
              </a:spcBef>
              <a:spcAft>
                <a:spcPts val="0"/>
              </a:spcAft>
              <a:buSzPts val="3600"/>
              <a:buNone/>
              <a:defRPr sz="4800"/>
            </a:lvl7pPr>
            <a:lvl8pPr lvl="7" algn="ctr">
              <a:spcBef>
                <a:spcPts val="0"/>
              </a:spcBef>
              <a:spcAft>
                <a:spcPts val="0"/>
              </a:spcAft>
              <a:buSzPts val="3600"/>
              <a:buNone/>
              <a:defRPr sz="4800"/>
            </a:lvl8pPr>
            <a:lvl9pPr lvl="8" algn="ctr">
              <a:spcBef>
                <a:spcPts val="0"/>
              </a:spcBef>
              <a:spcAft>
                <a:spcPts val="0"/>
              </a:spcAft>
              <a:buSzPts val="3600"/>
              <a:buNone/>
              <a:defRPr sz="4800"/>
            </a:lvl9pPr>
          </a:lstStyle>
          <a:p/>
        </p:txBody>
      </p:sp>
      <p:sp>
        <p:nvSpPr>
          <p:cNvPr id="49" name="Google Shape;49;p73"/>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rmAutofit/>
          </a:bodyPr>
          <a:lstStyle>
            <a:lvl1pPr indent="0" lvl="0" marL="0" algn="r">
              <a:buClr>
                <a:srgbClr val="888888"/>
              </a:buClr>
              <a:buSzPts val="1200"/>
              <a:buFont typeface="Calibri"/>
              <a:buNone/>
              <a:defRPr sz="1200">
                <a:solidFill>
                  <a:srgbClr val="888888"/>
                </a:solidFill>
                <a:latin typeface="Calibri"/>
                <a:ea typeface="Calibri"/>
                <a:cs typeface="Calibri"/>
                <a:sym typeface="Calibri"/>
              </a:defRPr>
            </a:lvl1pPr>
            <a:lvl2pPr indent="0" lvl="1" marL="0" algn="r">
              <a:buClr>
                <a:srgbClr val="888888"/>
              </a:buClr>
              <a:buSzPts val="1200"/>
              <a:buFont typeface="Calibri"/>
              <a:buNone/>
              <a:defRPr sz="1200">
                <a:solidFill>
                  <a:srgbClr val="888888"/>
                </a:solidFill>
                <a:latin typeface="Calibri"/>
                <a:ea typeface="Calibri"/>
                <a:cs typeface="Calibri"/>
                <a:sym typeface="Calibri"/>
              </a:defRPr>
            </a:lvl2pPr>
            <a:lvl3pPr indent="0" lvl="2" marL="0" algn="r">
              <a:buClr>
                <a:srgbClr val="888888"/>
              </a:buClr>
              <a:buSzPts val="1200"/>
              <a:buFont typeface="Calibri"/>
              <a:buNone/>
              <a:defRPr sz="1200">
                <a:solidFill>
                  <a:srgbClr val="888888"/>
                </a:solidFill>
                <a:latin typeface="Calibri"/>
                <a:ea typeface="Calibri"/>
                <a:cs typeface="Calibri"/>
                <a:sym typeface="Calibri"/>
              </a:defRPr>
            </a:lvl3pPr>
            <a:lvl4pPr indent="0" lvl="3" marL="0" algn="r">
              <a:buClr>
                <a:srgbClr val="888888"/>
              </a:buClr>
              <a:buSzPts val="1200"/>
              <a:buFont typeface="Calibri"/>
              <a:buNone/>
              <a:defRPr sz="1200">
                <a:solidFill>
                  <a:srgbClr val="888888"/>
                </a:solidFill>
                <a:latin typeface="Calibri"/>
                <a:ea typeface="Calibri"/>
                <a:cs typeface="Calibri"/>
                <a:sym typeface="Calibri"/>
              </a:defRPr>
            </a:lvl4pPr>
            <a:lvl5pPr indent="0" lvl="4" marL="0" algn="r">
              <a:buClr>
                <a:srgbClr val="888888"/>
              </a:buClr>
              <a:buSzPts val="1200"/>
              <a:buFont typeface="Calibri"/>
              <a:buNone/>
              <a:defRPr sz="1200">
                <a:solidFill>
                  <a:srgbClr val="888888"/>
                </a:solidFill>
                <a:latin typeface="Calibri"/>
                <a:ea typeface="Calibri"/>
                <a:cs typeface="Calibri"/>
                <a:sym typeface="Calibri"/>
              </a:defRPr>
            </a:lvl5pPr>
            <a:lvl6pPr indent="0" lvl="5" marL="0" algn="r">
              <a:buClr>
                <a:srgbClr val="888888"/>
              </a:buClr>
              <a:buSzPts val="1200"/>
              <a:buFont typeface="Calibri"/>
              <a:buNone/>
              <a:defRPr sz="1200">
                <a:solidFill>
                  <a:srgbClr val="888888"/>
                </a:solidFill>
                <a:latin typeface="Calibri"/>
                <a:ea typeface="Calibri"/>
                <a:cs typeface="Calibri"/>
                <a:sym typeface="Calibri"/>
              </a:defRPr>
            </a:lvl6pPr>
            <a:lvl7pPr indent="0" lvl="6" marL="0" algn="r">
              <a:buClr>
                <a:srgbClr val="888888"/>
              </a:buClr>
              <a:buSzPts val="1200"/>
              <a:buFont typeface="Calibri"/>
              <a:buNone/>
              <a:defRPr sz="1200">
                <a:solidFill>
                  <a:srgbClr val="888888"/>
                </a:solidFill>
                <a:latin typeface="Calibri"/>
                <a:ea typeface="Calibri"/>
                <a:cs typeface="Calibri"/>
                <a:sym typeface="Calibri"/>
              </a:defRPr>
            </a:lvl7pPr>
            <a:lvl8pPr indent="0" lvl="7" marL="0" algn="r">
              <a:buClr>
                <a:srgbClr val="888888"/>
              </a:buClr>
              <a:buSzPts val="1200"/>
              <a:buFont typeface="Calibri"/>
              <a:buNone/>
              <a:defRPr sz="1200">
                <a:solidFill>
                  <a:srgbClr val="888888"/>
                </a:solidFill>
                <a:latin typeface="Calibri"/>
                <a:ea typeface="Calibri"/>
                <a:cs typeface="Calibri"/>
                <a:sym typeface="Calibri"/>
              </a:defRPr>
            </a:lvl8pPr>
            <a:lvl9pPr indent="0" lvl="8" marL="0" algn="r">
              <a:buClr>
                <a:srgbClr val="888888"/>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 Header">
    <p:spTree>
      <p:nvGrpSpPr>
        <p:cNvPr id="50" name="Shape 50"/>
        <p:cNvGrpSpPr/>
        <p:nvPr/>
      </p:nvGrpSpPr>
      <p:grpSpPr>
        <a:xfrm>
          <a:off x="0" y="0"/>
          <a:ext cx="0" cy="0"/>
          <a:chOff x="0" y="0"/>
          <a:chExt cx="0" cy="0"/>
        </a:xfrm>
      </p:grpSpPr>
      <p:sp>
        <p:nvSpPr>
          <p:cNvPr id="51" name="Google Shape;51;p74"/>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 name="Google Shape;52;p74"/>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53" name="Google Shape;53;p7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7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p7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56" name="Shape 56"/>
        <p:cNvGrpSpPr/>
        <p:nvPr/>
      </p:nvGrpSpPr>
      <p:grpSpPr>
        <a:xfrm>
          <a:off x="0" y="0"/>
          <a:ext cx="0" cy="0"/>
          <a:chOff x="0" y="0"/>
          <a:chExt cx="0" cy="0"/>
        </a:xfrm>
      </p:grpSpPr>
      <p:sp>
        <p:nvSpPr>
          <p:cNvPr id="57" name="Google Shape;57;p7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75"/>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9" name="Google Shape;59;p75"/>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0" name="Google Shape;60;p7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7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 name="Google Shape;62;p7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63" name="Shape 63"/>
        <p:cNvGrpSpPr/>
        <p:nvPr/>
      </p:nvGrpSpPr>
      <p:grpSpPr>
        <a:xfrm>
          <a:off x="0" y="0"/>
          <a:ext cx="0" cy="0"/>
          <a:chOff x="0" y="0"/>
          <a:chExt cx="0" cy="0"/>
        </a:xfrm>
      </p:grpSpPr>
      <p:sp>
        <p:nvSpPr>
          <p:cNvPr id="64" name="Google Shape;64;p76"/>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5" name="Google Shape;65;p76"/>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66" name="Google Shape;66;p76"/>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76"/>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68" name="Google Shape;68;p76"/>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9" name="Google Shape;69;p7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7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7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2" name="Shape 72"/>
        <p:cNvGrpSpPr/>
        <p:nvPr/>
      </p:nvGrpSpPr>
      <p:grpSpPr>
        <a:xfrm>
          <a:off x="0" y="0"/>
          <a:ext cx="0" cy="0"/>
          <a:chOff x="0" y="0"/>
          <a:chExt cx="0" cy="0"/>
        </a:xfrm>
      </p:grpSpPr>
      <p:sp>
        <p:nvSpPr>
          <p:cNvPr id="73" name="Google Shape;73;p7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77"/>
          <p:cNvSpPr/>
          <p:nvPr>
            <p:ph idx="2" type="pic"/>
          </p:nvPr>
        </p:nvSpPr>
        <p:spPr>
          <a:xfrm>
            <a:off x="5183188" y="987425"/>
            <a:ext cx="6172200" cy="4873625"/>
          </a:xfrm>
          <a:prstGeom prst="rect">
            <a:avLst/>
          </a:prstGeom>
          <a:noFill/>
          <a:ln>
            <a:noFill/>
          </a:ln>
        </p:spPr>
      </p:sp>
      <p:sp>
        <p:nvSpPr>
          <p:cNvPr id="75" name="Google Shape;75;p77"/>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6" name="Google Shape;76;p7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7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7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9" name="Shape 79"/>
        <p:cNvGrpSpPr/>
        <p:nvPr/>
      </p:nvGrpSpPr>
      <p:grpSpPr>
        <a:xfrm>
          <a:off x="0" y="0"/>
          <a:ext cx="0" cy="0"/>
          <a:chOff x="0" y="0"/>
          <a:chExt cx="0" cy="0"/>
        </a:xfrm>
      </p:grpSpPr>
      <p:sp>
        <p:nvSpPr>
          <p:cNvPr id="80" name="Google Shape;80;p7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1" name="Google Shape;81;p78"/>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2" name="Google Shape;82;p7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7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7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5" name="Shape 85"/>
        <p:cNvGrpSpPr/>
        <p:nvPr/>
      </p:nvGrpSpPr>
      <p:grpSpPr>
        <a:xfrm>
          <a:off x="0" y="0"/>
          <a:ext cx="0" cy="0"/>
          <a:chOff x="0" y="0"/>
          <a:chExt cx="0" cy="0"/>
        </a:xfrm>
      </p:grpSpPr>
      <p:sp>
        <p:nvSpPr>
          <p:cNvPr id="86" name="Google Shape;86;p79"/>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7" name="Google Shape;87;p79"/>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8" name="Google Shape;88;p7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7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7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95" name="Shape 95"/>
        <p:cNvGrpSpPr/>
        <p:nvPr/>
      </p:nvGrpSpPr>
      <p:grpSpPr>
        <a:xfrm>
          <a:off x="0" y="0"/>
          <a:ext cx="0" cy="0"/>
          <a:chOff x="0" y="0"/>
          <a:chExt cx="0" cy="0"/>
        </a:xfrm>
      </p:grpSpPr>
      <p:sp>
        <p:nvSpPr>
          <p:cNvPr id="96" name="Google Shape;96;p72"/>
          <p:cNvSpPr txBox="1"/>
          <p:nvPr>
            <p:ph type="title"/>
          </p:nvPr>
        </p:nvSpPr>
        <p:spPr>
          <a:xfrm>
            <a:off x="415600" y="593367"/>
            <a:ext cx="11360800" cy="7636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500"/>
              <a:buNone/>
              <a:defRPr/>
            </a:lvl1pPr>
            <a:lvl2pPr lvl="1" algn="ctr">
              <a:lnSpc>
                <a:spcPct val="100000"/>
              </a:lnSpc>
              <a:spcBef>
                <a:spcPts val="0"/>
              </a:spcBef>
              <a:spcAft>
                <a:spcPts val="0"/>
              </a:spcAft>
              <a:buSzPts val="2500"/>
              <a:buNone/>
              <a:defRPr/>
            </a:lvl2pPr>
            <a:lvl3pPr lvl="2" algn="ctr">
              <a:lnSpc>
                <a:spcPct val="100000"/>
              </a:lnSpc>
              <a:spcBef>
                <a:spcPts val="0"/>
              </a:spcBef>
              <a:spcAft>
                <a:spcPts val="0"/>
              </a:spcAft>
              <a:buSzPts val="2500"/>
              <a:buNone/>
              <a:defRPr/>
            </a:lvl3pPr>
            <a:lvl4pPr lvl="3" algn="ctr">
              <a:lnSpc>
                <a:spcPct val="100000"/>
              </a:lnSpc>
              <a:spcBef>
                <a:spcPts val="0"/>
              </a:spcBef>
              <a:spcAft>
                <a:spcPts val="0"/>
              </a:spcAft>
              <a:buSzPts val="2500"/>
              <a:buNone/>
              <a:defRPr/>
            </a:lvl4pPr>
            <a:lvl5pPr lvl="4" algn="ctr">
              <a:lnSpc>
                <a:spcPct val="100000"/>
              </a:lnSpc>
              <a:spcBef>
                <a:spcPts val="0"/>
              </a:spcBef>
              <a:spcAft>
                <a:spcPts val="0"/>
              </a:spcAft>
              <a:buSzPts val="2500"/>
              <a:buNone/>
              <a:defRPr/>
            </a:lvl5pPr>
            <a:lvl6pPr lvl="5" algn="ctr">
              <a:lnSpc>
                <a:spcPct val="100000"/>
              </a:lnSpc>
              <a:spcBef>
                <a:spcPts val="0"/>
              </a:spcBef>
              <a:spcAft>
                <a:spcPts val="0"/>
              </a:spcAft>
              <a:buSzPts val="2500"/>
              <a:buNone/>
              <a:defRPr/>
            </a:lvl6pPr>
            <a:lvl7pPr lvl="6" algn="ctr">
              <a:lnSpc>
                <a:spcPct val="100000"/>
              </a:lnSpc>
              <a:spcBef>
                <a:spcPts val="0"/>
              </a:spcBef>
              <a:spcAft>
                <a:spcPts val="0"/>
              </a:spcAft>
              <a:buSzPts val="2500"/>
              <a:buNone/>
              <a:defRPr/>
            </a:lvl7pPr>
            <a:lvl8pPr lvl="7" algn="ctr">
              <a:lnSpc>
                <a:spcPct val="100000"/>
              </a:lnSpc>
              <a:spcBef>
                <a:spcPts val="0"/>
              </a:spcBef>
              <a:spcAft>
                <a:spcPts val="0"/>
              </a:spcAft>
              <a:buSzPts val="2500"/>
              <a:buNone/>
              <a:defRPr/>
            </a:lvl8pPr>
            <a:lvl9pPr lvl="8" algn="ctr">
              <a:lnSpc>
                <a:spcPct val="100000"/>
              </a:lnSpc>
              <a:spcBef>
                <a:spcPts val="0"/>
              </a:spcBef>
              <a:spcAft>
                <a:spcPts val="0"/>
              </a:spcAft>
              <a:buSzPts val="2500"/>
              <a:buNone/>
              <a:defRPr/>
            </a:lvl9pPr>
          </a:lstStyle>
          <a:p/>
        </p:txBody>
      </p:sp>
      <p:sp>
        <p:nvSpPr>
          <p:cNvPr id="97" name="Google Shape;97;p72"/>
          <p:cNvSpPr txBox="1"/>
          <p:nvPr>
            <p:ph idx="1" type="body"/>
          </p:nvPr>
        </p:nvSpPr>
        <p:spPr>
          <a:xfrm>
            <a:off x="621792" y="1536633"/>
            <a:ext cx="10926000" cy="4555200"/>
          </a:xfrm>
          <a:prstGeom prst="rect">
            <a:avLst/>
          </a:prstGeom>
          <a:noFill/>
          <a:ln>
            <a:noFill/>
          </a:ln>
        </p:spPr>
        <p:txBody>
          <a:bodyPr anchorCtr="0" anchor="t" bIns="91425" lIns="91425" spcFirstLastPara="1" rIns="91425" wrap="square" tIns="91425">
            <a:normAutofit/>
          </a:bodyPr>
          <a:lstStyle>
            <a:lvl1pPr indent="-336550" lvl="0" marL="457200" algn="l">
              <a:lnSpc>
                <a:spcPct val="100000"/>
              </a:lnSpc>
              <a:spcBef>
                <a:spcPts val="0"/>
              </a:spcBef>
              <a:spcAft>
                <a:spcPts val="0"/>
              </a:spcAft>
              <a:buSzPts val="1700"/>
              <a:buChar char="●"/>
              <a:defRPr/>
            </a:lvl1pPr>
            <a:lvl2pPr indent="-317500" lvl="1" marL="914400" algn="l">
              <a:lnSpc>
                <a:spcPct val="100000"/>
              </a:lnSpc>
              <a:spcBef>
                <a:spcPts val="0"/>
              </a:spcBef>
              <a:spcAft>
                <a:spcPts val="0"/>
              </a:spcAft>
              <a:buSzPts val="1400"/>
              <a:buChar char="○"/>
              <a:defRPr/>
            </a:lvl2pPr>
            <a:lvl3pPr indent="-317500" lvl="2" marL="1371600" algn="l">
              <a:lnSpc>
                <a:spcPct val="100000"/>
              </a:lnSpc>
              <a:spcBef>
                <a:spcPts val="0"/>
              </a:spcBef>
              <a:spcAft>
                <a:spcPts val="0"/>
              </a:spcAft>
              <a:buSzPts val="1400"/>
              <a:buChar char="■"/>
              <a:defRPr/>
            </a:lvl3pPr>
            <a:lvl4pPr indent="-317500" lvl="3" marL="1828800" algn="l">
              <a:lnSpc>
                <a:spcPct val="100000"/>
              </a:lnSpc>
              <a:spcBef>
                <a:spcPts val="0"/>
              </a:spcBef>
              <a:spcAft>
                <a:spcPts val="0"/>
              </a:spcAft>
              <a:buSzPts val="1400"/>
              <a:buChar char="●"/>
              <a:defRPr/>
            </a:lvl4pPr>
            <a:lvl5pPr indent="-317500" lvl="4" marL="2286000" algn="l">
              <a:lnSpc>
                <a:spcPct val="100000"/>
              </a:lnSpc>
              <a:spcBef>
                <a:spcPts val="0"/>
              </a:spcBef>
              <a:spcAft>
                <a:spcPts val="0"/>
              </a:spcAft>
              <a:buSzPts val="1400"/>
              <a:buChar char="○"/>
              <a:defRPr/>
            </a:lvl5pPr>
            <a:lvl6pPr indent="-317500" lvl="5" marL="2743200" algn="l">
              <a:lnSpc>
                <a:spcPct val="100000"/>
              </a:lnSpc>
              <a:spcBef>
                <a:spcPts val="0"/>
              </a:spcBef>
              <a:spcAft>
                <a:spcPts val="0"/>
              </a:spcAft>
              <a:buSzPts val="1400"/>
              <a:buChar char="■"/>
              <a:defRPr/>
            </a:lvl6pPr>
            <a:lvl7pPr indent="-317500" lvl="6" marL="3200400" algn="l">
              <a:lnSpc>
                <a:spcPct val="100000"/>
              </a:lnSpc>
              <a:spcBef>
                <a:spcPts val="0"/>
              </a:spcBef>
              <a:spcAft>
                <a:spcPts val="0"/>
              </a:spcAft>
              <a:buSzPts val="1400"/>
              <a:buChar char="●"/>
              <a:defRPr/>
            </a:lvl7pPr>
            <a:lvl8pPr indent="-317500" lvl="7" marL="3657600" algn="l">
              <a:lnSpc>
                <a:spcPct val="100000"/>
              </a:lnSpc>
              <a:spcBef>
                <a:spcPts val="0"/>
              </a:spcBef>
              <a:spcAft>
                <a:spcPts val="0"/>
              </a:spcAft>
              <a:buSzPts val="1400"/>
              <a:buChar char="○"/>
              <a:defRPr/>
            </a:lvl8pPr>
            <a:lvl9pPr indent="-317500" lvl="8" marL="4114800" algn="l">
              <a:lnSpc>
                <a:spcPct val="100000"/>
              </a:lnSpc>
              <a:spcBef>
                <a:spcPts val="0"/>
              </a:spcBef>
              <a:spcAft>
                <a:spcPts val="0"/>
              </a:spcAft>
              <a:buSzPts val="1400"/>
              <a:buChar char="■"/>
              <a:defRPr/>
            </a:lvl9pPr>
          </a:lstStyle>
          <a:p/>
        </p:txBody>
      </p:sp>
      <p:sp>
        <p:nvSpPr>
          <p:cNvPr id="98" name="Google Shape;98;p72"/>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rmAutofit/>
          </a:bodyPr>
          <a:lstStyle>
            <a:lvl1pPr indent="0" lvl="0" marL="0" algn="r">
              <a:buClr>
                <a:srgbClr val="B7B7B7"/>
              </a:buClr>
              <a:buSzPts val="1333"/>
              <a:buFont typeface="Open Sans"/>
              <a:buNone/>
              <a:defRPr sz="1333">
                <a:solidFill>
                  <a:srgbClr val="B7B7B7"/>
                </a:solidFill>
                <a:latin typeface="Open Sans"/>
                <a:ea typeface="Open Sans"/>
                <a:cs typeface="Open Sans"/>
                <a:sym typeface="Open Sans"/>
              </a:defRPr>
            </a:lvl1pPr>
            <a:lvl2pPr indent="0" lvl="1" marL="0" algn="r">
              <a:buClr>
                <a:srgbClr val="B7B7B7"/>
              </a:buClr>
              <a:buSzPts val="1333"/>
              <a:buFont typeface="Open Sans"/>
              <a:buNone/>
              <a:defRPr sz="1333">
                <a:solidFill>
                  <a:srgbClr val="B7B7B7"/>
                </a:solidFill>
                <a:latin typeface="Open Sans"/>
                <a:ea typeface="Open Sans"/>
                <a:cs typeface="Open Sans"/>
                <a:sym typeface="Open Sans"/>
              </a:defRPr>
            </a:lvl2pPr>
            <a:lvl3pPr indent="0" lvl="2" marL="0" algn="r">
              <a:buClr>
                <a:srgbClr val="B7B7B7"/>
              </a:buClr>
              <a:buSzPts val="1333"/>
              <a:buFont typeface="Open Sans"/>
              <a:buNone/>
              <a:defRPr sz="1333">
                <a:solidFill>
                  <a:srgbClr val="B7B7B7"/>
                </a:solidFill>
                <a:latin typeface="Open Sans"/>
                <a:ea typeface="Open Sans"/>
                <a:cs typeface="Open Sans"/>
                <a:sym typeface="Open Sans"/>
              </a:defRPr>
            </a:lvl3pPr>
            <a:lvl4pPr indent="0" lvl="3" marL="0" algn="r">
              <a:buClr>
                <a:srgbClr val="B7B7B7"/>
              </a:buClr>
              <a:buSzPts val="1333"/>
              <a:buFont typeface="Open Sans"/>
              <a:buNone/>
              <a:defRPr sz="1333">
                <a:solidFill>
                  <a:srgbClr val="B7B7B7"/>
                </a:solidFill>
                <a:latin typeface="Open Sans"/>
                <a:ea typeface="Open Sans"/>
                <a:cs typeface="Open Sans"/>
                <a:sym typeface="Open Sans"/>
              </a:defRPr>
            </a:lvl4pPr>
            <a:lvl5pPr indent="0" lvl="4" marL="0" algn="r">
              <a:buClr>
                <a:srgbClr val="B7B7B7"/>
              </a:buClr>
              <a:buSzPts val="1333"/>
              <a:buFont typeface="Open Sans"/>
              <a:buNone/>
              <a:defRPr sz="1333">
                <a:solidFill>
                  <a:srgbClr val="B7B7B7"/>
                </a:solidFill>
                <a:latin typeface="Open Sans"/>
                <a:ea typeface="Open Sans"/>
                <a:cs typeface="Open Sans"/>
                <a:sym typeface="Open Sans"/>
              </a:defRPr>
            </a:lvl5pPr>
            <a:lvl6pPr indent="0" lvl="5" marL="0" algn="r">
              <a:buClr>
                <a:srgbClr val="B7B7B7"/>
              </a:buClr>
              <a:buSzPts val="1333"/>
              <a:buFont typeface="Open Sans"/>
              <a:buNone/>
              <a:defRPr sz="1333">
                <a:solidFill>
                  <a:srgbClr val="B7B7B7"/>
                </a:solidFill>
                <a:latin typeface="Open Sans"/>
                <a:ea typeface="Open Sans"/>
                <a:cs typeface="Open Sans"/>
                <a:sym typeface="Open Sans"/>
              </a:defRPr>
            </a:lvl6pPr>
            <a:lvl7pPr indent="0" lvl="6" marL="0" algn="r">
              <a:buClr>
                <a:srgbClr val="B7B7B7"/>
              </a:buClr>
              <a:buSzPts val="1333"/>
              <a:buFont typeface="Open Sans"/>
              <a:buNone/>
              <a:defRPr sz="1333">
                <a:solidFill>
                  <a:srgbClr val="B7B7B7"/>
                </a:solidFill>
                <a:latin typeface="Open Sans"/>
                <a:ea typeface="Open Sans"/>
                <a:cs typeface="Open Sans"/>
                <a:sym typeface="Open Sans"/>
              </a:defRPr>
            </a:lvl7pPr>
            <a:lvl8pPr indent="0" lvl="7" marL="0" algn="r">
              <a:buClr>
                <a:srgbClr val="B7B7B7"/>
              </a:buClr>
              <a:buSzPts val="1333"/>
              <a:buFont typeface="Open Sans"/>
              <a:buNone/>
              <a:defRPr sz="1333">
                <a:solidFill>
                  <a:srgbClr val="B7B7B7"/>
                </a:solidFill>
                <a:latin typeface="Open Sans"/>
                <a:ea typeface="Open Sans"/>
                <a:cs typeface="Open Sans"/>
                <a:sym typeface="Open Sans"/>
              </a:defRPr>
            </a:lvl8pPr>
            <a:lvl9pPr indent="0" lvl="8" marL="0" algn="r">
              <a:buClr>
                <a:srgbClr val="B7B7B7"/>
              </a:buClr>
              <a:buSzPts val="1333"/>
              <a:buFont typeface="Open Sans"/>
              <a:buNone/>
              <a:defRPr sz="1333">
                <a:solidFill>
                  <a:srgbClr val="B7B7B7"/>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p:cSld name="Title">
    <p:spTree>
      <p:nvGrpSpPr>
        <p:cNvPr id="99" name="Shape 99"/>
        <p:cNvGrpSpPr/>
        <p:nvPr/>
      </p:nvGrpSpPr>
      <p:grpSpPr>
        <a:xfrm>
          <a:off x="0" y="0"/>
          <a:ext cx="0" cy="0"/>
          <a:chOff x="0" y="0"/>
          <a:chExt cx="0" cy="0"/>
        </a:xfrm>
      </p:grpSpPr>
      <p:sp>
        <p:nvSpPr>
          <p:cNvPr id="100" name="Google Shape;100;p80"/>
          <p:cNvSpPr txBox="1"/>
          <p:nvPr>
            <p:ph type="title"/>
          </p:nvPr>
        </p:nvSpPr>
        <p:spPr>
          <a:xfrm>
            <a:off x="1700733" y="1967733"/>
            <a:ext cx="8787600" cy="2116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4000"/>
              <a:buFont typeface="Open Sans"/>
              <a:buNone/>
              <a:defRPr sz="5333">
                <a:latin typeface="Open Sans"/>
                <a:ea typeface="Open Sans"/>
                <a:cs typeface="Open Sans"/>
                <a:sym typeface="Open Sans"/>
              </a:defRPr>
            </a:lvl1pPr>
            <a:lvl2pPr lvl="1" algn="ctr">
              <a:lnSpc>
                <a:spcPct val="100000"/>
              </a:lnSpc>
              <a:spcBef>
                <a:spcPts val="0"/>
              </a:spcBef>
              <a:spcAft>
                <a:spcPts val="0"/>
              </a:spcAft>
              <a:buSzPts val="2500"/>
              <a:buFont typeface="Open Sans"/>
              <a:buNone/>
              <a:defRPr>
                <a:latin typeface="Open Sans"/>
                <a:ea typeface="Open Sans"/>
                <a:cs typeface="Open Sans"/>
                <a:sym typeface="Open Sans"/>
              </a:defRPr>
            </a:lvl2pPr>
            <a:lvl3pPr lvl="2" algn="ctr">
              <a:lnSpc>
                <a:spcPct val="100000"/>
              </a:lnSpc>
              <a:spcBef>
                <a:spcPts val="0"/>
              </a:spcBef>
              <a:spcAft>
                <a:spcPts val="0"/>
              </a:spcAft>
              <a:buSzPts val="2500"/>
              <a:buFont typeface="Open Sans"/>
              <a:buNone/>
              <a:defRPr>
                <a:latin typeface="Open Sans"/>
                <a:ea typeface="Open Sans"/>
                <a:cs typeface="Open Sans"/>
                <a:sym typeface="Open Sans"/>
              </a:defRPr>
            </a:lvl3pPr>
            <a:lvl4pPr lvl="3" algn="ctr">
              <a:lnSpc>
                <a:spcPct val="100000"/>
              </a:lnSpc>
              <a:spcBef>
                <a:spcPts val="0"/>
              </a:spcBef>
              <a:spcAft>
                <a:spcPts val="0"/>
              </a:spcAft>
              <a:buSzPts val="2500"/>
              <a:buFont typeface="Open Sans"/>
              <a:buNone/>
              <a:defRPr>
                <a:latin typeface="Open Sans"/>
                <a:ea typeface="Open Sans"/>
                <a:cs typeface="Open Sans"/>
                <a:sym typeface="Open Sans"/>
              </a:defRPr>
            </a:lvl4pPr>
            <a:lvl5pPr lvl="4" algn="ctr">
              <a:lnSpc>
                <a:spcPct val="100000"/>
              </a:lnSpc>
              <a:spcBef>
                <a:spcPts val="0"/>
              </a:spcBef>
              <a:spcAft>
                <a:spcPts val="0"/>
              </a:spcAft>
              <a:buSzPts val="2500"/>
              <a:buFont typeface="Open Sans"/>
              <a:buNone/>
              <a:defRPr>
                <a:latin typeface="Open Sans"/>
                <a:ea typeface="Open Sans"/>
                <a:cs typeface="Open Sans"/>
                <a:sym typeface="Open Sans"/>
              </a:defRPr>
            </a:lvl5pPr>
            <a:lvl6pPr lvl="5" algn="ctr">
              <a:lnSpc>
                <a:spcPct val="100000"/>
              </a:lnSpc>
              <a:spcBef>
                <a:spcPts val="0"/>
              </a:spcBef>
              <a:spcAft>
                <a:spcPts val="0"/>
              </a:spcAft>
              <a:buSzPts val="2500"/>
              <a:buFont typeface="Open Sans"/>
              <a:buNone/>
              <a:defRPr>
                <a:latin typeface="Open Sans"/>
                <a:ea typeface="Open Sans"/>
                <a:cs typeface="Open Sans"/>
                <a:sym typeface="Open Sans"/>
              </a:defRPr>
            </a:lvl6pPr>
            <a:lvl7pPr lvl="6" algn="ctr">
              <a:lnSpc>
                <a:spcPct val="100000"/>
              </a:lnSpc>
              <a:spcBef>
                <a:spcPts val="0"/>
              </a:spcBef>
              <a:spcAft>
                <a:spcPts val="0"/>
              </a:spcAft>
              <a:buSzPts val="2500"/>
              <a:buFont typeface="Open Sans"/>
              <a:buNone/>
              <a:defRPr>
                <a:latin typeface="Open Sans"/>
                <a:ea typeface="Open Sans"/>
                <a:cs typeface="Open Sans"/>
                <a:sym typeface="Open Sans"/>
              </a:defRPr>
            </a:lvl7pPr>
            <a:lvl8pPr lvl="7" algn="ctr">
              <a:lnSpc>
                <a:spcPct val="100000"/>
              </a:lnSpc>
              <a:spcBef>
                <a:spcPts val="0"/>
              </a:spcBef>
              <a:spcAft>
                <a:spcPts val="0"/>
              </a:spcAft>
              <a:buSzPts val="2500"/>
              <a:buFont typeface="Open Sans"/>
              <a:buNone/>
              <a:defRPr>
                <a:latin typeface="Open Sans"/>
                <a:ea typeface="Open Sans"/>
                <a:cs typeface="Open Sans"/>
                <a:sym typeface="Open Sans"/>
              </a:defRPr>
            </a:lvl8pPr>
            <a:lvl9pPr lvl="8" algn="ctr">
              <a:lnSpc>
                <a:spcPct val="100000"/>
              </a:lnSpc>
              <a:spcBef>
                <a:spcPts val="0"/>
              </a:spcBef>
              <a:spcAft>
                <a:spcPts val="0"/>
              </a:spcAft>
              <a:buSzPts val="2500"/>
              <a:buFont typeface="Open Sans"/>
              <a:buNone/>
              <a:defRPr>
                <a:latin typeface="Open Sans"/>
                <a:ea typeface="Open Sans"/>
                <a:cs typeface="Open Sans"/>
                <a:sym typeface="Open Sans"/>
              </a:defRPr>
            </a:lvl9pPr>
          </a:lstStyle>
          <a:p/>
        </p:txBody>
      </p:sp>
      <p:sp>
        <p:nvSpPr>
          <p:cNvPr id="101" name="Google Shape;101;p80"/>
          <p:cNvSpPr txBox="1"/>
          <p:nvPr>
            <p:ph idx="1" type="subTitle"/>
          </p:nvPr>
        </p:nvSpPr>
        <p:spPr>
          <a:xfrm>
            <a:off x="1701933" y="4185233"/>
            <a:ext cx="8787600" cy="780000"/>
          </a:xfrm>
          <a:prstGeom prst="rect">
            <a:avLst/>
          </a:prstGeom>
          <a:noFill/>
          <a:ln>
            <a:noFill/>
          </a:ln>
        </p:spPr>
        <p:txBody>
          <a:bodyPr anchorCtr="0" anchor="t" bIns="91425" lIns="91425" spcFirstLastPara="1" rIns="91425" wrap="square" tIns="91425">
            <a:noAutofit/>
          </a:bodyPr>
          <a:lstStyle>
            <a:lvl1pPr lvl="0" algn="ctr">
              <a:lnSpc>
                <a:spcPct val="115000"/>
              </a:lnSpc>
              <a:spcBef>
                <a:spcPts val="0"/>
              </a:spcBef>
              <a:spcAft>
                <a:spcPts val="0"/>
              </a:spcAft>
              <a:buSzPts val="2200"/>
              <a:buFont typeface="Open Sans"/>
              <a:buNone/>
              <a:defRPr sz="2933">
                <a:latin typeface="Open Sans"/>
                <a:ea typeface="Open Sans"/>
                <a:cs typeface="Open Sans"/>
                <a:sym typeface="Open Sans"/>
              </a:defRPr>
            </a:lvl1pPr>
            <a:lvl2pPr lvl="1" algn="ctr">
              <a:lnSpc>
                <a:spcPct val="115000"/>
              </a:lnSpc>
              <a:spcBef>
                <a:spcPts val="0"/>
              </a:spcBef>
              <a:spcAft>
                <a:spcPts val="0"/>
              </a:spcAft>
              <a:buSzPts val="2200"/>
              <a:buFont typeface="Open Sans"/>
              <a:buNone/>
              <a:defRPr sz="2933">
                <a:latin typeface="Open Sans"/>
                <a:ea typeface="Open Sans"/>
                <a:cs typeface="Open Sans"/>
                <a:sym typeface="Open Sans"/>
              </a:defRPr>
            </a:lvl2pPr>
            <a:lvl3pPr lvl="2" algn="ctr">
              <a:lnSpc>
                <a:spcPct val="115000"/>
              </a:lnSpc>
              <a:spcBef>
                <a:spcPts val="0"/>
              </a:spcBef>
              <a:spcAft>
                <a:spcPts val="0"/>
              </a:spcAft>
              <a:buSzPts val="2200"/>
              <a:buFont typeface="Open Sans"/>
              <a:buNone/>
              <a:defRPr sz="2933">
                <a:latin typeface="Open Sans"/>
                <a:ea typeface="Open Sans"/>
                <a:cs typeface="Open Sans"/>
                <a:sym typeface="Open Sans"/>
              </a:defRPr>
            </a:lvl3pPr>
            <a:lvl4pPr lvl="3" algn="ctr">
              <a:lnSpc>
                <a:spcPct val="115000"/>
              </a:lnSpc>
              <a:spcBef>
                <a:spcPts val="0"/>
              </a:spcBef>
              <a:spcAft>
                <a:spcPts val="0"/>
              </a:spcAft>
              <a:buSzPts val="2200"/>
              <a:buFont typeface="Open Sans"/>
              <a:buNone/>
              <a:defRPr sz="2933">
                <a:latin typeface="Open Sans"/>
                <a:ea typeface="Open Sans"/>
                <a:cs typeface="Open Sans"/>
                <a:sym typeface="Open Sans"/>
              </a:defRPr>
            </a:lvl4pPr>
            <a:lvl5pPr lvl="4" algn="ctr">
              <a:lnSpc>
                <a:spcPct val="115000"/>
              </a:lnSpc>
              <a:spcBef>
                <a:spcPts val="0"/>
              </a:spcBef>
              <a:spcAft>
                <a:spcPts val="0"/>
              </a:spcAft>
              <a:buSzPts val="2200"/>
              <a:buFont typeface="Open Sans"/>
              <a:buNone/>
              <a:defRPr sz="2933">
                <a:latin typeface="Open Sans"/>
                <a:ea typeface="Open Sans"/>
                <a:cs typeface="Open Sans"/>
                <a:sym typeface="Open Sans"/>
              </a:defRPr>
            </a:lvl5pPr>
            <a:lvl6pPr lvl="5" algn="ctr">
              <a:lnSpc>
                <a:spcPct val="115000"/>
              </a:lnSpc>
              <a:spcBef>
                <a:spcPts val="0"/>
              </a:spcBef>
              <a:spcAft>
                <a:spcPts val="0"/>
              </a:spcAft>
              <a:buSzPts val="2200"/>
              <a:buFont typeface="Open Sans"/>
              <a:buNone/>
              <a:defRPr sz="2933">
                <a:latin typeface="Open Sans"/>
                <a:ea typeface="Open Sans"/>
                <a:cs typeface="Open Sans"/>
                <a:sym typeface="Open Sans"/>
              </a:defRPr>
            </a:lvl6pPr>
            <a:lvl7pPr lvl="6" algn="ctr">
              <a:lnSpc>
                <a:spcPct val="115000"/>
              </a:lnSpc>
              <a:spcBef>
                <a:spcPts val="0"/>
              </a:spcBef>
              <a:spcAft>
                <a:spcPts val="0"/>
              </a:spcAft>
              <a:buSzPts val="2200"/>
              <a:buFont typeface="Open Sans"/>
              <a:buNone/>
              <a:defRPr sz="2933">
                <a:latin typeface="Open Sans"/>
                <a:ea typeface="Open Sans"/>
                <a:cs typeface="Open Sans"/>
                <a:sym typeface="Open Sans"/>
              </a:defRPr>
            </a:lvl7pPr>
            <a:lvl8pPr lvl="7" algn="ctr">
              <a:lnSpc>
                <a:spcPct val="115000"/>
              </a:lnSpc>
              <a:spcBef>
                <a:spcPts val="0"/>
              </a:spcBef>
              <a:spcAft>
                <a:spcPts val="0"/>
              </a:spcAft>
              <a:buSzPts val="2200"/>
              <a:buFont typeface="Open Sans"/>
              <a:buNone/>
              <a:defRPr sz="2933">
                <a:latin typeface="Open Sans"/>
                <a:ea typeface="Open Sans"/>
                <a:cs typeface="Open Sans"/>
                <a:sym typeface="Open Sans"/>
              </a:defRPr>
            </a:lvl8pPr>
            <a:lvl9pPr lvl="8" algn="ctr">
              <a:lnSpc>
                <a:spcPct val="115000"/>
              </a:lnSpc>
              <a:spcBef>
                <a:spcPts val="0"/>
              </a:spcBef>
              <a:spcAft>
                <a:spcPts val="0"/>
              </a:spcAft>
              <a:buSzPts val="2200"/>
              <a:buFont typeface="Open Sans"/>
              <a:buNone/>
              <a:defRPr sz="2933">
                <a:latin typeface="Open Sans"/>
                <a:ea typeface="Open Sans"/>
                <a:cs typeface="Open Sans"/>
                <a:sym typeface="Open Sans"/>
              </a:defRPr>
            </a:lvl9pPr>
          </a:lstStyle>
          <a:p/>
        </p:txBody>
      </p:sp>
      <p:sp>
        <p:nvSpPr>
          <p:cNvPr id="102" name="Google Shape;102;p80"/>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rmAutofit/>
          </a:bodyPr>
          <a:lstStyle>
            <a:lvl1pPr indent="0" lvl="0" marL="0" algn="r">
              <a:buClr>
                <a:srgbClr val="B7B7B7"/>
              </a:buClr>
              <a:buSzPts val="1333"/>
              <a:buFont typeface="Open Sans"/>
              <a:buNone/>
              <a:defRPr sz="1333">
                <a:solidFill>
                  <a:srgbClr val="B7B7B7"/>
                </a:solidFill>
                <a:latin typeface="Open Sans"/>
                <a:ea typeface="Open Sans"/>
                <a:cs typeface="Open Sans"/>
                <a:sym typeface="Open Sans"/>
              </a:defRPr>
            </a:lvl1pPr>
            <a:lvl2pPr indent="0" lvl="1" marL="0" algn="r">
              <a:buClr>
                <a:srgbClr val="B7B7B7"/>
              </a:buClr>
              <a:buSzPts val="1333"/>
              <a:buFont typeface="Open Sans"/>
              <a:buNone/>
              <a:defRPr sz="1333">
                <a:solidFill>
                  <a:srgbClr val="B7B7B7"/>
                </a:solidFill>
                <a:latin typeface="Open Sans"/>
                <a:ea typeface="Open Sans"/>
                <a:cs typeface="Open Sans"/>
                <a:sym typeface="Open Sans"/>
              </a:defRPr>
            </a:lvl2pPr>
            <a:lvl3pPr indent="0" lvl="2" marL="0" algn="r">
              <a:buClr>
                <a:srgbClr val="B7B7B7"/>
              </a:buClr>
              <a:buSzPts val="1333"/>
              <a:buFont typeface="Open Sans"/>
              <a:buNone/>
              <a:defRPr sz="1333">
                <a:solidFill>
                  <a:srgbClr val="B7B7B7"/>
                </a:solidFill>
                <a:latin typeface="Open Sans"/>
                <a:ea typeface="Open Sans"/>
                <a:cs typeface="Open Sans"/>
                <a:sym typeface="Open Sans"/>
              </a:defRPr>
            </a:lvl3pPr>
            <a:lvl4pPr indent="0" lvl="3" marL="0" algn="r">
              <a:buClr>
                <a:srgbClr val="B7B7B7"/>
              </a:buClr>
              <a:buSzPts val="1333"/>
              <a:buFont typeface="Open Sans"/>
              <a:buNone/>
              <a:defRPr sz="1333">
                <a:solidFill>
                  <a:srgbClr val="B7B7B7"/>
                </a:solidFill>
                <a:latin typeface="Open Sans"/>
                <a:ea typeface="Open Sans"/>
                <a:cs typeface="Open Sans"/>
                <a:sym typeface="Open Sans"/>
              </a:defRPr>
            </a:lvl4pPr>
            <a:lvl5pPr indent="0" lvl="4" marL="0" algn="r">
              <a:buClr>
                <a:srgbClr val="B7B7B7"/>
              </a:buClr>
              <a:buSzPts val="1333"/>
              <a:buFont typeface="Open Sans"/>
              <a:buNone/>
              <a:defRPr sz="1333">
                <a:solidFill>
                  <a:srgbClr val="B7B7B7"/>
                </a:solidFill>
                <a:latin typeface="Open Sans"/>
                <a:ea typeface="Open Sans"/>
                <a:cs typeface="Open Sans"/>
                <a:sym typeface="Open Sans"/>
              </a:defRPr>
            </a:lvl5pPr>
            <a:lvl6pPr indent="0" lvl="5" marL="0" algn="r">
              <a:buClr>
                <a:srgbClr val="B7B7B7"/>
              </a:buClr>
              <a:buSzPts val="1333"/>
              <a:buFont typeface="Open Sans"/>
              <a:buNone/>
              <a:defRPr sz="1333">
                <a:solidFill>
                  <a:srgbClr val="B7B7B7"/>
                </a:solidFill>
                <a:latin typeface="Open Sans"/>
                <a:ea typeface="Open Sans"/>
                <a:cs typeface="Open Sans"/>
                <a:sym typeface="Open Sans"/>
              </a:defRPr>
            </a:lvl6pPr>
            <a:lvl7pPr indent="0" lvl="6" marL="0" algn="r">
              <a:buClr>
                <a:srgbClr val="B7B7B7"/>
              </a:buClr>
              <a:buSzPts val="1333"/>
              <a:buFont typeface="Open Sans"/>
              <a:buNone/>
              <a:defRPr sz="1333">
                <a:solidFill>
                  <a:srgbClr val="B7B7B7"/>
                </a:solidFill>
                <a:latin typeface="Open Sans"/>
                <a:ea typeface="Open Sans"/>
                <a:cs typeface="Open Sans"/>
                <a:sym typeface="Open Sans"/>
              </a:defRPr>
            </a:lvl7pPr>
            <a:lvl8pPr indent="0" lvl="7" marL="0" algn="r">
              <a:buClr>
                <a:srgbClr val="B7B7B7"/>
              </a:buClr>
              <a:buSzPts val="1333"/>
              <a:buFont typeface="Open Sans"/>
              <a:buNone/>
              <a:defRPr sz="1333">
                <a:solidFill>
                  <a:srgbClr val="B7B7B7"/>
                </a:solidFill>
                <a:latin typeface="Open Sans"/>
                <a:ea typeface="Open Sans"/>
                <a:cs typeface="Open Sans"/>
                <a:sym typeface="Open Sans"/>
              </a:defRPr>
            </a:lvl8pPr>
            <a:lvl9pPr indent="0" lvl="8" marL="0" algn="r">
              <a:buClr>
                <a:srgbClr val="B7B7B7"/>
              </a:buClr>
              <a:buSzPts val="1333"/>
              <a:buFont typeface="Open Sans"/>
              <a:buNone/>
              <a:defRPr sz="1333">
                <a:solidFill>
                  <a:srgbClr val="B7B7B7"/>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
              <a:t>‹#›</a:t>
            </a:fld>
            <a:endParaRPr/>
          </a:p>
        </p:txBody>
      </p:sp>
      <p:sp>
        <p:nvSpPr>
          <p:cNvPr id="103" name="Google Shape;103;p80"/>
          <p:cNvSpPr txBox="1"/>
          <p:nvPr>
            <p:ph idx="2" type="subTitle"/>
          </p:nvPr>
        </p:nvSpPr>
        <p:spPr>
          <a:xfrm>
            <a:off x="3090000" y="5504833"/>
            <a:ext cx="6012000" cy="814400"/>
          </a:xfrm>
          <a:prstGeom prst="rect">
            <a:avLst/>
          </a:prstGeom>
          <a:noFill/>
          <a:ln>
            <a:noFill/>
          </a:ln>
        </p:spPr>
        <p:txBody>
          <a:bodyPr anchorCtr="0" anchor="t" bIns="91425" lIns="91425" spcFirstLastPara="1" rIns="91425" wrap="square" tIns="91425">
            <a:noAutofit/>
          </a:bodyPr>
          <a:lstStyle>
            <a:lvl1pPr lvl="0" algn="ctr">
              <a:lnSpc>
                <a:spcPct val="115000"/>
              </a:lnSpc>
              <a:spcBef>
                <a:spcPts val="0"/>
              </a:spcBef>
              <a:spcAft>
                <a:spcPts val="0"/>
              </a:spcAft>
              <a:buSzPts val="2200"/>
              <a:buFont typeface="Open Sans"/>
              <a:buNone/>
              <a:defRPr sz="2933">
                <a:latin typeface="Open Sans"/>
                <a:ea typeface="Open Sans"/>
                <a:cs typeface="Open Sans"/>
                <a:sym typeface="Open Sans"/>
              </a:defRPr>
            </a:lvl1pPr>
            <a:lvl2pPr lvl="1" algn="ctr">
              <a:lnSpc>
                <a:spcPct val="115000"/>
              </a:lnSpc>
              <a:spcBef>
                <a:spcPts val="0"/>
              </a:spcBef>
              <a:spcAft>
                <a:spcPts val="0"/>
              </a:spcAft>
              <a:buSzPts val="2200"/>
              <a:buFont typeface="Open Sans"/>
              <a:buNone/>
              <a:defRPr sz="2933">
                <a:latin typeface="Open Sans"/>
                <a:ea typeface="Open Sans"/>
                <a:cs typeface="Open Sans"/>
                <a:sym typeface="Open Sans"/>
              </a:defRPr>
            </a:lvl2pPr>
            <a:lvl3pPr lvl="2" algn="ctr">
              <a:lnSpc>
                <a:spcPct val="115000"/>
              </a:lnSpc>
              <a:spcBef>
                <a:spcPts val="0"/>
              </a:spcBef>
              <a:spcAft>
                <a:spcPts val="0"/>
              </a:spcAft>
              <a:buSzPts val="2200"/>
              <a:buFont typeface="Open Sans"/>
              <a:buNone/>
              <a:defRPr sz="2933">
                <a:latin typeface="Open Sans"/>
                <a:ea typeface="Open Sans"/>
                <a:cs typeface="Open Sans"/>
                <a:sym typeface="Open Sans"/>
              </a:defRPr>
            </a:lvl3pPr>
            <a:lvl4pPr lvl="3" algn="ctr">
              <a:lnSpc>
                <a:spcPct val="115000"/>
              </a:lnSpc>
              <a:spcBef>
                <a:spcPts val="0"/>
              </a:spcBef>
              <a:spcAft>
                <a:spcPts val="0"/>
              </a:spcAft>
              <a:buSzPts val="2200"/>
              <a:buFont typeface="Open Sans"/>
              <a:buNone/>
              <a:defRPr sz="2933">
                <a:latin typeface="Open Sans"/>
                <a:ea typeface="Open Sans"/>
                <a:cs typeface="Open Sans"/>
                <a:sym typeface="Open Sans"/>
              </a:defRPr>
            </a:lvl4pPr>
            <a:lvl5pPr lvl="4" algn="ctr">
              <a:lnSpc>
                <a:spcPct val="115000"/>
              </a:lnSpc>
              <a:spcBef>
                <a:spcPts val="0"/>
              </a:spcBef>
              <a:spcAft>
                <a:spcPts val="0"/>
              </a:spcAft>
              <a:buSzPts val="2200"/>
              <a:buFont typeface="Open Sans"/>
              <a:buNone/>
              <a:defRPr sz="2933">
                <a:latin typeface="Open Sans"/>
                <a:ea typeface="Open Sans"/>
                <a:cs typeface="Open Sans"/>
                <a:sym typeface="Open Sans"/>
              </a:defRPr>
            </a:lvl5pPr>
            <a:lvl6pPr lvl="5" algn="ctr">
              <a:lnSpc>
                <a:spcPct val="115000"/>
              </a:lnSpc>
              <a:spcBef>
                <a:spcPts val="0"/>
              </a:spcBef>
              <a:spcAft>
                <a:spcPts val="0"/>
              </a:spcAft>
              <a:buSzPts val="2200"/>
              <a:buFont typeface="Open Sans"/>
              <a:buNone/>
              <a:defRPr sz="2933">
                <a:latin typeface="Open Sans"/>
                <a:ea typeface="Open Sans"/>
                <a:cs typeface="Open Sans"/>
                <a:sym typeface="Open Sans"/>
              </a:defRPr>
            </a:lvl6pPr>
            <a:lvl7pPr lvl="6" algn="ctr">
              <a:lnSpc>
                <a:spcPct val="115000"/>
              </a:lnSpc>
              <a:spcBef>
                <a:spcPts val="0"/>
              </a:spcBef>
              <a:spcAft>
                <a:spcPts val="0"/>
              </a:spcAft>
              <a:buSzPts val="2200"/>
              <a:buFont typeface="Open Sans"/>
              <a:buNone/>
              <a:defRPr sz="2933">
                <a:latin typeface="Open Sans"/>
                <a:ea typeface="Open Sans"/>
                <a:cs typeface="Open Sans"/>
                <a:sym typeface="Open Sans"/>
              </a:defRPr>
            </a:lvl7pPr>
            <a:lvl8pPr lvl="7" algn="ctr">
              <a:lnSpc>
                <a:spcPct val="115000"/>
              </a:lnSpc>
              <a:spcBef>
                <a:spcPts val="0"/>
              </a:spcBef>
              <a:spcAft>
                <a:spcPts val="0"/>
              </a:spcAft>
              <a:buSzPts val="2200"/>
              <a:buFont typeface="Open Sans"/>
              <a:buNone/>
              <a:defRPr sz="2933">
                <a:latin typeface="Open Sans"/>
                <a:ea typeface="Open Sans"/>
                <a:cs typeface="Open Sans"/>
                <a:sym typeface="Open Sans"/>
              </a:defRPr>
            </a:lvl8pPr>
            <a:lvl9pPr lvl="8" algn="ctr">
              <a:lnSpc>
                <a:spcPct val="115000"/>
              </a:lnSpc>
              <a:spcBef>
                <a:spcPts val="0"/>
              </a:spcBef>
              <a:spcAft>
                <a:spcPts val="0"/>
              </a:spcAft>
              <a:buSzPts val="2200"/>
              <a:buFont typeface="Open Sans"/>
              <a:buNone/>
              <a:defRPr sz="2933">
                <a:latin typeface="Open Sans"/>
                <a:ea typeface="Open Sans"/>
                <a:cs typeface="Open Sans"/>
                <a:sym typeface="Open Sans"/>
              </a:defRPr>
            </a:lvl9pPr>
          </a:lstStyle>
          <a:p/>
        </p:txBody>
      </p:sp>
      <p:pic>
        <p:nvPicPr>
          <p:cNvPr id="104" name="Google Shape;104;p80"/>
          <p:cNvPicPr preferRelativeResize="0"/>
          <p:nvPr/>
        </p:nvPicPr>
        <p:blipFill rotWithShape="1">
          <a:blip r:embed="rId2">
            <a:alphaModFix/>
          </a:blip>
          <a:srcRect b="-33805" l="13662" r="-28762" t="18702"/>
          <a:stretch/>
        </p:blipFill>
        <p:spPr>
          <a:xfrm rot="2699966">
            <a:off x="6365880" y="1004911"/>
            <a:ext cx="1463365" cy="1450511"/>
          </a:xfrm>
          <a:prstGeom prst="rect">
            <a:avLst/>
          </a:prstGeom>
          <a:noFill/>
          <a:ln>
            <a:noFill/>
          </a:ln>
        </p:spPr>
      </p:pic>
      <p:pic>
        <p:nvPicPr>
          <p:cNvPr id="105" name="Google Shape;105;p80"/>
          <p:cNvPicPr preferRelativeResize="0"/>
          <p:nvPr/>
        </p:nvPicPr>
        <p:blipFill rotWithShape="1">
          <a:blip r:embed="rId2">
            <a:alphaModFix/>
          </a:blip>
          <a:srcRect b="79483" l="0" r="0" t="0"/>
          <a:stretch/>
        </p:blipFill>
        <p:spPr>
          <a:xfrm>
            <a:off x="3861006" y="1128637"/>
            <a:ext cx="2701977" cy="549467"/>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06" name="Shape 106"/>
        <p:cNvGrpSpPr/>
        <p:nvPr/>
      </p:nvGrpSpPr>
      <p:grpSpPr>
        <a:xfrm>
          <a:off x="0" y="0"/>
          <a:ext cx="0" cy="0"/>
          <a:chOff x="0" y="0"/>
          <a:chExt cx="0" cy="0"/>
        </a:xfrm>
      </p:grpSpPr>
      <p:sp>
        <p:nvSpPr>
          <p:cNvPr id="107" name="Google Shape;107;p81"/>
          <p:cNvSpPr txBox="1"/>
          <p:nvPr>
            <p:ph type="title"/>
          </p:nvPr>
        </p:nvSpPr>
        <p:spPr>
          <a:xfrm>
            <a:off x="415600" y="2867800"/>
            <a:ext cx="11360800" cy="11224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3600"/>
              <a:buNone/>
              <a:defRPr sz="4800"/>
            </a:lvl1pPr>
            <a:lvl2pPr lvl="1" algn="ctr">
              <a:lnSpc>
                <a:spcPct val="100000"/>
              </a:lnSpc>
              <a:spcBef>
                <a:spcPts val="0"/>
              </a:spcBef>
              <a:spcAft>
                <a:spcPts val="0"/>
              </a:spcAft>
              <a:buSzPts val="3600"/>
              <a:buNone/>
              <a:defRPr sz="4800"/>
            </a:lvl2pPr>
            <a:lvl3pPr lvl="2" algn="ctr">
              <a:lnSpc>
                <a:spcPct val="100000"/>
              </a:lnSpc>
              <a:spcBef>
                <a:spcPts val="0"/>
              </a:spcBef>
              <a:spcAft>
                <a:spcPts val="0"/>
              </a:spcAft>
              <a:buSzPts val="3600"/>
              <a:buNone/>
              <a:defRPr sz="4800"/>
            </a:lvl3pPr>
            <a:lvl4pPr lvl="3" algn="ctr">
              <a:lnSpc>
                <a:spcPct val="100000"/>
              </a:lnSpc>
              <a:spcBef>
                <a:spcPts val="0"/>
              </a:spcBef>
              <a:spcAft>
                <a:spcPts val="0"/>
              </a:spcAft>
              <a:buSzPts val="3600"/>
              <a:buNone/>
              <a:defRPr sz="4800"/>
            </a:lvl4pPr>
            <a:lvl5pPr lvl="4" algn="ctr">
              <a:lnSpc>
                <a:spcPct val="100000"/>
              </a:lnSpc>
              <a:spcBef>
                <a:spcPts val="0"/>
              </a:spcBef>
              <a:spcAft>
                <a:spcPts val="0"/>
              </a:spcAft>
              <a:buSzPts val="3600"/>
              <a:buNone/>
              <a:defRPr sz="4800"/>
            </a:lvl5pPr>
            <a:lvl6pPr lvl="5" algn="ctr">
              <a:lnSpc>
                <a:spcPct val="100000"/>
              </a:lnSpc>
              <a:spcBef>
                <a:spcPts val="0"/>
              </a:spcBef>
              <a:spcAft>
                <a:spcPts val="0"/>
              </a:spcAft>
              <a:buSzPts val="3600"/>
              <a:buNone/>
              <a:defRPr sz="4800"/>
            </a:lvl6pPr>
            <a:lvl7pPr lvl="6" algn="ctr">
              <a:lnSpc>
                <a:spcPct val="100000"/>
              </a:lnSpc>
              <a:spcBef>
                <a:spcPts val="0"/>
              </a:spcBef>
              <a:spcAft>
                <a:spcPts val="0"/>
              </a:spcAft>
              <a:buSzPts val="3600"/>
              <a:buNone/>
              <a:defRPr sz="4800"/>
            </a:lvl7pPr>
            <a:lvl8pPr lvl="7" algn="ctr">
              <a:lnSpc>
                <a:spcPct val="100000"/>
              </a:lnSpc>
              <a:spcBef>
                <a:spcPts val="0"/>
              </a:spcBef>
              <a:spcAft>
                <a:spcPts val="0"/>
              </a:spcAft>
              <a:buSzPts val="3600"/>
              <a:buNone/>
              <a:defRPr sz="4800"/>
            </a:lvl8pPr>
            <a:lvl9pPr lvl="8" algn="ctr">
              <a:lnSpc>
                <a:spcPct val="100000"/>
              </a:lnSpc>
              <a:spcBef>
                <a:spcPts val="0"/>
              </a:spcBef>
              <a:spcAft>
                <a:spcPts val="0"/>
              </a:spcAft>
              <a:buSzPts val="3600"/>
              <a:buNone/>
              <a:defRPr sz="4800"/>
            </a:lvl9pPr>
          </a:lstStyle>
          <a:p/>
        </p:txBody>
      </p:sp>
      <p:sp>
        <p:nvSpPr>
          <p:cNvPr id="108" name="Google Shape;108;p81"/>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rmAutofit/>
          </a:bodyPr>
          <a:lstStyle>
            <a:lvl1pPr indent="0" lvl="0" marL="0" algn="r">
              <a:buClr>
                <a:srgbClr val="B7B7B7"/>
              </a:buClr>
              <a:buSzPts val="1333"/>
              <a:buFont typeface="Open Sans"/>
              <a:buNone/>
              <a:defRPr sz="1333">
                <a:solidFill>
                  <a:srgbClr val="B7B7B7"/>
                </a:solidFill>
                <a:latin typeface="Open Sans"/>
                <a:ea typeface="Open Sans"/>
                <a:cs typeface="Open Sans"/>
                <a:sym typeface="Open Sans"/>
              </a:defRPr>
            </a:lvl1pPr>
            <a:lvl2pPr indent="0" lvl="1" marL="0" algn="r">
              <a:buClr>
                <a:srgbClr val="B7B7B7"/>
              </a:buClr>
              <a:buSzPts val="1333"/>
              <a:buFont typeface="Open Sans"/>
              <a:buNone/>
              <a:defRPr sz="1333">
                <a:solidFill>
                  <a:srgbClr val="B7B7B7"/>
                </a:solidFill>
                <a:latin typeface="Open Sans"/>
                <a:ea typeface="Open Sans"/>
                <a:cs typeface="Open Sans"/>
                <a:sym typeface="Open Sans"/>
              </a:defRPr>
            </a:lvl2pPr>
            <a:lvl3pPr indent="0" lvl="2" marL="0" algn="r">
              <a:buClr>
                <a:srgbClr val="B7B7B7"/>
              </a:buClr>
              <a:buSzPts val="1333"/>
              <a:buFont typeface="Open Sans"/>
              <a:buNone/>
              <a:defRPr sz="1333">
                <a:solidFill>
                  <a:srgbClr val="B7B7B7"/>
                </a:solidFill>
                <a:latin typeface="Open Sans"/>
                <a:ea typeface="Open Sans"/>
                <a:cs typeface="Open Sans"/>
                <a:sym typeface="Open Sans"/>
              </a:defRPr>
            </a:lvl3pPr>
            <a:lvl4pPr indent="0" lvl="3" marL="0" algn="r">
              <a:buClr>
                <a:srgbClr val="B7B7B7"/>
              </a:buClr>
              <a:buSzPts val="1333"/>
              <a:buFont typeface="Open Sans"/>
              <a:buNone/>
              <a:defRPr sz="1333">
                <a:solidFill>
                  <a:srgbClr val="B7B7B7"/>
                </a:solidFill>
                <a:latin typeface="Open Sans"/>
                <a:ea typeface="Open Sans"/>
                <a:cs typeface="Open Sans"/>
                <a:sym typeface="Open Sans"/>
              </a:defRPr>
            </a:lvl4pPr>
            <a:lvl5pPr indent="0" lvl="4" marL="0" algn="r">
              <a:buClr>
                <a:srgbClr val="B7B7B7"/>
              </a:buClr>
              <a:buSzPts val="1333"/>
              <a:buFont typeface="Open Sans"/>
              <a:buNone/>
              <a:defRPr sz="1333">
                <a:solidFill>
                  <a:srgbClr val="B7B7B7"/>
                </a:solidFill>
                <a:latin typeface="Open Sans"/>
                <a:ea typeface="Open Sans"/>
                <a:cs typeface="Open Sans"/>
                <a:sym typeface="Open Sans"/>
              </a:defRPr>
            </a:lvl5pPr>
            <a:lvl6pPr indent="0" lvl="5" marL="0" algn="r">
              <a:buClr>
                <a:srgbClr val="B7B7B7"/>
              </a:buClr>
              <a:buSzPts val="1333"/>
              <a:buFont typeface="Open Sans"/>
              <a:buNone/>
              <a:defRPr sz="1333">
                <a:solidFill>
                  <a:srgbClr val="B7B7B7"/>
                </a:solidFill>
                <a:latin typeface="Open Sans"/>
                <a:ea typeface="Open Sans"/>
                <a:cs typeface="Open Sans"/>
                <a:sym typeface="Open Sans"/>
              </a:defRPr>
            </a:lvl6pPr>
            <a:lvl7pPr indent="0" lvl="6" marL="0" algn="r">
              <a:buClr>
                <a:srgbClr val="B7B7B7"/>
              </a:buClr>
              <a:buSzPts val="1333"/>
              <a:buFont typeface="Open Sans"/>
              <a:buNone/>
              <a:defRPr sz="1333">
                <a:solidFill>
                  <a:srgbClr val="B7B7B7"/>
                </a:solidFill>
                <a:latin typeface="Open Sans"/>
                <a:ea typeface="Open Sans"/>
                <a:cs typeface="Open Sans"/>
                <a:sym typeface="Open Sans"/>
              </a:defRPr>
            </a:lvl7pPr>
            <a:lvl8pPr indent="0" lvl="7" marL="0" algn="r">
              <a:buClr>
                <a:srgbClr val="B7B7B7"/>
              </a:buClr>
              <a:buSzPts val="1333"/>
              <a:buFont typeface="Open Sans"/>
              <a:buNone/>
              <a:defRPr sz="1333">
                <a:solidFill>
                  <a:srgbClr val="B7B7B7"/>
                </a:solidFill>
                <a:latin typeface="Open Sans"/>
                <a:ea typeface="Open Sans"/>
                <a:cs typeface="Open Sans"/>
                <a:sym typeface="Open Sans"/>
              </a:defRPr>
            </a:lvl8pPr>
            <a:lvl9pPr indent="0" lvl="8" marL="0" algn="r">
              <a:buClr>
                <a:srgbClr val="B7B7B7"/>
              </a:buClr>
              <a:buSzPts val="1333"/>
              <a:buFont typeface="Open Sans"/>
              <a:buNone/>
              <a:defRPr sz="1333">
                <a:solidFill>
                  <a:srgbClr val="B7B7B7"/>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09" name="Shape 109"/>
        <p:cNvGrpSpPr/>
        <p:nvPr/>
      </p:nvGrpSpPr>
      <p:grpSpPr>
        <a:xfrm>
          <a:off x="0" y="0"/>
          <a:ext cx="0" cy="0"/>
          <a:chOff x="0" y="0"/>
          <a:chExt cx="0" cy="0"/>
        </a:xfrm>
      </p:grpSpPr>
      <p:sp>
        <p:nvSpPr>
          <p:cNvPr id="110" name="Google Shape;110;p82"/>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rmAutofit/>
          </a:bodyPr>
          <a:lstStyle>
            <a:lvl1pPr indent="0" lvl="0" marL="0" algn="r">
              <a:buClr>
                <a:srgbClr val="B7B7B7"/>
              </a:buClr>
              <a:buSzPts val="1333"/>
              <a:buFont typeface="Open Sans"/>
              <a:buNone/>
              <a:defRPr sz="1333">
                <a:solidFill>
                  <a:srgbClr val="B7B7B7"/>
                </a:solidFill>
                <a:latin typeface="Open Sans"/>
                <a:ea typeface="Open Sans"/>
                <a:cs typeface="Open Sans"/>
                <a:sym typeface="Open Sans"/>
              </a:defRPr>
            </a:lvl1pPr>
            <a:lvl2pPr indent="0" lvl="1" marL="0" algn="r">
              <a:buClr>
                <a:srgbClr val="B7B7B7"/>
              </a:buClr>
              <a:buSzPts val="1333"/>
              <a:buFont typeface="Open Sans"/>
              <a:buNone/>
              <a:defRPr sz="1333">
                <a:solidFill>
                  <a:srgbClr val="B7B7B7"/>
                </a:solidFill>
                <a:latin typeface="Open Sans"/>
                <a:ea typeface="Open Sans"/>
                <a:cs typeface="Open Sans"/>
                <a:sym typeface="Open Sans"/>
              </a:defRPr>
            </a:lvl2pPr>
            <a:lvl3pPr indent="0" lvl="2" marL="0" algn="r">
              <a:buClr>
                <a:srgbClr val="B7B7B7"/>
              </a:buClr>
              <a:buSzPts val="1333"/>
              <a:buFont typeface="Open Sans"/>
              <a:buNone/>
              <a:defRPr sz="1333">
                <a:solidFill>
                  <a:srgbClr val="B7B7B7"/>
                </a:solidFill>
                <a:latin typeface="Open Sans"/>
                <a:ea typeface="Open Sans"/>
                <a:cs typeface="Open Sans"/>
                <a:sym typeface="Open Sans"/>
              </a:defRPr>
            </a:lvl3pPr>
            <a:lvl4pPr indent="0" lvl="3" marL="0" algn="r">
              <a:buClr>
                <a:srgbClr val="B7B7B7"/>
              </a:buClr>
              <a:buSzPts val="1333"/>
              <a:buFont typeface="Open Sans"/>
              <a:buNone/>
              <a:defRPr sz="1333">
                <a:solidFill>
                  <a:srgbClr val="B7B7B7"/>
                </a:solidFill>
                <a:latin typeface="Open Sans"/>
                <a:ea typeface="Open Sans"/>
                <a:cs typeface="Open Sans"/>
                <a:sym typeface="Open Sans"/>
              </a:defRPr>
            </a:lvl4pPr>
            <a:lvl5pPr indent="0" lvl="4" marL="0" algn="r">
              <a:buClr>
                <a:srgbClr val="B7B7B7"/>
              </a:buClr>
              <a:buSzPts val="1333"/>
              <a:buFont typeface="Open Sans"/>
              <a:buNone/>
              <a:defRPr sz="1333">
                <a:solidFill>
                  <a:srgbClr val="B7B7B7"/>
                </a:solidFill>
                <a:latin typeface="Open Sans"/>
                <a:ea typeface="Open Sans"/>
                <a:cs typeface="Open Sans"/>
                <a:sym typeface="Open Sans"/>
              </a:defRPr>
            </a:lvl5pPr>
            <a:lvl6pPr indent="0" lvl="5" marL="0" algn="r">
              <a:buClr>
                <a:srgbClr val="B7B7B7"/>
              </a:buClr>
              <a:buSzPts val="1333"/>
              <a:buFont typeface="Open Sans"/>
              <a:buNone/>
              <a:defRPr sz="1333">
                <a:solidFill>
                  <a:srgbClr val="B7B7B7"/>
                </a:solidFill>
                <a:latin typeface="Open Sans"/>
                <a:ea typeface="Open Sans"/>
                <a:cs typeface="Open Sans"/>
                <a:sym typeface="Open Sans"/>
              </a:defRPr>
            </a:lvl6pPr>
            <a:lvl7pPr indent="0" lvl="6" marL="0" algn="r">
              <a:buClr>
                <a:srgbClr val="B7B7B7"/>
              </a:buClr>
              <a:buSzPts val="1333"/>
              <a:buFont typeface="Open Sans"/>
              <a:buNone/>
              <a:defRPr sz="1333">
                <a:solidFill>
                  <a:srgbClr val="B7B7B7"/>
                </a:solidFill>
                <a:latin typeface="Open Sans"/>
                <a:ea typeface="Open Sans"/>
                <a:cs typeface="Open Sans"/>
                <a:sym typeface="Open Sans"/>
              </a:defRPr>
            </a:lvl7pPr>
            <a:lvl8pPr indent="0" lvl="7" marL="0" algn="r">
              <a:buClr>
                <a:srgbClr val="B7B7B7"/>
              </a:buClr>
              <a:buSzPts val="1333"/>
              <a:buFont typeface="Open Sans"/>
              <a:buNone/>
              <a:defRPr sz="1333">
                <a:solidFill>
                  <a:srgbClr val="B7B7B7"/>
                </a:solidFill>
                <a:latin typeface="Open Sans"/>
                <a:ea typeface="Open Sans"/>
                <a:cs typeface="Open Sans"/>
                <a:sym typeface="Open Sans"/>
              </a:defRPr>
            </a:lvl8pPr>
            <a:lvl9pPr indent="0" lvl="8" marL="0" algn="r">
              <a:buClr>
                <a:srgbClr val="B7B7B7"/>
              </a:buClr>
              <a:buSzPts val="1333"/>
              <a:buFont typeface="Open Sans"/>
              <a:buNone/>
              <a:defRPr sz="1333">
                <a:solidFill>
                  <a:srgbClr val="B7B7B7"/>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2">
  <p:cSld name="TITLE_2">
    <p:spTree>
      <p:nvGrpSpPr>
        <p:cNvPr id="111" name="Shape 111"/>
        <p:cNvGrpSpPr/>
        <p:nvPr/>
      </p:nvGrpSpPr>
      <p:grpSpPr>
        <a:xfrm>
          <a:off x="0" y="0"/>
          <a:ext cx="0" cy="0"/>
          <a:chOff x="0" y="0"/>
          <a:chExt cx="0" cy="0"/>
        </a:xfrm>
      </p:grpSpPr>
      <p:sp>
        <p:nvSpPr>
          <p:cNvPr id="112" name="Google Shape;112;p83"/>
          <p:cNvSpPr txBox="1"/>
          <p:nvPr>
            <p:ph type="ctrTitle"/>
          </p:nvPr>
        </p:nvSpPr>
        <p:spPr>
          <a:xfrm>
            <a:off x="415611" y="992767"/>
            <a:ext cx="11360800" cy="27368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6933"/>
            </a:lvl1pPr>
            <a:lvl2pPr lvl="1" algn="ctr">
              <a:lnSpc>
                <a:spcPct val="100000"/>
              </a:lnSpc>
              <a:spcBef>
                <a:spcPts val="0"/>
              </a:spcBef>
              <a:spcAft>
                <a:spcPts val="0"/>
              </a:spcAft>
              <a:buSzPts val="5200"/>
              <a:buNone/>
              <a:defRPr sz="6933"/>
            </a:lvl2pPr>
            <a:lvl3pPr lvl="2" algn="ctr">
              <a:lnSpc>
                <a:spcPct val="100000"/>
              </a:lnSpc>
              <a:spcBef>
                <a:spcPts val="0"/>
              </a:spcBef>
              <a:spcAft>
                <a:spcPts val="0"/>
              </a:spcAft>
              <a:buSzPts val="5200"/>
              <a:buNone/>
              <a:defRPr sz="6933"/>
            </a:lvl3pPr>
            <a:lvl4pPr lvl="3" algn="ctr">
              <a:lnSpc>
                <a:spcPct val="100000"/>
              </a:lnSpc>
              <a:spcBef>
                <a:spcPts val="0"/>
              </a:spcBef>
              <a:spcAft>
                <a:spcPts val="0"/>
              </a:spcAft>
              <a:buSzPts val="5200"/>
              <a:buNone/>
              <a:defRPr sz="6933"/>
            </a:lvl4pPr>
            <a:lvl5pPr lvl="4" algn="ctr">
              <a:lnSpc>
                <a:spcPct val="100000"/>
              </a:lnSpc>
              <a:spcBef>
                <a:spcPts val="0"/>
              </a:spcBef>
              <a:spcAft>
                <a:spcPts val="0"/>
              </a:spcAft>
              <a:buSzPts val="5200"/>
              <a:buNone/>
              <a:defRPr sz="6933"/>
            </a:lvl5pPr>
            <a:lvl6pPr lvl="5" algn="ctr">
              <a:lnSpc>
                <a:spcPct val="100000"/>
              </a:lnSpc>
              <a:spcBef>
                <a:spcPts val="0"/>
              </a:spcBef>
              <a:spcAft>
                <a:spcPts val="0"/>
              </a:spcAft>
              <a:buSzPts val="5200"/>
              <a:buNone/>
              <a:defRPr sz="6933"/>
            </a:lvl6pPr>
            <a:lvl7pPr lvl="6" algn="ctr">
              <a:lnSpc>
                <a:spcPct val="100000"/>
              </a:lnSpc>
              <a:spcBef>
                <a:spcPts val="0"/>
              </a:spcBef>
              <a:spcAft>
                <a:spcPts val="0"/>
              </a:spcAft>
              <a:buSzPts val="5200"/>
              <a:buNone/>
              <a:defRPr sz="6933"/>
            </a:lvl7pPr>
            <a:lvl8pPr lvl="7" algn="ctr">
              <a:lnSpc>
                <a:spcPct val="100000"/>
              </a:lnSpc>
              <a:spcBef>
                <a:spcPts val="0"/>
              </a:spcBef>
              <a:spcAft>
                <a:spcPts val="0"/>
              </a:spcAft>
              <a:buSzPts val="5200"/>
              <a:buNone/>
              <a:defRPr sz="6933"/>
            </a:lvl8pPr>
            <a:lvl9pPr lvl="8" algn="ctr">
              <a:lnSpc>
                <a:spcPct val="100000"/>
              </a:lnSpc>
              <a:spcBef>
                <a:spcPts val="0"/>
              </a:spcBef>
              <a:spcAft>
                <a:spcPts val="0"/>
              </a:spcAft>
              <a:buSzPts val="5200"/>
              <a:buNone/>
              <a:defRPr sz="6933"/>
            </a:lvl9pPr>
          </a:lstStyle>
          <a:p/>
        </p:txBody>
      </p:sp>
      <p:sp>
        <p:nvSpPr>
          <p:cNvPr id="113" name="Google Shape;113;p83"/>
          <p:cNvSpPr txBox="1"/>
          <p:nvPr>
            <p:ph idx="1" type="subTitle"/>
          </p:nvPr>
        </p:nvSpPr>
        <p:spPr>
          <a:xfrm>
            <a:off x="415600" y="3778833"/>
            <a:ext cx="11360800" cy="10568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37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p:txBody>
      </p:sp>
      <p:sp>
        <p:nvSpPr>
          <p:cNvPr id="114" name="Google Shape;114;p83"/>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rmAutofit/>
          </a:bodyPr>
          <a:lstStyle>
            <a:lvl1pPr indent="0" lvl="0" marL="0" algn="r">
              <a:buClr>
                <a:srgbClr val="B7B7B7"/>
              </a:buClr>
              <a:buSzPts val="1333"/>
              <a:buFont typeface="Open Sans"/>
              <a:buNone/>
              <a:defRPr sz="1333">
                <a:solidFill>
                  <a:srgbClr val="B7B7B7"/>
                </a:solidFill>
                <a:latin typeface="Open Sans"/>
                <a:ea typeface="Open Sans"/>
                <a:cs typeface="Open Sans"/>
                <a:sym typeface="Open Sans"/>
              </a:defRPr>
            </a:lvl1pPr>
            <a:lvl2pPr indent="0" lvl="1" marL="0" algn="r">
              <a:buClr>
                <a:srgbClr val="B7B7B7"/>
              </a:buClr>
              <a:buSzPts val="1333"/>
              <a:buFont typeface="Open Sans"/>
              <a:buNone/>
              <a:defRPr sz="1333">
                <a:solidFill>
                  <a:srgbClr val="B7B7B7"/>
                </a:solidFill>
                <a:latin typeface="Open Sans"/>
                <a:ea typeface="Open Sans"/>
                <a:cs typeface="Open Sans"/>
                <a:sym typeface="Open Sans"/>
              </a:defRPr>
            </a:lvl2pPr>
            <a:lvl3pPr indent="0" lvl="2" marL="0" algn="r">
              <a:buClr>
                <a:srgbClr val="B7B7B7"/>
              </a:buClr>
              <a:buSzPts val="1333"/>
              <a:buFont typeface="Open Sans"/>
              <a:buNone/>
              <a:defRPr sz="1333">
                <a:solidFill>
                  <a:srgbClr val="B7B7B7"/>
                </a:solidFill>
                <a:latin typeface="Open Sans"/>
                <a:ea typeface="Open Sans"/>
                <a:cs typeface="Open Sans"/>
                <a:sym typeface="Open Sans"/>
              </a:defRPr>
            </a:lvl3pPr>
            <a:lvl4pPr indent="0" lvl="3" marL="0" algn="r">
              <a:buClr>
                <a:srgbClr val="B7B7B7"/>
              </a:buClr>
              <a:buSzPts val="1333"/>
              <a:buFont typeface="Open Sans"/>
              <a:buNone/>
              <a:defRPr sz="1333">
                <a:solidFill>
                  <a:srgbClr val="B7B7B7"/>
                </a:solidFill>
                <a:latin typeface="Open Sans"/>
                <a:ea typeface="Open Sans"/>
                <a:cs typeface="Open Sans"/>
                <a:sym typeface="Open Sans"/>
              </a:defRPr>
            </a:lvl4pPr>
            <a:lvl5pPr indent="0" lvl="4" marL="0" algn="r">
              <a:buClr>
                <a:srgbClr val="B7B7B7"/>
              </a:buClr>
              <a:buSzPts val="1333"/>
              <a:buFont typeface="Open Sans"/>
              <a:buNone/>
              <a:defRPr sz="1333">
                <a:solidFill>
                  <a:srgbClr val="B7B7B7"/>
                </a:solidFill>
                <a:latin typeface="Open Sans"/>
                <a:ea typeface="Open Sans"/>
                <a:cs typeface="Open Sans"/>
                <a:sym typeface="Open Sans"/>
              </a:defRPr>
            </a:lvl5pPr>
            <a:lvl6pPr indent="0" lvl="5" marL="0" algn="r">
              <a:buClr>
                <a:srgbClr val="B7B7B7"/>
              </a:buClr>
              <a:buSzPts val="1333"/>
              <a:buFont typeface="Open Sans"/>
              <a:buNone/>
              <a:defRPr sz="1333">
                <a:solidFill>
                  <a:srgbClr val="B7B7B7"/>
                </a:solidFill>
                <a:latin typeface="Open Sans"/>
                <a:ea typeface="Open Sans"/>
                <a:cs typeface="Open Sans"/>
                <a:sym typeface="Open Sans"/>
              </a:defRPr>
            </a:lvl6pPr>
            <a:lvl7pPr indent="0" lvl="6" marL="0" algn="r">
              <a:buClr>
                <a:srgbClr val="B7B7B7"/>
              </a:buClr>
              <a:buSzPts val="1333"/>
              <a:buFont typeface="Open Sans"/>
              <a:buNone/>
              <a:defRPr sz="1333">
                <a:solidFill>
                  <a:srgbClr val="B7B7B7"/>
                </a:solidFill>
                <a:latin typeface="Open Sans"/>
                <a:ea typeface="Open Sans"/>
                <a:cs typeface="Open Sans"/>
                <a:sym typeface="Open Sans"/>
              </a:defRPr>
            </a:lvl7pPr>
            <a:lvl8pPr indent="0" lvl="7" marL="0" algn="r">
              <a:buClr>
                <a:srgbClr val="B7B7B7"/>
              </a:buClr>
              <a:buSzPts val="1333"/>
              <a:buFont typeface="Open Sans"/>
              <a:buNone/>
              <a:defRPr sz="1333">
                <a:solidFill>
                  <a:srgbClr val="B7B7B7"/>
                </a:solidFill>
                <a:latin typeface="Open Sans"/>
                <a:ea typeface="Open Sans"/>
                <a:cs typeface="Open Sans"/>
                <a:sym typeface="Open Sans"/>
              </a:defRPr>
            </a:lvl8pPr>
            <a:lvl9pPr indent="0" lvl="8" marL="0" algn="r">
              <a:buClr>
                <a:srgbClr val="B7B7B7"/>
              </a:buClr>
              <a:buSzPts val="1333"/>
              <a:buFont typeface="Open Sans"/>
              <a:buNone/>
              <a:defRPr sz="1333">
                <a:solidFill>
                  <a:srgbClr val="B7B7B7"/>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slideLayout" Target="../slideLayouts/slideLayout15.xml"/><Relationship Id="rId3" Type="http://schemas.openxmlformats.org/officeDocument/2006/relationships/slideLayout" Target="../slideLayouts/slideLayout16.xml"/><Relationship Id="rId4" Type="http://schemas.openxmlformats.org/officeDocument/2006/relationships/slideLayout" Target="../slideLayouts/slideLayout17.xml"/><Relationship Id="rId5" Type="http://schemas.openxmlformats.org/officeDocument/2006/relationships/slideLayout" Target="../slideLayouts/slideLayout18.xml"/><Relationship Id="rId6"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6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6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6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6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6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1" name="Shape 91"/>
        <p:cNvGrpSpPr/>
        <p:nvPr/>
      </p:nvGrpSpPr>
      <p:grpSpPr>
        <a:xfrm>
          <a:off x="0" y="0"/>
          <a:ext cx="0" cy="0"/>
          <a:chOff x="0" y="0"/>
          <a:chExt cx="0" cy="0"/>
        </a:xfrm>
      </p:grpSpPr>
      <p:sp>
        <p:nvSpPr>
          <p:cNvPr id="92" name="Google Shape;92;p71"/>
          <p:cNvSpPr txBox="1"/>
          <p:nvPr>
            <p:ph type="title"/>
          </p:nvPr>
        </p:nvSpPr>
        <p:spPr>
          <a:xfrm>
            <a:off x="415600" y="593367"/>
            <a:ext cx="11360800" cy="763600"/>
          </a:xfrm>
          <a:prstGeom prst="rect">
            <a:avLst/>
          </a:prstGeom>
          <a:noFill/>
          <a:ln>
            <a:noFill/>
          </a:ln>
        </p:spPr>
        <p:txBody>
          <a:bodyPr anchorCtr="0" anchor="t" bIns="91425" lIns="91425" spcFirstLastPara="1" rIns="91425" wrap="square" tIns="91425">
            <a:normAutofit/>
          </a:bodyPr>
          <a:lstStyle>
            <a:lvl1pPr lvl="0" marR="0" rtl="0" algn="ctr">
              <a:lnSpc>
                <a:spcPct val="100000"/>
              </a:lnSpc>
              <a:spcBef>
                <a:spcPts val="0"/>
              </a:spcBef>
              <a:spcAft>
                <a:spcPts val="0"/>
              </a:spcAft>
              <a:buClr>
                <a:schemeClr val="dk1"/>
              </a:buClr>
              <a:buSzPts val="2500"/>
              <a:buFont typeface="Open Sans"/>
              <a:buNone/>
              <a:defRPr b="0" i="0" sz="2500" u="none" cap="none" strike="noStrike">
                <a:solidFill>
                  <a:schemeClr val="dk1"/>
                </a:solidFill>
                <a:latin typeface="Open Sans"/>
                <a:ea typeface="Open Sans"/>
                <a:cs typeface="Open Sans"/>
                <a:sym typeface="Open Sans"/>
              </a:defRPr>
            </a:lvl1pPr>
            <a:lvl2pPr lvl="1" marR="0" rtl="0" algn="ctr">
              <a:lnSpc>
                <a:spcPct val="100000"/>
              </a:lnSpc>
              <a:spcBef>
                <a:spcPts val="0"/>
              </a:spcBef>
              <a:spcAft>
                <a:spcPts val="0"/>
              </a:spcAft>
              <a:buClr>
                <a:schemeClr val="dk1"/>
              </a:buClr>
              <a:buSzPts val="2500"/>
              <a:buFont typeface="Open Sans"/>
              <a:buNone/>
              <a:defRPr b="0" i="0" sz="2500" u="none" cap="none" strike="noStrike">
                <a:solidFill>
                  <a:schemeClr val="dk1"/>
                </a:solidFill>
                <a:latin typeface="Open Sans"/>
                <a:ea typeface="Open Sans"/>
                <a:cs typeface="Open Sans"/>
                <a:sym typeface="Open Sans"/>
              </a:defRPr>
            </a:lvl2pPr>
            <a:lvl3pPr lvl="2" marR="0" rtl="0" algn="ctr">
              <a:lnSpc>
                <a:spcPct val="100000"/>
              </a:lnSpc>
              <a:spcBef>
                <a:spcPts val="0"/>
              </a:spcBef>
              <a:spcAft>
                <a:spcPts val="0"/>
              </a:spcAft>
              <a:buClr>
                <a:schemeClr val="dk1"/>
              </a:buClr>
              <a:buSzPts val="2500"/>
              <a:buFont typeface="Open Sans"/>
              <a:buNone/>
              <a:defRPr b="0" i="0" sz="2500" u="none" cap="none" strike="noStrike">
                <a:solidFill>
                  <a:schemeClr val="dk1"/>
                </a:solidFill>
                <a:latin typeface="Open Sans"/>
                <a:ea typeface="Open Sans"/>
                <a:cs typeface="Open Sans"/>
                <a:sym typeface="Open Sans"/>
              </a:defRPr>
            </a:lvl3pPr>
            <a:lvl4pPr lvl="3" marR="0" rtl="0" algn="ctr">
              <a:lnSpc>
                <a:spcPct val="100000"/>
              </a:lnSpc>
              <a:spcBef>
                <a:spcPts val="0"/>
              </a:spcBef>
              <a:spcAft>
                <a:spcPts val="0"/>
              </a:spcAft>
              <a:buClr>
                <a:schemeClr val="dk1"/>
              </a:buClr>
              <a:buSzPts val="2500"/>
              <a:buFont typeface="Open Sans"/>
              <a:buNone/>
              <a:defRPr b="0" i="0" sz="2500" u="none" cap="none" strike="noStrike">
                <a:solidFill>
                  <a:schemeClr val="dk1"/>
                </a:solidFill>
                <a:latin typeface="Open Sans"/>
                <a:ea typeface="Open Sans"/>
                <a:cs typeface="Open Sans"/>
                <a:sym typeface="Open Sans"/>
              </a:defRPr>
            </a:lvl4pPr>
            <a:lvl5pPr lvl="4" marR="0" rtl="0" algn="ctr">
              <a:lnSpc>
                <a:spcPct val="100000"/>
              </a:lnSpc>
              <a:spcBef>
                <a:spcPts val="0"/>
              </a:spcBef>
              <a:spcAft>
                <a:spcPts val="0"/>
              </a:spcAft>
              <a:buClr>
                <a:schemeClr val="dk1"/>
              </a:buClr>
              <a:buSzPts val="2500"/>
              <a:buFont typeface="Open Sans"/>
              <a:buNone/>
              <a:defRPr b="0" i="0" sz="2500" u="none" cap="none" strike="noStrike">
                <a:solidFill>
                  <a:schemeClr val="dk1"/>
                </a:solidFill>
                <a:latin typeface="Open Sans"/>
                <a:ea typeface="Open Sans"/>
                <a:cs typeface="Open Sans"/>
                <a:sym typeface="Open Sans"/>
              </a:defRPr>
            </a:lvl5pPr>
            <a:lvl6pPr lvl="5" marR="0" rtl="0" algn="ctr">
              <a:lnSpc>
                <a:spcPct val="100000"/>
              </a:lnSpc>
              <a:spcBef>
                <a:spcPts val="0"/>
              </a:spcBef>
              <a:spcAft>
                <a:spcPts val="0"/>
              </a:spcAft>
              <a:buClr>
                <a:schemeClr val="dk1"/>
              </a:buClr>
              <a:buSzPts val="2500"/>
              <a:buFont typeface="Open Sans"/>
              <a:buNone/>
              <a:defRPr b="0" i="0" sz="2500" u="none" cap="none" strike="noStrike">
                <a:solidFill>
                  <a:schemeClr val="dk1"/>
                </a:solidFill>
                <a:latin typeface="Open Sans"/>
                <a:ea typeface="Open Sans"/>
                <a:cs typeface="Open Sans"/>
                <a:sym typeface="Open Sans"/>
              </a:defRPr>
            </a:lvl6pPr>
            <a:lvl7pPr lvl="6" marR="0" rtl="0" algn="ctr">
              <a:lnSpc>
                <a:spcPct val="100000"/>
              </a:lnSpc>
              <a:spcBef>
                <a:spcPts val="0"/>
              </a:spcBef>
              <a:spcAft>
                <a:spcPts val="0"/>
              </a:spcAft>
              <a:buClr>
                <a:schemeClr val="dk1"/>
              </a:buClr>
              <a:buSzPts val="2500"/>
              <a:buFont typeface="Open Sans"/>
              <a:buNone/>
              <a:defRPr b="0" i="0" sz="2500" u="none" cap="none" strike="noStrike">
                <a:solidFill>
                  <a:schemeClr val="dk1"/>
                </a:solidFill>
                <a:latin typeface="Open Sans"/>
                <a:ea typeface="Open Sans"/>
                <a:cs typeface="Open Sans"/>
                <a:sym typeface="Open Sans"/>
              </a:defRPr>
            </a:lvl7pPr>
            <a:lvl8pPr lvl="7" marR="0" rtl="0" algn="ctr">
              <a:lnSpc>
                <a:spcPct val="100000"/>
              </a:lnSpc>
              <a:spcBef>
                <a:spcPts val="0"/>
              </a:spcBef>
              <a:spcAft>
                <a:spcPts val="0"/>
              </a:spcAft>
              <a:buClr>
                <a:schemeClr val="dk1"/>
              </a:buClr>
              <a:buSzPts val="2500"/>
              <a:buFont typeface="Open Sans"/>
              <a:buNone/>
              <a:defRPr b="0" i="0" sz="2500" u="none" cap="none" strike="noStrike">
                <a:solidFill>
                  <a:schemeClr val="dk1"/>
                </a:solidFill>
                <a:latin typeface="Open Sans"/>
                <a:ea typeface="Open Sans"/>
                <a:cs typeface="Open Sans"/>
                <a:sym typeface="Open Sans"/>
              </a:defRPr>
            </a:lvl8pPr>
            <a:lvl9pPr lvl="8" marR="0" rtl="0" algn="ctr">
              <a:lnSpc>
                <a:spcPct val="100000"/>
              </a:lnSpc>
              <a:spcBef>
                <a:spcPts val="0"/>
              </a:spcBef>
              <a:spcAft>
                <a:spcPts val="0"/>
              </a:spcAft>
              <a:buClr>
                <a:schemeClr val="dk1"/>
              </a:buClr>
              <a:buSzPts val="2500"/>
              <a:buFont typeface="Open Sans"/>
              <a:buNone/>
              <a:defRPr b="0" i="0" sz="2500" u="none" cap="none" strike="noStrike">
                <a:solidFill>
                  <a:schemeClr val="dk1"/>
                </a:solidFill>
                <a:latin typeface="Open Sans"/>
                <a:ea typeface="Open Sans"/>
                <a:cs typeface="Open Sans"/>
                <a:sym typeface="Open Sans"/>
              </a:defRPr>
            </a:lvl9pPr>
          </a:lstStyle>
          <a:p/>
        </p:txBody>
      </p:sp>
      <p:sp>
        <p:nvSpPr>
          <p:cNvPr id="93" name="Google Shape;93;p71"/>
          <p:cNvSpPr txBox="1"/>
          <p:nvPr>
            <p:ph idx="1" type="body"/>
          </p:nvPr>
        </p:nvSpPr>
        <p:spPr>
          <a:xfrm>
            <a:off x="415600" y="1536633"/>
            <a:ext cx="11360800" cy="4555200"/>
          </a:xfrm>
          <a:prstGeom prst="rect">
            <a:avLst/>
          </a:prstGeom>
          <a:noFill/>
          <a:ln>
            <a:noFill/>
          </a:ln>
        </p:spPr>
        <p:txBody>
          <a:bodyPr anchorCtr="0" anchor="t" bIns="91425" lIns="91425" spcFirstLastPara="1" rIns="91425" wrap="square" tIns="91425">
            <a:normAutofit/>
          </a:bodyPr>
          <a:lstStyle>
            <a:lvl1pPr indent="-336550" lvl="0" marL="457200" marR="0" rtl="0" algn="l">
              <a:lnSpc>
                <a:spcPct val="115000"/>
              </a:lnSpc>
              <a:spcBef>
                <a:spcPts val="0"/>
              </a:spcBef>
              <a:spcAft>
                <a:spcPts val="0"/>
              </a:spcAft>
              <a:buClr>
                <a:schemeClr val="dk1"/>
              </a:buClr>
              <a:buSzPts val="1700"/>
              <a:buFont typeface="Open Sans"/>
              <a:buChar char="●"/>
              <a:defRPr b="0" i="0" sz="1700" u="none" cap="none" strike="noStrike">
                <a:solidFill>
                  <a:schemeClr val="dk1"/>
                </a:solidFill>
                <a:latin typeface="Open Sans"/>
                <a:ea typeface="Open Sans"/>
                <a:cs typeface="Open Sans"/>
                <a:sym typeface="Open Sans"/>
              </a:defRPr>
            </a:lvl1pPr>
            <a:lvl2pPr indent="-317500" lvl="1" marL="914400" marR="0" rtl="0" algn="l">
              <a:lnSpc>
                <a:spcPct val="115000"/>
              </a:lnSpc>
              <a:spcBef>
                <a:spcPts val="0"/>
              </a:spcBef>
              <a:spcAft>
                <a:spcPts val="0"/>
              </a:spcAft>
              <a:buClr>
                <a:schemeClr val="dk1"/>
              </a:buClr>
              <a:buSzPts val="1400"/>
              <a:buFont typeface="Open Sans"/>
              <a:buChar char="○"/>
              <a:defRPr b="0" i="0" sz="1867" u="none" cap="none" strike="noStrike">
                <a:solidFill>
                  <a:schemeClr val="dk1"/>
                </a:solidFill>
                <a:latin typeface="Open Sans"/>
                <a:ea typeface="Open Sans"/>
                <a:cs typeface="Open Sans"/>
                <a:sym typeface="Open Sans"/>
              </a:defRPr>
            </a:lvl2pPr>
            <a:lvl3pPr indent="-317500" lvl="2" marL="1371600" marR="0" rtl="0" algn="l">
              <a:lnSpc>
                <a:spcPct val="115000"/>
              </a:lnSpc>
              <a:spcBef>
                <a:spcPts val="0"/>
              </a:spcBef>
              <a:spcAft>
                <a:spcPts val="0"/>
              </a:spcAft>
              <a:buClr>
                <a:schemeClr val="dk1"/>
              </a:buClr>
              <a:buSzPts val="1400"/>
              <a:buFont typeface="Open Sans"/>
              <a:buChar char="■"/>
              <a:defRPr b="0" i="0" sz="1867" u="none" cap="none" strike="noStrike">
                <a:solidFill>
                  <a:schemeClr val="dk1"/>
                </a:solidFill>
                <a:latin typeface="Open Sans"/>
                <a:ea typeface="Open Sans"/>
                <a:cs typeface="Open Sans"/>
                <a:sym typeface="Open Sans"/>
              </a:defRPr>
            </a:lvl3pPr>
            <a:lvl4pPr indent="-317500" lvl="3" marL="1828800" marR="0" rtl="0" algn="l">
              <a:lnSpc>
                <a:spcPct val="115000"/>
              </a:lnSpc>
              <a:spcBef>
                <a:spcPts val="0"/>
              </a:spcBef>
              <a:spcAft>
                <a:spcPts val="0"/>
              </a:spcAft>
              <a:buClr>
                <a:schemeClr val="dk1"/>
              </a:buClr>
              <a:buSzPts val="1400"/>
              <a:buFont typeface="Open Sans"/>
              <a:buChar char="●"/>
              <a:defRPr b="0" i="0" sz="1867" u="none" cap="none" strike="noStrike">
                <a:solidFill>
                  <a:schemeClr val="dk1"/>
                </a:solidFill>
                <a:latin typeface="Open Sans"/>
                <a:ea typeface="Open Sans"/>
                <a:cs typeface="Open Sans"/>
                <a:sym typeface="Open Sans"/>
              </a:defRPr>
            </a:lvl4pPr>
            <a:lvl5pPr indent="-317500" lvl="4" marL="2286000" marR="0" rtl="0" algn="l">
              <a:lnSpc>
                <a:spcPct val="115000"/>
              </a:lnSpc>
              <a:spcBef>
                <a:spcPts val="0"/>
              </a:spcBef>
              <a:spcAft>
                <a:spcPts val="0"/>
              </a:spcAft>
              <a:buClr>
                <a:schemeClr val="dk1"/>
              </a:buClr>
              <a:buSzPts val="1400"/>
              <a:buFont typeface="Open Sans"/>
              <a:buChar char="○"/>
              <a:defRPr b="0" i="0" sz="1867" u="none" cap="none" strike="noStrike">
                <a:solidFill>
                  <a:schemeClr val="dk1"/>
                </a:solidFill>
                <a:latin typeface="Open Sans"/>
                <a:ea typeface="Open Sans"/>
                <a:cs typeface="Open Sans"/>
                <a:sym typeface="Open Sans"/>
              </a:defRPr>
            </a:lvl5pPr>
            <a:lvl6pPr indent="-317500" lvl="5" marL="2743200" marR="0" rtl="0" algn="l">
              <a:lnSpc>
                <a:spcPct val="115000"/>
              </a:lnSpc>
              <a:spcBef>
                <a:spcPts val="0"/>
              </a:spcBef>
              <a:spcAft>
                <a:spcPts val="0"/>
              </a:spcAft>
              <a:buClr>
                <a:schemeClr val="dk1"/>
              </a:buClr>
              <a:buSzPts val="1400"/>
              <a:buFont typeface="Open Sans"/>
              <a:buChar char="■"/>
              <a:defRPr b="0" i="0" sz="1867" u="none" cap="none" strike="noStrike">
                <a:solidFill>
                  <a:schemeClr val="dk1"/>
                </a:solidFill>
                <a:latin typeface="Open Sans"/>
                <a:ea typeface="Open Sans"/>
                <a:cs typeface="Open Sans"/>
                <a:sym typeface="Open Sans"/>
              </a:defRPr>
            </a:lvl6pPr>
            <a:lvl7pPr indent="-317500" lvl="6" marL="3200400" marR="0" rtl="0" algn="l">
              <a:lnSpc>
                <a:spcPct val="115000"/>
              </a:lnSpc>
              <a:spcBef>
                <a:spcPts val="0"/>
              </a:spcBef>
              <a:spcAft>
                <a:spcPts val="0"/>
              </a:spcAft>
              <a:buClr>
                <a:schemeClr val="dk1"/>
              </a:buClr>
              <a:buSzPts val="1400"/>
              <a:buFont typeface="Open Sans"/>
              <a:buChar char="●"/>
              <a:defRPr b="0" i="0" sz="1867" u="none" cap="none" strike="noStrike">
                <a:solidFill>
                  <a:schemeClr val="dk1"/>
                </a:solidFill>
                <a:latin typeface="Open Sans"/>
                <a:ea typeface="Open Sans"/>
                <a:cs typeface="Open Sans"/>
                <a:sym typeface="Open Sans"/>
              </a:defRPr>
            </a:lvl7pPr>
            <a:lvl8pPr indent="-317500" lvl="7" marL="3657600" marR="0" rtl="0" algn="l">
              <a:lnSpc>
                <a:spcPct val="115000"/>
              </a:lnSpc>
              <a:spcBef>
                <a:spcPts val="0"/>
              </a:spcBef>
              <a:spcAft>
                <a:spcPts val="0"/>
              </a:spcAft>
              <a:buClr>
                <a:schemeClr val="dk1"/>
              </a:buClr>
              <a:buSzPts val="1400"/>
              <a:buFont typeface="Open Sans"/>
              <a:buChar char="○"/>
              <a:defRPr b="0" i="0" sz="1867" u="none" cap="none" strike="noStrike">
                <a:solidFill>
                  <a:schemeClr val="dk1"/>
                </a:solidFill>
                <a:latin typeface="Open Sans"/>
                <a:ea typeface="Open Sans"/>
                <a:cs typeface="Open Sans"/>
                <a:sym typeface="Open Sans"/>
              </a:defRPr>
            </a:lvl8pPr>
            <a:lvl9pPr indent="-317500" lvl="8" marL="4114800" marR="0" rtl="0" algn="l">
              <a:lnSpc>
                <a:spcPct val="115000"/>
              </a:lnSpc>
              <a:spcBef>
                <a:spcPts val="0"/>
              </a:spcBef>
              <a:spcAft>
                <a:spcPts val="0"/>
              </a:spcAft>
              <a:buClr>
                <a:schemeClr val="dk1"/>
              </a:buClr>
              <a:buSzPts val="1400"/>
              <a:buFont typeface="Open Sans"/>
              <a:buChar char="■"/>
              <a:defRPr b="0" i="0" sz="1867" u="none" cap="none" strike="noStrike">
                <a:solidFill>
                  <a:schemeClr val="dk1"/>
                </a:solidFill>
                <a:latin typeface="Open Sans"/>
                <a:ea typeface="Open Sans"/>
                <a:cs typeface="Open Sans"/>
                <a:sym typeface="Open Sans"/>
              </a:defRPr>
            </a:lvl9pPr>
          </a:lstStyle>
          <a:p/>
        </p:txBody>
      </p:sp>
      <p:sp>
        <p:nvSpPr>
          <p:cNvPr id="94" name="Google Shape;94;p71"/>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rmAutofit/>
          </a:bodyPr>
          <a:lstStyle>
            <a:lvl1pPr indent="0" lvl="0" marL="0" marR="0" rtl="0" algn="r">
              <a:buClr>
                <a:srgbClr val="B7B7B7"/>
              </a:buClr>
              <a:buSzPts val="1333"/>
              <a:buFont typeface="Open Sans"/>
              <a:buNone/>
              <a:defRPr sz="1333">
                <a:solidFill>
                  <a:srgbClr val="B7B7B7"/>
                </a:solidFill>
                <a:latin typeface="Open Sans"/>
                <a:ea typeface="Open Sans"/>
                <a:cs typeface="Open Sans"/>
                <a:sym typeface="Open Sans"/>
              </a:defRPr>
            </a:lvl1pPr>
            <a:lvl2pPr indent="0" lvl="1" marL="0" marR="0" rtl="0" algn="r">
              <a:buClr>
                <a:srgbClr val="B7B7B7"/>
              </a:buClr>
              <a:buSzPts val="1333"/>
              <a:buFont typeface="Open Sans"/>
              <a:buNone/>
              <a:defRPr sz="1333">
                <a:solidFill>
                  <a:srgbClr val="B7B7B7"/>
                </a:solidFill>
                <a:latin typeface="Open Sans"/>
                <a:ea typeface="Open Sans"/>
                <a:cs typeface="Open Sans"/>
                <a:sym typeface="Open Sans"/>
              </a:defRPr>
            </a:lvl2pPr>
            <a:lvl3pPr indent="0" lvl="2" marL="0" marR="0" rtl="0" algn="r">
              <a:buClr>
                <a:srgbClr val="B7B7B7"/>
              </a:buClr>
              <a:buSzPts val="1333"/>
              <a:buFont typeface="Open Sans"/>
              <a:buNone/>
              <a:defRPr sz="1333">
                <a:solidFill>
                  <a:srgbClr val="B7B7B7"/>
                </a:solidFill>
                <a:latin typeface="Open Sans"/>
                <a:ea typeface="Open Sans"/>
                <a:cs typeface="Open Sans"/>
                <a:sym typeface="Open Sans"/>
              </a:defRPr>
            </a:lvl3pPr>
            <a:lvl4pPr indent="0" lvl="3" marL="0" marR="0" rtl="0" algn="r">
              <a:buClr>
                <a:srgbClr val="B7B7B7"/>
              </a:buClr>
              <a:buSzPts val="1333"/>
              <a:buFont typeface="Open Sans"/>
              <a:buNone/>
              <a:defRPr sz="1333">
                <a:solidFill>
                  <a:srgbClr val="B7B7B7"/>
                </a:solidFill>
                <a:latin typeface="Open Sans"/>
                <a:ea typeface="Open Sans"/>
                <a:cs typeface="Open Sans"/>
                <a:sym typeface="Open Sans"/>
              </a:defRPr>
            </a:lvl4pPr>
            <a:lvl5pPr indent="0" lvl="4" marL="0" marR="0" rtl="0" algn="r">
              <a:buClr>
                <a:srgbClr val="B7B7B7"/>
              </a:buClr>
              <a:buSzPts val="1333"/>
              <a:buFont typeface="Open Sans"/>
              <a:buNone/>
              <a:defRPr sz="1333">
                <a:solidFill>
                  <a:srgbClr val="B7B7B7"/>
                </a:solidFill>
                <a:latin typeface="Open Sans"/>
                <a:ea typeface="Open Sans"/>
                <a:cs typeface="Open Sans"/>
                <a:sym typeface="Open Sans"/>
              </a:defRPr>
            </a:lvl5pPr>
            <a:lvl6pPr indent="0" lvl="5" marL="0" marR="0" rtl="0" algn="r">
              <a:buClr>
                <a:srgbClr val="B7B7B7"/>
              </a:buClr>
              <a:buSzPts val="1333"/>
              <a:buFont typeface="Open Sans"/>
              <a:buNone/>
              <a:defRPr sz="1333">
                <a:solidFill>
                  <a:srgbClr val="B7B7B7"/>
                </a:solidFill>
                <a:latin typeface="Open Sans"/>
                <a:ea typeface="Open Sans"/>
                <a:cs typeface="Open Sans"/>
                <a:sym typeface="Open Sans"/>
              </a:defRPr>
            </a:lvl6pPr>
            <a:lvl7pPr indent="0" lvl="6" marL="0" marR="0" rtl="0" algn="r">
              <a:buClr>
                <a:srgbClr val="B7B7B7"/>
              </a:buClr>
              <a:buSzPts val="1333"/>
              <a:buFont typeface="Open Sans"/>
              <a:buNone/>
              <a:defRPr sz="1333">
                <a:solidFill>
                  <a:srgbClr val="B7B7B7"/>
                </a:solidFill>
                <a:latin typeface="Open Sans"/>
                <a:ea typeface="Open Sans"/>
                <a:cs typeface="Open Sans"/>
                <a:sym typeface="Open Sans"/>
              </a:defRPr>
            </a:lvl7pPr>
            <a:lvl8pPr indent="0" lvl="7" marL="0" marR="0" rtl="0" algn="r">
              <a:buClr>
                <a:srgbClr val="B7B7B7"/>
              </a:buClr>
              <a:buSzPts val="1333"/>
              <a:buFont typeface="Open Sans"/>
              <a:buNone/>
              <a:defRPr sz="1333">
                <a:solidFill>
                  <a:srgbClr val="B7B7B7"/>
                </a:solidFill>
                <a:latin typeface="Open Sans"/>
                <a:ea typeface="Open Sans"/>
                <a:cs typeface="Open Sans"/>
                <a:sym typeface="Open Sans"/>
              </a:defRPr>
            </a:lvl8pPr>
            <a:lvl9pPr indent="0" lvl="8" marL="0" marR="0" rtl="0" algn="r">
              <a:buClr>
                <a:srgbClr val="B7B7B7"/>
              </a:buClr>
              <a:buSzPts val="1333"/>
              <a:buFont typeface="Open Sans"/>
              <a:buNone/>
              <a:defRPr sz="1333">
                <a:solidFill>
                  <a:srgbClr val="B7B7B7"/>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3" r:id="rId1"/>
    <p:sldLayoutId id="2147483664" r:id="rId2"/>
    <p:sldLayoutId id="2147483665" r:id="rId3"/>
    <p:sldLayoutId id="2147483666" r:id="rId4"/>
    <p:sldLayoutId id="2147483667" r:id="rId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 Id="rId3" Type="http://schemas.openxmlformats.org/officeDocument/2006/relationships/image" Target="../media/image61.gif"/><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4.xml"/><Relationship Id="rId3" Type="http://schemas.openxmlformats.org/officeDocument/2006/relationships/image" Target="../media/image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5.xml"/><Relationship Id="rId3" Type="http://schemas.openxmlformats.org/officeDocument/2006/relationships/image" Target="../media/image3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6.xml"/><Relationship Id="rId3" Type="http://schemas.openxmlformats.org/officeDocument/2006/relationships/image" Target="../media/image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7.xml"/><Relationship Id="rId3" Type="http://schemas.openxmlformats.org/officeDocument/2006/relationships/image" Target="../media/image6.png"/><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8.xml"/><Relationship Id="rId3" Type="http://schemas.openxmlformats.org/officeDocument/2006/relationships/image" Target="../media/image1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9.xml"/><Relationship Id="rId3" Type="http://schemas.openxmlformats.org/officeDocument/2006/relationships/image" Target="../media/image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0.xml"/><Relationship Id="rId3" Type="http://schemas.openxmlformats.org/officeDocument/2006/relationships/image" Target="../media/image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5.xml"/><Relationship Id="rId3" Type="http://schemas.openxmlformats.org/officeDocument/2006/relationships/image" Target="../media/image1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6.xml"/><Relationship Id="rId3" Type="http://schemas.openxmlformats.org/officeDocument/2006/relationships/image" Target="../media/image29.gi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7.xml"/><Relationship Id="rId3" Type="http://schemas.openxmlformats.org/officeDocument/2006/relationships/image" Target="../media/image2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8.xml"/><Relationship Id="rId3" Type="http://schemas.openxmlformats.org/officeDocument/2006/relationships/hyperlink" Target="https://huggingface.co/course" TargetMode="External"/><Relationship Id="rId4" Type="http://schemas.openxmlformats.org/officeDocument/2006/relationships/image" Target="../media/image10.png"/><Relationship Id="rId5" Type="http://schemas.openxmlformats.org/officeDocument/2006/relationships/image" Target="../media/image1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 Id="rId3" Type="http://schemas.openxmlformats.org/officeDocument/2006/relationships/hyperlink" Target="https://arxiv.org/pdf/2110.08207.pdf" TargetMode="External"/><Relationship Id="rId4" Type="http://schemas.openxmlformats.org/officeDocument/2006/relationships/image" Target="../media/image1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 Id="rId3" Type="http://schemas.openxmlformats.org/officeDocument/2006/relationships/image" Target="../media/image13.png"/><Relationship Id="rId4" Type="http://schemas.openxmlformats.org/officeDocument/2006/relationships/image" Target="../media/image19.png"/><Relationship Id="rId5" Type="http://schemas.openxmlformats.org/officeDocument/2006/relationships/image" Target="../media/image37.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 Id="rId3" Type="http://schemas.openxmlformats.org/officeDocument/2006/relationships/image" Target="../media/image21.png"/><Relationship Id="rId4" Type="http://schemas.openxmlformats.org/officeDocument/2006/relationships/image" Target="../media/image20.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 Id="rId3" Type="http://schemas.openxmlformats.org/officeDocument/2006/relationships/image" Target="../media/image18.png"/><Relationship Id="rId4" Type="http://schemas.openxmlformats.org/officeDocument/2006/relationships/image" Target="../media/image22.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 Id="rId3" Type="http://schemas.openxmlformats.org/officeDocument/2006/relationships/image" Target="../media/image49.png"/><Relationship Id="rId4" Type="http://schemas.openxmlformats.org/officeDocument/2006/relationships/image" Target="../media/image24.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 Id="rId3" Type="http://schemas.openxmlformats.org/officeDocument/2006/relationships/image" Target="../media/image39.png"/><Relationship Id="rId4" Type="http://schemas.openxmlformats.org/officeDocument/2006/relationships/image" Target="../media/image38.png"/><Relationship Id="rId5" Type="http://schemas.openxmlformats.org/officeDocument/2006/relationships/image" Target="../media/image27.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 Id="rId3" Type="http://schemas.openxmlformats.org/officeDocument/2006/relationships/image" Target="../media/image33.png"/><Relationship Id="rId4" Type="http://schemas.openxmlformats.org/officeDocument/2006/relationships/image" Target="../media/image30.png"/><Relationship Id="rId5" Type="http://schemas.openxmlformats.org/officeDocument/2006/relationships/image" Target="../media/image25.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 Id="rId3" Type="http://schemas.openxmlformats.org/officeDocument/2006/relationships/image" Target="../media/image28.png"/><Relationship Id="rId4" Type="http://schemas.openxmlformats.org/officeDocument/2006/relationships/image" Target="../media/image32.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 Id="rId3" Type="http://schemas.openxmlformats.org/officeDocument/2006/relationships/image" Target="../media/image42.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 Id="rId3" Type="http://schemas.openxmlformats.org/officeDocument/2006/relationships/image" Target="../media/image50.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 Id="rId3" Type="http://schemas.openxmlformats.org/officeDocument/2006/relationships/image" Target="../media/image44.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 Id="rId3" Type="http://schemas.openxmlformats.org/officeDocument/2006/relationships/image" Target="../media/image34.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 Id="rId3" Type="http://schemas.openxmlformats.org/officeDocument/2006/relationships/image" Target="../media/image41.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 Id="rId3" Type="http://schemas.openxmlformats.org/officeDocument/2006/relationships/image" Target="../media/image47.png"/><Relationship Id="rId4" Type="http://schemas.openxmlformats.org/officeDocument/2006/relationships/image" Target="../media/image36.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 Id="rId3" Type="http://schemas.openxmlformats.org/officeDocument/2006/relationships/image" Target="../media/image54.png"/><Relationship Id="rId4" Type="http://schemas.openxmlformats.org/officeDocument/2006/relationships/image" Target="../media/image40.png"/><Relationship Id="rId5" Type="http://schemas.openxmlformats.org/officeDocument/2006/relationships/image" Target="../media/image43.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 Id="rId3" Type="http://schemas.openxmlformats.org/officeDocument/2006/relationships/image" Target="../media/image35.png"/><Relationship Id="rId4" Type="http://schemas.openxmlformats.org/officeDocument/2006/relationships/image" Target="../media/image53.png"/><Relationship Id="rId5" Type="http://schemas.openxmlformats.org/officeDocument/2006/relationships/image" Target="../media/image55.png"/><Relationship Id="rId6" Type="http://schemas.openxmlformats.org/officeDocument/2006/relationships/image" Target="../media/image45.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 Id="rId3" Type="http://schemas.openxmlformats.org/officeDocument/2006/relationships/image" Target="../media/image59.png"/><Relationship Id="rId4" Type="http://schemas.openxmlformats.org/officeDocument/2006/relationships/image" Target="../media/image46.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 Id="rId3" Type="http://schemas.openxmlformats.org/officeDocument/2006/relationships/image" Target="../media/image60.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 Id="rId3" Type="http://schemas.openxmlformats.org/officeDocument/2006/relationships/image" Target="../media/image48.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4.xml"/><Relationship Id="rId3" Type="http://schemas.openxmlformats.org/officeDocument/2006/relationships/image" Target="../media/image58.png"/><Relationship Id="rId4" Type="http://schemas.openxmlformats.org/officeDocument/2006/relationships/image" Target="../media/image56.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 Id="rId3" Type="http://schemas.openxmlformats.org/officeDocument/2006/relationships/image" Target="../media/image51.png"/><Relationship Id="rId4" Type="http://schemas.openxmlformats.org/officeDocument/2006/relationships/hyperlink" Target="https://arxiv.org/pdf/2302.04023.pdf" TargetMode="Externa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6.xml"/><Relationship Id="rId3" Type="http://schemas.openxmlformats.org/officeDocument/2006/relationships/image" Target="../media/image57.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7.xml"/><Relationship Id="rId3" Type="http://schemas.openxmlformats.org/officeDocument/2006/relationships/hyperlink" Target="https://arxiv.org/pdf/2301.12867.pdf" TargetMode="External"/><Relationship Id="rId4" Type="http://schemas.openxmlformats.org/officeDocument/2006/relationships/image" Target="../media/image52.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1"/>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6000"/>
              <a:buFont typeface="Calibri"/>
              <a:buNone/>
            </a:pPr>
            <a:r>
              <a:rPr lang="en"/>
              <a:t>Intro to </a:t>
            </a:r>
            <a:r>
              <a:rPr lang="en"/>
              <a:t>ChatGPT</a:t>
            </a:r>
            <a:endParaRPr/>
          </a:p>
        </p:txBody>
      </p:sp>
      <p:sp>
        <p:nvSpPr>
          <p:cNvPr id="120" name="Google Shape;120;p1"/>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2400"/>
              <a:buNone/>
            </a:pPr>
            <a:r>
              <a:rPr lang="en"/>
              <a:t>How does ChatGPT Work? </a:t>
            </a:r>
            <a:endParaRPr/>
          </a:p>
          <a:p>
            <a:pPr indent="0" lvl="0" marL="0" rtl="0" algn="ctr">
              <a:lnSpc>
                <a:spcPct val="90000"/>
              </a:lnSpc>
              <a:spcBef>
                <a:spcPts val="1000"/>
              </a:spcBef>
              <a:spcAft>
                <a:spcPts val="0"/>
              </a:spcAft>
              <a:buClr>
                <a:schemeClr val="dk1"/>
              </a:buClr>
              <a:buSzPts val="2400"/>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7"/>
          <p:cNvSpPr txBox="1"/>
          <p:nvPr>
            <p:ph type="title"/>
          </p:nvPr>
        </p:nvSpPr>
        <p:spPr>
          <a:xfrm>
            <a:off x="655320" y="2766218"/>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8000"/>
              <a:buFont typeface="Calibri"/>
              <a:buNone/>
            </a:pPr>
            <a:r>
              <a:rPr lang="en" sz="8000"/>
              <a:t>History</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cxnSp>
        <p:nvCxnSpPr>
          <p:cNvPr id="130" name="Google Shape;130;p8"/>
          <p:cNvCxnSpPr/>
          <p:nvPr/>
        </p:nvCxnSpPr>
        <p:spPr>
          <a:xfrm>
            <a:off x="0" y="3429000"/>
            <a:ext cx="12192000" cy="0"/>
          </a:xfrm>
          <a:prstGeom prst="straightConnector1">
            <a:avLst/>
          </a:prstGeom>
          <a:noFill/>
          <a:ln cap="flat" cmpd="sng" w="19050">
            <a:solidFill>
              <a:schemeClr val="accent5"/>
            </a:solidFill>
            <a:prstDash val="solid"/>
            <a:miter lim="800000"/>
            <a:headEnd len="sm" w="sm" type="none"/>
            <a:tailEnd len="sm" w="sm" type="none"/>
          </a:ln>
        </p:spPr>
      </p:cxnSp>
      <p:sp>
        <p:nvSpPr>
          <p:cNvPr id="131" name="Google Shape;131;p8"/>
          <p:cNvSpPr/>
          <p:nvPr/>
        </p:nvSpPr>
        <p:spPr>
          <a:xfrm>
            <a:off x="1051560" y="3268980"/>
            <a:ext cx="434340" cy="342900"/>
          </a:xfrm>
          <a:prstGeom prst="ellipse">
            <a:avLst/>
          </a:prstGeom>
          <a:solidFill>
            <a:schemeClr val="accent1"/>
          </a:solidFill>
          <a:ln cap="flat" cmpd="sng" w="12700">
            <a:solidFill>
              <a:srgbClr val="1C305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32" name="Google Shape;132;p8"/>
          <p:cNvSpPr/>
          <p:nvPr/>
        </p:nvSpPr>
        <p:spPr>
          <a:xfrm>
            <a:off x="3535680" y="3257550"/>
            <a:ext cx="434340" cy="342900"/>
          </a:xfrm>
          <a:prstGeom prst="ellipse">
            <a:avLst/>
          </a:prstGeom>
          <a:solidFill>
            <a:schemeClr val="accent1"/>
          </a:solidFill>
          <a:ln cap="flat" cmpd="sng" w="12700">
            <a:solidFill>
              <a:srgbClr val="1C305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33" name="Google Shape;133;p8"/>
          <p:cNvSpPr/>
          <p:nvPr/>
        </p:nvSpPr>
        <p:spPr>
          <a:xfrm>
            <a:off x="6477000" y="3257550"/>
            <a:ext cx="434340" cy="342900"/>
          </a:xfrm>
          <a:prstGeom prst="ellipse">
            <a:avLst/>
          </a:prstGeom>
          <a:solidFill>
            <a:schemeClr val="accent1"/>
          </a:solidFill>
          <a:ln cap="flat" cmpd="sng" w="12700">
            <a:solidFill>
              <a:srgbClr val="1C305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34" name="Google Shape;134;p8"/>
          <p:cNvSpPr/>
          <p:nvPr/>
        </p:nvSpPr>
        <p:spPr>
          <a:xfrm>
            <a:off x="10287000" y="3280410"/>
            <a:ext cx="434340" cy="342900"/>
          </a:xfrm>
          <a:prstGeom prst="ellipse">
            <a:avLst/>
          </a:prstGeom>
          <a:solidFill>
            <a:schemeClr val="accent1"/>
          </a:solidFill>
          <a:ln cap="flat" cmpd="sng" w="12700">
            <a:solidFill>
              <a:srgbClr val="1C305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35" name="Google Shape;135;p8"/>
          <p:cNvSpPr txBox="1"/>
          <p:nvPr/>
        </p:nvSpPr>
        <p:spPr>
          <a:xfrm>
            <a:off x="3752850" y="525780"/>
            <a:ext cx="4453890" cy="193899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 sz="8000" u="none" cap="none" strike="noStrike">
                <a:solidFill>
                  <a:schemeClr val="dk1"/>
                </a:solidFill>
                <a:latin typeface="Calibri"/>
                <a:ea typeface="Calibri"/>
                <a:cs typeface="Calibri"/>
                <a:sym typeface="Calibri"/>
              </a:rPr>
              <a:t>Open AI</a:t>
            </a:r>
            <a:endParaRPr/>
          </a:p>
          <a:p>
            <a:pPr indent="0" lvl="0" marL="0" marR="0" rtl="0" algn="l">
              <a:spcBef>
                <a:spcPts val="0"/>
              </a:spcBef>
              <a:spcAft>
                <a:spcPts val="0"/>
              </a:spcAft>
              <a:buNone/>
            </a:pPr>
            <a:r>
              <a:rPr lang="en" sz="4000">
                <a:solidFill>
                  <a:schemeClr val="dk1"/>
                </a:solidFill>
                <a:latin typeface="Calibri"/>
                <a:ea typeface="Calibri"/>
                <a:cs typeface="Calibri"/>
                <a:sym typeface="Calibri"/>
              </a:rPr>
              <a:t>A Brief Time Line</a:t>
            </a:r>
            <a:endParaRPr/>
          </a:p>
        </p:txBody>
      </p:sp>
      <p:sp>
        <p:nvSpPr>
          <p:cNvPr id="136" name="Google Shape;136;p8"/>
          <p:cNvSpPr txBox="1"/>
          <p:nvPr/>
        </p:nvSpPr>
        <p:spPr>
          <a:xfrm>
            <a:off x="274320" y="3726179"/>
            <a:ext cx="1234440"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 sz="3600">
                <a:solidFill>
                  <a:schemeClr val="dk1"/>
                </a:solidFill>
                <a:latin typeface="Calibri"/>
                <a:ea typeface="Calibri"/>
                <a:cs typeface="Calibri"/>
                <a:sym typeface="Calibri"/>
              </a:rPr>
              <a:t>2015</a:t>
            </a:r>
            <a:endParaRPr/>
          </a:p>
        </p:txBody>
      </p:sp>
      <p:sp>
        <p:nvSpPr>
          <p:cNvPr id="137" name="Google Shape;137;p8"/>
          <p:cNvSpPr txBox="1"/>
          <p:nvPr/>
        </p:nvSpPr>
        <p:spPr>
          <a:xfrm>
            <a:off x="228600" y="4372510"/>
            <a:ext cx="2674620" cy="230832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 sz="1800">
                <a:solidFill>
                  <a:schemeClr val="dk1"/>
                </a:solidFill>
                <a:latin typeface="Calibri"/>
                <a:ea typeface="Calibri"/>
                <a:cs typeface="Calibri"/>
                <a:sym typeface="Calibri"/>
              </a:rPr>
              <a:t>Elon Musk, John Schulman, Greg Brockman, Wojech Zaremba &amp; Sam Altman, as well as other prominent silicon valley figures, Pledged $1 Billion to OpenAI</a:t>
            </a:r>
            <a:endParaRPr/>
          </a:p>
        </p:txBody>
      </p:sp>
      <p:sp>
        <p:nvSpPr>
          <p:cNvPr id="138" name="Google Shape;138;p8"/>
          <p:cNvSpPr txBox="1"/>
          <p:nvPr/>
        </p:nvSpPr>
        <p:spPr>
          <a:xfrm>
            <a:off x="3135630" y="3726178"/>
            <a:ext cx="2122170"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 sz="3600">
                <a:solidFill>
                  <a:schemeClr val="dk1"/>
                </a:solidFill>
                <a:latin typeface="Calibri"/>
                <a:ea typeface="Calibri"/>
                <a:cs typeface="Calibri"/>
                <a:sym typeface="Calibri"/>
              </a:rPr>
              <a:t>Dec, 2015</a:t>
            </a:r>
            <a:endParaRPr/>
          </a:p>
        </p:txBody>
      </p:sp>
      <p:sp>
        <p:nvSpPr>
          <p:cNvPr id="139" name="Google Shape;139;p8"/>
          <p:cNvSpPr txBox="1"/>
          <p:nvPr/>
        </p:nvSpPr>
        <p:spPr>
          <a:xfrm>
            <a:off x="2903220" y="4371139"/>
            <a:ext cx="2674620" cy="203132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 sz="1800">
                <a:solidFill>
                  <a:schemeClr val="dk1"/>
                </a:solidFill>
                <a:latin typeface="Calibri"/>
                <a:ea typeface="Calibri"/>
                <a:cs typeface="Calibri"/>
                <a:sym typeface="Calibri"/>
              </a:rPr>
              <a:t>According to OpenAI’s website the company’s aim was to create a non profit focused on developing AI in the way “most likely to benefit humanity as a whole”</a:t>
            </a:r>
            <a:endParaRPr/>
          </a:p>
        </p:txBody>
      </p:sp>
      <p:sp>
        <p:nvSpPr>
          <p:cNvPr id="140" name="Google Shape;140;p8"/>
          <p:cNvSpPr txBox="1"/>
          <p:nvPr/>
        </p:nvSpPr>
        <p:spPr>
          <a:xfrm>
            <a:off x="6245542" y="3746897"/>
            <a:ext cx="1278255"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 sz="3600">
                <a:solidFill>
                  <a:schemeClr val="dk1"/>
                </a:solidFill>
                <a:latin typeface="Calibri"/>
                <a:ea typeface="Calibri"/>
                <a:cs typeface="Calibri"/>
                <a:sym typeface="Calibri"/>
              </a:rPr>
              <a:t>2016</a:t>
            </a:r>
            <a:endParaRPr/>
          </a:p>
        </p:txBody>
      </p:sp>
      <p:sp>
        <p:nvSpPr>
          <p:cNvPr id="141" name="Google Shape;141;p8"/>
          <p:cNvSpPr txBox="1"/>
          <p:nvPr/>
        </p:nvSpPr>
        <p:spPr>
          <a:xfrm>
            <a:off x="5810250" y="4300895"/>
            <a:ext cx="2674620" cy="147732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 sz="1800">
                <a:solidFill>
                  <a:schemeClr val="dk1"/>
                </a:solidFill>
                <a:latin typeface="Calibri"/>
                <a:ea typeface="Calibri"/>
                <a:cs typeface="Calibri"/>
                <a:sym typeface="Calibri"/>
              </a:rPr>
              <a:t>Gym, a platform letting researchers develop &amp; compare machine learning reinforcement systems is launched.</a:t>
            </a:r>
            <a:endParaRPr/>
          </a:p>
        </p:txBody>
      </p:sp>
      <p:sp>
        <p:nvSpPr>
          <p:cNvPr id="142" name="Google Shape;142;p8"/>
          <p:cNvSpPr txBox="1"/>
          <p:nvPr/>
        </p:nvSpPr>
        <p:spPr>
          <a:xfrm>
            <a:off x="9865042" y="3746897"/>
            <a:ext cx="1278255"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 sz="3600">
                <a:solidFill>
                  <a:schemeClr val="dk1"/>
                </a:solidFill>
                <a:latin typeface="Calibri"/>
                <a:ea typeface="Calibri"/>
                <a:cs typeface="Calibri"/>
                <a:sym typeface="Calibri"/>
              </a:rPr>
              <a:t>2016</a:t>
            </a:r>
            <a:endParaRPr/>
          </a:p>
        </p:txBody>
      </p:sp>
      <p:sp>
        <p:nvSpPr>
          <p:cNvPr id="143" name="Google Shape;143;p8"/>
          <p:cNvSpPr txBox="1"/>
          <p:nvPr/>
        </p:nvSpPr>
        <p:spPr>
          <a:xfrm>
            <a:off x="9034462" y="4300895"/>
            <a:ext cx="2674620" cy="12003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 sz="1800">
                <a:solidFill>
                  <a:schemeClr val="dk1"/>
                </a:solidFill>
                <a:latin typeface="Calibri"/>
                <a:ea typeface="Calibri"/>
                <a:cs typeface="Calibri"/>
                <a:sym typeface="Calibri"/>
              </a:rPr>
              <a:t>Universe, a toolkit for training intelligent agents across websites &amp; gaming platforms is released.</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cxnSp>
        <p:nvCxnSpPr>
          <p:cNvPr id="148" name="Google Shape;148;p9"/>
          <p:cNvCxnSpPr/>
          <p:nvPr/>
        </p:nvCxnSpPr>
        <p:spPr>
          <a:xfrm>
            <a:off x="0" y="3429000"/>
            <a:ext cx="12192000" cy="0"/>
          </a:xfrm>
          <a:prstGeom prst="straightConnector1">
            <a:avLst/>
          </a:prstGeom>
          <a:noFill/>
          <a:ln cap="flat" cmpd="sng" w="19050">
            <a:solidFill>
              <a:schemeClr val="accent5"/>
            </a:solidFill>
            <a:prstDash val="solid"/>
            <a:miter lim="800000"/>
            <a:headEnd len="sm" w="sm" type="none"/>
            <a:tailEnd len="sm" w="sm" type="none"/>
          </a:ln>
        </p:spPr>
      </p:cxnSp>
      <p:sp>
        <p:nvSpPr>
          <p:cNvPr id="149" name="Google Shape;149;p9"/>
          <p:cNvSpPr/>
          <p:nvPr/>
        </p:nvSpPr>
        <p:spPr>
          <a:xfrm>
            <a:off x="1051560" y="3268980"/>
            <a:ext cx="434340" cy="342900"/>
          </a:xfrm>
          <a:prstGeom prst="ellipse">
            <a:avLst/>
          </a:prstGeom>
          <a:solidFill>
            <a:schemeClr val="accent1"/>
          </a:solidFill>
          <a:ln cap="flat" cmpd="sng" w="12700">
            <a:solidFill>
              <a:srgbClr val="1C305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0" name="Google Shape;150;p9"/>
          <p:cNvSpPr/>
          <p:nvPr/>
        </p:nvSpPr>
        <p:spPr>
          <a:xfrm>
            <a:off x="3535680" y="3257550"/>
            <a:ext cx="434340" cy="342900"/>
          </a:xfrm>
          <a:prstGeom prst="ellipse">
            <a:avLst/>
          </a:prstGeom>
          <a:solidFill>
            <a:schemeClr val="accent1"/>
          </a:solidFill>
          <a:ln cap="flat" cmpd="sng" w="12700">
            <a:solidFill>
              <a:srgbClr val="1C305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1" name="Google Shape;151;p9"/>
          <p:cNvSpPr/>
          <p:nvPr/>
        </p:nvSpPr>
        <p:spPr>
          <a:xfrm>
            <a:off x="6477000" y="3257550"/>
            <a:ext cx="434340" cy="342900"/>
          </a:xfrm>
          <a:prstGeom prst="ellipse">
            <a:avLst/>
          </a:prstGeom>
          <a:solidFill>
            <a:schemeClr val="accent1"/>
          </a:solidFill>
          <a:ln cap="flat" cmpd="sng" w="12700">
            <a:solidFill>
              <a:srgbClr val="1C305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2" name="Google Shape;152;p9"/>
          <p:cNvSpPr/>
          <p:nvPr/>
        </p:nvSpPr>
        <p:spPr>
          <a:xfrm>
            <a:off x="10287000" y="3280410"/>
            <a:ext cx="434340" cy="342900"/>
          </a:xfrm>
          <a:prstGeom prst="ellipse">
            <a:avLst/>
          </a:prstGeom>
          <a:solidFill>
            <a:schemeClr val="accent1"/>
          </a:solidFill>
          <a:ln cap="flat" cmpd="sng" w="12700">
            <a:solidFill>
              <a:srgbClr val="1C305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3" name="Google Shape;153;p9"/>
          <p:cNvSpPr txBox="1"/>
          <p:nvPr/>
        </p:nvSpPr>
        <p:spPr>
          <a:xfrm>
            <a:off x="3752850" y="525780"/>
            <a:ext cx="4453890" cy="193899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 sz="8000">
                <a:solidFill>
                  <a:schemeClr val="dk1"/>
                </a:solidFill>
                <a:latin typeface="Calibri"/>
                <a:ea typeface="Calibri"/>
                <a:cs typeface="Calibri"/>
                <a:sym typeface="Calibri"/>
              </a:rPr>
              <a:t>Open AI</a:t>
            </a:r>
            <a:endParaRPr/>
          </a:p>
          <a:p>
            <a:pPr indent="0" lvl="0" marL="0" marR="0" rtl="0" algn="l">
              <a:spcBef>
                <a:spcPts val="0"/>
              </a:spcBef>
              <a:spcAft>
                <a:spcPts val="0"/>
              </a:spcAft>
              <a:buNone/>
            </a:pPr>
            <a:r>
              <a:rPr lang="en" sz="4000">
                <a:solidFill>
                  <a:schemeClr val="dk1"/>
                </a:solidFill>
                <a:latin typeface="Calibri"/>
                <a:ea typeface="Calibri"/>
                <a:cs typeface="Calibri"/>
                <a:sym typeface="Calibri"/>
              </a:rPr>
              <a:t>A Brief Time Line</a:t>
            </a:r>
            <a:endParaRPr/>
          </a:p>
        </p:txBody>
      </p:sp>
      <p:sp>
        <p:nvSpPr>
          <p:cNvPr id="154" name="Google Shape;154;p9"/>
          <p:cNvSpPr txBox="1"/>
          <p:nvPr/>
        </p:nvSpPr>
        <p:spPr>
          <a:xfrm>
            <a:off x="274320" y="3726179"/>
            <a:ext cx="1234440"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 sz="3600">
                <a:solidFill>
                  <a:schemeClr val="dk1"/>
                </a:solidFill>
                <a:latin typeface="Calibri"/>
                <a:ea typeface="Calibri"/>
                <a:cs typeface="Calibri"/>
                <a:sym typeface="Calibri"/>
              </a:rPr>
              <a:t>2018</a:t>
            </a:r>
            <a:endParaRPr/>
          </a:p>
        </p:txBody>
      </p:sp>
      <p:sp>
        <p:nvSpPr>
          <p:cNvPr id="155" name="Google Shape;155;p9"/>
          <p:cNvSpPr txBox="1"/>
          <p:nvPr/>
        </p:nvSpPr>
        <p:spPr>
          <a:xfrm>
            <a:off x="228600" y="4372510"/>
            <a:ext cx="2674620"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 sz="1800">
                <a:solidFill>
                  <a:schemeClr val="dk1"/>
                </a:solidFill>
                <a:latin typeface="Calibri"/>
                <a:ea typeface="Calibri"/>
                <a:cs typeface="Calibri"/>
                <a:sym typeface="Calibri"/>
              </a:rPr>
              <a:t>Open Ai releases a version of their AI tool as GPT-2, GPT-3 </a:t>
            </a:r>
            <a:endParaRPr/>
          </a:p>
        </p:txBody>
      </p:sp>
      <p:sp>
        <p:nvSpPr>
          <p:cNvPr id="156" name="Google Shape;156;p9"/>
          <p:cNvSpPr txBox="1"/>
          <p:nvPr/>
        </p:nvSpPr>
        <p:spPr>
          <a:xfrm>
            <a:off x="3135630" y="3726178"/>
            <a:ext cx="1278255"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 sz="3600">
                <a:solidFill>
                  <a:schemeClr val="dk1"/>
                </a:solidFill>
                <a:latin typeface="Calibri"/>
                <a:ea typeface="Calibri"/>
                <a:cs typeface="Calibri"/>
                <a:sym typeface="Calibri"/>
              </a:rPr>
              <a:t>2018</a:t>
            </a:r>
            <a:endParaRPr/>
          </a:p>
        </p:txBody>
      </p:sp>
      <p:sp>
        <p:nvSpPr>
          <p:cNvPr id="157" name="Google Shape;157;p9"/>
          <p:cNvSpPr txBox="1"/>
          <p:nvPr/>
        </p:nvSpPr>
        <p:spPr>
          <a:xfrm>
            <a:off x="2903220" y="4371139"/>
            <a:ext cx="2674620" cy="12003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 sz="1800">
                <a:solidFill>
                  <a:schemeClr val="dk1"/>
                </a:solidFill>
                <a:latin typeface="Calibri"/>
                <a:ea typeface="Calibri"/>
                <a:cs typeface="Calibri"/>
                <a:sym typeface="Calibri"/>
              </a:rPr>
              <a:t>The first version of GPT, which stands for Generative Pre-Trained transformer is released.</a:t>
            </a:r>
            <a:endParaRPr/>
          </a:p>
        </p:txBody>
      </p:sp>
      <p:sp>
        <p:nvSpPr>
          <p:cNvPr id="158" name="Google Shape;158;p9"/>
          <p:cNvSpPr txBox="1"/>
          <p:nvPr/>
        </p:nvSpPr>
        <p:spPr>
          <a:xfrm>
            <a:off x="6245542" y="3746897"/>
            <a:ext cx="1278255"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 sz="3600">
                <a:solidFill>
                  <a:schemeClr val="dk1"/>
                </a:solidFill>
                <a:latin typeface="Calibri"/>
                <a:ea typeface="Calibri"/>
                <a:cs typeface="Calibri"/>
                <a:sym typeface="Calibri"/>
              </a:rPr>
              <a:t>2018</a:t>
            </a:r>
            <a:endParaRPr/>
          </a:p>
        </p:txBody>
      </p:sp>
      <p:sp>
        <p:nvSpPr>
          <p:cNvPr id="159" name="Google Shape;159;p9"/>
          <p:cNvSpPr txBox="1"/>
          <p:nvPr/>
        </p:nvSpPr>
        <p:spPr>
          <a:xfrm>
            <a:off x="5810250" y="4300895"/>
            <a:ext cx="2674620"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 sz="1800">
                <a:solidFill>
                  <a:schemeClr val="dk1"/>
                </a:solidFill>
                <a:latin typeface="Calibri"/>
                <a:ea typeface="Calibri"/>
                <a:cs typeface="Calibri"/>
                <a:sym typeface="Calibri"/>
              </a:rPr>
              <a:t>Musk resigns from Open AI Board of directors, Continues to donate</a:t>
            </a:r>
            <a:endParaRPr/>
          </a:p>
        </p:txBody>
      </p:sp>
      <p:sp>
        <p:nvSpPr>
          <p:cNvPr id="160" name="Google Shape;160;p9"/>
          <p:cNvSpPr txBox="1"/>
          <p:nvPr/>
        </p:nvSpPr>
        <p:spPr>
          <a:xfrm>
            <a:off x="9865042" y="3746897"/>
            <a:ext cx="1278255"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 sz="3600">
                <a:solidFill>
                  <a:schemeClr val="dk1"/>
                </a:solidFill>
                <a:latin typeface="Calibri"/>
                <a:ea typeface="Calibri"/>
                <a:cs typeface="Calibri"/>
                <a:sym typeface="Calibri"/>
              </a:rPr>
              <a:t>2019</a:t>
            </a:r>
            <a:endParaRPr/>
          </a:p>
        </p:txBody>
      </p:sp>
      <p:sp>
        <p:nvSpPr>
          <p:cNvPr id="161" name="Google Shape;161;p9"/>
          <p:cNvSpPr txBox="1"/>
          <p:nvPr/>
        </p:nvSpPr>
        <p:spPr>
          <a:xfrm>
            <a:off x="9034462" y="4300895"/>
            <a:ext cx="2674620"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 sz="1800">
                <a:solidFill>
                  <a:schemeClr val="dk1"/>
                </a:solidFill>
                <a:latin typeface="Calibri"/>
                <a:ea typeface="Calibri"/>
                <a:cs typeface="Calibri"/>
                <a:sym typeface="Calibri"/>
              </a:rPr>
              <a:t>Open AI makes transition from non profit to a for profit model</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cxnSp>
        <p:nvCxnSpPr>
          <p:cNvPr id="166" name="Google Shape;166;p10"/>
          <p:cNvCxnSpPr/>
          <p:nvPr/>
        </p:nvCxnSpPr>
        <p:spPr>
          <a:xfrm>
            <a:off x="0" y="3429000"/>
            <a:ext cx="12192000" cy="0"/>
          </a:xfrm>
          <a:prstGeom prst="straightConnector1">
            <a:avLst/>
          </a:prstGeom>
          <a:noFill/>
          <a:ln cap="flat" cmpd="sng" w="19050">
            <a:solidFill>
              <a:schemeClr val="accent5"/>
            </a:solidFill>
            <a:prstDash val="solid"/>
            <a:miter lim="800000"/>
            <a:headEnd len="sm" w="sm" type="none"/>
            <a:tailEnd len="sm" w="sm" type="none"/>
          </a:ln>
        </p:spPr>
      </p:cxnSp>
      <p:sp>
        <p:nvSpPr>
          <p:cNvPr id="167" name="Google Shape;167;p10"/>
          <p:cNvSpPr/>
          <p:nvPr/>
        </p:nvSpPr>
        <p:spPr>
          <a:xfrm>
            <a:off x="1051560" y="3268980"/>
            <a:ext cx="434340" cy="342900"/>
          </a:xfrm>
          <a:prstGeom prst="ellipse">
            <a:avLst/>
          </a:prstGeom>
          <a:solidFill>
            <a:schemeClr val="accent1"/>
          </a:solidFill>
          <a:ln cap="flat" cmpd="sng" w="12700">
            <a:solidFill>
              <a:srgbClr val="1C305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68" name="Google Shape;168;p10"/>
          <p:cNvSpPr/>
          <p:nvPr/>
        </p:nvSpPr>
        <p:spPr>
          <a:xfrm>
            <a:off x="3535680" y="3257550"/>
            <a:ext cx="434340" cy="342900"/>
          </a:xfrm>
          <a:prstGeom prst="ellipse">
            <a:avLst/>
          </a:prstGeom>
          <a:solidFill>
            <a:schemeClr val="accent1"/>
          </a:solidFill>
          <a:ln cap="flat" cmpd="sng" w="12700">
            <a:solidFill>
              <a:srgbClr val="1C305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69" name="Google Shape;169;p10"/>
          <p:cNvSpPr/>
          <p:nvPr/>
        </p:nvSpPr>
        <p:spPr>
          <a:xfrm>
            <a:off x="6477000" y="3257550"/>
            <a:ext cx="434340" cy="342900"/>
          </a:xfrm>
          <a:prstGeom prst="ellipse">
            <a:avLst/>
          </a:prstGeom>
          <a:solidFill>
            <a:schemeClr val="accent1"/>
          </a:solidFill>
          <a:ln cap="flat" cmpd="sng" w="12700">
            <a:solidFill>
              <a:srgbClr val="1C305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70" name="Google Shape;170;p10"/>
          <p:cNvSpPr/>
          <p:nvPr/>
        </p:nvSpPr>
        <p:spPr>
          <a:xfrm>
            <a:off x="10287000" y="3280410"/>
            <a:ext cx="434340" cy="342900"/>
          </a:xfrm>
          <a:prstGeom prst="ellipse">
            <a:avLst/>
          </a:prstGeom>
          <a:solidFill>
            <a:schemeClr val="accent1"/>
          </a:solidFill>
          <a:ln cap="flat" cmpd="sng" w="12700">
            <a:solidFill>
              <a:srgbClr val="1C305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71" name="Google Shape;171;p10"/>
          <p:cNvSpPr txBox="1"/>
          <p:nvPr/>
        </p:nvSpPr>
        <p:spPr>
          <a:xfrm>
            <a:off x="3752850" y="525780"/>
            <a:ext cx="4453890" cy="193899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 sz="8000">
                <a:solidFill>
                  <a:schemeClr val="dk1"/>
                </a:solidFill>
                <a:latin typeface="Calibri"/>
                <a:ea typeface="Calibri"/>
                <a:cs typeface="Calibri"/>
                <a:sym typeface="Calibri"/>
              </a:rPr>
              <a:t>Open AI</a:t>
            </a:r>
            <a:endParaRPr/>
          </a:p>
          <a:p>
            <a:pPr indent="0" lvl="0" marL="0" marR="0" rtl="0" algn="l">
              <a:spcBef>
                <a:spcPts val="0"/>
              </a:spcBef>
              <a:spcAft>
                <a:spcPts val="0"/>
              </a:spcAft>
              <a:buNone/>
            </a:pPr>
            <a:r>
              <a:rPr lang="en" sz="4000">
                <a:solidFill>
                  <a:schemeClr val="dk1"/>
                </a:solidFill>
                <a:latin typeface="Calibri"/>
                <a:ea typeface="Calibri"/>
                <a:cs typeface="Calibri"/>
                <a:sym typeface="Calibri"/>
              </a:rPr>
              <a:t>A Brief Time Line</a:t>
            </a:r>
            <a:endParaRPr/>
          </a:p>
        </p:txBody>
      </p:sp>
      <p:sp>
        <p:nvSpPr>
          <p:cNvPr id="172" name="Google Shape;172;p10"/>
          <p:cNvSpPr txBox="1"/>
          <p:nvPr/>
        </p:nvSpPr>
        <p:spPr>
          <a:xfrm>
            <a:off x="274320" y="3726179"/>
            <a:ext cx="1234440"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 sz="3600">
                <a:solidFill>
                  <a:schemeClr val="dk1"/>
                </a:solidFill>
                <a:latin typeface="Calibri"/>
                <a:ea typeface="Calibri"/>
                <a:cs typeface="Calibri"/>
                <a:sym typeface="Calibri"/>
              </a:rPr>
              <a:t>2019</a:t>
            </a:r>
            <a:endParaRPr/>
          </a:p>
        </p:txBody>
      </p:sp>
      <p:sp>
        <p:nvSpPr>
          <p:cNvPr id="173" name="Google Shape;173;p10"/>
          <p:cNvSpPr txBox="1"/>
          <p:nvPr/>
        </p:nvSpPr>
        <p:spPr>
          <a:xfrm>
            <a:off x="228600" y="4372510"/>
            <a:ext cx="2674620"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 sz="1800">
                <a:solidFill>
                  <a:schemeClr val="dk1"/>
                </a:solidFill>
                <a:latin typeface="Calibri"/>
                <a:ea typeface="Calibri"/>
                <a:cs typeface="Calibri"/>
                <a:sym typeface="Calibri"/>
              </a:rPr>
              <a:t>Open Ai partners with Microsoft</a:t>
            </a:r>
            <a:endParaRPr/>
          </a:p>
        </p:txBody>
      </p:sp>
      <p:sp>
        <p:nvSpPr>
          <p:cNvPr id="174" name="Google Shape;174;p10"/>
          <p:cNvSpPr txBox="1"/>
          <p:nvPr/>
        </p:nvSpPr>
        <p:spPr>
          <a:xfrm>
            <a:off x="3135630" y="3726178"/>
            <a:ext cx="1278255"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 sz="3600">
                <a:solidFill>
                  <a:schemeClr val="dk1"/>
                </a:solidFill>
                <a:latin typeface="Calibri"/>
                <a:ea typeface="Calibri"/>
                <a:cs typeface="Calibri"/>
                <a:sym typeface="Calibri"/>
              </a:rPr>
              <a:t>2019</a:t>
            </a:r>
            <a:endParaRPr/>
          </a:p>
        </p:txBody>
      </p:sp>
      <p:sp>
        <p:nvSpPr>
          <p:cNvPr id="175" name="Google Shape;175;p10"/>
          <p:cNvSpPr txBox="1"/>
          <p:nvPr/>
        </p:nvSpPr>
        <p:spPr>
          <a:xfrm>
            <a:off x="2903220" y="4371139"/>
            <a:ext cx="2674620"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 sz="1800">
                <a:solidFill>
                  <a:schemeClr val="dk1"/>
                </a:solidFill>
                <a:latin typeface="Calibri"/>
                <a:ea typeface="Calibri"/>
                <a:cs typeface="Calibri"/>
                <a:sym typeface="Calibri"/>
              </a:rPr>
              <a:t>Open AI also announces plans to license its tech for commercial use.</a:t>
            </a:r>
            <a:endParaRPr/>
          </a:p>
        </p:txBody>
      </p:sp>
      <p:sp>
        <p:nvSpPr>
          <p:cNvPr id="176" name="Google Shape;176;p10"/>
          <p:cNvSpPr txBox="1"/>
          <p:nvPr/>
        </p:nvSpPr>
        <p:spPr>
          <a:xfrm>
            <a:off x="6245542" y="3746897"/>
            <a:ext cx="1278255"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 sz="3600">
                <a:solidFill>
                  <a:schemeClr val="dk1"/>
                </a:solidFill>
                <a:latin typeface="Calibri"/>
                <a:ea typeface="Calibri"/>
                <a:cs typeface="Calibri"/>
                <a:sym typeface="Calibri"/>
              </a:rPr>
              <a:t>2019</a:t>
            </a:r>
            <a:endParaRPr/>
          </a:p>
        </p:txBody>
      </p:sp>
      <p:sp>
        <p:nvSpPr>
          <p:cNvPr id="177" name="Google Shape;177;p10"/>
          <p:cNvSpPr txBox="1"/>
          <p:nvPr/>
        </p:nvSpPr>
        <p:spPr>
          <a:xfrm>
            <a:off x="5810250" y="4300895"/>
            <a:ext cx="2674620" cy="12003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 sz="1800">
                <a:solidFill>
                  <a:schemeClr val="dk1"/>
                </a:solidFill>
                <a:latin typeface="Calibri"/>
                <a:ea typeface="Calibri"/>
                <a:cs typeface="Calibri"/>
                <a:sym typeface="Calibri"/>
              </a:rPr>
              <a:t>Open AI introduces GPT-3, a language model trained on extensive internet datasets.</a:t>
            </a:r>
            <a:endParaRPr/>
          </a:p>
        </p:txBody>
      </p:sp>
      <p:sp>
        <p:nvSpPr>
          <p:cNvPr id="178" name="Google Shape;178;p10"/>
          <p:cNvSpPr txBox="1"/>
          <p:nvPr/>
        </p:nvSpPr>
        <p:spPr>
          <a:xfrm>
            <a:off x="9865042" y="3746897"/>
            <a:ext cx="1278255"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 sz="3600">
                <a:solidFill>
                  <a:schemeClr val="dk1"/>
                </a:solidFill>
                <a:latin typeface="Calibri"/>
                <a:ea typeface="Calibri"/>
                <a:cs typeface="Calibri"/>
                <a:sym typeface="Calibri"/>
              </a:rPr>
              <a:t>2021</a:t>
            </a:r>
            <a:endParaRPr/>
          </a:p>
        </p:txBody>
      </p:sp>
      <p:sp>
        <p:nvSpPr>
          <p:cNvPr id="179" name="Google Shape;179;p10"/>
          <p:cNvSpPr txBox="1"/>
          <p:nvPr/>
        </p:nvSpPr>
        <p:spPr>
          <a:xfrm>
            <a:off x="9034462" y="4300895"/>
            <a:ext cx="2674620" cy="12003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 sz="1800">
                <a:solidFill>
                  <a:schemeClr val="dk1"/>
                </a:solidFill>
                <a:latin typeface="Calibri"/>
                <a:ea typeface="Calibri"/>
                <a:cs typeface="Calibri"/>
                <a:sym typeface="Calibri"/>
              </a:rPr>
              <a:t>Open AI introduces DALL-E, an advanced deep learning model that has ability to generate digital</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cxnSp>
        <p:nvCxnSpPr>
          <p:cNvPr id="184" name="Google Shape;184;p11"/>
          <p:cNvCxnSpPr/>
          <p:nvPr/>
        </p:nvCxnSpPr>
        <p:spPr>
          <a:xfrm>
            <a:off x="0" y="3429000"/>
            <a:ext cx="12192000" cy="0"/>
          </a:xfrm>
          <a:prstGeom prst="straightConnector1">
            <a:avLst/>
          </a:prstGeom>
          <a:noFill/>
          <a:ln cap="flat" cmpd="sng" w="19050">
            <a:solidFill>
              <a:schemeClr val="accent5"/>
            </a:solidFill>
            <a:prstDash val="solid"/>
            <a:miter lim="800000"/>
            <a:headEnd len="sm" w="sm" type="none"/>
            <a:tailEnd len="sm" w="sm" type="none"/>
          </a:ln>
        </p:spPr>
      </p:cxnSp>
      <p:sp>
        <p:nvSpPr>
          <p:cNvPr id="185" name="Google Shape;185;p11"/>
          <p:cNvSpPr/>
          <p:nvPr/>
        </p:nvSpPr>
        <p:spPr>
          <a:xfrm>
            <a:off x="1051560" y="3268980"/>
            <a:ext cx="434340" cy="342900"/>
          </a:xfrm>
          <a:prstGeom prst="ellipse">
            <a:avLst/>
          </a:prstGeom>
          <a:solidFill>
            <a:schemeClr val="accent1"/>
          </a:solidFill>
          <a:ln cap="flat" cmpd="sng" w="12700">
            <a:solidFill>
              <a:srgbClr val="1C305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86" name="Google Shape;186;p11"/>
          <p:cNvSpPr/>
          <p:nvPr/>
        </p:nvSpPr>
        <p:spPr>
          <a:xfrm>
            <a:off x="3535680" y="3257550"/>
            <a:ext cx="434340" cy="342900"/>
          </a:xfrm>
          <a:prstGeom prst="ellipse">
            <a:avLst/>
          </a:prstGeom>
          <a:solidFill>
            <a:schemeClr val="accent1"/>
          </a:solidFill>
          <a:ln cap="flat" cmpd="sng" w="12700">
            <a:solidFill>
              <a:srgbClr val="1C305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87" name="Google Shape;187;p11"/>
          <p:cNvSpPr/>
          <p:nvPr/>
        </p:nvSpPr>
        <p:spPr>
          <a:xfrm>
            <a:off x="6477000" y="3257550"/>
            <a:ext cx="434340" cy="342900"/>
          </a:xfrm>
          <a:prstGeom prst="ellipse">
            <a:avLst/>
          </a:prstGeom>
          <a:solidFill>
            <a:schemeClr val="accent1"/>
          </a:solidFill>
          <a:ln cap="flat" cmpd="sng" w="12700">
            <a:solidFill>
              <a:srgbClr val="1C305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88" name="Google Shape;188;p11"/>
          <p:cNvSpPr/>
          <p:nvPr/>
        </p:nvSpPr>
        <p:spPr>
          <a:xfrm>
            <a:off x="10287000" y="3280410"/>
            <a:ext cx="434340" cy="342900"/>
          </a:xfrm>
          <a:prstGeom prst="ellipse">
            <a:avLst/>
          </a:prstGeom>
          <a:solidFill>
            <a:schemeClr val="accent1"/>
          </a:solidFill>
          <a:ln cap="flat" cmpd="sng" w="12700">
            <a:solidFill>
              <a:srgbClr val="1C305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89" name="Google Shape;189;p11"/>
          <p:cNvSpPr txBox="1"/>
          <p:nvPr/>
        </p:nvSpPr>
        <p:spPr>
          <a:xfrm>
            <a:off x="3752850" y="525780"/>
            <a:ext cx="4453890" cy="193899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 sz="8000">
                <a:solidFill>
                  <a:schemeClr val="dk1"/>
                </a:solidFill>
                <a:latin typeface="Calibri"/>
                <a:ea typeface="Calibri"/>
                <a:cs typeface="Calibri"/>
                <a:sym typeface="Calibri"/>
              </a:rPr>
              <a:t>Open AI</a:t>
            </a:r>
            <a:endParaRPr/>
          </a:p>
          <a:p>
            <a:pPr indent="0" lvl="0" marL="0" marR="0" rtl="0" algn="l">
              <a:spcBef>
                <a:spcPts val="0"/>
              </a:spcBef>
              <a:spcAft>
                <a:spcPts val="0"/>
              </a:spcAft>
              <a:buNone/>
            </a:pPr>
            <a:r>
              <a:rPr lang="en" sz="4000">
                <a:solidFill>
                  <a:schemeClr val="dk1"/>
                </a:solidFill>
                <a:latin typeface="Calibri"/>
                <a:ea typeface="Calibri"/>
                <a:cs typeface="Calibri"/>
                <a:sym typeface="Calibri"/>
              </a:rPr>
              <a:t>A Brief Time Line</a:t>
            </a:r>
            <a:endParaRPr/>
          </a:p>
        </p:txBody>
      </p:sp>
      <p:sp>
        <p:nvSpPr>
          <p:cNvPr id="190" name="Google Shape;190;p11"/>
          <p:cNvSpPr txBox="1"/>
          <p:nvPr/>
        </p:nvSpPr>
        <p:spPr>
          <a:xfrm>
            <a:off x="274320" y="3726179"/>
            <a:ext cx="1234440"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 sz="3600">
                <a:solidFill>
                  <a:schemeClr val="dk1"/>
                </a:solidFill>
                <a:latin typeface="Calibri"/>
                <a:ea typeface="Calibri"/>
                <a:cs typeface="Calibri"/>
                <a:sym typeface="Calibri"/>
              </a:rPr>
              <a:t>2022</a:t>
            </a:r>
            <a:endParaRPr/>
          </a:p>
        </p:txBody>
      </p:sp>
      <p:sp>
        <p:nvSpPr>
          <p:cNvPr id="191" name="Google Shape;191;p11"/>
          <p:cNvSpPr txBox="1"/>
          <p:nvPr/>
        </p:nvSpPr>
        <p:spPr>
          <a:xfrm>
            <a:off x="228600" y="4372510"/>
            <a:ext cx="2674620"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 sz="1800">
                <a:solidFill>
                  <a:schemeClr val="dk1"/>
                </a:solidFill>
                <a:latin typeface="Calibri"/>
                <a:ea typeface="Calibri"/>
                <a:cs typeface="Calibri"/>
                <a:sym typeface="Calibri"/>
              </a:rPr>
              <a:t>Open Ai introduces ChatGPT</a:t>
            </a:r>
            <a:endParaRPr/>
          </a:p>
        </p:txBody>
      </p:sp>
      <p:sp>
        <p:nvSpPr>
          <p:cNvPr id="192" name="Google Shape;192;p11"/>
          <p:cNvSpPr txBox="1"/>
          <p:nvPr/>
        </p:nvSpPr>
        <p:spPr>
          <a:xfrm>
            <a:off x="3135630" y="3726178"/>
            <a:ext cx="1278255"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 sz="3600">
                <a:solidFill>
                  <a:schemeClr val="dk1"/>
                </a:solidFill>
                <a:latin typeface="Calibri"/>
                <a:ea typeface="Calibri"/>
                <a:cs typeface="Calibri"/>
                <a:sym typeface="Calibri"/>
              </a:rPr>
              <a:t>2022</a:t>
            </a:r>
            <a:endParaRPr/>
          </a:p>
        </p:txBody>
      </p:sp>
      <p:sp>
        <p:nvSpPr>
          <p:cNvPr id="193" name="Google Shape;193;p11"/>
          <p:cNvSpPr txBox="1"/>
          <p:nvPr/>
        </p:nvSpPr>
        <p:spPr>
          <a:xfrm>
            <a:off x="2903220" y="4371139"/>
            <a:ext cx="2674620" cy="203132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 sz="1800">
                <a:solidFill>
                  <a:schemeClr val="dk1"/>
                </a:solidFill>
                <a:latin typeface="Calibri"/>
                <a:ea typeface="Calibri"/>
                <a:cs typeface="Calibri"/>
                <a:sym typeface="Calibri"/>
              </a:rPr>
              <a:t>Google, the king of search recognizes ChatGPT as such an existential threat to its business model, it issues an internal “code red” warning about the technology</a:t>
            </a:r>
            <a:endParaRPr/>
          </a:p>
        </p:txBody>
      </p:sp>
      <p:sp>
        <p:nvSpPr>
          <p:cNvPr id="194" name="Google Shape;194;p11"/>
          <p:cNvSpPr txBox="1"/>
          <p:nvPr/>
        </p:nvSpPr>
        <p:spPr>
          <a:xfrm>
            <a:off x="6245542" y="3746897"/>
            <a:ext cx="1278255"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 sz="3600">
                <a:solidFill>
                  <a:schemeClr val="dk1"/>
                </a:solidFill>
                <a:latin typeface="Calibri"/>
                <a:ea typeface="Calibri"/>
                <a:cs typeface="Calibri"/>
                <a:sym typeface="Calibri"/>
              </a:rPr>
              <a:t>2023</a:t>
            </a:r>
            <a:endParaRPr/>
          </a:p>
        </p:txBody>
      </p:sp>
      <p:sp>
        <p:nvSpPr>
          <p:cNvPr id="195" name="Google Shape;195;p11"/>
          <p:cNvSpPr txBox="1"/>
          <p:nvPr/>
        </p:nvSpPr>
        <p:spPr>
          <a:xfrm>
            <a:off x="5810250" y="4300895"/>
            <a:ext cx="2674620"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 sz="1800">
                <a:solidFill>
                  <a:schemeClr val="dk1"/>
                </a:solidFill>
                <a:latin typeface="Calibri"/>
                <a:ea typeface="Calibri"/>
                <a:cs typeface="Calibri"/>
                <a:sym typeface="Calibri"/>
              </a:rPr>
              <a:t>ChatGPT reaches the 100mn user mark.</a:t>
            </a:r>
            <a:endParaRPr/>
          </a:p>
        </p:txBody>
      </p:sp>
      <p:sp>
        <p:nvSpPr>
          <p:cNvPr id="196" name="Google Shape;196;p11"/>
          <p:cNvSpPr txBox="1"/>
          <p:nvPr/>
        </p:nvSpPr>
        <p:spPr>
          <a:xfrm>
            <a:off x="9865042" y="3746897"/>
            <a:ext cx="1278255"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 sz="3600">
                <a:solidFill>
                  <a:schemeClr val="dk1"/>
                </a:solidFill>
                <a:latin typeface="Calibri"/>
                <a:ea typeface="Calibri"/>
                <a:cs typeface="Calibri"/>
                <a:sym typeface="Calibri"/>
              </a:rPr>
              <a:t>2023</a:t>
            </a:r>
            <a:endParaRPr/>
          </a:p>
        </p:txBody>
      </p:sp>
      <p:sp>
        <p:nvSpPr>
          <p:cNvPr id="197" name="Google Shape;197;p11"/>
          <p:cNvSpPr txBox="1"/>
          <p:nvPr/>
        </p:nvSpPr>
        <p:spPr>
          <a:xfrm>
            <a:off x="9034462" y="4300895"/>
            <a:ext cx="2674620"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 sz="1800">
                <a:solidFill>
                  <a:schemeClr val="dk1"/>
                </a:solidFill>
                <a:latin typeface="Calibri"/>
                <a:ea typeface="Calibri"/>
                <a:cs typeface="Calibri"/>
                <a:sym typeface="Calibri"/>
              </a:rPr>
              <a:t>Microsoft plans to invest $10 Bn in openAI over the next few years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1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
              <a:t>What is an LLM</a:t>
            </a:r>
            <a:endParaRPr/>
          </a:p>
        </p:txBody>
      </p:sp>
      <p:sp>
        <p:nvSpPr>
          <p:cNvPr id="203" name="Google Shape;203;p1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fontScale="92500" lnSpcReduction="20000"/>
          </a:bodyPr>
          <a:lstStyle/>
          <a:p>
            <a:pPr indent="-228600" lvl="0" marL="228600" rtl="0" algn="l">
              <a:lnSpc>
                <a:spcPct val="90000"/>
              </a:lnSpc>
              <a:spcBef>
                <a:spcPts val="0"/>
              </a:spcBef>
              <a:spcAft>
                <a:spcPts val="0"/>
              </a:spcAft>
              <a:buClr>
                <a:schemeClr val="dk1"/>
              </a:buClr>
              <a:buSzPct val="100000"/>
              <a:buChar char="•"/>
            </a:pPr>
            <a:r>
              <a:rPr lang="en"/>
              <a:t>“ A large language model or LLM is a deep learning algorithm that can recognize, summarize, translate, predict &amp; generate text and other content based on knowledge gained from massive datasets” – Nvidia</a:t>
            </a:r>
            <a:endParaRPr/>
          </a:p>
          <a:p>
            <a:pPr indent="-228600" lvl="0" marL="228600" rtl="0" algn="l">
              <a:lnSpc>
                <a:spcPct val="90000"/>
              </a:lnSpc>
              <a:spcBef>
                <a:spcPts val="1000"/>
              </a:spcBef>
              <a:spcAft>
                <a:spcPts val="0"/>
              </a:spcAft>
              <a:buClr>
                <a:schemeClr val="dk1"/>
              </a:buClr>
              <a:buSzPct val="100000"/>
              <a:buChar char="•"/>
            </a:pPr>
            <a:r>
              <a:rPr lang="en"/>
              <a:t> They aren’t just for teaching AI human languages, they :</a:t>
            </a:r>
            <a:endParaRPr/>
          </a:p>
          <a:p>
            <a:pPr indent="-228600" lvl="0" marL="228600" rtl="0" algn="l">
              <a:lnSpc>
                <a:spcPct val="90000"/>
              </a:lnSpc>
              <a:spcBef>
                <a:spcPts val="1000"/>
              </a:spcBef>
              <a:spcAft>
                <a:spcPts val="0"/>
              </a:spcAft>
              <a:buClr>
                <a:schemeClr val="dk1"/>
              </a:buClr>
              <a:buSzPct val="100000"/>
              <a:buChar char="•"/>
            </a:pPr>
            <a:r>
              <a:rPr lang="en"/>
              <a:t>Help researchers understand proteins.</a:t>
            </a:r>
            <a:endParaRPr/>
          </a:p>
          <a:p>
            <a:pPr indent="-228600" lvl="0" marL="228600" rtl="0" algn="l">
              <a:lnSpc>
                <a:spcPct val="90000"/>
              </a:lnSpc>
              <a:spcBef>
                <a:spcPts val="1000"/>
              </a:spcBef>
              <a:spcAft>
                <a:spcPts val="0"/>
              </a:spcAft>
              <a:buClr>
                <a:schemeClr val="dk1"/>
              </a:buClr>
              <a:buSzPct val="100000"/>
              <a:buChar char="•"/>
            </a:pPr>
            <a:r>
              <a:rPr lang="en"/>
              <a:t>Allow programmers to write more optimized code.</a:t>
            </a:r>
            <a:endParaRPr/>
          </a:p>
          <a:p>
            <a:pPr indent="-228600" lvl="0" marL="228600" rtl="0" algn="l">
              <a:lnSpc>
                <a:spcPct val="90000"/>
              </a:lnSpc>
              <a:spcBef>
                <a:spcPts val="1000"/>
              </a:spcBef>
              <a:spcAft>
                <a:spcPts val="0"/>
              </a:spcAft>
              <a:buClr>
                <a:schemeClr val="dk1"/>
              </a:buClr>
              <a:buSzPct val="100000"/>
              <a:buChar char="•"/>
            </a:pPr>
            <a:r>
              <a:rPr lang="en"/>
              <a:t>Help website developers reimagine search engines.</a:t>
            </a:r>
            <a:endParaRPr/>
          </a:p>
          <a:p>
            <a:pPr indent="-228600" lvl="0" marL="228600" rtl="0" algn="l">
              <a:lnSpc>
                <a:spcPct val="90000"/>
              </a:lnSpc>
              <a:spcBef>
                <a:spcPts val="1000"/>
              </a:spcBef>
              <a:spcAft>
                <a:spcPts val="0"/>
              </a:spcAft>
              <a:buClr>
                <a:schemeClr val="dk1"/>
              </a:buClr>
              <a:buSzPct val="100000"/>
              <a:buChar char="•"/>
            </a:pPr>
            <a:r>
              <a:rPr lang="en"/>
              <a:t>Give marketers gripping ad content.</a:t>
            </a:r>
            <a:endParaRPr/>
          </a:p>
          <a:p>
            <a:pPr indent="-228600" lvl="0" marL="228600" rtl="0" algn="l">
              <a:lnSpc>
                <a:spcPct val="90000"/>
              </a:lnSpc>
              <a:spcBef>
                <a:spcPts val="1000"/>
              </a:spcBef>
              <a:spcAft>
                <a:spcPts val="0"/>
              </a:spcAft>
              <a:buClr>
                <a:schemeClr val="dk1"/>
              </a:buClr>
              <a:buSzPct val="100000"/>
              <a:buChar char="•"/>
            </a:pPr>
            <a:r>
              <a:rPr lang="en"/>
              <a:t>Assist educators with better tutoring services.</a:t>
            </a:r>
            <a:endParaRPr/>
          </a:p>
          <a:p>
            <a:pPr indent="-228600" lvl="0" marL="228600" rtl="0" algn="l">
              <a:lnSpc>
                <a:spcPct val="90000"/>
              </a:lnSpc>
              <a:spcBef>
                <a:spcPts val="1000"/>
              </a:spcBef>
              <a:spcAft>
                <a:spcPts val="0"/>
              </a:spcAft>
              <a:buClr>
                <a:schemeClr val="dk1"/>
              </a:buClr>
              <a:buSzPct val="100000"/>
              <a:buChar char="•"/>
            </a:pPr>
            <a:r>
              <a:rPr lang="en"/>
              <a:t>Make robots more useful.</a:t>
            </a:r>
            <a:endParaRPr/>
          </a:p>
          <a:p>
            <a:pPr indent="-228600" lvl="0" marL="228600" rtl="0" algn="l">
              <a:lnSpc>
                <a:spcPct val="90000"/>
              </a:lnSpc>
              <a:spcBef>
                <a:spcPts val="1000"/>
              </a:spcBef>
              <a:spcAft>
                <a:spcPts val="0"/>
              </a:spcAft>
              <a:buClr>
                <a:schemeClr val="dk1"/>
              </a:buClr>
              <a:buSzPct val="100000"/>
              <a:buChar char="•"/>
            </a:pPr>
            <a:r>
              <a:rPr lang="en"/>
              <a:t>Provide writers with research assistance.</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1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
              <a:t>What is an LLM</a:t>
            </a:r>
            <a:endParaRPr/>
          </a:p>
        </p:txBody>
      </p:sp>
      <p:sp>
        <p:nvSpPr>
          <p:cNvPr id="209" name="Google Shape;209;p1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rPr lang="en"/>
              <a:t>Large language models learn from huge volumes of data. As the name suggests, central to an LLM is the size of the dataset it’s trained on. But the definition of large is evolving with AI.</a:t>
            </a:r>
            <a:endParaRPr/>
          </a:p>
          <a:p>
            <a:pPr indent="0" lvl="0" marL="0" rtl="0" algn="l">
              <a:lnSpc>
                <a:spcPct val="90000"/>
              </a:lnSpc>
              <a:spcBef>
                <a:spcPts val="1000"/>
              </a:spcBef>
              <a:spcAft>
                <a:spcPts val="0"/>
              </a:spcAft>
              <a:buClr>
                <a:schemeClr val="dk1"/>
              </a:buClr>
              <a:buSzPts val="2800"/>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1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
              <a:t>How large was the GPT Model?</a:t>
            </a:r>
            <a:endParaRPr/>
          </a:p>
        </p:txBody>
      </p:sp>
      <p:sp>
        <p:nvSpPr>
          <p:cNvPr id="215" name="Google Shape;215;p1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
              <a:t>The first version of GPT was released in 2018. It had 117 Mn parameters and was trained on about 40 gigs of text data.</a:t>
            </a:r>
            <a:endParaRPr/>
          </a:p>
          <a:p>
            <a:pPr indent="-228600" lvl="0" marL="228600" rtl="0" algn="l">
              <a:lnSpc>
                <a:spcPct val="90000"/>
              </a:lnSpc>
              <a:spcBef>
                <a:spcPts val="1000"/>
              </a:spcBef>
              <a:spcAft>
                <a:spcPts val="0"/>
              </a:spcAft>
              <a:buClr>
                <a:schemeClr val="dk1"/>
              </a:buClr>
              <a:buSzPts val="2800"/>
              <a:buChar char="•"/>
            </a:pPr>
            <a:r>
              <a:rPr lang="en"/>
              <a:t>GPT-2 was released in 2019 &amp; was trained on similar sized data set as GPT had 1.5 bn parameters</a:t>
            </a:r>
            <a:endParaRPr/>
          </a:p>
          <a:p>
            <a:pPr indent="-228600" lvl="0" marL="228600" rtl="0" algn="l">
              <a:lnSpc>
                <a:spcPct val="90000"/>
              </a:lnSpc>
              <a:spcBef>
                <a:spcPts val="1000"/>
              </a:spcBef>
              <a:spcAft>
                <a:spcPts val="0"/>
              </a:spcAft>
              <a:buClr>
                <a:schemeClr val="dk1"/>
              </a:buClr>
              <a:buSzPts val="2800"/>
              <a:buChar char="•"/>
            </a:pPr>
            <a:r>
              <a:rPr lang="en"/>
              <a:t>GPT-3 was the first major increase in the training data set and was trained on 570 gigs of text data &amp; 175 Bn parameters.</a:t>
            </a:r>
            <a:endParaRPr/>
          </a:p>
          <a:p>
            <a:pPr indent="-228600" lvl="0" marL="228600" rtl="0" algn="l">
              <a:lnSpc>
                <a:spcPct val="90000"/>
              </a:lnSpc>
              <a:spcBef>
                <a:spcPts val="1000"/>
              </a:spcBef>
              <a:spcAft>
                <a:spcPts val="0"/>
              </a:spcAft>
              <a:buClr>
                <a:schemeClr val="dk1"/>
              </a:buClr>
              <a:buSzPts val="2800"/>
              <a:buChar char="•"/>
            </a:pPr>
            <a:r>
              <a:rPr lang="en"/>
              <a:t>ChatGPT 4 represents a massive improvement over previous models. The dataset size &amp; number of parameters have not been disclosed.</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15"/>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6000"/>
              <a:buFont typeface="Calibri"/>
              <a:buNone/>
            </a:pPr>
            <a:r>
              <a:rPr lang="en"/>
              <a:t>Part 1: How to build a large language Model (LLM)</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16"/>
          <p:cNvSpPr txBox="1"/>
          <p:nvPr>
            <p:ph type="title"/>
          </p:nvPr>
        </p:nvSpPr>
        <p:spPr>
          <a:xfrm>
            <a:off x="415600" y="593367"/>
            <a:ext cx="11360800" cy="763600"/>
          </a:xfrm>
          <a:prstGeom prst="rect">
            <a:avLst/>
          </a:prstGeom>
          <a:noFill/>
          <a:ln>
            <a:noFill/>
          </a:ln>
        </p:spPr>
        <p:txBody>
          <a:bodyPr anchorCtr="0" anchor="t" bIns="121900" lIns="121900" spcFirstLastPara="1" rIns="121900" wrap="square" tIns="121900">
            <a:noAutofit/>
          </a:bodyPr>
          <a:lstStyle/>
          <a:p>
            <a:pPr indent="0" lvl="0" marL="0" rtl="0" algn="ctr">
              <a:lnSpc>
                <a:spcPct val="90000"/>
              </a:lnSpc>
              <a:spcBef>
                <a:spcPts val="0"/>
              </a:spcBef>
              <a:spcAft>
                <a:spcPts val="0"/>
              </a:spcAft>
              <a:buClr>
                <a:schemeClr val="dk1"/>
              </a:buClr>
              <a:buSzPts val="2500"/>
              <a:buFont typeface="Calibri"/>
              <a:buNone/>
            </a:pPr>
            <a:r>
              <a:rPr lang="en"/>
              <a:t>Representing Natural Language in Machines</a:t>
            </a:r>
            <a:endParaRPr/>
          </a:p>
        </p:txBody>
      </p:sp>
      <p:sp>
        <p:nvSpPr>
          <p:cNvPr id="226" name="Google Shape;226;p16"/>
          <p:cNvSpPr txBox="1"/>
          <p:nvPr>
            <p:ph idx="12" type="sldNum"/>
          </p:nvPr>
        </p:nvSpPr>
        <p:spPr>
          <a:xfrm>
            <a:off x="11296611" y="6217623"/>
            <a:ext cx="731600" cy="524800"/>
          </a:xfrm>
          <a:prstGeom prst="rect">
            <a:avLst/>
          </a:prstGeom>
          <a:noFill/>
          <a:ln>
            <a:noFill/>
          </a:ln>
        </p:spPr>
        <p:txBody>
          <a:bodyPr anchorCtr="0" anchor="ctr" bIns="121900" lIns="121900" spcFirstLastPara="1" rIns="121900" wrap="square" tIns="121900">
            <a:normAutofit/>
          </a:bodyPr>
          <a:lstStyle/>
          <a:p>
            <a:pPr indent="0" lvl="0" marL="0" rtl="0" algn="r">
              <a:spcBef>
                <a:spcPts val="0"/>
              </a:spcBef>
              <a:spcAft>
                <a:spcPts val="0"/>
              </a:spcAft>
              <a:buClr>
                <a:srgbClr val="888888"/>
              </a:buClr>
              <a:buSzPts val="1200"/>
              <a:buFont typeface="Calibri"/>
              <a:buNone/>
            </a:pPr>
            <a:fld id="{00000000-1234-1234-1234-123412341234}" type="slidenum">
              <a:rPr lang="en"/>
              <a:t>‹#›</a:t>
            </a:fld>
            <a:endParaRPr/>
          </a:p>
        </p:txBody>
      </p:sp>
      <p:grpSp>
        <p:nvGrpSpPr>
          <p:cNvPr id="227" name="Google Shape;227;p16"/>
          <p:cNvGrpSpPr/>
          <p:nvPr/>
        </p:nvGrpSpPr>
        <p:grpSpPr>
          <a:xfrm>
            <a:off x="621800" y="1632200"/>
            <a:ext cx="11182517" cy="1878000"/>
            <a:chOff x="466350" y="1224150"/>
            <a:chExt cx="8386888" cy="1408500"/>
          </a:xfrm>
        </p:grpSpPr>
        <p:pic>
          <p:nvPicPr>
            <p:cNvPr id="228" name="Google Shape;228;p16"/>
            <p:cNvPicPr preferRelativeResize="0"/>
            <p:nvPr/>
          </p:nvPicPr>
          <p:blipFill rotWithShape="1">
            <a:blip r:embed="rId3">
              <a:alphaModFix/>
            </a:blip>
            <a:srcRect b="53497" l="0" r="0" t="272"/>
            <a:stretch/>
          </p:blipFill>
          <p:spPr>
            <a:xfrm>
              <a:off x="4867763" y="1312050"/>
              <a:ext cx="3985475" cy="1212999"/>
            </a:xfrm>
            <a:prstGeom prst="rect">
              <a:avLst/>
            </a:prstGeom>
            <a:noFill/>
            <a:ln>
              <a:noFill/>
            </a:ln>
            <a:effectLst>
              <a:outerShdw blurRad="57150" rotWithShape="0" algn="bl" dir="5400000" dist="47625">
                <a:srgbClr val="000000">
                  <a:alpha val="49803"/>
                </a:srgbClr>
              </a:outerShdw>
            </a:effectLst>
          </p:spPr>
        </p:pic>
        <p:sp>
          <p:nvSpPr>
            <p:cNvPr id="229" name="Google Shape;229;p16"/>
            <p:cNvSpPr txBox="1"/>
            <p:nvPr/>
          </p:nvSpPr>
          <p:spPr>
            <a:xfrm>
              <a:off x="466350" y="1224150"/>
              <a:ext cx="4401300" cy="1408500"/>
            </a:xfrm>
            <a:prstGeom prst="rect">
              <a:avLst/>
            </a:prstGeom>
            <a:noFill/>
            <a:ln>
              <a:noFill/>
            </a:ln>
          </p:spPr>
          <p:txBody>
            <a:bodyPr anchorCtr="0" anchor="t" bIns="121900" lIns="121900" spcFirstLastPara="1" rIns="121900" wrap="square" tIns="121900">
              <a:noAutofit/>
            </a:bodyPr>
            <a:lstStyle/>
            <a:p>
              <a:pPr indent="0" lvl="0" marL="0" marR="0" rtl="0" algn="l">
                <a:spcBef>
                  <a:spcPts val="0"/>
                </a:spcBef>
                <a:spcAft>
                  <a:spcPts val="0"/>
                </a:spcAft>
                <a:buNone/>
              </a:pPr>
              <a:r>
                <a:rPr lang="en" sz="2267">
                  <a:solidFill>
                    <a:schemeClr val="dk1"/>
                  </a:solidFill>
                  <a:latin typeface="Open Sans SemiBold"/>
                  <a:ea typeface="Open Sans SemiBold"/>
                  <a:cs typeface="Open Sans SemiBold"/>
                  <a:sym typeface="Open Sans SemiBold"/>
                </a:rPr>
                <a:t>Strings:</a:t>
              </a:r>
              <a:endParaRPr sz="2267">
                <a:solidFill>
                  <a:schemeClr val="dk1"/>
                </a:solidFill>
                <a:latin typeface="Open Sans SemiBold"/>
                <a:ea typeface="Open Sans SemiBold"/>
                <a:cs typeface="Open Sans SemiBold"/>
                <a:sym typeface="Open Sans SemiBold"/>
              </a:endParaRPr>
            </a:p>
            <a:p>
              <a:pPr indent="-448721" lvl="0" marL="609585" marR="0" rtl="0" algn="l">
                <a:spcBef>
                  <a:spcPts val="0"/>
                </a:spcBef>
                <a:spcAft>
                  <a:spcPts val="0"/>
                </a:spcAft>
                <a:buClr>
                  <a:schemeClr val="dk1"/>
                </a:buClr>
                <a:buSzPts val="1700"/>
                <a:buFont typeface="Open Sans"/>
                <a:buChar char="●"/>
              </a:pPr>
              <a:r>
                <a:rPr lang="en" sz="2267">
                  <a:solidFill>
                    <a:schemeClr val="dk1"/>
                  </a:solidFill>
                  <a:latin typeface="Open Sans"/>
                  <a:ea typeface="Open Sans"/>
                  <a:cs typeface="Open Sans"/>
                  <a:sym typeface="Open Sans"/>
                </a:rPr>
                <a:t>Each character is 1-2 bytes</a:t>
              </a:r>
              <a:endParaRPr sz="2267">
                <a:solidFill>
                  <a:schemeClr val="dk1"/>
                </a:solidFill>
                <a:latin typeface="Open Sans"/>
                <a:ea typeface="Open Sans"/>
                <a:cs typeface="Open Sans"/>
                <a:sym typeface="Open Sans"/>
              </a:endParaRPr>
            </a:p>
            <a:p>
              <a:pPr indent="-448721" lvl="0" marL="609585" marR="0" rtl="0" algn="l">
                <a:spcBef>
                  <a:spcPts val="0"/>
                </a:spcBef>
                <a:spcAft>
                  <a:spcPts val="0"/>
                </a:spcAft>
                <a:buClr>
                  <a:schemeClr val="dk1"/>
                </a:buClr>
                <a:buSzPts val="1700"/>
                <a:buFont typeface="Open Sans"/>
                <a:buChar char="●"/>
              </a:pPr>
              <a:r>
                <a:rPr lang="en" sz="2267">
                  <a:solidFill>
                    <a:schemeClr val="dk1"/>
                  </a:solidFill>
                  <a:latin typeface="Open Sans"/>
                  <a:ea typeface="Open Sans"/>
                  <a:cs typeface="Open Sans"/>
                  <a:sym typeface="Open Sans"/>
                </a:rPr>
                <a:t>Great for text manipulations</a:t>
              </a:r>
              <a:endParaRPr sz="2267">
                <a:solidFill>
                  <a:schemeClr val="dk1"/>
                </a:solidFill>
                <a:latin typeface="Open Sans"/>
                <a:ea typeface="Open Sans"/>
                <a:cs typeface="Open Sans"/>
                <a:sym typeface="Open Sans"/>
              </a:endParaRPr>
            </a:p>
            <a:p>
              <a:pPr indent="-423323" lvl="1" marL="1219170" marR="0" rtl="0" algn="l">
                <a:spcBef>
                  <a:spcPts val="0"/>
                </a:spcBef>
                <a:spcAft>
                  <a:spcPts val="0"/>
                </a:spcAft>
                <a:buClr>
                  <a:schemeClr val="dk1"/>
                </a:buClr>
                <a:buSzPts val="1400"/>
                <a:buFont typeface="Open Sans"/>
                <a:buChar char="○"/>
              </a:pPr>
              <a:r>
                <a:rPr b="0" i="0" lang="en" sz="2400" u="none" cap="none" strike="noStrike">
                  <a:solidFill>
                    <a:schemeClr val="dk1"/>
                  </a:solidFill>
                  <a:latin typeface="Open Sans"/>
                  <a:ea typeface="Open Sans"/>
                  <a:cs typeface="Open Sans"/>
                  <a:sym typeface="Open Sans"/>
                </a:rPr>
                <a:t>Concatenate, Find + Replace</a:t>
              </a:r>
              <a:endParaRPr b="0" i="0" sz="2267" u="none" cap="none" strike="noStrike">
                <a:solidFill>
                  <a:schemeClr val="dk1"/>
                </a:solidFill>
                <a:latin typeface="Open Sans"/>
                <a:ea typeface="Open Sans"/>
                <a:cs typeface="Open Sans"/>
                <a:sym typeface="Open Sans"/>
              </a:endParaRPr>
            </a:p>
            <a:p>
              <a:pPr indent="-448721" lvl="0" marL="609585" marR="0" rtl="0" algn="l">
                <a:spcBef>
                  <a:spcPts val="0"/>
                </a:spcBef>
                <a:spcAft>
                  <a:spcPts val="0"/>
                </a:spcAft>
                <a:buClr>
                  <a:schemeClr val="dk1"/>
                </a:buClr>
                <a:buSzPts val="1700"/>
                <a:buFont typeface="Open Sans"/>
                <a:buChar char="●"/>
              </a:pPr>
              <a:r>
                <a:rPr lang="en" sz="2267">
                  <a:solidFill>
                    <a:schemeClr val="dk1"/>
                  </a:solidFill>
                  <a:latin typeface="Open Sans"/>
                  <a:ea typeface="Open Sans"/>
                  <a:cs typeface="Open Sans"/>
                  <a:sym typeface="Open Sans"/>
                </a:rPr>
                <a:t>No semantics or morphology</a:t>
              </a:r>
              <a:endParaRPr sz="2400">
                <a:solidFill>
                  <a:schemeClr val="dk1"/>
                </a:solidFill>
                <a:latin typeface="Open Sans"/>
                <a:ea typeface="Open Sans"/>
                <a:cs typeface="Open Sans"/>
                <a:sym typeface="Open Sans"/>
              </a:endParaRPr>
            </a:p>
          </p:txBody>
        </p:sp>
      </p:grpSp>
      <p:grpSp>
        <p:nvGrpSpPr>
          <p:cNvPr id="230" name="Google Shape;230;p16"/>
          <p:cNvGrpSpPr/>
          <p:nvPr/>
        </p:nvGrpSpPr>
        <p:grpSpPr>
          <a:xfrm>
            <a:off x="621800" y="3860800"/>
            <a:ext cx="11182517" cy="2608800"/>
            <a:chOff x="466350" y="2819400"/>
            <a:chExt cx="8386888" cy="1956600"/>
          </a:xfrm>
        </p:grpSpPr>
        <p:sp>
          <p:nvSpPr>
            <p:cNvPr id="231" name="Google Shape;231;p16"/>
            <p:cNvSpPr txBox="1"/>
            <p:nvPr/>
          </p:nvSpPr>
          <p:spPr>
            <a:xfrm>
              <a:off x="466350" y="2819400"/>
              <a:ext cx="4949700" cy="1956600"/>
            </a:xfrm>
            <a:prstGeom prst="rect">
              <a:avLst/>
            </a:prstGeom>
            <a:noFill/>
            <a:ln>
              <a:noFill/>
            </a:ln>
          </p:spPr>
          <p:txBody>
            <a:bodyPr anchorCtr="0" anchor="t" bIns="121900" lIns="121900" spcFirstLastPara="1" rIns="121900" wrap="square" tIns="121900">
              <a:noAutofit/>
            </a:bodyPr>
            <a:lstStyle/>
            <a:p>
              <a:pPr indent="0" lvl="0" marL="0" marR="0" rtl="0" algn="l">
                <a:spcBef>
                  <a:spcPts val="0"/>
                </a:spcBef>
                <a:spcAft>
                  <a:spcPts val="0"/>
                </a:spcAft>
                <a:buNone/>
              </a:pPr>
              <a:r>
                <a:rPr lang="en" sz="2267">
                  <a:solidFill>
                    <a:schemeClr val="dk1"/>
                  </a:solidFill>
                  <a:latin typeface="Open Sans SemiBold"/>
                  <a:ea typeface="Open Sans SemiBold"/>
                  <a:cs typeface="Open Sans SemiBold"/>
                  <a:sym typeface="Open Sans SemiBold"/>
                </a:rPr>
                <a:t>Tokens:</a:t>
              </a:r>
              <a:endParaRPr sz="2267">
                <a:solidFill>
                  <a:schemeClr val="dk1"/>
                </a:solidFill>
                <a:latin typeface="Open Sans SemiBold"/>
                <a:ea typeface="Open Sans SemiBold"/>
                <a:cs typeface="Open Sans SemiBold"/>
                <a:sym typeface="Open Sans SemiBold"/>
              </a:endParaRPr>
            </a:p>
            <a:p>
              <a:pPr indent="-448721" lvl="0" marL="609585" marR="0" rtl="0" algn="l">
                <a:spcBef>
                  <a:spcPts val="0"/>
                </a:spcBef>
                <a:spcAft>
                  <a:spcPts val="0"/>
                </a:spcAft>
                <a:buClr>
                  <a:schemeClr val="dk1"/>
                </a:buClr>
                <a:buSzPts val="1700"/>
                <a:buFont typeface="Open Sans"/>
                <a:buChar char="●"/>
              </a:pPr>
              <a:r>
                <a:rPr lang="en" sz="2267">
                  <a:solidFill>
                    <a:schemeClr val="dk1"/>
                  </a:solidFill>
                  <a:latin typeface="Open Sans"/>
                  <a:ea typeface="Open Sans"/>
                  <a:cs typeface="Open Sans"/>
                  <a:sym typeface="Open Sans"/>
                </a:rPr>
                <a:t>Map each word to a token ID</a:t>
              </a:r>
              <a:endParaRPr sz="2267">
                <a:solidFill>
                  <a:schemeClr val="dk1"/>
                </a:solidFill>
                <a:latin typeface="Open Sans"/>
                <a:ea typeface="Open Sans"/>
                <a:cs typeface="Open Sans"/>
                <a:sym typeface="Open Sans"/>
              </a:endParaRPr>
            </a:p>
            <a:p>
              <a:pPr indent="-448721" lvl="0" marL="609585" marR="0" rtl="0" algn="l">
                <a:spcBef>
                  <a:spcPts val="0"/>
                </a:spcBef>
                <a:spcAft>
                  <a:spcPts val="0"/>
                </a:spcAft>
                <a:buClr>
                  <a:schemeClr val="dk1"/>
                </a:buClr>
                <a:buSzPts val="1700"/>
                <a:buFont typeface="Open Sans"/>
                <a:buChar char="●"/>
              </a:pPr>
              <a:r>
                <a:rPr lang="en" sz="2267">
                  <a:solidFill>
                    <a:schemeClr val="dk1"/>
                  </a:solidFill>
                  <a:latin typeface="Open Sans"/>
                  <a:ea typeface="Open Sans"/>
                  <a:cs typeface="Open Sans"/>
                  <a:sym typeface="Open Sans"/>
                </a:rPr>
                <a:t>In practice: </a:t>
              </a:r>
              <a:endParaRPr sz="2267">
                <a:solidFill>
                  <a:schemeClr val="dk1"/>
                </a:solidFill>
                <a:latin typeface="Open Sans"/>
                <a:ea typeface="Open Sans"/>
                <a:cs typeface="Open Sans"/>
                <a:sym typeface="Open Sans"/>
              </a:endParaRPr>
            </a:p>
            <a:p>
              <a:pPr indent="-423323" lvl="1" marL="1219170" marR="0" rtl="0" algn="l">
                <a:spcBef>
                  <a:spcPts val="0"/>
                </a:spcBef>
                <a:spcAft>
                  <a:spcPts val="0"/>
                </a:spcAft>
                <a:buClr>
                  <a:schemeClr val="dk1"/>
                </a:buClr>
                <a:buSzPts val="1400"/>
                <a:buFont typeface="Open Sans"/>
                <a:buChar char="○"/>
              </a:pPr>
              <a:r>
                <a:rPr b="0" i="0" lang="en" sz="2400" u="none" cap="none" strike="noStrike">
                  <a:solidFill>
                    <a:schemeClr val="dk1"/>
                  </a:solidFill>
                  <a:latin typeface="Open Sans"/>
                  <a:ea typeface="Open Sans"/>
                  <a:cs typeface="Open Sans"/>
                  <a:sym typeface="Open Sans"/>
                </a:rPr>
                <a:t>Some words are too rare / misspelled</a:t>
              </a:r>
              <a:endParaRPr b="0" i="0" sz="2400" u="none" cap="none" strike="noStrike">
                <a:solidFill>
                  <a:schemeClr val="dk1"/>
                </a:solidFill>
                <a:latin typeface="Open Sans"/>
                <a:ea typeface="Open Sans"/>
                <a:cs typeface="Open Sans"/>
                <a:sym typeface="Open Sans"/>
              </a:endParaRPr>
            </a:p>
            <a:p>
              <a:pPr indent="-423323" lvl="1" marL="1219170" marR="0" rtl="0" algn="l">
                <a:spcBef>
                  <a:spcPts val="0"/>
                </a:spcBef>
                <a:spcAft>
                  <a:spcPts val="0"/>
                </a:spcAft>
                <a:buClr>
                  <a:schemeClr val="dk1"/>
                </a:buClr>
                <a:buSzPts val="1400"/>
                <a:buFont typeface="Open Sans"/>
                <a:buChar char="○"/>
              </a:pPr>
              <a:r>
                <a:rPr b="0" i="0" lang="en" sz="2400" u="none" cap="none" strike="noStrike">
                  <a:solidFill>
                    <a:schemeClr val="dk1"/>
                  </a:solidFill>
                  <a:latin typeface="Open Sans"/>
                  <a:ea typeface="Open Sans"/>
                  <a:cs typeface="Open Sans"/>
                  <a:sym typeface="Open Sans"/>
                </a:rPr>
                <a:t>Split these into common word parts </a:t>
              </a:r>
              <a:br>
                <a:rPr b="0" i="0" lang="en" sz="2400" u="none" cap="none" strike="noStrike">
                  <a:solidFill>
                    <a:schemeClr val="dk1"/>
                  </a:solidFill>
                  <a:latin typeface="Open Sans"/>
                  <a:ea typeface="Open Sans"/>
                  <a:cs typeface="Open Sans"/>
                  <a:sym typeface="Open Sans"/>
                </a:rPr>
              </a:br>
              <a:r>
                <a:rPr b="0" i="0" lang="en" sz="2400" u="none" cap="none" strike="noStrike">
                  <a:solidFill>
                    <a:schemeClr val="dk1"/>
                  </a:solidFill>
                  <a:latin typeface="Open Sans"/>
                  <a:ea typeface="Open Sans"/>
                  <a:cs typeface="Open Sans"/>
                  <a:sym typeface="Open Sans"/>
                </a:rPr>
                <a:t>and map these to IDs</a:t>
              </a:r>
              <a:endParaRPr b="0" i="0" sz="2400" u="none" cap="none" strike="noStrike">
                <a:solidFill>
                  <a:schemeClr val="dk1"/>
                </a:solidFill>
                <a:latin typeface="Open Sans"/>
                <a:ea typeface="Open Sans"/>
                <a:cs typeface="Open Sans"/>
                <a:sym typeface="Open Sans"/>
              </a:endParaRPr>
            </a:p>
          </p:txBody>
        </p:sp>
        <p:pic>
          <p:nvPicPr>
            <p:cNvPr id="232" name="Google Shape;232;p16"/>
            <p:cNvPicPr preferRelativeResize="0"/>
            <p:nvPr/>
          </p:nvPicPr>
          <p:blipFill rotWithShape="1">
            <a:blip r:embed="rId3">
              <a:alphaModFix/>
            </a:blip>
            <a:srcRect b="-267" l="0" r="0" t="46531"/>
            <a:stretch/>
          </p:blipFill>
          <p:spPr>
            <a:xfrm>
              <a:off x="4867763" y="2947375"/>
              <a:ext cx="3985475" cy="1410000"/>
            </a:xfrm>
            <a:prstGeom prst="rect">
              <a:avLst/>
            </a:prstGeom>
            <a:noFill/>
            <a:ln>
              <a:noFill/>
            </a:ln>
            <a:effectLst>
              <a:outerShdw blurRad="57150" rotWithShape="0" algn="bl" dir="5400000" dist="47625">
                <a:srgbClr val="000000">
                  <a:alpha val="49803"/>
                </a:srgbClr>
              </a:outerShdw>
            </a:effectLst>
          </p:spPr>
        </p:pic>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p17"/>
          <p:cNvSpPr txBox="1"/>
          <p:nvPr>
            <p:ph type="title"/>
          </p:nvPr>
        </p:nvSpPr>
        <p:spPr>
          <a:xfrm>
            <a:off x="415600" y="593367"/>
            <a:ext cx="11360800" cy="763600"/>
          </a:xfrm>
          <a:prstGeom prst="rect">
            <a:avLst/>
          </a:prstGeom>
          <a:noFill/>
          <a:ln>
            <a:noFill/>
          </a:ln>
        </p:spPr>
        <p:txBody>
          <a:bodyPr anchorCtr="0" anchor="t" bIns="121900" lIns="121900" spcFirstLastPara="1" rIns="121900" wrap="square" tIns="121900">
            <a:noAutofit/>
          </a:bodyPr>
          <a:lstStyle/>
          <a:p>
            <a:pPr indent="0" lvl="0" marL="0" rtl="0" algn="ctr">
              <a:lnSpc>
                <a:spcPct val="90000"/>
              </a:lnSpc>
              <a:spcBef>
                <a:spcPts val="0"/>
              </a:spcBef>
              <a:spcAft>
                <a:spcPts val="0"/>
              </a:spcAft>
              <a:buClr>
                <a:schemeClr val="dk1"/>
              </a:buClr>
              <a:buSzPts val="2500"/>
              <a:buFont typeface="Calibri"/>
              <a:buNone/>
            </a:pPr>
            <a:r>
              <a:rPr lang="en"/>
              <a:t>Representing Natural Language in Neural Networks</a:t>
            </a:r>
            <a:endParaRPr/>
          </a:p>
        </p:txBody>
      </p:sp>
      <p:sp>
        <p:nvSpPr>
          <p:cNvPr id="238" name="Google Shape;238;p17"/>
          <p:cNvSpPr txBox="1"/>
          <p:nvPr>
            <p:ph idx="1" type="body"/>
          </p:nvPr>
        </p:nvSpPr>
        <p:spPr>
          <a:xfrm>
            <a:off x="429800" y="1600533"/>
            <a:ext cx="4276400" cy="723600"/>
          </a:xfrm>
          <a:prstGeom prst="rect">
            <a:avLst/>
          </a:prstGeom>
          <a:noFill/>
          <a:ln>
            <a:noFill/>
          </a:ln>
        </p:spPr>
        <p:txBody>
          <a:bodyPr anchorCtr="0" anchor="t" bIns="121900" lIns="121900" spcFirstLastPara="1" rIns="121900" wrap="square" tIns="121900">
            <a:normAutofit/>
          </a:bodyPr>
          <a:lstStyle/>
          <a:p>
            <a:pPr indent="0" lvl="0" marL="0" rtl="0" algn="l">
              <a:lnSpc>
                <a:spcPct val="100000"/>
              </a:lnSpc>
              <a:spcBef>
                <a:spcPts val="0"/>
              </a:spcBef>
              <a:spcAft>
                <a:spcPts val="0"/>
              </a:spcAft>
              <a:buClr>
                <a:schemeClr val="dk1"/>
              </a:buClr>
              <a:buSzPts val="1700"/>
              <a:buNone/>
            </a:pPr>
            <a:r>
              <a:rPr lang="en">
                <a:latin typeface="Open Sans SemiBold"/>
                <a:ea typeface="Open Sans SemiBold"/>
                <a:cs typeface="Open Sans SemiBold"/>
                <a:sym typeface="Open Sans SemiBold"/>
              </a:rPr>
              <a:t>Word embeddings:</a:t>
            </a:r>
            <a:endParaRPr>
              <a:latin typeface="Open Sans SemiBold"/>
              <a:ea typeface="Open Sans SemiBold"/>
              <a:cs typeface="Open Sans SemiBold"/>
              <a:sym typeface="Open Sans SemiBold"/>
            </a:endParaRPr>
          </a:p>
        </p:txBody>
      </p:sp>
      <p:sp>
        <p:nvSpPr>
          <p:cNvPr id="239" name="Google Shape;239;p17"/>
          <p:cNvSpPr txBox="1"/>
          <p:nvPr>
            <p:ph idx="12" type="sldNum"/>
          </p:nvPr>
        </p:nvSpPr>
        <p:spPr>
          <a:xfrm>
            <a:off x="11296611" y="6217623"/>
            <a:ext cx="731600" cy="524800"/>
          </a:xfrm>
          <a:prstGeom prst="rect">
            <a:avLst/>
          </a:prstGeom>
          <a:noFill/>
          <a:ln>
            <a:noFill/>
          </a:ln>
        </p:spPr>
        <p:txBody>
          <a:bodyPr anchorCtr="0" anchor="ctr" bIns="121900" lIns="121900" spcFirstLastPara="1" rIns="121900" wrap="square" tIns="121900">
            <a:normAutofit/>
          </a:bodyPr>
          <a:lstStyle/>
          <a:p>
            <a:pPr indent="0" lvl="0" marL="0" rtl="0" algn="r">
              <a:spcBef>
                <a:spcPts val="0"/>
              </a:spcBef>
              <a:spcAft>
                <a:spcPts val="0"/>
              </a:spcAft>
              <a:buClr>
                <a:srgbClr val="888888"/>
              </a:buClr>
              <a:buSzPts val="1200"/>
              <a:buFont typeface="Calibri"/>
              <a:buNone/>
            </a:pPr>
            <a:fld id="{00000000-1234-1234-1234-123412341234}" type="slidenum">
              <a:rPr lang="en"/>
              <a:t>‹#›</a:t>
            </a:fld>
            <a:endParaRPr/>
          </a:p>
        </p:txBody>
      </p:sp>
      <p:pic>
        <p:nvPicPr>
          <p:cNvPr id="240" name="Google Shape;240;p17"/>
          <p:cNvPicPr preferRelativeResize="0"/>
          <p:nvPr/>
        </p:nvPicPr>
        <p:blipFill rotWithShape="1">
          <a:blip r:embed="rId3">
            <a:alphaModFix/>
          </a:blip>
          <a:srcRect b="5846" l="1352" r="1352" t="9406"/>
          <a:stretch/>
        </p:blipFill>
        <p:spPr>
          <a:xfrm>
            <a:off x="4891292" y="1961709"/>
            <a:ext cx="7210234" cy="4005168"/>
          </a:xfrm>
          <a:prstGeom prst="rect">
            <a:avLst/>
          </a:prstGeom>
          <a:noFill/>
          <a:ln>
            <a:noFill/>
          </a:ln>
          <a:effectLst>
            <a:outerShdw blurRad="57150" rotWithShape="0" algn="bl" dir="5400000" dist="19050">
              <a:srgbClr val="000000">
                <a:alpha val="49803"/>
              </a:srgbClr>
            </a:outerShdw>
          </a:effectLst>
        </p:spPr>
      </p:pic>
      <p:pic>
        <p:nvPicPr>
          <p:cNvPr id="241" name="Google Shape;241;p17"/>
          <p:cNvPicPr preferRelativeResize="0"/>
          <p:nvPr/>
        </p:nvPicPr>
        <p:blipFill rotWithShape="1">
          <a:blip r:embed="rId4">
            <a:alphaModFix/>
          </a:blip>
          <a:srcRect b="17498" l="0" r="44961" t="18847"/>
          <a:stretch/>
        </p:blipFill>
        <p:spPr>
          <a:xfrm>
            <a:off x="937801" y="2213300"/>
            <a:ext cx="2930567" cy="763600"/>
          </a:xfrm>
          <a:prstGeom prst="rect">
            <a:avLst/>
          </a:prstGeom>
          <a:noFill/>
          <a:ln>
            <a:noFill/>
          </a:ln>
        </p:spPr>
      </p:pic>
      <p:grpSp>
        <p:nvGrpSpPr>
          <p:cNvPr id="242" name="Google Shape;242;p17"/>
          <p:cNvGrpSpPr/>
          <p:nvPr/>
        </p:nvGrpSpPr>
        <p:grpSpPr>
          <a:xfrm>
            <a:off x="1180367" y="3241401"/>
            <a:ext cx="2232435" cy="1199567"/>
            <a:chOff x="885275" y="2354850"/>
            <a:chExt cx="1674326" cy="899675"/>
          </a:xfrm>
        </p:grpSpPr>
        <p:pic>
          <p:nvPicPr>
            <p:cNvPr id="243" name="Google Shape;243;p17"/>
            <p:cNvPicPr preferRelativeResize="0"/>
            <p:nvPr/>
          </p:nvPicPr>
          <p:blipFill rotWithShape="1">
            <a:blip r:embed="rId4">
              <a:alphaModFix/>
            </a:blip>
            <a:srcRect b="0" l="58073" r="0" t="0"/>
            <a:stretch/>
          </p:blipFill>
          <p:spPr>
            <a:xfrm>
              <a:off x="885275" y="2354850"/>
              <a:ext cx="1674326" cy="899675"/>
            </a:xfrm>
            <a:prstGeom prst="rect">
              <a:avLst/>
            </a:prstGeom>
            <a:noFill/>
            <a:ln>
              <a:noFill/>
            </a:ln>
          </p:spPr>
        </p:pic>
        <p:sp>
          <p:nvSpPr>
            <p:cNvPr id="244" name="Google Shape;244;p17"/>
            <p:cNvSpPr/>
            <p:nvPr/>
          </p:nvSpPr>
          <p:spPr>
            <a:xfrm>
              <a:off x="1760250" y="2745350"/>
              <a:ext cx="476400" cy="153300"/>
            </a:xfrm>
            <a:prstGeom prst="rect">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rPr lang="en" sz="2400">
                  <a:solidFill>
                    <a:schemeClr val="dk1"/>
                  </a:solidFill>
                  <a:latin typeface="Calibri"/>
                  <a:ea typeface="Calibri"/>
                  <a:cs typeface="Calibri"/>
                  <a:sym typeface="Calibri"/>
                </a:rPr>
                <a:t>…..</a:t>
              </a:r>
              <a:endParaRPr sz="2400">
                <a:solidFill>
                  <a:schemeClr val="dk1"/>
                </a:solidFill>
                <a:latin typeface="Calibri"/>
                <a:ea typeface="Calibri"/>
                <a:cs typeface="Calibri"/>
                <a:sym typeface="Calibri"/>
              </a:endParaRPr>
            </a:p>
          </p:txBody>
        </p:sp>
      </p:grpSp>
      <p:grpSp>
        <p:nvGrpSpPr>
          <p:cNvPr id="245" name="Google Shape;245;p17"/>
          <p:cNvGrpSpPr/>
          <p:nvPr/>
        </p:nvGrpSpPr>
        <p:grpSpPr>
          <a:xfrm>
            <a:off x="3114168" y="3380565"/>
            <a:ext cx="1592000" cy="764400"/>
            <a:chOff x="2335626" y="2535424"/>
            <a:chExt cx="1194000" cy="573300"/>
          </a:xfrm>
        </p:grpSpPr>
        <p:cxnSp>
          <p:nvCxnSpPr>
            <p:cNvPr id="246" name="Google Shape;246;p17"/>
            <p:cNvCxnSpPr/>
            <p:nvPr/>
          </p:nvCxnSpPr>
          <p:spPr>
            <a:xfrm>
              <a:off x="2388573" y="2535424"/>
              <a:ext cx="0" cy="573300"/>
            </a:xfrm>
            <a:prstGeom prst="straightConnector1">
              <a:avLst/>
            </a:prstGeom>
            <a:noFill/>
            <a:ln cap="flat" cmpd="sng" w="9525">
              <a:solidFill>
                <a:srgbClr val="CC0000"/>
              </a:solidFill>
              <a:prstDash val="solid"/>
              <a:round/>
              <a:headEnd len="sm" w="sm" type="none"/>
              <a:tailEnd len="med" w="med" type="triangle"/>
            </a:ln>
          </p:spPr>
        </p:cxnSp>
        <p:sp>
          <p:nvSpPr>
            <p:cNvPr id="247" name="Google Shape;247;p17"/>
            <p:cNvSpPr txBox="1"/>
            <p:nvPr/>
          </p:nvSpPr>
          <p:spPr>
            <a:xfrm>
              <a:off x="2335626" y="2544500"/>
              <a:ext cx="1194000" cy="542700"/>
            </a:xfrm>
            <a:prstGeom prst="rect">
              <a:avLst/>
            </a:prstGeom>
            <a:noFill/>
            <a:ln>
              <a:noFill/>
            </a:ln>
          </p:spPr>
          <p:txBody>
            <a:bodyPr anchorCtr="0" anchor="t" bIns="121900" lIns="121900" spcFirstLastPara="1" rIns="121900" wrap="square" tIns="121900">
              <a:noAutofit/>
            </a:bodyPr>
            <a:lstStyle/>
            <a:p>
              <a:pPr indent="0" lvl="0" marL="0" marR="0" rtl="0" algn="ctr">
                <a:spcBef>
                  <a:spcPts val="0"/>
                </a:spcBef>
                <a:spcAft>
                  <a:spcPts val="0"/>
                </a:spcAft>
                <a:buNone/>
              </a:pPr>
              <a:r>
                <a:rPr lang="en" sz="2400">
                  <a:solidFill>
                    <a:srgbClr val="CC0000"/>
                  </a:solidFill>
                  <a:latin typeface="Open Sans SemiBold"/>
                  <a:ea typeface="Open Sans SemiBold"/>
                  <a:cs typeface="Open Sans SemiBold"/>
                  <a:sym typeface="Open Sans SemiBold"/>
                </a:rPr>
                <a:t>≈ 100–1000   dims!</a:t>
              </a:r>
              <a:endParaRPr sz="2400">
                <a:solidFill>
                  <a:srgbClr val="CC0000"/>
                </a:solidFill>
                <a:latin typeface="Open Sans SemiBold"/>
                <a:ea typeface="Open Sans SemiBold"/>
                <a:cs typeface="Open Sans SemiBold"/>
                <a:sym typeface="Open Sans SemiBold"/>
              </a:endParaRPr>
            </a:p>
          </p:txBody>
        </p:sp>
      </p:grpSp>
      <p:sp>
        <p:nvSpPr>
          <p:cNvPr id="248" name="Google Shape;248;p17"/>
          <p:cNvSpPr txBox="1"/>
          <p:nvPr/>
        </p:nvSpPr>
        <p:spPr>
          <a:xfrm>
            <a:off x="429800" y="4592033"/>
            <a:ext cx="4368400" cy="2262400"/>
          </a:xfrm>
          <a:prstGeom prst="rect">
            <a:avLst/>
          </a:prstGeom>
          <a:noFill/>
          <a:ln>
            <a:noFill/>
          </a:ln>
        </p:spPr>
        <p:txBody>
          <a:bodyPr anchorCtr="0" anchor="t" bIns="121900" lIns="121900" spcFirstLastPara="1" rIns="121900" wrap="square" tIns="121900">
            <a:noAutofit/>
          </a:bodyPr>
          <a:lstStyle/>
          <a:p>
            <a:pPr indent="0" lvl="0" marL="0" marR="0" rtl="0" algn="l">
              <a:lnSpc>
                <a:spcPct val="150000"/>
              </a:lnSpc>
              <a:spcBef>
                <a:spcPts val="0"/>
              </a:spcBef>
              <a:spcAft>
                <a:spcPts val="0"/>
              </a:spcAft>
              <a:buNone/>
            </a:pPr>
            <a:r>
              <a:rPr lang="en" sz="2267">
                <a:solidFill>
                  <a:schemeClr val="dk1"/>
                </a:solidFill>
                <a:latin typeface="Open Sans"/>
                <a:ea typeface="Open Sans"/>
                <a:cs typeface="Open Sans"/>
                <a:sym typeface="Open Sans"/>
              </a:rPr>
              <a:t>Models can learn</a:t>
            </a:r>
            <a:endParaRPr i="1" sz="2267">
              <a:solidFill>
                <a:schemeClr val="dk1"/>
              </a:solidFill>
              <a:latin typeface="Open Sans"/>
              <a:ea typeface="Open Sans"/>
              <a:cs typeface="Open Sans"/>
              <a:sym typeface="Open Sans"/>
            </a:endParaRPr>
          </a:p>
          <a:p>
            <a:pPr indent="0" lvl="0" marL="0" marR="0" rtl="0" algn="ctr">
              <a:lnSpc>
                <a:spcPct val="150000"/>
              </a:lnSpc>
              <a:spcBef>
                <a:spcPts val="0"/>
              </a:spcBef>
              <a:spcAft>
                <a:spcPts val="0"/>
              </a:spcAft>
              <a:buNone/>
            </a:pPr>
            <a:r>
              <a:rPr i="1" lang="en" sz="2267">
                <a:solidFill>
                  <a:schemeClr val="dk1"/>
                </a:solidFill>
                <a:latin typeface="Open Sans"/>
                <a:ea typeface="Open Sans"/>
                <a:cs typeface="Open Sans"/>
                <a:sym typeface="Open Sans"/>
              </a:rPr>
              <a:t>similar words ≈ similar vectors</a:t>
            </a:r>
            <a:endParaRPr i="1" sz="2267">
              <a:solidFill>
                <a:schemeClr val="dk1"/>
              </a:solidFill>
              <a:latin typeface="Open Sans"/>
              <a:ea typeface="Open Sans"/>
              <a:cs typeface="Open Sans"/>
              <a:sym typeface="Open Sans"/>
            </a:endParaRPr>
          </a:p>
          <a:p>
            <a:pPr indent="0" lvl="0" marL="0" marR="0" rtl="0" algn="l">
              <a:lnSpc>
                <a:spcPct val="150000"/>
              </a:lnSpc>
              <a:spcBef>
                <a:spcPts val="0"/>
              </a:spcBef>
              <a:spcAft>
                <a:spcPts val="0"/>
              </a:spcAft>
              <a:buNone/>
            </a:pPr>
            <a:r>
              <a:rPr lang="en" sz="2267">
                <a:solidFill>
                  <a:schemeClr val="dk1"/>
                </a:solidFill>
                <a:latin typeface="Open Sans"/>
                <a:ea typeface="Open Sans"/>
                <a:cs typeface="Open Sans"/>
                <a:sym typeface="Open Sans"/>
              </a:rPr>
              <a:t>in many possible directions.</a:t>
            </a:r>
            <a:endParaRPr sz="2400">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18"/>
          <p:cNvSpPr txBox="1"/>
          <p:nvPr>
            <p:ph type="title"/>
          </p:nvPr>
        </p:nvSpPr>
        <p:spPr>
          <a:xfrm>
            <a:off x="415600" y="593367"/>
            <a:ext cx="11360800" cy="763600"/>
          </a:xfrm>
          <a:prstGeom prst="rect">
            <a:avLst/>
          </a:prstGeom>
          <a:noFill/>
          <a:ln>
            <a:noFill/>
          </a:ln>
        </p:spPr>
        <p:txBody>
          <a:bodyPr anchorCtr="0" anchor="t" bIns="121900" lIns="121900" spcFirstLastPara="1" rIns="121900" wrap="square" tIns="121900">
            <a:noAutofit/>
          </a:bodyPr>
          <a:lstStyle/>
          <a:p>
            <a:pPr indent="0" lvl="0" marL="0" rtl="0" algn="ctr">
              <a:lnSpc>
                <a:spcPct val="100000"/>
              </a:lnSpc>
              <a:spcBef>
                <a:spcPts val="0"/>
              </a:spcBef>
              <a:spcAft>
                <a:spcPts val="0"/>
              </a:spcAft>
              <a:buSzPts val="2500"/>
              <a:buNone/>
            </a:pPr>
            <a:r>
              <a:rPr lang="en"/>
              <a:t>Modeling Natural Language</a:t>
            </a:r>
            <a:endParaRPr/>
          </a:p>
        </p:txBody>
      </p:sp>
      <p:sp>
        <p:nvSpPr>
          <p:cNvPr id="254" name="Google Shape;254;p18"/>
          <p:cNvSpPr txBox="1"/>
          <p:nvPr>
            <p:ph idx="1" type="body"/>
          </p:nvPr>
        </p:nvSpPr>
        <p:spPr>
          <a:xfrm>
            <a:off x="576433" y="3897633"/>
            <a:ext cx="10926000" cy="2844800"/>
          </a:xfrm>
          <a:prstGeom prst="rect">
            <a:avLst/>
          </a:prstGeom>
          <a:noFill/>
          <a:ln>
            <a:noFill/>
          </a:ln>
        </p:spPr>
        <p:txBody>
          <a:bodyPr anchorCtr="0" anchor="t" bIns="121900" lIns="121900" spcFirstLastPara="1" rIns="121900" wrap="square" tIns="121900">
            <a:noAutofit/>
          </a:bodyPr>
          <a:lstStyle/>
          <a:p>
            <a:pPr indent="0" lvl="0" marL="0" rtl="0" algn="l">
              <a:lnSpc>
                <a:spcPct val="115000"/>
              </a:lnSpc>
              <a:spcBef>
                <a:spcPts val="0"/>
              </a:spcBef>
              <a:spcAft>
                <a:spcPts val="0"/>
              </a:spcAft>
              <a:buSzPts val="1700"/>
              <a:buNone/>
            </a:pPr>
            <a:r>
              <a:rPr lang="en">
                <a:latin typeface="Open Sans SemiBold"/>
                <a:ea typeface="Open Sans SemiBold"/>
                <a:cs typeface="Open Sans SemiBold"/>
                <a:sym typeface="Open Sans SemiBold"/>
              </a:rPr>
              <a:t>Left-to-right language models:</a:t>
            </a:r>
            <a:endParaRPr>
              <a:latin typeface="Open Sans SemiBold"/>
              <a:ea typeface="Open Sans SemiBold"/>
              <a:cs typeface="Open Sans SemiBold"/>
              <a:sym typeface="Open Sans SemiBold"/>
            </a:endParaRPr>
          </a:p>
          <a:p>
            <a:pPr indent="609585" lvl="0" marL="0" rtl="0" algn="l">
              <a:lnSpc>
                <a:spcPct val="100000"/>
              </a:lnSpc>
              <a:spcBef>
                <a:spcPts val="0"/>
              </a:spcBef>
              <a:spcAft>
                <a:spcPts val="0"/>
              </a:spcAft>
              <a:buSzPts val="1100"/>
              <a:buNone/>
            </a:pPr>
            <a:r>
              <a:rPr lang="en"/>
              <a:t>p(</a:t>
            </a:r>
            <a:r>
              <a:rPr lang="en">
                <a:solidFill>
                  <a:schemeClr val="accent1"/>
                </a:solidFill>
              </a:rPr>
              <a:t>a turtle swims in the ocean</a:t>
            </a:r>
            <a:r>
              <a:rPr lang="en"/>
              <a:t>) = 	p(</a:t>
            </a:r>
            <a:r>
              <a:rPr lang="en">
                <a:solidFill>
                  <a:schemeClr val="accent1"/>
                </a:solidFill>
              </a:rPr>
              <a:t>a</a:t>
            </a:r>
            <a:r>
              <a:rPr lang="en"/>
              <a:t>) </a:t>
            </a:r>
            <a:endParaRPr/>
          </a:p>
          <a:p>
            <a:pPr indent="609584" lvl="0" marL="4267093" rtl="0" algn="l">
              <a:lnSpc>
                <a:spcPct val="100000"/>
              </a:lnSpc>
              <a:spcBef>
                <a:spcPts val="0"/>
              </a:spcBef>
              <a:spcAft>
                <a:spcPts val="0"/>
              </a:spcAft>
              <a:buSzPts val="1100"/>
              <a:buNone/>
            </a:pPr>
            <a:r>
              <a:rPr lang="en"/>
              <a:t>p(</a:t>
            </a:r>
            <a:r>
              <a:rPr lang="en">
                <a:solidFill>
                  <a:schemeClr val="accent1"/>
                </a:solidFill>
              </a:rPr>
              <a:t>turtle</a:t>
            </a:r>
            <a:r>
              <a:rPr lang="en"/>
              <a:t> 	| </a:t>
            </a:r>
            <a:r>
              <a:rPr lang="en">
                <a:solidFill>
                  <a:schemeClr val="accent1"/>
                </a:solidFill>
              </a:rPr>
              <a:t>a</a:t>
            </a:r>
            <a:r>
              <a:rPr lang="en"/>
              <a:t>)</a:t>
            </a:r>
            <a:endParaRPr/>
          </a:p>
          <a:p>
            <a:pPr indent="609584" lvl="0" marL="4267093" rtl="0" algn="l">
              <a:lnSpc>
                <a:spcPct val="100000"/>
              </a:lnSpc>
              <a:spcBef>
                <a:spcPts val="0"/>
              </a:spcBef>
              <a:spcAft>
                <a:spcPts val="0"/>
              </a:spcAft>
              <a:buSzPts val="1100"/>
              <a:buNone/>
            </a:pPr>
            <a:r>
              <a:rPr lang="en"/>
              <a:t>p(</a:t>
            </a:r>
            <a:r>
              <a:rPr lang="en">
                <a:solidFill>
                  <a:schemeClr val="accent1"/>
                </a:solidFill>
              </a:rPr>
              <a:t>swims</a:t>
            </a:r>
            <a:r>
              <a:rPr lang="en"/>
              <a:t> 	| </a:t>
            </a:r>
            <a:r>
              <a:rPr lang="en">
                <a:solidFill>
                  <a:schemeClr val="accent1"/>
                </a:solidFill>
              </a:rPr>
              <a:t>a</a:t>
            </a:r>
            <a:r>
              <a:rPr lang="en"/>
              <a:t> </a:t>
            </a:r>
            <a:r>
              <a:rPr lang="en">
                <a:solidFill>
                  <a:schemeClr val="accent1"/>
                </a:solidFill>
              </a:rPr>
              <a:t>turtle</a:t>
            </a:r>
            <a:r>
              <a:rPr lang="en"/>
              <a:t>)</a:t>
            </a:r>
            <a:endParaRPr/>
          </a:p>
          <a:p>
            <a:pPr indent="609584" lvl="0" marL="4267093" rtl="0" algn="l">
              <a:lnSpc>
                <a:spcPct val="100000"/>
              </a:lnSpc>
              <a:spcBef>
                <a:spcPts val="0"/>
              </a:spcBef>
              <a:spcAft>
                <a:spcPts val="0"/>
              </a:spcAft>
              <a:buSzPts val="1100"/>
              <a:buNone/>
            </a:pPr>
            <a:r>
              <a:rPr lang="en"/>
              <a:t>p(</a:t>
            </a:r>
            <a:r>
              <a:rPr lang="en">
                <a:solidFill>
                  <a:schemeClr val="accent1"/>
                </a:solidFill>
              </a:rPr>
              <a:t>in</a:t>
            </a:r>
            <a:r>
              <a:rPr lang="en"/>
              <a:t>         	| </a:t>
            </a:r>
            <a:r>
              <a:rPr lang="en">
                <a:solidFill>
                  <a:schemeClr val="accent1"/>
                </a:solidFill>
              </a:rPr>
              <a:t>a</a:t>
            </a:r>
            <a:r>
              <a:rPr lang="en"/>
              <a:t> </a:t>
            </a:r>
            <a:r>
              <a:rPr lang="en">
                <a:solidFill>
                  <a:schemeClr val="accent1"/>
                </a:solidFill>
              </a:rPr>
              <a:t>turtle</a:t>
            </a:r>
            <a:r>
              <a:rPr lang="en"/>
              <a:t> </a:t>
            </a:r>
            <a:r>
              <a:rPr lang="en">
                <a:solidFill>
                  <a:schemeClr val="accent1"/>
                </a:solidFill>
              </a:rPr>
              <a:t>swims</a:t>
            </a:r>
            <a:r>
              <a:rPr lang="en"/>
              <a:t>)</a:t>
            </a:r>
            <a:endParaRPr/>
          </a:p>
          <a:p>
            <a:pPr indent="609584" lvl="0" marL="4267093" rtl="0" algn="l">
              <a:lnSpc>
                <a:spcPct val="100000"/>
              </a:lnSpc>
              <a:spcBef>
                <a:spcPts val="0"/>
              </a:spcBef>
              <a:spcAft>
                <a:spcPts val="0"/>
              </a:spcAft>
              <a:buSzPts val="1100"/>
              <a:buNone/>
            </a:pPr>
            <a:r>
              <a:rPr lang="en"/>
              <a:t>p(</a:t>
            </a:r>
            <a:r>
              <a:rPr lang="en">
                <a:solidFill>
                  <a:schemeClr val="accent1"/>
                </a:solidFill>
              </a:rPr>
              <a:t>the</a:t>
            </a:r>
            <a:r>
              <a:rPr lang="en"/>
              <a:t>	| </a:t>
            </a:r>
            <a:r>
              <a:rPr lang="en">
                <a:solidFill>
                  <a:schemeClr val="accent1"/>
                </a:solidFill>
              </a:rPr>
              <a:t>a</a:t>
            </a:r>
            <a:r>
              <a:rPr lang="en"/>
              <a:t> </a:t>
            </a:r>
            <a:r>
              <a:rPr lang="en">
                <a:solidFill>
                  <a:schemeClr val="accent1"/>
                </a:solidFill>
              </a:rPr>
              <a:t>turtle</a:t>
            </a:r>
            <a:r>
              <a:rPr lang="en"/>
              <a:t> </a:t>
            </a:r>
            <a:r>
              <a:rPr lang="en">
                <a:solidFill>
                  <a:schemeClr val="accent1"/>
                </a:solidFill>
              </a:rPr>
              <a:t>swims</a:t>
            </a:r>
            <a:r>
              <a:rPr lang="en"/>
              <a:t> </a:t>
            </a:r>
            <a:r>
              <a:rPr lang="en">
                <a:solidFill>
                  <a:schemeClr val="accent1"/>
                </a:solidFill>
              </a:rPr>
              <a:t>in</a:t>
            </a:r>
            <a:r>
              <a:rPr lang="en"/>
              <a:t>)</a:t>
            </a:r>
            <a:endParaRPr/>
          </a:p>
          <a:p>
            <a:pPr indent="609584" lvl="0" marL="4267093" rtl="0" algn="l">
              <a:lnSpc>
                <a:spcPct val="100000"/>
              </a:lnSpc>
              <a:spcBef>
                <a:spcPts val="0"/>
              </a:spcBef>
              <a:spcAft>
                <a:spcPts val="0"/>
              </a:spcAft>
              <a:buSzPts val="1100"/>
              <a:buNone/>
            </a:pPr>
            <a:r>
              <a:rPr lang="en"/>
              <a:t>p(</a:t>
            </a:r>
            <a:r>
              <a:rPr lang="en">
                <a:solidFill>
                  <a:schemeClr val="accent1"/>
                </a:solidFill>
              </a:rPr>
              <a:t>ocean</a:t>
            </a:r>
            <a:r>
              <a:rPr lang="en"/>
              <a:t> 	| </a:t>
            </a:r>
            <a:r>
              <a:rPr lang="en">
                <a:solidFill>
                  <a:schemeClr val="accent1"/>
                </a:solidFill>
              </a:rPr>
              <a:t>a</a:t>
            </a:r>
            <a:r>
              <a:rPr lang="en"/>
              <a:t> </a:t>
            </a:r>
            <a:r>
              <a:rPr lang="en">
                <a:solidFill>
                  <a:schemeClr val="accent1"/>
                </a:solidFill>
              </a:rPr>
              <a:t>turtle</a:t>
            </a:r>
            <a:r>
              <a:rPr lang="en"/>
              <a:t> </a:t>
            </a:r>
            <a:r>
              <a:rPr lang="en">
                <a:solidFill>
                  <a:schemeClr val="accent1"/>
                </a:solidFill>
              </a:rPr>
              <a:t>swims</a:t>
            </a:r>
            <a:r>
              <a:rPr lang="en"/>
              <a:t> </a:t>
            </a:r>
            <a:r>
              <a:rPr lang="en">
                <a:solidFill>
                  <a:schemeClr val="accent1"/>
                </a:solidFill>
              </a:rPr>
              <a:t>in</a:t>
            </a:r>
            <a:r>
              <a:rPr lang="en"/>
              <a:t> </a:t>
            </a:r>
            <a:r>
              <a:rPr lang="en">
                <a:solidFill>
                  <a:schemeClr val="accent1"/>
                </a:solidFill>
              </a:rPr>
              <a:t>the</a:t>
            </a:r>
            <a:r>
              <a:rPr lang="en"/>
              <a:t>)</a:t>
            </a:r>
            <a:endParaRPr>
              <a:solidFill>
                <a:schemeClr val="accent1"/>
              </a:solidFill>
            </a:endParaRPr>
          </a:p>
        </p:txBody>
      </p:sp>
      <p:sp>
        <p:nvSpPr>
          <p:cNvPr id="255" name="Google Shape;255;p18"/>
          <p:cNvSpPr txBox="1"/>
          <p:nvPr>
            <p:ph idx="12" type="sldNum"/>
          </p:nvPr>
        </p:nvSpPr>
        <p:spPr>
          <a:xfrm>
            <a:off x="11296611" y="6217623"/>
            <a:ext cx="731600" cy="524800"/>
          </a:xfrm>
          <a:prstGeom prst="rect">
            <a:avLst/>
          </a:prstGeom>
          <a:noFill/>
          <a:ln>
            <a:noFill/>
          </a:ln>
        </p:spPr>
        <p:txBody>
          <a:bodyPr anchorCtr="0" anchor="ctr" bIns="121900" lIns="121900" spcFirstLastPara="1" rIns="121900" wrap="square" tIns="121900">
            <a:normAutofit/>
          </a:bodyPr>
          <a:lstStyle/>
          <a:p>
            <a:pPr indent="0" lvl="0" marL="0" rtl="0" algn="r">
              <a:spcBef>
                <a:spcPts val="0"/>
              </a:spcBef>
              <a:spcAft>
                <a:spcPts val="0"/>
              </a:spcAft>
              <a:buClr>
                <a:srgbClr val="000000"/>
              </a:buClr>
              <a:buSzPts val="1300"/>
              <a:buFont typeface="Open Sans"/>
              <a:buNone/>
            </a:pPr>
            <a:fld id="{00000000-1234-1234-1234-123412341234}" type="slidenum">
              <a:rPr lang="en"/>
              <a:t>‹#›</a:t>
            </a:fld>
            <a:endParaRPr/>
          </a:p>
        </p:txBody>
      </p:sp>
      <p:sp>
        <p:nvSpPr>
          <p:cNvPr id="256" name="Google Shape;256;p18"/>
          <p:cNvSpPr txBox="1"/>
          <p:nvPr/>
        </p:nvSpPr>
        <p:spPr>
          <a:xfrm>
            <a:off x="1445267" y="2538867"/>
            <a:ext cx="1973600" cy="656421"/>
          </a:xfrm>
          <a:prstGeom prst="rect">
            <a:avLst/>
          </a:prstGeom>
          <a:noFill/>
          <a:ln>
            <a:noFill/>
          </a:ln>
        </p:spPr>
        <p:txBody>
          <a:bodyPr anchorCtr="0" anchor="t" bIns="121900" lIns="121900" spcFirstLastPara="1" rIns="121900" wrap="square" tIns="121900">
            <a:spAutoFit/>
          </a:bodyPr>
          <a:lstStyle/>
          <a:p>
            <a:pPr indent="0" lvl="0" marL="0" marR="0" rtl="0" algn="ctr">
              <a:spcBef>
                <a:spcPts val="0"/>
              </a:spcBef>
              <a:spcAft>
                <a:spcPts val="0"/>
              </a:spcAft>
              <a:buNone/>
            </a:pPr>
            <a:r>
              <a:rPr lang="en" sz="1333">
                <a:solidFill>
                  <a:srgbClr val="000000"/>
                </a:solidFill>
                <a:latin typeface="Open Sans"/>
                <a:ea typeface="Open Sans"/>
                <a:cs typeface="Open Sans"/>
                <a:sym typeface="Open Sans"/>
              </a:rPr>
              <a:t>  10</a:t>
            </a:r>
            <a:r>
              <a:rPr baseline="30000" lang="en" sz="1333">
                <a:solidFill>
                  <a:srgbClr val="000000"/>
                </a:solidFill>
                <a:latin typeface="Open Sans"/>
                <a:ea typeface="Open Sans"/>
                <a:cs typeface="Open Sans"/>
                <a:sym typeface="Open Sans"/>
              </a:rPr>
              <a:t>-4</a:t>
            </a:r>
            <a:r>
              <a:rPr lang="en" sz="1333">
                <a:solidFill>
                  <a:srgbClr val="000000"/>
                </a:solidFill>
                <a:latin typeface="Open Sans"/>
                <a:ea typeface="Open Sans"/>
                <a:cs typeface="Open Sans"/>
                <a:sym typeface="Open Sans"/>
              </a:rPr>
              <a:t>  	                 10</a:t>
            </a:r>
            <a:r>
              <a:rPr baseline="30000" lang="en" sz="1333">
                <a:solidFill>
                  <a:srgbClr val="000000"/>
                </a:solidFill>
                <a:latin typeface="Open Sans"/>
                <a:ea typeface="Open Sans"/>
                <a:cs typeface="Open Sans"/>
                <a:sym typeface="Open Sans"/>
              </a:rPr>
              <a:t>-6</a:t>
            </a:r>
            <a:endParaRPr baseline="30000" sz="1333">
              <a:solidFill>
                <a:srgbClr val="000000"/>
              </a:solidFill>
              <a:latin typeface="Open Sans"/>
              <a:ea typeface="Open Sans"/>
              <a:cs typeface="Open Sans"/>
              <a:sym typeface="Open Sans"/>
            </a:endParaRPr>
          </a:p>
        </p:txBody>
      </p:sp>
      <p:sp>
        <p:nvSpPr>
          <p:cNvPr id="257" name="Google Shape;257;p18"/>
          <p:cNvSpPr txBox="1"/>
          <p:nvPr/>
        </p:nvSpPr>
        <p:spPr>
          <a:xfrm>
            <a:off x="1546867" y="3257429"/>
            <a:ext cx="7640800" cy="451302"/>
          </a:xfrm>
          <a:prstGeom prst="rect">
            <a:avLst/>
          </a:prstGeom>
          <a:noFill/>
          <a:ln>
            <a:noFill/>
          </a:ln>
        </p:spPr>
        <p:txBody>
          <a:bodyPr anchorCtr="0" anchor="t" bIns="121900" lIns="121900" spcFirstLastPara="1" rIns="121900" wrap="square" tIns="121900">
            <a:spAutoFit/>
          </a:bodyPr>
          <a:lstStyle/>
          <a:p>
            <a:pPr indent="0" lvl="0" marL="0" marR="0" rtl="0" algn="ctr">
              <a:spcBef>
                <a:spcPts val="0"/>
              </a:spcBef>
              <a:spcAft>
                <a:spcPts val="0"/>
              </a:spcAft>
              <a:buNone/>
            </a:pPr>
            <a:r>
              <a:rPr lang="en" sz="1333">
                <a:solidFill>
                  <a:srgbClr val="000000"/>
                </a:solidFill>
                <a:latin typeface="Open Sans"/>
                <a:ea typeface="Open Sans"/>
                <a:cs typeface="Open Sans"/>
                <a:sym typeface="Open Sans"/>
              </a:rPr>
              <a:t>    10</a:t>
            </a:r>
            <a:r>
              <a:rPr baseline="30000" lang="en" sz="1333">
                <a:solidFill>
                  <a:srgbClr val="000000"/>
                </a:solidFill>
                <a:latin typeface="Open Sans"/>
                <a:ea typeface="Open Sans"/>
                <a:cs typeface="Open Sans"/>
                <a:sym typeface="Open Sans"/>
              </a:rPr>
              <a:t>-11</a:t>
            </a:r>
            <a:r>
              <a:rPr lang="en" sz="1333">
                <a:solidFill>
                  <a:srgbClr val="000000"/>
                </a:solidFill>
                <a:latin typeface="Open Sans"/>
                <a:ea typeface="Open Sans"/>
                <a:cs typeface="Open Sans"/>
                <a:sym typeface="Open Sans"/>
              </a:rPr>
              <a:t>  	                                                                                   10</a:t>
            </a:r>
            <a:r>
              <a:rPr baseline="30000" lang="en" sz="1333">
                <a:solidFill>
                  <a:srgbClr val="000000"/>
                </a:solidFill>
                <a:latin typeface="Open Sans"/>
                <a:ea typeface="Open Sans"/>
                <a:cs typeface="Open Sans"/>
                <a:sym typeface="Open Sans"/>
              </a:rPr>
              <a:t>-13</a:t>
            </a:r>
            <a:endParaRPr baseline="30000" sz="1333">
              <a:solidFill>
                <a:srgbClr val="000000"/>
              </a:solidFill>
              <a:latin typeface="Open Sans"/>
              <a:ea typeface="Open Sans"/>
              <a:cs typeface="Open Sans"/>
              <a:sym typeface="Open Sans"/>
            </a:endParaRPr>
          </a:p>
        </p:txBody>
      </p:sp>
      <p:sp>
        <p:nvSpPr>
          <p:cNvPr id="258" name="Google Shape;258;p18"/>
          <p:cNvSpPr txBox="1"/>
          <p:nvPr>
            <p:ph idx="1" type="body"/>
          </p:nvPr>
        </p:nvSpPr>
        <p:spPr>
          <a:xfrm>
            <a:off x="576433" y="2896113"/>
            <a:ext cx="10926000" cy="763600"/>
          </a:xfrm>
          <a:prstGeom prst="rect">
            <a:avLst/>
          </a:prstGeom>
          <a:noFill/>
          <a:ln>
            <a:noFill/>
          </a:ln>
        </p:spPr>
        <p:txBody>
          <a:bodyPr anchorCtr="0" anchor="t" bIns="121900" lIns="121900" spcFirstLastPara="1" rIns="121900" wrap="square" tIns="121900">
            <a:noAutofit/>
          </a:bodyPr>
          <a:lstStyle/>
          <a:p>
            <a:pPr indent="609585" lvl="0" marL="0" rtl="0" algn="l">
              <a:lnSpc>
                <a:spcPct val="115000"/>
              </a:lnSpc>
              <a:spcBef>
                <a:spcPts val="0"/>
              </a:spcBef>
              <a:spcAft>
                <a:spcPts val="0"/>
              </a:spcAft>
              <a:buSzPts val="1700"/>
              <a:buNone/>
            </a:pPr>
            <a:r>
              <a:rPr lang="en"/>
              <a:t>p(</a:t>
            </a:r>
            <a:r>
              <a:rPr lang="en">
                <a:solidFill>
                  <a:schemeClr val="accent1"/>
                </a:solidFill>
              </a:rPr>
              <a:t>a turtle swims in the ocean</a:t>
            </a:r>
            <a:r>
              <a:rPr lang="en"/>
              <a:t>) &gt; p(</a:t>
            </a:r>
            <a:r>
              <a:rPr lang="en">
                <a:solidFill>
                  <a:schemeClr val="accent1"/>
                </a:solidFill>
              </a:rPr>
              <a:t>a dog swims in the ocean</a:t>
            </a:r>
            <a:r>
              <a:rPr lang="en"/>
              <a:t>)</a:t>
            </a:r>
            <a:endParaRPr/>
          </a:p>
          <a:p>
            <a:pPr indent="0" lvl="0" marL="0" rtl="0" algn="l">
              <a:lnSpc>
                <a:spcPct val="115000"/>
              </a:lnSpc>
              <a:spcBef>
                <a:spcPts val="0"/>
              </a:spcBef>
              <a:spcAft>
                <a:spcPts val="0"/>
              </a:spcAft>
              <a:buSzPts val="1700"/>
              <a:buNone/>
            </a:pPr>
            <a:r>
              <a:t/>
            </a:r>
            <a:endParaRPr/>
          </a:p>
          <a:p>
            <a:pPr indent="0" lvl="0" marL="0" rtl="0" algn="l">
              <a:lnSpc>
                <a:spcPct val="115000"/>
              </a:lnSpc>
              <a:spcBef>
                <a:spcPts val="0"/>
              </a:spcBef>
              <a:spcAft>
                <a:spcPts val="0"/>
              </a:spcAft>
              <a:buSzPts val="1100"/>
              <a:buNone/>
            </a:pPr>
            <a:r>
              <a:t/>
            </a:r>
            <a:endParaRPr/>
          </a:p>
        </p:txBody>
      </p:sp>
      <p:sp>
        <p:nvSpPr>
          <p:cNvPr id="259" name="Google Shape;259;p18"/>
          <p:cNvSpPr txBox="1"/>
          <p:nvPr>
            <p:ph idx="1" type="body"/>
          </p:nvPr>
        </p:nvSpPr>
        <p:spPr>
          <a:xfrm>
            <a:off x="576433" y="2170433"/>
            <a:ext cx="10926000" cy="697600"/>
          </a:xfrm>
          <a:prstGeom prst="rect">
            <a:avLst/>
          </a:prstGeom>
          <a:noFill/>
          <a:ln>
            <a:noFill/>
          </a:ln>
        </p:spPr>
        <p:txBody>
          <a:bodyPr anchorCtr="0" anchor="t" bIns="121900" lIns="121900" spcFirstLastPara="1" rIns="121900" wrap="square" tIns="121900">
            <a:noAutofit/>
          </a:bodyPr>
          <a:lstStyle/>
          <a:p>
            <a:pPr indent="0" lvl="0" marL="0" rtl="0" algn="l">
              <a:lnSpc>
                <a:spcPct val="200000"/>
              </a:lnSpc>
              <a:spcBef>
                <a:spcPts val="0"/>
              </a:spcBef>
              <a:spcAft>
                <a:spcPts val="0"/>
              </a:spcAft>
              <a:buSzPts val="1700"/>
              <a:buNone/>
            </a:pPr>
            <a:r>
              <a:rPr lang="en"/>
              <a:t>e.g. 	p(</a:t>
            </a:r>
            <a:r>
              <a:rPr lang="en">
                <a:solidFill>
                  <a:schemeClr val="accent1"/>
                </a:solidFill>
              </a:rPr>
              <a:t>dog</a:t>
            </a:r>
            <a:r>
              <a:rPr lang="en"/>
              <a:t>) &gt; p(</a:t>
            </a:r>
            <a:r>
              <a:rPr lang="en">
                <a:solidFill>
                  <a:schemeClr val="accent1"/>
                </a:solidFill>
              </a:rPr>
              <a:t>turtle</a:t>
            </a:r>
            <a:r>
              <a:rPr lang="en"/>
              <a:t>)</a:t>
            </a:r>
            <a:endParaRPr/>
          </a:p>
        </p:txBody>
      </p:sp>
      <p:sp>
        <p:nvSpPr>
          <p:cNvPr id="260" name="Google Shape;260;p18"/>
          <p:cNvSpPr txBox="1"/>
          <p:nvPr>
            <p:ph idx="1" type="body"/>
          </p:nvPr>
        </p:nvSpPr>
        <p:spPr>
          <a:xfrm>
            <a:off x="576433" y="1662433"/>
            <a:ext cx="10926000" cy="598000"/>
          </a:xfrm>
          <a:prstGeom prst="rect">
            <a:avLst/>
          </a:prstGeom>
          <a:noFill/>
          <a:ln>
            <a:noFill/>
          </a:ln>
        </p:spPr>
        <p:txBody>
          <a:bodyPr anchorCtr="0" anchor="t" bIns="121900" lIns="121900" spcFirstLastPara="1" rIns="121900" wrap="square" tIns="121900">
            <a:noAutofit/>
          </a:bodyPr>
          <a:lstStyle/>
          <a:p>
            <a:pPr indent="0" lvl="0" marL="0" rtl="0" algn="l">
              <a:lnSpc>
                <a:spcPct val="150000"/>
              </a:lnSpc>
              <a:spcBef>
                <a:spcPts val="0"/>
              </a:spcBef>
              <a:spcAft>
                <a:spcPts val="0"/>
              </a:spcAft>
              <a:buSzPts val="1700"/>
              <a:buNone/>
            </a:pPr>
            <a:r>
              <a:rPr lang="en">
                <a:latin typeface="Open Sans SemiBold"/>
                <a:ea typeface="Open Sans SemiBold"/>
                <a:cs typeface="Open Sans SemiBold"/>
                <a:sym typeface="Open Sans SemiBold"/>
              </a:rPr>
              <a:t>Language Models:</a:t>
            </a:r>
            <a:r>
              <a:rPr lang="en"/>
              <a:t> Assign a probability to any sequence of tokens.</a:t>
            </a:r>
            <a:endParaRPr/>
          </a:p>
          <a:p>
            <a:pPr indent="609585" lvl="0" marL="609585" rtl="0" algn="l">
              <a:lnSpc>
                <a:spcPct val="115000"/>
              </a:lnSpc>
              <a:spcBef>
                <a:spcPts val="0"/>
              </a:spcBef>
              <a:spcAft>
                <a:spcPts val="0"/>
              </a:spcAft>
              <a:buSzPts val="1100"/>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5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5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p19"/>
          <p:cNvSpPr txBox="1"/>
          <p:nvPr>
            <p:ph type="title"/>
          </p:nvPr>
        </p:nvSpPr>
        <p:spPr>
          <a:xfrm>
            <a:off x="415600" y="390167"/>
            <a:ext cx="11360800" cy="763600"/>
          </a:xfrm>
          <a:prstGeom prst="rect">
            <a:avLst/>
          </a:prstGeom>
          <a:noFill/>
          <a:ln>
            <a:noFill/>
          </a:ln>
        </p:spPr>
        <p:txBody>
          <a:bodyPr anchorCtr="0" anchor="t" bIns="121900" lIns="121900" spcFirstLastPara="1" rIns="121900" wrap="square" tIns="121900">
            <a:noAutofit/>
          </a:bodyPr>
          <a:lstStyle/>
          <a:p>
            <a:pPr indent="0" lvl="0" marL="0" rtl="0" algn="ctr">
              <a:lnSpc>
                <a:spcPct val="100000"/>
              </a:lnSpc>
              <a:spcBef>
                <a:spcPts val="0"/>
              </a:spcBef>
              <a:spcAft>
                <a:spcPts val="0"/>
              </a:spcAft>
              <a:buSzPts val="2500"/>
              <a:buNone/>
            </a:pPr>
            <a:r>
              <a:rPr lang="en"/>
              <a:t>The Transformer Architecture:</a:t>
            </a:r>
            <a:endParaRPr/>
          </a:p>
        </p:txBody>
      </p:sp>
      <p:sp>
        <p:nvSpPr>
          <p:cNvPr id="266" name="Google Shape;266;p19"/>
          <p:cNvSpPr txBox="1"/>
          <p:nvPr>
            <p:ph idx="1" type="body"/>
          </p:nvPr>
        </p:nvSpPr>
        <p:spPr>
          <a:xfrm>
            <a:off x="2857000" y="994800"/>
            <a:ext cx="6848400" cy="626000"/>
          </a:xfrm>
          <a:prstGeom prst="rect">
            <a:avLst/>
          </a:prstGeom>
          <a:noFill/>
          <a:ln>
            <a:noFill/>
          </a:ln>
        </p:spPr>
        <p:txBody>
          <a:bodyPr anchorCtr="0" anchor="t" bIns="121900" lIns="121900" spcFirstLastPara="1" rIns="121900" wrap="square" tIns="121900">
            <a:normAutofit/>
          </a:bodyPr>
          <a:lstStyle/>
          <a:p>
            <a:pPr indent="0" lvl="0" marL="0" rtl="0" algn="l">
              <a:lnSpc>
                <a:spcPct val="100000"/>
              </a:lnSpc>
              <a:spcBef>
                <a:spcPts val="0"/>
              </a:spcBef>
              <a:spcAft>
                <a:spcPts val="0"/>
              </a:spcAft>
              <a:buSzPts val="1700"/>
              <a:buNone/>
            </a:pPr>
            <a:r>
              <a:rPr lang="en"/>
              <a:t>How to model p(</a:t>
            </a:r>
            <a:r>
              <a:rPr lang="en">
                <a:solidFill>
                  <a:schemeClr val="accent1"/>
                </a:solidFill>
              </a:rPr>
              <a:t>next token </a:t>
            </a:r>
            <a:r>
              <a:rPr lang="en"/>
              <a:t>|</a:t>
            </a:r>
            <a:r>
              <a:rPr lang="en">
                <a:solidFill>
                  <a:schemeClr val="accent1"/>
                </a:solidFill>
              </a:rPr>
              <a:t> previous tokens</a:t>
            </a:r>
            <a:r>
              <a:rPr lang="en"/>
              <a:t>)?</a:t>
            </a:r>
            <a:endParaRPr/>
          </a:p>
        </p:txBody>
      </p:sp>
      <p:sp>
        <p:nvSpPr>
          <p:cNvPr id="267" name="Google Shape;267;p19"/>
          <p:cNvSpPr txBox="1"/>
          <p:nvPr>
            <p:ph idx="12" type="sldNum"/>
          </p:nvPr>
        </p:nvSpPr>
        <p:spPr>
          <a:xfrm>
            <a:off x="11296611" y="6217623"/>
            <a:ext cx="731600" cy="524800"/>
          </a:xfrm>
          <a:prstGeom prst="rect">
            <a:avLst/>
          </a:prstGeom>
          <a:noFill/>
          <a:ln>
            <a:noFill/>
          </a:ln>
        </p:spPr>
        <p:txBody>
          <a:bodyPr anchorCtr="0" anchor="ctr" bIns="121900" lIns="121900" spcFirstLastPara="1" rIns="121900" wrap="square" tIns="121900">
            <a:normAutofit/>
          </a:bodyPr>
          <a:lstStyle/>
          <a:p>
            <a:pPr indent="0" lvl="0" marL="0" rtl="0" algn="r">
              <a:spcBef>
                <a:spcPts val="0"/>
              </a:spcBef>
              <a:spcAft>
                <a:spcPts val="0"/>
              </a:spcAft>
              <a:buClr>
                <a:srgbClr val="B7B7B7"/>
              </a:buClr>
              <a:buSzPts val="1300"/>
              <a:buFont typeface="Open Sans"/>
              <a:buNone/>
            </a:pPr>
            <a:fld id="{00000000-1234-1234-1234-123412341234}" type="slidenum">
              <a:rPr lang="en"/>
              <a:t>‹#›</a:t>
            </a:fld>
            <a:endParaRPr/>
          </a:p>
        </p:txBody>
      </p:sp>
      <p:pic>
        <p:nvPicPr>
          <p:cNvPr id="268" name="Google Shape;268;p19"/>
          <p:cNvPicPr preferRelativeResize="0"/>
          <p:nvPr/>
        </p:nvPicPr>
        <p:blipFill rotWithShape="1">
          <a:blip r:embed="rId3">
            <a:alphaModFix/>
          </a:blip>
          <a:srcRect b="0" l="0" r="0" t="0"/>
          <a:stretch/>
        </p:blipFill>
        <p:spPr>
          <a:xfrm>
            <a:off x="1740100" y="1878067"/>
            <a:ext cx="9080467" cy="4157333"/>
          </a:xfrm>
          <a:prstGeom prst="rect">
            <a:avLst/>
          </a:prstGeom>
          <a:noFill/>
          <a:ln>
            <a:noFill/>
          </a:ln>
        </p:spPr>
      </p:pic>
      <p:sp>
        <p:nvSpPr>
          <p:cNvPr id="269" name="Google Shape;269;p19"/>
          <p:cNvSpPr txBox="1"/>
          <p:nvPr/>
        </p:nvSpPr>
        <p:spPr>
          <a:xfrm>
            <a:off x="1587900" y="6487033"/>
            <a:ext cx="9016400" cy="595600"/>
          </a:xfrm>
          <a:prstGeom prst="rect">
            <a:avLst/>
          </a:prstGeom>
          <a:noFill/>
          <a:ln>
            <a:noFill/>
          </a:ln>
        </p:spPr>
        <p:txBody>
          <a:bodyPr anchorCtr="0" anchor="t" bIns="121900" lIns="121900" spcFirstLastPara="1" rIns="121900" wrap="square" tIns="121900">
            <a:noAutofit/>
          </a:bodyPr>
          <a:lstStyle/>
          <a:p>
            <a:pPr indent="0" lvl="0" marL="0" marR="0" rtl="0" algn="ctr">
              <a:spcBef>
                <a:spcPts val="0"/>
              </a:spcBef>
              <a:spcAft>
                <a:spcPts val="0"/>
              </a:spcAft>
              <a:buNone/>
            </a:pPr>
            <a:r>
              <a:rPr lang="en" sz="1467">
                <a:solidFill>
                  <a:schemeClr val="dk1"/>
                </a:solidFill>
                <a:latin typeface="Open Sans Light"/>
                <a:ea typeface="Open Sans Light"/>
                <a:cs typeface="Open Sans Light"/>
                <a:sym typeface="Open Sans Light"/>
              </a:rPr>
              <a:t>[from Alammar, The Illustrated GPT-2, https://jalammar.github.io/illustrated-gpt2/]</a:t>
            </a:r>
            <a:endParaRPr sz="1467">
              <a:solidFill>
                <a:schemeClr val="dk1"/>
              </a:solidFill>
              <a:latin typeface="Open Sans Light"/>
              <a:ea typeface="Open Sans Light"/>
              <a:cs typeface="Open Sans Light"/>
              <a:sym typeface="Open Sans Light"/>
            </a:endParaRPr>
          </a:p>
        </p:txBody>
      </p:sp>
      <p:sp>
        <p:nvSpPr>
          <p:cNvPr id="270" name="Google Shape;270;p19"/>
          <p:cNvSpPr/>
          <p:nvPr/>
        </p:nvSpPr>
        <p:spPr>
          <a:xfrm>
            <a:off x="6540600" y="2527300"/>
            <a:ext cx="217600" cy="2489200"/>
          </a:xfrm>
          <a:prstGeom prst="rect">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grpSp>
        <p:nvGrpSpPr>
          <p:cNvPr id="271" name="Google Shape;271;p19"/>
          <p:cNvGrpSpPr/>
          <p:nvPr/>
        </p:nvGrpSpPr>
        <p:grpSpPr>
          <a:xfrm>
            <a:off x="10629400" y="2454233"/>
            <a:ext cx="1252400" cy="1252400"/>
            <a:chOff x="7972050" y="1840675"/>
            <a:chExt cx="939300" cy="939300"/>
          </a:xfrm>
        </p:grpSpPr>
        <p:sp>
          <p:nvSpPr>
            <p:cNvPr id="272" name="Google Shape;272;p19"/>
            <p:cNvSpPr txBox="1"/>
            <p:nvPr/>
          </p:nvSpPr>
          <p:spPr>
            <a:xfrm>
              <a:off x="7972050" y="2018200"/>
              <a:ext cx="939300" cy="362700"/>
            </a:xfrm>
            <a:prstGeom prst="rect">
              <a:avLst/>
            </a:prstGeom>
            <a:noFill/>
            <a:ln>
              <a:noFill/>
            </a:ln>
          </p:spPr>
          <p:txBody>
            <a:bodyPr anchorCtr="0" anchor="t" bIns="121900" lIns="121900" spcFirstLastPara="1" rIns="121900" wrap="square" tIns="121900">
              <a:noAutofit/>
            </a:bodyPr>
            <a:lstStyle/>
            <a:p>
              <a:pPr indent="0" lvl="0" marL="0" marR="0" rtl="0" algn="ctr">
                <a:spcBef>
                  <a:spcPts val="0"/>
                </a:spcBef>
                <a:spcAft>
                  <a:spcPts val="0"/>
                </a:spcAft>
                <a:buNone/>
              </a:pPr>
              <a:r>
                <a:rPr lang="en" sz="2400">
                  <a:solidFill>
                    <a:srgbClr val="CC0000"/>
                  </a:solidFill>
                  <a:latin typeface="Open Sans SemiBold"/>
                  <a:ea typeface="Open Sans SemiBold"/>
                  <a:cs typeface="Open Sans SemiBold"/>
                  <a:sym typeface="Open Sans SemiBold"/>
                </a:rPr>
                <a:t>≈ 10–100 </a:t>
              </a:r>
              <a:endParaRPr sz="2400">
                <a:solidFill>
                  <a:srgbClr val="CC0000"/>
                </a:solidFill>
                <a:latin typeface="Open Sans SemiBold"/>
                <a:ea typeface="Open Sans SemiBold"/>
                <a:cs typeface="Open Sans SemiBold"/>
                <a:sym typeface="Open Sans SemiBold"/>
              </a:endParaRPr>
            </a:p>
            <a:p>
              <a:pPr indent="0" lvl="0" marL="0" marR="0" rtl="0" algn="ctr">
                <a:spcBef>
                  <a:spcPts val="0"/>
                </a:spcBef>
                <a:spcAft>
                  <a:spcPts val="0"/>
                </a:spcAft>
                <a:buNone/>
              </a:pPr>
              <a:r>
                <a:rPr lang="en" sz="2400">
                  <a:solidFill>
                    <a:srgbClr val="CC0000"/>
                  </a:solidFill>
                  <a:latin typeface="Open Sans SemiBold"/>
                  <a:ea typeface="Open Sans SemiBold"/>
                  <a:cs typeface="Open Sans SemiBold"/>
                  <a:sym typeface="Open Sans SemiBold"/>
                </a:rPr>
                <a:t>layers</a:t>
              </a:r>
              <a:endParaRPr sz="2400">
                <a:solidFill>
                  <a:srgbClr val="CC0000"/>
                </a:solidFill>
                <a:latin typeface="Open Sans SemiBold"/>
                <a:ea typeface="Open Sans SemiBold"/>
                <a:cs typeface="Open Sans SemiBold"/>
                <a:sym typeface="Open Sans SemiBold"/>
              </a:endParaRPr>
            </a:p>
          </p:txBody>
        </p:sp>
        <p:cxnSp>
          <p:nvCxnSpPr>
            <p:cNvPr id="273" name="Google Shape;273;p19"/>
            <p:cNvCxnSpPr/>
            <p:nvPr/>
          </p:nvCxnSpPr>
          <p:spPr>
            <a:xfrm>
              <a:off x="8040150" y="1840675"/>
              <a:ext cx="0" cy="939300"/>
            </a:xfrm>
            <a:prstGeom prst="straightConnector1">
              <a:avLst/>
            </a:prstGeom>
            <a:noFill/>
            <a:ln cap="flat" cmpd="sng" w="9525">
              <a:solidFill>
                <a:srgbClr val="CC0000"/>
              </a:solidFill>
              <a:prstDash val="solid"/>
              <a:round/>
              <a:headEnd len="med" w="med" type="triangle"/>
              <a:tailEnd len="sm" w="sm" type="none"/>
            </a:ln>
          </p:spPr>
        </p:cxn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sp>
        <p:nvSpPr>
          <p:cNvPr id="278" name="Google Shape;278;p20"/>
          <p:cNvSpPr txBox="1"/>
          <p:nvPr>
            <p:ph type="title"/>
          </p:nvPr>
        </p:nvSpPr>
        <p:spPr>
          <a:xfrm>
            <a:off x="415600" y="390167"/>
            <a:ext cx="11360800" cy="763600"/>
          </a:xfrm>
          <a:prstGeom prst="rect">
            <a:avLst/>
          </a:prstGeom>
          <a:noFill/>
          <a:ln>
            <a:noFill/>
          </a:ln>
        </p:spPr>
        <p:txBody>
          <a:bodyPr anchorCtr="0" anchor="t" bIns="121900" lIns="121900" spcFirstLastPara="1" rIns="121900" wrap="square" tIns="121900">
            <a:noAutofit/>
          </a:bodyPr>
          <a:lstStyle/>
          <a:p>
            <a:pPr indent="0" lvl="0" marL="0" rtl="0" algn="ctr">
              <a:lnSpc>
                <a:spcPct val="100000"/>
              </a:lnSpc>
              <a:spcBef>
                <a:spcPts val="0"/>
              </a:spcBef>
              <a:spcAft>
                <a:spcPts val="0"/>
              </a:spcAft>
              <a:buSzPts val="2500"/>
              <a:buNone/>
            </a:pPr>
            <a:r>
              <a:rPr lang="en"/>
              <a:t>The Transformer Architecture:</a:t>
            </a:r>
            <a:endParaRPr/>
          </a:p>
          <a:p>
            <a:pPr indent="0" lvl="0" marL="0" rtl="0" algn="ctr">
              <a:lnSpc>
                <a:spcPct val="100000"/>
              </a:lnSpc>
              <a:spcBef>
                <a:spcPts val="0"/>
              </a:spcBef>
              <a:spcAft>
                <a:spcPts val="0"/>
              </a:spcAft>
              <a:buSzPts val="2500"/>
              <a:buNone/>
            </a:pPr>
            <a:r>
              <a:rPr lang="en"/>
              <a:t>Embedding Layer</a:t>
            </a:r>
            <a:endParaRPr/>
          </a:p>
        </p:txBody>
      </p:sp>
      <p:sp>
        <p:nvSpPr>
          <p:cNvPr id="279" name="Google Shape;279;p20"/>
          <p:cNvSpPr txBox="1"/>
          <p:nvPr>
            <p:ph idx="12" type="sldNum"/>
          </p:nvPr>
        </p:nvSpPr>
        <p:spPr>
          <a:xfrm>
            <a:off x="11296611" y="6217623"/>
            <a:ext cx="731600" cy="524800"/>
          </a:xfrm>
          <a:prstGeom prst="rect">
            <a:avLst/>
          </a:prstGeom>
          <a:noFill/>
          <a:ln>
            <a:noFill/>
          </a:ln>
        </p:spPr>
        <p:txBody>
          <a:bodyPr anchorCtr="0" anchor="ctr" bIns="121900" lIns="121900" spcFirstLastPara="1" rIns="121900" wrap="square" tIns="121900">
            <a:normAutofit/>
          </a:bodyPr>
          <a:lstStyle/>
          <a:p>
            <a:pPr indent="0" lvl="0" marL="0" rtl="0" algn="r">
              <a:spcBef>
                <a:spcPts val="0"/>
              </a:spcBef>
              <a:spcAft>
                <a:spcPts val="0"/>
              </a:spcAft>
              <a:buClr>
                <a:srgbClr val="B7B7B7"/>
              </a:buClr>
              <a:buSzPts val="1300"/>
              <a:buFont typeface="Open Sans"/>
              <a:buNone/>
            </a:pPr>
            <a:fld id="{00000000-1234-1234-1234-123412341234}" type="slidenum">
              <a:rPr lang="en"/>
              <a:t>‹#›</a:t>
            </a:fld>
            <a:endParaRPr/>
          </a:p>
        </p:txBody>
      </p:sp>
      <p:sp>
        <p:nvSpPr>
          <p:cNvPr id="280" name="Google Shape;280;p20"/>
          <p:cNvSpPr txBox="1"/>
          <p:nvPr/>
        </p:nvSpPr>
        <p:spPr>
          <a:xfrm>
            <a:off x="1587900" y="6487033"/>
            <a:ext cx="9016400" cy="595600"/>
          </a:xfrm>
          <a:prstGeom prst="rect">
            <a:avLst/>
          </a:prstGeom>
          <a:noFill/>
          <a:ln>
            <a:noFill/>
          </a:ln>
        </p:spPr>
        <p:txBody>
          <a:bodyPr anchorCtr="0" anchor="t" bIns="121900" lIns="121900" spcFirstLastPara="1" rIns="121900" wrap="square" tIns="121900">
            <a:noAutofit/>
          </a:bodyPr>
          <a:lstStyle/>
          <a:p>
            <a:pPr indent="0" lvl="0" marL="0" marR="0" rtl="0" algn="ctr">
              <a:spcBef>
                <a:spcPts val="0"/>
              </a:spcBef>
              <a:spcAft>
                <a:spcPts val="0"/>
              </a:spcAft>
              <a:buNone/>
            </a:pPr>
            <a:r>
              <a:rPr lang="en" sz="1467">
                <a:solidFill>
                  <a:schemeClr val="dk1"/>
                </a:solidFill>
                <a:latin typeface="Open Sans Light"/>
                <a:ea typeface="Open Sans Light"/>
                <a:cs typeface="Open Sans Light"/>
                <a:sym typeface="Open Sans Light"/>
              </a:rPr>
              <a:t>[from Alammar, The Illustrated GPT-2, https://jalammar.github.io/illustrated-gpt2/]</a:t>
            </a:r>
            <a:endParaRPr sz="1467">
              <a:solidFill>
                <a:schemeClr val="dk1"/>
              </a:solidFill>
              <a:latin typeface="Open Sans Light"/>
              <a:ea typeface="Open Sans Light"/>
              <a:cs typeface="Open Sans Light"/>
              <a:sym typeface="Open Sans Light"/>
            </a:endParaRPr>
          </a:p>
        </p:txBody>
      </p:sp>
      <p:pic>
        <p:nvPicPr>
          <p:cNvPr id="281" name="Google Shape;281;p20"/>
          <p:cNvPicPr preferRelativeResize="0"/>
          <p:nvPr/>
        </p:nvPicPr>
        <p:blipFill rotWithShape="1">
          <a:blip r:embed="rId3">
            <a:alphaModFix/>
          </a:blip>
          <a:srcRect b="0" l="0" r="0" t="0"/>
          <a:stretch/>
        </p:blipFill>
        <p:spPr>
          <a:xfrm>
            <a:off x="1506800" y="1921767"/>
            <a:ext cx="9178603" cy="4131901"/>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sp>
        <p:nvSpPr>
          <p:cNvPr id="286" name="Google Shape;286;p21"/>
          <p:cNvSpPr txBox="1"/>
          <p:nvPr>
            <p:ph type="title"/>
          </p:nvPr>
        </p:nvSpPr>
        <p:spPr>
          <a:xfrm>
            <a:off x="415600" y="390167"/>
            <a:ext cx="11360800" cy="763600"/>
          </a:xfrm>
          <a:prstGeom prst="rect">
            <a:avLst/>
          </a:prstGeom>
          <a:noFill/>
          <a:ln>
            <a:noFill/>
          </a:ln>
        </p:spPr>
        <p:txBody>
          <a:bodyPr anchorCtr="0" anchor="t" bIns="121900" lIns="121900" spcFirstLastPara="1" rIns="121900" wrap="square" tIns="121900">
            <a:noAutofit/>
          </a:bodyPr>
          <a:lstStyle/>
          <a:p>
            <a:pPr indent="0" lvl="0" marL="0" rtl="0" algn="ctr">
              <a:lnSpc>
                <a:spcPct val="100000"/>
              </a:lnSpc>
              <a:spcBef>
                <a:spcPts val="0"/>
              </a:spcBef>
              <a:spcAft>
                <a:spcPts val="0"/>
              </a:spcAft>
              <a:buSzPts val="2500"/>
              <a:buNone/>
            </a:pPr>
            <a:r>
              <a:rPr lang="en"/>
              <a:t>The Transformer Architecture:</a:t>
            </a:r>
            <a:endParaRPr/>
          </a:p>
          <a:p>
            <a:pPr indent="0" lvl="0" marL="0" rtl="0" algn="ctr">
              <a:lnSpc>
                <a:spcPct val="100000"/>
              </a:lnSpc>
              <a:spcBef>
                <a:spcPts val="0"/>
              </a:spcBef>
              <a:spcAft>
                <a:spcPts val="0"/>
              </a:spcAft>
              <a:buSzPts val="2500"/>
              <a:buNone/>
            </a:pPr>
            <a:r>
              <a:rPr lang="en"/>
              <a:t>Attention Layer</a:t>
            </a:r>
            <a:endParaRPr/>
          </a:p>
        </p:txBody>
      </p:sp>
      <p:sp>
        <p:nvSpPr>
          <p:cNvPr id="287" name="Google Shape;287;p21"/>
          <p:cNvSpPr txBox="1"/>
          <p:nvPr>
            <p:ph idx="12" type="sldNum"/>
          </p:nvPr>
        </p:nvSpPr>
        <p:spPr>
          <a:xfrm>
            <a:off x="11296611" y="6217623"/>
            <a:ext cx="731600" cy="524800"/>
          </a:xfrm>
          <a:prstGeom prst="rect">
            <a:avLst/>
          </a:prstGeom>
          <a:noFill/>
          <a:ln>
            <a:noFill/>
          </a:ln>
        </p:spPr>
        <p:txBody>
          <a:bodyPr anchorCtr="0" anchor="ctr" bIns="121900" lIns="121900" spcFirstLastPara="1" rIns="121900" wrap="square" tIns="121900">
            <a:normAutofit/>
          </a:bodyPr>
          <a:lstStyle/>
          <a:p>
            <a:pPr indent="0" lvl="0" marL="0" rtl="0" algn="r">
              <a:spcBef>
                <a:spcPts val="0"/>
              </a:spcBef>
              <a:spcAft>
                <a:spcPts val="0"/>
              </a:spcAft>
              <a:buClr>
                <a:srgbClr val="B7B7B7"/>
              </a:buClr>
              <a:buSzPts val="1300"/>
              <a:buFont typeface="Open Sans"/>
              <a:buNone/>
            </a:pPr>
            <a:fld id="{00000000-1234-1234-1234-123412341234}" type="slidenum">
              <a:rPr lang="en"/>
              <a:t>‹#›</a:t>
            </a:fld>
            <a:endParaRPr/>
          </a:p>
        </p:txBody>
      </p:sp>
      <p:sp>
        <p:nvSpPr>
          <p:cNvPr id="288" name="Google Shape;288;p21"/>
          <p:cNvSpPr txBox="1"/>
          <p:nvPr/>
        </p:nvSpPr>
        <p:spPr>
          <a:xfrm>
            <a:off x="1587900" y="6487033"/>
            <a:ext cx="9016400" cy="595600"/>
          </a:xfrm>
          <a:prstGeom prst="rect">
            <a:avLst/>
          </a:prstGeom>
          <a:noFill/>
          <a:ln>
            <a:noFill/>
          </a:ln>
        </p:spPr>
        <p:txBody>
          <a:bodyPr anchorCtr="0" anchor="t" bIns="121900" lIns="121900" spcFirstLastPara="1" rIns="121900" wrap="square" tIns="121900">
            <a:noAutofit/>
          </a:bodyPr>
          <a:lstStyle/>
          <a:p>
            <a:pPr indent="0" lvl="0" marL="0" marR="0" rtl="0" algn="ctr">
              <a:spcBef>
                <a:spcPts val="0"/>
              </a:spcBef>
              <a:spcAft>
                <a:spcPts val="0"/>
              </a:spcAft>
              <a:buNone/>
            </a:pPr>
            <a:r>
              <a:rPr lang="en" sz="1467">
                <a:solidFill>
                  <a:schemeClr val="dk1"/>
                </a:solidFill>
                <a:latin typeface="Open Sans Light"/>
                <a:ea typeface="Open Sans Light"/>
                <a:cs typeface="Open Sans Light"/>
                <a:sym typeface="Open Sans Light"/>
              </a:rPr>
              <a:t>[from Alammar, The Illustrated GPT-2, https://jalammar.github.io/illustrated-gpt2/]</a:t>
            </a:r>
            <a:endParaRPr sz="1467">
              <a:solidFill>
                <a:schemeClr val="dk1"/>
              </a:solidFill>
              <a:latin typeface="Open Sans Light"/>
              <a:ea typeface="Open Sans Light"/>
              <a:cs typeface="Open Sans Light"/>
              <a:sym typeface="Open Sans Light"/>
            </a:endParaRPr>
          </a:p>
        </p:txBody>
      </p:sp>
      <p:grpSp>
        <p:nvGrpSpPr>
          <p:cNvPr id="289" name="Google Shape;289;p21"/>
          <p:cNvGrpSpPr/>
          <p:nvPr/>
        </p:nvGrpSpPr>
        <p:grpSpPr>
          <a:xfrm>
            <a:off x="2462575" y="2477561"/>
            <a:ext cx="7268117" cy="4079420"/>
            <a:chOff x="1207544" y="1042072"/>
            <a:chExt cx="6728908" cy="3776774"/>
          </a:xfrm>
        </p:grpSpPr>
        <p:grpSp>
          <p:nvGrpSpPr>
            <p:cNvPr id="290" name="Google Shape;290;p21"/>
            <p:cNvGrpSpPr/>
            <p:nvPr/>
          </p:nvGrpSpPr>
          <p:grpSpPr>
            <a:xfrm>
              <a:off x="1207544" y="1042072"/>
              <a:ext cx="6728908" cy="3776774"/>
              <a:chOff x="1340069" y="992900"/>
              <a:chExt cx="6728908" cy="3776774"/>
            </a:xfrm>
          </p:grpSpPr>
          <p:pic>
            <p:nvPicPr>
              <p:cNvPr id="291" name="Google Shape;291;p21"/>
              <p:cNvPicPr preferRelativeResize="0"/>
              <p:nvPr/>
            </p:nvPicPr>
            <p:blipFill rotWithShape="1">
              <a:blip r:embed="rId3">
                <a:alphaModFix/>
              </a:blip>
              <a:srcRect b="0" l="0" r="0" t="0"/>
              <a:stretch/>
            </p:blipFill>
            <p:spPr>
              <a:xfrm>
                <a:off x="1340069" y="1176975"/>
                <a:ext cx="6613160" cy="3592699"/>
              </a:xfrm>
              <a:prstGeom prst="rect">
                <a:avLst/>
              </a:prstGeom>
              <a:noFill/>
              <a:ln>
                <a:noFill/>
              </a:ln>
            </p:spPr>
          </p:pic>
          <p:sp>
            <p:nvSpPr>
              <p:cNvPr id="292" name="Google Shape;292;p21"/>
              <p:cNvSpPr/>
              <p:nvPr/>
            </p:nvSpPr>
            <p:spPr>
              <a:xfrm>
                <a:off x="7120977" y="992900"/>
                <a:ext cx="948000" cy="446700"/>
              </a:xfrm>
              <a:prstGeom prst="rect">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sp>
            <p:nvSpPr>
              <p:cNvPr id="293" name="Google Shape;293;p21"/>
              <p:cNvSpPr/>
              <p:nvPr/>
            </p:nvSpPr>
            <p:spPr>
              <a:xfrm>
                <a:off x="7120976" y="1515610"/>
                <a:ext cx="548700" cy="200100"/>
              </a:xfrm>
              <a:prstGeom prst="rect">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sp>
            <p:nvSpPr>
              <p:cNvPr id="294" name="Google Shape;294;p21"/>
              <p:cNvSpPr/>
              <p:nvPr/>
            </p:nvSpPr>
            <p:spPr>
              <a:xfrm>
                <a:off x="7120976" y="1780850"/>
                <a:ext cx="548700" cy="200100"/>
              </a:xfrm>
              <a:prstGeom prst="rect">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grpSp>
        <p:sp>
          <p:nvSpPr>
            <p:cNvPr id="295" name="Google Shape;295;p21"/>
            <p:cNvSpPr/>
            <p:nvPr/>
          </p:nvSpPr>
          <p:spPr>
            <a:xfrm>
              <a:off x="6882065" y="3660130"/>
              <a:ext cx="806400" cy="249600"/>
            </a:xfrm>
            <a:prstGeom prst="rect">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grpSp>
      <p:sp>
        <p:nvSpPr>
          <p:cNvPr id="296" name="Google Shape;296;p21"/>
          <p:cNvSpPr txBox="1"/>
          <p:nvPr/>
        </p:nvSpPr>
        <p:spPr>
          <a:xfrm>
            <a:off x="974367" y="1538533"/>
            <a:ext cx="10598800" cy="483600"/>
          </a:xfrm>
          <a:prstGeom prst="rect">
            <a:avLst/>
          </a:prstGeom>
          <a:noFill/>
          <a:ln>
            <a:noFill/>
          </a:ln>
        </p:spPr>
        <p:txBody>
          <a:bodyPr anchorCtr="0" anchor="t" bIns="121900" lIns="121900" spcFirstLastPara="1" rIns="121900" wrap="square" tIns="121900">
            <a:noAutofit/>
          </a:bodyPr>
          <a:lstStyle/>
          <a:p>
            <a:pPr indent="0" lvl="0" marL="0" marR="0" rtl="0" algn="l">
              <a:lnSpc>
                <a:spcPct val="115000"/>
              </a:lnSpc>
              <a:spcBef>
                <a:spcPts val="0"/>
              </a:spcBef>
              <a:spcAft>
                <a:spcPts val="0"/>
              </a:spcAft>
              <a:buNone/>
            </a:pPr>
            <a:r>
              <a:rPr lang="en" sz="2267">
                <a:solidFill>
                  <a:schemeClr val="dk1"/>
                </a:solidFill>
                <a:latin typeface="Open Sans"/>
                <a:ea typeface="Open Sans"/>
                <a:cs typeface="Open Sans"/>
                <a:sym typeface="Open Sans"/>
              </a:rPr>
              <a:t>⇒ Integrates information from previous tokens</a:t>
            </a:r>
            <a:endParaRPr sz="2267">
              <a:solidFill>
                <a:schemeClr val="dk1"/>
              </a:solidFill>
              <a:latin typeface="Open Sans"/>
              <a:ea typeface="Open Sans"/>
              <a:cs typeface="Open Sans"/>
              <a:sym typeface="Open Sans"/>
            </a:endParaRPr>
          </a:p>
          <a:p>
            <a:pPr indent="0" lvl="0" marL="0" marR="0" rtl="0" algn="l">
              <a:lnSpc>
                <a:spcPct val="115000"/>
              </a:lnSpc>
              <a:spcBef>
                <a:spcPts val="0"/>
              </a:spcBef>
              <a:spcAft>
                <a:spcPts val="0"/>
              </a:spcAft>
              <a:buNone/>
            </a:pPr>
            <a:r>
              <a:rPr lang="en" sz="2267">
                <a:solidFill>
                  <a:schemeClr val="dk1"/>
                </a:solidFill>
                <a:latin typeface="Open Sans"/>
                <a:ea typeface="Open Sans"/>
                <a:cs typeface="Open Sans"/>
                <a:sym typeface="Open Sans"/>
              </a:rPr>
              <a:t>⇒ Can perform operations like </a:t>
            </a:r>
            <a:r>
              <a:rPr i="1" lang="en" sz="2267">
                <a:solidFill>
                  <a:schemeClr val="dk1"/>
                </a:solidFill>
                <a:latin typeface="Open Sans"/>
                <a:ea typeface="Open Sans"/>
                <a:cs typeface="Open Sans"/>
                <a:sym typeface="Open Sans"/>
              </a:rPr>
              <a:t>lookup</a:t>
            </a:r>
            <a:r>
              <a:rPr lang="en" sz="2267">
                <a:solidFill>
                  <a:schemeClr val="dk1"/>
                </a:solidFill>
                <a:latin typeface="Open Sans"/>
                <a:ea typeface="Open Sans"/>
                <a:cs typeface="Open Sans"/>
                <a:sym typeface="Open Sans"/>
              </a:rPr>
              <a:t> or </a:t>
            </a:r>
            <a:r>
              <a:rPr i="1" lang="en" sz="2267">
                <a:solidFill>
                  <a:schemeClr val="dk1"/>
                </a:solidFill>
                <a:latin typeface="Open Sans"/>
                <a:ea typeface="Open Sans"/>
                <a:cs typeface="Open Sans"/>
                <a:sym typeface="Open Sans"/>
              </a:rPr>
              <a:t>copy</a:t>
            </a:r>
            <a:endParaRPr sz="2267">
              <a:solidFill>
                <a:schemeClr val="dk1"/>
              </a:solidFill>
              <a:latin typeface="Open Sans"/>
              <a:ea typeface="Open Sans"/>
              <a:cs typeface="Open Sans"/>
              <a:sym typeface="Open Sans"/>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grpSp>
        <p:nvGrpSpPr>
          <p:cNvPr id="301" name="Google Shape;301;p22"/>
          <p:cNvGrpSpPr/>
          <p:nvPr/>
        </p:nvGrpSpPr>
        <p:grpSpPr>
          <a:xfrm>
            <a:off x="2462575" y="2477561"/>
            <a:ext cx="7268117" cy="4079420"/>
            <a:chOff x="1207544" y="1042072"/>
            <a:chExt cx="6728908" cy="3776774"/>
          </a:xfrm>
        </p:grpSpPr>
        <p:grpSp>
          <p:nvGrpSpPr>
            <p:cNvPr id="302" name="Google Shape;302;p22"/>
            <p:cNvGrpSpPr/>
            <p:nvPr/>
          </p:nvGrpSpPr>
          <p:grpSpPr>
            <a:xfrm>
              <a:off x="1207544" y="1042072"/>
              <a:ext cx="6728908" cy="3776774"/>
              <a:chOff x="1340069" y="992900"/>
              <a:chExt cx="6728908" cy="3776774"/>
            </a:xfrm>
          </p:grpSpPr>
          <p:pic>
            <p:nvPicPr>
              <p:cNvPr id="303" name="Google Shape;303;p22"/>
              <p:cNvPicPr preferRelativeResize="0"/>
              <p:nvPr/>
            </p:nvPicPr>
            <p:blipFill rotWithShape="1">
              <a:blip r:embed="rId3">
                <a:alphaModFix/>
              </a:blip>
              <a:srcRect b="0" l="0" r="0" t="0"/>
              <a:stretch/>
            </p:blipFill>
            <p:spPr>
              <a:xfrm>
                <a:off x="1340069" y="1176975"/>
                <a:ext cx="6613160" cy="3592699"/>
              </a:xfrm>
              <a:prstGeom prst="rect">
                <a:avLst/>
              </a:prstGeom>
              <a:noFill/>
              <a:ln>
                <a:noFill/>
              </a:ln>
            </p:spPr>
          </p:pic>
          <p:sp>
            <p:nvSpPr>
              <p:cNvPr id="304" name="Google Shape;304;p22"/>
              <p:cNvSpPr/>
              <p:nvPr/>
            </p:nvSpPr>
            <p:spPr>
              <a:xfrm>
                <a:off x="7120977" y="992900"/>
                <a:ext cx="948000" cy="446700"/>
              </a:xfrm>
              <a:prstGeom prst="rect">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sp>
            <p:nvSpPr>
              <p:cNvPr id="305" name="Google Shape;305;p22"/>
              <p:cNvSpPr/>
              <p:nvPr/>
            </p:nvSpPr>
            <p:spPr>
              <a:xfrm>
                <a:off x="7120976" y="1515610"/>
                <a:ext cx="548700" cy="200100"/>
              </a:xfrm>
              <a:prstGeom prst="rect">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sp>
            <p:nvSpPr>
              <p:cNvPr id="306" name="Google Shape;306;p22"/>
              <p:cNvSpPr/>
              <p:nvPr/>
            </p:nvSpPr>
            <p:spPr>
              <a:xfrm>
                <a:off x="7120976" y="1780850"/>
                <a:ext cx="548700" cy="200100"/>
              </a:xfrm>
              <a:prstGeom prst="rect">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grpSp>
        <p:sp>
          <p:nvSpPr>
            <p:cNvPr id="307" name="Google Shape;307;p22"/>
            <p:cNvSpPr/>
            <p:nvPr/>
          </p:nvSpPr>
          <p:spPr>
            <a:xfrm>
              <a:off x="6882065" y="3660130"/>
              <a:ext cx="806400" cy="249600"/>
            </a:xfrm>
            <a:prstGeom prst="rect">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grpSp>
      <p:sp>
        <p:nvSpPr>
          <p:cNvPr id="308" name="Google Shape;308;p22"/>
          <p:cNvSpPr txBox="1"/>
          <p:nvPr>
            <p:ph type="title"/>
          </p:nvPr>
        </p:nvSpPr>
        <p:spPr>
          <a:xfrm>
            <a:off x="415600" y="390167"/>
            <a:ext cx="11360800" cy="763600"/>
          </a:xfrm>
          <a:prstGeom prst="rect">
            <a:avLst/>
          </a:prstGeom>
          <a:noFill/>
          <a:ln>
            <a:noFill/>
          </a:ln>
        </p:spPr>
        <p:txBody>
          <a:bodyPr anchorCtr="0" anchor="t" bIns="121900" lIns="121900" spcFirstLastPara="1" rIns="121900" wrap="square" tIns="121900">
            <a:noAutofit/>
          </a:bodyPr>
          <a:lstStyle/>
          <a:p>
            <a:pPr indent="0" lvl="0" marL="0" rtl="0" algn="ctr">
              <a:lnSpc>
                <a:spcPct val="100000"/>
              </a:lnSpc>
              <a:spcBef>
                <a:spcPts val="0"/>
              </a:spcBef>
              <a:spcAft>
                <a:spcPts val="0"/>
              </a:spcAft>
              <a:buSzPts val="2500"/>
              <a:buNone/>
            </a:pPr>
            <a:r>
              <a:rPr lang="en"/>
              <a:t>The Transformer Architecture:</a:t>
            </a:r>
            <a:endParaRPr/>
          </a:p>
          <a:p>
            <a:pPr indent="0" lvl="0" marL="0" rtl="0" algn="ctr">
              <a:lnSpc>
                <a:spcPct val="100000"/>
              </a:lnSpc>
              <a:spcBef>
                <a:spcPts val="0"/>
              </a:spcBef>
              <a:spcAft>
                <a:spcPts val="0"/>
              </a:spcAft>
              <a:buSzPts val="2500"/>
              <a:buNone/>
            </a:pPr>
            <a:r>
              <a:rPr lang="en"/>
              <a:t>Attention Layer</a:t>
            </a:r>
            <a:endParaRPr/>
          </a:p>
        </p:txBody>
      </p:sp>
      <p:sp>
        <p:nvSpPr>
          <p:cNvPr id="309" name="Google Shape;309;p22"/>
          <p:cNvSpPr txBox="1"/>
          <p:nvPr>
            <p:ph idx="12" type="sldNum"/>
          </p:nvPr>
        </p:nvSpPr>
        <p:spPr>
          <a:xfrm>
            <a:off x="11296611" y="6217623"/>
            <a:ext cx="731600" cy="524800"/>
          </a:xfrm>
          <a:prstGeom prst="rect">
            <a:avLst/>
          </a:prstGeom>
          <a:noFill/>
          <a:ln>
            <a:noFill/>
          </a:ln>
        </p:spPr>
        <p:txBody>
          <a:bodyPr anchorCtr="0" anchor="ctr" bIns="121900" lIns="121900" spcFirstLastPara="1" rIns="121900" wrap="square" tIns="121900">
            <a:normAutofit/>
          </a:bodyPr>
          <a:lstStyle/>
          <a:p>
            <a:pPr indent="0" lvl="0" marL="0" rtl="0" algn="r">
              <a:spcBef>
                <a:spcPts val="0"/>
              </a:spcBef>
              <a:spcAft>
                <a:spcPts val="0"/>
              </a:spcAft>
              <a:buClr>
                <a:srgbClr val="B7B7B7"/>
              </a:buClr>
              <a:buSzPts val="1300"/>
              <a:buFont typeface="Open Sans"/>
              <a:buNone/>
            </a:pPr>
            <a:fld id="{00000000-1234-1234-1234-123412341234}" type="slidenum">
              <a:rPr lang="en"/>
              <a:t>‹#›</a:t>
            </a:fld>
            <a:endParaRPr/>
          </a:p>
        </p:txBody>
      </p:sp>
      <p:sp>
        <p:nvSpPr>
          <p:cNvPr id="310" name="Google Shape;310;p22"/>
          <p:cNvSpPr txBox="1"/>
          <p:nvPr/>
        </p:nvSpPr>
        <p:spPr>
          <a:xfrm>
            <a:off x="1587900" y="6487033"/>
            <a:ext cx="9016400" cy="595600"/>
          </a:xfrm>
          <a:prstGeom prst="rect">
            <a:avLst/>
          </a:prstGeom>
          <a:noFill/>
          <a:ln>
            <a:noFill/>
          </a:ln>
        </p:spPr>
        <p:txBody>
          <a:bodyPr anchorCtr="0" anchor="t" bIns="121900" lIns="121900" spcFirstLastPara="1" rIns="121900" wrap="square" tIns="121900">
            <a:noAutofit/>
          </a:bodyPr>
          <a:lstStyle/>
          <a:p>
            <a:pPr indent="0" lvl="0" marL="0" marR="0" rtl="0" algn="ctr">
              <a:spcBef>
                <a:spcPts val="0"/>
              </a:spcBef>
              <a:spcAft>
                <a:spcPts val="0"/>
              </a:spcAft>
              <a:buNone/>
            </a:pPr>
            <a:r>
              <a:rPr lang="en" sz="1467">
                <a:solidFill>
                  <a:schemeClr val="dk1"/>
                </a:solidFill>
                <a:latin typeface="Open Sans Light"/>
                <a:ea typeface="Open Sans Light"/>
                <a:cs typeface="Open Sans Light"/>
                <a:sym typeface="Open Sans Light"/>
              </a:rPr>
              <a:t>[from Alammar, The Illustrated GPT-2, https://jalammar.github.io/illustrated-gpt2/]</a:t>
            </a:r>
            <a:endParaRPr sz="1467">
              <a:solidFill>
                <a:schemeClr val="dk1"/>
              </a:solidFill>
              <a:latin typeface="Open Sans Light"/>
              <a:ea typeface="Open Sans Light"/>
              <a:cs typeface="Open Sans Light"/>
              <a:sym typeface="Open Sans Light"/>
            </a:endParaRPr>
          </a:p>
        </p:txBody>
      </p:sp>
      <p:pic>
        <p:nvPicPr>
          <p:cNvPr id="311" name="Google Shape;311;p22"/>
          <p:cNvPicPr preferRelativeResize="0"/>
          <p:nvPr/>
        </p:nvPicPr>
        <p:blipFill rotWithShape="1">
          <a:blip r:embed="rId4">
            <a:alphaModFix/>
          </a:blip>
          <a:srcRect b="0" l="0" r="0" t="0"/>
          <a:stretch/>
        </p:blipFill>
        <p:spPr>
          <a:xfrm>
            <a:off x="4387467" y="2452867"/>
            <a:ext cx="3417067" cy="2519501"/>
          </a:xfrm>
          <a:prstGeom prst="rect">
            <a:avLst/>
          </a:prstGeom>
          <a:noFill/>
          <a:ln cap="flat" cmpd="sng" w="28575">
            <a:solidFill>
              <a:schemeClr val="dk2"/>
            </a:solidFill>
            <a:prstDash val="solid"/>
            <a:round/>
            <a:headEnd len="sm" w="sm" type="none"/>
            <a:tailEnd len="sm" w="sm" type="none"/>
          </a:ln>
          <a:effectLst>
            <a:outerShdw blurRad="57150" rotWithShape="0" algn="bl" dir="5400000" dist="114300">
              <a:srgbClr val="000000">
                <a:alpha val="49803"/>
              </a:srgbClr>
            </a:outerShdw>
          </a:effectLst>
        </p:spPr>
      </p:pic>
      <p:sp>
        <p:nvSpPr>
          <p:cNvPr id="312" name="Google Shape;312;p22"/>
          <p:cNvSpPr txBox="1"/>
          <p:nvPr/>
        </p:nvSpPr>
        <p:spPr>
          <a:xfrm>
            <a:off x="974367" y="1640133"/>
            <a:ext cx="10598800" cy="483600"/>
          </a:xfrm>
          <a:prstGeom prst="rect">
            <a:avLst/>
          </a:prstGeom>
          <a:noFill/>
          <a:ln>
            <a:noFill/>
          </a:ln>
        </p:spPr>
        <p:txBody>
          <a:bodyPr anchorCtr="0" anchor="t" bIns="121900" lIns="121900" spcFirstLastPara="1" rIns="121900" wrap="square" tIns="121900">
            <a:noAutofit/>
          </a:bodyPr>
          <a:lstStyle/>
          <a:p>
            <a:pPr indent="0" lvl="0" marL="0" marR="0" rtl="0" algn="l">
              <a:lnSpc>
                <a:spcPct val="115000"/>
              </a:lnSpc>
              <a:spcBef>
                <a:spcPts val="0"/>
              </a:spcBef>
              <a:spcAft>
                <a:spcPts val="0"/>
              </a:spcAft>
              <a:buNone/>
            </a:pPr>
            <a:r>
              <a:rPr lang="en" sz="2267">
                <a:solidFill>
                  <a:schemeClr val="dk1"/>
                </a:solidFill>
                <a:latin typeface="Open Sans"/>
                <a:ea typeface="Open Sans"/>
                <a:cs typeface="Open Sans"/>
                <a:sym typeface="Open Sans"/>
              </a:rPr>
              <a:t>⇒ Don’t attend to future tokens</a:t>
            </a:r>
            <a:endParaRPr sz="2267">
              <a:solidFill>
                <a:schemeClr val="dk1"/>
              </a:solidFill>
              <a:latin typeface="Open Sans"/>
              <a:ea typeface="Open Sans"/>
              <a:cs typeface="Open Sans"/>
              <a:sym typeface="Open Sans"/>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sp>
        <p:nvSpPr>
          <p:cNvPr id="317" name="Google Shape;317;p23"/>
          <p:cNvSpPr txBox="1"/>
          <p:nvPr>
            <p:ph type="title"/>
          </p:nvPr>
        </p:nvSpPr>
        <p:spPr>
          <a:xfrm>
            <a:off x="415600" y="390167"/>
            <a:ext cx="11360800" cy="763600"/>
          </a:xfrm>
          <a:prstGeom prst="rect">
            <a:avLst/>
          </a:prstGeom>
          <a:noFill/>
          <a:ln>
            <a:noFill/>
          </a:ln>
        </p:spPr>
        <p:txBody>
          <a:bodyPr anchorCtr="0" anchor="t" bIns="121900" lIns="121900" spcFirstLastPara="1" rIns="121900" wrap="square" tIns="121900">
            <a:noAutofit/>
          </a:bodyPr>
          <a:lstStyle/>
          <a:p>
            <a:pPr indent="0" lvl="0" marL="0" rtl="0" algn="ctr">
              <a:lnSpc>
                <a:spcPct val="100000"/>
              </a:lnSpc>
              <a:spcBef>
                <a:spcPts val="0"/>
              </a:spcBef>
              <a:spcAft>
                <a:spcPts val="0"/>
              </a:spcAft>
              <a:buSzPts val="2500"/>
              <a:buNone/>
            </a:pPr>
            <a:r>
              <a:rPr lang="en"/>
              <a:t>The Transformer Architecture:</a:t>
            </a:r>
            <a:endParaRPr/>
          </a:p>
          <a:p>
            <a:pPr indent="0" lvl="0" marL="0" rtl="0" algn="ctr">
              <a:lnSpc>
                <a:spcPct val="100000"/>
              </a:lnSpc>
              <a:spcBef>
                <a:spcPts val="0"/>
              </a:spcBef>
              <a:spcAft>
                <a:spcPts val="0"/>
              </a:spcAft>
              <a:buSzPts val="2500"/>
              <a:buNone/>
            </a:pPr>
            <a:r>
              <a:rPr lang="en"/>
              <a:t>Feed-forward Layer</a:t>
            </a:r>
            <a:endParaRPr/>
          </a:p>
        </p:txBody>
      </p:sp>
      <p:sp>
        <p:nvSpPr>
          <p:cNvPr id="318" name="Google Shape;318;p23"/>
          <p:cNvSpPr txBox="1"/>
          <p:nvPr>
            <p:ph idx="12" type="sldNum"/>
          </p:nvPr>
        </p:nvSpPr>
        <p:spPr>
          <a:xfrm>
            <a:off x="11296611" y="6217623"/>
            <a:ext cx="731600" cy="524800"/>
          </a:xfrm>
          <a:prstGeom prst="rect">
            <a:avLst/>
          </a:prstGeom>
          <a:noFill/>
          <a:ln>
            <a:noFill/>
          </a:ln>
        </p:spPr>
        <p:txBody>
          <a:bodyPr anchorCtr="0" anchor="ctr" bIns="121900" lIns="121900" spcFirstLastPara="1" rIns="121900" wrap="square" tIns="121900">
            <a:normAutofit/>
          </a:bodyPr>
          <a:lstStyle/>
          <a:p>
            <a:pPr indent="0" lvl="0" marL="0" rtl="0" algn="r">
              <a:spcBef>
                <a:spcPts val="0"/>
              </a:spcBef>
              <a:spcAft>
                <a:spcPts val="0"/>
              </a:spcAft>
              <a:buClr>
                <a:srgbClr val="B7B7B7"/>
              </a:buClr>
              <a:buSzPts val="1300"/>
              <a:buFont typeface="Open Sans"/>
              <a:buNone/>
            </a:pPr>
            <a:fld id="{00000000-1234-1234-1234-123412341234}" type="slidenum">
              <a:rPr lang="en"/>
              <a:t>‹#›</a:t>
            </a:fld>
            <a:endParaRPr/>
          </a:p>
        </p:txBody>
      </p:sp>
      <p:grpSp>
        <p:nvGrpSpPr>
          <p:cNvPr id="319" name="Google Shape;319;p23"/>
          <p:cNvGrpSpPr/>
          <p:nvPr/>
        </p:nvGrpSpPr>
        <p:grpSpPr>
          <a:xfrm>
            <a:off x="2832867" y="1992668"/>
            <a:ext cx="7698467" cy="4802169"/>
            <a:chOff x="2490600" y="1227175"/>
            <a:chExt cx="5773850" cy="3601627"/>
          </a:xfrm>
        </p:grpSpPr>
        <p:sp>
          <p:nvSpPr>
            <p:cNvPr id="320" name="Google Shape;320;p23"/>
            <p:cNvSpPr/>
            <p:nvPr/>
          </p:nvSpPr>
          <p:spPr>
            <a:xfrm>
              <a:off x="4474250" y="1227175"/>
              <a:ext cx="3790200" cy="1476900"/>
            </a:xfrm>
            <a:prstGeom prst="rect">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pic>
          <p:nvPicPr>
            <p:cNvPr id="321" name="Google Shape;321;p23"/>
            <p:cNvPicPr preferRelativeResize="0"/>
            <p:nvPr/>
          </p:nvPicPr>
          <p:blipFill rotWithShape="1">
            <a:blip r:embed="rId3">
              <a:alphaModFix/>
            </a:blip>
            <a:srcRect b="12633" l="0" r="0" t="0"/>
            <a:stretch/>
          </p:blipFill>
          <p:spPr>
            <a:xfrm>
              <a:off x="2490600" y="1346650"/>
              <a:ext cx="4829952" cy="3482152"/>
            </a:xfrm>
            <a:prstGeom prst="rect">
              <a:avLst/>
            </a:prstGeom>
            <a:noFill/>
            <a:ln>
              <a:noFill/>
            </a:ln>
          </p:spPr>
        </p:pic>
        <p:sp>
          <p:nvSpPr>
            <p:cNvPr id="322" name="Google Shape;322;p23"/>
            <p:cNvSpPr/>
            <p:nvPr/>
          </p:nvSpPr>
          <p:spPr>
            <a:xfrm>
              <a:off x="2671550" y="1346651"/>
              <a:ext cx="1846200" cy="521100"/>
            </a:xfrm>
            <a:prstGeom prst="rect">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sp>
          <p:nvSpPr>
            <p:cNvPr id="323" name="Google Shape;323;p23"/>
            <p:cNvSpPr/>
            <p:nvPr/>
          </p:nvSpPr>
          <p:spPr>
            <a:xfrm>
              <a:off x="5115375" y="1346651"/>
              <a:ext cx="1846200" cy="521100"/>
            </a:xfrm>
            <a:prstGeom prst="rect">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sp>
          <p:nvSpPr>
            <p:cNvPr id="324" name="Google Shape;324;p23"/>
            <p:cNvSpPr/>
            <p:nvPr/>
          </p:nvSpPr>
          <p:spPr>
            <a:xfrm>
              <a:off x="2504550" y="4165800"/>
              <a:ext cx="1991400" cy="663000"/>
            </a:xfrm>
            <a:prstGeom prst="rect">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sp>
          <p:nvSpPr>
            <p:cNvPr id="325" name="Google Shape;325;p23"/>
            <p:cNvSpPr/>
            <p:nvPr/>
          </p:nvSpPr>
          <p:spPr>
            <a:xfrm>
              <a:off x="5373650" y="4216201"/>
              <a:ext cx="1991400" cy="612600"/>
            </a:xfrm>
            <a:prstGeom prst="rect">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grpSp>
      <p:sp>
        <p:nvSpPr>
          <p:cNvPr id="326" name="Google Shape;326;p23"/>
          <p:cNvSpPr txBox="1"/>
          <p:nvPr/>
        </p:nvSpPr>
        <p:spPr>
          <a:xfrm>
            <a:off x="974367" y="1640133"/>
            <a:ext cx="10598800" cy="483600"/>
          </a:xfrm>
          <a:prstGeom prst="rect">
            <a:avLst/>
          </a:prstGeom>
          <a:noFill/>
          <a:ln>
            <a:noFill/>
          </a:ln>
        </p:spPr>
        <p:txBody>
          <a:bodyPr anchorCtr="0" anchor="t" bIns="121900" lIns="121900" spcFirstLastPara="1" rIns="121900" wrap="square" tIns="121900">
            <a:noAutofit/>
          </a:bodyPr>
          <a:lstStyle/>
          <a:p>
            <a:pPr indent="0" lvl="0" marL="0" marR="0" rtl="0" algn="l">
              <a:lnSpc>
                <a:spcPct val="115000"/>
              </a:lnSpc>
              <a:spcBef>
                <a:spcPts val="0"/>
              </a:spcBef>
              <a:spcAft>
                <a:spcPts val="0"/>
              </a:spcAft>
              <a:buNone/>
            </a:pPr>
            <a:r>
              <a:rPr lang="en" sz="2267">
                <a:solidFill>
                  <a:schemeClr val="dk1"/>
                </a:solidFill>
                <a:latin typeface="Open Sans"/>
                <a:ea typeface="Open Sans"/>
                <a:cs typeface="Open Sans"/>
                <a:sym typeface="Open Sans"/>
              </a:rPr>
              <a:t>⇒ Store knowledge as a dictionary between embeddings</a:t>
            </a:r>
            <a:endParaRPr sz="2267">
              <a:solidFill>
                <a:schemeClr val="dk1"/>
              </a:solidFill>
              <a:latin typeface="Open Sans"/>
              <a:ea typeface="Open Sans"/>
              <a:cs typeface="Open Sans"/>
              <a:sym typeface="Open Sans"/>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 name="Shape 330"/>
        <p:cNvGrpSpPr/>
        <p:nvPr/>
      </p:nvGrpSpPr>
      <p:grpSpPr>
        <a:xfrm>
          <a:off x="0" y="0"/>
          <a:ext cx="0" cy="0"/>
          <a:chOff x="0" y="0"/>
          <a:chExt cx="0" cy="0"/>
        </a:xfrm>
      </p:grpSpPr>
      <p:sp>
        <p:nvSpPr>
          <p:cNvPr id="331" name="Google Shape;331;p24"/>
          <p:cNvSpPr txBox="1"/>
          <p:nvPr>
            <p:ph type="title"/>
          </p:nvPr>
        </p:nvSpPr>
        <p:spPr>
          <a:xfrm>
            <a:off x="415600" y="390167"/>
            <a:ext cx="11360800" cy="763600"/>
          </a:xfrm>
          <a:prstGeom prst="rect">
            <a:avLst/>
          </a:prstGeom>
          <a:noFill/>
          <a:ln>
            <a:noFill/>
          </a:ln>
        </p:spPr>
        <p:txBody>
          <a:bodyPr anchorCtr="0" anchor="t" bIns="121900" lIns="121900" spcFirstLastPara="1" rIns="121900" wrap="square" tIns="121900">
            <a:noAutofit/>
          </a:bodyPr>
          <a:lstStyle/>
          <a:p>
            <a:pPr indent="0" lvl="0" marL="0" rtl="0" algn="ctr">
              <a:lnSpc>
                <a:spcPct val="100000"/>
              </a:lnSpc>
              <a:spcBef>
                <a:spcPts val="0"/>
              </a:spcBef>
              <a:spcAft>
                <a:spcPts val="0"/>
              </a:spcAft>
              <a:buSzPts val="2500"/>
              <a:buNone/>
            </a:pPr>
            <a:r>
              <a:rPr lang="en"/>
              <a:t>The Transformer Architecture:</a:t>
            </a:r>
            <a:endParaRPr/>
          </a:p>
          <a:p>
            <a:pPr indent="0" lvl="0" marL="0" rtl="0" algn="ctr">
              <a:lnSpc>
                <a:spcPct val="100000"/>
              </a:lnSpc>
              <a:spcBef>
                <a:spcPts val="0"/>
              </a:spcBef>
              <a:spcAft>
                <a:spcPts val="0"/>
              </a:spcAft>
              <a:buSzPts val="2500"/>
              <a:buNone/>
            </a:pPr>
            <a:r>
              <a:rPr lang="en"/>
              <a:t>Prediction</a:t>
            </a:r>
            <a:endParaRPr/>
          </a:p>
        </p:txBody>
      </p:sp>
      <p:sp>
        <p:nvSpPr>
          <p:cNvPr id="332" name="Google Shape;332;p24"/>
          <p:cNvSpPr txBox="1"/>
          <p:nvPr>
            <p:ph idx="12" type="sldNum"/>
          </p:nvPr>
        </p:nvSpPr>
        <p:spPr>
          <a:xfrm>
            <a:off x="11296611" y="6217623"/>
            <a:ext cx="731600" cy="524800"/>
          </a:xfrm>
          <a:prstGeom prst="rect">
            <a:avLst/>
          </a:prstGeom>
          <a:noFill/>
          <a:ln>
            <a:noFill/>
          </a:ln>
        </p:spPr>
        <p:txBody>
          <a:bodyPr anchorCtr="0" anchor="ctr" bIns="121900" lIns="121900" spcFirstLastPara="1" rIns="121900" wrap="square" tIns="121900">
            <a:normAutofit/>
          </a:bodyPr>
          <a:lstStyle/>
          <a:p>
            <a:pPr indent="0" lvl="0" marL="0" rtl="0" algn="r">
              <a:spcBef>
                <a:spcPts val="0"/>
              </a:spcBef>
              <a:spcAft>
                <a:spcPts val="0"/>
              </a:spcAft>
              <a:buClr>
                <a:srgbClr val="B7B7B7"/>
              </a:buClr>
              <a:buSzPts val="1300"/>
              <a:buFont typeface="Open Sans"/>
              <a:buNone/>
            </a:pPr>
            <a:fld id="{00000000-1234-1234-1234-123412341234}" type="slidenum">
              <a:rPr lang="en"/>
              <a:t>‹#›</a:t>
            </a:fld>
            <a:endParaRPr/>
          </a:p>
        </p:txBody>
      </p:sp>
      <p:pic>
        <p:nvPicPr>
          <p:cNvPr id="333" name="Google Shape;333;p24"/>
          <p:cNvPicPr preferRelativeResize="0"/>
          <p:nvPr/>
        </p:nvPicPr>
        <p:blipFill rotWithShape="1">
          <a:blip r:embed="rId3">
            <a:alphaModFix/>
          </a:blip>
          <a:srcRect b="0" l="0" r="0" t="0"/>
          <a:stretch/>
        </p:blipFill>
        <p:spPr>
          <a:xfrm>
            <a:off x="2447100" y="2771601"/>
            <a:ext cx="7297797" cy="3964633"/>
          </a:xfrm>
          <a:prstGeom prst="rect">
            <a:avLst/>
          </a:prstGeom>
          <a:noFill/>
          <a:ln>
            <a:noFill/>
          </a:ln>
        </p:spPr>
      </p:pic>
      <p:sp>
        <p:nvSpPr>
          <p:cNvPr id="334" name="Google Shape;334;p24"/>
          <p:cNvSpPr/>
          <p:nvPr/>
        </p:nvSpPr>
        <p:spPr>
          <a:xfrm>
            <a:off x="5965667" y="2361661"/>
            <a:ext cx="5053600" cy="1969200"/>
          </a:xfrm>
          <a:prstGeom prst="rect">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sp>
        <p:nvSpPr>
          <p:cNvPr id="335" name="Google Shape;335;p24"/>
          <p:cNvSpPr txBox="1"/>
          <p:nvPr/>
        </p:nvSpPr>
        <p:spPr>
          <a:xfrm>
            <a:off x="974367" y="1581716"/>
            <a:ext cx="10598800" cy="483600"/>
          </a:xfrm>
          <a:prstGeom prst="rect">
            <a:avLst/>
          </a:prstGeom>
          <a:noFill/>
          <a:ln>
            <a:noFill/>
          </a:ln>
        </p:spPr>
        <p:txBody>
          <a:bodyPr anchorCtr="0" anchor="t" bIns="121900" lIns="121900" spcFirstLastPara="1" rIns="121900" wrap="square" tIns="121900">
            <a:noAutofit/>
          </a:bodyPr>
          <a:lstStyle/>
          <a:p>
            <a:pPr indent="-448721" lvl="0" marL="609585" marR="0" rtl="0" algn="l">
              <a:lnSpc>
                <a:spcPct val="115000"/>
              </a:lnSpc>
              <a:spcBef>
                <a:spcPts val="0"/>
              </a:spcBef>
              <a:spcAft>
                <a:spcPts val="0"/>
              </a:spcAft>
              <a:buClr>
                <a:schemeClr val="dk1"/>
              </a:buClr>
              <a:buSzPts val="1700"/>
              <a:buFont typeface="Open Sans"/>
              <a:buAutoNum type="arabicPeriod"/>
            </a:pPr>
            <a:r>
              <a:rPr lang="en" sz="2267">
                <a:solidFill>
                  <a:schemeClr val="dk1"/>
                </a:solidFill>
                <a:latin typeface="Open Sans"/>
                <a:ea typeface="Open Sans"/>
                <a:cs typeface="Open Sans"/>
                <a:sym typeface="Open Sans"/>
              </a:rPr>
              <a:t>Finally, compare the final embedding against all token embeddings</a:t>
            </a:r>
            <a:endParaRPr sz="2267">
              <a:solidFill>
                <a:schemeClr val="dk1"/>
              </a:solidFill>
              <a:latin typeface="Open Sans"/>
              <a:ea typeface="Open Sans"/>
              <a:cs typeface="Open Sans"/>
              <a:sym typeface="Open Sans"/>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 name="Shape 339"/>
        <p:cNvGrpSpPr/>
        <p:nvPr/>
      </p:nvGrpSpPr>
      <p:grpSpPr>
        <a:xfrm>
          <a:off x="0" y="0"/>
          <a:ext cx="0" cy="0"/>
          <a:chOff x="0" y="0"/>
          <a:chExt cx="0" cy="0"/>
        </a:xfrm>
      </p:grpSpPr>
      <p:sp>
        <p:nvSpPr>
          <p:cNvPr id="340" name="Google Shape;340;p25"/>
          <p:cNvSpPr txBox="1"/>
          <p:nvPr>
            <p:ph type="title"/>
          </p:nvPr>
        </p:nvSpPr>
        <p:spPr>
          <a:xfrm>
            <a:off x="415600" y="390167"/>
            <a:ext cx="11360800" cy="763600"/>
          </a:xfrm>
          <a:prstGeom prst="rect">
            <a:avLst/>
          </a:prstGeom>
          <a:noFill/>
          <a:ln>
            <a:noFill/>
          </a:ln>
        </p:spPr>
        <p:txBody>
          <a:bodyPr anchorCtr="0" anchor="t" bIns="121900" lIns="121900" spcFirstLastPara="1" rIns="121900" wrap="square" tIns="121900">
            <a:noAutofit/>
          </a:bodyPr>
          <a:lstStyle/>
          <a:p>
            <a:pPr indent="0" lvl="0" marL="0" rtl="0" algn="ctr">
              <a:lnSpc>
                <a:spcPct val="100000"/>
              </a:lnSpc>
              <a:spcBef>
                <a:spcPts val="0"/>
              </a:spcBef>
              <a:spcAft>
                <a:spcPts val="0"/>
              </a:spcAft>
              <a:buSzPts val="2500"/>
              <a:buNone/>
            </a:pPr>
            <a:r>
              <a:rPr lang="en"/>
              <a:t>The Transformer Architecture:</a:t>
            </a:r>
            <a:endParaRPr/>
          </a:p>
          <a:p>
            <a:pPr indent="0" lvl="0" marL="0" rtl="0" algn="ctr">
              <a:lnSpc>
                <a:spcPct val="100000"/>
              </a:lnSpc>
              <a:spcBef>
                <a:spcPts val="0"/>
              </a:spcBef>
              <a:spcAft>
                <a:spcPts val="0"/>
              </a:spcAft>
              <a:buSzPts val="2500"/>
              <a:buNone/>
            </a:pPr>
            <a:r>
              <a:rPr lang="en"/>
              <a:t>Prediction</a:t>
            </a:r>
            <a:endParaRPr/>
          </a:p>
        </p:txBody>
      </p:sp>
      <p:sp>
        <p:nvSpPr>
          <p:cNvPr id="341" name="Google Shape;341;p25"/>
          <p:cNvSpPr txBox="1"/>
          <p:nvPr>
            <p:ph idx="12" type="sldNum"/>
          </p:nvPr>
        </p:nvSpPr>
        <p:spPr>
          <a:xfrm>
            <a:off x="11296611" y="6217623"/>
            <a:ext cx="731600" cy="524800"/>
          </a:xfrm>
          <a:prstGeom prst="rect">
            <a:avLst/>
          </a:prstGeom>
          <a:noFill/>
          <a:ln>
            <a:noFill/>
          </a:ln>
        </p:spPr>
        <p:txBody>
          <a:bodyPr anchorCtr="0" anchor="ctr" bIns="121900" lIns="121900" spcFirstLastPara="1" rIns="121900" wrap="square" tIns="121900">
            <a:normAutofit/>
          </a:bodyPr>
          <a:lstStyle/>
          <a:p>
            <a:pPr indent="0" lvl="0" marL="0" rtl="0" algn="r">
              <a:spcBef>
                <a:spcPts val="0"/>
              </a:spcBef>
              <a:spcAft>
                <a:spcPts val="0"/>
              </a:spcAft>
              <a:buClr>
                <a:srgbClr val="B7B7B7"/>
              </a:buClr>
              <a:buSzPts val="1300"/>
              <a:buFont typeface="Open Sans"/>
              <a:buNone/>
            </a:pPr>
            <a:fld id="{00000000-1234-1234-1234-123412341234}" type="slidenum">
              <a:rPr lang="en"/>
              <a:t>‹#›</a:t>
            </a:fld>
            <a:endParaRPr/>
          </a:p>
        </p:txBody>
      </p:sp>
      <p:pic>
        <p:nvPicPr>
          <p:cNvPr id="342" name="Google Shape;342;p25"/>
          <p:cNvPicPr preferRelativeResize="0"/>
          <p:nvPr/>
        </p:nvPicPr>
        <p:blipFill rotWithShape="1">
          <a:blip r:embed="rId3">
            <a:alphaModFix/>
          </a:blip>
          <a:srcRect b="0" l="0" r="0" t="0"/>
          <a:stretch/>
        </p:blipFill>
        <p:spPr>
          <a:xfrm>
            <a:off x="2447094" y="2771601"/>
            <a:ext cx="7297809" cy="3964633"/>
          </a:xfrm>
          <a:prstGeom prst="rect">
            <a:avLst/>
          </a:prstGeom>
          <a:noFill/>
          <a:ln>
            <a:noFill/>
          </a:ln>
        </p:spPr>
      </p:pic>
      <p:sp>
        <p:nvSpPr>
          <p:cNvPr id="343" name="Google Shape;343;p25"/>
          <p:cNvSpPr/>
          <p:nvPr/>
        </p:nvSpPr>
        <p:spPr>
          <a:xfrm>
            <a:off x="7697633" y="3164467"/>
            <a:ext cx="1252000" cy="845200"/>
          </a:xfrm>
          <a:prstGeom prst="rect">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sp>
        <p:nvSpPr>
          <p:cNvPr id="344" name="Google Shape;344;p25"/>
          <p:cNvSpPr txBox="1"/>
          <p:nvPr/>
        </p:nvSpPr>
        <p:spPr>
          <a:xfrm>
            <a:off x="974367" y="1581716"/>
            <a:ext cx="10598800" cy="483600"/>
          </a:xfrm>
          <a:prstGeom prst="rect">
            <a:avLst/>
          </a:prstGeom>
          <a:noFill/>
          <a:ln>
            <a:noFill/>
          </a:ln>
        </p:spPr>
        <p:txBody>
          <a:bodyPr anchorCtr="0" anchor="t" bIns="121900" lIns="121900" spcFirstLastPara="1" rIns="121900" wrap="square" tIns="121900">
            <a:noAutofit/>
          </a:bodyPr>
          <a:lstStyle/>
          <a:p>
            <a:pPr indent="-448721" lvl="0" marL="609585" marR="0" rtl="0" algn="l">
              <a:lnSpc>
                <a:spcPct val="115000"/>
              </a:lnSpc>
              <a:spcBef>
                <a:spcPts val="0"/>
              </a:spcBef>
              <a:spcAft>
                <a:spcPts val="0"/>
              </a:spcAft>
              <a:buClr>
                <a:srgbClr val="B7B7B7"/>
              </a:buClr>
              <a:buSzPts val="1700"/>
              <a:buFont typeface="Open Sans"/>
              <a:buAutoNum type="arabicPeriod"/>
            </a:pPr>
            <a:r>
              <a:rPr lang="en" sz="2267">
                <a:solidFill>
                  <a:srgbClr val="B7B7B7"/>
                </a:solidFill>
                <a:latin typeface="Open Sans"/>
                <a:ea typeface="Open Sans"/>
                <a:cs typeface="Open Sans"/>
                <a:sym typeface="Open Sans"/>
              </a:rPr>
              <a:t>Finally, compare the final embedding against all token embeddings</a:t>
            </a:r>
            <a:endParaRPr sz="2267">
              <a:solidFill>
                <a:srgbClr val="B7B7B7"/>
              </a:solidFill>
              <a:latin typeface="Open Sans"/>
              <a:ea typeface="Open Sans"/>
              <a:cs typeface="Open Sans"/>
              <a:sym typeface="Open Sans"/>
            </a:endParaRPr>
          </a:p>
          <a:p>
            <a:pPr indent="-448721" lvl="0" marL="609585" marR="0" rtl="0" algn="l">
              <a:lnSpc>
                <a:spcPct val="115000"/>
              </a:lnSpc>
              <a:spcBef>
                <a:spcPts val="0"/>
              </a:spcBef>
              <a:spcAft>
                <a:spcPts val="0"/>
              </a:spcAft>
              <a:buClr>
                <a:schemeClr val="dk1"/>
              </a:buClr>
              <a:buSzPts val="1700"/>
              <a:buFont typeface="Open Sans"/>
              <a:buAutoNum type="arabicPeriod"/>
            </a:pPr>
            <a:r>
              <a:rPr lang="en" sz="2267">
                <a:solidFill>
                  <a:schemeClr val="dk1"/>
                </a:solidFill>
                <a:latin typeface="Open Sans"/>
                <a:ea typeface="Open Sans"/>
                <a:cs typeface="Open Sans"/>
                <a:sym typeface="Open Sans"/>
              </a:rPr>
              <a:t>Obtain scores over next token candidates and convert to probabilities</a:t>
            </a:r>
            <a:endParaRPr sz="2267">
              <a:solidFill>
                <a:schemeClr val="dk1"/>
              </a:solidFill>
              <a:latin typeface="Open Sans"/>
              <a:ea typeface="Open Sans"/>
              <a:cs typeface="Open Sans"/>
              <a:sym typeface="Open Sans"/>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sp>
        <p:nvSpPr>
          <p:cNvPr id="349" name="Google Shape;349;p26"/>
          <p:cNvSpPr txBox="1"/>
          <p:nvPr>
            <p:ph type="title"/>
          </p:nvPr>
        </p:nvSpPr>
        <p:spPr>
          <a:xfrm>
            <a:off x="415600" y="593367"/>
            <a:ext cx="11360800" cy="763600"/>
          </a:xfrm>
          <a:prstGeom prst="rect">
            <a:avLst/>
          </a:prstGeom>
          <a:noFill/>
          <a:ln>
            <a:noFill/>
          </a:ln>
        </p:spPr>
        <p:txBody>
          <a:bodyPr anchorCtr="0" anchor="t" bIns="121900" lIns="121900" spcFirstLastPara="1" rIns="121900" wrap="square" tIns="121900">
            <a:noAutofit/>
          </a:bodyPr>
          <a:lstStyle/>
          <a:p>
            <a:pPr indent="0" lvl="0" marL="0" rtl="0" algn="ctr">
              <a:lnSpc>
                <a:spcPct val="100000"/>
              </a:lnSpc>
              <a:spcBef>
                <a:spcPts val="0"/>
              </a:spcBef>
              <a:spcAft>
                <a:spcPts val="0"/>
              </a:spcAft>
              <a:buSzPts val="2500"/>
              <a:buNone/>
            </a:pPr>
            <a:r>
              <a:rPr lang="en"/>
              <a:t>Training an LLM: Optimization</a:t>
            </a:r>
            <a:endParaRPr/>
          </a:p>
        </p:txBody>
      </p:sp>
      <p:sp>
        <p:nvSpPr>
          <p:cNvPr id="350" name="Google Shape;350;p26"/>
          <p:cNvSpPr txBox="1"/>
          <p:nvPr>
            <p:ph idx="12" type="sldNum"/>
          </p:nvPr>
        </p:nvSpPr>
        <p:spPr>
          <a:xfrm>
            <a:off x="11296611" y="6217623"/>
            <a:ext cx="731600" cy="524800"/>
          </a:xfrm>
          <a:prstGeom prst="rect">
            <a:avLst/>
          </a:prstGeom>
          <a:noFill/>
          <a:ln>
            <a:noFill/>
          </a:ln>
        </p:spPr>
        <p:txBody>
          <a:bodyPr anchorCtr="0" anchor="ctr" bIns="121900" lIns="121900" spcFirstLastPara="1" rIns="121900" wrap="square" tIns="121900">
            <a:normAutofit/>
          </a:bodyPr>
          <a:lstStyle/>
          <a:p>
            <a:pPr indent="0" lvl="0" marL="0" rtl="0" algn="r">
              <a:spcBef>
                <a:spcPts val="0"/>
              </a:spcBef>
              <a:spcAft>
                <a:spcPts val="0"/>
              </a:spcAft>
              <a:buClr>
                <a:srgbClr val="B7B7B7"/>
              </a:buClr>
              <a:buSzPts val="1300"/>
              <a:buFont typeface="Open Sans"/>
              <a:buNone/>
            </a:pPr>
            <a:fld id="{00000000-1234-1234-1234-123412341234}" type="slidenum">
              <a:rPr lang="en"/>
              <a:t>‹#›</a:t>
            </a:fld>
            <a:endParaRPr/>
          </a:p>
        </p:txBody>
      </p:sp>
      <p:sp>
        <p:nvSpPr>
          <p:cNvPr id="351" name="Google Shape;351;p26"/>
          <p:cNvSpPr txBox="1"/>
          <p:nvPr>
            <p:ph idx="1" type="body"/>
          </p:nvPr>
        </p:nvSpPr>
        <p:spPr>
          <a:xfrm>
            <a:off x="621800" y="1536633"/>
            <a:ext cx="10926000" cy="4836800"/>
          </a:xfrm>
          <a:prstGeom prst="rect">
            <a:avLst/>
          </a:prstGeom>
          <a:noFill/>
          <a:ln>
            <a:noFill/>
          </a:ln>
        </p:spPr>
        <p:txBody>
          <a:bodyPr anchorCtr="0" anchor="t" bIns="121900" lIns="121900" spcFirstLastPara="1" rIns="121900" wrap="square" tIns="121900">
            <a:normAutofit/>
          </a:bodyPr>
          <a:lstStyle/>
          <a:p>
            <a:pPr indent="0" lvl="0" marL="0" rtl="0" algn="l">
              <a:lnSpc>
                <a:spcPct val="100000"/>
              </a:lnSpc>
              <a:spcBef>
                <a:spcPts val="0"/>
              </a:spcBef>
              <a:spcAft>
                <a:spcPts val="0"/>
              </a:spcAft>
              <a:buSzPts val="1700"/>
              <a:buNone/>
            </a:pPr>
            <a:r>
              <a:rPr lang="en"/>
              <a:t>Now we can compute the LLM’s guess for p(</a:t>
            </a:r>
            <a:r>
              <a:rPr lang="en">
                <a:solidFill>
                  <a:schemeClr val="accent1"/>
                </a:solidFill>
              </a:rPr>
              <a:t>next token </a:t>
            </a:r>
            <a:r>
              <a:rPr lang="en"/>
              <a:t>|</a:t>
            </a:r>
            <a:r>
              <a:rPr lang="en">
                <a:solidFill>
                  <a:schemeClr val="accent1"/>
                </a:solidFill>
              </a:rPr>
              <a:t> previous tokens</a:t>
            </a:r>
            <a:r>
              <a:rPr lang="en"/>
              <a:t>) </a:t>
            </a:r>
            <a:br>
              <a:rPr lang="en"/>
            </a:br>
            <a:r>
              <a:rPr lang="en"/>
              <a:t>How can we improve the model?</a:t>
            </a:r>
            <a:endParaRPr/>
          </a:p>
          <a:p>
            <a:pPr indent="0" lvl="0" marL="0" rtl="0" algn="l">
              <a:lnSpc>
                <a:spcPct val="100000"/>
              </a:lnSpc>
              <a:spcBef>
                <a:spcPts val="0"/>
              </a:spcBef>
              <a:spcAft>
                <a:spcPts val="0"/>
              </a:spcAft>
              <a:buSzPts val="1700"/>
              <a:buNone/>
            </a:pPr>
            <a:r>
              <a:t/>
            </a:r>
            <a:endParaRPr>
              <a:latin typeface="Open Sans Medium"/>
              <a:ea typeface="Open Sans Medium"/>
              <a:cs typeface="Open Sans Medium"/>
              <a:sym typeface="Open Sans Medium"/>
            </a:endParaRPr>
          </a:p>
          <a:p>
            <a:pPr indent="0" lvl="0" marL="0" rtl="0" algn="l">
              <a:lnSpc>
                <a:spcPct val="100000"/>
              </a:lnSpc>
              <a:spcBef>
                <a:spcPts val="0"/>
              </a:spcBef>
              <a:spcAft>
                <a:spcPts val="0"/>
              </a:spcAft>
              <a:buSzPts val="1700"/>
              <a:buNone/>
            </a:pPr>
            <a:r>
              <a:rPr lang="en"/>
              <a:t>Check the probability of the correct token and move the model parameters a tiny bit to make the correct token more likely (</a:t>
            </a:r>
            <a:r>
              <a:rPr lang="en">
                <a:latin typeface="Open Sans Medium"/>
                <a:ea typeface="Open Sans Medium"/>
                <a:cs typeface="Open Sans Medium"/>
                <a:sym typeface="Open Sans Medium"/>
              </a:rPr>
              <a:t>stochastic gradient descent)</a:t>
            </a:r>
            <a:endParaRPr/>
          </a:p>
          <a:p>
            <a:pPr indent="0" lvl="0" marL="0" rtl="0" algn="l">
              <a:lnSpc>
                <a:spcPct val="100000"/>
              </a:lnSpc>
              <a:spcBef>
                <a:spcPts val="0"/>
              </a:spcBef>
              <a:spcAft>
                <a:spcPts val="0"/>
              </a:spcAft>
              <a:buSzPts val="1700"/>
              <a:buNone/>
            </a:pPr>
            <a:r>
              <a:t/>
            </a:r>
            <a:endParaRPr/>
          </a:p>
          <a:p>
            <a:pPr indent="0" lvl="0" marL="0" rtl="0" algn="l">
              <a:lnSpc>
                <a:spcPct val="100000"/>
              </a:lnSpc>
              <a:spcBef>
                <a:spcPts val="0"/>
              </a:spcBef>
              <a:spcAft>
                <a:spcPts val="0"/>
              </a:spcAft>
              <a:buSzPts val="1700"/>
              <a:buNone/>
            </a:pPr>
            <a:r>
              <a:rPr lang="en"/>
              <a:t>How do we know which parameters need to change?						 ⇒ Can compute the gradient of each parameter.</a:t>
            </a:r>
            <a:endParaRPr/>
          </a:p>
          <a:p>
            <a:pPr indent="0" lvl="0" marL="0" rtl="0" algn="l">
              <a:lnSpc>
                <a:spcPct val="100000"/>
              </a:lnSpc>
              <a:spcBef>
                <a:spcPts val="0"/>
              </a:spcBef>
              <a:spcAft>
                <a:spcPts val="0"/>
              </a:spcAft>
              <a:buSzPts val="1700"/>
              <a:buNone/>
            </a:pPr>
            <a:r>
              <a:t/>
            </a:r>
            <a:endParaRPr/>
          </a:p>
          <a:p>
            <a:pPr indent="0" lvl="0" marL="0" rtl="0" algn="l">
              <a:lnSpc>
                <a:spcPct val="100000"/>
              </a:lnSpc>
              <a:spcBef>
                <a:spcPts val="0"/>
              </a:spcBef>
              <a:spcAft>
                <a:spcPts val="0"/>
              </a:spcAft>
              <a:buSzPts val="1700"/>
              <a:buNone/>
            </a:pPr>
            <a:r>
              <a:rPr lang="en"/>
              <a:t>Always consider a batch of 10</a:t>
            </a:r>
            <a:r>
              <a:rPr baseline="30000" lang="en"/>
              <a:t>3</a:t>
            </a:r>
            <a:r>
              <a:rPr lang="en"/>
              <a:t>-10</a:t>
            </a:r>
            <a:r>
              <a:rPr baseline="30000" lang="en"/>
              <a:t>6 </a:t>
            </a:r>
            <a:r>
              <a:rPr lang="en"/>
              <a:t>of predictions and average gradients.		 ⇒ Parameters move to produce the best effect overall.</a:t>
            </a:r>
            <a:endParaRPr/>
          </a:p>
          <a:p>
            <a:pPr indent="0" lvl="0" marL="0" rtl="0" algn="l">
              <a:lnSpc>
                <a:spcPct val="100000"/>
              </a:lnSpc>
              <a:spcBef>
                <a:spcPts val="0"/>
              </a:spcBef>
              <a:spcAft>
                <a:spcPts val="0"/>
              </a:spcAft>
              <a:buSzPts val="1700"/>
              <a:buNone/>
            </a:pPr>
            <a:r>
              <a:t/>
            </a:r>
            <a:endParaRPr/>
          </a:p>
          <a:p>
            <a:pPr indent="0" lvl="0" marL="0" rtl="0" algn="l">
              <a:lnSpc>
                <a:spcPct val="100000"/>
              </a:lnSpc>
              <a:spcBef>
                <a:spcPts val="0"/>
              </a:spcBef>
              <a:spcAft>
                <a:spcPts val="0"/>
              </a:spcAft>
              <a:buSzPts val="1700"/>
              <a:buNone/>
            </a:pPr>
            <a:r>
              <a:rPr lang="en"/>
              <a:t>🔁 Repeat millions of times. </a:t>
            </a:r>
            <a:endParaRPr/>
          </a:p>
        </p:txBody>
      </p:sp>
      <p:sp>
        <p:nvSpPr>
          <p:cNvPr id="352" name="Google Shape;352;p26"/>
          <p:cNvSpPr/>
          <p:nvPr/>
        </p:nvSpPr>
        <p:spPr>
          <a:xfrm>
            <a:off x="367067" y="2654333"/>
            <a:ext cx="11062000" cy="3779600"/>
          </a:xfrm>
          <a:prstGeom prst="rect">
            <a:avLst/>
          </a:prstGeom>
          <a:solidFill>
            <a:srgbClr val="FFFFFF"/>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 name="Shape 356"/>
        <p:cNvGrpSpPr/>
        <p:nvPr/>
      </p:nvGrpSpPr>
      <p:grpSpPr>
        <a:xfrm>
          <a:off x="0" y="0"/>
          <a:ext cx="0" cy="0"/>
          <a:chOff x="0" y="0"/>
          <a:chExt cx="0" cy="0"/>
        </a:xfrm>
      </p:grpSpPr>
      <p:sp>
        <p:nvSpPr>
          <p:cNvPr id="357" name="Google Shape;357;p27"/>
          <p:cNvSpPr txBox="1"/>
          <p:nvPr>
            <p:ph type="title"/>
          </p:nvPr>
        </p:nvSpPr>
        <p:spPr>
          <a:xfrm>
            <a:off x="415600" y="593367"/>
            <a:ext cx="11360800" cy="763600"/>
          </a:xfrm>
          <a:prstGeom prst="rect">
            <a:avLst/>
          </a:prstGeom>
          <a:noFill/>
          <a:ln>
            <a:noFill/>
          </a:ln>
        </p:spPr>
        <p:txBody>
          <a:bodyPr anchorCtr="0" anchor="t" bIns="121900" lIns="121900" spcFirstLastPara="1" rIns="121900" wrap="square" tIns="121900">
            <a:noAutofit/>
          </a:bodyPr>
          <a:lstStyle/>
          <a:p>
            <a:pPr indent="0" lvl="0" marL="0" rtl="0" algn="ctr">
              <a:lnSpc>
                <a:spcPct val="100000"/>
              </a:lnSpc>
              <a:spcBef>
                <a:spcPts val="0"/>
              </a:spcBef>
              <a:spcAft>
                <a:spcPts val="0"/>
              </a:spcAft>
              <a:buSzPts val="2500"/>
              <a:buNone/>
            </a:pPr>
            <a:r>
              <a:rPr lang="en"/>
              <a:t>Training a LLM: Optimization</a:t>
            </a:r>
            <a:endParaRPr/>
          </a:p>
        </p:txBody>
      </p:sp>
      <p:sp>
        <p:nvSpPr>
          <p:cNvPr id="358" name="Google Shape;358;p27"/>
          <p:cNvSpPr txBox="1"/>
          <p:nvPr>
            <p:ph idx="12" type="sldNum"/>
          </p:nvPr>
        </p:nvSpPr>
        <p:spPr>
          <a:xfrm>
            <a:off x="11296611" y="6217623"/>
            <a:ext cx="731600" cy="524800"/>
          </a:xfrm>
          <a:prstGeom prst="rect">
            <a:avLst/>
          </a:prstGeom>
          <a:noFill/>
          <a:ln>
            <a:noFill/>
          </a:ln>
        </p:spPr>
        <p:txBody>
          <a:bodyPr anchorCtr="0" anchor="ctr" bIns="121900" lIns="121900" spcFirstLastPara="1" rIns="121900" wrap="square" tIns="121900">
            <a:normAutofit/>
          </a:bodyPr>
          <a:lstStyle/>
          <a:p>
            <a:pPr indent="0" lvl="0" marL="0" rtl="0" algn="r">
              <a:spcBef>
                <a:spcPts val="0"/>
              </a:spcBef>
              <a:spcAft>
                <a:spcPts val="0"/>
              </a:spcAft>
              <a:buClr>
                <a:srgbClr val="B7B7B7"/>
              </a:buClr>
              <a:buSzPts val="1300"/>
              <a:buFont typeface="Open Sans"/>
              <a:buNone/>
            </a:pPr>
            <a:fld id="{00000000-1234-1234-1234-123412341234}" type="slidenum">
              <a:rPr lang="en"/>
              <a:t>‹#›</a:t>
            </a:fld>
            <a:endParaRPr/>
          </a:p>
        </p:txBody>
      </p:sp>
      <p:sp>
        <p:nvSpPr>
          <p:cNvPr id="359" name="Google Shape;359;p27"/>
          <p:cNvSpPr txBox="1"/>
          <p:nvPr>
            <p:ph idx="1" type="body"/>
          </p:nvPr>
        </p:nvSpPr>
        <p:spPr>
          <a:xfrm>
            <a:off x="621800" y="1536633"/>
            <a:ext cx="10926000" cy="4836800"/>
          </a:xfrm>
          <a:prstGeom prst="rect">
            <a:avLst/>
          </a:prstGeom>
          <a:noFill/>
          <a:ln>
            <a:noFill/>
          </a:ln>
        </p:spPr>
        <p:txBody>
          <a:bodyPr anchorCtr="0" anchor="t" bIns="121900" lIns="121900" spcFirstLastPara="1" rIns="121900" wrap="square" tIns="121900">
            <a:normAutofit/>
          </a:bodyPr>
          <a:lstStyle/>
          <a:p>
            <a:pPr indent="0" lvl="0" marL="0" rtl="0" algn="l">
              <a:lnSpc>
                <a:spcPct val="100000"/>
              </a:lnSpc>
              <a:spcBef>
                <a:spcPts val="0"/>
              </a:spcBef>
              <a:spcAft>
                <a:spcPts val="0"/>
              </a:spcAft>
              <a:buSzPts val="1700"/>
              <a:buNone/>
            </a:pPr>
            <a:r>
              <a:rPr lang="en"/>
              <a:t>Now we can compute the LLM’s guess for p(</a:t>
            </a:r>
            <a:r>
              <a:rPr lang="en">
                <a:solidFill>
                  <a:schemeClr val="accent1"/>
                </a:solidFill>
              </a:rPr>
              <a:t>next token </a:t>
            </a:r>
            <a:r>
              <a:rPr lang="en"/>
              <a:t>|</a:t>
            </a:r>
            <a:r>
              <a:rPr lang="en">
                <a:solidFill>
                  <a:schemeClr val="accent1"/>
                </a:solidFill>
              </a:rPr>
              <a:t> previous tokens</a:t>
            </a:r>
            <a:r>
              <a:rPr lang="en"/>
              <a:t>) </a:t>
            </a:r>
            <a:br>
              <a:rPr lang="en"/>
            </a:br>
            <a:r>
              <a:rPr lang="en"/>
              <a:t>How can we improve the model?</a:t>
            </a:r>
            <a:endParaRPr/>
          </a:p>
          <a:p>
            <a:pPr indent="0" lvl="0" marL="0" rtl="0" algn="l">
              <a:lnSpc>
                <a:spcPct val="100000"/>
              </a:lnSpc>
              <a:spcBef>
                <a:spcPts val="0"/>
              </a:spcBef>
              <a:spcAft>
                <a:spcPts val="0"/>
              </a:spcAft>
              <a:buSzPts val="1700"/>
              <a:buNone/>
            </a:pPr>
            <a:r>
              <a:t/>
            </a:r>
            <a:endParaRPr>
              <a:latin typeface="Open Sans Medium"/>
              <a:ea typeface="Open Sans Medium"/>
              <a:cs typeface="Open Sans Medium"/>
              <a:sym typeface="Open Sans Medium"/>
            </a:endParaRPr>
          </a:p>
          <a:p>
            <a:pPr indent="0" lvl="0" marL="0" rtl="0" algn="l">
              <a:lnSpc>
                <a:spcPct val="100000"/>
              </a:lnSpc>
              <a:spcBef>
                <a:spcPts val="0"/>
              </a:spcBef>
              <a:spcAft>
                <a:spcPts val="0"/>
              </a:spcAft>
              <a:buSzPts val="1700"/>
              <a:buNone/>
            </a:pPr>
            <a:r>
              <a:rPr lang="en"/>
              <a:t>Check the probability of the correct token and move the model parameters a tiny bit to make the correct token more likely (</a:t>
            </a:r>
            <a:r>
              <a:rPr lang="en">
                <a:latin typeface="Open Sans Medium"/>
                <a:ea typeface="Open Sans Medium"/>
                <a:cs typeface="Open Sans Medium"/>
                <a:sym typeface="Open Sans Medium"/>
              </a:rPr>
              <a:t>stochastic gradient descent)</a:t>
            </a:r>
            <a:endParaRPr/>
          </a:p>
          <a:p>
            <a:pPr indent="0" lvl="0" marL="0" rtl="0" algn="l">
              <a:lnSpc>
                <a:spcPct val="100000"/>
              </a:lnSpc>
              <a:spcBef>
                <a:spcPts val="0"/>
              </a:spcBef>
              <a:spcAft>
                <a:spcPts val="0"/>
              </a:spcAft>
              <a:buSzPts val="1700"/>
              <a:buNone/>
            </a:pPr>
            <a:r>
              <a:t/>
            </a:r>
            <a:endParaRPr/>
          </a:p>
          <a:p>
            <a:pPr indent="0" lvl="0" marL="0" rtl="0" algn="l">
              <a:lnSpc>
                <a:spcPct val="100000"/>
              </a:lnSpc>
              <a:spcBef>
                <a:spcPts val="0"/>
              </a:spcBef>
              <a:spcAft>
                <a:spcPts val="0"/>
              </a:spcAft>
              <a:buSzPts val="1700"/>
              <a:buNone/>
            </a:pPr>
            <a:r>
              <a:rPr lang="en"/>
              <a:t>How do we know which parameters need to change?						 ⇒ Can compute the gradient of each parameter.</a:t>
            </a:r>
            <a:endParaRPr/>
          </a:p>
          <a:p>
            <a:pPr indent="0" lvl="0" marL="0" rtl="0" algn="l">
              <a:lnSpc>
                <a:spcPct val="100000"/>
              </a:lnSpc>
              <a:spcBef>
                <a:spcPts val="0"/>
              </a:spcBef>
              <a:spcAft>
                <a:spcPts val="0"/>
              </a:spcAft>
              <a:buSzPts val="1700"/>
              <a:buNone/>
            </a:pPr>
            <a:r>
              <a:t/>
            </a:r>
            <a:endParaRPr/>
          </a:p>
          <a:p>
            <a:pPr indent="0" lvl="0" marL="0" rtl="0" algn="l">
              <a:lnSpc>
                <a:spcPct val="100000"/>
              </a:lnSpc>
              <a:spcBef>
                <a:spcPts val="0"/>
              </a:spcBef>
              <a:spcAft>
                <a:spcPts val="0"/>
              </a:spcAft>
              <a:buSzPts val="1700"/>
              <a:buNone/>
            </a:pPr>
            <a:r>
              <a:rPr lang="en"/>
              <a:t>Always consider a batch of 10</a:t>
            </a:r>
            <a:r>
              <a:rPr baseline="30000" lang="en"/>
              <a:t>3</a:t>
            </a:r>
            <a:r>
              <a:rPr lang="en"/>
              <a:t>-10</a:t>
            </a:r>
            <a:r>
              <a:rPr baseline="30000" lang="en"/>
              <a:t>6 </a:t>
            </a:r>
            <a:r>
              <a:rPr lang="en"/>
              <a:t>of predictions and average gradients.		 ⇒ Parameters move to produce the best effect overall.</a:t>
            </a:r>
            <a:endParaRPr/>
          </a:p>
          <a:p>
            <a:pPr indent="0" lvl="0" marL="0" rtl="0" algn="l">
              <a:lnSpc>
                <a:spcPct val="100000"/>
              </a:lnSpc>
              <a:spcBef>
                <a:spcPts val="0"/>
              </a:spcBef>
              <a:spcAft>
                <a:spcPts val="0"/>
              </a:spcAft>
              <a:buSzPts val="1700"/>
              <a:buNone/>
            </a:pPr>
            <a:r>
              <a:t/>
            </a:r>
            <a:endParaRPr/>
          </a:p>
          <a:p>
            <a:pPr indent="0" lvl="0" marL="0" rtl="0" algn="l">
              <a:lnSpc>
                <a:spcPct val="100000"/>
              </a:lnSpc>
              <a:spcBef>
                <a:spcPts val="0"/>
              </a:spcBef>
              <a:spcAft>
                <a:spcPts val="0"/>
              </a:spcAft>
              <a:buSzPts val="1700"/>
              <a:buNone/>
            </a:pPr>
            <a:r>
              <a:rPr lang="en"/>
              <a:t>🔁 Repeat millions of times. </a:t>
            </a:r>
            <a:endParaRPr/>
          </a:p>
        </p:txBody>
      </p:sp>
      <p:sp>
        <p:nvSpPr>
          <p:cNvPr id="360" name="Google Shape;360;p27"/>
          <p:cNvSpPr/>
          <p:nvPr/>
        </p:nvSpPr>
        <p:spPr>
          <a:xfrm>
            <a:off x="367067" y="3670567"/>
            <a:ext cx="11062000" cy="2763600"/>
          </a:xfrm>
          <a:prstGeom prst="rect">
            <a:avLst/>
          </a:prstGeom>
          <a:solidFill>
            <a:srgbClr val="FFFFFF"/>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sp>
        <p:nvSpPr>
          <p:cNvPr id="365" name="Google Shape;365;p28"/>
          <p:cNvSpPr txBox="1"/>
          <p:nvPr>
            <p:ph type="title"/>
          </p:nvPr>
        </p:nvSpPr>
        <p:spPr>
          <a:xfrm>
            <a:off x="415600" y="593367"/>
            <a:ext cx="11360800" cy="763600"/>
          </a:xfrm>
          <a:prstGeom prst="rect">
            <a:avLst/>
          </a:prstGeom>
          <a:noFill/>
          <a:ln>
            <a:noFill/>
          </a:ln>
        </p:spPr>
        <p:txBody>
          <a:bodyPr anchorCtr="0" anchor="t" bIns="121900" lIns="121900" spcFirstLastPara="1" rIns="121900" wrap="square" tIns="121900">
            <a:noAutofit/>
          </a:bodyPr>
          <a:lstStyle/>
          <a:p>
            <a:pPr indent="0" lvl="0" marL="0" rtl="0" algn="ctr">
              <a:lnSpc>
                <a:spcPct val="100000"/>
              </a:lnSpc>
              <a:spcBef>
                <a:spcPts val="0"/>
              </a:spcBef>
              <a:spcAft>
                <a:spcPts val="0"/>
              </a:spcAft>
              <a:buSzPts val="2500"/>
              <a:buNone/>
            </a:pPr>
            <a:r>
              <a:rPr lang="en"/>
              <a:t>Training a LLM: Optimization</a:t>
            </a:r>
            <a:endParaRPr/>
          </a:p>
        </p:txBody>
      </p:sp>
      <p:sp>
        <p:nvSpPr>
          <p:cNvPr id="366" name="Google Shape;366;p28"/>
          <p:cNvSpPr txBox="1"/>
          <p:nvPr>
            <p:ph idx="12" type="sldNum"/>
          </p:nvPr>
        </p:nvSpPr>
        <p:spPr>
          <a:xfrm>
            <a:off x="11296611" y="6217623"/>
            <a:ext cx="731600" cy="524800"/>
          </a:xfrm>
          <a:prstGeom prst="rect">
            <a:avLst/>
          </a:prstGeom>
          <a:noFill/>
          <a:ln>
            <a:noFill/>
          </a:ln>
        </p:spPr>
        <p:txBody>
          <a:bodyPr anchorCtr="0" anchor="ctr" bIns="121900" lIns="121900" spcFirstLastPara="1" rIns="121900" wrap="square" tIns="121900">
            <a:normAutofit/>
          </a:bodyPr>
          <a:lstStyle/>
          <a:p>
            <a:pPr indent="0" lvl="0" marL="0" rtl="0" algn="r">
              <a:spcBef>
                <a:spcPts val="0"/>
              </a:spcBef>
              <a:spcAft>
                <a:spcPts val="0"/>
              </a:spcAft>
              <a:buClr>
                <a:srgbClr val="B7B7B7"/>
              </a:buClr>
              <a:buSzPts val="1300"/>
              <a:buFont typeface="Open Sans"/>
              <a:buNone/>
            </a:pPr>
            <a:fld id="{00000000-1234-1234-1234-123412341234}" type="slidenum">
              <a:rPr lang="en"/>
              <a:t>‹#›</a:t>
            </a:fld>
            <a:endParaRPr/>
          </a:p>
        </p:txBody>
      </p:sp>
      <p:sp>
        <p:nvSpPr>
          <p:cNvPr id="367" name="Google Shape;367;p28"/>
          <p:cNvSpPr txBox="1"/>
          <p:nvPr>
            <p:ph idx="1" type="body"/>
          </p:nvPr>
        </p:nvSpPr>
        <p:spPr>
          <a:xfrm>
            <a:off x="621800" y="1536633"/>
            <a:ext cx="10926000" cy="4372334"/>
          </a:xfrm>
          <a:prstGeom prst="rect">
            <a:avLst/>
          </a:prstGeom>
          <a:noFill/>
          <a:ln>
            <a:noFill/>
          </a:ln>
        </p:spPr>
        <p:txBody>
          <a:bodyPr anchorCtr="0" anchor="t" bIns="121900" lIns="121900" spcFirstLastPara="1" rIns="121900" wrap="square" tIns="121900">
            <a:normAutofit/>
          </a:bodyPr>
          <a:lstStyle/>
          <a:p>
            <a:pPr indent="0" lvl="0" marL="0" rtl="0" algn="l">
              <a:lnSpc>
                <a:spcPct val="100000"/>
              </a:lnSpc>
              <a:spcBef>
                <a:spcPts val="0"/>
              </a:spcBef>
              <a:spcAft>
                <a:spcPts val="0"/>
              </a:spcAft>
              <a:buSzPts val="1700"/>
              <a:buNone/>
            </a:pPr>
            <a:r>
              <a:rPr lang="en"/>
              <a:t>Now we can compute the LLM’s guess for p(</a:t>
            </a:r>
            <a:r>
              <a:rPr lang="en">
                <a:solidFill>
                  <a:schemeClr val="accent1"/>
                </a:solidFill>
              </a:rPr>
              <a:t>next token </a:t>
            </a:r>
            <a:r>
              <a:rPr lang="en"/>
              <a:t>|</a:t>
            </a:r>
            <a:r>
              <a:rPr lang="en">
                <a:solidFill>
                  <a:schemeClr val="accent1"/>
                </a:solidFill>
              </a:rPr>
              <a:t> previous tokens</a:t>
            </a:r>
            <a:r>
              <a:rPr lang="en"/>
              <a:t>) </a:t>
            </a:r>
            <a:br>
              <a:rPr lang="en"/>
            </a:br>
            <a:r>
              <a:rPr lang="en"/>
              <a:t>How can we improve the model?</a:t>
            </a:r>
            <a:endParaRPr/>
          </a:p>
          <a:p>
            <a:pPr indent="0" lvl="0" marL="0" rtl="0" algn="l">
              <a:lnSpc>
                <a:spcPct val="100000"/>
              </a:lnSpc>
              <a:spcBef>
                <a:spcPts val="0"/>
              </a:spcBef>
              <a:spcAft>
                <a:spcPts val="0"/>
              </a:spcAft>
              <a:buSzPts val="1700"/>
              <a:buNone/>
            </a:pPr>
            <a:r>
              <a:t/>
            </a:r>
            <a:endParaRPr>
              <a:latin typeface="Open Sans Medium"/>
              <a:ea typeface="Open Sans Medium"/>
              <a:cs typeface="Open Sans Medium"/>
              <a:sym typeface="Open Sans Medium"/>
            </a:endParaRPr>
          </a:p>
          <a:p>
            <a:pPr indent="0" lvl="0" marL="0" rtl="0" algn="l">
              <a:lnSpc>
                <a:spcPct val="100000"/>
              </a:lnSpc>
              <a:spcBef>
                <a:spcPts val="0"/>
              </a:spcBef>
              <a:spcAft>
                <a:spcPts val="0"/>
              </a:spcAft>
              <a:buSzPts val="1700"/>
              <a:buNone/>
            </a:pPr>
            <a:r>
              <a:rPr lang="en">
                <a:solidFill>
                  <a:srgbClr val="B7B7B7"/>
                </a:solidFill>
              </a:rPr>
              <a:t>Check the probability of the correct token and move the model parameters a tiny bit to make the correct token more likely (</a:t>
            </a:r>
            <a:r>
              <a:rPr lang="en">
                <a:solidFill>
                  <a:srgbClr val="B7B7B7"/>
                </a:solidFill>
                <a:latin typeface="Open Sans Medium"/>
                <a:ea typeface="Open Sans Medium"/>
                <a:cs typeface="Open Sans Medium"/>
                <a:sym typeface="Open Sans Medium"/>
              </a:rPr>
              <a:t>stochastic gradient descent)</a:t>
            </a:r>
            <a:endParaRPr>
              <a:solidFill>
                <a:srgbClr val="B7B7B7"/>
              </a:solidFill>
            </a:endParaRPr>
          </a:p>
          <a:p>
            <a:pPr indent="0" lvl="0" marL="0" rtl="0" algn="l">
              <a:lnSpc>
                <a:spcPct val="100000"/>
              </a:lnSpc>
              <a:spcBef>
                <a:spcPts val="0"/>
              </a:spcBef>
              <a:spcAft>
                <a:spcPts val="0"/>
              </a:spcAft>
              <a:buSzPts val="1700"/>
              <a:buNone/>
            </a:pPr>
            <a:r>
              <a:t/>
            </a:r>
            <a:endParaRPr/>
          </a:p>
          <a:p>
            <a:pPr indent="0" lvl="0" marL="0" rtl="0" algn="l">
              <a:lnSpc>
                <a:spcPct val="100000"/>
              </a:lnSpc>
              <a:spcBef>
                <a:spcPts val="0"/>
              </a:spcBef>
              <a:spcAft>
                <a:spcPts val="0"/>
              </a:spcAft>
              <a:buSzPts val="1700"/>
              <a:buNone/>
            </a:pPr>
            <a:r>
              <a:rPr lang="en"/>
              <a:t>How do we know which parameters need to change?						 ⇒ Compute the gradient of each parameter.</a:t>
            </a:r>
            <a:endParaRPr/>
          </a:p>
          <a:p>
            <a:pPr indent="0" lvl="0" marL="0" rtl="0" algn="l">
              <a:lnSpc>
                <a:spcPct val="100000"/>
              </a:lnSpc>
              <a:spcBef>
                <a:spcPts val="0"/>
              </a:spcBef>
              <a:spcAft>
                <a:spcPts val="0"/>
              </a:spcAft>
              <a:buSzPts val="1700"/>
              <a:buNone/>
            </a:pPr>
            <a:r>
              <a:t/>
            </a:r>
            <a:endParaRPr/>
          </a:p>
          <a:p>
            <a:pPr indent="0" lvl="0" marL="0" rtl="0" algn="l">
              <a:lnSpc>
                <a:spcPct val="100000"/>
              </a:lnSpc>
              <a:spcBef>
                <a:spcPts val="0"/>
              </a:spcBef>
              <a:spcAft>
                <a:spcPts val="0"/>
              </a:spcAft>
              <a:buSzPts val="1700"/>
              <a:buNone/>
            </a:pPr>
            <a:r>
              <a:rPr lang="en"/>
              <a:t>Always consider a batch of 10</a:t>
            </a:r>
            <a:r>
              <a:rPr baseline="30000" lang="en"/>
              <a:t>3</a:t>
            </a:r>
            <a:r>
              <a:rPr lang="en"/>
              <a:t>-10</a:t>
            </a:r>
            <a:r>
              <a:rPr baseline="30000" lang="en"/>
              <a:t>6 </a:t>
            </a:r>
            <a:r>
              <a:rPr lang="en"/>
              <a:t>of predictions and average gradients.		 ⇒ Parameters move to produce the best effect overall.</a:t>
            </a:r>
            <a:endParaRPr/>
          </a:p>
          <a:p>
            <a:pPr indent="0" lvl="0" marL="0" rtl="0" algn="l">
              <a:lnSpc>
                <a:spcPct val="100000"/>
              </a:lnSpc>
              <a:spcBef>
                <a:spcPts val="0"/>
              </a:spcBef>
              <a:spcAft>
                <a:spcPts val="0"/>
              </a:spcAft>
              <a:buSzPts val="1700"/>
              <a:buNone/>
            </a:pPr>
            <a:r>
              <a:t/>
            </a:r>
            <a:endParaRPr/>
          </a:p>
          <a:p>
            <a:pPr indent="0" lvl="0" marL="0" rtl="0" algn="l">
              <a:lnSpc>
                <a:spcPct val="100000"/>
              </a:lnSpc>
              <a:spcBef>
                <a:spcPts val="0"/>
              </a:spcBef>
              <a:spcAft>
                <a:spcPts val="0"/>
              </a:spcAft>
              <a:buSzPts val="1700"/>
              <a:buNone/>
            </a:pPr>
            <a:r>
              <a:rPr lang="en"/>
              <a:t>🔁 Repeat millions of times. </a:t>
            </a:r>
            <a:endParaRPr/>
          </a:p>
        </p:txBody>
      </p:sp>
      <p:sp>
        <p:nvSpPr>
          <p:cNvPr id="368" name="Google Shape;368;p28"/>
          <p:cNvSpPr/>
          <p:nvPr/>
        </p:nvSpPr>
        <p:spPr>
          <a:xfrm>
            <a:off x="367067" y="4685367"/>
            <a:ext cx="11062000" cy="1748400"/>
          </a:xfrm>
          <a:prstGeom prst="rect">
            <a:avLst/>
          </a:prstGeom>
          <a:solidFill>
            <a:srgbClr val="FFFFFF"/>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2" name="Shape 372"/>
        <p:cNvGrpSpPr/>
        <p:nvPr/>
      </p:nvGrpSpPr>
      <p:grpSpPr>
        <a:xfrm>
          <a:off x="0" y="0"/>
          <a:ext cx="0" cy="0"/>
          <a:chOff x="0" y="0"/>
          <a:chExt cx="0" cy="0"/>
        </a:xfrm>
      </p:grpSpPr>
      <p:sp>
        <p:nvSpPr>
          <p:cNvPr id="373" name="Google Shape;373;p29"/>
          <p:cNvSpPr txBox="1"/>
          <p:nvPr>
            <p:ph type="title"/>
          </p:nvPr>
        </p:nvSpPr>
        <p:spPr>
          <a:xfrm>
            <a:off x="415600" y="593367"/>
            <a:ext cx="11360800" cy="763600"/>
          </a:xfrm>
          <a:prstGeom prst="rect">
            <a:avLst/>
          </a:prstGeom>
          <a:noFill/>
          <a:ln>
            <a:noFill/>
          </a:ln>
        </p:spPr>
        <p:txBody>
          <a:bodyPr anchorCtr="0" anchor="t" bIns="121900" lIns="121900" spcFirstLastPara="1" rIns="121900" wrap="square" tIns="121900">
            <a:noAutofit/>
          </a:bodyPr>
          <a:lstStyle/>
          <a:p>
            <a:pPr indent="0" lvl="0" marL="0" rtl="0" algn="ctr">
              <a:lnSpc>
                <a:spcPct val="100000"/>
              </a:lnSpc>
              <a:spcBef>
                <a:spcPts val="0"/>
              </a:spcBef>
              <a:spcAft>
                <a:spcPts val="0"/>
              </a:spcAft>
              <a:buSzPts val="2500"/>
              <a:buNone/>
            </a:pPr>
            <a:r>
              <a:rPr lang="en"/>
              <a:t>Training a LLM: Optimization</a:t>
            </a:r>
            <a:endParaRPr/>
          </a:p>
        </p:txBody>
      </p:sp>
      <p:sp>
        <p:nvSpPr>
          <p:cNvPr id="374" name="Google Shape;374;p29"/>
          <p:cNvSpPr txBox="1"/>
          <p:nvPr>
            <p:ph idx="12" type="sldNum"/>
          </p:nvPr>
        </p:nvSpPr>
        <p:spPr>
          <a:xfrm>
            <a:off x="11296611" y="6217623"/>
            <a:ext cx="731600" cy="524800"/>
          </a:xfrm>
          <a:prstGeom prst="rect">
            <a:avLst/>
          </a:prstGeom>
          <a:noFill/>
          <a:ln>
            <a:noFill/>
          </a:ln>
        </p:spPr>
        <p:txBody>
          <a:bodyPr anchorCtr="0" anchor="ctr" bIns="121900" lIns="121900" spcFirstLastPara="1" rIns="121900" wrap="square" tIns="121900">
            <a:normAutofit/>
          </a:bodyPr>
          <a:lstStyle/>
          <a:p>
            <a:pPr indent="0" lvl="0" marL="0" rtl="0" algn="r">
              <a:spcBef>
                <a:spcPts val="0"/>
              </a:spcBef>
              <a:spcAft>
                <a:spcPts val="0"/>
              </a:spcAft>
              <a:buClr>
                <a:srgbClr val="B7B7B7"/>
              </a:buClr>
              <a:buSzPts val="1300"/>
              <a:buFont typeface="Open Sans"/>
              <a:buNone/>
            </a:pPr>
            <a:fld id="{00000000-1234-1234-1234-123412341234}" type="slidenum">
              <a:rPr lang="en"/>
              <a:t>‹#›</a:t>
            </a:fld>
            <a:endParaRPr/>
          </a:p>
        </p:txBody>
      </p:sp>
      <p:sp>
        <p:nvSpPr>
          <p:cNvPr id="375" name="Google Shape;375;p29"/>
          <p:cNvSpPr txBox="1"/>
          <p:nvPr>
            <p:ph idx="1" type="body"/>
          </p:nvPr>
        </p:nvSpPr>
        <p:spPr>
          <a:xfrm>
            <a:off x="621800" y="1536633"/>
            <a:ext cx="10926000" cy="4836800"/>
          </a:xfrm>
          <a:prstGeom prst="rect">
            <a:avLst/>
          </a:prstGeom>
          <a:noFill/>
          <a:ln>
            <a:noFill/>
          </a:ln>
        </p:spPr>
        <p:txBody>
          <a:bodyPr anchorCtr="0" anchor="t" bIns="121900" lIns="121900" spcFirstLastPara="1" rIns="121900" wrap="square" tIns="121900">
            <a:normAutofit/>
          </a:bodyPr>
          <a:lstStyle/>
          <a:p>
            <a:pPr indent="0" lvl="0" marL="0" rtl="0" algn="l">
              <a:lnSpc>
                <a:spcPct val="100000"/>
              </a:lnSpc>
              <a:spcBef>
                <a:spcPts val="0"/>
              </a:spcBef>
              <a:spcAft>
                <a:spcPts val="0"/>
              </a:spcAft>
              <a:buSzPts val="1700"/>
              <a:buNone/>
            </a:pPr>
            <a:r>
              <a:rPr lang="en"/>
              <a:t>Now we can compute the LLM’s guess for p(</a:t>
            </a:r>
            <a:r>
              <a:rPr lang="en">
                <a:solidFill>
                  <a:schemeClr val="accent1"/>
                </a:solidFill>
              </a:rPr>
              <a:t>next token </a:t>
            </a:r>
            <a:r>
              <a:rPr lang="en"/>
              <a:t>|</a:t>
            </a:r>
            <a:r>
              <a:rPr lang="en">
                <a:solidFill>
                  <a:schemeClr val="accent1"/>
                </a:solidFill>
              </a:rPr>
              <a:t> previous tokens</a:t>
            </a:r>
            <a:r>
              <a:rPr lang="en"/>
              <a:t>)</a:t>
            </a:r>
            <a:br>
              <a:rPr lang="en"/>
            </a:br>
            <a:r>
              <a:rPr lang="en"/>
              <a:t>How can we improve the model?</a:t>
            </a:r>
            <a:endParaRPr/>
          </a:p>
          <a:p>
            <a:pPr indent="0" lvl="0" marL="0" rtl="0" algn="l">
              <a:lnSpc>
                <a:spcPct val="100000"/>
              </a:lnSpc>
              <a:spcBef>
                <a:spcPts val="0"/>
              </a:spcBef>
              <a:spcAft>
                <a:spcPts val="0"/>
              </a:spcAft>
              <a:buSzPts val="1700"/>
              <a:buNone/>
            </a:pPr>
            <a:r>
              <a:t/>
            </a:r>
            <a:endParaRPr>
              <a:latin typeface="Open Sans Medium"/>
              <a:ea typeface="Open Sans Medium"/>
              <a:cs typeface="Open Sans Medium"/>
              <a:sym typeface="Open Sans Medium"/>
            </a:endParaRPr>
          </a:p>
          <a:p>
            <a:pPr indent="0" lvl="0" marL="0" rtl="0" algn="l">
              <a:lnSpc>
                <a:spcPct val="100000"/>
              </a:lnSpc>
              <a:spcBef>
                <a:spcPts val="0"/>
              </a:spcBef>
              <a:spcAft>
                <a:spcPts val="0"/>
              </a:spcAft>
              <a:buSzPts val="1700"/>
              <a:buNone/>
            </a:pPr>
            <a:r>
              <a:rPr lang="en">
                <a:solidFill>
                  <a:srgbClr val="B7B7B7"/>
                </a:solidFill>
              </a:rPr>
              <a:t>Check the probability of the correct token and move the model parameters a tiny bit to make the correct token more likely (</a:t>
            </a:r>
            <a:r>
              <a:rPr lang="en">
                <a:solidFill>
                  <a:srgbClr val="B7B7B7"/>
                </a:solidFill>
                <a:latin typeface="Open Sans Medium"/>
                <a:ea typeface="Open Sans Medium"/>
                <a:cs typeface="Open Sans Medium"/>
                <a:sym typeface="Open Sans Medium"/>
              </a:rPr>
              <a:t>stochastic gradient descent)</a:t>
            </a:r>
            <a:endParaRPr>
              <a:solidFill>
                <a:srgbClr val="B7B7B7"/>
              </a:solidFill>
            </a:endParaRPr>
          </a:p>
          <a:p>
            <a:pPr indent="0" lvl="0" marL="0" rtl="0" algn="l">
              <a:lnSpc>
                <a:spcPct val="100000"/>
              </a:lnSpc>
              <a:spcBef>
                <a:spcPts val="0"/>
              </a:spcBef>
              <a:spcAft>
                <a:spcPts val="0"/>
              </a:spcAft>
              <a:buSzPts val="1700"/>
              <a:buNone/>
            </a:pPr>
            <a:r>
              <a:t/>
            </a:r>
            <a:endParaRPr>
              <a:solidFill>
                <a:srgbClr val="B7B7B7"/>
              </a:solidFill>
            </a:endParaRPr>
          </a:p>
          <a:p>
            <a:pPr indent="0" lvl="0" marL="0" rtl="0" algn="l">
              <a:lnSpc>
                <a:spcPct val="100000"/>
              </a:lnSpc>
              <a:spcBef>
                <a:spcPts val="0"/>
              </a:spcBef>
              <a:spcAft>
                <a:spcPts val="0"/>
              </a:spcAft>
              <a:buSzPts val="1700"/>
              <a:buNone/>
            </a:pPr>
            <a:r>
              <a:rPr lang="en">
                <a:solidFill>
                  <a:srgbClr val="B7B7B7"/>
                </a:solidFill>
              </a:rPr>
              <a:t>How do we know which parameters need to change?						 ⇒ Can compute the gradient of each parameter.</a:t>
            </a:r>
            <a:endParaRPr>
              <a:solidFill>
                <a:srgbClr val="B7B7B7"/>
              </a:solidFill>
            </a:endParaRPr>
          </a:p>
          <a:p>
            <a:pPr indent="0" lvl="0" marL="0" rtl="0" algn="l">
              <a:lnSpc>
                <a:spcPct val="100000"/>
              </a:lnSpc>
              <a:spcBef>
                <a:spcPts val="0"/>
              </a:spcBef>
              <a:spcAft>
                <a:spcPts val="0"/>
              </a:spcAft>
              <a:buSzPts val="1700"/>
              <a:buNone/>
            </a:pPr>
            <a:r>
              <a:t/>
            </a:r>
            <a:endParaRPr/>
          </a:p>
          <a:p>
            <a:pPr indent="0" lvl="0" marL="0" rtl="0" algn="l">
              <a:lnSpc>
                <a:spcPct val="100000"/>
              </a:lnSpc>
              <a:spcBef>
                <a:spcPts val="0"/>
              </a:spcBef>
              <a:spcAft>
                <a:spcPts val="0"/>
              </a:spcAft>
              <a:buSzPts val="1700"/>
              <a:buNone/>
            </a:pPr>
            <a:r>
              <a:rPr lang="en"/>
              <a:t>Always consider a batch of 10</a:t>
            </a:r>
            <a:r>
              <a:rPr baseline="30000" lang="en"/>
              <a:t>3</a:t>
            </a:r>
            <a:r>
              <a:rPr lang="en"/>
              <a:t>-10</a:t>
            </a:r>
            <a:r>
              <a:rPr baseline="30000" lang="en"/>
              <a:t>6 </a:t>
            </a:r>
            <a:r>
              <a:rPr lang="en"/>
              <a:t>of predictions and average gradients.		 ⇒ Parameters move to produce the best effect overall.</a:t>
            </a:r>
            <a:endParaRPr/>
          </a:p>
          <a:p>
            <a:pPr indent="0" lvl="0" marL="0" rtl="0" algn="l">
              <a:lnSpc>
                <a:spcPct val="100000"/>
              </a:lnSpc>
              <a:spcBef>
                <a:spcPts val="0"/>
              </a:spcBef>
              <a:spcAft>
                <a:spcPts val="0"/>
              </a:spcAft>
              <a:buSzPts val="1700"/>
              <a:buNone/>
            </a:pPr>
            <a:r>
              <a:t/>
            </a:r>
            <a:endParaRPr/>
          </a:p>
          <a:p>
            <a:pPr indent="0" lvl="0" marL="0" rtl="0" algn="l">
              <a:lnSpc>
                <a:spcPct val="100000"/>
              </a:lnSpc>
              <a:spcBef>
                <a:spcPts val="0"/>
              </a:spcBef>
              <a:spcAft>
                <a:spcPts val="0"/>
              </a:spcAft>
              <a:buSzPts val="1700"/>
              <a:buNone/>
            </a:pPr>
            <a:r>
              <a:rPr lang="en"/>
              <a:t>🔁 Repeat millions of times. </a:t>
            </a:r>
            <a:endParaRPr/>
          </a:p>
        </p:txBody>
      </p:sp>
      <p:sp>
        <p:nvSpPr>
          <p:cNvPr id="376" name="Google Shape;376;p29"/>
          <p:cNvSpPr/>
          <p:nvPr/>
        </p:nvSpPr>
        <p:spPr>
          <a:xfrm>
            <a:off x="367067" y="5469833"/>
            <a:ext cx="11062000" cy="964400"/>
          </a:xfrm>
          <a:prstGeom prst="rect">
            <a:avLst/>
          </a:prstGeom>
          <a:solidFill>
            <a:srgbClr val="FFFFFF"/>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0" name="Shape 380"/>
        <p:cNvGrpSpPr/>
        <p:nvPr/>
      </p:nvGrpSpPr>
      <p:grpSpPr>
        <a:xfrm>
          <a:off x="0" y="0"/>
          <a:ext cx="0" cy="0"/>
          <a:chOff x="0" y="0"/>
          <a:chExt cx="0" cy="0"/>
        </a:xfrm>
      </p:grpSpPr>
      <p:sp>
        <p:nvSpPr>
          <p:cNvPr id="381" name="Google Shape;381;p30"/>
          <p:cNvSpPr txBox="1"/>
          <p:nvPr>
            <p:ph type="title"/>
          </p:nvPr>
        </p:nvSpPr>
        <p:spPr>
          <a:xfrm>
            <a:off x="415600" y="593367"/>
            <a:ext cx="11360800" cy="763600"/>
          </a:xfrm>
          <a:prstGeom prst="rect">
            <a:avLst/>
          </a:prstGeom>
          <a:noFill/>
          <a:ln>
            <a:noFill/>
          </a:ln>
        </p:spPr>
        <p:txBody>
          <a:bodyPr anchorCtr="0" anchor="t" bIns="121900" lIns="121900" spcFirstLastPara="1" rIns="121900" wrap="square" tIns="121900">
            <a:noAutofit/>
          </a:bodyPr>
          <a:lstStyle/>
          <a:p>
            <a:pPr indent="0" lvl="0" marL="0" rtl="0" algn="ctr">
              <a:lnSpc>
                <a:spcPct val="100000"/>
              </a:lnSpc>
              <a:spcBef>
                <a:spcPts val="0"/>
              </a:spcBef>
              <a:spcAft>
                <a:spcPts val="0"/>
              </a:spcAft>
              <a:buSzPts val="2500"/>
              <a:buNone/>
            </a:pPr>
            <a:r>
              <a:rPr lang="en"/>
              <a:t>Training a LLM: Data</a:t>
            </a:r>
            <a:endParaRPr/>
          </a:p>
        </p:txBody>
      </p:sp>
      <p:sp>
        <p:nvSpPr>
          <p:cNvPr id="382" name="Google Shape;382;p30"/>
          <p:cNvSpPr txBox="1"/>
          <p:nvPr>
            <p:ph idx="12" type="sldNum"/>
          </p:nvPr>
        </p:nvSpPr>
        <p:spPr>
          <a:xfrm>
            <a:off x="11296611" y="6217623"/>
            <a:ext cx="731600" cy="524800"/>
          </a:xfrm>
          <a:prstGeom prst="rect">
            <a:avLst/>
          </a:prstGeom>
          <a:noFill/>
          <a:ln>
            <a:noFill/>
          </a:ln>
        </p:spPr>
        <p:txBody>
          <a:bodyPr anchorCtr="0" anchor="ctr" bIns="121900" lIns="121900" spcFirstLastPara="1" rIns="121900" wrap="square" tIns="121900">
            <a:normAutofit/>
          </a:bodyPr>
          <a:lstStyle/>
          <a:p>
            <a:pPr indent="0" lvl="0" marL="0" rtl="0" algn="r">
              <a:spcBef>
                <a:spcPts val="0"/>
              </a:spcBef>
              <a:spcAft>
                <a:spcPts val="0"/>
              </a:spcAft>
              <a:buClr>
                <a:srgbClr val="B7B7B7"/>
              </a:buClr>
              <a:buSzPts val="1300"/>
              <a:buFont typeface="Open Sans"/>
              <a:buNone/>
            </a:pPr>
            <a:fld id="{00000000-1234-1234-1234-123412341234}" type="slidenum">
              <a:rPr lang="en"/>
              <a:t>‹#›</a:t>
            </a:fld>
            <a:endParaRPr/>
          </a:p>
        </p:txBody>
      </p:sp>
      <p:pic>
        <p:nvPicPr>
          <p:cNvPr id="383" name="Google Shape;383;p30"/>
          <p:cNvPicPr preferRelativeResize="0"/>
          <p:nvPr/>
        </p:nvPicPr>
        <p:blipFill rotWithShape="1">
          <a:blip r:embed="rId3">
            <a:alphaModFix/>
          </a:blip>
          <a:srcRect b="0" l="0" r="0" t="0"/>
          <a:stretch/>
        </p:blipFill>
        <p:spPr>
          <a:xfrm>
            <a:off x="1875500" y="1434502"/>
            <a:ext cx="8427635" cy="5063501"/>
          </a:xfrm>
          <a:prstGeom prst="rect">
            <a:avLst/>
          </a:prstGeom>
          <a:noFill/>
          <a:ln>
            <a:noFill/>
          </a:ln>
        </p:spPr>
      </p:pic>
      <p:sp>
        <p:nvSpPr>
          <p:cNvPr id="384" name="Google Shape;384;p30"/>
          <p:cNvSpPr txBox="1"/>
          <p:nvPr/>
        </p:nvSpPr>
        <p:spPr>
          <a:xfrm>
            <a:off x="8501501" y="1339396"/>
            <a:ext cx="3596000" cy="608400"/>
          </a:xfrm>
          <a:prstGeom prst="rect">
            <a:avLst/>
          </a:prstGeom>
          <a:noFill/>
          <a:ln>
            <a:noFill/>
          </a:ln>
        </p:spPr>
        <p:txBody>
          <a:bodyPr anchorCtr="0" anchor="t" bIns="121900" lIns="121900" spcFirstLastPara="1" rIns="121900" wrap="square" tIns="121900">
            <a:noAutofit/>
          </a:bodyPr>
          <a:lstStyle/>
          <a:p>
            <a:pPr indent="0" lvl="0" marL="0" marR="0" rtl="0" algn="l">
              <a:spcBef>
                <a:spcPts val="0"/>
              </a:spcBef>
              <a:spcAft>
                <a:spcPts val="0"/>
              </a:spcAft>
              <a:buNone/>
            </a:pPr>
            <a:r>
              <a:rPr lang="en" sz="2400">
                <a:solidFill>
                  <a:srgbClr val="CC0000"/>
                </a:solidFill>
                <a:latin typeface="Open Sans SemiBold"/>
                <a:ea typeface="Open Sans SemiBold"/>
                <a:cs typeface="Open Sans SemiBold"/>
                <a:sym typeface="Open Sans SemiBold"/>
              </a:rPr>
              <a:t>800GB of open-source data</a:t>
            </a:r>
            <a:endParaRPr sz="2400">
              <a:solidFill>
                <a:srgbClr val="CC0000"/>
              </a:solidFill>
              <a:latin typeface="Open Sans SemiBold"/>
              <a:ea typeface="Open Sans SemiBold"/>
              <a:cs typeface="Open Sans SemiBold"/>
              <a:sym typeface="Open Sans SemiBold"/>
            </a:endParaRPr>
          </a:p>
        </p:txBody>
      </p:sp>
      <p:sp>
        <p:nvSpPr>
          <p:cNvPr id="385" name="Google Shape;385;p30"/>
          <p:cNvSpPr/>
          <p:nvPr/>
        </p:nvSpPr>
        <p:spPr>
          <a:xfrm>
            <a:off x="5850567" y="1481633"/>
            <a:ext cx="813200" cy="298000"/>
          </a:xfrm>
          <a:prstGeom prst="rect">
            <a:avLst/>
          </a:prstGeom>
          <a:noFill/>
          <a:ln cap="flat" cmpd="sng" w="1905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sp>
        <p:nvSpPr>
          <p:cNvPr id="386" name="Google Shape;386;p30"/>
          <p:cNvSpPr txBox="1"/>
          <p:nvPr/>
        </p:nvSpPr>
        <p:spPr>
          <a:xfrm>
            <a:off x="1926133" y="6487033"/>
            <a:ext cx="8339600" cy="595600"/>
          </a:xfrm>
          <a:prstGeom prst="rect">
            <a:avLst/>
          </a:prstGeom>
          <a:noFill/>
          <a:ln>
            <a:noFill/>
          </a:ln>
        </p:spPr>
        <p:txBody>
          <a:bodyPr anchorCtr="0" anchor="t" bIns="121900" lIns="121900" spcFirstLastPara="1" rIns="121900" wrap="square" tIns="121900">
            <a:noAutofit/>
          </a:bodyPr>
          <a:lstStyle/>
          <a:p>
            <a:pPr indent="0" lvl="0" marL="0" marR="0" rtl="0" algn="ctr">
              <a:spcBef>
                <a:spcPts val="0"/>
              </a:spcBef>
              <a:spcAft>
                <a:spcPts val="0"/>
              </a:spcAft>
              <a:buNone/>
            </a:pPr>
            <a:r>
              <a:rPr lang="en" sz="1467">
                <a:solidFill>
                  <a:schemeClr val="dk1"/>
                </a:solidFill>
                <a:latin typeface="Open Sans Light"/>
                <a:ea typeface="Open Sans Light"/>
                <a:cs typeface="Open Sans Light"/>
                <a:sym typeface="Open Sans Light"/>
              </a:rPr>
              <a:t>[from Gao et al., The Pile: An 800GB Dataset of Diverse Text for Language Modeling]</a:t>
            </a:r>
            <a:endParaRPr sz="1467">
              <a:solidFill>
                <a:schemeClr val="dk1"/>
              </a:solidFill>
              <a:latin typeface="Open Sans Light"/>
              <a:ea typeface="Open Sans Light"/>
              <a:cs typeface="Open Sans Light"/>
              <a:sym typeface="Open Sans Light"/>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0" name="Shape 390"/>
        <p:cNvGrpSpPr/>
        <p:nvPr/>
      </p:nvGrpSpPr>
      <p:grpSpPr>
        <a:xfrm>
          <a:off x="0" y="0"/>
          <a:ext cx="0" cy="0"/>
          <a:chOff x="0" y="0"/>
          <a:chExt cx="0" cy="0"/>
        </a:xfrm>
      </p:grpSpPr>
      <p:sp>
        <p:nvSpPr>
          <p:cNvPr id="391" name="Google Shape;391;p31"/>
          <p:cNvSpPr txBox="1"/>
          <p:nvPr>
            <p:ph type="title"/>
          </p:nvPr>
        </p:nvSpPr>
        <p:spPr>
          <a:xfrm>
            <a:off x="415600" y="593367"/>
            <a:ext cx="11360800" cy="763600"/>
          </a:xfrm>
          <a:prstGeom prst="rect">
            <a:avLst/>
          </a:prstGeom>
          <a:noFill/>
          <a:ln>
            <a:noFill/>
          </a:ln>
        </p:spPr>
        <p:txBody>
          <a:bodyPr anchorCtr="0" anchor="t" bIns="121900" lIns="121900" spcFirstLastPara="1" rIns="121900" wrap="square" tIns="121900">
            <a:noAutofit/>
          </a:bodyPr>
          <a:lstStyle/>
          <a:p>
            <a:pPr indent="0" lvl="0" marL="0" rtl="0" algn="ctr">
              <a:lnSpc>
                <a:spcPct val="100000"/>
              </a:lnSpc>
              <a:spcBef>
                <a:spcPts val="0"/>
              </a:spcBef>
              <a:spcAft>
                <a:spcPts val="0"/>
              </a:spcAft>
              <a:buSzPts val="2500"/>
              <a:buNone/>
            </a:pPr>
            <a:r>
              <a:rPr lang="en"/>
              <a:t>Text Generation</a:t>
            </a:r>
            <a:endParaRPr/>
          </a:p>
        </p:txBody>
      </p:sp>
      <p:sp>
        <p:nvSpPr>
          <p:cNvPr id="392" name="Google Shape;392;p31"/>
          <p:cNvSpPr txBox="1"/>
          <p:nvPr>
            <p:ph idx="12" type="sldNum"/>
          </p:nvPr>
        </p:nvSpPr>
        <p:spPr>
          <a:xfrm>
            <a:off x="11296611" y="6217623"/>
            <a:ext cx="731600" cy="524800"/>
          </a:xfrm>
          <a:prstGeom prst="rect">
            <a:avLst/>
          </a:prstGeom>
          <a:noFill/>
          <a:ln>
            <a:noFill/>
          </a:ln>
        </p:spPr>
        <p:txBody>
          <a:bodyPr anchorCtr="0" anchor="ctr" bIns="121900" lIns="121900" spcFirstLastPara="1" rIns="121900" wrap="square" tIns="121900">
            <a:normAutofit/>
          </a:bodyPr>
          <a:lstStyle/>
          <a:p>
            <a:pPr indent="0" lvl="0" marL="0" rtl="0" algn="r">
              <a:spcBef>
                <a:spcPts val="0"/>
              </a:spcBef>
              <a:spcAft>
                <a:spcPts val="0"/>
              </a:spcAft>
              <a:buClr>
                <a:srgbClr val="B7B7B7"/>
              </a:buClr>
              <a:buSzPts val="1300"/>
              <a:buFont typeface="Open Sans"/>
              <a:buNone/>
            </a:pPr>
            <a:fld id="{00000000-1234-1234-1234-123412341234}" type="slidenum">
              <a:rPr lang="en"/>
              <a:t>‹#›</a:t>
            </a:fld>
            <a:endParaRPr/>
          </a:p>
        </p:txBody>
      </p:sp>
      <p:sp>
        <p:nvSpPr>
          <p:cNvPr id="393" name="Google Shape;393;p31"/>
          <p:cNvSpPr txBox="1"/>
          <p:nvPr/>
        </p:nvSpPr>
        <p:spPr>
          <a:xfrm>
            <a:off x="1587900" y="6487033"/>
            <a:ext cx="9016400" cy="595600"/>
          </a:xfrm>
          <a:prstGeom prst="rect">
            <a:avLst/>
          </a:prstGeom>
          <a:noFill/>
          <a:ln>
            <a:noFill/>
          </a:ln>
        </p:spPr>
        <p:txBody>
          <a:bodyPr anchorCtr="0" anchor="t" bIns="121900" lIns="121900" spcFirstLastPara="1" rIns="121900" wrap="square" tIns="121900">
            <a:noAutofit/>
          </a:bodyPr>
          <a:lstStyle/>
          <a:p>
            <a:pPr indent="0" lvl="0" marL="0" marR="0" rtl="0" algn="ctr">
              <a:spcBef>
                <a:spcPts val="0"/>
              </a:spcBef>
              <a:spcAft>
                <a:spcPts val="0"/>
              </a:spcAft>
              <a:buNone/>
            </a:pPr>
            <a:r>
              <a:rPr lang="en" sz="1467">
                <a:solidFill>
                  <a:schemeClr val="dk1"/>
                </a:solidFill>
                <a:latin typeface="Open Sans Light"/>
                <a:ea typeface="Open Sans Light"/>
                <a:cs typeface="Open Sans Light"/>
                <a:sym typeface="Open Sans Light"/>
              </a:rPr>
              <a:t>[from Alammar, The Illustrated GPT-2, https://jalammar.github.io/illustrated-gpt2/]</a:t>
            </a:r>
            <a:endParaRPr sz="1467">
              <a:solidFill>
                <a:schemeClr val="dk1"/>
              </a:solidFill>
              <a:latin typeface="Open Sans Light"/>
              <a:ea typeface="Open Sans Light"/>
              <a:cs typeface="Open Sans Light"/>
              <a:sym typeface="Open Sans Light"/>
            </a:endParaRPr>
          </a:p>
        </p:txBody>
      </p:sp>
      <p:pic>
        <p:nvPicPr>
          <p:cNvPr id="394" name="Google Shape;394;p31"/>
          <p:cNvPicPr preferRelativeResize="0"/>
          <p:nvPr/>
        </p:nvPicPr>
        <p:blipFill rotWithShape="1">
          <a:blip r:embed="rId3">
            <a:alphaModFix/>
          </a:blip>
          <a:srcRect b="0" l="0" r="0" t="0"/>
          <a:stretch/>
        </p:blipFill>
        <p:spPr>
          <a:xfrm>
            <a:off x="1541167" y="3145869"/>
            <a:ext cx="9109668" cy="3187100"/>
          </a:xfrm>
          <a:prstGeom prst="rect">
            <a:avLst/>
          </a:prstGeom>
          <a:noFill/>
          <a:ln>
            <a:noFill/>
          </a:ln>
        </p:spPr>
      </p:pic>
      <p:sp>
        <p:nvSpPr>
          <p:cNvPr id="395" name="Google Shape;395;p31"/>
          <p:cNvSpPr txBox="1"/>
          <p:nvPr>
            <p:ph idx="1" type="body"/>
          </p:nvPr>
        </p:nvSpPr>
        <p:spPr>
          <a:xfrm>
            <a:off x="926600" y="1299600"/>
            <a:ext cx="9016400" cy="2260000"/>
          </a:xfrm>
          <a:prstGeom prst="rect">
            <a:avLst/>
          </a:prstGeom>
          <a:noFill/>
          <a:ln>
            <a:noFill/>
          </a:ln>
        </p:spPr>
        <p:txBody>
          <a:bodyPr anchorCtr="0" anchor="t" bIns="121900" lIns="121900" spcFirstLastPara="1" rIns="121900" wrap="square" tIns="121900">
            <a:normAutofit/>
          </a:bodyPr>
          <a:lstStyle/>
          <a:p>
            <a:pPr indent="-448721" lvl="0" marL="609585" rtl="0" algn="l">
              <a:lnSpc>
                <a:spcPct val="115000"/>
              </a:lnSpc>
              <a:spcBef>
                <a:spcPts val="0"/>
              </a:spcBef>
              <a:spcAft>
                <a:spcPts val="0"/>
              </a:spcAft>
              <a:buSzPts val="1700"/>
              <a:buAutoNum type="arabicPeriod"/>
            </a:pPr>
            <a:r>
              <a:rPr lang="en"/>
              <a:t>Sample a  token from ~ p(</a:t>
            </a:r>
            <a:r>
              <a:rPr lang="en">
                <a:solidFill>
                  <a:schemeClr val="accent1"/>
                </a:solidFill>
              </a:rPr>
              <a:t>next token </a:t>
            </a:r>
            <a:r>
              <a:rPr lang="en"/>
              <a:t>|</a:t>
            </a:r>
            <a:r>
              <a:rPr lang="en">
                <a:solidFill>
                  <a:schemeClr val="accent1"/>
                </a:solidFill>
              </a:rPr>
              <a:t> previous tokens</a:t>
            </a:r>
            <a:r>
              <a:rPr lang="en"/>
              <a:t>)</a:t>
            </a:r>
            <a:endParaRPr/>
          </a:p>
          <a:p>
            <a:pPr indent="-448721" lvl="0" marL="609585" rtl="0" algn="l">
              <a:lnSpc>
                <a:spcPct val="115000"/>
              </a:lnSpc>
              <a:spcBef>
                <a:spcPts val="0"/>
              </a:spcBef>
              <a:spcAft>
                <a:spcPts val="0"/>
              </a:spcAft>
              <a:buSzPts val="1700"/>
              <a:buAutoNum type="arabicPeriod"/>
            </a:pPr>
            <a:r>
              <a:rPr lang="en"/>
              <a:t>Append the token to the input</a:t>
            </a:r>
            <a:endParaRPr/>
          </a:p>
          <a:p>
            <a:pPr indent="-448721" lvl="0" marL="609585" rtl="0" algn="l">
              <a:lnSpc>
                <a:spcPct val="115000"/>
              </a:lnSpc>
              <a:spcBef>
                <a:spcPts val="0"/>
              </a:spcBef>
              <a:spcAft>
                <a:spcPts val="0"/>
              </a:spcAft>
              <a:buSzPts val="1700"/>
              <a:buAutoNum type="arabicPeriod"/>
            </a:pPr>
            <a:r>
              <a:rPr lang="en"/>
              <a:t>Run the new input through the transformer</a:t>
            </a:r>
            <a:endParaRPr/>
          </a:p>
          <a:p>
            <a:pPr indent="0" lvl="0" marL="0" rtl="0" algn="l">
              <a:lnSpc>
                <a:spcPct val="115000"/>
              </a:lnSpc>
              <a:spcBef>
                <a:spcPts val="0"/>
              </a:spcBef>
              <a:spcAft>
                <a:spcPts val="0"/>
              </a:spcAft>
              <a:buSzPts val="1700"/>
              <a:buNone/>
            </a:pPr>
            <a:r>
              <a:rPr lang="en"/>
              <a:t>… and so on…</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9" name="Shape 399"/>
        <p:cNvGrpSpPr/>
        <p:nvPr/>
      </p:nvGrpSpPr>
      <p:grpSpPr>
        <a:xfrm>
          <a:off x="0" y="0"/>
          <a:ext cx="0" cy="0"/>
          <a:chOff x="0" y="0"/>
          <a:chExt cx="0" cy="0"/>
        </a:xfrm>
      </p:grpSpPr>
      <p:sp>
        <p:nvSpPr>
          <p:cNvPr id="400" name="Google Shape;400;p32"/>
          <p:cNvSpPr txBox="1"/>
          <p:nvPr>
            <p:ph idx="12" type="sldNum"/>
          </p:nvPr>
        </p:nvSpPr>
        <p:spPr>
          <a:xfrm>
            <a:off x="11296611" y="6217623"/>
            <a:ext cx="731600" cy="524800"/>
          </a:xfrm>
          <a:prstGeom prst="rect">
            <a:avLst/>
          </a:prstGeom>
          <a:noFill/>
          <a:ln>
            <a:noFill/>
          </a:ln>
        </p:spPr>
        <p:txBody>
          <a:bodyPr anchorCtr="0" anchor="ctr" bIns="121900" lIns="121900" spcFirstLastPara="1" rIns="121900" wrap="square" tIns="121900">
            <a:normAutofit/>
          </a:bodyPr>
          <a:lstStyle/>
          <a:p>
            <a:pPr indent="0" lvl="0" marL="0" rtl="0" algn="r">
              <a:spcBef>
                <a:spcPts val="0"/>
              </a:spcBef>
              <a:spcAft>
                <a:spcPts val="0"/>
              </a:spcAft>
              <a:buClr>
                <a:srgbClr val="B7B7B7"/>
              </a:buClr>
              <a:buSzPts val="1300"/>
              <a:buFont typeface="Open Sans"/>
              <a:buNone/>
            </a:pPr>
            <a:fld id="{00000000-1234-1234-1234-123412341234}" type="slidenum">
              <a:rPr lang="en"/>
              <a:t>‹#›</a:t>
            </a:fld>
            <a:endParaRPr/>
          </a:p>
        </p:txBody>
      </p:sp>
      <p:sp>
        <p:nvSpPr>
          <p:cNvPr id="401" name="Google Shape;401;p32"/>
          <p:cNvSpPr txBox="1"/>
          <p:nvPr>
            <p:ph type="title"/>
          </p:nvPr>
        </p:nvSpPr>
        <p:spPr>
          <a:xfrm>
            <a:off x="415600" y="593367"/>
            <a:ext cx="11360800" cy="763600"/>
          </a:xfrm>
          <a:prstGeom prst="rect">
            <a:avLst/>
          </a:prstGeom>
          <a:noFill/>
          <a:ln>
            <a:noFill/>
          </a:ln>
        </p:spPr>
        <p:txBody>
          <a:bodyPr anchorCtr="0" anchor="t" bIns="121900" lIns="121900" spcFirstLastPara="1" rIns="121900" wrap="square" tIns="121900">
            <a:noAutofit/>
          </a:bodyPr>
          <a:lstStyle/>
          <a:p>
            <a:pPr indent="0" lvl="0" marL="0" rtl="0" algn="ctr">
              <a:lnSpc>
                <a:spcPct val="100000"/>
              </a:lnSpc>
              <a:spcBef>
                <a:spcPts val="0"/>
              </a:spcBef>
              <a:spcAft>
                <a:spcPts val="0"/>
              </a:spcAft>
              <a:buSzPts val="2500"/>
              <a:buNone/>
            </a:pPr>
            <a:r>
              <a:rPr lang="en"/>
              <a:t>Scaling Up</a:t>
            </a:r>
            <a:endParaRPr/>
          </a:p>
        </p:txBody>
      </p:sp>
      <p:pic>
        <p:nvPicPr>
          <p:cNvPr id="402" name="Google Shape;402;p32"/>
          <p:cNvPicPr preferRelativeResize="0"/>
          <p:nvPr/>
        </p:nvPicPr>
        <p:blipFill rotWithShape="1">
          <a:blip r:embed="rId3">
            <a:alphaModFix/>
          </a:blip>
          <a:srcRect b="0" l="0" r="0" t="0"/>
          <a:stretch/>
        </p:blipFill>
        <p:spPr>
          <a:xfrm>
            <a:off x="1826851" y="1356967"/>
            <a:ext cx="8538303" cy="5094632"/>
          </a:xfrm>
          <a:prstGeom prst="rect">
            <a:avLst/>
          </a:prstGeom>
          <a:noFill/>
          <a:ln>
            <a:noFill/>
          </a:ln>
        </p:spPr>
      </p:pic>
      <p:sp>
        <p:nvSpPr>
          <p:cNvPr id="403" name="Google Shape;403;p32"/>
          <p:cNvSpPr txBox="1"/>
          <p:nvPr/>
        </p:nvSpPr>
        <p:spPr>
          <a:xfrm>
            <a:off x="1587900" y="6487033"/>
            <a:ext cx="9016400" cy="595600"/>
          </a:xfrm>
          <a:prstGeom prst="rect">
            <a:avLst/>
          </a:prstGeom>
          <a:noFill/>
          <a:ln>
            <a:noFill/>
          </a:ln>
        </p:spPr>
        <p:txBody>
          <a:bodyPr anchorCtr="0" anchor="t" bIns="121900" lIns="121900" spcFirstLastPara="1" rIns="121900" wrap="square" tIns="121900">
            <a:noAutofit/>
          </a:bodyPr>
          <a:lstStyle/>
          <a:p>
            <a:pPr indent="0" lvl="0" marL="0" marR="0" rtl="0" algn="ctr">
              <a:spcBef>
                <a:spcPts val="0"/>
              </a:spcBef>
              <a:spcAft>
                <a:spcPts val="0"/>
              </a:spcAft>
              <a:buNone/>
            </a:pPr>
            <a:r>
              <a:rPr lang="en" sz="1467">
                <a:solidFill>
                  <a:schemeClr val="dk1"/>
                </a:solidFill>
                <a:latin typeface="Open Sans Light"/>
                <a:ea typeface="Open Sans Light"/>
                <a:cs typeface="Open Sans Light"/>
                <a:sym typeface="Open Sans Light"/>
              </a:rPr>
              <a:t>[adapted from https://huggingface.co/course/chapter1/4]</a:t>
            </a:r>
            <a:endParaRPr sz="1467">
              <a:solidFill>
                <a:schemeClr val="dk1"/>
              </a:solidFill>
              <a:latin typeface="Open Sans Light"/>
              <a:ea typeface="Open Sans Light"/>
              <a:cs typeface="Open Sans Light"/>
              <a:sym typeface="Open Sans Light"/>
            </a:endParaRPr>
          </a:p>
        </p:txBody>
      </p:sp>
      <p:sp>
        <p:nvSpPr>
          <p:cNvPr id="404" name="Google Shape;404;p32"/>
          <p:cNvSpPr/>
          <p:nvPr/>
        </p:nvSpPr>
        <p:spPr>
          <a:xfrm>
            <a:off x="6923667" y="5689400"/>
            <a:ext cx="2058400" cy="662400"/>
          </a:xfrm>
          <a:prstGeom prst="rect">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sp>
        <p:nvSpPr>
          <p:cNvPr id="405" name="Google Shape;405;p32"/>
          <p:cNvSpPr/>
          <p:nvPr/>
        </p:nvSpPr>
        <p:spPr>
          <a:xfrm>
            <a:off x="3096433" y="5700167"/>
            <a:ext cx="2058400" cy="662400"/>
          </a:xfrm>
          <a:prstGeom prst="rect">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sp>
        <p:nvSpPr>
          <p:cNvPr id="406" name="Google Shape;406;p32"/>
          <p:cNvSpPr/>
          <p:nvPr/>
        </p:nvSpPr>
        <p:spPr>
          <a:xfrm>
            <a:off x="8049767" y="5000763"/>
            <a:ext cx="572400" cy="662400"/>
          </a:xfrm>
          <a:prstGeom prst="rect">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sp>
        <p:nvSpPr>
          <p:cNvPr id="407" name="Google Shape;407;p32"/>
          <p:cNvSpPr/>
          <p:nvPr/>
        </p:nvSpPr>
        <p:spPr>
          <a:xfrm>
            <a:off x="7643367" y="5072267"/>
            <a:ext cx="572400" cy="595600"/>
          </a:xfrm>
          <a:prstGeom prst="rect">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sp>
        <p:nvSpPr>
          <p:cNvPr id="408" name="Google Shape;408;p32"/>
          <p:cNvSpPr/>
          <p:nvPr/>
        </p:nvSpPr>
        <p:spPr>
          <a:xfrm>
            <a:off x="8129835" y="4829865"/>
            <a:ext cx="470800" cy="662400"/>
          </a:xfrm>
          <a:prstGeom prst="rect">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sp>
        <p:nvSpPr>
          <p:cNvPr id="409" name="Google Shape;409;p32"/>
          <p:cNvSpPr/>
          <p:nvPr/>
        </p:nvSpPr>
        <p:spPr>
          <a:xfrm>
            <a:off x="7926635" y="4931465"/>
            <a:ext cx="470800" cy="662400"/>
          </a:xfrm>
          <a:prstGeom prst="rect">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sp>
        <p:nvSpPr>
          <p:cNvPr id="410" name="Google Shape;410;p32"/>
          <p:cNvSpPr/>
          <p:nvPr/>
        </p:nvSpPr>
        <p:spPr>
          <a:xfrm>
            <a:off x="7846567" y="4957703"/>
            <a:ext cx="470800" cy="662400"/>
          </a:xfrm>
          <a:prstGeom prst="rect">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sp>
        <p:nvSpPr>
          <p:cNvPr id="411" name="Google Shape;411;p32"/>
          <p:cNvSpPr/>
          <p:nvPr/>
        </p:nvSpPr>
        <p:spPr>
          <a:xfrm>
            <a:off x="8140600" y="4823800"/>
            <a:ext cx="396800" cy="430000"/>
          </a:xfrm>
          <a:prstGeom prst="rect">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sp>
        <p:nvSpPr>
          <p:cNvPr id="412" name="Google Shape;412;p32"/>
          <p:cNvSpPr/>
          <p:nvPr/>
        </p:nvSpPr>
        <p:spPr>
          <a:xfrm>
            <a:off x="7783869" y="4780136"/>
            <a:ext cx="462967" cy="247633"/>
          </a:xfrm>
          <a:custGeom>
            <a:rect b="b" l="l" r="r" t="t"/>
            <a:pathLst>
              <a:path extrusionOk="0" h="7429" w="13889">
                <a:moveTo>
                  <a:pt x="0" y="7429"/>
                </a:moveTo>
                <a:cubicBezTo>
                  <a:pt x="5198" y="6686"/>
                  <a:pt x="9520" y="2912"/>
                  <a:pt x="13889" y="0"/>
                </a:cubicBezTo>
              </a:path>
            </a:pathLst>
          </a:custGeom>
          <a:noFill/>
          <a:ln cap="flat" cmpd="sng" w="285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32"/>
          <p:cNvSpPr/>
          <p:nvPr/>
        </p:nvSpPr>
        <p:spPr>
          <a:xfrm>
            <a:off x="7783869" y="4838672"/>
            <a:ext cx="462967" cy="247633"/>
          </a:xfrm>
          <a:custGeom>
            <a:rect b="b" l="l" r="r" t="t"/>
            <a:pathLst>
              <a:path extrusionOk="0" h="7429" w="13889">
                <a:moveTo>
                  <a:pt x="0" y="7429"/>
                </a:moveTo>
                <a:cubicBezTo>
                  <a:pt x="5198" y="6686"/>
                  <a:pt x="9520" y="2912"/>
                  <a:pt x="13889" y="0"/>
                </a:cubicBezTo>
              </a:path>
            </a:pathLst>
          </a:custGeom>
          <a:noFill/>
          <a:ln cap="flat" cmpd="sng" w="1143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32"/>
          <p:cNvSpPr/>
          <p:nvPr/>
        </p:nvSpPr>
        <p:spPr>
          <a:xfrm>
            <a:off x="7857875" y="4789546"/>
            <a:ext cx="462967" cy="247633"/>
          </a:xfrm>
          <a:custGeom>
            <a:rect b="b" l="l" r="r" t="t"/>
            <a:pathLst>
              <a:path extrusionOk="0" h="7429" w="13889">
                <a:moveTo>
                  <a:pt x="0" y="7429"/>
                </a:moveTo>
                <a:cubicBezTo>
                  <a:pt x="5198" y="6686"/>
                  <a:pt x="9520" y="2912"/>
                  <a:pt x="13889" y="0"/>
                </a:cubicBezTo>
              </a:path>
            </a:pathLst>
          </a:custGeom>
          <a:noFill/>
          <a:ln cap="flat" cmpd="sng" w="1143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32"/>
          <p:cNvSpPr/>
          <p:nvPr/>
        </p:nvSpPr>
        <p:spPr>
          <a:xfrm>
            <a:off x="7841049" y="4794252"/>
            <a:ext cx="462967" cy="247633"/>
          </a:xfrm>
          <a:custGeom>
            <a:rect b="b" l="l" r="r" t="t"/>
            <a:pathLst>
              <a:path extrusionOk="0" h="7429" w="13889">
                <a:moveTo>
                  <a:pt x="0" y="7429"/>
                </a:moveTo>
                <a:cubicBezTo>
                  <a:pt x="5198" y="6686"/>
                  <a:pt x="9520" y="2912"/>
                  <a:pt x="13889" y="0"/>
                </a:cubicBezTo>
              </a:path>
            </a:pathLst>
          </a:custGeom>
          <a:noFill/>
          <a:ln cap="flat" cmpd="sng" w="1143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32"/>
          <p:cNvSpPr/>
          <p:nvPr/>
        </p:nvSpPr>
        <p:spPr>
          <a:xfrm rot="-10600152">
            <a:off x="7862588" y="4820489"/>
            <a:ext cx="462961" cy="247631"/>
          </a:xfrm>
          <a:custGeom>
            <a:rect b="b" l="l" r="r" t="t"/>
            <a:pathLst>
              <a:path extrusionOk="0" h="7429" w="13889">
                <a:moveTo>
                  <a:pt x="0" y="7429"/>
                </a:moveTo>
                <a:cubicBezTo>
                  <a:pt x="5198" y="6686"/>
                  <a:pt x="9520" y="2912"/>
                  <a:pt x="13889" y="0"/>
                </a:cubicBezTo>
              </a:path>
            </a:pathLst>
          </a:custGeom>
          <a:noFill/>
          <a:ln cap="flat" cmpd="sng" w="1143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32"/>
          <p:cNvSpPr/>
          <p:nvPr/>
        </p:nvSpPr>
        <p:spPr>
          <a:xfrm>
            <a:off x="10114445" y="560539"/>
            <a:ext cx="614867" cy="1915533"/>
          </a:xfrm>
          <a:custGeom>
            <a:rect b="b" l="l" r="r" t="t"/>
            <a:pathLst>
              <a:path extrusionOk="0" h="57466" w="18446">
                <a:moveTo>
                  <a:pt x="0" y="57466"/>
                </a:moveTo>
                <a:cubicBezTo>
                  <a:pt x="1242" y="54865"/>
                  <a:pt x="5026" y="47770"/>
                  <a:pt x="7450" y="41858"/>
                </a:cubicBezTo>
                <a:cubicBezTo>
                  <a:pt x="9874" y="35946"/>
                  <a:pt x="12711" y="28969"/>
                  <a:pt x="14544" y="21993"/>
                </a:cubicBezTo>
                <a:cubicBezTo>
                  <a:pt x="16377" y="15017"/>
                  <a:pt x="17796" y="3666"/>
                  <a:pt x="18446" y="0"/>
                </a:cubicBezTo>
              </a:path>
            </a:pathLst>
          </a:custGeom>
          <a:noFill/>
          <a:ln cap="flat" cmpd="sng" w="19050">
            <a:solidFill>
              <a:srgbClr val="6FA8DC"/>
            </a:solidFill>
            <a:prstDash val="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1" name="Shape 421"/>
        <p:cNvGrpSpPr/>
        <p:nvPr/>
      </p:nvGrpSpPr>
      <p:grpSpPr>
        <a:xfrm>
          <a:off x="0" y="0"/>
          <a:ext cx="0" cy="0"/>
          <a:chOff x="0" y="0"/>
          <a:chExt cx="0" cy="0"/>
        </a:xfrm>
      </p:grpSpPr>
      <p:sp>
        <p:nvSpPr>
          <p:cNvPr id="422" name="Google Shape;422;p33"/>
          <p:cNvSpPr txBox="1"/>
          <p:nvPr>
            <p:ph type="title"/>
          </p:nvPr>
        </p:nvSpPr>
        <p:spPr>
          <a:xfrm>
            <a:off x="415600" y="593367"/>
            <a:ext cx="11360800" cy="763600"/>
          </a:xfrm>
          <a:prstGeom prst="rect">
            <a:avLst/>
          </a:prstGeom>
          <a:noFill/>
          <a:ln>
            <a:noFill/>
          </a:ln>
        </p:spPr>
        <p:txBody>
          <a:bodyPr anchorCtr="0" anchor="t" bIns="121900" lIns="121900" spcFirstLastPara="1" rIns="121900" wrap="square" tIns="121900">
            <a:noAutofit/>
          </a:bodyPr>
          <a:lstStyle/>
          <a:p>
            <a:pPr indent="0" lvl="0" marL="0" rtl="0" algn="ctr">
              <a:lnSpc>
                <a:spcPct val="100000"/>
              </a:lnSpc>
              <a:spcBef>
                <a:spcPts val="0"/>
              </a:spcBef>
              <a:spcAft>
                <a:spcPts val="0"/>
              </a:spcAft>
              <a:buSzPts val="2500"/>
              <a:buNone/>
            </a:pPr>
            <a:r>
              <a:rPr lang="en"/>
              <a:t>Resources for Coding</a:t>
            </a:r>
            <a:endParaRPr/>
          </a:p>
        </p:txBody>
      </p:sp>
      <p:sp>
        <p:nvSpPr>
          <p:cNvPr id="423" name="Google Shape;423;p33"/>
          <p:cNvSpPr txBox="1"/>
          <p:nvPr>
            <p:ph idx="1" type="body"/>
          </p:nvPr>
        </p:nvSpPr>
        <p:spPr>
          <a:xfrm>
            <a:off x="621800" y="1536633"/>
            <a:ext cx="10926000" cy="5392400"/>
          </a:xfrm>
          <a:prstGeom prst="rect">
            <a:avLst/>
          </a:prstGeom>
          <a:noFill/>
          <a:ln>
            <a:noFill/>
          </a:ln>
        </p:spPr>
        <p:txBody>
          <a:bodyPr anchorCtr="0" anchor="t" bIns="121900" lIns="121900" spcFirstLastPara="1" rIns="121900" wrap="square" tIns="121900">
            <a:normAutofit/>
          </a:bodyPr>
          <a:lstStyle/>
          <a:p>
            <a:pPr indent="0" lvl="0" marL="0" rtl="0" algn="l">
              <a:lnSpc>
                <a:spcPct val="100000"/>
              </a:lnSpc>
              <a:spcBef>
                <a:spcPts val="0"/>
              </a:spcBef>
              <a:spcAft>
                <a:spcPts val="0"/>
              </a:spcAft>
              <a:buSzPts val="1700"/>
              <a:buNone/>
            </a:pPr>
            <a:r>
              <a:rPr lang="en"/>
              <a:t>Huggingface transformers library:</a:t>
            </a:r>
            <a:endParaRPr/>
          </a:p>
          <a:p>
            <a:pPr indent="0" lvl="0" marL="0" rtl="0" algn="l">
              <a:lnSpc>
                <a:spcPct val="100000"/>
              </a:lnSpc>
              <a:spcBef>
                <a:spcPts val="0"/>
              </a:spcBef>
              <a:spcAft>
                <a:spcPts val="0"/>
              </a:spcAft>
              <a:buSzPts val="1700"/>
              <a:buNone/>
            </a:pPr>
            <a:r>
              <a:t/>
            </a:r>
            <a:endParaRPr/>
          </a:p>
          <a:p>
            <a:pPr indent="0" lvl="0" marL="0" rtl="0" algn="l">
              <a:lnSpc>
                <a:spcPct val="100000"/>
              </a:lnSpc>
              <a:spcBef>
                <a:spcPts val="0"/>
              </a:spcBef>
              <a:spcAft>
                <a:spcPts val="0"/>
              </a:spcAft>
              <a:buSzPts val="1700"/>
              <a:buNone/>
            </a:pPr>
            <a:r>
              <a:t/>
            </a:r>
            <a:endParaRPr/>
          </a:p>
          <a:p>
            <a:pPr indent="0" lvl="0" marL="0" rtl="0" algn="l">
              <a:lnSpc>
                <a:spcPct val="100000"/>
              </a:lnSpc>
              <a:spcBef>
                <a:spcPts val="0"/>
              </a:spcBef>
              <a:spcAft>
                <a:spcPts val="0"/>
              </a:spcAft>
              <a:buSzPts val="1700"/>
              <a:buNone/>
            </a:pPr>
            <a:r>
              <a:t/>
            </a:r>
            <a:endParaRPr/>
          </a:p>
          <a:p>
            <a:pPr indent="0" lvl="0" marL="0" rtl="0" algn="l">
              <a:lnSpc>
                <a:spcPct val="100000"/>
              </a:lnSpc>
              <a:spcBef>
                <a:spcPts val="0"/>
              </a:spcBef>
              <a:spcAft>
                <a:spcPts val="0"/>
              </a:spcAft>
              <a:buSzPts val="1700"/>
              <a:buNone/>
            </a:pPr>
            <a:r>
              <a:t/>
            </a:r>
            <a:endParaRPr/>
          </a:p>
          <a:p>
            <a:pPr indent="0" lvl="0" marL="0" rtl="0" algn="l">
              <a:lnSpc>
                <a:spcPct val="100000"/>
              </a:lnSpc>
              <a:spcBef>
                <a:spcPts val="0"/>
              </a:spcBef>
              <a:spcAft>
                <a:spcPts val="0"/>
              </a:spcAft>
              <a:buSzPts val="1700"/>
              <a:buNone/>
            </a:pPr>
            <a:r>
              <a:t/>
            </a:r>
            <a:endParaRPr/>
          </a:p>
          <a:p>
            <a:pPr indent="0" lvl="0" marL="0" rtl="0" algn="l">
              <a:lnSpc>
                <a:spcPct val="100000"/>
              </a:lnSpc>
              <a:spcBef>
                <a:spcPts val="0"/>
              </a:spcBef>
              <a:spcAft>
                <a:spcPts val="0"/>
              </a:spcAft>
              <a:buSzPts val="1700"/>
              <a:buNone/>
            </a:pPr>
            <a:r>
              <a:t/>
            </a:r>
            <a:endParaRPr/>
          </a:p>
          <a:p>
            <a:pPr indent="0" lvl="0" marL="0" rtl="0" algn="l">
              <a:lnSpc>
                <a:spcPct val="100000"/>
              </a:lnSpc>
              <a:spcBef>
                <a:spcPts val="0"/>
              </a:spcBef>
              <a:spcAft>
                <a:spcPts val="0"/>
              </a:spcAft>
              <a:buSzPts val="1700"/>
              <a:buNone/>
            </a:pPr>
            <a:r>
              <a:t/>
            </a:r>
            <a:endParaRPr/>
          </a:p>
          <a:p>
            <a:pPr indent="0" lvl="0" marL="0" rtl="0" algn="l">
              <a:lnSpc>
                <a:spcPct val="100000"/>
              </a:lnSpc>
              <a:spcBef>
                <a:spcPts val="0"/>
              </a:spcBef>
              <a:spcAft>
                <a:spcPts val="0"/>
              </a:spcAft>
              <a:buSzPts val="1700"/>
              <a:buNone/>
            </a:pPr>
            <a:r>
              <a:t/>
            </a:r>
            <a:endParaRPr/>
          </a:p>
          <a:p>
            <a:pPr indent="0" lvl="0" marL="0" rtl="0" algn="l">
              <a:lnSpc>
                <a:spcPct val="100000"/>
              </a:lnSpc>
              <a:spcBef>
                <a:spcPts val="0"/>
              </a:spcBef>
              <a:spcAft>
                <a:spcPts val="0"/>
              </a:spcAft>
              <a:buSzPts val="1700"/>
              <a:buNone/>
            </a:pPr>
            <a:r>
              <a:t/>
            </a:r>
            <a:endParaRPr/>
          </a:p>
          <a:p>
            <a:pPr indent="0" lvl="0" marL="0" rtl="0" algn="l">
              <a:lnSpc>
                <a:spcPct val="100000"/>
              </a:lnSpc>
              <a:spcBef>
                <a:spcPts val="0"/>
              </a:spcBef>
              <a:spcAft>
                <a:spcPts val="0"/>
              </a:spcAft>
              <a:buSzPts val="1700"/>
              <a:buNone/>
            </a:pPr>
            <a:r>
              <a:t/>
            </a:r>
            <a:endParaRPr/>
          </a:p>
          <a:p>
            <a:pPr indent="0" lvl="0" marL="0" rtl="0" algn="l">
              <a:lnSpc>
                <a:spcPct val="100000"/>
              </a:lnSpc>
              <a:spcBef>
                <a:spcPts val="0"/>
              </a:spcBef>
              <a:spcAft>
                <a:spcPts val="0"/>
              </a:spcAft>
              <a:buSzPts val="1700"/>
              <a:buNone/>
            </a:pPr>
            <a:r>
              <a:t/>
            </a:r>
            <a:endParaRPr/>
          </a:p>
          <a:p>
            <a:pPr indent="0" lvl="0" marL="0" rtl="0" algn="l">
              <a:lnSpc>
                <a:spcPct val="100000"/>
              </a:lnSpc>
              <a:spcBef>
                <a:spcPts val="0"/>
              </a:spcBef>
              <a:spcAft>
                <a:spcPts val="0"/>
              </a:spcAft>
              <a:buSzPts val="1700"/>
              <a:buNone/>
            </a:pPr>
            <a:r>
              <a:t/>
            </a:r>
            <a:endParaRPr/>
          </a:p>
          <a:p>
            <a:pPr indent="0" lvl="0" marL="0" rtl="0" algn="l">
              <a:lnSpc>
                <a:spcPct val="100000"/>
              </a:lnSpc>
              <a:spcBef>
                <a:spcPts val="0"/>
              </a:spcBef>
              <a:spcAft>
                <a:spcPts val="0"/>
              </a:spcAft>
              <a:buSzPts val="1700"/>
              <a:buNone/>
            </a:pPr>
            <a:r>
              <a:t/>
            </a:r>
            <a:endParaRPr/>
          </a:p>
          <a:p>
            <a:pPr indent="0" lvl="0" marL="0" rtl="0" algn="l">
              <a:lnSpc>
                <a:spcPct val="100000"/>
              </a:lnSpc>
              <a:spcBef>
                <a:spcPts val="0"/>
              </a:spcBef>
              <a:spcAft>
                <a:spcPts val="0"/>
              </a:spcAft>
              <a:buSzPts val="1700"/>
              <a:buNone/>
            </a:pPr>
            <a:r>
              <a:t/>
            </a:r>
            <a:endParaRPr/>
          </a:p>
          <a:p>
            <a:pPr indent="0" lvl="0" marL="0" rtl="0" algn="l">
              <a:lnSpc>
                <a:spcPct val="100000"/>
              </a:lnSpc>
              <a:spcBef>
                <a:spcPts val="0"/>
              </a:spcBef>
              <a:spcAft>
                <a:spcPts val="0"/>
              </a:spcAft>
              <a:buSzPts val="1700"/>
              <a:buNone/>
            </a:pPr>
            <a:r>
              <a:t/>
            </a:r>
            <a:endParaRPr/>
          </a:p>
          <a:p>
            <a:pPr indent="0" lvl="0" marL="0" rtl="0" algn="l">
              <a:lnSpc>
                <a:spcPct val="100000"/>
              </a:lnSpc>
              <a:spcBef>
                <a:spcPts val="0"/>
              </a:spcBef>
              <a:spcAft>
                <a:spcPts val="0"/>
              </a:spcAft>
              <a:buSzPts val="1700"/>
              <a:buNone/>
            </a:pPr>
            <a:r>
              <a:t/>
            </a:r>
            <a:endParaRPr/>
          </a:p>
          <a:p>
            <a:pPr indent="0" lvl="0" marL="0" rtl="0" algn="l">
              <a:lnSpc>
                <a:spcPct val="100000"/>
              </a:lnSpc>
              <a:spcBef>
                <a:spcPts val="0"/>
              </a:spcBef>
              <a:spcAft>
                <a:spcPts val="0"/>
              </a:spcAft>
              <a:buSzPts val="1700"/>
              <a:buNone/>
            </a:pPr>
            <a:r>
              <a:t/>
            </a:r>
            <a:endParaRPr/>
          </a:p>
          <a:p>
            <a:pPr indent="0" lvl="0" marL="0" rtl="0" algn="l">
              <a:lnSpc>
                <a:spcPct val="100000"/>
              </a:lnSpc>
              <a:spcBef>
                <a:spcPts val="0"/>
              </a:spcBef>
              <a:spcAft>
                <a:spcPts val="0"/>
              </a:spcAft>
              <a:buSzPts val="1700"/>
              <a:buNone/>
            </a:pPr>
            <a:r>
              <a:rPr lang="en"/>
              <a:t>Check out </a:t>
            </a:r>
            <a:r>
              <a:rPr lang="en" u="sng">
                <a:solidFill>
                  <a:schemeClr val="hlink"/>
                </a:solidFill>
                <a:hlinkClick r:id="rId3"/>
              </a:rPr>
              <a:t>https://huggingface.co/course</a:t>
            </a:r>
            <a:r>
              <a:rPr lang="en"/>
              <a:t> </a:t>
            </a:r>
            <a:endParaRPr/>
          </a:p>
        </p:txBody>
      </p:sp>
      <p:sp>
        <p:nvSpPr>
          <p:cNvPr id="424" name="Google Shape;424;p33"/>
          <p:cNvSpPr txBox="1"/>
          <p:nvPr>
            <p:ph idx="12" type="sldNum"/>
          </p:nvPr>
        </p:nvSpPr>
        <p:spPr>
          <a:xfrm>
            <a:off x="11296611" y="6217623"/>
            <a:ext cx="731600" cy="524800"/>
          </a:xfrm>
          <a:prstGeom prst="rect">
            <a:avLst/>
          </a:prstGeom>
          <a:noFill/>
          <a:ln>
            <a:noFill/>
          </a:ln>
        </p:spPr>
        <p:txBody>
          <a:bodyPr anchorCtr="0" anchor="ctr" bIns="121900" lIns="121900" spcFirstLastPara="1" rIns="121900" wrap="square" tIns="121900">
            <a:normAutofit/>
          </a:bodyPr>
          <a:lstStyle/>
          <a:p>
            <a:pPr indent="0" lvl="0" marL="0" rtl="0" algn="r">
              <a:spcBef>
                <a:spcPts val="0"/>
              </a:spcBef>
              <a:spcAft>
                <a:spcPts val="0"/>
              </a:spcAft>
              <a:buClr>
                <a:srgbClr val="000000"/>
              </a:buClr>
              <a:buSzPts val="1300"/>
              <a:buFont typeface="Open Sans"/>
              <a:buNone/>
            </a:pPr>
            <a:fld id="{00000000-1234-1234-1234-123412341234}" type="slidenum">
              <a:rPr lang="en"/>
              <a:t>‹#›</a:t>
            </a:fld>
            <a:endParaRPr/>
          </a:p>
        </p:txBody>
      </p:sp>
      <p:pic>
        <p:nvPicPr>
          <p:cNvPr id="425" name="Google Shape;425;p33"/>
          <p:cNvPicPr preferRelativeResize="0"/>
          <p:nvPr/>
        </p:nvPicPr>
        <p:blipFill rotWithShape="1">
          <a:blip r:embed="rId4">
            <a:alphaModFix/>
          </a:blip>
          <a:srcRect b="0" l="0" r="0" t="0"/>
          <a:stretch/>
        </p:blipFill>
        <p:spPr>
          <a:xfrm>
            <a:off x="6302267" y="2949219"/>
            <a:ext cx="5323468" cy="2038068"/>
          </a:xfrm>
          <a:prstGeom prst="rect">
            <a:avLst/>
          </a:prstGeom>
          <a:noFill/>
          <a:ln>
            <a:noFill/>
          </a:ln>
        </p:spPr>
      </p:pic>
      <p:pic>
        <p:nvPicPr>
          <p:cNvPr id="426" name="Google Shape;426;p33"/>
          <p:cNvPicPr preferRelativeResize="0"/>
          <p:nvPr/>
        </p:nvPicPr>
        <p:blipFill rotWithShape="1">
          <a:blip r:embed="rId5">
            <a:alphaModFix/>
          </a:blip>
          <a:srcRect b="84748" l="0" r="0" t="1409"/>
          <a:stretch/>
        </p:blipFill>
        <p:spPr>
          <a:xfrm>
            <a:off x="2470401" y="2033768"/>
            <a:ext cx="7019340" cy="763601"/>
          </a:xfrm>
          <a:prstGeom prst="rect">
            <a:avLst/>
          </a:prstGeom>
          <a:noFill/>
          <a:ln>
            <a:noFill/>
          </a:ln>
        </p:spPr>
      </p:pic>
      <p:pic>
        <p:nvPicPr>
          <p:cNvPr id="427" name="Google Shape;427;p33"/>
          <p:cNvPicPr preferRelativeResize="0"/>
          <p:nvPr/>
        </p:nvPicPr>
        <p:blipFill rotWithShape="1">
          <a:blip r:embed="rId5">
            <a:alphaModFix/>
          </a:blip>
          <a:srcRect b="0" l="0" r="0" t="17688"/>
          <a:stretch/>
        </p:blipFill>
        <p:spPr>
          <a:xfrm>
            <a:off x="1108434" y="2937395"/>
            <a:ext cx="4987564" cy="3226415"/>
          </a:xfrm>
          <a:prstGeom prst="rect">
            <a:avLst/>
          </a:prstGeom>
          <a:noFill/>
          <a:ln>
            <a:noFill/>
          </a:ln>
        </p:spPr>
      </p:pic>
      <p:sp>
        <p:nvSpPr>
          <p:cNvPr id="428" name="Google Shape;428;p33"/>
          <p:cNvSpPr/>
          <p:nvPr/>
        </p:nvSpPr>
        <p:spPr>
          <a:xfrm>
            <a:off x="6290433" y="3831033"/>
            <a:ext cx="5392000" cy="201200"/>
          </a:xfrm>
          <a:prstGeom prst="rect">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1867">
              <a:solidFill>
                <a:srgbClr val="000000"/>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2" name="Shape 432"/>
        <p:cNvGrpSpPr/>
        <p:nvPr/>
      </p:nvGrpSpPr>
      <p:grpSpPr>
        <a:xfrm>
          <a:off x="0" y="0"/>
          <a:ext cx="0" cy="0"/>
          <a:chOff x="0" y="0"/>
          <a:chExt cx="0" cy="0"/>
        </a:xfrm>
      </p:grpSpPr>
      <p:sp>
        <p:nvSpPr>
          <p:cNvPr id="433" name="Google Shape;433;p34"/>
          <p:cNvSpPr txBox="1"/>
          <p:nvPr>
            <p:ph type="ctrTitle"/>
          </p:nvPr>
        </p:nvSpPr>
        <p:spPr>
          <a:xfrm>
            <a:off x="1363980" y="2235200"/>
            <a:ext cx="9144000" cy="23876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6000"/>
              <a:buFont typeface="Calibri"/>
              <a:buNone/>
            </a:pPr>
            <a:r>
              <a:rPr lang="en"/>
              <a:t>Part 2: Interacting with LLMs &amp; ChatGPT</a:t>
            </a:r>
            <a:endParaRPr/>
          </a:p>
        </p:txBody>
      </p:sp>
      <p:sp>
        <p:nvSpPr>
          <p:cNvPr id="434" name="Google Shape;434;p3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8" name="Shape 438"/>
        <p:cNvGrpSpPr/>
        <p:nvPr/>
      </p:nvGrpSpPr>
      <p:grpSpPr>
        <a:xfrm>
          <a:off x="0" y="0"/>
          <a:ext cx="0" cy="0"/>
          <a:chOff x="0" y="0"/>
          <a:chExt cx="0" cy="0"/>
        </a:xfrm>
      </p:grpSpPr>
      <p:sp>
        <p:nvSpPr>
          <p:cNvPr id="439" name="Google Shape;439;p35"/>
          <p:cNvSpPr txBox="1"/>
          <p:nvPr>
            <p:ph type="title"/>
          </p:nvPr>
        </p:nvSpPr>
        <p:spPr>
          <a:xfrm>
            <a:off x="415600" y="593367"/>
            <a:ext cx="11360800" cy="763600"/>
          </a:xfrm>
          <a:prstGeom prst="rect">
            <a:avLst/>
          </a:prstGeom>
          <a:noFill/>
          <a:ln>
            <a:noFill/>
          </a:ln>
        </p:spPr>
        <p:txBody>
          <a:bodyPr anchorCtr="0" anchor="t" bIns="121900" lIns="121900" spcFirstLastPara="1" rIns="121900" wrap="square" tIns="121900">
            <a:noAutofit/>
          </a:bodyPr>
          <a:lstStyle/>
          <a:p>
            <a:pPr indent="0" lvl="0" marL="0" rtl="0" algn="ctr">
              <a:lnSpc>
                <a:spcPct val="90000"/>
              </a:lnSpc>
              <a:spcBef>
                <a:spcPts val="0"/>
              </a:spcBef>
              <a:spcAft>
                <a:spcPts val="0"/>
              </a:spcAft>
              <a:buClr>
                <a:schemeClr val="dk1"/>
              </a:buClr>
              <a:buSzPts val="2500"/>
              <a:buFont typeface="Calibri"/>
              <a:buNone/>
            </a:pPr>
            <a:r>
              <a:rPr lang="en"/>
              <a:t>Framing tasks as next-token prediction</a:t>
            </a:r>
            <a:endParaRPr/>
          </a:p>
        </p:txBody>
      </p:sp>
      <p:sp>
        <p:nvSpPr>
          <p:cNvPr id="440" name="Google Shape;440;p35"/>
          <p:cNvSpPr txBox="1"/>
          <p:nvPr>
            <p:ph idx="1" type="body"/>
          </p:nvPr>
        </p:nvSpPr>
        <p:spPr>
          <a:xfrm>
            <a:off x="621792" y="1536633"/>
            <a:ext cx="10926000" cy="4555200"/>
          </a:xfrm>
          <a:prstGeom prst="rect">
            <a:avLst/>
          </a:prstGeom>
          <a:noFill/>
          <a:ln>
            <a:noFill/>
          </a:ln>
        </p:spPr>
        <p:txBody>
          <a:bodyPr anchorCtr="0" anchor="t" bIns="121900" lIns="121900" spcFirstLastPara="1" rIns="121900" wrap="square" tIns="121900">
            <a:normAutofit/>
          </a:bodyPr>
          <a:lstStyle/>
          <a:p>
            <a:pPr indent="-448721" lvl="0" marL="609585" rtl="0" algn="l">
              <a:lnSpc>
                <a:spcPct val="115000"/>
              </a:lnSpc>
              <a:spcBef>
                <a:spcPts val="0"/>
              </a:spcBef>
              <a:spcAft>
                <a:spcPts val="0"/>
              </a:spcAft>
              <a:buClr>
                <a:schemeClr val="dk1"/>
              </a:buClr>
              <a:buSzPts val="1700"/>
              <a:buAutoNum type="arabicPeriod"/>
            </a:pPr>
            <a:r>
              <a:rPr lang="en"/>
              <a:t>LLMs are trained to predict the next token.</a:t>
            </a:r>
            <a:endParaRPr/>
          </a:p>
          <a:p>
            <a:pPr indent="-448721" lvl="0" marL="609585" rtl="0" algn="l">
              <a:lnSpc>
                <a:spcPct val="115000"/>
              </a:lnSpc>
              <a:spcBef>
                <a:spcPts val="0"/>
              </a:spcBef>
              <a:spcAft>
                <a:spcPts val="0"/>
              </a:spcAft>
              <a:buClr>
                <a:schemeClr val="dk1"/>
              </a:buClr>
              <a:buSzPts val="1700"/>
              <a:buAutoNum type="arabicPeriod"/>
            </a:pPr>
            <a:r>
              <a:rPr lang="en"/>
              <a:t>But how is that useful?</a:t>
            </a:r>
            <a:endParaRPr/>
          </a:p>
          <a:p>
            <a:pPr indent="-448721" lvl="0" marL="609585" rtl="0" algn="l">
              <a:lnSpc>
                <a:spcPct val="115000"/>
              </a:lnSpc>
              <a:spcBef>
                <a:spcPts val="0"/>
              </a:spcBef>
              <a:spcAft>
                <a:spcPts val="0"/>
              </a:spcAft>
              <a:buClr>
                <a:schemeClr val="dk1"/>
              </a:buClr>
              <a:buSzPts val="1700"/>
              <a:buAutoNum type="arabicPeriod"/>
            </a:pPr>
            <a:r>
              <a:rPr lang="en"/>
              <a:t>Many tasks conform to next token prediction!</a:t>
            </a:r>
            <a:endParaRPr/>
          </a:p>
        </p:txBody>
      </p:sp>
      <p:sp>
        <p:nvSpPr>
          <p:cNvPr id="441" name="Google Shape;441;p35"/>
          <p:cNvSpPr txBox="1"/>
          <p:nvPr>
            <p:ph idx="12" type="sldNum"/>
          </p:nvPr>
        </p:nvSpPr>
        <p:spPr>
          <a:xfrm>
            <a:off x="11296611" y="6217623"/>
            <a:ext cx="731600" cy="524800"/>
          </a:xfrm>
          <a:prstGeom prst="rect">
            <a:avLst/>
          </a:prstGeom>
          <a:noFill/>
          <a:ln>
            <a:noFill/>
          </a:ln>
        </p:spPr>
        <p:txBody>
          <a:bodyPr anchorCtr="0" anchor="ctr" bIns="121900" lIns="121900" spcFirstLastPara="1" rIns="121900" wrap="square" tIns="121900">
            <a:normAutofit/>
          </a:bodyPr>
          <a:lstStyle/>
          <a:p>
            <a:pPr indent="0" lvl="0" marL="0" rtl="0" algn="r">
              <a:spcBef>
                <a:spcPts val="0"/>
              </a:spcBef>
              <a:spcAft>
                <a:spcPts val="0"/>
              </a:spcAft>
              <a:buClr>
                <a:srgbClr val="888888"/>
              </a:buClr>
              <a:buSzPts val="1200"/>
              <a:buFont typeface="Calibri"/>
              <a:buNone/>
            </a:pPr>
            <a:fld id="{00000000-1234-1234-1234-123412341234}" type="slidenum">
              <a:rPr lang="en"/>
              <a:t>‹#›</a:t>
            </a:fld>
            <a:endParaRPr/>
          </a:p>
        </p:txBody>
      </p:sp>
      <p:sp>
        <p:nvSpPr>
          <p:cNvPr id="442" name="Google Shape;442;p35"/>
          <p:cNvSpPr txBox="1"/>
          <p:nvPr/>
        </p:nvSpPr>
        <p:spPr>
          <a:xfrm>
            <a:off x="1681800" y="4114801"/>
            <a:ext cx="8806000" cy="984845"/>
          </a:xfrm>
          <a:prstGeom prst="rect">
            <a:avLst/>
          </a:prstGeom>
          <a:noFill/>
          <a:ln>
            <a:noFill/>
          </a:ln>
        </p:spPr>
        <p:txBody>
          <a:bodyPr anchorCtr="0" anchor="t" bIns="121900" lIns="121900" spcFirstLastPara="1" rIns="121900" wrap="square" tIns="121900">
            <a:spAutoFit/>
          </a:bodyPr>
          <a:lstStyle/>
          <a:p>
            <a:pPr indent="0" lvl="0" marL="0" marR="0" rtl="0" algn="ctr">
              <a:spcBef>
                <a:spcPts val="0"/>
              </a:spcBef>
              <a:spcAft>
                <a:spcPts val="0"/>
              </a:spcAft>
              <a:buNone/>
            </a:pPr>
            <a:r>
              <a:rPr i="1" lang="en" sz="2400">
                <a:solidFill>
                  <a:schemeClr val="dk1"/>
                </a:solidFill>
                <a:latin typeface="Open Sans"/>
                <a:ea typeface="Open Sans"/>
                <a:cs typeface="Open Sans"/>
                <a:sym typeface="Open Sans"/>
              </a:rPr>
              <a:t>“The plot was substandard, but it left a smile!”</a:t>
            </a:r>
            <a:endParaRPr i="1" sz="2400">
              <a:solidFill>
                <a:schemeClr val="dk1"/>
              </a:solidFill>
              <a:latin typeface="Open Sans"/>
              <a:ea typeface="Open Sans"/>
              <a:cs typeface="Open Sans"/>
              <a:sym typeface="Open Sans"/>
            </a:endParaRPr>
          </a:p>
          <a:p>
            <a:pPr indent="0" lvl="0" marL="0" marR="0" rtl="0" algn="ctr">
              <a:spcBef>
                <a:spcPts val="0"/>
              </a:spcBef>
              <a:spcAft>
                <a:spcPts val="0"/>
              </a:spcAft>
              <a:buNone/>
            </a:pPr>
            <a:r>
              <a:rPr i="1" lang="en" sz="2400">
                <a:solidFill>
                  <a:schemeClr val="dk1"/>
                </a:solidFill>
                <a:latin typeface="Open Sans"/>
                <a:ea typeface="Open Sans"/>
                <a:cs typeface="Open Sans"/>
                <a:sym typeface="Open Sans"/>
              </a:rPr>
              <a:t>What is the sentiment of above sentence? _________</a:t>
            </a:r>
            <a:endParaRPr i="1" sz="2400" u="sng">
              <a:solidFill>
                <a:srgbClr val="A61C00"/>
              </a:solidFill>
              <a:latin typeface="Open Sans"/>
              <a:ea typeface="Open Sans"/>
              <a:cs typeface="Open Sans"/>
              <a:sym typeface="Open Sans"/>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6" name="Shape 446"/>
        <p:cNvGrpSpPr/>
        <p:nvPr/>
      </p:nvGrpSpPr>
      <p:grpSpPr>
        <a:xfrm>
          <a:off x="0" y="0"/>
          <a:ext cx="0" cy="0"/>
          <a:chOff x="0" y="0"/>
          <a:chExt cx="0" cy="0"/>
        </a:xfrm>
      </p:grpSpPr>
      <p:sp>
        <p:nvSpPr>
          <p:cNvPr id="447" name="Google Shape;447;p36"/>
          <p:cNvSpPr txBox="1"/>
          <p:nvPr>
            <p:ph type="title"/>
          </p:nvPr>
        </p:nvSpPr>
        <p:spPr>
          <a:xfrm>
            <a:off x="415600" y="593367"/>
            <a:ext cx="11360800" cy="763600"/>
          </a:xfrm>
          <a:prstGeom prst="rect">
            <a:avLst/>
          </a:prstGeom>
          <a:noFill/>
          <a:ln>
            <a:noFill/>
          </a:ln>
        </p:spPr>
        <p:txBody>
          <a:bodyPr anchorCtr="0" anchor="t" bIns="121900" lIns="121900" spcFirstLastPara="1" rIns="121900" wrap="square" tIns="121900">
            <a:noAutofit/>
          </a:bodyPr>
          <a:lstStyle/>
          <a:p>
            <a:pPr indent="0" lvl="0" marL="0" rtl="0" algn="ctr">
              <a:lnSpc>
                <a:spcPct val="90000"/>
              </a:lnSpc>
              <a:spcBef>
                <a:spcPts val="0"/>
              </a:spcBef>
              <a:spcAft>
                <a:spcPts val="0"/>
              </a:spcAft>
              <a:buClr>
                <a:schemeClr val="dk1"/>
              </a:buClr>
              <a:buSzPts val="2500"/>
              <a:buFont typeface="Calibri"/>
              <a:buNone/>
            </a:pPr>
            <a:r>
              <a:rPr lang="en"/>
              <a:t>Framing tasks as next-token prediction</a:t>
            </a:r>
            <a:endParaRPr/>
          </a:p>
        </p:txBody>
      </p:sp>
      <p:sp>
        <p:nvSpPr>
          <p:cNvPr id="448" name="Google Shape;448;p36"/>
          <p:cNvSpPr txBox="1"/>
          <p:nvPr>
            <p:ph idx="1" type="body"/>
          </p:nvPr>
        </p:nvSpPr>
        <p:spPr>
          <a:xfrm>
            <a:off x="621792" y="1536633"/>
            <a:ext cx="10926000" cy="4555200"/>
          </a:xfrm>
          <a:prstGeom prst="rect">
            <a:avLst/>
          </a:prstGeom>
          <a:noFill/>
          <a:ln>
            <a:noFill/>
          </a:ln>
        </p:spPr>
        <p:txBody>
          <a:bodyPr anchorCtr="0" anchor="t" bIns="121900" lIns="121900" spcFirstLastPara="1" rIns="121900" wrap="square" tIns="121900">
            <a:normAutofit/>
          </a:bodyPr>
          <a:lstStyle/>
          <a:p>
            <a:pPr indent="-448721" lvl="0" marL="609585" rtl="0" algn="l">
              <a:lnSpc>
                <a:spcPct val="115000"/>
              </a:lnSpc>
              <a:spcBef>
                <a:spcPts val="0"/>
              </a:spcBef>
              <a:spcAft>
                <a:spcPts val="0"/>
              </a:spcAft>
              <a:buClr>
                <a:schemeClr val="dk1"/>
              </a:buClr>
              <a:buSzPts val="1700"/>
              <a:buAutoNum type="arabicPeriod"/>
            </a:pPr>
            <a:r>
              <a:rPr lang="en"/>
              <a:t>LLMs are trained to predict the next token.</a:t>
            </a:r>
            <a:endParaRPr/>
          </a:p>
          <a:p>
            <a:pPr indent="-448721" lvl="0" marL="609585" rtl="0" algn="l">
              <a:lnSpc>
                <a:spcPct val="115000"/>
              </a:lnSpc>
              <a:spcBef>
                <a:spcPts val="0"/>
              </a:spcBef>
              <a:spcAft>
                <a:spcPts val="0"/>
              </a:spcAft>
              <a:buClr>
                <a:schemeClr val="dk1"/>
              </a:buClr>
              <a:buSzPts val="1700"/>
              <a:buAutoNum type="arabicPeriod"/>
            </a:pPr>
            <a:r>
              <a:rPr lang="en"/>
              <a:t>But how is that useful?</a:t>
            </a:r>
            <a:endParaRPr/>
          </a:p>
          <a:p>
            <a:pPr indent="-448721" lvl="0" marL="609585" rtl="0" algn="l">
              <a:lnSpc>
                <a:spcPct val="115000"/>
              </a:lnSpc>
              <a:spcBef>
                <a:spcPts val="0"/>
              </a:spcBef>
              <a:spcAft>
                <a:spcPts val="0"/>
              </a:spcAft>
              <a:buClr>
                <a:schemeClr val="dk1"/>
              </a:buClr>
              <a:buSzPts val="1700"/>
              <a:buAutoNum type="arabicPeriod"/>
            </a:pPr>
            <a:r>
              <a:rPr lang="en"/>
              <a:t>Many tasks conform to next token prediction!</a:t>
            </a:r>
            <a:endParaRPr/>
          </a:p>
        </p:txBody>
      </p:sp>
      <p:sp>
        <p:nvSpPr>
          <p:cNvPr id="449" name="Google Shape;449;p36"/>
          <p:cNvSpPr txBox="1"/>
          <p:nvPr>
            <p:ph idx="12" type="sldNum"/>
          </p:nvPr>
        </p:nvSpPr>
        <p:spPr>
          <a:xfrm>
            <a:off x="11296611" y="6217623"/>
            <a:ext cx="731600" cy="524800"/>
          </a:xfrm>
          <a:prstGeom prst="rect">
            <a:avLst/>
          </a:prstGeom>
          <a:noFill/>
          <a:ln>
            <a:noFill/>
          </a:ln>
        </p:spPr>
        <p:txBody>
          <a:bodyPr anchorCtr="0" anchor="ctr" bIns="121900" lIns="121900" spcFirstLastPara="1" rIns="121900" wrap="square" tIns="121900">
            <a:normAutofit/>
          </a:bodyPr>
          <a:lstStyle/>
          <a:p>
            <a:pPr indent="0" lvl="0" marL="0" rtl="0" algn="r">
              <a:spcBef>
                <a:spcPts val="0"/>
              </a:spcBef>
              <a:spcAft>
                <a:spcPts val="0"/>
              </a:spcAft>
              <a:buClr>
                <a:srgbClr val="888888"/>
              </a:buClr>
              <a:buSzPts val="1200"/>
              <a:buFont typeface="Calibri"/>
              <a:buNone/>
            </a:pPr>
            <a:fld id="{00000000-1234-1234-1234-123412341234}" type="slidenum">
              <a:rPr lang="en"/>
              <a:t>‹#›</a:t>
            </a:fld>
            <a:endParaRPr/>
          </a:p>
        </p:txBody>
      </p:sp>
      <p:sp>
        <p:nvSpPr>
          <p:cNvPr id="450" name="Google Shape;450;p36"/>
          <p:cNvSpPr txBox="1"/>
          <p:nvPr/>
        </p:nvSpPr>
        <p:spPr>
          <a:xfrm>
            <a:off x="1681800" y="4114801"/>
            <a:ext cx="8806000" cy="984845"/>
          </a:xfrm>
          <a:prstGeom prst="rect">
            <a:avLst/>
          </a:prstGeom>
          <a:noFill/>
          <a:ln>
            <a:noFill/>
          </a:ln>
        </p:spPr>
        <p:txBody>
          <a:bodyPr anchorCtr="0" anchor="t" bIns="121900" lIns="121900" spcFirstLastPara="1" rIns="121900" wrap="square" tIns="121900">
            <a:spAutoFit/>
          </a:bodyPr>
          <a:lstStyle/>
          <a:p>
            <a:pPr indent="0" lvl="0" marL="0" marR="0" rtl="0" algn="ctr">
              <a:spcBef>
                <a:spcPts val="0"/>
              </a:spcBef>
              <a:spcAft>
                <a:spcPts val="0"/>
              </a:spcAft>
              <a:buNone/>
            </a:pPr>
            <a:r>
              <a:rPr i="1" lang="en" sz="2400">
                <a:solidFill>
                  <a:schemeClr val="dk1"/>
                </a:solidFill>
                <a:latin typeface="Open Sans"/>
                <a:ea typeface="Open Sans"/>
                <a:cs typeface="Open Sans"/>
                <a:sym typeface="Open Sans"/>
              </a:rPr>
              <a:t>“The plot was substandard, but it left a smile!”</a:t>
            </a:r>
            <a:endParaRPr i="1" sz="2400">
              <a:solidFill>
                <a:schemeClr val="dk1"/>
              </a:solidFill>
              <a:latin typeface="Open Sans"/>
              <a:ea typeface="Open Sans"/>
              <a:cs typeface="Open Sans"/>
              <a:sym typeface="Open Sans"/>
            </a:endParaRPr>
          </a:p>
          <a:p>
            <a:pPr indent="0" lvl="0" marL="0" marR="0" rtl="0" algn="ctr">
              <a:spcBef>
                <a:spcPts val="0"/>
              </a:spcBef>
              <a:spcAft>
                <a:spcPts val="0"/>
              </a:spcAft>
              <a:buNone/>
            </a:pPr>
            <a:r>
              <a:rPr i="1" lang="en" sz="2400">
                <a:solidFill>
                  <a:schemeClr val="dk1"/>
                </a:solidFill>
                <a:latin typeface="Open Sans"/>
                <a:ea typeface="Open Sans"/>
                <a:cs typeface="Open Sans"/>
                <a:sym typeface="Open Sans"/>
              </a:rPr>
              <a:t>What is the sentiment of above sentence? </a:t>
            </a:r>
            <a:r>
              <a:rPr i="1" lang="en" sz="2400" u="sng">
                <a:solidFill>
                  <a:srgbClr val="6AA84F"/>
                </a:solidFill>
                <a:latin typeface="Open Sans"/>
                <a:ea typeface="Open Sans"/>
                <a:cs typeface="Open Sans"/>
                <a:sym typeface="Open Sans"/>
              </a:rPr>
              <a:t>Positive</a:t>
            </a:r>
            <a:endParaRPr i="1" sz="2400" u="sng">
              <a:solidFill>
                <a:srgbClr val="6AA84F"/>
              </a:solidFill>
              <a:latin typeface="Open Sans"/>
              <a:ea typeface="Open Sans"/>
              <a:cs typeface="Open Sans"/>
              <a:sym typeface="Open Sans"/>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4" name="Shape 454"/>
        <p:cNvGrpSpPr/>
        <p:nvPr/>
      </p:nvGrpSpPr>
      <p:grpSpPr>
        <a:xfrm>
          <a:off x="0" y="0"/>
          <a:ext cx="0" cy="0"/>
          <a:chOff x="0" y="0"/>
          <a:chExt cx="0" cy="0"/>
        </a:xfrm>
      </p:grpSpPr>
      <p:sp>
        <p:nvSpPr>
          <p:cNvPr id="455" name="Google Shape;455;p37"/>
          <p:cNvSpPr txBox="1"/>
          <p:nvPr>
            <p:ph type="title"/>
          </p:nvPr>
        </p:nvSpPr>
        <p:spPr>
          <a:xfrm>
            <a:off x="415600" y="593367"/>
            <a:ext cx="11360800" cy="763600"/>
          </a:xfrm>
          <a:prstGeom prst="rect">
            <a:avLst/>
          </a:prstGeom>
          <a:noFill/>
          <a:ln>
            <a:noFill/>
          </a:ln>
        </p:spPr>
        <p:txBody>
          <a:bodyPr anchorCtr="0" anchor="t" bIns="121900" lIns="121900" spcFirstLastPara="1" rIns="121900" wrap="square" tIns="121900">
            <a:noAutofit/>
          </a:bodyPr>
          <a:lstStyle/>
          <a:p>
            <a:pPr indent="0" lvl="0" marL="0" rtl="0" algn="ctr">
              <a:lnSpc>
                <a:spcPct val="90000"/>
              </a:lnSpc>
              <a:spcBef>
                <a:spcPts val="0"/>
              </a:spcBef>
              <a:spcAft>
                <a:spcPts val="0"/>
              </a:spcAft>
              <a:buClr>
                <a:schemeClr val="dk1"/>
              </a:buClr>
              <a:buSzPts val="2500"/>
              <a:buFont typeface="Calibri"/>
              <a:buNone/>
            </a:pPr>
            <a:r>
              <a:rPr lang="en"/>
              <a:t>Framing tasks as next-token prediction</a:t>
            </a:r>
            <a:endParaRPr/>
          </a:p>
        </p:txBody>
      </p:sp>
      <p:sp>
        <p:nvSpPr>
          <p:cNvPr id="456" name="Google Shape;456;p37"/>
          <p:cNvSpPr txBox="1"/>
          <p:nvPr>
            <p:ph idx="1" type="body"/>
          </p:nvPr>
        </p:nvSpPr>
        <p:spPr>
          <a:xfrm>
            <a:off x="621792" y="1536633"/>
            <a:ext cx="10926000" cy="4555200"/>
          </a:xfrm>
          <a:prstGeom prst="rect">
            <a:avLst/>
          </a:prstGeom>
          <a:noFill/>
          <a:ln>
            <a:noFill/>
          </a:ln>
        </p:spPr>
        <p:txBody>
          <a:bodyPr anchorCtr="0" anchor="t" bIns="121900" lIns="121900" spcFirstLastPara="1" rIns="121900" wrap="square" tIns="121900">
            <a:normAutofit/>
          </a:bodyPr>
          <a:lstStyle/>
          <a:p>
            <a:pPr indent="-448721" lvl="0" marL="609585" rtl="0" algn="l">
              <a:lnSpc>
                <a:spcPct val="115000"/>
              </a:lnSpc>
              <a:spcBef>
                <a:spcPts val="0"/>
              </a:spcBef>
              <a:spcAft>
                <a:spcPts val="0"/>
              </a:spcAft>
              <a:buClr>
                <a:schemeClr val="dk1"/>
              </a:buClr>
              <a:buSzPts val="1700"/>
              <a:buAutoNum type="arabicPeriod"/>
            </a:pPr>
            <a:r>
              <a:rPr lang="en"/>
              <a:t>Tasks can similarly be framed as next-token prediction.</a:t>
            </a:r>
            <a:endParaRPr/>
          </a:p>
        </p:txBody>
      </p:sp>
      <p:sp>
        <p:nvSpPr>
          <p:cNvPr id="457" name="Google Shape;457;p37"/>
          <p:cNvSpPr txBox="1"/>
          <p:nvPr>
            <p:ph idx="12" type="sldNum"/>
          </p:nvPr>
        </p:nvSpPr>
        <p:spPr>
          <a:xfrm>
            <a:off x="11296611" y="6217623"/>
            <a:ext cx="731600" cy="524800"/>
          </a:xfrm>
          <a:prstGeom prst="rect">
            <a:avLst/>
          </a:prstGeom>
          <a:noFill/>
          <a:ln>
            <a:noFill/>
          </a:ln>
        </p:spPr>
        <p:txBody>
          <a:bodyPr anchorCtr="0" anchor="ctr" bIns="121900" lIns="121900" spcFirstLastPara="1" rIns="121900" wrap="square" tIns="121900">
            <a:normAutofit/>
          </a:bodyPr>
          <a:lstStyle/>
          <a:p>
            <a:pPr indent="0" lvl="0" marL="0" rtl="0" algn="r">
              <a:spcBef>
                <a:spcPts val="0"/>
              </a:spcBef>
              <a:spcAft>
                <a:spcPts val="0"/>
              </a:spcAft>
              <a:buClr>
                <a:srgbClr val="888888"/>
              </a:buClr>
              <a:buSzPts val="1200"/>
              <a:buFont typeface="Calibri"/>
              <a:buNone/>
            </a:pPr>
            <a:fld id="{00000000-1234-1234-1234-123412341234}" type="slidenum">
              <a:rPr lang="en"/>
              <a:t>‹#›</a:t>
            </a:fld>
            <a:endParaRPr/>
          </a:p>
        </p:txBody>
      </p:sp>
      <p:sp>
        <p:nvSpPr>
          <p:cNvPr id="458" name="Google Shape;458;p37"/>
          <p:cNvSpPr txBox="1"/>
          <p:nvPr/>
        </p:nvSpPr>
        <p:spPr>
          <a:xfrm>
            <a:off x="1587900" y="6487033"/>
            <a:ext cx="9016400" cy="595600"/>
          </a:xfrm>
          <a:prstGeom prst="rect">
            <a:avLst/>
          </a:prstGeom>
          <a:noFill/>
          <a:ln>
            <a:noFill/>
          </a:ln>
        </p:spPr>
        <p:txBody>
          <a:bodyPr anchorCtr="0" anchor="t" bIns="121900" lIns="121900" spcFirstLastPara="1" rIns="121900" wrap="square" tIns="121900">
            <a:noAutofit/>
          </a:bodyPr>
          <a:lstStyle/>
          <a:p>
            <a:pPr indent="0" lvl="0" marL="0" marR="0" rtl="0" algn="ctr">
              <a:spcBef>
                <a:spcPts val="0"/>
              </a:spcBef>
              <a:spcAft>
                <a:spcPts val="0"/>
              </a:spcAft>
              <a:buNone/>
            </a:pPr>
            <a:r>
              <a:rPr lang="en" sz="1467">
                <a:solidFill>
                  <a:schemeClr val="dk1"/>
                </a:solidFill>
                <a:latin typeface="Open Sans Light"/>
                <a:ea typeface="Open Sans Light"/>
                <a:cs typeface="Open Sans Light"/>
                <a:sym typeface="Open Sans Light"/>
              </a:rPr>
              <a:t>[Sanh et al., 2022: </a:t>
            </a:r>
            <a:r>
              <a:rPr lang="en" sz="1467" u="sng">
                <a:solidFill>
                  <a:schemeClr val="hlink"/>
                </a:solidFill>
                <a:latin typeface="Calibri"/>
                <a:ea typeface="Calibri"/>
                <a:cs typeface="Calibri"/>
                <a:sym typeface="Calibri"/>
                <a:hlinkClick r:id="rId3"/>
              </a:rPr>
              <a:t>https://arxiv.org/pdf/2110.08207.pdf</a:t>
            </a:r>
            <a:r>
              <a:rPr lang="en" sz="1467">
                <a:solidFill>
                  <a:schemeClr val="dk1"/>
                </a:solidFill>
                <a:latin typeface="Open Sans Light"/>
                <a:ea typeface="Open Sans Light"/>
                <a:cs typeface="Open Sans Light"/>
                <a:sym typeface="Open Sans Light"/>
              </a:rPr>
              <a:t>]</a:t>
            </a:r>
            <a:endParaRPr sz="1467">
              <a:solidFill>
                <a:schemeClr val="dk1"/>
              </a:solidFill>
              <a:latin typeface="Open Sans Light"/>
              <a:ea typeface="Open Sans Light"/>
              <a:cs typeface="Open Sans Light"/>
              <a:sym typeface="Open Sans Light"/>
            </a:endParaRPr>
          </a:p>
        </p:txBody>
      </p:sp>
      <p:pic>
        <p:nvPicPr>
          <p:cNvPr id="459" name="Google Shape;459;p37"/>
          <p:cNvPicPr preferRelativeResize="0"/>
          <p:nvPr/>
        </p:nvPicPr>
        <p:blipFill rotWithShape="1">
          <a:blip r:embed="rId4">
            <a:alphaModFix/>
          </a:blip>
          <a:srcRect b="0" l="0" r="0" t="0"/>
          <a:stretch/>
        </p:blipFill>
        <p:spPr>
          <a:xfrm>
            <a:off x="2618684" y="2228833"/>
            <a:ext cx="6954835" cy="4100467"/>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3" name="Shape 463"/>
        <p:cNvGrpSpPr/>
        <p:nvPr/>
      </p:nvGrpSpPr>
      <p:grpSpPr>
        <a:xfrm>
          <a:off x="0" y="0"/>
          <a:ext cx="0" cy="0"/>
          <a:chOff x="0" y="0"/>
          <a:chExt cx="0" cy="0"/>
        </a:xfrm>
      </p:grpSpPr>
      <p:sp>
        <p:nvSpPr>
          <p:cNvPr id="464" name="Google Shape;464;p38"/>
          <p:cNvSpPr txBox="1"/>
          <p:nvPr>
            <p:ph type="title"/>
          </p:nvPr>
        </p:nvSpPr>
        <p:spPr>
          <a:xfrm>
            <a:off x="415600" y="593367"/>
            <a:ext cx="11360800" cy="763600"/>
          </a:xfrm>
          <a:prstGeom prst="rect">
            <a:avLst/>
          </a:prstGeom>
          <a:noFill/>
          <a:ln>
            <a:noFill/>
          </a:ln>
        </p:spPr>
        <p:txBody>
          <a:bodyPr anchorCtr="0" anchor="t" bIns="121900" lIns="121900" spcFirstLastPara="1" rIns="121900" wrap="square" tIns="121900">
            <a:noAutofit/>
          </a:bodyPr>
          <a:lstStyle/>
          <a:p>
            <a:pPr indent="0" lvl="0" marL="0" rtl="0" algn="ctr">
              <a:lnSpc>
                <a:spcPct val="90000"/>
              </a:lnSpc>
              <a:spcBef>
                <a:spcPts val="0"/>
              </a:spcBef>
              <a:spcAft>
                <a:spcPts val="0"/>
              </a:spcAft>
              <a:buClr>
                <a:schemeClr val="dk1"/>
              </a:buClr>
              <a:buSzPts val="2500"/>
              <a:buFont typeface="Calibri"/>
              <a:buNone/>
            </a:pPr>
            <a:r>
              <a:rPr lang="en"/>
              <a:t>Aligning LLM responses with humans preferences</a:t>
            </a:r>
            <a:endParaRPr/>
          </a:p>
        </p:txBody>
      </p:sp>
      <p:sp>
        <p:nvSpPr>
          <p:cNvPr id="465" name="Google Shape;465;p38"/>
          <p:cNvSpPr txBox="1"/>
          <p:nvPr>
            <p:ph idx="12" type="sldNum"/>
          </p:nvPr>
        </p:nvSpPr>
        <p:spPr>
          <a:xfrm>
            <a:off x="11296611" y="6217623"/>
            <a:ext cx="731600" cy="524800"/>
          </a:xfrm>
          <a:prstGeom prst="rect">
            <a:avLst/>
          </a:prstGeom>
          <a:noFill/>
          <a:ln>
            <a:noFill/>
          </a:ln>
        </p:spPr>
        <p:txBody>
          <a:bodyPr anchorCtr="0" anchor="ctr" bIns="121900" lIns="121900" spcFirstLastPara="1" rIns="121900" wrap="square" tIns="121900">
            <a:normAutofit/>
          </a:bodyPr>
          <a:lstStyle/>
          <a:p>
            <a:pPr indent="0" lvl="0" marL="0" rtl="0" algn="r">
              <a:spcBef>
                <a:spcPts val="0"/>
              </a:spcBef>
              <a:spcAft>
                <a:spcPts val="0"/>
              </a:spcAft>
              <a:buClr>
                <a:srgbClr val="888888"/>
              </a:buClr>
              <a:buSzPts val="1200"/>
              <a:buFont typeface="Calibri"/>
              <a:buNone/>
            </a:pPr>
            <a:fld id="{00000000-1234-1234-1234-123412341234}" type="slidenum">
              <a:rPr lang="en"/>
              <a:t>‹#›</a:t>
            </a:fld>
            <a:endParaRPr/>
          </a:p>
        </p:txBody>
      </p:sp>
      <p:pic>
        <p:nvPicPr>
          <p:cNvPr id="466" name="Google Shape;466;p38"/>
          <p:cNvPicPr preferRelativeResize="0"/>
          <p:nvPr/>
        </p:nvPicPr>
        <p:blipFill rotWithShape="1">
          <a:blip r:embed="rId3">
            <a:alphaModFix/>
          </a:blip>
          <a:srcRect b="0" l="0" r="0" t="0"/>
          <a:stretch/>
        </p:blipFill>
        <p:spPr>
          <a:xfrm>
            <a:off x="288550" y="2130842"/>
            <a:ext cx="11785604" cy="978736"/>
          </a:xfrm>
          <a:prstGeom prst="rect">
            <a:avLst/>
          </a:prstGeom>
          <a:noFill/>
          <a:ln>
            <a:noFill/>
          </a:ln>
        </p:spPr>
      </p:pic>
      <p:pic>
        <p:nvPicPr>
          <p:cNvPr id="467" name="Google Shape;467;p38"/>
          <p:cNvPicPr preferRelativeResize="0"/>
          <p:nvPr/>
        </p:nvPicPr>
        <p:blipFill rotWithShape="1">
          <a:blip r:embed="rId4">
            <a:alphaModFix/>
          </a:blip>
          <a:srcRect b="0" l="0" r="0" t="13590"/>
          <a:stretch/>
        </p:blipFill>
        <p:spPr>
          <a:xfrm>
            <a:off x="242601" y="3427167"/>
            <a:ext cx="11053999" cy="524800"/>
          </a:xfrm>
          <a:prstGeom prst="rect">
            <a:avLst/>
          </a:prstGeom>
          <a:noFill/>
          <a:ln>
            <a:noFill/>
          </a:ln>
          <a:effectLst>
            <a:outerShdw blurRad="57150" rotWithShape="0" algn="bl" dir="5400000" dist="19050">
              <a:srgbClr val="000000">
                <a:alpha val="49803"/>
              </a:srgbClr>
            </a:outerShdw>
          </a:effectLst>
        </p:spPr>
      </p:pic>
      <p:pic>
        <p:nvPicPr>
          <p:cNvPr id="468" name="Google Shape;468;p38"/>
          <p:cNvPicPr preferRelativeResize="0"/>
          <p:nvPr/>
        </p:nvPicPr>
        <p:blipFill rotWithShape="1">
          <a:blip r:embed="rId5">
            <a:alphaModFix/>
          </a:blip>
          <a:srcRect b="16365" l="0" r="0" t="20855"/>
          <a:stretch/>
        </p:blipFill>
        <p:spPr>
          <a:xfrm>
            <a:off x="242601" y="4840234"/>
            <a:ext cx="10953732" cy="248567"/>
          </a:xfrm>
          <a:prstGeom prst="rect">
            <a:avLst/>
          </a:prstGeom>
          <a:noFill/>
          <a:ln>
            <a:noFill/>
          </a:ln>
          <a:effectLst>
            <a:outerShdw blurRad="57150" rotWithShape="0" algn="bl" dir="5400000" dist="19050">
              <a:srgbClr val="000000">
                <a:alpha val="49803"/>
              </a:srgbClr>
            </a:outerShdw>
          </a:effectLst>
        </p:spPr>
      </p:pic>
      <p:sp>
        <p:nvSpPr>
          <p:cNvPr id="469" name="Google Shape;469;p38"/>
          <p:cNvSpPr txBox="1"/>
          <p:nvPr/>
        </p:nvSpPr>
        <p:spPr>
          <a:xfrm>
            <a:off x="892800" y="5781034"/>
            <a:ext cx="9753600" cy="574412"/>
          </a:xfrm>
          <a:prstGeom prst="rect">
            <a:avLst/>
          </a:prstGeom>
          <a:noFill/>
          <a:ln>
            <a:noFill/>
          </a:ln>
        </p:spPr>
        <p:txBody>
          <a:bodyPr anchorCtr="0" anchor="t" bIns="121900" lIns="121900" spcFirstLastPara="1" rIns="121900" wrap="square" tIns="121900">
            <a:spAutoFit/>
          </a:bodyPr>
          <a:lstStyle/>
          <a:p>
            <a:pPr indent="0" lvl="0" marL="0" marR="0" rtl="0" algn="l">
              <a:spcBef>
                <a:spcPts val="0"/>
              </a:spcBef>
              <a:spcAft>
                <a:spcPts val="0"/>
              </a:spcAft>
              <a:buNone/>
            </a:pPr>
            <a:r>
              <a:rPr lang="en" sz="2133">
                <a:solidFill>
                  <a:schemeClr val="dk1"/>
                </a:solidFill>
                <a:latin typeface="Open Sans"/>
                <a:ea typeface="Open Sans"/>
                <a:cs typeface="Open Sans"/>
                <a:sym typeface="Open Sans"/>
              </a:rPr>
              <a:t>Both the responses are technically completions, but which one is better?</a:t>
            </a:r>
            <a:endParaRPr sz="2133">
              <a:solidFill>
                <a:schemeClr val="dk1"/>
              </a:solidFill>
              <a:latin typeface="Open Sans"/>
              <a:ea typeface="Open Sans"/>
              <a:cs typeface="Open Sans"/>
              <a:sym typeface="Open Sans"/>
            </a:endParaRPr>
          </a:p>
        </p:txBody>
      </p:sp>
      <p:sp>
        <p:nvSpPr>
          <p:cNvPr id="470" name="Google Shape;470;p38"/>
          <p:cNvSpPr txBox="1"/>
          <p:nvPr/>
        </p:nvSpPr>
        <p:spPr>
          <a:xfrm>
            <a:off x="0" y="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4" name="Shape 474"/>
        <p:cNvGrpSpPr/>
        <p:nvPr/>
      </p:nvGrpSpPr>
      <p:grpSpPr>
        <a:xfrm>
          <a:off x="0" y="0"/>
          <a:ext cx="0" cy="0"/>
          <a:chOff x="0" y="0"/>
          <a:chExt cx="0" cy="0"/>
        </a:xfrm>
      </p:grpSpPr>
      <p:sp>
        <p:nvSpPr>
          <p:cNvPr id="475" name="Google Shape;475;p39"/>
          <p:cNvSpPr txBox="1"/>
          <p:nvPr>
            <p:ph type="title"/>
          </p:nvPr>
        </p:nvSpPr>
        <p:spPr>
          <a:xfrm>
            <a:off x="415600" y="593367"/>
            <a:ext cx="11360800" cy="763600"/>
          </a:xfrm>
          <a:prstGeom prst="rect">
            <a:avLst/>
          </a:prstGeom>
          <a:noFill/>
          <a:ln>
            <a:noFill/>
          </a:ln>
        </p:spPr>
        <p:txBody>
          <a:bodyPr anchorCtr="0" anchor="t" bIns="121900" lIns="121900" spcFirstLastPara="1" rIns="121900" wrap="square" tIns="121900">
            <a:noAutofit/>
          </a:bodyPr>
          <a:lstStyle/>
          <a:p>
            <a:pPr indent="0" lvl="0" marL="0" rtl="0" algn="ctr">
              <a:lnSpc>
                <a:spcPct val="90000"/>
              </a:lnSpc>
              <a:spcBef>
                <a:spcPts val="0"/>
              </a:spcBef>
              <a:spcAft>
                <a:spcPts val="0"/>
              </a:spcAft>
              <a:buClr>
                <a:schemeClr val="dk1"/>
              </a:buClr>
              <a:buSzPts val="2500"/>
              <a:buFont typeface="Calibri"/>
              <a:buNone/>
            </a:pPr>
            <a:r>
              <a:rPr lang="en"/>
              <a:t>Aligning LLM responses with humans preferences</a:t>
            </a:r>
            <a:endParaRPr/>
          </a:p>
        </p:txBody>
      </p:sp>
      <p:sp>
        <p:nvSpPr>
          <p:cNvPr id="476" name="Google Shape;476;p39"/>
          <p:cNvSpPr txBox="1"/>
          <p:nvPr>
            <p:ph idx="1" type="body"/>
          </p:nvPr>
        </p:nvSpPr>
        <p:spPr>
          <a:xfrm>
            <a:off x="621792" y="1536633"/>
            <a:ext cx="10926000" cy="4555200"/>
          </a:xfrm>
          <a:prstGeom prst="rect">
            <a:avLst/>
          </a:prstGeom>
          <a:noFill/>
          <a:ln>
            <a:noFill/>
          </a:ln>
        </p:spPr>
        <p:txBody>
          <a:bodyPr anchorCtr="0" anchor="t" bIns="121900" lIns="121900" spcFirstLastPara="1" rIns="121900" wrap="square" tIns="121900">
            <a:normAutofit fontScale="85000" lnSpcReduction="20000"/>
          </a:bodyPr>
          <a:lstStyle/>
          <a:p>
            <a:pPr indent="-448721" lvl="0" marL="609585" rtl="0" algn="l">
              <a:lnSpc>
                <a:spcPct val="150000"/>
              </a:lnSpc>
              <a:spcBef>
                <a:spcPts val="0"/>
              </a:spcBef>
              <a:spcAft>
                <a:spcPts val="0"/>
              </a:spcAft>
              <a:buClr>
                <a:schemeClr val="dk1"/>
              </a:buClr>
              <a:buSzPct val="71428"/>
              <a:buAutoNum type="arabicPeriod"/>
            </a:pPr>
            <a:r>
              <a:rPr lang="en"/>
              <a:t>Thought experiment.</a:t>
            </a:r>
            <a:endParaRPr/>
          </a:p>
          <a:p>
            <a:pPr indent="-448721" lvl="0" marL="609585" rtl="0" algn="l">
              <a:lnSpc>
                <a:spcPct val="150000"/>
              </a:lnSpc>
              <a:spcBef>
                <a:spcPts val="0"/>
              </a:spcBef>
              <a:spcAft>
                <a:spcPts val="0"/>
              </a:spcAft>
              <a:buClr>
                <a:schemeClr val="dk1"/>
              </a:buClr>
              <a:buSzPct val="71428"/>
              <a:buAutoNum type="arabicPeriod"/>
            </a:pPr>
            <a:r>
              <a:rPr lang="en"/>
              <a:t>Consider the prompt - “Write a strongly worded email to your co-worker about their unfinished task”.</a:t>
            </a:r>
            <a:endParaRPr/>
          </a:p>
          <a:p>
            <a:pPr indent="-448721" lvl="0" marL="609585" rtl="0" algn="l">
              <a:lnSpc>
                <a:spcPct val="150000"/>
              </a:lnSpc>
              <a:spcBef>
                <a:spcPts val="0"/>
              </a:spcBef>
              <a:spcAft>
                <a:spcPts val="0"/>
              </a:spcAft>
              <a:buClr>
                <a:schemeClr val="dk1"/>
              </a:buClr>
              <a:buSzPct val="71428"/>
              <a:buAutoNum type="arabicPeriod"/>
            </a:pPr>
            <a:r>
              <a:rPr lang="en"/>
              <a:t>Consider the following responses:</a:t>
            </a:r>
            <a:endParaRPr/>
          </a:p>
          <a:p>
            <a:pPr indent="-423323" lvl="1" marL="1219170" rtl="0" algn="l">
              <a:lnSpc>
                <a:spcPct val="150000"/>
              </a:lnSpc>
              <a:spcBef>
                <a:spcPts val="0"/>
              </a:spcBef>
              <a:spcAft>
                <a:spcPts val="0"/>
              </a:spcAft>
              <a:buClr>
                <a:schemeClr val="dk1"/>
              </a:buClr>
              <a:buSzPct val="68627"/>
              <a:buAutoNum type="alphaLcPeriod"/>
            </a:pPr>
            <a:r>
              <a:rPr lang="en"/>
              <a:t>The task is of extreme importance and I wish you took its completion seriously.</a:t>
            </a:r>
            <a:endParaRPr/>
          </a:p>
          <a:p>
            <a:pPr indent="-423323" lvl="1" marL="1219170" rtl="0" algn="l">
              <a:lnSpc>
                <a:spcPct val="150000"/>
              </a:lnSpc>
              <a:spcBef>
                <a:spcPts val="0"/>
              </a:spcBef>
              <a:spcAft>
                <a:spcPts val="0"/>
              </a:spcAft>
              <a:buClr>
                <a:schemeClr val="dk1"/>
              </a:buClr>
              <a:buSzPct val="68627"/>
              <a:buAutoNum type="alphaLcPeriod"/>
            </a:pPr>
            <a:r>
              <a:rPr lang="en"/>
              <a:t>You are a terrible colleague and do not finish assigned tasks.</a:t>
            </a:r>
            <a:endParaRPr/>
          </a:p>
          <a:p>
            <a:pPr indent="-448721" lvl="0" marL="609585" rtl="0" algn="l">
              <a:lnSpc>
                <a:spcPct val="150000"/>
              </a:lnSpc>
              <a:spcBef>
                <a:spcPts val="0"/>
              </a:spcBef>
              <a:spcAft>
                <a:spcPts val="0"/>
              </a:spcAft>
              <a:buClr>
                <a:schemeClr val="dk1"/>
              </a:buClr>
              <a:buSzPct val="71428"/>
              <a:buAutoNum type="arabicPeriod"/>
            </a:pPr>
            <a:r>
              <a:rPr lang="en"/>
              <a:t>Which one would you prefer?</a:t>
            </a:r>
            <a:endParaRPr/>
          </a:p>
          <a:p>
            <a:pPr indent="-448721" lvl="0" marL="609585" rtl="0" algn="l">
              <a:lnSpc>
                <a:spcPct val="150000"/>
              </a:lnSpc>
              <a:spcBef>
                <a:spcPts val="0"/>
              </a:spcBef>
              <a:spcAft>
                <a:spcPts val="0"/>
              </a:spcAft>
              <a:buClr>
                <a:schemeClr val="dk1"/>
              </a:buClr>
              <a:buSzPct val="71428"/>
              <a:buAutoNum type="arabicPeriod"/>
            </a:pPr>
            <a:r>
              <a:rPr lang="en"/>
              <a:t>Even though there are multiple correct answers, users have a preference.</a:t>
            </a:r>
            <a:endParaRPr/>
          </a:p>
          <a:p>
            <a:pPr indent="-448721" lvl="0" marL="609585" rtl="0" algn="l">
              <a:lnSpc>
                <a:spcPct val="150000"/>
              </a:lnSpc>
              <a:spcBef>
                <a:spcPts val="0"/>
              </a:spcBef>
              <a:spcAft>
                <a:spcPts val="0"/>
              </a:spcAft>
              <a:buClr>
                <a:schemeClr val="dk1"/>
              </a:buClr>
              <a:buSzPct val="71428"/>
              <a:buAutoNum type="arabicPeriod"/>
            </a:pPr>
            <a:r>
              <a:rPr lang="en"/>
              <a:t>How do we encode this preference in the LLM?</a:t>
            </a:r>
            <a:endParaRPr/>
          </a:p>
        </p:txBody>
      </p:sp>
      <p:sp>
        <p:nvSpPr>
          <p:cNvPr id="477" name="Google Shape;477;p39"/>
          <p:cNvSpPr txBox="1"/>
          <p:nvPr>
            <p:ph idx="12" type="sldNum"/>
          </p:nvPr>
        </p:nvSpPr>
        <p:spPr>
          <a:xfrm>
            <a:off x="11296611" y="6217623"/>
            <a:ext cx="731600" cy="524800"/>
          </a:xfrm>
          <a:prstGeom prst="rect">
            <a:avLst/>
          </a:prstGeom>
          <a:noFill/>
          <a:ln>
            <a:noFill/>
          </a:ln>
        </p:spPr>
        <p:txBody>
          <a:bodyPr anchorCtr="0" anchor="ctr" bIns="121900" lIns="121900" spcFirstLastPara="1" rIns="121900" wrap="square" tIns="121900">
            <a:normAutofit/>
          </a:bodyPr>
          <a:lstStyle/>
          <a:p>
            <a:pPr indent="0" lvl="0" marL="0" rtl="0" algn="r">
              <a:spcBef>
                <a:spcPts val="0"/>
              </a:spcBef>
              <a:spcAft>
                <a:spcPts val="0"/>
              </a:spcAft>
              <a:buClr>
                <a:srgbClr val="888888"/>
              </a:buClr>
              <a:buSzPts val="1200"/>
              <a:buFont typeface="Calibri"/>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7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76">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76">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76">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76">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76">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76">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76">
                                            <p:txEl>
                                              <p:pRg end="7" st="7"/>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1" name="Shape 481"/>
        <p:cNvGrpSpPr/>
        <p:nvPr/>
      </p:nvGrpSpPr>
      <p:grpSpPr>
        <a:xfrm>
          <a:off x="0" y="0"/>
          <a:ext cx="0" cy="0"/>
          <a:chOff x="0" y="0"/>
          <a:chExt cx="0" cy="0"/>
        </a:xfrm>
      </p:grpSpPr>
      <p:sp>
        <p:nvSpPr>
          <p:cNvPr id="482" name="Google Shape;482;p40"/>
          <p:cNvSpPr txBox="1"/>
          <p:nvPr>
            <p:ph type="title"/>
          </p:nvPr>
        </p:nvSpPr>
        <p:spPr>
          <a:xfrm>
            <a:off x="415600" y="593367"/>
            <a:ext cx="11360800" cy="763600"/>
          </a:xfrm>
          <a:prstGeom prst="rect">
            <a:avLst/>
          </a:prstGeom>
          <a:noFill/>
          <a:ln>
            <a:noFill/>
          </a:ln>
        </p:spPr>
        <p:txBody>
          <a:bodyPr anchorCtr="0" anchor="t" bIns="121900" lIns="121900" spcFirstLastPara="1" rIns="121900" wrap="square" tIns="121900">
            <a:noAutofit/>
          </a:bodyPr>
          <a:lstStyle/>
          <a:p>
            <a:pPr indent="0" lvl="0" marL="0" rtl="0" algn="ctr">
              <a:lnSpc>
                <a:spcPct val="90000"/>
              </a:lnSpc>
              <a:spcBef>
                <a:spcPts val="0"/>
              </a:spcBef>
              <a:spcAft>
                <a:spcPts val="0"/>
              </a:spcAft>
              <a:buClr>
                <a:schemeClr val="dk1"/>
              </a:buClr>
              <a:buSzPts val="2500"/>
              <a:buFont typeface="Calibri"/>
              <a:buNone/>
            </a:pPr>
            <a:r>
              <a:rPr lang="en"/>
              <a:t>Aligning LLM responses with humans preferences</a:t>
            </a:r>
            <a:endParaRPr/>
          </a:p>
        </p:txBody>
      </p:sp>
      <p:sp>
        <p:nvSpPr>
          <p:cNvPr id="483" name="Google Shape;483;p40"/>
          <p:cNvSpPr txBox="1"/>
          <p:nvPr>
            <p:ph idx="12" type="sldNum"/>
          </p:nvPr>
        </p:nvSpPr>
        <p:spPr>
          <a:xfrm>
            <a:off x="11296611" y="6217623"/>
            <a:ext cx="731600" cy="524800"/>
          </a:xfrm>
          <a:prstGeom prst="rect">
            <a:avLst/>
          </a:prstGeom>
          <a:noFill/>
          <a:ln>
            <a:noFill/>
          </a:ln>
        </p:spPr>
        <p:txBody>
          <a:bodyPr anchorCtr="0" anchor="ctr" bIns="121900" lIns="121900" spcFirstLastPara="1" rIns="121900" wrap="square" tIns="121900">
            <a:normAutofit/>
          </a:bodyPr>
          <a:lstStyle/>
          <a:p>
            <a:pPr indent="0" lvl="0" marL="0" rtl="0" algn="r">
              <a:spcBef>
                <a:spcPts val="0"/>
              </a:spcBef>
              <a:spcAft>
                <a:spcPts val="0"/>
              </a:spcAft>
              <a:buClr>
                <a:srgbClr val="888888"/>
              </a:buClr>
              <a:buSzPts val="1200"/>
              <a:buFont typeface="Calibri"/>
              <a:buNone/>
            </a:pPr>
            <a:fld id="{00000000-1234-1234-1234-123412341234}" type="slidenum">
              <a:rPr lang="en"/>
              <a:t>‹#›</a:t>
            </a:fld>
            <a:endParaRPr/>
          </a:p>
        </p:txBody>
      </p:sp>
      <p:pic>
        <p:nvPicPr>
          <p:cNvPr id="484" name="Google Shape;484;p40"/>
          <p:cNvPicPr preferRelativeResize="0"/>
          <p:nvPr/>
        </p:nvPicPr>
        <p:blipFill rotWithShape="1">
          <a:blip r:embed="rId3">
            <a:alphaModFix/>
          </a:blip>
          <a:srcRect b="0" l="0" r="0" t="0"/>
          <a:stretch/>
        </p:blipFill>
        <p:spPr>
          <a:xfrm>
            <a:off x="997833" y="1577300"/>
            <a:ext cx="4355099" cy="1406133"/>
          </a:xfrm>
          <a:prstGeom prst="rect">
            <a:avLst/>
          </a:prstGeom>
          <a:noFill/>
          <a:ln>
            <a:noFill/>
          </a:ln>
        </p:spPr>
      </p:pic>
      <p:pic>
        <p:nvPicPr>
          <p:cNvPr id="485" name="Google Shape;485;p40"/>
          <p:cNvPicPr preferRelativeResize="0"/>
          <p:nvPr/>
        </p:nvPicPr>
        <p:blipFill rotWithShape="1">
          <a:blip r:embed="rId4">
            <a:alphaModFix/>
          </a:blip>
          <a:srcRect b="0" l="0" r="0" t="0"/>
          <a:stretch/>
        </p:blipFill>
        <p:spPr>
          <a:xfrm>
            <a:off x="6114800" y="1577301"/>
            <a:ext cx="3837689" cy="5094633"/>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9" name="Shape 489"/>
        <p:cNvGrpSpPr/>
        <p:nvPr/>
      </p:nvGrpSpPr>
      <p:grpSpPr>
        <a:xfrm>
          <a:off x="0" y="0"/>
          <a:ext cx="0" cy="0"/>
          <a:chOff x="0" y="0"/>
          <a:chExt cx="0" cy="0"/>
        </a:xfrm>
      </p:grpSpPr>
      <p:sp>
        <p:nvSpPr>
          <p:cNvPr id="490" name="Google Shape;490;p41"/>
          <p:cNvSpPr txBox="1"/>
          <p:nvPr>
            <p:ph type="title"/>
          </p:nvPr>
        </p:nvSpPr>
        <p:spPr>
          <a:xfrm>
            <a:off x="415600" y="593367"/>
            <a:ext cx="11360800" cy="763600"/>
          </a:xfrm>
          <a:prstGeom prst="rect">
            <a:avLst/>
          </a:prstGeom>
          <a:noFill/>
          <a:ln>
            <a:noFill/>
          </a:ln>
        </p:spPr>
        <p:txBody>
          <a:bodyPr anchorCtr="0" anchor="t" bIns="121900" lIns="121900" spcFirstLastPara="1" rIns="121900" wrap="square" tIns="121900">
            <a:noAutofit/>
          </a:bodyPr>
          <a:lstStyle/>
          <a:p>
            <a:pPr indent="0" lvl="0" marL="0" rtl="0" algn="ctr">
              <a:lnSpc>
                <a:spcPct val="90000"/>
              </a:lnSpc>
              <a:spcBef>
                <a:spcPts val="0"/>
              </a:spcBef>
              <a:spcAft>
                <a:spcPts val="0"/>
              </a:spcAft>
              <a:buClr>
                <a:schemeClr val="dk1"/>
              </a:buClr>
              <a:buSzPts val="2500"/>
              <a:buFont typeface="Calibri"/>
              <a:buNone/>
            </a:pPr>
            <a:r>
              <a:rPr lang="en"/>
              <a:t>Aligning LLM responses with humans preferences</a:t>
            </a:r>
            <a:endParaRPr/>
          </a:p>
        </p:txBody>
      </p:sp>
      <p:sp>
        <p:nvSpPr>
          <p:cNvPr id="491" name="Google Shape;491;p41"/>
          <p:cNvSpPr txBox="1"/>
          <p:nvPr>
            <p:ph idx="12" type="sldNum"/>
          </p:nvPr>
        </p:nvSpPr>
        <p:spPr>
          <a:xfrm>
            <a:off x="11296611" y="6217623"/>
            <a:ext cx="731600" cy="524800"/>
          </a:xfrm>
          <a:prstGeom prst="rect">
            <a:avLst/>
          </a:prstGeom>
          <a:noFill/>
          <a:ln>
            <a:noFill/>
          </a:ln>
        </p:spPr>
        <p:txBody>
          <a:bodyPr anchorCtr="0" anchor="ctr" bIns="121900" lIns="121900" spcFirstLastPara="1" rIns="121900" wrap="square" tIns="121900">
            <a:normAutofit/>
          </a:bodyPr>
          <a:lstStyle/>
          <a:p>
            <a:pPr indent="0" lvl="0" marL="0" rtl="0" algn="r">
              <a:spcBef>
                <a:spcPts val="0"/>
              </a:spcBef>
              <a:spcAft>
                <a:spcPts val="0"/>
              </a:spcAft>
              <a:buClr>
                <a:srgbClr val="888888"/>
              </a:buClr>
              <a:buSzPts val="1200"/>
              <a:buFont typeface="Calibri"/>
              <a:buNone/>
            </a:pPr>
            <a:fld id="{00000000-1234-1234-1234-123412341234}" type="slidenum">
              <a:rPr lang="en"/>
              <a:t>‹#›</a:t>
            </a:fld>
            <a:endParaRPr/>
          </a:p>
        </p:txBody>
      </p:sp>
      <p:pic>
        <p:nvPicPr>
          <p:cNvPr id="492" name="Google Shape;492;p41"/>
          <p:cNvPicPr preferRelativeResize="0"/>
          <p:nvPr/>
        </p:nvPicPr>
        <p:blipFill rotWithShape="1">
          <a:blip r:embed="rId3">
            <a:alphaModFix/>
          </a:blip>
          <a:srcRect b="0" l="0" r="0" t="0"/>
          <a:stretch/>
        </p:blipFill>
        <p:spPr>
          <a:xfrm>
            <a:off x="683617" y="2596025"/>
            <a:ext cx="4521800" cy="1494667"/>
          </a:xfrm>
          <a:prstGeom prst="rect">
            <a:avLst/>
          </a:prstGeom>
          <a:noFill/>
          <a:ln>
            <a:noFill/>
          </a:ln>
        </p:spPr>
      </p:pic>
      <p:pic>
        <p:nvPicPr>
          <p:cNvPr id="493" name="Google Shape;493;p41"/>
          <p:cNvPicPr preferRelativeResize="0"/>
          <p:nvPr/>
        </p:nvPicPr>
        <p:blipFill rotWithShape="1">
          <a:blip r:embed="rId4">
            <a:alphaModFix/>
          </a:blip>
          <a:srcRect b="0" l="0" r="0" t="0"/>
          <a:stretch/>
        </p:blipFill>
        <p:spPr>
          <a:xfrm>
            <a:off x="7747642" y="1647793"/>
            <a:ext cx="3345903" cy="5094633"/>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7" name="Shape 497"/>
        <p:cNvGrpSpPr/>
        <p:nvPr/>
      </p:nvGrpSpPr>
      <p:grpSpPr>
        <a:xfrm>
          <a:off x="0" y="0"/>
          <a:ext cx="0" cy="0"/>
          <a:chOff x="0" y="0"/>
          <a:chExt cx="0" cy="0"/>
        </a:xfrm>
      </p:grpSpPr>
      <p:sp>
        <p:nvSpPr>
          <p:cNvPr id="498" name="Google Shape;498;p42"/>
          <p:cNvSpPr txBox="1"/>
          <p:nvPr>
            <p:ph type="title"/>
          </p:nvPr>
        </p:nvSpPr>
        <p:spPr>
          <a:xfrm>
            <a:off x="415600" y="593367"/>
            <a:ext cx="11360800" cy="763600"/>
          </a:xfrm>
          <a:prstGeom prst="rect">
            <a:avLst/>
          </a:prstGeom>
          <a:noFill/>
          <a:ln>
            <a:noFill/>
          </a:ln>
        </p:spPr>
        <p:txBody>
          <a:bodyPr anchorCtr="0" anchor="t" bIns="121900" lIns="121900" spcFirstLastPara="1" rIns="121900" wrap="square" tIns="121900">
            <a:noAutofit/>
          </a:bodyPr>
          <a:lstStyle/>
          <a:p>
            <a:pPr indent="0" lvl="0" marL="0" rtl="0" algn="ctr">
              <a:lnSpc>
                <a:spcPct val="90000"/>
              </a:lnSpc>
              <a:spcBef>
                <a:spcPts val="0"/>
              </a:spcBef>
              <a:spcAft>
                <a:spcPts val="0"/>
              </a:spcAft>
              <a:buClr>
                <a:schemeClr val="dk1"/>
              </a:buClr>
              <a:buSzPts val="2500"/>
              <a:buFont typeface="Calibri"/>
              <a:buNone/>
            </a:pPr>
            <a:r>
              <a:rPr lang="en"/>
              <a:t>Aligning LLM responses with humans preferences</a:t>
            </a:r>
            <a:endParaRPr/>
          </a:p>
        </p:txBody>
      </p:sp>
      <p:sp>
        <p:nvSpPr>
          <p:cNvPr id="499" name="Google Shape;499;p42"/>
          <p:cNvSpPr txBox="1"/>
          <p:nvPr>
            <p:ph idx="12" type="sldNum"/>
          </p:nvPr>
        </p:nvSpPr>
        <p:spPr>
          <a:xfrm>
            <a:off x="11296611" y="6217623"/>
            <a:ext cx="731600" cy="524800"/>
          </a:xfrm>
          <a:prstGeom prst="rect">
            <a:avLst/>
          </a:prstGeom>
          <a:noFill/>
          <a:ln>
            <a:noFill/>
          </a:ln>
        </p:spPr>
        <p:txBody>
          <a:bodyPr anchorCtr="0" anchor="ctr" bIns="121900" lIns="121900" spcFirstLastPara="1" rIns="121900" wrap="square" tIns="121900">
            <a:normAutofit/>
          </a:bodyPr>
          <a:lstStyle/>
          <a:p>
            <a:pPr indent="0" lvl="0" marL="0" rtl="0" algn="r">
              <a:spcBef>
                <a:spcPts val="0"/>
              </a:spcBef>
              <a:spcAft>
                <a:spcPts val="0"/>
              </a:spcAft>
              <a:buClr>
                <a:srgbClr val="888888"/>
              </a:buClr>
              <a:buSzPts val="1200"/>
              <a:buFont typeface="Calibri"/>
              <a:buNone/>
            </a:pPr>
            <a:fld id="{00000000-1234-1234-1234-123412341234}" type="slidenum">
              <a:rPr lang="en"/>
              <a:t>‹#›</a:t>
            </a:fld>
            <a:endParaRPr/>
          </a:p>
        </p:txBody>
      </p:sp>
      <p:pic>
        <p:nvPicPr>
          <p:cNvPr id="500" name="Google Shape;500;p42"/>
          <p:cNvPicPr preferRelativeResize="0"/>
          <p:nvPr/>
        </p:nvPicPr>
        <p:blipFill rotWithShape="1">
          <a:blip r:embed="rId3">
            <a:alphaModFix/>
          </a:blip>
          <a:srcRect b="0" l="0" r="0" t="0"/>
          <a:stretch/>
        </p:blipFill>
        <p:spPr>
          <a:xfrm>
            <a:off x="1172976" y="2594325"/>
            <a:ext cx="4363233" cy="1544933"/>
          </a:xfrm>
          <a:prstGeom prst="rect">
            <a:avLst/>
          </a:prstGeom>
          <a:noFill/>
          <a:ln>
            <a:noFill/>
          </a:ln>
        </p:spPr>
      </p:pic>
      <p:pic>
        <p:nvPicPr>
          <p:cNvPr id="501" name="Google Shape;501;p42"/>
          <p:cNvPicPr preferRelativeResize="0"/>
          <p:nvPr/>
        </p:nvPicPr>
        <p:blipFill rotWithShape="1">
          <a:blip r:embed="rId4">
            <a:alphaModFix/>
          </a:blip>
          <a:srcRect b="0" l="0" r="0" t="0"/>
          <a:stretch/>
        </p:blipFill>
        <p:spPr>
          <a:xfrm>
            <a:off x="6456734" y="1725134"/>
            <a:ext cx="3695649" cy="5094633"/>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5" name="Shape 505"/>
        <p:cNvGrpSpPr/>
        <p:nvPr/>
      </p:nvGrpSpPr>
      <p:grpSpPr>
        <a:xfrm>
          <a:off x="0" y="0"/>
          <a:ext cx="0" cy="0"/>
          <a:chOff x="0" y="0"/>
          <a:chExt cx="0" cy="0"/>
        </a:xfrm>
      </p:grpSpPr>
      <p:sp>
        <p:nvSpPr>
          <p:cNvPr id="506" name="Google Shape;506;p43"/>
          <p:cNvSpPr txBox="1"/>
          <p:nvPr>
            <p:ph type="title"/>
          </p:nvPr>
        </p:nvSpPr>
        <p:spPr>
          <a:xfrm>
            <a:off x="415600" y="593367"/>
            <a:ext cx="11360800" cy="763600"/>
          </a:xfrm>
          <a:prstGeom prst="rect">
            <a:avLst/>
          </a:prstGeom>
          <a:noFill/>
          <a:ln>
            <a:noFill/>
          </a:ln>
        </p:spPr>
        <p:txBody>
          <a:bodyPr anchorCtr="0" anchor="t" bIns="121900" lIns="121900" spcFirstLastPara="1" rIns="121900" wrap="square" tIns="121900">
            <a:noAutofit/>
          </a:bodyPr>
          <a:lstStyle/>
          <a:p>
            <a:pPr indent="0" lvl="0" marL="0" rtl="0" algn="ctr">
              <a:lnSpc>
                <a:spcPct val="90000"/>
              </a:lnSpc>
              <a:spcBef>
                <a:spcPts val="0"/>
              </a:spcBef>
              <a:spcAft>
                <a:spcPts val="0"/>
              </a:spcAft>
              <a:buClr>
                <a:schemeClr val="dk1"/>
              </a:buClr>
              <a:buSzPts val="2500"/>
              <a:buFont typeface="Calibri"/>
              <a:buNone/>
            </a:pPr>
            <a:r>
              <a:rPr lang="en"/>
              <a:t>ChatGPT as a knowledge retriever</a:t>
            </a:r>
            <a:endParaRPr/>
          </a:p>
        </p:txBody>
      </p:sp>
      <p:sp>
        <p:nvSpPr>
          <p:cNvPr id="507" name="Google Shape;507;p43"/>
          <p:cNvSpPr txBox="1"/>
          <p:nvPr>
            <p:ph idx="12" type="sldNum"/>
          </p:nvPr>
        </p:nvSpPr>
        <p:spPr>
          <a:xfrm>
            <a:off x="11296611" y="6217623"/>
            <a:ext cx="731600" cy="524800"/>
          </a:xfrm>
          <a:prstGeom prst="rect">
            <a:avLst/>
          </a:prstGeom>
          <a:noFill/>
          <a:ln>
            <a:noFill/>
          </a:ln>
        </p:spPr>
        <p:txBody>
          <a:bodyPr anchorCtr="0" anchor="ctr" bIns="121900" lIns="121900" spcFirstLastPara="1" rIns="121900" wrap="square" tIns="121900">
            <a:normAutofit/>
          </a:bodyPr>
          <a:lstStyle/>
          <a:p>
            <a:pPr indent="0" lvl="0" marL="0" rtl="0" algn="r">
              <a:spcBef>
                <a:spcPts val="0"/>
              </a:spcBef>
              <a:spcAft>
                <a:spcPts val="0"/>
              </a:spcAft>
              <a:buClr>
                <a:srgbClr val="888888"/>
              </a:buClr>
              <a:buSzPts val="1200"/>
              <a:buFont typeface="Calibri"/>
              <a:buNone/>
            </a:pPr>
            <a:fld id="{00000000-1234-1234-1234-123412341234}" type="slidenum">
              <a:rPr lang="en"/>
              <a:t>‹#›</a:t>
            </a:fld>
            <a:endParaRPr/>
          </a:p>
        </p:txBody>
      </p:sp>
      <p:pic>
        <p:nvPicPr>
          <p:cNvPr id="508" name="Google Shape;508;p43"/>
          <p:cNvPicPr preferRelativeResize="0"/>
          <p:nvPr/>
        </p:nvPicPr>
        <p:blipFill rotWithShape="1">
          <a:blip r:embed="rId3">
            <a:alphaModFix/>
          </a:blip>
          <a:srcRect b="0" l="0" r="0" t="0"/>
          <a:stretch/>
        </p:blipFill>
        <p:spPr>
          <a:xfrm>
            <a:off x="1188701" y="1730233"/>
            <a:ext cx="10107900" cy="1241600"/>
          </a:xfrm>
          <a:prstGeom prst="rect">
            <a:avLst/>
          </a:prstGeom>
          <a:noFill/>
          <a:ln>
            <a:noFill/>
          </a:ln>
          <a:effectLst>
            <a:outerShdw blurRad="57150" rotWithShape="0" algn="bl" dir="5400000" dist="19050">
              <a:srgbClr val="000000">
                <a:alpha val="49803"/>
              </a:srgbClr>
            </a:outerShdw>
          </a:effectLst>
        </p:spPr>
      </p:pic>
      <p:pic>
        <p:nvPicPr>
          <p:cNvPr id="509" name="Google Shape;509;p43"/>
          <p:cNvPicPr preferRelativeResize="0"/>
          <p:nvPr/>
        </p:nvPicPr>
        <p:blipFill rotWithShape="1">
          <a:blip r:embed="rId4">
            <a:alphaModFix/>
          </a:blip>
          <a:srcRect b="0" l="0" r="0" t="0"/>
          <a:stretch/>
        </p:blipFill>
        <p:spPr>
          <a:xfrm>
            <a:off x="1188700" y="5337667"/>
            <a:ext cx="5041168" cy="1187933"/>
          </a:xfrm>
          <a:prstGeom prst="rect">
            <a:avLst/>
          </a:prstGeom>
          <a:noFill/>
          <a:ln>
            <a:noFill/>
          </a:ln>
          <a:effectLst>
            <a:outerShdw blurRad="57150" rotWithShape="0" algn="bl" dir="5400000" dist="19050">
              <a:srgbClr val="000000">
                <a:alpha val="49803"/>
              </a:srgbClr>
            </a:outerShdw>
          </a:effectLst>
        </p:spPr>
      </p:pic>
      <p:pic>
        <p:nvPicPr>
          <p:cNvPr id="510" name="Google Shape;510;p43"/>
          <p:cNvPicPr preferRelativeResize="0"/>
          <p:nvPr/>
        </p:nvPicPr>
        <p:blipFill rotWithShape="1">
          <a:blip r:embed="rId5">
            <a:alphaModFix/>
          </a:blip>
          <a:srcRect b="0" l="0" r="0" t="0"/>
          <a:stretch/>
        </p:blipFill>
        <p:spPr>
          <a:xfrm>
            <a:off x="1188701" y="3548299"/>
            <a:ext cx="9567559" cy="1320133"/>
          </a:xfrm>
          <a:prstGeom prst="rect">
            <a:avLst/>
          </a:prstGeom>
          <a:noFill/>
          <a:ln>
            <a:noFill/>
          </a:ln>
          <a:effectLst>
            <a:outerShdw blurRad="57150" rotWithShape="0" algn="bl" dir="5400000" dist="19050">
              <a:srgbClr val="000000">
                <a:alpha val="49803"/>
              </a:srgbClr>
            </a:outerShdw>
          </a:effectLst>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1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0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4" name="Shape 514"/>
        <p:cNvGrpSpPr/>
        <p:nvPr/>
      </p:nvGrpSpPr>
      <p:grpSpPr>
        <a:xfrm>
          <a:off x="0" y="0"/>
          <a:ext cx="0" cy="0"/>
          <a:chOff x="0" y="0"/>
          <a:chExt cx="0" cy="0"/>
        </a:xfrm>
      </p:grpSpPr>
      <p:sp>
        <p:nvSpPr>
          <p:cNvPr id="515" name="Google Shape;515;p44"/>
          <p:cNvSpPr txBox="1"/>
          <p:nvPr>
            <p:ph type="title"/>
          </p:nvPr>
        </p:nvSpPr>
        <p:spPr>
          <a:xfrm>
            <a:off x="415600" y="593367"/>
            <a:ext cx="11360800" cy="763600"/>
          </a:xfrm>
          <a:prstGeom prst="rect">
            <a:avLst/>
          </a:prstGeom>
          <a:noFill/>
          <a:ln>
            <a:noFill/>
          </a:ln>
        </p:spPr>
        <p:txBody>
          <a:bodyPr anchorCtr="0" anchor="t" bIns="121900" lIns="121900" spcFirstLastPara="1" rIns="121900" wrap="square" tIns="121900">
            <a:noAutofit/>
          </a:bodyPr>
          <a:lstStyle/>
          <a:p>
            <a:pPr indent="0" lvl="0" marL="0" rtl="0" algn="ctr">
              <a:lnSpc>
                <a:spcPct val="90000"/>
              </a:lnSpc>
              <a:spcBef>
                <a:spcPts val="0"/>
              </a:spcBef>
              <a:spcAft>
                <a:spcPts val="0"/>
              </a:spcAft>
              <a:buClr>
                <a:schemeClr val="dk1"/>
              </a:buClr>
              <a:buSzPts val="2500"/>
              <a:buFont typeface="Calibri"/>
              <a:buNone/>
            </a:pPr>
            <a:r>
              <a:rPr lang="en"/>
              <a:t>Reasoning capability of ChatGPT</a:t>
            </a:r>
            <a:endParaRPr/>
          </a:p>
        </p:txBody>
      </p:sp>
      <p:sp>
        <p:nvSpPr>
          <p:cNvPr id="516" name="Google Shape;516;p44"/>
          <p:cNvSpPr txBox="1"/>
          <p:nvPr>
            <p:ph idx="1" type="body"/>
          </p:nvPr>
        </p:nvSpPr>
        <p:spPr>
          <a:xfrm>
            <a:off x="621800" y="1536633"/>
            <a:ext cx="10926000" cy="976400"/>
          </a:xfrm>
          <a:prstGeom prst="rect">
            <a:avLst/>
          </a:prstGeom>
          <a:noFill/>
          <a:ln>
            <a:noFill/>
          </a:ln>
        </p:spPr>
        <p:txBody>
          <a:bodyPr anchorCtr="0" anchor="t" bIns="121900" lIns="121900" spcFirstLastPara="1" rIns="121900" wrap="square" tIns="121900">
            <a:normAutofit fontScale="92500" lnSpcReduction="10000"/>
          </a:bodyPr>
          <a:lstStyle/>
          <a:p>
            <a:pPr indent="-448721" lvl="0" marL="609585" rtl="0" algn="l">
              <a:lnSpc>
                <a:spcPct val="100000"/>
              </a:lnSpc>
              <a:spcBef>
                <a:spcPts val="0"/>
              </a:spcBef>
              <a:spcAft>
                <a:spcPts val="0"/>
              </a:spcAft>
              <a:buClr>
                <a:schemeClr val="dk1"/>
              </a:buClr>
              <a:buSzPct val="65637"/>
              <a:buAutoNum type="arabicPeriod"/>
            </a:pPr>
            <a:r>
              <a:rPr lang="en"/>
              <a:t>ChatGPT can answer knowledge based questions, but what about questions which require reasoning?</a:t>
            </a:r>
            <a:endParaRPr/>
          </a:p>
        </p:txBody>
      </p:sp>
      <p:sp>
        <p:nvSpPr>
          <p:cNvPr id="517" name="Google Shape;517;p44"/>
          <p:cNvSpPr txBox="1"/>
          <p:nvPr>
            <p:ph idx="12" type="sldNum"/>
          </p:nvPr>
        </p:nvSpPr>
        <p:spPr>
          <a:xfrm>
            <a:off x="11296611" y="6217623"/>
            <a:ext cx="731600" cy="524800"/>
          </a:xfrm>
          <a:prstGeom prst="rect">
            <a:avLst/>
          </a:prstGeom>
          <a:noFill/>
          <a:ln>
            <a:noFill/>
          </a:ln>
        </p:spPr>
        <p:txBody>
          <a:bodyPr anchorCtr="0" anchor="ctr" bIns="121900" lIns="121900" spcFirstLastPara="1" rIns="121900" wrap="square" tIns="121900">
            <a:normAutofit/>
          </a:bodyPr>
          <a:lstStyle/>
          <a:p>
            <a:pPr indent="0" lvl="0" marL="0" rtl="0" algn="r">
              <a:spcBef>
                <a:spcPts val="0"/>
              </a:spcBef>
              <a:spcAft>
                <a:spcPts val="0"/>
              </a:spcAft>
              <a:buClr>
                <a:srgbClr val="888888"/>
              </a:buClr>
              <a:buSzPts val="1200"/>
              <a:buFont typeface="Calibri"/>
              <a:buNone/>
            </a:pPr>
            <a:fld id="{00000000-1234-1234-1234-123412341234}" type="slidenum">
              <a:rPr lang="en"/>
              <a:t>‹#›</a:t>
            </a:fld>
            <a:endParaRPr/>
          </a:p>
        </p:txBody>
      </p:sp>
      <p:pic>
        <p:nvPicPr>
          <p:cNvPr id="518" name="Google Shape;518;p44"/>
          <p:cNvPicPr preferRelativeResize="0"/>
          <p:nvPr/>
        </p:nvPicPr>
        <p:blipFill rotWithShape="1">
          <a:blip r:embed="rId3">
            <a:alphaModFix/>
          </a:blip>
          <a:srcRect b="0" l="0" r="0" t="0"/>
          <a:stretch/>
        </p:blipFill>
        <p:spPr>
          <a:xfrm>
            <a:off x="203201" y="2716234"/>
            <a:ext cx="11360799" cy="607196"/>
          </a:xfrm>
          <a:prstGeom prst="rect">
            <a:avLst/>
          </a:prstGeom>
          <a:noFill/>
          <a:ln>
            <a:noFill/>
          </a:ln>
          <a:effectLst>
            <a:outerShdw blurRad="57150" rotWithShape="0" algn="bl" dir="5400000" dist="19050">
              <a:srgbClr val="000000">
                <a:alpha val="49803"/>
              </a:srgbClr>
            </a:outerShdw>
          </a:effectLst>
        </p:spPr>
      </p:pic>
      <p:pic>
        <p:nvPicPr>
          <p:cNvPr id="519" name="Google Shape;519;p44"/>
          <p:cNvPicPr preferRelativeResize="0"/>
          <p:nvPr/>
        </p:nvPicPr>
        <p:blipFill rotWithShape="1">
          <a:blip r:embed="rId4">
            <a:alphaModFix/>
          </a:blip>
          <a:srcRect b="0" l="0" r="0" t="0"/>
          <a:stretch/>
        </p:blipFill>
        <p:spPr>
          <a:xfrm>
            <a:off x="203201" y="3549333"/>
            <a:ext cx="11361476" cy="607200"/>
          </a:xfrm>
          <a:prstGeom prst="rect">
            <a:avLst/>
          </a:prstGeom>
          <a:noFill/>
          <a:ln>
            <a:noFill/>
          </a:ln>
          <a:effectLst>
            <a:outerShdw blurRad="57150" rotWithShape="0" algn="bl" dir="5400000" dist="19050">
              <a:srgbClr val="000000">
                <a:alpha val="49803"/>
              </a:srgbClr>
            </a:outerShdw>
          </a:effectLst>
        </p:spPr>
      </p:pic>
      <p:pic>
        <p:nvPicPr>
          <p:cNvPr id="520" name="Google Shape;520;p44"/>
          <p:cNvPicPr preferRelativeResize="0"/>
          <p:nvPr/>
        </p:nvPicPr>
        <p:blipFill rotWithShape="1">
          <a:blip r:embed="rId5">
            <a:alphaModFix/>
          </a:blip>
          <a:srcRect b="0" l="0" r="0" t="0"/>
          <a:stretch/>
        </p:blipFill>
        <p:spPr>
          <a:xfrm>
            <a:off x="203201" y="4382400"/>
            <a:ext cx="11360799" cy="1997317"/>
          </a:xfrm>
          <a:prstGeom prst="rect">
            <a:avLst/>
          </a:prstGeom>
          <a:noFill/>
          <a:ln>
            <a:noFill/>
          </a:ln>
          <a:effectLst>
            <a:outerShdw blurRad="57150" rotWithShape="0" algn="bl" dir="5400000" dist="19050">
              <a:srgbClr val="000000">
                <a:alpha val="49803"/>
              </a:srgbClr>
            </a:outerShdw>
          </a:effectLst>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1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2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4" name="Shape 524"/>
        <p:cNvGrpSpPr/>
        <p:nvPr/>
      </p:nvGrpSpPr>
      <p:grpSpPr>
        <a:xfrm>
          <a:off x="0" y="0"/>
          <a:ext cx="0" cy="0"/>
          <a:chOff x="0" y="0"/>
          <a:chExt cx="0" cy="0"/>
        </a:xfrm>
      </p:grpSpPr>
      <p:sp>
        <p:nvSpPr>
          <p:cNvPr id="525" name="Google Shape;525;p45"/>
          <p:cNvSpPr txBox="1"/>
          <p:nvPr>
            <p:ph type="title"/>
          </p:nvPr>
        </p:nvSpPr>
        <p:spPr>
          <a:xfrm>
            <a:off x="415600" y="593367"/>
            <a:ext cx="11360800" cy="763600"/>
          </a:xfrm>
          <a:prstGeom prst="rect">
            <a:avLst/>
          </a:prstGeom>
          <a:noFill/>
          <a:ln>
            <a:noFill/>
          </a:ln>
        </p:spPr>
        <p:txBody>
          <a:bodyPr anchorCtr="0" anchor="t" bIns="121900" lIns="121900" spcFirstLastPara="1" rIns="121900" wrap="square" tIns="121900">
            <a:noAutofit/>
          </a:bodyPr>
          <a:lstStyle/>
          <a:p>
            <a:pPr indent="0" lvl="0" marL="0" rtl="0" algn="ctr">
              <a:lnSpc>
                <a:spcPct val="90000"/>
              </a:lnSpc>
              <a:spcBef>
                <a:spcPts val="0"/>
              </a:spcBef>
              <a:spcAft>
                <a:spcPts val="0"/>
              </a:spcAft>
              <a:buClr>
                <a:schemeClr val="dk1"/>
              </a:buClr>
              <a:buSzPts val="2500"/>
              <a:buFont typeface="Calibri"/>
              <a:buNone/>
            </a:pPr>
            <a:r>
              <a:rPr lang="en"/>
              <a:t>Mathematical reasoning</a:t>
            </a:r>
            <a:endParaRPr/>
          </a:p>
        </p:txBody>
      </p:sp>
      <p:sp>
        <p:nvSpPr>
          <p:cNvPr id="526" name="Google Shape;526;p45"/>
          <p:cNvSpPr txBox="1"/>
          <p:nvPr>
            <p:ph idx="12" type="sldNum"/>
          </p:nvPr>
        </p:nvSpPr>
        <p:spPr>
          <a:xfrm>
            <a:off x="11296611" y="6217623"/>
            <a:ext cx="731600" cy="524800"/>
          </a:xfrm>
          <a:prstGeom prst="rect">
            <a:avLst/>
          </a:prstGeom>
          <a:noFill/>
          <a:ln>
            <a:noFill/>
          </a:ln>
        </p:spPr>
        <p:txBody>
          <a:bodyPr anchorCtr="0" anchor="ctr" bIns="121900" lIns="121900" spcFirstLastPara="1" rIns="121900" wrap="square" tIns="121900">
            <a:normAutofit/>
          </a:bodyPr>
          <a:lstStyle/>
          <a:p>
            <a:pPr indent="0" lvl="0" marL="0" rtl="0" algn="r">
              <a:spcBef>
                <a:spcPts val="0"/>
              </a:spcBef>
              <a:spcAft>
                <a:spcPts val="0"/>
              </a:spcAft>
              <a:buClr>
                <a:srgbClr val="888888"/>
              </a:buClr>
              <a:buSzPts val="1200"/>
              <a:buFont typeface="Calibri"/>
              <a:buNone/>
            </a:pPr>
            <a:fld id="{00000000-1234-1234-1234-123412341234}" type="slidenum">
              <a:rPr lang="en"/>
              <a:t>‹#›</a:t>
            </a:fld>
            <a:endParaRPr/>
          </a:p>
        </p:txBody>
      </p:sp>
      <p:pic>
        <p:nvPicPr>
          <p:cNvPr id="527" name="Google Shape;527;p45"/>
          <p:cNvPicPr preferRelativeResize="0"/>
          <p:nvPr/>
        </p:nvPicPr>
        <p:blipFill rotWithShape="1">
          <a:blip r:embed="rId3">
            <a:alphaModFix/>
          </a:blip>
          <a:srcRect b="0" l="0" r="0" t="0"/>
          <a:stretch/>
        </p:blipFill>
        <p:spPr>
          <a:xfrm>
            <a:off x="203200" y="1560167"/>
            <a:ext cx="11785603" cy="1292935"/>
          </a:xfrm>
          <a:prstGeom prst="rect">
            <a:avLst/>
          </a:prstGeom>
          <a:noFill/>
          <a:ln>
            <a:noFill/>
          </a:ln>
          <a:effectLst>
            <a:outerShdw blurRad="57150" rotWithShape="0" algn="bl" dir="5400000" dist="19050">
              <a:srgbClr val="000000">
                <a:alpha val="49803"/>
              </a:srgbClr>
            </a:outerShdw>
          </a:effectLst>
        </p:spPr>
      </p:pic>
      <p:pic>
        <p:nvPicPr>
          <p:cNvPr id="528" name="Google Shape;528;p45"/>
          <p:cNvPicPr preferRelativeResize="0"/>
          <p:nvPr/>
        </p:nvPicPr>
        <p:blipFill rotWithShape="1">
          <a:blip r:embed="rId4">
            <a:alphaModFix/>
          </a:blip>
          <a:srcRect b="0" l="0" r="0" t="0"/>
          <a:stretch/>
        </p:blipFill>
        <p:spPr>
          <a:xfrm>
            <a:off x="2048934" y="3056302"/>
            <a:ext cx="7896703" cy="3598497"/>
          </a:xfrm>
          <a:prstGeom prst="rect">
            <a:avLst/>
          </a:prstGeom>
          <a:noFill/>
          <a:ln>
            <a:noFill/>
          </a:ln>
          <a:effectLst>
            <a:outerShdw blurRad="57150" rotWithShape="0" algn="bl" dir="5400000" dist="19050">
              <a:srgbClr val="000000">
                <a:alpha val="49803"/>
              </a:srgbClr>
            </a:outerShdw>
          </a:effectLst>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2" name="Shape 532"/>
        <p:cNvGrpSpPr/>
        <p:nvPr/>
      </p:nvGrpSpPr>
      <p:grpSpPr>
        <a:xfrm>
          <a:off x="0" y="0"/>
          <a:ext cx="0" cy="0"/>
          <a:chOff x="0" y="0"/>
          <a:chExt cx="0" cy="0"/>
        </a:xfrm>
      </p:grpSpPr>
      <p:sp>
        <p:nvSpPr>
          <p:cNvPr id="533" name="Google Shape;533;p46"/>
          <p:cNvSpPr txBox="1"/>
          <p:nvPr>
            <p:ph type="title"/>
          </p:nvPr>
        </p:nvSpPr>
        <p:spPr>
          <a:xfrm>
            <a:off x="415600" y="593367"/>
            <a:ext cx="11360800" cy="763600"/>
          </a:xfrm>
          <a:prstGeom prst="rect">
            <a:avLst/>
          </a:prstGeom>
          <a:noFill/>
          <a:ln>
            <a:noFill/>
          </a:ln>
        </p:spPr>
        <p:txBody>
          <a:bodyPr anchorCtr="0" anchor="t" bIns="121900" lIns="121900" spcFirstLastPara="1" rIns="121900" wrap="square" tIns="121900">
            <a:noAutofit/>
          </a:bodyPr>
          <a:lstStyle/>
          <a:p>
            <a:pPr indent="0" lvl="0" marL="0" rtl="0" algn="ctr">
              <a:lnSpc>
                <a:spcPct val="90000"/>
              </a:lnSpc>
              <a:spcBef>
                <a:spcPts val="0"/>
              </a:spcBef>
              <a:spcAft>
                <a:spcPts val="0"/>
              </a:spcAft>
              <a:buClr>
                <a:schemeClr val="dk1"/>
              </a:buClr>
              <a:buSzPts val="2500"/>
              <a:buFont typeface="Calibri"/>
              <a:buNone/>
            </a:pPr>
            <a:r>
              <a:rPr lang="en"/>
              <a:t>Reasoning about humor</a:t>
            </a:r>
            <a:endParaRPr/>
          </a:p>
        </p:txBody>
      </p:sp>
      <p:sp>
        <p:nvSpPr>
          <p:cNvPr id="534" name="Google Shape;534;p46"/>
          <p:cNvSpPr txBox="1"/>
          <p:nvPr>
            <p:ph idx="12" type="sldNum"/>
          </p:nvPr>
        </p:nvSpPr>
        <p:spPr>
          <a:xfrm>
            <a:off x="11296611" y="6217623"/>
            <a:ext cx="731600" cy="524800"/>
          </a:xfrm>
          <a:prstGeom prst="rect">
            <a:avLst/>
          </a:prstGeom>
          <a:noFill/>
          <a:ln>
            <a:noFill/>
          </a:ln>
        </p:spPr>
        <p:txBody>
          <a:bodyPr anchorCtr="0" anchor="ctr" bIns="121900" lIns="121900" spcFirstLastPara="1" rIns="121900" wrap="square" tIns="121900">
            <a:normAutofit/>
          </a:bodyPr>
          <a:lstStyle/>
          <a:p>
            <a:pPr indent="0" lvl="0" marL="0" rtl="0" algn="r">
              <a:spcBef>
                <a:spcPts val="0"/>
              </a:spcBef>
              <a:spcAft>
                <a:spcPts val="0"/>
              </a:spcAft>
              <a:buClr>
                <a:srgbClr val="888888"/>
              </a:buClr>
              <a:buSzPts val="1200"/>
              <a:buFont typeface="Calibri"/>
              <a:buNone/>
            </a:pPr>
            <a:fld id="{00000000-1234-1234-1234-123412341234}" type="slidenum">
              <a:rPr lang="en"/>
              <a:t>‹#›</a:t>
            </a:fld>
            <a:endParaRPr/>
          </a:p>
        </p:txBody>
      </p:sp>
      <p:pic>
        <p:nvPicPr>
          <p:cNvPr id="535" name="Google Shape;535;p46"/>
          <p:cNvPicPr preferRelativeResize="0"/>
          <p:nvPr/>
        </p:nvPicPr>
        <p:blipFill rotWithShape="1">
          <a:blip r:embed="rId3">
            <a:alphaModFix/>
          </a:blip>
          <a:srcRect b="0" l="0" r="0" t="0"/>
          <a:stretch/>
        </p:blipFill>
        <p:spPr>
          <a:xfrm>
            <a:off x="1424800" y="1543233"/>
            <a:ext cx="9342403" cy="5094635"/>
          </a:xfrm>
          <a:prstGeom prst="rect">
            <a:avLst/>
          </a:prstGeom>
          <a:noFill/>
          <a:ln>
            <a:noFill/>
          </a:ln>
          <a:effectLst>
            <a:outerShdw blurRad="57150" rotWithShape="0" algn="bl" dir="5400000" dist="19050">
              <a:srgbClr val="000000">
                <a:alpha val="49803"/>
              </a:srgbClr>
            </a:outerShdw>
          </a:effectLst>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9" name="Shape 539"/>
        <p:cNvGrpSpPr/>
        <p:nvPr/>
      </p:nvGrpSpPr>
      <p:grpSpPr>
        <a:xfrm>
          <a:off x="0" y="0"/>
          <a:ext cx="0" cy="0"/>
          <a:chOff x="0" y="0"/>
          <a:chExt cx="0" cy="0"/>
        </a:xfrm>
      </p:grpSpPr>
      <p:sp>
        <p:nvSpPr>
          <p:cNvPr id="540" name="Google Shape;540;p47"/>
          <p:cNvSpPr txBox="1"/>
          <p:nvPr>
            <p:ph type="title"/>
          </p:nvPr>
        </p:nvSpPr>
        <p:spPr>
          <a:xfrm>
            <a:off x="415600" y="593367"/>
            <a:ext cx="11360800" cy="763600"/>
          </a:xfrm>
          <a:prstGeom prst="rect">
            <a:avLst/>
          </a:prstGeom>
          <a:noFill/>
          <a:ln>
            <a:noFill/>
          </a:ln>
        </p:spPr>
        <p:txBody>
          <a:bodyPr anchorCtr="0" anchor="t" bIns="121900" lIns="121900" spcFirstLastPara="1" rIns="121900" wrap="square" tIns="121900">
            <a:noAutofit/>
          </a:bodyPr>
          <a:lstStyle/>
          <a:p>
            <a:pPr indent="0" lvl="0" marL="0" rtl="0" algn="ctr">
              <a:lnSpc>
                <a:spcPct val="90000"/>
              </a:lnSpc>
              <a:spcBef>
                <a:spcPts val="0"/>
              </a:spcBef>
              <a:spcAft>
                <a:spcPts val="0"/>
              </a:spcAft>
              <a:buClr>
                <a:schemeClr val="dk1"/>
              </a:buClr>
              <a:buSzPts val="2500"/>
              <a:buFont typeface="Calibri"/>
              <a:buNone/>
            </a:pPr>
            <a:r>
              <a:rPr lang="en"/>
              <a:t>Hypothetical reasoning</a:t>
            </a:r>
            <a:endParaRPr/>
          </a:p>
        </p:txBody>
      </p:sp>
      <p:sp>
        <p:nvSpPr>
          <p:cNvPr id="541" name="Google Shape;541;p47"/>
          <p:cNvSpPr txBox="1"/>
          <p:nvPr>
            <p:ph idx="12" type="sldNum"/>
          </p:nvPr>
        </p:nvSpPr>
        <p:spPr>
          <a:xfrm>
            <a:off x="11296611" y="6217623"/>
            <a:ext cx="731600" cy="524800"/>
          </a:xfrm>
          <a:prstGeom prst="rect">
            <a:avLst/>
          </a:prstGeom>
          <a:noFill/>
          <a:ln>
            <a:noFill/>
          </a:ln>
        </p:spPr>
        <p:txBody>
          <a:bodyPr anchorCtr="0" anchor="ctr" bIns="121900" lIns="121900" spcFirstLastPara="1" rIns="121900" wrap="square" tIns="121900">
            <a:normAutofit/>
          </a:bodyPr>
          <a:lstStyle/>
          <a:p>
            <a:pPr indent="0" lvl="0" marL="0" rtl="0" algn="r">
              <a:spcBef>
                <a:spcPts val="0"/>
              </a:spcBef>
              <a:spcAft>
                <a:spcPts val="0"/>
              </a:spcAft>
              <a:buClr>
                <a:srgbClr val="888888"/>
              </a:buClr>
              <a:buSzPts val="1200"/>
              <a:buFont typeface="Calibri"/>
              <a:buNone/>
            </a:pPr>
            <a:fld id="{00000000-1234-1234-1234-123412341234}" type="slidenum">
              <a:rPr lang="en"/>
              <a:t>‹#›</a:t>
            </a:fld>
            <a:endParaRPr/>
          </a:p>
        </p:txBody>
      </p:sp>
      <p:pic>
        <p:nvPicPr>
          <p:cNvPr id="542" name="Google Shape;542;p47"/>
          <p:cNvPicPr preferRelativeResize="0"/>
          <p:nvPr/>
        </p:nvPicPr>
        <p:blipFill rotWithShape="1">
          <a:blip r:embed="rId3">
            <a:alphaModFix/>
          </a:blip>
          <a:srcRect b="0" l="0" r="0" t="0"/>
          <a:stretch/>
        </p:blipFill>
        <p:spPr>
          <a:xfrm>
            <a:off x="1022951" y="1543234"/>
            <a:ext cx="10146092" cy="5094633"/>
          </a:xfrm>
          <a:prstGeom prst="rect">
            <a:avLst/>
          </a:prstGeom>
          <a:noFill/>
          <a:ln>
            <a:noFill/>
          </a:ln>
          <a:effectLst>
            <a:outerShdw blurRad="57150" rotWithShape="0" algn="bl" dir="5400000" dist="19050">
              <a:srgbClr val="000000">
                <a:alpha val="49803"/>
              </a:srgbClr>
            </a:outerShdw>
          </a:effectLst>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6" name="Shape 546"/>
        <p:cNvGrpSpPr/>
        <p:nvPr/>
      </p:nvGrpSpPr>
      <p:grpSpPr>
        <a:xfrm>
          <a:off x="0" y="0"/>
          <a:ext cx="0" cy="0"/>
          <a:chOff x="0" y="0"/>
          <a:chExt cx="0" cy="0"/>
        </a:xfrm>
      </p:grpSpPr>
      <p:sp>
        <p:nvSpPr>
          <p:cNvPr id="547" name="Google Shape;547;p48"/>
          <p:cNvSpPr txBox="1"/>
          <p:nvPr>
            <p:ph type="title"/>
          </p:nvPr>
        </p:nvSpPr>
        <p:spPr>
          <a:xfrm>
            <a:off x="415600" y="593367"/>
            <a:ext cx="11360800" cy="763600"/>
          </a:xfrm>
          <a:prstGeom prst="rect">
            <a:avLst/>
          </a:prstGeom>
          <a:noFill/>
          <a:ln>
            <a:noFill/>
          </a:ln>
        </p:spPr>
        <p:txBody>
          <a:bodyPr anchorCtr="0" anchor="t" bIns="121900" lIns="121900" spcFirstLastPara="1" rIns="121900" wrap="square" tIns="121900">
            <a:noAutofit/>
          </a:bodyPr>
          <a:lstStyle/>
          <a:p>
            <a:pPr indent="0" lvl="0" marL="0" rtl="0" algn="ctr">
              <a:lnSpc>
                <a:spcPct val="90000"/>
              </a:lnSpc>
              <a:spcBef>
                <a:spcPts val="0"/>
              </a:spcBef>
              <a:spcAft>
                <a:spcPts val="0"/>
              </a:spcAft>
              <a:buClr>
                <a:schemeClr val="dk1"/>
              </a:buClr>
              <a:buSzPts val="2500"/>
              <a:buFont typeface="Calibri"/>
              <a:buNone/>
            </a:pPr>
            <a:r>
              <a:rPr lang="en"/>
              <a:t>ChatGPT for creative tasks</a:t>
            </a:r>
            <a:endParaRPr/>
          </a:p>
        </p:txBody>
      </p:sp>
      <p:sp>
        <p:nvSpPr>
          <p:cNvPr id="548" name="Google Shape;548;p48"/>
          <p:cNvSpPr txBox="1"/>
          <p:nvPr>
            <p:ph idx="1" type="body"/>
          </p:nvPr>
        </p:nvSpPr>
        <p:spPr>
          <a:xfrm>
            <a:off x="621792" y="1536633"/>
            <a:ext cx="10926000" cy="4555200"/>
          </a:xfrm>
          <a:prstGeom prst="rect">
            <a:avLst/>
          </a:prstGeom>
          <a:noFill/>
          <a:ln>
            <a:noFill/>
          </a:ln>
        </p:spPr>
        <p:txBody>
          <a:bodyPr anchorCtr="0" anchor="t" bIns="121900" lIns="121900" spcFirstLastPara="1" rIns="121900" wrap="square" tIns="121900">
            <a:normAutofit/>
          </a:bodyPr>
          <a:lstStyle/>
          <a:p>
            <a:pPr indent="-448721" lvl="0" marL="609585" rtl="0" algn="l">
              <a:lnSpc>
                <a:spcPct val="115000"/>
              </a:lnSpc>
              <a:spcBef>
                <a:spcPts val="0"/>
              </a:spcBef>
              <a:spcAft>
                <a:spcPts val="0"/>
              </a:spcAft>
              <a:buClr>
                <a:schemeClr val="dk1"/>
              </a:buClr>
              <a:buSzPts val="1700"/>
              <a:buAutoNum type="arabicPeriod"/>
            </a:pPr>
            <a:r>
              <a:rPr lang="en"/>
              <a:t>Writing essays and emails.</a:t>
            </a:r>
            <a:endParaRPr/>
          </a:p>
          <a:p>
            <a:pPr indent="-448721" lvl="0" marL="609585" rtl="0" algn="l">
              <a:lnSpc>
                <a:spcPct val="115000"/>
              </a:lnSpc>
              <a:spcBef>
                <a:spcPts val="0"/>
              </a:spcBef>
              <a:spcAft>
                <a:spcPts val="0"/>
              </a:spcAft>
              <a:buClr>
                <a:schemeClr val="dk1"/>
              </a:buClr>
              <a:buSzPts val="1700"/>
              <a:buAutoNum type="arabicPeriod"/>
            </a:pPr>
            <a:r>
              <a:rPr lang="en"/>
              <a:t>Paraphrasing or summarizing.</a:t>
            </a:r>
            <a:endParaRPr/>
          </a:p>
          <a:p>
            <a:pPr indent="-448721" lvl="0" marL="609585" rtl="0" algn="l">
              <a:lnSpc>
                <a:spcPct val="115000"/>
              </a:lnSpc>
              <a:spcBef>
                <a:spcPts val="0"/>
              </a:spcBef>
              <a:spcAft>
                <a:spcPts val="0"/>
              </a:spcAft>
              <a:buClr>
                <a:schemeClr val="dk1"/>
              </a:buClr>
              <a:buSzPts val="1700"/>
              <a:buAutoNum type="arabicPeriod"/>
            </a:pPr>
            <a:r>
              <a:rPr lang="en"/>
              <a:t>Explaining large amounts of information.</a:t>
            </a:r>
            <a:endParaRPr/>
          </a:p>
        </p:txBody>
      </p:sp>
      <p:sp>
        <p:nvSpPr>
          <p:cNvPr id="549" name="Google Shape;549;p48"/>
          <p:cNvSpPr txBox="1"/>
          <p:nvPr>
            <p:ph idx="12" type="sldNum"/>
          </p:nvPr>
        </p:nvSpPr>
        <p:spPr>
          <a:xfrm>
            <a:off x="11296611" y="6217623"/>
            <a:ext cx="731600" cy="524800"/>
          </a:xfrm>
          <a:prstGeom prst="rect">
            <a:avLst/>
          </a:prstGeom>
          <a:noFill/>
          <a:ln>
            <a:noFill/>
          </a:ln>
        </p:spPr>
        <p:txBody>
          <a:bodyPr anchorCtr="0" anchor="ctr" bIns="121900" lIns="121900" spcFirstLastPara="1" rIns="121900" wrap="square" tIns="121900">
            <a:normAutofit/>
          </a:bodyPr>
          <a:lstStyle/>
          <a:p>
            <a:pPr indent="0" lvl="0" marL="0" rtl="0" algn="r">
              <a:spcBef>
                <a:spcPts val="0"/>
              </a:spcBef>
              <a:spcAft>
                <a:spcPts val="0"/>
              </a:spcAft>
              <a:buClr>
                <a:srgbClr val="888888"/>
              </a:buClr>
              <a:buSzPts val="1200"/>
              <a:buFont typeface="Calibri"/>
              <a:buNone/>
            </a:pPr>
            <a:fld id="{00000000-1234-1234-1234-123412341234}" type="slidenum">
              <a:rPr lang="en"/>
              <a:t>‹#›</a:t>
            </a:fld>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3" name="Shape 553"/>
        <p:cNvGrpSpPr/>
        <p:nvPr/>
      </p:nvGrpSpPr>
      <p:grpSpPr>
        <a:xfrm>
          <a:off x="0" y="0"/>
          <a:ext cx="0" cy="0"/>
          <a:chOff x="0" y="0"/>
          <a:chExt cx="0" cy="0"/>
        </a:xfrm>
      </p:grpSpPr>
      <p:sp>
        <p:nvSpPr>
          <p:cNvPr id="554" name="Google Shape;554;p49"/>
          <p:cNvSpPr txBox="1"/>
          <p:nvPr>
            <p:ph type="title"/>
          </p:nvPr>
        </p:nvSpPr>
        <p:spPr>
          <a:xfrm>
            <a:off x="415600" y="593367"/>
            <a:ext cx="11360800" cy="763600"/>
          </a:xfrm>
          <a:prstGeom prst="rect">
            <a:avLst/>
          </a:prstGeom>
          <a:noFill/>
          <a:ln>
            <a:noFill/>
          </a:ln>
        </p:spPr>
        <p:txBody>
          <a:bodyPr anchorCtr="0" anchor="t" bIns="121900" lIns="121900" spcFirstLastPara="1" rIns="121900" wrap="square" tIns="121900">
            <a:noAutofit/>
          </a:bodyPr>
          <a:lstStyle/>
          <a:p>
            <a:pPr indent="0" lvl="0" marL="0" rtl="0" algn="ctr">
              <a:lnSpc>
                <a:spcPct val="90000"/>
              </a:lnSpc>
              <a:spcBef>
                <a:spcPts val="0"/>
              </a:spcBef>
              <a:spcAft>
                <a:spcPts val="0"/>
              </a:spcAft>
              <a:buClr>
                <a:schemeClr val="dk1"/>
              </a:buClr>
              <a:buSzPts val="2500"/>
              <a:buFont typeface="Calibri"/>
              <a:buNone/>
            </a:pPr>
            <a:r>
              <a:rPr lang="en"/>
              <a:t>ChatGPT for creative tasks: Writing essays</a:t>
            </a:r>
            <a:endParaRPr/>
          </a:p>
        </p:txBody>
      </p:sp>
      <p:sp>
        <p:nvSpPr>
          <p:cNvPr id="555" name="Google Shape;555;p49"/>
          <p:cNvSpPr txBox="1"/>
          <p:nvPr>
            <p:ph idx="12" type="sldNum"/>
          </p:nvPr>
        </p:nvSpPr>
        <p:spPr>
          <a:xfrm>
            <a:off x="11296611" y="6217623"/>
            <a:ext cx="731600" cy="524800"/>
          </a:xfrm>
          <a:prstGeom prst="rect">
            <a:avLst/>
          </a:prstGeom>
          <a:noFill/>
          <a:ln>
            <a:noFill/>
          </a:ln>
        </p:spPr>
        <p:txBody>
          <a:bodyPr anchorCtr="0" anchor="ctr" bIns="121900" lIns="121900" spcFirstLastPara="1" rIns="121900" wrap="square" tIns="121900">
            <a:normAutofit/>
          </a:bodyPr>
          <a:lstStyle/>
          <a:p>
            <a:pPr indent="0" lvl="0" marL="0" rtl="0" algn="r">
              <a:spcBef>
                <a:spcPts val="0"/>
              </a:spcBef>
              <a:spcAft>
                <a:spcPts val="0"/>
              </a:spcAft>
              <a:buClr>
                <a:srgbClr val="888888"/>
              </a:buClr>
              <a:buSzPts val="1200"/>
              <a:buFont typeface="Calibri"/>
              <a:buNone/>
            </a:pPr>
            <a:fld id="{00000000-1234-1234-1234-123412341234}" type="slidenum">
              <a:rPr lang="en"/>
              <a:t>‹#›</a:t>
            </a:fld>
            <a:endParaRPr/>
          </a:p>
        </p:txBody>
      </p:sp>
      <p:pic>
        <p:nvPicPr>
          <p:cNvPr id="556" name="Google Shape;556;p49"/>
          <p:cNvPicPr preferRelativeResize="0"/>
          <p:nvPr/>
        </p:nvPicPr>
        <p:blipFill rotWithShape="1">
          <a:blip r:embed="rId3">
            <a:alphaModFix/>
          </a:blip>
          <a:srcRect b="0" l="0" r="0" t="0"/>
          <a:stretch/>
        </p:blipFill>
        <p:spPr>
          <a:xfrm>
            <a:off x="1458584" y="1526300"/>
            <a:ext cx="9274848" cy="5094635"/>
          </a:xfrm>
          <a:prstGeom prst="rect">
            <a:avLst/>
          </a:prstGeom>
          <a:noFill/>
          <a:ln>
            <a:noFill/>
          </a:ln>
          <a:effectLst>
            <a:outerShdw blurRad="57150" rotWithShape="0" algn="bl" dir="5400000" dist="19050">
              <a:srgbClr val="000000">
                <a:alpha val="49803"/>
              </a:srgbClr>
            </a:outerShdw>
          </a:effectLst>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0" name="Shape 560"/>
        <p:cNvGrpSpPr/>
        <p:nvPr/>
      </p:nvGrpSpPr>
      <p:grpSpPr>
        <a:xfrm>
          <a:off x="0" y="0"/>
          <a:ext cx="0" cy="0"/>
          <a:chOff x="0" y="0"/>
          <a:chExt cx="0" cy="0"/>
        </a:xfrm>
      </p:grpSpPr>
      <p:sp>
        <p:nvSpPr>
          <p:cNvPr id="561" name="Google Shape;561;p50"/>
          <p:cNvSpPr txBox="1"/>
          <p:nvPr>
            <p:ph type="title"/>
          </p:nvPr>
        </p:nvSpPr>
        <p:spPr>
          <a:xfrm>
            <a:off x="415600" y="593367"/>
            <a:ext cx="11360800" cy="763600"/>
          </a:xfrm>
          <a:prstGeom prst="rect">
            <a:avLst/>
          </a:prstGeom>
          <a:noFill/>
          <a:ln>
            <a:noFill/>
          </a:ln>
        </p:spPr>
        <p:txBody>
          <a:bodyPr anchorCtr="0" anchor="t" bIns="121900" lIns="121900" spcFirstLastPara="1" rIns="121900" wrap="square" tIns="121900">
            <a:noAutofit/>
          </a:bodyPr>
          <a:lstStyle/>
          <a:p>
            <a:pPr indent="0" lvl="0" marL="0" rtl="0" algn="ctr">
              <a:lnSpc>
                <a:spcPct val="90000"/>
              </a:lnSpc>
              <a:spcBef>
                <a:spcPts val="0"/>
              </a:spcBef>
              <a:spcAft>
                <a:spcPts val="0"/>
              </a:spcAft>
              <a:buClr>
                <a:schemeClr val="dk1"/>
              </a:buClr>
              <a:buSzPts val="2500"/>
              <a:buFont typeface="Calibri"/>
              <a:buNone/>
            </a:pPr>
            <a:r>
              <a:rPr lang="en"/>
              <a:t>ChatGPT for creative tasks: Writing drafts</a:t>
            </a:r>
            <a:endParaRPr/>
          </a:p>
        </p:txBody>
      </p:sp>
      <p:sp>
        <p:nvSpPr>
          <p:cNvPr id="562" name="Google Shape;562;p50"/>
          <p:cNvSpPr txBox="1"/>
          <p:nvPr>
            <p:ph idx="12" type="sldNum"/>
          </p:nvPr>
        </p:nvSpPr>
        <p:spPr>
          <a:xfrm>
            <a:off x="11296611" y="6217623"/>
            <a:ext cx="731600" cy="524800"/>
          </a:xfrm>
          <a:prstGeom prst="rect">
            <a:avLst/>
          </a:prstGeom>
          <a:noFill/>
          <a:ln>
            <a:noFill/>
          </a:ln>
        </p:spPr>
        <p:txBody>
          <a:bodyPr anchorCtr="0" anchor="ctr" bIns="121900" lIns="121900" spcFirstLastPara="1" rIns="121900" wrap="square" tIns="121900">
            <a:normAutofit/>
          </a:bodyPr>
          <a:lstStyle/>
          <a:p>
            <a:pPr indent="0" lvl="0" marL="0" rtl="0" algn="r">
              <a:spcBef>
                <a:spcPts val="0"/>
              </a:spcBef>
              <a:spcAft>
                <a:spcPts val="0"/>
              </a:spcAft>
              <a:buClr>
                <a:srgbClr val="888888"/>
              </a:buClr>
              <a:buSzPts val="1200"/>
              <a:buFont typeface="Calibri"/>
              <a:buNone/>
            </a:pPr>
            <a:fld id="{00000000-1234-1234-1234-123412341234}" type="slidenum">
              <a:rPr lang="en"/>
              <a:t>‹#›</a:t>
            </a:fld>
            <a:endParaRPr/>
          </a:p>
        </p:txBody>
      </p:sp>
      <p:pic>
        <p:nvPicPr>
          <p:cNvPr id="563" name="Google Shape;563;p50"/>
          <p:cNvPicPr preferRelativeResize="0"/>
          <p:nvPr/>
        </p:nvPicPr>
        <p:blipFill rotWithShape="1">
          <a:blip r:embed="rId3">
            <a:alphaModFix/>
          </a:blip>
          <a:srcRect b="0" l="0" r="0" t="0"/>
          <a:stretch/>
        </p:blipFill>
        <p:spPr>
          <a:xfrm>
            <a:off x="1988167" y="1492434"/>
            <a:ext cx="8215671" cy="5094633"/>
          </a:xfrm>
          <a:prstGeom prst="rect">
            <a:avLst/>
          </a:prstGeom>
          <a:noFill/>
          <a:ln>
            <a:noFill/>
          </a:ln>
          <a:effectLst>
            <a:outerShdw blurRad="57150" rotWithShape="0" algn="bl" dir="5400000" dist="19050">
              <a:srgbClr val="000000">
                <a:alpha val="49803"/>
              </a:srgbClr>
            </a:outerShdw>
          </a:effectLst>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7" name="Shape 567"/>
        <p:cNvGrpSpPr/>
        <p:nvPr/>
      </p:nvGrpSpPr>
      <p:grpSpPr>
        <a:xfrm>
          <a:off x="0" y="0"/>
          <a:ext cx="0" cy="0"/>
          <a:chOff x="0" y="0"/>
          <a:chExt cx="0" cy="0"/>
        </a:xfrm>
      </p:grpSpPr>
      <p:sp>
        <p:nvSpPr>
          <p:cNvPr id="568" name="Google Shape;568;p51"/>
          <p:cNvSpPr txBox="1"/>
          <p:nvPr>
            <p:ph type="title"/>
          </p:nvPr>
        </p:nvSpPr>
        <p:spPr>
          <a:xfrm>
            <a:off x="415600" y="593367"/>
            <a:ext cx="11360800" cy="763600"/>
          </a:xfrm>
          <a:prstGeom prst="rect">
            <a:avLst/>
          </a:prstGeom>
          <a:noFill/>
          <a:ln>
            <a:noFill/>
          </a:ln>
        </p:spPr>
        <p:txBody>
          <a:bodyPr anchorCtr="0" anchor="t" bIns="121900" lIns="121900" spcFirstLastPara="1" rIns="121900" wrap="square" tIns="121900">
            <a:noAutofit/>
          </a:bodyPr>
          <a:lstStyle/>
          <a:p>
            <a:pPr indent="0" lvl="0" marL="0" rtl="0" algn="ctr">
              <a:lnSpc>
                <a:spcPct val="90000"/>
              </a:lnSpc>
              <a:spcBef>
                <a:spcPts val="0"/>
              </a:spcBef>
              <a:spcAft>
                <a:spcPts val="0"/>
              </a:spcAft>
              <a:buClr>
                <a:schemeClr val="dk1"/>
              </a:buClr>
              <a:buSzPts val="2500"/>
              <a:buFont typeface="Calibri"/>
              <a:buNone/>
            </a:pPr>
            <a:r>
              <a:rPr lang="en"/>
              <a:t>ChatGPT for creative tasks: Creating itineraries</a:t>
            </a:r>
            <a:endParaRPr/>
          </a:p>
        </p:txBody>
      </p:sp>
      <p:sp>
        <p:nvSpPr>
          <p:cNvPr id="569" name="Google Shape;569;p51"/>
          <p:cNvSpPr txBox="1"/>
          <p:nvPr>
            <p:ph idx="12" type="sldNum"/>
          </p:nvPr>
        </p:nvSpPr>
        <p:spPr>
          <a:xfrm>
            <a:off x="11296611" y="6217623"/>
            <a:ext cx="731600" cy="524800"/>
          </a:xfrm>
          <a:prstGeom prst="rect">
            <a:avLst/>
          </a:prstGeom>
          <a:noFill/>
          <a:ln>
            <a:noFill/>
          </a:ln>
        </p:spPr>
        <p:txBody>
          <a:bodyPr anchorCtr="0" anchor="ctr" bIns="121900" lIns="121900" spcFirstLastPara="1" rIns="121900" wrap="square" tIns="121900">
            <a:normAutofit/>
          </a:bodyPr>
          <a:lstStyle/>
          <a:p>
            <a:pPr indent="0" lvl="0" marL="0" rtl="0" algn="r">
              <a:spcBef>
                <a:spcPts val="0"/>
              </a:spcBef>
              <a:spcAft>
                <a:spcPts val="0"/>
              </a:spcAft>
              <a:buClr>
                <a:srgbClr val="888888"/>
              </a:buClr>
              <a:buSzPts val="1200"/>
              <a:buFont typeface="Calibri"/>
              <a:buNone/>
            </a:pPr>
            <a:fld id="{00000000-1234-1234-1234-123412341234}" type="slidenum">
              <a:rPr lang="en"/>
              <a:t>‹#›</a:t>
            </a:fld>
            <a:endParaRPr/>
          </a:p>
        </p:txBody>
      </p:sp>
      <p:pic>
        <p:nvPicPr>
          <p:cNvPr id="570" name="Google Shape;570;p51"/>
          <p:cNvPicPr preferRelativeResize="0"/>
          <p:nvPr/>
        </p:nvPicPr>
        <p:blipFill rotWithShape="1">
          <a:blip r:embed="rId3">
            <a:alphaModFix/>
          </a:blip>
          <a:srcRect b="0" l="0" r="0" t="0"/>
          <a:stretch/>
        </p:blipFill>
        <p:spPr>
          <a:xfrm>
            <a:off x="854967" y="1509367"/>
            <a:ext cx="10482064" cy="5094635"/>
          </a:xfrm>
          <a:prstGeom prst="rect">
            <a:avLst/>
          </a:prstGeom>
          <a:noFill/>
          <a:ln>
            <a:noFill/>
          </a:ln>
          <a:effectLst>
            <a:outerShdw blurRad="57150" rotWithShape="0" algn="bl" dir="5400000" dist="19050">
              <a:srgbClr val="000000">
                <a:alpha val="49803"/>
              </a:srgbClr>
            </a:outerShdw>
          </a:effectLst>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4" name="Shape 574"/>
        <p:cNvGrpSpPr/>
        <p:nvPr/>
      </p:nvGrpSpPr>
      <p:grpSpPr>
        <a:xfrm>
          <a:off x="0" y="0"/>
          <a:ext cx="0" cy="0"/>
          <a:chOff x="0" y="0"/>
          <a:chExt cx="0" cy="0"/>
        </a:xfrm>
      </p:grpSpPr>
      <p:sp>
        <p:nvSpPr>
          <p:cNvPr id="575" name="Google Shape;575;p52"/>
          <p:cNvSpPr txBox="1"/>
          <p:nvPr>
            <p:ph type="title"/>
          </p:nvPr>
        </p:nvSpPr>
        <p:spPr>
          <a:xfrm>
            <a:off x="415600" y="593367"/>
            <a:ext cx="11360800" cy="763600"/>
          </a:xfrm>
          <a:prstGeom prst="rect">
            <a:avLst/>
          </a:prstGeom>
          <a:noFill/>
          <a:ln>
            <a:noFill/>
          </a:ln>
        </p:spPr>
        <p:txBody>
          <a:bodyPr anchorCtr="0" anchor="t" bIns="121900" lIns="121900" spcFirstLastPara="1" rIns="121900" wrap="square" tIns="121900">
            <a:noAutofit/>
          </a:bodyPr>
          <a:lstStyle/>
          <a:p>
            <a:pPr indent="0" lvl="0" marL="0" rtl="0" algn="ctr">
              <a:lnSpc>
                <a:spcPct val="90000"/>
              </a:lnSpc>
              <a:spcBef>
                <a:spcPts val="0"/>
              </a:spcBef>
              <a:spcAft>
                <a:spcPts val="0"/>
              </a:spcAft>
              <a:buClr>
                <a:schemeClr val="dk1"/>
              </a:buClr>
              <a:buSzPts val="2500"/>
              <a:buFont typeface="Calibri"/>
              <a:buNone/>
            </a:pPr>
            <a:r>
              <a:rPr lang="en"/>
              <a:t>ChatGPT for code</a:t>
            </a:r>
            <a:endParaRPr/>
          </a:p>
        </p:txBody>
      </p:sp>
      <p:sp>
        <p:nvSpPr>
          <p:cNvPr id="576" name="Google Shape;576;p52"/>
          <p:cNvSpPr txBox="1"/>
          <p:nvPr>
            <p:ph idx="12" type="sldNum"/>
          </p:nvPr>
        </p:nvSpPr>
        <p:spPr>
          <a:xfrm>
            <a:off x="11296611" y="6217623"/>
            <a:ext cx="731600" cy="524800"/>
          </a:xfrm>
          <a:prstGeom prst="rect">
            <a:avLst/>
          </a:prstGeom>
          <a:noFill/>
          <a:ln>
            <a:noFill/>
          </a:ln>
        </p:spPr>
        <p:txBody>
          <a:bodyPr anchorCtr="0" anchor="ctr" bIns="121900" lIns="121900" spcFirstLastPara="1" rIns="121900" wrap="square" tIns="121900">
            <a:normAutofit/>
          </a:bodyPr>
          <a:lstStyle/>
          <a:p>
            <a:pPr indent="0" lvl="0" marL="0" rtl="0" algn="r">
              <a:spcBef>
                <a:spcPts val="0"/>
              </a:spcBef>
              <a:spcAft>
                <a:spcPts val="0"/>
              </a:spcAft>
              <a:buClr>
                <a:srgbClr val="888888"/>
              </a:buClr>
              <a:buSzPts val="1200"/>
              <a:buFont typeface="Calibri"/>
              <a:buNone/>
            </a:pPr>
            <a:fld id="{00000000-1234-1234-1234-123412341234}" type="slidenum">
              <a:rPr lang="en"/>
              <a:t>‹#›</a:t>
            </a:fld>
            <a:endParaRPr/>
          </a:p>
        </p:txBody>
      </p:sp>
      <p:pic>
        <p:nvPicPr>
          <p:cNvPr id="577" name="Google Shape;577;p52"/>
          <p:cNvPicPr preferRelativeResize="0"/>
          <p:nvPr/>
        </p:nvPicPr>
        <p:blipFill rotWithShape="1">
          <a:blip r:embed="rId3">
            <a:alphaModFix/>
          </a:blip>
          <a:srcRect b="0" l="0" r="0" t="0"/>
          <a:stretch/>
        </p:blipFill>
        <p:spPr>
          <a:xfrm>
            <a:off x="203201" y="1560167"/>
            <a:ext cx="11785599" cy="990119"/>
          </a:xfrm>
          <a:prstGeom prst="rect">
            <a:avLst/>
          </a:prstGeom>
          <a:noFill/>
          <a:ln>
            <a:noFill/>
          </a:ln>
          <a:effectLst>
            <a:outerShdw blurRad="57150" rotWithShape="0" algn="bl" dir="5400000" dist="19050">
              <a:srgbClr val="000000">
                <a:alpha val="49803"/>
              </a:srgbClr>
            </a:outerShdw>
          </a:effectLst>
        </p:spPr>
      </p:pic>
      <p:pic>
        <p:nvPicPr>
          <p:cNvPr id="578" name="Google Shape;578;p52"/>
          <p:cNvPicPr preferRelativeResize="0"/>
          <p:nvPr/>
        </p:nvPicPr>
        <p:blipFill rotWithShape="1">
          <a:blip r:embed="rId4">
            <a:alphaModFix/>
          </a:blip>
          <a:srcRect b="0" l="0" r="0" t="0"/>
          <a:stretch/>
        </p:blipFill>
        <p:spPr>
          <a:xfrm>
            <a:off x="2345724" y="2665867"/>
            <a:ext cx="7500561" cy="4192135"/>
          </a:xfrm>
          <a:prstGeom prst="rect">
            <a:avLst/>
          </a:prstGeom>
          <a:noFill/>
          <a:ln>
            <a:noFill/>
          </a:ln>
          <a:effectLst>
            <a:outerShdw blurRad="57150" rotWithShape="0" algn="bl" dir="5400000" dist="19050">
              <a:srgbClr val="000000">
                <a:alpha val="49803"/>
              </a:srgbClr>
            </a:outerShdw>
          </a:effectLst>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2" name="Shape 582"/>
        <p:cNvGrpSpPr/>
        <p:nvPr/>
      </p:nvGrpSpPr>
      <p:grpSpPr>
        <a:xfrm>
          <a:off x="0" y="0"/>
          <a:ext cx="0" cy="0"/>
          <a:chOff x="0" y="0"/>
          <a:chExt cx="0" cy="0"/>
        </a:xfrm>
      </p:grpSpPr>
      <p:sp>
        <p:nvSpPr>
          <p:cNvPr id="583" name="Google Shape;583;p53"/>
          <p:cNvSpPr txBox="1"/>
          <p:nvPr>
            <p:ph type="title"/>
          </p:nvPr>
        </p:nvSpPr>
        <p:spPr>
          <a:xfrm>
            <a:off x="415600" y="593367"/>
            <a:ext cx="11360800" cy="763600"/>
          </a:xfrm>
          <a:prstGeom prst="rect">
            <a:avLst/>
          </a:prstGeom>
          <a:noFill/>
          <a:ln>
            <a:noFill/>
          </a:ln>
        </p:spPr>
        <p:txBody>
          <a:bodyPr anchorCtr="0" anchor="t" bIns="121900" lIns="121900" spcFirstLastPara="1" rIns="121900" wrap="square" tIns="121900">
            <a:noAutofit/>
          </a:bodyPr>
          <a:lstStyle/>
          <a:p>
            <a:pPr indent="0" lvl="0" marL="0" rtl="0" algn="ctr">
              <a:lnSpc>
                <a:spcPct val="90000"/>
              </a:lnSpc>
              <a:spcBef>
                <a:spcPts val="0"/>
              </a:spcBef>
              <a:spcAft>
                <a:spcPts val="0"/>
              </a:spcAft>
              <a:buClr>
                <a:schemeClr val="dk1"/>
              </a:buClr>
              <a:buSzPts val="2500"/>
              <a:buFont typeface="Calibri"/>
              <a:buNone/>
            </a:pPr>
            <a:r>
              <a:rPr lang="en"/>
              <a:t>ChatGPT for code</a:t>
            </a:r>
            <a:endParaRPr/>
          </a:p>
        </p:txBody>
      </p:sp>
      <p:sp>
        <p:nvSpPr>
          <p:cNvPr id="584" name="Google Shape;584;p53"/>
          <p:cNvSpPr txBox="1"/>
          <p:nvPr>
            <p:ph idx="12" type="sldNum"/>
          </p:nvPr>
        </p:nvSpPr>
        <p:spPr>
          <a:xfrm>
            <a:off x="11296611" y="6217623"/>
            <a:ext cx="731600" cy="524800"/>
          </a:xfrm>
          <a:prstGeom prst="rect">
            <a:avLst/>
          </a:prstGeom>
          <a:noFill/>
          <a:ln>
            <a:noFill/>
          </a:ln>
        </p:spPr>
        <p:txBody>
          <a:bodyPr anchorCtr="0" anchor="ctr" bIns="121900" lIns="121900" spcFirstLastPara="1" rIns="121900" wrap="square" tIns="121900">
            <a:normAutofit/>
          </a:bodyPr>
          <a:lstStyle/>
          <a:p>
            <a:pPr indent="0" lvl="0" marL="0" rtl="0" algn="r">
              <a:spcBef>
                <a:spcPts val="0"/>
              </a:spcBef>
              <a:spcAft>
                <a:spcPts val="0"/>
              </a:spcAft>
              <a:buClr>
                <a:srgbClr val="888888"/>
              </a:buClr>
              <a:buSzPts val="1200"/>
              <a:buFont typeface="Calibri"/>
              <a:buNone/>
            </a:pPr>
            <a:fld id="{00000000-1234-1234-1234-123412341234}" type="slidenum">
              <a:rPr lang="en"/>
              <a:t>‹#›</a:t>
            </a:fld>
            <a:endParaRPr/>
          </a:p>
        </p:txBody>
      </p:sp>
      <p:pic>
        <p:nvPicPr>
          <p:cNvPr id="585" name="Google Shape;585;p53"/>
          <p:cNvPicPr preferRelativeResize="0"/>
          <p:nvPr/>
        </p:nvPicPr>
        <p:blipFill rotWithShape="1">
          <a:blip r:embed="rId3">
            <a:alphaModFix/>
          </a:blip>
          <a:srcRect b="0" l="0" r="0" t="0"/>
          <a:stretch/>
        </p:blipFill>
        <p:spPr>
          <a:xfrm>
            <a:off x="203200" y="1560167"/>
            <a:ext cx="11785603" cy="676764"/>
          </a:xfrm>
          <a:prstGeom prst="rect">
            <a:avLst/>
          </a:prstGeom>
          <a:noFill/>
          <a:ln>
            <a:noFill/>
          </a:ln>
          <a:effectLst>
            <a:outerShdw blurRad="57150" rotWithShape="0" algn="bl" dir="5400000" dist="19050">
              <a:srgbClr val="000000">
                <a:alpha val="49803"/>
              </a:srgbClr>
            </a:outerShdw>
          </a:effectLst>
        </p:spPr>
      </p:pic>
      <p:pic>
        <p:nvPicPr>
          <p:cNvPr id="586" name="Google Shape;586;p53"/>
          <p:cNvPicPr preferRelativeResize="0"/>
          <p:nvPr/>
        </p:nvPicPr>
        <p:blipFill rotWithShape="1">
          <a:blip r:embed="rId4">
            <a:alphaModFix/>
          </a:blip>
          <a:srcRect b="0" l="0" r="0" t="0"/>
          <a:stretch/>
        </p:blipFill>
        <p:spPr>
          <a:xfrm>
            <a:off x="203201" y="2440131"/>
            <a:ext cx="8199657" cy="4214669"/>
          </a:xfrm>
          <a:prstGeom prst="rect">
            <a:avLst/>
          </a:prstGeom>
          <a:noFill/>
          <a:ln>
            <a:noFill/>
          </a:ln>
          <a:effectLst>
            <a:outerShdw blurRad="57150" rotWithShape="0" algn="bl" dir="5400000" dist="19050">
              <a:srgbClr val="000000">
                <a:alpha val="49803"/>
              </a:srgbClr>
            </a:outerShdw>
          </a:effectLst>
        </p:spPr>
      </p:pic>
      <p:pic>
        <p:nvPicPr>
          <p:cNvPr id="587" name="Google Shape;587;p53"/>
          <p:cNvPicPr preferRelativeResize="0"/>
          <p:nvPr/>
        </p:nvPicPr>
        <p:blipFill rotWithShape="1">
          <a:blip r:embed="rId5">
            <a:alphaModFix/>
          </a:blip>
          <a:srcRect b="0" l="0" r="0" t="0"/>
          <a:stretch/>
        </p:blipFill>
        <p:spPr>
          <a:xfrm>
            <a:off x="8810765" y="3487417"/>
            <a:ext cx="2191367" cy="2120100"/>
          </a:xfrm>
          <a:prstGeom prst="rect">
            <a:avLst/>
          </a:prstGeom>
          <a:noFill/>
          <a:ln>
            <a:noFill/>
          </a:ln>
          <a:effectLst>
            <a:outerShdw blurRad="57150" rotWithShape="0" algn="bl" dir="5400000" dist="19050">
              <a:srgbClr val="000000">
                <a:alpha val="49803"/>
              </a:srgbClr>
            </a:outerShdw>
          </a:effectLst>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8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1" name="Shape 591"/>
        <p:cNvGrpSpPr/>
        <p:nvPr/>
      </p:nvGrpSpPr>
      <p:grpSpPr>
        <a:xfrm>
          <a:off x="0" y="0"/>
          <a:ext cx="0" cy="0"/>
          <a:chOff x="0" y="0"/>
          <a:chExt cx="0" cy="0"/>
        </a:xfrm>
      </p:grpSpPr>
      <p:sp>
        <p:nvSpPr>
          <p:cNvPr id="592" name="Google Shape;592;p54"/>
          <p:cNvSpPr txBox="1"/>
          <p:nvPr>
            <p:ph type="title"/>
          </p:nvPr>
        </p:nvSpPr>
        <p:spPr>
          <a:xfrm>
            <a:off x="415600" y="593367"/>
            <a:ext cx="11360800" cy="763600"/>
          </a:xfrm>
          <a:prstGeom prst="rect">
            <a:avLst/>
          </a:prstGeom>
          <a:noFill/>
          <a:ln>
            <a:noFill/>
          </a:ln>
        </p:spPr>
        <p:txBody>
          <a:bodyPr anchorCtr="0" anchor="t" bIns="121900" lIns="121900" spcFirstLastPara="1" rIns="121900" wrap="square" tIns="121900">
            <a:noAutofit/>
          </a:bodyPr>
          <a:lstStyle/>
          <a:p>
            <a:pPr indent="0" lvl="0" marL="0" rtl="0" algn="ctr">
              <a:lnSpc>
                <a:spcPct val="90000"/>
              </a:lnSpc>
              <a:spcBef>
                <a:spcPts val="0"/>
              </a:spcBef>
              <a:spcAft>
                <a:spcPts val="0"/>
              </a:spcAft>
              <a:buClr>
                <a:schemeClr val="dk1"/>
              </a:buClr>
              <a:buSzPts val="2500"/>
              <a:buFont typeface="Calibri"/>
              <a:buNone/>
            </a:pPr>
            <a:r>
              <a:rPr lang="en"/>
              <a:t>Dialogue: Incorporating history into models</a:t>
            </a:r>
            <a:endParaRPr/>
          </a:p>
        </p:txBody>
      </p:sp>
      <p:sp>
        <p:nvSpPr>
          <p:cNvPr id="593" name="Google Shape;593;p54"/>
          <p:cNvSpPr txBox="1"/>
          <p:nvPr>
            <p:ph idx="12" type="sldNum"/>
          </p:nvPr>
        </p:nvSpPr>
        <p:spPr>
          <a:xfrm>
            <a:off x="11296611" y="6217623"/>
            <a:ext cx="731600" cy="524800"/>
          </a:xfrm>
          <a:prstGeom prst="rect">
            <a:avLst/>
          </a:prstGeom>
          <a:noFill/>
          <a:ln>
            <a:noFill/>
          </a:ln>
        </p:spPr>
        <p:txBody>
          <a:bodyPr anchorCtr="0" anchor="ctr" bIns="121900" lIns="121900" spcFirstLastPara="1" rIns="121900" wrap="square" tIns="121900">
            <a:normAutofit/>
          </a:bodyPr>
          <a:lstStyle/>
          <a:p>
            <a:pPr indent="0" lvl="0" marL="0" rtl="0" algn="r">
              <a:spcBef>
                <a:spcPts val="0"/>
              </a:spcBef>
              <a:spcAft>
                <a:spcPts val="0"/>
              </a:spcAft>
              <a:buClr>
                <a:srgbClr val="888888"/>
              </a:buClr>
              <a:buSzPts val="1200"/>
              <a:buFont typeface="Calibri"/>
              <a:buNone/>
            </a:pPr>
            <a:fld id="{00000000-1234-1234-1234-123412341234}" type="slidenum">
              <a:rPr lang="en"/>
              <a:t>‹#›</a:t>
            </a:fld>
            <a:endParaRPr/>
          </a:p>
        </p:txBody>
      </p:sp>
      <p:pic>
        <p:nvPicPr>
          <p:cNvPr id="594" name="Google Shape;594;p54"/>
          <p:cNvPicPr preferRelativeResize="0"/>
          <p:nvPr/>
        </p:nvPicPr>
        <p:blipFill rotWithShape="1">
          <a:blip r:embed="rId3">
            <a:alphaModFix/>
          </a:blip>
          <a:srcRect b="0" l="0" r="0" t="0"/>
          <a:stretch/>
        </p:blipFill>
        <p:spPr>
          <a:xfrm>
            <a:off x="1002017" y="1540167"/>
            <a:ext cx="10187963" cy="827933"/>
          </a:xfrm>
          <a:prstGeom prst="rect">
            <a:avLst/>
          </a:prstGeom>
          <a:noFill/>
          <a:ln>
            <a:noFill/>
          </a:ln>
          <a:effectLst>
            <a:outerShdw blurRad="57150" rotWithShape="0" algn="bl" dir="5400000" dist="19050">
              <a:srgbClr val="000000">
                <a:alpha val="49803"/>
              </a:srgbClr>
            </a:outerShdw>
          </a:effectLst>
        </p:spPr>
      </p:pic>
      <p:pic>
        <p:nvPicPr>
          <p:cNvPr id="595" name="Google Shape;595;p54"/>
          <p:cNvPicPr preferRelativeResize="0"/>
          <p:nvPr/>
        </p:nvPicPr>
        <p:blipFill rotWithShape="1">
          <a:blip r:embed="rId4">
            <a:alphaModFix/>
          </a:blip>
          <a:srcRect b="0" l="0" r="0" t="0"/>
          <a:stretch/>
        </p:blipFill>
        <p:spPr>
          <a:xfrm>
            <a:off x="759667" y="2660370"/>
            <a:ext cx="10430292" cy="1537249"/>
          </a:xfrm>
          <a:prstGeom prst="rect">
            <a:avLst/>
          </a:prstGeom>
          <a:noFill/>
          <a:ln>
            <a:noFill/>
          </a:ln>
          <a:effectLst>
            <a:outerShdw blurRad="57150" rotWithShape="0" algn="bl" dir="5400000" dist="19050">
              <a:srgbClr val="000000">
                <a:alpha val="49803"/>
              </a:srgbClr>
            </a:outerShdw>
          </a:effectLst>
        </p:spPr>
      </p:pic>
      <p:pic>
        <p:nvPicPr>
          <p:cNvPr id="596" name="Google Shape;596;p54"/>
          <p:cNvPicPr preferRelativeResize="0"/>
          <p:nvPr/>
        </p:nvPicPr>
        <p:blipFill rotWithShape="1">
          <a:blip r:embed="rId5">
            <a:alphaModFix/>
          </a:blip>
          <a:srcRect b="0" l="0" r="0" t="0"/>
          <a:stretch/>
        </p:blipFill>
        <p:spPr>
          <a:xfrm>
            <a:off x="1002034" y="4318869"/>
            <a:ext cx="9002433" cy="632400"/>
          </a:xfrm>
          <a:prstGeom prst="rect">
            <a:avLst/>
          </a:prstGeom>
          <a:noFill/>
          <a:ln>
            <a:noFill/>
          </a:ln>
          <a:effectLst>
            <a:outerShdw blurRad="57150" rotWithShape="0" algn="bl" dir="5400000" dist="19050">
              <a:srgbClr val="000000">
                <a:alpha val="49803"/>
              </a:srgbClr>
            </a:outerShdw>
          </a:effectLst>
        </p:spPr>
      </p:pic>
      <p:pic>
        <p:nvPicPr>
          <p:cNvPr id="597" name="Google Shape;597;p54"/>
          <p:cNvPicPr preferRelativeResize="0"/>
          <p:nvPr/>
        </p:nvPicPr>
        <p:blipFill rotWithShape="1">
          <a:blip r:embed="rId6">
            <a:alphaModFix/>
          </a:blip>
          <a:srcRect b="0" l="0" r="0" t="0"/>
          <a:stretch/>
        </p:blipFill>
        <p:spPr>
          <a:xfrm>
            <a:off x="752504" y="5205164"/>
            <a:ext cx="9704693" cy="1537267"/>
          </a:xfrm>
          <a:prstGeom prst="rect">
            <a:avLst/>
          </a:prstGeom>
          <a:noFill/>
          <a:ln>
            <a:noFill/>
          </a:ln>
          <a:effectLst>
            <a:outerShdw blurRad="57150" rotWithShape="0" algn="bl" dir="5400000" dist="19050">
              <a:srgbClr val="000000">
                <a:alpha val="49803"/>
              </a:srgbClr>
            </a:outerShdw>
          </a:effectLst>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9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9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9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9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1" name="Shape 601"/>
        <p:cNvGrpSpPr/>
        <p:nvPr/>
      </p:nvGrpSpPr>
      <p:grpSpPr>
        <a:xfrm>
          <a:off x="0" y="0"/>
          <a:ext cx="0" cy="0"/>
          <a:chOff x="0" y="0"/>
          <a:chExt cx="0" cy="0"/>
        </a:xfrm>
      </p:grpSpPr>
      <p:sp>
        <p:nvSpPr>
          <p:cNvPr id="602" name="Google Shape;602;p55"/>
          <p:cNvSpPr txBox="1"/>
          <p:nvPr>
            <p:ph type="title"/>
          </p:nvPr>
        </p:nvSpPr>
        <p:spPr>
          <a:xfrm>
            <a:off x="415600" y="593367"/>
            <a:ext cx="11360800" cy="763600"/>
          </a:xfrm>
          <a:prstGeom prst="rect">
            <a:avLst/>
          </a:prstGeom>
          <a:noFill/>
          <a:ln>
            <a:noFill/>
          </a:ln>
        </p:spPr>
        <p:txBody>
          <a:bodyPr anchorCtr="0" anchor="t" bIns="121900" lIns="121900" spcFirstLastPara="1" rIns="121900" wrap="square" tIns="121900">
            <a:noAutofit/>
          </a:bodyPr>
          <a:lstStyle/>
          <a:p>
            <a:pPr indent="0" lvl="0" marL="0" rtl="0" algn="ctr">
              <a:lnSpc>
                <a:spcPct val="90000"/>
              </a:lnSpc>
              <a:spcBef>
                <a:spcPts val="0"/>
              </a:spcBef>
              <a:spcAft>
                <a:spcPts val="0"/>
              </a:spcAft>
              <a:buClr>
                <a:schemeClr val="dk1"/>
              </a:buClr>
              <a:buSzPts val="2500"/>
              <a:buFont typeface="Calibri"/>
              <a:buNone/>
            </a:pPr>
            <a:r>
              <a:rPr lang="en"/>
              <a:t>Dialogue: How does it work?</a:t>
            </a:r>
            <a:endParaRPr/>
          </a:p>
        </p:txBody>
      </p:sp>
      <p:sp>
        <p:nvSpPr>
          <p:cNvPr id="603" name="Google Shape;603;p55"/>
          <p:cNvSpPr txBox="1"/>
          <p:nvPr>
            <p:ph idx="12" type="sldNum"/>
          </p:nvPr>
        </p:nvSpPr>
        <p:spPr>
          <a:xfrm>
            <a:off x="11296611" y="6217623"/>
            <a:ext cx="731600" cy="524800"/>
          </a:xfrm>
          <a:prstGeom prst="rect">
            <a:avLst/>
          </a:prstGeom>
          <a:noFill/>
          <a:ln>
            <a:noFill/>
          </a:ln>
        </p:spPr>
        <p:txBody>
          <a:bodyPr anchorCtr="0" anchor="ctr" bIns="121900" lIns="121900" spcFirstLastPara="1" rIns="121900" wrap="square" tIns="121900">
            <a:normAutofit/>
          </a:bodyPr>
          <a:lstStyle/>
          <a:p>
            <a:pPr indent="0" lvl="0" marL="0" rtl="0" algn="r">
              <a:spcBef>
                <a:spcPts val="0"/>
              </a:spcBef>
              <a:spcAft>
                <a:spcPts val="0"/>
              </a:spcAft>
              <a:buClr>
                <a:srgbClr val="888888"/>
              </a:buClr>
              <a:buSzPts val="1200"/>
              <a:buFont typeface="Calibri"/>
              <a:buNone/>
            </a:pPr>
            <a:fld id="{00000000-1234-1234-1234-123412341234}" type="slidenum">
              <a:rPr lang="en"/>
              <a:t>‹#›</a:t>
            </a:fld>
            <a:endParaRPr/>
          </a:p>
        </p:txBody>
      </p:sp>
      <p:pic>
        <p:nvPicPr>
          <p:cNvPr id="604" name="Google Shape;604;p55"/>
          <p:cNvPicPr preferRelativeResize="0"/>
          <p:nvPr/>
        </p:nvPicPr>
        <p:blipFill rotWithShape="1">
          <a:blip r:embed="rId3">
            <a:alphaModFix/>
          </a:blip>
          <a:srcRect b="0" l="0" r="0" t="0"/>
          <a:stretch/>
        </p:blipFill>
        <p:spPr>
          <a:xfrm>
            <a:off x="85633" y="1560167"/>
            <a:ext cx="8232032" cy="2060933"/>
          </a:xfrm>
          <a:prstGeom prst="rect">
            <a:avLst/>
          </a:prstGeom>
          <a:noFill/>
          <a:ln>
            <a:noFill/>
          </a:ln>
          <a:effectLst>
            <a:outerShdw blurRad="57150" rotWithShape="0" algn="bl" dir="5400000" dist="19050">
              <a:srgbClr val="000000">
                <a:alpha val="49803"/>
              </a:srgbClr>
            </a:outerShdw>
          </a:effectLst>
        </p:spPr>
      </p:pic>
      <p:pic>
        <p:nvPicPr>
          <p:cNvPr id="605" name="Google Shape;605;p55"/>
          <p:cNvPicPr preferRelativeResize="0"/>
          <p:nvPr/>
        </p:nvPicPr>
        <p:blipFill rotWithShape="1">
          <a:blip r:embed="rId4">
            <a:alphaModFix/>
          </a:blip>
          <a:srcRect b="0" l="0" r="0" t="0"/>
          <a:stretch/>
        </p:blipFill>
        <p:spPr>
          <a:xfrm>
            <a:off x="85634" y="3756101"/>
            <a:ext cx="8232033" cy="1794321"/>
          </a:xfrm>
          <a:prstGeom prst="rect">
            <a:avLst/>
          </a:prstGeom>
          <a:noFill/>
          <a:ln>
            <a:noFill/>
          </a:ln>
          <a:effectLst>
            <a:outerShdw blurRad="57150" rotWithShape="0" algn="bl" dir="5400000" dist="19050">
              <a:srgbClr val="000000">
                <a:alpha val="49803"/>
              </a:srgbClr>
            </a:outerShdw>
          </a:effectLst>
        </p:spPr>
      </p:pic>
      <p:sp>
        <p:nvSpPr>
          <p:cNvPr id="606" name="Google Shape;606;p55"/>
          <p:cNvSpPr txBox="1"/>
          <p:nvPr/>
        </p:nvSpPr>
        <p:spPr>
          <a:xfrm>
            <a:off x="8436200" y="2587601"/>
            <a:ext cx="3860800" cy="2462172"/>
          </a:xfrm>
          <a:prstGeom prst="rect">
            <a:avLst/>
          </a:prstGeom>
          <a:noFill/>
          <a:ln>
            <a:noFill/>
          </a:ln>
        </p:spPr>
        <p:txBody>
          <a:bodyPr anchorCtr="0" anchor="t" bIns="121900" lIns="121900" spcFirstLastPara="1" rIns="121900" wrap="square" tIns="121900">
            <a:spAutoFit/>
          </a:bodyPr>
          <a:lstStyle/>
          <a:p>
            <a:pPr indent="0" lvl="0" marL="0" marR="0" rtl="0" algn="l">
              <a:spcBef>
                <a:spcPts val="0"/>
              </a:spcBef>
              <a:spcAft>
                <a:spcPts val="0"/>
              </a:spcAft>
              <a:buNone/>
            </a:pPr>
            <a:r>
              <a:rPr lang="en" sz="2400">
                <a:solidFill>
                  <a:schemeClr val="dk1"/>
                </a:solidFill>
                <a:latin typeface="Open Sans"/>
                <a:ea typeface="Open Sans"/>
                <a:cs typeface="Open Sans"/>
                <a:sym typeface="Open Sans"/>
              </a:rPr>
              <a:t>GPT-3 is fine-tuned for next-token prediction on dialogue datasets, so it learns to produce the next utterance for a user query.</a:t>
            </a:r>
            <a:endParaRPr sz="2400">
              <a:solidFill>
                <a:schemeClr val="dk1"/>
              </a:solidFill>
              <a:latin typeface="Open Sans"/>
              <a:ea typeface="Open Sans"/>
              <a:cs typeface="Open Sans"/>
              <a:sym typeface="Open San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0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0" name="Shape 610"/>
        <p:cNvGrpSpPr/>
        <p:nvPr/>
      </p:nvGrpSpPr>
      <p:grpSpPr>
        <a:xfrm>
          <a:off x="0" y="0"/>
          <a:ext cx="0" cy="0"/>
          <a:chOff x="0" y="0"/>
          <a:chExt cx="0" cy="0"/>
        </a:xfrm>
      </p:grpSpPr>
      <p:sp>
        <p:nvSpPr>
          <p:cNvPr id="611" name="Google Shape;611;p56"/>
          <p:cNvSpPr txBox="1"/>
          <p:nvPr>
            <p:ph type="title"/>
          </p:nvPr>
        </p:nvSpPr>
        <p:spPr>
          <a:xfrm>
            <a:off x="415600" y="593367"/>
            <a:ext cx="11360800" cy="763600"/>
          </a:xfrm>
          <a:prstGeom prst="rect">
            <a:avLst/>
          </a:prstGeom>
          <a:noFill/>
          <a:ln>
            <a:noFill/>
          </a:ln>
        </p:spPr>
        <p:txBody>
          <a:bodyPr anchorCtr="0" anchor="t" bIns="121900" lIns="121900" spcFirstLastPara="1" rIns="121900" wrap="square" tIns="121900">
            <a:noAutofit/>
          </a:bodyPr>
          <a:lstStyle/>
          <a:p>
            <a:pPr indent="0" lvl="0" marL="0" rtl="0" algn="ctr">
              <a:lnSpc>
                <a:spcPct val="90000"/>
              </a:lnSpc>
              <a:spcBef>
                <a:spcPts val="0"/>
              </a:spcBef>
              <a:spcAft>
                <a:spcPts val="0"/>
              </a:spcAft>
              <a:buClr>
                <a:schemeClr val="dk1"/>
              </a:buClr>
              <a:buSzPts val="2500"/>
              <a:buFont typeface="Calibri"/>
              <a:buNone/>
            </a:pPr>
            <a:r>
              <a:rPr lang="en"/>
              <a:t>In-context learning</a:t>
            </a:r>
            <a:endParaRPr/>
          </a:p>
        </p:txBody>
      </p:sp>
      <p:sp>
        <p:nvSpPr>
          <p:cNvPr id="612" name="Google Shape;612;p56"/>
          <p:cNvSpPr txBox="1"/>
          <p:nvPr>
            <p:ph idx="1" type="body"/>
          </p:nvPr>
        </p:nvSpPr>
        <p:spPr>
          <a:xfrm>
            <a:off x="621800" y="1536633"/>
            <a:ext cx="10926000" cy="1068800"/>
          </a:xfrm>
          <a:prstGeom prst="rect">
            <a:avLst/>
          </a:prstGeom>
          <a:noFill/>
          <a:ln>
            <a:noFill/>
          </a:ln>
        </p:spPr>
        <p:txBody>
          <a:bodyPr anchorCtr="0" anchor="t" bIns="121900" lIns="121900" spcFirstLastPara="1" rIns="121900" wrap="square" tIns="121900">
            <a:normAutofit fontScale="92500" lnSpcReduction="20000"/>
          </a:bodyPr>
          <a:lstStyle/>
          <a:p>
            <a:pPr indent="-448721" lvl="0" marL="609585" rtl="0" algn="l">
              <a:lnSpc>
                <a:spcPct val="115000"/>
              </a:lnSpc>
              <a:spcBef>
                <a:spcPts val="0"/>
              </a:spcBef>
              <a:spcAft>
                <a:spcPts val="0"/>
              </a:spcAft>
              <a:buClr>
                <a:schemeClr val="dk1"/>
              </a:buClr>
              <a:buSzPct val="65637"/>
              <a:buAutoNum type="arabicPeriod"/>
            </a:pPr>
            <a:r>
              <a:rPr lang="en"/>
              <a:t>Can LLMs solve novel tasks not seen during training?</a:t>
            </a:r>
            <a:endParaRPr/>
          </a:p>
          <a:p>
            <a:pPr indent="-448721" lvl="0" marL="609585" rtl="0" algn="l">
              <a:lnSpc>
                <a:spcPct val="115000"/>
              </a:lnSpc>
              <a:spcBef>
                <a:spcPts val="0"/>
              </a:spcBef>
              <a:spcAft>
                <a:spcPts val="0"/>
              </a:spcAft>
              <a:buClr>
                <a:schemeClr val="dk1"/>
              </a:buClr>
              <a:buSzPct val="65637"/>
              <a:buAutoNum type="arabicPeriod"/>
            </a:pPr>
            <a:r>
              <a:rPr lang="en"/>
              <a:t>Or answer questions in a certain style?</a:t>
            </a:r>
            <a:endParaRPr/>
          </a:p>
        </p:txBody>
      </p:sp>
      <p:sp>
        <p:nvSpPr>
          <p:cNvPr id="613" name="Google Shape;613;p56"/>
          <p:cNvSpPr txBox="1"/>
          <p:nvPr>
            <p:ph idx="12" type="sldNum"/>
          </p:nvPr>
        </p:nvSpPr>
        <p:spPr>
          <a:xfrm>
            <a:off x="11296611" y="6217623"/>
            <a:ext cx="731600" cy="524800"/>
          </a:xfrm>
          <a:prstGeom prst="rect">
            <a:avLst/>
          </a:prstGeom>
          <a:noFill/>
          <a:ln>
            <a:noFill/>
          </a:ln>
        </p:spPr>
        <p:txBody>
          <a:bodyPr anchorCtr="0" anchor="ctr" bIns="121900" lIns="121900" spcFirstLastPara="1" rIns="121900" wrap="square" tIns="121900">
            <a:normAutofit/>
          </a:bodyPr>
          <a:lstStyle/>
          <a:p>
            <a:pPr indent="0" lvl="0" marL="0" rtl="0" algn="r">
              <a:spcBef>
                <a:spcPts val="0"/>
              </a:spcBef>
              <a:spcAft>
                <a:spcPts val="0"/>
              </a:spcAft>
              <a:buClr>
                <a:srgbClr val="888888"/>
              </a:buClr>
              <a:buSzPts val="1200"/>
              <a:buFont typeface="Calibri"/>
              <a:buNone/>
            </a:pPr>
            <a:fld id="{00000000-1234-1234-1234-123412341234}" type="slidenum">
              <a:rPr lang="en"/>
              <a:t>‹#›</a:t>
            </a:fld>
            <a:endParaRPr/>
          </a:p>
        </p:txBody>
      </p:sp>
      <p:pic>
        <p:nvPicPr>
          <p:cNvPr id="614" name="Google Shape;614;p56"/>
          <p:cNvPicPr preferRelativeResize="0"/>
          <p:nvPr/>
        </p:nvPicPr>
        <p:blipFill rotWithShape="1">
          <a:blip r:embed="rId3">
            <a:alphaModFix/>
          </a:blip>
          <a:srcRect b="0" l="0" r="0" t="0"/>
          <a:stretch/>
        </p:blipFill>
        <p:spPr>
          <a:xfrm>
            <a:off x="9740370" y="1536634"/>
            <a:ext cx="1556233" cy="4808033"/>
          </a:xfrm>
          <a:prstGeom prst="rect">
            <a:avLst/>
          </a:prstGeom>
          <a:noFill/>
          <a:ln>
            <a:noFill/>
          </a:ln>
        </p:spPr>
      </p:pic>
      <p:sp>
        <p:nvSpPr>
          <p:cNvPr id="615" name="Google Shape;615;p56"/>
          <p:cNvSpPr/>
          <p:nvPr/>
        </p:nvSpPr>
        <p:spPr>
          <a:xfrm>
            <a:off x="10305300" y="1458567"/>
            <a:ext cx="851200" cy="1068800"/>
          </a:xfrm>
          <a:prstGeom prst="rect">
            <a:avLst/>
          </a:prstGeom>
          <a:noFill/>
          <a:ln cap="flat" cmpd="sng" w="38100">
            <a:solidFill>
              <a:srgbClr val="6AA84F"/>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616" name="Google Shape;616;p56"/>
          <p:cNvSpPr/>
          <p:nvPr/>
        </p:nvSpPr>
        <p:spPr>
          <a:xfrm>
            <a:off x="10305300" y="2628967"/>
            <a:ext cx="851200" cy="1253200"/>
          </a:xfrm>
          <a:prstGeom prst="rect">
            <a:avLst/>
          </a:prstGeom>
          <a:noFill/>
          <a:ln cap="flat" cmpd="sng" w="38100">
            <a:solidFill>
              <a:srgbClr val="6AA84F"/>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617" name="Google Shape;617;p56"/>
          <p:cNvSpPr txBox="1"/>
          <p:nvPr/>
        </p:nvSpPr>
        <p:spPr>
          <a:xfrm>
            <a:off x="7818667" y="2434401"/>
            <a:ext cx="2469200" cy="984845"/>
          </a:xfrm>
          <a:prstGeom prst="rect">
            <a:avLst/>
          </a:prstGeom>
          <a:noFill/>
          <a:ln>
            <a:noFill/>
          </a:ln>
        </p:spPr>
        <p:txBody>
          <a:bodyPr anchorCtr="0" anchor="t" bIns="121900" lIns="121900" spcFirstLastPara="1" rIns="121900" wrap="square" tIns="121900">
            <a:spAutoFit/>
          </a:bodyPr>
          <a:lstStyle/>
          <a:p>
            <a:pPr indent="0" lvl="0" marL="0" marR="0" rtl="0" algn="l">
              <a:spcBef>
                <a:spcPts val="0"/>
              </a:spcBef>
              <a:spcAft>
                <a:spcPts val="0"/>
              </a:spcAft>
              <a:buNone/>
            </a:pPr>
            <a:r>
              <a:rPr b="1" lang="en" sz="2400">
                <a:solidFill>
                  <a:schemeClr val="dk1"/>
                </a:solidFill>
                <a:latin typeface="Open Sans"/>
                <a:ea typeface="Open Sans"/>
                <a:cs typeface="Open Sans"/>
                <a:sym typeface="Open Sans"/>
              </a:rPr>
              <a:t>Demonstrations</a:t>
            </a:r>
            <a:endParaRPr b="1" sz="2400">
              <a:solidFill>
                <a:schemeClr val="dk1"/>
              </a:solidFill>
              <a:latin typeface="Open Sans"/>
              <a:ea typeface="Open Sans"/>
              <a:cs typeface="Open Sans"/>
              <a:sym typeface="Open San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1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1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1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1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1" name="Shape 621"/>
        <p:cNvGrpSpPr/>
        <p:nvPr/>
      </p:nvGrpSpPr>
      <p:grpSpPr>
        <a:xfrm>
          <a:off x="0" y="0"/>
          <a:ext cx="0" cy="0"/>
          <a:chOff x="0" y="0"/>
          <a:chExt cx="0" cy="0"/>
        </a:xfrm>
      </p:grpSpPr>
      <p:sp>
        <p:nvSpPr>
          <p:cNvPr id="622" name="Google Shape;622;p57"/>
          <p:cNvSpPr txBox="1"/>
          <p:nvPr>
            <p:ph type="title"/>
          </p:nvPr>
        </p:nvSpPr>
        <p:spPr>
          <a:xfrm>
            <a:off x="415600" y="593367"/>
            <a:ext cx="11360800" cy="763600"/>
          </a:xfrm>
          <a:prstGeom prst="rect">
            <a:avLst/>
          </a:prstGeom>
          <a:noFill/>
          <a:ln>
            <a:noFill/>
          </a:ln>
        </p:spPr>
        <p:txBody>
          <a:bodyPr anchorCtr="0" anchor="t" bIns="121900" lIns="121900" spcFirstLastPara="1" rIns="121900" wrap="square" tIns="121900">
            <a:noAutofit/>
          </a:bodyPr>
          <a:lstStyle/>
          <a:p>
            <a:pPr indent="0" lvl="0" marL="0" rtl="0" algn="ctr">
              <a:lnSpc>
                <a:spcPct val="90000"/>
              </a:lnSpc>
              <a:spcBef>
                <a:spcPts val="0"/>
              </a:spcBef>
              <a:spcAft>
                <a:spcPts val="0"/>
              </a:spcAft>
              <a:buClr>
                <a:schemeClr val="dk1"/>
              </a:buClr>
              <a:buSzPts val="2500"/>
              <a:buFont typeface="Calibri"/>
              <a:buNone/>
            </a:pPr>
            <a:r>
              <a:rPr lang="en"/>
              <a:t>In-context learning</a:t>
            </a:r>
            <a:endParaRPr/>
          </a:p>
        </p:txBody>
      </p:sp>
      <p:sp>
        <p:nvSpPr>
          <p:cNvPr id="623" name="Google Shape;623;p57"/>
          <p:cNvSpPr txBox="1"/>
          <p:nvPr>
            <p:ph idx="1" type="body"/>
          </p:nvPr>
        </p:nvSpPr>
        <p:spPr>
          <a:xfrm>
            <a:off x="621800" y="1536633"/>
            <a:ext cx="10926000" cy="1068800"/>
          </a:xfrm>
          <a:prstGeom prst="rect">
            <a:avLst/>
          </a:prstGeom>
          <a:noFill/>
          <a:ln>
            <a:noFill/>
          </a:ln>
        </p:spPr>
        <p:txBody>
          <a:bodyPr anchorCtr="0" anchor="t" bIns="121900" lIns="121900" spcFirstLastPara="1" rIns="121900" wrap="square" tIns="121900">
            <a:normAutofit/>
          </a:bodyPr>
          <a:lstStyle/>
          <a:p>
            <a:pPr indent="-448721" lvl="0" marL="609585" rtl="0" algn="l">
              <a:lnSpc>
                <a:spcPct val="115000"/>
              </a:lnSpc>
              <a:spcBef>
                <a:spcPts val="0"/>
              </a:spcBef>
              <a:spcAft>
                <a:spcPts val="0"/>
              </a:spcAft>
              <a:buClr>
                <a:schemeClr val="dk1"/>
              </a:buClr>
              <a:buSzPts val="1700"/>
              <a:buAutoNum type="arabicPeriod"/>
            </a:pPr>
            <a:r>
              <a:rPr lang="en"/>
              <a:t>Can LLMs extrapolate from demonstrations?</a:t>
            </a:r>
            <a:endParaRPr/>
          </a:p>
        </p:txBody>
      </p:sp>
      <p:sp>
        <p:nvSpPr>
          <p:cNvPr id="624" name="Google Shape;624;p57"/>
          <p:cNvSpPr txBox="1"/>
          <p:nvPr>
            <p:ph idx="12" type="sldNum"/>
          </p:nvPr>
        </p:nvSpPr>
        <p:spPr>
          <a:xfrm>
            <a:off x="11296611" y="6217623"/>
            <a:ext cx="731600" cy="524800"/>
          </a:xfrm>
          <a:prstGeom prst="rect">
            <a:avLst/>
          </a:prstGeom>
          <a:noFill/>
          <a:ln>
            <a:noFill/>
          </a:ln>
        </p:spPr>
        <p:txBody>
          <a:bodyPr anchorCtr="0" anchor="ctr" bIns="121900" lIns="121900" spcFirstLastPara="1" rIns="121900" wrap="square" tIns="121900">
            <a:normAutofit/>
          </a:bodyPr>
          <a:lstStyle/>
          <a:p>
            <a:pPr indent="0" lvl="0" marL="0" rtl="0" algn="r">
              <a:spcBef>
                <a:spcPts val="0"/>
              </a:spcBef>
              <a:spcAft>
                <a:spcPts val="0"/>
              </a:spcAft>
              <a:buClr>
                <a:srgbClr val="888888"/>
              </a:buClr>
              <a:buSzPts val="1200"/>
              <a:buFont typeface="Calibri"/>
              <a:buNone/>
            </a:pPr>
            <a:fld id="{00000000-1234-1234-1234-123412341234}" type="slidenum">
              <a:rPr lang="en"/>
              <a:t>‹#›</a:t>
            </a:fld>
            <a:endParaRPr/>
          </a:p>
        </p:txBody>
      </p:sp>
      <p:pic>
        <p:nvPicPr>
          <p:cNvPr id="625" name="Google Shape;625;p57"/>
          <p:cNvPicPr preferRelativeResize="0"/>
          <p:nvPr/>
        </p:nvPicPr>
        <p:blipFill rotWithShape="1">
          <a:blip r:embed="rId3">
            <a:alphaModFix/>
          </a:blip>
          <a:srcRect b="0" l="0" r="0" t="0"/>
          <a:stretch/>
        </p:blipFill>
        <p:spPr>
          <a:xfrm>
            <a:off x="1293301" y="2605434"/>
            <a:ext cx="6331785" cy="3846167"/>
          </a:xfrm>
          <a:prstGeom prst="rect">
            <a:avLst/>
          </a:prstGeom>
          <a:noFill/>
          <a:ln>
            <a:noFill/>
          </a:ln>
          <a:effectLst>
            <a:outerShdw blurRad="57150" rotWithShape="0" algn="bl" dir="5400000" dist="19050">
              <a:srgbClr val="000000">
                <a:alpha val="49803"/>
              </a:srgbClr>
            </a:outerShdw>
          </a:effectLst>
        </p:spPr>
      </p:pic>
      <p:sp>
        <p:nvSpPr>
          <p:cNvPr id="626" name="Google Shape;626;p57"/>
          <p:cNvSpPr txBox="1"/>
          <p:nvPr/>
        </p:nvSpPr>
        <p:spPr>
          <a:xfrm>
            <a:off x="7995933" y="3732101"/>
            <a:ext cx="3874400" cy="1723508"/>
          </a:xfrm>
          <a:prstGeom prst="rect">
            <a:avLst/>
          </a:prstGeom>
          <a:noFill/>
          <a:ln>
            <a:noFill/>
          </a:ln>
        </p:spPr>
        <p:txBody>
          <a:bodyPr anchorCtr="0" anchor="t" bIns="121900" lIns="121900" spcFirstLastPara="1" rIns="121900" wrap="square" tIns="121900">
            <a:spAutoFit/>
          </a:bodyPr>
          <a:lstStyle/>
          <a:p>
            <a:pPr indent="0" lvl="0" marL="0" marR="0" rtl="0" algn="l">
              <a:spcBef>
                <a:spcPts val="0"/>
              </a:spcBef>
              <a:spcAft>
                <a:spcPts val="0"/>
              </a:spcAft>
              <a:buNone/>
            </a:pPr>
            <a:r>
              <a:rPr lang="en" sz="2400">
                <a:solidFill>
                  <a:schemeClr val="dk1"/>
                </a:solidFill>
                <a:latin typeface="Open Sans"/>
                <a:ea typeface="Open Sans"/>
                <a:cs typeface="Open Sans"/>
                <a:sym typeface="Open Sans"/>
              </a:rPr>
              <a:t>ChatGPT understands that:</a:t>
            </a:r>
            <a:endParaRPr sz="2400">
              <a:solidFill>
                <a:schemeClr val="dk1"/>
              </a:solidFill>
              <a:latin typeface="Open Sans"/>
              <a:ea typeface="Open Sans"/>
              <a:cs typeface="Open Sans"/>
              <a:sym typeface="Open Sans"/>
            </a:endParaRPr>
          </a:p>
          <a:p>
            <a:pPr indent="0" lvl="0" marL="0" marR="0" rtl="0" algn="l">
              <a:spcBef>
                <a:spcPts val="0"/>
              </a:spcBef>
              <a:spcAft>
                <a:spcPts val="0"/>
              </a:spcAft>
              <a:buNone/>
            </a:pPr>
            <a:r>
              <a:rPr lang="en" sz="2400">
                <a:solidFill>
                  <a:schemeClr val="dk1"/>
                </a:solidFill>
                <a:latin typeface="Open Sans"/>
                <a:ea typeface="Open Sans"/>
                <a:cs typeface="Open Sans"/>
                <a:sym typeface="Open Sans"/>
              </a:rPr>
              <a:t>A = politics</a:t>
            </a:r>
            <a:endParaRPr sz="2400">
              <a:solidFill>
                <a:schemeClr val="dk1"/>
              </a:solidFill>
              <a:latin typeface="Open Sans"/>
              <a:ea typeface="Open Sans"/>
              <a:cs typeface="Open Sans"/>
              <a:sym typeface="Open Sans"/>
            </a:endParaRPr>
          </a:p>
          <a:p>
            <a:pPr indent="0" lvl="0" marL="0" marR="0" rtl="0" algn="l">
              <a:spcBef>
                <a:spcPts val="0"/>
              </a:spcBef>
              <a:spcAft>
                <a:spcPts val="0"/>
              </a:spcAft>
              <a:buNone/>
            </a:pPr>
            <a:r>
              <a:rPr lang="en" sz="2400">
                <a:solidFill>
                  <a:schemeClr val="dk1"/>
                </a:solidFill>
                <a:latin typeface="Open Sans"/>
                <a:ea typeface="Open Sans"/>
                <a:cs typeface="Open Sans"/>
                <a:sym typeface="Open Sans"/>
              </a:rPr>
              <a:t>B = sports</a:t>
            </a:r>
            <a:endParaRPr sz="2400">
              <a:solidFill>
                <a:schemeClr val="dk1"/>
              </a:solidFill>
              <a:latin typeface="Open Sans"/>
              <a:ea typeface="Open Sans"/>
              <a:cs typeface="Open Sans"/>
              <a:sym typeface="Open Sans"/>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0" name="Shape 630"/>
        <p:cNvGrpSpPr/>
        <p:nvPr/>
      </p:nvGrpSpPr>
      <p:grpSpPr>
        <a:xfrm>
          <a:off x="0" y="0"/>
          <a:ext cx="0" cy="0"/>
          <a:chOff x="0" y="0"/>
          <a:chExt cx="0" cy="0"/>
        </a:xfrm>
      </p:grpSpPr>
      <p:sp>
        <p:nvSpPr>
          <p:cNvPr id="631" name="Google Shape;631;p58"/>
          <p:cNvSpPr txBox="1"/>
          <p:nvPr>
            <p:ph type="title"/>
          </p:nvPr>
        </p:nvSpPr>
        <p:spPr>
          <a:xfrm>
            <a:off x="415600" y="2867800"/>
            <a:ext cx="11360800" cy="1122400"/>
          </a:xfrm>
          <a:prstGeom prst="rect">
            <a:avLst/>
          </a:prstGeom>
          <a:noFill/>
          <a:ln>
            <a:noFill/>
          </a:ln>
        </p:spPr>
        <p:txBody>
          <a:bodyPr anchorCtr="0" anchor="ctr" bIns="121900" lIns="121900" spcFirstLastPara="1" rIns="121900" wrap="square" tIns="121900">
            <a:noAutofit/>
          </a:bodyPr>
          <a:lstStyle/>
          <a:p>
            <a:pPr indent="0" lvl="0" marL="0" rtl="0" algn="l">
              <a:lnSpc>
                <a:spcPct val="90000"/>
              </a:lnSpc>
              <a:spcBef>
                <a:spcPts val="0"/>
              </a:spcBef>
              <a:spcAft>
                <a:spcPts val="0"/>
              </a:spcAft>
              <a:buClr>
                <a:schemeClr val="dk1"/>
              </a:buClr>
              <a:buSzPts val="3600"/>
              <a:buFont typeface="Calibri"/>
              <a:buNone/>
            </a:pPr>
            <a:r>
              <a:rPr lang="en" sz="4533"/>
              <a:t>Part III: Potential limitations of ChatGPT</a:t>
            </a:r>
            <a:endParaRPr sz="4533"/>
          </a:p>
        </p:txBody>
      </p:sp>
      <p:sp>
        <p:nvSpPr>
          <p:cNvPr id="632" name="Google Shape;632;p58"/>
          <p:cNvSpPr txBox="1"/>
          <p:nvPr>
            <p:ph idx="12" type="sldNum"/>
          </p:nvPr>
        </p:nvSpPr>
        <p:spPr>
          <a:xfrm>
            <a:off x="11296611" y="6217623"/>
            <a:ext cx="731600" cy="524800"/>
          </a:xfrm>
          <a:prstGeom prst="rect">
            <a:avLst/>
          </a:prstGeom>
          <a:noFill/>
          <a:ln>
            <a:noFill/>
          </a:ln>
        </p:spPr>
        <p:txBody>
          <a:bodyPr anchorCtr="0" anchor="ctr" bIns="121900" lIns="121900" spcFirstLastPara="1" rIns="121900" wrap="square" tIns="121900">
            <a:normAutofit/>
          </a:bodyPr>
          <a:lstStyle/>
          <a:p>
            <a:pPr indent="0" lvl="0" marL="0" rtl="0" algn="r">
              <a:spcBef>
                <a:spcPts val="0"/>
              </a:spcBef>
              <a:spcAft>
                <a:spcPts val="0"/>
              </a:spcAft>
              <a:buClr>
                <a:srgbClr val="888888"/>
              </a:buClr>
              <a:buSzPts val="1200"/>
              <a:buFont typeface="Calibri"/>
              <a:buNone/>
            </a:pPr>
            <a:fld id="{00000000-1234-1234-1234-123412341234}" type="slidenum">
              <a:rPr lang="en"/>
              <a:t>‹#›</a:t>
            </a:fld>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6" name="Shape 636"/>
        <p:cNvGrpSpPr/>
        <p:nvPr/>
      </p:nvGrpSpPr>
      <p:grpSpPr>
        <a:xfrm>
          <a:off x="0" y="0"/>
          <a:ext cx="0" cy="0"/>
          <a:chOff x="0" y="0"/>
          <a:chExt cx="0" cy="0"/>
        </a:xfrm>
      </p:grpSpPr>
      <p:sp>
        <p:nvSpPr>
          <p:cNvPr id="637" name="Google Shape;637;p59"/>
          <p:cNvSpPr txBox="1"/>
          <p:nvPr>
            <p:ph type="title"/>
          </p:nvPr>
        </p:nvSpPr>
        <p:spPr>
          <a:xfrm>
            <a:off x="415600" y="593367"/>
            <a:ext cx="11360800" cy="763600"/>
          </a:xfrm>
          <a:prstGeom prst="rect">
            <a:avLst/>
          </a:prstGeom>
          <a:noFill/>
          <a:ln>
            <a:noFill/>
          </a:ln>
        </p:spPr>
        <p:txBody>
          <a:bodyPr anchorCtr="0" anchor="t" bIns="121900" lIns="121900" spcFirstLastPara="1" rIns="121900" wrap="square" tIns="121900">
            <a:noAutofit/>
          </a:bodyPr>
          <a:lstStyle/>
          <a:p>
            <a:pPr indent="0" lvl="0" marL="0" rtl="0" algn="ctr">
              <a:lnSpc>
                <a:spcPct val="90000"/>
              </a:lnSpc>
              <a:spcBef>
                <a:spcPts val="0"/>
              </a:spcBef>
              <a:spcAft>
                <a:spcPts val="0"/>
              </a:spcAft>
              <a:buClr>
                <a:schemeClr val="dk1"/>
              </a:buClr>
              <a:buSzPts val="2500"/>
              <a:buFont typeface="Calibri"/>
              <a:buNone/>
            </a:pPr>
            <a:r>
              <a:rPr lang="en"/>
              <a:t>Outputs are probabilistic</a:t>
            </a:r>
            <a:endParaRPr/>
          </a:p>
        </p:txBody>
      </p:sp>
      <p:sp>
        <p:nvSpPr>
          <p:cNvPr id="638" name="Google Shape;638;p59"/>
          <p:cNvSpPr txBox="1"/>
          <p:nvPr>
            <p:ph idx="12" type="sldNum"/>
          </p:nvPr>
        </p:nvSpPr>
        <p:spPr>
          <a:xfrm>
            <a:off x="11296611" y="6217623"/>
            <a:ext cx="731600" cy="524800"/>
          </a:xfrm>
          <a:prstGeom prst="rect">
            <a:avLst/>
          </a:prstGeom>
          <a:noFill/>
          <a:ln>
            <a:noFill/>
          </a:ln>
        </p:spPr>
        <p:txBody>
          <a:bodyPr anchorCtr="0" anchor="ctr" bIns="121900" lIns="121900" spcFirstLastPara="1" rIns="121900" wrap="square" tIns="121900">
            <a:normAutofit/>
          </a:bodyPr>
          <a:lstStyle/>
          <a:p>
            <a:pPr indent="0" lvl="0" marL="0" rtl="0" algn="r">
              <a:spcBef>
                <a:spcPts val="0"/>
              </a:spcBef>
              <a:spcAft>
                <a:spcPts val="0"/>
              </a:spcAft>
              <a:buClr>
                <a:srgbClr val="888888"/>
              </a:buClr>
              <a:buSzPts val="1200"/>
              <a:buFont typeface="Calibri"/>
              <a:buNone/>
            </a:pPr>
            <a:fld id="{00000000-1234-1234-1234-123412341234}" type="slidenum">
              <a:rPr lang="en"/>
              <a:t>‹#›</a:t>
            </a:fld>
            <a:endParaRPr/>
          </a:p>
        </p:txBody>
      </p:sp>
      <p:pic>
        <p:nvPicPr>
          <p:cNvPr id="639" name="Google Shape;639;p59"/>
          <p:cNvPicPr preferRelativeResize="0"/>
          <p:nvPr/>
        </p:nvPicPr>
        <p:blipFill rotWithShape="1">
          <a:blip r:embed="rId3">
            <a:alphaModFix/>
          </a:blip>
          <a:srcRect b="0" l="0" r="0" t="0"/>
          <a:stretch/>
        </p:blipFill>
        <p:spPr>
          <a:xfrm>
            <a:off x="203200" y="1560167"/>
            <a:ext cx="9423197" cy="2100267"/>
          </a:xfrm>
          <a:prstGeom prst="rect">
            <a:avLst/>
          </a:prstGeom>
          <a:noFill/>
          <a:ln>
            <a:noFill/>
          </a:ln>
          <a:effectLst>
            <a:outerShdw blurRad="57150" rotWithShape="0" algn="bl" dir="5400000" dist="19050">
              <a:srgbClr val="000000">
                <a:alpha val="49803"/>
              </a:srgbClr>
            </a:outerShdw>
          </a:effectLst>
        </p:spPr>
      </p:pic>
      <p:pic>
        <p:nvPicPr>
          <p:cNvPr id="640" name="Google Shape;640;p59"/>
          <p:cNvPicPr preferRelativeResize="0"/>
          <p:nvPr/>
        </p:nvPicPr>
        <p:blipFill rotWithShape="1">
          <a:blip r:embed="rId4">
            <a:alphaModFix/>
          </a:blip>
          <a:srcRect b="0" l="0" r="0" t="0"/>
          <a:stretch/>
        </p:blipFill>
        <p:spPr>
          <a:xfrm>
            <a:off x="203200" y="3863634"/>
            <a:ext cx="10575203" cy="1076967"/>
          </a:xfrm>
          <a:prstGeom prst="rect">
            <a:avLst/>
          </a:prstGeom>
          <a:noFill/>
          <a:ln>
            <a:noFill/>
          </a:ln>
          <a:effectLst>
            <a:outerShdw blurRad="57150" rotWithShape="0" algn="bl" dir="5400000" dist="19050">
              <a:srgbClr val="000000">
                <a:alpha val="49803"/>
              </a:srgbClr>
            </a:outerShdw>
          </a:effectLst>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4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4" name="Shape 644"/>
        <p:cNvGrpSpPr/>
        <p:nvPr/>
      </p:nvGrpSpPr>
      <p:grpSpPr>
        <a:xfrm>
          <a:off x="0" y="0"/>
          <a:ext cx="0" cy="0"/>
          <a:chOff x="0" y="0"/>
          <a:chExt cx="0" cy="0"/>
        </a:xfrm>
      </p:grpSpPr>
      <p:sp>
        <p:nvSpPr>
          <p:cNvPr id="645" name="Google Shape;645;p60"/>
          <p:cNvSpPr txBox="1"/>
          <p:nvPr>
            <p:ph type="title"/>
          </p:nvPr>
        </p:nvSpPr>
        <p:spPr>
          <a:xfrm>
            <a:off x="415600" y="593367"/>
            <a:ext cx="11360800" cy="763600"/>
          </a:xfrm>
          <a:prstGeom prst="rect">
            <a:avLst/>
          </a:prstGeom>
          <a:noFill/>
          <a:ln>
            <a:noFill/>
          </a:ln>
        </p:spPr>
        <p:txBody>
          <a:bodyPr anchorCtr="0" anchor="t" bIns="121900" lIns="121900" spcFirstLastPara="1" rIns="121900" wrap="square" tIns="121900">
            <a:noAutofit/>
          </a:bodyPr>
          <a:lstStyle/>
          <a:p>
            <a:pPr indent="0" lvl="0" marL="0" rtl="0" algn="ctr">
              <a:lnSpc>
                <a:spcPct val="90000"/>
              </a:lnSpc>
              <a:spcBef>
                <a:spcPts val="0"/>
              </a:spcBef>
              <a:spcAft>
                <a:spcPts val="0"/>
              </a:spcAft>
              <a:buClr>
                <a:schemeClr val="dk1"/>
              </a:buClr>
              <a:buSzPts val="2500"/>
              <a:buFont typeface="Calibri"/>
              <a:buNone/>
            </a:pPr>
            <a:r>
              <a:rPr lang="en"/>
              <a:t>ChatGPT can hallucinate</a:t>
            </a:r>
            <a:endParaRPr/>
          </a:p>
        </p:txBody>
      </p:sp>
      <p:sp>
        <p:nvSpPr>
          <p:cNvPr id="646" name="Google Shape;646;p60"/>
          <p:cNvSpPr txBox="1"/>
          <p:nvPr>
            <p:ph idx="12" type="sldNum"/>
          </p:nvPr>
        </p:nvSpPr>
        <p:spPr>
          <a:xfrm>
            <a:off x="11296611" y="6217623"/>
            <a:ext cx="731600" cy="524800"/>
          </a:xfrm>
          <a:prstGeom prst="rect">
            <a:avLst/>
          </a:prstGeom>
          <a:noFill/>
          <a:ln>
            <a:noFill/>
          </a:ln>
        </p:spPr>
        <p:txBody>
          <a:bodyPr anchorCtr="0" anchor="ctr" bIns="121900" lIns="121900" spcFirstLastPara="1" rIns="121900" wrap="square" tIns="121900">
            <a:normAutofit/>
          </a:bodyPr>
          <a:lstStyle/>
          <a:p>
            <a:pPr indent="0" lvl="0" marL="0" rtl="0" algn="r">
              <a:spcBef>
                <a:spcPts val="0"/>
              </a:spcBef>
              <a:spcAft>
                <a:spcPts val="0"/>
              </a:spcAft>
              <a:buClr>
                <a:srgbClr val="888888"/>
              </a:buClr>
              <a:buSzPts val="1200"/>
              <a:buFont typeface="Calibri"/>
              <a:buNone/>
            </a:pPr>
            <a:fld id="{00000000-1234-1234-1234-123412341234}" type="slidenum">
              <a:rPr lang="en"/>
              <a:t>‹#›</a:t>
            </a:fld>
            <a:endParaRPr/>
          </a:p>
        </p:txBody>
      </p:sp>
      <p:pic>
        <p:nvPicPr>
          <p:cNvPr id="647" name="Google Shape;647;p60"/>
          <p:cNvPicPr preferRelativeResize="0"/>
          <p:nvPr/>
        </p:nvPicPr>
        <p:blipFill rotWithShape="1">
          <a:blip r:embed="rId3">
            <a:alphaModFix/>
          </a:blip>
          <a:srcRect b="0" l="0" r="0" t="0"/>
          <a:stretch/>
        </p:blipFill>
        <p:spPr>
          <a:xfrm>
            <a:off x="203201" y="1458568"/>
            <a:ext cx="11785599" cy="3301801"/>
          </a:xfrm>
          <a:prstGeom prst="rect">
            <a:avLst/>
          </a:prstGeom>
          <a:noFill/>
          <a:ln>
            <a:noFill/>
          </a:ln>
          <a:effectLst>
            <a:outerShdw blurRad="57150" rotWithShape="0" algn="bl" dir="5400000" dist="19050">
              <a:srgbClr val="000000">
                <a:alpha val="49803"/>
              </a:srgbClr>
            </a:outerShdw>
          </a:effectLst>
        </p:spPr>
      </p:pic>
      <p:sp>
        <p:nvSpPr>
          <p:cNvPr id="648" name="Google Shape;648;p60"/>
          <p:cNvSpPr txBox="1"/>
          <p:nvPr/>
        </p:nvSpPr>
        <p:spPr>
          <a:xfrm>
            <a:off x="1587900" y="6487033"/>
            <a:ext cx="9016400" cy="595600"/>
          </a:xfrm>
          <a:prstGeom prst="rect">
            <a:avLst/>
          </a:prstGeom>
          <a:noFill/>
          <a:ln>
            <a:noFill/>
          </a:ln>
        </p:spPr>
        <p:txBody>
          <a:bodyPr anchorCtr="0" anchor="t" bIns="121900" lIns="121900" spcFirstLastPara="1" rIns="121900" wrap="square" tIns="121900">
            <a:noAutofit/>
          </a:bodyPr>
          <a:lstStyle/>
          <a:p>
            <a:pPr indent="0" lvl="0" marL="0" marR="0" rtl="0" algn="ctr">
              <a:spcBef>
                <a:spcPts val="0"/>
              </a:spcBef>
              <a:spcAft>
                <a:spcPts val="0"/>
              </a:spcAft>
              <a:buNone/>
            </a:pPr>
            <a:r>
              <a:rPr lang="en" sz="1467">
                <a:solidFill>
                  <a:schemeClr val="dk1"/>
                </a:solidFill>
                <a:latin typeface="Open Sans Light"/>
                <a:ea typeface="Open Sans Light"/>
                <a:cs typeface="Open Sans Light"/>
                <a:sym typeface="Open Sans Light"/>
              </a:rPr>
              <a:t>[Bang et al., 2023:</a:t>
            </a:r>
            <a:r>
              <a:rPr lang="en" sz="1467" u="sng">
                <a:solidFill>
                  <a:schemeClr val="hlink"/>
                </a:solidFill>
                <a:latin typeface="Calibri"/>
                <a:ea typeface="Calibri"/>
                <a:cs typeface="Calibri"/>
                <a:sym typeface="Calibri"/>
                <a:hlinkClick r:id="rId4"/>
              </a:rPr>
              <a:t>https://arxiv.org/pdf/2302.04023.pdf</a:t>
            </a:r>
            <a:r>
              <a:rPr lang="en" sz="1467">
                <a:solidFill>
                  <a:schemeClr val="dk1"/>
                </a:solidFill>
                <a:latin typeface="Open Sans Light"/>
                <a:ea typeface="Open Sans Light"/>
                <a:cs typeface="Open Sans Light"/>
                <a:sym typeface="Open Sans Light"/>
              </a:rPr>
              <a:t>]</a:t>
            </a:r>
            <a:endParaRPr sz="1467">
              <a:solidFill>
                <a:schemeClr val="dk1"/>
              </a:solidFill>
              <a:latin typeface="Open Sans Light"/>
              <a:ea typeface="Open Sans Light"/>
              <a:cs typeface="Open Sans Light"/>
              <a:sym typeface="Open Sans Light"/>
            </a:endParaRPr>
          </a:p>
        </p:txBody>
      </p:sp>
      <p:sp>
        <p:nvSpPr>
          <p:cNvPr id="649" name="Google Shape;649;p60"/>
          <p:cNvSpPr txBox="1"/>
          <p:nvPr/>
        </p:nvSpPr>
        <p:spPr>
          <a:xfrm>
            <a:off x="2022800" y="5493168"/>
            <a:ext cx="9753600" cy="615513"/>
          </a:xfrm>
          <a:prstGeom prst="rect">
            <a:avLst/>
          </a:prstGeom>
          <a:noFill/>
          <a:ln>
            <a:noFill/>
          </a:ln>
        </p:spPr>
        <p:txBody>
          <a:bodyPr anchorCtr="0" anchor="t" bIns="121900" lIns="121900" spcFirstLastPara="1" rIns="121900" wrap="square" tIns="121900">
            <a:spAutoFit/>
          </a:bodyPr>
          <a:lstStyle/>
          <a:p>
            <a:pPr indent="0" lvl="0" marL="0" marR="0" rtl="0" algn="l">
              <a:spcBef>
                <a:spcPts val="0"/>
              </a:spcBef>
              <a:spcAft>
                <a:spcPts val="0"/>
              </a:spcAft>
              <a:buNone/>
            </a:pPr>
            <a:r>
              <a:rPr lang="en" sz="2400">
                <a:solidFill>
                  <a:schemeClr val="dk1"/>
                </a:solidFill>
                <a:latin typeface="Open Sans"/>
                <a:ea typeface="Open Sans"/>
                <a:cs typeface="Open Sans"/>
                <a:sym typeface="Open Sans"/>
              </a:rPr>
              <a:t>Numbers marked in </a:t>
            </a:r>
            <a:r>
              <a:rPr lang="en" sz="2400">
                <a:solidFill>
                  <a:srgbClr val="FF0000"/>
                </a:solidFill>
                <a:latin typeface="Open Sans"/>
                <a:ea typeface="Open Sans"/>
                <a:cs typeface="Open Sans"/>
                <a:sym typeface="Open Sans"/>
              </a:rPr>
              <a:t>red</a:t>
            </a:r>
            <a:r>
              <a:rPr lang="en" sz="2400">
                <a:solidFill>
                  <a:schemeClr val="dk1"/>
                </a:solidFill>
                <a:latin typeface="Open Sans"/>
                <a:ea typeface="Open Sans"/>
                <a:cs typeface="Open Sans"/>
                <a:sym typeface="Open Sans"/>
              </a:rPr>
              <a:t> are wrong, ChatGPT imagines them.</a:t>
            </a:r>
            <a:endParaRPr sz="2400">
              <a:solidFill>
                <a:schemeClr val="dk1"/>
              </a:solidFill>
              <a:latin typeface="Open Sans"/>
              <a:ea typeface="Open Sans"/>
              <a:cs typeface="Open Sans"/>
              <a:sym typeface="Open Sans"/>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3" name="Shape 653"/>
        <p:cNvGrpSpPr/>
        <p:nvPr/>
      </p:nvGrpSpPr>
      <p:grpSpPr>
        <a:xfrm>
          <a:off x="0" y="0"/>
          <a:ext cx="0" cy="0"/>
          <a:chOff x="0" y="0"/>
          <a:chExt cx="0" cy="0"/>
        </a:xfrm>
      </p:grpSpPr>
      <p:sp>
        <p:nvSpPr>
          <p:cNvPr id="654" name="Google Shape;654;p61"/>
          <p:cNvSpPr txBox="1"/>
          <p:nvPr>
            <p:ph type="title"/>
          </p:nvPr>
        </p:nvSpPr>
        <p:spPr>
          <a:xfrm>
            <a:off x="415600" y="593367"/>
            <a:ext cx="11360800" cy="763600"/>
          </a:xfrm>
          <a:prstGeom prst="rect">
            <a:avLst/>
          </a:prstGeom>
          <a:noFill/>
          <a:ln>
            <a:noFill/>
          </a:ln>
        </p:spPr>
        <p:txBody>
          <a:bodyPr anchorCtr="0" anchor="t" bIns="121900" lIns="121900" spcFirstLastPara="1" rIns="121900" wrap="square" tIns="121900">
            <a:noAutofit/>
          </a:bodyPr>
          <a:lstStyle/>
          <a:p>
            <a:pPr indent="0" lvl="0" marL="0" rtl="0" algn="ctr">
              <a:lnSpc>
                <a:spcPct val="90000"/>
              </a:lnSpc>
              <a:spcBef>
                <a:spcPts val="0"/>
              </a:spcBef>
              <a:spcAft>
                <a:spcPts val="0"/>
              </a:spcAft>
              <a:buClr>
                <a:schemeClr val="dk1"/>
              </a:buClr>
              <a:buSzPts val="2500"/>
              <a:buFont typeface="Calibri"/>
              <a:buNone/>
            </a:pPr>
            <a:r>
              <a:rPr lang="en"/>
              <a:t>ChatGPT has a timestamp</a:t>
            </a:r>
            <a:endParaRPr/>
          </a:p>
        </p:txBody>
      </p:sp>
      <p:sp>
        <p:nvSpPr>
          <p:cNvPr id="655" name="Google Shape;655;p61"/>
          <p:cNvSpPr txBox="1"/>
          <p:nvPr>
            <p:ph idx="12" type="sldNum"/>
          </p:nvPr>
        </p:nvSpPr>
        <p:spPr>
          <a:xfrm>
            <a:off x="11296611" y="6217623"/>
            <a:ext cx="731600" cy="524800"/>
          </a:xfrm>
          <a:prstGeom prst="rect">
            <a:avLst/>
          </a:prstGeom>
          <a:noFill/>
          <a:ln>
            <a:noFill/>
          </a:ln>
        </p:spPr>
        <p:txBody>
          <a:bodyPr anchorCtr="0" anchor="ctr" bIns="121900" lIns="121900" spcFirstLastPara="1" rIns="121900" wrap="square" tIns="121900">
            <a:normAutofit/>
          </a:bodyPr>
          <a:lstStyle/>
          <a:p>
            <a:pPr indent="0" lvl="0" marL="0" rtl="0" algn="r">
              <a:spcBef>
                <a:spcPts val="0"/>
              </a:spcBef>
              <a:spcAft>
                <a:spcPts val="0"/>
              </a:spcAft>
              <a:buClr>
                <a:srgbClr val="888888"/>
              </a:buClr>
              <a:buSzPts val="1200"/>
              <a:buFont typeface="Calibri"/>
              <a:buNone/>
            </a:pPr>
            <a:fld id="{00000000-1234-1234-1234-123412341234}" type="slidenum">
              <a:rPr lang="en"/>
              <a:t>‹#›</a:t>
            </a:fld>
            <a:endParaRPr/>
          </a:p>
        </p:txBody>
      </p:sp>
      <p:pic>
        <p:nvPicPr>
          <p:cNvPr id="656" name="Google Shape;656;p61"/>
          <p:cNvPicPr preferRelativeResize="0"/>
          <p:nvPr/>
        </p:nvPicPr>
        <p:blipFill rotWithShape="1">
          <a:blip r:embed="rId3">
            <a:alphaModFix/>
          </a:blip>
          <a:srcRect b="0" l="0" r="0" t="0"/>
          <a:stretch/>
        </p:blipFill>
        <p:spPr>
          <a:xfrm>
            <a:off x="203200" y="1661768"/>
            <a:ext cx="11785603" cy="3301289"/>
          </a:xfrm>
          <a:prstGeom prst="rect">
            <a:avLst/>
          </a:prstGeom>
          <a:noFill/>
          <a:ln>
            <a:noFill/>
          </a:ln>
          <a:effectLst>
            <a:outerShdw blurRad="57150" rotWithShape="0" algn="bl" dir="5400000" dist="19050">
              <a:srgbClr val="000000">
                <a:alpha val="49803"/>
              </a:srgbClr>
            </a:outerShdw>
          </a:effectLst>
        </p:spPr>
      </p:pic>
      <p:sp>
        <p:nvSpPr>
          <p:cNvPr id="657" name="Google Shape;657;p61"/>
          <p:cNvSpPr txBox="1"/>
          <p:nvPr/>
        </p:nvSpPr>
        <p:spPr>
          <a:xfrm>
            <a:off x="850067" y="5797968"/>
            <a:ext cx="9753600" cy="984845"/>
          </a:xfrm>
          <a:prstGeom prst="rect">
            <a:avLst/>
          </a:prstGeom>
          <a:noFill/>
          <a:ln>
            <a:noFill/>
          </a:ln>
        </p:spPr>
        <p:txBody>
          <a:bodyPr anchorCtr="0" anchor="t" bIns="121900" lIns="121900" spcFirstLastPara="1" rIns="121900" wrap="square" tIns="121900">
            <a:spAutoFit/>
          </a:bodyPr>
          <a:lstStyle/>
          <a:p>
            <a:pPr indent="0" lvl="0" marL="0" marR="0" rtl="0" algn="l">
              <a:spcBef>
                <a:spcPts val="0"/>
              </a:spcBef>
              <a:spcAft>
                <a:spcPts val="0"/>
              </a:spcAft>
              <a:buNone/>
            </a:pPr>
            <a:r>
              <a:rPr lang="en" sz="2400">
                <a:solidFill>
                  <a:schemeClr val="dk1"/>
                </a:solidFill>
                <a:latin typeface="Open Sans"/>
                <a:ea typeface="Open Sans"/>
                <a:cs typeface="Open Sans"/>
                <a:sym typeface="Open Sans"/>
              </a:rPr>
              <a:t>The answer should have been </a:t>
            </a:r>
            <a:r>
              <a:rPr lang="en" sz="2400">
                <a:solidFill>
                  <a:srgbClr val="6D9EEB"/>
                </a:solidFill>
                <a:latin typeface="Open Sans"/>
                <a:ea typeface="Open Sans"/>
                <a:cs typeface="Open Sans"/>
                <a:sym typeface="Open Sans"/>
              </a:rPr>
              <a:t>Argentina</a:t>
            </a:r>
            <a:r>
              <a:rPr lang="en" sz="2400">
                <a:solidFill>
                  <a:schemeClr val="dk1"/>
                </a:solidFill>
                <a:latin typeface="Open Sans"/>
                <a:ea typeface="Open Sans"/>
                <a:cs typeface="Open Sans"/>
                <a:sym typeface="Open Sans"/>
              </a:rPr>
              <a:t>, but it is not always trained on the most recent data.</a:t>
            </a:r>
            <a:endParaRPr sz="2400">
              <a:solidFill>
                <a:schemeClr val="dk1"/>
              </a:solidFill>
              <a:latin typeface="Open Sans"/>
              <a:ea typeface="Open Sans"/>
              <a:cs typeface="Open Sans"/>
              <a:sym typeface="Open Sans"/>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1" name="Shape 661"/>
        <p:cNvGrpSpPr/>
        <p:nvPr/>
      </p:nvGrpSpPr>
      <p:grpSpPr>
        <a:xfrm>
          <a:off x="0" y="0"/>
          <a:ext cx="0" cy="0"/>
          <a:chOff x="0" y="0"/>
          <a:chExt cx="0" cy="0"/>
        </a:xfrm>
      </p:grpSpPr>
      <p:sp>
        <p:nvSpPr>
          <p:cNvPr id="662" name="Google Shape;662;p62"/>
          <p:cNvSpPr txBox="1"/>
          <p:nvPr>
            <p:ph type="title"/>
          </p:nvPr>
        </p:nvSpPr>
        <p:spPr>
          <a:xfrm>
            <a:off x="415600" y="593367"/>
            <a:ext cx="11360800" cy="763600"/>
          </a:xfrm>
          <a:prstGeom prst="rect">
            <a:avLst/>
          </a:prstGeom>
          <a:noFill/>
          <a:ln>
            <a:noFill/>
          </a:ln>
        </p:spPr>
        <p:txBody>
          <a:bodyPr anchorCtr="0" anchor="t" bIns="121900" lIns="121900" spcFirstLastPara="1" rIns="121900" wrap="square" tIns="121900">
            <a:noAutofit/>
          </a:bodyPr>
          <a:lstStyle/>
          <a:p>
            <a:pPr indent="0" lvl="0" marL="0" rtl="0" algn="ctr">
              <a:lnSpc>
                <a:spcPct val="90000"/>
              </a:lnSpc>
              <a:spcBef>
                <a:spcPts val="0"/>
              </a:spcBef>
              <a:spcAft>
                <a:spcPts val="0"/>
              </a:spcAft>
              <a:buClr>
                <a:schemeClr val="dk1"/>
              </a:buClr>
              <a:buSzPts val="2500"/>
              <a:buFont typeface="Calibri"/>
              <a:buNone/>
            </a:pPr>
            <a:r>
              <a:rPr lang="en"/>
              <a:t>LLMs can be toxic and have bias!</a:t>
            </a:r>
            <a:endParaRPr/>
          </a:p>
        </p:txBody>
      </p:sp>
      <p:sp>
        <p:nvSpPr>
          <p:cNvPr id="663" name="Google Shape;663;p62"/>
          <p:cNvSpPr txBox="1"/>
          <p:nvPr>
            <p:ph idx="1" type="body"/>
          </p:nvPr>
        </p:nvSpPr>
        <p:spPr>
          <a:xfrm>
            <a:off x="621792" y="1536633"/>
            <a:ext cx="10926000" cy="4555200"/>
          </a:xfrm>
          <a:prstGeom prst="rect">
            <a:avLst/>
          </a:prstGeom>
          <a:noFill/>
          <a:ln>
            <a:noFill/>
          </a:ln>
        </p:spPr>
        <p:txBody>
          <a:bodyPr anchorCtr="0" anchor="t" bIns="121900" lIns="121900" spcFirstLastPara="1" rIns="121900" wrap="square" tIns="121900">
            <a:normAutofit/>
          </a:bodyPr>
          <a:lstStyle/>
          <a:p>
            <a:pPr indent="-448721" lvl="0" marL="609585" rtl="0" algn="l">
              <a:lnSpc>
                <a:spcPct val="100000"/>
              </a:lnSpc>
              <a:spcBef>
                <a:spcPts val="0"/>
              </a:spcBef>
              <a:spcAft>
                <a:spcPts val="0"/>
              </a:spcAft>
              <a:buClr>
                <a:schemeClr val="dk1"/>
              </a:buClr>
              <a:buSzPts val="1700"/>
              <a:buAutoNum type="arabicPeriod"/>
            </a:pPr>
            <a:r>
              <a:rPr lang="en"/>
              <a:t>Systems are constantly changing!</a:t>
            </a:r>
            <a:endParaRPr/>
          </a:p>
          <a:p>
            <a:pPr indent="-448721" lvl="0" marL="609585" rtl="0" algn="l">
              <a:lnSpc>
                <a:spcPct val="100000"/>
              </a:lnSpc>
              <a:spcBef>
                <a:spcPts val="0"/>
              </a:spcBef>
              <a:spcAft>
                <a:spcPts val="0"/>
              </a:spcAft>
              <a:buClr>
                <a:schemeClr val="dk1"/>
              </a:buClr>
              <a:buSzPts val="1700"/>
              <a:buAutoNum type="arabicPeriod"/>
            </a:pPr>
            <a:r>
              <a:rPr lang="en"/>
              <a:t>Check the following paper for a recent analysis.</a:t>
            </a:r>
            <a:endParaRPr/>
          </a:p>
        </p:txBody>
      </p:sp>
      <p:sp>
        <p:nvSpPr>
          <p:cNvPr id="664" name="Google Shape;664;p62"/>
          <p:cNvSpPr txBox="1"/>
          <p:nvPr>
            <p:ph idx="12" type="sldNum"/>
          </p:nvPr>
        </p:nvSpPr>
        <p:spPr>
          <a:xfrm>
            <a:off x="11296611" y="6217623"/>
            <a:ext cx="731600" cy="524800"/>
          </a:xfrm>
          <a:prstGeom prst="rect">
            <a:avLst/>
          </a:prstGeom>
          <a:noFill/>
          <a:ln>
            <a:noFill/>
          </a:ln>
        </p:spPr>
        <p:txBody>
          <a:bodyPr anchorCtr="0" anchor="ctr" bIns="121900" lIns="121900" spcFirstLastPara="1" rIns="121900" wrap="square" tIns="121900">
            <a:normAutofit/>
          </a:bodyPr>
          <a:lstStyle/>
          <a:p>
            <a:pPr indent="0" lvl="0" marL="0" rtl="0" algn="r">
              <a:spcBef>
                <a:spcPts val="0"/>
              </a:spcBef>
              <a:spcAft>
                <a:spcPts val="0"/>
              </a:spcAft>
              <a:buClr>
                <a:srgbClr val="888888"/>
              </a:buClr>
              <a:buSzPts val="1200"/>
              <a:buFont typeface="Calibri"/>
              <a:buNone/>
            </a:pPr>
            <a:fld id="{00000000-1234-1234-1234-123412341234}" type="slidenum">
              <a:rPr lang="en"/>
              <a:t>‹#›</a:t>
            </a:fld>
            <a:endParaRPr/>
          </a:p>
        </p:txBody>
      </p:sp>
      <p:sp>
        <p:nvSpPr>
          <p:cNvPr id="665" name="Google Shape;665;p62"/>
          <p:cNvSpPr txBox="1"/>
          <p:nvPr/>
        </p:nvSpPr>
        <p:spPr>
          <a:xfrm>
            <a:off x="1587900" y="6487033"/>
            <a:ext cx="9016400" cy="595600"/>
          </a:xfrm>
          <a:prstGeom prst="rect">
            <a:avLst/>
          </a:prstGeom>
          <a:noFill/>
          <a:ln>
            <a:noFill/>
          </a:ln>
        </p:spPr>
        <p:txBody>
          <a:bodyPr anchorCtr="0" anchor="t" bIns="121900" lIns="121900" spcFirstLastPara="1" rIns="121900" wrap="square" tIns="121900">
            <a:noAutofit/>
          </a:bodyPr>
          <a:lstStyle/>
          <a:p>
            <a:pPr indent="0" lvl="0" marL="0" marR="0" rtl="0" algn="ctr">
              <a:spcBef>
                <a:spcPts val="0"/>
              </a:spcBef>
              <a:spcAft>
                <a:spcPts val="0"/>
              </a:spcAft>
              <a:buNone/>
            </a:pPr>
            <a:r>
              <a:rPr lang="en" sz="1467">
                <a:solidFill>
                  <a:schemeClr val="dk1"/>
                </a:solidFill>
                <a:latin typeface="Open Sans Light"/>
                <a:ea typeface="Open Sans Light"/>
                <a:cs typeface="Open Sans Light"/>
                <a:sym typeface="Open Sans Light"/>
              </a:rPr>
              <a:t>[Zhuo et al., 2023:</a:t>
            </a:r>
            <a:r>
              <a:rPr lang="en" sz="1467" u="sng">
                <a:solidFill>
                  <a:schemeClr val="hlink"/>
                </a:solidFill>
                <a:latin typeface="Calibri"/>
                <a:ea typeface="Calibri"/>
                <a:cs typeface="Calibri"/>
                <a:sym typeface="Calibri"/>
                <a:hlinkClick r:id="rId3"/>
              </a:rPr>
              <a:t>https://arxiv.org/pdf/2301.12867.pdf</a:t>
            </a:r>
            <a:r>
              <a:rPr lang="en" sz="1467">
                <a:solidFill>
                  <a:schemeClr val="dk1"/>
                </a:solidFill>
                <a:latin typeface="Open Sans Light"/>
                <a:ea typeface="Open Sans Light"/>
                <a:cs typeface="Open Sans Light"/>
                <a:sym typeface="Open Sans Light"/>
              </a:rPr>
              <a:t>]</a:t>
            </a:r>
            <a:endParaRPr sz="1467">
              <a:solidFill>
                <a:schemeClr val="dk1"/>
              </a:solidFill>
              <a:latin typeface="Open Sans Light"/>
              <a:ea typeface="Open Sans Light"/>
              <a:cs typeface="Open Sans Light"/>
              <a:sym typeface="Open Sans Light"/>
            </a:endParaRPr>
          </a:p>
        </p:txBody>
      </p:sp>
      <p:sp>
        <p:nvSpPr>
          <p:cNvPr id="666" name="Google Shape;666;p62"/>
          <p:cNvSpPr txBox="1"/>
          <p:nvPr/>
        </p:nvSpPr>
        <p:spPr>
          <a:xfrm>
            <a:off x="5588567" y="4265152"/>
            <a:ext cx="3746000" cy="615513"/>
          </a:xfrm>
          <a:prstGeom prst="rect">
            <a:avLst/>
          </a:prstGeom>
          <a:noFill/>
          <a:ln>
            <a:noFill/>
          </a:ln>
        </p:spPr>
        <p:txBody>
          <a:bodyPr anchorCtr="0" anchor="t" bIns="121900" lIns="121900" spcFirstLastPara="1" rIns="121900" wrap="square" tIns="121900">
            <a:spAutoFit/>
          </a:bodyPr>
          <a:lstStyle/>
          <a:p>
            <a:pPr indent="0" lvl="0" marL="0" marR="0" rtl="0" algn="l">
              <a:spcBef>
                <a:spcPts val="0"/>
              </a:spcBef>
              <a:spcAft>
                <a:spcPts val="0"/>
              </a:spcAft>
              <a:buNone/>
            </a:pPr>
            <a:r>
              <a:rPr lang="en" sz="2400">
                <a:solidFill>
                  <a:schemeClr val="dk1"/>
                </a:solidFill>
                <a:latin typeface="Open Sans"/>
                <a:ea typeface="Open Sans"/>
                <a:cs typeface="Open Sans"/>
                <a:sym typeface="Open Sans"/>
              </a:rPr>
              <a:t>https://qrco.de/bdjKPM</a:t>
            </a:r>
            <a:endParaRPr sz="2400">
              <a:solidFill>
                <a:schemeClr val="dk1"/>
              </a:solidFill>
              <a:latin typeface="Open Sans"/>
              <a:ea typeface="Open Sans"/>
              <a:cs typeface="Open Sans"/>
              <a:sym typeface="Open Sans"/>
            </a:endParaRPr>
          </a:p>
        </p:txBody>
      </p:sp>
      <p:pic>
        <p:nvPicPr>
          <p:cNvPr id="667" name="Google Shape;667;p62"/>
          <p:cNvPicPr preferRelativeResize="0"/>
          <p:nvPr/>
        </p:nvPicPr>
        <p:blipFill rotWithShape="1">
          <a:blip r:embed="rId4">
            <a:alphaModFix/>
          </a:blip>
          <a:srcRect b="0" l="0" r="0" t="0"/>
          <a:stretch/>
        </p:blipFill>
        <p:spPr>
          <a:xfrm>
            <a:off x="1587900" y="2928267"/>
            <a:ext cx="3289368" cy="3289368"/>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1" name="Shape 671"/>
        <p:cNvGrpSpPr/>
        <p:nvPr/>
      </p:nvGrpSpPr>
      <p:grpSpPr>
        <a:xfrm>
          <a:off x="0" y="0"/>
          <a:ext cx="0" cy="0"/>
          <a:chOff x="0" y="0"/>
          <a:chExt cx="0" cy="0"/>
        </a:xfrm>
      </p:grpSpPr>
      <p:sp>
        <p:nvSpPr>
          <p:cNvPr id="672" name="Google Shape;672;p63"/>
          <p:cNvSpPr txBox="1"/>
          <p:nvPr>
            <p:ph type="title"/>
          </p:nvPr>
        </p:nvSpPr>
        <p:spPr>
          <a:xfrm>
            <a:off x="415600" y="2867800"/>
            <a:ext cx="11360800" cy="1122400"/>
          </a:xfrm>
          <a:prstGeom prst="rect">
            <a:avLst/>
          </a:prstGeom>
          <a:noFill/>
          <a:ln>
            <a:noFill/>
          </a:ln>
        </p:spPr>
        <p:txBody>
          <a:bodyPr anchorCtr="0" anchor="ctr" bIns="121900" lIns="121900" spcFirstLastPara="1" rIns="121900" wrap="square" tIns="121900">
            <a:noAutofit/>
          </a:bodyPr>
          <a:lstStyle/>
          <a:p>
            <a:pPr indent="0" lvl="0" marL="0" rtl="0" algn="ctr">
              <a:lnSpc>
                <a:spcPct val="90000"/>
              </a:lnSpc>
              <a:spcBef>
                <a:spcPts val="0"/>
              </a:spcBef>
              <a:spcAft>
                <a:spcPts val="0"/>
              </a:spcAft>
              <a:buClr>
                <a:schemeClr val="dk1"/>
              </a:buClr>
              <a:buSzPts val="3600"/>
              <a:buFont typeface="Calibri"/>
              <a:buNone/>
            </a:pPr>
            <a:r>
              <a:rPr lang="en"/>
              <a:t>Questions?</a:t>
            </a:r>
            <a:endParaRPr/>
          </a:p>
        </p:txBody>
      </p:sp>
      <p:sp>
        <p:nvSpPr>
          <p:cNvPr id="673" name="Google Shape;673;p63"/>
          <p:cNvSpPr txBox="1"/>
          <p:nvPr>
            <p:ph idx="12" type="sldNum"/>
          </p:nvPr>
        </p:nvSpPr>
        <p:spPr>
          <a:xfrm>
            <a:off x="11296611" y="6217623"/>
            <a:ext cx="731600" cy="524800"/>
          </a:xfrm>
          <a:prstGeom prst="rect">
            <a:avLst/>
          </a:prstGeom>
          <a:noFill/>
          <a:ln>
            <a:noFill/>
          </a:ln>
        </p:spPr>
        <p:txBody>
          <a:bodyPr anchorCtr="0" anchor="ctr" bIns="121900" lIns="121900" spcFirstLastPara="1" rIns="121900" wrap="square" tIns="121900">
            <a:normAutofit/>
          </a:bodyPr>
          <a:lstStyle/>
          <a:p>
            <a:pPr indent="0" lvl="0" marL="0" rtl="0" algn="r">
              <a:spcBef>
                <a:spcPts val="0"/>
              </a:spcBef>
              <a:spcAft>
                <a:spcPts val="0"/>
              </a:spcAft>
              <a:buClr>
                <a:srgbClr val="888888"/>
              </a:buClr>
              <a:buSzPts val="1200"/>
              <a:buFont typeface="Calibri"/>
              <a:buNone/>
            </a:pPr>
            <a:fld id="{00000000-1234-1234-1234-123412341234}" type="slidenum">
              <a:rPr lang="en"/>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Princeton NLP">
  <a:themeElements>
    <a:clrScheme name="Simple Light">
      <a:dk1>
        <a:srgbClr val="000000"/>
      </a:dk1>
      <a:lt1>
        <a:srgbClr val="FFFFFF"/>
      </a:lt1>
      <a:dk2>
        <a:srgbClr val="595959"/>
      </a:dk2>
      <a:lt2>
        <a:srgbClr val="EEEEEE"/>
      </a:lt2>
      <a:accent1>
        <a:srgbClr val="E69138"/>
      </a:accent1>
      <a:accent2>
        <a:srgbClr val="3C78D8"/>
      </a:accent2>
      <a:accent3>
        <a:srgbClr val="674EA7"/>
      </a:accent3>
      <a:accent4>
        <a:srgbClr val="6AA84F"/>
      </a:accent4>
      <a:accent5>
        <a:srgbClr val="F1C232"/>
      </a:accent5>
      <a:accent6>
        <a:srgbClr val="EEFF41"/>
      </a:accent6>
      <a:hlink>
        <a:srgbClr val="3D85C6"/>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2023-08-12T04:40:57Z</dcterms:created>
  <dc:creator>Ujjawal Choudhry</dc:creator>
</cp:coreProperties>
</file>