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3"/>
  </p:notesMasterIdLst>
  <p:sldIdLst>
    <p:sldId id="346" r:id="rId2"/>
    <p:sldId id="308" r:id="rId3"/>
    <p:sldId id="309" r:id="rId4"/>
    <p:sldId id="310" r:id="rId5"/>
    <p:sldId id="325" r:id="rId6"/>
    <p:sldId id="327" r:id="rId7"/>
    <p:sldId id="345" r:id="rId8"/>
    <p:sldId id="329" r:id="rId9"/>
    <p:sldId id="330" r:id="rId10"/>
    <p:sldId id="331" r:id="rId11"/>
    <p:sldId id="332" r:id="rId12"/>
    <p:sldId id="268" r:id="rId13"/>
    <p:sldId id="333" r:id="rId14"/>
    <p:sldId id="270" r:id="rId15"/>
    <p:sldId id="339" r:id="rId16"/>
    <p:sldId id="340" r:id="rId17"/>
    <p:sldId id="335" r:id="rId18"/>
    <p:sldId id="336" r:id="rId19"/>
    <p:sldId id="284" r:id="rId20"/>
    <p:sldId id="280" r:id="rId21"/>
    <p:sldId id="281"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09D046-E5E3-486C-BD9E-C00E15B21CB9}" v="8" dt="2024-10-06T02:00:29.949"/>
    <p1510:client id="{6ED2B8C0-E30F-491B-98B7-60C8A9A1A16B}" v="1" dt="2024-10-05T10:06:56.124"/>
  </p1510:revLst>
</p1510:revInfo>
</file>

<file path=ppt/tableStyles.xml><?xml version="1.0" encoding="utf-8"?>
<a:tblStyleLst xmlns:a="http://schemas.openxmlformats.org/drawingml/2006/main" def="{5C22544A-7EE6-4342-B048-85BDC9FD1C3A}">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0" d="100"/>
          <a:sy n="70" d="100"/>
        </p:scale>
        <p:origin x="1180" y="5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veri Krishnan" userId="b7c3e7e8-bc1d-4623-be8e-3cf7f79f0877" providerId="ADAL" clId="{0199E527-9921-4F96-9E99-D22ABA9DFA60}"/>
    <pc:docChg chg="undo custSel addSld delSld modSld">
      <pc:chgData name="Kaveri Krishnan" userId="b7c3e7e8-bc1d-4623-be8e-3cf7f79f0877" providerId="ADAL" clId="{0199E527-9921-4F96-9E99-D22ABA9DFA60}" dt="2022-11-22T06:08:32.716" v="93"/>
      <pc:docMkLst>
        <pc:docMk/>
      </pc:docMkLst>
      <pc:sldChg chg="del">
        <pc:chgData name="Kaveri Krishnan" userId="b7c3e7e8-bc1d-4623-be8e-3cf7f79f0877" providerId="ADAL" clId="{0199E527-9921-4F96-9E99-D22ABA9DFA60}" dt="2022-11-22T06:03:03.660" v="0" actId="47"/>
        <pc:sldMkLst>
          <pc:docMk/>
          <pc:sldMk cId="920855606" sldId="257"/>
        </pc:sldMkLst>
      </pc:sldChg>
      <pc:sldChg chg="del">
        <pc:chgData name="Kaveri Krishnan" userId="b7c3e7e8-bc1d-4623-be8e-3cf7f79f0877" providerId="ADAL" clId="{0199E527-9921-4F96-9E99-D22ABA9DFA60}" dt="2022-11-22T06:03:06.266" v="7" actId="47"/>
        <pc:sldMkLst>
          <pc:docMk/>
          <pc:sldMk cId="1144266305" sldId="263"/>
        </pc:sldMkLst>
      </pc:sldChg>
      <pc:sldChg chg="del">
        <pc:chgData name="Kaveri Krishnan" userId="b7c3e7e8-bc1d-4623-be8e-3cf7f79f0877" providerId="ADAL" clId="{0199E527-9921-4F96-9E99-D22ABA9DFA60}" dt="2022-11-22T06:03:06.757" v="8" actId="47"/>
        <pc:sldMkLst>
          <pc:docMk/>
          <pc:sldMk cId="3423000259" sldId="264"/>
        </pc:sldMkLst>
      </pc:sldChg>
      <pc:sldChg chg="del">
        <pc:chgData name="Kaveri Krishnan" userId="b7c3e7e8-bc1d-4623-be8e-3cf7f79f0877" providerId="ADAL" clId="{0199E527-9921-4F96-9E99-D22ABA9DFA60}" dt="2022-11-22T06:03:07.199" v="9" actId="47"/>
        <pc:sldMkLst>
          <pc:docMk/>
          <pc:sldMk cId="3423000259" sldId="265"/>
        </pc:sldMkLst>
      </pc:sldChg>
      <pc:sldChg chg="del">
        <pc:chgData name="Kaveri Krishnan" userId="b7c3e7e8-bc1d-4623-be8e-3cf7f79f0877" providerId="ADAL" clId="{0199E527-9921-4F96-9E99-D22ABA9DFA60}" dt="2022-11-22T06:03:08.518" v="11" actId="47"/>
        <pc:sldMkLst>
          <pc:docMk/>
          <pc:sldMk cId="3423000259" sldId="266"/>
        </pc:sldMkLst>
      </pc:sldChg>
      <pc:sldChg chg="del">
        <pc:chgData name="Kaveri Krishnan" userId="b7c3e7e8-bc1d-4623-be8e-3cf7f79f0877" providerId="ADAL" clId="{0199E527-9921-4F96-9E99-D22ABA9DFA60}" dt="2022-11-22T06:03:08.899" v="12" actId="47"/>
        <pc:sldMkLst>
          <pc:docMk/>
          <pc:sldMk cId="3423000259" sldId="267"/>
        </pc:sldMkLst>
      </pc:sldChg>
      <pc:sldChg chg="del">
        <pc:chgData name="Kaveri Krishnan" userId="b7c3e7e8-bc1d-4623-be8e-3cf7f79f0877" providerId="ADAL" clId="{0199E527-9921-4F96-9E99-D22ABA9DFA60}" dt="2022-11-22T06:03:10.382" v="14" actId="47"/>
        <pc:sldMkLst>
          <pc:docMk/>
          <pc:sldMk cId="3423000259" sldId="269"/>
        </pc:sldMkLst>
      </pc:sldChg>
      <pc:sldChg chg="del">
        <pc:chgData name="Kaveri Krishnan" userId="b7c3e7e8-bc1d-4623-be8e-3cf7f79f0877" providerId="ADAL" clId="{0199E527-9921-4F96-9E99-D22ABA9DFA60}" dt="2022-11-22T06:03:11.322" v="16" actId="47"/>
        <pc:sldMkLst>
          <pc:docMk/>
          <pc:sldMk cId="3423000259" sldId="271"/>
        </pc:sldMkLst>
      </pc:sldChg>
      <pc:sldChg chg="del">
        <pc:chgData name="Kaveri Krishnan" userId="b7c3e7e8-bc1d-4623-be8e-3cf7f79f0877" providerId="ADAL" clId="{0199E527-9921-4F96-9E99-D22ABA9DFA60}" dt="2022-11-22T06:03:19.799" v="29" actId="47"/>
        <pc:sldMkLst>
          <pc:docMk/>
          <pc:sldMk cId="3423000259" sldId="272"/>
        </pc:sldMkLst>
      </pc:sldChg>
      <pc:sldChg chg="del">
        <pc:chgData name="Kaveri Krishnan" userId="b7c3e7e8-bc1d-4623-be8e-3cf7f79f0877" providerId="ADAL" clId="{0199E527-9921-4F96-9E99-D22ABA9DFA60}" dt="2022-11-22T06:03:20.633" v="30" actId="47"/>
        <pc:sldMkLst>
          <pc:docMk/>
          <pc:sldMk cId="3423000259" sldId="273"/>
        </pc:sldMkLst>
      </pc:sldChg>
      <pc:sldChg chg="del">
        <pc:chgData name="Kaveri Krishnan" userId="b7c3e7e8-bc1d-4623-be8e-3cf7f79f0877" providerId="ADAL" clId="{0199E527-9921-4F96-9E99-D22ABA9DFA60}" dt="2022-11-22T06:03:21.327" v="31" actId="47"/>
        <pc:sldMkLst>
          <pc:docMk/>
          <pc:sldMk cId="3423000259" sldId="274"/>
        </pc:sldMkLst>
      </pc:sldChg>
      <pc:sldChg chg="del">
        <pc:chgData name="Kaveri Krishnan" userId="b7c3e7e8-bc1d-4623-be8e-3cf7f79f0877" providerId="ADAL" clId="{0199E527-9921-4F96-9E99-D22ABA9DFA60}" dt="2022-11-22T06:03:21.949" v="32" actId="47"/>
        <pc:sldMkLst>
          <pc:docMk/>
          <pc:sldMk cId="3423000259" sldId="275"/>
        </pc:sldMkLst>
      </pc:sldChg>
      <pc:sldChg chg="del">
        <pc:chgData name="Kaveri Krishnan" userId="b7c3e7e8-bc1d-4623-be8e-3cf7f79f0877" providerId="ADAL" clId="{0199E527-9921-4F96-9E99-D22ABA9DFA60}" dt="2022-11-22T06:03:22.899" v="33" actId="47"/>
        <pc:sldMkLst>
          <pc:docMk/>
          <pc:sldMk cId="3423000259" sldId="276"/>
        </pc:sldMkLst>
      </pc:sldChg>
      <pc:sldChg chg="del">
        <pc:chgData name="Kaveri Krishnan" userId="b7c3e7e8-bc1d-4623-be8e-3cf7f79f0877" providerId="ADAL" clId="{0199E527-9921-4F96-9E99-D22ABA9DFA60}" dt="2022-11-22T06:03:16.532" v="28" actId="47"/>
        <pc:sldMkLst>
          <pc:docMk/>
          <pc:sldMk cId="3423000259" sldId="277"/>
        </pc:sldMkLst>
      </pc:sldChg>
      <pc:sldChg chg="modSp mod">
        <pc:chgData name="Kaveri Krishnan" userId="b7c3e7e8-bc1d-4623-be8e-3cf7f79f0877" providerId="ADAL" clId="{0199E527-9921-4F96-9E99-D22ABA9DFA60}" dt="2022-11-22T06:08:00.849" v="88" actId="113"/>
        <pc:sldMkLst>
          <pc:docMk/>
          <pc:sldMk cId="914327683" sldId="280"/>
        </pc:sldMkLst>
        <pc:spChg chg="mod">
          <ac:chgData name="Kaveri Krishnan" userId="b7c3e7e8-bc1d-4623-be8e-3cf7f79f0877" providerId="ADAL" clId="{0199E527-9921-4F96-9E99-D22ABA9DFA60}" dt="2022-11-22T06:08:00.849" v="88" actId="113"/>
          <ac:spMkLst>
            <pc:docMk/>
            <pc:sldMk cId="914327683" sldId="280"/>
            <ac:spMk id="3" creationId="{00000000-0000-0000-0000-000000000000}"/>
          </ac:spMkLst>
        </pc:spChg>
      </pc:sldChg>
      <pc:sldChg chg="modSp mod">
        <pc:chgData name="Kaveri Krishnan" userId="b7c3e7e8-bc1d-4623-be8e-3cf7f79f0877" providerId="ADAL" clId="{0199E527-9921-4F96-9E99-D22ABA9DFA60}" dt="2022-11-22T06:08:15.866" v="91" actId="113"/>
        <pc:sldMkLst>
          <pc:docMk/>
          <pc:sldMk cId="3051041326" sldId="281"/>
        </pc:sldMkLst>
        <pc:spChg chg="mod">
          <ac:chgData name="Kaveri Krishnan" userId="b7c3e7e8-bc1d-4623-be8e-3cf7f79f0877" providerId="ADAL" clId="{0199E527-9921-4F96-9E99-D22ABA9DFA60}" dt="2022-11-22T06:08:15.866" v="91" actId="113"/>
          <ac:spMkLst>
            <pc:docMk/>
            <pc:sldMk cId="3051041326" sldId="281"/>
            <ac:spMk id="3" creationId="{00000000-0000-0000-0000-000000000000}"/>
          </ac:spMkLst>
        </pc:spChg>
      </pc:sldChg>
      <pc:sldChg chg="modSp mod">
        <pc:chgData name="Kaveri Krishnan" userId="b7c3e7e8-bc1d-4623-be8e-3cf7f79f0877" providerId="ADAL" clId="{0199E527-9921-4F96-9E99-D22ABA9DFA60}" dt="2022-11-22T06:07:40.156" v="83" actId="20577"/>
        <pc:sldMkLst>
          <pc:docMk/>
          <pc:sldMk cId="696192725" sldId="284"/>
        </pc:sldMkLst>
        <pc:spChg chg="mod">
          <ac:chgData name="Kaveri Krishnan" userId="b7c3e7e8-bc1d-4623-be8e-3cf7f79f0877" providerId="ADAL" clId="{0199E527-9921-4F96-9E99-D22ABA9DFA60}" dt="2022-11-22T06:07:40.156" v="83" actId="20577"/>
          <ac:spMkLst>
            <pc:docMk/>
            <pc:sldMk cId="696192725" sldId="284"/>
            <ac:spMk id="3" creationId="{00000000-0000-0000-0000-000000000000}"/>
          </ac:spMkLst>
        </pc:spChg>
      </pc:sldChg>
      <pc:sldChg chg="del">
        <pc:chgData name="Kaveri Krishnan" userId="b7c3e7e8-bc1d-4623-be8e-3cf7f79f0877" providerId="ADAL" clId="{0199E527-9921-4F96-9E99-D22ABA9DFA60}" dt="2022-11-22T06:03:04.124" v="2" actId="47"/>
        <pc:sldMkLst>
          <pc:docMk/>
          <pc:sldMk cId="2793550757" sldId="286"/>
        </pc:sldMkLst>
      </pc:sldChg>
      <pc:sldChg chg="del">
        <pc:chgData name="Kaveri Krishnan" userId="b7c3e7e8-bc1d-4623-be8e-3cf7f79f0877" providerId="ADAL" clId="{0199E527-9921-4F96-9E99-D22ABA9DFA60}" dt="2022-11-22T06:03:04.966" v="3" actId="47"/>
        <pc:sldMkLst>
          <pc:docMk/>
          <pc:sldMk cId="380883612" sldId="287"/>
        </pc:sldMkLst>
      </pc:sldChg>
      <pc:sldChg chg="del">
        <pc:chgData name="Kaveri Krishnan" userId="b7c3e7e8-bc1d-4623-be8e-3cf7f79f0877" providerId="ADAL" clId="{0199E527-9921-4F96-9E99-D22ABA9DFA60}" dt="2022-11-22T06:03:05.265" v="4" actId="47"/>
        <pc:sldMkLst>
          <pc:docMk/>
          <pc:sldMk cId="2321654109" sldId="288"/>
        </pc:sldMkLst>
      </pc:sldChg>
      <pc:sldChg chg="del">
        <pc:chgData name="Kaveri Krishnan" userId="b7c3e7e8-bc1d-4623-be8e-3cf7f79f0877" providerId="ADAL" clId="{0199E527-9921-4F96-9E99-D22ABA9DFA60}" dt="2022-11-22T06:03:05.816" v="6" actId="47"/>
        <pc:sldMkLst>
          <pc:docMk/>
          <pc:sldMk cId="167373762" sldId="291"/>
        </pc:sldMkLst>
      </pc:sldChg>
      <pc:sldChg chg="del">
        <pc:chgData name="Kaveri Krishnan" userId="b7c3e7e8-bc1d-4623-be8e-3cf7f79f0877" providerId="ADAL" clId="{0199E527-9921-4F96-9E99-D22ABA9DFA60}" dt="2022-11-22T06:03:05.516" v="5" actId="47"/>
        <pc:sldMkLst>
          <pc:docMk/>
          <pc:sldMk cId="1659483366" sldId="292"/>
        </pc:sldMkLst>
      </pc:sldChg>
      <pc:sldChg chg="del">
        <pc:chgData name="Kaveri Krishnan" userId="b7c3e7e8-bc1d-4623-be8e-3cf7f79f0877" providerId="ADAL" clId="{0199E527-9921-4F96-9E99-D22ABA9DFA60}" dt="2022-11-22T06:03:23.833" v="34" actId="47"/>
        <pc:sldMkLst>
          <pc:docMk/>
          <pc:sldMk cId="234640369" sldId="293"/>
        </pc:sldMkLst>
      </pc:sldChg>
      <pc:sldChg chg="del">
        <pc:chgData name="Kaveri Krishnan" userId="b7c3e7e8-bc1d-4623-be8e-3cf7f79f0877" providerId="ADAL" clId="{0199E527-9921-4F96-9E99-D22ABA9DFA60}" dt="2022-11-22T06:03:24.232" v="35" actId="47"/>
        <pc:sldMkLst>
          <pc:docMk/>
          <pc:sldMk cId="1231820456" sldId="294"/>
        </pc:sldMkLst>
      </pc:sldChg>
      <pc:sldChg chg="del">
        <pc:chgData name="Kaveri Krishnan" userId="b7c3e7e8-bc1d-4623-be8e-3cf7f79f0877" providerId="ADAL" clId="{0199E527-9921-4F96-9E99-D22ABA9DFA60}" dt="2022-11-22T06:03:25.616" v="38" actId="47"/>
        <pc:sldMkLst>
          <pc:docMk/>
          <pc:sldMk cId="165726034" sldId="295"/>
        </pc:sldMkLst>
      </pc:sldChg>
      <pc:sldChg chg="del">
        <pc:chgData name="Kaveri Krishnan" userId="b7c3e7e8-bc1d-4623-be8e-3cf7f79f0877" providerId="ADAL" clId="{0199E527-9921-4F96-9E99-D22ABA9DFA60}" dt="2022-11-22T06:03:03.882" v="1" actId="47"/>
        <pc:sldMkLst>
          <pc:docMk/>
          <pc:sldMk cId="1071271564" sldId="296"/>
        </pc:sldMkLst>
      </pc:sldChg>
      <pc:sldChg chg="add del">
        <pc:chgData name="Kaveri Krishnan" userId="b7c3e7e8-bc1d-4623-be8e-3cf7f79f0877" providerId="ADAL" clId="{0199E527-9921-4F96-9E99-D22ABA9DFA60}" dt="2022-11-22T06:03:33.381" v="45" actId="47"/>
        <pc:sldMkLst>
          <pc:docMk/>
          <pc:sldMk cId="2097901800" sldId="298"/>
        </pc:sldMkLst>
      </pc:sldChg>
      <pc:sldChg chg="del">
        <pc:chgData name="Kaveri Krishnan" userId="b7c3e7e8-bc1d-4623-be8e-3cf7f79f0877" providerId="ADAL" clId="{0199E527-9921-4F96-9E99-D22ABA9DFA60}" dt="2022-11-22T06:03:08.118" v="10" actId="47"/>
        <pc:sldMkLst>
          <pc:docMk/>
          <pc:sldMk cId="2191608936" sldId="306"/>
        </pc:sldMkLst>
      </pc:sldChg>
      <pc:sldChg chg="del">
        <pc:chgData name="Kaveri Krishnan" userId="b7c3e7e8-bc1d-4623-be8e-3cf7f79f0877" providerId="ADAL" clId="{0199E527-9921-4F96-9E99-D22ABA9DFA60}" dt="2022-11-22T06:03:10.816" v="15" actId="47"/>
        <pc:sldMkLst>
          <pc:docMk/>
          <pc:sldMk cId="187043224" sldId="307"/>
        </pc:sldMkLst>
      </pc:sldChg>
      <pc:sldChg chg="del">
        <pc:chgData name="Kaveri Krishnan" userId="b7c3e7e8-bc1d-4623-be8e-3cf7f79f0877" providerId="ADAL" clId="{0199E527-9921-4F96-9E99-D22ABA9DFA60}" dt="2022-11-22T06:05:01.733" v="46" actId="47"/>
        <pc:sldMkLst>
          <pc:docMk/>
          <pc:sldMk cId="2846390723" sldId="308"/>
        </pc:sldMkLst>
      </pc:sldChg>
      <pc:sldChg chg="del">
        <pc:chgData name="Kaveri Krishnan" userId="b7c3e7e8-bc1d-4623-be8e-3cf7f79f0877" providerId="ADAL" clId="{0199E527-9921-4F96-9E99-D22ABA9DFA60}" dt="2022-11-22T06:05:02.549" v="47" actId="47"/>
        <pc:sldMkLst>
          <pc:docMk/>
          <pc:sldMk cId="1347810392" sldId="309"/>
        </pc:sldMkLst>
      </pc:sldChg>
      <pc:sldChg chg="del">
        <pc:chgData name="Kaveri Krishnan" userId="b7c3e7e8-bc1d-4623-be8e-3cf7f79f0877" providerId="ADAL" clId="{0199E527-9921-4F96-9E99-D22ABA9DFA60}" dt="2022-11-22T06:05:03.033" v="48" actId="47"/>
        <pc:sldMkLst>
          <pc:docMk/>
          <pc:sldMk cId="1438357721" sldId="310"/>
        </pc:sldMkLst>
      </pc:sldChg>
      <pc:sldChg chg="del">
        <pc:chgData name="Kaveri Krishnan" userId="b7c3e7e8-bc1d-4623-be8e-3cf7f79f0877" providerId="ADAL" clId="{0199E527-9921-4F96-9E99-D22ABA9DFA60}" dt="2022-11-22T06:03:09.319" v="13" actId="47"/>
        <pc:sldMkLst>
          <pc:docMk/>
          <pc:sldMk cId="567686349" sldId="311"/>
        </pc:sldMkLst>
      </pc:sldChg>
      <pc:sldChg chg="del">
        <pc:chgData name="Kaveri Krishnan" userId="b7c3e7e8-bc1d-4623-be8e-3cf7f79f0877" providerId="ADAL" clId="{0199E527-9921-4F96-9E99-D22ABA9DFA60}" dt="2022-11-22T06:03:11.799" v="17" actId="47"/>
        <pc:sldMkLst>
          <pc:docMk/>
          <pc:sldMk cId="339566827" sldId="312"/>
        </pc:sldMkLst>
      </pc:sldChg>
      <pc:sldChg chg="del">
        <pc:chgData name="Kaveri Krishnan" userId="b7c3e7e8-bc1d-4623-be8e-3cf7f79f0877" providerId="ADAL" clId="{0199E527-9921-4F96-9E99-D22ABA9DFA60}" dt="2022-11-22T06:03:12.632" v="18" actId="47"/>
        <pc:sldMkLst>
          <pc:docMk/>
          <pc:sldMk cId="2749718539" sldId="313"/>
        </pc:sldMkLst>
      </pc:sldChg>
      <pc:sldChg chg="del">
        <pc:chgData name="Kaveri Krishnan" userId="b7c3e7e8-bc1d-4623-be8e-3cf7f79f0877" providerId="ADAL" clId="{0199E527-9921-4F96-9E99-D22ABA9DFA60}" dt="2022-11-22T06:03:13.099" v="19" actId="47"/>
        <pc:sldMkLst>
          <pc:docMk/>
          <pc:sldMk cId="3926914095" sldId="314"/>
        </pc:sldMkLst>
      </pc:sldChg>
      <pc:sldChg chg="del">
        <pc:chgData name="Kaveri Krishnan" userId="b7c3e7e8-bc1d-4623-be8e-3cf7f79f0877" providerId="ADAL" clId="{0199E527-9921-4F96-9E99-D22ABA9DFA60}" dt="2022-11-22T06:03:13.499" v="20" actId="47"/>
        <pc:sldMkLst>
          <pc:docMk/>
          <pc:sldMk cId="2174503914" sldId="315"/>
        </pc:sldMkLst>
      </pc:sldChg>
      <pc:sldChg chg="del">
        <pc:chgData name="Kaveri Krishnan" userId="b7c3e7e8-bc1d-4623-be8e-3cf7f79f0877" providerId="ADAL" clId="{0199E527-9921-4F96-9E99-D22ABA9DFA60}" dt="2022-11-22T06:03:13.766" v="21" actId="47"/>
        <pc:sldMkLst>
          <pc:docMk/>
          <pc:sldMk cId="2884399204" sldId="316"/>
        </pc:sldMkLst>
      </pc:sldChg>
      <pc:sldChg chg="del">
        <pc:chgData name="Kaveri Krishnan" userId="b7c3e7e8-bc1d-4623-be8e-3cf7f79f0877" providerId="ADAL" clId="{0199E527-9921-4F96-9E99-D22ABA9DFA60}" dt="2022-11-22T06:03:14.049" v="22" actId="47"/>
        <pc:sldMkLst>
          <pc:docMk/>
          <pc:sldMk cId="3450575152" sldId="317"/>
        </pc:sldMkLst>
      </pc:sldChg>
      <pc:sldChg chg="del">
        <pc:chgData name="Kaveri Krishnan" userId="b7c3e7e8-bc1d-4623-be8e-3cf7f79f0877" providerId="ADAL" clId="{0199E527-9921-4F96-9E99-D22ABA9DFA60}" dt="2022-11-22T06:03:14.366" v="23" actId="47"/>
        <pc:sldMkLst>
          <pc:docMk/>
          <pc:sldMk cId="933917305" sldId="318"/>
        </pc:sldMkLst>
      </pc:sldChg>
      <pc:sldChg chg="del">
        <pc:chgData name="Kaveri Krishnan" userId="b7c3e7e8-bc1d-4623-be8e-3cf7f79f0877" providerId="ADAL" clId="{0199E527-9921-4F96-9E99-D22ABA9DFA60}" dt="2022-11-22T06:03:14.666" v="24" actId="47"/>
        <pc:sldMkLst>
          <pc:docMk/>
          <pc:sldMk cId="2364425278" sldId="319"/>
        </pc:sldMkLst>
      </pc:sldChg>
      <pc:sldChg chg="del">
        <pc:chgData name="Kaveri Krishnan" userId="b7c3e7e8-bc1d-4623-be8e-3cf7f79f0877" providerId="ADAL" clId="{0199E527-9921-4F96-9E99-D22ABA9DFA60}" dt="2022-11-22T06:03:15.349" v="25" actId="47"/>
        <pc:sldMkLst>
          <pc:docMk/>
          <pc:sldMk cId="1685602788" sldId="320"/>
        </pc:sldMkLst>
      </pc:sldChg>
      <pc:sldChg chg="del">
        <pc:chgData name="Kaveri Krishnan" userId="b7c3e7e8-bc1d-4623-be8e-3cf7f79f0877" providerId="ADAL" clId="{0199E527-9921-4F96-9E99-D22ABA9DFA60}" dt="2022-11-22T06:03:15.781" v="26" actId="47"/>
        <pc:sldMkLst>
          <pc:docMk/>
          <pc:sldMk cId="126213832" sldId="321"/>
        </pc:sldMkLst>
      </pc:sldChg>
      <pc:sldChg chg="del">
        <pc:chgData name="Kaveri Krishnan" userId="b7c3e7e8-bc1d-4623-be8e-3cf7f79f0877" providerId="ADAL" clId="{0199E527-9921-4F96-9E99-D22ABA9DFA60}" dt="2022-11-22T06:03:16.165" v="27" actId="47"/>
        <pc:sldMkLst>
          <pc:docMk/>
          <pc:sldMk cId="3143819816" sldId="322"/>
        </pc:sldMkLst>
      </pc:sldChg>
      <pc:sldChg chg="del">
        <pc:chgData name="Kaveri Krishnan" userId="b7c3e7e8-bc1d-4623-be8e-3cf7f79f0877" providerId="ADAL" clId="{0199E527-9921-4F96-9E99-D22ABA9DFA60}" dt="2022-11-22T06:03:24.633" v="36" actId="47"/>
        <pc:sldMkLst>
          <pc:docMk/>
          <pc:sldMk cId="4195468092" sldId="323"/>
        </pc:sldMkLst>
      </pc:sldChg>
      <pc:sldChg chg="del">
        <pc:chgData name="Kaveri Krishnan" userId="b7c3e7e8-bc1d-4623-be8e-3cf7f79f0877" providerId="ADAL" clId="{0199E527-9921-4F96-9E99-D22ABA9DFA60}" dt="2022-11-22T06:03:25.099" v="37" actId="47"/>
        <pc:sldMkLst>
          <pc:docMk/>
          <pc:sldMk cId="2180490876" sldId="324"/>
        </pc:sldMkLst>
      </pc:sldChg>
      <pc:sldChg chg="del">
        <pc:chgData name="Kaveri Krishnan" userId="b7c3e7e8-bc1d-4623-be8e-3cf7f79f0877" providerId="ADAL" clId="{0199E527-9921-4F96-9E99-D22ABA9DFA60}" dt="2022-11-22T06:05:03.449" v="49" actId="47"/>
        <pc:sldMkLst>
          <pc:docMk/>
          <pc:sldMk cId="2585563892" sldId="325"/>
        </pc:sldMkLst>
      </pc:sldChg>
      <pc:sldChg chg="del">
        <pc:chgData name="Kaveri Krishnan" userId="b7c3e7e8-bc1d-4623-be8e-3cf7f79f0877" providerId="ADAL" clId="{0199E527-9921-4F96-9E99-D22ABA9DFA60}" dt="2022-11-22T06:05:05.016" v="50" actId="47"/>
        <pc:sldMkLst>
          <pc:docMk/>
          <pc:sldMk cId="3856029595" sldId="327"/>
        </pc:sldMkLst>
      </pc:sldChg>
      <pc:sldChg chg="add del">
        <pc:chgData name="Kaveri Krishnan" userId="b7c3e7e8-bc1d-4623-be8e-3cf7f79f0877" providerId="ADAL" clId="{0199E527-9921-4F96-9E99-D22ABA9DFA60}" dt="2022-11-22T06:03:30.166" v="43" actId="47"/>
        <pc:sldMkLst>
          <pc:docMk/>
          <pc:sldMk cId="1777520264" sldId="329"/>
        </pc:sldMkLst>
      </pc:sldChg>
      <pc:sldChg chg="add del">
        <pc:chgData name="Kaveri Krishnan" userId="b7c3e7e8-bc1d-4623-be8e-3cf7f79f0877" providerId="ADAL" clId="{0199E527-9921-4F96-9E99-D22ABA9DFA60}" dt="2022-11-22T06:03:29.783" v="42" actId="47"/>
        <pc:sldMkLst>
          <pc:docMk/>
          <pc:sldMk cId="218145553" sldId="330"/>
        </pc:sldMkLst>
      </pc:sldChg>
      <pc:sldChg chg="modSp mod">
        <pc:chgData name="Kaveri Krishnan" userId="b7c3e7e8-bc1d-4623-be8e-3cf7f79f0877" providerId="ADAL" clId="{0199E527-9921-4F96-9E99-D22ABA9DFA60}" dt="2022-11-22T06:06:45.156" v="65" actId="5793"/>
        <pc:sldMkLst>
          <pc:docMk/>
          <pc:sldMk cId="1435301376" sldId="335"/>
        </pc:sldMkLst>
        <pc:spChg chg="mod">
          <ac:chgData name="Kaveri Krishnan" userId="b7c3e7e8-bc1d-4623-be8e-3cf7f79f0877" providerId="ADAL" clId="{0199E527-9921-4F96-9E99-D22ABA9DFA60}" dt="2022-11-22T06:06:45.156" v="65" actId="5793"/>
          <ac:spMkLst>
            <pc:docMk/>
            <pc:sldMk cId="1435301376" sldId="335"/>
            <ac:spMk id="3" creationId="{00000000-0000-0000-0000-000000000000}"/>
          </ac:spMkLst>
        </pc:spChg>
      </pc:sldChg>
      <pc:sldChg chg="modSp mod">
        <pc:chgData name="Kaveri Krishnan" userId="b7c3e7e8-bc1d-4623-be8e-3cf7f79f0877" providerId="ADAL" clId="{0199E527-9921-4F96-9E99-D22ABA9DFA60}" dt="2022-11-22T06:06:49.016" v="66" actId="5793"/>
        <pc:sldMkLst>
          <pc:docMk/>
          <pc:sldMk cId="487086537" sldId="336"/>
        </pc:sldMkLst>
        <pc:spChg chg="mod">
          <ac:chgData name="Kaveri Krishnan" userId="b7c3e7e8-bc1d-4623-be8e-3cf7f79f0877" providerId="ADAL" clId="{0199E527-9921-4F96-9E99-D22ABA9DFA60}" dt="2022-11-22T06:06:49.016" v="66" actId="5793"/>
          <ac:spMkLst>
            <pc:docMk/>
            <pc:sldMk cId="487086537" sldId="336"/>
            <ac:spMk id="3" creationId="{00000000-0000-0000-0000-000000000000}"/>
          </ac:spMkLst>
        </pc:spChg>
      </pc:sldChg>
      <pc:sldChg chg="add">
        <pc:chgData name="Kaveri Krishnan" userId="b7c3e7e8-bc1d-4623-be8e-3cf7f79f0877" providerId="ADAL" clId="{0199E527-9921-4F96-9E99-D22ABA9DFA60}" dt="2022-11-22T06:08:32.716" v="93"/>
        <pc:sldMkLst>
          <pc:docMk/>
          <pc:sldMk cId="608401394" sldId="339"/>
        </pc:sldMkLst>
      </pc:sldChg>
      <pc:sldChg chg="del">
        <pc:chgData name="Kaveri Krishnan" userId="b7c3e7e8-bc1d-4623-be8e-3cf7f79f0877" providerId="ADAL" clId="{0199E527-9921-4F96-9E99-D22ABA9DFA60}" dt="2022-11-22T06:08:24.526" v="92" actId="2696"/>
        <pc:sldMkLst>
          <pc:docMk/>
          <pc:sldMk cId="2855744495" sldId="339"/>
        </pc:sldMkLst>
      </pc:sldChg>
    </pc:docChg>
  </pc:docChgLst>
  <pc:docChgLst>
    <pc:chgData name="Kaveri Krishnan" userId="b7c3e7e8-bc1d-4623-be8e-3cf7f79f0877" providerId="ADAL" clId="{958A334E-0089-440D-8AB2-6F71681E521E}"/>
    <pc:docChg chg="undo custSel delSld modSld">
      <pc:chgData name="Kaveri Krishnan" userId="b7c3e7e8-bc1d-4623-be8e-3cf7f79f0877" providerId="ADAL" clId="{958A334E-0089-440D-8AB2-6F71681E521E}" dt="2022-11-12T18:53:50.282" v="306" actId="47"/>
      <pc:docMkLst>
        <pc:docMk/>
      </pc:docMkLst>
      <pc:sldChg chg="del">
        <pc:chgData name="Kaveri Krishnan" userId="b7c3e7e8-bc1d-4623-be8e-3cf7f79f0877" providerId="ADAL" clId="{958A334E-0089-440D-8AB2-6F71681E521E}" dt="2022-11-12T17:27:54.137" v="0" actId="47"/>
        <pc:sldMkLst>
          <pc:docMk/>
          <pc:sldMk cId="3697334713" sldId="256"/>
        </pc:sldMkLst>
      </pc:sldChg>
      <pc:sldChg chg="del">
        <pc:chgData name="Kaveri Krishnan" userId="b7c3e7e8-bc1d-4623-be8e-3cf7f79f0877" providerId="ADAL" clId="{958A334E-0089-440D-8AB2-6F71681E521E}" dt="2022-11-12T18:52:01.205" v="298" actId="47"/>
        <pc:sldMkLst>
          <pc:docMk/>
          <pc:sldMk cId="3423000259" sldId="270"/>
        </pc:sldMkLst>
      </pc:sldChg>
      <pc:sldChg chg="del">
        <pc:chgData name="Kaveri Krishnan" userId="b7c3e7e8-bc1d-4623-be8e-3cf7f79f0877" providerId="ADAL" clId="{958A334E-0089-440D-8AB2-6F71681E521E}" dt="2022-11-12T18:52:37.324" v="299" actId="47"/>
        <pc:sldMkLst>
          <pc:docMk/>
          <pc:sldMk cId="2457851067" sldId="280"/>
        </pc:sldMkLst>
      </pc:sldChg>
      <pc:sldChg chg="mod modShow">
        <pc:chgData name="Kaveri Krishnan" userId="b7c3e7e8-bc1d-4623-be8e-3cf7f79f0877" providerId="ADAL" clId="{958A334E-0089-440D-8AB2-6F71681E521E}" dt="2022-11-12T17:30:25.625" v="14" actId="729"/>
        <pc:sldMkLst>
          <pc:docMk/>
          <pc:sldMk cId="1742573392" sldId="281"/>
        </pc:sldMkLst>
      </pc:sldChg>
      <pc:sldChg chg="mod modShow">
        <pc:chgData name="Kaveri Krishnan" userId="b7c3e7e8-bc1d-4623-be8e-3cf7f79f0877" providerId="ADAL" clId="{958A334E-0089-440D-8AB2-6F71681E521E}" dt="2022-11-12T17:30:21.643" v="13" actId="729"/>
        <pc:sldMkLst>
          <pc:docMk/>
          <pc:sldMk cId="2253341207" sldId="282"/>
        </pc:sldMkLst>
      </pc:sldChg>
      <pc:sldChg chg="modSp mod modAnim">
        <pc:chgData name="Kaveri Krishnan" userId="b7c3e7e8-bc1d-4623-be8e-3cf7f79f0877" providerId="ADAL" clId="{958A334E-0089-440D-8AB2-6F71681E521E}" dt="2022-11-12T18:53:10.831" v="305" actId="20577"/>
        <pc:sldMkLst>
          <pc:docMk/>
          <pc:sldMk cId="2793550757" sldId="286"/>
        </pc:sldMkLst>
        <pc:spChg chg="mod">
          <ac:chgData name="Kaveri Krishnan" userId="b7c3e7e8-bc1d-4623-be8e-3cf7f79f0877" providerId="ADAL" clId="{958A334E-0089-440D-8AB2-6F71681E521E}" dt="2022-11-12T18:53:10.831" v="305" actId="20577"/>
          <ac:spMkLst>
            <pc:docMk/>
            <pc:sldMk cId="2793550757" sldId="286"/>
            <ac:spMk id="2" creationId="{00000000-0000-0000-0000-000000000000}"/>
          </ac:spMkLst>
        </pc:spChg>
        <pc:spChg chg="mod">
          <ac:chgData name="Kaveri Krishnan" userId="b7c3e7e8-bc1d-4623-be8e-3cf7f79f0877" providerId="ADAL" clId="{958A334E-0089-440D-8AB2-6F71681E521E}" dt="2022-11-12T18:53:04.558" v="300" actId="6549"/>
          <ac:spMkLst>
            <pc:docMk/>
            <pc:sldMk cId="2793550757" sldId="286"/>
            <ac:spMk id="3" creationId="{00000000-0000-0000-0000-000000000000}"/>
          </ac:spMkLst>
        </pc:spChg>
      </pc:sldChg>
      <pc:sldChg chg="addSp modSp mod">
        <pc:chgData name="Kaveri Krishnan" userId="b7c3e7e8-bc1d-4623-be8e-3cf7f79f0877" providerId="ADAL" clId="{958A334E-0089-440D-8AB2-6F71681E521E}" dt="2022-11-12T18:42:47.662" v="290" actId="20577"/>
        <pc:sldMkLst>
          <pc:docMk/>
          <pc:sldMk cId="380883612" sldId="287"/>
        </pc:sldMkLst>
        <pc:spChg chg="add mod">
          <ac:chgData name="Kaveri Krishnan" userId="b7c3e7e8-bc1d-4623-be8e-3cf7f79f0877" providerId="ADAL" clId="{958A334E-0089-440D-8AB2-6F71681E521E}" dt="2022-11-12T18:42:47.662" v="290" actId="20577"/>
          <ac:spMkLst>
            <pc:docMk/>
            <pc:sldMk cId="380883612" sldId="287"/>
            <ac:spMk id="3" creationId="{2EA5A673-966A-9E6E-3255-E3C46633BC42}"/>
          </ac:spMkLst>
        </pc:spChg>
      </pc:sldChg>
      <pc:sldChg chg="addSp delSp modSp mod">
        <pc:chgData name="Kaveri Krishnan" userId="b7c3e7e8-bc1d-4623-be8e-3cf7f79f0877" providerId="ADAL" clId="{958A334E-0089-440D-8AB2-6F71681E521E}" dt="2022-11-12T18:42:36.171" v="287" actId="20577"/>
        <pc:sldMkLst>
          <pc:docMk/>
          <pc:sldMk cId="2321654109" sldId="288"/>
        </pc:sldMkLst>
        <pc:spChg chg="add del mod">
          <ac:chgData name="Kaveri Krishnan" userId="b7c3e7e8-bc1d-4623-be8e-3cf7f79f0877" providerId="ADAL" clId="{958A334E-0089-440D-8AB2-6F71681E521E}" dt="2022-11-12T18:41:36.708" v="208"/>
          <ac:spMkLst>
            <pc:docMk/>
            <pc:sldMk cId="2321654109" sldId="288"/>
            <ac:spMk id="3" creationId="{A592B4D7-9164-8350-0962-2353B66F590B}"/>
          </ac:spMkLst>
        </pc:spChg>
        <pc:spChg chg="add mod">
          <ac:chgData name="Kaveri Krishnan" userId="b7c3e7e8-bc1d-4623-be8e-3cf7f79f0877" providerId="ADAL" clId="{958A334E-0089-440D-8AB2-6F71681E521E}" dt="2022-11-12T18:42:36.171" v="287" actId="20577"/>
          <ac:spMkLst>
            <pc:docMk/>
            <pc:sldMk cId="2321654109" sldId="288"/>
            <ac:spMk id="5" creationId="{7A14EE9D-7EE9-E36A-27BA-50FCDFA0E25B}"/>
          </ac:spMkLst>
        </pc:spChg>
      </pc:sldChg>
      <pc:sldChg chg="del">
        <pc:chgData name="Kaveri Krishnan" userId="b7c3e7e8-bc1d-4623-be8e-3cf7f79f0877" providerId="ADAL" clId="{958A334E-0089-440D-8AB2-6F71681E521E}" dt="2022-11-12T17:30:54.196" v="15" actId="47"/>
        <pc:sldMkLst>
          <pc:docMk/>
          <pc:sldMk cId="4253105682" sldId="289"/>
        </pc:sldMkLst>
      </pc:sldChg>
      <pc:sldChg chg="modSp">
        <pc:chgData name="Kaveri Krishnan" userId="b7c3e7e8-bc1d-4623-be8e-3cf7f79f0877" providerId="ADAL" clId="{958A334E-0089-440D-8AB2-6F71681E521E}" dt="2022-11-12T18:38:12.781" v="27" actId="20577"/>
        <pc:sldMkLst>
          <pc:docMk/>
          <pc:sldMk cId="167373762" sldId="291"/>
        </pc:sldMkLst>
        <pc:spChg chg="mod">
          <ac:chgData name="Kaveri Krishnan" userId="b7c3e7e8-bc1d-4623-be8e-3cf7f79f0877" providerId="ADAL" clId="{958A334E-0089-440D-8AB2-6F71681E521E}" dt="2022-11-12T18:38:12.781" v="27" actId="20577"/>
          <ac:spMkLst>
            <pc:docMk/>
            <pc:sldMk cId="167373762" sldId="291"/>
            <ac:spMk id="8" creationId="{00000000-0000-0000-0000-000000000000}"/>
          </ac:spMkLst>
        </pc:spChg>
      </pc:sldChg>
      <pc:sldChg chg="modSp mod">
        <pc:chgData name="Kaveri Krishnan" userId="b7c3e7e8-bc1d-4623-be8e-3cf7f79f0877" providerId="ADAL" clId="{958A334E-0089-440D-8AB2-6F71681E521E}" dt="2022-11-12T18:43:45.689" v="296" actId="798"/>
        <pc:sldMkLst>
          <pc:docMk/>
          <pc:sldMk cId="1659483366" sldId="292"/>
        </pc:sldMkLst>
        <pc:graphicFrameChg chg="modGraphic">
          <ac:chgData name="Kaveri Krishnan" userId="b7c3e7e8-bc1d-4623-be8e-3cf7f79f0877" providerId="ADAL" clId="{958A334E-0089-440D-8AB2-6F71681E521E}" dt="2022-11-12T18:43:45.689" v="296" actId="798"/>
          <ac:graphicFrameMkLst>
            <pc:docMk/>
            <pc:sldMk cId="1659483366" sldId="292"/>
            <ac:graphicFrameMk id="5" creationId="{00000000-0000-0000-0000-000000000000}"/>
          </ac:graphicFrameMkLst>
        </pc:graphicFrameChg>
      </pc:sldChg>
      <pc:sldChg chg="modSp mod">
        <pc:chgData name="Kaveri Krishnan" userId="b7c3e7e8-bc1d-4623-be8e-3cf7f79f0877" providerId="ADAL" clId="{958A334E-0089-440D-8AB2-6F71681E521E}" dt="2022-11-12T17:30:11.620" v="12" actId="20577"/>
        <pc:sldMkLst>
          <pc:docMk/>
          <pc:sldMk cId="1071271564" sldId="296"/>
        </pc:sldMkLst>
        <pc:spChg chg="mod">
          <ac:chgData name="Kaveri Krishnan" userId="b7c3e7e8-bc1d-4623-be8e-3cf7f79f0877" providerId="ADAL" clId="{958A334E-0089-440D-8AB2-6F71681E521E}" dt="2022-11-12T17:30:11.620" v="12" actId="20577"/>
          <ac:spMkLst>
            <pc:docMk/>
            <pc:sldMk cId="1071271564" sldId="296"/>
            <ac:spMk id="3" creationId="{00000000-0000-0000-0000-000000000000}"/>
          </ac:spMkLst>
        </pc:spChg>
      </pc:sldChg>
      <pc:sldChg chg="del">
        <pc:chgData name="Kaveri Krishnan" userId="b7c3e7e8-bc1d-4623-be8e-3cf7f79f0877" providerId="ADAL" clId="{958A334E-0089-440D-8AB2-6F71681E521E}" dt="2022-11-12T18:53:50.282" v="306" actId="47"/>
        <pc:sldMkLst>
          <pc:docMk/>
          <pc:sldMk cId="3790253802" sldId="297"/>
        </pc:sldMkLst>
      </pc:sldChg>
      <pc:sldChg chg="del">
        <pc:chgData name="Kaveri Krishnan" userId="b7c3e7e8-bc1d-4623-be8e-3cf7f79f0877" providerId="ADAL" clId="{958A334E-0089-440D-8AB2-6F71681E521E}" dt="2022-11-12T17:27:56.376" v="3" actId="47"/>
        <pc:sldMkLst>
          <pc:docMk/>
          <pc:sldMk cId="3160305566" sldId="299"/>
        </pc:sldMkLst>
      </pc:sldChg>
      <pc:sldChg chg="del">
        <pc:chgData name="Kaveri Krishnan" userId="b7c3e7e8-bc1d-4623-be8e-3cf7f79f0877" providerId="ADAL" clId="{958A334E-0089-440D-8AB2-6F71681E521E}" dt="2022-11-12T17:27:55.231" v="1" actId="47"/>
        <pc:sldMkLst>
          <pc:docMk/>
          <pc:sldMk cId="2056211054" sldId="303"/>
        </pc:sldMkLst>
      </pc:sldChg>
      <pc:sldChg chg="del">
        <pc:chgData name="Kaveri Krishnan" userId="b7c3e7e8-bc1d-4623-be8e-3cf7f79f0877" providerId="ADAL" clId="{958A334E-0089-440D-8AB2-6F71681E521E}" dt="2022-11-12T18:49:25.837" v="297" actId="47"/>
        <pc:sldMkLst>
          <pc:docMk/>
          <pc:sldMk cId="328675095" sldId="304"/>
        </pc:sldMkLst>
      </pc:sldChg>
      <pc:sldChg chg="del">
        <pc:chgData name="Kaveri Krishnan" userId="b7c3e7e8-bc1d-4623-be8e-3cf7f79f0877" providerId="ADAL" clId="{958A334E-0089-440D-8AB2-6F71681E521E}" dt="2022-11-12T17:27:55.877" v="2" actId="47"/>
        <pc:sldMkLst>
          <pc:docMk/>
          <pc:sldMk cId="2283321157" sldId="305"/>
        </pc:sldMkLst>
      </pc:sldChg>
    </pc:docChg>
  </pc:docChgLst>
  <pc:docChgLst>
    <pc:chgData name="Kaveri Krishnan" userId="b7c3e7e8-bc1d-4623-be8e-3cf7f79f0877" providerId="ADAL" clId="{6ED2B8C0-E30F-491B-98B7-60C8A9A1A16B}"/>
    <pc:docChg chg="custSel addSld modSld">
      <pc:chgData name="Kaveri Krishnan" userId="b7c3e7e8-bc1d-4623-be8e-3cf7f79f0877" providerId="ADAL" clId="{6ED2B8C0-E30F-491B-98B7-60C8A9A1A16B}" dt="2024-10-05T10:15:55.817" v="248" actId="14100"/>
      <pc:docMkLst>
        <pc:docMk/>
      </pc:docMkLst>
      <pc:sldChg chg="modSp mod">
        <pc:chgData name="Kaveri Krishnan" userId="b7c3e7e8-bc1d-4623-be8e-3cf7f79f0877" providerId="ADAL" clId="{6ED2B8C0-E30F-491B-98B7-60C8A9A1A16B}" dt="2024-10-05T10:15:55.817" v="248" actId="14100"/>
        <pc:sldMkLst>
          <pc:docMk/>
          <pc:sldMk cId="4227788069" sldId="341"/>
        </pc:sldMkLst>
        <pc:spChg chg="mod">
          <ac:chgData name="Kaveri Krishnan" userId="b7c3e7e8-bc1d-4623-be8e-3cf7f79f0877" providerId="ADAL" clId="{6ED2B8C0-E30F-491B-98B7-60C8A9A1A16B}" dt="2024-10-05T10:15:55.817" v="248" actId="14100"/>
          <ac:spMkLst>
            <pc:docMk/>
            <pc:sldMk cId="4227788069" sldId="341"/>
            <ac:spMk id="3" creationId="{78648480-2234-99F4-9620-1A00C049D3DF}"/>
          </ac:spMkLst>
        </pc:spChg>
        <pc:spChg chg="mod">
          <ac:chgData name="Kaveri Krishnan" userId="b7c3e7e8-bc1d-4623-be8e-3cf7f79f0877" providerId="ADAL" clId="{6ED2B8C0-E30F-491B-98B7-60C8A9A1A16B}" dt="2024-10-05T10:10:18.559" v="213" actId="14100"/>
          <ac:spMkLst>
            <pc:docMk/>
            <pc:sldMk cId="4227788069" sldId="341"/>
            <ac:spMk id="4" creationId="{30CDB69B-F116-91B7-BCD8-B12611DC5B9A}"/>
          </ac:spMkLst>
        </pc:spChg>
      </pc:sldChg>
      <pc:sldChg chg="modSp mod">
        <pc:chgData name="Kaveri Krishnan" userId="b7c3e7e8-bc1d-4623-be8e-3cf7f79f0877" providerId="ADAL" clId="{6ED2B8C0-E30F-491B-98B7-60C8A9A1A16B}" dt="2024-10-05T10:11:47.841" v="226" actId="20577"/>
        <pc:sldMkLst>
          <pc:docMk/>
          <pc:sldMk cId="3681518951" sldId="342"/>
        </pc:sldMkLst>
        <pc:spChg chg="mod">
          <ac:chgData name="Kaveri Krishnan" userId="b7c3e7e8-bc1d-4623-be8e-3cf7f79f0877" providerId="ADAL" clId="{6ED2B8C0-E30F-491B-98B7-60C8A9A1A16B}" dt="2024-10-05T10:11:47.841" v="226" actId="20577"/>
          <ac:spMkLst>
            <pc:docMk/>
            <pc:sldMk cId="3681518951" sldId="342"/>
            <ac:spMk id="3" creationId="{7009C20E-0B5E-AC31-8713-1DB3A53B689E}"/>
          </ac:spMkLst>
        </pc:spChg>
      </pc:sldChg>
      <pc:sldChg chg="modSp new mod">
        <pc:chgData name="Kaveri Krishnan" userId="b7c3e7e8-bc1d-4623-be8e-3cf7f79f0877" providerId="ADAL" clId="{6ED2B8C0-E30F-491B-98B7-60C8A9A1A16B}" dt="2024-10-05T10:11:16.795" v="222" actId="5793"/>
        <pc:sldMkLst>
          <pc:docMk/>
          <pc:sldMk cId="3578771930" sldId="345"/>
        </pc:sldMkLst>
        <pc:spChg chg="mod">
          <ac:chgData name="Kaveri Krishnan" userId="b7c3e7e8-bc1d-4623-be8e-3cf7f79f0877" providerId="ADAL" clId="{6ED2B8C0-E30F-491B-98B7-60C8A9A1A16B}" dt="2024-10-05T10:10:48.807" v="215" actId="27636"/>
          <ac:spMkLst>
            <pc:docMk/>
            <pc:sldMk cId="3578771930" sldId="345"/>
            <ac:spMk id="2" creationId="{55602397-A80B-AF79-CBFD-325F9E072A01}"/>
          </ac:spMkLst>
        </pc:spChg>
        <pc:spChg chg="mod">
          <ac:chgData name="Kaveri Krishnan" userId="b7c3e7e8-bc1d-4623-be8e-3cf7f79f0877" providerId="ADAL" clId="{6ED2B8C0-E30F-491B-98B7-60C8A9A1A16B}" dt="2024-10-05T10:11:16.795" v="222" actId="5793"/>
          <ac:spMkLst>
            <pc:docMk/>
            <pc:sldMk cId="3578771930" sldId="345"/>
            <ac:spMk id="3" creationId="{41462F0A-2BB5-BB5C-FB8D-2742A45549C6}"/>
          </ac:spMkLst>
        </pc:spChg>
      </pc:sldChg>
    </pc:docChg>
  </pc:docChgLst>
  <pc:docChgLst>
    <pc:chgData name="Kaveri Krishnan" userId="b7c3e7e8-bc1d-4623-be8e-3cf7f79f0877" providerId="ADAL" clId="{0B09D046-E5E3-486C-BD9E-C00E15B21CB9}"/>
    <pc:docChg chg="undo custSel addSld delSld modSld">
      <pc:chgData name="Kaveri Krishnan" userId="b7c3e7e8-bc1d-4623-be8e-3cf7f79f0877" providerId="ADAL" clId="{0B09D046-E5E3-486C-BD9E-C00E15B21CB9}" dt="2024-10-06T02:00:29.949" v="141" actId="2711"/>
      <pc:docMkLst>
        <pc:docMk/>
      </pc:docMkLst>
      <pc:sldChg chg="addSp modSp mod setBg">
        <pc:chgData name="Kaveri Krishnan" userId="b7c3e7e8-bc1d-4623-be8e-3cf7f79f0877" providerId="ADAL" clId="{0B09D046-E5E3-486C-BD9E-C00E15B21CB9}" dt="2024-10-05T10:42:49.358" v="49" actId="255"/>
        <pc:sldMkLst>
          <pc:docMk/>
          <pc:sldMk cId="2941038819" sldId="270"/>
        </pc:sldMkLst>
        <pc:spChg chg="mod">
          <ac:chgData name="Kaveri Krishnan" userId="b7c3e7e8-bc1d-4623-be8e-3cf7f79f0877" providerId="ADAL" clId="{0B09D046-E5E3-486C-BD9E-C00E15B21CB9}" dt="2024-10-05T10:42:43.615" v="48" actId="26606"/>
          <ac:spMkLst>
            <pc:docMk/>
            <pc:sldMk cId="2941038819" sldId="270"/>
            <ac:spMk id="2" creationId="{00000000-0000-0000-0000-000000000000}"/>
          </ac:spMkLst>
        </pc:spChg>
        <pc:spChg chg="mod">
          <ac:chgData name="Kaveri Krishnan" userId="b7c3e7e8-bc1d-4623-be8e-3cf7f79f0877" providerId="ADAL" clId="{0B09D046-E5E3-486C-BD9E-C00E15B21CB9}" dt="2024-10-05T10:42:49.358" v="49" actId="255"/>
          <ac:spMkLst>
            <pc:docMk/>
            <pc:sldMk cId="2941038819" sldId="270"/>
            <ac:spMk id="3" creationId="{00000000-0000-0000-0000-000000000000}"/>
          </ac:spMkLst>
        </pc:spChg>
        <pc:spChg chg="add">
          <ac:chgData name="Kaveri Krishnan" userId="b7c3e7e8-bc1d-4623-be8e-3cf7f79f0877" providerId="ADAL" clId="{0B09D046-E5E3-486C-BD9E-C00E15B21CB9}" dt="2024-10-05T10:42:43.615" v="48" actId="26606"/>
          <ac:spMkLst>
            <pc:docMk/>
            <pc:sldMk cId="2941038819" sldId="270"/>
            <ac:spMk id="8" creationId="{907EF6B7-1338-4443-8C46-6A318D952DFD}"/>
          </ac:spMkLst>
        </pc:spChg>
        <pc:spChg chg="add">
          <ac:chgData name="Kaveri Krishnan" userId="b7c3e7e8-bc1d-4623-be8e-3cf7f79f0877" providerId="ADAL" clId="{0B09D046-E5E3-486C-BD9E-C00E15B21CB9}" dt="2024-10-05T10:42:43.615" v="48" actId="26606"/>
          <ac:spMkLst>
            <pc:docMk/>
            <pc:sldMk cId="2941038819" sldId="270"/>
            <ac:spMk id="10" creationId="{DAAE4CDD-124C-4DCF-9584-B6033B545DD5}"/>
          </ac:spMkLst>
        </pc:spChg>
        <pc:spChg chg="add">
          <ac:chgData name="Kaveri Krishnan" userId="b7c3e7e8-bc1d-4623-be8e-3cf7f79f0877" providerId="ADAL" clId="{0B09D046-E5E3-486C-BD9E-C00E15B21CB9}" dt="2024-10-05T10:42:43.615" v="48" actId="26606"/>
          <ac:spMkLst>
            <pc:docMk/>
            <pc:sldMk cId="2941038819" sldId="270"/>
            <ac:spMk id="12" creationId="{081E4A58-353D-44AE-B2FC-2A74E2E400F7}"/>
          </ac:spMkLst>
        </pc:spChg>
      </pc:sldChg>
      <pc:sldChg chg="addSp delSp modSp mod setBg">
        <pc:chgData name="Kaveri Krishnan" userId="b7c3e7e8-bc1d-4623-be8e-3cf7f79f0877" providerId="ADAL" clId="{0B09D046-E5E3-486C-BD9E-C00E15B21CB9}" dt="2024-10-05T10:43:37.518" v="56" actId="26606"/>
        <pc:sldMkLst>
          <pc:docMk/>
          <pc:sldMk cId="914327683" sldId="280"/>
        </pc:sldMkLst>
        <pc:spChg chg="mod">
          <ac:chgData name="Kaveri Krishnan" userId="b7c3e7e8-bc1d-4623-be8e-3cf7f79f0877" providerId="ADAL" clId="{0B09D046-E5E3-486C-BD9E-C00E15B21CB9}" dt="2024-10-05T10:43:37.518" v="56" actId="26606"/>
          <ac:spMkLst>
            <pc:docMk/>
            <pc:sldMk cId="914327683" sldId="280"/>
            <ac:spMk id="2" creationId="{00000000-0000-0000-0000-000000000000}"/>
          </ac:spMkLst>
        </pc:spChg>
        <pc:spChg chg="mod">
          <ac:chgData name="Kaveri Krishnan" userId="b7c3e7e8-bc1d-4623-be8e-3cf7f79f0877" providerId="ADAL" clId="{0B09D046-E5E3-486C-BD9E-C00E15B21CB9}" dt="2024-10-05T10:43:37.518" v="56" actId="26606"/>
          <ac:spMkLst>
            <pc:docMk/>
            <pc:sldMk cId="914327683" sldId="280"/>
            <ac:spMk id="3" creationId="{00000000-0000-0000-0000-000000000000}"/>
          </ac:spMkLst>
        </pc:spChg>
        <pc:picChg chg="mod">
          <ac:chgData name="Kaveri Krishnan" userId="b7c3e7e8-bc1d-4623-be8e-3cf7f79f0877" providerId="ADAL" clId="{0B09D046-E5E3-486C-BD9E-C00E15B21CB9}" dt="2024-10-05T10:43:37.518" v="56" actId="26606"/>
          <ac:picMkLst>
            <pc:docMk/>
            <pc:sldMk cId="914327683" sldId="280"/>
            <ac:picMk id="4" creationId="{00000000-0000-0000-0000-000000000000}"/>
          </ac:picMkLst>
        </pc:picChg>
        <pc:cxnChg chg="add del">
          <ac:chgData name="Kaveri Krishnan" userId="b7c3e7e8-bc1d-4623-be8e-3cf7f79f0877" providerId="ADAL" clId="{0B09D046-E5E3-486C-BD9E-C00E15B21CB9}" dt="2024-10-05T10:43:37.518" v="56" actId="26606"/>
          <ac:cxnSpMkLst>
            <pc:docMk/>
            <pc:sldMk cId="914327683" sldId="280"/>
            <ac:cxnSpMk id="9" creationId="{37C77032-C865-6057-7D7A-E2743CFA20F9}"/>
          </ac:cxnSpMkLst>
        </pc:cxnChg>
      </pc:sldChg>
      <pc:sldChg chg="addSp modSp mod setBg">
        <pc:chgData name="Kaveri Krishnan" userId="b7c3e7e8-bc1d-4623-be8e-3cf7f79f0877" providerId="ADAL" clId="{0B09D046-E5E3-486C-BD9E-C00E15B21CB9}" dt="2024-10-05T10:43:44.599" v="57" actId="26606"/>
        <pc:sldMkLst>
          <pc:docMk/>
          <pc:sldMk cId="3051041326" sldId="281"/>
        </pc:sldMkLst>
        <pc:spChg chg="mod">
          <ac:chgData name="Kaveri Krishnan" userId="b7c3e7e8-bc1d-4623-be8e-3cf7f79f0877" providerId="ADAL" clId="{0B09D046-E5E3-486C-BD9E-C00E15B21CB9}" dt="2024-10-05T10:43:44.599" v="57" actId="26606"/>
          <ac:spMkLst>
            <pc:docMk/>
            <pc:sldMk cId="3051041326" sldId="281"/>
            <ac:spMk id="2" creationId="{00000000-0000-0000-0000-000000000000}"/>
          </ac:spMkLst>
        </pc:spChg>
        <pc:spChg chg="mod">
          <ac:chgData name="Kaveri Krishnan" userId="b7c3e7e8-bc1d-4623-be8e-3cf7f79f0877" providerId="ADAL" clId="{0B09D046-E5E3-486C-BD9E-C00E15B21CB9}" dt="2024-10-05T10:43:44.599" v="57" actId="26606"/>
          <ac:spMkLst>
            <pc:docMk/>
            <pc:sldMk cId="3051041326" sldId="281"/>
            <ac:spMk id="3" creationId="{00000000-0000-0000-0000-000000000000}"/>
          </ac:spMkLst>
        </pc:spChg>
        <pc:spChg chg="add">
          <ac:chgData name="Kaveri Krishnan" userId="b7c3e7e8-bc1d-4623-be8e-3cf7f79f0877" providerId="ADAL" clId="{0B09D046-E5E3-486C-BD9E-C00E15B21CB9}" dt="2024-10-05T10:43:44.599" v="57" actId="26606"/>
          <ac:spMkLst>
            <pc:docMk/>
            <pc:sldMk cId="3051041326" sldId="281"/>
            <ac:spMk id="8" creationId="{4DA718D0-4865-4629-8134-44F68D41D574}"/>
          </ac:spMkLst>
        </pc:spChg>
        <pc:spChg chg="add">
          <ac:chgData name="Kaveri Krishnan" userId="b7c3e7e8-bc1d-4623-be8e-3cf7f79f0877" providerId="ADAL" clId="{0B09D046-E5E3-486C-BD9E-C00E15B21CB9}" dt="2024-10-05T10:43:44.599" v="57" actId="26606"/>
          <ac:spMkLst>
            <pc:docMk/>
            <pc:sldMk cId="3051041326" sldId="281"/>
            <ac:spMk id="14" creationId="{CBC4F608-B4B8-48C3-9572-C0F061B1CD99}"/>
          </ac:spMkLst>
        </pc:spChg>
        <pc:grpChg chg="add">
          <ac:chgData name="Kaveri Krishnan" userId="b7c3e7e8-bc1d-4623-be8e-3cf7f79f0877" providerId="ADAL" clId="{0B09D046-E5E3-486C-BD9E-C00E15B21CB9}" dt="2024-10-05T10:43:44.599" v="57" actId="26606"/>
          <ac:grpSpMkLst>
            <pc:docMk/>
            <pc:sldMk cId="3051041326" sldId="281"/>
            <ac:grpSpMk id="10" creationId="{65167ED7-6315-43AB-B1B6-C326D5FD8F84}"/>
          </ac:grpSpMkLst>
        </pc:grpChg>
      </pc:sldChg>
      <pc:sldChg chg="add">
        <pc:chgData name="Kaveri Krishnan" userId="b7c3e7e8-bc1d-4623-be8e-3cf7f79f0877" providerId="ADAL" clId="{0B09D046-E5E3-486C-BD9E-C00E15B21CB9}" dt="2024-10-06T01:57:53.002" v="58"/>
        <pc:sldMkLst>
          <pc:docMk/>
          <pc:sldMk cId="4112196187" sldId="308"/>
        </pc:sldMkLst>
      </pc:sldChg>
      <pc:sldChg chg="add">
        <pc:chgData name="Kaveri Krishnan" userId="b7c3e7e8-bc1d-4623-be8e-3cf7f79f0877" providerId="ADAL" clId="{0B09D046-E5E3-486C-BD9E-C00E15B21CB9}" dt="2024-10-06T01:57:53.002" v="58"/>
        <pc:sldMkLst>
          <pc:docMk/>
          <pc:sldMk cId="1708123555" sldId="309"/>
        </pc:sldMkLst>
      </pc:sldChg>
      <pc:sldChg chg="add">
        <pc:chgData name="Kaveri Krishnan" userId="b7c3e7e8-bc1d-4623-be8e-3cf7f79f0877" providerId="ADAL" clId="{0B09D046-E5E3-486C-BD9E-C00E15B21CB9}" dt="2024-10-06T01:57:53.002" v="58"/>
        <pc:sldMkLst>
          <pc:docMk/>
          <pc:sldMk cId="3758398100" sldId="310"/>
        </pc:sldMkLst>
      </pc:sldChg>
      <pc:sldChg chg="add">
        <pc:chgData name="Kaveri Krishnan" userId="b7c3e7e8-bc1d-4623-be8e-3cf7f79f0877" providerId="ADAL" clId="{0B09D046-E5E3-486C-BD9E-C00E15B21CB9}" dt="2024-10-06T01:57:53.002" v="58"/>
        <pc:sldMkLst>
          <pc:docMk/>
          <pc:sldMk cId="3207399844" sldId="325"/>
        </pc:sldMkLst>
      </pc:sldChg>
      <pc:sldChg chg="add">
        <pc:chgData name="Kaveri Krishnan" userId="b7c3e7e8-bc1d-4623-be8e-3cf7f79f0877" providerId="ADAL" clId="{0B09D046-E5E3-486C-BD9E-C00E15B21CB9}" dt="2024-10-06T01:57:53.002" v="58"/>
        <pc:sldMkLst>
          <pc:docMk/>
          <pc:sldMk cId="2900944563" sldId="327"/>
        </pc:sldMkLst>
      </pc:sldChg>
      <pc:sldChg chg="addSp modSp mod setBg">
        <pc:chgData name="Kaveri Krishnan" userId="b7c3e7e8-bc1d-4623-be8e-3cf7f79f0877" providerId="ADAL" clId="{0B09D046-E5E3-486C-BD9E-C00E15B21CB9}" dt="2024-10-05T10:42:21.437" v="46" actId="255"/>
        <pc:sldMkLst>
          <pc:docMk/>
          <pc:sldMk cId="1777520264" sldId="329"/>
        </pc:sldMkLst>
        <pc:spChg chg="mod">
          <ac:chgData name="Kaveri Krishnan" userId="b7c3e7e8-bc1d-4623-be8e-3cf7f79f0877" providerId="ADAL" clId="{0B09D046-E5E3-486C-BD9E-C00E15B21CB9}" dt="2024-10-05T10:41:33.945" v="41" actId="26606"/>
          <ac:spMkLst>
            <pc:docMk/>
            <pc:sldMk cId="1777520264" sldId="329"/>
            <ac:spMk id="2" creationId="{00000000-0000-0000-0000-000000000000}"/>
          </ac:spMkLst>
        </pc:spChg>
        <pc:spChg chg="mod">
          <ac:chgData name="Kaveri Krishnan" userId="b7c3e7e8-bc1d-4623-be8e-3cf7f79f0877" providerId="ADAL" clId="{0B09D046-E5E3-486C-BD9E-C00E15B21CB9}" dt="2024-10-05T10:42:21.437" v="46" actId="255"/>
          <ac:spMkLst>
            <pc:docMk/>
            <pc:sldMk cId="1777520264" sldId="329"/>
            <ac:spMk id="3" creationId="{00000000-0000-0000-0000-000000000000}"/>
          </ac:spMkLst>
        </pc:spChg>
        <pc:spChg chg="add">
          <ac:chgData name="Kaveri Krishnan" userId="b7c3e7e8-bc1d-4623-be8e-3cf7f79f0877" providerId="ADAL" clId="{0B09D046-E5E3-486C-BD9E-C00E15B21CB9}" dt="2024-10-05T10:41:33.945" v="41" actId="26606"/>
          <ac:spMkLst>
            <pc:docMk/>
            <pc:sldMk cId="1777520264" sldId="329"/>
            <ac:spMk id="8" creationId="{907EF6B7-1338-4443-8C46-6A318D952DFD}"/>
          </ac:spMkLst>
        </pc:spChg>
        <pc:spChg chg="add">
          <ac:chgData name="Kaveri Krishnan" userId="b7c3e7e8-bc1d-4623-be8e-3cf7f79f0877" providerId="ADAL" clId="{0B09D046-E5E3-486C-BD9E-C00E15B21CB9}" dt="2024-10-05T10:41:33.945" v="41" actId="26606"/>
          <ac:spMkLst>
            <pc:docMk/>
            <pc:sldMk cId="1777520264" sldId="329"/>
            <ac:spMk id="10" creationId="{DAAE4CDD-124C-4DCF-9584-B6033B545DD5}"/>
          </ac:spMkLst>
        </pc:spChg>
        <pc:spChg chg="add">
          <ac:chgData name="Kaveri Krishnan" userId="b7c3e7e8-bc1d-4623-be8e-3cf7f79f0877" providerId="ADAL" clId="{0B09D046-E5E3-486C-BD9E-C00E15B21CB9}" dt="2024-10-05T10:41:33.945" v="41" actId="26606"/>
          <ac:spMkLst>
            <pc:docMk/>
            <pc:sldMk cId="1777520264" sldId="329"/>
            <ac:spMk id="12" creationId="{081E4A58-353D-44AE-B2FC-2A74E2E400F7}"/>
          </ac:spMkLst>
        </pc:spChg>
      </pc:sldChg>
      <pc:sldChg chg="addSp modSp mod setBg">
        <pc:chgData name="Kaveri Krishnan" userId="b7c3e7e8-bc1d-4623-be8e-3cf7f79f0877" providerId="ADAL" clId="{0B09D046-E5E3-486C-BD9E-C00E15B21CB9}" dt="2024-10-05T10:42:28.473" v="47" actId="255"/>
        <pc:sldMkLst>
          <pc:docMk/>
          <pc:sldMk cId="218145553" sldId="330"/>
        </pc:sldMkLst>
        <pc:spChg chg="mod">
          <ac:chgData name="Kaveri Krishnan" userId="b7c3e7e8-bc1d-4623-be8e-3cf7f79f0877" providerId="ADAL" clId="{0B09D046-E5E3-486C-BD9E-C00E15B21CB9}" dt="2024-10-05T10:41:59.006" v="43" actId="26606"/>
          <ac:spMkLst>
            <pc:docMk/>
            <pc:sldMk cId="218145553" sldId="330"/>
            <ac:spMk id="2" creationId="{00000000-0000-0000-0000-000000000000}"/>
          </ac:spMkLst>
        </pc:spChg>
        <pc:spChg chg="mod">
          <ac:chgData name="Kaveri Krishnan" userId="b7c3e7e8-bc1d-4623-be8e-3cf7f79f0877" providerId="ADAL" clId="{0B09D046-E5E3-486C-BD9E-C00E15B21CB9}" dt="2024-10-05T10:42:28.473" v="47" actId="255"/>
          <ac:spMkLst>
            <pc:docMk/>
            <pc:sldMk cId="218145553" sldId="330"/>
            <ac:spMk id="3" creationId="{00000000-0000-0000-0000-000000000000}"/>
          </ac:spMkLst>
        </pc:spChg>
        <pc:spChg chg="add">
          <ac:chgData name="Kaveri Krishnan" userId="b7c3e7e8-bc1d-4623-be8e-3cf7f79f0877" providerId="ADAL" clId="{0B09D046-E5E3-486C-BD9E-C00E15B21CB9}" dt="2024-10-05T10:41:59.006" v="43" actId="26606"/>
          <ac:spMkLst>
            <pc:docMk/>
            <pc:sldMk cId="218145553" sldId="330"/>
            <ac:spMk id="8" creationId="{907EF6B7-1338-4443-8C46-6A318D952DFD}"/>
          </ac:spMkLst>
        </pc:spChg>
        <pc:spChg chg="add">
          <ac:chgData name="Kaveri Krishnan" userId="b7c3e7e8-bc1d-4623-be8e-3cf7f79f0877" providerId="ADAL" clId="{0B09D046-E5E3-486C-BD9E-C00E15B21CB9}" dt="2024-10-05T10:41:59.006" v="43" actId="26606"/>
          <ac:spMkLst>
            <pc:docMk/>
            <pc:sldMk cId="218145553" sldId="330"/>
            <ac:spMk id="10" creationId="{DAAE4CDD-124C-4DCF-9584-B6033B545DD5}"/>
          </ac:spMkLst>
        </pc:spChg>
        <pc:spChg chg="add">
          <ac:chgData name="Kaveri Krishnan" userId="b7c3e7e8-bc1d-4623-be8e-3cf7f79f0877" providerId="ADAL" clId="{0B09D046-E5E3-486C-BD9E-C00E15B21CB9}" dt="2024-10-05T10:41:59.006" v="43" actId="26606"/>
          <ac:spMkLst>
            <pc:docMk/>
            <pc:sldMk cId="218145553" sldId="330"/>
            <ac:spMk id="12" creationId="{081E4A58-353D-44AE-B2FC-2A74E2E400F7}"/>
          </ac:spMkLst>
        </pc:spChg>
      </pc:sldChg>
      <pc:sldChg chg="addSp modSp mod setBg">
        <pc:chgData name="Kaveri Krishnan" userId="b7c3e7e8-bc1d-4623-be8e-3cf7f79f0877" providerId="ADAL" clId="{0B09D046-E5E3-486C-BD9E-C00E15B21CB9}" dt="2024-10-05T10:42:11.836" v="45" actId="26606"/>
        <pc:sldMkLst>
          <pc:docMk/>
          <pc:sldMk cId="3285898473" sldId="331"/>
        </pc:sldMkLst>
        <pc:spChg chg="mod">
          <ac:chgData name="Kaveri Krishnan" userId="b7c3e7e8-bc1d-4623-be8e-3cf7f79f0877" providerId="ADAL" clId="{0B09D046-E5E3-486C-BD9E-C00E15B21CB9}" dt="2024-10-05T10:42:11.836" v="45" actId="26606"/>
          <ac:spMkLst>
            <pc:docMk/>
            <pc:sldMk cId="3285898473" sldId="331"/>
            <ac:spMk id="2" creationId="{00000000-0000-0000-0000-000000000000}"/>
          </ac:spMkLst>
        </pc:spChg>
        <pc:spChg chg="mod">
          <ac:chgData name="Kaveri Krishnan" userId="b7c3e7e8-bc1d-4623-be8e-3cf7f79f0877" providerId="ADAL" clId="{0B09D046-E5E3-486C-BD9E-C00E15B21CB9}" dt="2024-10-05T10:42:11.836" v="45" actId="26606"/>
          <ac:spMkLst>
            <pc:docMk/>
            <pc:sldMk cId="3285898473" sldId="331"/>
            <ac:spMk id="3" creationId="{00000000-0000-0000-0000-000000000000}"/>
          </ac:spMkLst>
        </pc:spChg>
        <pc:spChg chg="add">
          <ac:chgData name="Kaveri Krishnan" userId="b7c3e7e8-bc1d-4623-be8e-3cf7f79f0877" providerId="ADAL" clId="{0B09D046-E5E3-486C-BD9E-C00E15B21CB9}" dt="2024-10-05T10:42:11.836" v="45" actId="26606"/>
          <ac:spMkLst>
            <pc:docMk/>
            <pc:sldMk cId="3285898473" sldId="331"/>
            <ac:spMk id="8" creationId="{907EF6B7-1338-4443-8C46-6A318D952DFD}"/>
          </ac:spMkLst>
        </pc:spChg>
        <pc:spChg chg="add">
          <ac:chgData name="Kaveri Krishnan" userId="b7c3e7e8-bc1d-4623-be8e-3cf7f79f0877" providerId="ADAL" clId="{0B09D046-E5E3-486C-BD9E-C00E15B21CB9}" dt="2024-10-05T10:42:11.836" v="45" actId="26606"/>
          <ac:spMkLst>
            <pc:docMk/>
            <pc:sldMk cId="3285898473" sldId="331"/>
            <ac:spMk id="10" creationId="{DAAE4CDD-124C-4DCF-9584-B6033B545DD5}"/>
          </ac:spMkLst>
        </pc:spChg>
        <pc:spChg chg="add">
          <ac:chgData name="Kaveri Krishnan" userId="b7c3e7e8-bc1d-4623-be8e-3cf7f79f0877" providerId="ADAL" clId="{0B09D046-E5E3-486C-BD9E-C00E15B21CB9}" dt="2024-10-05T10:42:11.836" v="45" actId="26606"/>
          <ac:spMkLst>
            <pc:docMk/>
            <pc:sldMk cId="3285898473" sldId="331"/>
            <ac:spMk id="12" creationId="{081E4A58-353D-44AE-B2FC-2A74E2E400F7}"/>
          </ac:spMkLst>
        </pc:spChg>
      </pc:sldChg>
      <pc:sldChg chg="addSp modSp mod setBg">
        <pc:chgData name="Kaveri Krishnan" userId="b7c3e7e8-bc1d-4623-be8e-3cf7f79f0877" providerId="ADAL" clId="{0B09D046-E5E3-486C-BD9E-C00E15B21CB9}" dt="2024-10-05T10:43:16.166" v="52" actId="26606"/>
        <pc:sldMkLst>
          <pc:docMk/>
          <pc:sldMk cId="1435301376" sldId="335"/>
        </pc:sldMkLst>
        <pc:spChg chg="mod">
          <ac:chgData name="Kaveri Krishnan" userId="b7c3e7e8-bc1d-4623-be8e-3cf7f79f0877" providerId="ADAL" clId="{0B09D046-E5E3-486C-BD9E-C00E15B21CB9}" dt="2024-10-05T10:43:16.166" v="52" actId="26606"/>
          <ac:spMkLst>
            <pc:docMk/>
            <pc:sldMk cId="1435301376" sldId="335"/>
            <ac:spMk id="2" creationId="{00000000-0000-0000-0000-000000000000}"/>
          </ac:spMkLst>
        </pc:spChg>
        <pc:spChg chg="mod">
          <ac:chgData name="Kaveri Krishnan" userId="b7c3e7e8-bc1d-4623-be8e-3cf7f79f0877" providerId="ADAL" clId="{0B09D046-E5E3-486C-BD9E-C00E15B21CB9}" dt="2024-10-05T10:43:16.166" v="52" actId="26606"/>
          <ac:spMkLst>
            <pc:docMk/>
            <pc:sldMk cId="1435301376" sldId="335"/>
            <ac:spMk id="3" creationId="{00000000-0000-0000-0000-000000000000}"/>
          </ac:spMkLst>
        </pc:spChg>
        <pc:spChg chg="add">
          <ac:chgData name="Kaveri Krishnan" userId="b7c3e7e8-bc1d-4623-be8e-3cf7f79f0877" providerId="ADAL" clId="{0B09D046-E5E3-486C-BD9E-C00E15B21CB9}" dt="2024-10-05T10:43:16.166" v="52" actId="26606"/>
          <ac:spMkLst>
            <pc:docMk/>
            <pc:sldMk cId="1435301376" sldId="335"/>
            <ac:spMk id="8" creationId="{4DA718D0-4865-4629-8134-44F68D41D574}"/>
          </ac:spMkLst>
        </pc:spChg>
        <pc:spChg chg="add">
          <ac:chgData name="Kaveri Krishnan" userId="b7c3e7e8-bc1d-4623-be8e-3cf7f79f0877" providerId="ADAL" clId="{0B09D046-E5E3-486C-BD9E-C00E15B21CB9}" dt="2024-10-05T10:43:16.166" v="52" actId="26606"/>
          <ac:spMkLst>
            <pc:docMk/>
            <pc:sldMk cId="1435301376" sldId="335"/>
            <ac:spMk id="14" creationId="{CBC4F608-B4B8-48C3-9572-C0F061B1CD99}"/>
          </ac:spMkLst>
        </pc:spChg>
        <pc:grpChg chg="add">
          <ac:chgData name="Kaveri Krishnan" userId="b7c3e7e8-bc1d-4623-be8e-3cf7f79f0877" providerId="ADAL" clId="{0B09D046-E5E3-486C-BD9E-C00E15B21CB9}" dt="2024-10-05T10:43:16.166" v="52" actId="26606"/>
          <ac:grpSpMkLst>
            <pc:docMk/>
            <pc:sldMk cId="1435301376" sldId="335"/>
            <ac:grpSpMk id="10" creationId="{65167ED7-6315-43AB-B1B6-C326D5FD8F84}"/>
          </ac:grpSpMkLst>
        </pc:grpChg>
      </pc:sldChg>
      <pc:sldChg chg="del">
        <pc:chgData name="Kaveri Krishnan" userId="b7c3e7e8-bc1d-4623-be8e-3cf7f79f0877" providerId="ADAL" clId="{0B09D046-E5E3-486C-BD9E-C00E15B21CB9}" dt="2024-10-05T10:43:26.045" v="53" actId="47"/>
        <pc:sldMkLst>
          <pc:docMk/>
          <pc:sldMk cId="3873708404" sldId="337"/>
        </pc:sldMkLst>
      </pc:sldChg>
      <pc:sldChg chg="del">
        <pc:chgData name="Kaveri Krishnan" userId="b7c3e7e8-bc1d-4623-be8e-3cf7f79f0877" providerId="ADAL" clId="{0B09D046-E5E3-486C-BD9E-C00E15B21CB9}" dt="2024-10-05T10:43:27.094" v="54" actId="47"/>
        <pc:sldMkLst>
          <pc:docMk/>
          <pc:sldMk cId="371161126" sldId="338"/>
        </pc:sldMkLst>
      </pc:sldChg>
      <pc:sldChg chg="addSp modSp mod setBg">
        <pc:chgData name="Kaveri Krishnan" userId="b7c3e7e8-bc1d-4623-be8e-3cf7f79f0877" providerId="ADAL" clId="{0B09D046-E5E3-486C-BD9E-C00E15B21CB9}" dt="2024-10-05T10:43:02.645" v="50" actId="26606"/>
        <pc:sldMkLst>
          <pc:docMk/>
          <pc:sldMk cId="608401394" sldId="339"/>
        </pc:sldMkLst>
        <pc:spChg chg="mod">
          <ac:chgData name="Kaveri Krishnan" userId="b7c3e7e8-bc1d-4623-be8e-3cf7f79f0877" providerId="ADAL" clId="{0B09D046-E5E3-486C-BD9E-C00E15B21CB9}" dt="2024-10-05T10:43:02.645" v="50" actId="26606"/>
          <ac:spMkLst>
            <pc:docMk/>
            <pc:sldMk cId="608401394" sldId="339"/>
            <ac:spMk id="2" creationId="{BFA89004-2390-7642-4A95-70BAD320F73F}"/>
          </ac:spMkLst>
        </pc:spChg>
        <pc:spChg chg="mod">
          <ac:chgData name="Kaveri Krishnan" userId="b7c3e7e8-bc1d-4623-be8e-3cf7f79f0877" providerId="ADAL" clId="{0B09D046-E5E3-486C-BD9E-C00E15B21CB9}" dt="2024-10-05T10:43:02.645" v="50" actId="26606"/>
          <ac:spMkLst>
            <pc:docMk/>
            <pc:sldMk cId="608401394" sldId="339"/>
            <ac:spMk id="3" creationId="{6FD1B011-92D7-5118-1855-D9B86BB2F618}"/>
          </ac:spMkLst>
        </pc:spChg>
        <pc:spChg chg="add">
          <ac:chgData name="Kaveri Krishnan" userId="b7c3e7e8-bc1d-4623-be8e-3cf7f79f0877" providerId="ADAL" clId="{0B09D046-E5E3-486C-BD9E-C00E15B21CB9}" dt="2024-10-05T10:43:02.645" v="50" actId="26606"/>
          <ac:spMkLst>
            <pc:docMk/>
            <pc:sldMk cId="608401394" sldId="339"/>
            <ac:spMk id="8" creationId="{B6CDA21F-E7AF-4C75-8395-33F58D5B0E45}"/>
          </ac:spMkLst>
        </pc:spChg>
        <pc:spChg chg="add">
          <ac:chgData name="Kaveri Krishnan" userId="b7c3e7e8-bc1d-4623-be8e-3cf7f79f0877" providerId="ADAL" clId="{0B09D046-E5E3-486C-BD9E-C00E15B21CB9}" dt="2024-10-05T10:43:02.645" v="50" actId="26606"/>
          <ac:spMkLst>
            <pc:docMk/>
            <pc:sldMk cId="608401394" sldId="339"/>
            <ac:spMk id="15" creationId="{D5B0017B-2ECA-49AF-B397-DC140825DF8D}"/>
          </ac:spMkLst>
        </pc:spChg>
        <pc:grpChg chg="add">
          <ac:chgData name="Kaveri Krishnan" userId="b7c3e7e8-bc1d-4623-be8e-3cf7f79f0877" providerId="ADAL" clId="{0B09D046-E5E3-486C-BD9E-C00E15B21CB9}" dt="2024-10-05T10:43:02.645" v="50" actId="26606"/>
          <ac:grpSpMkLst>
            <pc:docMk/>
            <pc:sldMk cId="608401394" sldId="339"/>
            <ac:grpSpMk id="10" creationId="{AE1C45F0-260A-458C-96ED-C1F6D2151219}"/>
          </ac:grpSpMkLst>
        </pc:grpChg>
        <pc:cxnChg chg="add">
          <ac:chgData name="Kaveri Krishnan" userId="b7c3e7e8-bc1d-4623-be8e-3cf7f79f0877" providerId="ADAL" clId="{0B09D046-E5E3-486C-BD9E-C00E15B21CB9}" dt="2024-10-05T10:43:02.645" v="50" actId="26606"/>
          <ac:cxnSpMkLst>
            <pc:docMk/>
            <pc:sldMk cId="608401394" sldId="339"/>
            <ac:cxnSpMk id="17" creationId="{6CF1BAF6-AD41-4082-B212-8A1F9A2E8779}"/>
          </ac:cxnSpMkLst>
        </pc:cxnChg>
      </pc:sldChg>
      <pc:sldChg chg="addSp modSp mod setBg">
        <pc:chgData name="Kaveri Krishnan" userId="b7c3e7e8-bc1d-4623-be8e-3cf7f79f0877" providerId="ADAL" clId="{0B09D046-E5E3-486C-BD9E-C00E15B21CB9}" dt="2024-10-05T10:43:07.093" v="51" actId="26606"/>
        <pc:sldMkLst>
          <pc:docMk/>
          <pc:sldMk cId="3387619320" sldId="340"/>
        </pc:sldMkLst>
        <pc:spChg chg="mod">
          <ac:chgData name="Kaveri Krishnan" userId="b7c3e7e8-bc1d-4623-be8e-3cf7f79f0877" providerId="ADAL" clId="{0B09D046-E5E3-486C-BD9E-C00E15B21CB9}" dt="2024-10-05T10:43:07.093" v="51" actId="26606"/>
          <ac:spMkLst>
            <pc:docMk/>
            <pc:sldMk cId="3387619320" sldId="340"/>
            <ac:spMk id="2" creationId="{1D2CE355-1997-AC7F-AC5D-541C05C01675}"/>
          </ac:spMkLst>
        </pc:spChg>
        <pc:spChg chg="mod">
          <ac:chgData name="Kaveri Krishnan" userId="b7c3e7e8-bc1d-4623-be8e-3cf7f79f0877" providerId="ADAL" clId="{0B09D046-E5E3-486C-BD9E-C00E15B21CB9}" dt="2024-10-05T10:43:07.093" v="51" actId="26606"/>
          <ac:spMkLst>
            <pc:docMk/>
            <pc:sldMk cId="3387619320" sldId="340"/>
            <ac:spMk id="3" creationId="{308E27EF-D3C8-787F-2653-E7E18B98D019}"/>
          </ac:spMkLst>
        </pc:spChg>
        <pc:spChg chg="add">
          <ac:chgData name="Kaveri Krishnan" userId="b7c3e7e8-bc1d-4623-be8e-3cf7f79f0877" providerId="ADAL" clId="{0B09D046-E5E3-486C-BD9E-C00E15B21CB9}" dt="2024-10-05T10:43:07.093" v="51" actId="26606"/>
          <ac:spMkLst>
            <pc:docMk/>
            <pc:sldMk cId="3387619320" sldId="340"/>
            <ac:spMk id="8" creationId="{B6CDA21F-E7AF-4C75-8395-33F58D5B0E45}"/>
          </ac:spMkLst>
        </pc:spChg>
        <pc:spChg chg="add">
          <ac:chgData name="Kaveri Krishnan" userId="b7c3e7e8-bc1d-4623-be8e-3cf7f79f0877" providerId="ADAL" clId="{0B09D046-E5E3-486C-BD9E-C00E15B21CB9}" dt="2024-10-05T10:43:07.093" v="51" actId="26606"/>
          <ac:spMkLst>
            <pc:docMk/>
            <pc:sldMk cId="3387619320" sldId="340"/>
            <ac:spMk id="15" creationId="{D5B0017B-2ECA-49AF-B397-DC140825DF8D}"/>
          </ac:spMkLst>
        </pc:spChg>
        <pc:grpChg chg="add">
          <ac:chgData name="Kaveri Krishnan" userId="b7c3e7e8-bc1d-4623-be8e-3cf7f79f0877" providerId="ADAL" clId="{0B09D046-E5E3-486C-BD9E-C00E15B21CB9}" dt="2024-10-05T10:43:07.093" v="51" actId="26606"/>
          <ac:grpSpMkLst>
            <pc:docMk/>
            <pc:sldMk cId="3387619320" sldId="340"/>
            <ac:grpSpMk id="10" creationId="{AE1C45F0-260A-458C-96ED-C1F6D2151219}"/>
          </ac:grpSpMkLst>
        </pc:grpChg>
        <pc:cxnChg chg="add">
          <ac:chgData name="Kaveri Krishnan" userId="b7c3e7e8-bc1d-4623-be8e-3cf7f79f0877" providerId="ADAL" clId="{0B09D046-E5E3-486C-BD9E-C00E15B21CB9}" dt="2024-10-05T10:43:07.093" v="51" actId="26606"/>
          <ac:cxnSpMkLst>
            <pc:docMk/>
            <pc:sldMk cId="3387619320" sldId="340"/>
            <ac:cxnSpMk id="17" creationId="{6CF1BAF6-AD41-4082-B212-8A1F9A2E8779}"/>
          </ac:cxnSpMkLst>
        </pc:cxnChg>
      </pc:sldChg>
      <pc:sldChg chg="del">
        <pc:chgData name="Kaveri Krishnan" userId="b7c3e7e8-bc1d-4623-be8e-3cf7f79f0877" providerId="ADAL" clId="{0B09D046-E5E3-486C-BD9E-C00E15B21CB9}" dt="2024-10-05T10:40:07.333" v="0" actId="47"/>
        <pc:sldMkLst>
          <pc:docMk/>
          <pc:sldMk cId="4227788069" sldId="341"/>
        </pc:sldMkLst>
      </pc:sldChg>
      <pc:sldChg chg="del">
        <pc:chgData name="Kaveri Krishnan" userId="b7c3e7e8-bc1d-4623-be8e-3cf7f79f0877" providerId="ADAL" clId="{0B09D046-E5E3-486C-BD9E-C00E15B21CB9}" dt="2024-10-05T10:40:08.116" v="2" actId="47"/>
        <pc:sldMkLst>
          <pc:docMk/>
          <pc:sldMk cId="3681518951" sldId="342"/>
        </pc:sldMkLst>
      </pc:sldChg>
      <pc:sldChg chg="del">
        <pc:chgData name="Kaveri Krishnan" userId="b7c3e7e8-bc1d-4623-be8e-3cf7f79f0877" providerId="ADAL" clId="{0B09D046-E5E3-486C-BD9E-C00E15B21CB9}" dt="2024-10-05T10:40:10.700" v="3" actId="47"/>
        <pc:sldMkLst>
          <pc:docMk/>
          <pc:sldMk cId="420681073" sldId="343"/>
        </pc:sldMkLst>
      </pc:sldChg>
      <pc:sldChg chg="modSp del mod">
        <pc:chgData name="Kaveri Krishnan" userId="b7c3e7e8-bc1d-4623-be8e-3cf7f79f0877" providerId="ADAL" clId="{0B09D046-E5E3-486C-BD9E-C00E15B21CB9}" dt="2024-10-05T10:40:45.697" v="35" actId="47"/>
        <pc:sldMkLst>
          <pc:docMk/>
          <pc:sldMk cId="1847985504" sldId="344"/>
        </pc:sldMkLst>
        <pc:spChg chg="mod">
          <ac:chgData name="Kaveri Krishnan" userId="b7c3e7e8-bc1d-4623-be8e-3cf7f79f0877" providerId="ADAL" clId="{0B09D046-E5E3-486C-BD9E-C00E15B21CB9}" dt="2024-10-05T10:40:37.060" v="31" actId="21"/>
          <ac:spMkLst>
            <pc:docMk/>
            <pc:sldMk cId="1847985504" sldId="344"/>
            <ac:spMk id="3" creationId="{A88BFFE1-C3B8-9DEA-8698-2F015A32D2F6}"/>
          </ac:spMkLst>
        </pc:spChg>
      </pc:sldChg>
      <pc:sldChg chg="addSp modSp new mod setBg">
        <pc:chgData name="Kaveri Krishnan" userId="b7c3e7e8-bc1d-4623-be8e-3cf7f79f0877" providerId="ADAL" clId="{0B09D046-E5E3-486C-BD9E-C00E15B21CB9}" dt="2024-10-05T10:41:24.121" v="40" actId="2711"/>
        <pc:sldMkLst>
          <pc:docMk/>
          <pc:sldMk cId="2500636023" sldId="345"/>
        </pc:sldMkLst>
        <pc:spChg chg="mod">
          <ac:chgData name="Kaveri Krishnan" userId="b7c3e7e8-bc1d-4623-be8e-3cf7f79f0877" providerId="ADAL" clId="{0B09D046-E5E3-486C-BD9E-C00E15B21CB9}" dt="2024-10-05T10:41:24.121" v="40" actId="2711"/>
          <ac:spMkLst>
            <pc:docMk/>
            <pc:sldMk cId="2500636023" sldId="345"/>
            <ac:spMk id="2" creationId="{8B2FCE1B-61D7-28F8-E664-B5BB76A9426F}"/>
          </ac:spMkLst>
        </pc:spChg>
        <pc:spChg chg="mod">
          <ac:chgData name="Kaveri Krishnan" userId="b7c3e7e8-bc1d-4623-be8e-3cf7f79f0877" providerId="ADAL" clId="{0B09D046-E5E3-486C-BD9E-C00E15B21CB9}" dt="2024-10-05T10:41:18.753" v="39" actId="255"/>
          <ac:spMkLst>
            <pc:docMk/>
            <pc:sldMk cId="2500636023" sldId="345"/>
            <ac:spMk id="3" creationId="{B593CB3A-AD3A-BDD9-8A21-A48B9356682C}"/>
          </ac:spMkLst>
        </pc:spChg>
        <pc:spChg chg="add">
          <ac:chgData name="Kaveri Krishnan" userId="b7c3e7e8-bc1d-4623-be8e-3cf7f79f0877" providerId="ADAL" clId="{0B09D046-E5E3-486C-BD9E-C00E15B21CB9}" dt="2024-10-05T10:40:56.658" v="36" actId="26606"/>
          <ac:spMkLst>
            <pc:docMk/>
            <pc:sldMk cId="2500636023" sldId="345"/>
            <ac:spMk id="9" creationId="{C0763A76-9F1C-4FC5-82B7-DD475DA461B2}"/>
          </ac:spMkLst>
        </pc:spChg>
        <pc:spChg chg="add">
          <ac:chgData name="Kaveri Krishnan" userId="b7c3e7e8-bc1d-4623-be8e-3cf7f79f0877" providerId="ADAL" clId="{0B09D046-E5E3-486C-BD9E-C00E15B21CB9}" dt="2024-10-05T10:40:56.658" v="36" actId="26606"/>
          <ac:spMkLst>
            <pc:docMk/>
            <pc:sldMk cId="2500636023" sldId="345"/>
            <ac:spMk id="11" creationId="{E81BF4F6-F2CF-4984-9D14-D6966D92F99F}"/>
          </ac:spMkLst>
        </pc:spChg>
        <pc:picChg chg="add">
          <ac:chgData name="Kaveri Krishnan" userId="b7c3e7e8-bc1d-4623-be8e-3cf7f79f0877" providerId="ADAL" clId="{0B09D046-E5E3-486C-BD9E-C00E15B21CB9}" dt="2024-10-05T10:40:56.658" v="36" actId="26606"/>
          <ac:picMkLst>
            <pc:docMk/>
            <pc:sldMk cId="2500636023" sldId="345"/>
            <ac:picMk id="5" creationId="{7ACF4030-DA6D-77C7-AE37-284FAB46C57A}"/>
          </ac:picMkLst>
        </pc:picChg>
      </pc:sldChg>
      <pc:sldChg chg="del">
        <pc:chgData name="Kaveri Krishnan" userId="b7c3e7e8-bc1d-4623-be8e-3cf7f79f0877" providerId="ADAL" clId="{0B09D046-E5E3-486C-BD9E-C00E15B21CB9}" dt="2024-10-05T10:40:07.710" v="1" actId="47"/>
        <pc:sldMkLst>
          <pc:docMk/>
          <pc:sldMk cId="3578771930" sldId="345"/>
        </pc:sldMkLst>
      </pc:sldChg>
      <pc:sldChg chg="addSp modSp new mod setBg addAnim">
        <pc:chgData name="Kaveri Krishnan" userId="b7c3e7e8-bc1d-4623-be8e-3cf7f79f0877" providerId="ADAL" clId="{0B09D046-E5E3-486C-BD9E-C00E15B21CB9}" dt="2024-10-06T02:00:29.949" v="141" actId="2711"/>
        <pc:sldMkLst>
          <pc:docMk/>
          <pc:sldMk cId="4038320903" sldId="346"/>
        </pc:sldMkLst>
        <pc:spChg chg="mod">
          <ac:chgData name="Kaveri Krishnan" userId="b7c3e7e8-bc1d-4623-be8e-3cf7f79f0877" providerId="ADAL" clId="{0B09D046-E5E3-486C-BD9E-C00E15B21CB9}" dt="2024-10-06T02:00:23.870" v="140" actId="2711"/>
          <ac:spMkLst>
            <pc:docMk/>
            <pc:sldMk cId="4038320903" sldId="346"/>
            <ac:spMk id="2" creationId="{933CCFAC-6F17-E1BC-D024-583538951673}"/>
          </ac:spMkLst>
        </pc:spChg>
        <pc:spChg chg="mod">
          <ac:chgData name="Kaveri Krishnan" userId="b7c3e7e8-bc1d-4623-be8e-3cf7f79f0877" providerId="ADAL" clId="{0B09D046-E5E3-486C-BD9E-C00E15B21CB9}" dt="2024-10-06T02:00:29.949" v="141" actId="2711"/>
          <ac:spMkLst>
            <pc:docMk/>
            <pc:sldMk cId="4038320903" sldId="346"/>
            <ac:spMk id="3" creationId="{E447E262-DCF1-FD44-EBD9-DA5669E5BADD}"/>
          </ac:spMkLst>
        </pc:spChg>
        <pc:spChg chg="add">
          <ac:chgData name="Kaveri Krishnan" userId="b7c3e7e8-bc1d-4623-be8e-3cf7f79f0877" providerId="ADAL" clId="{0B09D046-E5E3-486C-BD9E-C00E15B21CB9}" dt="2024-10-06T01:58:51.287" v="137" actId="26606"/>
          <ac:spMkLst>
            <pc:docMk/>
            <pc:sldMk cId="4038320903" sldId="346"/>
            <ac:spMk id="8" creationId="{4E1BEB12-92AF-4445-98AD-4C7756E7C93B}"/>
          </ac:spMkLst>
        </pc:spChg>
        <pc:spChg chg="add">
          <ac:chgData name="Kaveri Krishnan" userId="b7c3e7e8-bc1d-4623-be8e-3cf7f79f0877" providerId="ADAL" clId="{0B09D046-E5E3-486C-BD9E-C00E15B21CB9}" dt="2024-10-06T01:58:51.287" v="137" actId="26606"/>
          <ac:spMkLst>
            <pc:docMk/>
            <pc:sldMk cId="4038320903" sldId="346"/>
            <ac:spMk id="10" creationId="{D0522C2C-7B5C-48A7-A969-03941E5D2E76}"/>
          </ac:spMkLst>
        </pc:spChg>
        <pc:spChg chg="add">
          <ac:chgData name="Kaveri Krishnan" userId="b7c3e7e8-bc1d-4623-be8e-3cf7f79f0877" providerId="ADAL" clId="{0B09D046-E5E3-486C-BD9E-C00E15B21CB9}" dt="2024-10-06T01:58:51.287" v="137" actId="26606"/>
          <ac:spMkLst>
            <pc:docMk/>
            <pc:sldMk cId="4038320903" sldId="346"/>
            <ac:spMk id="12" creationId="{9C682A1A-5B2D-4111-BBD6-620165633E5B}"/>
          </ac:spMkLst>
        </pc:spChg>
        <pc:spChg chg="add">
          <ac:chgData name="Kaveri Krishnan" userId="b7c3e7e8-bc1d-4623-be8e-3cf7f79f0877" providerId="ADAL" clId="{0B09D046-E5E3-486C-BD9E-C00E15B21CB9}" dt="2024-10-06T01:58:51.287" v="137" actId="26606"/>
          <ac:spMkLst>
            <pc:docMk/>
            <pc:sldMk cId="4038320903" sldId="346"/>
            <ac:spMk id="14" creationId="{D6EE29F2-D77F-4BD0-A20B-334D316A1C9D}"/>
          </ac:spMkLst>
        </pc:spChg>
        <pc:spChg chg="add">
          <ac:chgData name="Kaveri Krishnan" userId="b7c3e7e8-bc1d-4623-be8e-3cf7f79f0877" providerId="ADAL" clId="{0B09D046-E5E3-486C-BD9E-C00E15B21CB9}" dt="2024-10-06T01:58:51.287" v="137" actId="26606"/>
          <ac:spMkLst>
            <pc:docMk/>
            <pc:sldMk cId="4038320903" sldId="346"/>
            <ac:spMk id="16" creationId="{22D09ED2-868F-42C6-866E-F92E0CEF314F}"/>
          </ac:spMkLst>
        </pc:spChg>
      </pc:sldChg>
    </pc:docChg>
  </pc:docChgLst>
  <pc:docChgLst>
    <pc:chgData name="Kaveri Krishnan" userId="b7c3e7e8-bc1d-4623-be8e-3cf7f79f0877" providerId="ADAL" clId="{CB27BA21-7229-464F-A6BD-72B353060EA9}"/>
    <pc:docChg chg="undo custSel addSld modSld">
      <pc:chgData name="Kaveri Krishnan" userId="b7c3e7e8-bc1d-4623-be8e-3cf7f79f0877" providerId="ADAL" clId="{CB27BA21-7229-464F-A6BD-72B353060EA9}" dt="2022-11-16T05:29:09.503" v="1858" actId="6549"/>
      <pc:docMkLst>
        <pc:docMk/>
      </pc:docMkLst>
      <pc:sldChg chg="modSp mod">
        <pc:chgData name="Kaveri Krishnan" userId="b7c3e7e8-bc1d-4623-be8e-3cf7f79f0877" providerId="ADAL" clId="{CB27BA21-7229-464F-A6BD-72B353060EA9}" dt="2022-11-16T05:10:54.419" v="1550" actId="20577"/>
        <pc:sldMkLst>
          <pc:docMk/>
          <pc:sldMk cId="920855606" sldId="257"/>
        </pc:sldMkLst>
        <pc:spChg chg="mod">
          <ac:chgData name="Kaveri Krishnan" userId="b7c3e7e8-bc1d-4623-be8e-3cf7f79f0877" providerId="ADAL" clId="{CB27BA21-7229-464F-A6BD-72B353060EA9}" dt="2022-11-16T05:10:54.419" v="1550" actId="20577"/>
          <ac:spMkLst>
            <pc:docMk/>
            <pc:sldMk cId="920855606" sldId="257"/>
            <ac:spMk id="2" creationId="{00000000-0000-0000-0000-000000000000}"/>
          </ac:spMkLst>
        </pc:spChg>
      </pc:sldChg>
      <pc:sldChg chg="modSp mod">
        <pc:chgData name="Kaveri Krishnan" userId="b7c3e7e8-bc1d-4623-be8e-3cf7f79f0877" providerId="ADAL" clId="{CB27BA21-7229-464F-A6BD-72B353060EA9}" dt="2022-11-15T09:01:44.696" v="34" actId="20577"/>
        <pc:sldMkLst>
          <pc:docMk/>
          <pc:sldMk cId="1144266305" sldId="263"/>
        </pc:sldMkLst>
        <pc:spChg chg="mod">
          <ac:chgData name="Kaveri Krishnan" userId="b7c3e7e8-bc1d-4623-be8e-3cf7f79f0877" providerId="ADAL" clId="{CB27BA21-7229-464F-A6BD-72B353060EA9}" dt="2022-11-15T09:01:14.774" v="18" actId="2711"/>
          <ac:spMkLst>
            <pc:docMk/>
            <pc:sldMk cId="1144266305" sldId="263"/>
            <ac:spMk id="2" creationId="{00000000-0000-0000-0000-000000000000}"/>
          </ac:spMkLst>
        </pc:spChg>
        <pc:spChg chg="mod">
          <ac:chgData name="Kaveri Krishnan" userId="b7c3e7e8-bc1d-4623-be8e-3cf7f79f0877" providerId="ADAL" clId="{CB27BA21-7229-464F-A6BD-72B353060EA9}" dt="2022-11-15T09:01:44.696" v="34" actId="20577"/>
          <ac:spMkLst>
            <pc:docMk/>
            <pc:sldMk cId="1144266305" sldId="263"/>
            <ac:spMk id="3" creationId="{00000000-0000-0000-0000-000000000000}"/>
          </ac:spMkLst>
        </pc:spChg>
      </pc:sldChg>
      <pc:sldChg chg="addSp modSp mod">
        <pc:chgData name="Kaveri Krishnan" userId="b7c3e7e8-bc1d-4623-be8e-3cf7f79f0877" providerId="ADAL" clId="{CB27BA21-7229-464F-A6BD-72B353060EA9}" dt="2022-11-16T05:15:29.353" v="1556" actId="20577"/>
        <pc:sldMkLst>
          <pc:docMk/>
          <pc:sldMk cId="3423000259" sldId="264"/>
        </pc:sldMkLst>
        <pc:spChg chg="mod">
          <ac:chgData name="Kaveri Krishnan" userId="b7c3e7e8-bc1d-4623-be8e-3cf7f79f0877" providerId="ADAL" clId="{CB27BA21-7229-464F-A6BD-72B353060EA9}" dt="2022-11-15T09:03:14.659" v="36" actId="2711"/>
          <ac:spMkLst>
            <pc:docMk/>
            <pc:sldMk cId="3423000259" sldId="264"/>
            <ac:spMk id="2" creationId="{00000000-0000-0000-0000-000000000000}"/>
          </ac:spMkLst>
        </pc:spChg>
        <pc:spChg chg="add mod">
          <ac:chgData name="Kaveri Krishnan" userId="b7c3e7e8-bc1d-4623-be8e-3cf7f79f0877" providerId="ADAL" clId="{CB27BA21-7229-464F-A6BD-72B353060EA9}" dt="2022-11-15T17:23:40.859" v="161" actId="2711"/>
          <ac:spMkLst>
            <pc:docMk/>
            <pc:sldMk cId="3423000259" sldId="264"/>
            <ac:spMk id="3" creationId="{070E9DD1-59D6-5B60-B456-6AC044783792}"/>
          </ac:spMkLst>
        </pc:spChg>
        <pc:spChg chg="add mod">
          <ac:chgData name="Kaveri Krishnan" userId="b7c3e7e8-bc1d-4623-be8e-3cf7f79f0877" providerId="ADAL" clId="{CB27BA21-7229-464F-A6BD-72B353060EA9}" dt="2022-11-16T05:15:29.353" v="1556" actId="20577"/>
          <ac:spMkLst>
            <pc:docMk/>
            <pc:sldMk cId="3423000259" sldId="264"/>
            <ac:spMk id="5" creationId="{2A8CA2B2-861C-DDA6-40D6-901A0E9528EC}"/>
          </ac:spMkLst>
        </pc:spChg>
      </pc:sldChg>
      <pc:sldChg chg="modSp mod">
        <pc:chgData name="Kaveri Krishnan" userId="b7c3e7e8-bc1d-4623-be8e-3cf7f79f0877" providerId="ADAL" clId="{CB27BA21-7229-464F-A6BD-72B353060EA9}" dt="2022-11-15T09:03:49.624" v="39" actId="2711"/>
        <pc:sldMkLst>
          <pc:docMk/>
          <pc:sldMk cId="3423000259" sldId="265"/>
        </pc:sldMkLst>
        <pc:spChg chg="mod">
          <ac:chgData name="Kaveri Krishnan" userId="b7c3e7e8-bc1d-4623-be8e-3cf7f79f0877" providerId="ADAL" clId="{CB27BA21-7229-464F-A6BD-72B353060EA9}" dt="2022-11-15T09:03:34.636" v="38" actId="2711"/>
          <ac:spMkLst>
            <pc:docMk/>
            <pc:sldMk cId="3423000259" sldId="265"/>
            <ac:spMk id="2" creationId="{00000000-0000-0000-0000-000000000000}"/>
          </ac:spMkLst>
        </pc:spChg>
        <pc:spChg chg="mod">
          <ac:chgData name="Kaveri Krishnan" userId="b7c3e7e8-bc1d-4623-be8e-3cf7f79f0877" providerId="ADAL" clId="{CB27BA21-7229-464F-A6BD-72B353060EA9}" dt="2022-11-15T09:03:28.324" v="37" actId="2711"/>
          <ac:spMkLst>
            <pc:docMk/>
            <pc:sldMk cId="3423000259" sldId="265"/>
            <ac:spMk id="3" creationId="{00000000-0000-0000-0000-000000000000}"/>
          </ac:spMkLst>
        </pc:spChg>
        <pc:graphicFrameChg chg="modGraphic">
          <ac:chgData name="Kaveri Krishnan" userId="b7c3e7e8-bc1d-4623-be8e-3cf7f79f0877" providerId="ADAL" clId="{CB27BA21-7229-464F-A6BD-72B353060EA9}" dt="2022-11-15T09:03:49.624" v="39" actId="2711"/>
          <ac:graphicFrameMkLst>
            <pc:docMk/>
            <pc:sldMk cId="3423000259" sldId="265"/>
            <ac:graphicFrameMk id="5" creationId="{00000000-0000-0000-0000-000000000000}"/>
          </ac:graphicFrameMkLst>
        </pc:graphicFrameChg>
      </pc:sldChg>
      <pc:sldChg chg="modSp mod">
        <pc:chgData name="Kaveri Krishnan" userId="b7c3e7e8-bc1d-4623-be8e-3cf7f79f0877" providerId="ADAL" clId="{CB27BA21-7229-464F-A6BD-72B353060EA9}" dt="2022-11-16T05:26:02.794" v="1723" actId="20577"/>
        <pc:sldMkLst>
          <pc:docMk/>
          <pc:sldMk cId="3423000259" sldId="266"/>
        </pc:sldMkLst>
        <pc:spChg chg="mod">
          <ac:chgData name="Kaveri Krishnan" userId="b7c3e7e8-bc1d-4623-be8e-3cf7f79f0877" providerId="ADAL" clId="{CB27BA21-7229-464F-A6BD-72B353060EA9}" dt="2022-11-15T09:04:46.205" v="45" actId="2711"/>
          <ac:spMkLst>
            <pc:docMk/>
            <pc:sldMk cId="3423000259" sldId="266"/>
            <ac:spMk id="2" creationId="{00000000-0000-0000-0000-000000000000}"/>
          </ac:spMkLst>
        </pc:spChg>
        <pc:spChg chg="mod">
          <ac:chgData name="Kaveri Krishnan" userId="b7c3e7e8-bc1d-4623-be8e-3cf7f79f0877" providerId="ADAL" clId="{CB27BA21-7229-464F-A6BD-72B353060EA9}" dt="2022-11-16T05:26:02.794" v="1723" actId="20577"/>
          <ac:spMkLst>
            <pc:docMk/>
            <pc:sldMk cId="3423000259" sldId="266"/>
            <ac:spMk id="3" creationId="{00000000-0000-0000-0000-000000000000}"/>
          </ac:spMkLst>
        </pc:spChg>
      </pc:sldChg>
      <pc:sldChg chg="modSp mod">
        <pc:chgData name="Kaveri Krishnan" userId="b7c3e7e8-bc1d-4623-be8e-3cf7f79f0877" providerId="ADAL" clId="{CB27BA21-7229-464F-A6BD-72B353060EA9}" dt="2022-11-15T09:05:02.824" v="46" actId="2711"/>
        <pc:sldMkLst>
          <pc:docMk/>
          <pc:sldMk cId="3423000259" sldId="267"/>
        </pc:sldMkLst>
        <pc:spChg chg="mod">
          <ac:chgData name="Kaveri Krishnan" userId="b7c3e7e8-bc1d-4623-be8e-3cf7f79f0877" providerId="ADAL" clId="{CB27BA21-7229-464F-A6BD-72B353060EA9}" dt="2022-11-15T09:05:02.824" v="46" actId="2711"/>
          <ac:spMkLst>
            <pc:docMk/>
            <pc:sldMk cId="3423000259" sldId="267"/>
            <ac:spMk id="2" creationId="{00000000-0000-0000-0000-000000000000}"/>
          </ac:spMkLst>
        </pc:spChg>
      </pc:sldChg>
      <pc:sldChg chg="modSp mod">
        <pc:chgData name="Kaveri Krishnan" userId="b7c3e7e8-bc1d-4623-be8e-3cf7f79f0877" providerId="ADAL" clId="{CB27BA21-7229-464F-A6BD-72B353060EA9}" dt="2022-11-15T09:06:47.327" v="56" actId="20577"/>
        <pc:sldMkLst>
          <pc:docMk/>
          <pc:sldMk cId="3423000259" sldId="269"/>
        </pc:sldMkLst>
        <pc:spChg chg="mod">
          <ac:chgData name="Kaveri Krishnan" userId="b7c3e7e8-bc1d-4623-be8e-3cf7f79f0877" providerId="ADAL" clId="{CB27BA21-7229-464F-A6BD-72B353060EA9}" dt="2022-11-15T09:06:31.190" v="47" actId="2711"/>
          <ac:spMkLst>
            <pc:docMk/>
            <pc:sldMk cId="3423000259" sldId="269"/>
            <ac:spMk id="2" creationId="{00000000-0000-0000-0000-000000000000}"/>
          </ac:spMkLst>
        </pc:spChg>
        <pc:spChg chg="mod">
          <ac:chgData name="Kaveri Krishnan" userId="b7c3e7e8-bc1d-4623-be8e-3cf7f79f0877" providerId="ADAL" clId="{CB27BA21-7229-464F-A6BD-72B353060EA9}" dt="2022-11-15T09:06:47.327" v="56" actId="20577"/>
          <ac:spMkLst>
            <pc:docMk/>
            <pc:sldMk cId="3423000259" sldId="269"/>
            <ac:spMk id="3" creationId="{00000000-0000-0000-0000-000000000000}"/>
          </ac:spMkLst>
        </pc:spChg>
      </pc:sldChg>
      <pc:sldChg chg="modSp mod">
        <pc:chgData name="Kaveri Krishnan" userId="b7c3e7e8-bc1d-4623-be8e-3cf7f79f0877" providerId="ADAL" clId="{CB27BA21-7229-464F-A6BD-72B353060EA9}" dt="2022-11-16T05:29:09.503" v="1858" actId="6549"/>
        <pc:sldMkLst>
          <pc:docMk/>
          <pc:sldMk cId="3423000259" sldId="271"/>
        </pc:sldMkLst>
        <pc:spChg chg="mod">
          <ac:chgData name="Kaveri Krishnan" userId="b7c3e7e8-bc1d-4623-be8e-3cf7f79f0877" providerId="ADAL" clId="{CB27BA21-7229-464F-A6BD-72B353060EA9}" dt="2022-11-15T09:06:57.330" v="57" actId="2711"/>
          <ac:spMkLst>
            <pc:docMk/>
            <pc:sldMk cId="3423000259" sldId="271"/>
            <ac:spMk id="2" creationId="{00000000-0000-0000-0000-000000000000}"/>
          </ac:spMkLst>
        </pc:spChg>
        <pc:spChg chg="mod">
          <ac:chgData name="Kaveri Krishnan" userId="b7c3e7e8-bc1d-4623-be8e-3cf7f79f0877" providerId="ADAL" clId="{CB27BA21-7229-464F-A6BD-72B353060EA9}" dt="2022-11-16T05:29:09.503" v="1858" actId="6549"/>
          <ac:spMkLst>
            <pc:docMk/>
            <pc:sldMk cId="3423000259" sldId="271"/>
            <ac:spMk id="3" creationId="{00000000-0000-0000-0000-000000000000}"/>
          </ac:spMkLst>
        </pc:spChg>
      </pc:sldChg>
      <pc:sldChg chg="modSp mod">
        <pc:chgData name="Kaveri Krishnan" userId="b7c3e7e8-bc1d-4623-be8e-3cf7f79f0877" providerId="ADAL" clId="{CB27BA21-7229-464F-A6BD-72B353060EA9}" dt="2022-11-15T09:08:28.201" v="78" actId="2711"/>
        <pc:sldMkLst>
          <pc:docMk/>
          <pc:sldMk cId="3423000259" sldId="272"/>
        </pc:sldMkLst>
        <pc:spChg chg="mod">
          <ac:chgData name="Kaveri Krishnan" userId="b7c3e7e8-bc1d-4623-be8e-3cf7f79f0877" providerId="ADAL" clId="{CB27BA21-7229-464F-A6BD-72B353060EA9}" dt="2022-11-15T09:08:28.201" v="78" actId="2711"/>
          <ac:spMkLst>
            <pc:docMk/>
            <pc:sldMk cId="3423000259" sldId="272"/>
            <ac:spMk id="2" creationId="{00000000-0000-0000-0000-000000000000}"/>
          </ac:spMkLst>
        </pc:spChg>
        <pc:spChg chg="mod">
          <ac:chgData name="Kaveri Krishnan" userId="b7c3e7e8-bc1d-4623-be8e-3cf7f79f0877" providerId="ADAL" clId="{CB27BA21-7229-464F-A6BD-72B353060EA9}" dt="2022-11-15T09:08:19.141" v="77" actId="2711"/>
          <ac:spMkLst>
            <pc:docMk/>
            <pc:sldMk cId="3423000259" sldId="272"/>
            <ac:spMk id="3" creationId="{00000000-0000-0000-0000-000000000000}"/>
          </ac:spMkLst>
        </pc:spChg>
      </pc:sldChg>
      <pc:sldChg chg="modSp mod">
        <pc:chgData name="Kaveri Krishnan" userId="b7c3e7e8-bc1d-4623-be8e-3cf7f79f0877" providerId="ADAL" clId="{CB27BA21-7229-464F-A6BD-72B353060EA9}" dt="2022-11-15T09:08:40.365" v="79" actId="2711"/>
        <pc:sldMkLst>
          <pc:docMk/>
          <pc:sldMk cId="3423000259" sldId="273"/>
        </pc:sldMkLst>
        <pc:spChg chg="mod">
          <ac:chgData name="Kaveri Krishnan" userId="b7c3e7e8-bc1d-4623-be8e-3cf7f79f0877" providerId="ADAL" clId="{CB27BA21-7229-464F-A6BD-72B353060EA9}" dt="2022-11-15T09:08:40.365" v="79" actId="2711"/>
          <ac:spMkLst>
            <pc:docMk/>
            <pc:sldMk cId="3423000259" sldId="273"/>
            <ac:spMk id="2" creationId="{00000000-0000-0000-0000-000000000000}"/>
          </ac:spMkLst>
        </pc:spChg>
      </pc:sldChg>
      <pc:sldChg chg="modSp mod">
        <pc:chgData name="Kaveri Krishnan" userId="b7c3e7e8-bc1d-4623-be8e-3cf7f79f0877" providerId="ADAL" clId="{CB27BA21-7229-464F-A6BD-72B353060EA9}" dt="2022-11-15T09:09:21.909" v="82" actId="2711"/>
        <pc:sldMkLst>
          <pc:docMk/>
          <pc:sldMk cId="3423000259" sldId="274"/>
        </pc:sldMkLst>
        <pc:spChg chg="mod">
          <ac:chgData name="Kaveri Krishnan" userId="b7c3e7e8-bc1d-4623-be8e-3cf7f79f0877" providerId="ADAL" clId="{CB27BA21-7229-464F-A6BD-72B353060EA9}" dt="2022-11-15T09:09:10.225" v="80" actId="2711"/>
          <ac:spMkLst>
            <pc:docMk/>
            <pc:sldMk cId="3423000259" sldId="274"/>
            <ac:spMk id="2" creationId="{00000000-0000-0000-0000-000000000000}"/>
          </ac:spMkLst>
        </pc:spChg>
        <pc:spChg chg="mod">
          <ac:chgData name="Kaveri Krishnan" userId="b7c3e7e8-bc1d-4623-be8e-3cf7f79f0877" providerId="ADAL" clId="{CB27BA21-7229-464F-A6BD-72B353060EA9}" dt="2022-11-15T09:09:15.563" v="81" actId="2711"/>
          <ac:spMkLst>
            <pc:docMk/>
            <pc:sldMk cId="3423000259" sldId="274"/>
            <ac:spMk id="3" creationId="{00000000-0000-0000-0000-000000000000}"/>
          </ac:spMkLst>
        </pc:spChg>
        <pc:graphicFrameChg chg="modGraphic">
          <ac:chgData name="Kaveri Krishnan" userId="b7c3e7e8-bc1d-4623-be8e-3cf7f79f0877" providerId="ADAL" clId="{CB27BA21-7229-464F-A6BD-72B353060EA9}" dt="2022-11-15T09:09:21.909" v="82" actId="2711"/>
          <ac:graphicFrameMkLst>
            <pc:docMk/>
            <pc:sldMk cId="3423000259" sldId="274"/>
            <ac:graphicFrameMk id="4" creationId="{00000000-0000-0000-0000-000000000000}"/>
          </ac:graphicFrameMkLst>
        </pc:graphicFrameChg>
      </pc:sldChg>
      <pc:sldChg chg="modSp mod">
        <pc:chgData name="Kaveri Krishnan" userId="b7c3e7e8-bc1d-4623-be8e-3cf7f79f0877" providerId="ADAL" clId="{CB27BA21-7229-464F-A6BD-72B353060EA9}" dt="2022-11-15T09:10:13.673" v="92" actId="20577"/>
        <pc:sldMkLst>
          <pc:docMk/>
          <pc:sldMk cId="3423000259" sldId="275"/>
        </pc:sldMkLst>
        <pc:spChg chg="mod">
          <ac:chgData name="Kaveri Krishnan" userId="b7c3e7e8-bc1d-4623-be8e-3cf7f79f0877" providerId="ADAL" clId="{CB27BA21-7229-464F-A6BD-72B353060EA9}" dt="2022-11-15T09:09:36.510" v="83" actId="2711"/>
          <ac:spMkLst>
            <pc:docMk/>
            <pc:sldMk cId="3423000259" sldId="275"/>
            <ac:spMk id="2" creationId="{00000000-0000-0000-0000-000000000000}"/>
          </ac:spMkLst>
        </pc:spChg>
        <pc:spChg chg="mod">
          <ac:chgData name="Kaveri Krishnan" userId="b7c3e7e8-bc1d-4623-be8e-3cf7f79f0877" providerId="ADAL" clId="{CB27BA21-7229-464F-A6BD-72B353060EA9}" dt="2022-11-15T09:09:41.520" v="84" actId="2711"/>
          <ac:spMkLst>
            <pc:docMk/>
            <pc:sldMk cId="3423000259" sldId="275"/>
            <ac:spMk id="3" creationId="{00000000-0000-0000-0000-000000000000}"/>
          </ac:spMkLst>
        </pc:spChg>
        <pc:spChg chg="mod">
          <ac:chgData name="Kaveri Krishnan" userId="b7c3e7e8-bc1d-4623-be8e-3cf7f79f0877" providerId="ADAL" clId="{CB27BA21-7229-464F-A6BD-72B353060EA9}" dt="2022-11-15T09:10:13.673" v="92" actId="20577"/>
          <ac:spMkLst>
            <pc:docMk/>
            <pc:sldMk cId="3423000259" sldId="275"/>
            <ac:spMk id="5" creationId="{00000000-0000-0000-0000-000000000000}"/>
          </ac:spMkLst>
        </pc:spChg>
        <pc:graphicFrameChg chg="modGraphic">
          <ac:chgData name="Kaveri Krishnan" userId="b7c3e7e8-bc1d-4623-be8e-3cf7f79f0877" providerId="ADAL" clId="{CB27BA21-7229-464F-A6BD-72B353060EA9}" dt="2022-11-15T09:09:50.453" v="85" actId="2711"/>
          <ac:graphicFrameMkLst>
            <pc:docMk/>
            <pc:sldMk cId="3423000259" sldId="275"/>
            <ac:graphicFrameMk id="4" creationId="{00000000-0000-0000-0000-000000000000}"/>
          </ac:graphicFrameMkLst>
        </pc:graphicFrameChg>
      </pc:sldChg>
      <pc:sldChg chg="modSp mod">
        <pc:chgData name="Kaveri Krishnan" userId="b7c3e7e8-bc1d-4623-be8e-3cf7f79f0877" providerId="ADAL" clId="{CB27BA21-7229-464F-A6BD-72B353060EA9}" dt="2022-11-15T09:10:56.370" v="100" actId="2711"/>
        <pc:sldMkLst>
          <pc:docMk/>
          <pc:sldMk cId="3423000259" sldId="276"/>
        </pc:sldMkLst>
        <pc:spChg chg="mod">
          <ac:chgData name="Kaveri Krishnan" userId="b7c3e7e8-bc1d-4623-be8e-3cf7f79f0877" providerId="ADAL" clId="{CB27BA21-7229-464F-A6BD-72B353060EA9}" dt="2022-11-15T09:10:23.334" v="93" actId="2711"/>
          <ac:spMkLst>
            <pc:docMk/>
            <pc:sldMk cId="3423000259" sldId="276"/>
            <ac:spMk id="2" creationId="{00000000-0000-0000-0000-000000000000}"/>
          </ac:spMkLst>
        </pc:spChg>
        <pc:spChg chg="mod">
          <ac:chgData name="Kaveri Krishnan" userId="b7c3e7e8-bc1d-4623-be8e-3cf7f79f0877" providerId="ADAL" clId="{CB27BA21-7229-464F-A6BD-72B353060EA9}" dt="2022-11-15T09:10:49.564" v="99" actId="2711"/>
          <ac:spMkLst>
            <pc:docMk/>
            <pc:sldMk cId="3423000259" sldId="276"/>
            <ac:spMk id="3" creationId="{00000000-0000-0000-0000-000000000000}"/>
          </ac:spMkLst>
        </pc:spChg>
        <pc:graphicFrameChg chg="modGraphic">
          <ac:chgData name="Kaveri Krishnan" userId="b7c3e7e8-bc1d-4623-be8e-3cf7f79f0877" providerId="ADAL" clId="{CB27BA21-7229-464F-A6BD-72B353060EA9}" dt="2022-11-15T09:10:56.370" v="100" actId="2711"/>
          <ac:graphicFrameMkLst>
            <pc:docMk/>
            <pc:sldMk cId="3423000259" sldId="276"/>
            <ac:graphicFrameMk id="4" creationId="{00000000-0000-0000-0000-000000000000}"/>
          </ac:graphicFrameMkLst>
        </pc:graphicFrameChg>
      </pc:sldChg>
      <pc:sldChg chg="modSp mod">
        <pc:chgData name="Kaveri Krishnan" userId="b7c3e7e8-bc1d-4623-be8e-3cf7f79f0877" providerId="ADAL" clId="{CB27BA21-7229-464F-A6BD-72B353060EA9}" dt="2022-11-15T09:08:09.956" v="76" actId="20577"/>
        <pc:sldMkLst>
          <pc:docMk/>
          <pc:sldMk cId="3423000259" sldId="277"/>
        </pc:sldMkLst>
        <pc:spChg chg="mod">
          <ac:chgData name="Kaveri Krishnan" userId="b7c3e7e8-bc1d-4623-be8e-3cf7f79f0877" providerId="ADAL" clId="{CB27BA21-7229-464F-A6BD-72B353060EA9}" dt="2022-11-15T09:07:36.234" v="63" actId="2711"/>
          <ac:spMkLst>
            <pc:docMk/>
            <pc:sldMk cId="3423000259" sldId="277"/>
            <ac:spMk id="2" creationId="{00000000-0000-0000-0000-000000000000}"/>
          </ac:spMkLst>
        </pc:spChg>
        <pc:spChg chg="mod">
          <ac:chgData name="Kaveri Krishnan" userId="b7c3e7e8-bc1d-4623-be8e-3cf7f79f0877" providerId="ADAL" clId="{CB27BA21-7229-464F-A6BD-72B353060EA9}" dt="2022-11-15T09:08:09.956" v="76" actId="20577"/>
          <ac:spMkLst>
            <pc:docMk/>
            <pc:sldMk cId="3423000259" sldId="277"/>
            <ac:spMk id="3" creationId="{00000000-0000-0000-0000-000000000000}"/>
          </ac:spMkLst>
        </pc:spChg>
      </pc:sldChg>
      <pc:sldChg chg="modSp mod">
        <pc:chgData name="Kaveri Krishnan" userId="b7c3e7e8-bc1d-4623-be8e-3cf7f79f0877" providerId="ADAL" clId="{CB27BA21-7229-464F-A6BD-72B353060EA9}" dt="2022-11-15T08:58:59.885" v="7" actId="2711"/>
        <pc:sldMkLst>
          <pc:docMk/>
          <pc:sldMk cId="2793550757" sldId="286"/>
        </pc:sldMkLst>
        <pc:spChg chg="mod">
          <ac:chgData name="Kaveri Krishnan" userId="b7c3e7e8-bc1d-4623-be8e-3cf7f79f0877" providerId="ADAL" clId="{CB27BA21-7229-464F-A6BD-72B353060EA9}" dt="2022-11-15T08:58:51.698" v="6" actId="20577"/>
          <ac:spMkLst>
            <pc:docMk/>
            <pc:sldMk cId="2793550757" sldId="286"/>
            <ac:spMk id="2" creationId="{00000000-0000-0000-0000-000000000000}"/>
          </ac:spMkLst>
        </pc:spChg>
        <pc:spChg chg="mod">
          <ac:chgData name="Kaveri Krishnan" userId="b7c3e7e8-bc1d-4623-be8e-3cf7f79f0877" providerId="ADAL" clId="{CB27BA21-7229-464F-A6BD-72B353060EA9}" dt="2022-11-15T08:58:59.885" v="7" actId="2711"/>
          <ac:spMkLst>
            <pc:docMk/>
            <pc:sldMk cId="2793550757" sldId="286"/>
            <ac:spMk id="3" creationId="{00000000-0000-0000-0000-000000000000}"/>
          </ac:spMkLst>
        </pc:spChg>
      </pc:sldChg>
      <pc:sldChg chg="modSp mod">
        <pc:chgData name="Kaveri Krishnan" userId="b7c3e7e8-bc1d-4623-be8e-3cf7f79f0877" providerId="ADAL" clId="{CB27BA21-7229-464F-A6BD-72B353060EA9}" dt="2022-11-15T08:59:25.574" v="9" actId="2711"/>
        <pc:sldMkLst>
          <pc:docMk/>
          <pc:sldMk cId="380883612" sldId="287"/>
        </pc:sldMkLst>
        <pc:spChg chg="mod">
          <ac:chgData name="Kaveri Krishnan" userId="b7c3e7e8-bc1d-4623-be8e-3cf7f79f0877" providerId="ADAL" clId="{CB27BA21-7229-464F-A6BD-72B353060EA9}" dt="2022-11-15T08:59:17.095" v="8" actId="2711"/>
          <ac:spMkLst>
            <pc:docMk/>
            <pc:sldMk cId="380883612" sldId="287"/>
            <ac:spMk id="2" creationId="{00000000-0000-0000-0000-000000000000}"/>
          </ac:spMkLst>
        </pc:spChg>
        <pc:spChg chg="mod">
          <ac:chgData name="Kaveri Krishnan" userId="b7c3e7e8-bc1d-4623-be8e-3cf7f79f0877" providerId="ADAL" clId="{CB27BA21-7229-464F-A6BD-72B353060EA9}" dt="2022-11-15T08:59:25.574" v="9" actId="2711"/>
          <ac:spMkLst>
            <pc:docMk/>
            <pc:sldMk cId="380883612" sldId="287"/>
            <ac:spMk id="3" creationId="{2EA5A673-966A-9E6E-3255-E3C46633BC42}"/>
          </ac:spMkLst>
        </pc:spChg>
      </pc:sldChg>
      <pc:sldChg chg="modSp mod">
        <pc:chgData name="Kaveri Krishnan" userId="b7c3e7e8-bc1d-4623-be8e-3cf7f79f0877" providerId="ADAL" clId="{CB27BA21-7229-464F-A6BD-72B353060EA9}" dt="2022-11-15T08:59:58.195" v="12" actId="20577"/>
        <pc:sldMkLst>
          <pc:docMk/>
          <pc:sldMk cId="2321654109" sldId="288"/>
        </pc:sldMkLst>
        <pc:spChg chg="mod">
          <ac:chgData name="Kaveri Krishnan" userId="b7c3e7e8-bc1d-4623-be8e-3cf7f79f0877" providerId="ADAL" clId="{CB27BA21-7229-464F-A6BD-72B353060EA9}" dt="2022-11-15T08:59:41.330" v="10" actId="2711"/>
          <ac:spMkLst>
            <pc:docMk/>
            <pc:sldMk cId="2321654109" sldId="288"/>
            <ac:spMk id="2" creationId="{00000000-0000-0000-0000-000000000000}"/>
          </ac:spMkLst>
        </pc:spChg>
        <pc:spChg chg="mod">
          <ac:chgData name="Kaveri Krishnan" userId="b7c3e7e8-bc1d-4623-be8e-3cf7f79f0877" providerId="ADAL" clId="{CB27BA21-7229-464F-A6BD-72B353060EA9}" dt="2022-11-15T08:59:58.195" v="12" actId="20577"/>
          <ac:spMkLst>
            <pc:docMk/>
            <pc:sldMk cId="2321654109" sldId="288"/>
            <ac:spMk id="5" creationId="{7A14EE9D-7EE9-E36A-27BA-50FCDFA0E25B}"/>
          </ac:spMkLst>
        </pc:spChg>
      </pc:sldChg>
      <pc:sldChg chg="modSp mod modAnim">
        <pc:chgData name="Kaveri Krishnan" userId="b7c3e7e8-bc1d-4623-be8e-3cf7f79f0877" providerId="ADAL" clId="{CB27BA21-7229-464F-A6BD-72B353060EA9}" dt="2022-11-15T09:02:37.400" v="35"/>
        <pc:sldMkLst>
          <pc:docMk/>
          <pc:sldMk cId="167373762" sldId="291"/>
        </pc:sldMkLst>
        <pc:spChg chg="mod">
          <ac:chgData name="Kaveri Krishnan" userId="b7c3e7e8-bc1d-4623-be8e-3cf7f79f0877" providerId="ADAL" clId="{CB27BA21-7229-464F-A6BD-72B353060EA9}" dt="2022-11-15T09:01:04.669" v="17" actId="2711"/>
          <ac:spMkLst>
            <pc:docMk/>
            <pc:sldMk cId="167373762" sldId="291"/>
            <ac:spMk id="8" creationId="{00000000-0000-0000-0000-000000000000}"/>
          </ac:spMkLst>
        </pc:spChg>
        <pc:picChg chg="mod">
          <ac:chgData name="Kaveri Krishnan" userId="b7c3e7e8-bc1d-4623-be8e-3cf7f79f0877" providerId="ADAL" clId="{CB27BA21-7229-464F-A6BD-72B353060EA9}" dt="2022-11-15T09:00:40.441" v="15" actId="14100"/>
          <ac:picMkLst>
            <pc:docMk/>
            <pc:sldMk cId="167373762" sldId="291"/>
            <ac:picMk id="7" creationId="{00000000-0000-0000-0000-000000000000}"/>
          </ac:picMkLst>
        </pc:picChg>
      </pc:sldChg>
      <pc:sldChg chg="modSp mod">
        <pc:chgData name="Kaveri Krishnan" userId="b7c3e7e8-bc1d-4623-be8e-3cf7f79f0877" providerId="ADAL" clId="{CB27BA21-7229-464F-A6BD-72B353060EA9}" dt="2022-11-15T09:00:23.286" v="14" actId="2711"/>
        <pc:sldMkLst>
          <pc:docMk/>
          <pc:sldMk cId="1659483366" sldId="292"/>
        </pc:sldMkLst>
        <pc:spChg chg="mod">
          <ac:chgData name="Kaveri Krishnan" userId="b7c3e7e8-bc1d-4623-be8e-3cf7f79f0877" providerId="ADAL" clId="{CB27BA21-7229-464F-A6BD-72B353060EA9}" dt="2022-11-15T09:00:15.029" v="13" actId="2711"/>
          <ac:spMkLst>
            <pc:docMk/>
            <pc:sldMk cId="1659483366" sldId="292"/>
            <ac:spMk id="2" creationId="{00000000-0000-0000-0000-000000000000}"/>
          </ac:spMkLst>
        </pc:spChg>
        <pc:graphicFrameChg chg="modGraphic">
          <ac:chgData name="Kaveri Krishnan" userId="b7c3e7e8-bc1d-4623-be8e-3cf7f79f0877" providerId="ADAL" clId="{CB27BA21-7229-464F-A6BD-72B353060EA9}" dt="2022-11-15T09:00:23.286" v="14" actId="2711"/>
          <ac:graphicFrameMkLst>
            <pc:docMk/>
            <pc:sldMk cId="1659483366" sldId="292"/>
            <ac:graphicFrameMk id="5" creationId="{00000000-0000-0000-0000-000000000000}"/>
          </ac:graphicFrameMkLst>
        </pc:graphicFrameChg>
      </pc:sldChg>
      <pc:sldChg chg="modSp mod">
        <pc:chgData name="Kaveri Krishnan" userId="b7c3e7e8-bc1d-4623-be8e-3cf7f79f0877" providerId="ADAL" clId="{CB27BA21-7229-464F-A6BD-72B353060EA9}" dt="2022-11-15T09:11:22.300" v="110" actId="20577"/>
        <pc:sldMkLst>
          <pc:docMk/>
          <pc:sldMk cId="234640369" sldId="293"/>
        </pc:sldMkLst>
        <pc:spChg chg="mod">
          <ac:chgData name="Kaveri Krishnan" userId="b7c3e7e8-bc1d-4623-be8e-3cf7f79f0877" providerId="ADAL" clId="{CB27BA21-7229-464F-A6BD-72B353060EA9}" dt="2022-11-15T09:11:04.665" v="101" actId="2711"/>
          <ac:spMkLst>
            <pc:docMk/>
            <pc:sldMk cId="234640369" sldId="293"/>
            <ac:spMk id="2" creationId="{00000000-0000-0000-0000-000000000000}"/>
          </ac:spMkLst>
        </pc:spChg>
        <pc:spChg chg="mod">
          <ac:chgData name="Kaveri Krishnan" userId="b7c3e7e8-bc1d-4623-be8e-3cf7f79f0877" providerId="ADAL" clId="{CB27BA21-7229-464F-A6BD-72B353060EA9}" dt="2022-11-15T09:11:22.300" v="110" actId="20577"/>
          <ac:spMkLst>
            <pc:docMk/>
            <pc:sldMk cId="234640369" sldId="293"/>
            <ac:spMk id="3" creationId="{00000000-0000-0000-0000-000000000000}"/>
          </ac:spMkLst>
        </pc:spChg>
      </pc:sldChg>
      <pc:sldChg chg="modSp mod">
        <pc:chgData name="Kaveri Krishnan" userId="b7c3e7e8-bc1d-4623-be8e-3cf7f79f0877" providerId="ADAL" clId="{CB27BA21-7229-464F-A6BD-72B353060EA9}" dt="2022-11-15T09:12:13.583" v="118" actId="2711"/>
        <pc:sldMkLst>
          <pc:docMk/>
          <pc:sldMk cId="1231820456" sldId="294"/>
        </pc:sldMkLst>
        <pc:spChg chg="mod">
          <ac:chgData name="Kaveri Krishnan" userId="b7c3e7e8-bc1d-4623-be8e-3cf7f79f0877" providerId="ADAL" clId="{CB27BA21-7229-464F-A6BD-72B353060EA9}" dt="2022-11-15T09:12:13.583" v="118" actId="2711"/>
          <ac:spMkLst>
            <pc:docMk/>
            <pc:sldMk cId="1231820456" sldId="294"/>
            <ac:spMk id="2" creationId="{00000000-0000-0000-0000-000000000000}"/>
          </ac:spMkLst>
        </pc:spChg>
        <pc:spChg chg="mod">
          <ac:chgData name="Kaveri Krishnan" userId="b7c3e7e8-bc1d-4623-be8e-3cf7f79f0877" providerId="ADAL" clId="{CB27BA21-7229-464F-A6BD-72B353060EA9}" dt="2022-11-15T09:12:07.807" v="117" actId="20577"/>
          <ac:spMkLst>
            <pc:docMk/>
            <pc:sldMk cId="1231820456" sldId="294"/>
            <ac:spMk id="3" creationId="{00000000-0000-0000-0000-000000000000}"/>
          </ac:spMkLst>
        </pc:spChg>
      </pc:sldChg>
      <pc:sldChg chg="modSp mod">
        <pc:chgData name="Kaveri Krishnan" userId="b7c3e7e8-bc1d-4623-be8e-3cf7f79f0877" providerId="ADAL" clId="{CB27BA21-7229-464F-A6BD-72B353060EA9}" dt="2022-11-15T09:21:03.125" v="120" actId="2711"/>
        <pc:sldMkLst>
          <pc:docMk/>
          <pc:sldMk cId="165726034" sldId="295"/>
        </pc:sldMkLst>
        <pc:spChg chg="mod">
          <ac:chgData name="Kaveri Krishnan" userId="b7c3e7e8-bc1d-4623-be8e-3cf7f79f0877" providerId="ADAL" clId="{CB27BA21-7229-464F-A6BD-72B353060EA9}" dt="2022-11-15T09:21:03.125" v="120" actId="2711"/>
          <ac:spMkLst>
            <pc:docMk/>
            <pc:sldMk cId="165726034" sldId="295"/>
            <ac:spMk id="2" creationId="{00000000-0000-0000-0000-000000000000}"/>
          </ac:spMkLst>
        </pc:spChg>
        <pc:spChg chg="mod">
          <ac:chgData name="Kaveri Krishnan" userId="b7c3e7e8-bc1d-4623-be8e-3cf7f79f0877" providerId="ADAL" clId="{CB27BA21-7229-464F-A6BD-72B353060EA9}" dt="2022-11-15T09:12:22.218" v="119" actId="2711"/>
          <ac:spMkLst>
            <pc:docMk/>
            <pc:sldMk cId="165726034" sldId="295"/>
            <ac:spMk id="3" creationId="{00000000-0000-0000-0000-000000000000}"/>
          </ac:spMkLst>
        </pc:spChg>
      </pc:sldChg>
      <pc:sldChg chg="modSp mod">
        <pc:chgData name="Kaveri Krishnan" userId="b7c3e7e8-bc1d-4623-be8e-3cf7f79f0877" providerId="ADAL" clId="{CB27BA21-7229-464F-A6BD-72B353060EA9}" dt="2022-11-15T08:58:14.393" v="2" actId="2711"/>
        <pc:sldMkLst>
          <pc:docMk/>
          <pc:sldMk cId="1071271564" sldId="296"/>
        </pc:sldMkLst>
        <pc:spChg chg="mod">
          <ac:chgData name="Kaveri Krishnan" userId="b7c3e7e8-bc1d-4623-be8e-3cf7f79f0877" providerId="ADAL" clId="{CB27BA21-7229-464F-A6BD-72B353060EA9}" dt="2022-11-15T08:58:04.740" v="1" actId="2711"/>
          <ac:spMkLst>
            <pc:docMk/>
            <pc:sldMk cId="1071271564" sldId="296"/>
            <ac:spMk id="2" creationId="{00000000-0000-0000-0000-000000000000}"/>
          </ac:spMkLst>
        </pc:spChg>
        <pc:spChg chg="mod">
          <ac:chgData name="Kaveri Krishnan" userId="b7c3e7e8-bc1d-4623-be8e-3cf7f79f0877" providerId="ADAL" clId="{CB27BA21-7229-464F-A6BD-72B353060EA9}" dt="2022-11-15T08:58:14.393" v="2" actId="2711"/>
          <ac:spMkLst>
            <pc:docMk/>
            <pc:sldMk cId="1071271564" sldId="296"/>
            <ac:spMk id="3" creationId="{00000000-0000-0000-0000-000000000000}"/>
          </ac:spMkLst>
        </pc:spChg>
      </pc:sldChg>
      <pc:sldChg chg="modSp mod">
        <pc:chgData name="Kaveri Krishnan" userId="b7c3e7e8-bc1d-4623-be8e-3cf7f79f0877" providerId="ADAL" clId="{CB27BA21-7229-464F-A6BD-72B353060EA9}" dt="2022-11-15T09:21:54.574" v="128" actId="2711"/>
        <pc:sldMkLst>
          <pc:docMk/>
          <pc:sldMk cId="2097901800" sldId="298"/>
        </pc:sldMkLst>
        <pc:spChg chg="mod">
          <ac:chgData name="Kaveri Krishnan" userId="b7c3e7e8-bc1d-4623-be8e-3cf7f79f0877" providerId="ADAL" clId="{CB27BA21-7229-464F-A6BD-72B353060EA9}" dt="2022-11-15T09:21:54.574" v="128" actId="2711"/>
          <ac:spMkLst>
            <pc:docMk/>
            <pc:sldMk cId="2097901800" sldId="298"/>
            <ac:spMk id="2" creationId="{00000000-0000-0000-0000-000000000000}"/>
          </ac:spMkLst>
        </pc:spChg>
        <pc:spChg chg="mod">
          <ac:chgData name="Kaveri Krishnan" userId="b7c3e7e8-bc1d-4623-be8e-3cf7f79f0877" providerId="ADAL" clId="{CB27BA21-7229-464F-A6BD-72B353060EA9}" dt="2022-11-15T09:21:16.069" v="125" actId="20577"/>
          <ac:spMkLst>
            <pc:docMk/>
            <pc:sldMk cId="2097901800" sldId="298"/>
            <ac:spMk id="3" creationId="{00000000-0000-0000-0000-000000000000}"/>
          </ac:spMkLst>
        </pc:spChg>
      </pc:sldChg>
      <pc:sldChg chg="modSp mod">
        <pc:chgData name="Kaveri Krishnan" userId="b7c3e7e8-bc1d-4623-be8e-3cf7f79f0877" providerId="ADAL" clId="{CB27BA21-7229-464F-A6BD-72B353060EA9}" dt="2022-11-15T09:04:16.416" v="43" actId="2711"/>
        <pc:sldMkLst>
          <pc:docMk/>
          <pc:sldMk cId="2191608936" sldId="306"/>
        </pc:sldMkLst>
        <pc:spChg chg="mod">
          <ac:chgData name="Kaveri Krishnan" userId="b7c3e7e8-bc1d-4623-be8e-3cf7f79f0877" providerId="ADAL" clId="{CB27BA21-7229-464F-A6BD-72B353060EA9}" dt="2022-11-15T09:04:16.416" v="43" actId="2711"/>
          <ac:spMkLst>
            <pc:docMk/>
            <pc:sldMk cId="2191608936" sldId="306"/>
            <ac:spMk id="2" creationId="{00000000-0000-0000-0000-000000000000}"/>
          </ac:spMkLst>
        </pc:spChg>
        <pc:spChg chg="mod">
          <ac:chgData name="Kaveri Krishnan" userId="b7c3e7e8-bc1d-4623-be8e-3cf7f79f0877" providerId="ADAL" clId="{CB27BA21-7229-464F-A6BD-72B353060EA9}" dt="2022-11-15T09:04:11.397" v="42" actId="2711"/>
          <ac:spMkLst>
            <pc:docMk/>
            <pc:sldMk cId="2191608936" sldId="306"/>
            <ac:spMk id="3" creationId="{00000000-0000-0000-0000-000000000000}"/>
          </ac:spMkLst>
        </pc:spChg>
      </pc:sldChg>
      <pc:sldChg chg="addSp delSp modSp new mod">
        <pc:chgData name="Kaveri Krishnan" userId="b7c3e7e8-bc1d-4623-be8e-3cf7f79f0877" providerId="ADAL" clId="{CB27BA21-7229-464F-A6BD-72B353060EA9}" dt="2022-11-15T17:40:48.787" v="255" actId="1076"/>
        <pc:sldMkLst>
          <pc:docMk/>
          <pc:sldMk cId="187043224" sldId="307"/>
        </pc:sldMkLst>
        <pc:spChg chg="mod">
          <ac:chgData name="Kaveri Krishnan" userId="b7c3e7e8-bc1d-4623-be8e-3cf7f79f0877" providerId="ADAL" clId="{CB27BA21-7229-464F-A6BD-72B353060EA9}" dt="2022-11-15T17:39:35.151" v="220" actId="2711"/>
          <ac:spMkLst>
            <pc:docMk/>
            <pc:sldMk cId="187043224" sldId="307"/>
            <ac:spMk id="2" creationId="{B64E41F8-A58F-7A42-36DF-BCEA26392B21}"/>
          </ac:spMkLst>
        </pc:spChg>
        <pc:spChg chg="del">
          <ac:chgData name="Kaveri Krishnan" userId="b7c3e7e8-bc1d-4623-be8e-3cf7f79f0877" providerId="ADAL" clId="{CB27BA21-7229-464F-A6BD-72B353060EA9}" dt="2022-11-15T17:38:19.893" v="175" actId="3680"/>
          <ac:spMkLst>
            <pc:docMk/>
            <pc:sldMk cId="187043224" sldId="307"/>
            <ac:spMk id="3" creationId="{F7202C80-601E-E4F5-D50B-212F1A14A12D}"/>
          </ac:spMkLst>
        </pc:spChg>
        <pc:graphicFrameChg chg="add mod ord modGraphic">
          <ac:chgData name="Kaveri Krishnan" userId="b7c3e7e8-bc1d-4623-be8e-3cf7f79f0877" providerId="ADAL" clId="{CB27BA21-7229-464F-A6BD-72B353060EA9}" dt="2022-11-15T17:40:48.787" v="255" actId="1076"/>
          <ac:graphicFrameMkLst>
            <pc:docMk/>
            <pc:sldMk cId="187043224" sldId="307"/>
            <ac:graphicFrameMk id="4" creationId="{641E31ED-B2F5-05CD-6638-2F21CFEDD197}"/>
          </ac:graphicFrameMkLst>
        </pc:graphicFrameChg>
      </pc:sldChg>
      <pc:sldChg chg="addSp delSp modSp new mod">
        <pc:chgData name="Kaveri Krishnan" userId="b7c3e7e8-bc1d-4623-be8e-3cf7f79f0877" providerId="ADAL" clId="{CB27BA21-7229-464F-A6BD-72B353060EA9}" dt="2022-11-15T18:06:25.698" v="737" actId="255"/>
        <pc:sldMkLst>
          <pc:docMk/>
          <pc:sldMk cId="4112196187" sldId="308"/>
        </pc:sldMkLst>
        <pc:spChg chg="mod">
          <ac:chgData name="Kaveri Krishnan" userId="b7c3e7e8-bc1d-4623-be8e-3cf7f79f0877" providerId="ADAL" clId="{CB27BA21-7229-464F-A6BD-72B353060EA9}" dt="2022-11-15T17:58:39.471" v="271" actId="2711"/>
          <ac:spMkLst>
            <pc:docMk/>
            <pc:sldMk cId="4112196187" sldId="308"/>
            <ac:spMk id="2" creationId="{01650F6A-3672-B8FE-1EFB-26014D3D6C97}"/>
          </ac:spMkLst>
        </pc:spChg>
        <pc:spChg chg="del">
          <ac:chgData name="Kaveri Krishnan" userId="b7c3e7e8-bc1d-4623-be8e-3cf7f79f0877" providerId="ADAL" clId="{CB27BA21-7229-464F-A6BD-72B353060EA9}" dt="2022-11-15T18:00:45.220" v="272" actId="3680"/>
          <ac:spMkLst>
            <pc:docMk/>
            <pc:sldMk cId="4112196187" sldId="308"/>
            <ac:spMk id="3" creationId="{95C9A403-97D1-ED7D-D88A-E8F906F0BF01}"/>
          </ac:spMkLst>
        </pc:spChg>
        <pc:spChg chg="add mod">
          <ac:chgData name="Kaveri Krishnan" userId="b7c3e7e8-bc1d-4623-be8e-3cf7f79f0877" providerId="ADAL" clId="{CB27BA21-7229-464F-A6BD-72B353060EA9}" dt="2022-11-15T18:06:25.698" v="737" actId="255"/>
          <ac:spMkLst>
            <pc:docMk/>
            <pc:sldMk cId="4112196187" sldId="308"/>
            <ac:spMk id="5" creationId="{141D6362-F97F-3916-7947-41BDB41FC982}"/>
          </ac:spMkLst>
        </pc:spChg>
        <pc:graphicFrameChg chg="add mod ord modGraphic">
          <ac:chgData name="Kaveri Krishnan" userId="b7c3e7e8-bc1d-4623-be8e-3cf7f79f0877" providerId="ADAL" clId="{CB27BA21-7229-464F-A6BD-72B353060EA9}" dt="2022-11-15T18:03:37.407" v="376" actId="14734"/>
          <ac:graphicFrameMkLst>
            <pc:docMk/>
            <pc:sldMk cId="4112196187" sldId="308"/>
            <ac:graphicFrameMk id="4" creationId="{A3660B4E-80F1-A7B3-71F6-3EF38A87EE6A}"/>
          </ac:graphicFrameMkLst>
        </pc:graphicFrameChg>
      </pc:sldChg>
      <pc:sldChg chg="addSp modSp new mod">
        <pc:chgData name="Kaveri Krishnan" userId="b7c3e7e8-bc1d-4623-be8e-3cf7f79f0877" providerId="ADAL" clId="{CB27BA21-7229-464F-A6BD-72B353060EA9}" dt="2022-11-15T18:12:35.183" v="1044" actId="2711"/>
        <pc:sldMkLst>
          <pc:docMk/>
          <pc:sldMk cId="1708123555" sldId="309"/>
        </pc:sldMkLst>
        <pc:spChg chg="mod">
          <ac:chgData name="Kaveri Krishnan" userId="b7c3e7e8-bc1d-4623-be8e-3cf7f79f0877" providerId="ADAL" clId="{CB27BA21-7229-464F-A6BD-72B353060EA9}" dt="2022-11-15T18:08:33.752" v="748" actId="2711"/>
          <ac:spMkLst>
            <pc:docMk/>
            <pc:sldMk cId="1708123555" sldId="309"/>
            <ac:spMk id="2" creationId="{622F743B-D0D5-3436-3A38-72AD2F8C6494}"/>
          </ac:spMkLst>
        </pc:spChg>
        <pc:spChg chg="mod">
          <ac:chgData name="Kaveri Krishnan" userId="b7c3e7e8-bc1d-4623-be8e-3cf7f79f0877" providerId="ADAL" clId="{CB27BA21-7229-464F-A6BD-72B353060EA9}" dt="2022-11-15T18:10:46.491" v="955" actId="5793"/>
          <ac:spMkLst>
            <pc:docMk/>
            <pc:sldMk cId="1708123555" sldId="309"/>
            <ac:spMk id="3" creationId="{35F8AB01-A584-BA87-501E-143722FDFDE2}"/>
          </ac:spMkLst>
        </pc:spChg>
        <pc:graphicFrameChg chg="add mod modGraphic">
          <ac:chgData name="Kaveri Krishnan" userId="b7c3e7e8-bc1d-4623-be8e-3cf7f79f0877" providerId="ADAL" clId="{CB27BA21-7229-464F-A6BD-72B353060EA9}" dt="2022-11-15T18:12:35.183" v="1044" actId="2711"/>
          <ac:graphicFrameMkLst>
            <pc:docMk/>
            <pc:sldMk cId="1708123555" sldId="309"/>
            <ac:graphicFrameMk id="4" creationId="{7AC687A7-F493-6B23-C55A-B03E4B21FA2F}"/>
          </ac:graphicFrameMkLst>
        </pc:graphicFrameChg>
      </pc:sldChg>
      <pc:sldChg chg="addSp modSp new mod">
        <pc:chgData name="Kaveri Krishnan" userId="b7c3e7e8-bc1d-4623-be8e-3cf7f79f0877" providerId="ADAL" clId="{CB27BA21-7229-464F-A6BD-72B353060EA9}" dt="2022-11-15T18:34:05.831" v="1549" actId="122"/>
        <pc:sldMkLst>
          <pc:docMk/>
          <pc:sldMk cId="3758398100" sldId="310"/>
        </pc:sldMkLst>
        <pc:spChg chg="mod">
          <ac:chgData name="Kaveri Krishnan" userId="b7c3e7e8-bc1d-4623-be8e-3cf7f79f0877" providerId="ADAL" clId="{CB27BA21-7229-464F-A6BD-72B353060EA9}" dt="2022-11-15T18:24:15.775" v="1055" actId="2711"/>
          <ac:spMkLst>
            <pc:docMk/>
            <pc:sldMk cId="3758398100" sldId="310"/>
            <ac:spMk id="2" creationId="{5F99B426-CA74-7632-77A2-AB6E14BF697F}"/>
          </ac:spMkLst>
        </pc:spChg>
        <pc:spChg chg="mod">
          <ac:chgData name="Kaveri Krishnan" userId="b7c3e7e8-bc1d-4623-be8e-3cf7f79f0877" providerId="ADAL" clId="{CB27BA21-7229-464F-A6BD-72B353060EA9}" dt="2022-11-15T18:27:02.144" v="1386" actId="20577"/>
          <ac:spMkLst>
            <pc:docMk/>
            <pc:sldMk cId="3758398100" sldId="310"/>
            <ac:spMk id="3" creationId="{5800A513-CAEA-4901-08C3-AA19B3F40418}"/>
          </ac:spMkLst>
        </pc:spChg>
        <pc:graphicFrameChg chg="add mod modGraphic">
          <ac:chgData name="Kaveri Krishnan" userId="b7c3e7e8-bc1d-4623-be8e-3cf7f79f0877" providerId="ADAL" clId="{CB27BA21-7229-464F-A6BD-72B353060EA9}" dt="2022-11-15T18:34:05.831" v="1549" actId="122"/>
          <ac:graphicFrameMkLst>
            <pc:docMk/>
            <pc:sldMk cId="3758398100" sldId="310"/>
            <ac:graphicFrameMk id="4" creationId="{ABB3D903-BFAC-E1D4-E4A5-B2A2BCCC95E3}"/>
          </ac:graphicFrameMkLst>
        </pc:graphicFrameChg>
      </pc:sldChg>
      <pc:sldChg chg="modSp new mod">
        <pc:chgData name="Kaveri Krishnan" userId="b7c3e7e8-bc1d-4623-be8e-3cf7f79f0877" providerId="ADAL" clId="{CB27BA21-7229-464F-A6BD-72B353060EA9}" dt="2022-11-16T05:28:26.802" v="1856" actId="20577"/>
        <pc:sldMkLst>
          <pc:docMk/>
          <pc:sldMk cId="567686349" sldId="311"/>
        </pc:sldMkLst>
        <pc:spChg chg="mod">
          <ac:chgData name="Kaveri Krishnan" userId="b7c3e7e8-bc1d-4623-be8e-3cf7f79f0877" providerId="ADAL" clId="{CB27BA21-7229-464F-A6BD-72B353060EA9}" dt="2022-11-16T05:24:00.738" v="1571" actId="2711"/>
          <ac:spMkLst>
            <pc:docMk/>
            <pc:sldMk cId="567686349" sldId="311"/>
            <ac:spMk id="2" creationId="{B64601CD-7520-9EE4-BFB4-874DD6105F64}"/>
          </ac:spMkLst>
        </pc:spChg>
        <pc:spChg chg="mod">
          <ac:chgData name="Kaveri Krishnan" userId="b7c3e7e8-bc1d-4623-be8e-3cf7f79f0877" providerId="ADAL" clId="{CB27BA21-7229-464F-A6BD-72B353060EA9}" dt="2022-11-16T05:28:26.802" v="1856" actId="20577"/>
          <ac:spMkLst>
            <pc:docMk/>
            <pc:sldMk cId="567686349" sldId="311"/>
            <ac:spMk id="3" creationId="{3FB54383-ACB5-22FF-2CE3-567568D54BE9}"/>
          </ac:spMkLst>
        </pc:spChg>
      </pc:sldChg>
    </pc:docChg>
  </pc:docChgLst>
  <pc:docChgLst>
    <pc:chgData name="Kaveri Krishnan" userId="b7c3e7e8-bc1d-4623-be8e-3cf7f79f0877" providerId="ADAL" clId="{83775A30-ED03-4AD0-BCE5-237632D75503}"/>
    <pc:docChg chg="undo redo custSel addSld modSld">
      <pc:chgData name="Kaveri Krishnan" userId="b7c3e7e8-bc1d-4623-be8e-3cf7f79f0877" providerId="ADAL" clId="{83775A30-ED03-4AD0-BCE5-237632D75503}" dt="2022-11-18T05:31:49.161" v="322" actId="5793"/>
      <pc:docMkLst>
        <pc:docMk/>
      </pc:docMkLst>
      <pc:sldChg chg="addSp modSp new mod">
        <pc:chgData name="Kaveri Krishnan" userId="b7c3e7e8-bc1d-4623-be8e-3cf7f79f0877" providerId="ADAL" clId="{83775A30-ED03-4AD0-BCE5-237632D75503}" dt="2022-11-17T18:29:24.850" v="35" actId="20577"/>
        <pc:sldMkLst>
          <pc:docMk/>
          <pc:sldMk cId="339566827" sldId="312"/>
        </pc:sldMkLst>
        <pc:spChg chg="mod">
          <ac:chgData name="Kaveri Krishnan" userId="b7c3e7e8-bc1d-4623-be8e-3cf7f79f0877" providerId="ADAL" clId="{83775A30-ED03-4AD0-BCE5-237632D75503}" dt="2022-11-17T18:29:24.850" v="35" actId="20577"/>
          <ac:spMkLst>
            <pc:docMk/>
            <pc:sldMk cId="339566827" sldId="312"/>
            <ac:spMk id="2" creationId="{DF948C81-5EAE-811F-A6E3-D0FDA4E91A02}"/>
          </ac:spMkLst>
        </pc:spChg>
        <pc:spChg chg="mod">
          <ac:chgData name="Kaveri Krishnan" userId="b7c3e7e8-bc1d-4623-be8e-3cf7f79f0877" providerId="ADAL" clId="{83775A30-ED03-4AD0-BCE5-237632D75503}" dt="2022-11-17T18:28:43.255" v="1"/>
          <ac:spMkLst>
            <pc:docMk/>
            <pc:sldMk cId="339566827" sldId="312"/>
            <ac:spMk id="7" creationId="{1C6A1900-BF67-938B-8968-79EA572DD8ED}"/>
          </ac:spMkLst>
        </pc:spChg>
        <pc:spChg chg="mod">
          <ac:chgData name="Kaveri Krishnan" userId="b7c3e7e8-bc1d-4623-be8e-3cf7f79f0877" providerId="ADAL" clId="{83775A30-ED03-4AD0-BCE5-237632D75503}" dt="2022-11-17T18:28:43.255" v="1"/>
          <ac:spMkLst>
            <pc:docMk/>
            <pc:sldMk cId="339566827" sldId="312"/>
            <ac:spMk id="8" creationId="{379D65F4-9829-10F6-E040-12253064CBDB}"/>
          </ac:spMkLst>
        </pc:spChg>
        <pc:spChg chg="mod">
          <ac:chgData name="Kaveri Krishnan" userId="b7c3e7e8-bc1d-4623-be8e-3cf7f79f0877" providerId="ADAL" clId="{83775A30-ED03-4AD0-BCE5-237632D75503}" dt="2022-11-17T18:28:43.255" v="1"/>
          <ac:spMkLst>
            <pc:docMk/>
            <pc:sldMk cId="339566827" sldId="312"/>
            <ac:spMk id="10" creationId="{CCF869DB-C616-D3B2-8FE5-4D7D48C64385}"/>
          </ac:spMkLst>
        </pc:spChg>
        <pc:spChg chg="mod">
          <ac:chgData name="Kaveri Krishnan" userId="b7c3e7e8-bc1d-4623-be8e-3cf7f79f0877" providerId="ADAL" clId="{83775A30-ED03-4AD0-BCE5-237632D75503}" dt="2022-11-17T18:28:43.255" v="1"/>
          <ac:spMkLst>
            <pc:docMk/>
            <pc:sldMk cId="339566827" sldId="312"/>
            <ac:spMk id="11" creationId="{7F4E27AC-7387-A1A3-8CEF-16FC5348215C}"/>
          </ac:spMkLst>
        </pc:spChg>
        <pc:spChg chg="mod">
          <ac:chgData name="Kaveri Krishnan" userId="b7c3e7e8-bc1d-4623-be8e-3cf7f79f0877" providerId="ADAL" clId="{83775A30-ED03-4AD0-BCE5-237632D75503}" dt="2022-11-17T18:28:43.255" v="1"/>
          <ac:spMkLst>
            <pc:docMk/>
            <pc:sldMk cId="339566827" sldId="312"/>
            <ac:spMk id="12" creationId="{1C160540-EFBC-3870-97B6-6DD0DC051E0B}"/>
          </ac:spMkLst>
        </pc:spChg>
        <pc:spChg chg="mod">
          <ac:chgData name="Kaveri Krishnan" userId="b7c3e7e8-bc1d-4623-be8e-3cf7f79f0877" providerId="ADAL" clId="{83775A30-ED03-4AD0-BCE5-237632D75503}" dt="2022-11-17T18:28:43.255" v="1"/>
          <ac:spMkLst>
            <pc:docMk/>
            <pc:sldMk cId="339566827" sldId="312"/>
            <ac:spMk id="13" creationId="{92BEF53D-C910-27CB-AF34-A38A718E4750}"/>
          </ac:spMkLst>
        </pc:spChg>
        <pc:spChg chg="mod">
          <ac:chgData name="Kaveri Krishnan" userId="b7c3e7e8-bc1d-4623-be8e-3cf7f79f0877" providerId="ADAL" clId="{83775A30-ED03-4AD0-BCE5-237632D75503}" dt="2022-11-17T18:28:43.255" v="1"/>
          <ac:spMkLst>
            <pc:docMk/>
            <pc:sldMk cId="339566827" sldId="312"/>
            <ac:spMk id="14" creationId="{74E7F055-FA26-91C7-27D3-129390E11BBD}"/>
          </ac:spMkLst>
        </pc:spChg>
        <pc:spChg chg="mod">
          <ac:chgData name="Kaveri Krishnan" userId="b7c3e7e8-bc1d-4623-be8e-3cf7f79f0877" providerId="ADAL" clId="{83775A30-ED03-4AD0-BCE5-237632D75503}" dt="2022-11-17T18:28:43.255" v="1"/>
          <ac:spMkLst>
            <pc:docMk/>
            <pc:sldMk cId="339566827" sldId="312"/>
            <ac:spMk id="15" creationId="{034B75C6-5C0B-4A1B-4ADB-4A089989F8EE}"/>
          </ac:spMkLst>
        </pc:spChg>
        <pc:spChg chg="mod">
          <ac:chgData name="Kaveri Krishnan" userId="b7c3e7e8-bc1d-4623-be8e-3cf7f79f0877" providerId="ADAL" clId="{83775A30-ED03-4AD0-BCE5-237632D75503}" dt="2022-11-17T18:28:43.255" v="1"/>
          <ac:spMkLst>
            <pc:docMk/>
            <pc:sldMk cId="339566827" sldId="312"/>
            <ac:spMk id="16" creationId="{D79A607B-4874-622C-DB5A-C54C242C7037}"/>
          </ac:spMkLst>
        </pc:spChg>
        <pc:spChg chg="mod">
          <ac:chgData name="Kaveri Krishnan" userId="b7c3e7e8-bc1d-4623-be8e-3cf7f79f0877" providerId="ADAL" clId="{83775A30-ED03-4AD0-BCE5-237632D75503}" dt="2022-11-17T18:28:43.255" v="1"/>
          <ac:spMkLst>
            <pc:docMk/>
            <pc:sldMk cId="339566827" sldId="312"/>
            <ac:spMk id="17" creationId="{77045231-CB29-F2ED-D305-D20ACD5667A7}"/>
          </ac:spMkLst>
        </pc:spChg>
        <pc:spChg chg="mod">
          <ac:chgData name="Kaveri Krishnan" userId="b7c3e7e8-bc1d-4623-be8e-3cf7f79f0877" providerId="ADAL" clId="{83775A30-ED03-4AD0-BCE5-237632D75503}" dt="2022-11-17T18:28:43.255" v="1"/>
          <ac:spMkLst>
            <pc:docMk/>
            <pc:sldMk cId="339566827" sldId="312"/>
            <ac:spMk id="18" creationId="{A36B2D48-65B6-9725-158D-6681BF4A3556}"/>
          </ac:spMkLst>
        </pc:spChg>
        <pc:spChg chg="mod">
          <ac:chgData name="Kaveri Krishnan" userId="b7c3e7e8-bc1d-4623-be8e-3cf7f79f0877" providerId="ADAL" clId="{83775A30-ED03-4AD0-BCE5-237632D75503}" dt="2022-11-17T18:28:43.255" v="1"/>
          <ac:spMkLst>
            <pc:docMk/>
            <pc:sldMk cId="339566827" sldId="312"/>
            <ac:spMk id="19" creationId="{28C5E016-F15E-26B2-104C-3537A5466B6F}"/>
          </ac:spMkLst>
        </pc:spChg>
        <pc:spChg chg="mod">
          <ac:chgData name="Kaveri Krishnan" userId="b7c3e7e8-bc1d-4623-be8e-3cf7f79f0877" providerId="ADAL" clId="{83775A30-ED03-4AD0-BCE5-237632D75503}" dt="2022-11-17T18:28:43.255" v="1"/>
          <ac:spMkLst>
            <pc:docMk/>
            <pc:sldMk cId="339566827" sldId="312"/>
            <ac:spMk id="20" creationId="{4047D3E5-EB13-B983-BEC4-3E7E066405CB}"/>
          </ac:spMkLst>
        </pc:spChg>
        <pc:spChg chg="mod">
          <ac:chgData name="Kaveri Krishnan" userId="b7c3e7e8-bc1d-4623-be8e-3cf7f79f0877" providerId="ADAL" clId="{83775A30-ED03-4AD0-BCE5-237632D75503}" dt="2022-11-17T18:28:43.255" v="1"/>
          <ac:spMkLst>
            <pc:docMk/>
            <pc:sldMk cId="339566827" sldId="312"/>
            <ac:spMk id="21" creationId="{6F2B45C6-3293-C0B1-2DC7-225812454D9F}"/>
          </ac:spMkLst>
        </pc:spChg>
        <pc:spChg chg="mod">
          <ac:chgData name="Kaveri Krishnan" userId="b7c3e7e8-bc1d-4623-be8e-3cf7f79f0877" providerId="ADAL" clId="{83775A30-ED03-4AD0-BCE5-237632D75503}" dt="2022-11-17T18:28:43.255" v="1"/>
          <ac:spMkLst>
            <pc:docMk/>
            <pc:sldMk cId="339566827" sldId="312"/>
            <ac:spMk id="22" creationId="{DC8F28BD-D735-4520-086E-6BD6C769FB4A}"/>
          </ac:spMkLst>
        </pc:spChg>
        <pc:spChg chg="mod">
          <ac:chgData name="Kaveri Krishnan" userId="b7c3e7e8-bc1d-4623-be8e-3cf7f79f0877" providerId="ADAL" clId="{83775A30-ED03-4AD0-BCE5-237632D75503}" dt="2022-11-17T18:28:43.255" v="1"/>
          <ac:spMkLst>
            <pc:docMk/>
            <pc:sldMk cId="339566827" sldId="312"/>
            <ac:spMk id="23" creationId="{10E6D4AA-2D94-B97B-1C88-1A6569AAAFA4}"/>
          </ac:spMkLst>
        </pc:spChg>
        <pc:spChg chg="mod">
          <ac:chgData name="Kaveri Krishnan" userId="b7c3e7e8-bc1d-4623-be8e-3cf7f79f0877" providerId="ADAL" clId="{83775A30-ED03-4AD0-BCE5-237632D75503}" dt="2022-11-17T18:28:43.255" v="1"/>
          <ac:spMkLst>
            <pc:docMk/>
            <pc:sldMk cId="339566827" sldId="312"/>
            <ac:spMk id="24" creationId="{CB6B0627-085E-ED53-FF44-25D3347D07A9}"/>
          </ac:spMkLst>
        </pc:spChg>
        <pc:spChg chg="mod">
          <ac:chgData name="Kaveri Krishnan" userId="b7c3e7e8-bc1d-4623-be8e-3cf7f79f0877" providerId="ADAL" clId="{83775A30-ED03-4AD0-BCE5-237632D75503}" dt="2022-11-17T18:28:43.255" v="1"/>
          <ac:spMkLst>
            <pc:docMk/>
            <pc:sldMk cId="339566827" sldId="312"/>
            <ac:spMk id="26" creationId="{6C9067ED-62B0-B88D-61AD-F0E52265AF0E}"/>
          </ac:spMkLst>
        </pc:spChg>
        <pc:spChg chg="mod">
          <ac:chgData name="Kaveri Krishnan" userId="b7c3e7e8-bc1d-4623-be8e-3cf7f79f0877" providerId="ADAL" clId="{83775A30-ED03-4AD0-BCE5-237632D75503}" dt="2022-11-17T18:28:43.255" v="1"/>
          <ac:spMkLst>
            <pc:docMk/>
            <pc:sldMk cId="339566827" sldId="312"/>
            <ac:spMk id="27" creationId="{F747380D-CDD6-7167-050E-6220CDBAFCD3}"/>
          </ac:spMkLst>
        </pc:spChg>
        <pc:spChg chg="mod">
          <ac:chgData name="Kaveri Krishnan" userId="b7c3e7e8-bc1d-4623-be8e-3cf7f79f0877" providerId="ADAL" clId="{83775A30-ED03-4AD0-BCE5-237632D75503}" dt="2022-11-17T18:28:43.255" v="1"/>
          <ac:spMkLst>
            <pc:docMk/>
            <pc:sldMk cId="339566827" sldId="312"/>
            <ac:spMk id="28" creationId="{4CF54F9E-776D-7BF3-FFE4-0F329891BAE0}"/>
          </ac:spMkLst>
        </pc:spChg>
        <pc:spChg chg="mod">
          <ac:chgData name="Kaveri Krishnan" userId="b7c3e7e8-bc1d-4623-be8e-3cf7f79f0877" providerId="ADAL" clId="{83775A30-ED03-4AD0-BCE5-237632D75503}" dt="2022-11-17T18:28:43.255" v="1"/>
          <ac:spMkLst>
            <pc:docMk/>
            <pc:sldMk cId="339566827" sldId="312"/>
            <ac:spMk id="29" creationId="{8D2233FE-A0D5-E23D-3492-13A85650545D}"/>
          </ac:spMkLst>
        </pc:spChg>
        <pc:spChg chg="mod">
          <ac:chgData name="Kaveri Krishnan" userId="b7c3e7e8-bc1d-4623-be8e-3cf7f79f0877" providerId="ADAL" clId="{83775A30-ED03-4AD0-BCE5-237632D75503}" dt="2022-11-17T18:28:43.255" v="1"/>
          <ac:spMkLst>
            <pc:docMk/>
            <pc:sldMk cId="339566827" sldId="312"/>
            <ac:spMk id="30" creationId="{6C16BACD-68F8-8850-28FE-0773B2DA5779}"/>
          </ac:spMkLst>
        </pc:spChg>
        <pc:spChg chg="mod">
          <ac:chgData name="Kaveri Krishnan" userId="b7c3e7e8-bc1d-4623-be8e-3cf7f79f0877" providerId="ADAL" clId="{83775A30-ED03-4AD0-BCE5-237632D75503}" dt="2022-11-17T18:28:43.255" v="1"/>
          <ac:spMkLst>
            <pc:docMk/>
            <pc:sldMk cId="339566827" sldId="312"/>
            <ac:spMk id="31" creationId="{3B561530-5EC9-F960-177E-D477C839630B}"/>
          </ac:spMkLst>
        </pc:spChg>
        <pc:spChg chg="mod">
          <ac:chgData name="Kaveri Krishnan" userId="b7c3e7e8-bc1d-4623-be8e-3cf7f79f0877" providerId="ADAL" clId="{83775A30-ED03-4AD0-BCE5-237632D75503}" dt="2022-11-17T18:28:43.255" v="1"/>
          <ac:spMkLst>
            <pc:docMk/>
            <pc:sldMk cId="339566827" sldId="312"/>
            <ac:spMk id="32" creationId="{14B8FE73-8D70-BC3C-3299-8B2EDB53C8E6}"/>
          </ac:spMkLst>
        </pc:spChg>
        <pc:spChg chg="mod">
          <ac:chgData name="Kaveri Krishnan" userId="b7c3e7e8-bc1d-4623-be8e-3cf7f79f0877" providerId="ADAL" clId="{83775A30-ED03-4AD0-BCE5-237632D75503}" dt="2022-11-17T18:28:43.255" v="1"/>
          <ac:spMkLst>
            <pc:docMk/>
            <pc:sldMk cId="339566827" sldId="312"/>
            <ac:spMk id="33" creationId="{91B4E17D-74AD-5A7D-127C-75B1A8D058AF}"/>
          </ac:spMkLst>
        </pc:spChg>
        <pc:spChg chg="mod">
          <ac:chgData name="Kaveri Krishnan" userId="b7c3e7e8-bc1d-4623-be8e-3cf7f79f0877" providerId="ADAL" clId="{83775A30-ED03-4AD0-BCE5-237632D75503}" dt="2022-11-17T18:28:43.255" v="1"/>
          <ac:spMkLst>
            <pc:docMk/>
            <pc:sldMk cId="339566827" sldId="312"/>
            <ac:spMk id="34" creationId="{33E894E2-8413-9042-647C-78B9BE76F03F}"/>
          </ac:spMkLst>
        </pc:spChg>
        <pc:spChg chg="mod">
          <ac:chgData name="Kaveri Krishnan" userId="b7c3e7e8-bc1d-4623-be8e-3cf7f79f0877" providerId="ADAL" clId="{83775A30-ED03-4AD0-BCE5-237632D75503}" dt="2022-11-17T18:28:43.255" v="1"/>
          <ac:spMkLst>
            <pc:docMk/>
            <pc:sldMk cId="339566827" sldId="312"/>
            <ac:spMk id="35" creationId="{2494C3B4-CDA9-A09A-C243-CFA4FF9C658A}"/>
          </ac:spMkLst>
        </pc:spChg>
        <pc:spChg chg="mod">
          <ac:chgData name="Kaveri Krishnan" userId="b7c3e7e8-bc1d-4623-be8e-3cf7f79f0877" providerId="ADAL" clId="{83775A30-ED03-4AD0-BCE5-237632D75503}" dt="2022-11-17T18:28:43.255" v="1"/>
          <ac:spMkLst>
            <pc:docMk/>
            <pc:sldMk cId="339566827" sldId="312"/>
            <ac:spMk id="36" creationId="{6650E4DD-0EBF-7F86-64F0-732820730F25}"/>
          </ac:spMkLst>
        </pc:spChg>
        <pc:spChg chg="mod">
          <ac:chgData name="Kaveri Krishnan" userId="b7c3e7e8-bc1d-4623-be8e-3cf7f79f0877" providerId="ADAL" clId="{83775A30-ED03-4AD0-BCE5-237632D75503}" dt="2022-11-17T18:28:43.255" v="1"/>
          <ac:spMkLst>
            <pc:docMk/>
            <pc:sldMk cId="339566827" sldId="312"/>
            <ac:spMk id="37" creationId="{B142361B-668A-648F-547D-0BF6B76AA2C4}"/>
          </ac:spMkLst>
        </pc:spChg>
        <pc:spChg chg="mod">
          <ac:chgData name="Kaveri Krishnan" userId="b7c3e7e8-bc1d-4623-be8e-3cf7f79f0877" providerId="ADAL" clId="{83775A30-ED03-4AD0-BCE5-237632D75503}" dt="2022-11-17T18:28:43.255" v="1"/>
          <ac:spMkLst>
            <pc:docMk/>
            <pc:sldMk cId="339566827" sldId="312"/>
            <ac:spMk id="38" creationId="{9901DCF7-12EB-253A-ED2C-B1C2D40A4239}"/>
          </ac:spMkLst>
        </pc:spChg>
        <pc:grpChg chg="add mod">
          <ac:chgData name="Kaveri Krishnan" userId="b7c3e7e8-bc1d-4623-be8e-3cf7f79f0877" providerId="ADAL" clId="{83775A30-ED03-4AD0-BCE5-237632D75503}" dt="2022-11-17T18:28:43.255" v="1"/>
          <ac:grpSpMkLst>
            <pc:docMk/>
            <pc:sldMk cId="339566827" sldId="312"/>
            <ac:grpSpMk id="4" creationId="{B3111F0C-2F4E-A5C4-AC99-67BAD5E5A360}"/>
          </ac:grpSpMkLst>
        </pc:grpChg>
        <pc:grpChg chg="mod">
          <ac:chgData name="Kaveri Krishnan" userId="b7c3e7e8-bc1d-4623-be8e-3cf7f79f0877" providerId="ADAL" clId="{83775A30-ED03-4AD0-BCE5-237632D75503}" dt="2022-11-17T18:28:43.255" v="1"/>
          <ac:grpSpMkLst>
            <pc:docMk/>
            <pc:sldMk cId="339566827" sldId="312"/>
            <ac:grpSpMk id="5" creationId="{F623992C-011A-1880-A71F-1F6EAD30D3C4}"/>
          </ac:grpSpMkLst>
        </pc:grpChg>
        <pc:grpChg chg="mod">
          <ac:chgData name="Kaveri Krishnan" userId="b7c3e7e8-bc1d-4623-be8e-3cf7f79f0877" providerId="ADAL" clId="{83775A30-ED03-4AD0-BCE5-237632D75503}" dt="2022-11-17T18:28:43.255" v="1"/>
          <ac:grpSpMkLst>
            <pc:docMk/>
            <pc:sldMk cId="339566827" sldId="312"/>
            <ac:grpSpMk id="6" creationId="{812D4522-7129-7091-3038-C4DB3F437F3A}"/>
          </ac:grpSpMkLst>
        </pc:grpChg>
        <pc:grpChg chg="mod">
          <ac:chgData name="Kaveri Krishnan" userId="b7c3e7e8-bc1d-4623-be8e-3cf7f79f0877" providerId="ADAL" clId="{83775A30-ED03-4AD0-BCE5-237632D75503}" dt="2022-11-17T18:28:43.255" v="1"/>
          <ac:grpSpMkLst>
            <pc:docMk/>
            <pc:sldMk cId="339566827" sldId="312"/>
            <ac:grpSpMk id="9" creationId="{D5FBE930-7322-5154-4E49-6BD173EDA331}"/>
          </ac:grpSpMkLst>
        </pc:grpChg>
        <pc:grpChg chg="mod">
          <ac:chgData name="Kaveri Krishnan" userId="b7c3e7e8-bc1d-4623-be8e-3cf7f79f0877" providerId="ADAL" clId="{83775A30-ED03-4AD0-BCE5-237632D75503}" dt="2022-11-17T18:28:43.255" v="1"/>
          <ac:grpSpMkLst>
            <pc:docMk/>
            <pc:sldMk cId="339566827" sldId="312"/>
            <ac:grpSpMk id="25" creationId="{EE587C7D-1681-71DC-59D9-5D14268A6B5E}"/>
          </ac:grpSpMkLst>
        </pc:grpChg>
      </pc:sldChg>
      <pc:sldChg chg="modSp new mod">
        <pc:chgData name="Kaveri Krishnan" userId="b7c3e7e8-bc1d-4623-be8e-3cf7f79f0877" providerId="ADAL" clId="{83775A30-ED03-4AD0-BCE5-237632D75503}" dt="2022-11-17T18:35:42.197" v="83" actId="2711"/>
        <pc:sldMkLst>
          <pc:docMk/>
          <pc:sldMk cId="2749718539" sldId="313"/>
        </pc:sldMkLst>
        <pc:spChg chg="mod">
          <ac:chgData name="Kaveri Krishnan" userId="b7c3e7e8-bc1d-4623-be8e-3cf7f79f0877" providerId="ADAL" clId="{83775A30-ED03-4AD0-BCE5-237632D75503}" dt="2022-11-17T18:35:42.197" v="83" actId="2711"/>
          <ac:spMkLst>
            <pc:docMk/>
            <pc:sldMk cId="2749718539" sldId="313"/>
            <ac:spMk id="2" creationId="{4520DEF7-D865-37EF-3D65-8CF6774ED4BF}"/>
          </ac:spMkLst>
        </pc:spChg>
        <pc:spChg chg="mod">
          <ac:chgData name="Kaveri Krishnan" userId="b7c3e7e8-bc1d-4623-be8e-3cf7f79f0877" providerId="ADAL" clId="{83775A30-ED03-4AD0-BCE5-237632D75503}" dt="2022-11-17T18:34:09.635" v="74" actId="6549"/>
          <ac:spMkLst>
            <pc:docMk/>
            <pc:sldMk cId="2749718539" sldId="313"/>
            <ac:spMk id="3" creationId="{93B840FC-1D55-369C-37E3-5B4DC3273DA2}"/>
          </ac:spMkLst>
        </pc:spChg>
      </pc:sldChg>
      <pc:sldChg chg="modSp new mod">
        <pc:chgData name="Kaveri Krishnan" userId="b7c3e7e8-bc1d-4623-be8e-3cf7f79f0877" providerId="ADAL" clId="{83775A30-ED03-4AD0-BCE5-237632D75503}" dt="2022-11-17T18:35:51.404" v="87" actId="2711"/>
        <pc:sldMkLst>
          <pc:docMk/>
          <pc:sldMk cId="3926914095" sldId="314"/>
        </pc:sldMkLst>
        <pc:spChg chg="mod">
          <ac:chgData name="Kaveri Krishnan" userId="b7c3e7e8-bc1d-4623-be8e-3cf7f79f0877" providerId="ADAL" clId="{83775A30-ED03-4AD0-BCE5-237632D75503}" dt="2022-11-17T18:35:51.404" v="87" actId="2711"/>
          <ac:spMkLst>
            <pc:docMk/>
            <pc:sldMk cId="3926914095" sldId="314"/>
            <ac:spMk id="2" creationId="{DCFF5B66-F3DF-03A5-2920-F51705108B3C}"/>
          </ac:spMkLst>
        </pc:spChg>
        <pc:spChg chg="mod">
          <ac:chgData name="Kaveri Krishnan" userId="b7c3e7e8-bc1d-4623-be8e-3cf7f79f0877" providerId="ADAL" clId="{83775A30-ED03-4AD0-BCE5-237632D75503}" dt="2022-11-17T18:35:30.268" v="79" actId="2711"/>
          <ac:spMkLst>
            <pc:docMk/>
            <pc:sldMk cId="3926914095" sldId="314"/>
            <ac:spMk id="3" creationId="{1B729404-F4B4-DFC8-0E73-A15343C446BD}"/>
          </ac:spMkLst>
        </pc:spChg>
      </pc:sldChg>
      <pc:sldChg chg="addSp delSp modSp new mod">
        <pc:chgData name="Kaveri Krishnan" userId="b7c3e7e8-bc1d-4623-be8e-3cf7f79f0877" providerId="ADAL" clId="{83775A30-ED03-4AD0-BCE5-237632D75503}" dt="2022-11-17T18:37:48.180" v="120" actId="255"/>
        <pc:sldMkLst>
          <pc:docMk/>
          <pc:sldMk cId="2174503914" sldId="315"/>
        </pc:sldMkLst>
        <pc:spChg chg="mod">
          <ac:chgData name="Kaveri Krishnan" userId="b7c3e7e8-bc1d-4623-be8e-3cf7f79f0877" providerId="ADAL" clId="{83775A30-ED03-4AD0-BCE5-237632D75503}" dt="2022-11-17T18:37:14.912" v="110" actId="1076"/>
          <ac:spMkLst>
            <pc:docMk/>
            <pc:sldMk cId="2174503914" sldId="315"/>
            <ac:spMk id="2" creationId="{0963530E-94F0-C14B-7089-95BAAC6690F3}"/>
          </ac:spMkLst>
        </pc:spChg>
        <pc:spChg chg="del mod">
          <ac:chgData name="Kaveri Krishnan" userId="b7c3e7e8-bc1d-4623-be8e-3cf7f79f0877" providerId="ADAL" clId="{83775A30-ED03-4AD0-BCE5-237632D75503}" dt="2022-11-17T18:36:27.374" v="94" actId="22"/>
          <ac:spMkLst>
            <pc:docMk/>
            <pc:sldMk cId="2174503914" sldId="315"/>
            <ac:spMk id="3" creationId="{9EF1720E-A46D-232D-7A56-6F6615647085}"/>
          </ac:spMkLst>
        </pc:spChg>
        <pc:spChg chg="add mod">
          <ac:chgData name="Kaveri Krishnan" userId="b7c3e7e8-bc1d-4623-be8e-3cf7f79f0877" providerId="ADAL" clId="{83775A30-ED03-4AD0-BCE5-237632D75503}" dt="2022-11-17T18:37:48.180" v="120" actId="255"/>
          <ac:spMkLst>
            <pc:docMk/>
            <pc:sldMk cId="2174503914" sldId="315"/>
            <ac:spMk id="6" creationId="{E86E3B1A-9CA3-8BE8-2644-5A941741801E}"/>
          </ac:spMkLst>
        </pc:spChg>
        <pc:picChg chg="add mod ord">
          <ac:chgData name="Kaveri Krishnan" userId="b7c3e7e8-bc1d-4623-be8e-3cf7f79f0877" providerId="ADAL" clId="{83775A30-ED03-4AD0-BCE5-237632D75503}" dt="2022-11-17T18:36:27.374" v="94" actId="22"/>
          <ac:picMkLst>
            <pc:docMk/>
            <pc:sldMk cId="2174503914" sldId="315"/>
            <ac:picMk id="5" creationId="{928B89F8-0B13-B0A2-EDE0-31EE734690B3}"/>
          </ac:picMkLst>
        </pc:picChg>
      </pc:sldChg>
      <pc:sldChg chg="addSp modSp new mod">
        <pc:chgData name="Kaveri Krishnan" userId="b7c3e7e8-bc1d-4623-be8e-3cf7f79f0877" providerId="ADAL" clId="{83775A30-ED03-4AD0-BCE5-237632D75503}" dt="2022-11-17T18:38:21.965" v="137" actId="2711"/>
        <pc:sldMkLst>
          <pc:docMk/>
          <pc:sldMk cId="2884399204" sldId="316"/>
        </pc:sldMkLst>
        <pc:spChg chg="mod">
          <ac:chgData name="Kaveri Krishnan" userId="b7c3e7e8-bc1d-4623-be8e-3cf7f79f0877" providerId="ADAL" clId="{83775A30-ED03-4AD0-BCE5-237632D75503}" dt="2022-11-17T18:38:21.965" v="137" actId="2711"/>
          <ac:spMkLst>
            <pc:docMk/>
            <pc:sldMk cId="2884399204" sldId="316"/>
            <ac:spMk id="2" creationId="{18321247-1385-2036-D313-042C5D4585E0}"/>
          </ac:spMkLst>
        </pc:spChg>
        <pc:spChg chg="mod">
          <ac:chgData name="Kaveri Krishnan" userId="b7c3e7e8-bc1d-4623-be8e-3cf7f79f0877" providerId="ADAL" clId="{83775A30-ED03-4AD0-BCE5-237632D75503}" dt="2022-11-17T18:38:06.122" v="123" actId="5793"/>
          <ac:spMkLst>
            <pc:docMk/>
            <pc:sldMk cId="2884399204" sldId="316"/>
            <ac:spMk id="3" creationId="{D0EF84C7-5B55-CED3-0414-E1A95BB29D6B}"/>
          </ac:spMkLst>
        </pc:spChg>
        <pc:spChg chg="mod">
          <ac:chgData name="Kaveri Krishnan" userId="b7c3e7e8-bc1d-4623-be8e-3cf7f79f0877" providerId="ADAL" clId="{83775A30-ED03-4AD0-BCE5-237632D75503}" dt="2022-11-17T18:38:00.959" v="122"/>
          <ac:spMkLst>
            <pc:docMk/>
            <pc:sldMk cId="2884399204" sldId="316"/>
            <ac:spMk id="6" creationId="{A42554A5-EEE5-1E01-9445-B1B8BF4F1204}"/>
          </ac:spMkLst>
        </pc:spChg>
        <pc:spChg chg="mod">
          <ac:chgData name="Kaveri Krishnan" userId="b7c3e7e8-bc1d-4623-be8e-3cf7f79f0877" providerId="ADAL" clId="{83775A30-ED03-4AD0-BCE5-237632D75503}" dt="2022-11-17T18:38:00.959" v="122"/>
          <ac:spMkLst>
            <pc:docMk/>
            <pc:sldMk cId="2884399204" sldId="316"/>
            <ac:spMk id="7" creationId="{59F0795E-61D2-D3DD-FBD9-431BE98EC03C}"/>
          </ac:spMkLst>
        </pc:spChg>
        <pc:spChg chg="mod">
          <ac:chgData name="Kaveri Krishnan" userId="b7c3e7e8-bc1d-4623-be8e-3cf7f79f0877" providerId="ADAL" clId="{83775A30-ED03-4AD0-BCE5-237632D75503}" dt="2022-11-17T18:38:00.959" v="122"/>
          <ac:spMkLst>
            <pc:docMk/>
            <pc:sldMk cId="2884399204" sldId="316"/>
            <ac:spMk id="8" creationId="{FCF7558C-974B-C2B5-4A61-59EF9D24461D}"/>
          </ac:spMkLst>
        </pc:spChg>
        <pc:spChg chg="mod">
          <ac:chgData name="Kaveri Krishnan" userId="b7c3e7e8-bc1d-4623-be8e-3cf7f79f0877" providerId="ADAL" clId="{83775A30-ED03-4AD0-BCE5-237632D75503}" dt="2022-11-17T18:38:00.959" v="122"/>
          <ac:spMkLst>
            <pc:docMk/>
            <pc:sldMk cId="2884399204" sldId="316"/>
            <ac:spMk id="9" creationId="{16250C1D-725B-3C16-BCCF-83955F8C3384}"/>
          </ac:spMkLst>
        </pc:spChg>
        <pc:spChg chg="mod">
          <ac:chgData name="Kaveri Krishnan" userId="b7c3e7e8-bc1d-4623-be8e-3cf7f79f0877" providerId="ADAL" clId="{83775A30-ED03-4AD0-BCE5-237632D75503}" dt="2022-11-17T18:38:00.959" v="122"/>
          <ac:spMkLst>
            <pc:docMk/>
            <pc:sldMk cId="2884399204" sldId="316"/>
            <ac:spMk id="10" creationId="{6047D8C7-CEAC-7190-C849-5B661DC4CC67}"/>
          </ac:spMkLst>
        </pc:spChg>
        <pc:spChg chg="mod">
          <ac:chgData name="Kaveri Krishnan" userId="b7c3e7e8-bc1d-4623-be8e-3cf7f79f0877" providerId="ADAL" clId="{83775A30-ED03-4AD0-BCE5-237632D75503}" dt="2022-11-17T18:38:00.959" v="122"/>
          <ac:spMkLst>
            <pc:docMk/>
            <pc:sldMk cId="2884399204" sldId="316"/>
            <ac:spMk id="11" creationId="{C6E7C08B-F73B-D961-08FE-E7CD4AB56DB0}"/>
          </ac:spMkLst>
        </pc:spChg>
        <pc:spChg chg="mod">
          <ac:chgData name="Kaveri Krishnan" userId="b7c3e7e8-bc1d-4623-be8e-3cf7f79f0877" providerId="ADAL" clId="{83775A30-ED03-4AD0-BCE5-237632D75503}" dt="2022-11-17T18:38:00.959" v="122"/>
          <ac:spMkLst>
            <pc:docMk/>
            <pc:sldMk cId="2884399204" sldId="316"/>
            <ac:spMk id="12" creationId="{3411FEB0-B2CC-AEBA-B30E-96A781835DF9}"/>
          </ac:spMkLst>
        </pc:spChg>
        <pc:spChg chg="mod">
          <ac:chgData name="Kaveri Krishnan" userId="b7c3e7e8-bc1d-4623-be8e-3cf7f79f0877" providerId="ADAL" clId="{83775A30-ED03-4AD0-BCE5-237632D75503}" dt="2022-11-17T18:38:00.959" v="122"/>
          <ac:spMkLst>
            <pc:docMk/>
            <pc:sldMk cId="2884399204" sldId="316"/>
            <ac:spMk id="13" creationId="{1CE1EEF8-ABF7-6C13-C36B-FDCB032CB095}"/>
          </ac:spMkLst>
        </pc:spChg>
        <pc:spChg chg="mod">
          <ac:chgData name="Kaveri Krishnan" userId="b7c3e7e8-bc1d-4623-be8e-3cf7f79f0877" providerId="ADAL" clId="{83775A30-ED03-4AD0-BCE5-237632D75503}" dt="2022-11-17T18:38:00.959" v="122"/>
          <ac:spMkLst>
            <pc:docMk/>
            <pc:sldMk cId="2884399204" sldId="316"/>
            <ac:spMk id="14" creationId="{EF92FA92-1BDA-31A1-FB28-32E9FDEE863C}"/>
          </ac:spMkLst>
        </pc:spChg>
        <pc:spChg chg="mod">
          <ac:chgData name="Kaveri Krishnan" userId="b7c3e7e8-bc1d-4623-be8e-3cf7f79f0877" providerId="ADAL" clId="{83775A30-ED03-4AD0-BCE5-237632D75503}" dt="2022-11-17T18:38:00.959" v="122"/>
          <ac:spMkLst>
            <pc:docMk/>
            <pc:sldMk cId="2884399204" sldId="316"/>
            <ac:spMk id="15" creationId="{7228F338-94C3-877C-F76E-F1667D147E80}"/>
          </ac:spMkLst>
        </pc:spChg>
        <pc:spChg chg="mod">
          <ac:chgData name="Kaveri Krishnan" userId="b7c3e7e8-bc1d-4623-be8e-3cf7f79f0877" providerId="ADAL" clId="{83775A30-ED03-4AD0-BCE5-237632D75503}" dt="2022-11-17T18:38:00.959" v="122"/>
          <ac:spMkLst>
            <pc:docMk/>
            <pc:sldMk cId="2884399204" sldId="316"/>
            <ac:spMk id="16" creationId="{85654155-9FFC-2C0F-6E4D-8F1AD166D4D8}"/>
          </ac:spMkLst>
        </pc:spChg>
        <pc:grpChg chg="add mod">
          <ac:chgData name="Kaveri Krishnan" userId="b7c3e7e8-bc1d-4623-be8e-3cf7f79f0877" providerId="ADAL" clId="{83775A30-ED03-4AD0-BCE5-237632D75503}" dt="2022-11-17T18:38:00.959" v="122"/>
          <ac:grpSpMkLst>
            <pc:docMk/>
            <pc:sldMk cId="2884399204" sldId="316"/>
            <ac:grpSpMk id="4" creationId="{44673C01-4D4C-DF90-F387-79BA33363D24}"/>
          </ac:grpSpMkLst>
        </pc:grpChg>
        <pc:graphicFrameChg chg="mod">
          <ac:chgData name="Kaveri Krishnan" userId="b7c3e7e8-bc1d-4623-be8e-3cf7f79f0877" providerId="ADAL" clId="{83775A30-ED03-4AD0-BCE5-237632D75503}" dt="2022-11-17T18:38:00.959" v="122"/>
          <ac:graphicFrameMkLst>
            <pc:docMk/>
            <pc:sldMk cId="2884399204" sldId="316"/>
            <ac:graphicFrameMk id="5" creationId="{3D37CBFD-699C-7BAF-5D7F-E1C5870AA525}"/>
          </ac:graphicFrameMkLst>
        </pc:graphicFrameChg>
      </pc:sldChg>
      <pc:sldChg chg="addSp modSp new mod">
        <pc:chgData name="Kaveri Krishnan" userId="b7c3e7e8-bc1d-4623-be8e-3cf7f79f0877" providerId="ADAL" clId="{83775A30-ED03-4AD0-BCE5-237632D75503}" dt="2022-11-17T18:39:21.956" v="143" actId="2711"/>
        <pc:sldMkLst>
          <pc:docMk/>
          <pc:sldMk cId="3450575152" sldId="317"/>
        </pc:sldMkLst>
        <pc:spChg chg="mod">
          <ac:chgData name="Kaveri Krishnan" userId="b7c3e7e8-bc1d-4623-be8e-3cf7f79f0877" providerId="ADAL" clId="{83775A30-ED03-4AD0-BCE5-237632D75503}" dt="2022-11-17T18:39:21.956" v="143" actId="2711"/>
          <ac:spMkLst>
            <pc:docMk/>
            <pc:sldMk cId="3450575152" sldId="317"/>
            <ac:spMk id="2" creationId="{8D43000B-8187-0594-2F57-366AFE1560B1}"/>
          </ac:spMkLst>
        </pc:spChg>
        <pc:spChg chg="mod">
          <ac:chgData name="Kaveri Krishnan" userId="b7c3e7e8-bc1d-4623-be8e-3cf7f79f0877" providerId="ADAL" clId="{83775A30-ED03-4AD0-BCE5-237632D75503}" dt="2022-11-17T18:39:05.673" v="140" actId="5793"/>
          <ac:spMkLst>
            <pc:docMk/>
            <pc:sldMk cId="3450575152" sldId="317"/>
            <ac:spMk id="3" creationId="{C65AC300-2A3F-52D3-4E2E-D3CEC9A5AA6F}"/>
          </ac:spMkLst>
        </pc:spChg>
        <pc:spChg chg="mod">
          <ac:chgData name="Kaveri Krishnan" userId="b7c3e7e8-bc1d-4623-be8e-3cf7f79f0877" providerId="ADAL" clId="{83775A30-ED03-4AD0-BCE5-237632D75503}" dt="2022-11-17T18:39:01.351" v="139"/>
          <ac:spMkLst>
            <pc:docMk/>
            <pc:sldMk cId="3450575152" sldId="317"/>
            <ac:spMk id="6" creationId="{2CB41448-922A-3557-0D1A-C0B8D15A68F8}"/>
          </ac:spMkLst>
        </pc:spChg>
        <pc:spChg chg="mod">
          <ac:chgData name="Kaveri Krishnan" userId="b7c3e7e8-bc1d-4623-be8e-3cf7f79f0877" providerId="ADAL" clId="{83775A30-ED03-4AD0-BCE5-237632D75503}" dt="2022-11-17T18:39:01.351" v="139"/>
          <ac:spMkLst>
            <pc:docMk/>
            <pc:sldMk cId="3450575152" sldId="317"/>
            <ac:spMk id="7" creationId="{23222015-5F8A-9BBC-49AD-06D41821E079}"/>
          </ac:spMkLst>
        </pc:spChg>
        <pc:spChg chg="mod">
          <ac:chgData name="Kaveri Krishnan" userId="b7c3e7e8-bc1d-4623-be8e-3cf7f79f0877" providerId="ADAL" clId="{83775A30-ED03-4AD0-BCE5-237632D75503}" dt="2022-11-17T18:39:01.351" v="139"/>
          <ac:spMkLst>
            <pc:docMk/>
            <pc:sldMk cId="3450575152" sldId="317"/>
            <ac:spMk id="8" creationId="{3380F95B-C340-FC3F-83DB-4C834A5A5CC6}"/>
          </ac:spMkLst>
        </pc:spChg>
        <pc:spChg chg="mod">
          <ac:chgData name="Kaveri Krishnan" userId="b7c3e7e8-bc1d-4623-be8e-3cf7f79f0877" providerId="ADAL" clId="{83775A30-ED03-4AD0-BCE5-237632D75503}" dt="2022-11-17T18:39:01.351" v="139"/>
          <ac:spMkLst>
            <pc:docMk/>
            <pc:sldMk cId="3450575152" sldId="317"/>
            <ac:spMk id="9" creationId="{ACD05786-71C4-BC49-479E-110CB6C8035A}"/>
          </ac:spMkLst>
        </pc:spChg>
        <pc:spChg chg="mod">
          <ac:chgData name="Kaveri Krishnan" userId="b7c3e7e8-bc1d-4623-be8e-3cf7f79f0877" providerId="ADAL" clId="{83775A30-ED03-4AD0-BCE5-237632D75503}" dt="2022-11-17T18:39:01.351" v="139"/>
          <ac:spMkLst>
            <pc:docMk/>
            <pc:sldMk cId="3450575152" sldId="317"/>
            <ac:spMk id="10" creationId="{6158C4B1-BAB9-52A2-7DCC-6B17E9271BD0}"/>
          </ac:spMkLst>
        </pc:spChg>
        <pc:spChg chg="mod">
          <ac:chgData name="Kaveri Krishnan" userId="b7c3e7e8-bc1d-4623-be8e-3cf7f79f0877" providerId="ADAL" clId="{83775A30-ED03-4AD0-BCE5-237632D75503}" dt="2022-11-17T18:39:01.351" v="139"/>
          <ac:spMkLst>
            <pc:docMk/>
            <pc:sldMk cId="3450575152" sldId="317"/>
            <ac:spMk id="11" creationId="{FFBD1CCB-5F59-F8CC-90E4-6FB36738E1CF}"/>
          </ac:spMkLst>
        </pc:spChg>
        <pc:spChg chg="mod">
          <ac:chgData name="Kaveri Krishnan" userId="b7c3e7e8-bc1d-4623-be8e-3cf7f79f0877" providerId="ADAL" clId="{83775A30-ED03-4AD0-BCE5-237632D75503}" dt="2022-11-17T18:39:01.351" v="139"/>
          <ac:spMkLst>
            <pc:docMk/>
            <pc:sldMk cId="3450575152" sldId="317"/>
            <ac:spMk id="12" creationId="{3F0D6A78-779D-A968-3FB1-BA3577BA390E}"/>
          </ac:spMkLst>
        </pc:spChg>
        <pc:grpChg chg="add mod">
          <ac:chgData name="Kaveri Krishnan" userId="b7c3e7e8-bc1d-4623-be8e-3cf7f79f0877" providerId="ADAL" clId="{83775A30-ED03-4AD0-BCE5-237632D75503}" dt="2022-11-17T18:39:01.351" v="139"/>
          <ac:grpSpMkLst>
            <pc:docMk/>
            <pc:sldMk cId="3450575152" sldId="317"/>
            <ac:grpSpMk id="4" creationId="{7FFE2A0C-B454-42B2-4ED4-FEBEF53F894D}"/>
          </ac:grpSpMkLst>
        </pc:grpChg>
        <pc:graphicFrameChg chg="mod">
          <ac:chgData name="Kaveri Krishnan" userId="b7c3e7e8-bc1d-4623-be8e-3cf7f79f0877" providerId="ADAL" clId="{83775A30-ED03-4AD0-BCE5-237632D75503}" dt="2022-11-17T18:39:01.351" v="139"/>
          <ac:graphicFrameMkLst>
            <pc:docMk/>
            <pc:sldMk cId="3450575152" sldId="317"/>
            <ac:graphicFrameMk id="5" creationId="{58F4F697-AFFF-253C-6DAE-9555ACC20706}"/>
          </ac:graphicFrameMkLst>
        </pc:graphicFrameChg>
      </pc:sldChg>
      <pc:sldChg chg="addSp modSp new mod">
        <pc:chgData name="Kaveri Krishnan" userId="b7c3e7e8-bc1d-4623-be8e-3cf7f79f0877" providerId="ADAL" clId="{83775A30-ED03-4AD0-BCE5-237632D75503}" dt="2022-11-17T18:40:01.841" v="150" actId="2711"/>
        <pc:sldMkLst>
          <pc:docMk/>
          <pc:sldMk cId="933917305" sldId="318"/>
        </pc:sldMkLst>
        <pc:spChg chg="mod">
          <ac:chgData name="Kaveri Krishnan" userId="b7c3e7e8-bc1d-4623-be8e-3cf7f79f0877" providerId="ADAL" clId="{83775A30-ED03-4AD0-BCE5-237632D75503}" dt="2022-11-17T18:40:01.841" v="150" actId="2711"/>
          <ac:spMkLst>
            <pc:docMk/>
            <pc:sldMk cId="933917305" sldId="318"/>
            <ac:spMk id="2" creationId="{DFF07912-4289-2BAB-3DAC-D569D41FEA74}"/>
          </ac:spMkLst>
        </pc:spChg>
        <pc:spChg chg="mod">
          <ac:chgData name="Kaveri Krishnan" userId="b7c3e7e8-bc1d-4623-be8e-3cf7f79f0877" providerId="ADAL" clId="{83775A30-ED03-4AD0-BCE5-237632D75503}" dt="2022-11-17T18:39:49.007" v="148"/>
          <ac:spMkLst>
            <pc:docMk/>
            <pc:sldMk cId="933917305" sldId="318"/>
            <ac:spMk id="3" creationId="{EE11C5BD-D764-2FAA-A678-042885537F25}"/>
          </ac:spMkLst>
        </pc:spChg>
        <pc:spChg chg="mod">
          <ac:chgData name="Kaveri Krishnan" userId="b7c3e7e8-bc1d-4623-be8e-3cf7f79f0877" providerId="ADAL" clId="{83775A30-ED03-4AD0-BCE5-237632D75503}" dt="2022-11-17T18:39:34.939" v="145"/>
          <ac:spMkLst>
            <pc:docMk/>
            <pc:sldMk cId="933917305" sldId="318"/>
            <ac:spMk id="5" creationId="{9F06A6C2-6B77-C391-084D-3ABD4C11BE94}"/>
          </ac:spMkLst>
        </pc:spChg>
        <pc:spChg chg="mod">
          <ac:chgData name="Kaveri Krishnan" userId="b7c3e7e8-bc1d-4623-be8e-3cf7f79f0877" providerId="ADAL" clId="{83775A30-ED03-4AD0-BCE5-237632D75503}" dt="2022-11-17T18:39:34.939" v="145"/>
          <ac:spMkLst>
            <pc:docMk/>
            <pc:sldMk cId="933917305" sldId="318"/>
            <ac:spMk id="6" creationId="{86B18A05-CAE4-A6B3-1490-DBA690C20ECF}"/>
          </ac:spMkLst>
        </pc:spChg>
        <pc:spChg chg="mod">
          <ac:chgData name="Kaveri Krishnan" userId="b7c3e7e8-bc1d-4623-be8e-3cf7f79f0877" providerId="ADAL" clId="{83775A30-ED03-4AD0-BCE5-237632D75503}" dt="2022-11-17T18:39:34.939" v="145"/>
          <ac:spMkLst>
            <pc:docMk/>
            <pc:sldMk cId="933917305" sldId="318"/>
            <ac:spMk id="7" creationId="{83091838-541B-E4B5-9E6C-0D22731D8642}"/>
          </ac:spMkLst>
        </pc:spChg>
        <pc:spChg chg="mod">
          <ac:chgData name="Kaveri Krishnan" userId="b7c3e7e8-bc1d-4623-be8e-3cf7f79f0877" providerId="ADAL" clId="{83775A30-ED03-4AD0-BCE5-237632D75503}" dt="2022-11-17T18:39:34.939" v="145"/>
          <ac:spMkLst>
            <pc:docMk/>
            <pc:sldMk cId="933917305" sldId="318"/>
            <ac:spMk id="8" creationId="{9A99EA31-916D-711C-21AB-DEB63328A449}"/>
          </ac:spMkLst>
        </pc:spChg>
        <pc:spChg chg="mod">
          <ac:chgData name="Kaveri Krishnan" userId="b7c3e7e8-bc1d-4623-be8e-3cf7f79f0877" providerId="ADAL" clId="{83775A30-ED03-4AD0-BCE5-237632D75503}" dt="2022-11-17T18:39:34.939" v="145"/>
          <ac:spMkLst>
            <pc:docMk/>
            <pc:sldMk cId="933917305" sldId="318"/>
            <ac:spMk id="9" creationId="{A073BBE7-77D9-CC6D-D0FF-B661B59DB07B}"/>
          </ac:spMkLst>
        </pc:spChg>
        <pc:spChg chg="mod">
          <ac:chgData name="Kaveri Krishnan" userId="b7c3e7e8-bc1d-4623-be8e-3cf7f79f0877" providerId="ADAL" clId="{83775A30-ED03-4AD0-BCE5-237632D75503}" dt="2022-11-17T18:39:34.939" v="145"/>
          <ac:spMkLst>
            <pc:docMk/>
            <pc:sldMk cId="933917305" sldId="318"/>
            <ac:spMk id="10" creationId="{93180A6B-B63D-8CF5-2089-58AF771C5D15}"/>
          </ac:spMkLst>
        </pc:spChg>
        <pc:spChg chg="mod">
          <ac:chgData name="Kaveri Krishnan" userId="b7c3e7e8-bc1d-4623-be8e-3cf7f79f0877" providerId="ADAL" clId="{83775A30-ED03-4AD0-BCE5-237632D75503}" dt="2022-11-17T18:39:34.939" v="145"/>
          <ac:spMkLst>
            <pc:docMk/>
            <pc:sldMk cId="933917305" sldId="318"/>
            <ac:spMk id="11" creationId="{CAB105D6-915C-756E-BBC5-623B2B0A4D3F}"/>
          </ac:spMkLst>
        </pc:spChg>
        <pc:spChg chg="mod">
          <ac:chgData name="Kaveri Krishnan" userId="b7c3e7e8-bc1d-4623-be8e-3cf7f79f0877" providerId="ADAL" clId="{83775A30-ED03-4AD0-BCE5-237632D75503}" dt="2022-11-17T18:39:34.939" v="145"/>
          <ac:spMkLst>
            <pc:docMk/>
            <pc:sldMk cId="933917305" sldId="318"/>
            <ac:spMk id="12" creationId="{8047881D-6F41-E627-0B53-AD2ED4E4B97A}"/>
          </ac:spMkLst>
        </pc:spChg>
        <pc:spChg chg="mod">
          <ac:chgData name="Kaveri Krishnan" userId="b7c3e7e8-bc1d-4623-be8e-3cf7f79f0877" providerId="ADAL" clId="{83775A30-ED03-4AD0-BCE5-237632D75503}" dt="2022-11-17T18:39:34.939" v="145"/>
          <ac:spMkLst>
            <pc:docMk/>
            <pc:sldMk cId="933917305" sldId="318"/>
            <ac:spMk id="13" creationId="{019AA02E-0A09-5D6F-1E78-25A5F162E96C}"/>
          </ac:spMkLst>
        </pc:spChg>
        <pc:spChg chg="mod">
          <ac:chgData name="Kaveri Krishnan" userId="b7c3e7e8-bc1d-4623-be8e-3cf7f79f0877" providerId="ADAL" clId="{83775A30-ED03-4AD0-BCE5-237632D75503}" dt="2022-11-17T18:39:34.939" v="145"/>
          <ac:spMkLst>
            <pc:docMk/>
            <pc:sldMk cId="933917305" sldId="318"/>
            <ac:spMk id="14" creationId="{91C9E547-8D71-8380-EED1-1817A1BE71D3}"/>
          </ac:spMkLst>
        </pc:spChg>
        <pc:spChg chg="mod">
          <ac:chgData name="Kaveri Krishnan" userId="b7c3e7e8-bc1d-4623-be8e-3cf7f79f0877" providerId="ADAL" clId="{83775A30-ED03-4AD0-BCE5-237632D75503}" dt="2022-11-17T18:39:34.939" v="145"/>
          <ac:spMkLst>
            <pc:docMk/>
            <pc:sldMk cId="933917305" sldId="318"/>
            <ac:spMk id="15" creationId="{3509EB84-F2AF-643E-21D7-839D14296FD2}"/>
          </ac:spMkLst>
        </pc:spChg>
        <pc:spChg chg="mod">
          <ac:chgData name="Kaveri Krishnan" userId="b7c3e7e8-bc1d-4623-be8e-3cf7f79f0877" providerId="ADAL" clId="{83775A30-ED03-4AD0-BCE5-237632D75503}" dt="2022-11-17T18:39:34.939" v="145"/>
          <ac:spMkLst>
            <pc:docMk/>
            <pc:sldMk cId="933917305" sldId="318"/>
            <ac:spMk id="16" creationId="{29EE676B-E1D4-DBA6-7F27-3771284D2B3C}"/>
          </ac:spMkLst>
        </pc:spChg>
        <pc:spChg chg="mod">
          <ac:chgData name="Kaveri Krishnan" userId="b7c3e7e8-bc1d-4623-be8e-3cf7f79f0877" providerId="ADAL" clId="{83775A30-ED03-4AD0-BCE5-237632D75503}" dt="2022-11-17T18:39:34.939" v="145"/>
          <ac:spMkLst>
            <pc:docMk/>
            <pc:sldMk cId="933917305" sldId="318"/>
            <ac:spMk id="17" creationId="{C11D6C59-8A6E-9C68-B490-D24E7E6DDED1}"/>
          </ac:spMkLst>
        </pc:spChg>
        <pc:spChg chg="mod">
          <ac:chgData name="Kaveri Krishnan" userId="b7c3e7e8-bc1d-4623-be8e-3cf7f79f0877" providerId="ADAL" clId="{83775A30-ED03-4AD0-BCE5-237632D75503}" dt="2022-11-17T18:39:34.939" v="145"/>
          <ac:spMkLst>
            <pc:docMk/>
            <pc:sldMk cId="933917305" sldId="318"/>
            <ac:spMk id="18" creationId="{A8874DF7-C620-B97B-02B3-16AF22E94583}"/>
          </ac:spMkLst>
        </pc:spChg>
        <pc:spChg chg="mod">
          <ac:chgData name="Kaveri Krishnan" userId="b7c3e7e8-bc1d-4623-be8e-3cf7f79f0877" providerId="ADAL" clId="{83775A30-ED03-4AD0-BCE5-237632D75503}" dt="2022-11-17T18:39:34.939" v="145"/>
          <ac:spMkLst>
            <pc:docMk/>
            <pc:sldMk cId="933917305" sldId="318"/>
            <ac:spMk id="19" creationId="{1900FD58-7CC0-194E-0F26-7D7F62B8CE0D}"/>
          </ac:spMkLst>
        </pc:spChg>
        <pc:spChg chg="mod">
          <ac:chgData name="Kaveri Krishnan" userId="b7c3e7e8-bc1d-4623-be8e-3cf7f79f0877" providerId="ADAL" clId="{83775A30-ED03-4AD0-BCE5-237632D75503}" dt="2022-11-17T18:39:34.939" v="145"/>
          <ac:spMkLst>
            <pc:docMk/>
            <pc:sldMk cId="933917305" sldId="318"/>
            <ac:spMk id="20" creationId="{2A067A0A-A500-0D58-308B-D54D0E0EF441}"/>
          </ac:spMkLst>
        </pc:spChg>
        <pc:spChg chg="mod">
          <ac:chgData name="Kaveri Krishnan" userId="b7c3e7e8-bc1d-4623-be8e-3cf7f79f0877" providerId="ADAL" clId="{83775A30-ED03-4AD0-BCE5-237632D75503}" dt="2022-11-17T18:39:34.939" v="145"/>
          <ac:spMkLst>
            <pc:docMk/>
            <pc:sldMk cId="933917305" sldId="318"/>
            <ac:spMk id="21" creationId="{424210E7-6C20-D9CF-1158-F673A8DEC81E}"/>
          </ac:spMkLst>
        </pc:spChg>
        <pc:spChg chg="mod">
          <ac:chgData name="Kaveri Krishnan" userId="b7c3e7e8-bc1d-4623-be8e-3cf7f79f0877" providerId="ADAL" clId="{83775A30-ED03-4AD0-BCE5-237632D75503}" dt="2022-11-17T18:39:34.939" v="145"/>
          <ac:spMkLst>
            <pc:docMk/>
            <pc:sldMk cId="933917305" sldId="318"/>
            <ac:spMk id="22" creationId="{B07E4DB3-07F7-2FD2-43FE-E97009D99928}"/>
          </ac:spMkLst>
        </pc:spChg>
        <pc:spChg chg="mod">
          <ac:chgData name="Kaveri Krishnan" userId="b7c3e7e8-bc1d-4623-be8e-3cf7f79f0877" providerId="ADAL" clId="{83775A30-ED03-4AD0-BCE5-237632D75503}" dt="2022-11-17T18:39:34.939" v="145"/>
          <ac:spMkLst>
            <pc:docMk/>
            <pc:sldMk cId="933917305" sldId="318"/>
            <ac:spMk id="23" creationId="{84603683-1069-60F2-11E0-F6797E83F842}"/>
          </ac:spMkLst>
        </pc:spChg>
        <pc:spChg chg="mod">
          <ac:chgData name="Kaveri Krishnan" userId="b7c3e7e8-bc1d-4623-be8e-3cf7f79f0877" providerId="ADAL" clId="{83775A30-ED03-4AD0-BCE5-237632D75503}" dt="2022-11-17T18:39:34.939" v="145"/>
          <ac:spMkLst>
            <pc:docMk/>
            <pc:sldMk cId="933917305" sldId="318"/>
            <ac:spMk id="24" creationId="{CE094880-0E2C-AC87-4325-69FE41079877}"/>
          </ac:spMkLst>
        </pc:spChg>
        <pc:spChg chg="mod">
          <ac:chgData name="Kaveri Krishnan" userId="b7c3e7e8-bc1d-4623-be8e-3cf7f79f0877" providerId="ADAL" clId="{83775A30-ED03-4AD0-BCE5-237632D75503}" dt="2022-11-17T18:39:34.939" v="145"/>
          <ac:spMkLst>
            <pc:docMk/>
            <pc:sldMk cId="933917305" sldId="318"/>
            <ac:spMk id="25" creationId="{764FDF3F-5323-549C-EEAB-270D06679079}"/>
          </ac:spMkLst>
        </pc:spChg>
        <pc:spChg chg="mod">
          <ac:chgData name="Kaveri Krishnan" userId="b7c3e7e8-bc1d-4623-be8e-3cf7f79f0877" providerId="ADAL" clId="{83775A30-ED03-4AD0-BCE5-237632D75503}" dt="2022-11-17T18:39:34.939" v="145"/>
          <ac:spMkLst>
            <pc:docMk/>
            <pc:sldMk cId="933917305" sldId="318"/>
            <ac:spMk id="26" creationId="{7420BC28-E5F6-DFC0-9720-20EDF19905EB}"/>
          </ac:spMkLst>
        </pc:spChg>
        <pc:spChg chg="mod">
          <ac:chgData name="Kaveri Krishnan" userId="b7c3e7e8-bc1d-4623-be8e-3cf7f79f0877" providerId="ADAL" clId="{83775A30-ED03-4AD0-BCE5-237632D75503}" dt="2022-11-17T18:39:34.939" v="145"/>
          <ac:spMkLst>
            <pc:docMk/>
            <pc:sldMk cId="933917305" sldId="318"/>
            <ac:spMk id="27" creationId="{AE382065-1E3F-BD33-580C-598244D4A091}"/>
          </ac:spMkLst>
        </pc:spChg>
        <pc:spChg chg="mod">
          <ac:chgData name="Kaveri Krishnan" userId="b7c3e7e8-bc1d-4623-be8e-3cf7f79f0877" providerId="ADAL" clId="{83775A30-ED03-4AD0-BCE5-237632D75503}" dt="2022-11-17T18:39:34.939" v="145"/>
          <ac:spMkLst>
            <pc:docMk/>
            <pc:sldMk cId="933917305" sldId="318"/>
            <ac:spMk id="28" creationId="{56025C4D-515A-CA42-18B8-BB224123E26A}"/>
          </ac:spMkLst>
        </pc:spChg>
        <pc:spChg chg="mod">
          <ac:chgData name="Kaveri Krishnan" userId="b7c3e7e8-bc1d-4623-be8e-3cf7f79f0877" providerId="ADAL" clId="{83775A30-ED03-4AD0-BCE5-237632D75503}" dt="2022-11-17T18:39:34.939" v="145"/>
          <ac:spMkLst>
            <pc:docMk/>
            <pc:sldMk cId="933917305" sldId="318"/>
            <ac:spMk id="29" creationId="{507E8150-AF17-437F-BBFC-9E42901D8295}"/>
          </ac:spMkLst>
        </pc:spChg>
        <pc:spChg chg="mod">
          <ac:chgData name="Kaveri Krishnan" userId="b7c3e7e8-bc1d-4623-be8e-3cf7f79f0877" providerId="ADAL" clId="{83775A30-ED03-4AD0-BCE5-237632D75503}" dt="2022-11-17T18:39:34.939" v="145"/>
          <ac:spMkLst>
            <pc:docMk/>
            <pc:sldMk cId="933917305" sldId="318"/>
            <ac:spMk id="30" creationId="{9F4CAD07-7779-B08A-27BD-40078ABD14E9}"/>
          </ac:spMkLst>
        </pc:spChg>
        <pc:spChg chg="mod">
          <ac:chgData name="Kaveri Krishnan" userId="b7c3e7e8-bc1d-4623-be8e-3cf7f79f0877" providerId="ADAL" clId="{83775A30-ED03-4AD0-BCE5-237632D75503}" dt="2022-11-17T18:39:34.939" v="145"/>
          <ac:spMkLst>
            <pc:docMk/>
            <pc:sldMk cId="933917305" sldId="318"/>
            <ac:spMk id="31" creationId="{B66DF341-7916-8526-AA97-12BA63A361D8}"/>
          </ac:spMkLst>
        </pc:spChg>
        <pc:spChg chg="mod">
          <ac:chgData name="Kaveri Krishnan" userId="b7c3e7e8-bc1d-4623-be8e-3cf7f79f0877" providerId="ADAL" clId="{83775A30-ED03-4AD0-BCE5-237632D75503}" dt="2022-11-17T18:39:34.939" v="145"/>
          <ac:spMkLst>
            <pc:docMk/>
            <pc:sldMk cId="933917305" sldId="318"/>
            <ac:spMk id="32" creationId="{34D50D98-B363-2675-B630-4ED35C86A116}"/>
          </ac:spMkLst>
        </pc:spChg>
        <pc:spChg chg="mod">
          <ac:chgData name="Kaveri Krishnan" userId="b7c3e7e8-bc1d-4623-be8e-3cf7f79f0877" providerId="ADAL" clId="{83775A30-ED03-4AD0-BCE5-237632D75503}" dt="2022-11-17T18:39:34.939" v="145"/>
          <ac:spMkLst>
            <pc:docMk/>
            <pc:sldMk cId="933917305" sldId="318"/>
            <ac:spMk id="33" creationId="{D9684461-C4B4-A04E-973D-02D6D72F6F56}"/>
          </ac:spMkLst>
        </pc:spChg>
        <pc:spChg chg="mod">
          <ac:chgData name="Kaveri Krishnan" userId="b7c3e7e8-bc1d-4623-be8e-3cf7f79f0877" providerId="ADAL" clId="{83775A30-ED03-4AD0-BCE5-237632D75503}" dt="2022-11-17T18:39:34.939" v="145"/>
          <ac:spMkLst>
            <pc:docMk/>
            <pc:sldMk cId="933917305" sldId="318"/>
            <ac:spMk id="34" creationId="{18CA97D7-EE0F-B0AE-B426-1408F01D9D28}"/>
          </ac:spMkLst>
        </pc:spChg>
        <pc:spChg chg="mod">
          <ac:chgData name="Kaveri Krishnan" userId="b7c3e7e8-bc1d-4623-be8e-3cf7f79f0877" providerId="ADAL" clId="{83775A30-ED03-4AD0-BCE5-237632D75503}" dt="2022-11-17T18:39:34.939" v="145"/>
          <ac:spMkLst>
            <pc:docMk/>
            <pc:sldMk cId="933917305" sldId="318"/>
            <ac:spMk id="35" creationId="{D17B54EB-EEB8-0A26-E06D-6018133956F3}"/>
          </ac:spMkLst>
        </pc:spChg>
        <pc:spChg chg="mod">
          <ac:chgData name="Kaveri Krishnan" userId="b7c3e7e8-bc1d-4623-be8e-3cf7f79f0877" providerId="ADAL" clId="{83775A30-ED03-4AD0-BCE5-237632D75503}" dt="2022-11-17T18:39:34.939" v="145"/>
          <ac:spMkLst>
            <pc:docMk/>
            <pc:sldMk cId="933917305" sldId="318"/>
            <ac:spMk id="36" creationId="{92DE4FAA-2924-D554-E428-EAD79BA34478}"/>
          </ac:spMkLst>
        </pc:spChg>
        <pc:spChg chg="mod">
          <ac:chgData name="Kaveri Krishnan" userId="b7c3e7e8-bc1d-4623-be8e-3cf7f79f0877" providerId="ADAL" clId="{83775A30-ED03-4AD0-BCE5-237632D75503}" dt="2022-11-17T18:39:34.939" v="145"/>
          <ac:spMkLst>
            <pc:docMk/>
            <pc:sldMk cId="933917305" sldId="318"/>
            <ac:spMk id="37" creationId="{3578DCAB-BCD8-06BD-6B9F-CF7BF0B0A378}"/>
          </ac:spMkLst>
        </pc:spChg>
        <pc:spChg chg="mod">
          <ac:chgData name="Kaveri Krishnan" userId="b7c3e7e8-bc1d-4623-be8e-3cf7f79f0877" providerId="ADAL" clId="{83775A30-ED03-4AD0-BCE5-237632D75503}" dt="2022-11-17T18:39:34.939" v="145"/>
          <ac:spMkLst>
            <pc:docMk/>
            <pc:sldMk cId="933917305" sldId="318"/>
            <ac:spMk id="38" creationId="{08D37A49-05B7-B1D6-B6C2-F286B272DA38}"/>
          </ac:spMkLst>
        </pc:spChg>
        <pc:spChg chg="mod">
          <ac:chgData name="Kaveri Krishnan" userId="b7c3e7e8-bc1d-4623-be8e-3cf7f79f0877" providerId="ADAL" clId="{83775A30-ED03-4AD0-BCE5-237632D75503}" dt="2022-11-17T18:39:34.939" v="145"/>
          <ac:spMkLst>
            <pc:docMk/>
            <pc:sldMk cId="933917305" sldId="318"/>
            <ac:spMk id="39" creationId="{0A28FC44-9FBC-BDB0-7B04-DCD17522275F}"/>
          </ac:spMkLst>
        </pc:spChg>
        <pc:grpChg chg="add mod">
          <ac:chgData name="Kaveri Krishnan" userId="b7c3e7e8-bc1d-4623-be8e-3cf7f79f0877" providerId="ADAL" clId="{83775A30-ED03-4AD0-BCE5-237632D75503}" dt="2022-11-17T18:39:34.939" v="145"/>
          <ac:grpSpMkLst>
            <pc:docMk/>
            <pc:sldMk cId="933917305" sldId="318"/>
            <ac:grpSpMk id="4" creationId="{A6AB4D96-31B9-2D65-5554-74DF2A69FC4A}"/>
          </ac:grpSpMkLst>
        </pc:grpChg>
      </pc:sldChg>
      <pc:sldChg chg="modSp new mod">
        <pc:chgData name="Kaveri Krishnan" userId="b7c3e7e8-bc1d-4623-be8e-3cf7f79f0877" providerId="ADAL" clId="{83775A30-ED03-4AD0-BCE5-237632D75503}" dt="2022-11-17T18:44:28.357" v="161" actId="2711"/>
        <pc:sldMkLst>
          <pc:docMk/>
          <pc:sldMk cId="2364425278" sldId="319"/>
        </pc:sldMkLst>
        <pc:spChg chg="mod">
          <ac:chgData name="Kaveri Krishnan" userId="b7c3e7e8-bc1d-4623-be8e-3cf7f79f0877" providerId="ADAL" clId="{83775A30-ED03-4AD0-BCE5-237632D75503}" dt="2022-11-17T18:44:28.357" v="161" actId="2711"/>
          <ac:spMkLst>
            <pc:docMk/>
            <pc:sldMk cId="2364425278" sldId="319"/>
            <ac:spMk id="2" creationId="{68F6F69F-B580-6AE9-128E-84B4385F9269}"/>
          </ac:spMkLst>
        </pc:spChg>
        <pc:spChg chg="mod">
          <ac:chgData name="Kaveri Krishnan" userId="b7c3e7e8-bc1d-4623-be8e-3cf7f79f0877" providerId="ADAL" clId="{83775A30-ED03-4AD0-BCE5-237632D75503}" dt="2022-11-17T18:43:54.770" v="159" actId="123"/>
          <ac:spMkLst>
            <pc:docMk/>
            <pc:sldMk cId="2364425278" sldId="319"/>
            <ac:spMk id="3" creationId="{34D1860B-0530-710F-4F08-054E5469FF08}"/>
          </ac:spMkLst>
        </pc:spChg>
      </pc:sldChg>
      <pc:sldChg chg="addSp modSp new mod setBg">
        <pc:chgData name="Kaveri Krishnan" userId="b7c3e7e8-bc1d-4623-be8e-3cf7f79f0877" providerId="ADAL" clId="{83775A30-ED03-4AD0-BCE5-237632D75503}" dt="2022-11-17T19:02:41.708" v="171" actId="27614"/>
        <pc:sldMkLst>
          <pc:docMk/>
          <pc:sldMk cId="1685602788" sldId="320"/>
        </pc:sldMkLst>
        <pc:spChg chg="mod">
          <ac:chgData name="Kaveri Krishnan" userId="b7c3e7e8-bc1d-4623-be8e-3cf7f79f0877" providerId="ADAL" clId="{83775A30-ED03-4AD0-BCE5-237632D75503}" dt="2022-11-17T19:01:06.853" v="170" actId="26606"/>
          <ac:spMkLst>
            <pc:docMk/>
            <pc:sldMk cId="1685602788" sldId="320"/>
            <ac:spMk id="2" creationId="{885AB428-57A1-D226-2C09-CA6040834B38}"/>
          </ac:spMkLst>
        </pc:spChg>
        <pc:spChg chg="mod">
          <ac:chgData name="Kaveri Krishnan" userId="b7c3e7e8-bc1d-4623-be8e-3cf7f79f0877" providerId="ADAL" clId="{83775A30-ED03-4AD0-BCE5-237632D75503}" dt="2022-11-17T19:01:06.853" v="170" actId="26606"/>
          <ac:spMkLst>
            <pc:docMk/>
            <pc:sldMk cId="1685602788" sldId="320"/>
            <ac:spMk id="3" creationId="{BF800D6C-C009-6673-04A0-FA394717E236}"/>
          </ac:spMkLst>
        </pc:spChg>
        <pc:spChg chg="add">
          <ac:chgData name="Kaveri Krishnan" userId="b7c3e7e8-bc1d-4623-be8e-3cf7f79f0877" providerId="ADAL" clId="{83775A30-ED03-4AD0-BCE5-237632D75503}" dt="2022-11-17T19:01:06.853" v="170" actId="26606"/>
          <ac:spMkLst>
            <pc:docMk/>
            <pc:sldMk cId="1685602788" sldId="320"/>
            <ac:spMk id="9" creationId="{DD38EE57-B708-47C9-A4A4-E25F09FAB029}"/>
          </ac:spMkLst>
        </pc:spChg>
        <pc:grpChg chg="add">
          <ac:chgData name="Kaveri Krishnan" userId="b7c3e7e8-bc1d-4623-be8e-3cf7f79f0877" providerId="ADAL" clId="{83775A30-ED03-4AD0-BCE5-237632D75503}" dt="2022-11-17T19:01:06.853" v="170" actId="26606"/>
          <ac:grpSpMkLst>
            <pc:docMk/>
            <pc:sldMk cId="1685602788" sldId="320"/>
            <ac:grpSpMk id="11" creationId="{57A28182-58A5-4DBB-8F64-BD944BCA8154}"/>
          </ac:grpSpMkLst>
        </pc:grpChg>
        <pc:picChg chg="add mod">
          <ac:chgData name="Kaveri Krishnan" userId="b7c3e7e8-bc1d-4623-be8e-3cf7f79f0877" providerId="ADAL" clId="{83775A30-ED03-4AD0-BCE5-237632D75503}" dt="2022-11-17T19:02:41.708" v="171" actId="27614"/>
          <ac:picMkLst>
            <pc:docMk/>
            <pc:sldMk cId="1685602788" sldId="320"/>
            <ac:picMk id="4" creationId="{1D2FE51C-19A7-7DD0-50C6-366151109D31}"/>
          </ac:picMkLst>
        </pc:picChg>
      </pc:sldChg>
      <pc:sldChg chg="addSp modSp new mod">
        <pc:chgData name="Kaveri Krishnan" userId="b7c3e7e8-bc1d-4623-be8e-3cf7f79f0877" providerId="ADAL" clId="{83775A30-ED03-4AD0-BCE5-237632D75503}" dt="2022-11-17T19:03:23.228" v="192" actId="2711"/>
        <pc:sldMkLst>
          <pc:docMk/>
          <pc:sldMk cId="126213832" sldId="321"/>
        </pc:sldMkLst>
        <pc:spChg chg="mod">
          <ac:chgData name="Kaveri Krishnan" userId="b7c3e7e8-bc1d-4623-be8e-3cf7f79f0877" providerId="ADAL" clId="{83775A30-ED03-4AD0-BCE5-237632D75503}" dt="2022-11-17T19:03:23.228" v="192" actId="2711"/>
          <ac:spMkLst>
            <pc:docMk/>
            <pc:sldMk cId="126213832" sldId="321"/>
            <ac:spMk id="2" creationId="{6E7C3846-BA1D-4C27-7673-7B2A4C98AC73}"/>
          </ac:spMkLst>
        </pc:spChg>
        <pc:spChg chg="mod">
          <ac:chgData name="Kaveri Krishnan" userId="b7c3e7e8-bc1d-4623-be8e-3cf7f79f0877" providerId="ADAL" clId="{83775A30-ED03-4AD0-BCE5-237632D75503}" dt="2022-11-17T19:02:43.910" v="173"/>
          <ac:spMkLst>
            <pc:docMk/>
            <pc:sldMk cId="126213832" sldId="321"/>
            <ac:spMk id="5" creationId="{3BA367A2-A862-59E4-57D6-DACC833475C0}"/>
          </ac:spMkLst>
        </pc:spChg>
        <pc:spChg chg="mod">
          <ac:chgData name="Kaveri Krishnan" userId="b7c3e7e8-bc1d-4623-be8e-3cf7f79f0877" providerId="ADAL" clId="{83775A30-ED03-4AD0-BCE5-237632D75503}" dt="2022-11-17T19:02:43.910" v="173"/>
          <ac:spMkLst>
            <pc:docMk/>
            <pc:sldMk cId="126213832" sldId="321"/>
            <ac:spMk id="6" creationId="{542D8796-864D-DDF6-4F84-EC6D92C0687B}"/>
          </ac:spMkLst>
        </pc:spChg>
        <pc:spChg chg="mod">
          <ac:chgData name="Kaveri Krishnan" userId="b7c3e7e8-bc1d-4623-be8e-3cf7f79f0877" providerId="ADAL" clId="{83775A30-ED03-4AD0-BCE5-237632D75503}" dt="2022-11-17T19:02:43.910" v="173"/>
          <ac:spMkLst>
            <pc:docMk/>
            <pc:sldMk cId="126213832" sldId="321"/>
            <ac:spMk id="8" creationId="{A6273A99-A5BA-3721-852B-52D6B54ECC3E}"/>
          </ac:spMkLst>
        </pc:spChg>
        <pc:spChg chg="mod">
          <ac:chgData name="Kaveri Krishnan" userId="b7c3e7e8-bc1d-4623-be8e-3cf7f79f0877" providerId="ADAL" clId="{83775A30-ED03-4AD0-BCE5-237632D75503}" dt="2022-11-17T19:02:43.910" v="173"/>
          <ac:spMkLst>
            <pc:docMk/>
            <pc:sldMk cId="126213832" sldId="321"/>
            <ac:spMk id="9" creationId="{7C9810BA-F721-A911-8A9B-68B4EE02D2A8}"/>
          </ac:spMkLst>
        </pc:spChg>
        <pc:spChg chg="mod">
          <ac:chgData name="Kaveri Krishnan" userId="b7c3e7e8-bc1d-4623-be8e-3cf7f79f0877" providerId="ADAL" clId="{83775A30-ED03-4AD0-BCE5-237632D75503}" dt="2022-11-17T19:02:43.910" v="173"/>
          <ac:spMkLst>
            <pc:docMk/>
            <pc:sldMk cId="126213832" sldId="321"/>
            <ac:spMk id="10" creationId="{14FE3144-A4D6-0881-B0C5-DE78E175C6ED}"/>
          </ac:spMkLst>
        </pc:spChg>
        <pc:spChg chg="mod">
          <ac:chgData name="Kaveri Krishnan" userId="b7c3e7e8-bc1d-4623-be8e-3cf7f79f0877" providerId="ADAL" clId="{83775A30-ED03-4AD0-BCE5-237632D75503}" dt="2022-11-17T19:02:43.910" v="173"/>
          <ac:spMkLst>
            <pc:docMk/>
            <pc:sldMk cId="126213832" sldId="321"/>
            <ac:spMk id="11" creationId="{A9893E9F-4F0B-6841-90DF-4215BA1F55E1}"/>
          </ac:spMkLst>
        </pc:spChg>
        <pc:spChg chg="mod">
          <ac:chgData name="Kaveri Krishnan" userId="b7c3e7e8-bc1d-4623-be8e-3cf7f79f0877" providerId="ADAL" clId="{83775A30-ED03-4AD0-BCE5-237632D75503}" dt="2022-11-17T19:02:43.910" v="173"/>
          <ac:spMkLst>
            <pc:docMk/>
            <pc:sldMk cId="126213832" sldId="321"/>
            <ac:spMk id="12" creationId="{828BB411-998B-2C3E-C447-0857E4A39FBE}"/>
          </ac:spMkLst>
        </pc:spChg>
        <pc:spChg chg="mod">
          <ac:chgData name="Kaveri Krishnan" userId="b7c3e7e8-bc1d-4623-be8e-3cf7f79f0877" providerId="ADAL" clId="{83775A30-ED03-4AD0-BCE5-237632D75503}" dt="2022-11-17T19:02:43.910" v="173"/>
          <ac:spMkLst>
            <pc:docMk/>
            <pc:sldMk cId="126213832" sldId="321"/>
            <ac:spMk id="13" creationId="{9731F488-BC80-87F5-3253-33DEE2076BC0}"/>
          </ac:spMkLst>
        </pc:spChg>
        <pc:spChg chg="mod">
          <ac:chgData name="Kaveri Krishnan" userId="b7c3e7e8-bc1d-4623-be8e-3cf7f79f0877" providerId="ADAL" clId="{83775A30-ED03-4AD0-BCE5-237632D75503}" dt="2022-11-17T19:02:43.910" v="173"/>
          <ac:spMkLst>
            <pc:docMk/>
            <pc:sldMk cId="126213832" sldId="321"/>
            <ac:spMk id="14" creationId="{01A0642C-2F7E-B4F7-56FB-53E5EF8F0F87}"/>
          </ac:spMkLst>
        </pc:spChg>
        <pc:spChg chg="mod">
          <ac:chgData name="Kaveri Krishnan" userId="b7c3e7e8-bc1d-4623-be8e-3cf7f79f0877" providerId="ADAL" clId="{83775A30-ED03-4AD0-BCE5-237632D75503}" dt="2022-11-17T19:02:43.910" v="173"/>
          <ac:spMkLst>
            <pc:docMk/>
            <pc:sldMk cId="126213832" sldId="321"/>
            <ac:spMk id="15" creationId="{469DD5F5-3246-6620-111A-9B2F9B6B8271}"/>
          </ac:spMkLst>
        </pc:spChg>
        <pc:spChg chg="mod">
          <ac:chgData name="Kaveri Krishnan" userId="b7c3e7e8-bc1d-4623-be8e-3cf7f79f0877" providerId="ADAL" clId="{83775A30-ED03-4AD0-BCE5-237632D75503}" dt="2022-11-17T19:02:43.910" v="173"/>
          <ac:spMkLst>
            <pc:docMk/>
            <pc:sldMk cId="126213832" sldId="321"/>
            <ac:spMk id="16" creationId="{2AF98547-F50A-D4DD-2B85-4BD86D5E441A}"/>
          </ac:spMkLst>
        </pc:spChg>
        <pc:spChg chg="mod">
          <ac:chgData name="Kaveri Krishnan" userId="b7c3e7e8-bc1d-4623-be8e-3cf7f79f0877" providerId="ADAL" clId="{83775A30-ED03-4AD0-BCE5-237632D75503}" dt="2022-11-17T19:02:43.910" v="173"/>
          <ac:spMkLst>
            <pc:docMk/>
            <pc:sldMk cId="126213832" sldId="321"/>
            <ac:spMk id="17" creationId="{F095D6BE-C5FE-0680-3F8A-20F51CFBEF5E}"/>
          </ac:spMkLst>
        </pc:spChg>
        <pc:spChg chg="mod">
          <ac:chgData name="Kaveri Krishnan" userId="b7c3e7e8-bc1d-4623-be8e-3cf7f79f0877" providerId="ADAL" clId="{83775A30-ED03-4AD0-BCE5-237632D75503}" dt="2022-11-17T19:02:43.910" v="173"/>
          <ac:spMkLst>
            <pc:docMk/>
            <pc:sldMk cId="126213832" sldId="321"/>
            <ac:spMk id="18" creationId="{4CD088AE-238C-A721-1A8F-1029DA493F99}"/>
          </ac:spMkLst>
        </pc:spChg>
        <pc:spChg chg="mod">
          <ac:chgData name="Kaveri Krishnan" userId="b7c3e7e8-bc1d-4623-be8e-3cf7f79f0877" providerId="ADAL" clId="{83775A30-ED03-4AD0-BCE5-237632D75503}" dt="2022-11-17T19:02:43.910" v="173"/>
          <ac:spMkLst>
            <pc:docMk/>
            <pc:sldMk cId="126213832" sldId="321"/>
            <ac:spMk id="19" creationId="{DD31CD06-4FA8-B47C-CC5D-35B11E9CF3C1}"/>
          </ac:spMkLst>
        </pc:spChg>
        <pc:spChg chg="mod">
          <ac:chgData name="Kaveri Krishnan" userId="b7c3e7e8-bc1d-4623-be8e-3cf7f79f0877" providerId="ADAL" clId="{83775A30-ED03-4AD0-BCE5-237632D75503}" dt="2022-11-17T19:02:43.910" v="173"/>
          <ac:spMkLst>
            <pc:docMk/>
            <pc:sldMk cId="126213832" sldId="321"/>
            <ac:spMk id="20" creationId="{37025E59-E563-A988-4B6A-103D30AD53DC}"/>
          </ac:spMkLst>
        </pc:spChg>
        <pc:spChg chg="mod">
          <ac:chgData name="Kaveri Krishnan" userId="b7c3e7e8-bc1d-4623-be8e-3cf7f79f0877" providerId="ADAL" clId="{83775A30-ED03-4AD0-BCE5-237632D75503}" dt="2022-11-17T19:02:43.910" v="173"/>
          <ac:spMkLst>
            <pc:docMk/>
            <pc:sldMk cId="126213832" sldId="321"/>
            <ac:spMk id="21" creationId="{CDCC0427-93C7-0426-4C88-A734AB1204CB}"/>
          </ac:spMkLst>
        </pc:spChg>
        <pc:spChg chg="mod">
          <ac:chgData name="Kaveri Krishnan" userId="b7c3e7e8-bc1d-4623-be8e-3cf7f79f0877" providerId="ADAL" clId="{83775A30-ED03-4AD0-BCE5-237632D75503}" dt="2022-11-17T19:02:43.910" v="173"/>
          <ac:spMkLst>
            <pc:docMk/>
            <pc:sldMk cId="126213832" sldId="321"/>
            <ac:spMk id="22" creationId="{EEF3AC89-F83D-DD2A-CB64-568CAE503014}"/>
          </ac:spMkLst>
        </pc:spChg>
        <pc:spChg chg="mod">
          <ac:chgData name="Kaveri Krishnan" userId="b7c3e7e8-bc1d-4623-be8e-3cf7f79f0877" providerId="ADAL" clId="{83775A30-ED03-4AD0-BCE5-237632D75503}" dt="2022-11-17T19:02:43.910" v="173"/>
          <ac:spMkLst>
            <pc:docMk/>
            <pc:sldMk cId="126213832" sldId="321"/>
            <ac:spMk id="23" creationId="{842CD956-BE98-2A42-5410-D9560C08D009}"/>
          </ac:spMkLst>
        </pc:spChg>
        <pc:spChg chg="mod">
          <ac:chgData name="Kaveri Krishnan" userId="b7c3e7e8-bc1d-4623-be8e-3cf7f79f0877" providerId="ADAL" clId="{83775A30-ED03-4AD0-BCE5-237632D75503}" dt="2022-11-17T19:02:43.910" v="173"/>
          <ac:spMkLst>
            <pc:docMk/>
            <pc:sldMk cId="126213832" sldId="321"/>
            <ac:spMk id="24" creationId="{6C3C429D-FAB4-EA8C-1E9A-0BFACBD849AD}"/>
          </ac:spMkLst>
        </pc:spChg>
        <pc:spChg chg="mod">
          <ac:chgData name="Kaveri Krishnan" userId="b7c3e7e8-bc1d-4623-be8e-3cf7f79f0877" providerId="ADAL" clId="{83775A30-ED03-4AD0-BCE5-237632D75503}" dt="2022-11-17T19:02:43.910" v="173"/>
          <ac:spMkLst>
            <pc:docMk/>
            <pc:sldMk cId="126213832" sldId="321"/>
            <ac:spMk id="25" creationId="{3B52493F-3CDA-3320-56F7-94243211F576}"/>
          </ac:spMkLst>
        </pc:spChg>
        <pc:spChg chg="mod">
          <ac:chgData name="Kaveri Krishnan" userId="b7c3e7e8-bc1d-4623-be8e-3cf7f79f0877" providerId="ADAL" clId="{83775A30-ED03-4AD0-BCE5-237632D75503}" dt="2022-11-17T19:02:43.910" v="173"/>
          <ac:spMkLst>
            <pc:docMk/>
            <pc:sldMk cId="126213832" sldId="321"/>
            <ac:spMk id="26" creationId="{CF6981A6-1D68-A8A5-634A-E403D92120CC}"/>
          </ac:spMkLst>
        </pc:spChg>
        <pc:spChg chg="mod">
          <ac:chgData name="Kaveri Krishnan" userId="b7c3e7e8-bc1d-4623-be8e-3cf7f79f0877" providerId="ADAL" clId="{83775A30-ED03-4AD0-BCE5-237632D75503}" dt="2022-11-17T19:02:43.910" v="173"/>
          <ac:spMkLst>
            <pc:docMk/>
            <pc:sldMk cId="126213832" sldId="321"/>
            <ac:spMk id="27" creationId="{E04D79A8-156C-90A2-D4DB-85B2DD72FF2D}"/>
          </ac:spMkLst>
        </pc:spChg>
        <pc:spChg chg="mod">
          <ac:chgData name="Kaveri Krishnan" userId="b7c3e7e8-bc1d-4623-be8e-3cf7f79f0877" providerId="ADAL" clId="{83775A30-ED03-4AD0-BCE5-237632D75503}" dt="2022-11-17T19:02:43.910" v="173"/>
          <ac:spMkLst>
            <pc:docMk/>
            <pc:sldMk cId="126213832" sldId="321"/>
            <ac:spMk id="28" creationId="{32B87858-CCB2-C812-F44F-1644B9A85EBF}"/>
          </ac:spMkLst>
        </pc:spChg>
        <pc:spChg chg="mod">
          <ac:chgData name="Kaveri Krishnan" userId="b7c3e7e8-bc1d-4623-be8e-3cf7f79f0877" providerId="ADAL" clId="{83775A30-ED03-4AD0-BCE5-237632D75503}" dt="2022-11-17T19:02:43.910" v="173"/>
          <ac:spMkLst>
            <pc:docMk/>
            <pc:sldMk cId="126213832" sldId="321"/>
            <ac:spMk id="29" creationId="{3F933060-716E-9C6C-9228-97B7B20FD202}"/>
          </ac:spMkLst>
        </pc:spChg>
        <pc:spChg chg="mod">
          <ac:chgData name="Kaveri Krishnan" userId="b7c3e7e8-bc1d-4623-be8e-3cf7f79f0877" providerId="ADAL" clId="{83775A30-ED03-4AD0-BCE5-237632D75503}" dt="2022-11-17T19:02:43.910" v="173"/>
          <ac:spMkLst>
            <pc:docMk/>
            <pc:sldMk cId="126213832" sldId="321"/>
            <ac:spMk id="30" creationId="{6CE6D8C5-2DD9-DE9A-B823-67150CC2D4C2}"/>
          </ac:spMkLst>
        </pc:spChg>
        <pc:spChg chg="mod">
          <ac:chgData name="Kaveri Krishnan" userId="b7c3e7e8-bc1d-4623-be8e-3cf7f79f0877" providerId="ADAL" clId="{83775A30-ED03-4AD0-BCE5-237632D75503}" dt="2022-11-17T19:02:43.910" v="173"/>
          <ac:spMkLst>
            <pc:docMk/>
            <pc:sldMk cId="126213832" sldId="321"/>
            <ac:spMk id="31" creationId="{562D091D-2EDC-05A8-7400-377B147FCA5E}"/>
          </ac:spMkLst>
        </pc:spChg>
        <pc:grpChg chg="add mod">
          <ac:chgData name="Kaveri Krishnan" userId="b7c3e7e8-bc1d-4623-be8e-3cf7f79f0877" providerId="ADAL" clId="{83775A30-ED03-4AD0-BCE5-237632D75503}" dt="2022-11-17T19:02:43.910" v="173"/>
          <ac:grpSpMkLst>
            <pc:docMk/>
            <pc:sldMk cId="126213832" sldId="321"/>
            <ac:grpSpMk id="4" creationId="{46162C7A-83F3-3EFA-52AD-C1A437526B97}"/>
          </ac:grpSpMkLst>
        </pc:grpChg>
        <pc:grpChg chg="mod">
          <ac:chgData name="Kaveri Krishnan" userId="b7c3e7e8-bc1d-4623-be8e-3cf7f79f0877" providerId="ADAL" clId="{83775A30-ED03-4AD0-BCE5-237632D75503}" dt="2022-11-17T19:02:43.910" v="173"/>
          <ac:grpSpMkLst>
            <pc:docMk/>
            <pc:sldMk cId="126213832" sldId="321"/>
            <ac:grpSpMk id="7" creationId="{69E27B9D-795E-F502-F56E-BBCE7D6366E9}"/>
          </ac:grpSpMkLst>
        </pc:grpChg>
      </pc:sldChg>
      <pc:sldChg chg="addSp modSp new mod">
        <pc:chgData name="Kaveri Krishnan" userId="b7c3e7e8-bc1d-4623-be8e-3cf7f79f0877" providerId="ADAL" clId="{83775A30-ED03-4AD0-BCE5-237632D75503}" dt="2022-11-17T19:04:49.975" v="203" actId="20577"/>
        <pc:sldMkLst>
          <pc:docMk/>
          <pc:sldMk cId="3143819816" sldId="322"/>
        </pc:sldMkLst>
        <pc:spChg chg="mod">
          <ac:chgData name="Kaveri Krishnan" userId="b7c3e7e8-bc1d-4623-be8e-3cf7f79f0877" providerId="ADAL" clId="{83775A30-ED03-4AD0-BCE5-237632D75503}" dt="2022-11-17T19:04:49.975" v="203" actId="20577"/>
          <ac:spMkLst>
            <pc:docMk/>
            <pc:sldMk cId="3143819816" sldId="322"/>
            <ac:spMk id="2" creationId="{F158CB87-9808-1596-AE26-1F42E59B2D02}"/>
          </ac:spMkLst>
        </pc:spChg>
        <pc:spChg chg="mod">
          <ac:chgData name="Kaveri Krishnan" userId="b7c3e7e8-bc1d-4623-be8e-3cf7f79f0877" providerId="ADAL" clId="{83775A30-ED03-4AD0-BCE5-237632D75503}" dt="2022-11-17T19:04:16.960" v="195" actId="5793"/>
          <ac:spMkLst>
            <pc:docMk/>
            <pc:sldMk cId="3143819816" sldId="322"/>
            <ac:spMk id="3" creationId="{A5995F81-BB54-0D22-DF49-09E51E8C782C}"/>
          </ac:spMkLst>
        </pc:spChg>
        <pc:spChg chg="mod">
          <ac:chgData name="Kaveri Krishnan" userId="b7c3e7e8-bc1d-4623-be8e-3cf7f79f0877" providerId="ADAL" clId="{83775A30-ED03-4AD0-BCE5-237632D75503}" dt="2022-11-17T19:04:12.893" v="194"/>
          <ac:spMkLst>
            <pc:docMk/>
            <pc:sldMk cId="3143819816" sldId="322"/>
            <ac:spMk id="5" creationId="{5EF95B9F-C865-EF87-D6E1-D3CE7B8E9F3A}"/>
          </ac:spMkLst>
        </pc:spChg>
        <pc:spChg chg="mod">
          <ac:chgData name="Kaveri Krishnan" userId="b7c3e7e8-bc1d-4623-be8e-3cf7f79f0877" providerId="ADAL" clId="{83775A30-ED03-4AD0-BCE5-237632D75503}" dt="2022-11-17T19:04:12.893" v="194"/>
          <ac:spMkLst>
            <pc:docMk/>
            <pc:sldMk cId="3143819816" sldId="322"/>
            <ac:spMk id="6" creationId="{4CC1A40F-72FE-A2EA-3140-F93EDE619A97}"/>
          </ac:spMkLst>
        </pc:spChg>
        <pc:spChg chg="mod">
          <ac:chgData name="Kaveri Krishnan" userId="b7c3e7e8-bc1d-4623-be8e-3cf7f79f0877" providerId="ADAL" clId="{83775A30-ED03-4AD0-BCE5-237632D75503}" dt="2022-11-17T19:04:12.893" v="194"/>
          <ac:spMkLst>
            <pc:docMk/>
            <pc:sldMk cId="3143819816" sldId="322"/>
            <ac:spMk id="7" creationId="{A1A4CAAE-BD3B-E3D2-7A1A-5C3E16ACA537}"/>
          </ac:spMkLst>
        </pc:spChg>
        <pc:spChg chg="mod">
          <ac:chgData name="Kaveri Krishnan" userId="b7c3e7e8-bc1d-4623-be8e-3cf7f79f0877" providerId="ADAL" clId="{83775A30-ED03-4AD0-BCE5-237632D75503}" dt="2022-11-17T19:04:12.893" v="194"/>
          <ac:spMkLst>
            <pc:docMk/>
            <pc:sldMk cId="3143819816" sldId="322"/>
            <ac:spMk id="8" creationId="{18F92E5A-E608-B210-2C6B-7222E9C6CE9B}"/>
          </ac:spMkLst>
        </pc:spChg>
        <pc:spChg chg="mod">
          <ac:chgData name="Kaveri Krishnan" userId="b7c3e7e8-bc1d-4623-be8e-3cf7f79f0877" providerId="ADAL" clId="{83775A30-ED03-4AD0-BCE5-237632D75503}" dt="2022-11-17T19:04:12.893" v="194"/>
          <ac:spMkLst>
            <pc:docMk/>
            <pc:sldMk cId="3143819816" sldId="322"/>
            <ac:spMk id="9" creationId="{1BBE1C90-7727-D0BC-38F8-B81112AFAE02}"/>
          </ac:spMkLst>
        </pc:spChg>
        <pc:spChg chg="mod">
          <ac:chgData name="Kaveri Krishnan" userId="b7c3e7e8-bc1d-4623-be8e-3cf7f79f0877" providerId="ADAL" clId="{83775A30-ED03-4AD0-BCE5-237632D75503}" dt="2022-11-17T19:04:12.893" v="194"/>
          <ac:spMkLst>
            <pc:docMk/>
            <pc:sldMk cId="3143819816" sldId="322"/>
            <ac:spMk id="10" creationId="{BD489769-3FDE-C228-9130-647C66341D07}"/>
          </ac:spMkLst>
        </pc:spChg>
        <pc:spChg chg="mod">
          <ac:chgData name="Kaveri Krishnan" userId="b7c3e7e8-bc1d-4623-be8e-3cf7f79f0877" providerId="ADAL" clId="{83775A30-ED03-4AD0-BCE5-237632D75503}" dt="2022-11-17T19:04:12.893" v="194"/>
          <ac:spMkLst>
            <pc:docMk/>
            <pc:sldMk cId="3143819816" sldId="322"/>
            <ac:spMk id="11" creationId="{10C9E3AE-A969-3A8B-D83B-795E21D5B570}"/>
          </ac:spMkLst>
        </pc:spChg>
        <pc:spChg chg="mod">
          <ac:chgData name="Kaveri Krishnan" userId="b7c3e7e8-bc1d-4623-be8e-3cf7f79f0877" providerId="ADAL" clId="{83775A30-ED03-4AD0-BCE5-237632D75503}" dt="2022-11-17T19:04:12.893" v="194"/>
          <ac:spMkLst>
            <pc:docMk/>
            <pc:sldMk cId="3143819816" sldId="322"/>
            <ac:spMk id="12" creationId="{7B4A081F-7E06-933F-1898-B0BD0E314C93}"/>
          </ac:spMkLst>
        </pc:spChg>
        <pc:spChg chg="mod">
          <ac:chgData name="Kaveri Krishnan" userId="b7c3e7e8-bc1d-4623-be8e-3cf7f79f0877" providerId="ADAL" clId="{83775A30-ED03-4AD0-BCE5-237632D75503}" dt="2022-11-17T19:04:12.893" v="194"/>
          <ac:spMkLst>
            <pc:docMk/>
            <pc:sldMk cId="3143819816" sldId="322"/>
            <ac:spMk id="13" creationId="{340D691B-3FB0-B924-A978-DD6EF8816855}"/>
          </ac:spMkLst>
        </pc:spChg>
        <pc:spChg chg="mod">
          <ac:chgData name="Kaveri Krishnan" userId="b7c3e7e8-bc1d-4623-be8e-3cf7f79f0877" providerId="ADAL" clId="{83775A30-ED03-4AD0-BCE5-237632D75503}" dt="2022-11-17T19:04:12.893" v="194"/>
          <ac:spMkLst>
            <pc:docMk/>
            <pc:sldMk cId="3143819816" sldId="322"/>
            <ac:spMk id="14" creationId="{CAB50BE9-A25A-28C0-879B-BF0F38D8AE4B}"/>
          </ac:spMkLst>
        </pc:spChg>
        <pc:spChg chg="mod">
          <ac:chgData name="Kaveri Krishnan" userId="b7c3e7e8-bc1d-4623-be8e-3cf7f79f0877" providerId="ADAL" clId="{83775A30-ED03-4AD0-BCE5-237632D75503}" dt="2022-11-17T19:04:12.893" v="194"/>
          <ac:spMkLst>
            <pc:docMk/>
            <pc:sldMk cId="3143819816" sldId="322"/>
            <ac:spMk id="15" creationId="{A2AD3755-9087-8AAB-94C0-1EC8FFE96A8A}"/>
          </ac:spMkLst>
        </pc:spChg>
        <pc:spChg chg="mod">
          <ac:chgData name="Kaveri Krishnan" userId="b7c3e7e8-bc1d-4623-be8e-3cf7f79f0877" providerId="ADAL" clId="{83775A30-ED03-4AD0-BCE5-237632D75503}" dt="2022-11-17T19:04:12.893" v="194"/>
          <ac:spMkLst>
            <pc:docMk/>
            <pc:sldMk cId="3143819816" sldId="322"/>
            <ac:spMk id="16" creationId="{F68D42B8-FDED-C6C4-9353-ACA273FC1150}"/>
          </ac:spMkLst>
        </pc:spChg>
        <pc:spChg chg="mod">
          <ac:chgData name="Kaveri Krishnan" userId="b7c3e7e8-bc1d-4623-be8e-3cf7f79f0877" providerId="ADAL" clId="{83775A30-ED03-4AD0-BCE5-237632D75503}" dt="2022-11-17T19:04:12.893" v="194"/>
          <ac:spMkLst>
            <pc:docMk/>
            <pc:sldMk cId="3143819816" sldId="322"/>
            <ac:spMk id="17" creationId="{75BD3528-C6A0-48F5-3167-24E638C1ADA9}"/>
          </ac:spMkLst>
        </pc:spChg>
        <pc:spChg chg="mod">
          <ac:chgData name="Kaveri Krishnan" userId="b7c3e7e8-bc1d-4623-be8e-3cf7f79f0877" providerId="ADAL" clId="{83775A30-ED03-4AD0-BCE5-237632D75503}" dt="2022-11-17T19:04:12.893" v="194"/>
          <ac:spMkLst>
            <pc:docMk/>
            <pc:sldMk cId="3143819816" sldId="322"/>
            <ac:spMk id="18" creationId="{14ECFC48-96B3-CEBD-5791-7A7101F7936C}"/>
          </ac:spMkLst>
        </pc:spChg>
        <pc:spChg chg="mod">
          <ac:chgData name="Kaveri Krishnan" userId="b7c3e7e8-bc1d-4623-be8e-3cf7f79f0877" providerId="ADAL" clId="{83775A30-ED03-4AD0-BCE5-237632D75503}" dt="2022-11-17T19:04:12.893" v="194"/>
          <ac:spMkLst>
            <pc:docMk/>
            <pc:sldMk cId="3143819816" sldId="322"/>
            <ac:spMk id="19" creationId="{19ECA647-7824-D47F-DC21-178F44165C54}"/>
          </ac:spMkLst>
        </pc:spChg>
        <pc:spChg chg="mod">
          <ac:chgData name="Kaveri Krishnan" userId="b7c3e7e8-bc1d-4623-be8e-3cf7f79f0877" providerId="ADAL" clId="{83775A30-ED03-4AD0-BCE5-237632D75503}" dt="2022-11-17T19:04:12.893" v="194"/>
          <ac:spMkLst>
            <pc:docMk/>
            <pc:sldMk cId="3143819816" sldId="322"/>
            <ac:spMk id="20" creationId="{B1843A40-2F3D-1433-0D4D-23047FD8C031}"/>
          </ac:spMkLst>
        </pc:spChg>
        <pc:spChg chg="mod">
          <ac:chgData name="Kaveri Krishnan" userId="b7c3e7e8-bc1d-4623-be8e-3cf7f79f0877" providerId="ADAL" clId="{83775A30-ED03-4AD0-BCE5-237632D75503}" dt="2022-11-17T19:04:12.893" v="194"/>
          <ac:spMkLst>
            <pc:docMk/>
            <pc:sldMk cId="3143819816" sldId="322"/>
            <ac:spMk id="21" creationId="{EE5C6DD4-4B64-C8E0-B1AE-5DE1D66E0A30}"/>
          </ac:spMkLst>
        </pc:spChg>
        <pc:spChg chg="mod">
          <ac:chgData name="Kaveri Krishnan" userId="b7c3e7e8-bc1d-4623-be8e-3cf7f79f0877" providerId="ADAL" clId="{83775A30-ED03-4AD0-BCE5-237632D75503}" dt="2022-11-17T19:04:12.893" v="194"/>
          <ac:spMkLst>
            <pc:docMk/>
            <pc:sldMk cId="3143819816" sldId="322"/>
            <ac:spMk id="22" creationId="{CF337064-F3DB-D5CB-98CC-0E7E7DB94C1F}"/>
          </ac:spMkLst>
        </pc:spChg>
        <pc:spChg chg="mod">
          <ac:chgData name="Kaveri Krishnan" userId="b7c3e7e8-bc1d-4623-be8e-3cf7f79f0877" providerId="ADAL" clId="{83775A30-ED03-4AD0-BCE5-237632D75503}" dt="2022-11-17T19:04:12.893" v="194"/>
          <ac:spMkLst>
            <pc:docMk/>
            <pc:sldMk cId="3143819816" sldId="322"/>
            <ac:spMk id="23" creationId="{0B0E7191-A443-92B8-CE8F-262ABAFF5EA0}"/>
          </ac:spMkLst>
        </pc:spChg>
        <pc:grpChg chg="add mod">
          <ac:chgData name="Kaveri Krishnan" userId="b7c3e7e8-bc1d-4623-be8e-3cf7f79f0877" providerId="ADAL" clId="{83775A30-ED03-4AD0-BCE5-237632D75503}" dt="2022-11-17T19:04:12.893" v="194"/>
          <ac:grpSpMkLst>
            <pc:docMk/>
            <pc:sldMk cId="3143819816" sldId="322"/>
            <ac:grpSpMk id="4" creationId="{5355B798-5D2F-BAC4-7803-49A116ED6390}"/>
          </ac:grpSpMkLst>
        </pc:grpChg>
      </pc:sldChg>
      <pc:sldChg chg="addSp modSp new mod">
        <pc:chgData name="Kaveri Krishnan" userId="b7c3e7e8-bc1d-4623-be8e-3cf7f79f0877" providerId="ADAL" clId="{83775A30-ED03-4AD0-BCE5-237632D75503}" dt="2022-11-17T19:07:32.197" v="271" actId="2711"/>
        <pc:sldMkLst>
          <pc:docMk/>
          <pc:sldMk cId="4195468092" sldId="323"/>
        </pc:sldMkLst>
        <pc:spChg chg="mod">
          <ac:chgData name="Kaveri Krishnan" userId="b7c3e7e8-bc1d-4623-be8e-3cf7f79f0877" providerId="ADAL" clId="{83775A30-ED03-4AD0-BCE5-237632D75503}" dt="2022-11-17T19:07:32.197" v="271" actId="2711"/>
          <ac:spMkLst>
            <pc:docMk/>
            <pc:sldMk cId="4195468092" sldId="323"/>
            <ac:spMk id="2" creationId="{8B61DA8E-A57E-B88D-5088-D40044C9E7C0}"/>
          </ac:spMkLst>
        </pc:spChg>
        <pc:spChg chg="mod">
          <ac:chgData name="Kaveri Krishnan" userId="b7c3e7e8-bc1d-4623-be8e-3cf7f79f0877" providerId="ADAL" clId="{83775A30-ED03-4AD0-BCE5-237632D75503}" dt="2022-11-17T19:07:09.608" v="248" actId="5793"/>
          <ac:spMkLst>
            <pc:docMk/>
            <pc:sldMk cId="4195468092" sldId="323"/>
            <ac:spMk id="3" creationId="{1FF77461-5414-CA6A-8D00-CAC4C79FBD86}"/>
          </ac:spMkLst>
        </pc:spChg>
        <pc:spChg chg="mod">
          <ac:chgData name="Kaveri Krishnan" userId="b7c3e7e8-bc1d-4623-be8e-3cf7f79f0877" providerId="ADAL" clId="{83775A30-ED03-4AD0-BCE5-237632D75503}" dt="2022-11-17T19:07:17.736" v="249"/>
          <ac:spMkLst>
            <pc:docMk/>
            <pc:sldMk cId="4195468092" sldId="323"/>
            <ac:spMk id="6" creationId="{0862A907-D761-B5F5-3FFF-6AA881B2C878}"/>
          </ac:spMkLst>
        </pc:spChg>
        <pc:spChg chg="mod">
          <ac:chgData name="Kaveri Krishnan" userId="b7c3e7e8-bc1d-4623-be8e-3cf7f79f0877" providerId="ADAL" clId="{83775A30-ED03-4AD0-BCE5-237632D75503}" dt="2022-11-17T19:07:17.736" v="249"/>
          <ac:spMkLst>
            <pc:docMk/>
            <pc:sldMk cId="4195468092" sldId="323"/>
            <ac:spMk id="7" creationId="{347EC914-43BE-CB3A-5333-65D5F6064437}"/>
          </ac:spMkLst>
        </pc:spChg>
        <pc:spChg chg="mod">
          <ac:chgData name="Kaveri Krishnan" userId="b7c3e7e8-bc1d-4623-be8e-3cf7f79f0877" providerId="ADAL" clId="{83775A30-ED03-4AD0-BCE5-237632D75503}" dt="2022-11-17T19:07:17.736" v="249"/>
          <ac:spMkLst>
            <pc:docMk/>
            <pc:sldMk cId="4195468092" sldId="323"/>
            <ac:spMk id="8" creationId="{778AE2A1-BE70-75BA-5C4E-6651A0AFEE1D}"/>
          </ac:spMkLst>
        </pc:spChg>
        <pc:spChg chg="mod">
          <ac:chgData name="Kaveri Krishnan" userId="b7c3e7e8-bc1d-4623-be8e-3cf7f79f0877" providerId="ADAL" clId="{83775A30-ED03-4AD0-BCE5-237632D75503}" dt="2022-11-17T19:07:17.736" v="249"/>
          <ac:spMkLst>
            <pc:docMk/>
            <pc:sldMk cId="4195468092" sldId="323"/>
            <ac:spMk id="9" creationId="{917C93C8-1EBA-6722-80A7-C702913E49D5}"/>
          </ac:spMkLst>
        </pc:spChg>
        <pc:spChg chg="mod">
          <ac:chgData name="Kaveri Krishnan" userId="b7c3e7e8-bc1d-4623-be8e-3cf7f79f0877" providerId="ADAL" clId="{83775A30-ED03-4AD0-BCE5-237632D75503}" dt="2022-11-17T19:07:17.736" v="249"/>
          <ac:spMkLst>
            <pc:docMk/>
            <pc:sldMk cId="4195468092" sldId="323"/>
            <ac:spMk id="10" creationId="{20F73FCE-A35C-3741-6739-BE670C01DEC8}"/>
          </ac:spMkLst>
        </pc:spChg>
        <pc:spChg chg="mod">
          <ac:chgData name="Kaveri Krishnan" userId="b7c3e7e8-bc1d-4623-be8e-3cf7f79f0877" providerId="ADAL" clId="{83775A30-ED03-4AD0-BCE5-237632D75503}" dt="2022-11-17T19:07:17.736" v="249"/>
          <ac:spMkLst>
            <pc:docMk/>
            <pc:sldMk cId="4195468092" sldId="323"/>
            <ac:spMk id="11" creationId="{701C2B55-8750-9AD5-4492-6359B669411D}"/>
          </ac:spMkLst>
        </pc:spChg>
        <pc:spChg chg="mod">
          <ac:chgData name="Kaveri Krishnan" userId="b7c3e7e8-bc1d-4623-be8e-3cf7f79f0877" providerId="ADAL" clId="{83775A30-ED03-4AD0-BCE5-237632D75503}" dt="2022-11-17T19:07:17.736" v="249"/>
          <ac:spMkLst>
            <pc:docMk/>
            <pc:sldMk cId="4195468092" sldId="323"/>
            <ac:spMk id="12" creationId="{ACD9600C-42AA-8D0F-259E-5B1A323FB365}"/>
          </ac:spMkLst>
        </pc:spChg>
        <pc:spChg chg="mod">
          <ac:chgData name="Kaveri Krishnan" userId="b7c3e7e8-bc1d-4623-be8e-3cf7f79f0877" providerId="ADAL" clId="{83775A30-ED03-4AD0-BCE5-237632D75503}" dt="2022-11-17T19:07:17.736" v="249"/>
          <ac:spMkLst>
            <pc:docMk/>
            <pc:sldMk cId="4195468092" sldId="323"/>
            <ac:spMk id="13" creationId="{B5E02B6A-0AC1-8B59-710D-5E17E3837FD8}"/>
          </ac:spMkLst>
        </pc:spChg>
        <pc:spChg chg="mod">
          <ac:chgData name="Kaveri Krishnan" userId="b7c3e7e8-bc1d-4623-be8e-3cf7f79f0877" providerId="ADAL" clId="{83775A30-ED03-4AD0-BCE5-237632D75503}" dt="2022-11-17T19:07:17.736" v="249"/>
          <ac:spMkLst>
            <pc:docMk/>
            <pc:sldMk cId="4195468092" sldId="323"/>
            <ac:spMk id="14" creationId="{4A2F5734-608B-A3D5-E4F4-86B85F8B91AB}"/>
          </ac:spMkLst>
        </pc:spChg>
        <pc:spChg chg="mod">
          <ac:chgData name="Kaveri Krishnan" userId="b7c3e7e8-bc1d-4623-be8e-3cf7f79f0877" providerId="ADAL" clId="{83775A30-ED03-4AD0-BCE5-237632D75503}" dt="2022-11-17T19:07:17.736" v="249"/>
          <ac:spMkLst>
            <pc:docMk/>
            <pc:sldMk cId="4195468092" sldId="323"/>
            <ac:spMk id="15" creationId="{B2F72757-EF33-5A83-1D0B-ABFB10A499B6}"/>
          </ac:spMkLst>
        </pc:spChg>
        <pc:spChg chg="mod">
          <ac:chgData name="Kaveri Krishnan" userId="b7c3e7e8-bc1d-4623-be8e-3cf7f79f0877" providerId="ADAL" clId="{83775A30-ED03-4AD0-BCE5-237632D75503}" dt="2022-11-17T19:07:17.736" v="249"/>
          <ac:spMkLst>
            <pc:docMk/>
            <pc:sldMk cId="4195468092" sldId="323"/>
            <ac:spMk id="16" creationId="{8203C08B-7DA8-7F02-3FE5-0AF67E237978}"/>
          </ac:spMkLst>
        </pc:spChg>
        <pc:spChg chg="mod">
          <ac:chgData name="Kaveri Krishnan" userId="b7c3e7e8-bc1d-4623-be8e-3cf7f79f0877" providerId="ADAL" clId="{83775A30-ED03-4AD0-BCE5-237632D75503}" dt="2022-11-17T19:07:17.736" v="249"/>
          <ac:spMkLst>
            <pc:docMk/>
            <pc:sldMk cId="4195468092" sldId="323"/>
            <ac:spMk id="17" creationId="{E1C19E9F-153F-BBF8-67FC-81F460A3E084}"/>
          </ac:spMkLst>
        </pc:spChg>
        <pc:spChg chg="mod">
          <ac:chgData name="Kaveri Krishnan" userId="b7c3e7e8-bc1d-4623-be8e-3cf7f79f0877" providerId="ADAL" clId="{83775A30-ED03-4AD0-BCE5-237632D75503}" dt="2022-11-17T19:07:17.736" v="249"/>
          <ac:spMkLst>
            <pc:docMk/>
            <pc:sldMk cId="4195468092" sldId="323"/>
            <ac:spMk id="18" creationId="{5F6FF126-08E9-D520-8655-69CA2FE74F17}"/>
          </ac:spMkLst>
        </pc:spChg>
        <pc:spChg chg="mod">
          <ac:chgData name="Kaveri Krishnan" userId="b7c3e7e8-bc1d-4623-be8e-3cf7f79f0877" providerId="ADAL" clId="{83775A30-ED03-4AD0-BCE5-237632D75503}" dt="2022-11-17T19:07:17.736" v="249"/>
          <ac:spMkLst>
            <pc:docMk/>
            <pc:sldMk cId="4195468092" sldId="323"/>
            <ac:spMk id="19" creationId="{8E1A6138-3554-AE96-7A8F-4632D9885842}"/>
          </ac:spMkLst>
        </pc:spChg>
        <pc:spChg chg="mod">
          <ac:chgData name="Kaveri Krishnan" userId="b7c3e7e8-bc1d-4623-be8e-3cf7f79f0877" providerId="ADAL" clId="{83775A30-ED03-4AD0-BCE5-237632D75503}" dt="2022-11-17T19:07:17.736" v="249"/>
          <ac:spMkLst>
            <pc:docMk/>
            <pc:sldMk cId="4195468092" sldId="323"/>
            <ac:spMk id="20" creationId="{610B9530-C203-D610-903F-8CB874F4DC3B}"/>
          </ac:spMkLst>
        </pc:spChg>
        <pc:spChg chg="mod">
          <ac:chgData name="Kaveri Krishnan" userId="b7c3e7e8-bc1d-4623-be8e-3cf7f79f0877" providerId="ADAL" clId="{83775A30-ED03-4AD0-BCE5-237632D75503}" dt="2022-11-17T19:07:17.736" v="249"/>
          <ac:spMkLst>
            <pc:docMk/>
            <pc:sldMk cId="4195468092" sldId="323"/>
            <ac:spMk id="21" creationId="{69B2FEA7-6027-6A99-CF1B-BFAC9DB0497C}"/>
          </ac:spMkLst>
        </pc:spChg>
        <pc:spChg chg="mod">
          <ac:chgData name="Kaveri Krishnan" userId="b7c3e7e8-bc1d-4623-be8e-3cf7f79f0877" providerId="ADAL" clId="{83775A30-ED03-4AD0-BCE5-237632D75503}" dt="2022-11-17T19:07:17.736" v="249"/>
          <ac:spMkLst>
            <pc:docMk/>
            <pc:sldMk cId="4195468092" sldId="323"/>
            <ac:spMk id="22" creationId="{24E19144-D9AC-FFFC-BF6F-8BB9D3473E29}"/>
          </ac:spMkLst>
        </pc:spChg>
        <pc:spChg chg="mod">
          <ac:chgData name="Kaveri Krishnan" userId="b7c3e7e8-bc1d-4623-be8e-3cf7f79f0877" providerId="ADAL" clId="{83775A30-ED03-4AD0-BCE5-237632D75503}" dt="2022-11-17T19:07:17.736" v="249"/>
          <ac:spMkLst>
            <pc:docMk/>
            <pc:sldMk cId="4195468092" sldId="323"/>
            <ac:spMk id="23" creationId="{02477941-6F15-44E0-6A87-85DB6744D13C}"/>
          </ac:spMkLst>
        </pc:spChg>
        <pc:spChg chg="mod">
          <ac:chgData name="Kaveri Krishnan" userId="b7c3e7e8-bc1d-4623-be8e-3cf7f79f0877" providerId="ADAL" clId="{83775A30-ED03-4AD0-BCE5-237632D75503}" dt="2022-11-17T19:07:17.736" v="249"/>
          <ac:spMkLst>
            <pc:docMk/>
            <pc:sldMk cId="4195468092" sldId="323"/>
            <ac:spMk id="24" creationId="{D1DCF57D-4006-DB10-EDD9-CBA0D1BBBAAD}"/>
          </ac:spMkLst>
        </pc:spChg>
        <pc:spChg chg="mod">
          <ac:chgData name="Kaveri Krishnan" userId="b7c3e7e8-bc1d-4623-be8e-3cf7f79f0877" providerId="ADAL" clId="{83775A30-ED03-4AD0-BCE5-237632D75503}" dt="2022-11-17T19:07:17.736" v="249"/>
          <ac:spMkLst>
            <pc:docMk/>
            <pc:sldMk cId="4195468092" sldId="323"/>
            <ac:spMk id="25" creationId="{FC752F50-A29E-FD35-7025-A801451BE8D8}"/>
          </ac:spMkLst>
        </pc:spChg>
        <pc:spChg chg="mod">
          <ac:chgData name="Kaveri Krishnan" userId="b7c3e7e8-bc1d-4623-be8e-3cf7f79f0877" providerId="ADAL" clId="{83775A30-ED03-4AD0-BCE5-237632D75503}" dt="2022-11-17T19:07:17.736" v="249"/>
          <ac:spMkLst>
            <pc:docMk/>
            <pc:sldMk cId="4195468092" sldId="323"/>
            <ac:spMk id="26" creationId="{F1260DC1-CF6C-BBBC-0CA0-B680685C954A}"/>
          </ac:spMkLst>
        </pc:spChg>
        <pc:spChg chg="mod">
          <ac:chgData name="Kaveri Krishnan" userId="b7c3e7e8-bc1d-4623-be8e-3cf7f79f0877" providerId="ADAL" clId="{83775A30-ED03-4AD0-BCE5-237632D75503}" dt="2022-11-17T19:07:17.736" v="249"/>
          <ac:spMkLst>
            <pc:docMk/>
            <pc:sldMk cId="4195468092" sldId="323"/>
            <ac:spMk id="27" creationId="{E6B7DE01-592D-48E1-A086-73D2B8E370A5}"/>
          </ac:spMkLst>
        </pc:spChg>
        <pc:spChg chg="mod">
          <ac:chgData name="Kaveri Krishnan" userId="b7c3e7e8-bc1d-4623-be8e-3cf7f79f0877" providerId="ADAL" clId="{83775A30-ED03-4AD0-BCE5-237632D75503}" dt="2022-11-17T19:07:17.736" v="249"/>
          <ac:spMkLst>
            <pc:docMk/>
            <pc:sldMk cId="4195468092" sldId="323"/>
            <ac:spMk id="29" creationId="{BBA16EFB-61C8-4A0D-0E1A-B33F0B0111B2}"/>
          </ac:spMkLst>
        </pc:spChg>
        <pc:spChg chg="mod">
          <ac:chgData name="Kaveri Krishnan" userId="b7c3e7e8-bc1d-4623-be8e-3cf7f79f0877" providerId="ADAL" clId="{83775A30-ED03-4AD0-BCE5-237632D75503}" dt="2022-11-17T19:07:17.736" v="249"/>
          <ac:spMkLst>
            <pc:docMk/>
            <pc:sldMk cId="4195468092" sldId="323"/>
            <ac:spMk id="30" creationId="{F9CB7D0C-B80B-4EDD-E521-902336B816BD}"/>
          </ac:spMkLst>
        </pc:spChg>
        <pc:spChg chg="mod">
          <ac:chgData name="Kaveri Krishnan" userId="b7c3e7e8-bc1d-4623-be8e-3cf7f79f0877" providerId="ADAL" clId="{83775A30-ED03-4AD0-BCE5-237632D75503}" dt="2022-11-17T19:07:17.736" v="249"/>
          <ac:spMkLst>
            <pc:docMk/>
            <pc:sldMk cId="4195468092" sldId="323"/>
            <ac:spMk id="31" creationId="{D8E28FEC-2395-11C8-F4AD-893EAA78FD3B}"/>
          </ac:spMkLst>
        </pc:spChg>
        <pc:spChg chg="mod">
          <ac:chgData name="Kaveri Krishnan" userId="b7c3e7e8-bc1d-4623-be8e-3cf7f79f0877" providerId="ADAL" clId="{83775A30-ED03-4AD0-BCE5-237632D75503}" dt="2022-11-17T19:07:17.736" v="249"/>
          <ac:spMkLst>
            <pc:docMk/>
            <pc:sldMk cId="4195468092" sldId="323"/>
            <ac:spMk id="32" creationId="{6A681F49-622D-4A59-CA67-3888A4D81266}"/>
          </ac:spMkLst>
        </pc:spChg>
        <pc:spChg chg="mod">
          <ac:chgData name="Kaveri Krishnan" userId="b7c3e7e8-bc1d-4623-be8e-3cf7f79f0877" providerId="ADAL" clId="{83775A30-ED03-4AD0-BCE5-237632D75503}" dt="2022-11-17T19:07:17.736" v="249"/>
          <ac:spMkLst>
            <pc:docMk/>
            <pc:sldMk cId="4195468092" sldId="323"/>
            <ac:spMk id="33" creationId="{4B4EFE20-65E5-364F-C78F-374A517E0FF5}"/>
          </ac:spMkLst>
        </pc:spChg>
        <pc:spChg chg="mod">
          <ac:chgData name="Kaveri Krishnan" userId="b7c3e7e8-bc1d-4623-be8e-3cf7f79f0877" providerId="ADAL" clId="{83775A30-ED03-4AD0-BCE5-237632D75503}" dt="2022-11-17T19:07:17.736" v="249"/>
          <ac:spMkLst>
            <pc:docMk/>
            <pc:sldMk cId="4195468092" sldId="323"/>
            <ac:spMk id="34" creationId="{FABCDAEC-63EA-47A7-7267-0ADD50534FC7}"/>
          </ac:spMkLst>
        </pc:spChg>
        <pc:grpChg chg="add mod">
          <ac:chgData name="Kaveri Krishnan" userId="b7c3e7e8-bc1d-4623-be8e-3cf7f79f0877" providerId="ADAL" clId="{83775A30-ED03-4AD0-BCE5-237632D75503}" dt="2022-11-17T19:07:17.736" v="249"/>
          <ac:grpSpMkLst>
            <pc:docMk/>
            <pc:sldMk cId="4195468092" sldId="323"/>
            <ac:grpSpMk id="4" creationId="{5C9C6DEA-8A76-0C62-B46F-56A08FACDC54}"/>
          </ac:grpSpMkLst>
        </pc:grpChg>
        <pc:grpChg chg="mod">
          <ac:chgData name="Kaveri Krishnan" userId="b7c3e7e8-bc1d-4623-be8e-3cf7f79f0877" providerId="ADAL" clId="{83775A30-ED03-4AD0-BCE5-237632D75503}" dt="2022-11-17T19:07:17.736" v="249"/>
          <ac:grpSpMkLst>
            <pc:docMk/>
            <pc:sldMk cId="4195468092" sldId="323"/>
            <ac:grpSpMk id="5" creationId="{3047823D-9036-41D4-C5D7-08B00B4DE808}"/>
          </ac:grpSpMkLst>
        </pc:grpChg>
        <pc:grpChg chg="mod">
          <ac:chgData name="Kaveri Krishnan" userId="b7c3e7e8-bc1d-4623-be8e-3cf7f79f0877" providerId="ADAL" clId="{83775A30-ED03-4AD0-BCE5-237632D75503}" dt="2022-11-17T19:07:17.736" v="249"/>
          <ac:grpSpMkLst>
            <pc:docMk/>
            <pc:sldMk cId="4195468092" sldId="323"/>
            <ac:grpSpMk id="28" creationId="{A5FE1C0E-A386-DC11-F34E-3E83414C5201}"/>
          </ac:grpSpMkLst>
        </pc:grpChg>
      </pc:sldChg>
      <pc:sldChg chg="addSp modSp new mod">
        <pc:chgData name="Kaveri Krishnan" userId="b7c3e7e8-bc1d-4623-be8e-3cf7f79f0877" providerId="ADAL" clId="{83775A30-ED03-4AD0-BCE5-237632D75503}" dt="2022-11-17T19:08:17.367" v="275" actId="2711"/>
        <pc:sldMkLst>
          <pc:docMk/>
          <pc:sldMk cId="2180490876" sldId="324"/>
        </pc:sldMkLst>
        <pc:spChg chg="mod">
          <ac:chgData name="Kaveri Krishnan" userId="b7c3e7e8-bc1d-4623-be8e-3cf7f79f0877" providerId="ADAL" clId="{83775A30-ED03-4AD0-BCE5-237632D75503}" dt="2022-11-17T19:08:17.367" v="275" actId="2711"/>
          <ac:spMkLst>
            <pc:docMk/>
            <pc:sldMk cId="2180490876" sldId="324"/>
            <ac:spMk id="2" creationId="{D6F7C65E-DD17-7130-3B10-9DB0E4F1D476}"/>
          </ac:spMkLst>
        </pc:spChg>
        <pc:spChg chg="mod">
          <ac:chgData name="Kaveri Krishnan" userId="b7c3e7e8-bc1d-4623-be8e-3cf7f79f0877" providerId="ADAL" clId="{83775A30-ED03-4AD0-BCE5-237632D75503}" dt="2022-11-17T19:08:04.161" v="273"/>
          <ac:spMkLst>
            <pc:docMk/>
            <pc:sldMk cId="2180490876" sldId="324"/>
            <ac:spMk id="6" creationId="{D4C5A9D0-1B4D-2DF0-47DB-792751B8CC19}"/>
          </ac:spMkLst>
        </pc:spChg>
        <pc:spChg chg="mod">
          <ac:chgData name="Kaveri Krishnan" userId="b7c3e7e8-bc1d-4623-be8e-3cf7f79f0877" providerId="ADAL" clId="{83775A30-ED03-4AD0-BCE5-237632D75503}" dt="2022-11-17T19:08:04.161" v="273"/>
          <ac:spMkLst>
            <pc:docMk/>
            <pc:sldMk cId="2180490876" sldId="324"/>
            <ac:spMk id="7" creationId="{8C042678-D523-67B3-C682-943A6287C292}"/>
          </ac:spMkLst>
        </pc:spChg>
        <pc:spChg chg="mod">
          <ac:chgData name="Kaveri Krishnan" userId="b7c3e7e8-bc1d-4623-be8e-3cf7f79f0877" providerId="ADAL" clId="{83775A30-ED03-4AD0-BCE5-237632D75503}" dt="2022-11-17T19:08:04.161" v="273"/>
          <ac:spMkLst>
            <pc:docMk/>
            <pc:sldMk cId="2180490876" sldId="324"/>
            <ac:spMk id="8" creationId="{C67EBE3C-8B40-750F-DBB7-D947586F28DC}"/>
          </ac:spMkLst>
        </pc:spChg>
        <pc:spChg chg="mod">
          <ac:chgData name="Kaveri Krishnan" userId="b7c3e7e8-bc1d-4623-be8e-3cf7f79f0877" providerId="ADAL" clId="{83775A30-ED03-4AD0-BCE5-237632D75503}" dt="2022-11-17T19:08:04.161" v="273"/>
          <ac:spMkLst>
            <pc:docMk/>
            <pc:sldMk cId="2180490876" sldId="324"/>
            <ac:spMk id="9" creationId="{E38BE61B-0476-701E-F40A-B47136837758}"/>
          </ac:spMkLst>
        </pc:spChg>
        <pc:spChg chg="mod">
          <ac:chgData name="Kaveri Krishnan" userId="b7c3e7e8-bc1d-4623-be8e-3cf7f79f0877" providerId="ADAL" clId="{83775A30-ED03-4AD0-BCE5-237632D75503}" dt="2022-11-17T19:08:04.161" v="273"/>
          <ac:spMkLst>
            <pc:docMk/>
            <pc:sldMk cId="2180490876" sldId="324"/>
            <ac:spMk id="11" creationId="{22CAA3A1-62B0-9EE4-CF19-453A31CE850E}"/>
          </ac:spMkLst>
        </pc:spChg>
        <pc:spChg chg="mod">
          <ac:chgData name="Kaveri Krishnan" userId="b7c3e7e8-bc1d-4623-be8e-3cf7f79f0877" providerId="ADAL" clId="{83775A30-ED03-4AD0-BCE5-237632D75503}" dt="2022-11-17T19:08:04.161" v="273"/>
          <ac:spMkLst>
            <pc:docMk/>
            <pc:sldMk cId="2180490876" sldId="324"/>
            <ac:spMk id="12" creationId="{E2471AFD-D509-8DE0-C430-4493F0D1BB69}"/>
          </ac:spMkLst>
        </pc:spChg>
        <pc:spChg chg="mod">
          <ac:chgData name="Kaveri Krishnan" userId="b7c3e7e8-bc1d-4623-be8e-3cf7f79f0877" providerId="ADAL" clId="{83775A30-ED03-4AD0-BCE5-237632D75503}" dt="2022-11-17T19:08:04.161" v="273"/>
          <ac:spMkLst>
            <pc:docMk/>
            <pc:sldMk cId="2180490876" sldId="324"/>
            <ac:spMk id="13" creationId="{68D72320-45DE-5978-BEE5-30766A573314}"/>
          </ac:spMkLst>
        </pc:spChg>
        <pc:spChg chg="mod">
          <ac:chgData name="Kaveri Krishnan" userId="b7c3e7e8-bc1d-4623-be8e-3cf7f79f0877" providerId="ADAL" clId="{83775A30-ED03-4AD0-BCE5-237632D75503}" dt="2022-11-17T19:08:04.161" v="273"/>
          <ac:spMkLst>
            <pc:docMk/>
            <pc:sldMk cId="2180490876" sldId="324"/>
            <ac:spMk id="14" creationId="{A20A522C-309F-B588-903D-8EAB6913A518}"/>
          </ac:spMkLst>
        </pc:spChg>
        <pc:spChg chg="mod">
          <ac:chgData name="Kaveri Krishnan" userId="b7c3e7e8-bc1d-4623-be8e-3cf7f79f0877" providerId="ADAL" clId="{83775A30-ED03-4AD0-BCE5-237632D75503}" dt="2022-11-17T19:08:04.161" v="273"/>
          <ac:spMkLst>
            <pc:docMk/>
            <pc:sldMk cId="2180490876" sldId="324"/>
            <ac:spMk id="15" creationId="{C23FBECF-0D80-0672-1AFC-49F80504B242}"/>
          </ac:spMkLst>
        </pc:spChg>
        <pc:spChg chg="mod">
          <ac:chgData name="Kaveri Krishnan" userId="b7c3e7e8-bc1d-4623-be8e-3cf7f79f0877" providerId="ADAL" clId="{83775A30-ED03-4AD0-BCE5-237632D75503}" dt="2022-11-17T19:08:04.161" v="273"/>
          <ac:spMkLst>
            <pc:docMk/>
            <pc:sldMk cId="2180490876" sldId="324"/>
            <ac:spMk id="16" creationId="{6E1EDE2E-D2E5-EF3B-5C70-A73839D3FE61}"/>
          </ac:spMkLst>
        </pc:spChg>
        <pc:spChg chg="mod">
          <ac:chgData name="Kaveri Krishnan" userId="b7c3e7e8-bc1d-4623-be8e-3cf7f79f0877" providerId="ADAL" clId="{83775A30-ED03-4AD0-BCE5-237632D75503}" dt="2022-11-17T19:08:04.161" v="273"/>
          <ac:spMkLst>
            <pc:docMk/>
            <pc:sldMk cId="2180490876" sldId="324"/>
            <ac:spMk id="17" creationId="{728B747E-61B5-8FC1-8FF1-6C5E080254D3}"/>
          </ac:spMkLst>
        </pc:spChg>
        <pc:spChg chg="mod">
          <ac:chgData name="Kaveri Krishnan" userId="b7c3e7e8-bc1d-4623-be8e-3cf7f79f0877" providerId="ADAL" clId="{83775A30-ED03-4AD0-BCE5-237632D75503}" dt="2022-11-17T19:08:04.161" v="273"/>
          <ac:spMkLst>
            <pc:docMk/>
            <pc:sldMk cId="2180490876" sldId="324"/>
            <ac:spMk id="18" creationId="{F6EB6DCC-FFB5-4ADF-7A4D-2F6C536D1C40}"/>
          </ac:spMkLst>
        </pc:spChg>
        <pc:spChg chg="mod">
          <ac:chgData name="Kaveri Krishnan" userId="b7c3e7e8-bc1d-4623-be8e-3cf7f79f0877" providerId="ADAL" clId="{83775A30-ED03-4AD0-BCE5-237632D75503}" dt="2022-11-17T19:08:04.161" v="273"/>
          <ac:spMkLst>
            <pc:docMk/>
            <pc:sldMk cId="2180490876" sldId="324"/>
            <ac:spMk id="19" creationId="{1723FD30-E869-EB9C-A84D-BF28E41FFF68}"/>
          </ac:spMkLst>
        </pc:spChg>
        <pc:spChg chg="mod">
          <ac:chgData name="Kaveri Krishnan" userId="b7c3e7e8-bc1d-4623-be8e-3cf7f79f0877" providerId="ADAL" clId="{83775A30-ED03-4AD0-BCE5-237632D75503}" dt="2022-11-17T19:08:04.161" v="273"/>
          <ac:spMkLst>
            <pc:docMk/>
            <pc:sldMk cId="2180490876" sldId="324"/>
            <ac:spMk id="20" creationId="{B672A54F-AE64-2A13-1DC8-6FBBB8B0E540}"/>
          </ac:spMkLst>
        </pc:spChg>
        <pc:spChg chg="mod">
          <ac:chgData name="Kaveri Krishnan" userId="b7c3e7e8-bc1d-4623-be8e-3cf7f79f0877" providerId="ADAL" clId="{83775A30-ED03-4AD0-BCE5-237632D75503}" dt="2022-11-17T19:08:04.161" v="273"/>
          <ac:spMkLst>
            <pc:docMk/>
            <pc:sldMk cId="2180490876" sldId="324"/>
            <ac:spMk id="21" creationId="{E1B33248-0096-1D0D-3BC5-3B067DF9AAD7}"/>
          </ac:spMkLst>
        </pc:spChg>
        <pc:spChg chg="mod">
          <ac:chgData name="Kaveri Krishnan" userId="b7c3e7e8-bc1d-4623-be8e-3cf7f79f0877" providerId="ADAL" clId="{83775A30-ED03-4AD0-BCE5-237632D75503}" dt="2022-11-17T19:08:04.161" v="273"/>
          <ac:spMkLst>
            <pc:docMk/>
            <pc:sldMk cId="2180490876" sldId="324"/>
            <ac:spMk id="22" creationId="{9791BF6D-508B-0D61-6A7D-EEA0C25DD631}"/>
          </ac:spMkLst>
        </pc:spChg>
        <pc:spChg chg="mod">
          <ac:chgData name="Kaveri Krishnan" userId="b7c3e7e8-bc1d-4623-be8e-3cf7f79f0877" providerId="ADAL" clId="{83775A30-ED03-4AD0-BCE5-237632D75503}" dt="2022-11-17T19:08:04.161" v="273"/>
          <ac:spMkLst>
            <pc:docMk/>
            <pc:sldMk cId="2180490876" sldId="324"/>
            <ac:spMk id="23" creationId="{C1DD48C7-5C94-1BEA-73E9-9356CB125EC9}"/>
          </ac:spMkLst>
        </pc:spChg>
        <pc:spChg chg="mod">
          <ac:chgData name="Kaveri Krishnan" userId="b7c3e7e8-bc1d-4623-be8e-3cf7f79f0877" providerId="ADAL" clId="{83775A30-ED03-4AD0-BCE5-237632D75503}" dt="2022-11-17T19:08:04.161" v="273"/>
          <ac:spMkLst>
            <pc:docMk/>
            <pc:sldMk cId="2180490876" sldId="324"/>
            <ac:spMk id="24" creationId="{73293B92-4FC9-DBC7-3C0D-ECAB4CB940D5}"/>
          </ac:spMkLst>
        </pc:spChg>
        <pc:spChg chg="mod">
          <ac:chgData name="Kaveri Krishnan" userId="b7c3e7e8-bc1d-4623-be8e-3cf7f79f0877" providerId="ADAL" clId="{83775A30-ED03-4AD0-BCE5-237632D75503}" dt="2022-11-17T19:08:04.161" v="273"/>
          <ac:spMkLst>
            <pc:docMk/>
            <pc:sldMk cId="2180490876" sldId="324"/>
            <ac:spMk id="25" creationId="{C469A185-AF1A-889E-CB97-B0570E6E6416}"/>
          </ac:spMkLst>
        </pc:spChg>
        <pc:spChg chg="mod">
          <ac:chgData name="Kaveri Krishnan" userId="b7c3e7e8-bc1d-4623-be8e-3cf7f79f0877" providerId="ADAL" clId="{83775A30-ED03-4AD0-BCE5-237632D75503}" dt="2022-11-17T19:08:04.161" v="273"/>
          <ac:spMkLst>
            <pc:docMk/>
            <pc:sldMk cId="2180490876" sldId="324"/>
            <ac:spMk id="26" creationId="{6D58107C-2034-DCB2-8554-072974F82BEC}"/>
          </ac:spMkLst>
        </pc:spChg>
        <pc:spChg chg="mod">
          <ac:chgData name="Kaveri Krishnan" userId="b7c3e7e8-bc1d-4623-be8e-3cf7f79f0877" providerId="ADAL" clId="{83775A30-ED03-4AD0-BCE5-237632D75503}" dt="2022-11-17T19:08:04.161" v="273"/>
          <ac:spMkLst>
            <pc:docMk/>
            <pc:sldMk cId="2180490876" sldId="324"/>
            <ac:spMk id="27" creationId="{6C36B11D-1D45-95D9-39C4-5899C186FBE7}"/>
          </ac:spMkLst>
        </pc:spChg>
        <pc:spChg chg="mod">
          <ac:chgData name="Kaveri Krishnan" userId="b7c3e7e8-bc1d-4623-be8e-3cf7f79f0877" providerId="ADAL" clId="{83775A30-ED03-4AD0-BCE5-237632D75503}" dt="2022-11-17T19:08:04.161" v="273"/>
          <ac:spMkLst>
            <pc:docMk/>
            <pc:sldMk cId="2180490876" sldId="324"/>
            <ac:spMk id="28" creationId="{C5575D65-D3F5-179D-A4AC-FF45209A5B85}"/>
          </ac:spMkLst>
        </pc:spChg>
        <pc:spChg chg="mod">
          <ac:chgData name="Kaveri Krishnan" userId="b7c3e7e8-bc1d-4623-be8e-3cf7f79f0877" providerId="ADAL" clId="{83775A30-ED03-4AD0-BCE5-237632D75503}" dt="2022-11-17T19:08:04.161" v="273"/>
          <ac:spMkLst>
            <pc:docMk/>
            <pc:sldMk cId="2180490876" sldId="324"/>
            <ac:spMk id="29" creationId="{5F5113D6-4629-A62C-F56A-30A97CD3287A}"/>
          </ac:spMkLst>
        </pc:spChg>
        <pc:spChg chg="mod">
          <ac:chgData name="Kaveri Krishnan" userId="b7c3e7e8-bc1d-4623-be8e-3cf7f79f0877" providerId="ADAL" clId="{83775A30-ED03-4AD0-BCE5-237632D75503}" dt="2022-11-17T19:08:04.161" v="273"/>
          <ac:spMkLst>
            <pc:docMk/>
            <pc:sldMk cId="2180490876" sldId="324"/>
            <ac:spMk id="30" creationId="{86B47DF7-879A-9922-B9EC-D034BE4F20E9}"/>
          </ac:spMkLst>
        </pc:spChg>
        <pc:spChg chg="mod">
          <ac:chgData name="Kaveri Krishnan" userId="b7c3e7e8-bc1d-4623-be8e-3cf7f79f0877" providerId="ADAL" clId="{83775A30-ED03-4AD0-BCE5-237632D75503}" dt="2022-11-17T19:08:04.161" v="273"/>
          <ac:spMkLst>
            <pc:docMk/>
            <pc:sldMk cId="2180490876" sldId="324"/>
            <ac:spMk id="31" creationId="{E82E72C2-0155-8210-04D3-71C2E81A38F4}"/>
          </ac:spMkLst>
        </pc:spChg>
        <pc:spChg chg="mod">
          <ac:chgData name="Kaveri Krishnan" userId="b7c3e7e8-bc1d-4623-be8e-3cf7f79f0877" providerId="ADAL" clId="{83775A30-ED03-4AD0-BCE5-237632D75503}" dt="2022-11-17T19:08:04.161" v="273"/>
          <ac:spMkLst>
            <pc:docMk/>
            <pc:sldMk cId="2180490876" sldId="324"/>
            <ac:spMk id="32" creationId="{48B31254-1979-050A-C823-A17FF30279E3}"/>
          </ac:spMkLst>
        </pc:spChg>
        <pc:spChg chg="mod">
          <ac:chgData name="Kaveri Krishnan" userId="b7c3e7e8-bc1d-4623-be8e-3cf7f79f0877" providerId="ADAL" clId="{83775A30-ED03-4AD0-BCE5-237632D75503}" dt="2022-11-17T19:08:04.161" v="273"/>
          <ac:spMkLst>
            <pc:docMk/>
            <pc:sldMk cId="2180490876" sldId="324"/>
            <ac:spMk id="33" creationId="{6A7F0EDD-5A4C-F42A-A8F3-BA65223F4775}"/>
          </ac:spMkLst>
        </pc:spChg>
        <pc:spChg chg="mod">
          <ac:chgData name="Kaveri Krishnan" userId="b7c3e7e8-bc1d-4623-be8e-3cf7f79f0877" providerId="ADAL" clId="{83775A30-ED03-4AD0-BCE5-237632D75503}" dt="2022-11-17T19:08:04.161" v="273"/>
          <ac:spMkLst>
            <pc:docMk/>
            <pc:sldMk cId="2180490876" sldId="324"/>
            <ac:spMk id="34" creationId="{BCA50D0E-B868-B16E-CA02-3DE62F2F0F73}"/>
          </ac:spMkLst>
        </pc:spChg>
        <pc:grpChg chg="add mod">
          <ac:chgData name="Kaveri Krishnan" userId="b7c3e7e8-bc1d-4623-be8e-3cf7f79f0877" providerId="ADAL" clId="{83775A30-ED03-4AD0-BCE5-237632D75503}" dt="2022-11-17T19:08:04.161" v="273"/>
          <ac:grpSpMkLst>
            <pc:docMk/>
            <pc:sldMk cId="2180490876" sldId="324"/>
            <ac:grpSpMk id="4" creationId="{EC41101B-301E-8325-4A8B-00305900FE9E}"/>
          </ac:grpSpMkLst>
        </pc:grpChg>
        <pc:grpChg chg="mod">
          <ac:chgData name="Kaveri Krishnan" userId="b7c3e7e8-bc1d-4623-be8e-3cf7f79f0877" providerId="ADAL" clId="{83775A30-ED03-4AD0-BCE5-237632D75503}" dt="2022-11-17T19:08:04.161" v="273"/>
          <ac:grpSpMkLst>
            <pc:docMk/>
            <pc:sldMk cId="2180490876" sldId="324"/>
            <ac:grpSpMk id="5" creationId="{09E3D50A-2C6F-FD5E-D008-6EEE893187C0}"/>
          </ac:grpSpMkLst>
        </pc:grpChg>
        <pc:grpChg chg="mod">
          <ac:chgData name="Kaveri Krishnan" userId="b7c3e7e8-bc1d-4623-be8e-3cf7f79f0877" providerId="ADAL" clId="{83775A30-ED03-4AD0-BCE5-237632D75503}" dt="2022-11-17T19:08:04.161" v="273"/>
          <ac:grpSpMkLst>
            <pc:docMk/>
            <pc:sldMk cId="2180490876" sldId="324"/>
            <ac:grpSpMk id="10" creationId="{D15919C2-A5F8-A7EE-82D5-4CEE20195644}"/>
          </ac:grpSpMkLst>
        </pc:grpChg>
      </pc:sldChg>
      <pc:sldChg chg="modSp new mod">
        <pc:chgData name="Kaveri Krishnan" userId="b7c3e7e8-bc1d-4623-be8e-3cf7f79f0877" providerId="ADAL" clId="{83775A30-ED03-4AD0-BCE5-237632D75503}" dt="2022-11-18T05:31:18.229" v="321" actId="5793"/>
        <pc:sldMkLst>
          <pc:docMk/>
          <pc:sldMk cId="3207399844" sldId="325"/>
        </pc:sldMkLst>
        <pc:spChg chg="mod">
          <ac:chgData name="Kaveri Krishnan" userId="b7c3e7e8-bc1d-4623-be8e-3cf7f79f0877" providerId="ADAL" clId="{83775A30-ED03-4AD0-BCE5-237632D75503}" dt="2022-11-17T19:15:42.748" v="297" actId="2711"/>
          <ac:spMkLst>
            <pc:docMk/>
            <pc:sldMk cId="3207399844" sldId="325"/>
            <ac:spMk id="2" creationId="{35B5F951-4CFD-53AE-FE78-E58B777DC9F8}"/>
          </ac:spMkLst>
        </pc:spChg>
        <pc:spChg chg="mod">
          <ac:chgData name="Kaveri Krishnan" userId="b7c3e7e8-bc1d-4623-be8e-3cf7f79f0877" providerId="ADAL" clId="{83775A30-ED03-4AD0-BCE5-237632D75503}" dt="2022-11-18T05:31:18.229" v="321" actId="5793"/>
          <ac:spMkLst>
            <pc:docMk/>
            <pc:sldMk cId="3207399844" sldId="325"/>
            <ac:spMk id="3" creationId="{2EF348AE-F363-8AF5-1E72-6E9FB22C32E6}"/>
          </ac:spMkLst>
        </pc:spChg>
      </pc:sldChg>
      <pc:sldChg chg="addSp modSp new mod">
        <pc:chgData name="Kaveri Krishnan" userId="b7c3e7e8-bc1d-4623-be8e-3cf7f79f0877" providerId="ADAL" clId="{83775A30-ED03-4AD0-BCE5-237632D75503}" dt="2022-11-17T19:25:24.348" v="304" actId="2711"/>
        <pc:sldMkLst>
          <pc:docMk/>
          <pc:sldMk cId="272410576" sldId="326"/>
        </pc:sldMkLst>
        <pc:spChg chg="mod">
          <ac:chgData name="Kaveri Krishnan" userId="b7c3e7e8-bc1d-4623-be8e-3cf7f79f0877" providerId="ADAL" clId="{83775A30-ED03-4AD0-BCE5-237632D75503}" dt="2022-11-17T19:25:24.348" v="304" actId="2711"/>
          <ac:spMkLst>
            <pc:docMk/>
            <pc:sldMk cId="272410576" sldId="326"/>
            <ac:spMk id="2" creationId="{534F50EA-4F7F-2802-67AE-7AB0C50F8694}"/>
          </ac:spMkLst>
        </pc:spChg>
        <pc:spChg chg="mod">
          <ac:chgData name="Kaveri Krishnan" userId="b7c3e7e8-bc1d-4623-be8e-3cf7f79f0877" providerId="ADAL" clId="{83775A30-ED03-4AD0-BCE5-237632D75503}" dt="2022-11-17T19:25:12.818" v="299"/>
          <ac:spMkLst>
            <pc:docMk/>
            <pc:sldMk cId="272410576" sldId="326"/>
            <ac:spMk id="5" creationId="{60B65E8F-E7F0-DA59-E268-5D4F07118828}"/>
          </ac:spMkLst>
        </pc:spChg>
        <pc:spChg chg="mod">
          <ac:chgData name="Kaveri Krishnan" userId="b7c3e7e8-bc1d-4623-be8e-3cf7f79f0877" providerId="ADAL" clId="{83775A30-ED03-4AD0-BCE5-237632D75503}" dt="2022-11-17T19:25:12.818" v="299"/>
          <ac:spMkLst>
            <pc:docMk/>
            <pc:sldMk cId="272410576" sldId="326"/>
            <ac:spMk id="6" creationId="{5444F2C9-019E-467A-B0F4-ECFEF977C36E}"/>
          </ac:spMkLst>
        </pc:spChg>
        <pc:spChg chg="mod">
          <ac:chgData name="Kaveri Krishnan" userId="b7c3e7e8-bc1d-4623-be8e-3cf7f79f0877" providerId="ADAL" clId="{83775A30-ED03-4AD0-BCE5-237632D75503}" dt="2022-11-17T19:25:12.818" v="299"/>
          <ac:spMkLst>
            <pc:docMk/>
            <pc:sldMk cId="272410576" sldId="326"/>
            <ac:spMk id="7" creationId="{723FA128-996B-0B2F-9B29-A5CC7DA07DF7}"/>
          </ac:spMkLst>
        </pc:spChg>
        <pc:spChg chg="mod">
          <ac:chgData name="Kaveri Krishnan" userId="b7c3e7e8-bc1d-4623-be8e-3cf7f79f0877" providerId="ADAL" clId="{83775A30-ED03-4AD0-BCE5-237632D75503}" dt="2022-11-17T19:25:12.818" v="299"/>
          <ac:spMkLst>
            <pc:docMk/>
            <pc:sldMk cId="272410576" sldId="326"/>
            <ac:spMk id="8" creationId="{06DF9894-FC0E-58B7-36A7-F6B5D241A3B0}"/>
          </ac:spMkLst>
        </pc:spChg>
        <pc:spChg chg="mod">
          <ac:chgData name="Kaveri Krishnan" userId="b7c3e7e8-bc1d-4623-be8e-3cf7f79f0877" providerId="ADAL" clId="{83775A30-ED03-4AD0-BCE5-237632D75503}" dt="2022-11-17T19:25:12.818" v="299"/>
          <ac:spMkLst>
            <pc:docMk/>
            <pc:sldMk cId="272410576" sldId="326"/>
            <ac:spMk id="9" creationId="{CA05F079-A468-EC8A-FE43-0A6DAE983B89}"/>
          </ac:spMkLst>
        </pc:spChg>
        <pc:spChg chg="mod">
          <ac:chgData name="Kaveri Krishnan" userId="b7c3e7e8-bc1d-4623-be8e-3cf7f79f0877" providerId="ADAL" clId="{83775A30-ED03-4AD0-BCE5-237632D75503}" dt="2022-11-17T19:25:12.818" v="299"/>
          <ac:spMkLst>
            <pc:docMk/>
            <pc:sldMk cId="272410576" sldId="326"/>
            <ac:spMk id="10" creationId="{F7C9025C-93F9-FA12-FD70-4104DC4DF914}"/>
          </ac:spMkLst>
        </pc:spChg>
        <pc:spChg chg="mod">
          <ac:chgData name="Kaveri Krishnan" userId="b7c3e7e8-bc1d-4623-be8e-3cf7f79f0877" providerId="ADAL" clId="{83775A30-ED03-4AD0-BCE5-237632D75503}" dt="2022-11-17T19:25:12.818" v="299"/>
          <ac:spMkLst>
            <pc:docMk/>
            <pc:sldMk cId="272410576" sldId="326"/>
            <ac:spMk id="11" creationId="{D6153B3F-DD20-1E11-827E-3273783B02E1}"/>
          </ac:spMkLst>
        </pc:spChg>
        <pc:spChg chg="mod">
          <ac:chgData name="Kaveri Krishnan" userId="b7c3e7e8-bc1d-4623-be8e-3cf7f79f0877" providerId="ADAL" clId="{83775A30-ED03-4AD0-BCE5-237632D75503}" dt="2022-11-17T19:25:12.818" v="299"/>
          <ac:spMkLst>
            <pc:docMk/>
            <pc:sldMk cId="272410576" sldId="326"/>
            <ac:spMk id="12" creationId="{2082B936-B1FD-9D07-E0CD-5947882A9A30}"/>
          </ac:spMkLst>
        </pc:spChg>
        <pc:spChg chg="mod">
          <ac:chgData name="Kaveri Krishnan" userId="b7c3e7e8-bc1d-4623-be8e-3cf7f79f0877" providerId="ADAL" clId="{83775A30-ED03-4AD0-BCE5-237632D75503}" dt="2022-11-17T19:25:12.818" v="299"/>
          <ac:spMkLst>
            <pc:docMk/>
            <pc:sldMk cId="272410576" sldId="326"/>
            <ac:spMk id="13" creationId="{D22AAEB9-F408-2CF6-90DD-5F2E0E249C20}"/>
          </ac:spMkLst>
        </pc:spChg>
        <pc:spChg chg="mod">
          <ac:chgData name="Kaveri Krishnan" userId="b7c3e7e8-bc1d-4623-be8e-3cf7f79f0877" providerId="ADAL" clId="{83775A30-ED03-4AD0-BCE5-237632D75503}" dt="2022-11-17T19:25:12.818" v="299"/>
          <ac:spMkLst>
            <pc:docMk/>
            <pc:sldMk cId="272410576" sldId="326"/>
            <ac:spMk id="14" creationId="{A75E5003-59C2-C907-6DB6-2E5F2240CEF9}"/>
          </ac:spMkLst>
        </pc:spChg>
        <pc:spChg chg="mod">
          <ac:chgData name="Kaveri Krishnan" userId="b7c3e7e8-bc1d-4623-be8e-3cf7f79f0877" providerId="ADAL" clId="{83775A30-ED03-4AD0-BCE5-237632D75503}" dt="2022-11-17T19:25:12.818" v="299"/>
          <ac:spMkLst>
            <pc:docMk/>
            <pc:sldMk cId="272410576" sldId="326"/>
            <ac:spMk id="15" creationId="{F55647E5-18CE-ADCE-FE7F-69E656D49CA1}"/>
          </ac:spMkLst>
        </pc:spChg>
        <pc:spChg chg="mod">
          <ac:chgData name="Kaveri Krishnan" userId="b7c3e7e8-bc1d-4623-be8e-3cf7f79f0877" providerId="ADAL" clId="{83775A30-ED03-4AD0-BCE5-237632D75503}" dt="2022-11-17T19:25:12.818" v="299"/>
          <ac:spMkLst>
            <pc:docMk/>
            <pc:sldMk cId="272410576" sldId="326"/>
            <ac:spMk id="16" creationId="{0808EEF8-55D1-8994-BE67-79647D0AE311}"/>
          </ac:spMkLst>
        </pc:spChg>
        <pc:spChg chg="mod">
          <ac:chgData name="Kaveri Krishnan" userId="b7c3e7e8-bc1d-4623-be8e-3cf7f79f0877" providerId="ADAL" clId="{83775A30-ED03-4AD0-BCE5-237632D75503}" dt="2022-11-17T19:25:12.818" v="299"/>
          <ac:spMkLst>
            <pc:docMk/>
            <pc:sldMk cId="272410576" sldId="326"/>
            <ac:spMk id="17" creationId="{76C8179D-0A1F-EE8A-9EEB-7496D7F9BA5F}"/>
          </ac:spMkLst>
        </pc:spChg>
        <pc:spChg chg="mod">
          <ac:chgData name="Kaveri Krishnan" userId="b7c3e7e8-bc1d-4623-be8e-3cf7f79f0877" providerId="ADAL" clId="{83775A30-ED03-4AD0-BCE5-237632D75503}" dt="2022-11-17T19:25:12.818" v="299"/>
          <ac:spMkLst>
            <pc:docMk/>
            <pc:sldMk cId="272410576" sldId="326"/>
            <ac:spMk id="18" creationId="{1CB89D1B-8329-7C42-F5AF-0536D57061F7}"/>
          </ac:spMkLst>
        </pc:spChg>
        <pc:grpChg chg="add mod">
          <ac:chgData name="Kaveri Krishnan" userId="b7c3e7e8-bc1d-4623-be8e-3cf7f79f0877" providerId="ADAL" clId="{83775A30-ED03-4AD0-BCE5-237632D75503}" dt="2022-11-17T19:25:12.818" v="299"/>
          <ac:grpSpMkLst>
            <pc:docMk/>
            <pc:sldMk cId="272410576" sldId="326"/>
            <ac:grpSpMk id="4" creationId="{8B93D1F3-430F-1757-05D8-877FEB75B142}"/>
          </ac:grpSpMkLst>
        </pc:grpChg>
      </pc:sldChg>
      <pc:sldChg chg="modSp new mod">
        <pc:chgData name="Kaveri Krishnan" userId="b7c3e7e8-bc1d-4623-be8e-3cf7f79f0877" providerId="ADAL" clId="{83775A30-ED03-4AD0-BCE5-237632D75503}" dt="2022-11-18T05:31:49.161" v="322" actId="5793"/>
        <pc:sldMkLst>
          <pc:docMk/>
          <pc:sldMk cId="2900944563" sldId="327"/>
        </pc:sldMkLst>
        <pc:spChg chg="mod">
          <ac:chgData name="Kaveri Krishnan" userId="b7c3e7e8-bc1d-4623-be8e-3cf7f79f0877" providerId="ADAL" clId="{83775A30-ED03-4AD0-BCE5-237632D75503}" dt="2022-11-17T19:30:22.399" v="316" actId="2711"/>
          <ac:spMkLst>
            <pc:docMk/>
            <pc:sldMk cId="2900944563" sldId="327"/>
            <ac:spMk id="2" creationId="{705C85DC-B0AC-0FAA-2C7D-2F97956BD935}"/>
          </ac:spMkLst>
        </pc:spChg>
        <pc:spChg chg="mod">
          <ac:chgData name="Kaveri Krishnan" userId="b7c3e7e8-bc1d-4623-be8e-3cf7f79f0877" providerId="ADAL" clId="{83775A30-ED03-4AD0-BCE5-237632D75503}" dt="2022-11-18T05:31:49.161" v="322" actId="5793"/>
          <ac:spMkLst>
            <pc:docMk/>
            <pc:sldMk cId="2900944563" sldId="327"/>
            <ac:spMk id="3" creationId="{8BB6ADDC-8009-6994-B1A0-98E4C3D7C80B}"/>
          </ac:spMkLst>
        </pc:spChg>
      </pc:sldChg>
    </pc:docChg>
  </pc:docChgLst>
  <pc:docChgLst>
    <pc:chgData name="Kaveri Krishnan" userId="b7c3e7e8-bc1d-4623-be8e-3cf7f79f0877" providerId="ADAL" clId="{67997603-DA44-41BA-8952-3797E86DF030}"/>
    <pc:docChg chg="undo redo custSel addSld modSld sldOrd">
      <pc:chgData name="Kaveri Krishnan" userId="b7c3e7e8-bc1d-4623-be8e-3cf7f79f0877" providerId="ADAL" clId="{67997603-DA44-41BA-8952-3797E86DF030}" dt="2023-11-28T04:49:51.841" v="289" actId="478"/>
      <pc:docMkLst>
        <pc:docMk/>
      </pc:docMkLst>
      <pc:sldChg chg="modSp mod">
        <pc:chgData name="Kaveri Krishnan" userId="b7c3e7e8-bc1d-4623-be8e-3cf7f79f0877" providerId="ADAL" clId="{67997603-DA44-41BA-8952-3797E86DF030}" dt="2023-11-27T17:58:43.546" v="13" actId="20577"/>
        <pc:sldMkLst>
          <pc:docMk/>
          <pc:sldMk cId="696192725" sldId="284"/>
        </pc:sldMkLst>
        <pc:graphicFrameChg chg="modGraphic">
          <ac:chgData name="Kaveri Krishnan" userId="b7c3e7e8-bc1d-4623-be8e-3cf7f79f0877" providerId="ADAL" clId="{67997603-DA44-41BA-8952-3797E86DF030}" dt="2023-11-27T17:58:43.546" v="13" actId="20577"/>
          <ac:graphicFrameMkLst>
            <pc:docMk/>
            <pc:sldMk cId="696192725" sldId="284"/>
            <ac:graphicFrameMk id="9" creationId="{00000000-0000-0000-0000-000000000000}"/>
          </ac:graphicFrameMkLst>
        </pc:graphicFrameChg>
      </pc:sldChg>
      <pc:sldChg chg="ord">
        <pc:chgData name="Kaveri Krishnan" userId="b7c3e7e8-bc1d-4623-be8e-3cf7f79f0877" providerId="ADAL" clId="{67997603-DA44-41BA-8952-3797E86DF030}" dt="2023-11-28T04:37:41.685" v="128"/>
        <pc:sldMkLst>
          <pc:docMk/>
          <pc:sldMk cId="1777520264" sldId="329"/>
        </pc:sldMkLst>
      </pc:sldChg>
      <pc:sldChg chg="modSp mod">
        <pc:chgData name="Kaveri Krishnan" userId="b7c3e7e8-bc1d-4623-be8e-3cf7f79f0877" providerId="ADAL" clId="{67997603-DA44-41BA-8952-3797E86DF030}" dt="2023-11-27T17:57:45.597" v="6" actId="20577"/>
        <pc:sldMkLst>
          <pc:docMk/>
          <pc:sldMk cId="487086537" sldId="336"/>
        </pc:sldMkLst>
        <pc:graphicFrameChg chg="modGraphic">
          <ac:chgData name="Kaveri Krishnan" userId="b7c3e7e8-bc1d-4623-be8e-3cf7f79f0877" providerId="ADAL" clId="{67997603-DA44-41BA-8952-3797E86DF030}" dt="2023-11-27T17:57:45.597" v="6" actId="20577"/>
          <ac:graphicFrameMkLst>
            <pc:docMk/>
            <pc:sldMk cId="487086537" sldId="336"/>
            <ac:graphicFrameMk id="9" creationId="{00000000-0000-0000-0000-000000000000}"/>
          </ac:graphicFrameMkLst>
        </pc:graphicFrameChg>
      </pc:sldChg>
      <pc:sldChg chg="mod modShow">
        <pc:chgData name="Kaveri Krishnan" userId="b7c3e7e8-bc1d-4623-be8e-3cf7f79f0877" providerId="ADAL" clId="{67997603-DA44-41BA-8952-3797E86DF030}" dt="2023-11-27T18:07:10.389" v="14" actId="729"/>
        <pc:sldMkLst>
          <pc:docMk/>
          <pc:sldMk cId="3873708404" sldId="337"/>
        </pc:sldMkLst>
      </pc:sldChg>
      <pc:sldChg chg="mod modShow">
        <pc:chgData name="Kaveri Krishnan" userId="b7c3e7e8-bc1d-4623-be8e-3cf7f79f0877" providerId="ADAL" clId="{67997603-DA44-41BA-8952-3797E86DF030}" dt="2023-11-27T18:07:16.121" v="15" actId="729"/>
        <pc:sldMkLst>
          <pc:docMk/>
          <pc:sldMk cId="371161126" sldId="338"/>
        </pc:sldMkLst>
      </pc:sldChg>
      <pc:sldChg chg="delSp modSp mod">
        <pc:chgData name="Kaveri Krishnan" userId="b7c3e7e8-bc1d-4623-be8e-3cf7f79f0877" providerId="ADAL" clId="{67997603-DA44-41BA-8952-3797E86DF030}" dt="2023-11-27T18:58:52.587" v="71" actId="20577"/>
        <pc:sldMkLst>
          <pc:docMk/>
          <pc:sldMk cId="608401394" sldId="339"/>
        </pc:sldMkLst>
        <pc:spChg chg="mod">
          <ac:chgData name="Kaveri Krishnan" userId="b7c3e7e8-bc1d-4623-be8e-3cf7f79f0877" providerId="ADAL" clId="{67997603-DA44-41BA-8952-3797E86DF030}" dt="2023-11-27T18:46:29.519" v="18" actId="20577"/>
          <ac:spMkLst>
            <pc:docMk/>
            <pc:sldMk cId="608401394" sldId="339"/>
            <ac:spMk id="2" creationId="{BFA89004-2390-7642-4A95-70BAD320F73F}"/>
          </ac:spMkLst>
        </pc:spChg>
        <pc:spChg chg="mod">
          <ac:chgData name="Kaveri Krishnan" userId="b7c3e7e8-bc1d-4623-be8e-3cf7f79f0877" providerId="ADAL" clId="{67997603-DA44-41BA-8952-3797E86DF030}" dt="2023-11-27T18:58:52.587" v="71" actId="20577"/>
          <ac:spMkLst>
            <pc:docMk/>
            <pc:sldMk cId="608401394" sldId="339"/>
            <ac:spMk id="3" creationId="{6FD1B011-92D7-5118-1855-D9B86BB2F618}"/>
          </ac:spMkLst>
        </pc:spChg>
        <pc:graphicFrameChg chg="del">
          <ac:chgData name="Kaveri Krishnan" userId="b7c3e7e8-bc1d-4623-be8e-3cf7f79f0877" providerId="ADAL" clId="{67997603-DA44-41BA-8952-3797E86DF030}" dt="2023-11-27T18:40:31.350" v="16" actId="478"/>
          <ac:graphicFrameMkLst>
            <pc:docMk/>
            <pc:sldMk cId="608401394" sldId="339"/>
            <ac:graphicFrameMk id="4" creationId="{E4A621C2-83CB-6DB1-8F64-468621A6693A}"/>
          </ac:graphicFrameMkLst>
        </pc:graphicFrameChg>
      </pc:sldChg>
      <pc:sldChg chg="modSp new mod">
        <pc:chgData name="Kaveri Krishnan" userId="b7c3e7e8-bc1d-4623-be8e-3cf7f79f0877" providerId="ADAL" clId="{67997603-DA44-41BA-8952-3797E86DF030}" dt="2023-11-27T19:16:58.216" v="125" actId="123"/>
        <pc:sldMkLst>
          <pc:docMk/>
          <pc:sldMk cId="3387619320" sldId="340"/>
        </pc:sldMkLst>
        <pc:spChg chg="mod">
          <ac:chgData name="Kaveri Krishnan" userId="b7c3e7e8-bc1d-4623-be8e-3cf7f79f0877" providerId="ADAL" clId="{67997603-DA44-41BA-8952-3797E86DF030}" dt="2023-11-27T19:16:47.784" v="121" actId="2711"/>
          <ac:spMkLst>
            <pc:docMk/>
            <pc:sldMk cId="3387619320" sldId="340"/>
            <ac:spMk id="2" creationId="{1D2CE355-1997-AC7F-AC5D-541C05C01675}"/>
          </ac:spMkLst>
        </pc:spChg>
        <pc:spChg chg="mod">
          <ac:chgData name="Kaveri Krishnan" userId="b7c3e7e8-bc1d-4623-be8e-3cf7f79f0877" providerId="ADAL" clId="{67997603-DA44-41BA-8952-3797E86DF030}" dt="2023-11-27T19:16:58.216" v="125" actId="123"/>
          <ac:spMkLst>
            <pc:docMk/>
            <pc:sldMk cId="3387619320" sldId="340"/>
            <ac:spMk id="3" creationId="{308E27EF-D3C8-787F-2653-E7E18B98D019}"/>
          </ac:spMkLst>
        </pc:spChg>
      </pc:sldChg>
      <pc:sldChg chg="addSp modSp new mod">
        <pc:chgData name="Kaveri Krishnan" userId="b7c3e7e8-bc1d-4623-be8e-3cf7f79f0877" providerId="ADAL" clId="{67997603-DA44-41BA-8952-3797E86DF030}" dt="2023-11-28T04:42:17.663" v="187" actId="114"/>
        <pc:sldMkLst>
          <pc:docMk/>
          <pc:sldMk cId="4227788069" sldId="341"/>
        </pc:sldMkLst>
        <pc:spChg chg="mod">
          <ac:chgData name="Kaveri Krishnan" userId="b7c3e7e8-bc1d-4623-be8e-3cf7f79f0877" providerId="ADAL" clId="{67997603-DA44-41BA-8952-3797E86DF030}" dt="2023-11-28T04:37:59.838" v="131" actId="2711"/>
          <ac:spMkLst>
            <pc:docMk/>
            <pc:sldMk cId="4227788069" sldId="341"/>
            <ac:spMk id="2" creationId="{ACF4F4B4-B441-83F7-BEF6-2D7B943688B8}"/>
          </ac:spMkLst>
        </pc:spChg>
        <pc:spChg chg="mod">
          <ac:chgData name="Kaveri Krishnan" userId="b7c3e7e8-bc1d-4623-be8e-3cf7f79f0877" providerId="ADAL" clId="{67997603-DA44-41BA-8952-3797E86DF030}" dt="2023-11-28T04:41:54.705" v="182" actId="255"/>
          <ac:spMkLst>
            <pc:docMk/>
            <pc:sldMk cId="4227788069" sldId="341"/>
            <ac:spMk id="3" creationId="{78648480-2234-99F4-9620-1A00C049D3DF}"/>
          </ac:spMkLst>
        </pc:spChg>
        <pc:spChg chg="add mod">
          <ac:chgData name="Kaveri Krishnan" userId="b7c3e7e8-bc1d-4623-be8e-3cf7f79f0877" providerId="ADAL" clId="{67997603-DA44-41BA-8952-3797E86DF030}" dt="2023-11-28T04:42:17.663" v="187" actId="114"/>
          <ac:spMkLst>
            <pc:docMk/>
            <pc:sldMk cId="4227788069" sldId="341"/>
            <ac:spMk id="4" creationId="{30CDB69B-F116-91B7-BCD8-B12611DC5B9A}"/>
          </ac:spMkLst>
        </pc:spChg>
      </pc:sldChg>
      <pc:sldChg chg="addSp modSp new mod">
        <pc:chgData name="Kaveri Krishnan" userId="b7c3e7e8-bc1d-4623-be8e-3cf7f79f0877" providerId="ADAL" clId="{67997603-DA44-41BA-8952-3797E86DF030}" dt="2023-11-28T04:46:28.993" v="234" actId="20577"/>
        <pc:sldMkLst>
          <pc:docMk/>
          <pc:sldMk cId="3681518951" sldId="342"/>
        </pc:sldMkLst>
        <pc:spChg chg="mod">
          <ac:chgData name="Kaveri Krishnan" userId="b7c3e7e8-bc1d-4623-be8e-3cf7f79f0877" providerId="ADAL" clId="{67997603-DA44-41BA-8952-3797E86DF030}" dt="2023-11-28T04:41:13.366" v="172"/>
          <ac:spMkLst>
            <pc:docMk/>
            <pc:sldMk cId="3681518951" sldId="342"/>
            <ac:spMk id="2" creationId="{8B6D789A-E54D-87E2-CEF8-69DBE6E6A4CF}"/>
          </ac:spMkLst>
        </pc:spChg>
        <pc:spChg chg="mod">
          <ac:chgData name="Kaveri Krishnan" userId="b7c3e7e8-bc1d-4623-be8e-3cf7f79f0877" providerId="ADAL" clId="{67997603-DA44-41BA-8952-3797E86DF030}" dt="2023-11-28T04:46:28.993" v="234" actId="20577"/>
          <ac:spMkLst>
            <pc:docMk/>
            <pc:sldMk cId="3681518951" sldId="342"/>
            <ac:spMk id="3" creationId="{7009C20E-0B5E-AC31-8713-1DB3A53B689E}"/>
          </ac:spMkLst>
        </pc:spChg>
        <pc:spChg chg="add mod">
          <ac:chgData name="Kaveri Krishnan" userId="b7c3e7e8-bc1d-4623-be8e-3cf7f79f0877" providerId="ADAL" clId="{67997603-DA44-41BA-8952-3797E86DF030}" dt="2023-11-28T04:43:53.654" v="206" actId="255"/>
          <ac:spMkLst>
            <pc:docMk/>
            <pc:sldMk cId="3681518951" sldId="342"/>
            <ac:spMk id="4" creationId="{8FB3C733-1C1B-D258-C9C5-E7D439C084A4}"/>
          </ac:spMkLst>
        </pc:spChg>
      </pc:sldChg>
      <pc:sldChg chg="modSp new mod">
        <pc:chgData name="Kaveri Krishnan" userId="b7c3e7e8-bc1d-4623-be8e-3cf7f79f0877" providerId="ADAL" clId="{67997603-DA44-41BA-8952-3797E86DF030}" dt="2023-11-28T04:48:09.573" v="252" actId="2711"/>
        <pc:sldMkLst>
          <pc:docMk/>
          <pc:sldMk cId="420681073" sldId="343"/>
        </pc:sldMkLst>
        <pc:spChg chg="mod">
          <ac:chgData name="Kaveri Krishnan" userId="b7c3e7e8-bc1d-4623-be8e-3cf7f79f0877" providerId="ADAL" clId="{67997603-DA44-41BA-8952-3797E86DF030}" dt="2023-11-28T04:48:09.573" v="252" actId="2711"/>
          <ac:spMkLst>
            <pc:docMk/>
            <pc:sldMk cId="420681073" sldId="343"/>
            <ac:spMk id="2" creationId="{4AD17FA3-EA56-AD4C-8957-FA87EB973795}"/>
          </ac:spMkLst>
        </pc:spChg>
        <pc:spChg chg="mod">
          <ac:chgData name="Kaveri Krishnan" userId="b7c3e7e8-bc1d-4623-be8e-3cf7f79f0877" providerId="ADAL" clId="{67997603-DA44-41BA-8952-3797E86DF030}" dt="2023-11-28T04:47:49.337" v="238" actId="2711"/>
          <ac:spMkLst>
            <pc:docMk/>
            <pc:sldMk cId="420681073" sldId="343"/>
            <ac:spMk id="3" creationId="{17F2BD52-3353-D05C-90FE-314459C753F0}"/>
          </ac:spMkLst>
        </pc:spChg>
      </pc:sldChg>
      <pc:sldChg chg="delSp modSp new mod">
        <pc:chgData name="Kaveri Krishnan" userId="b7c3e7e8-bc1d-4623-be8e-3cf7f79f0877" providerId="ADAL" clId="{67997603-DA44-41BA-8952-3797E86DF030}" dt="2023-11-28T04:49:51.841" v="289" actId="478"/>
        <pc:sldMkLst>
          <pc:docMk/>
          <pc:sldMk cId="1847985504" sldId="344"/>
        </pc:sldMkLst>
        <pc:spChg chg="del">
          <ac:chgData name="Kaveri Krishnan" userId="b7c3e7e8-bc1d-4623-be8e-3cf7f79f0877" providerId="ADAL" clId="{67997603-DA44-41BA-8952-3797E86DF030}" dt="2023-11-28T04:49:51.841" v="289" actId="478"/>
          <ac:spMkLst>
            <pc:docMk/>
            <pc:sldMk cId="1847985504" sldId="344"/>
            <ac:spMk id="2" creationId="{BABD5A19-385F-CD0C-471D-48BB0C9B97E2}"/>
          </ac:spMkLst>
        </pc:spChg>
        <pc:spChg chg="mod">
          <ac:chgData name="Kaveri Krishnan" userId="b7c3e7e8-bc1d-4623-be8e-3cf7f79f0877" providerId="ADAL" clId="{67997603-DA44-41BA-8952-3797E86DF030}" dt="2023-11-28T04:49:41.038" v="288" actId="2711"/>
          <ac:spMkLst>
            <pc:docMk/>
            <pc:sldMk cId="1847985504" sldId="344"/>
            <ac:spMk id="3" creationId="{A88BFFE1-C3B8-9DEA-8698-2F015A32D2F6}"/>
          </ac:spMkLst>
        </pc:spChg>
      </pc:sldChg>
    </pc:docChg>
  </pc:docChgLst>
  <pc:docChgLst>
    <pc:chgData name="Kaveri Krishnan" userId="b7c3e7e8-bc1d-4623-be8e-3cf7f79f0877" providerId="ADAL" clId="{A75D1841-E6A4-4CD9-9EB5-168CEBB380A5}"/>
    <pc:docChg chg="undo custSel addSld delSld modSld sldOrd">
      <pc:chgData name="Kaveri Krishnan" userId="b7c3e7e8-bc1d-4623-be8e-3cf7f79f0877" providerId="ADAL" clId="{A75D1841-E6A4-4CD9-9EB5-168CEBB380A5}" dt="2022-11-20T06:11:10.876" v="977" actId="122"/>
      <pc:docMkLst>
        <pc:docMk/>
      </pc:docMkLst>
      <pc:sldChg chg="modSp add mod">
        <pc:chgData name="Kaveri Krishnan" userId="b7c3e7e8-bc1d-4623-be8e-3cf7f79f0877" providerId="ADAL" clId="{A75D1841-E6A4-4CD9-9EB5-168CEBB380A5}" dt="2022-11-19T17:36:31.266" v="97" actId="2711"/>
        <pc:sldMkLst>
          <pc:docMk/>
          <pc:sldMk cId="2913456218" sldId="268"/>
        </pc:sldMkLst>
        <pc:spChg chg="mod">
          <ac:chgData name="Kaveri Krishnan" userId="b7c3e7e8-bc1d-4623-be8e-3cf7f79f0877" providerId="ADAL" clId="{A75D1841-E6A4-4CD9-9EB5-168CEBB380A5}" dt="2022-11-19T17:36:31.266" v="97" actId="2711"/>
          <ac:spMkLst>
            <pc:docMk/>
            <pc:sldMk cId="2913456218" sldId="268"/>
            <ac:spMk id="2" creationId="{00000000-0000-0000-0000-000000000000}"/>
          </ac:spMkLst>
        </pc:spChg>
      </pc:sldChg>
      <pc:sldChg chg="modSp add mod modAnim">
        <pc:chgData name="Kaveri Krishnan" userId="b7c3e7e8-bc1d-4623-be8e-3cf7f79f0877" providerId="ADAL" clId="{A75D1841-E6A4-4CD9-9EB5-168CEBB380A5}" dt="2022-11-19T17:36:53.516" v="100" actId="2711"/>
        <pc:sldMkLst>
          <pc:docMk/>
          <pc:sldMk cId="2941038819" sldId="270"/>
        </pc:sldMkLst>
        <pc:spChg chg="mod">
          <ac:chgData name="Kaveri Krishnan" userId="b7c3e7e8-bc1d-4623-be8e-3cf7f79f0877" providerId="ADAL" clId="{A75D1841-E6A4-4CD9-9EB5-168CEBB380A5}" dt="2022-11-19T17:36:46.007" v="99" actId="2711"/>
          <ac:spMkLst>
            <pc:docMk/>
            <pc:sldMk cId="2941038819" sldId="270"/>
            <ac:spMk id="2" creationId="{00000000-0000-0000-0000-000000000000}"/>
          </ac:spMkLst>
        </pc:spChg>
        <pc:spChg chg="mod">
          <ac:chgData name="Kaveri Krishnan" userId="b7c3e7e8-bc1d-4623-be8e-3cf7f79f0877" providerId="ADAL" clId="{A75D1841-E6A4-4CD9-9EB5-168CEBB380A5}" dt="2022-11-19T17:36:53.516" v="100" actId="2711"/>
          <ac:spMkLst>
            <pc:docMk/>
            <pc:sldMk cId="2941038819" sldId="270"/>
            <ac:spMk id="3" creationId="{00000000-0000-0000-0000-000000000000}"/>
          </ac:spMkLst>
        </pc:spChg>
      </pc:sldChg>
      <pc:sldChg chg="ord">
        <pc:chgData name="Kaveri Krishnan" userId="b7c3e7e8-bc1d-4623-be8e-3cf7f79f0877" providerId="ADAL" clId="{A75D1841-E6A4-4CD9-9EB5-168CEBB380A5}" dt="2022-11-19T16:49:09.238" v="11"/>
        <pc:sldMkLst>
          <pc:docMk/>
          <pc:sldMk cId="3423000259" sldId="277"/>
        </pc:sldMkLst>
      </pc:sldChg>
      <pc:sldChg chg="modSp add mod">
        <pc:chgData name="Kaveri Krishnan" userId="b7c3e7e8-bc1d-4623-be8e-3cf7f79f0877" providerId="ADAL" clId="{A75D1841-E6A4-4CD9-9EB5-168CEBB380A5}" dt="2022-11-19T18:01:59.464" v="147" actId="2711"/>
        <pc:sldMkLst>
          <pc:docMk/>
          <pc:sldMk cId="914327683" sldId="280"/>
        </pc:sldMkLst>
        <pc:spChg chg="mod">
          <ac:chgData name="Kaveri Krishnan" userId="b7c3e7e8-bc1d-4623-be8e-3cf7f79f0877" providerId="ADAL" clId="{A75D1841-E6A4-4CD9-9EB5-168CEBB380A5}" dt="2022-11-19T18:01:59.464" v="147" actId="2711"/>
          <ac:spMkLst>
            <pc:docMk/>
            <pc:sldMk cId="914327683" sldId="280"/>
            <ac:spMk id="2" creationId="{00000000-0000-0000-0000-000000000000}"/>
          </ac:spMkLst>
        </pc:spChg>
        <pc:spChg chg="mod">
          <ac:chgData name="Kaveri Krishnan" userId="b7c3e7e8-bc1d-4623-be8e-3cf7f79f0877" providerId="ADAL" clId="{A75D1841-E6A4-4CD9-9EB5-168CEBB380A5}" dt="2022-11-19T18:01:50.039" v="146" actId="20577"/>
          <ac:spMkLst>
            <pc:docMk/>
            <pc:sldMk cId="914327683" sldId="280"/>
            <ac:spMk id="3" creationId="{00000000-0000-0000-0000-000000000000}"/>
          </ac:spMkLst>
        </pc:spChg>
      </pc:sldChg>
      <pc:sldChg chg="del">
        <pc:chgData name="Kaveri Krishnan" userId="b7c3e7e8-bc1d-4623-be8e-3cf7f79f0877" providerId="ADAL" clId="{A75D1841-E6A4-4CD9-9EB5-168CEBB380A5}" dt="2022-11-19T16:46:22.516" v="0" actId="47"/>
        <pc:sldMkLst>
          <pc:docMk/>
          <pc:sldMk cId="1742573392" sldId="281"/>
        </pc:sldMkLst>
      </pc:sldChg>
      <pc:sldChg chg="modSp add mod">
        <pc:chgData name="Kaveri Krishnan" userId="b7c3e7e8-bc1d-4623-be8e-3cf7f79f0877" providerId="ADAL" clId="{A75D1841-E6A4-4CD9-9EB5-168CEBB380A5}" dt="2022-11-19T18:05:52.452" v="149" actId="2711"/>
        <pc:sldMkLst>
          <pc:docMk/>
          <pc:sldMk cId="3051041326" sldId="281"/>
        </pc:sldMkLst>
        <pc:spChg chg="mod">
          <ac:chgData name="Kaveri Krishnan" userId="b7c3e7e8-bc1d-4623-be8e-3cf7f79f0877" providerId="ADAL" clId="{A75D1841-E6A4-4CD9-9EB5-168CEBB380A5}" dt="2022-11-19T18:05:46.911" v="148" actId="2711"/>
          <ac:spMkLst>
            <pc:docMk/>
            <pc:sldMk cId="3051041326" sldId="281"/>
            <ac:spMk id="2" creationId="{00000000-0000-0000-0000-000000000000}"/>
          </ac:spMkLst>
        </pc:spChg>
        <pc:spChg chg="mod">
          <ac:chgData name="Kaveri Krishnan" userId="b7c3e7e8-bc1d-4623-be8e-3cf7f79f0877" providerId="ADAL" clId="{A75D1841-E6A4-4CD9-9EB5-168CEBB380A5}" dt="2022-11-19T18:05:52.452" v="149" actId="2711"/>
          <ac:spMkLst>
            <pc:docMk/>
            <pc:sldMk cId="3051041326" sldId="281"/>
            <ac:spMk id="3" creationId="{00000000-0000-0000-0000-000000000000}"/>
          </ac:spMkLst>
        </pc:spChg>
      </pc:sldChg>
      <pc:sldChg chg="del">
        <pc:chgData name="Kaveri Krishnan" userId="b7c3e7e8-bc1d-4623-be8e-3cf7f79f0877" providerId="ADAL" clId="{A75D1841-E6A4-4CD9-9EB5-168CEBB380A5}" dt="2022-11-19T16:46:23.260" v="1" actId="47"/>
        <pc:sldMkLst>
          <pc:docMk/>
          <pc:sldMk cId="2253341207" sldId="282"/>
        </pc:sldMkLst>
      </pc:sldChg>
      <pc:sldChg chg="modSp add mod">
        <pc:chgData name="Kaveri Krishnan" userId="b7c3e7e8-bc1d-4623-be8e-3cf7f79f0877" providerId="ADAL" clId="{A75D1841-E6A4-4CD9-9EB5-168CEBB380A5}" dt="2022-11-20T06:11:10.876" v="977" actId="122"/>
        <pc:sldMkLst>
          <pc:docMk/>
          <pc:sldMk cId="696192725" sldId="284"/>
        </pc:sldMkLst>
        <pc:spChg chg="mod">
          <ac:chgData name="Kaveri Krishnan" userId="b7c3e7e8-bc1d-4623-be8e-3cf7f79f0877" providerId="ADAL" clId="{A75D1841-E6A4-4CD9-9EB5-168CEBB380A5}" dt="2022-11-19T17:47:54.896" v="127" actId="2711"/>
          <ac:spMkLst>
            <pc:docMk/>
            <pc:sldMk cId="696192725" sldId="284"/>
            <ac:spMk id="2" creationId="{00000000-0000-0000-0000-000000000000}"/>
          </ac:spMkLst>
        </pc:spChg>
        <pc:spChg chg="mod">
          <ac:chgData name="Kaveri Krishnan" userId="b7c3e7e8-bc1d-4623-be8e-3cf7f79f0877" providerId="ADAL" clId="{A75D1841-E6A4-4CD9-9EB5-168CEBB380A5}" dt="2022-11-19T17:48:02.941" v="129" actId="255"/>
          <ac:spMkLst>
            <pc:docMk/>
            <pc:sldMk cId="696192725" sldId="284"/>
            <ac:spMk id="3" creationId="{00000000-0000-0000-0000-000000000000}"/>
          </ac:spMkLst>
        </pc:spChg>
        <pc:graphicFrameChg chg="modGraphic">
          <ac:chgData name="Kaveri Krishnan" userId="b7c3e7e8-bc1d-4623-be8e-3cf7f79f0877" providerId="ADAL" clId="{A75D1841-E6A4-4CD9-9EB5-168CEBB380A5}" dt="2022-11-20T06:11:10.876" v="977" actId="122"/>
          <ac:graphicFrameMkLst>
            <pc:docMk/>
            <pc:sldMk cId="696192725" sldId="284"/>
            <ac:graphicFrameMk id="9" creationId="{00000000-0000-0000-0000-000000000000}"/>
          </ac:graphicFrameMkLst>
        </pc:graphicFrameChg>
      </pc:sldChg>
      <pc:sldChg chg="add del">
        <pc:chgData name="Kaveri Krishnan" userId="b7c3e7e8-bc1d-4623-be8e-3cf7f79f0877" providerId="ADAL" clId="{A75D1841-E6A4-4CD9-9EB5-168CEBB380A5}" dt="2022-11-19T16:55:59.417" v="38" actId="47"/>
        <pc:sldMkLst>
          <pc:docMk/>
          <pc:sldMk cId="556649604" sldId="285"/>
        </pc:sldMkLst>
      </pc:sldChg>
      <pc:sldChg chg="add">
        <pc:chgData name="Kaveri Krishnan" userId="b7c3e7e8-bc1d-4623-be8e-3cf7f79f0877" providerId="ADAL" clId="{A75D1841-E6A4-4CD9-9EB5-168CEBB380A5}" dt="2022-11-20T06:06:59.757" v="974"/>
        <pc:sldMkLst>
          <pc:docMk/>
          <pc:sldMk cId="2846390723" sldId="308"/>
        </pc:sldMkLst>
      </pc:sldChg>
      <pc:sldChg chg="del">
        <pc:chgData name="Kaveri Krishnan" userId="b7c3e7e8-bc1d-4623-be8e-3cf7f79f0877" providerId="ADAL" clId="{A75D1841-E6A4-4CD9-9EB5-168CEBB380A5}" dt="2022-11-20T06:06:54.142" v="973" actId="2696"/>
        <pc:sldMkLst>
          <pc:docMk/>
          <pc:sldMk cId="4112196187" sldId="308"/>
        </pc:sldMkLst>
      </pc:sldChg>
      <pc:sldChg chg="add">
        <pc:chgData name="Kaveri Krishnan" userId="b7c3e7e8-bc1d-4623-be8e-3cf7f79f0877" providerId="ADAL" clId="{A75D1841-E6A4-4CD9-9EB5-168CEBB380A5}" dt="2022-11-20T06:06:59.757" v="974"/>
        <pc:sldMkLst>
          <pc:docMk/>
          <pc:sldMk cId="1347810392" sldId="309"/>
        </pc:sldMkLst>
      </pc:sldChg>
      <pc:sldChg chg="del">
        <pc:chgData name="Kaveri Krishnan" userId="b7c3e7e8-bc1d-4623-be8e-3cf7f79f0877" providerId="ADAL" clId="{A75D1841-E6A4-4CD9-9EB5-168CEBB380A5}" dt="2022-11-20T06:06:54.142" v="973" actId="2696"/>
        <pc:sldMkLst>
          <pc:docMk/>
          <pc:sldMk cId="1708123555" sldId="309"/>
        </pc:sldMkLst>
      </pc:sldChg>
      <pc:sldChg chg="add">
        <pc:chgData name="Kaveri Krishnan" userId="b7c3e7e8-bc1d-4623-be8e-3cf7f79f0877" providerId="ADAL" clId="{A75D1841-E6A4-4CD9-9EB5-168CEBB380A5}" dt="2022-11-20T06:06:59.757" v="974"/>
        <pc:sldMkLst>
          <pc:docMk/>
          <pc:sldMk cId="1438357721" sldId="310"/>
        </pc:sldMkLst>
      </pc:sldChg>
      <pc:sldChg chg="del">
        <pc:chgData name="Kaveri Krishnan" userId="b7c3e7e8-bc1d-4623-be8e-3cf7f79f0877" providerId="ADAL" clId="{A75D1841-E6A4-4CD9-9EB5-168CEBB380A5}" dt="2022-11-20T06:06:54.142" v="973" actId="2696"/>
        <pc:sldMkLst>
          <pc:docMk/>
          <pc:sldMk cId="3758398100" sldId="310"/>
        </pc:sldMkLst>
      </pc:sldChg>
      <pc:sldChg chg="mod modShow">
        <pc:chgData name="Kaveri Krishnan" userId="b7c3e7e8-bc1d-4623-be8e-3cf7f79f0877" providerId="ADAL" clId="{A75D1841-E6A4-4CD9-9EB5-168CEBB380A5}" dt="2022-11-19T16:47:41.703" v="2" actId="729"/>
        <pc:sldMkLst>
          <pc:docMk/>
          <pc:sldMk cId="567686349" sldId="311"/>
        </pc:sldMkLst>
      </pc:sldChg>
      <pc:sldChg chg="mod modShow">
        <pc:chgData name="Kaveri Krishnan" userId="b7c3e7e8-bc1d-4623-be8e-3cf7f79f0877" providerId="ADAL" clId="{A75D1841-E6A4-4CD9-9EB5-168CEBB380A5}" dt="2022-11-19T16:49:28.254" v="12" actId="729"/>
        <pc:sldMkLst>
          <pc:docMk/>
          <pc:sldMk cId="339566827" sldId="312"/>
        </pc:sldMkLst>
      </pc:sldChg>
      <pc:sldChg chg="mod modShow">
        <pc:chgData name="Kaveri Krishnan" userId="b7c3e7e8-bc1d-4623-be8e-3cf7f79f0877" providerId="ADAL" clId="{A75D1841-E6A4-4CD9-9EB5-168CEBB380A5}" dt="2022-11-19T16:49:31.503" v="13" actId="729"/>
        <pc:sldMkLst>
          <pc:docMk/>
          <pc:sldMk cId="2749718539" sldId="313"/>
        </pc:sldMkLst>
      </pc:sldChg>
      <pc:sldChg chg="mod modShow">
        <pc:chgData name="Kaveri Krishnan" userId="b7c3e7e8-bc1d-4623-be8e-3cf7f79f0877" providerId="ADAL" clId="{A75D1841-E6A4-4CD9-9EB5-168CEBB380A5}" dt="2022-11-19T16:49:39.287" v="14" actId="729"/>
        <pc:sldMkLst>
          <pc:docMk/>
          <pc:sldMk cId="2174503914" sldId="315"/>
        </pc:sldMkLst>
      </pc:sldChg>
      <pc:sldChg chg="mod modShow">
        <pc:chgData name="Kaveri Krishnan" userId="b7c3e7e8-bc1d-4623-be8e-3cf7f79f0877" providerId="ADAL" clId="{A75D1841-E6A4-4CD9-9EB5-168CEBB380A5}" dt="2022-11-19T16:49:46.012" v="15" actId="729"/>
        <pc:sldMkLst>
          <pc:docMk/>
          <pc:sldMk cId="2884399204" sldId="316"/>
        </pc:sldMkLst>
      </pc:sldChg>
      <pc:sldChg chg="mod modShow">
        <pc:chgData name="Kaveri Krishnan" userId="b7c3e7e8-bc1d-4623-be8e-3cf7f79f0877" providerId="ADAL" clId="{A75D1841-E6A4-4CD9-9EB5-168CEBB380A5}" dt="2022-11-19T16:50:01.362" v="16" actId="729"/>
        <pc:sldMkLst>
          <pc:docMk/>
          <pc:sldMk cId="3450575152" sldId="317"/>
        </pc:sldMkLst>
      </pc:sldChg>
      <pc:sldChg chg="mod modShow">
        <pc:chgData name="Kaveri Krishnan" userId="b7c3e7e8-bc1d-4623-be8e-3cf7f79f0877" providerId="ADAL" clId="{A75D1841-E6A4-4CD9-9EB5-168CEBB380A5}" dt="2022-11-19T16:50:07.348" v="17" actId="729"/>
        <pc:sldMkLst>
          <pc:docMk/>
          <pc:sldMk cId="933917305" sldId="318"/>
        </pc:sldMkLst>
      </pc:sldChg>
      <pc:sldChg chg="mod modShow">
        <pc:chgData name="Kaveri Krishnan" userId="b7c3e7e8-bc1d-4623-be8e-3cf7f79f0877" providerId="ADAL" clId="{A75D1841-E6A4-4CD9-9EB5-168CEBB380A5}" dt="2022-11-19T16:50:16.663" v="18" actId="729"/>
        <pc:sldMkLst>
          <pc:docMk/>
          <pc:sldMk cId="2364425278" sldId="319"/>
        </pc:sldMkLst>
      </pc:sldChg>
      <pc:sldChg chg="mod modShow">
        <pc:chgData name="Kaveri Krishnan" userId="b7c3e7e8-bc1d-4623-be8e-3cf7f79f0877" providerId="ADAL" clId="{A75D1841-E6A4-4CD9-9EB5-168CEBB380A5}" dt="2022-11-19T16:48:30.346" v="5" actId="729"/>
        <pc:sldMkLst>
          <pc:docMk/>
          <pc:sldMk cId="1685602788" sldId="320"/>
        </pc:sldMkLst>
      </pc:sldChg>
      <pc:sldChg chg="mod modShow">
        <pc:chgData name="Kaveri Krishnan" userId="b7c3e7e8-bc1d-4623-be8e-3cf7f79f0877" providerId="ADAL" clId="{A75D1841-E6A4-4CD9-9EB5-168CEBB380A5}" dt="2022-11-19T16:48:33.243" v="6" actId="729"/>
        <pc:sldMkLst>
          <pc:docMk/>
          <pc:sldMk cId="126213832" sldId="321"/>
        </pc:sldMkLst>
      </pc:sldChg>
      <pc:sldChg chg="mod modShow">
        <pc:chgData name="Kaveri Krishnan" userId="b7c3e7e8-bc1d-4623-be8e-3cf7f79f0877" providerId="ADAL" clId="{A75D1841-E6A4-4CD9-9EB5-168CEBB380A5}" dt="2022-11-19T16:48:39.781" v="7" actId="729"/>
        <pc:sldMkLst>
          <pc:docMk/>
          <pc:sldMk cId="3143819816" sldId="322"/>
        </pc:sldMkLst>
      </pc:sldChg>
      <pc:sldChg chg="modSp mod">
        <pc:chgData name="Kaveri Krishnan" userId="b7c3e7e8-bc1d-4623-be8e-3cf7f79f0877" providerId="ADAL" clId="{A75D1841-E6A4-4CD9-9EB5-168CEBB380A5}" dt="2022-11-19T16:51:16.553" v="34" actId="20577"/>
        <pc:sldMkLst>
          <pc:docMk/>
          <pc:sldMk cId="2180490876" sldId="324"/>
        </pc:sldMkLst>
        <pc:spChg chg="mod">
          <ac:chgData name="Kaveri Krishnan" userId="b7c3e7e8-bc1d-4623-be8e-3cf7f79f0877" providerId="ADAL" clId="{A75D1841-E6A4-4CD9-9EB5-168CEBB380A5}" dt="2022-11-19T16:51:16.553" v="34" actId="20577"/>
          <ac:spMkLst>
            <pc:docMk/>
            <pc:sldMk cId="2180490876" sldId="324"/>
            <ac:spMk id="2" creationId="{D6F7C65E-DD17-7130-3B10-9DB0E4F1D476}"/>
          </ac:spMkLst>
        </pc:spChg>
      </pc:sldChg>
      <pc:sldChg chg="add">
        <pc:chgData name="Kaveri Krishnan" userId="b7c3e7e8-bc1d-4623-be8e-3cf7f79f0877" providerId="ADAL" clId="{A75D1841-E6A4-4CD9-9EB5-168CEBB380A5}" dt="2022-11-20T06:06:59.757" v="974"/>
        <pc:sldMkLst>
          <pc:docMk/>
          <pc:sldMk cId="2585563892" sldId="325"/>
        </pc:sldMkLst>
      </pc:sldChg>
      <pc:sldChg chg="del">
        <pc:chgData name="Kaveri Krishnan" userId="b7c3e7e8-bc1d-4623-be8e-3cf7f79f0877" providerId="ADAL" clId="{A75D1841-E6A4-4CD9-9EB5-168CEBB380A5}" dt="2022-11-20T06:06:54.142" v="973" actId="2696"/>
        <pc:sldMkLst>
          <pc:docMk/>
          <pc:sldMk cId="3207399844" sldId="325"/>
        </pc:sldMkLst>
      </pc:sldChg>
      <pc:sldChg chg="del">
        <pc:chgData name="Kaveri Krishnan" userId="b7c3e7e8-bc1d-4623-be8e-3cf7f79f0877" providerId="ADAL" clId="{A75D1841-E6A4-4CD9-9EB5-168CEBB380A5}" dt="2022-11-19T16:51:43.106" v="35" actId="47"/>
        <pc:sldMkLst>
          <pc:docMk/>
          <pc:sldMk cId="272410576" sldId="326"/>
        </pc:sldMkLst>
      </pc:sldChg>
      <pc:sldChg chg="del">
        <pc:chgData name="Kaveri Krishnan" userId="b7c3e7e8-bc1d-4623-be8e-3cf7f79f0877" providerId="ADAL" clId="{A75D1841-E6A4-4CD9-9EB5-168CEBB380A5}" dt="2022-11-20T06:06:54.142" v="973" actId="2696"/>
        <pc:sldMkLst>
          <pc:docMk/>
          <pc:sldMk cId="2900944563" sldId="327"/>
        </pc:sldMkLst>
      </pc:sldChg>
      <pc:sldChg chg="add">
        <pc:chgData name="Kaveri Krishnan" userId="b7c3e7e8-bc1d-4623-be8e-3cf7f79f0877" providerId="ADAL" clId="{A75D1841-E6A4-4CD9-9EB5-168CEBB380A5}" dt="2022-11-20T06:06:59.757" v="974"/>
        <pc:sldMkLst>
          <pc:docMk/>
          <pc:sldMk cId="3856029595" sldId="327"/>
        </pc:sldMkLst>
      </pc:sldChg>
      <pc:sldChg chg="add del">
        <pc:chgData name="Kaveri Krishnan" userId="b7c3e7e8-bc1d-4623-be8e-3cf7f79f0877" providerId="ADAL" clId="{A75D1841-E6A4-4CD9-9EB5-168CEBB380A5}" dt="2022-11-19T18:47:37.947" v="150" actId="47"/>
        <pc:sldMkLst>
          <pc:docMk/>
          <pc:sldMk cId="228636153" sldId="328"/>
        </pc:sldMkLst>
      </pc:sldChg>
      <pc:sldChg chg="modSp add mod modAnim">
        <pc:chgData name="Kaveri Krishnan" userId="b7c3e7e8-bc1d-4623-be8e-3cf7f79f0877" providerId="ADAL" clId="{A75D1841-E6A4-4CD9-9EB5-168CEBB380A5}" dt="2022-11-19T17:35:22.072" v="81" actId="2711"/>
        <pc:sldMkLst>
          <pc:docMk/>
          <pc:sldMk cId="1777520264" sldId="329"/>
        </pc:sldMkLst>
        <pc:spChg chg="mod">
          <ac:chgData name="Kaveri Krishnan" userId="b7c3e7e8-bc1d-4623-be8e-3cf7f79f0877" providerId="ADAL" clId="{A75D1841-E6A4-4CD9-9EB5-168CEBB380A5}" dt="2022-11-19T17:35:22.072" v="81" actId="2711"/>
          <ac:spMkLst>
            <pc:docMk/>
            <pc:sldMk cId="1777520264" sldId="329"/>
            <ac:spMk id="2" creationId="{00000000-0000-0000-0000-000000000000}"/>
          </ac:spMkLst>
        </pc:spChg>
        <pc:spChg chg="mod">
          <ac:chgData name="Kaveri Krishnan" userId="b7c3e7e8-bc1d-4623-be8e-3cf7f79f0877" providerId="ADAL" clId="{A75D1841-E6A4-4CD9-9EB5-168CEBB380A5}" dt="2022-11-19T17:35:13.527" v="80" actId="2711"/>
          <ac:spMkLst>
            <pc:docMk/>
            <pc:sldMk cId="1777520264" sldId="329"/>
            <ac:spMk id="3" creationId="{00000000-0000-0000-0000-000000000000}"/>
          </ac:spMkLst>
        </pc:spChg>
      </pc:sldChg>
      <pc:sldChg chg="modSp add mod">
        <pc:chgData name="Kaveri Krishnan" userId="b7c3e7e8-bc1d-4623-be8e-3cf7f79f0877" providerId="ADAL" clId="{A75D1841-E6A4-4CD9-9EB5-168CEBB380A5}" dt="2022-11-19T17:35:41.750" v="92" actId="20577"/>
        <pc:sldMkLst>
          <pc:docMk/>
          <pc:sldMk cId="218145553" sldId="330"/>
        </pc:sldMkLst>
        <pc:spChg chg="mod">
          <ac:chgData name="Kaveri Krishnan" userId="b7c3e7e8-bc1d-4623-be8e-3cf7f79f0877" providerId="ADAL" clId="{A75D1841-E6A4-4CD9-9EB5-168CEBB380A5}" dt="2022-11-19T17:35:30.286" v="82" actId="2711"/>
          <ac:spMkLst>
            <pc:docMk/>
            <pc:sldMk cId="218145553" sldId="330"/>
            <ac:spMk id="2" creationId="{00000000-0000-0000-0000-000000000000}"/>
          </ac:spMkLst>
        </pc:spChg>
        <pc:spChg chg="mod">
          <ac:chgData name="Kaveri Krishnan" userId="b7c3e7e8-bc1d-4623-be8e-3cf7f79f0877" providerId="ADAL" clId="{A75D1841-E6A4-4CD9-9EB5-168CEBB380A5}" dt="2022-11-19T17:35:41.750" v="92" actId="20577"/>
          <ac:spMkLst>
            <pc:docMk/>
            <pc:sldMk cId="218145553" sldId="330"/>
            <ac:spMk id="3" creationId="{00000000-0000-0000-0000-000000000000}"/>
          </ac:spMkLst>
        </pc:spChg>
      </pc:sldChg>
      <pc:sldChg chg="modSp add mod">
        <pc:chgData name="Kaveri Krishnan" userId="b7c3e7e8-bc1d-4623-be8e-3cf7f79f0877" providerId="ADAL" clId="{A75D1841-E6A4-4CD9-9EB5-168CEBB380A5}" dt="2022-11-19T17:36:05.300" v="94" actId="2711"/>
        <pc:sldMkLst>
          <pc:docMk/>
          <pc:sldMk cId="3285898473" sldId="331"/>
        </pc:sldMkLst>
        <pc:spChg chg="mod">
          <ac:chgData name="Kaveri Krishnan" userId="b7c3e7e8-bc1d-4623-be8e-3cf7f79f0877" providerId="ADAL" clId="{A75D1841-E6A4-4CD9-9EB5-168CEBB380A5}" dt="2022-11-19T17:35:57.042" v="93" actId="2711"/>
          <ac:spMkLst>
            <pc:docMk/>
            <pc:sldMk cId="3285898473" sldId="331"/>
            <ac:spMk id="2" creationId="{00000000-0000-0000-0000-000000000000}"/>
          </ac:spMkLst>
        </pc:spChg>
        <pc:spChg chg="mod">
          <ac:chgData name="Kaveri Krishnan" userId="b7c3e7e8-bc1d-4623-be8e-3cf7f79f0877" providerId="ADAL" clId="{A75D1841-E6A4-4CD9-9EB5-168CEBB380A5}" dt="2022-11-19T17:36:05.300" v="94" actId="2711"/>
          <ac:spMkLst>
            <pc:docMk/>
            <pc:sldMk cId="3285898473" sldId="331"/>
            <ac:spMk id="3" creationId="{00000000-0000-0000-0000-000000000000}"/>
          </ac:spMkLst>
        </pc:spChg>
      </pc:sldChg>
      <pc:sldChg chg="modSp add mod">
        <pc:chgData name="Kaveri Krishnan" userId="b7c3e7e8-bc1d-4623-be8e-3cf7f79f0877" providerId="ADAL" clId="{A75D1841-E6A4-4CD9-9EB5-168CEBB380A5}" dt="2022-11-19T17:36:23.532" v="96" actId="2711"/>
        <pc:sldMkLst>
          <pc:docMk/>
          <pc:sldMk cId="2015169818" sldId="332"/>
        </pc:sldMkLst>
        <pc:spChg chg="mod">
          <ac:chgData name="Kaveri Krishnan" userId="b7c3e7e8-bc1d-4623-be8e-3cf7f79f0877" providerId="ADAL" clId="{A75D1841-E6A4-4CD9-9EB5-168CEBB380A5}" dt="2022-11-19T17:36:23.532" v="96" actId="2711"/>
          <ac:spMkLst>
            <pc:docMk/>
            <pc:sldMk cId="2015169818" sldId="332"/>
            <ac:spMk id="2" creationId="{00000000-0000-0000-0000-000000000000}"/>
          </ac:spMkLst>
        </pc:spChg>
        <pc:spChg chg="mod">
          <ac:chgData name="Kaveri Krishnan" userId="b7c3e7e8-bc1d-4623-be8e-3cf7f79f0877" providerId="ADAL" clId="{A75D1841-E6A4-4CD9-9EB5-168CEBB380A5}" dt="2022-11-19T17:36:14.650" v="95" actId="2711"/>
          <ac:spMkLst>
            <pc:docMk/>
            <pc:sldMk cId="2015169818" sldId="332"/>
            <ac:spMk id="3" creationId="{00000000-0000-0000-0000-000000000000}"/>
          </ac:spMkLst>
        </pc:spChg>
      </pc:sldChg>
      <pc:sldChg chg="modSp add mod">
        <pc:chgData name="Kaveri Krishnan" userId="b7c3e7e8-bc1d-4623-be8e-3cf7f79f0877" providerId="ADAL" clId="{A75D1841-E6A4-4CD9-9EB5-168CEBB380A5}" dt="2022-11-19T17:36:38.526" v="98" actId="2711"/>
        <pc:sldMkLst>
          <pc:docMk/>
          <pc:sldMk cId="4165810034" sldId="333"/>
        </pc:sldMkLst>
        <pc:spChg chg="mod">
          <ac:chgData name="Kaveri Krishnan" userId="b7c3e7e8-bc1d-4623-be8e-3cf7f79f0877" providerId="ADAL" clId="{A75D1841-E6A4-4CD9-9EB5-168CEBB380A5}" dt="2022-11-19T17:36:38.526" v="98" actId="2711"/>
          <ac:spMkLst>
            <pc:docMk/>
            <pc:sldMk cId="4165810034" sldId="333"/>
            <ac:spMk id="2" creationId="{00000000-0000-0000-0000-000000000000}"/>
          </ac:spMkLst>
        </pc:spChg>
      </pc:sldChg>
      <pc:sldChg chg="new del">
        <pc:chgData name="Kaveri Krishnan" userId="b7c3e7e8-bc1d-4623-be8e-3cf7f79f0877" providerId="ADAL" clId="{A75D1841-E6A4-4CD9-9EB5-168CEBB380A5}" dt="2022-11-19T18:47:53.138" v="151" actId="47"/>
        <pc:sldMkLst>
          <pc:docMk/>
          <pc:sldMk cId="1102192975" sldId="334"/>
        </pc:sldMkLst>
      </pc:sldChg>
      <pc:sldChg chg="modSp add mod">
        <pc:chgData name="Kaveri Krishnan" userId="b7c3e7e8-bc1d-4623-be8e-3cf7f79f0877" providerId="ADAL" clId="{A75D1841-E6A4-4CD9-9EB5-168CEBB380A5}" dt="2022-11-19T17:37:12.102" v="102" actId="2711"/>
        <pc:sldMkLst>
          <pc:docMk/>
          <pc:sldMk cId="1435301376" sldId="335"/>
        </pc:sldMkLst>
        <pc:spChg chg="mod">
          <ac:chgData name="Kaveri Krishnan" userId="b7c3e7e8-bc1d-4623-be8e-3cf7f79f0877" providerId="ADAL" clId="{A75D1841-E6A4-4CD9-9EB5-168CEBB380A5}" dt="2022-11-19T17:37:05.909" v="101" actId="2711"/>
          <ac:spMkLst>
            <pc:docMk/>
            <pc:sldMk cId="1435301376" sldId="335"/>
            <ac:spMk id="2" creationId="{00000000-0000-0000-0000-000000000000}"/>
          </ac:spMkLst>
        </pc:spChg>
        <pc:spChg chg="mod">
          <ac:chgData name="Kaveri Krishnan" userId="b7c3e7e8-bc1d-4623-be8e-3cf7f79f0877" providerId="ADAL" clId="{A75D1841-E6A4-4CD9-9EB5-168CEBB380A5}" dt="2022-11-19T17:37:12.102" v="102" actId="2711"/>
          <ac:spMkLst>
            <pc:docMk/>
            <pc:sldMk cId="1435301376" sldId="335"/>
            <ac:spMk id="3" creationId="{00000000-0000-0000-0000-000000000000}"/>
          </ac:spMkLst>
        </pc:spChg>
      </pc:sldChg>
      <pc:sldChg chg="modSp add mod">
        <pc:chgData name="Kaveri Krishnan" userId="b7c3e7e8-bc1d-4623-be8e-3cf7f79f0877" providerId="ADAL" clId="{A75D1841-E6A4-4CD9-9EB5-168CEBB380A5}" dt="2022-11-20T06:10:54.216" v="975" actId="2711"/>
        <pc:sldMkLst>
          <pc:docMk/>
          <pc:sldMk cId="487086537" sldId="336"/>
        </pc:sldMkLst>
        <pc:spChg chg="mod">
          <ac:chgData name="Kaveri Krishnan" userId="b7c3e7e8-bc1d-4623-be8e-3cf7f79f0877" providerId="ADAL" clId="{A75D1841-E6A4-4CD9-9EB5-168CEBB380A5}" dt="2022-11-19T17:40:32.745" v="104" actId="2711"/>
          <ac:spMkLst>
            <pc:docMk/>
            <pc:sldMk cId="487086537" sldId="336"/>
            <ac:spMk id="2" creationId="{00000000-0000-0000-0000-000000000000}"/>
          </ac:spMkLst>
        </pc:spChg>
        <pc:spChg chg="mod">
          <ac:chgData name="Kaveri Krishnan" userId="b7c3e7e8-bc1d-4623-be8e-3cf7f79f0877" providerId="ADAL" clId="{A75D1841-E6A4-4CD9-9EB5-168CEBB380A5}" dt="2022-11-19T17:47:45.143" v="126" actId="255"/>
          <ac:spMkLst>
            <pc:docMk/>
            <pc:sldMk cId="487086537" sldId="336"/>
            <ac:spMk id="3" creationId="{00000000-0000-0000-0000-000000000000}"/>
          </ac:spMkLst>
        </pc:spChg>
        <pc:graphicFrameChg chg="mod modGraphic">
          <ac:chgData name="Kaveri Krishnan" userId="b7c3e7e8-bc1d-4623-be8e-3cf7f79f0877" providerId="ADAL" clId="{A75D1841-E6A4-4CD9-9EB5-168CEBB380A5}" dt="2022-11-20T06:10:54.216" v="975" actId="2711"/>
          <ac:graphicFrameMkLst>
            <pc:docMk/>
            <pc:sldMk cId="487086537" sldId="336"/>
            <ac:graphicFrameMk id="9" creationId="{00000000-0000-0000-0000-000000000000}"/>
          </ac:graphicFrameMkLst>
        </pc:graphicFrameChg>
      </pc:sldChg>
      <pc:sldChg chg="modSp add mod">
        <pc:chgData name="Kaveri Krishnan" userId="b7c3e7e8-bc1d-4623-be8e-3cf7f79f0877" providerId="ADAL" clId="{A75D1841-E6A4-4CD9-9EB5-168CEBB380A5}" dt="2022-11-19T17:58:20.762" v="132" actId="2711"/>
        <pc:sldMkLst>
          <pc:docMk/>
          <pc:sldMk cId="3873708404" sldId="337"/>
        </pc:sldMkLst>
        <pc:spChg chg="mod">
          <ac:chgData name="Kaveri Krishnan" userId="b7c3e7e8-bc1d-4623-be8e-3cf7f79f0877" providerId="ADAL" clId="{A75D1841-E6A4-4CD9-9EB5-168CEBB380A5}" dt="2022-11-19T17:58:20.762" v="132" actId="2711"/>
          <ac:spMkLst>
            <pc:docMk/>
            <pc:sldMk cId="3873708404" sldId="337"/>
            <ac:spMk id="2" creationId="{00000000-0000-0000-0000-000000000000}"/>
          </ac:spMkLst>
        </pc:spChg>
        <pc:spChg chg="mod">
          <ac:chgData name="Kaveri Krishnan" userId="b7c3e7e8-bc1d-4623-be8e-3cf7f79f0877" providerId="ADAL" clId="{A75D1841-E6A4-4CD9-9EB5-168CEBB380A5}" dt="2022-11-19T17:58:12.302" v="131" actId="2711"/>
          <ac:spMkLst>
            <pc:docMk/>
            <pc:sldMk cId="3873708404" sldId="337"/>
            <ac:spMk id="3" creationId="{00000000-0000-0000-0000-000000000000}"/>
          </ac:spMkLst>
        </pc:spChg>
      </pc:sldChg>
      <pc:sldChg chg="modSp add mod">
        <pc:chgData name="Kaveri Krishnan" userId="b7c3e7e8-bc1d-4623-be8e-3cf7f79f0877" providerId="ADAL" clId="{A75D1841-E6A4-4CD9-9EB5-168CEBB380A5}" dt="2022-11-19T18:00:10.713" v="134" actId="2711"/>
        <pc:sldMkLst>
          <pc:docMk/>
          <pc:sldMk cId="371161126" sldId="338"/>
        </pc:sldMkLst>
        <pc:spChg chg="mod">
          <ac:chgData name="Kaveri Krishnan" userId="b7c3e7e8-bc1d-4623-be8e-3cf7f79f0877" providerId="ADAL" clId="{A75D1841-E6A4-4CD9-9EB5-168CEBB380A5}" dt="2022-11-19T18:00:10.713" v="134" actId="2711"/>
          <ac:spMkLst>
            <pc:docMk/>
            <pc:sldMk cId="371161126" sldId="338"/>
            <ac:spMk id="2" creationId="{00000000-0000-0000-0000-000000000000}"/>
          </ac:spMkLst>
        </pc:spChg>
        <pc:spChg chg="mod">
          <ac:chgData name="Kaveri Krishnan" userId="b7c3e7e8-bc1d-4623-be8e-3cf7f79f0877" providerId="ADAL" clId="{A75D1841-E6A4-4CD9-9EB5-168CEBB380A5}" dt="2022-11-19T18:00:04.719" v="133" actId="2711"/>
          <ac:spMkLst>
            <pc:docMk/>
            <pc:sldMk cId="371161126" sldId="338"/>
            <ac:spMk id="3" creationId="{00000000-0000-0000-0000-000000000000}"/>
          </ac:spMkLst>
        </pc:spChg>
      </pc:sldChg>
      <pc:sldChg chg="addSp modSp new mod">
        <pc:chgData name="Kaveri Krishnan" userId="b7c3e7e8-bc1d-4623-be8e-3cf7f79f0877" providerId="ADAL" clId="{A75D1841-E6A4-4CD9-9EB5-168CEBB380A5}" dt="2022-11-19T18:55:05.146" v="972" actId="14734"/>
        <pc:sldMkLst>
          <pc:docMk/>
          <pc:sldMk cId="2855744495" sldId="339"/>
        </pc:sldMkLst>
        <pc:spChg chg="mod">
          <ac:chgData name="Kaveri Krishnan" userId="b7c3e7e8-bc1d-4623-be8e-3cf7f79f0877" providerId="ADAL" clId="{A75D1841-E6A4-4CD9-9EB5-168CEBB380A5}" dt="2022-11-19T18:48:17.882" v="175" actId="2711"/>
          <ac:spMkLst>
            <pc:docMk/>
            <pc:sldMk cId="2855744495" sldId="339"/>
            <ac:spMk id="2" creationId="{BFA89004-2390-7642-4A95-70BAD320F73F}"/>
          </ac:spMkLst>
        </pc:spChg>
        <pc:spChg chg="mod">
          <ac:chgData name="Kaveri Krishnan" userId="b7c3e7e8-bc1d-4623-be8e-3cf7f79f0877" providerId="ADAL" clId="{A75D1841-E6A4-4CD9-9EB5-168CEBB380A5}" dt="2022-11-19T18:54:24.995" v="966" actId="20577"/>
          <ac:spMkLst>
            <pc:docMk/>
            <pc:sldMk cId="2855744495" sldId="339"/>
            <ac:spMk id="3" creationId="{6FD1B011-92D7-5118-1855-D9B86BB2F618}"/>
          </ac:spMkLst>
        </pc:spChg>
        <pc:graphicFrameChg chg="add mod modGraphic">
          <ac:chgData name="Kaveri Krishnan" userId="b7c3e7e8-bc1d-4623-be8e-3cf7f79f0877" providerId="ADAL" clId="{A75D1841-E6A4-4CD9-9EB5-168CEBB380A5}" dt="2022-11-19T18:55:05.146" v="972" actId="14734"/>
          <ac:graphicFrameMkLst>
            <pc:docMk/>
            <pc:sldMk cId="2855744495" sldId="339"/>
            <ac:graphicFrameMk id="4" creationId="{E4A621C2-83CB-6DB1-8F64-468621A6693A}"/>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E7238A-05D1-AC4C-ABCB-4A07E56FABC7}" type="datetimeFigureOut">
              <a:rPr lang="en-US" smtClean="0"/>
              <a:t>10/6/2024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86E0FF4-E877-B542-B057-6F7C716061F9}" type="slidenum">
              <a:rPr lang="en-US" smtClean="0"/>
              <a:t>‹#›</a:t>
            </a:fld>
            <a:endParaRPr lang="en-US"/>
          </a:p>
        </p:txBody>
      </p:sp>
    </p:spTree>
    <p:extLst>
      <p:ext uri="{BB962C8B-B14F-4D97-AF65-F5344CB8AC3E}">
        <p14:creationId xmlns:p14="http://schemas.microsoft.com/office/powerpoint/2010/main" val="250865071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0"/>
            <a:ext cx="7772400" cy="1470025"/>
          </a:xfrm>
        </p:spPr>
        <p:txBody>
          <a:bodyPr/>
          <a:lstStyle/>
          <a:p>
            <a:r>
              <a:rPr lang="x-none"/>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a:t>Click to edit Master subtitle style</a:t>
            </a:r>
            <a:endParaRPr lang="en-US"/>
          </a:p>
        </p:txBody>
      </p:sp>
      <p:sp>
        <p:nvSpPr>
          <p:cNvPr id="4" name="Date Placeholder 3"/>
          <p:cNvSpPr>
            <a:spLocks noGrp="1"/>
          </p:cNvSpPr>
          <p:nvPr>
            <p:ph type="dt" sz="half" idx="10"/>
          </p:nvPr>
        </p:nvSpPr>
        <p:spPr/>
        <p:txBody>
          <a:bodyPr/>
          <a:lstStyle/>
          <a:p>
            <a:fld id="{4F19CBFC-EF95-FE45-9882-014664D4C5D6}" type="datetimeFigureOut">
              <a:rPr lang="en-US" smtClean="0"/>
              <a:t>10/6/2024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67FA07-0841-2B43-8400-CA65CE376EDA}" type="slidenum">
              <a:rPr lang="en-US" smtClean="0"/>
              <a:t>‹#›</a:t>
            </a:fld>
            <a:endParaRPr lang="en-US"/>
          </a:p>
        </p:txBody>
      </p:sp>
    </p:spTree>
    <p:extLst>
      <p:ext uri="{BB962C8B-B14F-4D97-AF65-F5344CB8AC3E}">
        <p14:creationId xmlns:p14="http://schemas.microsoft.com/office/powerpoint/2010/main" val="6266351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Content Placeholder 2"/>
          <p:cNvSpPr>
            <a:spLocks noGrp="1"/>
          </p:cNvSpPr>
          <p:nvPr>
            <p:ph idx="1"/>
          </p:nvPr>
        </p:nvSpPr>
        <p:spPr/>
        <p:txBody>
          <a:body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p:txBody>
          <a:bodyPr/>
          <a:lstStyle/>
          <a:p>
            <a:fld id="{4F19CBFC-EF95-FE45-9882-014664D4C5D6}" type="datetimeFigureOut">
              <a:rPr lang="en-US" smtClean="0"/>
              <a:t>10/6/2024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67FA07-0841-2B43-8400-CA65CE376EDA}" type="slidenum">
              <a:rPr lang="en-US" smtClean="0"/>
              <a:t>‹#›</a:t>
            </a:fld>
            <a:endParaRPr lang="en-US"/>
          </a:p>
        </p:txBody>
      </p:sp>
    </p:spTree>
    <p:extLst>
      <p:ext uri="{BB962C8B-B14F-4D97-AF65-F5344CB8AC3E}">
        <p14:creationId xmlns:p14="http://schemas.microsoft.com/office/powerpoint/2010/main" val="14038805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6"/>
          </a:xfrm>
        </p:spPr>
        <p:txBody>
          <a:bodyPr anchor="t"/>
          <a:lstStyle>
            <a:lvl1pPr algn="l">
              <a:defRPr sz="4000" b="1" cap="all"/>
            </a:lvl1pPr>
          </a:lstStyle>
          <a:p>
            <a:r>
              <a:rPr lang="x-none"/>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a:t>Click to edit Master text styles</a:t>
            </a:r>
          </a:p>
        </p:txBody>
      </p:sp>
      <p:sp>
        <p:nvSpPr>
          <p:cNvPr id="4" name="Date Placeholder 3"/>
          <p:cNvSpPr>
            <a:spLocks noGrp="1"/>
          </p:cNvSpPr>
          <p:nvPr>
            <p:ph type="dt" sz="half" idx="10"/>
          </p:nvPr>
        </p:nvSpPr>
        <p:spPr/>
        <p:txBody>
          <a:bodyPr/>
          <a:lstStyle/>
          <a:p>
            <a:fld id="{4F19CBFC-EF95-FE45-9882-014664D4C5D6}" type="datetimeFigureOut">
              <a:rPr lang="en-US" smtClean="0"/>
              <a:t>10/6/2024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67FA07-0841-2B43-8400-CA65CE376EDA}" type="slidenum">
              <a:rPr lang="en-US" smtClean="0"/>
              <a:t>‹#›</a:t>
            </a:fld>
            <a:endParaRPr lang="en-US"/>
          </a:p>
        </p:txBody>
      </p:sp>
    </p:spTree>
    <p:extLst>
      <p:ext uri="{BB962C8B-B14F-4D97-AF65-F5344CB8AC3E}">
        <p14:creationId xmlns:p14="http://schemas.microsoft.com/office/powerpoint/2010/main" val="390874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Content Placeholder 2"/>
          <p:cNvSpPr>
            <a:spLocks noGrp="1"/>
          </p:cNvSpPr>
          <p:nvPr>
            <p:ph sz="half" idx="1"/>
          </p:nvPr>
        </p:nvSpPr>
        <p:spPr>
          <a:xfrm>
            <a:off x="457200"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Content Placeholder 3"/>
          <p:cNvSpPr>
            <a:spLocks noGrp="1"/>
          </p:cNvSpPr>
          <p:nvPr>
            <p:ph sz="half" idx="2"/>
          </p:nvPr>
        </p:nvSpPr>
        <p:spPr>
          <a:xfrm>
            <a:off x="4648200"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5" name="Date Placeholder 4"/>
          <p:cNvSpPr>
            <a:spLocks noGrp="1"/>
          </p:cNvSpPr>
          <p:nvPr>
            <p:ph type="dt" sz="half" idx="10"/>
          </p:nvPr>
        </p:nvSpPr>
        <p:spPr/>
        <p:txBody>
          <a:bodyPr/>
          <a:lstStyle/>
          <a:p>
            <a:fld id="{4F19CBFC-EF95-FE45-9882-014664D4C5D6}" type="datetimeFigureOut">
              <a:rPr lang="en-US" smtClean="0"/>
              <a:t>10/6/2024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67FA07-0841-2B43-8400-CA65CE376EDA}" type="slidenum">
              <a:rPr lang="en-US" smtClean="0"/>
              <a:t>‹#›</a:t>
            </a:fld>
            <a:endParaRPr lang="en-US"/>
          </a:p>
        </p:txBody>
      </p:sp>
    </p:spTree>
    <p:extLst>
      <p:ext uri="{BB962C8B-B14F-4D97-AF65-F5344CB8AC3E}">
        <p14:creationId xmlns:p14="http://schemas.microsoft.com/office/powerpoint/2010/main" val="2092541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x-none"/>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5" name="Text Placeholder 4"/>
          <p:cNvSpPr>
            <a:spLocks noGrp="1"/>
          </p:cNvSpPr>
          <p:nvPr>
            <p:ph type="body" sz="quarter" idx="3"/>
          </p:nvPr>
        </p:nvSpPr>
        <p:spPr>
          <a:xfrm>
            <a:off x="4645029" y="153511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7" name="Date Placeholder 6"/>
          <p:cNvSpPr>
            <a:spLocks noGrp="1"/>
          </p:cNvSpPr>
          <p:nvPr>
            <p:ph type="dt" sz="half" idx="10"/>
          </p:nvPr>
        </p:nvSpPr>
        <p:spPr/>
        <p:txBody>
          <a:bodyPr/>
          <a:lstStyle/>
          <a:p>
            <a:fld id="{4F19CBFC-EF95-FE45-9882-014664D4C5D6}" type="datetimeFigureOut">
              <a:rPr lang="en-US" smtClean="0"/>
              <a:t>10/6/2024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67FA07-0841-2B43-8400-CA65CE376EDA}" type="slidenum">
              <a:rPr lang="en-US" smtClean="0"/>
              <a:t>‹#›</a:t>
            </a:fld>
            <a:endParaRPr lang="en-US"/>
          </a:p>
        </p:txBody>
      </p:sp>
    </p:spTree>
    <p:extLst>
      <p:ext uri="{BB962C8B-B14F-4D97-AF65-F5344CB8AC3E}">
        <p14:creationId xmlns:p14="http://schemas.microsoft.com/office/powerpoint/2010/main" val="14914580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Date Placeholder 2"/>
          <p:cNvSpPr>
            <a:spLocks noGrp="1"/>
          </p:cNvSpPr>
          <p:nvPr>
            <p:ph type="dt" sz="half" idx="10"/>
          </p:nvPr>
        </p:nvSpPr>
        <p:spPr/>
        <p:txBody>
          <a:bodyPr/>
          <a:lstStyle/>
          <a:p>
            <a:fld id="{4F19CBFC-EF95-FE45-9882-014664D4C5D6}" type="datetimeFigureOut">
              <a:rPr lang="en-US" smtClean="0"/>
              <a:t>10/6/2024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67FA07-0841-2B43-8400-CA65CE376EDA}" type="slidenum">
              <a:rPr lang="en-US" smtClean="0"/>
              <a:t>‹#›</a:t>
            </a:fld>
            <a:endParaRPr lang="en-US"/>
          </a:p>
        </p:txBody>
      </p:sp>
    </p:spTree>
    <p:extLst>
      <p:ext uri="{BB962C8B-B14F-4D97-AF65-F5344CB8AC3E}">
        <p14:creationId xmlns:p14="http://schemas.microsoft.com/office/powerpoint/2010/main" val="4425076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19CBFC-EF95-FE45-9882-014664D4C5D6}" type="datetimeFigureOut">
              <a:rPr lang="en-US" smtClean="0"/>
              <a:t>10/6/2024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67FA07-0841-2B43-8400-CA65CE376EDA}" type="slidenum">
              <a:rPr lang="en-US" smtClean="0"/>
              <a:t>‹#›</a:t>
            </a:fld>
            <a:endParaRPr lang="en-US"/>
          </a:p>
        </p:txBody>
      </p:sp>
    </p:spTree>
    <p:extLst>
      <p:ext uri="{BB962C8B-B14F-4D97-AF65-F5344CB8AC3E}">
        <p14:creationId xmlns:p14="http://schemas.microsoft.com/office/powerpoint/2010/main" val="41680411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1"/>
            <a:ext cx="3008313" cy="1162050"/>
          </a:xfrm>
        </p:spPr>
        <p:txBody>
          <a:bodyPr anchor="b"/>
          <a:lstStyle>
            <a:lvl1pPr algn="l">
              <a:defRPr sz="2000" b="1"/>
            </a:lvl1pPr>
          </a:lstStyle>
          <a:p>
            <a:r>
              <a:rPr lang="x-none"/>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Text Placeholder 3"/>
          <p:cNvSpPr>
            <a:spLocks noGrp="1"/>
          </p:cNvSpPr>
          <p:nvPr>
            <p:ph type="body" sz="half" idx="2"/>
          </p:nvPr>
        </p:nvSpPr>
        <p:spPr>
          <a:xfrm>
            <a:off x="457204"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5" name="Date Placeholder 4"/>
          <p:cNvSpPr>
            <a:spLocks noGrp="1"/>
          </p:cNvSpPr>
          <p:nvPr>
            <p:ph type="dt" sz="half" idx="10"/>
          </p:nvPr>
        </p:nvSpPr>
        <p:spPr/>
        <p:txBody>
          <a:bodyPr/>
          <a:lstStyle/>
          <a:p>
            <a:fld id="{4F19CBFC-EF95-FE45-9882-014664D4C5D6}" type="datetimeFigureOut">
              <a:rPr lang="en-US" smtClean="0"/>
              <a:t>10/6/2024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67FA07-0841-2B43-8400-CA65CE376EDA}" type="slidenum">
              <a:rPr lang="en-US" smtClean="0"/>
              <a:t>‹#›</a:t>
            </a:fld>
            <a:endParaRPr lang="en-US"/>
          </a:p>
        </p:txBody>
      </p:sp>
    </p:spTree>
    <p:extLst>
      <p:ext uri="{BB962C8B-B14F-4D97-AF65-F5344CB8AC3E}">
        <p14:creationId xmlns:p14="http://schemas.microsoft.com/office/powerpoint/2010/main" val="33498878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x-none"/>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5" name="Date Placeholder 4"/>
          <p:cNvSpPr>
            <a:spLocks noGrp="1"/>
          </p:cNvSpPr>
          <p:nvPr>
            <p:ph type="dt" sz="half" idx="10"/>
          </p:nvPr>
        </p:nvSpPr>
        <p:spPr/>
        <p:txBody>
          <a:bodyPr/>
          <a:lstStyle/>
          <a:p>
            <a:fld id="{4F19CBFC-EF95-FE45-9882-014664D4C5D6}" type="datetimeFigureOut">
              <a:rPr lang="en-US" smtClean="0"/>
              <a:t>10/6/2024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67FA07-0841-2B43-8400-CA65CE376EDA}" type="slidenum">
              <a:rPr lang="en-US" smtClean="0"/>
              <a:t>‹#›</a:t>
            </a:fld>
            <a:endParaRPr lang="en-US"/>
          </a:p>
        </p:txBody>
      </p:sp>
    </p:spTree>
    <p:extLst>
      <p:ext uri="{BB962C8B-B14F-4D97-AF65-F5344CB8AC3E}">
        <p14:creationId xmlns:p14="http://schemas.microsoft.com/office/powerpoint/2010/main" val="4226171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p:txBody>
          <a:bodyPr/>
          <a:lstStyle/>
          <a:p>
            <a:fld id="{4F19CBFC-EF95-FE45-9882-014664D4C5D6}" type="datetimeFigureOut">
              <a:rPr lang="en-US" smtClean="0"/>
              <a:t>10/6/2024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67FA07-0841-2B43-8400-CA65CE376EDA}" type="slidenum">
              <a:rPr lang="en-US" smtClean="0"/>
              <a:t>‹#›</a:t>
            </a:fld>
            <a:endParaRPr lang="en-US"/>
          </a:p>
        </p:txBody>
      </p:sp>
    </p:spTree>
    <p:extLst>
      <p:ext uri="{BB962C8B-B14F-4D97-AF65-F5344CB8AC3E}">
        <p14:creationId xmlns:p14="http://schemas.microsoft.com/office/powerpoint/2010/main" val="18458352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x-none"/>
              <a:t>Click to edit Master title style</a:t>
            </a:r>
            <a:endParaRPr lang="en-US"/>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p:txBody>
          <a:bodyPr/>
          <a:lstStyle/>
          <a:p>
            <a:fld id="{4F19CBFC-EF95-FE45-9882-014664D4C5D6}" type="datetimeFigureOut">
              <a:rPr lang="en-US" smtClean="0"/>
              <a:t>10/6/2024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67FA07-0841-2B43-8400-CA65CE376EDA}" type="slidenum">
              <a:rPr lang="en-US" smtClean="0"/>
              <a:t>‹#›</a:t>
            </a:fld>
            <a:endParaRPr lang="en-US"/>
          </a:p>
        </p:txBody>
      </p:sp>
    </p:spTree>
    <p:extLst>
      <p:ext uri="{BB962C8B-B14F-4D97-AF65-F5344CB8AC3E}">
        <p14:creationId xmlns:p14="http://schemas.microsoft.com/office/powerpoint/2010/main" val="3653289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x-none"/>
              <a:t>Click to edit Master title style</a:t>
            </a:r>
            <a:endParaRPr lang="en-US"/>
          </a:p>
        </p:txBody>
      </p:sp>
      <p:sp>
        <p:nvSpPr>
          <p:cNvPr id="3" name="Text Placeholder 2"/>
          <p:cNvSpPr>
            <a:spLocks noGrp="1"/>
          </p:cNvSpPr>
          <p:nvPr>
            <p:ph type="body" idx="1"/>
          </p:nvPr>
        </p:nvSpPr>
        <p:spPr>
          <a:xfrm>
            <a:off x="457200" y="1600205"/>
            <a:ext cx="8229600" cy="4525963"/>
          </a:xfrm>
          <a:prstGeom prst="rect">
            <a:avLst/>
          </a:prstGeom>
        </p:spPr>
        <p:txBody>
          <a:bodyPr vert="horz" lIns="91440" tIns="45720" rIns="91440" bIns="45720" rtlCol="0">
            <a:normAutofit/>
          </a:body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2"/>
          </p:nvPr>
        </p:nvSpPr>
        <p:spPr>
          <a:xfrm>
            <a:off x="457200" y="6356355"/>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19CBFC-EF95-FE45-9882-014664D4C5D6}" type="datetimeFigureOut">
              <a:rPr lang="en-US" smtClean="0"/>
              <a:t>10/6/2024</a:t>
            </a:fld>
            <a:endParaRPr lang="en-US"/>
          </a:p>
        </p:txBody>
      </p:sp>
      <p:sp>
        <p:nvSpPr>
          <p:cNvPr id="5" name="Footer Placeholder 4"/>
          <p:cNvSpPr>
            <a:spLocks noGrp="1"/>
          </p:cNvSpPr>
          <p:nvPr>
            <p:ph type="ftr" sz="quarter" idx="3"/>
          </p:nvPr>
        </p:nvSpPr>
        <p:spPr>
          <a:xfrm>
            <a:off x="3124200" y="6356355"/>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5"/>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67FA07-0841-2B43-8400-CA65CE376EDA}" type="slidenum">
              <a:rPr lang="en-US" smtClean="0"/>
              <a:t>‹#›</a:t>
            </a:fld>
            <a:endParaRPr lang="en-US"/>
          </a:p>
        </p:txBody>
      </p:sp>
    </p:spTree>
    <p:extLst>
      <p:ext uri="{BB962C8B-B14F-4D97-AF65-F5344CB8AC3E}">
        <p14:creationId xmlns:p14="http://schemas.microsoft.com/office/powerpoint/2010/main" val="15892908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oleObject" Target="../embeddings/oleObject3.bin"/><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1BEB12-92AF-4445-98AD-4C7756E7C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77107" y="220196"/>
            <a:ext cx="7066893"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57350" y="2099696"/>
            <a:ext cx="1456680"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Arc 15">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836384" y="1866059"/>
            <a:ext cx="2987899" cy="2240924"/>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33CCFAC-6F17-E1BC-D024-583538951673}"/>
              </a:ext>
            </a:extLst>
          </p:cNvPr>
          <p:cNvSpPr>
            <a:spLocks noGrp="1"/>
          </p:cNvSpPr>
          <p:nvPr>
            <p:ph type="ctrTitle"/>
          </p:nvPr>
        </p:nvSpPr>
        <p:spPr>
          <a:xfrm>
            <a:off x="3028950" y="1939159"/>
            <a:ext cx="5733470" cy="2751086"/>
          </a:xfrm>
        </p:spPr>
        <p:txBody>
          <a:bodyPr>
            <a:normAutofit/>
          </a:bodyPr>
          <a:lstStyle/>
          <a:p>
            <a:pPr algn="r"/>
            <a:r>
              <a:rPr lang="en-IN" dirty="0">
                <a:latin typeface="Times New Roman" panose="02020603050405020304" pitchFamily="18" charset="0"/>
                <a:cs typeface="Times New Roman" panose="02020603050405020304" pitchFamily="18" charset="0"/>
              </a:rPr>
              <a:t>Capital Budgeting</a:t>
            </a:r>
            <a:br>
              <a:rPr lang="en-IN" dirty="0"/>
            </a:br>
            <a:endParaRPr lang="en-IN" dirty="0"/>
          </a:p>
        </p:txBody>
      </p:sp>
      <p:sp>
        <p:nvSpPr>
          <p:cNvPr id="3" name="Subtitle 2">
            <a:extLst>
              <a:ext uri="{FF2B5EF4-FFF2-40B4-BE49-F238E27FC236}">
                <a16:creationId xmlns:a16="http://schemas.microsoft.com/office/drawing/2014/main" id="{E447E262-DCF1-FD44-EBD9-DA5669E5BADD}"/>
              </a:ext>
            </a:extLst>
          </p:cNvPr>
          <p:cNvSpPr>
            <a:spLocks noGrp="1"/>
          </p:cNvSpPr>
          <p:nvPr>
            <p:ph type="subTitle" idx="1"/>
          </p:nvPr>
        </p:nvSpPr>
        <p:spPr>
          <a:xfrm>
            <a:off x="3028950" y="4782320"/>
            <a:ext cx="5733470" cy="1329443"/>
          </a:xfrm>
        </p:spPr>
        <p:txBody>
          <a:bodyPr>
            <a:normAutofit/>
          </a:bodyPr>
          <a:lstStyle/>
          <a:p>
            <a:pPr algn="r"/>
            <a:r>
              <a:rPr lang="en-IN" dirty="0">
                <a:latin typeface="Times New Roman" panose="02020603050405020304" pitchFamily="18" charset="0"/>
                <a:cs typeface="Times New Roman" panose="02020603050405020304" pitchFamily="18" charset="0"/>
              </a:rPr>
              <a:t>Estimating Cash Flows</a:t>
            </a:r>
          </a:p>
        </p:txBody>
      </p:sp>
    </p:spTree>
    <p:extLst>
      <p:ext uri="{BB962C8B-B14F-4D97-AF65-F5344CB8AC3E}">
        <p14:creationId xmlns:p14="http://schemas.microsoft.com/office/powerpoint/2010/main" val="4038320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50F6A-3672-B8FE-1EFB-26014D3D6C97}"/>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Problem 1</a:t>
            </a:r>
            <a:endParaRPr lang="en-IN" dirty="0">
              <a:latin typeface="Times New Roman" panose="02020603050405020304" pitchFamily="18" charset="0"/>
              <a:cs typeface="Times New Roman" panose="02020603050405020304" pitchFamily="18" charset="0"/>
            </a:endParaRPr>
          </a:p>
        </p:txBody>
      </p:sp>
      <p:graphicFrame>
        <p:nvGraphicFramePr>
          <p:cNvPr id="4" name="Table 4">
            <a:extLst>
              <a:ext uri="{FF2B5EF4-FFF2-40B4-BE49-F238E27FC236}">
                <a16:creationId xmlns:a16="http://schemas.microsoft.com/office/drawing/2014/main" id="{A3660B4E-80F1-A7B3-71F6-3EF38A87EE6A}"/>
              </a:ext>
            </a:extLst>
          </p:cNvPr>
          <p:cNvGraphicFramePr>
            <a:graphicFrameLocks noGrp="1"/>
          </p:cNvGraphicFramePr>
          <p:nvPr>
            <p:ph idx="1"/>
          </p:nvPr>
        </p:nvGraphicFramePr>
        <p:xfrm>
          <a:off x="457200" y="1600200"/>
          <a:ext cx="8229600" cy="1577426"/>
        </p:xfrm>
        <a:graphic>
          <a:graphicData uri="http://schemas.openxmlformats.org/drawingml/2006/table">
            <a:tbl>
              <a:tblPr firstRow="1" bandRow="1">
                <a:tableStyleId>{21E4AEA4-8DFA-4A89-87EB-49C32662AFE0}</a:tableStyleId>
              </a:tblPr>
              <a:tblGrid>
                <a:gridCol w="1371600">
                  <a:extLst>
                    <a:ext uri="{9D8B030D-6E8A-4147-A177-3AD203B41FA5}">
                      <a16:colId xmlns:a16="http://schemas.microsoft.com/office/drawing/2014/main" val="2693345479"/>
                    </a:ext>
                  </a:extLst>
                </a:gridCol>
                <a:gridCol w="1371600">
                  <a:extLst>
                    <a:ext uri="{9D8B030D-6E8A-4147-A177-3AD203B41FA5}">
                      <a16:colId xmlns:a16="http://schemas.microsoft.com/office/drawing/2014/main" val="1786927204"/>
                    </a:ext>
                  </a:extLst>
                </a:gridCol>
                <a:gridCol w="1371600">
                  <a:extLst>
                    <a:ext uri="{9D8B030D-6E8A-4147-A177-3AD203B41FA5}">
                      <a16:colId xmlns:a16="http://schemas.microsoft.com/office/drawing/2014/main" val="3033712168"/>
                    </a:ext>
                  </a:extLst>
                </a:gridCol>
                <a:gridCol w="1371600">
                  <a:extLst>
                    <a:ext uri="{9D8B030D-6E8A-4147-A177-3AD203B41FA5}">
                      <a16:colId xmlns:a16="http://schemas.microsoft.com/office/drawing/2014/main" val="665558964"/>
                    </a:ext>
                  </a:extLst>
                </a:gridCol>
                <a:gridCol w="1371600">
                  <a:extLst>
                    <a:ext uri="{9D8B030D-6E8A-4147-A177-3AD203B41FA5}">
                      <a16:colId xmlns:a16="http://schemas.microsoft.com/office/drawing/2014/main" val="741942263"/>
                    </a:ext>
                  </a:extLst>
                </a:gridCol>
                <a:gridCol w="1371600">
                  <a:extLst>
                    <a:ext uri="{9D8B030D-6E8A-4147-A177-3AD203B41FA5}">
                      <a16:colId xmlns:a16="http://schemas.microsoft.com/office/drawing/2014/main" val="2653436395"/>
                    </a:ext>
                  </a:extLst>
                </a:gridCol>
              </a:tblGrid>
              <a:tr h="464906">
                <a:tc>
                  <a:txBody>
                    <a:bodyPr/>
                    <a:lstStyle/>
                    <a:p>
                      <a:r>
                        <a:rPr lang="en-US" dirty="0">
                          <a:latin typeface="Times New Roman" panose="02020603050405020304" pitchFamily="18" charset="0"/>
                          <a:cs typeface="Times New Roman" panose="02020603050405020304" pitchFamily="18" charset="0"/>
                        </a:rPr>
                        <a:t>Project</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Co</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C1</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C2</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C3</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C4</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655097211"/>
                  </a:ext>
                </a:extLst>
              </a:tr>
              <a:tr h="370840">
                <a:tc>
                  <a:txBody>
                    <a:bodyPr/>
                    <a:lstStyle/>
                    <a:p>
                      <a:r>
                        <a:rPr lang="en-US" dirty="0">
                          <a:latin typeface="Times New Roman" panose="02020603050405020304" pitchFamily="18" charset="0"/>
                          <a:cs typeface="Times New Roman" panose="02020603050405020304" pitchFamily="18" charset="0"/>
                        </a:rPr>
                        <a:t>A</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-5000</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+1000</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+1000</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+3000</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0</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731121494"/>
                  </a:ext>
                </a:extLst>
              </a:tr>
              <a:tr h="370840">
                <a:tc>
                  <a:txBody>
                    <a:bodyPr/>
                    <a:lstStyle/>
                    <a:p>
                      <a:r>
                        <a:rPr lang="en-US" dirty="0">
                          <a:latin typeface="Times New Roman" panose="02020603050405020304" pitchFamily="18" charset="0"/>
                          <a:cs typeface="Times New Roman" panose="02020603050405020304" pitchFamily="18" charset="0"/>
                        </a:rPr>
                        <a:t>B</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-1000</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0</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+1000</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+2000</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+3000</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84367465"/>
                  </a:ext>
                </a:extLst>
              </a:tr>
              <a:tr h="370840">
                <a:tc>
                  <a:txBody>
                    <a:bodyPr/>
                    <a:lstStyle/>
                    <a:p>
                      <a:r>
                        <a:rPr lang="en-US" dirty="0">
                          <a:latin typeface="Times New Roman" panose="02020603050405020304" pitchFamily="18" charset="0"/>
                          <a:cs typeface="Times New Roman" panose="02020603050405020304" pitchFamily="18" charset="0"/>
                        </a:rPr>
                        <a:t>C</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-5000</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+1000</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+1000</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+3000</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+5000</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369367621"/>
                  </a:ext>
                </a:extLst>
              </a:tr>
            </a:tbl>
          </a:graphicData>
        </a:graphic>
      </p:graphicFrame>
      <p:sp>
        <p:nvSpPr>
          <p:cNvPr id="5" name="TextBox 4">
            <a:extLst>
              <a:ext uri="{FF2B5EF4-FFF2-40B4-BE49-F238E27FC236}">
                <a16:creationId xmlns:a16="http://schemas.microsoft.com/office/drawing/2014/main" id="{141D6362-F97F-3916-7947-41BDB41FC982}"/>
              </a:ext>
            </a:extLst>
          </p:cNvPr>
          <p:cNvSpPr txBox="1"/>
          <p:nvPr/>
        </p:nvSpPr>
        <p:spPr>
          <a:xfrm>
            <a:off x="277402" y="4006921"/>
            <a:ext cx="8409398" cy="2185214"/>
          </a:xfrm>
          <a:prstGeom prst="rect">
            <a:avLst/>
          </a:prstGeom>
          <a:noFill/>
        </p:spPr>
        <p:txBody>
          <a:bodyPr wrap="square" rtlCol="0">
            <a:spAutoFit/>
          </a:bodyPr>
          <a:lstStyle/>
          <a:p>
            <a:pPr marL="342900" indent="-342900">
              <a:buAutoNum type="alphaLcPeriod"/>
            </a:pPr>
            <a:r>
              <a:rPr lang="en-US" sz="2000" dirty="0">
                <a:latin typeface="Times New Roman" panose="02020603050405020304" pitchFamily="18" charset="0"/>
                <a:cs typeface="Times New Roman" panose="02020603050405020304" pitchFamily="18" charset="0"/>
              </a:rPr>
              <a:t>What is the payback period on each of the following projects?</a:t>
            </a:r>
          </a:p>
          <a:p>
            <a:pPr marL="342900" indent="-342900">
              <a:buAutoNum type="alphaLcPeriod"/>
            </a:pPr>
            <a:r>
              <a:rPr lang="en-US" sz="2000" dirty="0">
                <a:latin typeface="Times New Roman" panose="02020603050405020304" pitchFamily="18" charset="0"/>
                <a:cs typeface="Times New Roman" panose="02020603050405020304" pitchFamily="18" charset="0"/>
              </a:rPr>
              <a:t>Given that you wish to use the payback rule with a cutoff period of two years, which projects would you accept?</a:t>
            </a:r>
          </a:p>
          <a:p>
            <a:pPr marL="342900" indent="-342900">
              <a:buAutoNum type="alphaLcPeriod"/>
            </a:pPr>
            <a:r>
              <a:rPr lang="en-US" sz="2000" dirty="0">
                <a:latin typeface="Times New Roman" panose="02020603050405020304" pitchFamily="18" charset="0"/>
                <a:cs typeface="Times New Roman" panose="02020603050405020304" pitchFamily="18" charset="0"/>
              </a:rPr>
              <a:t>If you use a cutoff period of three years, which projects would you accept?</a:t>
            </a:r>
          </a:p>
          <a:p>
            <a:pPr marL="342900" indent="-342900">
              <a:buAutoNum type="alphaLcPeriod"/>
            </a:pPr>
            <a:r>
              <a:rPr lang="en-US" sz="2000" dirty="0">
                <a:latin typeface="Times New Roman" panose="02020603050405020304" pitchFamily="18" charset="0"/>
                <a:cs typeface="Times New Roman" panose="02020603050405020304" pitchFamily="18" charset="0"/>
              </a:rPr>
              <a:t>If the opportunity cost of capital is 10%, which projects have positive NPVs?</a:t>
            </a:r>
          </a:p>
          <a:p>
            <a:endParaRPr lang="en-US" dirty="0"/>
          </a:p>
          <a:p>
            <a:endParaRPr lang="en-IN" dirty="0"/>
          </a:p>
        </p:txBody>
      </p:sp>
    </p:spTree>
    <p:extLst>
      <p:ext uri="{BB962C8B-B14F-4D97-AF65-F5344CB8AC3E}">
        <p14:creationId xmlns:p14="http://schemas.microsoft.com/office/powerpoint/2010/main" val="41121961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F743B-D0D5-3436-3A38-72AD2F8C6494}"/>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Problem 2</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5F8AB01-A584-BA87-501E-143722FDFDE2}"/>
              </a:ext>
            </a:extLst>
          </p:cNvPr>
          <p:cNvSpPr>
            <a:spLocks noGrp="1"/>
          </p:cNvSpPr>
          <p:nvPr>
            <p:ph idx="1"/>
          </p:nvPr>
        </p:nvSpPr>
        <p:spPr/>
        <p:txBody>
          <a:bodyPr>
            <a:normAutofit/>
          </a:bodyPr>
          <a:lstStyle/>
          <a:p>
            <a:r>
              <a:rPr lang="en-US" sz="2200" dirty="0">
                <a:latin typeface="Times New Roman" panose="02020603050405020304" pitchFamily="18" charset="0"/>
                <a:cs typeface="Times New Roman" panose="02020603050405020304" pitchFamily="18" charset="0"/>
              </a:rPr>
              <a:t>Consider projects Alpha and Beta. The opportunity cost of capital is 8%. Suppose you can undertake Alpha or Beta, but not both. Use the IRR rule to make the choice.</a:t>
            </a:r>
          </a:p>
          <a:p>
            <a:endParaRPr lang="en-US" sz="2200" dirty="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p:txBody>
      </p:sp>
      <p:graphicFrame>
        <p:nvGraphicFramePr>
          <p:cNvPr id="4" name="Table 4">
            <a:extLst>
              <a:ext uri="{FF2B5EF4-FFF2-40B4-BE49-F238E27FC236}">
                <a16:creationId xmlns:a16="http://schemas.microsoft.com/office/drawing/2014/main" id="{7AC687A7-F493-6B23-C55A-B03E4B21FA2F}"/>
              </a:ext>
            </a:extLst>
          </p:cNvPr>
          <p:cNvGraphicFramePr>
            <a:graphicFrameLocks noGrp="1"/>
          </p:cNvGraphicFramePr>
          <p:nvPr/>
        </p:nvGraphicFramePr>
        <p:xfrm>
          <a:off x="1611639" y="3275191"/>
          <a:ext cx="6096000" cy="1112520"/>
        </p:xfrm>
        <a:graphic>
          <a:graphicData uri="http://schemas.openxmlformats.org/drawingml/2006/table">
            <a:tbl>
              <a:tblPr firstRow="1" bandRow="1">
                <a:tableStyleId>{21E4AEA4-8DFA-4A89-87EB-49C32662AFE0}</a:tableStyleId>
              </a:tblPr>
              <a:tblGrid>
                <a:gridCol w="1219200">
                  <a:extLst>
                    <a:ext uri="{9D8B030D-6E8A-4147-A177-3AD203B41FA5}">
                      <a16:colId xmlns:a16="http://schemas.microsoft.com/office/drawing/2014/main" val="2146212081"/>
                    </a:ext>
                  </a:extLst>
                </a:gridCol>
                <a:gridCol w="1219200">
                  <a:extLst>
                    <a:ext uri="{9D8B030D-6E8A-4147-A177-3AD203B41FA5}">
                      <a16:colId xmlns:a16="http://schemas.microsoft.com/office/drawing/2014/main" val="2214437214"/>
                    </a:ext>
                  </a:extLst>
                </a:gridCol>
                <a:gridCol w="1219200">
                  <a:extLst>
                    <a:ext uri="{9D8B030D-6E8A-4147-A177-3AD203B41FA5}">
                      <a16:colId xmlns:a16="http://schemas.microsoft.com/office/drawing/2014/main" val="2101519950"/>
                    </a:ext>
                  </a:extLst>
                </a:gridCol>
                <a:gridCol w="1219200">
                  <a:extLst>
                    <a:ext uri="{9D8B030D-6E8A-4147-A177-3AD203B41FA5}">
                      <a16:colId xmlns:a16="http://schemas.microsoft.com/office/drawing/2014/main" val="4286954019"/>
                    </a:ext>
                  </a:extLst>
                </a:gridCol>
                <a:gridCol w="1219200">
                  <a:extLst>
                    <a:ext uri="{9D8B030D-6E8A-4147-A177-3AD203B41FA5}">
                      <a16:colId xmlns:a16="http://schemas.microsoft.com/office/drawing/2014/main" val="3624471466"/>
                    </a:ext>
                  </a:extLst>
                </a:gridCol>
              </a:tblGrid>
              <a:tr h="370840">
                <a:tc>
                  <a:txBody>
                    <a:bodyPr/>
                    <a:lstStyle/>
                    <a:p>
                      <a:r>
                        <a:rPr lang="en-US" dirty="0">
                          <a:latin typeface="Times New Roman" panose="02020603050405020304" pitchFamily="18" charset="0"/>
                          <a:cs typeface="Times New Roman" panose="02020603050405020304" pitchFamily="18" charset="0"/>
                        </a:rPr>
                        <a:t>Project</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Co</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C1</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C2</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IRR%</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781641656"/>
                  </a:ext>
                </a:extLst>
              </a:tr>
              <a:tr h="370840">
                <a:tc>
                  <a:txBody>
                    <a:bodyPr/>
                    <a:lstStyle/>
                    <a:p>
                      <a:r>
                        <a:rPr lang="en-US" dirty="0">
                          <a:latin typeface="Times New Roman" panose="02020603050405020304" pitchFamily="18" charset="0"/>
                          <a:cs typeface="Times New Roman" panose="02020603050405020304" pitchFamily="18" charset="0"/>
                        </a:rPr>
                        <a:t>Alpha</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-400,000</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+241,000</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+293,000</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21</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716592434"/>
                  </a:ext>
                </a:extLst>
              </a:tr>
              <a:tr h="370840">
                <a:tc>
                  <a:txBody>
                    <a:bodyPr/>
                    <a:lstStyle/>
                    <a:p>
                      <a:r>
                        <a:rPr lang="en-US" dirty="0">
                          <a:latin typeface="Times New Roman" panose="02020603050405020304" pitchFamily="18" charset="0"/>
                          <a:cs typeface="Times New Roman" panose="02020603050405020304" pitchFamily="18" charset="0"/>
                        </a:rPr>
                        <a:t>Beta</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-200,000</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+131,000</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+172,000</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31</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150774899"/>
                  </a:ext>
                </a:extLst>
              </a:tr>
            </a:tbl>
          </a:graphicData>
        </a:graphic>
      </p:graphicFrame>
    </p:spTree>
    <p:extLst>
      <p:ext uri="{BB962C8B-B14F-4D97-AF65-F5344CB8AC3E}">
        <p14:creationId xmlns:p14="http://schemas.microsoft.com/office/powerpoint/2010/main" val="17081235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9B426-CA74-7632-77A2-AB6E14BF697F}"/>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Problem 3</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800A513-CAEA-4901-08C3-AA19B3F40418}"/>
              </a:ext>
            </a:extLst>
          </p:cNvPr>
          <p:cNvSpPr>
            <a:spLocks noGrp="1"/>
          </p:cNvSpPr>
          <p:nvPr>
            <p:ph idx="1"/>
          </p:nvPr>
        </p:nvSpPr>
        <p:spPr/>
        <p:txBody>
          <a:bodyPr>
            <a:normAutofit/>
          </a:bodyPr>
          <a:lstStyle/>
          <a:p>
            <a:r>
              <a:rPr lang="en-US" sz="2200" dirty="0" err="1">
                <a:latin typeface="Times New Roman" panose="02020603050405020304" pitchFamily="18" charset="0"/>
                <a:cs typeface="Times New Roman" panose="02020603050405020304" pitchFamily="18" charset="0"/>
              </a:rPr>
              <a:t>Pipli</a:t>
            </a:r>
            <a:r>
              <a:rPr lang="en-US" sz="2200" dirty="0">
                <a:latin typeface="Times New Roman" panose="02020603050405020304" pitchFamily="18" charset="0"/>
                <a:cs typeface="Times New Roman" panose="02020603050405020304" pitchFamily="18" charset="0"/>
              </a:rPr>
              <a:t> Ltd has Rs 1 million allocated for capital expenditures. Which of the following projects should the company accept to stay within the Rs. 1 million budget? How much does the budget limit cost the company in terms of its market value? The opportunity cost of capital for each project is 11%.</a:t>
            </a:r>
          </a:p>
          <a:p>
            <a:endParaRPr lang="en-US" sz="2200" dirty="0">
              <a:latin typeface="Times New Roman" panose="02020603050405020304" pitchFamily="18" charset="0"/>
              <a:cs typeface="Times New Roman" panose="02020603050405020304" pitchFamily="18" charset="0"/>
            </a:endParaRPr>
          </a:p>
          <a:p>
            <a:endParaRPr lang="en-IN" sz="2200" dirty="0">
              <a:latin typeface="Times New Roman" panose="02020603050405020304" pitchFamily="18" charset="0"/>
              <a:cs typeface="Times New Roman" panose="02020603050405020304" pitchFamily="18" charset="0"/>
            </a:endParaRPr>
          </a:p>
        </p:txBody>
      </p:sp>
      <p:graphicFrame>
        <p:nvGraphicFramePr>
          <p:cNvPr id="4" name="Table 4">
            <a:extLst>
              <a:ext uri="{FF2B5EF4-FFF2-40B4-BE49-F238E27FC236}">
                <a16:creationId xmlns:a16="http://schemas.microsoft.com/office/drawing/2014/main" id="{ABB3D903-BFAC-E1D4-E4A5-B2A2BCCC95E3}"/>
              </a:ext>
            </a:extLst>
          </p:cNvPr>
          <p:cNvGraphicFramePr>
            <a:graphicFrameLocks noGrp="1"/>
          </p:cNvGraphicFramePr>
          <p:nvPr/>
        </p:nvGraphicFramePr>
        <p:xfrm>
          <a:off x="1505639" y="3534273"/>
          <a:ext cx="5519103" cy="3235960"/>
        </p:xfrm>
        <a:graphic>
          <a:graphicData uri="http://schemas.openxmlformats.org/drawingml/2006/table">
            <a:tbl>
              <a:tblPr firstRow="1" bandRow="1">
                <a:tableStyleId>{21E4AEA4-8DFA-4A89-87EB-49C32662AFE0}</a:tableStyleId>
              </a:tblPr>
              <a:tblGrid>
                <a:gridCol w="947103">
                  <a:extLst>
                    <a:ext uri="{9D8B030D-6E8A-4147-A177-3AD203B41FA5}">
                      <a16:colId xmlns:a16="http://schemas.microsoft.com/office/drawing/2014/main" val="2864519724"/>
                    </a:ext>
                  </a:extLst>
                </a:gridCol>
                <a:gridCol w="1524000">
                  <a:extLst>
                    <a:ext uri="{9D8B030D-6E8A-4147-A177-3AD203B41FA5}">
                      <a16:colId xmlns:a16="http://schemas.microsoft.com/office/drawing/2014/main" val="455235901"/>
                    </a:ext>
                  </a:extLst>
                </a:gridCol>
                <a:gridCol w="1524000">
                  <a:extLst>
                    <a:ext uri="{9D8B030D-6E8A-4147-A177-3AD203B41FA5}">
                      <a16:colId xmlns:a16="http://schemas.microsoft.com/office/drawing/2014/main" val="2715923778"/>
                    </a:ext>
                  </a:extLst>
                </a:gridCol>
                <a:gridCol w="1524000">
                  <a:extLst>
                    <a:ext uri="{9D8B030D-6E8A-4147-A177-3AD203B41FA5}">
                      <a16:colId xmlns:a16="http://schemas.microsoft.com/office/drawing/2014/main" val="171651727"/>
                    </a:ext>
                  </a:extLst>
                </a:gridCol>
              </a:tblGrid>
              <a:tr h="370840">
                <a:tc>
                  <a:txBody>
                    <a:bodyPr/>
                    <a:lstStyle/>
                    <a:p>
                      <a:pPr algn="ctr"/>
                      <a:r>
                        <a:rPr lang="en-US" dirty="0">
                          <a:latin typeface="Times New Roman" panose="02020603050405020304" pitchFamily="18" charset="0"/>
                          <a:cs typeface="Times New Roman" panose="02020603050405020304" pitchFamily="18" charset="0"/>
                        </a:rPr>
                        <a:t>Project</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Investment Rs ‘000</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NPV </a:t>
                      </a:r>
                    </a:p>
                    <a:p>
                      <a:pPr algn="ctr"/>
                      <a:r>
                        <a:rPr lang="en-US" dirty="0">
                          <a:latin typeface="Times New Roman" panose="02020603050405020304" pitchFamily="18" charset="0"/>
                          <a:cs typeface="Times New Roman" panose="02020603050405020304" pitchFamily="18" charset="0"/>
                        </a:rPr>
                        <a:t>Rs’000</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IRR %</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285922116"/>
                  </a:ext>
                </a:extLst>
              </a:tr>
              <a:tr h="370840">
                <a:tc>
                  <a:txBody>
                    <a:bodyPr/>
                    <a:lstStyle/>
                    <a:p>
                      <a:pPr algn="ctr"/>
                      <a:r>
                        <a:rPr lang="en-US" dirty="0">
                          <a:latin typeface="Times New Roman" panose="02020603050405020304" pitchFamily="18" charset="0"/>
                          <a:cs typeface="Times New Roman" panose="02020603050405020304" pitchFamily="18" charset="0"/>
                        </a:rPr>
                        <a:t>1</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300</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66</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17.2</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658389414"/>
                  </a:ext>
                </a:extLst>
              </a:tr>
              <a:tr h="370840">
                <a:tc>
                  <a:txBody>
                    <a:bodyPr/>
                    <a:lstStyle/>
                    <a:p>
                      <a:pPr algn="ctr"/>
                      <a:r>
                        <a:rPr lang="en-US" dirty="0">
                          <a:latin typeface="Times New Roman" panose="02020603050405020304" pitchFamily="18" charset="0"/>
                          <a:cs typeface="Times New Roman" panose="02020603050405020304" pitchFamily="18" charset="0"/>
                        </a:rPr>
                        <a:t>2</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200</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-4</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10.7</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578555936"/>
                  </a:ext>
                </a:extLst>
              </a:tr>
              <a:tr h="370840">
                <a:tc>
                  <a:txBody>
                    <a:bodyPr/>
                    <a:lstStyle/>
                    <a:p>
                      <a:pPr algn="ctr"/>
                      <a:r>
                        <a:rPr lang="en-US" dirty="0">
                          <a:latin typeface="Times New Roman" panose="02020603050405020304" pitchFamily="18" charset="0"/>
                          <a:cs typeface="Times New Roman" panose="02020603050405020304" pitchFamily="18" charset="0"/>
                        </a:rPr>
                        <a:t>3</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250</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43</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16.6</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389528563"/>
                  </a:ext>
                </a:extLst>
              </a:tr>
              <a:tr h="370840">
                <a:tc>
                  <a:txBody>
                    <a:bodyPr/>
                    <a:lstStyle/>
                    <a:p>
                      <a:pPr algn="ctr"/>
                      <a:r>
                        <a:rPr lang="en-US" dirty="0">
                          <a:latin typeface="Times New Roman" panose="02020603050405020304" pitchFamily="18" charset="0"/>
                          <a:cs typeface="Times New Roman" panose="02020603050405020304" pitchFamily="18" charset="0"/>
                        </a:rPr>
                        <a:t>4</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100</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14</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12.1</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75169783"/>
                  </a:ext>
                </a:extLst>
              </a:tr>
              <a:tr h="370840">
                <a:tc>
                  <a:txBody>
                    <a:bodyPr/>
                    <a:lstStyle/>
                    <a:p>
                      <a:pPr algn="ctr"/>
                      <a:r>
                        <a:rPr lang="en-US" dirty="0">
                          <a:latin typeface="Times New Roman" panose="02020603050405020304" pitchFamily="18" charset="0"/>
                          <a:cs typeface="Times New Roman" panose="02020603050405020304" pitchFamily="18" charset="0"/>
                        </a:rPr>
                        <a:t>5</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100</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7</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11.8</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591408030"/>
                  </a:ext>
                </a:extLst>
              </a:tr>
              <a:tr h="370840">
                <a:tc>
                  <a:txBody>
                    <a:bodyPr/>
                    <a:lstStyle/>
                    <a:p>
                      <a:pPr algn="ctr"/>
                      <a:r>
                        <a:rPr lang="en-US" dirty="0">
                          <a:latin typeface="Times New Roman" panose="02020603050405020304" pitchFamily="18" charset="0"/>
                          <a:cs typeface="Times New Roman" panose="02020603050405020304" pitchFamily="18" charset="0"/>
                        </a:rPr>
                        <a:t>6</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350</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63</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18.0</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771286316"/>
                  </a:ext>
                </a:extLst>
              </a:tr>
              <a:tr h="370840">
                <a:tc>
                  <a:txBody>
                    <a:bodyPr/>
                    <a:lstStyle/>
                    <a:p>
                      <a:pPr algn="ctr"/>
                      <a:r>
                        <a:rPr lang="en-US" dirty="0">
                          <a:latin typeface="Times New Roman" panose="02020603050405020304" pitchFamily="18" charset="0"/>
                          <a:cs typeface="Times New Roman" panose="02020603050405020304" pitchFamily="18" charset="0"/>
                        </a:rPr>
                        <a:t>7</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400</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48</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13.5</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587388801"/>
                  </a:ext>
                </a:extLst>
              </a:tr>
            </a:tbl>
          </a:graphicData>
        </a:graphic>
      </p:graphicFrame>
    </p:spTree>
    <p:extLst>
      <p:ext uri="{BB962C8B-B14F-4D97-AF65-F5344CB8AC3E}">
        <p14:creationId xmlns:p14="http://schemas.microsoft.com/office/powerpoint/2010/main" val="37583981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5F951-4CFD-53AE-FE78-E58B777DC9F8}"/>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Problem 4</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EF348AE-F363-8AF5-1E72-6E9FB22C32E6}"/>
              </a:ext>
            </a:extLst>
          </p:cNvPr>
          <p:cNvSpPr>
            <a:spLocks noGrp="1"/>
          </p:cNvSpPr>
          <p:nvPr>
            <p:ph idx="1"/>
          </p:nvPr>
        </p:nvSpPr>
        <p:spPr/>
        <p:txBody>
          <a:bodyPr/>
          <a:lstStyle/>
          <a:p>
            <a:pPr marL="0" indent="0" algn="ctr">
              <a:lnSpc>
                <a:spcPct val="107000"/>
              </a:lnSpc>
              <a:spcAft>
                <a:spcPts val="800"/>
              </a:spcAft>
              <a:buNone/>
            </a:pPr>
            <a:r>
              <a:rPr lang="en-IN" sz="1800" u="none" strike="noStrike" dirty="0">
                <a:effectLst/>
                <a:latin typeface="Calibri" panose="020F0502020204030204" pitchFamily="34" charset="0"/>
                <a:ea typeface="Calibri" panose="020F0502020204030204" pitchFamily="34" charset="0"/>
                <a:cs typeface="Calibri" panose="020F0502020204030204" pitchFamily="34"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lnSpc>
                <a:spcPct val="107000"/>
              </a:lnSpc>
              <a:spcAft>
                <a:spcPts val="800"/>
              </a:spcAft>
              <a:buNone/>
            </a:pPr>
            <a:r>
              <a:rPr lang="en-IN" sz="2000"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Davis Industries must choose between a gas-powered and an electric-powered forklift truck for moving materials in its factory. Since both forklifts perform the same function, the firm will choose only one. (They are mutually exclusive investments.) The electric-powered truck will cost more, but it will be less expensive to operate; it will cost $22,000, whereas the gas-powered truck will cost $17,500. The cost of capital that applies to both investments is 12%. The life for both types of trucks is estimated to be 6 years, during which time the net cash flows for the electric-powered truck will be $6,290 per year, and those for the gas-powered truck will be $5,000 per year. Calculate the NPV and IRR for each type of truck, and decide which to recommend.</a:t>
            </a:r>
            <a:endParaRPr lang="en-IN" sz="20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32073998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C85DC-B0AC-0FAA-2C7D-2F97956BD935}"/>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Problem 5</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BB6ADDC-8009-6994-B1A0-98E4C3D7C80B}"/>
              </a:ext>
            </a:extLst>
          </p:cNvPr>
          <p:cNvSpPr>
            <a:spLocks noGrp="1"/>
          </p:cNvSpPr>
          <p:nvPr>
            <p:ph idx="1"/>
          </p:nvPr>
        </p:nvSpPr>
        <p:spPr/>
        <p:txBody>
          <a:bodyPr>
            <a:normAutofit fontScale="92500" lnSpcReduction="10000"/>
          </a:bodyPr>
          <a:lstStyle/>
          <a:p>
            <a:pPr marL="0" lvl="0" indent="0">
              <a:lnSpc>
                <a:spcPct val="107000"/>
              </a:lnSpc>
              <a:buNone/>
            </a:pPr>
            <a:r>
              <a:rPr lang="en-IN" sz="2400"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The Pinkerton Publishing Company is considering two mutually exclusive expansion plans. Plan A calls for the expenditure of $50 million on a large-scale, integrated plant that will provide an expected cash flow stream of $8 million per year for 20 years. Plan B calls for the expenditure of $15 million to build a somewhat less efficient, more </a:t>
            </a:r>
            <a:r>
              <a:rPr lang="en-IN" sz="2400" dirty="0" err="1">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labor-intensive</a:t>
            </a:r>
            <a:r>
              <a:rPr lang="en-IN" sz="2400"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 plant that has an expected cash flow stream of $3.4 million per year for 20 years. The firm’s cost of capital is 10%.</a:t>
            </a:r>
            <a:endParaRPr lang="en-IN"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114300" indent="0">
              <a:lnSpc>
                <a:spcPct val="107000"/>
              </a:lnSpc>
              <a:buNone/>
            </a:pPr>
            <a:r>
              <a:rPr lang="en-IN" sz="2400"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IN"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07000"/>
              </a:lnSpc>
              <a:buFont typeface="+mj-lt"/>
              <a:buAutoNum type="alphaLcPeriod"/>
            </a:pPr>
            <a:r>
              <a:rPr lang="en-IN" sz="2400"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Calculate each project’s NPV and IRR.</a:t>
            </a:r>
            <a:endParaRPr lang="en-IN"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07000"/>
              </a:lnSpc>
              <a:spcAft>
                <a:spcPts val="800"/>
              </a:spcAft>
              <a:buFont typeface="+mj-lt"/>
              <a:buAutoNum type="alphaLcPeriod"/>
            </a:pPr>
            <a:r>
              <a:rPr lang="en-IN" sz="2400"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Set up a Project Δ by showing the cash flows that will exist if the firm goes with the large plant rather than the smaller plant. What are the NPV and the IRR for this Project Δ?</a:t>
            </a:r>
            <a:endParaRPr lang="en-IN" sz="24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29009445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3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391835"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2FCE1B-61D7-28F8-E664-B5BB76A9426F}"/>
              </a:ext>
            </a:extLst>
          </p:cNvPr>
          <p:cNvSpPr>
            <a:spLocks noGrp="1"/>
          </p:cNvSpPr>
          <p:nvPr>
            <p:ph type="title"/>
          </p:nvPr>
        </p:nvSpPr>
        <p:spPr>
          <a:xfrm>
            <a:off x="228600" y="350196"/>
            <a:ext cx="4023360" cy="1624520"/>
          </a:xfrm>
        </p:spPr>
        <p:txBody>
          <a:bodyPr anchor="ctr">
            <a:normAutofit/>
          </a:bodyPr>
          <a:lstStyle/>
          <a:p>
            <a:r>
              <a:rPr lang="en-IN" sz="3500" dirty="0">
                <a:latin typeface="Times New Roman" panose="02020603050405020304" pitchFamily="18" charset="0"/>
                <a:cs typeface="Times New Roman" panose="02020603050405020304" pitchFamily="18" charset="0"/>
              </a:rPr>
              <a:t>Cash Flow Estimation</a:t>
            </a:r>
          </a:p>
        </p:txBody>
      </p:sp>
      <p:sp>
        <p:nvSpPr>
          <p:cNvPr id="3" name="Content Placeholder 2">
            <a:extLst>
              <a:ext uri="{FF2B5EF4-FFF2-40B4-BE49-F238E27FC236}">
                <a16:creationId xmlns:a16="http://schemas.microsoft.com/office/drawing/2014/main" id="{B593CB3A-AD3A-BDD9-8A21-A48B9356682C}"/>
              </a:ext>
            </a:extLst>
          </p:cNvPr>
          <p:cNvSpPr>
            <a:spLocks noGrp="1"/>
          </p:cNvSpPr>
          <p:nvPr>
            <p:ph idx="1"/>
          </p:nvPr>
        </p:nvSpPr>
        <p:spPr>
          <a:xfrm>
            <a:off x="571351" y="2743200"/>
            <a:ext cx="3485179" cy="3613149"/>
          </a:xfrm>
        </p:spPr>
        <p:txBody>
          <a:bodyPr anchor="ctr">
            <a:normAutofit/>
          </a:bodyPr>
          <a:lstStyle/>
          <a:p>
            <a:r>
              <a:rPr lang="en-US" sz="2000" dirty="0">
                <a:latin typeface="Times New Roman" panose="02020603050405020304" pitchFamily="18" charset="0"/>
                <a:cs typeface="Times New Roman" panose="02020603050405020304" pitchFamily="18" charset="0"/>
              </a:rPr>
              <a:t>We learnt how to evaluate projects </a:t>
            </a:r>
          </a:p>
          <a:p>
            <a:r>
              <a:rPr lang="en-IN" sz="2000" dirty="0">
                <a:latin typeface="Times New Roman" panose="02020603050405020304" pitchFamily="18" charset="0"/>
                <a:cs typeface="Times New Roman" panose="02020603050405020304" pitchFamily="18" charset="0"/>
              </a:rPr>
              <a:t>How do we estimate the cash flows for projects?</a:t>
            </a:r>
          </a:p>
          <a:p>
            <a:endParaRPr lang="en-IN" sz="1700" dirty="0"/>
          </a:p>
        </p:txBody>
      </p:sp>
      <p:pic>
        <p:nvPicPr>
          <p:cNvPr id="5" name="Picture 4" descr="Money and passport">
            <a:extLst>
              <a:ext uri="{FF2B5EF4-FFF2-40B4-BE49-F238E27FC236}">
                <a16:creationId xmlns:a16="http://schemas.microsoft.com/office/drawing/2014/main" id="{7ACF4030-DA6D-77C7-AE37-284FAB46C57A}"/>
              </a:ext>
            </a:extLst>
          </p:cNvPr>
          <p:cNvPicPr>
            <a:picLocks noChangeAspect="1"/>
          </p:cNvPicPr>
          <p:nvPr/>
        </p:nvPicPr>
        <p:blipFill>
          <a:blip r:embed="rId2"/>
          <a:srcRect l="43666" r="20794" b="-1"/>
          <a:stretch/>
        </p:blipFill>
        <p:spPr>
          <a:xfrm>
            <a:off x="4572000" y="1"/>
            <a:ext cx="4577118" cy="6858000"/>
          </a:xfrm>
          <a:prstGeom prst="rect">
            <a:avLst/>
          </a:prstGeom>
        </p:spPr>
      </p:pic>
    </p:spTree>
    <p:extLst>
      <p:ext uri="{BB962C8B-B14F-4D97-AF65-F5344CB8AC3E}">
        <p14:creationId xmlns:p14="http://schemas.microsoft.com/office/powerpoint/2010/main" val="25006360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15125" y="1153572"/>
            <a:ext cx="2400300" cy="4461163"/>
          </a:xfrm>
        </p:spPr>
        <p:txBody>
          <a:bodyPr>
            <a:normAutofit/>
          </a:bodyPr>
          <a:lstStyle/>
          <a:p>
            <a:pPr lvl="1" rtl="0">
              <a:spcBef>
                <a:spcPct val="0"/>
              </a:spcBef>
            </a:pPr>
            <a:r>
              <a:rPr lang="en-US" b="1">
                <a:solidFill>
                  <a:srgbClr val="FFFFFF"/>
                </a:solidFill>
                <a:latin typeface="Times New Roman" panose="02020603050405020304" pitchFamily="18" charset="0"/>
                <a:cs typeface="Times New Roman" panose="02020603050405020304" pitchFamily="18" charset="0"/>
              </a:rPr>
              <a:t>Applying Net Present Value Rule</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3335481" y="591344"/>
            <a:ext cx="5179868" cy="5585619"/>
          </a:xfrm>
        </p:spPr>
        <p:txBody>
          <a:bodyPr anchor="ctr">
            <a:normAutofit/>
          </a:bodyPr>
          <a:lstStyle/>
          <a:p>
            <a:pPr>
              <a:lnSpc>
                <a:spcPct val="90000"/>
              </a:lnSpc>
            </a:pPr>
            <a:endParaRPr lang="en-US" sz="1700" dirty="0">
              <a:latin typeface="Times New Roman" panose="02020603050405020304" pitchFamily="18" charset="0"/>
              <a:cs typeface="Times New Roman" panose="02020603050405020304" pitchFamily="18" charset="0"/>
            </a:endParaRPr>
          </a:p>
          <a:p>
            <a:pPr>
              <a:lnSpc>
                <a:spcPct val="90000"/>
              </a:lnSpc>
            </a:pPr>
            <a:r>
              <a:rPr lang="en-US" sz="2200" b="1" dirty="0">
                <a:latin typeface="Times New Roman" panose="02020603050405020304" pitchFamily="18" charset="0"/>
                <a:cs typeface="Times New Roman" panose="02020603050405020304" pitchFamily="18" charset="0"/>
              </a:rPr>
              <a:t>Rule 1:</a:t>
            </a:r>
            <a:r>
              <a:rPr lang="en-US" sz="2200" dirty="0">
                <a:latin typeface="Times New Roman" panose="02020603050405020304" pitchFamily="18" charset="0"/>
                <a:cs typeface="Times New Roman" panose="02020603050405020304" pitchFamily="18" charset="0"/>
              </a:rPr>
              <a:t> Only Cash Flow Is Relevant</a:t>
            </a:r>
          </a:p>
          <a:p>
            <a:pPr lvl="1">
              <a:lnSpc>
                <a:spcPct val="90000"/>
              </a:lnSpc>
            </a:pPr>
            <a:r>
              <a:rPr lang="en-US" sz="2200" dirty="0">
                <a:latin typeface="Times New Roman" panose="02020603050405020304" pitchFamily="18" charset="0"/>
                <a:cs typeface="Times New Roman" panose="02020603050405020304" pitchFamily="18" charset="0"/>
              </a:rPr>
              <a:t>Capital Expenses</a:t>
            </a:r>
          </a:p>
          <a:p>
            <a:pPr lvl="2">
              <a:lnSpc>
                <a:spcPct val="90000"/>
              </a:lnSpc>
            </a:pPr>
            <a:r>
              <a:rPr lang="en-US" sz="2200" dirty="0">
                <a:latin typeface="Times New Roman" panose="02020603050405020304" pitchFamily="18" charset="0"/>
                <a:cs typeface="Times New Roman" panose="02020603050405020304" pitchFamily="18" charset="0"/>
              </a:rPr>
              <a:t>Record capital expenditures when they occur</a:t>
            </a:r>
          </a:p>
          <a:p>
            <a:pPr lvl="2">
              <a:lnSpc>
                <a:spcPct val="90000"/>
              </a:lnSpc>
            </a:pPr>
            <a:r>
              <a:rPr lang="en-US" sz="2200" dirty="0">
                <a:latin typeface="Times New Roman" panose="02020603050405020304" pitchFamily="18" charset="0"/>
                <a:cs typeface="Times New Roman" panose="02020603050405020304" pitchFamily="18" charset="0"/>
              </a:rPr>
              <a:t>To determine cash flow from income, add back depreciation and subtract capital expenditure </a:t>
            </a:r>
          </a:p>
          <a:p>
            <a:pPr lvl="2">
              <a:lnSpc>
                <a:spcPct val="90000"/>
              </a:lnSpc>
            </a:pPr>
            <a:endParaRPr lang="en-US" sz="2200" dirty="0">
              <a:latin typeface="Times New Roman" panose="02020603050405020304" pitchFamily="18" charset="0"/>
              <a:cs typeface="Times New Roman" panose="02020603050405020304" pitchFamily="18" charset="0"/>
            </a:endParaRPr>
          </a:p>
          <a:p>
            <a:pPr lvl="1">
              <a:lnSpc>
                <a:spcPct val="90000"/>
              </a:lnSpc>
            </a:pPr>
            <a:r>
              <a:rPr lang="en-US" sz="2200" dirty="0">
                <a:latin typeface="Times New Roman" panose="02020603050405020304" pitchFamily="18" charset="0"/>
                <a:cs typeface="Times New Roman" panose="02020603050405020304" pitchFamily="18" charset="0"/>
              </a:rPr>
              <a:t>Working Capital</a:t>
            </a:r>
          </a:p>
          <a:p>
            <a:pPr lvl="2">
              <a:lnSpc>
                <a:spcPct val="90000"/>
              </a:lnSpc>
            </a:pPr>
            <a:r>
              <a:rPr lang="en-US" sz="2200" dirty="0">
                <a:latin typeface="Times New Roman" panose="02020603050405020304" pitchFamily="18" charset="0"/>
                <a:cs typeface="Times New Roman" panose="02020603050405020304" pitchFamily="18" charset="0"/>
              </a:rPr>
              <a:t>Difference between the company’s short-term assets and liabilities</a:t>
            </a:r>
          </a:p>
          <a:p>
            <a:pPr marL="1371600" lvl="3" indent="0">
              <a:lnSpc>
                <a:spcPct val="90000"/>
              </a:lnSpc>
              <a:buNone/>
            </a:pPr>
            <a:endParaRPr lang="en-US" sz="1700" dirty="0"/>
          </a:p>
        </p:txBody>
      </p:sp>
    </p:spTree>
    <p:extLst>
      <p:ext uri="{BB962C8B-B14F-4D97-AF65-F5344CB8AC3E}">
        <p14:creationId xmlns:p14="http://schemas.microsoft.com/office/powerpoint/2010/main" val="1777520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15125" y="1153572"/>
            <a:ext cx="2400300" cy="4461163"/>
          </a:xfrm>
        </p:spPr>
        <p:txBody>
          <a:bodyPr>
            <a:normAutofit/>
          </a:bodyPr>
          <a:lstStyle/>
          <a:p>
            <a:pPr lvl="1" rtl="0">
              <a:spcBef>
                <a:spcPct val="0"/>
              </a:spcBef>
            </a:pPr>
            <a:r>
              <a:rPr lang="en-US" b="1">
                <a:solidFill>
                  <a:srgbClr val="FFFFFF"/>
                </a:solidFill>
                <a:latin typeface="Times New Roman" panose="02020603050405020304" pitchFamily="18" charset="0"/>
                <a:cs typeface="Times New Roman" panose="02020603050405020304" pitchFamily="18" charset="0"/>
              </a:rPr>
              <a:t>Applying Net Present Value Rule</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3335481" y="591344"/>
            <a:ext cx="5179868" cy="5585619"/>
          </a:xfrm>
        </p:spPr>
        <p:txBody>
          <a:bodyPr anchor="ctr">
            <a:normAutofit/>
          </a:bodyPr>
          <a:lstStyle/>
          <a:p>
            <a:pPr>
              <a:lnSpc>
                <a:spcPct val="90000"/>
              </a:lnSpc>
            </a:pPr>
            <a:endParaRPr lang="en-US" sz="1500" dirty="0"/>
          </a:p>
          <a:p>
            <a:pPr>
              <a:lnSpc>
                <a:spcPct val="90000"/>
              </a:lnSpc>
            </a:pPr>
            <a:r>
              <a:rPr lang="en-US" sz="2200" b="1" dirty="0">
                <a:latin typeface="Times New Roman" panose="02020603050405020304" pitchFamily="18" charset="0"/>
                <a:cs typeface="Times New Roman" panose="02020603050405020304" pitchFamily="18" charset="0"/>
              </a:rPr>
              <a:t>Rule 2</a:t>
            </a:r>
            <a:r>
              <a:rPr lang="en-US" sz="2200" dirty="0">
                <a:latin typeface="Times New Roman" panose="02020603050405020304" pitchFamily="18" charset="0"/>
                <a:cs typeface="Times New Roman" panose="02020603050405020304" pitchFamily="18" charset="0"/>
              </a:rPr>
              <a:t>: Estimate Cash Flows on an Incremental Basis</a:t>
            </a:r>
          </a:p>
          <a:p>
            <a:pPr>
              <a:lnSpc>
                <a:spcPct val="90000"/>
              </a:lnSpc>
            </a:pPr>
            <a:endParaRPr lang="en-US" sz="2200" dirty="0">
              <a:latin typeface="Times New Roman" panose="02020603050405020304" pitchFamily="18" charset="0"/>
              <a:cs typeface="Times New Roman" panose="02020603050405020304" pitchFamily="18" charset="0"/>
            </a:endParaRPr>
          </a:p>
          <a:p>
            <a:pPr lvl="1">
              <a:lnSpc>
                <a:spcPct val="90000"/>
              </a:lnSpc>
            </a:pPr>
            <a:r>
              <a:rPr lang="en-US" sz="2200" dirty="0">
                <a:latin typeface="Times New Roman" panose="02020603050405020304" pitchFamily="18" charset="0"/>
                <a:cs typeface="Times New Roman" panose="02020603050405020304" pitchFamily="18" charset="0"/>
              </a:rPr>
              <a:t>Include taxes, salvage value, incidental effects, and opportunity costs</a:t>
            </a:r>
          </a:p>
          <a:p>
            <a:pPr lvl="1">
              <a:lnSpc>
                <a:spcPct val="90000"/>
              </a:lnSpc>
            </a:pPr>
            <a:r>
              <a:rPr lang="en-US" sz="2200" dirty="0">
                <a:latin typeface="Times New Roman" panose="02020603050405020304" pitchFamily="18" charset="0"/>
                <a:cs typeface="Times New Roman" panose="02020603050405020304" pitchFamily="18" charset="0"/>
              </a:rPr>
              <a:t>Do not confuse average with incremental payoffs</a:t>
            </a:r>
          </a:p>
          <a:p>
            <a:pPr lvl="1">
              <a:lnSpc>
                <a:spcPct val="90000"/>
              </a:lnSpc>
            </a:pPr>
            <a:r>
              <a:rPr lang="en-US" sz="2200" dirty="0">
                <a:latin typeface="Times New Roman" panose="02020603050405020304" pitchFamily="18" charset="0"/>
                <a:cs typeface="Times New Roman" panose="02020603050405020304" pitchFamily="18" charset="0"/>
              </a:rPr>
              <a:t>Forecast sales today, </a:t>
            </a:r>
            <a:r>
              <a:rPr lang="en-US" sz="2200" dirty="0" err="1">
                <a:latin typeface="Times New Roman" panose="02020603050405020304" pitchFamily="18" charset="0"/>
                <a:cs typeface="Times New Roman" panose="02020603050405020304" pitchFamily="18" charset="0"/>
              </a:rPr>
              <a:t>recognise</a:t>
            </a:r>
            <a:r>
              <a:rPr lang="en-US" sz="2200" dirty="0">
                <a:latin typeface="Times New Roman" panose="02020603050405020304" pitchFamily="18" charset="0"/>
                <a:cs typeface="Times New Roman" panose="02020603050405020304" pitchFamily="18" charset="0"/>
              </a:rPr>
              <a:t> after-sales cash flow to come later</a:t>
            </a:r>
          </a:p>
          <a:p>
            <a:pPr lvl="1">
              <a:lnSpc>
                <a:spcPct val="90000"/>
              </a:lnSpc>
            </a:pPr>
            <a:r>
              <a:rPr lang="en-US" sz="2200" dirty="0">
                <a:latin typeface="Times New Roman" panose="02020603050405020304" pitchFamily="18" charset="0"/>
                <a:cs typeface="Times New Roman" panose="02020603050405020304" pitchFamily="18" charset="0"/>
              </a:rPr>
              <a:t>Forget sunk costs</a:t>
            </a:r>
          </a:p>
          <a:p>
            <a:pPr lvl="1">
              <a:lnSpc>
                <a:spcPct val="90000"/>
              </a:lnSpc>
            </a:pPr>
            <a:r>
              <a:rPr lang="en-US" sz="2200" dirty="0">
                <a:latin typeface="Times New Roman" panose="02020603050405020304" pitchFamily="18" charset="0"/>
                <a:cs typeface="Times New Roman" panose="02020603050405020304" pitchFamily="18" charset="0"/>
              </a:rPr>
              <a:t>Beware of allocated overhead costs</a:t>
            </a:r>
          </a:p>
        </p:txBody>
      </p:sp>
    </p:spTree>
    <p:extLst>
      <p:ext uri="{BB962C8B-B14F-4D97-AF65-F5344CB8AC3E}">
        <p14:creationId xmlns:p14="http://schemas.microsoft.com/office/powerpoint/2010/main" val="218145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15125" y="1153572"/>
            <a:ext cx="2400300" cy="4461163"/>
          </a:xfrm>
        </p:spPr>
        <p:txBody>
          <a:bodyPr>
            <a:normAutofit/>
          </a:bodyPr>
          <a:lstStyle/>
          <a:p>
            <a:pPr lvl="1" rtl="0">
              <a:spcBef>
                <a:spcPct val="0"/>
              </a:spcBef>
            </a:pPr>
            <a:r>
              <a:rPr lang="en-US" b="1">
                <a:solidFill>
                  <a:srgbClr val="FFFFFF"/>
                </a:solidFill>
                <a:latin typeface="Times New Roman" panose="02020603050405020304" pitchFamily="18" charset="0"/>
                <a:cs typeface="Times New Roman" panose="02020603050405020304" pitchFamily="18" charset="0"/>
              </a:rPr>
              <a:t>Applying Net Present Value Rule</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3335481" y="591344"/>
            <a:ext cx="5179868" cy="5585619"/>
          </a:xfrm>
        </p:spPr>
        <p:txBody>
          <a:bodyPr anchor="ctr">
            <a:normAutofit/>
          </a:bodyPr>
          <a:lstStyle/>
          <a:p>
            <a:pPr>
              <a:lnSpc>
                <a:spcPct val="90000"/>
              </a:lnSpc>
            </a:pPr>
            <a:endParaRPr lang="en-US" dirty="0">
              <a:latin typeface="Times New Roman" panose="02020603050405020304" pitchFamily="18" charset="0"/>
              <a:cs typeface="Times New Roman" panose="02020603050405020304" pitchFamily="18" charset="0"/>
            </a:endParaRPr>
          </a:p>
          <a:p>
            <a:pPr>
              <a:lnSpc>
                <a:spcPct val="90000"/>
              </a:lnSpc>
            </a:pPr>
            <a:r>
              <a:rPr lang="en-US" b="1" dirty="0">
                <a:latin typeface="Times New Roman" panose="02020603050405020304" pitchFamily="18" charset="0"/>
                <a:cs typeface="Times New Roman" panose="02020603050405020304" pitchFamily="18" charset="0"/>
              </a:rPr>
              <a:t>Rule 3:</a:t>
            </a:r>
            <a:r>
              <a:rPr lang="en-US" dirty="0">
                <a:latin typeface="Times New Roman" panose="02020603050405020304" pitchFamily="18" charset="0"/>
                <a:cs typeface="Times New Roman" panose="02020603050405020304" pitchFamily="18" charset="0"/>
              </a:rPr>
              <a:t> Treat Inflation Consistently</a:t>
            </a:r>
          </a:p>
          <a:p>
            <a:pPr>
              <a:lnSpc>
                <a:spcPct val="90000"/>
              </a:lnSpc>
            </a:pPr>
            <a:endParaRPr lang="en-US" dirty="0">
              <a:latin typeface="Times New Roman" panose="02020603050405020304" pitchFamily="18" charset="0"/>
              <a:cs typeface="Times New Roman" panose="02020603050405020304" pitchFamily="18" charset="0"/>
            </a:endParaRPr>
          </a:p>
          <a:p>
            <a:pPr lvl="1">
              <a:lnSpc>
                <a:spcPct val="90000"/>
              </a:lnSpc>
            </a:pPr>
            <a:r>
              <a:rPr lang="en-US" dirty="0">
                <a:latin typeface="Times New Roman" panose="02020603050405020304" pitchFamily="18" charset="0"/>
                <a:cs typeface="Times New Roman" panose="02020603050405020304" pitchFamily="18" charset="0"/>
              </a:rPr>
              <a:t>Use nominal interest rates to discount nominal cash flows</a:t>
            </a:r>
          </a:p>
          <a:p>
            <a:pPr lvl="1">
              <a:lnSpc>
                <a:spcPct val="90000"/>
              </a:lnSpc>
            </a:pPr>
            <a:endParaRPr lang="en-US" dirty="0">
              <a:latin typeface="Times New Roman" panose="02020603050405020304" pitchFamily="18" charset="0"/>
              <a:cs typeface="Times New Roman" panose="02020603050405020304" pitchFamily="18" charset="0"/>
            </a:endParaRPr>
          </a:p>
          <a:p>
            <a:pPr lvl="1">
              <a:lnSpc>
                <a:spcPct val="90000"/>
              </a:lnSpc>
            </a:pPr>
            <a:r>
              <a:rPr lang="en-US" dirty="0">
                <a:latin typeface="Times New Roman" panose="02020603050405020304" pitchFamily="18" charset="0"/>
                <a:cs typeface="Times New Roman" panose="02020603050405020304" pitchFamily="18" charset="0"/>
              </a:rPr>
              <a:t>Use real interest rates to discount real cash flows</a:t>
            </a:r>
          </a:p>
          <a:p>
            <a:pPr lvl="1">
              <a:lnSpc>
                <a:spcPct val="90000"/>
              </a:lnSpc>
            </a:pPr>
            <a:endParaRPr lang="en-US" dirty="0">
              <a:latin typeface="Times New Roman" panose="02020603050405020304" pitchFamily="18" charset="0"/>
              <a:cs typeface="Times New Roman" panose="02020603050405020304" pitchFamily="18" charset="0"/>
            </a:endParaRPr>
          </a:p>
          <a:p>
            <a:pPr lvl="1">
              <a:lnSpc>
                <a:spcPct val="90000"/>
              </a:lnSpc>
            </a:pPr>
            <a:r>
              <a:rPr lang="en-US" dirty="0">
                <a:latin typeface="Times New Roman" panose="02020603050405020304" pitchFamily="18" charset="0"/>
                <a:cs typeface="Times New Roman" panose="02020603050405020304" pitchFamily="18" charset="0"/>
              </a:rPr>
              <a:t>Same results from real and nominal figures</a:t>
            </a:r>
          </a:p>
        </p:txBody>
      </p:sp>
    </p:spTree>
    <p:extLst>
      <p:ext uri="{BB962C8B-B14F-4D97-AF65-F5344CB8AC3E}">
        <p14:creationId xmlns:p14="http://schemas.microsoft.com/office/powerpoint/2010/main" val="3285898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lgn="ctr" rtl="0">
              <a:spcBef>
                <a:spcPct val="0"/>
              </a:spcBef>
            </a:pPr>
            <a:r>
              <a:rPr lang="en-US" sz="2700" dirty="0">
                <a:solidFill>
                  <a:schemeClr val="tx1">
                    <a:lumMod val="65000"/>
                    <a:lumOff val="35000"/>
                  </a:schemeClr>
                </a:solidFill>
                <a:latin typeface="Times New Roman" panose="02020603050405020304" pitchFamily="18" charset="0"/>
                <a:cs typeface="Times New Roman" panose="02020603050405020304" pitchFamily="18" charset="0"/>
              </a:rPr>
              <a:t>Example (Inflation)</a:t>
            </a:r>
            <a:endParaRPr lang="en-US" sz="3000" dirty="0">
              <a:solidFill>
                <a:schemeClr val="tx1">
                  <a:lumMod val="65000"/>
                  <a:lumOff val="3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sz="2400" dirty="0">
                <a:latin typeface="Times New Roman" panose="02020603050405020304" pitchFamily="18" charset="0"/>
                <a:cs typeface="Times New Roman" panose="02020603050405020304" pitchFamily="18" charset="0"/>
              </a:rPr>
              <a:t>Project produces real cash flows of –100 in year zero and then +35, +50, and +30 in the following three years.</a:t>
            </a:r>
          </a:p>
          <a:p>
            <a:r>
              <a:rPr lang="en-US" sz="2400" dirty="0">
                <a:latin typeface="Times New Roman" panose="02020603050405020304" pitchFamily="18" charset="0"/>
                <a:cs typeface="Times New Roman" panose="02020603050405020304" pitchFamily="18" charset="0"/>
              </a:rPr>
              <a:t> Nominal discount rate is 15% and inflation rate is 10%. </a:t>
            </a:r>
          </a:p>
          <a:p>
            <a:r>
              <a:rPr lang="en-US" sz="2400" dirty="0">
                <a:latin typeface="Times New Roman" panose="02020603050405020304" pitchFamily="18" charset="0"/>
                <a:cs typeface="Times New Roman" panose="02020603050405020304" pitchFamily="18" charset="0"/>
              </a:rPr>
              <a:t>What is NPV?</a:t>
            </a:r>
            <a:endParaRPr lang="en-US" dirty="0">
              <a:solidFill>
                <a:schemeClr val="tx1"/>
              </a:solidFill>
              <a:latin typeface="Times New Roman" panose="02020603050405020304" pitchFamily="18" charset="0"/>
              <a:cs typeface="Times New Roman" panose="02020603050405020304" pitchFamily="18" charset="0"/>
            </a:endParaRPr>
          </a:p>
          <a:p>
            <a:endParaRPr lang="en-US" dirty="0"/>
          </a:p>
          <a:p>
            <a:endParaRPr lang="en-US" dirty="0"/>
          </a:p>
        </p:txBody>
      </p:sp>
      <p:graphicFrame>
        <p:nvGraphicFramePr>
          <p:cNvPr id="4" name="Object 3"/>
          <p:cNvGraphicFramePr>
            <a:graphicFrameLocks noChangeAspect="1"/>
          </p:cNvGraphicFramePr>
          <p:nvPr/>
        </p:nvGraphicFramePr>
        <p:xfrm>
          <a:off x="2766317" y="4003630"/>
          <a:ext cx="5948619" cy="1777059"/>
        </p:xfrm>
        <a:graphic>
          <a:graphicData uri="http://schemas.openxmlformats.org/presentationml/2006/ole">
            <mc:AlternateContent xmlns:mc="http://schemas.openxmlformats.org/markup-compatibility/2006">
              <mc:Choice xmlns:v="urn:schemas-microsoft-com:vml" Requires="v">
                <p:oleObj name="Equation" r:id="rId2" imgW="2082800" imgH="622300" progId="Equation.3">
                  <p:embed/>
                </p:oleObj>
              </mc:Choice>
              <mc:Fallback>
                <p:oleObj name="Equation" r:id="rId2" imgW="2082800" imgH="622300" progId="Equation.3">
                  <p:embed/>
                  <p:pic>
                    <p:nvPicPr>
                      <p:cNvPr id="4" name="Object 3"/>
                      <p:cNvPicPr/>
                      <p:nvPr/>
                    </p:nvPicPr>
                    <p:blipFill>
                      <a:blip r:embed="rId3"/>
                      <a:stretch>
                        <a:fillRect/>
                      </a:stretch>
                    </p:blipFill>
                    <p:spPr>
                      <a:xfrm>
                        <a:off x="2766317" y="4003630"/>
                        <a:ext cx="5948619" cy="1777059"/>
                      </a:xfrm>
                      <a:prstGeom prst="rect">
                        <a:avLst/>
                      </a:prstGeom>
                    </p:spPr>
                  </p:pic>
                </p:oleObj>
              </mc:Fallback>
            </mc:AlternateContent>
          </a:graphicData>
        </a:graphic>
      </p:graphicFrame>
    </p:spTree>
    <p:extLst>
      <p:ext uri="{BB962C8B-B14F-4D97-AF65-F5344CB8AC3E}">
        <p14:creationId xmlns:p14="http://schemas.microsoft.com/office/powerpoint/2010/main" val="2015169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lgn="ctr" rtl="0">
              <a:spcBef>
                <a:spcPct val="0"/>
              </a:spcBef>
            </a:pPr>
            <a:r>
              <a:rPr lang="en-US" sz="3000" dirty="0">
                <a:latin typeface="Times New Roman" panose="02020603050405020304" pitchFamily="18" charset="0"/>
                <a:cs typeface="Times New Roman" panose="02020603050405020304" pitchFamily="18" charset="0"/>
              </a:rPr>
              <a:t>Example - Nominal figures</a:t>
            </a:r>
          </a:p>
        </p:txBody>
      </p:sp>
      <p:graphicFrame>
        <p:nvGraphicFramePr>
          <p:cNvPr id="6" name="Object 7">
            <a:hlinkClick r:id="" action="ppaction://ole?verb=0"/>
          </p:cNvPr>
          <p:cNvGraphicFramePr>
            <a:graphicFrameLocks noGrp="1"/>
          </p:cNvGraphicFramePr>
          <p:nvPr>
            <p:ph idx="1"/>
          </p:nvPr>
        </p:nvGraphicFramePr>
        <p:xfrm>
          <a:off x="1614478" y="2197108"/>
          <a:ext cx="6118872" cy="4035701"/>
        </p:xfrm>
        <a:graphic>
          <a:graphicData uri="http://schemas.openxmlformats.org/presentationml/2006/ole">
            <mc:AlternateContent xmlns:mc="http://schemas.openxmlformats.org/markup-compatibility/2006">
              <mc:Choice xmlns:v="urn:schemas-microsoft-com:vml" Requires="v">
                <p:oleObj name="Equation" r:id="rId2" imgW="2349360" imgH="1600200" progId="Equation.3">
                  <p:embed/>
                </p:oleObj>
              </mc:Choice>
              <mc:Fallback>
                <p:oleObj name="Equation" r:id="rId2" imgW="2349360" imgH="1600200" progId="Equation.3">
                  <p:embed/>
                  <p:pic>
                    <p:nvPicPr>
                      <p:cNvPr id="6" name="Object 7">
                        <a:hlinkClick r:id="" action="ppaction://ole?verb=0"/>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4478" y="2197108"/>
                        <a:ext cx="6118872" cy="4035701"/>
                      </a:xfrm>
                      <a:prstGeom prst="rect">
                        <a:avLst/>
                      </a:prstGeom>
                      <a:noFill/>
                      <a:ln w="28575">
                        <a:solidFill>
                          <a:schemeClr val="bg1"/>
                        </a:solidFill>
                        <a:miter lim="800000"/>
                        <a:headEnd/>
                        <a:tailEnd/>
                      </a:ln>
                    </p:spPr>
                  </p:pic>
                </p:oleObj>
              </mc:Fallback>
            </mc:AlternateContent>
          </a:graphicData>
        </a:graphic>
      </p:graphicFrame>
    </p:spTree>
    <p:extLst>
      <p:ext uri="{BB962C8B-B14F-4D97-AF65-F5344CB8AC3E}">
        <p14:creationId xmlns:p14="http://schemas.microsoft.com/office/powerpoint/2010/main" val="29134562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700" b="1" dirty="0">
                <a:latin typeface="Times New Roman" panose="02020603050405020304" pitchFamily="18" charset="0"/>
                <a:cs typeface="Times New Roman" panose="02020603050405020304" pitchFamily="18" charset="0"/>
              </a:rPr>
              <a:t>Example—Real figures</a:t>
            </a:r>
          </a:p>
        </p:txBody>
      </p:sp>
      <p:graphicFrame>
        <p:nvGraphicFramePr>
          <p:cNvPr id="4" name="Object 7">
            <a:hlinkClick r:id="" action="ppaction://ole?verb=0"/>
          </p:cNvPr>
          <p:cNvGraphicFramePr>
            <a:graphicFrameLocks noGrp="1"/>
          </p:cNvGraphicFramePr>
          <p:nvPr>
            <p:ph idx="1"/>
          </p:nvPr>
        </p:nvGraphicFramePr>
        <p:xfrm>
          <a:off x="1888939" y="1922676"/>
          <a:ext cx="5779832" cy="3567559"/>
        </p:xfrm>
        <a:graphic>
          <a:graphicData uri="http://schemas.openxmlformats.org/presentationml/2006/ole">
            <mc:AlternateContent xmlns:mc="http://schemas.openxmlformats.org/markup-compatibility/2006">
              <mc:Choice xmlns:v="urn:schemas-microsoft-com:vml" Requires="v">
                <p:oleObj name="Equation" r:id="rId2" imgW="2361960" imgH="1346040" progId="Equation.3">
                  <p:embed/>
                </p:oleObj>
              </mc:Choice>
              <mc:Fallback>
                <p:oleObj name="Equation" r:id="rId2" imgW="2361960" imgH="1346040" progId="Equation.3">
                  <p:embed/>
                  <p:pic>
                    <p:nvPicPr>
                      <p:cNvPr id="4" name="Object 7">
                        <a:hlinkClick r:id="" action="ppaction://ole?verb=0"/>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88939" y="1922676"/>
                        <a:ext cx="5779832" cy="3567559"/>
                      </a:xfrm>
                      <a:prstGeom prst="rect">
                        <a:avLst/>
                      </a:prstGeom>
                      <a:noFill/>
                      <a:ln w="28575">
                        <a:solidFill>
                          <a:schemeClr val="bg1"/>
                        </a:solidFill>
                        <a:miter lim="800000"/>
                        <a:headEnd/>
                        <a:tailEnd/>
                      </a:ln>
                    </p:spPr>
                  </p:pic>
                </p:oleObj>
              </mc:Fallback>
            </mc:AlternateContent>
          </a:graphicData>
        </a:graphic>
      </p:graphicFrame>
    </p:spTree>
    <p:extLst>
      <p:ext uri="{BB962C8B-B14F-4D97-AF65-F5344CB8AC3E}">
        <p14:creationId xmlns:p14="http://schemas.microsoft.com/office/powerpoint/2010/main" val="41658100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15125" y="1153572"/>
            <a:ext cx="2400300" cy="4461163"/>
          </a:xfrm>
        </p:spPr>
        <p:txBody>
          <a:bodyPr>
            <a:normAutofit/>
          </a:bodyPr>
          <a:lstStyle/>
          <a:p>
            <a:r>
              <a:rPr lang="en-US" b="1">
                <a:solidFill>
                  <a:srgbClr val="FFFFFF"/>
                </a:solidFill>
                <a:latin typeface="Times New Roman" panose="02020603050405020304" pitchFamily="18" charset="0"/>
                <a:cs typeface="Times New Roman" panose="02020603050405020304" pitchFamily="18" charset="0"/>
              </a:rPr>
              <a:t>Applying Net Present Value Rule</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3335481" y="591344"/>
            <a:ext cx="5179868" cy="5585619"/>
          </a:xfrm>
        </p:spPr>
        <p:txBody>
          <a:bodyPr anchor="ctr">
            <a:normAutofit/>
          </a:bodyPr>
          <a:lstStyle/>
          <a:p>
            <a:endParaRPr lang="en-US" sz="1700" dirty="0">
              <a:latin typeface="Times New Roman" panose="02020603050405020304" pitchFamily="18" charset="0"/>
              <a:cs typeface="Times New Roman" panose="02020603050405020304" pitchFamily="18" charset="0"/>
            </a:endParaRPr>
          </a:p>
          <a:p>
            <a:r>
              <a:rPr lang="en-US" sz="2400" b="1" dirty="0">
                <a:latin typeface="Times New Roman" panose="02020603050405020304" pitchFamily="18" charset="0"/>
                <a:cs typeface="Times New Roman" panose="02020603050405020304" pitchFamily="18" charset="0"/>
              </a:rPr>
              <a:t>Rule 4: </a:t>
            </a:r>
            <a:r>
              <a:rPr lang="en-US" sz="2400" dirty="0">
                <a:latin typeface="Times New Roman" panose="02020603050405020304" pitchFamily="18" charset="0"/>
                <a:cs typeface="Times New Roman" panose="02020603050405020304" pitchFamily="18" charset="0"/>
              </a:rPr>
              <a:t>Separate Investment and Financing Decisions</a:t>
            </a:r>
          </a:p>
          <a:p>
            <a:pPr lvl="1"/>
            <a:endParaRPr lang="en-US" sz="2400" dirty="0">
              <a:latin typeface="Times New Roman" panose="02020603050405020304" pitchFamily="18" charset="0"/>
              <a:cs typeface="Times New Roman" panose="02020603050405020304" pitchFamily="18" charset="0"/>
            </a:endParaRPr>
          </a:p>
          <a:p>
            <a:pPr lvl="1"/>
            <a:r>
              <a:rPr lang="en-US" sz="2400" dirty="0">
                <a:latin typeface="Times New Roman" panose="02020603050405020304" pitchFamily="18" charset="0"/>
                <a:cs typeface="Times New Roman" panose="02020603050405020304" pitchFamily="18" charset="0"/>
              </a:rPr>
              <a:t>Regardless of financing, treat cash outflows required for the project as coming from investors</a:t>
            </a:r>
          </a:p>
          <a:p>
            <a:pPr lvl="1"/>
            <a:endParaRPr lang="en-US" sz="2400" dirty="0">
              <a:latin typeface="Times New Roman" panose="02020603050405020304" pitchFamily="18" charset="0"/>
              <a:cs typeface="Times New Roman" panose="02020603050405020304" pitchFamily="18" charset="0"/>
            </a:endParaRPr>
          </a:p>
          <a:p>
            <a:pPr lvl="1"/>
            <a:r>
              <a:rPr lang="en-US" sz="2400" dirty="0">
                <a:latin typeface="Times New Roman" panose="02020603050405020304" pitchFamily="18" charset="0"/>
                <a:cs typeface="Times New Roman" panose="02020603050405020304" pitchFamily="18" charset="0"/>
              </a:rPr>
              <a:t>Regardless of the financing, treat cash inflows as going to investors</a:t>
            </a:r>
          </a:p>
          <a:p>
            <a:pPr lvl="1"/>
            <a:endParaRPr lang="en-US" sz="1700" dirty="0"/>
          </a:p>
          <a:p>
            <a:pPr marL="457200" lvl="1" indent="0">
              <a:buNone/>
            </a:pPr>
            <a:endParaRPr lang="en-US" sz="1700" dirty="0"/>
          </a:p>
          <a:p>
            <a:pPr lvl="1"/>
            <a:endParaRPr lang="en-US" sz="1700" dirty="0"/>
          </a:p>
          <a:p>
            <a:pPr lvl="1"/>
            <a:endParaRPr lang="en-US" sz="1700" dirty="0"/>
          </a:p>
        </p:txBody>
      </p:sp>
    </p:spTree>
    <p:extLst>
      <p:ext uri="{BB962C8B-B14F-4D97-AF65-F5344CB8AC3E}">
        <p14:creationId xmlns:p14="http://schemas.microsoft.com/office/powerpoint/2010/main" val="2941038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216597"/>
            <a:ext cx="548639"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59" y="613954"/>
            <a:ext cx="8180615"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A89004-2390-7642-4A95-70BAD320F73F}"/>
              </a:ext>
            </a:extLst>
          </p:cNvPr>
          <p:cNvSpPr>
            <a:spLocks noGrp="1"/>
          </p:cNvSpPr>
          <p:nvPr>
            <p:ph type="title"/>
          </p:nvPr>
        </p:nvSpPr>
        <p:spPr>
          <a:xfrm>
            <a:off x="782723" y="809898"/>
            <a:ext cx="7457037" cy="1554480"/>
          </a:xfrm>
        </p:spPr>
        <p:txBody>
          <a:bodyPr anchor="ctr">
            <a:normAutofit/>
          </a:bodyPr>
          <a:lstStyle/>
          <a:p>
            <a:r>
              <a:rPr lang="en-US" sz="4200">
                <a:latin typeface="Times New Roman" panose="02020603050405020304" pitchFamily="18" charset="0"/>
                <a:cs typeface="Times New Roman" panose="02020603050405020304" pitchFamily="18" charset="0"/>
              </a:rPr>
              <a:t>Problem 1 – Project NPV</a:t>
            </a:r>
            <a:endParaRPr lang="en-IN" sz="420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FD1B011-92D7-5118-1855-D9B86BB2F618}"/>
              </a:ext>
            </a:extLst>
          </p:cNvPr>
          <p:cNvSpPr>
            <a:spLocks noGrp="1"/>
          </p:cNvSpPr>
          <p:nvPr>
            <p:ph idx="1"/>
          </p:nvPr>
        </p:nvSpPr>
        <p:spPr>
          <a:xfrm>
            <a:off x="783771" y="3017522"/>
            <a:ext cx="7455989" cy="3124658"/>
          </a:xfrm>
        </p:spPr>
        <p:txBody>
          <a:bodyPr anchor="ctr">
            <a:normAutofit/>
          </a:bodyPr>
          <a:lstStyle/>
          <a:p>
            <a:pPr marL="0" indent="0">
              <a:buNone/>
            </a:pPr>
            <a:r>
              <a:rPr lang="en-US" sz="2100">
                <a:latin typeface="Times New Roman" panose="02020603050405020304" pitchFamily="18" charset="0"/>
                <a:cs typeface="Times New Roman" panose="02020603050405020304" pitchFamily="18" charset="0"/>
              </a:rPr>
              <a:t>Flatte Restaurant is considering the purchase of a $7,500 souffle maker. The souffle maker has an economic life of five years and will be fully depreciated by the straight-line method. The machine will produce 1,300 souffles per year, with each costing $2.15 to make and priced at $5.25. Assume that the discount rate is 14% and the tax rate is 34%. Should the company make the purchase?</a:t>
            </a:r>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28650" y="6485313"/>
            <a:ext cx="78867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84013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216597"/>
            <a:ext cx="548639"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59" y="613954"/>
            <a:ext cx="8180615"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2CE355-1997-AC7F-AC5D-541C05C01675}"/>
              </a:ext>
            </a:extLst>
          </p:cNvPr>
          <p:cNvSpPr>
            <a:spLocks noGrp="1"/>
          </p:cNvSpPr>
          <p:nvPr>
            <p:ph type="title"/>
          </p:nvPr>
        </p:nvSpPr>
        <p:spPr>
          <a:xfrm>
            <a:off x="782723" y="809898"/>
            <a:ext cx="7457037" cy="1554480"/>
          </a:xfrm>
        </p:spPr>
        <p:txBody>
          <a:bodyPr anchor="ctr">
            <a:normAutofit/>
          </a:bodyPr>
          <a:lstStyle/>
          <a:p>
            <a:r>
              <a:rPr lang="en-US" sz="4200">
                <a:latin typeface="Times New Roman" panose="02020603050405020304" pitchFamily="18" charset="0"/>
                <a:cs typeface="Times New Roman" panose="02020603050405020304" pitchFamily="18" charset="0"/>
              </a:rPr>
              <a:t>Problem 2 – Project NPV</a:t>
            </a:r>
            <a:endParaRPr lang="en-IN" sz="420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08E27EF-D3C8-787F-2653-E7E18B98D019}"/>
              </a:ext>
            </a:extLst>
          </p:cNvPr>
          <p:cNvSpPr>
            <a:spLocks noGrp="1"/>
          </p:cNvSpPr>
          <p:nvPr>
            <p:ph idx="1"/>
          </p:nvPr>
        </p:nvSpPr>
        <p:spPr>
          <a:xfrm>
            <a:off x="783771" y="3017522"/>
            <a:ext cx="7455989" cy="3124658"/>
          </a:xfrm>
        </p:spPr>
        <p:txBody>
          <a:bodyPr anchor="ctr">
            <a:normAutofit/>
          </a:bodyPr>
          <a:lstStyle/>
          <a:p>
            <a:pPr marL="0" indent="0">
              <a:buNone/>
            </a:pPr>
            <a:r>
              <a:rPr lang="en-US" sz="1900" dirty="0">
                <a:latin typeface="Times New Roman" panose="02020603050405020304" pitchFamily="18" charset="0"/>
                <a:cs typeface="Times New Roman" panose="02020603050405020304" pitchFamily="18" charset="0"/>
              </a:rPr>
              <a:t>With limited capital, two recent MBA graduates decided to focus on floor lamps to accent people's homes. They projected unit sales of these lamps to be 9,500 in the first year, with a growth of 8% each year for the next five years. Production of these lamps will require $45,000 in net working capital to start. Total fixed costs are $115,000 per year, variable production costs are $21 per unit, and the units are priced at $53 each.  The equipment needed to begin production will cost $190,000. The equipment will be depreciated using the straight-line method over a five-year life and is not expected to have a salvage value. The effective tax rate is 34%, and the required rate of return is 18%. What is the NPV of this project?</a:t>
            </a:r>
          </a:p>
          <a:p>
            <a:endParaRPr lang="en-IN" sz="1900" dirty="0"/>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28650" y="6485313"/>
            <a:ext cx="78867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76193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487837" y="2732147"/>
            <a:ext cx="5860051" cy="395784"/>
            <a:chOff x="6081624" y="1998368"/>
            <a:chExt cx="5613457" cy="782175"/>
          </a:xfrm>
          <a:solidFill>
            <a:schemeClr val="accent4"/>
          </a:solidFill>
        </p:grpSpPr>
        <p:sp>
          <p:nvSpPr>
            <p:cNvPr id="11" name="Rectangle 10">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4646" y="922919"/>
            <a:ext cx="8333796"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62222" y="1238080"/>
            <a:ext cx="7387313" cy="1349671"/>
          </a:xfrm>
        </p:spPr>
        <p:txBody>
          <a:bodyPr anchor="b">
            <a:normAutofit/>
          </a:bodyPr>
          <a:lstStyle/>
          <a:p>
            <a:pPr>
              <a:lnSpc>
                <a:spcPct val="90000"/>
              </a:lnSpc>
            </a:pPr>
            <a:r>
              <a:rPr lang="en-US" sz="4300" b="1">
                <a:latin typeface="Times New Roman" panose="02020603050405020304" pitchFamily="18" charset="0"/>
                <a:cs typeface="Times New Roman" panose="02020603050405020304" pitchFamily="18" charset="0"/>
              </a:rPr>
              <a:t>Using the NPV Rule to Choose Projects</a:t>
            </a:r>
          </a:p>
        </p:txBody>
      </p:sp>
      <p:sp>
        <p:nvSpPr>
          <p:cNvPr id="3" name="Content Placeholder 2"/>
          <p:cNvSpPr>
            <a:spLocks noGrp="1"/>
          </p:cNvSpPr>
          <p:nvPr>
            <p:ph idx="1"/>
          </p:nvPr>
        </p:nvSpPr>
        <p:spPr>
          <a:xfrm>
            <a:off x="966978" y="2902913"/>
            <a:ext cx="7387313" cy="3032168"/>
          </a:xfrm>
        </p:spPr>
        <p:txBody>
          <a:bodyPr anchor="ctr">
            <a:normAutofit/>
          </a:bodyPr>
          <a:lstStyle/>
          <a:p>
            <a:endParaRPr lang="en-US" sz="1700"/>
          </a:p>
          <a:p>
            <a:pPr marL="0" indent="0">
              <a:buNone/>
            </a:pPr>
            <a:r>
              <a:rPr lang="en-US" sz="1700" b="1">
                <a:latin typeface="Times New Roman" panose="02020603050405020304" pitchFamily="18" charset="0"/>
                <a:cs typeface="Times New Roman" panose="02020603050405020304" pitchFamily="18" charset="0"/>
              </a:rPr>
              <a:t>1: Investment Timing Decision</a:t>
            </a:r>
          </a:p>
          <a:p>
            <a:pPr lvl="1"/>
            <a:endParaRPr lang="en-US" sz="1700">
              <a:latin typeface="Times New Roman" panose="02020603050405020304" pitchFamily="18" charset="0"/>
              <a:cs typeface="Times New Roman" panose="02020603050405020304" pitchFamily="18" charset="0"/>
            </a:endParaRPr>
          </a:p>
          <a:p>
            <a:pPr lvl="1"/>
            <a:r>
              <a:rPr lang="en-US" sz="1700">
                <a:latin typeface="Times New Roman" panose="02020603050405020304" pitchFamily="18" charset="0"/>
                <a:cs typeface="Times New Roman" panose="02020603050405020304" pitchFamily="18" charset="0"/>
              </a:rPr>
              <a:t>Some projects are more valuable if undertaken in the future</a:t>
            </a:r>
          </a:p>
          <a:p>
            <a:pPr lvl="1"/>
            <a:endParaRPr lang="en-US" sz="1700">
              <a:latin typeface="Times New Roman" panose="02020603050405020304" pitchFamily="18" charset="0"/>
              <a:cs typeface="Times New Roman" panose="02020603050405020304" pitchFamily="18" charset="0"/>
            </a:endParaRPr>
          </a:p>
          <a:p>
            <a:pPr lvl="1"/>
            <a:r>
              <a:rPr lang="en-US" sz="1700">
                <a:latin typeface="Times New Roman" panose="02020603050405020304" pitchFamily="18" charset="0"/>
                <a:cs typeface="Times New Roman" panose="02020603050405020304" pitchFamily="18" charset="0"/>
              </a:rPr>
              <a:t>Examine start dates (t) for investment and calculate the net future value for each date</a:t>
            </a:r>
          </a:p>
          <a:p>
            <a:pPr lvl="2"/>
            <a:r>
              <a:rPr lang="en-US" sz="1700">
                <a:latin typeface="Times New Roman" panose="02020603050405020304" pitchFamily="18" charset="0"/>
                <a:cs typeface="Times New Roman" panose="02020603050405020304" pitchFamily="18" charset="0"/>
              </a:rPr>
              <a:t>Discount net values back to the present</a:t>
            </a:r>
          </a:p>
        </p:txBody>
      </p:sp>
    </p:spTree>
    <p:extLst>
      <p:ext uri="{BB962C8B-B14F-4D97-AF65-F5344CB8AC3E}">
        <p14:creationId xmlns:p14="http://schemas.microsoft.com/office/powerpoint/2010/main" val="14353013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700" b="1" dirty="0">
                <a:latin typeface="Times New Roman" panose="02020603050405020304" pitchFamily="18" charset="0"/>
                <a:cs typeface="Times New Roman" panose="02020603050405020304" pitchFamily="18" charset="0"/>
              </a:rPr>
              <a:t>Using the NPV Rule to Choose Projects</a:t>
            </a:r>
          </a:p>
        </p:txBody>
      </p:sp>
      <p:sp>
        <p:nvSpPr>
          <p:cNvPr id="3" name="Content Placeholder 2"/>
          <p:cNvSpPr>
            <a:spLocks noGrp="1"/>
          </p:cNvSpPr>
          <p:nvPr>
            <p:ph idx="1"/>
          </p:nvPr>
        </p:nvSpPr>
        <p:spPr/>
        <p:txBody>
          <a:bodyPr/>
          <a:lstStyle/>
          <a:p>
            <a:pPr marL="0" indent="0">
              <a:buNone/>
            </a:pPr>
            <a:r>
              <a:rPr lang="en-US" sz="2400" b="1" dirty="0">
                <a:latin typeface="Times New Roman" panose="02020603050405020304" pitchFamily="18" charset="0"/>
                <a:cs typeface="Times New Roman" panose="02020603050405020304" pitchFamily="18" charset="0"/>
              </a:rPr>
              <a:t>2: Choice between Projects of Unequal Lives</a:t>
            </a:r>
          </a:p>
          <a:p>
            <a:pPr lvl="1"/>
            <a:r>
              <a:rPr lang="en-US" sz="2400" u="sng" dirty="0">
                <a:latin typeface="Times New Roman" panose="02020603050405020304" pitchFamily="18" charset="0"/>
                <a:cs typeface="Times New Roman" panose="02020603050405020304" pitchFamily="18" charset="0"/>
              </a:rPr>
              <a:t>Example: </a:t>
            </a:r>
            <a:r>
              <a:rPr lang="en-US" sz="2400" dirty="0">
                <a:latin typeface="Times New Roman" panose="02020603050405020304" pitchFamily="18" charset="0"/>
                <a:cs typeface="Times New Roman" panose="02020603050405020304" pitchFamily="18" charset="0"/>
              </a:rPr>
              <a:t>Given the cost of operating two machines and a 6% cost of capital, which machine has the higher value using the equivalent annual annuity method?</a:t>
            </a:r>
          </a:p>
          <a:p>
            <a:r>
              <a:rPr lang="en-US" sz="2400" dirty="0">
                <a:latin typeface="Times New Roman" panose="02020603050405020304" pitchFamily="18" charset="0"/>
                <a:cs typeface="Times New Roman" panose="02020603050405020304" pitchFamily="18" charset="0"/>
              </a:rPr>
              <a:t>Quality &amp; quantity produced by both machines are the same each year</a:t>
            </a:r>
          </a:p>
          <a:p>
            <a:endParaRPr lang="en-US" dirty="0"/>
          </a:p>
          <a:p>
            <a:endParaRPr lang="en-US" dirty="0"/>
          </a:p>
          <a:p>
            <a:endParaRPr lang="en-US" dirty="0"/>
          </a:p>
        </p:txBody>
      </p:sp>
      <p:graphicFrame>
        <p:nvGraphicFramePr>
          <p:cNvPr id="9" name="Table 8"/>
          <p:cNvGraphicFramePr>
            <a:graphicFrameLocks noGrp="1"/>
          </p:cNvGraphicFramePr>
          <p:nvPr>
            <p:extLst>
              <p:ext uri="{D42A27DB-BD31-4B8C-83A1-F6EECF244321}">
                <p14:modId xmlns:p14="http://schemas.microsoft.com/office/powerpoint/2010/main" val="1028988047"/>
              </p:ext>
            </p:extLst>
          </p:nvPr>
        </p:nvGraphicFramePr>
        <p:xfrm>
          <a:off x="689180" y="4371595"/>
          <a:ext cx="7765640" cy="1937140"/>
        </p:xfrm>
        <a:graphic>
          <a:graphicData uri="http://schemas.openxmlformats.org/drawingml/2006/table">
            <a:tbl>
              <a:tblPr firstRow="1" bandRow="1">
                <a:tableStyleId>{10A1B5D5-9B99-4C35-A422-299274C87663}</a:tableStyleId>
              </a:tblPr>
              <a:tblGrid>
                <a:gridCol w="1294272">
                  <a:extLst>
                    <a:ext uri="{9D8B030D-6E8A-4147-A177-3AD203B41FA5}">
                      <a16:colId xmlns:a16="http://schemas.microsoft.com/office/drawing/2014/main" val="20000"/>
                    </a:ext>
                  </a:extLst>
                </a:gridCol>
                <a:gridCol w="924482">
                  <a:extLst>
                    <a:ext uri="{9D8B030D-6E8A-4147-A177-3AD203B41FA5}">
                      <a16:colId xmlns:a16="http://schemas.microsoft.com/office/drawing/2014/main" val="20001"/>
                    </a:ext>
                  </a:extLst>
                </a:gridCol>
                <a:gridCol w="1109377">
                  <a:extLst>
                    <a:ext uri="{9D8B030D-6E8A-4147-A177-3AD203B41FA5}">
                      <a16:colId xmlns:a16="http://schemas.microsoft.com/office/drawing/2014/main" val="20002"/>
                    </a:ext>
                  </a:extLst>
                </a:gridCol>
                <a:gridCol w="1109377">
                  <a:extLst>
                    <a:ext uri="{9D8B030D-6E8A-4147-A177-3AD203B41FA5}">
                      <a16:colId xmlns:a16="http://schemas.microsoft.com/office/drawing/2014/main" val="20003"/>
                    </a:ext>
                  </a:extLst>
                </a:gridCol>
                <a:gridCol w="804299">
                  <a:extLst>
                    <a:ext uri="{9D8B030D-6E8A-4147-A177-3AD203B41FA5}">
                      <a16:colId xmlns:a16="http://schemas.microsoft.com/office/drawing/2014/main" val="20004"/>
                    </a:ext>
                  </a:extLst>
                </a:gridCol>
                <a:gridCol w="1414456">
                  <a:extLst>
                    <a:ext uri="{9D8B030D-6E8A-4147-A177-3AD203B41FA5}">
                      <a16:colId xmlns:a16="http://schemas.microsoft.com/office/drawing/2014/main" val="20005"/>
                    </a:ext>
                  </a:extLst>
                </a:gridCol>
                <a:gridCol w="1109377">
                  <a:extLst>
                    <a:ext uri="{9D8B030D-6E8A-4147-A177-3AD203B41FA5}">
                      <a16:colId xmlns:a16="http://schemas.microsoft.com/office/drawing/2014/main" val="20006"/>
                    </a:ext>
                  </a:extLst>
                </a:gridCol>
              </a:tblGrid>
              <a:tr h="484285">
                <a:tc>
                  <a:txBody>
                    <a:bodyPr/>
                    <a:lstStyle/>
                    <a:p>
                      <a:pPr algn="ctr"/>
                      <a:endParaRPr lang="en-US" sz="2100"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Year</a:t>
                      </a:r>
                    </a:p>
                  </a:txBody>
                  <a:tcPr marL="68580" marR="68580" marT="34290" marB="34290" anchor="ctr">
                    <a:cell3D prstMaterial="dkEdge">
                      <a:bevel prst="coolSlant"/>
                      <a:lightRig rig="flood" dir="t"/>
                    </a:cell3D>
                  </a:tcPr>
                </a:tc>
                <a:tc>
                  <a:txBody>
                    <a:bodyPr/>
                    <a:lstStyle/>
                    <a:p>
                      <a:pPr algn="ctr"/>
                      <a:endParaRPr lang="en-US" sz="2100"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tc>
                  <a:txBody>
                    <a:bodyPr/>
                    <a:lstStyle/>
                    <a:p>
                      <a:pPr algn="ctr"/>
                      <a:endParaRPr lang="en-US" sz="2100"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tc>
                  <a:txBody>
                    <a:bodyPr/>
                    <a:lstStyle/>
                    <a:p>
                      <a:pPr algn="ctr"/>
                      <a:endParaRPr lang="en-US" sz="2100"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tc>
                  <a:txBody>
                    <a:bodyPr/>
                    <a:lstStyle/>
                    <a:p>
                      <a:pPr algn="ctr"/>
                      <a:endParaRPr lang="en-US" sz="2100"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tc>
                  <a:txBody>
                    <a:bodyPr/>
                    <a:lstStyle/>
                    <a:p>
                      <a:pPr algn="ctr"/>
                      <a:endParaRPr lang="en-US" sz="2100"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extLst>
                  <a:ext uri="{0D108BD9-81ED-4DB2-BD59-A6C34878D82A}">
                    <a16:rowId xmlns:a16="http://schemas.microsoft.com/office/drawing/2014/main" val="10000"/>
                  </a:ext>
                </a:extLst>
              </a:tr>
              <a:tr h="484285">
                <a:tc>
                  <a:txBody>
                    <a:bodyPr/>
                    <a:lstStyle/>
                    <a:p>
                      <a:pPr algn="ctr"/>
                      <a:r>
                        <a:rPr lang="en-US" sz="2100" dirty="0">
                          <a:latin typeface="Times New Roman" panose="02020603050405020304" pitchFamily="18" charset="0"/>
                          <a:cs typeface="Times New Roman" panose="02020603050405020304" pitchFamily="18" charset="0"/>
                        </a:rPr>
                        <a:t>Machine</a:t>
                      </a:r>
                      <a:endParaRPr lang="en-US" sz="2100" b="1"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0</a:t>
                      </a:r>
                      <a:endParaRPr lang="en-US" sz="2100" b="1"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1</a:t>
                      </a:r>
                      <a:endParaRPr lang="en-US" sz="2100" b="1"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2</a:t>
                      </a:r>
                      <a:endParaRPr lang="en-US" sz="2100" b="1"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3</a:t>
                      </a:r>
                      <a:endParaRPr lang="en-US" sz="2100" b="1"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PV@6%</a:t>
                      </a:r>
                      <a:endParaRPr lang="en-US" sz="2100" b="1"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E.A.A.</a:t>
                      </a:r>
                      <a:endParaRPr lang="en-US" sz="2100" b="1"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extLst>
                  <a:ext uri="{0D108BD9-81ED-4DB2-BD59-A6C34878D82A}">
                    <a16:rowId xmlns:a16="http://schemas.microsoft.com/office/drawing/2014/main" val="10001"/>
                  </a:ext>
                </a:extLst>
              </a:tr>
              <a:tr h="484285">
                <a:tc>
                  <a:txBody>
                    <a:bodyPr/>
                    <a:lstStyle/>
                    <a:p>
                      <a:pPr algn="ctr"/>
                      <a:r>
                        <a:rPr lang="en-US" sz="2100" dirty="0">
                          <a:latin typeface="Times New Roman" panose="02020603050405020304" pitchFamily="18" charset="0"/>
                          <a:cs typeface="Times New Roman" panose="02020603050405020304" pitchFamily="18" charset="0"/>
                        </a:rPr>
                        <a:t>A</a:t>
                      </a: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15</a:t>
                      </a: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5</a:t>
                      </a: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5</a:t>
                      </a: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5</a:t>
                      </a: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28.37</a:t>
                      </a:r>
                    </a:p>
                  </a:txBody>
                  <a:tcPr marL="68580" marR="68580" marT="34290" marB="34290" anchor="ctr">
                    <a:cell3D prstMaterial="dkEdge">
                      <a:bevel prst="coolSlant"/>
                      <a:lightRig rig="flood" dir="t"/>
                    </a:cell3D>
                  </a:tcPr>
                </a:tc>
                <a:tc>
                  <a:txBody>
                    <a:bodyPr/>
                    <a:lstStyle/>
                    <a:p>
                      <a:pPr algn="ctr"/>
                      <a:endParaRPr lang="en-US" sz="2100"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extLst>
                  <a:ext uri="{0D108BD9-81ED-4DB2-BD59-A6C34878D82A}">
                    <a16:rowId xmlns:a16="http://schemas.microsoft.com/office/drawing/2014/main" val="10002"/>
                  </a:ext>
                </a:extLst>
              </a:tr>
              <a:tr h="484285">
                <a:tc>
                  <a:txBody>
                    <a:bodyPr/>
                    <a:lstStyle/>
                    <a:p>
                      <a:pPr algn="ctr"/>
                      <a:r>
                        <a:rPr lang="en-US" sz="2100" dirty="0">
                          <a:latin typeface="Times New Roman" panose="02020603050405020304" pitchFamily="18" charset="0"/>
                          <a:cs typeface="Times New Roman" panose="02020603050405020304" pitchFamily="18" charset="0"/>
                        </a:rPr>
                        <a:t>B</a:t>
                      </a: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10</a:t>
                      </a: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6</a:t>
                      </a: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6</a:t>
                      </a:r>
                    </a:p>
                  </a:txBody>
                  <a:tcPr marL="68580" marR="68580" marT="34290" marB="34290" anchor="ctr">
                    <a:cell3D prstMaterial="dkEdge">
                      <a:bevel prst="coolSlant"/>
                      <a:lightRig rig="flood" dir="t"/>
                    </a:cell3D>
                  </a:tcPr>
                </a:tc>
                <a:tc>
                  <a:txBody>
                    <a:bodyPr/>
                    <a:lstStyle/>
                    <a:p>
                      <a:pPr algn="ctr"/>
                      <a:endParaRPr lang="en-US" sz="2100"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21.00</a:t>
                      </a:r>
                    </a:p>
                  </a:txBody>
                  <a:tcPr marL="68580" marR="68580" marT="34290" marB="34290" anchor="ctr">
                    <a:cell3D prstMaterial="dkEdge">
                      <a:bevel prst="coolSlant"/>
                      <a:lightRig rig="flood" dir="t"/>
                    </a:cell3D>
                  </a:tcPr>
                </a:tc>
                <a:tc>
                  <a:txBody>
                    <a:bodyPr/>
                    <a:lstStyle/>
                    <a:p>
                      <a:pPr algn="ctr"/>
                      <a:endParaRPr lang="en-US" sz="2100"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87086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700" b="1" dirty="0">
                <a:latin typeface="Times New Roman" panose="02020603050405020304" pitchFamily="18" charset="0"/>
                <a:cs typeface="Times New Roman" panose="02020603050405020304" pitchFamily="18" charset="0"/>
              </a:rPr>
              <a:t>Using the NPV Rule to Choose Projects</a:t>
            </a:r>
          </a:p>
        </p:txBody>
      </p:sp>
      <p:sp>
        <p:nvSpPr>
          <p:cNvPr id="3" name="Content Placeholder 2"/>
          <p:cNvSpPr>
            <a:spLocks noGrp="1"/>
          </p:cNvSpPr>
          <p:nvPr>
            <p:ph idx="1"/>
          </p:nvPr>
        </p:nvSpPr>
        <p:spPr/>
        <p:txBody>
          <a:bodyPr/>
          <a:lstStyle/>
          <a:p>
            <a:r>
              <a:rPr lang="en-US" sz="2400" dirty="0">
                <a:latin typeface="Times New Roman" panose="02020603050405020304" pitchFamily="18" charset="0"/>
                <a:cs typeface="Times New Roman" panose="02020603050405020304" pitchFamily="18" charset="0"/>
              </a:rPr>
              <a:t>Choice between Long- and Short-Term Equipment</a:t>
            </a:r>
          </a:p>
          <a:p>
            <a:r>
              <a:rPr lang="en-US" sz="2400" dirty="0">
                <a:latin typeface="Times New Roman" panose="02020603050405020304" pitchFamily="18" charset="0"/>
                <a:cs typeface="Times New Roman" panose="02020603050405020304" pitchFamily="18" charset="0"/>
              </a:rPr>
              <a:t>Quality &amp; quantity produced by both machines are the same each year</a:t>
            </a:r>
          </a:p>
          <a:p>
            <a:endParaRPr lang="en-US" sz="2400" dirty="0">
              <a:latin typeface="Times New Roman" panose="02020603050405020304" pitchFamily="18" charset="0"/>
              <a:cs typeface="Times New Roman" panose="02020603050405020304" pitchFamily="18" charset="0"/>
            </a:endParaRPr>
          </a:p>
          <a:p>
            <a:endParaRPr lang="en-US" dirty="0"/>
          </a:p>
          <a:p>
            <a:endParaRPr lang="en-US" dirty="0"/>
          </a:p>
        </p:txBody>
      </p:sp>
      <p:graphicFrame>
        <p:nvGraphicFramePr>
          <p:cNvPr id="9" name="Table 8"/>
          <p:cNvGraphicFramePr>
            <a:graphicFrameLocks noGrp="1"/>
          </p:cNvGraphicFramePr>
          <p:nvPr>
            <p:extLst>
              <p:ext uri="{D42A27DB-BD31-4B8C-83A1-F6EECF244321}">
                <p14:modId xmlns:p14="http://schemas.microsoft.com/office/powerpoint/2010/main" val="1063163071"/>
              </p:ext>
            </p:extLst>
          </p:nvPr>
        </p:nvGraphicFramePr>
        <p:xfrm>
          <a:off x="893038" y="3271121"/>
          <a:ext cx="7765640" cy="1937140"/>
        </p:xfrm>
        <a:graphic>
          <a:graphicData uri="http://schemas.openxmlformats.org/drawingml/2006/table">
            <a:tbl>
              <a:tblPr firstRow="1" bandRow="1">
                <a:tableStyleId>{10A1B5D5-9B99-4C35-A422-299274C87663}</a:tableStyleId>
              </a:tblPr>
              <a:tblGrid>
                <a:gridCol w="1294272">
                  <a:extLst>
                    <a:ext uri="{9D8B030D-6E8A-4147-A177-3AD203B41FA5}">
                      <a16:colId xmlns:a16="http://schemas.microsoft.com/office/drawing/2014/main" val="20000"/>
                    </a:ext>
                  </a:extLst>
                </a:gridCol>
                <a:gridCol w="924482">
                  <a:extLst>
                    <a:ext uri="{9D8B030D-6E8A-4147-A177-3AD203B41FA5}">
                      <a16:colId xmlns:a16="http://schemas.microsoft.com/office/drawing/2014/main" val="20001"/>
                    </a:ext>
                  </a:extLst>
                </a:gridCol>
                <a:gridCol w="1109377">
                  <a:extLst>
                    <a:ext uri="{9D8B030D-6E8A-4147-A177-3AD203B41FA5}">
                      <a16:colId xmlns:a16="http://schemas.microsoft.com/office/drawing/2014/main" val="20002"/>
                    </a:ext>
                  </a:extLst>
                </a:gridCol>
                <a:gridCol w="1109377">
                  <a:extLst>
                    <a:ext uri="{9D8B030D-6E8A-4147-A177-3AD203B41FA5}">
                      <a16:colId xmlns:a16="http://schemas.microsoft.com/office/drawing/2014/main" val="20003"/>
                    </a:ext>
                  </a:extLst>
                </a:gridCol>
                <a:gridCol w="804299">
                  <a:extLst>
                    <a:ext uri="{9D8B030D-6E8A-4147-A177-3AD203B41FA5}">
                      <a16:colId xmlns:a16="http://schemas.microsoft.com/office/drawing/2014/main" val="20004"/>
                    </a:ext>
                  </a:extLst>
                </a:gridCol>
                <a:gridCol w="1414456">
                  <a:extLst>
                    <a:ext uri="{9D8B030D-6E8A-4147-A177-3AD203B41FA5}">
                      <a16:colId xmlns:a16="http://schemas.microsoft.com/office/drawing/2014/main" val="20005"/>
                    </a:ext>
                  </a:extLst>
                </a:gridCol>
                <a:gridCol w="1109377">
                  <a:extLst>
                    <a:ext uri="{9D8B030D-6E8A-4147-A177-3AD203B41FA5}">
                      <a16:colId xmlns:a16="http://schemas.microsoft.com/office/drawing/2014/main" val="20006"/>
                    </a:ext>
                  </a:extLst>
                </a:gridCol>
              </a:tblGrid>
              <a:tr h="484285">
                <a:tc>
                  <a:txBody>
                    <a:bodyPr/>
                    <a:lstStyle/>
                    <a:p>
                      <a:pPr algn="ctr"/>
                      <a:endParaRPr lang="en-US" sz="2100"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Year</a:t>
                      </a:r>
                    </a:p>
                  </a:txBody>
                  <a:tcPr marL="68580" marR="68580" marT="34290" marB="34290" anchor="ctr">
                    <a:cell3D prstMaterial="dkEdge">
                      <a:bevel prst="coolSlant"/>
                      <a:lightRig rig="flood" dir="t"/>
                    </a:cell3D>
                  </a:tcPr>
                </a:tc>
                <a:tc>
                  <a:txBody>
                    <a:bodyPr/>
                    <a:lstStyle/>
                    <a:p>
                      <a:pPr algn="ctr"/>
                      <a:endParaRPr lang="en-US" sz="2100"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tc>
                  <a:txBody>
                    <a:bodyPr/>
                    <a:lstStyle/>
                    <a:p>
                      <a:pPr algn="ctr"/>
                      <a:endParaRPr lang="en-US" sz="2100"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tc>
                  <a:txBody>
                    <a:bodyPr/>
                    <a:lstStyle/>
                    <a:p>
                      <a:pPr algn="ctr"/>
                      <a:endParaRPr lang="en-US" sz="2100"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tc>
                  <a:txBody>
                    <a:bodyPr/>
                    <a:lstStyle/>
                    <a:p>
                      <a:pPr algn="ctr"/>
                      <a:endParaRPr lang="en-US" sz="2100"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tc>
                  <a:txBody>
                    <a:bodyPr/>
                    <a:lstStyle/>
                    <a:p>
                      <a:pPr algn="ctr"/>
                      <a:endParaRPr lang="en-US" sz="2100"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extLst>
                  <a:ext uri="{0D108BD9-81ED-4DB2-BD59-A6C34878D82A}">
                    <a16:rowId xmlns:a16="http://schemas.microsoft.com/office/drawing/2014/main" val="10000"/>
                  </a:ext>
                </a:extLst>
              </a:tr>
              <a:tr h="484285">
                <a:tc>
                  <a:txBody>
                    <a:bodyPr/>
                    <a:lstStyle/>
                    <a:p>
                      <a:pPr algn="ctr"/>
                      <a:r>
                        <a:rPr lang="en-US" sz="2100" dirty="0">
                          <a:latin typeface="Times New Roman" panose="02020603050405020304" pitchFamily="18" charset="0"/>
                          <a:cs typeface="Times New Roman" panose="02020603050405020304" pitchFamily="18" charset="0"/>
                        </a:rPr>
                        <a:t>Machine</a:t>
                      </a:r>
                      <a:endParaRPr lang="en-US" sz="2100" b="1"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0</a:t>
                      </a:r>
                      <a:endParaRPr lang="en-US" sz="2100" b="1"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1</a:t>
                      </a:r>
                      <a:endParaRPr lang="en-US" sz="2100" b="1"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2</a:t>
                      </a:r>
                      <a:endParaRPr lang="en-US" sz="2100" b="1"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3</a:t>
                      </a:r>
                      <a:endParaRPr lang="en-US" sz="2100" b="1"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PV@6%</a:t>
                      </a:r>
                      <a:endParaRPr lang="en-US" sz="2100" b="1"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E.A.A.</a:t>
                      </a:r>
                      <a:endParaRPr lang="en-US" sz="2100" b="1"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extLst>
                  <a:ext uri="{0D108BD9-81ED-4DB2-BD59-A6C34878D82A}">
                    <a16:rowId xmlns:a16="http://schemas.microsoft.com/office/drawing/2014/main" val="10001"/>
                  </a:ext>
                </a:extLst>
              </a:tr>
              <a:tr h="484285">
                <a:tc>
                  <a:txBody>
                    <a:bodyPr/>
                    <a:lstStyle/>
                    <a:p>
                      <a:pPr algn="ctr"/>
                      <a:r>
                        <a:rPr lang="en-US" sz="2100" dirty="0">
                          <a:latin typeface="Times New Roman" panose="02020603050405020304" pitchFamily="18" charset="0"/>
                          <a:cs typeface="Times New Roman" panose="02020603050405020304" pitchFamily="18" charset="0"/>
                        </a:rPr>
                        <a:t>A</a:t>
                      </a: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15</a:t>
                      </a: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5</a:t>
                      </a: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5</a:t>
                      </a: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5</a:t>
                      </a: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28.37</a:t>
                      </a: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10.61</a:t>
                      </a:r>
                    </a:p>
                  </a:txBody>
                  <a:tcPr marL="68580" marR="68580" marT="34290" marB="34290" anchor="ctr">
                    <a:cell3D prstMaterial="dkEdge">
                      <a:bevel prst="coolSlant"/>
                      <a:lightRig rig="flood" dir="t"/>
                    </a:cell3D>
                  </a:tcPr>
                </a:tc>
                <a:extLst>
                  <a:ext uri="{0D108BD9-81ED-4DB2-BD59-A6C34878D82A}">
                    <a16:rowId xmlns:a16="http://schemas.microsoft.com/office/drawing/2014/main" val="10002"/>
                  </a:ext>
                </a:extLst>
              </a:tr>
              <a:tr h="484285">
                <a:tc>
                  <a:txBody>
                    <a:bodyPr/>
                    <a:lstStyle/>
                    <a:p>
                      <a:pPr algn="ctr"/>
                      <a:r>
                        <a:rPr lang="en-US" sz="2100" dirty="0">
                          <a:latin typeface="Times New Roman" panose="02020603050405020304" pitchFamily="18" charset="0"/>
                          <a:cs typeface="Times New Roman" panose="02020603050405020304" pitchFamily="18" charset="0"/>
                        </a:rPr>
                        <a:t>B</a:t>
                      </a: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10</a:t>
                      </a: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6</a:t>
                      </a: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6</a:t>
                      </a:r>
                    </a:p>
                  </a:txBody>
                  <a:tcPr marL="68580" marR="68580" marT="34290" marB="34290" anchor="ctr">
                    <a:cell3D prstMaterial="dkEdge">
                      <a:bevel prst="coolSlant"/>
                      <a:lightRig rig="flood" dir="t"/>
                    </a:cell3D>
                  </a:tcPr>
                </a:tc>
                <a:tc>
                  <a:txBody>
                    <a:bodyPr/>
                    <a:lstStyle/>
                    <a:p>
                      <a:pPr algn="ctr"/>
                      <a:endParaRPr lang="en-US" sz="2100"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21.00</a:t>
                      </a: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11.45</a:t>
                      </a:r>
                    </a:p>
                  </a:txBody>
                  <a:tcPr marL="68580" marR="68580" marT="34290" marB="34290" anchor="ctr">
                    <a:cell3D prstMaterial="dkEdge">
                      <a:bevel prst="coolSlant"/>
                      <a:lightRig rig="flood" dir="t"/>
                    </a:cell3D>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696192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565" y="937932"/>
            <a:ext cx="8867316" cy="533926"/>
          </a:xfrm>
        </p:spPr>
        <p:txBody>
          <a:bodyPr/>
          <a:lstStyle/>
          <a:p>
            <a:r>
              <a:rPr lang="en-US" sz="2700" b="1">
                <a:latin typeface="Times New Roman" panose="02020603050405020304" pitchFamily="18" charset="0"/>
                <a:cs typeface="Times New Roman" panose="02020603050405020304" pitchFamily="18" charset="0"/>
              </a:rPr>
              <a:t>Using the NPV Rule to Choose Projects</a:t>
            </a:r>
            <a:endParaRPr lang="en-US" sz="27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47565" y="1564822"/>
            <a:ext cx="8867316" cy="4243068"/>
          </a:xfrm>
        </p:spPr>
        <p:txBody>
          <a:bodyPr/>
          <a:lstStyle/>
          <a:p>
            <a:pPr marL="0" indent="0">
              <a:buNone/>
            </a:pPr>
            <a:r>
              <a:rPr lang="en-US" sz="2700" b="1">
                <a:latin typeface="Times New Roman" panose="02020603050405020304" pitchFamily="18" charset="0"/>
                <a:cs typeface="Times New Roman" panose="02020603050405020304" pitchFamily="18" charset="0"/>
              </a:rPr>
              <a:t>3: When to Replace an Old Machine</a:t>
            </a:r>
          </a:p>
          <a:p>
            <a:pPr lvl="1"/>
            <a:endParaRPr lang="en-US" sz="2100" u="sng">
              <a:latin typeface="Times New Roman" panose="02020603050405020304" pitchFamily="18" charset="0"/>
              <a:cs typeface="Times New Roman" panose="02020603050405020304" pitchFamily="18" charset="0"/>
            </a:endParaRPr>
          </a:p>
          <a:p>
            <a:pPr lvl="1"/>
            <a:r>
              <a:rPr lang="en-US" sz="2100" u="sng">
                <a:latin typeface="Times New Roman" panose="02020603050405020304" pitchFamily="18" charset="0"/>
                <a:cs typeface="Times New Roman" panose="02020603050405020304" pitchFamily="18" charset="0"/>
              </a:rPr>
              <a:t>Example: </a:t>
            </a:r>
            <a:r>
              <a:rPr lang="en-US" sz="2100">
                <a:latin typeface="Times New Roman" panose="02020603050405020304" pitchFamily="18" charset="0"/>
                <a:cs typeface="Times New Roman" panose="02020603050405020304" pitchFamily="18" charset="0"/>
              </a:rPr>
              <a:t>A machine is expected to produce a net inflow of Rs.4,000 this year and Rs.4,000 next year before breaking. You can replace it now with a machine that costs Rs.15,000 and will produce an inflow of Rs.8,000 per year for three years. Should you replace it now or wait a year? The cost of Capital is 6%.</a:t>
            </a:r>
            <a:endParaRPr lang="en-US" sz="2400">
              <a:latin typeface="Times New Roman" panose="02020603050405020304" pitchFamily="18" charset="0"/>
              <a:cs typeface="Times New Roman" panose="02020603050405020304" pitchFamily="18" charset="0"/>
            </a:endParaRPr>
          </a:p>
          <a:p>
            <a:pPr lvl="2"/>
            <a:endParaRPr lang="en-US" sz="2100"/>
          </a:p>
          <a:p>
            <a:pPr lvl="2"/>
            <a:endParaRPr lang="en-US" sz="2100" dirty="0"/>
          </a:p>
        </p:txBody>
      </p:sp>
      <p:pic>
        <p:nvPicPr>
          <p:cNvPr id="4" name="Picture 3"/>
          <p:cNvPicPr>
            <a:picLocks noChangeAspect="1"/>
          </p:cNvPicPr>
          <p:nvPr/>
        </p:nvPicPr>
        <p:blipFill>
          <a:blip r:embed="rId2"/>
          <a:stretch>
            <a:fillRect/>
          </a:stretch>
        </p:blipFill>
        <p:spPr>
          <a:xfrm>
            <a:off x="550191" y="4392525"/>
            <a:ext cx="8370482" cy="150318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14327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487837" y="2732147"/>
            <a:ext cx="5860051" cy="395784"/>
            <a:chOff x="6081624" y="1998368"/>
            <a:chExt cx="5613457" cy="782175"/>
          </a:xfrm>
          <a:solidFill>
            <a:schemeClr val="accent4"/>
          </a:solidFill>
        </p:grpSpPr>
        <p:sp>
          <p:nvSpPr>
            <p:cNvPr id="11" name="Rectangle 10">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4646" y="922919"/>
            <a:ext cx="8333796"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62222" y="1238080"/>
            <a:ext cx="7387313" cy="1349671"/>
          </a:xfrm>
        </p:spPr>
        <p:txBody>
          <a:bodyPr anchor="b">
            <a:normAutofit/>
          </a:bodyPr>
          <a:lstStyle/>
          <a:p>
            <a:pPr>
              <a:lnSpc>
                <a:spcPct val="90000"/>
              </a:lnSpc>
            </a:pPr>
            <a:r>
              <a:rPr lang="en-US" sz="4300" b="1">
                <a:latin typeface="Times New Roman" panose="02020603050405020304" pitchFamily="18" charset="0"/>
                <a:cs typeface="Times New Roman" panose="02020603050405020304" pitchFamily="18" charset="0"/>
              </a:rPr>
              <a:t>Using the NPV Rule to Choose Projects</a:t>
            </a:r>
          </a:p>
        </p:txBody>
      </p:sp>
      <p:sp>
        <p:nvSpPr>
          <p:cNvPr id="3" name="Content Placeholder 2"/>
          <p:cNvSpPr>
            <a:spLocks noGrp="1"/>
          </p:cNvSpPr>
          <p:nvPr>
            <p:ph idx="1"/>
          </p:nvPr>
        </p:nvSpPr>
        <p:spPr>
          <a:xfrm>
            <a:off x="966978" y="2902913"/>
            <a:ext cx="7387313" cy="3032168"/>
          </a:xfrm>
        </p:spPr>
        <p:txBody>
          <a:bodyPr anchor="ctr">
            <a:normAutofit/>
          </a:bodyPr>
          <a:lstStyle/>
          <a:p>
            <a:pPr marL="0" indent="0">
              <a:buNone/>
            </a:pPr>
            <a:r>
              <a:rPr lang="en-US" sz="1700" b="1">
                <a:latin typeface="Times New Roman" panose="02020603050405020304" pitchFamily="18" charset="0"/>
                <a:cs typeface="Times New Roman" panose="02020603050405020304" pitchFamily="18" charset="0"/>
              </a:rPr>
              <a:t>4: Cost of Excess Capacity</a:t>
            </a:r>
          </a:p>
          <a:p>
            <a:pPr lvl="1"/>
            <a:endParaRPr lang="en-US" sz="1700" u="sng">
              <a:latin typeface="Times New Roman" panose="02020603050405020304" pitchFamily="18" charset="0"/>
              <a:cs typeface="Times New Roman" panose="02020603050405020304" pitchFamily="18" charset="0"/>
            </a:endParaRPr>
          </a:p>
          <a:p>
            <a:pPr lvl="1"/>
            <a:r>
              <a:rPr lang="en-US" sz="1700" u="sng">
                <a:latin typeface="Times New Roman" panose="02020603050405020304" pitchFamily="18" charset="0"/>
                <a:cs typeface="Times New Roman" panose="02020603050405020304" pitchFamily="18" charset="0"/>
              </a:rPr>
              <a:t>Example: </a:t>
            </a:r>
            <a:r>
              <a:rPr lang="en-US" sz="1700">
                <a:latin typeface="Times New Roman" panose="02020603050405020304" pitchFamily="18" charset="0"/>
                <a:cs typeface="Times New Roman" panose="02020603050405020304" pitchFamily="18" charset="0"/>
              </a:rPr>
              <a:t>A computer system costs Rs.500,000 to buy and operate at a discount rate of 6% and lasts five years</a:t>
            </a:r>
          </a:p>
          <a:p>
            <a:pPr lvl="3"/>
            <a:r>
              <a:rPr lang="en-US" sz="1700">
                <a:latin typeface="Times New Roman" panose="02020603050405020304" pitchFamily="18" charset="0"/>
                <a:cs typeface="Times New Roman" panose="02020603050405020304" pitchFamily="18" charset="0"/>
              </a:rPr>
              <a:t>Equivalent annual cost of Rs.118,700</a:t>
            </a:r>
          </a:p>
          <a:p>
            <a:pPr lvl="3"/>
            <a:r>
              <a:rPr lang="en-US" sz="1700">
                <a:latin typeface="Times New Roman" panose="02020603050405020304" pitchFamily="18" charset="0"/>
                <a:cs typeface="Times New Roman" panose="02020603050405020304" pitchFamily="18" charset="0"/>
              </a:rPr>
              <a:t>Undertaking project in year 4 has a present value of 118,700/(1.06)</a:t>
            </a:r>
            <a:r>
              <a:rPr lang="en-US" sz="1700" baseline="30000">
                <a:latin typeface="Times New Roman" panose="02020603050405020304" pitchFamily="18" charset="0"/>
                <a:cs typeface="Times New Roman" panose="02020603050405020304" pitchFamily="18" charset="0"/>
              </a:rPr>
              <a:t>4</a:t>
            </a:r>
            <a:r>
              <a:rPr lang="en-US" sz="1700">
                <a:latin typeface="Times New Roman" panose="02020603050405020304" pitchFamily="18" charset="0"/>
                <a:cs typeface="Times New Roman" panose="02020603050405020304" pitchFamily="18" charset="0"/>
              </a:rPr>
              <a:t>, or about Rs.94,000</a:t>
            </a:r>
          </a:p>
        </p:txBody>
      </p:sp>
    </p:spTree>
    <p:extLst>
      <p:ext uri="{BB962C8B-B14F-4D97-AF65-F5344CB8AC3E}">
        <p14:creationId xmlns:p14="http://schemas.microsoft.com/office/powerpoint/2010/main" val="30510413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3390</TotalTime>
  <Words>1375</Words>
  <Application>Microsoft Office PowerPoint</Application>
  <PresentationFormat>On-screen Show (4:3)</PresentationFormat>
  <Paragraphs>207</Paragraphs>
  <Slides>21</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26" baseType="lpstr">
      <vt:lpstr>Arial</vt:lpstr>
      <vt:lpstr>Calibri</vt:lpstr>
      <vt:lpstr>Times New Roman</vt:lpstr>
      <vt:lpstr>Office Theme</vt:lpstr>
      <vt:lpstr>Equation</vt:lpstr>
      <vt:lpstr>Capital Budgeting </vt:lpstr>
      <vt:lpstr>Problem 1</vt:lpstr>
      <vt:lpstr>Problem 2</vt:lpstr>
      <vt:lpstr>Problem 3</vt:lpstr>
      <vt:lpstr>Problem 4</vt:lpstr>
      <vt:lpstr>Problem 5</vt:lpstr>
      <vt:lpstr>Cash Flow Estimation</vt:lpstr>
      <vt:lpstr>Applying Net Present Value Rule</vt:lpstr>
      <vt:lpstr>Applying Net Present Value Rule</vt:lpstr>
      <vt:lpstr>Applying Net Present Value Rule</vt:lpstr>
      <vt:lpstr>Example (Inflation)</vt:lpstr>
      <vt:lpstr>Example - Nominal figures</vt:lpstr>
      <vt:lpstr>Example—Real figures</vt:lpstr>
      <vt:lpstr>Applying Net Present Value Rule</vt:lpstr>
      <vt:lpstr>Problem 1 – Project NPV</vt:lpstr>
      <vt:lpstr>Problem 2 – Project NPV</vt:lpstr>
      <vt:lpstr>Using the NPV Rule to Choose Projects</vt:lpstr>
      <vt:lpstr>Using the NPV Rule to Choose Projects</vt:lpstr>
      <vt:lpstr>Using the NPV Rule to Choose Projects</vt:lpstr>
      <vt:lpstr>Using the NPV Rule to Choose Projects</vt:lpstr>
      <vt:lpstr>Using the NPV Rule to Choose Projects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NET PRESENT VALUE AND OTHER INVESTMENT CRITERIA</dc:title>
  <dc:creator>SAM</dc:creator>
  <cp:lastModifiedBy>Kaveri Krishnan</cp:lastModifiedBy>
  <cp:revision>44</cp:revision>
  <dcterms:created xsi:type="dcterms:W3CDTF">2018-11-28T06:03:17Z</dcterms:created>
  <dcterms:modified xsi:type="dcterms:W3CDTF">2024-10-06T02:00:34Z</dcterms:modified>
</cp:coreProperties>
</file>