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346" r:id="rId2"/>
    <p:sldId id="345" r:id="rId3"/>
    <p:sldId id="329" r:id="rId4"/>
    <p:sldId id="330" r:id="rId5"/>
    <p:sldId id="331" r:id="rId6"/>
    <p:sldId id="332" r:id="rId7"/>
    <p:sldId id="268" r:id="rId8"/>
    <p:sldId id="333" r:id="rId9"/>
    <p:sldId id="270" r:id="rId10"/>
    <p:sldId id="339" r:id="rId11"/>
    <p:sldId id="340" r:id="rId12"/>
    <p:sldId id="335" r:id="rId13"/>
    <p:sldId id="336" r:id="rId14"/>
    <p:sldId id="284" r:id="rId15"/>
    <p:sldId id="280" r:id="rId16"/>
    <p:sldId id="281"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6" d="100"/>
          <a:sy n="66" d="100"/>
        </p:scale>
        <p:origin x="1280"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BA73BC6C-37C6-41DD-A7E8-A5D46C76DE40}"/>
    <pc:docChg chg="delSld">
      <pc:chgData name="Kaveri Krishnan" userId="b7c3e7e8-bc1d-4623-be8e-3cf7f79f0877" providerId="ADAL" clId="{BA73BC6C-37C6-41DD-A7E8-A5D46C76DE40}" dt="2025-02-05T08:45:13.331" v="4" actId="47"/>
      <pc:docMkLst>
        <pc:docMk/>
      </pc:docMkLst>
      <pc:sldChg chg="del">
        <pc:chgData name="Kaveri Krishnan" userId="b7c3e7e8-bc1d-4623-be8e-3cf7f79f0877" providerId="ADAL" clId="{BA73BC6C-37C6-41DD-A7E8-A5D46C76DE40}" dt="2025-02-05T08:45:10.909" v="0" actId="47"/>
        <pc:sldMkLst>
          <pc:docMk/>
          <pc:sldMk cId="4112196187" sldId="308"/>
        </pc:sldMkLst>
      </pc:sldChg>
      <pc:sldChg chg="del">
        <pc:chgData name="Kaveri Krishnan" userId="b7c3e7e8-bc1d-4623-be8e-3cf7f79f0877" providerId="ADAL" clId="{BA73BC6C-37C6-41DD-A7E8-A5D46C76DE40}" dt="2025-02-05T08:45:11.372" v="1" actId="47"/>
        <pc:sldMkLst>
          <pc:docMk/>
          <pc:sldMk cId="1708123555" sldId="309"/>
        </pc:sldMkLst>
      </pc:sldChg>
      <pc:sldChg chg="del">
        <pc:chgData name="Kaveri Krishnan" userId="b7c3e7e8-bc1d-4623-be8e-3cf7f79f0877" providerId="ADAL" clId="{BA73BC6C-37C6-41DD-A7E8-A5D46C76DE40}" dt="2025-02-05T08:45:11.701" v="2" actId="47"/>
        <pc:sldMkLst>
          <pc:docMk/>
          <pc:sldMk cId="3758398100" sldId="310"/>
        </pc:sldMkLst>
      </pc:sldChg>
      <pc:sldChg chg="del">
        <pc:chgData name="Kaveri Krishnan" userId="b7c3e7e8-bc1d-4623-be8e-3cf7f79f0877" providerId="ADAL" clId="{BA73BC6C-37C6-41DD-A7E8-A5D46C76DE40}" dt="2025-02-05T08:45:11.959" v="3" actId="47"/>
        <pc:sldMkLst>
          <pc:docMk/>
          <pc:sldMk cId="3207399844" sldId="325"/>
        </pc:sldMkLst>
      </pc:sldChg>
      <pc:sldChg chg="del">
        <pc:chgData name="Kaveri Krishnan" userId="b7c3e7e8-bc1d-4623-be8e-3cf7f79f0877" providerId="ADAL" clId="{BA73BC6C-37C6-41DD-A7E8-A5D46C76DE40}" dt="2025-02-05T08:45:13.331" v="4" actId="47"/>
        <pc:sldMkLst>
          <pc:docMk/>
          <pc:sldMk cId="2900944563" sldId="327"/>
        </pc:sldMkLst>
      </pc:sldChg>
    </pc:docChg>
  </pc:docChgLst>
  <pc:docChgLst>
    <pc:chgData name="Kaveri Krishnan" userId="b7c3e7e8-bc1d-4623-be8e-3cf7f79f0877" providerId="ADAL" clId="{0199E527-9921-4F96-9E99-D22ABA9DFA60}"/>
    <pc:docChg chg="undo custSel addSld delSld modSld">
      <pc:chgData name="Kaveri Krishnan" userId="b7c3e7e8-bc1d-4623-be8e-3cf7f79f0877" providerId="ADAL" clId="{0199E527-9921-4F96-9E99-D22ABA9DFA60}" dt="2022-11-22T06:08:32.716" v="93"/>
      <pc:docMkLst>
        <pc:docMk/>
      </pc:docMkLst>
      <pc:sldChg chg="del">
        <pc:chgData name="Kaveri Krishnan" userId="b7c3e7e8-bc1d-4623-be8e-3cf7f79f0877" providerId="ADAL" clId="{0199E527-9921-4F96-9E99-D22ABA9DFA60}" dt="2022-11-22T06:03:03.660" v="0" actId="47"/>
        <pc:sldMkLst>
          <pc:docMk/>
          <pc:sldMk cId="920855606" sldId="257"/>
        </pc:sldMkLst>
      </pc:sldChg>
      <pc:sldChg chg="del">
        <pc:chgData name="Kaveri Krishnan" userId="b7c3e7e8-bc1d-4623-be8e-3cf7f79f0877" providerId="ADAL" clId="{0199E527-9921-4F96-9E99-D22ABA9DFA60}" dt="2022-11-22T06:03:06.266" v="7" actId="47"/>
        <pc:sldMkLst>
          <pc:docMk/>
          <pc:sldMk cId="1144266305" sldId="263"/>
        </pc:sldMkLst>
      </pc:sldChg>
      <pc:sldChg chg="del">
        <pc:chgData name="Kaveri Krishnan" userId="b7c3e7e8-bc1d-4623-be8e-3cf7f79f0877" providerId="ADAL" clId="{0199E527-9921-4F96-9E99-D22ABA9DFA60}" dt="2022-11-22T06:03:06.757" v="8" actId="47"/>
        <pc:sldMkLst>
          <pc:docMk/>
          <pc:sldMk cId="3423000259" sldId="264"/>
        </pc:sldMkLst>
      </pc:sldChg>
      <pc:sldChg chg="del">
        <pc:chgData name="Kaveri Krishnan" userId="b7c3e7e8-bc1d-4623-be8e-3cf7f79f0877" providerId="ADAL" clId="{0199E527-9921-4F96-9E99-D22ABA9DFA60}" dt="2022-11-22T06:03:07.199" v="9" actId="47"/>
        <pc:sldMkLst>
          <pc:docMk/>
          <pc:sldMk cId="3423000259" sldId="265"/>
        </pc:sldMkLst>
      </pc:sldChg>
      <pc:sldChg chg="del">
        <pc:chgData name="Kaveri Krishnan" userId="b7c3e7e8-bc1d-4623-be8e-3cf7f79f0877" providerId="ADAL" clId="{0199E527-9921-4F96-9E99-D22ABA9DFA60}" dt="2022-11-22T06:03:08.518" v="11" actId="47"/>
        <pc:sldMkLst>
          <pc:docMk/>
          <pc:sldMk cId="3423000259" sldId="266"/>
        </pc:sldMkLst>
      </pc:sldChg>
      <pc:sldChg chg="del">
        <pc:chgData name="Kaveri Krishnan" userId="b7c3e7e8-bc1d-4623-be8e-3cf7f79f0877" providerId="ADAL" clId="{0199E527-9921-4F96-9E99-D22ABA9DFA60}" dt="2022-11-22T06:03:08.899" v="12" actId="47"/>
        <pc:sldMkLst>
          <pc:docMk/>
          <pc:sldMk cId="3423000259" sldId="267"/>
        </pc:sldMkLst>
      </pc:sldChg>
      <pc:sldChg chg="del">
        <pc:chgData name="Kaveri Krishnan" userId="b7c3e7e8-bc1d-4623-be8e-3cf7f79f0877" providerId="ADAL" clId="{0199E527-9921-4F96-9E99-D22ABA9DFA60}" dt="2022-11-22T06:03:10.382" v="14" actId="47"/>
        <pc:sldMkLst>
          <pc:docMk/>
          <pc:sldMk cId="3423000259" sldId="269"/>
        </pc:sldMkLst>
      </pc:sldChg>
      <pc:sldChg chg="del">
        <pc:chgData name="Kaveri Krishnan" userId="b7c3e7e8-bc1d-4623-be8e-3cf7f79f0877" providerId="ADAL" clId="{0199E527-9921-4F96-9E99-D22ABA9DFA60}" dt="2022-11-22T06:03:11.322" v="16" actId="47"/>
        <pc:sldMkLst>
          <pc:docMk/>
          <pc:sldMk cId="3423000259" sldId="271"/>
        </pc:sldMkLst>
      </pc:sldChg>
      <pc:sldChg chg="del">
        <pc:chgData name="Kaveri Krishnan" userId="b7c3e7e8-bc1d-4623-be8e-3cf7f79f0877" providerId="ADAL" clId="{0199E527-9921-4F96-9E99-D22ABA9DFA60}" dt="2022-11-22T06:03:19.799" v="29" actId="47"/>
        <pc:sldMkLst>
          <pc:docMk/>
          <pc:sldMk cId="3423000259" sldId="272"/>
        </pc:sldMkLst>
      </pc:sldChg>
      <pc:sldChg chg="del">
        <pc:chgData name="Kaveri Krishnan" userId="b7c3e7e8-bc1d-4623-be8e-3cf7f79f0877" providerId="ADAL" clId="{0199E527-9921-4F96-9E99-D22ABA9DFA60}" dt="2022-11-22T06:03:20.633" v="30" actId="47"/>
        <pc:sldMkLst>
          <pc:docMk/>
          <pc:sldMk cId="3423000259" sldId="273"/>
        </pc:sldMkLst>
      </pc:sldChg>
      <pc:sldChg chg="del">
        <pc:chgData name="Kaveri Krishnan" userId="b7c3e7e8-bc1d-4623-be8e-3cf7f79f0877" providerId="ADAL" clId="{0199E527-9921-4F96-9E99-D22ABA9DFA60}" dt="2022-11-22T06:03:21.327" v="31" actId="47"/>
        <pc:sldMkLst>
          <pc:docMk/>
          <pc:sldMk cId="3423000259" sldId="274"/>
        </pc:sldMkLst>
      </pc:sldChg>
      <pc:sldChg chg="del">
        <pc:chgData name="Kaveri Krishnan" userId="b7c3e7e8-bc1d-4623-be8e-3cf7f79f0877" providerId="ADAL" clId="{0199E527-9921-4F96-9E99-D22ABA9DFA60}" dt="2022-11-22T06:03:21.949" v="32" actId="47"/>
        <pc:sldMkLst>
          <pc:docMk/>
          <pc:sldMk cId="3423000259" sldId="275"/>
        </pc:sldMkLst>
      </pc:sldChg>
      <pc:sldChg chg="del">
        <pc:chgData name="Kaveri Krishnan" userId="b7c3e7e8-bc1d-4623-be8e-3cf7f79f0877" providerId="ADAL" clId="{0199E527-9921-4F96-9E99-D22ABA9DFA60}" dt="2022-11-22T06:03:22.899" v="33" actId="47"/>
        <pc:sldMkLst>
          <pc:docMk/>
          <pc:sldMk cId="3423000259" sldId="276"/>
        </pc:sldMkLst>
      </pc:sldChg>
      <pc:sldChg chg="del">
        <pc:chgData name="Kaveri Krishnan" userId="b7c3e7e8-bc1d-4623-be8e-3cf7f79f0877" providerId="ADAL" clId="{0199E527-9921-4F96-9E99-D22ABA9DFA60}" dt="2022-11-22T06:03:16.532" v="28" actId="47"/>
        <pc:sldMkLst>
          <pc:docMk/>
          <pc:sldMk cId="3423000259" sldId="277"/>
        </pc:sldMkLst>
      </pc:sldChg>
      <pc:sldChg chg="modSp mod">
        <pc:chgData name="Kaveri Krishnan" userId="b7c3e7e8-bc1d-4623-be8e-3cf7f79f0877" providerId="ADAL" clId="{0199E527-9921-4F96-9E99-D22ABA9DFA60}" dt="2022-11-22T06:08:00.849" v="88" actId="113"/>
        <pc:sldMkLst>
          <pc:docMk/>
          <pc:sldMk cId="914327683" sldId="280"/>
        </pc:sldMkLst>
      </pc:sldChg>
      <pc:sldChg chg="modSp mod">
        <pc:chgData name="Kaveri Krishnan" userId="b7c3e7e8-bc1d-4623-be8e-3cf7f79f0877" providerId="ADAL" clId="{0199E527-9921-4F96-9E99-D22ABA9DFA60}" dt="2022-11-22T06:08:15.866" v="91" actId="113"/>
        <pc:sldMkLst>
          <pc:docMk/>
          <pc:sldMk cId="3051041326" sldId="281"/>
        </pc:sldMkLst>
      </pc:sldChg>
      <pc:sldChg chg="modSp mod">
        <pc:chgData name="Kaveri Krishnan" userId="b7c3e7e8-bc1d-4623-be8e-3cf7f79f0877" providerId="ADAL" clId="{0199E527-9921-4F96-9E99-D22ABA9DFA60}" dt="2022-11-22T06:07:40.156" v="83" actId="20577"/>
        <pc:sldMkLst>
          <pc:docMk/>
          <pc:sldMk cId="696192725" sldId="284"/>
        </pc:sldMkLst>
      </pc:sldChg>
      <pc:sldChg chg="del">
        <pc:chgData name="Kaveri Krishnan" userId="b7c3e7e8-bc1d-4623-be8e-3cf7f79f0877" providerId="ADAL" clId="{0199E527-9921-4F96-9E99-D22ABA9DFA60}" dt="2022-11-22T06:03:04.124" v="2" actId="47"/>
        <pc:sldMkLst>
          <pc:docMk/>
          <pc:sldMk cId="2793550757" sldId="286"/>
        </pc:sldMkLst>
      </pc:sldChg>
      <pc:sldChg chg="del">
        <pc:chgData name="Kaveri Krishnan" userId="b7c3e7e8-bc1d-4623-be8e-3cf7f79f0877" providerId="ADAL" clId="{0199E527-9921-4F96-9E99-D22ABA9DFA60}" dt="2022-11-22T06:03:04.966" v="3" actId="47"/>
        <pc:sldMkLst>
          <pc:docMk/>
          <pc:sldMk cId="380883612" sldId="287"/>
        </pc:sldMkLst>
      </pc:sldChg>
      <pc:sldChg chg="del">
        <pc:chgData name="Kaveri Krishnan" userId="b7c3e7e8-bc1d-4623-be8e-3cf7f79f0877" providerId="ADAL" clId="{0199E527-9921-4F96-9E99-D22ABA9DFA60}" dt="2022-11-22T06:03:05.265" v="4" actId="47"/>
        <pc:sldMkLst>
          <pc:docMk/>
          <pc:sldMk cId="2321654109" sldId="288"/>
        </pc:sldMkLst>
      </pc:sldChg>
      <pc:sldChg chg="del">
        <pc:chgData name="Kaveri Krishnan" userId="b7c3e7e8-bc1d-4623-be8e-3cf7f79f0877" providerId="ADAL" clId="{0199E527-9921-4F96-9E99-D22ABA9DFA60}" dt="2022-11-22T06:03:05.816" v="6" actId="47"/>
        <pc:sldMkLst>
          <pc:docMk/>
          <pc:sldMk cId="167373762" sldId="291"/>
        </pc:sldMkLst>
      </pc:sldChg>
      <pc:sldChg chg="del">
        <pc:chgData name="Kaveri Krishnan" userId="b7c3e7e8-bc1d-4623-be8e-3cf7f79f0877" providerId="ADAL" clId="{0199E527-9921-4F96-9E99-D22ABA9DFA60}" dt="2022-11-22T06:03:05.516" v="5" actId="47"/>
        <pc:sldMkLst>
          <pc:docMk/>
          <pc:sldMk cId="1659483366" sldId="292"/>
        </pc:sldMkLst>
      </pc:sldChg>
      <pc:sldChg chg="del">
        <pc:chgData name="Kaveri Krishnan" userId="b7c3e7e8-bc1d-4623-be8e-3cf7f79f0877" providerId="ADAL" clId="{0199E527-9921-4F96-9E99-D22ABA9DFA60}" dt="2022-11-22T06:03:23.833" v="34" actId="47"/>
        <pc:sldMkLst>
          <pc:docMk/>
          <pc:sldMk cId="234640369" sldId="293"/>
        </pc:sldMkLst>
      </pc:sldChg>
      <pc:sldChg chg="del">
        <pc:chgData name="Kaveri Krishnan" userId="b7c3e7e8-bc1d-4623-be8e-3cf7f79f0877" providerId="ADAL" clId="{0199E527-9921-4F96-9E99-D22ABA9DFA60}" dt="2022-11-22T06:03:24.232" v="35" actId="47"/>
        <pc:sldMkLst>
          <pc:docMk/>
          <pc:sldMk cId="1231820456" sldId="294"/>
        </pc:sldMkLst>
      </pc:sldChg>
      <pc:sldChg chg="del">
        <pc:chgData name="Kaveri Krishnan" userId="b7c3e7e8-bc1d-4623-be8e-3cf7f79f0877" providerId="ADAL" clId="{0199E527-9921-4F96-9E99-D22ABA9DFA60}" dt="2022-11-22T06:03:25.616" v="38" actId="47"/>
        <pc:sldMkLst>
          <pc:docMk/>
          <pc:sldMk cId="165726034" sldId="295"/>
        </pc:sldMkLst>
      </pc:sldChg>
      <pc:sldChg chg="del">
        <pc:chgData name="Kaveri Krishnan" userId="b7c3e7e8-bc1d-4623-be8e-3cf7f79f0877" providerId="ADAL" clId="{0199E527-9921-4F96-9E99-D22ABA9DFA60}" dt="2022-11-22T06:03:03.882" v="1" actId="47"/>
        <pc:sldMkLst>
          <pc:docMk/>
          <pc:sldMk cId="1071271564" sldId="296"/>
        </pc:sldMkLst>
      </pc:sldChg>
      <pc:sldChg chg="add del">
        <pc:chgData name="Kaveri Krishnan" userId="b7c3e7e8-bc1d-4623-be8e-3cf7f79f0877" providerId="ADAL" clId="{0199E527-9921-4F96-9E99-D22ABA9DFA60}" dt="2022-11-22T06:03:33.381" v="45" actId="47"/>
        <pc:sldMkLst>
          <pc:docMk/>
          <pc:sldMk cId="2097901800" sldId="298"/>
        </pc:sldMkLst>
      </pc:sldChg>
      <pc:sldChg chg="del">
        <pc:chgData name="Kaveri Krishnan" userId="b7c3e7e8-bc1d-4623-be8e-3cf7f79f0877" providerId="ADAL" clId="{0199E527-9921-4F96-9E99-D22ABA9DFA60}" dt="2022-11-22T06:03:08.118" v="10" actId="47"/>
        <pc:sldMkLst>
          <pc:docMk/>
          <pc:sldMk cId="2191608936" sldId="306"/>
        </pc:sldMkLst>
      </pc:sldChg>
      <pc:sldChg chg="del">
        <pc:chgData name="Kaveri Krishnan" userId="b7c3e7e8-bc1d-4623-be8e-3cf7f79f0877" providerId="ADAL" clId="{0199E527-9921-4F96-9E99-D22ABA9DFA60}" dt="2022-11-22T06:03:10.816" v="15" actId="47"/>
        <pc:sldMkLst>
          <pc:docMk/>
          <pc:sldMk cId="187043224" sldId="307"/>
        </pc:sldMkLst>
      </pc:sldChg>
      <pc:sldChg chg="del">
        <pc:chgData name="Kaveri Krishnan" userId="b7c3e7e8-bc1d-4623-be8e-3cf7f79f0877" providerId="ADAL" clId="{0199E527-9921-4F96-9E99-D22ABA9DFA60}" dt="2022-11-22T06:05:01.733" v="46" actId="47"/>
        <pc:sldMkLst>
          <pc:docMk/>
          <pc:sldMk cId="2846390723" sldId="308"/>
        </pc:sldMkLst>
      </pc:sldChg>
      <pc:sldChg chg="del">
        <pc:chgData name="Kaveri Krishnan" userId="b7c3e7e8-bc1d-4623-be8e-3cf7f79f0877" providerId="ADAL" clId="{0199E527-9921-4F96-9E99-D22ABA9DFA60}" dt="2022-11-22T06:05:02.549" v="47" actId="47"/>
        <pc:sldMkLst>
          <pc:docMk/>
          <pc:sldMk cId="1347810392" sldId="309"/>
        </pc:sldMkLst>
      </pc:sldChg>
      <pc:sldChg chg="del">
        <pc:chgData name="Kaveri Krishnan" userId="b7c3e7e8-bc1d-4623-be8e-3cf7f79f0877" providerId="ADAL" clId="{0199E527-9921-4F96-9E99-D22ABA9DFA60}" dt="2022-11-22T06:05:03.033" v="48" actId="47"/>
        <pc:sldMkLst>
          <pc:docMk/>
          <pc:sldMk cId="1438357721" sldId="310"/>
        </pc:sldMkLst>
      </pc:sldChg>
      <pc:sldChg chg="del">
        <pc:chgData name="Kaveri Krishnan" userId="b7c3e7e8-bc1d-4623-be8e-3cf7f79f0877" providerId="ADAL" clId="{0199E527-9921-4F96-9E99-D22ABA9DFA60}" dt="2022-11-22T06:03:09.319" v="13" actId="47"/>
        <pc:sldMkLst>
          <pc:docMk/>
          <pc:sldMk cId="567686349" sldId="311"/>
        </pc:sldMkLst>
      </pc:sldChg>
      <pc:sldChg chg="del">
        <pc:chgData name="Kaveri Krishnan" userId="b7c3e7e8-bc1d-4623-be8e-3cf7f79f0877" providerId="ADAL" clId="{0199E527-9921-4F96-9E99-D22ABA9DFA60}" dt="2022-11-22T06:03:11.799" v="17" actId="47"/>
        <pc:sldMkLst>
          <pc:docMk/>
          <pc:sldMk cId="339566827" sldId="312"/>
        </pc:sldMkLst>
      </pc:sldChg>
      <pc:sldChg chg="del">
        <pc:chgData name="Kaveri Krishnan" userId="b7c3e7e8-bc1d-4623-be8e-3cf7f79f0877" providerId="ADAL" clId="{0199E527-9921-4F96-9E99-D22ABA9DFA60}" dt="2022-11-22T06:03:12.632" v="18" actId="47"/>
        <pc:sldMkLst>
          <pc:docMk/>
          <pc:sldMk cId="2749718539" sldId="313"/>
        </pc:sldMkLst>
      </pc:sldChg>
      <pc:sldChg chg="del">
        <pc:chgData name="Kaveri Krishnan" userId="b7c3e7e8-bc1d-4623-be8e-3cf7f79f0877" providerId="ADAL" clId="{0199E527-9921-4F96-9E99-D22ABA9DFA60}" dt="2022-11-22T06:03:13.099" v="19" actId="47"/>
        <pc:sldMkLst>
          <pc:docMk/>
          <pc:sldMk cId="3926914095" sldId="314"/>
        </pc:sldMkLst>
      </pc:sldChg>
      <pc:sldChg chg="del">
        <pc:chgData name="Kaveri Krishnan" userId="b7c3e7e8-bc1d-4623-be8e-3cf7f79f0877" providerId="ADAL" clId="{0199E527-9921-4F96-9E99-D22ABA9DFA60}" dt="2022-11-22T06:03:13.499" v="20" actId="47"/>
        <pc:sldMkLst>
          <pc:docMk/>
          <pc:sldMk cId="2174503914" sldId="315"/>
        </pc:sldMkLst>
      </pc:sldChg>
      <pc:sldChg chg="del">
        <pc:chgData name="Kaveri Krishnan" userId="b7c3e7e8-bc1d-4623-be8e-3cf7f79f0877" providerId="ADAL" clId="{0199E527-9921-4F96-9E99-D22ABA9DFA60}" dt="2022-11-22T06:03:13.766" v="21" actId="47"/>
        <pc:sldMkLst>
          <pc:docMk/>
          <pc:sldMk cId="2884399204" sldId="316"/>
        </pc:sldMkLst>
      </pc:sldChg>
      <pc:sldChg chg="del">
        <pc:chgData name="Kaveri Krishnan" userId="b7c3e7e8-bc1d-4623-be8e-3cf7f79f0877" providerId="ADAL" clId="{0199E527-9921-4F96-9E99-D22ABA9DFA60}" dt="2022-11-22T06:03:14.049" v="22" actId="47"/>
        <pc:sldMkLst>
          <pc:docMk/>
          <pc:sldMk cId="3450575152" sldId="317"/>
        </pc:sldMkLst>
      </pc:sldChg>
      <pc:sldChg chg="del">
        <pc:chgData name="Kaveri Krishnan" userId="b7c3e7e8-bc1d-4623-be8e-3cf7f79f0877" providerId="ADAL" clId="{0199E527-9921-4F96-9E99-D22ABA9DFA60}" dt="2022-11-22T06:03:14.366" v="23" actId="47"/>
        <pc:sldMkLst>
          <pc:docMk/>
          <pc:sldMk cId="933917305" sldId="318"/>
        </pc:sldMkLst>
      </pc:sldChg>
      <pc:sldChg chg="del">
        <pc:chgData name="Kaveri Krishnan" userId="b7c3e7e8-bc1d-4623-be8e-3cf7f79f0877" providerId="ADAL" clId="{0199E527-9921-4F96-9E99-D22ABA9DFA60}" dt="2022-11-22T06:03:14.666" v="24" actId="47"/>
        <pc:sldMkLst>
          <pc:docMk/>
          <pc:sldMk cId="2364425278" sldId="319"/>
        </pc:sldMkLst>
      </pc:sldChg>
      <pc:sldChg chg="del">
        <pc:chgData name="Kaveri Krishnan" userId="b7c3e7e8-bc1d-4623-be8e-3cf7f79f0877" providerId="ADAL" clId="{0199E527-9921-4F96-9E99-D22ABA9DFA60}" dt="2022-11-22T06:03:15.349" v="25" actId="47"/>
        <pc:sldMkLst>
          <pc:docMk/>
          <pc:sldMk cId="1685602788" sldId="320"/>
        </pc:sldMkLst>
      </pc:sldChg>
      <pc:sldChg chg="del">
        <pc:chgData name="Kaveri Krishnan" userId="b7c3e7e8-bc1d-4623-be8e-3cf7f79f0877" providerId="ADAL" clId="{0199E527-9921-4F96-9E99-D22ABA9DFA60}" dt="2022-11-22T06:03:15.781" v="26" actId="47"/>
        <pc:sldMkLst>
          <pc:docMk/>
          <pc:sldMk cId="126213832" sldId="321"/>
        </pc:sldMkLst>
      </pc:sldChg>
      <pc:sldChg chg="del">
        <pc:chgData name="Kaveri Krishnan" userId="b7c3e7e8-bc1d-4623-be8e-3cf7f79f0877" providerId="ADAL" clId="{0199E527-9921-4F96-9E99-D22ABA9DFA60}" dt="2022-11-22T06:03:16.165" v="27" actId="47"/>
        <pc:sldMkLst>
          <pc:docMk/>
          <pc:sldMk cId="3143819816" sldId="322"/>
        </pc:sldMkLst>
      </pc:sldChg>
      <pc:sldChg chg="del">
        <pc:chgData name="Kaveri Krishnan" userId="b7c3e7e8-bc1d-4623-be8e-3cf7f79f0877" providerId="ADAL" clId="{0199E527-9921-4F96-9E99-D22ABA9DFA60}" dt="2022-11-22T06:03:24.633" v="36" actId="47"/>
        <pc:sldMkLst>
          <pc:docMk/>
          <pc:sldMk cId="4195468092" sldId="323"/>
        </pc:sldMkLst>
      </pc:sldChg>
      <pc:sldChg chg="del">
        <pc:chgData name="Kaveri Krishnan" userId="b7c3e7e8-bc1d-4623-be8e-3cf7f79f0877" providerId="ADAL" clId="{0199E527-9921-4F96-9E99-D22ABA9DFA60}" dt="2022-11-22T06:03:25.099" v="37" actId="47"/>
        <pc:sldMkLst>
          <pc:docMk/>
          <pc:sldMk cId="2180490876" sldId="324"/>
        </pc:sldMkLst>
      </pc:sldChg>
      <pc:sldChg chg="del">
        <pc:chgData name="Kaveri Krishnan" userId="b7c3e7e8-bc1d-4623-be8e-3cf7f79f0877" providerId="ADAL" clId="{0199E527-9921-4F96-9E99-D22ABA9DFA60}" dt="2022-11-22T06:05:03.449" v="49" actId="47"/>
        <pc:sldMkLst>
          <pc:docMk/>
          <pc:sldMk cId="2585563892" sldId="325"/>
        </pc:sldMkLst>
      </pc:sldChg>
      <pc:sldChg chg="del">
        <pc:chgData name="Kaveri Krishnan" userId="b7c3e7e8-bc1d-4623-be8e-3cf7f79f0877" providerId="ADAL" clId="{0199E527-9921-4F96-9E99-D22ABA9DFA60}" dt="2022-11-22T06:05:05.016" v="50" actId="47"/>
        <pc:sldMkLst>
          <pc:docMk/>
          <pc:sldMk cId="3856029595" sldId="327"/>
        </pc:sldMkLst>
      </pc:sldChg>
      <pc:sldChg chg="add del">
        <pc:chgData name="Kaveri Krishnan" userId="b7c3e7e8-bc1d-4623-be8e-3cf7f79f0877" providerId="ADAL" clId="{0199E527-9921-4F96-9E99-D22ABA9DFA60}" dt="2022-11-22T06:03:30.166" v="43" actId="47"/>
        <pc:sldMkLst>
          <pc:docMk/>
          <pc:sldMk cId="1777520264" sldId="329"/>
        </pc:sldMkLst>
      </pc:sldChg>
      <pc:sldChg chg="add del">
        <pc:chgData name="Kaveri Krishnan" userId="b7c3e7e8-bc1d-4623-be8e-3cf7f79f0877" providerId="ADAL" clId="{0199E527-9921-4F96-9E99-D22ABA9DFA60}" dt="2022-11-22T06:03:29.783" v="42" actId="47"/>
        <pc:sldMkLst>
          <pc:docMk/>
          <pc:sldMk cId="218145553" sldId="330"/>
        </pc:sldMkLst>
      </pc:sldChg>
      <pc:sldChg chg="modSp mod">
        <pc:chgData name="Kaveri Krishnan" userId="b7c3e7e8-bc1d-4623-be8e-3cf7f79f0877" providerId="ADAL" clId="{0199E527-9921-4F96-9E99-D22ABA9DFA60}" dt="2022-11-22T06:06:45.156" v="65" actId="5793"/>
        <pc:sldMkLst>
          <pc:docMk/>
          <pc:sldMk cId="1435301376" sldId="335"/>
        </pc:sldMkLst>
      </pc:sldChg>
      <pc:sldChg chg="modSp mod">
        <pc:chgData name="Kaveri Krishnan" userId="b7c3e7e8-bc1d-4623-be8e-3cf7f79f0877" providerId="ADAL" clId="{0199E527-9921-4F96-9E99-D22ABA9DFA60}" dt="2022-11-22T06:06:49.016" v="66" actId="5793"/>
        <pc:sldMkLst>
          <pc:docMk/>
          <pc:sldMk cId="487086537" sldId="336"/>
        </pc:sldMkLst>
      </pc:sldChg>
      <pc:sldChg chg="add">
        <pc:chgData name="Kaveri Krishnan" userId="b7c3e7e8-bc1d-4623-be8e-3cf7f79f0877" providerId="ADAL" clId="{0199E527-9921-4F96-9E99-D22ABA9DFA60}" dt="2022-11-22T06:08:32.716" v="93"/>
        <pc:sldMkLst>
          <pc:docMk/>
          <pc:sldMk cId="608401394" sldId="339"/>
        </pc:sldMkLst>
      </pc:sldChg>
      <pc:sldChg chg="del">
        <pc:chgData name="Kaveri Krishnan" userId="b7c3e7e8-bc1d-4623-be8e-3cf7f79f0877" providerId="ADAL" clId="{0199E527-9921-4F96-9E99-D22ABA9DFA60}" dt="2022-11-22T06:08:24.526" v="92" actId="2696"/>
        <pc:sldMkLst>
          <pc:docMk/>
          <pc:sldMk cId="2855744495" sldId="339"/>
        </pc:sldMkLst>
      </pc:sldChg>
    </pc:docChg>
  </pc:docChgLst>
  <pc:docChgLst>
    <pc:chgData name="Kaveri Krishnan" userId="b7c3e7e8-bc1d-4623-be8e-3cf7f79f0877" providerId="ADAL" clId="{958A334E-0089-440D-8AB2-6F71681E521E}"/>
    <pc:docChg chg="undo custSel delSld modSld">
      <pc:chgData name="Kaveri Krishnan" userId="b7c3e7e8-bc1d-4623-be8e-3cf7f79f0877" providerId="ADAL" clId="{958A334E-0089-440D-8AB2-6F71681E521E}" dt="2022-11-12T18:53:50.282" v="306" actId="47"/>
      <pc:docMkLst>
        <pc:docMk/>
      </pc:docMkLst>
      <pc:sldChg chg="del">
        <pc:chgData name="Kaveri Krishnan" userId="b7c3e7e8-bc1d-4623-be8e-3cf7f79f0877" providerId="ADAL" clId="{958A334E-0089-440D-8AB2-6F71681E521E}" dt="2022-11-12T17:27:54.137" v="0" actId="47"/>
        <pc:sldMkLst>
          <pc:docMk/>
          <pc:sldMk cId="3697334713" sldId="256"/>
        </pc:sldMkLst>
      </pc:sldChg>
      <pc:sldChg chg="del">
        <pc:chgData name="Kaveri Krishnan" userId="b7c3e7e8-bc1d-4623-be8e-3cf7f79f0877" providerId="ADAL" clId="{958A334E-0089-440D-8AB2-6F71681E521E}" dt="2022-11-12T18:52:01.205" v="298" actId="47"/>
        <pc:sldMkLst>
          <pc:docMk/>
          <pc:sldMk cId="3423000259" sldId="270"/>
        </pc:sldMkLst>
      </pc:sldChg>
      <pc:sldChg chg="del">
        <pc:chgData name="Kaveri Krishnan" userId="b7c3e7e8-bc1d-4623-be8e-3cf7f79f0877" providerId="ADAL" clId="{958A334E-0089-440D-8AB2-6F71681E521E}" dt="2022-11-12T18:52:37.324" v="299" actId="47"/>
        <pc:sldMkLst>
          <pc:docMk/>
          <pc:sldMk cId="2457851067" sldId="280"/>
        </pc:sldMkLst>
      </pc:sldChg>
      <pc:sldChg chg="mod modShow">
        <pc:chgData name="Kaveri Krishnan" userId="b7c3e7e8-bc1d-4623-be8e-3cf7f79f0877" providerId="ADAL" clId="{958A334E-0089-440D-8AB2-6F71681E521E}" dt="2022-11-12T17:30:25.625" v="14" actId="729"/>
        <pc:sldMkLst>
          <pc:docMk/>
          <pc:sldMk cId="1742573392" sldId="281"/>
        </pc:sldMkLst>
      </pc:sldChg>
      <pc:sldChg chg="mod modShow">
        <pc:chgData name="Kaveri Krishnan" userId="b7c3e7e8-bc1d-4623-be8e-3cf7f79f0877" providerId="ADAL" clId="{958A334E-0089-440D-8AB2-6F71681E521E}" dt="2022-11-12T17:30:21.643" v="13" actId="729"/>
        <pc:sldMkLst>
          <pc:docMk/>
          <pc:sldMk cId="2253341207" sldId="282"/>
        </pc:sldMkLst>
      </pc:sldChg>
      <pc:sldChg chg="modSp mod modAnim">
        <pc:chgData name="Kaveri Krishnan" userId="b7c3e7e8-bc1d-4623-be8e-3cf7f79f0877" providerId="ADAL" clId="{958A334E-0089-440D-8AB2-6F71681E521E}" dt="2022-11-12T18:53:10.831" v="305" actId="20577"/>
        <pc:sldMkLst>
          <pc:docMk/>
          <pc:sldMk cId="2793550757" sldId="286"/>
        </pc:sldMkLst>
      </pc:sldChg>
      <pc:sldChg chg="addSp modSp mod">
        <pc:chgData name="Kaveri Krishnan" userId="b7c3e7e8-bc1d-4623-be8e-3cf7f79f0877" providerId="ADAL" clId="{958A334E-0089-440D-8AB2-6F71681E521E}" dt="2022-11-12T18:42:47.662" v="290" actId="20577"/>
        <pc:sldMkLst>
          <pc:docMk/>
          <pc:sldMk cId="380883612" sldId="287"/>
        </pc:sldMkLst>
      </pc:sldChg>
      <pc:sldChg chg="addSp delSp modSp mod">
        <pc:chgData name="Kaveri Krishnan" userId="b7c3e7e8-bc1d-4623-be8e-3cf7f79f0877" providerId="ADAL" clId="{958A334E-0089-440D-8AB2-6F71681E521E}" dt="2022-11-12T18:42:36.171" v="287" actId="20577"/>
        <pc:sldMkLst>
          <pc:docMk/>
          <pc:sldMk cId="2321654109" sldId="288"/>
        </pc:sldMkLst>
      </pc:sldChg>
      <pc:sldChg chg="del">
        <pc:chgData name="Kaveri Krishnan" userId="b7c3e7e8-bc1d-4623-be8e-3cf7f79f0877" providerId="ADAL" clId="{958A334E-0089-440D-8AB2-6F71681E521E}" dt="2022-11-12T17:30:54.196" v="15" actId="47"/>
        <pc:sldMkLst>
          <pc:docMk/>
          <pc:sldMk cId="4253105682" sldId="289"/>
        </pc:sldMkLst>
      </pc:sldChg>
      <pc:sldChg chg="modSp">
        <pc:chgData name="Kaveri Krishnan" userId="b7c3e7e8-bc1d-4623-be8e-3cf7f79f0877" providerId="ADAL" clId="{958A334E-0089-440D-8AB2-6F71681E521E}" dt="2022-11-12T18:38:12.781" v="27" actId="20577"/>
        <pc:sldMkLst>
          <pc:docMk/>
          <pc:sldMk cId="167373762" sldId="291"/>
        </pc:sldMkLst>
      </pc:sldChg>
      <pc:sldChg chg="modSp mod">
        <pc:chgData name="Kaveri Krishnan" userId="b7c3e7e8-bc1d-4623-be8e-3cf7f79f0877" providerId="ADAL" clId="{958A334E-0089-440D-8AB2-6F71681E521E}" dt="2022-11-12T18:43:45.689" v="296" actId="798"/>
        <pc:sldMkLst>
          <pc:docMk/>
          <pc:sldMk cId="1659483366" sldId="292"/>
        </pc:sldMkLst>
      </pc:sldChg>
      <pc:sldChg chg="modSp mod">
        <pc:chgData name="Kaveri Krishnan" userId="b7c3e7e8-bc1d-4623-be8e-3cf7f79f0877" providerId="ADAL" clId="{958A334E-0089-440D-8AB2-6F71681E521E}" dt="2022-11-12T17:30:11.620" v="12" actId="20577"/>
        <pc:sldMkLst>
          <pc:docMk/>
          <pc:sldMk cId="1071271564" sldId="296"/>
        </pc:sldMkLst>
      </pc:sldChg>
      <pc:sldChg chg="del">
        <pc:chgData name="Kaveri Krishnan" userId="b7c3e7e8-bc1d-4623-be8e-3cf7f79f0877" providerId="ADAL" clId="{958A334E-0089-440D-8AB2-6F71681E521E}" dt="2022-11-12T18:53:50.282" v="306" actId="47"/>
        <pc:sldMkLst>
          <pc:docMk/>
          <pc:sldMk cId="3790253802" sldId="297"/>
        </pc:sldMkLst>
      </pc:sldChg>
      <pc:sldChg chg="del">
        <pc:chgData name="Kaveri Krishnan" userId="b7c3e7e8-bc1d-4623-be8e-3cf7f79f0877" providerId="ADAL" clId="{958A334E-0089-440D-8AB2-6F71681E521E}" dt="2022-11-12T17:27:56.376" v="3" actId="47"/>
        <pc:sldMkLst>
          <pc:docMk/>
          <pc:sldMk cId="3160305566" sldId="299"/>
        </pc:sldMkLst>
      </pc:sldChg>
      <pc:sldChg chg="del">
        <pc:chgData name="Kaveri Krishnan" userId="b7c3e7e8-bc1d-4623-be8e-3cf7f79f0877" providerId="ADAL" clId="{958A334E-0089-440D-8AB2-6F71681E521E}" dt="2022-11-12T17:27:55.231" v="1" actId="47"/>
        <pc:sldMkLst>
          <pc:docMk/>
          <pc:sldMk cId="2056211054" sldId="303"/>
        </pc:sldMkLst>
      </pc:sldChg>
      <pc:sldChg chg="del">
        <pc:chgData name="Kaveri Krishnan" userId="b7c3e7e8-bc1d-4623-be8e-3cf7f79f0877" providerId="ADAL" clId="{958A334E-0089-440D-8AB2-6F71681E521E}" dt="2022-11-12T18:49:25.837" v="297" actId="47"/>
        <pc:sldMkLst>
          <pc:docMk/>
          <pc:sldMk cId="328675095" sldId="304"/>
        </pc:sldMkLst>
      </pc:sldChg>
      <pc:sldChg chg="del">
        <pc:chgData name="Kaveri Krishnan" userId="b7c3e7e8-bc1d-4623-be8e-3cf7f79f0877" providerId="ADAL" clId="{958A334E-0089-440D-8AB2-6F71681E521E}" dt="2022-11-12T17:27:55.877" v="2" actId="47"/>
        <pc:sldMkLst>
          <pc:docMk/>
          <pc:sldMk cId="2283321157" sldId="305"/>
        </pc:sldMkLst>
      </pc:sldChg>
    </pc:docChg>
  </pc:docChgLst>
  <pc:docChgLst>
    <pc:chgData name="Kaveri Krishnan" userId="b7c3e7e8-bc1d-4623-be8e-3cf7f79f0877" providerId="ADAL" clId="{6ED2B8C0-E30F-491B-98B7-60C8A9A1A16B}"/>
    <pc:docChg chg="custSel addSld modSld">
      <pc:chgData name="Kaveri Krishnan" userId="b7c3e7e8-bc1d-4623-be8e-3cf7f79f0877" providerId="ADAL" clId="{6ED2B8C0-E30F-491B-98B7-60C8A9A1A16B}" dt="2024-10-05T10:15:55.817" v="248" actId="14100"/>
      <pc:docMkLst>
        <pc:docMk/>
      </pc:docMkLst>
      <pc:sldChg chg="modSp mod">
        <pc:chgData name="Kaveri Krishnan" userId="b7c3e7e8-bc1d-4623-be8e-3cf7f79f0877" providerId="ADAL" clId="{6ED2B8C0-E30F-491B-98B7-60C8A9A1A16B}" dt="2024-10-05T10:15:55.817" v="248" actId="14100"/>
        <pc:sldMkLst>
          <pc:docMk/>
          <pc:sldMk cId="4227788069" sldId="341"/>
        </pc:sldMkLst>
      </pc:sldChg>
      <pc:sldChg chg="modSp mod">
        <pc:chgData name="Kaveri Krishnan" userId="b7c3e7e8-bc1d-4623-be8e-3cf7f79f0877" providerId="ADAL" clId="{6ED2B8C0-E30F-491B-98B7-60C8A9A1A16B}" dt="2024-10-05T10:11:47.841" v="226" actId="20577"/>
        <pc:sldMkLst>
          <pc:docMk/>
          <pc:sldMk cId="3681518951" sldId="342"/>
        </pc:sldMkLst>
      </pc:sldChg>
      <pc:sldChg chg="modSp new mod">
        <pc:chgData name="Kaveri Krishnan" userId="b7c3e7e8-bc1d-4623-be8e-3cf7f79f0877" providerId="ADAL" clId="{6ED2B8C0-E30F-491B-98B7-60C8A9A1A16B}" dt="2024-10-05T10:11:16.795" v="222" actId="5793"/>
        <pc:sldMkLst>
          <pc:docMk/>
          <pc:sldMk cId="3578771930" sldId="345"/>
        </pc:sldMkLst>
      </pc:sldChg>
    </pc:docChg>
  </pc:docChgLst>
  <pc:docChgLst>
    <pc:chgData name="Kaveri Krishnan" userId="b7c3e7e8-bc1d-4623-be8e-3cf7f79f0877" providerId="ADAL" clId="{0B09D046-E5E3-486C-BD9E-C00E15B21CB9}"/>
    <pc:docChg chg="undo custSel addSld delSld modSld">
      <pc:chgData name="Kaveri Krishnan" userId="b7c3e7e8-bc1d-4623-be8e-3cf7f79f0877" providerId="ADAL" clId="{0B09D046-E5E3-486C-BD9E-C00E15B21CB9}" dt="2024-10-06T02:00:29.949" v="141" actId="2711"/>
      <pc:docMkLst>
        <pc:docMk/>
      </pc:docMkLst>
      <pc:sldChg chg="addSp modSp mod setBg">
        <pc:chgData name="Kaveri Krishnan" userId="b7c3e7e8-bc1d-4623-be8e-3cf7f79f0877" providerId="ADAL" clId="{0B09D046-E5E3-486C-BD9E-C00E15B21CB9}" dt="2024-10-05T10:42:49.358" v="49" actId="255"/>
        <pc:sldMkLst>
          <pc:docMk/>
          <pc:sldMk cId="2941038819" sldId="270"/>
        </pc:sldMkLst>
      </pc:sldChg>
      <pc:sldChg chg="addSp delSp modSp mod setBg">
        <pc:chgData name="Kaveri Krishnan" userId="b7c3e7e8-bc1d-4623-be8e-3cf7f79f0877" providerId="ADAL" clId="{0B09D046-E5E3-486C-BD9E-C00E15B21CB9}" dt="2024-10-05T10:43:37.518" v="56" actId="26606"/>
        <pc:sldMkLst>
          <pc:docMk/>
          <pc:sldMk cId="914327683" sldId="280"/>
        </pc:sldMkLst>
      </pc:sldChg>
      <pc:sldChg chg="addSp modSp mod setBg">
        <pc:chgData name="Kaveri Krishnan" userId="b7c3e7e8-bc1d-4623-be8e-3cf7f79f0877" providerId="ADAL" clId="{0B09D046-E5E3-486C-BD9E-C00E15B21CB9}" dt="2024-10-05T10:43:44.599" v="57" actId="26606"/>
        <pc:sldMkLst>
          <pc:docMk/>
          <pc:sldMk cId="3051041326" sldId="281"/>
        </pc:sldMkLst>
      </pc:sldChg>
      <pc:sldChg chg="add">
        <pc:chgData name="Kaveri Krishnan" userId="b7c3e7e8-bc1d-4623-be8e-3cf7f79f0877" providerId="ADAL" clId="{0B09D046-E5E3-486C-BD9E-C00E15B21CB9}" dt="2024-10-06T01:57:53.002" v="58"/>
        <pc:sldMkLst>
          <pc:docMk/>
          <pc:sldMk cId="4112196187" sldId="308"/>
        </pc:sldMkLst>
      </pc:sldChg>
      <pc:sldChg chg="add">
        <pc:chgData name="Kaveri Krishnan" userId="b7c3e7e8-bc1d-4623-be8e-3cf7f79f0877" providerId="ADAL" clId="{0B09D046-E5E3-486C-BD9E-C00E15B21CB9}" dt="2024-10-06T01:57:53.002" v="58"/>
        <pc:sldMkLst>
          <pc:docMk/>
          <pc:sldMk cId="1708123555" sldId="309"/>
        </pc:sldMkLst>
      </pc:sldChg>
      <pc:sldChg chg="add">
        <pc:chgData name="Kaveri Krishnan" userId="b7c3e7e8-bc1d-4623-be8e-3cf7f79f0877" providerId="ADAL" clId="{0B09D046-E5E3-486C-BD9E-C00E15B21CB9}" dt="2024-10-06T01:57:53.002" v="58"/>
        <pc:sldMkLst>
          <pc:docMk/>
          <pc:sldMk cId="3758398100" sldId="310"/>
        </pc:sldMkLst>
      </pc:sldChg>
      <pc:sldChg chg="add">
        <pc:chgData name="Kaveri Krishnan" userId="b7c3e7e8-bc1d-4623-be8e-3cf7f79f0877" providerId="ADAL" clId="{0B09D046-E5E3-486C-BD9E-C00E15B21CB9}" dt="2024-10-06T01:57:53.002" v="58"/>
        <pc:sldMkLst>
          <pc:docMk/>
          <pc:sldMk cId="3207399844" sldId="325"/>
        </pc:sldMkLst>
      </pc:sldChg>
      <pc:sldChg chg="add">
        <pc:chgData name="Kaveri Krishnan" userId="b7c3e7e8-bc1d-4623-be8e-3cf7f79f0877" providerId="ADAL" clId="{0B09D046-E5E3-486C-BD9E-C00E15B21CB9}" dt="2024-10-06T01:57:53.002" v="58"/>
        <pc:sldMkLst>
          <pc:docMk/>
          <pc:sldMk cId="2900944563" sldId="327"/>
        </pc:sldMkLst>
      </pc:sldChg>
      <pc:sldChg chg="addSp modSp mod setBg">
        <pc:chgData name="Kaveri Krishnan" userId="b7c3e7e8-bc1d-4623-be8e-3cf7f79f0877" providerId="ADAL" clId="{0B09D046-E5E3-486C-BD9E-C00E15B21CB9}" dt="2024-10-05T10:42:21.437" v="46" actId="255"/>
        <pc:sldMkLst>
          <pc:docMk/>
          <pc:sldMk cId="1777520264" sldId="329"/>
        </pc:sldMkLst>
      </pc:sldChg>
      <pc:sldChg chg="addSp modSp mod setBg">
        <pc:chgData name="Kaveri Krishnan" userId="b7c3e7e8-bc1d-4623-be8e-3cf7f79f0877" providerId="ADAL" clId="{0B09D046-E5E3-486C-BD9E-C00E15B21CB9}" dt="2024-10-05T10:42:28.473" v="47" actId="255"/>
        <pc:sldMkLst>
          <pc:docMk/>
          <pc:sldMk cId="218145553" sldId="330"/>
        </pc:sldMkLst>
      </pc:sldChg>
      <pc:sldChg chg="addSp modSp mod setBg">
        <pc:chgData name="Kaveri Krishnan" userId="b7c3e7e8-bc1d-4623-be8e-3cf7f79f0877" providerId="ADAL" clId="{0B09D046-E5E3-486C-BD9E-C00E15B21CB9}" dt="2024-10-05T10:42:11.836" v="45" actId="26606"/>
        <pc:sldMkLst>
          <pc:docMk/>
          <pc:sldMk cId="3285898473" sldId="331"/>
        </pc:sldMkLst>
      </pc:sldChg>
      <pc:sldChg chg="addSp modSp mod setBg">
        <pc:chgData name="Kaveri Krishnan" userId="b7c3e7e8-bc1d-4623-be8e-3cf7f79f0877" providerId="ADAL" clId="{0B09D046-E5E3-486C-BD9E-C00E15B21CB9}" dt="2024-10-05T10:43:16.166" v="52" actId="26606"/>
        <pc:sldMkLst>
          <pc:docMk/>
          <pc:sldMk cId="1435301376" sldId="335"/>
        </pc:sldMkLst>
      </pc:sldChg>
      <pc:sldChg chg="del">
        <pc:chgData name="Kaveri Krishnan" userId="b7c3e7e8-bc1d-4623-be8e-3cf7f79f0877" providerId="ADAL" clId="{0B09D046-E5E3-486C-BD9E-C00E15B21CB9}" dt="2024-10-05T10:43:26.045" v="53" actId="47"/>
        <pc:sldMkLst>
          <pc:docMk/>
          <pc:sldMk cId="3873708404" sldId="337"/>
        </pc:sldMkLst>
      </pc:sldChg>
      <pc:sldChg chg="del">
        <pc:chgData name="Kaveri Krishnan" userId="b7c3e7e8-bc1d-4623-be8e-3cf7f79f0877" providerId="ADAL" clId="{0B09D046-E5E3-486C-BD9E-C00E15B21CB9}" dt="2024-10-05T10:43:27.094" v="54" actId="47"/>
        <pc:sldMkLst>
          <pc:docMk/>
          <pc:sldMk cId="371161126" sldId="338"/>
        </pc:sldMkLst>
      </pc:sldChg>
      <pc:sldChg chg="addSp modSp mod setBg">
        <pc:chgData name="Kaveri Krishnan" userId="b7c3e7e8-bc1d-4623-be8e-3cf7f79f0877" providerId="ADAL" clId="{0B09D046-E5E3-486C-BD9E-C00E15B21CB9}" dt="2024-10-05T10:43:02.645" v="50" actId="26606"/>
        <pc:sldMkLst>
          <pc:docMk/>
          <pc:sldMk cId="608401394" sldId="339"/>
        </pc:sldMkLst>
      </pc:sldChg>
      <pc:sldChg chg="addSp modSp mod setBg">
        <pc:chgData name="Kaveri Krishnan" userId="b7c3e7e8-bc1d-4623-be8e-3cf7f79f0877" providerId="ADAL" clId="{0B09D046-E5E3-486C-BD9E-C00E15B21CB9}" dt="2024-10-05T10:43:07.093" v="51" actId="26606"/>
        <pc:sldMkLst>
          <pc:docMk/>
          <pc:sldMk cId="3387619320" sldId="340"/>
        </pc:sldMkLst>
      </pc:sldChg>
      <pc:sldChg chg="del">
        <pc:chgData name="Kaveri Krishnan" userId="b7c3e7e8-bc1d-4623-be8e-3cf7f79f0877" providerId="ADAL" clId="{0B09D046-E5E3-486C-BD9E-C00E15B21CB9}" dt="2024-10-05T10:40:07.333" v="0" actId="47"/>
        <pc:sldMkLst>
          <pc:docMk/>
          <pc:sldMk cId="4227788069" sldId="341"/>
        </pc:sldMkLst>
      </pc:sldChg>
      <pc:sldChg chg="del">
        <pc:chgData name="Kaveri Krishnan" userId="b7c3e7e8-bc1d-4623-be8e-3cf7f79f0877" providerId="ADAL" clId="{0B09D046-E5E3-486C-BD9E-C00E15B21CB9}" dt="2024-10-05T10:40:08.116" v="2" actId="47"/>
        <pc:sldMkLst>
          <pc:docMk/>
          <pc:sldMk cId="3681518951" sldId="342"/>
        </pc:sldMkLst>
      </pc:sldChg>
      <pc:sldChg chg="del">
        <pc:chgData name="Kaveri Krishnan" userId="b7c3e7e8-bc1d-4623-be8e-3cf7f79f0877" providerId="ADAL" clId="{0B09D046-E5E3-486C-BD9E-C00E15B21CB9}" dt="2024-10-05T10:40:10.700" v="3" actId="47"/>
        <pc:sldMkLst>
          <pc:docMk/>
          <pc:sldMk cId="420681073" sldId="343"/>
        </pc:sldMkLst>
      </pc:sldChg>
      <pc:sldChg chg="modSp del mod">
        <pc:chgData name="Kaveri Krishnan" userId="b7c3e7e8-bc1d-4623-be8e-3cf7f79f0877" providerId="ADAL" clId="{0B09D046-E5E3-486C-BD9E-C00E15B21CB9}" dt="2024-10-05T10:40:45.697" v="35" actId="47"/>
        <pc:sldMkLst>
          <pc:docMk/>
          <pc:sldMk cId="1847985504" sldId="344"/>
        </pc:sldMkLst>
      </pc:sldChg>
      <pc:sldChg chg="addSp modSp new mod setBg">
        <pc:chgData name="Kaveri Krishnan" userId="b7c3e7e8-bc1d-4623-be8e-3cf7f79f0877" providerId="ADAL" clId="{0B09D046-E5E3-486C-BD9E-C00E15B21CB9}" dt="2024-10-05T10:41:24.121" v="40" actId="2711"/>
        <pc:sldMkLst>
          <pc:docMk/>
          <pc:sldMk cId="2500636023" sldId="345"/>
        </pc:sldMkLst>
      </pc:sldChg>
      <pc:sldChg chg="del">
        <pc:chgData name="Kaveri Krishnan" userId="b7c3e7e8-bc1d-4623-be8e-3cf7f79f0877" providerId="ADAL" clId="{0B09D046-E5E3-486C-BD9E-C00E15B21CB9}" dt="2024-10-05T10:40:07.710" v="1" actId="47"/>
        <pc:sldMkLst>
          <pc:docMk/>
          <pc:sldMk cId="3578771930" sldId="345"/>
        </pc:sldMkLst>
      </pc:sldChg>
      <pc:sldChg chg="addSp modSp new mod setBg addAnim">
        <pc:chgData name="Kaveri Krishnan" userId="b7c3e7e8-bc1d-4623-be8e-3cf7f79f0877" providerId="ADAL" clId="{0B09D046-E5E3-486C-BD9E-C00E15B21CB9}" dt="2024-10-06T02:00:29.949" v="141" actId="2711"/>
        <pc:sldMkLst>
          <pc:docMk/>
          <pc:sldMk cId="4038320903" sldId="346"/>
        </pc:sldMkLst>
      </pc:sldChg>
    </pc:docChg>
  </pc:docChgLst>
  <pc:docChgLst>
    <pc:chgData name="Kaveri Krishnan" userId="b7c3e7e8-bc1d-4623-be8e-3cf7f79f0877" providerId="ADAL" clId="{CB27BA21-7229-464F-A6BD-72B353060EA9}"/>
    <pc:docChg chg="undo custSel addSld modSld">
      <pc:chgData name="Kaveri Krishnan" userId="b7c3e7e8-bc1d-4623-be8e-3cf7f79f0877" providerId="ADAL" clId="{CB27BA21-7229-464F-A6BD-72B353060EA9}" dt="2022-11-16T05:29:09.503" v="1858" actId="6549"/>
      <pc:docMkLst>
        <pc:docMk/>
      </pc:docMkLst>
      <pc:sldChg chg="modSp mod">
        <pc:chgData name="Kaveri Krishnan" userId="b7c3e7e8-bc1d-4623-be8e-3cf7f79f0877" providerId="ADAL" clId="{CB27BA21-7229-464F-A6BD-72B353060EA9}" dt="2022-11-16T05:10:54.419" v="1550" actId="20577"/>
        <pc:sldMkLst>
          <pc:docMk/>
          <pc:sldMk cId="920855606" sldId="257"/>
        </pc:sldMkLst>
      </pc:sldChg>
      <pc:sldChg chg="modSp mod">
        <pc:chgData name="Kaveri Krishnan" userId="b7c3e7e8-bc1d-4623-be8e-3cf7f79f0877" providerId="ADAL" clId="{CB27BA21-7229-464F-A6BD-72B353060EA9}" dt="2022-11-15T09:01:44.696" v="34" actId="20577"/>
        <pc:sldMkLst>
          <pc:docMk/>
          <pc:sldMk cId="1144266305" sldId="263"/>
        </pc:sldMkLst>
      </pc:sldChg>
      <pc:sldChg chg="addSp modSp mod">
        <pc:chgData name="Kaveri Krishnan" userId="b7c3e7e8-bc1d-4623-be8e-3cf7f79f0877" providerId="ADAL" clId="{CB27BA21-7229-464F-A6BD-72B353060EA9}" dt="2022-11-16T05:15:29.353" v="1556" actId="20577"/>
        <pc:sldMkLst>
          <pc:docMk/>
          <pc:sldMk cId="3423000259" sldId="264"/>
        </pc:sldMkLst>
      </pc:sldChg>
      <pc:sldChg chg="modSp mod">
        <pc:chgData name="Kaveri Krishnan" userId="b7c3e7e8-bc1d-4623-be8e-3cf7f79f0877" providerId="ADAL" clId="{CB27BA21-7229-464F-A6BD-72B353060EA9}" dt="2022-11-15T09:03:49.624" v="39" actId="2711"/>
        <pc:sldMkLst>
          <pc:docMk/>
          <pc:sldMk cId="3423000259" sldId="265"/>
        </pc:sldMkLst>
      </pc:sldChg>
      <pc:sldChg chg="modSp mod">
        <pc:chgData name="Kaveri Krishnan" userId="b7c3e7e8-bc1d-4623-be8e-3cf7f79f0877" providerId="ADAL" clId="{CB27BA21-7229-464F-A6BD-72B353060EA9}" dt="2022-11-16T05:26:02.794" v="1723" actId="20577"/>
        <pc:sldMkLst>
          <pc:docMk/>
          <pc:sldMk cId="3423000259" sldId="266"/>
        </pc:sldMkLst>
      </pc:sldChg>
      <pc:sldChg chg="modSp mod">
        <pc:chgData name="Kaveri Krishnan" userId="b7c3e7e8-bc1d-4623-be8e-3cf7f79f0877" providerId="ADAL" clId="{CB27BA21-7229-464F-A6BD-72B353060EA9}" dt="2022-11-15T09:05:02.824" v="46" actId="2711"/>
        <pc:sldMkLst>
          <pc:docMk/>
          <pc:sldMk cId="3423000259" sldId="267"/>
        </pc:sldMkLst>
      </pc:sldChg>
      <pc:sldChg chg="modSp mod">
        <pc:chgData name="Kaveri Krishnan" userId="b7c3e7e8-bc1d-4623-be8e-3cf7f79f0877" providerId="ADAL" clId="{CB27BA21-7229-464F-A6BD-72B353060EA9}" dt="2022-11-15T09:06:47.327" v="56" actId="20577"/>
        <pc:sldMkLst>
          <pc:docMk/>
          <pc:sldMk cId="3423000259" sldId="269"/>
        </pc:sldMkLst>
      </pc:sldChg>
      <pc:sldChg chg="modSp mod">
        <pc:chgData name="Kaveri Krishnan" userId="b7c3e7e8-bc1d-4623-be8e-3cf7f79f0877" providerId="ADAL" clId="{CB27BA21-7229-464F-A6BD-72B353060EA9}" dt="2022-11-16T05:29:09.503" v="1858" actId="6549"/>
        <pc:sldMkLst>
          <pc:docMk/>
          <pc:sldMk cId="3423000259" sldId="271"/>
        </pc:sldMkLst>
      </pc:sldChg>
      <pc:sldChg chg="modSp mod">
        <pc:chgData name="Kaveri Krishnan" userId="b7c3e7e8-bc1d-4623-be8e-3cf7f79f0877" providerId="ADAL" clId="{CB27BA21-7229-464F-A6BD-72B353060EA9}" dt="2022-11-15T09:08:28.201" v="78" actId="2711"/>
        <pc:sldMkLst>
          <pc:docMk/>
          <pc:sldMk cId="3423000259" sldId="272"/>
        </pc:sldMkLst>
      </pc:sldChg>
      <pc:sldChg chg="modSp mod">
        <pc:chgData name="Kaveri Krishnan" userId="b7c3e7e8-bc1d-4623-be8e-3cf7f79f0877" providerId="ADAL" clId="{CB27BA21-7229-464F-A6BD-72B353060EA9}" dt="2022-11-15T09:08:40.365" v="79" actId="2711"/>
        <pc:sldMkLst>
          <pc:docMk/>
          <pc:sldMk cId="3423000259" sldId="273"/>
        </pc:sldMkLst>
      </pc:sldChg>
      <pc:sldChg chg="modSp mod">
        <pc:chgData name="Kaveri Krishnan" userId="b7c3e7e8-bc1d-4623-be8e-3cf7f79f0877" providerId="ADAL" clId="{CB27BA21-7229-464F-A6BD-72B353060EA9}" dt="2022-11-15T09:09:21.909" v="82" actId="2711"/>
        <pc:sldMkLst>
          <pc:docMk/>
          <pc:sldMk cId="3423000259" sldId="274"/>
        </pc:sldMkLst>
      </pc:sldChg>
      <pc:sldChg chg="modSp mod">
        <pc:chgData name="Kaveri Krishnan" userId="b7c3e7e8-bc1d-4623-be8e-3cf7f79f0877" providerId="ADAL" clId="{CB27BA21-7229-464F-A6BD-72B353060EA9}" dt="2022-11-15T09:10:13.673" v="92" actId="20577"/>
        <pc:sldMkLst>
          <pc:docMk/>
          <pc:sldMk cId="3423000259" sldId="275"/>
        </pc:sldMkLst>
      </pc:sldChg>
      <pc:sldChg chg="modSp mod">
        <pc:chgData name="Kaveri Krishnan" userId="b7c3e7e8-bc1d-4623-be8e-3cf7f79f0877" providerId="ADAL" clId="{CB27BA21-7229-464F-A6BD-72B353060EA9}" dt="2022-11-15T09:10:56.370" v="100" actId="2711"/>
        <pc:sldMkLst>
          <pc:docMk/>
          <pc:sldMk cId="3423000259" sldId="276"/>
        </pc:sldMkLst>
      </pc:sldChg>
      <pc:sldChg chg="modSp mod">
        <pc:chgData name="Kaveri Krishnan" userId="b7c3e7e8-bc1d-4623-be8e-3cf7f79f0877" providerId="ADAL" clId="{CB27BA21-7229-464F-A6BD-72B353060EA9}" dt="2022-11-15T09:08:09.956" v="76" actId="20577"/>
        <pc:sldMkLst>
          <pc:docMk/>
          <pc:sldMk cId="3423000259" sldId="277"/>
        </pc:sldMkLst>
      </pc:sldChg>
      <pc:sldChg chg="modSp mod">
        <pc:chgData name="Kaveri Krishnan" userId="b7c3e7e8-bc1d-4623-be8e-3cf7f79f0877" providerId="ADAL" clId="{CB27BA21-7229-464F-A6BD-72B353060EA9}" dt="2022-11-15T08:58:59.885" v="7" actId="2711"/>
        <pc:sldMkLst>
          <pc:docMk/>
          <pc:sldMk cId="2793550757" sldId="286"/>
        </pc:sldMkLst>
      </pc:sldChg>
      <pc:sldChg chg="modSp mod">
        <pc:chgData name="Kaveri Krishnan" userId="b7c3e7e8-bc1d-4623-be8e-3cf7f79f0877" providerId="ADAL" clId="{CB27BA21-7229-464F-A6BD-72B353060EA9}" dt="2022-11-15T08:59:25.574" v="9" actId="2711"/>
        <pc:sldMkLst>
          <pc:docMk/>
          <pc:sldMk cId="380883612" sldId="287"/>
        </pc:sldMkLst>
      </pc:sldChg>
      <pc:sldChg chg="modSp mod">
        <pc:chgData name="Kaveri Krishnan" userId="b7c3e7e8-bc1d-4623-be8e-3cf7f79f0877" providerId="ADAL" clId="{CB27BA21-7229-464F-A6BD-72B353060EA9}" dt="2022-11-15T08:59:58.195" v="12" actId="20577"/>
        <pc:sldMkLst>
          <pc:docMk/>
          <pc:sldMk cId="2321654109" sldId="288"/>
        </pc:sldMkLst>
      </pc:sldChg>
      <pc:sldChg chg="modSp mod modAnim">
        <pc:chgData name="Kaveri Krishnan" userId="b7c3e7e8-bc1d-4623-be8e-3cf7f79f0877" providerId="ADAL" clId="{CB27BA21-7229-464F-A6BD-72B353060EA9}" dt="2022-11-15T09:02:37.400" v="35"/>
        <pc:sldMkLst>
          <pc:docMk/>
          <pc:sldMk cId="167373762" sldId="291"/>
        </pc:sldMkLst>
      </pc:sldChg>
      <pc:sldChg chg="modSp mod">
        <pc:chgData name="Kaveri Krishnan" userId="b7c3e7e8-bc1d-4623-be8e-3cf7f79f0877" providerId="ADAL" clId="{CB27BA21-7229-464F-A6BD-72B353060EA9}" dt="2022-11-15T09:00:23.286" v="14" actId="2711"/>
        <pc:sldMkLst>
          <pc:docMk/>
          <pc:sldMk cId="1659483366" sldId="292"/>
        </pc:sldMkLst>
      </pc:sldChg>
      <pc:sldChg chg="modSp mod">
        <pc:chgData name="Kaveri Krishnan" userId="b7c3e7e8-bc1d-4623-be8e-3cf7f79f0877" providerId="ADAL" clId="{CB27BA21-7229-464F-A6BD-72B353060EA9}" dt="2022-11-15T09:11:22.300" v="110" actId="20577"/>
        <pc:sldMkLst>
          <pc:docMk/>
          <pc:sldMk cId="234640369" sldId="293"/>
        </pc:sldMkLst>
      </pc:sldChg>
      <pc:sldChg chg="modSp mod">
        <pc:chgData name="Kaveri Krishnan" userId="b7c3e7e8-bc1d-4623-be8e-3cf7f79f0877" providerId="ADAL" clId="{CB27BA21-7229-464F-A6BD-72B353060EA9}" dt="2022-11-15T09:12:13.583" v="118" actId="2711"/>
        <pc:sldMkLst>
          <pc:docMk/>
          <pc:sldMk cId="1231820456" sldId="294"/>
        </pc:sldMkLst>
      </pc:sldChg>
      <pc:sldChg chg="modSp mod">
        <pc:chgData name="Kaveri Krishnan" userId="b7c3e7e8-bc1d-4623-be8e-3cf7f79f0877" providerId="ADAL" clId="{CB27BA21-7229-464F-A6BD-72B353060EA9}" dt="2022-11-15T09:21:03.125" v="120" actId="2711"/>
        <pc:sldMkLst>
          <pc:docMk/>
          <pc:sldMk cId="165726034" sldId="295"/>
        </pc:sldMkLst>
      </pc:sldChg>
      <pc:sldChg chg="modSp mod">
        <pc:chgData name="Kaveri Krishnan" userId="b7c3e7e8-bc1d-4623-be8e-3cf7f79f0877" providerId="ADAL" clId="{CB27BA21-7229-464F-A6BD-72B353060EA9}" dt="2022-11-15T08:58:14.393" v="2" actId="2711"/>
        <pc:sldMkLst>
          <pc:docMk/>
          <pc:sldMk cId="1071271564" sldId="296"/>
        </pc:sldMkLst>
      </pc:sldChg>
      <pc:sldChg chg="modSp mod">
        <pc:chgData name="Kaveri Krishnan" userId="b7c3e7e8-bc1d-4623-be8e-3cf7f79f0877" providerId="ADAL" clId="{CB27BA21-7229-464F-A6BD-72B353060EA9}" dt="2022-11-15T09:21:54.574" v="128" actId="2711"/>
        <pc:sldMkLst>
          <pc:docMk/>
          <pc:sldMk cId="2097901800" sldId="298"/>
        </pc:sldMkLst>
      </pc:sldChg>
      <pc:sldChg chg="modSp mod">
        <pc:chgData name="Kaveri Krishnan" userId="b7c3e7e8-bc1d-4623-be8e-3cf7f79f0877" providerId="ADAL" clId="{CB27BA21-7229-464F-A6BD-72B353060EA9}" dt="2022-11-15T09:04:16.416" v="43" actId="2711"/>
        <pc:sldMkLst>
          <pc:docMk/>
          <pc:sldMk cId="2191608936" sldId="306"/>
        </pc:sldMkLst>
      </pc:sldChg>
      <pc:sldChg chg="addSp delSp modSp new mod">
        <pc:chgData name="Kaveri Krishnan" userId="b7c3e7e8-bc1d-4623-be8e-3cf7f79f0877" providerId="ADAL" clId="{CB27BA21-7229-464F-A6BD-72B353060EA9}" dt="2022-11-15T17:40:48.787" v="255" actId="1076"/>
        <pc:sldMkLst>
          <pc:docMk/>
          <pc:sldMk cId="187043224" sldId="307"/>
        </pc:sldMkLst>
      </pc:sldChg>
      <pc:sldChg chg="addSp delSp modSp new mod">
        <pc:chgData name="Kaveri Krishnan" userId="b7c3e7e8-bc1d-4623-be8e-3cf7f79f0877" providerId="ADAL" clId="{CB27BA21-7229-464F-A6BD-72B353060EA9}" dt="2022-11-15T18:06:25.698" v="737" actId="255"/>
        <pc:sldMkLst>
          <pc:docMk/>
          <pc:sldMk cId="4112196187" sldId="308"/>
        </pc:sldMkLst>
      </pc:sldChg>
      <pc:sldChg chg="addSp modSp new mod">
        <pc:chgData name="Kaveri Krishnan" userId="b7c3e7e8-bc1d-4623-be8e-3cf7f79f0877" providerId="ADAL" clId="{CB27BA21-7229-464F-A6BD-72B353060EA9}" dt="2022-11-15T18:12:35.183" v="1044" actId="2711"/>
        <pc:sldMkLst>
          <pc:docMk/>
          <pc:sldMk cId="1708123555" sldId="309"/>
        </pc:sldMkLst>
      </pc:sldChg>
      <pc:sldChg chg="addSp modSp new mod">
        <pc:chgData name="Kaveri Krishnan" userId="b7c3e7e8-bc1d-4623-be8e-3cf7f79f0877" providerId="ADAL" clId="{CB27BA21-7229-464F-A6BD-72B353060EA9}" dt="2022-11-15T18:34:05.831" v="1549" actId="122"/>
        <pc:sldMkLst>
          <pc:docMk/>
          <pc:sldMk cId="3758398100" sldId="310"/>
        </pc:sldMkLst>
      </pc:sldChg>
      <pc:sldChg chg="modSp new mod">
        <pc:chgData name="Kaveri Krishnan" userId="b7c3e7e8-bc1d-4623-be8e-3cf7f79f0877" providerId="ADAL" clId="{CB27BA21-7229-464F-A6BD-72B353060EA9}" dt="2022-11-16T05:28:26.802" v="1856" actId="20577"/>
        <pc:sldMkLst>
          <pc:docMk/>
          <pc:sldMk cId="567686349" sldId="311"/>
        </pc:sldMkLst>
      </pc:sldChg>
    </pc:docChg>
  </pc:docChgLst>
  <pc:docChgLst>
    <pc:chgData name="Kaveri Krishnan" userId="b7c3e7e8-bc1d-4623-be8e-3cf7f79f0877" providerId="ADAL" clId="{83775A30-ED03-4AD0-BCE5-237632D75503}"/>
    <pc:docChg chg="undo redo custSel addSld modSld">
      <pc:chgData name="Kaveri Krishnan" userId="b7c3e7e8-bc1d-4623-be8e-3cf7f79f0877" providerId="ADAL" clId="{83775A30-ED03-4AD0-BCE5-237632D75503}" dt="2022-11-18T05:31:49.161" v="322" actId="5793"/>
      <pc:docMkLst>
        <pc:docMk/>
      </pc:docMkLst>
      <pc:sldChg chg="addSp modSp new mod">
        <pc:chgData name="Kaveri Krishnan" userId="b7c3e7e8-bc1d-4623-be8e-3cf7f79f0877" providerId="ADAL" clId="{83775A30-ED03-4AD0-BCE5-237632D75503}" dt="2022-11-17T18:29:24.850" v="35" actId="20577"/>
        <pc:sldMkLst>
          <pc:docMk/>
          <pc:sldMk cId="339566827" sldId="312"/>
        </pc:sldMkLst>
      </pc:sldChg>
      <pc:sldChg chg="modSp new mod">
        <pc:chgData name="Kaveri Krishnan" userId="b7c3e7e8-bc1d-4623-be8e-3cf7f79f0877" providerId="ADAL" clId="{83775A30-ED03-4AD0-BCE5-237632D75503}" dt="2022-11-17T18:35:42.197" v="83" actId="2711"/>
        <pc:sldMkLst>
          <pc:docMk/>
          <pc:sldMk cId="2749718539" sldId="313"/>
        </pc:sldMkLst>
      </pc:sldChg>
      <pc:sldChg chg="modSp new mod">
        <pc:chgData name="Kaveri Krishnan" userId="b7c3e7e8-bc1d-4623-be8e-3cf7f79f0877" providerId="ADAL" clId="{83775A30-ED03-4AD0-BCE5-237632D75503}" dt="2022-11-17T18:35:51.404" v="87" actId="2711"/>
        <pc:sldMkLst>
          <pc:docMk/>
          <pc:sldMk cId="3926914095" sldId="314"/>
        </pc:sldMkLst>
      </pc:sldChg>
      <pc:sldChg chg="addSp delSp modSp new mod">
        <pc:chgData name="Kaveri Krishnan" userId="b7c3e7e8-bc1d-4623-be8e-3cf7f79f0877" providerId="ADAL" clId="{83775A30-ED03-4AD0-BCE5-237632D75503}" dt="2022-11-17T18:37:48.180" v="120" actId="255"/>
        <pc:sldMkLst>
          <pc:docMk/>
          <pc:sldMk cId="2174503914" sldId="315"/>
        </pc:sldMkLst>
      </pc:sldChg>
      <pc:sldChg chg="addSp modSp new mod">
        <pc:chgData name="Kaveri Krishnan" userId="b7c3e7e8-bc1d-4623-be8e-3cf7f79f0877" providerId="ADAL" clId="{83775A30-ED03-4AD0-BCE5-237632D75503}" dt="2022-11-17T18:38:21.965" v="137" actId="2711"/>
        <pc:sldMkLst>
          <pc:docMk/>
          <pc:sldMk cId="2884399204" sldId="316"/>
        </pc:sldMkLst>
      </pc:sldChg>
      <pc:sldChg chg="addSp modSp new mod">
        <pc:chgData name="Kaveri Krishnan" userId="b7c3e7e8-bc1d-4623-be8e-3cf7f79f0877" providerId="ADAL" clId="{83775A30-ED03-4AD0-BCE5-237632D75503}" dt="2022-11-17T18:39:21.956" v="143" actId="2711"/>
        <pc:sldMkLst>
          <pc:docMk/>
          <pc:sldMk cId="3450575152" sldId="317"/>
        </pc:sldMkLst>
      </pc:sldChg>
      <pc:sldChg chg="addSp modSp new mod">
        <pc:chgData name="Kaveri Krishnan" userId="b7c3e7e8-bc1d-4623-be8e-3cf7f79f0877" providerId="ADAL" clId="{83775A30-ED03-4AD0-BCE5-237632D75503}" dt="2022-11-17T18:40:01.841" v="150" actId="2711"/>
        <pc:sldMkLst>
          <pc:docMk/>
          <pc:sldMk cId="933917305" sldId="318"/>
        </pc:sldMkLst>
      </pc:sldChg>
      <pc:sldChg chg="modSp new mod">
        <pc:chgData name="Kaveri Krishnan" userId="b7c3e7e8-bc1d-4623-be8e-3cf7f79f0877" providerId="ADAL" clId="{83775A30-ED03-4AD0-BCE5-237632D75503}" dt="2022-11-17T18:44:28.357" v="161" actId="2711"/>
        <pc:sldMkLst>
          <pc:docMk/>
          <pc:sldMk cId="2364425278" sldId="319"/>
        </pc:sldMkLst>
      </pc:sldChg>
      <pc:sldChg chg="addSp modSp new mod setBg">
        <pc:chgData name="Kaveri Krishnan" userId="b7c3e7e8-bc1d-4623-be8e-3cf7f79f0877" providerId="ADAL" clId="{83775A30-ED03-4AD0-BCE5-237632D75503}" dt="2022-11-17T19:02:41.708" v="171" actId="27614"/>
        <pc:sldMkLst>
          <pc:docMk/>
          <pc:sldMk cId="1685602788" sldId="320"/>
        </pc:sldMkLst>
      </pc:sldChg>
      <pc:sldChg chg="addSp modSp new mod">
        <pc:chgData name="Kaveri Krishnan" userId="b7c3e7e8-bc1d-4623-be8e-3cf7f79f0877" providerId="ADAL" clId="{83775A30-ED03-4AD0-BCE5-237632D75503}" dt="2022-11-17T19:03:23.228" v="192" actId="2711"/>
        <pc:sldMkLst>
          <pc:docMk/>
          <pc:sldMk cId="126213832" sldId="321"/>
        </pc:sldMkLst>
      </pc:sldChg>
      <pc:sldChg chg="addSp modSp new mod">
        <pc:chgData name="Kaveri Krishnan" userId="b7c3e7e8-bc1d-4623-be8e-3cf7f79f0877" providerId="ADAL" clId="{83775A30-ED03-4AD0-BCE5-237632D75503}" dt="2022-11-17T19:04:49.975" v="203" actId="20577"/>
        <pc:sldMkLst>
          <pc:docMk/>
          <pc:sldMk cId="3143819816" sldId="322"/>
        </pc:sldMkLst>
      </pc:sldChg>
      <pc:sldChg chg="addSp modSp new mod">
        <pc:chgData name="Kaveri Krishnan" userId="b7c3e7e8-bc1d-4623-be8e-3cf7f79f0877" providerId="ADAL" clId="{83775A30-ED03-4AD0-BCE5-237632D75503}" dt="2022-11-17T19:07:32.197" v="271" actId="2711"/>
        <pc:sldMkLst>
          <pc:docMk/>
          <pc:sldMk cId="4195468092" sldId="323"/>
        </pc:sldMkLst>
      </pc:sldChg>
      <pc:sldChg chg="addSp modSp new mod">
        <pc:chgData name="Kaveri Krishnan" userId="b7c3e7e8-bc1d-4623-be8e-3cf7f79f0877" providerId="ADAL" clId="{83775A30-ED03-4AD0-BCE5-237632D75503}" dt="2022-11-17T19:08:17.367" v="275" actId="2711"/>
        <pc:sldMkLst>
          <pc:docMk/>
          <pc:sldMk cId="2180490876" sldId="324"/>
        </pc:sldMkLst>
      </pc:sldChg>
      <pc:sldChg chg="modSp new mod">
        <pc:chgData name="Kaveri Krishnan" userId="b7c3e7e8-bc1d-4623-be8e-3cf7f79f0877" providerId="ADAL" clId="{83775A30-ED03-4AD0-BCE5-237632D75503}" dt="2022-11-18T05:31:18.229" v="321" actId="5793"/>
        <pc:sldMkLst>
          <pc:docMk/>
          <pc:sldMk cId="3207399844" sldId="325"/>
        </pc:sldMkLst>
      </pc:sldChg>
      <pc:sldChg chg="addSp modSp new mod">
        <pc:chgData name="Kaveri Krishnan" userId="b7c3e7e8-bc1d-4623-be8e-3cf7f79f0877" providerId="ADAL" clId="{83775A30-ED03-4AD0-BCE5-237632D75503}" dt="2022-11-17T19:25:24.348" v="304" actId="2711"/>
        <pc:sldMkLst>
          <pc:docMk/>
          <pc:sldMk cId="272410576" sldId="326"/>
        </pc:sldMkLst>
      </pc:sldChg>
      <pc:sldChg chg="modSp new mod">
        <pc:chgData name="Kaveri Krishnan" userId="b7c3e7e8-bc1d-4623-be8e-3cf7f79f0877" providerId="ADAL" clId="{83775A30-ED03-4AD0-BCE5-237632D75503}" dt="2022-11-18T05:31:49.161" v="322" actId="5793"/>
        <pc:sldMkLst>
          <pc:docMk/>
          <pc:sldMk cId="2900944563" sldId="327"/>
        </pc:sldMkLst>
      </pc:sldChg>
    </pc:docChg>
  </pc:docChgLst>
  <pc:docChgLst>
    <pc:chgData name="Kaveri Krishnan" userId="b7c3e7e8-bc1d-4623-be8e-3cf7f79f0877" providerId="ADAL" clId="{67997603-DA44-41BA-8952-3797E86DF030}"/>
    <pc:docChg chg="undo redo custSel addSld modSld sldOrd">
      <pc:chgData name="Kaveri Krishnan" userId="b7c3e7e8-bc1d-4623-be8e-3cf7f79f0877" providerId="ADAL" clId="{67997603-DA44-41BA-8952-3797E86DF030}" dt="2023-11-28T04:49:51.841" v="289" actId="478"/>
      <pc:docMkLst>
        <pc:docMk/>
      </pc:docMkLst>
      <pc:sldChg chg="modSp mod">
        <pc:chgData name="Kaveri Krishnan" userId="b7c3e7e8-bc1d-4623-be8e-3cf7f79f0877" providerId="ADAL" clId="{67997603-DA44-41BA-8952-3797E86DF030}" dt="2023-11-27T17:58:43.546" v="13" actId="20577"/>
        <pc:sldMkLst>
          <pc:docMk/>
          <pc:sldMk cId="696192725" sldId="284"/>
        </pc:sldMkLst>
      </pc:sldChg>
      <pc:sldChg chg="ord">
        <pc:chgData name="Kaveri Krishnan" userId="b7c3e7e8-bc1d-4623-be8e-3cf7f79f0877" providerId="ADAL" clId="{67997603-DA44-41BA-8952-3797E86DF030}" dt="2023-11-28T04:37:41.685" v="128"/>
        <pc:sldMkLst>
          <pc:docMk/>
          <pc:sldMk cId="1777520264" sldId="329"/>
        </pc:sldMkLst>
      </pc:sldChg>
      <pc:sldChg chg="modSp mod">
        <pc:chgData name="Kaveri Krishnan" userId="b7c3e7e8-bc1d-4623-be8e-3cf7f79f0877" providerId="ADAL" clId="{67997603-DA44-41BA-8952-3797E86DF030}" dt="2023-11-27T17:57:45.597" v="6" actId="20577"/>
        <pc:sldMkLst>
          <pc:docMk/>
          <pc:sldMk cId="487086537" sldId="336"/>
        </pc:sldMkLst>
      </pc:sldChg>
      <pc:sldChg chg="mod modShow">
        <pc:chgData name="Kaveri Krishnan" userId="b7c3e7e8-bc1d-4623-be8e-3cf7f79f0877" providerId="ADAL" clId="{67997603-DA44-41BA-8952-3797E86DF030}" dt="2023-11-27T18:07:10.389" v="14" actId="729"/>
        <pc:sldMkLst>
          <pc:docMk/>
          <pc:sldMk cId="3873708404" sldId="337"/>
        </pc:sldMkLst>
      </pc:sldChg>
      <pc:sldChg chg="mod modShow">
        <pc:chgData name="Kaveri Krishnan" userId="b7c3e7e8-bc1d-4623-be8e-3cf7f79f0877" providerId="ADAL" clId="{67997603-DA44-41BA-8952-3797E86DF030}" dt="2023-11-27T18:07:16.121" v="15" actId="729"/>
        <pc:sldMkLst>
          <pc:docMk/>
          <pc:sldMk cId="371161126" sldId="338"/>
        </pc:sldMkLst>
      </pc:sldChg>
      <pc:sldChg chg="delSp modSp mod">
        <pc:chgData name="Kaveri Krishnan" userId="b7c3e7e8-bc1d-4623-be8e-3cf7f79f0877" providerId="ADAL" clId="{67997603-DA44-41BA-8952-3797E86DF030}" dt="2023-11-27T18:58:52.587" v="71" actId="20577"/>
        <pc:sldMkLst>
          <pc:docMk/>
          <pc:sldMk cId="608401394" sldId="339"/>
        </pc:sldMkLst>
      </pc:sldChg>
      <pc:sldChg chg="modSp new mod">
        <pc:chgData name="Kaveri Krishnan" userId="b7c3e7e8-bc1d-4623-be8e-3cf7f79f0877" providerId="ADAL" clId="{67997603-DA44-41BA-8952-3797E86DF030}" dt="2023-11-27T19:16:58.216" v="125" actId="123"/>
        <pc:sldMkLst>
          <pc:docMk/>
          <pc:sldMk cId="3387619320" sldId="340"/>
        </pc:sldMkLst>
      </pc:sldChg>
      <pc:sldChg chg="addSp modSp new mod">
        <pc:chgData name="Kaveri Krishnan" userId="b7c3e7e8-bc1d-4623-be8e-3cf7f79f0877" providerId="ADAL" clId="{67997603-DA44-41BA-8952-3797E86DF030}" dt="2023-11-28T04:42:17.663" v="187" actId="114"/>
        <pc:sldMkLst>
          <pc:docMk/>
          <pc:sldMk cId="4227788069" sldId="341"/>
        </pc:sldMkLst>
      </pc:sldChg>
      <pc:sldChg chg="addSp modSp new mod">
        <pc:chgData name="Kaveri Krishnan" userId="b7c3e7e8-bc1d-4623-be8e-3cf7f79f0877" providerId="ADAL" clId="{67997603-DA44-41BA-8952-3797E86DF030}" dt="2023-11-28T04:46:28.993" v="234" actId="20577"/>
        <pc:sldMkLst>
          <pc:docMk/>
          <pc:sldMk cId="3681518951" sldId="342"/>
        </pc:sldMkLst>
      </pc:sldChg>
      <pc:sldChg chg="modSp new mod">
        <pc:chgData name="Kaveri Krishnan" userId="b7c3e7e8-bc1d-4623-be8e-3cf7f79f0877" providerId="ADAL" clId="{67997603-DA44-41BA-8952-3797E86DF030}" dt="2023-11-28T04:48:09.573" v="252" actId="2711"/>
        <pc:sldMkLst>
          <pc:docMk/>
          <pc:sldMk cId="420681073" sldId="343"/>
        </pc:sldMkLst>
      </pc:sldChg>
      <pc:sldChg chg="delSp modSp new mod">
        <pc:chgData name="Kaveri Krishnan" userId="b7c3e7e8-bc1d-4623-be8e-3cf7f79f0877" providerId="ADAL" clId="{67997603-DA44-41BA-8952-3797E86DF030}" dt="2023-11-28T04:49:51.841" v="289" actId="478"/>
        <pc:sldMkLst>
          <pc:docMk/>
          <pc:sldMk cId="1847985504" sldId="344"/>
        </pc:sldMkLst>
      </pc:sldChg>
    </pc:docChg>
  </pc:docChgLst>
  <pc:docChgLst>
    <pc:chgData name="Kaveri Krishnan" userId="b7c3e7e8-bc1d-4623-be8e-3cf7f79f0877" providerId="ADAL" clId="{A75D1841-E6A4-4CD9-9EB5-168CEBB380A5}"/>
    <pc:docChg chg="undo custSel addSld delSld modSld sldOrd">
      <pc:chgData name="Kaveri Krishnan" userId="b7c3e7e8-bc1d-4623-be8e-3cf7f79f0877" providerId="ADAL" clId="{A75D1841-E6A4-4CD9-9EB5-168CEBB380A5}" dt="2022-11-20T06:11:10.876" v="977" actId="122"/>
      <pc:docMkLst>
        <pc:docMk/>
      </pc:docMkLst>
      <pc:sldChg chg="modSp add mod">
        <pc:chgData name="Kaveri Krishnan" userId="b7c3e7e8-bc1d-4623-be8e-3cf7f79f0877" providerId="ADAL" clId="{A75D1841-E6A4-4CD9-9EB5-168CEBB380A5}" dt="2022-11-19T17:36:31.266" v="97" actId="2711"/>
        <pc:sldMkLst>
          <pc:docMk/>
          <pc:sldMk cId="2913456218" sldId="268"/>
        </pc:sldMkLst>
      </pc:sldChg>
      <pc:sldChg chg="modSp add mod modAnim">
        <pc:chgData name="Kaveri Krishnan" userId="b7c3e7e8-bc1d-4623-be8e-3cf7f79f0877" providerId="ADAL" clId="{A75D1841-E6A4-4CD9-9EB5-168CEBB380A5}" dt="2022-11-19T17:36:53.516" v="100" actId="2711"/>
        <pc:sldMkLst>
          <pc:docMk/>
          <pc:sldMk cId="2941038819" sldId="270"/>
        </pc:sldMkLst>
      </pc:sldChg>
      <pc:sldChg chg="ord">
        <pc:chgData name="Kaveri Krishnan" userId="b7c3e7e8-bc1d-4623-be8e-3cf7f79f0877" providerId="ADAL" clId="{A75D1841-E6A4-4CD9-9EB5-168CEBB380A5}" dt="2022-11-19T16:49:09.238" v="11"/>
        <pc:sldMkLst>
          <pc:docMk/>
          <pc:sldMk cId="3423000259" sldId="277"/>
        </pc:sldMkLst>
      </pc:sldChg>
      <pc:sldChg chg="modSp add mod">
        <pc:chgData name="Kaveri Krishnan" userId="b7c3e7e8-bc1d-4623-be8e-3cf7f79f0877" providerId="ADAL" clId="{A75D1841-E6A4-4CD9-9EB5-168CEBB380A5}" dt="2022-11-19T18:01:59.464" v="147" actId="2711"/>
        <pc:sldMkLst>
          <pc:docMk/>
          <pc:sldMk cId="914327683" sldId="280"/>
        </pc:sldMkLst>
      </pc:sldChg>
      <pc:sldChg chg="del">
        <pc:chgData name="Kaveri Krishnan" userId="b7c3e7e8-bc1d-4623-be8e-3cf7f79f0877" providerId="ADAL" clId="{A75D1841-E6A4-4CD9-9EB5-168CEBB380A5}" dt="2022-11-19T16:46:22.516" v="0" actId="47"/>
        <pc:sldMkLst>
          <pc:docMk/>
          <pc:sldMk cId="1742573392" sldId="281"/>
        </pc:sldMkLst>
      </pc:sldChg>
      <pc:sldChg chg="modSp add mod">
        <pc:chgData name="Kaveri Krishnan" userId="b7c3e7e8-bc1d-4623-be8e-3cf7f79f0877" providerId="ADAL" clId="{A75D1841-E6A4-4CD9-9EB5-168CEBB380A5}" dt="2022-11-19T18:05:52.452" v="149" actId="2711"/>
        <pc:sldMkLst>
          <pc:docMk/>
          <pc:sldMk cId="3051041326" sldId="281"/>
        </pc:sldMkLst>
      </pc:sldChg>
      <pc:sldChg chg="del">
        <pc:chgData name="Kaveri Krishnan" userId="b7c3e7e8-bc1d-4623-be8e-3cf7f79f0877" providerId="ADAL" clId="{A75D1841-E6A4-4CD9-9EB5-168CEBB380A5}" dt="2022-11-19T16:46:23.260" v="1" actId="47"/>
        <pc:sldMkLst>
          <pc:docMk/>
          <pc:sldMk cId="2253341207" sldId="282"/>
        </pc:sldMkLst>
      </pc:sldChg>
      <pc:sldChg chg="modSp add mod">
        <pc:chgData name="Kaveri Krishnan" userId="b7c3e7e8-bc1d-4623-be8e-3cf7f79f0877" providerId="ADAL" clId="{A75D1841-E6A4-4CD9-9EB5-168CEBB380A5}" dt="2022-11-20T06:11:10.876" v="977" actId="122"/>
        <pc:sldMkLst>
          <pc:docMk/>
          <pc:sldMk cId="696192725" sldId="284"/>
        </pc:sldMkLst>
      </pc:sldChg>
      <pc:sldChg chg="add del">
        <pc:chgData name="Kaveri Krishnan" userId="b7c3e7e8-bc1d-4623-be8e-3cf7f79f0877" providerId="ADAL" clId="{A75D1841-E6A4-4CD9-9EB5-168CEBB380A5}" dt="2022-11-19T16:55:59.417" v="38" actId="47"/>
        <pc:sldMkLst>
          <pc:docMk/>
          <pc:sldMk cId="556649604" sldId="285"/>
        </pc:sldMkLst>
      </pc:sldChg>
      <pc:sldChg chg="add">
        <pc:chgData name="Kaveri Krishnan" userId="b7c3e7e8-bc1d-4623-be8e-3cf7f79f0877" providerId="ADAL" clId="{A75D1841-E6A4-4CD9-9EB5-168CEBB380A5}" dt="2022-11-20T06:06:59.757" v="974"/>
        <pc:sldMkLst>
          <pc:docMk/>
          <pc:sldMk cId="2846390723" sldId="308"/>
        </pc:sldMkLst>
      </pc:sldChg>
      <pc:sldChg chg="del">
        <pc:chgData name="Kaveri Krishnan" userId="b7c3e7e8-bc1d-4623-be8e-3cf7f79f0877" providerId="ADAL" clId="{A75D1841-E6A4-4CD9-9EB5-168CEBB380A5}" dt="2022-11-20T06:06:54.142" v="973" actId="2696"/>
        <pc:sldMkLst>
          <pc:docMk/>
          <pc:sldMk cId="4112196187" sldId="308"/>
        </pc:sldMkLst>
      </pc:sldChg>
      <pc:sldChg chg="add">
        <pc:chgData name="Kaveri Krishnan" userId="b7c3e7e8-bc1d-4623-be8e-3cf7f79f0877" providerId="ADAL" clId="{A75D1841-E6A4-4CD9-9EB5-168CEBB380A5}" dt="2022-11-20T06:06:59.757" v="974"/>
        <pc:sldMkLst>
          <pc:docMk/>
          <pc:sldMk cId="1347810392" sldId="309"/>
        </pc:sldMkLst>
      </pc:sldChg>
      <pc:sldChg chg="del">
        <pc:chgData name="Kaveri Krishnan" userId="b7c3e7e8-bc1d-4623-be8e-3cf7f79f0877" providerId="ADAL" clId="{A75D1841-E6A4-4CD9-9EB5-168CEBB380A5}" dt="2022-11-20T06:06:54.142" v="973" actId="2696"/>
        <pc:sldMkLst>
          <pc:docMk/>
          <pc:sldMk cId="1708123555" sldId="309"/>
        </pc:sldMkLst>
      </pc:sldChg>
      <pc:sldChg chg="add">
        <pc:chgData name="Kaveri Krishnan" userId="b7c3e7e8-bc1d-4623-be8e-3cf7f79f0877" providerId="ADAL" clId="{A75D1841-E6A4-4CD9-9EB5-168CEBB380A5}" dt="2022-11-20T06:06:59.757" v="974"/>
        <pc:sldMkLst>
          <pc:docMk/>
          <pc:sldMk cId="1438357721" sldId="310"/>
        </pc:sldMkLst>
      </pc:sldChg>
      <pc:sldChg chg="del">
        <pc:chgData name="Kaveri Krishnan" userId="b7c3e7e8-bc1d-4623-be8e-3cf7f79f0877" providerId="ADAL" clId="{A75D1841-E6A4-4CD9-9EB5-168CEBB380A5}" dt="2022-11-20T06:06:54.142" v="973" actId="2696"/>
        <pc:sldMkLst>
          <pc:docMk/>
          <pc:sldMk cId="3758398100" sldId="310"/>
        </pc:sldMkLst>
      </pc:sldChg>
      <pc:sldChg chg="mod modShow">
        <pc:chgData name="Kaveri Krishnan" userId="b7c3e7e8-bc1d-4623-be8e-3cf7f79f0877" providerId="ADAL" clId="{A75D1841-E6A4-4CD9-9EB5-168CEBB380A5}" dt="2022-11-19T16:47:41.703" v="2" actId="729"/>
        <pc:sldMkLst>
          <pc:docMk/>
          <pc:sldMk cId="567686349" sldId="311"/>
        </pc:sldMkLst>
      </pc:sldChg>
      <pc:sldChg chg="mod modShow">
        <pc:chgData name="Kaveri Krishnan" userId="b7c3e7e8-bc1d-4623-be8e-3cf7f79f0877" providerId="ADAL" clId="{A75D1841-E6A4-4CD9-9EB5-168CEBB380A5}" dt="2022-11-19T16:49:28.254" v="12" actId="729"/>
        <pc:sldMkLst>
          <pc:docMk/>
          <pc:sldMk cId="339566827" sldId="312"/>
        </pc:sldMkLst>
      </pc:sldChg>
      <pc:sldChg chg="mod modShow">
        <pc:chgData name="Kaveri Krishnan" userId="b7c3e7e8-bc1d-4623-be8e-3cf7f79f0877" providerId="ADAL" clId="{A75D1841-E6A4-4CD9-9EB5-168CEBB380A5}" dt="2022-11-19T16:49:31.503" v="13" actId="729"/>
        <pc:sldMkLst>
          <pc:docMk/>
          <pc:sldMk cId="2749718539" sldId="313"/>
        </pc:sldMkLst>
      </pc:sldChg>
      <pc:sldChg chg="mod modShow">
        <pc:chgData name="Kaveri Krishnan" userId="b7c3e7e8-bc1d-4623-be8e-3cf7f79f0877" providerId="ADAL" clId="{A75D1841-E6A4-4CD9-9EB5-168CEBB380A5}" dt="2022-11-19T16:49:39.287" v="14" actId="729"/>
        <pc:sldMkLst>
          <pc:docMk/>
          <pc:sldMk cId="2174503914" sldId="315"/>
        </pc:sldMkLst>
      </pc:sldChg>
      <pc:sldChg chg="mod modShow">
        <pc:chgData name="Kaveri Krishnan" userId="b7c3e7e8-bc1d-4623-be8e-3cf7f79f0877" providerId="ADAL" clId="{A75D1841-E6A4-4CD9-9EB5-168CEBB380A5}" dt="2022-11-19T16:49:46.012" v="15" actId="729"/>
        <pc:sldMkLst>
          <pc:docMk/>
          <pc:sldMk cId="2884399204" sldId="316"/>
        </pc:sldMkLst>
      </pc:sldChg>
      <pc:sldChg chg="mod modShow">
        <pc:chgData name="Kaveri Krishnan" userId="b7c3e7e8-bc1d-4623-be8e-3cf7f79f0877" providerId="ADAL" clId="{A75D1841-E6A4-4CD9-9EB5-168CEBB380A5}" dt="2022-11-19T16:50:01.362" v="16" actId="729"/>
        <pc:sldMkLst>
          <pc:docMk/>
          <pc:sldMk cId="3450575152" sldId="317"/>
        </pc:sldMkLst>
      </pc:sldChg>
      <pc:sldChg chg="mod modShow">
        <pc:chgData name="Kaveri Krishnan" userId="b7c3e7e8-bc1d-4623-be8e-3cf7f79f0877" providerId="ADAL" clId="{A75D1841-E6A4-4CD9-9EB5-168CEBB380A5}" dt="2022-11-19T16:50:07.348" v="17" actId="729"/>
        <pc:sldMkLst>
          <pc:docMk/>
          <pc:sldMk cId="933917305" sldId="318"/>
        </pc:sldMkLst>
      </pc:sldChg>
      <pc:sldChg chg="mod modShow">
        <pc:chgData name="Kaveri Krishnan" userId="b7c3e7e8-bc1d-4623-be8e-3cf7f79f0877" providerId="ADAL" clId="{A75D1841-E6A4-4CD9-9EB5-168CEBB380A5}" dt="2022-11-19T16:50:16.663" v="18" actId="729"/>
        <pc:sldMkLst>
          <pc:docMk/>
          <pc:sldMk cId="2364425278" sldId="319"/>
        </pc:sldMkLst>
      </pc:sldChg>
      <pc:sldChg chg="mod modShow">
        <pc:chgData name="Kaveri Krishnan" userId="b7c3e7e8-bc1d-4623-be8e-3cf7f79f0877" providerId="ADAL" clId="{A75D1841-E6A4-4CD9-9EB5-168CEBB380A5}" dt="2022-11-19T16:48:30.346" v="5" actId="729"/>
        <pc:sldMkLst>
          <pc:docMk/>
          <pc:sldMk cId="1685602788" sldId="320"/>
        </pc:sldMkLst>
      </pc:sldChg>
      <pc:sldChg chg="mod modShow">
        <pc:chgData name="Kaveri Krishnan" userId="b7c3e7e8-bc1d-4623-be8e-3cf7f79f0877" providerId="ADAL" clId="{A75D1841-E6A4-4CD9-9EB5-168CEBB380A5}" dt="2022-11-19T16:48:33.243" v="6" actId="729"/>
        <pc:sldMkLst>
          <pc:docMk/>
          <pc:sldMk cId="126213832" sldId="321"/>
        </pc:sldMkLst>
      </pc:sldChg>
      <pc:sldChg chg="mod modShow">
        <pc:chgData name="Kaveri Krishnan" userId="b7c3e7e8-bc1d-4623-be8e-3cf7f79f0877" providerId="ADAL" clId="{A75D1841-E6A4-4CD9-9EB5-168CEBB380A5}" dt="2022-11-19T16:48:39.781" v="7" actId="729"/>
        <pc:sldMkLst>
          <pc:docMk/>
          <pc:sldMk cId="3143819816" sldId="322"/>
        </pc:sldMkLst>
      </pc:sldChg>
      <pc:sldChg chg="modSp mod">
        <pc:chgData name="Kaveri Krishnan" userId="b7c3e7e8-bc1d-4623-be8e-3cf7f79f0877" providerId="ADAL" clId="{A75D1841-E6A4-4CD9-9EB5-168CEBB380A5}" dt="2022-11-19T16:51:16.553" v="34" actId="20577"/>
        <pc:sldMkLst>
          <pc:docMk/>
          <pc:sldMk cId="2180490876" sldId="324"/>
        </pc:sldMkLst>
      </pc:sldChg>
      <pc:sldChg chg="add">
        <pc:chgData name="Kaveri Krishnan" userId="b7c3e7e8-bc1d-4623-be8e-3cf7f79f0877" providerId="ADAL" clId="{A75D1841-E6A4-4CD9-9EB5-168CEBB380A5}" dt="2022-11-20T06:06:59.757" v="974"/>
        <pc:sldMkLst>
          <pc:docMk/>
          <pc:sldMk cId="2585563892" sldId="325"/>
        </pc:sldMkLst>
      </pc:sldChg>
      <pc:sldChg chg="del">
        <pc:chgData name="Kaveri Krishnan" userId="b7c3e7e8-bc1d-4623-be8e-3cf7f79f0877" providerId="ADAL" clId="{A75D1841-E6A4-4CD9-9EB5-168CEBB380A5}" dt="2022-11-20T06:06:54.142" v="973" actId="2696"/>
        <pc:sldMkLst>
          <pc:docMk/>
          <pc:sldMk cId="3207399844" sldId="325"/>
        </pc:sldMkLst>
      </pc:sldChg>
      <pc:sldChg chg="del">
        <pc:chgData name="Kaveri Krishnan" userId="b7c3e7e8-bc1d-4623-be8e-3cf7f79f0877" providerId="ADAL" clId="{A75D1841-E6A4-4CD9-9EB5-168CEBB380A5}" dt="2022-11-19T16:51:43.106" v="35" actId="47"/>
        <pc:sldMkLst>
          <pc:docMk/>
          <pc:sldMk cId="272410576" sldId="326"/>
        </pc:sldMkLst>
      </pc:sldChg>
      <pc:sldChg chg="del">
        <pc:chgData name="Kaveri Krishnan" userId="b7c3e7e8-bc1d-4623-be8e-3cf7f79f0877" providerId="ADAL" clId="{A75D1841-E6A4-4CD9-9EB5-168CEBB380A5}" dt="2022-11-20T06:06:54.142" v="973" actId="2696"/>
        <pc:sldMkLst>
          <pc:docMk/>
          <pc:sldMk cId="2900944563" sldId="327"/>
        </pc:sldMkLst>
      </pc:sldChg>
      <pc:sldChg chg="add">
        <pc:chgData name="Kaveri Krishnan" userId="b7c3e7e8-bc1d-4623-be8e-3cf7f79f0877" providerId="ADAL" clId="{A75D1841-E6A4-4CD9-9EB5-168CEBB380A5}" dt="2022-11-20T06:06:59.757" v="974"/>
        <pc:sldMkLst>
          <pc:docMk/>
          <pc:sldMk cId="3856029595" sldId="327"/>
        </pc:sldMkLst>
      </pc:sldChg>
      <pc:sldChg chg="add del">
        <pc:chgData name="Kaveri Krishnan" userId="b7c3e7e8-bc1d-4623-be8e-3cf7f79f0877" providerId="ADAL" clId="{A75D1841-E6A4-4CD9-9EB5-168CEBB380A5}" dt="2022-11-19T18:47:37.947" v="150" actId="47"/>
        <pc:sldMkLst>
          <pc:docMk/>
          <pc:sldMk cId="228636153" sldId="328"/>
        </pc:sldMkLst>
      </pc:sldChg>
      <pc:sldChg chg="modSp add mod modAnim">
        <pc:chgData name="Kaveri Krishnan" userId="b7c3e7e8-bc1d-4623-be8e-3cf7f79f0877" providerId="ADAL" clId="{A75D1841-E6A4-4CD9-9EB5-168CEBB380A5}" dt="2022-11-19T17:35:22.072" v="81" actId="2711"/>
        <pc:sldMkLst>
          <pc:docMk/>
          <pc:sldMk cId="1777520264" sldId="329"/>
        </pc:sldMkLst>
      </pc:sldChg>
      <pc:sldChg chg="modSp add mod">
        <pc:chgData name="Kaveri Krishnan" userId="b7c3e7e8-bc1d-4623-be8e-3cf7f79f0877" providerId="ADAL" clId="{A75D1841-E6A4-4CD9-9EB5-168CEBB380A5}" dt="2022-11-19T17:35:41.750" v="92" actId="20577"/>
        <pc:sldMkLst>
          <pc:docMk/>
          <pc:sldMk cId="218145553" sldId="330"/>
        </pc:sldMkLst>
      </pc:sldChg>
      <pc:sldChg chg="modSp add mod">
        <pc:chgData name="Kaveri Krishnan" userId="b7c3e7e8-bc1d-4623-be8e-3cf7f79f0877" providerId="ADAL" clId="{A75D1841-E6A4-4CD9-9EB5-168CEBB380A5}" dt="2022-11-19T17:36:05.300" v="94" actId="2711"/>
        <pc:sldMkLst>
          <pc:docMk/>
          <pc:sldMk cId="3285898473" sldId="331"/>
        </pc:sldMkLst>
      </pc:sldChg>
      <pc:sldChg chg="modSp add mod">
        <pc:chgData name="Kaveri Krishnan" userId="b7c3e7e8-bc1d-4623-be8e-3cf7f79f0877" providerId="ADAL" clId="{A75D1841-E6A4-4CD9-9EB5-168CEBB380A5}" dt="2022-11-19T17:36:23.532" v="96" actId="2711"/>
        <pc:sldMkLst>
          <pc:docMk/>
          <pc:sldMk cId="2015169818" sldId="332"/>
        </pc:sldMkLst>
      </pc:sldChg>
      <pc:sldChg chg="modSp add mod">
        <pc:chgData name="Kaveri Krishnan" userId="b7c3e7e8-bc1d-4623-be8e-3cf7f79f0877" providerId="ADAL" clId="{A75D1841-E6A4-4CD9-9EB5-168CEBB380A5}" dt="2022-11-19T17:36:38.526" v="98" actId="2711"/>
        <pc:sldMkLst>
          <pc:docMk/>
          <pc:sldMk cId="4165810034" sldId="333"/>
        </pc:sldMkLst>
      </pc:sldChg>
      <pc:sldChg chg="new del">
        <pc:chgData name="Kaveri Krishnan" userId="b7c3e7e8-bc1d-4623-be8e-3cf7f79f0877" providerId="ADAL" clId="{A75D1841-E6A4-4CD9-9EB5-168CEBB380A5}" dt="2022-11-19T18:47:53.138" v="151" actId="47"/>
        <pc:sldMkLst>
          <pc:docMk/>
          <pc:sldMk cId="1102192975" sldId="334"/>
        </pc:sldMkLst>
      </pc:sldChg>
      <pc:sldChg chg="modSp add mod">
        <pc:chgData name="Kaveri Krishnan" userId="b7c3e7e8-bc1d-4623-be8e-3cf7f79f0877" providerId="ADAL" clId="{A75D1841-E6A4-4CD9-9EB5-168CEBB380A5}" dt="2022-11-19T17:37:12.102" v="102" actId="2711"/>
        <pc:sldMkLst>
          <pc:docMk/>
          <pc:sldMk cId="1435301376" sldId="335"/>
        </pc:sldMkLst>
      </pc:sldChg>
      <pc:sldChg chg="modSp add mod">
        <pc:chgData name="Kaveri Krishnan" userId="b7c3e7e8-bc1d-4623-be8e-3cf7f79f0877" providerId="ADAL" clId="{A75D1841-E6A4-4CD9-9EB5-168CEBB380A5}" dt="2022-11-20T06:10:54.216" v="975" actId="2711"/>
        <pc:sldMkLst>
          <pc:docMk/>
          <pc:sldMk cId="487086537" sldId="336"/>
        </pc:sldMkLst>
      </pc:sldChg>
      <pc:sldChg chg="modSp add mod">
        <pc:chgData name="Kaveri Krishnan" userId="b7c3e7e8-bc1d-4623-be8e-3cf7f79f0877" providerId="ADAL" clId="{A75D1841-E6A4-4CD9-9EB5-168CEBB380A5}" dt="2022-11-19T17:58:20.762" v="132" actId="2711"/>
        <pc:sldMkLst>
          <pc:docMk/>
          <pc:sldMk cId="3873708404" sldId="337"/>
        </pc:sldMkLst>
      </pc:sldChg>
      <pc:sldChg chg="modSp add mod">
        <pc:chgData name="Kaveri Krishnan" userId="b7c3e7e8-bc1d-4623-be8e-3cf7f79f0877" providerId="ADAL" clId="{A75D1841-E6A4-4CD9-9EB5-168CEBB380A5}" dt="2022-11-19T18:00:10.713" v="134" actId="2711"/>
        <pc:sldMkLst>
          <pc:docMk/>
          <pc:sldMk cId="371161126" sldId="338"/>
        </pc:sldMkLst>
      </pc:sldChg>
      <pc:sldChg chg="addSp modSp new mod">
        <pc:chgData name="Kaveri Krishnan" userId="b7c3e7e8-bc1d-4623-be8e-3cf7f79f0877" providerId="ADAL" clId="{A75D1841-E6A4-4CD9-9EB5-168CEBB380A5}" dt="2022-11-19T18:55:05.146" v="972" actId="14734"/>
        <pc:sldMkLst>
          <pc:docMk/>
          <pc:sldMk cId="2855744495" sldId="33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7238A-05D1-AC4C-ABCB-4A07E56FABC7}" type="datetimeFigureOut">
              <a:rPr lang="en-US" smtClean="0"/>
              <a:t>2/5/2025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6E0FF4-E877-B542-B057-6F7C716061F9}" type="slidenum">
              <a:rPr lang="en-US" smtClean="0"/>
              <a:t>‹#›</a:t>
            </a:fld>
            <a:endParaRPr lang="en-US"/>
          </a:p>
        </p:txBody>
      </p:sp>
    </p:spTree>
    <p:extLst>
      <p:ext uri="{BB962C8B-B14F-4D97-AF65-F5344CB8AC3E}">
        <p14:creationId xmlns:p14="http://schemas.microsoft.com/office/powerpoint/2010/main" val="25086507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626635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1403880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6"/>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4F19CBFC-EF95-FE45-9882-014664D4C5D6}"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90874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4F19CBFC-EF95-FE45-9882-014664D4C5D6}"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20925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4F19CBFC-EF95-FE45-9882-014664D4C5D6}" type="datetimeFigureOut">
              <a:rPr lang="en-US" smtClean="0"/>
              <a:t>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1491458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4F19CBFC-EF95-FE45-9882-014664D4C5D6}" type="datetimeFigureOut">
              <a:rPr lang="en-US" smtClean="0"/>
              <a:t>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442507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19CBFC-EF95-FE45-9882-014664D4C5D6}" type="datetimeFigureOut">
              <a:rPr lang="en-US" smtClean="0"/>
              <a:t>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4168041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1"/>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4"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4F19CBFC-EF95-FE45-9882-014664D4C5D6}"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349887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4F19CBFC-EF95-FE45-9882-014664D4C5D6}"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42261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1845835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4F19CBFC-EF95-FE45-9882-014664D4C5D6}"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67FA07-0841-2B43-8400-CA65CE376EDA}" type="slidenum">
              <a:rPr lang="en-US" smtClean="0"/>
              <a:t>‹#›</a:t>
            </a:fld>
            <a:endParaRPr lang="en-US"/>
          </a:p>
        </p:txBody>
      </p:sp>
    </p:spTree>
    <p:extLst>
      <p:ext uri="{BB962C8B-B14F-4D97-AF65-F5344CB8AC3E}">
        <p14:creationId xmlns:p14="http://schemas.microsoft.com/office/powerpoint/2010/main" val="3653289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5"/>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9CBFC-EF95-FE45-9882-014664D4C5D6}" type="datetimeFigureOut">
              <a:rPr lang="en-US" smtClean="0"/>
              <a:t>2/5/2025</a:t>
            </a:fld>
            <a:endParaRPr lang="en-US"/>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67FA07-0841-2B43-8400-CA65CE376EDA}" type="slidenum">
              <a:rPr lang="en-US" smtClean="0"/>
              <a:t>‹#›</a:t>
            </a:fld>
            <a:endParaRPr lang="en-US"/>
          </a:p>
        </p:txBody>
      </p:sp>
    </p:spTree>
    <p:extLst>
      <p:ext uri="{BB962C8B-B14F-4D97-AF65-F5344CB8AC3E}">
        <p14:creationId xmlns:p14="http://schemas.microsoft.com/office/powerpoint/2010/main" val="1589290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220196"/>
            <a:ext cx="7066893"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099696"/>
            <a:ext cx="145668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836384" y="1866059"/>
            <a:ext cx="2987899"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33CCFAC-6F17-E1BC-D024-583538951673}"/>
              </a:ext>
            </a:extLst>
          </p:cNvPr>
          <p:cNvSpPr>
            <a:spLocks noGrp="1"/>
          </p:cNvSpPr>
          <p:nvPr>
            <p:ph type="ctrTitle"/>
          </p:nvPr>
        </p:nvSpPr>
        <p:spPr>
          <a:xfrm>
            <a:off x="3028950" y="1939159"/>
            <a:ext cx="5733470" cy="2751086"/>
          </a:xfrm>
        </p:spPr>
        <p:txBody>
          <a:bodyPr>
            <a:normAutofit/>
          </a:bodyPr>
          <a:lstStyle/>
          <a:p>
            <a:pPr algn="r"/>
            <a:r>
              <a:rPr lang="en-IN" dirty="0">
                <a:latin typeface="Times New Roman" panose="02020603050405020304" pitchFamily="18" charset="0"/>
                <a:cs typeface="Times New Roman" panose="02020603050405020304" pitchFamily="18" charset="0"/>
              </a:rPr>
              <a:t>Capital Budgeting</a:t>
            </a:r>
            <a:br>
              <a:rPr lang="en-IN" dirty="0"/>
            </a:br>
            <a:endParaRPr lang="en-IN" dirty="0"/>
          </a:p>
        </p:txBody>
      </p:sp>
      <p:sp>
        <p:nvSpPr>
          <p:cNvPr id="3" name="Subtitle 2">
            <a:extLst>
              <a:ext uri="{FF2B5EF4-FFF2-40B4-BE49-F238E27FC236}">
                <a16:creationId xmlns:a16="http://schemas.microsoft.com/office/drawing/2014/main" id="{E447E262-DCF1-FD44-EBD9-DA5669E5BADD}"/>
              </a:ext>
            </a:extLst>
          </p:cNvPr>
          <p:cNvSpPr>
            <a:spLocks noGrp="1"/>
          </p:cNvSpPr>
          <p:nvPr>
            <p:ph type="subTitle" idx="1"/>
          </p:nvPr>
        </p:nvSpPr>
        <p:spPr>
          <a:xfrm>
            <a:off x="3028950" y="4782320"/>
            <a:ext cx="5733470" cy="1329443"/>
          </a:xfrm>
        </p:spPr>
        <p:txBody>
          <a:bodyPr>
            <a:normAutofit/>
          </a:bodyPr>
          <a:lstStyle/>
          <a:p>
            <a:pPr algn="r"/>
            <a:r>
              <a:rPr lang="en-IN" dirty="0">
                <a:latin typeface="Times New Roman" panose="02020603050405020304" pitchFamily="18" charset="0"/>
                <a:cs typeface="Times New Roman" panose="02020603050405020304" pitchFamily="18" charset="0"/>
              </a:rPr>
              <a:t>Estimating Cash Flows</a:t>
            </a:r>
          </a:p>
        </p:txBody>
      </p:sp>
    </p:spTree>
    <p:extLst>
      <p:ext uri="{BB962C8B-B14F-4D97-AF65-F5344CB8AC3E}">
        <p14:creationId xmlns:p14="http://schemas.microsoft.com/office/powerpoint/2010/main" val="403832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2FCE1B-61D7-28F8-E664-B5BB76A9426F}"/>
              </a:ext>
            </a:extLst>
          </p:cNvPr>
          <p:cNvSpPr>
            <a:spLocks noGrp="1"/>
          </p:cNvSpPr>
          <p:nvPr>
            <p:ph type="title"/>
          </p:nvPr>
        </p:nvSpPr>
        <p:spPr>
          <a:xfrm>
            <a:off x="228600" y="350196"/>
            <a:ext cx="4023360" cy="1624520"/>
          </a:xfrm>
        </p:spPr>
        <p:txBody>
          <a:bodyPr anchor="ctr">
            <a:normAutofit/>
          </a:bodyPr>
          <a:lstStyle/>
          <a:p>
            <a:r>
              <a:rPr lang="en-IN" sz="3500" dirty="0">
                <a:latin typeface="Times New Roman" panose="02020603050405020304" pitchFamily="18" charset="0"/>
                <a:cs typeface="Times New Roman" panose="02020603050405020304" pitchFamily="18" charset="0"/>
              </a:rPr>
              <a:t>Cash Flow Estimation</a:t>
            </a:r>
          </a:p>
        </p:txBody>
      </p:sp>
      <p:sp>
        <p:nvSpPr>
          <p:cNvPr id="3" name="Content Placeholder 2">
            <a:extLst>
              <a:ext uri="{FF2B5EF4-FFF2-40B4-BE49-F238E27FC236}">
                <a16:creationId xmlns:a16="http://schemas.microsoft.com/office/drawing/2014/main" id="{B593CB3A-AD3A-BDD9-8A21-A48B9356682C}"/>
              </a:ext>
            </a:extLst>
          </p:cNvPr>
          <p:cNvSpPr>
            <a:spLocks noGrp="1"/>
          </p:cNvSpPr>
          <p:nvPr>
            <p:ph idx="1"/>
          </p:nvPr>
        </p:nvSpPr>
        <p:spPr>
          <a:xfrm>
            <a:off x="571351" y="2743200"/>
            <a:ext cx="3485179" cy="3613149"/>
          </a:xfrm>
        </p:spPr>
        <p:txBody>
          <a:bodyPr anchor="ctr">
            <a:normAutofit/>
          </a:bodyPr>
          <a:lstStyle/>
          <a:p>
            <a:r>
              <a:rPr lang="en-US" sz="2000" dirty="0">
                <a:latin typeface="Times New Roman" panose="02020603050405020304" pitchFamily="18" charset="0"/>
                <a:cs typeface="Times New Roman" panose="02020603050405020304" pitchFamily="18" charset="0"/>
              </a:rPr>
              <a:t>We learnt how to evaluate projects </a:t>
            </a:r>
          </a:p>
          <a:p>
            <a:r>
              <a:rPr lang="en-IN" sz="2000" dirty="0">
                <a:latin typeface="Times New Roman" panose="02020603050405020304" pitchFamily="18" charset="0"/>
                <a:cs typeface="Times New Roman" panose="02020603050405020304" pitchFamily="18" charset="0"/>
              </a:rPr>
              <a:t>How do we estimate the cash flows for projects?</a:t>
            </a:r>
          </a:p>
          <a:p>
            <a:endParaRPr lang="en-IN" sz="1700" dirty="0"/>
          </a:p>
        </p:txBody>
      </p:sp>
      <p:pic>
        <p:nvPicPr>
          <p:cNvPr id="5" name="Picture 4" descr="Money and passport">
            <a:extLst>
              <a:ext uri="{FF2B5EF4-FFF2-40B4-BE49-F238E27FC236}">
                <a16:creationId xmlns:a16="http://schemas.microsoft.com/office/drawing/2014/main" id="{7ACF4030-DA6D-77C7-AE37-284FAB46C57A}"/>
              </a:ext>
            </a:extLst>
          </p:cNvPr>
          <p:cNvPicPr>
            <a:picLocks noChangeAspect="1"/>
          </p:cNvPicPr>
          <p:nvPr/>
        </p:nvPicPr>
        <p:blipFill>
          <a:blip r:embed="rId2"/>
          <a:srcRect l="43666" r="20794" b="-1"/>
          <a:stretch/>
        </p:blipFill>
        <p:spPr>
          <a:xfrm>
            <a:off x="4572000" y="1"/>
            <a:ext cx="4577118" cy="6858000"/>
          </a:xfrm>
          <a:prstGeom prst="rect">
            <a:avLst/>
          </a:prstGeom>
        </p:spPr>
      </p:pic>
    </p:spTree>
    <p:extLst>
      <p:ext uri="{BB962C8B-B14F-4D97-AF65-F5344CB8AC3E}">
        <p14:creationId xmlns:p14="http://schemas.microsoft.com/office/powerpoint/2010/main" val="2500636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pPr lvl="1" rtl="0">
              <a:spcBef>
                <a:spcPct val="0"/>
              </a:spcBef>
            </a:pPr>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a:lnSpc>
                <a:spcPct val="90000"/>
              </a:lnSpc>
            </a:pPr>
            <a:endParaRPr lang="en-US" sz="1700" dirty="0">
              <a:latin typeface="Times New Roman" panose="02020603050405020304" pitchFamily="18" charset="0"/>
              <a:cs typeface="Times New Roman" panose="02020603050405020304" pitchFamily="18" charset="0"/>
            </a:endParaRPr>
          </a:p>
          <a:p>
            <a:pPr>
              <a:lnSpc>
                <a:spcPct val="90000"/>
              </a:lnSpc>
            </a:pPr>
            <a:r>
              <a:rPr lang="en-US" sz="2200" b="1" dirty="0">
                <a:latin typeface="Times New Roman" panose="02020603050405020304" pitchFamily="18" charset="0"/>
                <a:cs typeface="Times New Roman" panose="02020603050405020304" pitchFamily="18" charset="0"/>
              </a:rPr>
              <a:t>Rule 1:</a:t>
            </a:r>
            <a:r>
              <a:rPr lang="en-US" sz="2200" dirty="0">
                <a:latin typeface="Times New Roman" panose="02020603050405020304" pitchFamily="18" charset="0"/>
                <a:cs typeface="Times New Roman" panose="02020603050405020304" pitchFamily="18" charset="0"/>
              </a:rPr>
              <a:t> Only Cash Flow Is Relevant</a:t>
            </a:r>
          </a:p>
          <a:p>
            <a:pPr lvl="1">
              <a:lnSpc>
                <a:spcPct val="90000"/>
              </a:lnSpc>
            </a:pPr>
            <a:r>
              <a:rPr lang="en-US" sz="2200" dirty="0">
                <a:latin typeface="Times New Roman" panose="02020603050405020304" pitchFamily="18" charset="0"/>
                <a:cs typeface="Times New Roman" panose="02020603050405020304" pitchFamily="18" charset="0"/>
              </a:rPr>
              <a:t>Capital Expenses</a:t>
            </a:r>
          </a:p>
          <a:p>
            <a:pPr lvl="2">
              <a:lnSpc>
                <a:spcPct val="90000"/>
              </a:lnSpc>
            </a:pPr>
            <a:r>
              <a:rPr lang="en-US" sz="2200" dirty="0">
                <a:latin typeface="Times New Roman" panose="02020603050405020304" pitchFamily="18" charset="0"/>
                <a:cs typeface="Times New Roman" panose="02020603050405020304" pitchFamily="18" charset="0"/>
              </a:rPr>
              <a:t>Record capital expenditures when they occur</a:t>
            </a:r>
          </a:p>
          <a:p>
            <a:pPr lvl="2">
              <a:lnSpc>
                <a:spcPct val="90000"/>
              </a:lnSpc>
            </a:pPr>
            <a:r>
              <a:rPr lang="en-US" sz="2200" dirty="0">
                <a:latin typeface="Times New Roman" panose="02020603050405020304" pitchFamily="18" charset="0"/>
                <a:cs typeface="Times New Roman" panose="02020603050405020304" pitchFamily="18" charset="0"/>
              </a:rPr>
              <a:t>To determine cash flow from income, add back depreciation and subtract capital expenditure </a:t>
            </a:r>
          </a:p>
          <a:p>
            <a:pPr lvl="2">
              <a:lnSpc>
                <a:spcPct val="90000"/>
              </a:lnSpc>
            </a:pPr>
            <a:endParaRPr lang="en-US" sz="2200" dirty="0">
              <a:latin typeface="Times New Roman" panose="02020603050405020304" pitchFamily="18" charset="0"/>
              <a:cs typeface="Times New Roman" panose="02020603050405020304" pitchFamily="18" charset="0"/>
            </a:endParaRPr>
          </a:p>
          <a:p>
            <a:pPr lvl="1">
              <a:lnSpc>
                <a:spcPct val="90000"/>
              </a:lnSpc>
            </a:pPr>
            <a:r>
              <a:rPr lang="en-US" sz="2200" dirty="0">
                <a:latin typeface="Times New Roman" panose="02020603050405020304" pitchFamily="18" charset="0"/>
                <a:cs typeface="Times New Roman" panose="02020603050405020304" pitchFamily="18" charset="0"/>
              </a:rPr>
              <a:t>Working Capital</a:t>
            </a:r>
          </a:p>
          <a:p>
            <a:pPr lvl="2">
              <a:lnSpc>
                <a:spcPct val="90000"/>
              </a:lnSpc>
            </a:pPr>
            <a:r>
              <a:rPr lang="en-US" sz="2200" dirty="0">
                <a:latin typeface="Times New Roman" panose="02020603050405020304" pitchFamily="18" charset="0"/>
                <a:cs typeface="Times New Roman" panose="02020603050405020304" pitchFamily="18" charset="0"/>
              </a:rPr>
              <a:t>Difference between the company’s short-term assets and liabilities</a:t>
            </a:r>
          </a:p>
          <a:p>
            <a:pPr marL="1371600" lvl="3" indent="0">
              <a:lnSpc>
                <a:spcPct val="90000"/>
              </a:lnSpc>
              <a:buNone/>
            </a:pPr>
            <a:endParaRPr lang="en-US" sz="1700" dirty="0"/>
          </a:p>
        </p:txBody>
      </p:sp>
    </p:spTree>
    <p:extLst>
      <p:ext uri="{BB962C8B-B14F-4D97-AF65-F5344CB8AC3E}">
        <p14:creationId xmlns:p14="http://schemas.microsoft.com/office/powerpoint/2010/main" val="177752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pPr lvl="1" rtl="0">
              <a:spcBef>
                <a:spcPct val="0"/>
              </a:spcBef>
            </a:pPr>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a:lnSpc>
                <a:spcPct val="90000"/>
              </a:lnSpc>
            </a:pPr>
            <a:endParaRPr lang="en-US" sz="1500" dirty="0"/>
          </a:p>
          <a:p>
            <a:pPr>
              <a:lnSpc>
                <a:spcPct val="90000"/>
              </a:lnSpc>
            </a:pPr>
            <a:r>
              <a:rPr lang="en-US" sz="2200" b="1" dirty="0">
                <a:latin typeface="Times New Roman" panose="02020603050405020304" pitchFamily="18" charset="0"/>
                <a:cs typeface="Times New Roman" panose="02020603050405020304" pitchFamily="18" charset="0"/>
              </a:rPr>
              <a:t>Rule 2</a:t>
            </a:r>
            <a:r>
              <a:rPr lang="en-US" sz="2200" dirty="0">
                <a:latin typeface="Times New Roman" panose="02020603050405020304" pitchFamily="18" charset="0"/>
                <a:cs typeface="Times New Roman" panose="02020603050405020304" pitchFamily="18" charset="0"/>
              </a:rPr>
              <a:t>: Estimate Cash Flows on an Incremental Basis</a:t>
            </a:r>
          </a:p>
          <a:p>
            <a:pPr>
              <a:lnSpc>
                <a:spcPct val="90000"/>
              </a:lnSpc>
            </a:pPr>
            <a:endParaRPr lang="en-US" sz="2200" dirty="0">
              <a:latin typeface="Times New Roman" panose="02020603050405020304" pitchFamily="18" charset="0"/>
              <a:cs typeface="Times New Roman" panose="02020603050405020304" pitchFamily="18" charset="0"/>
            </a:endParaRPr>
          </a:p>
          <a:p>
            <a:pPr lvl="1">
              <a:lnSpc>
                <a:spcPct val="90000"/>
              </a:lnSpc>
            </a:pPr>
            <a:r>
              <a:rPr lang="en-US" sz="2200" dirty="0">
                <a:latin typeface="Times New Roman" panose="02020603050405020304" pitchFamily="18" charset="0"/>
                <a:cs typeface="Times New Roman" panose="02020603050405020304" pitchFamily="18" charset="0"/>
              </a:rPr>
              <a:t>Include taxes, salvage value, incidental effects, and opportunity costs</a:t>
            </a:r>
          </a:p>
          <a:p>
            <a:pPr lvl="1">
              <a:lnSpc>
                <a:spcPct val="90000"/>
              </a:lnSpc>
            </a:pPr>
            <a:r>
              <a:rPr lang="en-US" sz="2200" dirty="0">
                <a:latin typeface="Times New Roman" panose="02020603050405020304" pitchFamily="18" charset="0"/>
                <a:cs typeface="Times New Roman" panose="02020603050405020304" pitchFamily="18" charset="0"/>
              </a:rPr>
              <a:t>Do not confuse average with incremental payoffs</a:t>
            </a:r>
          </a:p>
          <a:p>
            <a:pPr lvl="1">
              <a:lnSpc>
                <a:spcPct val="90000"/>
              </a:lnSpc>
            </a:pPr>
            <a:r>
              <a:rPr lang="en-US" sz="2200" dirty="0">
                <a:latin typeface="Times New Roman" panose="02020603050405020304" pitchFamily="18" charset="0"/>
                <a:cs typeface="Times New Roman" panose="02020603050405020304" pitchFamily="18" charset="0"/>
              </a:rPr>
              <a:t>Forecast sales today, </a:t>
            </a:r>
            <a:r>
              <a:rPr lang="en-US" sz="2200" dirty="0" err="1">
                <a:latin typeface="Times New Roman" panose="02020603050405020304" pitchFamily="18" charset="0"/>
                <a:cs typeface="Times New Roman" panose="02020603050405020304" pitchFamily="18" charset="0"/>
              </a:rPr>
              <a:t>recognise</a:t>
            </a:r>
            <a:r>
              <a:rPr lang="en-US" sz="2200" dirty="0">
                <a:latin typeface="Times New Roman" panose="02020603050405020304" pitchFamily="18" charset="0"/>
                <a:cs typeface="Times New Roman" panose="02020603050405020304" pitchFamily="18" charset="0"/>
              </a:rPr>
              <a:t> after-sales cash flow to come later</a:t>
            </a:r>
          </a:p>
          <a:p>
            <a:pPr lvl="1">
              <a:lnSpc>
                <a:spcPct val="90000"/>
              </a:lnSpc>
            </a:pPr>
            <a:r>
              <a:rPr lang="en-US" sz="2200" dirty="0">
                <a:latin typeface="Times New Roman" panose="02020603050405020304" pitchFamily="18" charset="0"/>
                <a:cs typeface="Times New Roman" panose="02020603050405020304" pitchFamily="18" charset="0"/>
              </a:rPr>
              <a:t>Forget sunk costs</a:t>
            </a:r>
          </a:p>
          <a:p>
            <a:pPr lvl="1">
              <a:lnSpc>
                <a:spcPct val="90000"/>
              </a:lnSpc>
            </a:pPr>
            <a:r>
              <a:rPr lang="en-US" sz="2200" dirty="0">
                <a:latin typeface="Times New Roman" panose="02020603050405020304" pitchFamily="18" charset="0"/>
                <a:cs typeface="Times New Roman" panose="02020603050405020304" pitchFamily="18" charset="0"/>
              </a:rPr>
              <a:t>Beware of allocated overhead costs</a:t>
            </a:r>
          </a:p>
        </p:txBody>
      </p:sp>
    </p:spTree>
    <p:extLst>
      <p:ext uri="{BB962C8B-B14F-4D97-AF65-F5344CB8AC3E}">
        <p14:creationId xmlns:p14="http://schemas.microsoft.com/office/powerpoint/2010/main" val="21814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pPr lvl="1" rtl="0">
              <a:spcBef>
                <a:spcPct val="0"/>
              </a:spcBef>
            </a:pPr>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a:lnSpc>
                <a:spcPct val="90000"/>
              </a:lnSpc>
            </a:pPr>
            <a:endParaRPr lang="en-US" dirty="0">
              <a:latin typeface="Times New Roman" panose="02020603050405020304" pitchFamily="18" charset="0"/>
              <a:cs typeface="Times New Roman" panose="02020603050405020304" pitchFamily="18" charset="0"/>
            </a:endParaRPr>
          </a:p>
          <a:p>
            <a:pPr>
              <a:lnSpc>
                <a:spcPct val="90000"/>
              </a:lnSpc>
            </a:pPr>
            <a:r>
              <a:rPr lang="en-US" b="1" dirty="0">
                <a:latin typeface="Times New Roman" panose="02020603050405020304" pitchFamily="18" charset="0"/>
                <a:cs typeface="Times New Roman" panose="02020603050405020304" pitchFamily="18" charset="0"/>
              </a:rPr>
              <a:t>Rule 3:</a:t>
            </a:r>
            <a:r>
              <a:rPr lang="en-US" dirty="0">
                <a:latin typeface="Times New Roman" panose="02020603050405020304" pitchFamily="18" charset="0"/>
                <a:cs typeface="Times New Roman" panose="02020603050405020304" pitchFamily="18" charset="0"/>
              </a:rPr>
              <a:t> Treat Inflation Consistently</a:t>
            </a:r>
          </a:p>
          <a:p>
            <a:pPr>
              <a:lnSpc>
                <a:spcPct val="90000"/>
              </a:lnSpc>
            </a:pPr>
            <a:endParaRPr lang="en-US" dirty="0">
              <a:latin typeface="Times New Roman" panose="02020603050405020304" pitchFamily="18" charset="0"/>
              <a:cs typeface="Times New Roman" panose="02020603050405020304" pitchFamily="18" charset="0"/>
            </a:endParaRPr>
          </a:p>
          <a:p>
            <a:pPr lvl="1">
              <a:lnSpc>
                <a:spcPct val="90000"/>
              </a:lnSpc>
            </a:pPr>
            <a:r>
              <a:rPr lang="en-US" dirty="0">
                <a:latin typeface="Times New Roman" panose="02020603050405020304" pitchFamily="18" charset="0"/>
                <a:cs typeface="Times New Roman" panose="02020603050405020304" pitchFamily="18" charset="0"/>
              </a:rPr>
              <a:t>Use nominal interest rates to discount nominal cash flows</a:t>
            </a:r>
          </a:p>
          <a:p>
            <a:pPr lvl="1">
              <a:lnSpc>
                <a:spcPct val="90000"/>
              </a:lnSpc>
            </a:pPr>
            <a:endParaRPr lang="en-US" dirty="0">
              <a:latin typeface="Times New Roman" panose="02020603050405020304" pitchFamily="18" charset="0"/>
              <a:cs typeface="Times New Roman" panose="02020603050405020304" pitchFamily="18" charset="0"/>
            </a:endParaRPr>
          </a:p>
          <a:p>
            <a:pPr lvl="1">
              <a:lnSpc>
                <a:spcPct val="90000"/>
              </a:lnSpc>
            </a:pPr>
            <a:r>
              <a:rPr lang="en-US" dirty="0">
                <a:latin typeface="Times New Roman" panose="02020603050405020304" pitchFamily="18" charset="0"/>
                <a:cs typeface="Times New Roman" panose="02020603050405020304" pitchFamily="18" charset="0"/>
              </a:rPr>
              <a:t>Use real interest rates to discount real cash flows</a:t>
            </a:r>
          </a:p>
          <a:p>
            <a:pPr lvl="1">
              <a:lnSpc>
                <a:spcPct val="90000"/>
              </a:lnSpc>
            </a:pPr>
            <a:endParaRPr lang="en-US" dirty="0">
              <a:latin typeface="Times New Roman" panose="02020603050405020304" pitchFamily="18" charset="0"/>
              <a:cs typeface="Times New Roman" panose="02020603050405020304" pitchFamily="18" charset="0"/>
            </a:endParaRPr>
          </a:p>
          <a:p>
            <a:pPr lvl="1">
              <a:lnSpc>
                <a:spcPct val="90000"/>
              </a:lnSpc>
            </a:pPr>
            <a:r>
              <a:rPr lang="en-US" dirty="0">
                <a:latin typeface="Times New Roman" panose="02020603050405020304" pitchFamily="18" charset="0"/>
                <a:cs typeface="Times New Roman" panose="02020603050405020304" pitchFamily="18" charset="0"/>
              </a:rPr>
              <a:t>Same results from real and nominal figures</a:t>
            </a:r>
          </a:p>
        </p:txBody>
      </p:sp>
    </p:spTree>
    <p:extLst>
      <p:ext uri="{BB962C8B-B14F-4D97-AF65-F5344CB8AC3E}">
        <p14:creationId xmlns:p14="http://schemas.microsoft.com/office/powerpoint/2010/main" val="328589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sz="2700" dirty="0">
                <a:solidFill>
                  <a:schemeClr val="tx1">
                    <a:lumMod val="65000"/>
                    <a:lumOff val="35000"/>
                  </a:schemeClr>
                </a:solidFill>
                <a:latin typeface="Times New Roman" panose="02020603050405020304" pitchFamily="18" charset="0"/>
                <a:cs typeface="Times New Roman" panose="02020603050405020304" pitchFamily="18" charset="0"/>
              </a:rPr>
              <a:t>Example (Inflation)</a:t>
            </a:r>
            <a:endParaRPr lang="en-US" sz="30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Project produces real cash flows of –100 in year zero and then +35, +50, and +30 in the following three years.</a:t>
            </a:r>
          </a:p>
          <a:p>
            <a:r>
              <a:rPr lang="en-US" sz="2400" dirty="0">
                <a:latin typeface="Times New Roman" panose="02020603050405020304" pitchFamily="18" charset="0"/>
                <a:cs typeface="Times New Roman" panose="02020603050405020304" pitchFamily="18" charset="0"/>
              </a:rPr>
              <a:t> Nominal discount rate is 15% and inflation rate is 10%. </a:t>
            </a:r>
          </a:p>
          <a:p>
            <a:r>
              <a:rPr lang="en-US" sz="2400" dirty="0">
                <a:latin typeface="Times New Roman" panose="02020603050405020304" pitchFamily="18" charset="0"/>
                <a:cs typeface="Times New Roman" panose="02020603050405020304" pitchFamily="18" charset="0"/>
              </a:rPr>
              <a:t>What is NPV?</a:t>
            </a:r>
            <a:endParaRPr lang="en-US" dirty="0">
              <a:solidFill>
                <a:schemeClr val="tx1"/>
              </a:solidFill>
              <a:latin typeface="Times New Roman" panose="02020603050405020304" pitchFamily="18" charset="0"/>
              <a:cs typeface="Times New Roman" panose="02020603050405020304" pitchFamily="18" charset="0"/>
            </a:endParaRPr>
          </a:p>
          <a:p>
            <a:endParaRPr lang="en-US" dirty="0"/>
          </a:p>
          <a:p>
            <a:endParaRPr lang="en-US" dirty="0"/>
          </a:p>
        </p:txBody>
      </p:sp>
      <p:graphicFrame>
        <p:nvGraphicFramePr>
          <p:cNvPr id="4" name="Object 3"/>
          <p:cNvGraphicFramePr>
            <a:graphicFrameLocks noChangeAspect="1"/>
          </p:cNvGraphicFramePr>
          <p:nvPr/>
        </p:nvGraphicFramePr>
        <p:xfrm>
          <a:off x="2766317" y="4003630"/>
          <a:ext cx="5948619" cy="1777059"/>
        </p:xfrm>
        <a:graphic>
          <a:graphicData uri="http://schemas.openxmlformats.org/presentationml/2006/ole">
            <mc:AlternateContent xmlns:mc="http://schemas.openxmlformats.org/markup-compatibility/2006">
              <mc:Choice xmlns:v="urn:schemas-microsoft-com:vml" Requires="v">
                <p:oleObj name="Equation" r:id="rId2" imgW="2082800" imgH="622300" progId="Equation.3">
                  <p:embed/>
                </p:oleObj>
              </mc:Choice>
              <mc:Fallback>
                <p:oleObj name="Equation" r:id="rId2" imgW="2082800" imgH="622300" progId="Equation.3">
                  <p:embed/>
                  <p:pic>
                    <p:nvPicPr>
                      <p:cNvPr id="4" name="Object 3"/>
                      <p:cNvPicPr/>
                      <p:nvPr/>
                    </p:nvPicPr>
                    <p:blipFill>
                      <a:blip r:embed="rId3"/>
                      <a:stretch>
                        <a:fillRect/>
                      </a:stretch>
                    </p:blipFill>
                    <p:spPr>
                      <a:xfrm>
                        <a:off x="2766317" y="4003630"/>
                        <a:ext cx="5948619" cy="1777059"/>
                      </a:xfrm>
                      <a:prstGeom prst="rect">
                        <a:avLst/>
                      </a:prstGeom>
                    </p:spPr>
                  </p:pic>
                </p:oleObj>
              </mc:Fallback>
            </mc:AlternateContent>
          </a:graphicData>
        </a:graphic>
      </p:graphicFrame>
    </p:spTree>
    <p:extLst>
      <p:ext uri="{BB962C8B-B14F-4D97-AF65-F5344CB8AC3E}">
        <p14:creationId xmlns:p14="http://schemas.microsoft.com/office/powerpoint/2010/main" val="201516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sz="3000" dirty="0">
                <a:latin typeface="Times New Roman" panose="02020603050405020304" pitchFamily="18" charset="0"/>
                <a:cs typeface="Times New Roman" panose="02020603050405020304" pitchFamily="18" charset="0"/>
              </a:rPr>
              <a:t>Example - Nominal figures</a:t>
            </a:r>
          </a:p>
        </p:txBody>
      </p:sp>
      <p:graphicFrame>
        <p:nvGraphicFramePr>
          <p:cNvPr id="6" name="Object 7">
            <a:hlinkClick r:id="" action="ppaction://ole?verb=0"/>
          </p:cNvPr>
          <p:cNvGraphicFramePr>
            <a:graphicFrameLocks noGrp="1"/>
          </p:cNvGraphicFramePr>
          <p:nvPr>
            <p:ph idx="1"/>
          </p:nvPr>
        </p:nvGraphicFramePr>
        <p:xfrm>
          <a:off x="1614478" y="2197108"/>
          <a:ext cx="6118872" cy="4035701"/>
        </p:xfrm>
        <a:graphic>
          <a:graphicData uri="http://schemas.openxmlformats.org/presentationml/2006/ole">
            <mc:AlternateContent xmlns:mc="http://schemas.openxmlformats.org/markup-compatibility/2006">
              <mc:Choice xmlns:v="urn:schemas-microsoft-com:vml" Requires="v">
                <p:oleObj name="Equation" r:id="rId2" imgW="2349360" imgH="1600200" progId="Equation.3">
                  <p:embed/>
                </p:oleObj>
              </mc:Choice>
              <mc:Fallback>
                <p:oleObj name="Equation" r:id="rId2" imgW="2349360" imgH="1600200" progId="Equation.3">
                  <p:embed/>
                  <p:pic>
                    <p:nvPicPr>
                      <p:cNvPr id="6" name="Object 7">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4478" y="2197108"/>
                        <a:ext cx="6118872" cy="4035701"/>
                      </a:xfrm>
                      <a:prstGeom prst="rect">
                        <a:avLst/>
                      </a:prstGeom>
                      <a:noFill/>
                      <a:ln w="28575">
                        <a:solidFill>
                          <a:schemeClr val="bg1"/>
                        </a:solidFill>
                        <a:miter lim="800000"/>
                        <a:headEnd/>
                        <a:tailEnd/>
                      </a:ln>
                    </p:spPr>
                  </p:pic>
                </p:oleObj>
              </mc:Fallback>
            </mc:AlternateContent>
          </a:graphicData>
        </a:graphic>
      </p:graphicFrame>
    </p:spTree>
    <p:extLst>
      <p:ext uri="{BB962C8B-B14F-4D97-AF65-F5344CB8AC3E}">
        <p14:creationId xmlns:p14="http://schemas.microsoft.com/office/powerpoint/2010/main" val="2913456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b="1" dirty="0">
                <a:latin typeface="Times New Roman" panose="02020603050405020304" pitchFamily="18" charset="0"/>
                <a:cs typeface="Times New Roman" panose="02020603050405020304" pitchFamily="18" charset="0"/>
              </a:rPr>
              <a:t>Example—Real figures</a:t>
            </a:r>
          </a:p>
        </p:txBody>
      </p:sp>
      <p:graphicFrame>
        <p:nvGraphicFramePr>
          <p:cNvPr id="4" name="Object 7">
            <a:hlinkClick r:id="" action="ppaction://ole?verb=0"/>
          </p:cNvPr>
          <p:cNvGraphicFramePr>
            <a:graphicFrameLocks noGrp="1"/>
          </p:cNvGraphicFramePr>
          <p:nvPr>
            <p:ph idx="1"/>
          </p:nvPr>
        </p:nvGraphicFramePr>
        <p:xfrm>
          <a:off x="1888939" y="1922676"/>
          <a:ext cx="5779832" cy="3567559"/>
        </p:xfrm>
        <a:graphic>
          <a:graphicData uri="http://schemas.openxmlformats.org/presentationml/2006/ole">
            <mc:AlternateContent xmlns:mc="http://schemas.openxmlformats.org/markup-compatibility/2006">
              <mc:Choice xmlns:v="urn:schemas-microsoft-com:vml" Requires="v">
                <p:oleObj name="Equation" r:id="rId2" imgW="2361960" imgH="1346040" progId="Equation.3">
                  <p:embed/>
                </p:oleObj>
              </mc:Choice>
              <mc:Fallback>
                <p:oleObj name="Equation" r:id="rId2" imgW="2361960" imgH="1346040" progId="Equation.3">
                  <p:embed/>
                  <p:pic>
                    <p:nvPicPr>
                      <p:cNvPr id="4" name="Object 7">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8939" y="1922676"/>
                        <a:ext cx="5779832" cy="3567559"/>
                      </a:xfrm>
                      <a:prstGeom prst="rect">
                        <a:avLst/>
                      </a:prstGeom>
                      <a:noFill/>
                      <a:ln w="28575">
                        <a:solidFill>
                          <a:schemeClr val="bg1"/>
                        </a:solidFill>
                        <a:miter lim="800000"/>
                        <a:headEnd/>
                        <a:tailEnd/>
                      </a:ln>
                    </p:spPr>
                  </p:pic>
                </p:oleObj>
              </mc:Fallback>
            </mc:AlternateContent>
          </a:graphicData>
        </a:graphic>
      </p:graphicFrame>
    </p:spTree>
    <p:extLst>
      <p:ext uri="{BB962C8B-B14F-4D97-AF65-F5344CB8AC3E}">
        <p14:creationId xmlns:p14="http://schemas.microsoft.com/office/powerpoint/2010/main" val="4165810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en-US" b="1">
                <a:solidFill>
                  <a:srgbClr val="FFFFFF"/>
                </a:solidFill>
                <a:latin typeface="Times New Roman" panose="02020603050405020304" pitchFamily="18" charset="0"/>
                <a:cs typeface="Times New Roman" panose="02020603050405020304" pitchFamily="18" charset="0"/>
              </a:rPr>
              <a:t>Applying Net Present Value Rule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endParaRPr lang="en-US" sz="17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Rule 4: </a:t>
            </a:r>
            <a:r>
              <a:rPr lang="en-US" sz="2400" dirty="0">
                <a:latin typeface="Times New Roman" panose="02020603050405020304" pitchFamily="18" charset="0"/>
                <a:cs typeface="Times New Roman" panose="02020603050405020304" pitchFamily="18" charset="0"/>
              </a:rPr>
              <a:t>Separate Investment and Financing Decisions</a:t>
            </a:r>
          </a:p>
          <a:p>
            <a:pPr lvl="1"/>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Regardless of financing, treat cash outflows required for the project as coming from investors</a:t>
            </a:r>
          </a:p>
          <a:p>
            <a:pPr lvl="1"/>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Regardless of the financing, treat cash inflows as going to investors</a:t>
            </a:r>
          </a:p>
          <a:p>
            <a:pPr lvl="1"/>
            <a:endParaRPr lang="en-US" sz="1700" dirty="0"/>
          </a:p>
          <a:p>
            <a:pPr marL="457200" lvl="1" indent="0">
              <a:buNone/>
            </a:pPr>
            <a:endParaRPr lang="en-US" sz="1700" dirty="0"/>
          </a:p>
          <a:p>
            <a:pPr lvl="1"/>
            <a:endParaRPr lang="en-US" sz="1700" dirty="0"/>
          </a:p>
          <a:p>
            <a:pPr lvl="1"/>
            <a:endParaRPr lang="en-US" sz="1700" dirty="0"/>
          </a:p>
        </p:txBody>
      </p:sp>
    </p:spTree>
    <p:extLst>
      <p:ext uri="{BB962C8B-B14F-4D97-AF65-F5344CB8AC3E}">
        <p14:creationId xmlns:p14="http://schemas.microsoft.com/office/powerpoint/2010/main" val="294103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A89004-2390-7642-4A95-70BAD320F73F}"/>
              </a:ext>
            </a:extLst>
          </p:cNvPr>
          <p:cNvSpPr>
            <a:spLocks noGrp="1"/>
          </p:cNvSpPr>
          <p:nvPr>
            <p:ph type="title"/>
          </p:nvPr>
        </p:nvSpPr>
        <p:spPr>
          <a:xfrm>
            <a:off x="782723" y="809898"/>
            <a:ext cx="7457037" cy="1554480"/>
          </a:xfrm>
        </p:spPr>
        <p:txBody>
          <a:bodyPr anchor="ctr">
            <a:normAutofit/>
          </a:bodyPr>
          <a:lstStyle/>
          <a:p>
            <a:r>
              <a:rPr lang="en-US" sz="4200">
                <a:latin typeface="Times New Roman" panose="02020603050405020304" pitchFamily="18" charset="0"/>
                <a:cs typeface="Times New Roman" panose="02020603050405020304" pitchFamily="18" charset="0"/>
              </a:rPr>
              <a:t>Problem 1 – Project NPV</a:t>
            </a:r>
            <a:endParaRPr lang="en-IN" sz="42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D1B011-92D7-5118-1855-D9B86BB2F618}"/>
              </a:ext>
            </a:extLst>
          </p:cNvPr>
          <p:cNvSpPr>
            <a:spLocks noGrp="1"/>
          </p:cNvSpPr>
          <p:nvPr>
            <p:ph idx="1"/>
          </p:nvPr>
        </p:nvSpPr>
        <p:spPr>
          <a:xfrm>
            <a:off x="783771" y="3017522"/>
            <a:ext cx="7455989" cy="3124658"/>
          </a:xfrm>
        </p:spPr>
        <p:txBody>
          <a:bodyPr anchor="ctr">
            <a:normAutofit/>
          </a:bodyPr>
          <a:lstStyle/>
          <a:p>
            <a:pPr marL="0" indent="0">
              <a:buNone/>
            </a:pPr>
            <a:r>
              <a:rPr lang="en-US" sz="2100">
                <a:latin typeface="Times New Roman" panose="02020603050405020304" pitchFamily="18" charset="0"/>
                <a:cs typeface="Times New Roman" panose="02020603050405020304" pitchFamily="18" charset="0"/>
              </a:rPr>
              <a:t>Flatte Restaurant is considering the purchase of a $7,500 souffle maker. The souffle maker has an economic life of five years and will be fully depreciated by the straight-line method. The machine will produce 1,300 souffles per year, with each costing $2.15 to make and priced at $5.25. Assume that the discount rate is 14% and the tax rate is 34%. Should the company make the purchase?</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401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2CE355-1997-AC7F-AC5D-541C05C01675}"/>
              </a:ext>
            </a:extLst>
          </p:cNvPr>
          <p:cNvSpPr>
            <a:spLocks noGrp="1"/>
          </p:cNvSpPr>
          <p:nvPr>
            <p:ph type="title"/>
          </p:nvPr>
        </p:nvSpPr>
        <p:spPr>
          <a:xfrm>
            <a:off x="782723" y="809898"/>
            <a:ext cx="7457037" cy="1554480"/>
          </a:xfrm>
        </p:spPr>
        <p:txBody>
          <a:bodyPr anchor="ctr">
            <a:normAutofit/>
          </a:bodyPr>
          <a:lstStyle/>
          <a:p>
            <a:r>
              <a:rPr lang="en-US" sz="4200">
                <a:latin typeface="Times New Roman" panose="02020603050405020304" pitchFamily="18" charset="0"/>
                <a:cs typeface="Times New Roman" panose="02020603050405020304" pitchFamily="18" charset="0"/>
              </a:rPr>
              <a:t>Problem 2 – Project NPV</a:t>
            </a:r>
            <a:endParaRPr lang="en-IN" sz="42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8E27EF-D3C8-787F-2653-E7E18B98D019}"/>
              </a:ext>
            </a:extLst>
          </p:cNvPr>
          <p:cNvSpPr>
            <a:spLocks noGrp="1"/>
          </p:cNvSpPr>
          <p:nvPr>
            <p:ph idx="1"/>
          </p:nvPr>
        </p:nvSpPr>
        <p:spPr>
          <a:xfrm>
            <a:off x="783771" y="3017522"/>
            <a:ext cx="7455989" cy="3124658"/>
          </a:xfrm>
        </p:spPr>
        <p:txBody>
          <a:bodyPr anchor="ctr">
            <a:normAutofit/>
          </a:bodyPr>
          <a:lstStyle/>
          <a:p>
            <a:pPr marL="0" indent="0">
              <a:buNone/>
            </a:pPr>
            <a:r>
              <a:rPr lang="en-US" sz="1900" dirty="0">
                <a:latin typeface="Times New Roman" panose="02020603050405020304" pitchFamily="18" charset="0"/>
                <a:cs typeface="Times New Roman" panose="02020603050405020304" pitchFamily="18" charset="0"/>
              </a:rPr>
              <a:t>With limited capital, two recent MBA graduates decided to focus on floor lamps to accent people's homes. They projected unit sales of these lamps to be 9,500 in the first year, with a growth of 8% each year for the next five years. Production of these lamps will require $45,000 in net working capital to start. Total fixed costs are $115,000 per year, variable production costs are $21 per unit, and the units are priced at $53 each.  The equipment needed to begin production will cost $190,000. The equipment will be depreciated using the straight-line method over a five-year life and is not expected to have a salvage value. The effective tax rate is 34%, and the required rate of return is 18%. What is the NPV of this project?</a:t>
            </a:r>
          </a:p>
          <a:p>
            <a:endParaRPr lang="en-IN" sz="19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619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2222" y="1238080"/>
            <a:ext cx="7387313" cy="1349671"/>
          </a:xfrm>
        </p:spPr>
        <p:txBody>
          <a:bodyPr anchor="b">
            <a:normAutofit/>
          </a:bodyPr>
          <a:lstStyle/>
          <a:p>
            <a:pPr>
              <a:lnSpc>
                <a:spcPct val="90000"/>
              </a:lnSpc>
            </a:pPr>
            <a:r>
              <a:rPr lang="en-US" sz="4300" b="1">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a:xfrm>
            <a:off x="966978" y="2902913"/>
            <a:ext cx="7387313" cy="3032168"/>
          </a:xfrm>
        </p:spPr>
        <p:txBody>
          <a:bodyPr anchor="ctr">
            <a:normAutofit/>
          </a:bodyPr>
          <a:lstStyle/>
          <a:p>
            <a:endParaRPr lang="en-US" sz="1700"/>
          </a:p>
          <a:p>
            <a:pPr marL="0" indent="0">
              <a:buNone/>
            </a:pPr>
            <a:r>
              <a:rPr lang="en-US" sz="1700" b="1">
                <a:latin typeface="Times New Roman" panose="02020603050405020304" pitchFamily="18" charset="0"/>
                <a:cs typeface="Times New Roman" panose="02020603050405020304" pitchFamily="18" charset="0"/>
              </a:rPr>
              <a:t>1: Investment Timing Decision</a:t>
            </a:r>
          </a:p>
          <a:p>
            <a:pPr lvl="1"/>
            <a:endParaRPr lang="en-US" sz="1700">
              <a:latin typeface="Times New Roman" panose="02020603050405020304" pitchFamily="18" charset="0"/>
              <a:cs typeface="Times New Roman" panose="02020603050405020304" pitchFamily="18" charset="0"/>
            </a:endParaRPr>
          </a:p>
          <a:p>
            <a:pPr lvl="1"/>
            <a:r>
              <a:rPr lang="en-US" sz="1700">
                <a:latin typeface="Times New Roman" panose="02020603050405020304" pitchFamily="18" charset="0"/>
                <a:cs typeface="Times New Roman" panose="02020603050405020304" pitchFamily="18" charset="0"/>
              </a:rPr>
              <a:t>Some projects are more valuable if undertaken in the future</a:t>
            </a:r>
          </a:p>
          <a:p>
            <a:pPr lvl="1"/>
            <a:endParaRPr lang="en-US" sz="1700">
              <a:latin typeface="Times New Roman" panose="02020603050405020304" pitchFamily="18" charset="0"/>
              <a:cs typeface="Times New Roman" panose="02020603050405020304" pitchFamily="18" charset="0"/>
            </a:endParaRPr>
          </a:p>
          <a:p>
            <a:pPr lvl="1"/>
            <a:r>
              <a:rPr lang="en-US" sz="1700">
                <a:latin typeface="Times New Roman" panose="02020603050405020304" pitchFamily="18" charset="0"/>
                <a:cs typeface="Times New Roman" panose="02020603050405020304" pitchFamily="18" charset="0"/>
              </a:rPr>
              <a:t>Examine start dates (t) for investment and calculate the net future value for each date</a:t>
            </a:r>
          </a:p>
          <a:p>
            <a:pPr lvl="2"/>
            <a:r>
              <a:rPr lang="en-US" sz="1700">
                <a:latin typeface="Times New Roman" panose="02020603050405020304" pitchFamily="18" charset="0"/>
                <a:cs typeface="Times New Roman" panose="02020603050405020304" pitchFamily="18" charset="0"/>
              </a:rPr>
              <a:t>Discount net values back to the present</a:t>
            </a:r>
          </a:p>
        </p:txBody>
      </p:sp>
    </p:spTree>
    <p:extLst>
      <p:ext uri="{BB962C8B-B14F-4D97-AF65-F5344CB8AC3E}">
        <p14:creationId xmlns:p14="http://schemas.microsoft.com/office/powerpoint/2010/main" val="1435301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b="1" dirty="0">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p:txBody>
          <a:bodyPr/>
          <a:lstStyle/>
          <a:p>
            <a:pPr marL="0" indent="0">
              <a:buNone/>
            </a:pPr>
            <a:r>
              <a:rPr lang="en-US" sz="2400" b="1" dirty="0">
                <a:latin typeface="Times New Roman" panose="02020603050405020304" pitchFamily="18" charset="0"/>
                <a:cs typeface="Times New Roman" panose="02020603050405020304" pitchFamily="18" charset="0"/>
              </a:rPr>
              <a:t>2: Choice between Projects of Unequal Lives</a:t>
            </a:r>
          </a:p>
          <a:p>
            <a:pPr lvl="1"/>
            <a:r>
              <a:rPr lang="en-US" sz="2400" u="sng" dirty="0">
                <a:latin typeface="Times New Roman" panose="02020603050405020304" pitchFamily="18" charset="0"/>
                <a:cs typeface="Times New Roman" panose="02020603050405020304" pitchFamily="18" charset="0"/>
              </a:rPr>
              <a:t>Example: </a:t>
            </a:r>
            <a:r>
              <a:rPr lang="en-US" sz="2400" dirty="0">
                <a:latin typeface="Times New Roman" panose="02020603050405020304" pitchFamily="18" charset="0"/>
                <a:cs typeface="Times New Roman" panose="02020603050405020304" pitchFamily="18" charset="0"/>
              </a:rPr>
              <a:t>Given the cost of operating two machines and a 6% cost of capital, which machine has the higher value using the equivalent annual annuity method?</a:t>
            </a:r>
          </a:p>
          <a:p>
            <a:r>
              <a:rPr lang="en-US" sz="2400" dirty="0">
                <a:latin typeface="Times New Roman" panose="02020603050405020304" pitchFamily="18" charset="0"/>
                <a:cs typeface="Times New Roman" panose="02020603050405020304" pitchFamily="18" charset="0"/>
              </a:rPr>
              <a:t>Quality &amp; quantity produced by both machines are the same each year</a:t>
            </a:r>
          </a:p>
          <a:p>
            <a:endParaRPr lang="en-US" dirty="0"/>
          </a:p>
          <a:p>
            <a:endParaRPr lang="en-US" dirty="0"/>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028988047"/>
              </p:ext>
            </p:extLst>
          </p:nvPr>
        </p:nvGraphicFramePr>
        <p:xfrm>
          <a:off x="689180" y="4371595"/>
          <a:ext cx="7765640" cy="1937140"/>
        </p:xfrm>
        <a:graphic>
          <a:graphicData uri="http://schemas.openxmlformats.org/drawingml/2006/table">
            <a:tbl>
              <a:tblPr firstRow="1" bandRow="1">
                <a:tableStyleId>{10A1B5D5-9B99-4C35-A422-299274C87663}</a:tableStyleId>
              </a:tblPr>
              <a:tblGrid>
                <a:gridCol w="1294272">
                  <a:extLst>
                    <a:ext uri="{9D8B030D-6E8A-4147-A177-3AD203B41FA5}">
                      <a16:colId xmlns:a16="http://schemas.microsoft.com/office/drawing/2014/main" val="20000"/>
                    </a:ext>
                  </a:extLst>
                </a:gridCol>
                <a:gridCol w="924482">
                  <a:extLst>
                    <a:ext uri="{9D8B030D-6E8A-4147-A177-3AD203B41FA5}">
                      <a16:colId xmlns:a16="http://schemas.microsoft.com/office/drawing/2014/main" val="20001"/>
                    </a:ext>
                  </a:extLst>
                </a:gridCol>
                <a:gridCol w="1109377">
                  <a:extLst>
                    <a:ext uri="{9D8B030D-6E8A-4147-A177-3AD203B41FA5}">
                      <a16:colId xmlns:a16="http://schemas.microsoft.com/office/drawing/2014/main" val="20002"/>
                    </a:ext>
                  </a:extLst>
                </a:gridCol>
                <a:gridCol w="1109377">
                  <a:extLst>
                    <a:ext uri="{9D8B030D-6E8A-4147-A177-3AD203B41FA5}">
                      <a16:colId xmlns:a16="http://schemas.microsoft.com/office/drawing/2014/main" val="20003"/>
                    </a:ext>
                  </a:extLst>
                </a:gridCol>
                <a:gridCol w="804299">
                  <a:extLst>
                    <a:ext uri="{9D8B030D-6E8A-4147-A177-3AD203B41FA5}">
                      <a16:colId xmlns:a16="http://schemas.microsoft.com/office/drawing/2014/main" val="20004"/>
                    </a:ext>
                  </a:extLst>
                </a:gridCol>
                <a:gridCol w="1414456">
                  <a:extLst>
                    <a:ext uri="{9D8B030D-6E8A-4147-A177-3AD203B41FA5}">
                      <a16:colId xmlns:a16="http://schemas.microsoft.com/office/drawing/2014/main" val="20005"/>
                    </a:ext>
                  </a:extLst>
                </a:gridCol>
                <a:gridCol w="1109377">
                  <a:extLst>
                    <a:ext uri="{9D8B030D-6E8A-4147-A177-3AD203B41FA5}">
                      <a16:colId xmlns:a16="http://schemas.microsoft.com/office/drawing/2014/main" val="20006"/>
                    </a:ext>
                  </a:extLst>
                </a:gridCol>
              </a:tblGrid>
              <a:tr h="484285">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Year</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0"/>
                  </a:ext>
                </a:extLst>
              </a:tr>
              <a:tr h="484285">
                <a:tc>
                  <a:txBody>
                    <a:bodyPr/>
                    <a:lstStyle/>
                    <a:p>
                      <a:pPr algn="ctr"/>
                      <a:r>
                        <a:rPr lang="en-US" sz="2100" dirty="0">
                          <a:latin typeface="Times New Roman" panose="02020603050405020304" pitchFamily="18" charset="0"/>
                          <a:cs typeface="Times New Roman" panose="02020603050405020304" pitchFamily="18" charset="0"/>
                        </a:rPr>
                        <a:t>Machine</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0</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3</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PV@6%</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E.A.A.</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1"/>
                  </a:ext>
                </a:extLst>
              </a:tr>
              <a:tr h="484285">
                <a:tc>
                  <a:txBody>
                    <a:bodyPr/>
                    <a:lstStyle/>
                    <a:p>
                      <a:pPr algn="ctr"/>
                      <a:r>
                        <a:rPr lang="en-US" sz="2100" dirty="0">
                          <a:latin typeface="Times New Roman" panose="02020603050405020304" pitchFamily="18" charset="0"/>
                          <a:cs typeface="Times New Roman" panose="02020603050405020304" pitchFamily="18" charset="0"/>
                        </a:rPr>
                        <a:t>A</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28.37</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2"/>
                  </a:ext>
                </a:extLst>
              </a:tr>
              <a:tr h="484285">
                <a:tc>
                  <a:txBody>
                    <a:bodyPr/>
                    <a:lstStyle/>
                    <a:p>
                      <a:pPr algn="ctr"/>
                      <a:r>
                        <a:rPr lang="en-US" sz="2100" dirty="0">
                          <a:latin typeface="Times New Roman" panose="02020603050405020304" pitchFamily="18" charset="0"/>
                          <a:cs typeface="Times New Roman" panose="02020603050405020304" pitchFamily="18" charset="0"/>
                        </a:rPr>
                        <a:t>B</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10</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21.00</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8708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b="1" dirty="0">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Choice between Long- and Short-Term Equipment</a:t>
            </a:r>
          </a:p>
          <a:p>
            <a:r>
              <a:rPr lang="en-US" sz="2400" dirty="0">
                <a:latin typeface="Times New Roman" panose="02020603050405020304" pitchFamily="18" charset="0"/>
                <a:cs typeface="Times New Roman" panose="02020603050405020304" pitchFamily="18" charset="0"/>
              </a:rPr>
              <a:t>Quality &amp; quantity produced by both machines are the same each year</a:t>
            </a:r>
          </a:p>
          <a:p>
            <a:endParaRPr lang="en-US" sz="2400" dirty="0">
              <a:latin typeface="Times New Roman" panose="02020603050405020304" pitchFamily="18" charset="0"/>
              <a:cs typeface="Times New Roman" panose="02020603050405020304" pitchFamily="18" charset="0"/>
            </a:endParaRPr>
          </a:p>
          <a:p>
            <a:endParaRPr lang="en-US" dirty="0"/>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063163071"/>
              </p:ext>
            </p:extLst>
          </p:nvPr>
        </p:nvGraphicFramePr>
        <p:xfrm>
          <a:off x="893038" y="3271121"/>
          <a:ext cx="7765640" cy="1937140"/>
        </p:xfrm>
        <a:graphic>
          <a:graphicData uri="http://schemas.openxmlformats.org/drawingml/2006/table">
            <a:tbl>
              <a:tblPr firstRow="1" bandRow="1">
                <a:tableStyleId>{10A1B5D5-9B99-4C35-A422-299274C87663}</a:tableStyleId>
              </a:tblPr>
              <a:tblGrid>
                <a:gridCol w="1294272">
                  <a:extLst>
                    <a:ext uri="{9D8B030D-6E8A-4147-A177-3AD203B41FA5}">
                      <a16:colId xmlns:a16="http://schemas.microsoft.com/office/drawing/2014/main" val="20000"/>
                    </a:ext>
                  </a:extLst>
                </a:gridCol>
                <a:gridCol w="924482">
                  <a:extLst>
                    <a:ext uri="{9D8B030D-6E8A-4147-A177-3AD203B41FA5}">
                      <a16:colId xmlns:a16="http://schemas.microsoft.com/office/drawing/2014/main" val="20001"/>
                    </a:ext>
                  </a:extLst>
                </a:gridCol>
                <a:gridCol w="1109377">
                  <a:extLst>
                    <a:ext uri="{9D8B030D-6E8A-4147-A177-3AD203B41FA5}">
                      <a16:colId xmlns:a16="http://schemas.microsoft.com/office/drawing/2014/main" val="20002"/>
                    </a:ext>
                  </a:extLst>
                </a:gridCol>
                <a:gridCol w="1109377">
                  <a:extLst>
                    <a:ext uri="{9D8B030D-6E8A-4147-A177-3AD203B41FA5}">
                      <a16:colId xmlns:a16="http://schemas.microsoft.com/office/drawing/2014/main" val="20003"/>
                    </a:ext>
                  </a:extLst>
                </a:gridCol>
                <a:gridCol w="804299">
                  <a:extLst>
                    <a:ext uri="{9D8B030D-6E8A-4147-A177-3AD203B41FA5}">
                      <a16:colId xmlns:a16="http://schemas.microsoft.com/office/drawing/2014/main" val="20004"/>
                    </a:ext>
                  </a:extLst>
                </a:gridCol>
                <a:gridCol w="1414456">
                  <a:extLst>
                    <a:ext uri="{9D8B030D-6E8A-4147-A177-3AD203B41FA5}">
                      <a16:colId xmlns:a16="http://schemas.microsoft.com/office/drawing/2014/main" val="20005"/>
                    </a:ext>
                  </a:extLst>
                </a:gridCol>
                <a:gridCol w="1109377">
                  <a:extLst>
                    <a:ext uri="{9D8B030D-6E8A-4147-A177-3AD203B41FA5}">
                      <a16:colId xmlns:a16="http://schemas.microsoft.com/office/drawing/2014/main" val="20006"/>
                    </a:ext>
                  </a:extLst>
                </a:gridCol>
              </a:tblGrid>
              <a:tr h="484285">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Year</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0"/>
                  </a:ext>
                </a:extLst>
              </a:tr>
              <a:tr h="484285">
                <a:tc>
                  <a:txBody>
                    <a:bodyPr/>
                    <a:lstStyle/>
                    <a:p>
                      <a:pPr algn="ctr"/>
                      <a:r>
                        <a:rPr lang="en-US" sz="2100" dirty="0">
                          <a:latin typeface="Times New Roman" panose="02020603050405020304" pitchFamily="18" charset="0"/>
                          <a:cs typeface="Times New Roman" panose="02020603050405020304" pitchFamily="18" charset="0"/>
                        </a:rPr>
                        <a:t>Machine</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0</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3</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PV@6%</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E.A.A.</a:t>
                      </a:r>
                      <a:endParaRPr lang="en-US" sz="2100" b="1"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extLst>
                  <a:ext uri="{0D108BD9-81ED-4DB2-BD59-A6C34878D82A}">
                    <a16:rowId xmlns:a16="http://schemas.microsoft.com/office/drawing/2014/main" val="10001"/>
                  </a:ext>
                </a:extLst>
              </a:tr>
              <a:tr h="484285">
                <a:tc>
                  <a:txBody>
                    <a:bodyPr/>
                    <a:lstStyle/>
                    <a:p>
                      <a:pPr algn="ctr"/>
                      <a:r>
                        <a:rPr lang="en-US" sz="2100" dirty="0">
                          <a:latin typeface="Times New Roman" panose="02020603050405020304" pitchFamily="18" charset="0"/>
                          <a:cs typeface="Times New Roman" panose="02020603050405020304" pitchFamily="18" charset="0"/>
                        </a:rPr>
                        <a:t>A</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5</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28.37</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10.61</a:t>
                      </a:r>
                    </a:p>
                  </a:txBody>
                  <a:tcPr marL="68580" marR="68580" marT="34290" marB="34290" anchor="ctr">
                    <a:cell3D prstMaterial="dkEdge">
                      <a:bevel prst="coolSlant"/>
                      <a:lightRig rig="flood" dir="t"/>
                    </a:cell3D>
                  </a:tcPr>
                </a:tc>
                <a:extLst>
                  <a:ext uri="{0D108BD9-81ED-4DB2-BD59-A6C34878D82A}">
                    <a16:rowId xmlns:a16="http://schemas.microsoft.com/office/drawing/2014/main" val="10002"/>
                  </a:ext>
                </a:extLst>
              </a:tr>
              <a:tr h="484285">
                <a:tc>
                  <a:txBody>
                    <a:bodyPr/>
                    <a:lstStyle/>
                    <a:p>
                      <a:pPr algn="ctr"/>
                      <a:r>
                        <a:rPr lang="en-US" sz="2100" dirty="0">
                          <a:latin typeface="Times New Roman" panose="02020603050405020304" pitchFamily="18" charset="0"/>
                          <a:cs typeface="Times New Roman" panose="02020603050405020304" pitchFamily="18" charset="0"/>
                        </a:rPr>
                        <a:t>B</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10</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6</a:t>
                      </a:r>
                    </a:p>
                  </a:txBody>
                  <a:tcPr marL="68580" marR="68580" marT="34290" marB="34290" anchor="ctr">
                    <a:cell3D prstMaterial="dkEdge">
                      <a:bevel prst="coolSlant"/>
                      <a:lightRig rig="flood" dir="t"/>
                    </a:cell3D>
                  </a:tcPr>
                </a:tc>
                <a:tc>
                  <a:txBody>
                    <a:bodyPr/>
                    <a:lstStyle/>
                    <a:p>
                      <a:pPr algn="ctr"/>
                      <a:endParaRPr lang="en-US" sz="2100" dirty="0">
                        <a:latin typeface="Times New Roman" panose="02020603050405020304" pitchFamily="18" charset="0"/>
                        <a:cs typeface="Times New Roman" panose="02020603050405020304" pitchFamily="18" charset="0"/>
                      </a:endParaRP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21.00</a:t>
                      </a:r>
                    </a:p>
                  </a:txBody>
                  <a:tcPr marL="68580" marR="68580" marT="34290" marB="34290" anchor="ctr">
                    <a:cell3D prstMaterial="dkEdge">
                      <a:bevel prst="coolSlant"/>
                      <a:lightRig rig="flood" dir="t"/>
                    </a:cell3D>
                  </a:tcPr>
                </a:tc>
                <a:tc>
                  <a:txBody>
                    <a:bodyPr/>
                    <a:lstStyle/>
                    <a:p>
                      <a:pPr algn="ctr"/>
                      <a:r>
                        <a:rPr lang="en-US" sz="2100" dirty="0">
                          <a:latin typeface="Times New Roman" panose="02020603050405020304" pitchFamily="18" charset="0"/>
                          <a:cs typeface="Times New Roman" panose="02020603050405020304" pitchFamily="18" charset="0"/>
                        </a:rPr>
                        <a:t>11.45</a:t>
                      </a:r>
                    </a:p>
                  </a:txBody>
                  <a:tcPr marL="68580" marR="68580" marT="34290" marB="34290" anchor="ctr">
                    <a:cell3D prstMaterial="dkEdge">
                      <a:bevel prst="coolSlant"/>
                      <a:lightRig rig="flood" dir="t"/>
                    </a:cell3D>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9619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 y="937932"/>
            <a:ext cx="8867316" cy="533926"/>
          </a:xfrm>
        </p:spPr>
        <p:txBody>
          <a:bodyPr/>
          <a:lstStyle/>
          <a:p>
            <a:r>
              <a:rPr lang="en-US" sz="2700" b="1">
                <a:latin typeface="Times New Roman" panose="02020603050405020304" pitchFamily="18" charset="0"/>
                <a:cs typeface="Times New Roman" panose="02020603050405020304" pitchFamily="18" charset="0"/>
              </a:rPr>
              <a:t>Using the NPV Rule to Choose Projects</a:t>
            </a:r>
            <a:endParaRPr lang="en-US" sz="27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7565" y="1564822"/>
            <a:ext cx="8867316" cy="4243068"/>
          </a:xfrm>
        </p:spPr>
        <p:txBody>
          <a:bodyPr/>
          <a:lstStyle/>
          <a:p>
            <a:pPr marL="0" indent="0">
              <a:buNone/>
            </a:pPr>
            <a:r>
              <a:rPr lang="en-US" sz="2700" b="1">
                <a:latin typeface="Times New Roman" panose="02020603050405020304" pitchFamily="18" charset="0"/>
                <a:cs typeface="Times New Roman" panose="02020603050405020304" pitchFamily="18" charset="0"/>
              </a:rPr>
              <a:t>3: When to Replace an Old Machine</a:t>
            </a:r>
          </a:p>
          <a:p>
            <a:pPr lvl="1"/>
            <a:endParaRPr lang="en-US" sz="2100" u="sng">
              <a:latin typeface="Times New Roman" panose="02020603050405020304" pitchFamily="18" charset="0"/>
              <a:cs typeface="Times New Roman" panose="02020603050405020304" pitchFamily="18" charset="0"/>
            </a:endParaRPr>
          </a:p>
          <a:p>
            <a:pPr lvl="1"/>
            <a:r>
              <a:rPr lang="en-US" sz="2100" u="sng">
                <a:latin typeface="Times New Roman" panose="02020603050405020304" pitchFamily="18" charset="0"/>
                <a:cs typeface="Times New Roman" panose="02020603050405020304" pitchFamily="18" charset="0"/>
              </a:rPr>
              <a:t>Example: </a:t>
            </a:r>
            <a:r>
              <a:rPr lang="en-US" sz="2100">
                <a:latin typeface="Times New Roman" panose="02020603050405020304" pitchFamily="18" charset="0"/>
                <a:cs typeface="Times New Roman" panose="02020603050405020304" pitchFamily="18" charset="0"/>
              </a:rPr>
              <a:t>A machine is expected to produce a net inflow of Rs.4,000 this year and Rs.4,000 next year before breaking. You can replace it now with a machine that costs Rs.15,000 and will produce an inflow of Rs.8,000 per year for three years. Should you replace it now or wait a year? The cost of Capital is 6%.</a:t>
            </a:r>
            <a:endParaRPr lang="en-US" sz="2400">
              <a:latin typeface="Times New Roman" panose="02020603050405020304" pitchFamily="18" charset="0"/>
              <a:cs typeface="Times New Roman" panose="02020603050405020304" pitchFamily="18" charset="0"/>
            </a:endParaRPr>
          </a:p>
          <a:p>
            <a:pPr lvl="2"/>
            <a:endParaRPr lang="en-US" sz="2100"/>
          </a:p>
          <a:p>
            <a:pPr lvl="2"/>
            <a:endParaRPr lang="en-US" sz="2100" dirty="0"/>
          </a:p>
        </p:txBody>
      </p:sp>
      <p:pic>
        <p:nvPicPr>
          <p:cNvPr id="4" name="Picture 3"/>
          <p:cNvPicPr>
            <a:picLocks noChangeAspect="1"/>
          </p:cNvPicPr>
          <p:nvPr/>
        </p:nvPicPr>
        <p:blipFill>
          <a:blip r:embed="rId2"/>
          <a:stretch>
            <a:fillRect/>
          </a:stretch>
        </p:blipFill>
        <p:spPr>
          <a:xfrm>
            <a:off x="550191" y="4392525"/>
            <a:ext cx="8370482" cy="15031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432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2222" y="1238080"/>
            <a:ext cx="7387313" cy="1349671"/>
          </a:xfrm>
        </p:spPr>
        <p:txBody>
          <a:bodyPr anchor="b">
            <a:normAutofit/>
          </a:bodyPr>
          <a:lstStyle/>
          <a:p>
            <a:pPr>
              <a:lnSpc>
                <a:spcPct val="90000"/>
              </a:lnSpc>
            </a:pPr>
            <a:r>
              <a:rPr lang="en-US" sz="4300" b="1">
                <a:latin typeface="Times New Roman" panose="02020603050405020304" pitchFamily="18" charset="0"/>
                <a:cs typeface="Times New Roman" panose="02020603050405020304" pitchFamily="18" charset="0"/>
              </a:rPr>
              <a:t>Using the NPV Rule to Choose Projects</a:t>
            </a:r>
          </a:p>
        </p:txBody>
      </p:sp>
      <p:sp>
        <p:nvSpPr>
          <p:cNvPr id="3" name="Content Placeholder 2"/>
          <p:cNvSpPr>
            <a:spLocks noGrp="1"/>
          </p:cNvSpPr>
          <p:nvPr>
            <p:ph idx="1"/>
          </p:nvPr>
        </p:nvSpPr>
        <p:spPr>
          <a:xfrm>
            <a:off x="966978" y="2902913"/>
            <a:ext cx="7387313" cy="3032168"/>
          </a:xfrm>
        </p:spPr>
        <p:txBody>
          <a:bodyPr anchor="ctr">
            <a:normAutofit/>
          </a:bodyPr>
          <a:lstStyle/>
          <a:p>
            <a:pPr marL="0" indent="0">
              <a:buNone/>
            </a:pPr>
            <a:r>
              <a:rPr lang="en-US" sz="1700" b="1">
                <a:latin typeface="Times New Roman" panose="02020603050405020304" pitchFamily="18" charset="0"/>
                <a:cs typeface="Times New Roman" panose="02020603050405020304" pitchFamily="18" charset="0"/>
              </a:rPr>
              <a:t>4: Cost of Excess Capacity</a:t>
            </a:r>
          </a:p>
          <a:p>
            <a:pPr lvl="1"/>
            <a:endParaRPr lang="en-US" sz="1700" u="sng">
              <a:latin typeface="Times New Roman" panose="02020603050405020304" pitchFamily="18" charset="0"/>
              <a:cs typeface="Times New Roman" panose="02020603050405020304" pitchFamily="18" charset="0"/>
            </a:endParaRPr>
          </a:p>
          <a:p>
            <a:pPr lvl="1"/>
            <a:r>
              <a:rPr lang="en-US" sz="1700" u="sng">
                <a:latin typeface="Times New Roman" panose="02020603050405020304" pitchFamily="18" charset="0"/>
                <a:cs typeface="Times New Roman" panose="02020603050405020304" pitchFamily="18" charset="0"/>
              </a:rPr>
              <a:t>Example: </a:t>
            </a:r>
            <a:r>
              <a:rPr lang="en-US" sz="1700">
                <a:latin typeface="Times New Roman" panose="02020603050405020304" pitchFamily="18" charset="0"/>
                <a:cs typeface="Times New Roman" panose="02020603050405020304" pitchFamily="18" charset="0"/>
              </a:rPr>
              <a:t>A computer system costs Rs.500,000 to buy and operate at a discount rate of 6% and lasts five years</a:t>
            </a:r>
          </a:p>
          <a:p>
            <a:pPr lvl="3"/>
            <a:r>
              <a:rPr lang="en-US" sz="1700">
                <a:latin typeface="Times New Roman" panose="02020603050405020304" pitchFamily="18" charset="0"/>
                <a:cs typeface="Times New Roman" panose="02020603050405020304" pitchFamily="18" charset="0"/>
              </a:rPr>
              <a:t>Equivalent annual cost of Rs.118,700</a:t>
            </a:r>
          </a:p>
          <a:p>
            <a:pPr lvl="3"/>
            <a:r>
              <a:rPr lang="en-US" sz="1700">
                <a:latin typeface="Times New Roman" panose="02020603050405020304" pitchFamily="18" charset="0"/>
                <a:cs typeface="Times New Roman" panose="02020603050405020304" pitchFamily="18" charset="0"/>
              </a:rPr>
              <a:t>Undertaking project in year 4 has a present value of 118,700/(1.06)</a:t>
            </a:r>
            <a:r>
              <a:rPr lang="en-US" sz="1700" baseline="30000">
                <a:latin typeface="Times New Roman" panose="02020603050405020304" pitchFamily="18" charset="0"/>
                <a:cs typeface="Times New Roman" panose="02020603050405020304" pitchFamily="18" charset="0"/>
              </a:rPr>
              <a:t>4</a:t>
            </a:r>
            <a:r>
              <a:rPr lang="en-US" sz="1700">
                <a:latin typeface="Times New Roman" panose="02020603050405020304" pitchFamily="18" charset="0"/>
                <a:cs typeface="Times New Roman" panose="02020603050405020304" pitchFamily="18" charset="0"/>
              </a:rPr>
              <a:t>, or about Rs.94,000</a:t>
            </a:r>
          </a:p>
        </p:txBody>
      </p:sp>
    </p:spTree>
    <p:extLst>
      <p:ext uri="{BB962C8B-B14F-4D97-AF65-F5344CB8AC3E}">
        <p14:creationId xmlns:p14="http://schemas.microsoft.com/office/powerpoint/2010/main" val="30510413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3390</TotalTime>
  <Words>825</Words>
  <Application>Microsoft Office PowerPoint</Application>
  <PresentationFormat>On-screen Show (4:3)</PresentationFormat>
  <Paragraphs>118</Paragraphs>
  <Slides>16</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1" baseType="lpstr">
      <vt:lpstr>Arial</vt:lpstr>
      <vt:lpstr>Calibri</vt:lpstr>
      <vt:lpstr>Times New Roman</vt:lpstr>
      <vt:lpstr>Office Theme</vt:lpstr>
      <vt:lpstr>Equation</vt:lpstr>
      <vt:lpstr>Capital Budgeting </vt:lpstr>
      <vt:lpstr>Cash Flow Estimation</vt:lpstr>
      <vt:lpstr>Applying Net Present Value Rule</vt:lpstr>
      <vt:lpstr>Applying Net Present Value Rule</vt:lpstr>
      <vt:lpstr>Applying Net Present Value Rule</vt:lpstr>
      <vt:lpstr>Example (Inflation)</vt:lpstr>
      <vt:lpstr>Example - Nominal figures</vt:lpstr>
      <vt:lpstr>Example—Real figures</vt:lpstr>
      <vt:lpstr>Applying Net Present Value Rule</vt:lpstr>
      <vt:lpstr>Problem 1 – Project NPV</vt:lpstr>
      <vt:lpstr>Problem 2 – Project NPV</vt:lpstr>
      <vt:lpstr>Using the NPV Rule to Choose Projects</vt:lpstr>
      <vt:lpstr>Using the NPV Rule to Choose Projects</vt:lpstr>
      <vt:lpstr>Using the NPV Rule to Choose Projects</vt:lpstr>
      <vt:lpstr>Using the NPV Rule to Choose Projects</vt:lpstr>
      <vt:lpstr>Using the NPV Rule to Choose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 PRESENT VALUE AND OTHER INVESTMENT CRITERIA</dc:title>
  <dc:creator>SAM</dc:creator>
  <cp:lastModifiedBy>Kaveri Krishnan</cp:lastModifiedBy>
  <cp:revision>44</cp:revision>
  <dcterms:created xsi:type="dcterms:W3CDTF">2018-11-28T06:03:17Z</dcterms:created>
  <dcterms:modified xsi:type="dcterms:W3CDTF">2025-02-05T08:45:16Z</dcterms:modified>
</cp:coreProperties>
</file>