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4-06T13:49:40.0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4219 2664 0 0,'0'0'0'0,"0"0"10"0,0 0 88 0,0 0 30 16,0 0 36-16,0 0 41 0,0 0-11 0,-124-51-34 15,100 50-30-15,4-1-33 0,-1 2-19 0,0-1-13 16,2 6-15-16,-2 1-6 0,0 2-14 16,-1-1-4-16,1 4 2 15,-4 2-8-15,-1 3 5 0,-2 3 0 0,-2 6 1 0,-3 4 6 16,-3 7-2-16,1 4 7 0,-3 9 4 0,1 3 8 16,1 7 4-16,4 2-4 0,3 3-5 15,2-1-11-15,8-1-5 0,4-1-8 0,5-2-5 16,6-4-7-16,5-2-5 0,0-4-2 15,8-6 3-15,5-1 3 0,3-6-2 0,5-4-3 0,2-3-2 16,4-3-2-16,6-3 11 0,2-6 3 0,2-2 4 16,3-5-18-16,1-5 9 0,2-3 2 15,0-2 5-15,3-4 18 0,-1-8-13 0,1-2-5 0,3-6-6 16,-3-4-5-16,2-2-9 0,-3-2-26 16,-1-1-54-16,-8 0-106 0,-1 0-116 0,-6-1-142 15,-4 0-153-15,-7 8 77 0,-9 6 526 0</inkml:trace>
  <inkml:trace contextRef="#ctx0" brushRef="#br0" timeOffset="395.8369">4520 2862 0 0,'0'0'201'0,"0"0"72"15,0 0-47-15,0 0-12 0,0 0 43 16,0 0 10-16,0 0-15 0,0 0-40 0,0 0-54 15,0 0-54-15,0 0-31 0,0 0-31 0,0 0-55 16,0 0-28-16,44-98-46 0,-44 102-45 16,0 5 24-16,0 8 32 0,1 9 57 15,1 11 61-15,-2 7-5 0,0 11-3 0,1 3-7 0,-5 5-10 16,-1 0-2-16,0-1-10 0,-1-3 0 16,-2-3 2-16,3-4-3 0,-1-4-1 15,2-5-1-15,2-7-5 0,1-5-1 0,1-9-2 16,0-4-1-16,5-5 5 0,0-4 7 0,0-3 12 0,3-5 18 15,1-1 15-15,1 2 10 0,5-4 10 0,1-7 3 16,5-7-3-16,4-4-6 0,3-6-9 0,-2-5-8 16,4-3-11-16,-4-5-6 0,0-1-4 15,-1 0-1-15,-5-2-3 0,-1-1-4 16,-4-2-11-16,-1 0-8 0,-1-3-8 0,-7 4 1 0,-2 3 0 16,-4 8-9-16,-1 7-10 0,-8 5-16 0,-1 5-14 15,1 4-19-15,-1 6-23 0,0 1-22 16,0 4-39-16,3 1-61 0,2 4-118 0,-1 2-150 15,4 1-153-15,1-2 270 0</inkml:trace>
  <inkml:trace contextRef="#ctx0" brushRef="#br0" timeOffset="796.9848">5432 2776 1738 0,'0'0'87'0,"0"0"-65"0,0 0 64 15,0 0 58-15,0 0 49 0,0 0 19 0,0 0-53 16,0 0-47-16,0 0-43 0,0 0-30 0,0 0-19 16,0 0-13-16,0 0-12 0,-2-14-10 15,-5 19-5-15,-4 3-3 0,-4 5 8 0,-4 4 0 16,-6 5 5-16,-1 3 6 0,1 0-4 16,3-3 1-16,4 1-4 0,4-3-10 0,3-1-7 15,3-3-1-15,4 2 1 0,3-3 0 0,1 1 5 16,0-3 2-16,6 1-6 0,4-1 4 0,2 1 2 15,2-1 4-15,5-1 12 0,2 1 3 0,5 1 7 16,3-1 1-16,4 1-2 0,3 0-1 16,-3 0-6-16,3 3 1 15,-1 0 0-15,-3 2 0 0,1 0 2 0,-4 0-2 0,-2 2 0 16,-7-1-2-16,-6-1-1 0,-4-2 2 0,-3-1-1 0,-7-1 2 16,0-1 5-16,-7 0 3 0,-5-1 3 0,-9-2 3 15,-2 1 0-15,-9 1 1 16,-3 1-1-16,-3-2-1 0,-6 0-3 0,2 0 1 0,-3-4 2 15,0-1-3-15,4 0 4 16,5-4-4-16,1-3-5 0,9 0-6 0,3 0-22 0,8-3-34 0,5-7-94 16,4-2-183-16,5-1-323 0,1 4-712 0</inkml:trace>
  <inkml:trace contextRef="#ctx0" brushRef="#br0" timeOffset="1190.0583">5856 2848 2547 0,'0'0'-1'0,"0"0"19"0,0 0-10 0,0 0 13 0,0 0 15 15,0 0-1-15,0 0-15 0,0 0-25 16,0 0-27-16,0 0-18 0,0 0 31 16,0 0 24-16,0 0 25 0,0 0 21 0,102-45-24 15,-66 36-11-15,2-2-7 0,2 1-3 0,-4 0 1 16,-6 2-2-16,-4 1 2 0,-7 1 4 0,-8 2 2 15,-6 3 9-15,-3 0 20 0,-2 1 0 16,0 0 2-16,0 0-7 0,-2 0-20 0,-1 0-6 0,2 0-10 16,0 0-3-16,1 0-3 0,0 1-6 15,-1 0-4-15,1 2-6 0,0-1-17 0,0 4 3 16,-2 5 7-16,-3 6 12 0,1 6 24 0,-4 7 7 16,3 3 2-16,0 4 1 15,3 0 0-15,-2 2-1 0,0 2-2 16,1-1-2-16,-2 1-4 0,1 1-1 0,-1-4 1 0,0 0-1 15,1-3 1-15,-1 0-3 0,1-2-3 0,-1 1-1 16,1-2-6-16,-1-1-2 0,3-2-15 0,1-3-26 0,1-1-40 16,1-3-77-16,3-1-132 0,3 0-228 15,0-8-338-15,-4-5-112 0</inkml:trace>
  <inkml:trace contextRef="#ctx0" brushRef="#br0" timeOffset="1529.5945">6806 2938 2259 0,'0'0'234'0,"0"0"-137"16,0 0-2-16,0 0-6 0,0 0-8 0,0 0-11 15,0 0-25-15,0 0-25 0,0 0-16 0,0 0-11 16,0 0-6-16,0 0-1 0,0 0 1 0,-118 34 7 16,88 5 3-16,1 6 3 0,0 2 3 0,0 1-3 15,6 0 0-15,-1-2-1 0,7-4-3 16,1-2-1-16,6-4-1 0,7-4-4 0,3-2-1 15,0-5-4-15,8-2-4 0,3-5-1 0,5-2 6 16,3-4 5-16,7-3 9 0,3-3 2 16,3-6 2-16,1 0 3 15,5-4-5-15,-3-7 2 0,3-1 0 0,-5-4 1 0,0-2 6 16,-3-4 3-16,-4-2 2 0,-4-3 6 0,-3-3 1 0,-5-2 1 16,-6-4-6-16,-3-3-7 0,-5-3-7 0,-6-1-4 15,-5-1-1-15,-5 3 0 16,-6 1 3-16,-2 7-4 0,-3 4-5 0,0 8-6 15,-3 4-13-15,1 6-10 0,-2 4-12 0,0 5-29 0,-4 2-63 16,6 10-141-16,6-2-358 0,10-2-889 0</inkml:trace>
  <inkml:trace contextRef="#ctx0" brushRef="#br0" timeOffset="2483.5359">7492 3032 380 0,'0'0'98'0,"0"0"12"16,0 0 10-16,0 0 49 0,0 0 52 0,0 0 24 15,0 0 43-15,0 0-3 0,0 0-45 0,0 0-30 16,0 0-46-16,0 0-49 0,0 0-43 0,66-74-33 16,-66 77-32-16,0-2-38 0,-1 3-40 0,0 3-54 15,-1 8 32-15,-4 14 43 0,0 12 49 0,-3 11 64 16,-1 5-21-16,-1 2-24 0,-4-3-4 15,3-3-9-15,1-3 2 16,-2-4 1-16,2-6-3 0,-3-4 1 0,7-6-2 0,-1-7-2 0,2-6 0 16,4-4-1-16,0-7 1 0,2-2 2 0,0-1 14 15,0-3 17-15,0 0 19 0,0 0 17 16,0 0-1-16,0-3-2 0,1 1-4 0,0-3-8 16,2-4-21-16,3-9-17 0,1-9-16 15,4-7-10-15,0-8 8 0,2-4 2 0,3-1 0 16,-3-3-3-16,1 0 3 0,0-3-4 0,0 2 2 0,-4-2 1 15,0 7 0-15,1 9 3 0,-8 8-1 16,3 13 0-16,-5 8-3 0,-1 6-6 0,0 2-15 16,0 0-22-16,0 0-35 0,0 3-38 0,0 6 23 15,6 2 28-15,-3 7 33 0,4 3 43 0,-2 4-8 16,4 1-6-16,1 0 5 0,0 1 0 16,-1-2-3-16,2-4 2 0,0-1-1 15,0 0 0-15,1-2 0 0,3-2-1 0,-3-3 0 0,0 0-1 16,-1-2 2-16,-1-3-1 0,0-2 1 0,-1-2 2 15,-1-4 5-15,2 0 8 0,-1 0 3 16,1 0 7-16,2-7 3 0,1-3 0 0,6-4-1 16,1-5-3-16,2-1-5 0,4-5 1 15,-2-1-13-15,-2-3-9 0,4-5 0 0,-4-4-8 0,-2 0 11 16,1 1 11-16,-3 3 16 0,-5 8-8 16,-1 3 2-16,-4 7-5 0,-5 6-19 0,1 4 11 15,-4 5-10-15,0 1-11 0,0 0-18 16,0 0-38-16,0 3-40 0,-1 7 5 0,-2 2 21 15,2 11 37-15,0 4 44 0,0 5 4 16,1 2 1-16,0 2-5 0,0 1 3 0,0-2 0 16,0 0 1-16,0-2-1 0,2-2-1 0,4-1 1 0,-2 1-2 15,2-3 3-15,0 1-1 0,2-3 0 0,0 1 0 16,-1-4-10-16,0-1-9 0,3-4-38 16,-1-3-106-16,2-2-176 0,2-3-222 0,-3-3-299 15,-5-3 334-15</inkml:trace>
  <inkml:trace contextRef="#ctx0" brushRef="#br0" timeOffset="2791.8078">8782 2773 1651 0,'0'0'225'0,"0"0"-116"0,0 0 38 0,0 0 16 16,0 0 13-16,0 0-5 0,0 0-45 15,0 0-49-15,0 0-36 0,0 0-22 16,0 0-15-16,0 0-14 0,0 0-10 0,0 0-16 15,-3-28-24-15,-2 39 13 0,-6 9 16 0,-8 11 20 0,-5 10 25 16,-6 7-1-16,-3 5-4 0,-2 3-5 16,3 1 4-16,-1 1-8 0,0 2 2 15,6-3-1-15,0-3-4 0,3-4 3 16,5-2-2-16,2-3 0 0,7-6-3 0,7-5-8 0,4-5-3 16,0-5-4-16,9-3 4 0,2-4 3 15,9-3 5-15,6-3 6 0,4-4 2 0,3-5 4 0,10-2 0 16,0 0-4-16,5-7-11 0,-2-2-21 0,0-2-55 15,-6-2-80-15,-1 1-118 0,-8-2-177 16,-7 4-241-16,-11 3-203 0</inkml:trace>
  <inkml:trace contextRef="#ctx0" brushRef="#br0" timeOffset="2998.7437">8461 3345 1878 0,'0'0'44'0,"0"0"-30"0,0 0-27 0,0 0 19 0,0 0 26 0,0 0 17 0,0 0-27 16,0 0-54-16,0 0-45 0,0 0-3 16,0 0 25-16,0 0 47 0,0 0 41 0,91-22-1 15,-49 15-6-15,9-2-6 0,7-2-36 0,3 0-4 16,1-4-38-16,1-1-132 0,2-3-198 0,-19 5-364 16,-15 5 285-1</inkml:trace>
  <inkml:trace contextRef="#ctx0" brushRef="#br0" timeOffset="3561.8631">9343 2922 1827 0,'0'0'140'0,"0"0"-6"0,0 0-34 0,0 0-7 0,0 0-14 15,0 0-26-15,0 0-32 0,0 0-43 16,0 0-60-16,0 0 17 0,0 0 32 16,0 0 43-16,0 0 61 0,-16 124-14 0,13-81-25 0,2 2-16 15,-2-1-5-15,-4-1-2 0,3 0-2 16,-2-4-4-16,-4 1 7 0,-1-3 3 15,2 0 3-15,-2-1 2 0,-1-4-10 0,2-5-4 0,2-4-4 16,-1-5 0 0,6-5 0-16,0-3 2 0,-1-5 4 0,4-2 9 0,-1-3 22 15,1 0 22-15,0 0 25 0,0-6-5 0,0-3-35 16,0-5-31-16,0-6-30 0,0-6-4 0,0-6 18 0,5-4 12 16,-1-4 0-16,3-4 2 0,1-4-2 0,0-4-5 15,7-4 0-15,-1-2-4 0,4-4 2 16,1 0-1-16,3 0 1 0,1 3-1 0,5 3-4 15,0 4-3-15,-1 6-1 0,1 5-2 16,2 11-6-16,-2 2 0 0,2 8-8 0,-3 3-5 16,0 4-3-16,4 7-3 0,-1 3-5 0,-1 3 5 15,0 0-8-15,-4 9-3 0,0 5 6 0,-5 5-12 16,-5 6 7-16,-2 5-3 0,-7 4-4 16,-6 3 13-16,-6 2-2 0,-7-1-6 0,-10 1-7 15,-6-3-3-15,-4 0 8 0,-6-3 14 0,-3-4 15 16,1-1 7-16,0-5 8 0,1-3 5 0,3 0 4 15,5-3 6-15,3 1 3 0,6-4 4 0,5-1 2 16,4-3-3-16,5-2-3 0,1-1-6 16,7-1-3-16,2 1 1 0,-1 1 7 0,0 1 9 15,9 3 12-15,2 1 13 0,5 0 2 0,5 3-2 16,1-1-8-16,7 0-15 0,-1 0-6 0,6-1-3 16,-1 0-3-16,4 2 1 0,-2 0-2 0,2 0-1 15,-2 0-3-15,0 2-6 0,-2-2 1 16,-2 1-1-16,-3 0 0 0,-4 1-7 0,0 0-10 15,-7-2-14-15,1 0-17 0,-6-2-19 0,-1 1-49 16,-3-2-123-16,-1-3-229 0,-2-2-348 16,-2-2 163-16</inkml:trace>
  <inkml:trace contextRef="#ctx0" brushRef="#br0" timeOffset="4230.0487">10971 2800 2163 0,'0'0'166'0,"0"0"-129"0,0 0-8 16,0 0 19-16,0 0 35 0,0 0 17 0,0 0-14 16,0 0-39-16,0 0-40 0,0 0-27 15,0 0-33-15,0 0 12 0,0 0 14 0,0 0 18 0,123-24 34 16,-69 8-6-16,10 1-5 0,8-3-7 16,6-1-4-16,6 0 0 0,1 1 0 15,3 1 4-15,-3 2 1 16,-4 1-1-16,-9 3-1 0,-8 2-10 0,-13 3-11 0,-15 2-22 15,-11 3-27-15,-11 1-39 0,-9 0-38 0,-5 1 9 0,-13 3 18 16,-6 2-1-16,-7 1-5 0,-7 2-33 0,-5-2-32 16,-2 3 15-16,-1 0 48 0,2-4 49 0,1 0 53 15,6 2 33-15,3-2 19 16,7-3 16-16,3 1-1 0,4-2 10 0,4 0 32 16,6 0 25-16,2-2 23 0,3 1 1 0,0-1-39 15,0 0-46-15,3 0-34 0,-2 0-16 0,2 0-7 16,0 0-5-16,-1 0-11 0,0 1 10 0,2 4 14 15,0 3 16-15,3 6 29 0,-2 7 8 16,1 5 5-16,-1 9-1 0,-2 2-13 16,-3 6-11-16,1 4-11 0,-5 3-1 0,-3 0 0 15,-1-2-17-15,-2 0 1 0,0 2-14 0,-1-2-7 0,1 0-2 16,-1 1-44-16,1-4-97 0,1 0-153 0,3-2-254 16,5-11-289-16,0-13 429 0</inkml:trace>
  <inkml:trace contextRef="#ctx0" brushRef="#br0" timeOffset="4867.1029">12559 2681 1674 0,'0'0'1020'0,"0"0"-1069"15,0 0-33-15,0 0-7 0,0 0 2 0,0 0 17 16,0 0 2-16,0 0 8 0,0 0 15 15,0 0 22-15,0 0 17 0,-122 147 0 0,108-98-2 0,-1 2 1 16,1 3-1-16,3 0 9 0,0 0 1 16,-2-1 6-16,2-3 0 0,2-4-1 15,-3-5 1-15,2-4-6 0,0-6-3 0,1-5-3 16,3-7-3-16,1-1 4 0,0-7 1 0,4-5 2 16,-1 0 7-16,2-6 4 0,0 0 14 0,-1 0 32 15,1 0 21-15,-2-6-26 0,-2-5-30 16,0-5-37-16,-1-7-33 0,3-2 19 0,-3-5 12 15,2-5 6-15,3-5 3 0,-1-4 13 16,3-5 2-16,5-8 4 0,2-2 3 0,3-2-4 0,0-1 32 16,5-1-10-16,-1 0 4 0,5 0-9 0,4 5-32 15,-3 3 6-15,6 7-2 0,-1 8 0 16,2 6-2-16,2 6-6 0,1 7-7 0,3 1-4 16,6 3-3-16,1 7-2 0,5 3 1 0,-5 7-6 15,1 4-16-15,-3 10-4 0,-3 9-14 16,-9 4 3-16,-3 7 20 0,-9 2 4 0,-3 6 15 0,-12 2 7 15,-1 0-16-15,-14 0-15 0,-4 0-28 16,-10-4-23-16,-3-2 8 0,-6-3 20 0,-2-4 33 16,-1-3 27-16,-3-3 12 15,3-5 11-15,2-2 11 0,1-3 12 16,6-4 12-16,3 0 3 0,5-3 2 0,2-1 0 0,4-1-3 0,5-2-5 0,6-1-8 16,1 1-20-16,5-1-21 0,0 2-15 15,0 4-5-15,0 0 14 0,2 4 18 16,5 2 14-16,2 2 6 0,3 2 0 0,4-1 0 0,-1 2-1 15,5-1-1-15,0-2-2 0,2 1-6 16,3-1-1-16,0 1-2 0,1 1-2 0,0 1-2 16,1 1-1-16,-2-1-1 0,-1 3-3 0,-1-4-1 15,-3 2-6-15,-2-2-4 0,0-1-3 0,-2-1-7 16,-4-2-9-16,2-2-19 0,-1-3-56 16,-1 0-90-16,-2-5-129 0,1-3-188 0,-1-1-217 15,-2-1 472-15</inkml:trace>
  <inkml:trace contextRef="#ctx0" brushRef="#br0" timeOffset="5325.7606">13501 2692 1700 0,'0'0'142'0,"0"0"-15"0,0 0-13 0,0 0 1 0,0 0 4 15,0 0 4-15,0 0-1 0,0 0-19 16,0 0-31-16,0 0-37 0,0 0-42 0,0 0-48 15,0 0-62-15,0 0 3 0,-29-38 29 16,23 65 48-16,-2 8 64 0,-4 5 10 0,1 5-10 16,0 2-12-16,-3 1-4 0,4 0-6 0,0 2 1 15,-2-1 0-15,1 2 2 0,1-2-1 16,-3-3-2-16,3-1-1 0,0-8 0 16,3 0-2-16,-2-4-1 0,4-3-2 0,0-2-5 0,3-4-5 15,0-4-7-15,1-7-7 0,2-3-8 16,-1-5-8-16,0-2-6 0,0-3-10 0,0 0 19 0,0 0 32 15,2-7-18-15,0-5 18 0,-2-5-4 0,1-5-11 16,0-5 44-16,-1-2 11 16,0-4 1-16,-1-1 5 0,0-4-9 0,-1-5-14 15,-1-3-6-15,3-2-8 0,-2-4 3 0,7-2 6 0,-1 0 9 16,4 0-4-16,1 1-10 0,2 3-4 16,-1 2-4-16,2 7 25 0,2 5 17 0,0 8-7 15,-1 6-12-15,3 3-25 0,-1 5-19 16,3 3 1-16,2 3 3 0,2 3-3 0,2-1 2 15,1 3 2-15,5 0 2 0,0 2 1 0,1 2 2 16,2-1-4-16,-2 6-3 0,-2 2-14 0,-1 4-25 16,-7 3-29-16,-5 3-66 0,-3 3-95 0,-9 2-144 15,-1-5-259-15,-3-4-88 0</inkml:trace>
  <inkml:trace contextRef="#ctx0" brushRef="#br0" timeOffset="5495.6831">13483 3214 1462 0,'0'0'181'0,"0"0"-131"0,0 0-28 0,0 0-13 15,0 0 41-15,0 0 3 0,0 0-26 0,0 0-8 16,152-79-10-16,-111 64-8 0,2 2-6 16,0 2-30-16,-1 4-111 0,-8 4-263 15,-6 2-418-15,-12 1 366 0</inkml:trace>
  <inkml:trace contextRef="#ctx0" brushRef="#br0" timeOffset="5691.3953">13482 3489 1823 0,'0'0'124'0,"0"0"-138"0,0 0-29 0,0 0 15 15,0 0 35-15,0 0 40 0,0 0-3 0,0 0 3 0,0 0 8 16,0 0 9-16,0 0 11 0,122-7-18 15,-74-1-24-15,6 0-22 0,5-4-25 0,3 1-54 16,-1-2-105-16,1 0-176 16,-14 3-288-16,-20 3-326 0</inkml:trace>
  <inkml:trace contextRef="#ctx0" brushRef="#br0" timeOffset="6232.9474">14374 2735 1563 0,'0'0'256'15,"0"0"-197"-15,0 0 12 0,0 0 4 0,0 0 8 16,0 0-3-16,0 0-38 0,0 0-33 0,0 0-32 16,0 0 0-16,0 0-3 0,0 0 2 0,0 0 11 15,0 0 4-15,-101 132 6 0,93-93 5 16,5 3 3-16,-5 3-2 0,0 0 2 16,2 4 1-16,-2-3-2 0,0-1 3 0,3-4 3 15,-2-4-8-15,4-5-2 0,-2-3-2 0,3-3-9 16,2-5 9-1,0-3 0-15,0-1-1 0,0-3 2 0,0-4-6 0,0-3 3 16,0-3 3-16,0 0 8 0,0-3 23 16,0-1 31-16,0 0 39 0,0 0 42 0,0-1 25 0,0-5-33 15,0-5-51-15,0-5-43 0,0-7-47 0,-2 0-1 0,2-6 7 16,0-3-9-16,3-6 0 16,5-5-4-16,3-4-3 0,1-3 6 0,4-3-10 0,-1-1-1 0,4-1-2 15,-1 4-8-15,1 3 12 0,-3 6 8 16,-1 12 6-16,-5 7 2 15,-4 10-7-15,-1 7-19 0,-3 4-24 0,-2 2-55 16,0 1-16-16,1 8 19 0,2 6 25 0,1 7 66 16,0 5 32-16,3 7 7 0,1 4 0 15,2 1-3-15,1 0-7 0,2 1-5 0,3-2 2 0,0 0-5 16,2-2 3-16,1-3 4 0,2-1 0 0,-1-5 6 0,2-4-1 16,1-4-1-16,2-5 1 0,-2-3-4 15,-2-1 3-15,1-3 5 0,-2-2 9 0,1-2 4 16,-3-3 8-16,0 0 1 0,-3-2 5 0,3-4 2 15,2-2-4-15,0-2-7 0,0-1-7 16,1-5-1-16,-1-3 8 0,-2-5 1 0,1-2-4 16,-3-6-1-16,2-4-14 0,-5-3-7 0,1-3-5 15,-9 0-7-15,1-4 4 0,-6 0-1 0,0 0-6 16,-7 3-6-16,-6 4-13 0,-4 5-10 0,-4 5-14 16,0 6-30-16,-2 5-69 0,-4 3-125 15,8 8-342-15,8 2-936 0</inkml:trace>
  <inkml:trace contextRef="#ctx0" brushRef="#br0" timeOffset="6969.2335">15257 2717 1405 0,'0'0'-6'16,"0"0"-66"-16,0 0 6 0,0 0 87 16,0 0 96-16,0 0 55 0,132-89-38 0,-113 78-7 0,-4 6-66 15,-1-1-19-15,-9 3 3 0,2 2-43 16,-6 1-12-16,-1 0-58 0,0 6-2 16,1 7 15-16,-1 7 33 0,0 10 72 0,0 11 10 15,-1 9 0-15,-5 9-18 0,3 4-19 0,2 2 0 16,0 0-10-16,1-1 1 0,0-2 1 15,1-7-8-15,-1-6-1 0,0-7-4 16,0-8 0-16,-1-8 1 0,0-4-2 0,1-8 0 16,-1-5 4-16,1-5 25 0,0-3 47 0,0-1 43 15,0 0 38-15,-3 0 16 0,3-7-46 0,-1-2-49 0,0-8-52 16,0-5-45-16,1-6-1 0,0-5 7 0,0-1 9 16,0-5 1-16,0-2-1 0,6-1-5 15,-2-4 2-15,3 1 7 0,-2 2 8 0,3 1 3 16,-2 0-2-16,-1 0-4 0,4 5 0 0,-6 3 3 15,4 5 3-15,-4 11 8 0,3 3-5 0,-4 6-6 16,6 3-13-16,-3-1-9 0,5 4-19 0,8-2-5 16,2 3 4-16,10 2-3 0,4 1 18 15,7 0 0-15,5 6 3 0,3 5 9 0,3 1-8 16,1 5 4-16,0 6-3 0,5 4-7 16,-5 2 3-16,-2 8 0 0,-1 4-4 0,-8 3 5 0,-5 6 3 15,-9 2 0-15,-8 2 5 0,-9 0-2 0,-8-6-4 16,-3-3-3-16,-9-4 1 0,-5-5 5 15,-10-6 9-15,-3-1 7 16,-8-3 3-16,-5-7 8 0,-4 0 0 0,-5-5 5 0,-3-5-1 0,-3-2-5 16,-4-6 4-16,-3-2-4 0,-4-2-2 15,2-5-3-15,0-4-20 0,-1 0-55 0,5-4-133 16,18 2-302-16,18 6-872 0</inkml:trace>
  <inkml:trace contextRef="#ctx0" brushRef="#br0" timeOffset="7738.8157">2925 6543 2569 0,'0'0'115'0,"0"0"-84"16,0 0-17-16,0 0-4 0,0 0-1 0,0 0 4 15,0 0 3-15,0 0 3 0,0 0 2 0,0 0-1 16,0 0-5-16,0 0-8 0,-47-52-15 16,52 51-27-16,3 0 4 0,7-2 12 0,9-2 17 15,6-3 28-15,9 0 3 0,5-1-8 16,5-4-5-16,3 2-4 0,5 1-6 0,-2 1-1 15,-1 0-3-15,1 1 0 0,-4 3 0 16,-8-1-2-16,-4 4-2 0,-13-1-5 0,-3 3-8 0,-10 0-11 16,-6 0-17-16,-4 0-15 0,-3 0-18 0,0 3-15 15,-1 0 14-15,-4 2-20 0,1 1-62 16,-3 3-100-16,2 0-153 0,-1-1-144 16,-1 0-132-16,3-4 369 0</inkml:trace>
  <inkml:trace contextRef="#ctx0" brushRef="#br0" timeOffset="8609.2008">4139 6270 590 0,'0'0'192'0,"0"0"-182"16,50-135-14-16,-25 76 0 0,0 1 5 0,-3 1 16 16,1 5 45-16,-1 6 63 15,-4 7 43-15,-1 6 20 0,-4 7-26 0,-2 6-35 16,-4 6-28-16,-2 5-13 0,-2 5-6 0,-2 4-23 16,-1 0-32-16,0 0-48 0,0 2-69 0,1 6 15 15,1 7 31-15,-1 8 51 0,1 8 73 0,3 7-8 16,-1 6-8-16,-2 5-13 15,0 2-11-15,-2 4-4 0,1-1-1 0,-1 0-3 0,0-1-2 16,0-3-2-16,-1 1-11 0,-1-4-2 16,1-2 0-16,1-2-3 0,0-4 3 0,0-1-3 15,1-5-7-15,-1-3-7 0,2-5-10 16,0-4-15-16,-1-3-18 0,1-6-44 0,-2-5-63 0,0-2-54 0,0-4-15 16,1-1 33-16,-1 0 60 0,1-4-3 0,0-4 9 15,2-4-21-15,-1-6 2 0,0-4 3 16,-2-2 20-16,0-5 30 0,0-1 6 15,0-3 75-15,-4-1 19 0,-2-1 51 0,1 3 105 16,-2 1 94-16,-1 3 78 0,0 4 1 16,3 2-64-16,-1 5-70 0,1 4-59 0,0 3-17 0,3 4-12 0,0 3-17 15,1 1-22-15,1 2-39 16,0 0-52-16,0-1-52 0,0 1-43 0,3 0-35 0,4 0 27 16,3 0 41-16,4 0 48 0,4 0 50 15,6-1-1-15,3-2 4 0,6-4-5 0,2-2-5 16,2-4 9-16,4-1 1 0,4-2 1 15,0-4 8-15,-2-1-5 0,1-2 4 0,-4-2 0 16,-1-1 3-16,-6-1 3 0,-3 2 1 0,-7-1 4 16,-5 1 5-16,-5-1 4 15,-4 2 2-15,-4 3 3 0,-2-1 4 0,-3 5-5 0,0 2-2 16,0 2-3-16,-4 4-9 0,0 3 7 16,0 0-5-16,2 4-8 0,1 1-8 0,-1 1-19 15,2 0-16-15,0 0-20 0,0 0-27 0,0 2-34 0,0 6 3 16,0 6 18-16,2 8 31 0,1 7 41 0,3 7 7 15,0 4-1-15,-1 2-1 0,-1 3-6 16,1 3 1-16,-1-1 3 16,0 2-5-16,-1-3 7 0,-2 0 2 0,0-2-4 0,2-1 3 0,-1-3-8 15,2-2 1-15,1-3-3 0,1-4-4 16,4-2 2-16,-1-6-6 0,3 1-7 0,2-7-13 16,0-3-44-16,2-2-83 0,1-5-122 0,1-3-217 15,-5-4-379-15,-3 0-81 0</inkml:trace>
  <inkml:trace contextRef="#ctx0" brushRef="#br0" timeOffset="8949.9526">5712 5727 1165 0,'0'0'412'0,"0"0"-81"16,0 0-127-16,0 0-29 0,0 0-9 0,0 0-14 15,0 0-27-15,0 0-26 0,0 0-24 16,0 0-23-16,0 0-23 0,0 0-19 0,0 0-23 0,0 0-18 16,-21-49-5-16,10 68 10 0,-3 6 9 15,-5 12 17-15,-3 6 4 0,-2 7-6 0,0 1 5 16,0 5 0-16,3 1 2 0,-5-1 4 16,4 0-1-16,1-2 0 0,3-3-1 15,3-3-6-15,2-3 2 0,6-6-1 0,1-2-3 16,6-5-1-16,4-3-5 0,9-4-1 15,3-2 0-15,5-5-2 0,4-5 3 16,6-3-1-16,7-6-3 0,3-4-6 0,1 0-20 16,7-10-30-16,-2-4-52 0,1-2-54 0,-3-1-94 15,-5-4-216-15,-9 4-354 0,-14 6-24 0</inkml:trace>
  <inkml:trace contextRef="#ctx0" brushRef="#br0" timeOffset="9160.9686">5513 6155 1766 0,'0'0'131'16,"0"0"-52"-16,0 0-27 0,0 0 32 16,0 0 31-16,-122 24 18 0,119-21-30 0,3-3-47 15,0 1-54-15,3-1-28 0,5 2 2 0,4 1 14 16,7-1 31-16,3 0 13 0,10-1-2 0,7-1 0 16,7-2-6-16,6-5-4 0,4-2-4 0,3-3-4 15,2-2-1-15,-2 0-4 0,-5 1-1 16,-1 1-8-16,-6-1-15 0,-7 2-43 15,-7 3-70-15,-6 0-102 0,-6-1-145 0,-7 1-197 16,-5 4-243-16,-5 1 318 0</inkml:trace>
  <inkml:trace contextRef="#ctx0" brushRef="#br0" timeOffset="9836.3532">6427 5902 1596 0,'0'0'56'0,"0"0"-32"0,0 0 3 0,81-136 5 0,-53 102 15 16,-2 5 5-16,3 4-12 0,-1 2-2 16,-5 7-14-16,-1 2-17 0,-4 5-9 0,-6 4-8 0,-2 3-13 15,-3 2-8-15,-5 2 3 0,-2 7 12 0,0 6 33 16,-1 9 27-16,-9 5 21 0,-3 9 4 15,-5 7-11-15,-5 4-12 0,-4 2-10 0,-1 1 3 16,3-2 7-16,-4 0 10 0,1-3 4 16,6-5-7-16,-1-4-7 0,2-4-12 15,2-3-11-15,1-7-6 0,7-3-8 16,1-6-4-16,5-4 1 16,4-6 3-16,-1-4 12 0,2-1 17 15,0 0 14-15,0 0 8 0,3 0-3 0,0-3-5 0,0-1-7 0,5-6-14 0,0-6-10 0,5-5-10 16,1-8-7-16,3-6 3 0,1-4 0 0,-3-3 3 15,3-2-3-15,2-6-3 0,-1 0-1 0,1-5-3 16,0 1 3-16,0 0 1 0,0 0-2 0,1 7-1 16,-4 4-4-16,-1 7 0 15,-2 11-2-15,-6 9-4 0,0 6-3 0,-6 8-8 0,-1 2-17 16,1 0-23-16,0 1-14 0,1 6 11 0,2 6 20 16,2 5 32-16,3 6 17 0,-1 7 0 0,0 4 2 15,0 4-4-15,-5 7 6 0,4-3-1 16,-1 2 0-16,-2 0 4 0,5 0-3 0,-1 1-1 0,2-3-1 15,1-2-3-15,2-1-1 0,0-5-1 16,-2-1 0-16,5-1 0 0,-4-4-1 16,5-1-2-16,-5-3-2 0,3-1-4 0,-2-1-8 15,0-5-20-15,0-3-48 0,-3-3-74 0,-1-3-109 16,0 0-203-16,-3-5-359 0,-5-1-102 0</inkml:trace>
  <inkml:trace contextRef="#ctx0" brushRef="#br0" timeOffset="10055.6818">6265 6159 2499 0,'0'0'120'0,"0"0"-95"0,0 0-26 0,0 0-6 0,0 0-31 16,0 0-11-16,0 0-5 0,0 0-2 15,0 0 26-15,0 0 14 0,0 0 6 16,158-104 6-16,-94 84 4 0,4-4-2 0,6 3 0 0,2 1 2 15,4 0-8-15,0 5-5 16,-7 0-50-16,-1 0-147 16,-4 5-210-16,-21 3-347 0,-16 1-127 15</inkml:trace>
  <inkml:trace contextRef="#ctx0" brushRef="#br0" timeOffset="10484.0513">7338 5496 425 0,'0'0'676'0,"0"0"-422"0,0 0-10 0,0 0-32 16,0 0 19-16,0 0 13 0,0 0-49 16,0 0-59-16,0 0-54 0,0 0-48 0,0 0-25 15,0 0-16-15,0 0-23 0,0 0-24 0,-5-35-1 16,6 46 16-16,4 6 34 0,-2 9 35 0,5 7 17 15,-3 5-5-15,1 3-9 0,-2 4-1 16,2 1 0-16,-4 3 3 0,-1 0-3 0,4 2-8 16,-5-4-5-16,0-1-6 15,-5-2 1-15,3-3-1 0,0-3-2 16,-4-3 4-16,4-6-6 0,0-2-1 0,0-4-4 0,-2-5-4 16,4-5 2-16,0-3 0 0,0-4 0 0,0-4-1 0,0-1 1 15,0-1 2-15,1 0 1 0,5 2-1 16,-3-2 10-16,5 0 5 0,4 0 5 0,5-2 4 15,4-1-4-15,2-2-7 0,6 0-6 0,2-1 2 16,6-2-8-16,-3 1-2 0,6-1 0 0,1 1-4 16,1 0 3-16,3 1-2 0,0 0 0 0,-3 1 0 15,4 2-5-15,-5 3-5 0,-5 0-16 16,-1 0-25-16,-9 0-35 0,-1 0-50 0,-9 1-64 16,-3 1-77-16,-7-1-145 0,-1 1-278 0,-3-1-536 0</inkml:trace>
  <inkml:trace contextRef="#ctx0" brushRef="#br0" timeOffset="10948.6149">8069 5538 2328 0,'0'0'80'0,"0"0"-24"0,0 0-10 0,0 0 19 15,0 0 33-15,0 0 18 0,0 0-15 0,0 0-28 0,0 0-40 16,0 0-27-16,0 0-17 0,0 0-11 16,0 0 14-16,27-56 5 0,9 49 2 0,5 0 10 15,3-1-8-15,4 0-1 0,-3-1 1 16,3 2-7-16,-5-1 6 0,-3 1 0 0,-3 1-2 16,-6 0 5-16,-8 2-8 0,-4 1-3 0,-8-1-1 15,-4 3-1-15,-6 0-3 0,-1 1 0 0,-3 0-16 16,-7 0-8-16,-4 0-4 0,1 0-1 15,-7-1 15-15,0 1 11 0,-2 0 10 0,2 2 6 16,2-1 3-16,4 1-6 0,5 0 10 16,2-2 1-16,6 1 3 0,1-1 6 15,0 0-2-15,0 0 1 0,0 0-1 0,0 1-7 0,0 0-6 16,1 3-11-16,1 2 11 0,2 4 11 16,-2 4 7-16,1 8 16 0,1 6-4 0,-2 6 3 0,0 3-3 15,-2 5-1-15,0 3-1 0,0 0-4 16,0 1 2-16,1-2-4 0,-1-2-7 0,0-1-4 0,0-4-3 15,1-1-4-15,4-2 0 0,-4-2-4 16,0-2 0-16,1-3-1 0,-1-2-1 0,3-2 0 16,-2-5-5-16,0-2-10 0,-1 0-20 0,4-3-40 15,-1-2-62-15,-1-1-101 0,4 1-183 16,-4-5-342-16,1-1-711 0</inkml:trace>
  <inkml:trace contextRef="#ctx0" brushRef="#br0" timeOffset="11430.3548">9160 5231 1849 0,'0'0'21'0,"0"0"-93"0,0 0-35 0,0 0-11 15,0 0 30-15,0 0 77 0,0 0 41 0,0 0 32 16,0 0 33-16,0 0 15 0,-12 139 13 16,5-89-2-16,1 5-9 0,0 4-30 0,1 1-23 15,0 2-16-15,-2-1-13 0,3-1-5 0,0-3-4 16,0-3-5-16,2-4-10 0,2-4 1 15,0-3-7-15,0-4-3 0,0-6-4 16,4-7-17-16,1-2-31 0,-2-8-85 0,1-3-139 16,1-3-241-16,-3-6-338 0,1-1 328 15</inkml:trace>
  <inkml:trace contextRef="#ctx0" brushRef="#br0" timeOffset="11803.7844">9065 5750 1602 0,'0'0'156'0,"0"0"-45"0,0 0-56 0,0 0-17 16,0 0-10-16,0 0-10 0,0 0-18 0,0 0-2 0,0 0 6 15,0 0 8-15,0 0 7 0,0 0 2 16,147-102 2-16,-109 86 3 0,4 0 0 0,1-3-1 16,4-3 2-1,0 0-3-15,0 1-2 0,-6-2 0 0,-2 0-1 0,-6 2 2 0,-4 1 1 16,-3 3 9-16,-7 2 17 0,-5 2 25 15,-4 4 20-15,-7 0 12 0,-2 4-2 0,-1-1-10 16,0 0-16-16,-1 2-19 0,-6 1-17 0,3 0-13 16,2 2-11-16,0 0-4 0,0 1-5 0,2 0-10 15,0 0-13-15,0 1-18 0,-1 8 1 0,-2 5 8 16,1 6 10-16,-2 9 16 0,0 5 2 0,-1 4-1 16,1 4-3-16,4 0 0 0,2 1 3 0,-2 0 0 15,5 0 4-15,0-2-4 16,1-2-1-16,-1-3 0 0,1-3-5 0,3-2 2 15,-4-5-1-15,2 1-3 0,1-6 4 0,-1-2-11 16,1-1-14-16,-1-5-36 0,1 0-73 0,-2-2-99 16,1-3-178-16,0-2-326 0,-4-2-741 0</inkml:trace>
  <inkml:trace contextRef="#ctx0" brushRef="#br0" timeOffset="12304.792">10205 5221 2406 0,'0'0'66'0,"0"0"-35"0,0 0-30 0,0 0-8 0,0 0 9 15,0 0 4-15,0 0-1 0,0 0-1 0,0 0-3 16,0 0 3-16,0 0 0 16,0 0 4-16,-40 124 2 0,42-95 1 0,5-3 2 0,2 0 2 15,1-3 1-15,3-1 0 0,-1-2 1 0,4-4 1 16,-1-2-1-16,2 0 5 0,0-4 1 15,3-5 4-15,-1-2 0 0,2-2-1 0,3-1 1 16,-1 0-1-16,1-5-3 16,3-2 0-16,1-3-3 0,-2-2-3 15,1-3 1-15,0 1-4 0,-4-4 1 16,1-1 1-16,0-3-1 0,-2-1 2 0,-1-5-1 0,-2-3 0 16,-4 1 3-16,-1-3-1 0,-4 3 1 0,-3 1 1 0,0 6 1 15,-4 3 3-15,-2 5 4 0,-1 4 3 0,0 2-4 16,0 4 4-16,-1 1-3 0,-1 1-2 0,2 2-2 15,-1 1-12-15,1 0-9 0,0 0-15 0,-1 1-13 16,1 6-3-16,-3 5 3 0,-1 8 9 16,-4 8 15-16,1 8 5 0,-2 5 2 0,-1 4-1 15,0 5-1-15,0-1 0 0,-2 3 0 16,-1 1 0-16,1 0-1 0,0-1 1 0,-1 0 2 0,-2-4 1 16,3 0 1-16,-1-4-5 0,3-2-3 0,-1-3 1 15,1-3-6-15,1-3 6 0,1-3 0 16,0-3-3-16,3-3 6 0,0-1-6 0,2-3 1 15,1-4 0-15,0-4-6 0,3-3 0 16,-2-2-7-16,1-3-15 0,0-1-26 0,0-2-41 16,0 0-48-16,0-1-56 0,0 0-45 0,1-3-131 0,0-2-340 15,-1 2-729-15</inkml:trace>
  <inkml:trace contextRef="#ctx0" brushRef="#br0" timeOffset="20429.2636">11702 5792 1092 0,'0'0'289'0,"0"0"-36"0,0 0-88 0,0 0-24 0,0 0-8 15,0 0-8-15,0 0-27 0,0 0-27 0,0 0-29 16,0 0-19-16,0 0-25 0,6 0 6 0,3 1 9 15,7-1 1-15,4 0 12 0,5 0-5 16,7 0-8-16,5-1 10 0,4 0 2 0,3-2 1 0,3-3 5 16,2 1-10-16,-2 0-2 0,-1-1-2 15,-1 0-6-15,-2 0 5 0,-4 1-1 16,-5 2-3-16,-4-2-3 0,-3 2-3 16,-8 0-1-16,-4 0 0 0,-5 3 2 0,-4 0-3 0,-3 0-1 15,-2 0 2-15,-1 0-5 0,0 0 2 0,0 0-3 16,-1 0-8-16,-2 0-4 0,0 0-9 0,1 0 5 15,-2 4 6-15,-1-1 2 16,0 1 2-16,-3 0-24 0,3-1-35 16,1 0-53-16,0-1-91 0,0-1-172 0,2 0-304 0,2-1-514 15</inkml:trace>
  <inkml:trace contextRef="#ctx0" brushRef="#br0" timeOffset="21646.95">13821 5336 403 0,'0'0'174'16,"0"0"-48"-16,0 0 20 16,0 0 51-16,0 0 68 0,0 0 27 0,0 0-22 15,0 0-38-15,0 0-42 0,0 0-37 0,0 0-42 0,0 0-38 16,-21-114-31-16,21 114-20 15,0 0-18-15,0 0-7 0,0 0-12 0,0 0-16 0,0 2-31 16,0 5 14-16,0 4 15 0,0 6 22 0,4 6 32 16,-3 6-8-16,1 3-5 15,1 2-3-15,2 4-2 0,-4-3-1 16,-1 4-2-16,2-1 1 0,-1 1 2 0,3 0-1 0,-2 1 0 0,-1-1-1 16,1-3-3-16,3 1 2 0,-3-2 2 15,-1-2-2-15,3-2-6 0,0-3-14 0,-2-5-32 0,-1-2-71 16,-1-5-117-16,1-4-192 0,0-3-285 0,-1-6-251 15</inkml:trace>
  <inkml:trace contextRef="#ctx0" brushRef="#br0" timeOffset="21839.9744">13662 5293 776 0,'0'0'34'16,"0"0"-27"-16,0 0-21 0,0 0 12 0,0 0 17 16,0 0 6-16,0 0-16 0,0 0-117 15,0 0-156-15,0 0-67 0,0 0 208 0,0 0 127 16,0 0 0-16,0 0 0 0</inkml:trace>
  <inkml:trace contextRef="#ctx0" brushRef="#br0" timeOffset="23090.5909">13887 5277 0 0,'0'0'0'0,"0"0"21"0,0 0 196 0,0 0-1 16,0 0 37-16,0 0 1 0,0 0-23 0,0 0-33 16,0 0-40-16,0 0-27 0,0 0-17 15,0 0-5-15,9-122 8 0,-6 116 4 0,4 4-2 16,-5-2-13-16,3 2-24 0,-2-1-19 0,-1 2-15 15,-1 0-18-15,0 1-10 0,1 0-17 0,1 0 1 16,0 0 2-16,7 0 0 0,0 1 5 16,1 4-6-16,4 2-2 0,-1 5 0 0,4 4 4 15,-5 4 3-15,5 3 3 0,-3 6 1 16,3 3 3-16,0 4 3 0,1 4 2 0,2 3-2 0,-3 0-4 16,6-1-5-16,-2-3 0 0,0-2 8 15,1 0-9-15,-2-3 2 16,1-1-3-16,-6-3-8 0,2-3 4 0,0-2 0 0,-4-2-1 15,1-2 3-15,-3-4-1 0,-4 0 0 0,-3-2-2 16,0-1-8-16,-4 0-9 0,0-3-28 0,-1 1-48 16,-6-3-78-16,0 1-125 0,-5 1-198 0,2-4-332 15,2-1-158-15</inkml:trace>
  <inkml:trace contextRef="#ctx0" brushRef="#br0" timeOffset="23341.0373">13840 5742 1531 0,'0'0'237'0,"0"0"-161"16,0 0-8-16,0 0 43 0,0 0 28 0,0 0 6 0,0 0-48 15,0 0-68-15,0 0-33 0,0 0-19 16,0 0 4-16,0 0 3 0,0 0 5 0,119-56 8 15,-83 48 1-15,0 2 5 0,3-2 1 0,2 0-5 16,2 0 9-16,2 1-1 0,-5 1-2 16,-1 0-5-16,-3 3-79 0,-4 2-158 0,-10-1-299 15,-6 2-567-15</inkml:trace>
  <inkml:trace contextRef="#ctx0" brushRef="#br0" timeOffset="23704.1401">14574 5215 2032 0,'0'0'147'0,"0"0"-4"0,0 0-37 16,0 0 6-16,0 0 14 0,0 0-10 16,0 0-43-16,0 0-37 0,0 0-28 0,0 0-28 15,0 0-25-15,0 0-19 0,0 0 11 0,0 0 17 16,3 17 28-16,9 10 21 0,5 6-2 0,0 4 0 15,1 6 2-15,1 1-1 0,1 0-3 16,-3 0-3-16,2-2-3 0,-5-3 0 0,3-3 0 16,-4-1 2-16,1-3-3 0,-1-4 2 0,-1-3 1 15,0-4-1-15,-3-4 0 0,1-5 1 0,-2-4 2 16,-4-5 5-16,3-1 7 0,-4-2 8 16,0 0 14-16,4 0 7 0,0-7 3 15,3-8-5-15,2-4-11 0,0-4-9 0,1-6-7 16,3-1 0-16,-5-3-2 0,0-3 0 0,-2-2-4 15,-1-2-1-15,-3-3-5 0,3-4-5 0,-5 0 0 0,3-2-6 16,-5 1-4-16,0 5-3 0,-1 3-9 16,0 10-3-16,0 7-4 0,0 7-11 15,-1 7-13-15,-1 4-37 0,1 1-62 0,-1 4-132 16,2 0-138-16,0 4-141 0,0 3-237 0,2-1 73 0</inkml:trace>
  <inkml:trace contextRef="#ctx0" brushRef="#br0" timeOffset="24222.2089">15553 5248 2096 0,'0'0'119'0,"0"0"-49"0,0 0 28 0,0 0 29 0,0 0 16 16,0 0-4-16,0 0-41 0,0 0-28 15,0 0-19-15,0 0-14 0,0 0-12 0,0 0-10 16,0 0-15-16,0 0-26 0,-44-105-7 0,37 118 2 15,-1 8 7-15,-3 6 19 0,-1 5 5 0,-1 6-1 16,-3 3 1-16,5-1 0 0,-3 3 0 16,-2-4 2-16,3 1 1 0,-3-5-1 0,4-1 1 15,0-3-3-15,1-4 0 0,3-3 1 16,-2-4-1-16,7-5-1 0,-3-5 2 0,5-3-2 16,1-3 3-16,0-4 5 0,0 0 10 0,0 0 9 15,0 0 9-15,2 0 8 0,2-4 7 0,-2-3-13 16,1-5-12-16,6-8-14 0,0-5-14 0,2-5 4 15,2-3 2-15,3-2-1 0,-2-4 0 0,3-5 0 16,2-5-1-16,-3-1 1 0,2-2 0 0,2 2 1 16,-2 6 0-16,-3 3 1 0,-2 10 1 0,-2 10 2 15,-6 8 1 1,-3 6 0-16,1 5-3 0,-2 2-7 0,-1 0-11 0,0 0-15 16,0 2-25-16,1 5 7 0,1 6 11 0,1 6 17 0,3 7 30 15,-3 5-2-15,6 4-2 0,-3 5-1 16,0-1-3-16,4 3-1 0,1 0-1 0,3-3-2 15,-2-1 1-15,0-2 0 0,-2-2 1 16,3-3-1-16,0 0-1 0,-1-4 1 0,-2-2 1 16,1-1 1-16,0-3 1 0,-2-1 0 0,1-4-10 0,-2-3-23 15,-2 0-47-15,2-3-78 0,-5-2-158 16,2-3-304-16,-4-1-668 0</inkml:trace>
  <inkml:trace contextRef="#ctx0" brushRef="#br0" timeOffset="24422.0723">15302 5625 1756 0,'0'0'185'0,"0"0"-69"0,0 0-25 0,0 0-6 0,0 0-11 0,0 0-21 15,0 0-39-15,0 0-10 0,0 0-1 16,0 0-1-16,139-76 4 0,-97 63-3 0,-1 2 0 15,1 1-3-15,4 0-86 0,-5 0-200 0,-11 3-447 16,-10 3-557-16</inkml:trace>
  <inkml:trace contextRef="#ctx0" brushRef="#br0" timeOffset="24673.6518">16104 5135 2296 0,'0'0'318'0,"0"0"-273"0,0 0-7 0,0 0 9 0,0 0 9 16,0 0 4-16,0 0-24 0,0 0-33 0,0 0-43 15,0 0-14-15,0 0 16 0,0 0 17 0,0 0 34 16,4 85 5-16,-1-51-12 0,0 3 2 0,1 3 4 16,-1 1 1-16,-1 0 6 0,-2-1-6 0,0-2-4 15,0-4-2-15,0-2-1 0,1-3-3 16,-1-3 1-16,1-2 0 0,3-1-2 0,-2-8-19 15,1 0-51 1,3-4-122-16,-3-4-254 0,2-3-524 16,-3-2-228-16</inkml:trace>
  <inkml:trace contextRef="#ctx0" brushRef="#br0" timeOffset="24841.7295">16113 4802 2432 0,'0'0'38'0,"0"0"-15"0,0 0-19 0,0 0 20 0,0 0 4 16,0 0-21-16,0 0-55 0,0 0-56 0,0 0 7 15,0 0 19-15,0 0-28 0,0 0-140 0,0 0-434 16,6 23-517-16</inkml:trace>
  <inkml:trace contextRef="#ctx0" brushRef="#br0" timeOffset="25474.4106">16559 5113 0 0,'0'0'0'0,"0"0"0"0,0 0 0 16,0 0 326-16,0 0 179 0,0 0-24 0,0 0-64 0,0 0-89 15,0 0-67-15,0 0-48 0,0 0-45 0,0 0-38 16,0 0-38-16,0 0-39 0,64-103-32 16,-65 103-23-16,1 0-22 0,-1 3-19 0,-1 4-9 15,-1 5 11-15,-4 6 17 0,-1 9 19 16,1 5 12-16,-1 4-3 0,-2 1-1 0,3 2 3 0,-1 3-2 15,4 0 3-15,-2 0-1 0,4-3-2 0,0 0-1 16,3-5-1-16,-1-2 0 0,0-6 0 16,3-3 1-16,6-3-1 0,-3-2 1 15,-2-4 3-15,3-4 2 0,-3-5 4 0,3-1 3 16,-5-2 1-16,2 0 5 0,1-1 4 0,-2-1 6 16,4 0 6-16,1 0 2 0,2 0 1 0,2-3-2 15,4-1-4-15,5-3-6 0,3-2-6 0,3-2-7 16,0 2-4-16,4-1-5 0,3 0-3 15,-3 3-2-15,-1 1 0 0,-2 2-3 0,-3 0 1 16,-3 4 0-16,-5-1-4 0,-2 1 5 16,-2 0-5-16,-5 0-5 0,1 0-9 0,-1 1-17 15,-3 1-27-15,0 2-33 0,-2 0-43 0,3 1-82 0,-2-2-135 16,1 1-226-16,-2 0-357 16,-2-2 143-16</inkml:trace>
  <inkml:trace contextRef="#ctx0" brushRef="#br0" timeOffset="25942.7413">17356 5144 2154 0,'0'0'98'0,"0"0"-18"0,0 0 10 16,0 0 37-16,0 0 32 16,0 0 2-16,0 0-51 0,0 0-49 0,0 0-38 0,0 0-22 15,0 0-19-15,0 0-20 0,0 0-24 16,0 0 10-16,0-6 21 0,-4 30 29 0,-3 7 28 0,-3 7 0 15,-4 2-7-15,4 5-7 0,-4-3-1 0,-2-1-5 16,3-2-3-16,-2-2 1 0,2-3-2 16,0-4 0-16,3-5 0 0,2-1-1 15,2-7-2-15,2-2 1 0,2-6-2 0,2-3 0 0,0-2 3 16,0-4 2-16,0 0 12 16,0 0 10-16,1 0 13 0,0 0 14 0,1-4 7 0,4-4-10 0,-2-4-12 15,5-8-16-15,1-3-17 0,0-6 3 16,0-2-2-16,1-3-2 0,2-5 1 0,0-4-4 15,1-3 1-15,3-6 1 0,0 1-3 16,0-3 3-16,1 6-1 0,1 5 1 0,-5 5 4 16,0 10-4-16,-5 12 0 0,-3 5-1 0,-5 5-4 15,0 5-4-15,1 1-10 0,-2 0-21 0,0 0-29 16,1 6-7-16,2 3 17 0,0 6 25 16,5 5 32-16,-2 4 14 15,1 4-5-15,1 5-2 0,0 0-3 0,0 2 2 0,1 1-4 0,1-1-1 16,3 0 3-16,-2-2-3 0,3 0 1 0,0-1 1 15,3-3-1-15,0 0 1 0,2-3 1 16,1-1-2-16,-3-3-15 0,1-2-50 0,-1 0-101 16,-3-2-224-16,-5-6-493 0,-3-4-690 15</inkml:trace>
  <inkml:trace contextRef="#ctx0" brushRef="#br0" timeOffset="26149.2623">17193 5416 2291 0,'0'0'100'0,"0"0"-50"0,0 0-5 0,0 0 17 16,0 0-6-16,0 0-23 0,0 0-40 0,0 0-32 16,0 0 6-16,0 0 11 15,127-73 14-15,-77 62 6 0,6 2 4 0,2-1-15 0,3 0-56 16,0-1-124-16,0 0-189 0,-7-2-283 0,-14 3-250 15,-14 4 624-15</inkml:trace>
  <inkml:trace contextRef="#ctx0" brushRef="#br0" timeOffset="26875.8996">17950 4961 1859 0,'0'0'101'0,"0"0"0"0,0 0 1 15,0 0 36-15,0 0 16 0,0 0-27 0,0 0-54 16,0 0-47-16,0 0-41 0,0 0-49 0,0 0-11 15,0 0 7-15,0 0 31 0,0 0 54 0,-5 80 18 16,8-46-1-16,0 2-9 0,0 1-12 16,1-1-6-16,-2 1-2 0,-1-1 1 0,3-2 1 15,-2 2 0-15,-2-3 5 0,1-2-3 16,-1-2-2-16,0-4-3 0,0-4 0 0,3-1 0 16,-2-6-1-16,1-1-1 0,0-5-6 0,1-2-6 15,-2-4-6-15,1 0 3 0,-2-2 11 0,0 0 19 16,0-4-2-16,0-3-4 0,0-4-12 0,0-6-18 15,-1 0 4-15,-6-6 4 0,-2-1 3 0,1-4 6 16,-4-2 5-16,1-3 1 0,-2-1 10 0,3-2 5 16,-1-1 8-16,0 0 10 0,3-1 0 15,-3 3 4-15,7 1-1 0,0 4-1 0,1 5-2 16,2 3 0-16,1 4-6 0,0 4-5 16,0 5-5-16,1 1-10 0,4 1-10 0,3 0-9 0,6 0-7 15,0-1-3-15,9 0 2 0,4 1 1 0,3 1 4 16,3 1 2-16,1 0 1 0,2 2 3 15,3 3-1-15,-3-2 2 0,-2 2-1 0,-4 0-1 16,-6 2-3-16,-4 3-4 0,-1 1-5 16,-9 2-8-16,-6 1-3 0,-3 1 4 0,-1 3 4 15,-5 1 14-15,-6 3 9 0,-7 3 4 0,-3-1 6 16,-5 2-6-16,-2-1 0 16,-4 0 0-16,1-2-5 0,1-1 8 0,4-3-8 0,3 1-1 15,3-4 1-15,6-1-7 0,4-3 4 0,2-1-1 0,3-2-1 16,4-3 2-16,1-1-7 0,0 2-5 0,1-2-9 15,2 1 9-15,4 0 11 0,1 0 11 16,3 2 13-16,4-2-7 0,2-1-2 16,4 0-5-16,3 0-3 0,1 0 1 15,-2 4-4-15,2-2-1 0,-2 1-1 0,-2 2-9 0,2 0 5 16,2 3-1-16,-2 3 1 0,2-1 7 16,-1 3-5-16,1 0 0 0,0-1 0 0,-4 2-2 0,-3-1 2 15,-1 1 0-15,-6-2-2 0,-2 1-1 16,-1-1-1-16,-4 0 0 0,-1-1 0 0,-2 1-2 15,-1-2 3-15,-7 0 3 16,-2 0 3-16,-3-2 4 0,-1-1 8 0,-8 0 3 0,-4-1 2 0,-5-2 5 16,-3-1-5-16,-1-1-2 0,-3-4-1 15,-1 2-4-15,-2 0-1 0,0-5 0 16,2 0-4-16,2-2 5 0,2 1-2 0,7 0 0 16,5-2-2-16,3 1-8 0,7-1-24 0,3-3-41 0,6 0-80 15,3-4-156-15,6-2-241 16,1 4-350-16,0 2 33 0</inkml:trace>
  <inkml:trace contextRef="#ctx0" brushRef="#br0" timeOffset="27291.7658">18712 4811 1960 0,'0'0'389'0,"0"0"-332"0,0 0 10 0,0 0 20 16,0 0 17-16,0 0 1 0,0 0-36 0,0 0-41 15,0 0-37-15,0 0-38 0,0 0-21 0,0 0 13 16,0 0 36-16,-2 51 42 0,4-21 27 0,1 5-5 16,-2 5-20-16,4 1-7 0,-3 3-3 15,1-2-4-15,-2 2 4 0,1-5-2 0,-2 0-1 16,0-2 9-16,1-4-2 0,-2 1 1 0,-2-7-1 16,3-2-5-16,-1-5 2 0,1-3-3 15,0-5-1-15,0-2 0 0,1-4 0 0,3 0 6 0,1-2 8 16,1-1 3-16,-3-1 5 15,4 0-2-15,-2-2 1 0,4 1-3 0,2 1 0 16,1-2-1-16,5-2-3 0,4-3 1 0,0 0-7 16,4-3-2-16,1 0-6 0,-2 0-6 15,0-1-1-15,0-1-2 0,-2 1-1 0,-3 1 2 0,0 2-3 16,-5 4-1-16,-1-1 0 0,-4 2 0 0,-1-1-3 0,-1 1-5 16,-6-1-12-16,0 2-25 0,-1 0-25 15,0 0-31-15,2 0-34 16,-2 0-42-16,2 0-76 0,2 0-86 0,1 0-138 15,4 0-203-15,-3 0-254 0,-1-1 738 16</inkml:trace>
  <inkml:trace contextRef="#ctx0" brushRef="#br0" timeOffset="27654.9256">19490 4753 699 0,'0'0'225'0,"0"0"-60"0,0 0 17 16,0 0 37-16,0 0 46 0,0 0-6 0,0 0-36 16,0 0-46-16,0 0-46 0,0 0-33 0,0 0-16 15,0 0-12-15,0 0-5 0,0 0-19 0,8-33-15 16,-9 33-15-16,-2 0-22 0,1 0-12 16,0 6 2-16,-3 4 1 0,-4 6 13 15,-4 5 11-15,-4 5-1 0,-1 2-1 0,0 5-2 16,-1 0-2-16,-1 1 5 0,0 1 3 15,4 1 3-15,-1-2 1 0,3 0 0 0,0-5-2 0,3 3-1 16,2-3 2-16,0 0-1 0,6-3 0 0,-1-1-1 16,3-2-3-16,1-3-1 0,4 0 2 0,2-1-1 15,4-2 1-15,1-2 2 0,5 2 3 16,3-3 2-16,3-2 2 0,4-2-1 16,4-2 1-16,6-2-3 0,2-3-5 0,0-2-3 0,3 1-6 0,0-2-8 15,-1-2-5-15,1-4-16 0,-5-3-26 16,-3-5-36-16,-2-1-58 0,-2-2-89 15,-7-1-148-15,-7 3-390 0,-6 5-743 16</inkml:trace>
  <inkml:trace contextRef="#ctx0" brushRef="#br0" timeOffset="27905.5054">19335 5150 2275 0,'0'0'159'0,"0"0"-72"16,0 0-21-16,0 0 4 0,0 0 11 0,0 0-9 16,0 0-27-16,0 0-16 15,0 0-15-15,0 0-5 0,0 0 0 0,132-33 0 0,-97 29-1 0,3-1 3 16,2-1-2-16,1-2 3 0,-2 1-2 0,1-1 0 16,-7-1 0-16,-4 5-2 15,-3-2-2-15,-8 1-9 0,-4 2-12 0,-6-1-22 0,-5 2-51 16,-3-1-60-16,-3 2-174 0,-2 0-332 15,1 1-732-15</inkml:trace>
  <inkml:trace contextRef="#ctx0" brushRef="#br0" timeOffset="29843.7754">21012 5047 0 0,'0'0'0'0,"0"0"0"0,0 0 0 0,0 0 0 0,0 0 279 15,0 0 20-15,0 0-29 0,0 0-38 0,0 0-32 16,0 0-28-16,0 0-10 0,0 0-7 15,76-106-8-15,-64 94-5 0,0-3-10 16,-2 3-15-16,-1-1-20 0,-3 1-22 0,-2 1-18 0,-1 0-15 16,-2 1 4-16,-1 1-1 0,0 3-6 0,-4 0-3 15,-4 2-20-15,-1 0-18 0,-2 1-14 16,-5 2-10-16,-1 0 2 0,-3 1 3 0,-7 7 8 16,-1 4 5-16,-5 3 1 0,1 3 4 15,-4 3-2-15,0 3 3 0,-2-1-1 16,4 2 0-16,3 2 4 0,2-2-4 15,3 0 3-15,5-1 0 0,6-1-2 0,3-1 3 16,5-1-4-16,-1 0 1 0,6-1 3 0,2 0-1 0,2-2 3 0,7-1 1 0,1-1-1 16,6-1 4-16,2-2 3 0,7-1-1 15,2-2 6-15,6-2 0 0,4-2 0 16,4-3 4-16,6-2-2 0,3 0 0 0,-1-5-3 16,2-5-2-16,-1 0-1 0,-2-2-1 15,-1-2 3-15,-7-1 2 0,-7 1 3 0,-1-4 4 0,-6-2 3 16,-6-1 6-16,-5-4-2 0,-7-2-2 15,-1-2-6-15,-6-2-9 0,-2 0-4 0,-4 0-8 16,-5 1-2-16,-6 0-5 0,-1 3-6 0,-3 4-5 16,0 3-9-16,-1 5-3 0,0 4-6 0,2 4-6 15,-1 1-11-15,2 6-23 0,1 0-43 16,-1 5-64-16,5 3-82 0,0 4-130 16,5 2-265-16,2-4-176 0,4-2 576 0</inkml:trace>
  <inkml:trace contextRef="#ctx0" brushRef="#br0" timeOffset="30446.2453">21579 4840 807 0,'0'0'350'0,"0"0"-60"0,0 0-41 16,0 0 29-16,0 0-3 0,0 0-46 0,0 0-51 16,0 0-46-16,0 0-36 0,0 0-28 0,0 0-25 15,0 0-18-15,0 0-15 0,0 0-14 0,10-33-18 16,-10 35-27-16,0 1-36 0,0 6 11 0,0 6 23 15,0 9 30-15,0 5 44 0,0 7-4 16,1 5-5-16,-1 1-3 0,5 2-4 16,0-1 0-16,5 3-1 0,-2-1-1 0,-1-1-1 0,-1-1-2 15,2-1 1-15,-6-4-1 0,0 0-2 0,1-3 6 16,-3-3-2-16,2-5-1 0,-2-3 3 0,-2-6-5 16,-1-4 5-16,1-6 2 0,2-4 7 0,-1-3 15 15,1 0 9-15,-1-1 12 0,1 0 8 16,-1 0 3-16,1 0 3 0,-2 0 0 15,-1-2-15-15,1-3-13 0,0-4-17 0,-4-3-14 0,3-2 1 16,-2 0 0-16,1-1-2 0,3-4-3 16,0-2-2-16,1-3-8 0,-1-5 4 0,3-2 1 15,1-2-1-15,2-4 4 0,0 0-2 16,2-3-1-16,-1 1 3 0,0 0-3 0,-2 2 5 16,1 3 0-16,-5 4 2 0,2 4-1 0,-1 4 0 15,-1 3-1-15,0 1-2 0,-1 3 1 0,2 1-2 16,1 2-2-16,1 1 0 0,-1-1-5 15,0 2-4-15,5-1-3 0,-5 3-5 0,3 0 3 16,0 2-1-16,2 0 0 0,-3 2-4 0,5-1-1 0,0 3 0 16,1-2 1-16,2 3 4 0,4-2 4 15,0 0 2-15,3 1 6 0,3 0 2 16,3 1 2-16,-2 2 0 0,-1-1 0 16,4 0-4-16,-3 0-1 0,-2 3-3 0,1 2-2 15,-1 2 2-15,-2 0-2 0,-2 3-4 0,-4 1-5 0,-4-1-3 0,-4 0-5 16,-3 1 3-16,-1 0 2 15,-4 2 0-15,-5-1 8 0,-9 2 1 0,-2 0 3 16,-4 0 8-16,-6 0-1 0,-2 1 0 0,-1-1-3 0,-5 2-11 16,4-2-12-16,1 1-31 0,3-1-62 15,2-1-99-15,6 0-159 0,8-1-308 16,3-4-268-16,3-2 627 0</inkml:trace>
  <inkml:trace contextRef="#ctx0" brushRef="#br0" timeOffset="30873.9122">22137 4871 2372 0,'0'0'74'0,"0"0"-19"16,0 0-7-16,0 0 28 0,0 0 19 15,0 0-15-15,0 0-45 0,0 0-50 0,0 0-9 16,0 0 1-16,0 0 12 0,0 0 19 0,0 0-4 0,140-32 1 15,-98 28-1-15,0 0 2 16,-1-1 1-16,-1-1 0 0,-7 3 1 0,-3-2 3 16,-4 0-1-16,-10 3 8 0,-5-1 9 0,-3 0 16 0,-6 2 17 15,-2 1 10-15,0 0 1 0,0 0-9 16,0 0-17-16,0 0-15 0,0 0-13 16,-1 0-11-16,0 1-5 0,1-1-1 0,0 1-5 0,0-1-5 15,0 2-6-15,0-2-16 0,-1 3-11 16,1 1-3-16,-1 7 13 0,-1 4 22 15,2 7 20-15,-5 3 7 0,3 3-4 0,2 1-8 16,-1 2 1-16,1-2 2 0,0 1-3 0,0 0 3 16,0 1-3-16,0-3-1 0,0 2-2 0,0-2 0 0,1-1 1 15,-1-2 0-15,0-1 0 0,0-6-5 0,0-1 4 16,0-1-3-16,0-3-7 0,0-2-11 16,2-2-55-16,4-1-102 0,-3-2-178 15,3-4-286-15,-2 0-488 0,-2-2 374 0</inkml:trace>
  <inkml:trace contextRef="#ctx0" brushRef="#br0" timeOffset="31094.6607">22960 4802 1849 0,'0'0'433'0,"0"0"-281"16,0 0-47-16,0 0-28 0,0 0-16 0,0 0-20 15,0 0-30-15,0 0-47 0,0 0-6 16,0 0 16-16,0 0 25 0,0 0 38 0,0 0 1 15,-18 122-12-15,18-87-9 0,0-1-8 0,0 0 2 16,1 1-3-16,6 0 1 0,-5-2-1 0,6 0-4 16,-5-1 1-16,-1-4-3 0,3-1-7 15,-3-3-10-15,-2-2-31 0,0-3-76 0,1-5-163 16,-1-4-307-16,0-4-684 0</inkml:trace>
  <inkml:trace contextRef="#ctx0" brushRef="#br0" timeOffset="31259.4783">23044 4642 1823 0,'0'0'76'0,"0"0"-13"16,0 0-56-16,0 0-1 0,0 0-2 16,0 0-18-16,0 0-65 0,0 0-118 15,0 0-45-15,0 0-31 0,0 0-115 0,0 0-199 16,0 0 388-16</inkml:trace>
  <inkml:trace contextRef="#ctx0" brushRef="#br0" timeOffset="31682.2415">23480 4593 2343 0,'0'0'72'0,"0"0"10"0,0 0 1 0,0 0 8 16,0 0-1-16,0 0-20 0,0 0-34 0,0 0-22 15,0 0-9-15,0 0-8 0,0 0-3 16,-123-57 4-16,104 66-5 0,-1 5 1 16,-1 6 0-16,-2 1-1 0,-4 10 5 0,2 1 1 0,-1 2 1 15,2 1 4-15,3 0-4 0,0-2-2 0,6-2 0 16,1 0-6-16,4-4 3 0,3 0-3 16,6-2-2-16,1-3 0 15,1-1 0-15,6-2 0 0,3-1 0 0,4-3-3 0,4-2-3 16,3-2 3-16,6-3-1 0,-1-3-8 15,4-4-29-15,3-1-50 0,1 0-57 0,-1-4-54 0,-2-6-46 16,-3-3-13-16,-4 0 38 0,2-4 63 0,-4-1 88 16,-3-4 83-16,-5 0 50 0,3-3 20 0,-4-3 14 15,-3 0 7-15,0 1 2 0,-2-2 1 0,-5 2 10 16,-3 0-7-16,0 2-4 16,0 4-4-16,-4 1-20 0,-3 4-15 0,-2 3-12 15,4 4-18-15,-2 2-14 0,-1 3-14 0,3 0-19 0,-3 3-17 16,0 0-5-16,4 1-2 0,-3 0 4 15,-3 2 7-15,6 3 1 0,-2 0-4 0,1 0-11 16,0 2-25-16,2 1-21 0,2-2-31 16,-2 1-52-16,3-2-77 0,0 1-211 0,3-2-170 15,-1-1 577-15</inkml:trace>
  <inkml:trace contextRef="#ctx0" brushRef="#br0" timeOffset="32381.5002">23674 4686 0 0,'0'0'0'0,"0"0"0"16,0 0 0-16,0 0 0 0,0 0 0 0,0 0 0 15,0 0 227-15,0 0 41 0,0 0-8 16,0 0 16-16,0 0 18 0,0 0-23 0,0 0-38 16,81-34-43-16,-81 34-47 0,0 0-49 0,0 0-44 15,0 0-47-15,0 5-62 0,-1 2-9 16,0 6 34-16,-2 6 49 0,-2 8 69 0,3 5 14 16,-4 4-22-16,4 0-22 0,-2 3-21 15,-1-2-8-15,3 1-10 0,1 0-3 16,0-3 0-16,0-1 0 0,1-3 1 0,-1-2-4 0,1-3-1 15,0-5-3-15,0-1-1 0,0-5 2 0,0-3-3 0,0-5 5 16,0-1 1-16,0-4 4 0,0-1 15 16,0 1 15-16,0-2 20 0,0 0 20 0,0 0 10 15,0 0 12-15,0-3 3 0,0-3-19 16,2-3-27-16,0-8-26 0,4-4-27 16,-3-4-7-16,0-4 4 0,2 0-5 0,-2-4 2 0,0-1-1 15,3-3-3-15,-1-1 1 0,2 1 1 16,-1-1-1-16,-1 4 1 0,2 3-2 0,-3 4 2 0,4 7 0 15,-6 5-2-15,2 5 0 0,-3 6-8 16,0 1-13-16,0 3-14 0,-1 0-21 0,2 0-22 16,-1 4 11-16,6 4 16 0,3 3 21 0,1 4 29 15,1 4 1-15,7 2-1 0,0 1 1 0,0 0 4 16,2 0-1-16,1 1 1 0,0-1-1 16,4-1-2-16,-2-3 1 0,3 1-2 0,-3-4 2 15,2 1 0-15,-2-4 0 0,-1 0 3 0,2-2 2 16,-3-2 1-16,-1-5 4 0,-1 0 0 0,-3-3 6 15,-3 0 7-15,-3-3 8 0,1-3 6 0,-2-2 1 16,-1-5-3-16,-2-1-8 16,-2-4-6-16,0-3-5 0,-3-2-5 0,-3-3-5 0,1 0-3 15,0 0-5-15,-6-4-1 0,2 3-5 0,-3 0 1 16,2 2-1-16,-2 3-4 0,1 4-2 0,1 2-10 16,-1 4-7-16,3 4-10 0,2 3-23 15,1 2-49-15,0 2-89 0,0 1-174 0,6 0-118 16,-1 0-337-16,1 0-319 0</inkml:trace>
  <inkml:trace contextRef="#ctx0" brushRef="#br0" timeOffset="32758.6747">24874 4630 1538 0,'0'0'290'0,"0"0"-124"15,0 0 19-15,0 0 8 0,0 0-12 0,0 0-63 16,0 0-57-16,0 0-41 0,0 0-21 0,0 0 0 15,0 0-1-15,0 0 5 0,-127 18 4 0,96-6-3 16,0 1 1-16,1 1 4 0,2-1-2 16,2 1 0-16,3-1-2 0,2 0-6 15,2-1 1-15,5 0 0 0,3-1-3 0,4 0 0 0,1 0 1 16,2-2-5-16,3 2 1 0,1-1 3 16,0 0 1-16,2 0 6 0,6 0-1 0,0-1 1 0,3 0 2 15,1 1 1-15,2 0 3 16,4 0 2-16,0-1-2 0,2 2-3 0,0 0-7 15,-1 1 0-15,3 2-3 0,-1 0 2 0,-1 1 1 0,0 1 0 16,-2 0 0-16,-4 2-3 0,-1 1 3 16,-1 0-3-16,-5 2-2 0,1 0 2 15,-2 1-1-15,-3-2-1 0,-3 1 7 16,0-3-6-16,0-2 0 0,-8 0 1 0,-1-2-4 0,-2-4 4 0,-6-1 3 16,-6-5 1-16,-1 1 4 0,-11-4-7 15,-1-1-18-15,-6 0-54 0,-9-7-102 0,-6-2-305 16,15 1-480-16,11 3-116 0</inkml:trace>
  <inkml:trace contextRef="#ctx0" brushRef="#br0" timeOffset="33835.3884">13154 4695 679 0,'0'0'668'0,"0"0"-579"0,0 0 12 16,38-116 14-16,-24 89 36 0,-3 4 27 0,0 4-13 15,-2 4-32-15,-3 4-27 0,-2 6-15 0,-3 2-14 16,-1 2-18-16,0 1-27 0,0 0-36 0,0 2-53 16,0 6-16-16,0 6 19 15,1 8 29-15,-1 7 48 0,0 7 20 0,-2 7-10 0,2 0-11 16,-4-1-5-16,0 0-6 0,3-3-3 15,-1-2 0-15,1-5-2 0,-1 1-1 16,4-6 0-16,-2-2 0 0,1-3 0 16,1-4 0-16,3-4 2 0,1-3 3 15,1-3 6-15,0-2 6 16,0-3 9-16,1-3 11 0,2 0 8 0,5 0 12 0,0-7 0 0,7-4-6 0,7-4-5 0,3-3-13 16,5-2-10-16,4-4-2 0,1-1-9 0,4 1-2 0,0-1-2 15,-1 0-4-15,1 4-2 16,-5 2-3-16,-1 1-2 0,-9 3-1 0,-1 4 1 15,-10 4-5-15,-2 1-6 0,-7 2-15 0,-7 3-20 0,-2 0-18 16,-2 1-27-16,0 0-38 0,-4 0-29 16,-3 0-83-16,1 0-99 0,-5 0-140 15,0 0-220-15,4 0-86 0,0 0 637 0</inkml:trace>
  <inkml:trace contextRef="#ctx0" brushRef="#br0" timeOffset="34182.1047">13916 4399 476 0,'0'0'444'0,"0"0"-97"0,0 0-71 0,0 0-6 16,0 0-8-16,0 0-41 0,0 0-40 0,0 0-36 15,0 0-38-15,0 0-25 0,0 0-28 16,0 0-22-16,0 0-9 0,0 0-16 0,-9-43-6 16,21 35 0-16,7-1-4 0,1-2 6 0,3-1 1 15,5-1 2-15,2 0 4 0,0-1 1 16,-1 0-2-16,-1 1 0 0,-1 0-4 0,-2 4-2 15,-4-1 0-15,-8 4-1 0,-1 1 1 16,-4 2 3-16,-6 3 5 0,-2 0 7 16,0 0 7-16,0 0-3 0,0 0-3 0,-1 0-10 15,0 0-15-15,-1 3-8 0,-1 0-15 0,0 5 9 0,0 4 7 16,-4 5 6-16,2 5 14 0,-2 3-5 0,4 3-4 0,-2 0 2 16,3 3-1-16,2-2 1 15,0 3 3-15,0-3-2 0,0 1 1 0,0-1-1 16,3-1 2-16,4 0-3 0,-3-1 0 0,2-1 1 15,2 0-5-15,-3-3 3 0,2-3-10 0,-2 0-20 16,0-4-36-16,3-2-74 0,-5-3-110 16,4-4-133-16,-4-2-247 0,1-3-275 0,-1-2 301 0</inkml:trace>
  <inkml:trace contextRef="#ctx0" brushRef="#br0" timeOffset="34699.2548">14468 4243 695 0,'0'0'370'0,"0"0"-68"0,0 0-66 0,0 0-4 16,0 0-9-16,0 0-29 0,0 0-58 0,0 0-55 16,0 0-51-16,0 0-53 0,0 0-10 15,0 0 1-15,0 0 14 0,-24 16 25 0,24 5 4 16,1 1-1-16,-1 3-2 0,1-2-1 16,3 2-6-16,1-4-16 0,-2 0-11 0,4 0 19 0,-4 0 16 15,3 0 15-15,-2-3 14 0,3-2-20 0,-5-2-10 16,4-5 2-16,-4-2-2 0,0-2 3 15,-2-2 15-15,0-3 19 0,0 0 24 0,1 0 20 16,-1 0 11-16,0 0 2 0,1 0-3 0,-1-7-28 16,0-1-25-16,0-5-20 0,0-1-20 15,0-5 4-15,0-2 3 0,-1-1 9 0,1-3-2 16,0-2-3-16,0-6-4 0,-1 0-8 0,1-4-2 16,0 0 1-16,-4 2 2 0,-3 0-2 0,4 4 1 15,-4 3 1-15,2 6 0 16,1 4 1-16,2 5 1 0,1 5-2 0,0 4-1 15,1 1-2-15,0 1-8 0,0 2-10 0,0 0-14 0,3 0-11 16,7 2 5-16,2-2 10 0,9 1 12 0,7 3 13 16,4 5-3-16,5 2 0 0,5 5 3 0,0 0 0 15,6 5 1-15,-3-1 1 0,3 4-3 16,0 1 1-16,-3-1 0 0,1 0 2 0,-5 2 1 16,-4-3-2-16,-2 1-3 0,-11-3-4 0,-5 0-1 15,-9-1-3-15,-3-1 1 16,-7 1 6-16,-10 1 3 0,-8-1 5 15,-9 3 1-15,-5-2-1 0,-8 1-1 0,-4-1-6 0,-5-2 0 0,-2-1-3 16,0 0-5-16,1-4-6 0,6-2-21 0,4-1-37 16,3-6-53-16,6-1-84 0,7-3-148 15,7-1-416-15,7 0-745 0</inkml:trace>
  <inkml:trace contextRef="#ctx0" brushRef="#br0" timeOffset="35450.4407">11801 7395 1156 0,'0'0'452'15,"0"0"-197"-15,0 0-62 0,0 0 3 16,0 0 20-16,0 0-5 0,0 0-46 0,0 0-54 15,0 0-38-15,0 0-31 0,0 0-23 16,0 0-13-16,-104-23-12 0,109 23 1 0,5 4 9 16,6 1 10-16,4 0 11 0,6 3 3 0,8-3 1 15,3 0-2-15,4-3 2 0,5-2 3 0,6 0 1 0,2 1 0 16,1-6-4-16,2 0-8 16,-5-1-5-16,-2 3-4 0,-1-2-4 0,-7 1-1 15,-5 2-4-15,-7 0 1 0,-6 2-2 16,-9-1-1-16,-5 1 2 0,-5 0-3 0,-4 0-2 0,-1 0-2 15,0 0-5-15,0 0-6 0,-4 0-10 0,-3 1 0 0,-1 3-2 16,-4 3-9-16,-6 1-6 0,3-1-23 16,-3 1-32-16,3 0-42 0,0 0-70 0,0 0-114 15,1-1-273-15,4-1-444 0,5-4 250 0</inkml:trace>
  <inkml:trace contextRef="#ctx0" brushRef="#br0" timeOffset="44545.1506">13773 7121 0 0,'0'0'0'0,"0"0"106"0,0 0 204 16,0 0-20-16,0 0-50 0,0 0-32 0,0 0-9 15,51-128-25-15,-48 117 0 0,3 1-17 16,-3 3-25-16,-2 0-10 0,0 3-8 0,-1 2 2 15,0 2-10-15,0 0-18 0,0 0-38 0,0 0-34 16,0 0-35-16,-1 1-40 0,0 4-48 16,-2 2 23-16,-4 7 21 0,-1 6 35 0,-3 9 48 15,0 4-12-15,-2 5-1 0,-3 1-1 0,4 2-1 16,-6 0-2-16,4 1 3 0,-5-1 2 16,1-1 6-16,4-1 7 0,-3-1-4 0,5-6 2 0,1-2-3 0,-1-5-4 15,4-4 0-15,1-4-2 16,4-4-3-16,2-3-1 0,0-4 0 0,1-4 9 15,0-1 14-15,0-1 22 0,0 0 22 16,0 0 15-16,0 0 9 0,1-1 0 0,1-5 1 16,-1-2-26-16,3-7-22 0,1-7-24 0,3-4-23 0,0-5 0 15,-1-2 0-15,2-3 0 0,1-2 0 16,1-2 1-16,-1-4-2 0,0-2 2 0,3-1-2 16,-1-2 0-16,-4 2 0 0,3 3-3 0,-2 4 3 15,-3 4-1-15,2 7 0 0,-6 8 1 0,0 6 1 16,-1 4-1-16,1 4-1 0,-2 4-2 0,2 0-4 15,-2 2-6-15,0 1-19 0,0 0-25 16,0 0-35-16,0 7 5 0,3 4 18 0,2 6 28 16,2 6 39-16,2 8 5 0,1 3 3 15,-1 3-3-15,2 2 1 0,-1-1-2 0,-2 0-3 16,3-1 2-16,-2-1-3 0,2-1-1 0,1-1 2 16,-2-2-2-16,2-1 2 0,1-3 1 0,-2 0-1 0,3-3 1 15,-5-1-1-15,-2-1 1 0,0-3-1 16,-1-2-3-16,-3-4-5 0,1 0-13 15,-3-4-18-15,-1 0-35 0,0-1-51 0,0-2-69 0,-3-2-90 16,-2-1-122-16,-3 0-206 0,1-2-148 0,4-2 433 16</inkml:trace>
  <inkml:trace contextRef="#ctx0" brushRef="#br0" timeOffset="44771.7341">13486 7556 0 0,'0'0'153'15,"0"0"139"-15,0 0-23 0,0 0-61 0,0 0-4 16,0 0-24-16,0 0-67 0,0 0-44 0,0 0-22 16,0 0-6-16,0 0-4 0,0 0-4 0,0 0-4 15,61-84-8-15,-37 73-6 0,-1-2 0 0,7-2 0 16,4-1 3-16,4 0 3 0,1-2 0 16,1 3-4-16,3-1-3 0,0 0-5 0,2 1-8 0,-3 1-7 15,-3 3-10-15,-5 0-22 16,-1 3-38-16,-6 1-76 0,-3 1-124 0,-3 1-229 15,-7 2-153-15,-5 1 543 0</inkml:trace>
  <inkml:trace contextRef="#ctx0" brushRef="#br0" timeOffset="45333.1949">14110 7161 0 0,'0'0'99'16,"0"0"276"-16,0 0-87 0,0 0-39 0,0 0-39 16,0 0-25-16,0 0-15 0,0 0-13 15,0 0-17-15,0 0-18 0,0 0-12 0,0 0-8 16,0 0-10-16,29-117-6 0,-27 114-13 0,-2 3-14 15,0 0-20-15,0 0-21 16,0 0-23-16,0 0-31 0,1 3 2 0,3 5 12 0,2 6 18 16,0 3 29-16,-2 3 2 0,5 4-3 15,-4 1-5-15,0 4-4 0,1-1-5 0,-2 2-2 16,-2-2 1-16,0 0-5 0,4-1 2 16,-4 0 0-16,4-2-4 0,-3-3 5 15,5-1-4-15,-5-3-1 0,1-5 2 0,1-3-3 16,-4-1 1-16,1-5 1 0,-2-1 0 15,2-1 4-15,-2-2 5 0,0 0 11 0,0 0 15 0,2 0 15 0,-2 0 9 0,1 0 5 16,-1 0-1-16,1-1-8 0,0-4-8 16,2-3-28-16,2-7-14 0,-1-3-10 0,4-5-9 15,0-3 13-15,0 0 0 0,-1 0-4 0,1 2 1 16,1 1-2-16,1 4-5 0,-3 4 1 16,-1 2 0-16,1 6-1 15,-5 2-1-15,-1 3-5 0,1 2-15 0,-2 0-23 0,4 2-4 0,-1 4 0 16,2 5 12-16,1 3 20 0,2 4 5 15,2 4 6-15,-1 3 0 0,1 0 7 16,1 3 3-16,1-2 1 0,-1 1 2 16,5-5 0-16,-2-1 0 0,4-3 2 0,-4-2 1 0,5-3-2 0,0-3 1 15,-1-1 1-15,0-3 0 0,3-4 4 0,-3-2 2 0,2 0 0 16,-1-6 4-16,2-5 0 0,-1-2 3 16,-1-2 5-16,-1-2-4 0,-5-3 2 0,3-3-2 15,-4-3-8-15,-2-2 2 0,-6-1-4 16,1-2-4-16,-6-2 1 0,1 0-8 0,-6-2-6 15,-5 2-5-15,0-1-7 0,-5 4-6 0,2 1-8 16,-3 5-7-16,3 4-8 0,2 5-7 16,-2 5-14-16,8 4-29 0,-1 4-91 15,6 2-114-15,1 0-64 0,0 8-134 0,1 2-130 0,4 1 157 16,-1-4 477-16</inkml:trace>
  <inkml:trace contextRef="#ctx0" brushRef="#br0" timeOffset="45813.2639">15275 7027 599 0,'0'0'290'0,"0"0"-11"15,0 0-26-15,0 0-2 0,0 0 7 0,0 0-37 16,0 0-51-16,0 0-36 0,0 0-34 0,0 0-35 16,0 0-27-16,0 0-34 0,0 0-19 0,0 0-10 15,-79-84-4-15,68 99 9 0,-1 4 7 16,-3 3 4-16,4 5 5 0,-2 1-1 0,-2 4 4 15,3 4 4-15,0 0-2 0,1 0 3 0,-1 1-2 16,2-4-1-16,0-1 6 16,1-3-4-16,2-2 2 0,3-5 1 0,-2-6-5 0,4-2 2 15,1-4 0-15,1-3-1 0,0-4 5 0,0-2 10 16,0-1 13-16,0 0 22 0,0 0 25 16,0 0 11-16,0 0 9 0,1-1 0 0,0-9-37 0,0-4-24 15,4-6-23-15,-2-4-22 0,-2-4 13 16,5-1-1-16,-1-3 1 0,-1 0 1 0,1-2-5 15,1-3 2-15,-1-1 0 0,2 0 0 0,-2 1-2 16,3 0 1-16,0 5 0 0,-2 3-1 0,1 6 2 16,-1 7-2-16,-3 6-1 15,-2 5-3-15,0 3-11 0,-1 2-13 0,0 0-22 0,1 1-31 16,3 5 21-16,1 5 13 0,3 7 22 0,1 5 36 16,0 3-18-16,0 5 6 0,1 3 1 0,0 2-2 15,0-1 6-15,2 0-3 0,1 0 1 16,3-2 0-16,-2-1 0 0,5-2 1 0,-1-2-1 15,-1-1 0-15,1-2-2 0,3-3-4 16,-1 0-16-16,-1-2-40 0,0-2-97 0,-5-2-178 0,0-5-430 16,-8-2-748-16</inkml:trace>
  <inkml:trace contextRef="#ctx0" brushRef="#br0" timeOffset="46589.5088">14942 7347 2019 0,'0'0'53'0,"0"0"-52"0,0 0-12 16,0 0 19-16,0 0 32 0,0 0 12 0,0 0-20 15,0 0-12-15,0 0-22 0,0 0-7 0,0 0 19 16,0 0-6-16,116-51 1 0,-60 41-3 16,4-2 1-16,3-1-1 0,1-1 1 0,3-2-1 15,-4-2 1-15,-3 0-2 0,-7-3-1 16,-5-1 3-16,-6-1-2 0,-9 1 11 15,-4-1 9-15,-10-1 7 0,-6 2 13 0,-5 2 8 16,-8 4 6-16,0 0 11 0,-3 4 6 16,-5 1-1-16,-4 1 3 0,3 2-9 0,-1 3-11 0,1 1-11 15,1 2-17-15,4 1-15 0,-1 1-12 0,4 0-20 16,0 0-24-16,0 7 7 0,-2 6 3 0,-4 8 20 16,3 3 21-16,-2 6-4 0,2 1 3 15,-1 1-1-15,4 3 1 0,1 0-1 0,0 0-2 16,0-2-2-16,0 0 2 0,0-2-1 15,0-2 2-15,-1-2-1 0,0-2-1 0,1-4 1 0,-1-3-2 16,1-4 3-16,0-5-1 0,0-4 1 0,0-1 5 16,0-3 10-16,0-1 17 0,0 0 19 15,0 0 17-15,0 0 10 0,0-1 3 0,0-6-25 0,0-6-25 16,0-4-20-16,0-5-16 16,-1-5 3-16,1 0 4 0,0-4-3 0,-4-2 1 15,4-2 0-15,0-2-2 0,-1-2-1 0,1-1 0 16,0 1 1-16,-1-1-3 0,2 5 5 0,4-1-4 0,-3 4-1 15,0 3 7-15,0 2-5 16,4 7 0-16,-3 2 0 0,3 6-11 0,-1 0-8 0,4 2-5 16,1 1-9-16,7 2-1 0,-3 2-1 15,6 4 8-15,1 1 1 0,4 3 5 16,-1 4 2-16,-1 4-1 0,3 1 0 0,-3 6-2 16,-2 3-4-16,-1 1-3 0,-5 5-6 0,-9-2-2 15,-2 2 3-15,-3-1 2 0,-9 0 9 0,-5-1 4 16,-7-1 7-16,-6-2 2 0,1 0-1 15,-4-4 6-15,-4 0 0 0,-1-1 4 16,2-2 2-16,1-2 2 0,1-3 2 0,7-3 2 0,2-1 3 0,3-2 1 16,7-2 1-16,2 0 0 0,6 1 1 15,-1-3-1-15,4 0-6 0,0 0-4 0,0 0-11 16,5 2-10-16,-2-1 12 0,3 3 5 0,3 0 8 16,5 2 12-16,0 1-7 0,7 2-1 0,5-2-3 15,-2 5-3-15,4-2-1 0,2 1 1 16,0 1 0-16,1 1 1 0,-2-1-3 15,1 1-2-15,0 2 0 0,-4-3-3 0,1-1 3 16,-5 0-7-16,-3-1-9 0,-2-2-20 0,-6 0-43 0,-2-3-58 16,1-1-66-16,-6-1-62 0,2-2-46 15,-2-1-66-15,3 0-103 0,-1-5-76 0,0-1 188 0,-3 4 368 16</inkml:trace>
  <inkml:trace contextRef="#ctx0" brushRef="#br0" timeOffset="46885.1033">16455 6914 388 0,'0'0'606'16,"0"0"-192"-16,0 0-155 0,0 0-53 0,0 0 4 16,0 0 1-16,45-116-18 0,-45 109-25 15,0 1-35-15,-3 2-32 0,-4-1-27 0,5 2-19 16,0 0-17-16,0 3-21 0,0 0-17 0,0 0-19 16,0 0-22-16,0 7 11 0,-6 5 9 0,-5 5 14 15,-3 8 18-15,-4 4-7 0,-1 4 0 16,1 2-4-16,-1 1 2 0,1-2 0 0,4 3 1 15,0 2 0-15,5-3-2 16,2 0 1-16,5-4 0 0,1-1 1 0,3-2 5 0,3-2-3 16,3-2-4-16,4-1 0 15,5-4-5-15,-1-1 5 0,6-4 2 0,0-2 1 0,2-3 4 16,7 0-9-16,-1-4-4 0,1-3-8 0,1-2-11 0,1-1-8 16,-4-1-22-16,1-3-31 0,-2-3-45 0,-6-2-51 15,-4 4-59-15,-2-3-86 0,-8 1-166 0,1 2-235 16,-6 3 18-16</inkml:trace>
  <inkml:trace contextRef="#ctx0" brushRef="#br0" timeOffset="47252.7122">16377 7153 1421 0,'0'0'159'16,"0"0"-71"-16,0 0 17 0,0 0 37 0,0 0 42 15,0 0 16-15,0 0-44 0,0 0-68 0,0 0-53 16,0 0-38-16,0 0-15 16,0 0 2-16,0 0 8 0,0 0 5 0,133-64 1 15,-95 59 5-15,0 0-6 0,-1 0-1 0,2 1-11 0,-2-1-23 16,-4 0-33-16,-4 3-66 0,-6 0-103 16,0-1-145-16,-9 2-292 0,-6 0-246 0</inkml:trace>
  <inkml:trace contextRef="#ctx0" brushRef="#br0" timeOffset="47836.0053">16915 6906 581 0,'0'0'785'0,"0"0"-564"0,0 0 17 0,0 0-23 16,0 0 5-16,0 0-9 0,0 0-37 0,0 0-34 15,0 0-28-15,0 0-34 0,0 0-25 16,0 0-23-16,0 0-21 0,0 0-8 0,17-79-21 15,-17 80-26-15,1 6-3 0,0 5 7 0,1 6 25 16,3 9 29-16,-2 4 12 0,-1 6 0 16,-1 2-7-16,1 1-1 0,-2 2-6 0,0-3-2 15,-2-1 0-15,0-2-3 0,0-5-1 0,1-2-2 16,0-5-1-16,-1-3 2 0,2-5 1 16,0-3 1-16,0-2-1 0,0-4-1 15,0-2 1-15,0-4 7 0,0-1 15 16,0 0 15-16,0 0 17 0,0 0 14 0,0-4 4 0,0-4-18 0,3-7-21 15,-1-6-18-15,-1-6-19 0,1-4 0 16,-3-6 3-16,1 0-3 0,-1-3 1 0,1-1 1 16,-1 0-1-16,-4 1 6 0,1 2-4 0,-2 4 0 15,3 6 0-15,-1 3-9 0,0 8 9 0,2 6 2 16,1 5-3-16,1 2 4 0,0 3-13 16,0 1-11-16,0 0-17 0,0 0-24 0,3 6 7 15,5 2 10-15,0 5 17 0,3 4 25 0,4 2-2 16,1 2 1-16,3 2 1 0,-1 3 2 15,1-1-2-15,-2 2 0 0,1-1-1 0,2 0-4 0,-2-3 6 16,3 0-1-16,-1-1 1 16,-1-1 4-16,2-3-4 0,-1-2 0 0,-3-4-1 0,0-2 0 15,-1-2 1-15,-4-4 3 0,-2-2 2 0,-1-2 6 16,-1 0 5-16,-1-1 5 0,2-5 2 16,1-3-1-16,0-3-3 0,-1-2-4 15,-1-3-2-15,-3-3-4 0,2-2 0 0,-6-2-1 0,-1-3-3 16,0-2 3-16,-2-1-8 0,-7-3-3 0,0 0-3 15,-3-2-7-15,-2 2 4 0,3 0-1 16,-2 4-3-16,3 4 0 0,3 7-9 0,1 5-9 16,-1 5-14-16,6 5-38 0,1 2-84 0,0 1-65 15,0 5-70-15,8 7-72 0,1 2-142 0,-2-3-347 16,-1-3 100 0</inkml:trace>
  <inkml:trace contextRef="#ctx0" brushRef="#br0" timeOffset="48139.4056">17908 6743 1300 0,'0'0'244'0,"0"0"-33"15,0 0 13-15,0 0 13 0,0 0 5 0,0 0-29 0,0 0-35 16,0 0-42-16,44-115-32 0,-47 110-31 0,-4 3-31 16,2 1-22-16,-3 1-16 0,-4 0-11 0,-4 8-2 15,1 4 1-15,-7 4 3 0,0 7 4 16,-1 4 2-16,-1 5 0 0,-2 1 0 0,5 2-1 15,1 2 0-15,3 1 0 0,1-1 3 0,-1-3 0 16,5-1 1-16,2-3-1 0,1-1-3 16,6-1 0-16,3-3 0 0,0-4 1 15,3 1 1-15,7-4 2 0,3-2 0 16,3-1-1-16,4-2 1 0,2-3-1 16,7-2 3-16,2-2-4 0,3-4-4 0,2-2-4 0,0 0-8 0,1-2-11 15,-1-6-19-15,-4-2-34 0,-3-2-44 0,-4-1-82 16,-4-4-131-16,-6 5-317 0,-6 4-627 0</inkml:trace>
  <inkml:trace contextRef="#ctx0" brushRef="#br0" timeOffset="48664.1715">17754 6983 2114 0,'0'0'100'0,"0"0"-3"0,0 0-30 15,0 0-4-15,0 0-9 0,0 0-16 16,0 0-9-16,0 0-11 0,0 0-3 0,132-73-4 16,-89 64-4-16,7 0-3 0,4 0-4 0,2-3-2 15,3 0 1-15,1-4-1 0,-2-3 3 16,1 1 0 0,-4-6-3-16,-5-1 2 0,-4 2 2 0,-9-4 1 0,-6 2 4 0,-6-1 8 15,-10 4 7-15,-4 1 9 0,-8 1 8 16,-3 3 0-16,-4 1-6 0,-9 2-12 0,1 2-15 15,-7 1-5-15,-1 5-3 0,-4 0 1 0,-1 4 2 16,-3 2-2-16,2 0-2 0,-3 7 0 0,5 3-3 0,-2 0 1 16,5 4 1-16,1 3-2 0,6 0 5 15,1 1-1-15,2 1 1 0,4 1 2 0,1 0-1 16,3-2-1-16,2-1 2 0,2 0 1 16,0-1 1-16,5-1 3 0,3-2 1 0,5 1 1 15,0 1 2-15,6-3 2 0,2-1-1 0,4-2 2 16,4 1-3-16,3-2 0 0,0 1-1 0,4 0-5 0,-1 2-1 15,-1 0-2-15,-1 1-3 0,-3-1 1 16,-3 2-1-16,-3 0-1 0,-1 1-1 16,-8 1-2-16,0 1 1 0,-6 0-1 0,-3 0 1 15,-4-1 0-15,-3 0 0 0,-3-2-1 0,-6 1 5 16,-7-2 6-16,-3 0 4 0,-5-4 4 16,-4 0 1-16,-5-1-3 0,-1-2 0 0,-4-1-3 15,-1-1-2-15,0-1 0 0,1 0-6 0,1-3-1 16,1 1-6-16,10 0-10 0,3 0-27 0,9-3-45 15,7-2-79-15,6-1-197 16,1 2-398-16,1-1-716 0</inkml:trace>
  <inkml:trace contextRef="#ctx0" brushRef="#br0" timeOffset="49026.981">19058 6539 1379 0,'0'0'931'0,"0"0"-829"0,0 0-12 0,0 0-25 15,0 0 2-15,0 0 9 0,0 0-6 0,0 0-24 16,0 0-35-16,0 0-11 0,0 0-1 0,0 0 4 16,0 0 14-16,0 0-7 0,-95 41 0 0,72-25-3 15,3-3-3-15,5 1-2 0,2-1-2 16,6 1 0-16,2-1-2 0,3 1 1 0,2-1-1 16,1-1 1-16,7 1 3 0,3-1 3 0,5 0 3 15,3 0 2-15,3-1 0 0,3 0 3 16,5 1-3-16,1 1-4 0,2-2-1 15,1 3-3-15,0 1-2 0,-4-1 0 16,-2 2-2-16,-1 0 0 0,-4 1 1 0,-3-1-1 0,-1-2 1 0,-4 1-1 16,-3 2-1-16,-1-2 1 0,-2-1 0 0,-3 1-2 15,-3 0 2-15,-1-1-1 16,-2 0 1-16,0-1 2 0,-3-2 0 0,-6-1 2 16,-2-1 3-16,-4-1 3 0,-5-3 4 0,-3 0 2 0,-4-2-4 15,-5-2-2-15,-3-2-1 0,-5 1-9 16,0-2-16-16,1-4-43 0,2-1-86 0,2-1-142 15,9 3-365-15,10 2-834 0</inkml:trace>
  <inkml:trace contextRef="#ctx0" brushRef="#br0" timeOffset="51986.2091">1566 12901 1667 0,'0'0'68'0,"0"0"-1"0,0 0 32 0,0 0 20 0,0 0-2 16,0 0-21-16,0 0-48 0,0 0-31 16,0 0-22-16,0 0-16 0,0 0 15 0,0 0 18 15,7-7 17-15,9 9 20 0,2-1-5 0,5-1-1 16,4 0 0-16,4 0 5 0,3 0 3 15,5-6-4-15,4 0-4 0,1-1-7 0,1-2-7 16,-1-1-3-16,-1 1-8 0,-4 2-8 0,-4 1-5 16,-5 1-5-16,-8 2 1 0,-3 1-2 0,-8 0 0 15,-2 2-5-15,-5 0-11 0,0 0-9 16,-1 0-18-16,0 0-25 0,0 1-22 0,0 1-35 0,-1 2-44 16,-1 0-60-16,-1 1-108 0,0 1-209 0,0-2-252 15,0-1 464-15</inkml:trace>
  <inkml:trace contextRef="#ctx0" brushRef="#br0" timeOffset="52427.7538">3473 12177 0 0,'0'0'0'0,"0"0"0"16,0 0 0-16,0 0 0 0,-72-118 450 0,55 101 5 16,-3 3-72-16,1 1-85 0,-1 5-104 0,0 0-49 15,1 3-36-15,-1 4-22 0,-2 1-21 16,1 0-14-16,-4 6-11 0,-1 5-16 0,-5 5-10 15,-6 7-5-15,-4 6 0 0,-1 8 0 0,-6 5 5 16,2 5 2-16,-3 8 3 0,4 2 4 16,2 4-3-16,4 1 0 0,5 4-3 0,5 0-7 15,8 2-2-15,3-1-2 0,6-5-7 0,10-3 4 16,2-7 0-16,12-6 2 0,9-7 10 16,8-3-7-16,5-8 2 0,4-6 0 15,9-7 0-15,4-5 9 0,5-8 1 16,3-2-1-16,5-8-7 0,1-7-6 0,1-4-6 0,0-2-7 0,0-5 0 0,-1-1-24 15,-2-4-31-15,-7-1-45 0,-1-2-71 16,-5-2-92-16,-6-1-132 0,-1-3-219 16,-13 11-180-16,-13 8 609 0</inkml:trace>
  <inkml:trace contextRef="#ctx0" brushRef="#br0" timeOffset="52789.681">3920 12048 739 0,'0'0'356'0,"0"0"-128"0,0 0-72 0,0 0-24 0,0 0-9 16,0 0-3-16,0 0-23 0,0 0-38 0,0 0-32 16,0 0-40-16,0 0-10 0,0 0 14 15,0 0 21-15,6 55 31 0,-3-25 7 0,-3 8-9 16,1 3-13-16,0 4-9 0,-1 3-3 0,2 0-8 0,0-1-3 16,3-3-2-16,1-3-6 15,2-3 5-15,4-4 2 0,-2-5 0 0,3-4 1 0,-1-4-3 16,1-6 6-16,3-2 3 15,-1-2 7-15,1-5 16 0,1-4 9 16,1-2 11-16,3-2 6 0,-1-8 3 0,4-4-7 0,-1-4-5 0,3-6-4 16,-3-4-11-16,0-3-1 0,0-5-2 15,-3-4-4-15,-5-1 6 0,-4-3-4 0,-1-3-1 16,-5-1 2-16,-4-2-11 0,-1 1-1 0,-2 2-7 16,-7 4-4-16,0 1-1 15,-2 3-7-15,1 7-7 0,0 4-14 0,0 6-19 0,4 8-18 0,-1 6-24 16,3 3-54-16,4 5-104 0,0 0-111 15,0 8-217-15,0 0-256 0,3-1 131 16</inkml:trace>
  <inkml:trace contextRef="#ctx0" brushRef="#br0" timeOffset="53335.9723">5188 12110 1936 0,'0'0'-59'0,"0"0"-77"16,0 0 13-16,0 0 31 0,0 0 42 0,-39-138 65 15,33 107 18-15,-3 0 19 0,1 1 40 0,0 2 27 16,2 4 21-16,1 2 19 0,0 6-5 0,-1 4-12 16,3 3-11-16,-1 4-24 0,1 1-25 15,-1 4-23-15,0 0-38 0,-1 0-27 0,-3 8-23 16,-4 6-8-16,-4 8 9 0,-7 7 15 15,-5 10 12-15,-4 5 7 0,2 6 0 0,-2 4-2 16,3 0-1 0,3 2 3-16,1 2-2 0,5 0 2 0,1 3 0 0,5-4-1 0,1-3 3 15,5-4-5-15,2-6 9 0,6-5 2 0,1-6-2 0,4-3 4 16,5-5-4-16,4-5-3 0,4-2 3 16,3-4 2-16,3-5 2 0,9-5 3 0,4-4-3 15,7-4-1-15,3-9-5 0,5-5-6 16,3-5-5-16,0-4-6 0,4-5-9 15,-4-2-4-15,-1-2-3 0,-3-1-9 0,-5-2-1 0,-4 1-1 0,-5-4-10 16,-6-1 5-16,-2 2 7 0,-7-3 6 16,0 4 21-16,-5 1 12 15,-4 3 6-15,-3 5 9 0,-1 6 2 0,-6 5 8 0,1 4 5 16,-4 7 0-16,0 3 6 0,0 3 3 0,0 0-3 16,0 3-7-16,-2 0-13 0,2 0-17 0,-2 3-12 15,0 0-14-15,1 2-5 0,-3 5 3 0,-2 10 9 16,-1 4 13-16,-2 7 9 0,1 5 0 0,1 2-1 15,-2-2 2 1,3 2-8-16,2-2-3 0,2-2 1 0,1 0 1 0,1-1 0 16,1-4 4-16,-1-3-5 0,1-2-10 0,0-4-16 0,5-2-37 15,-2-5-58-15,4-2-95 0,-4-3-182 16,2-5-398-16,-3-1-495 0</inkml:trace>
  <inkml:trace contextRef="#ctx0" brushRef="#br0" timeOffset="53531.3766">5778 11464 3112 0,'0'0'105'0,"0"0"-95"0,0 0-12 0,0 0-9 16,0 0 4-16,0 0-4 0,0 0-12 16,0 0-16-16,0 0-38 0,0 0-52 0,0 0-80 0,0 0-69 15,0 0-87-15,0 0-188 16,-46-63-325-16,50 70 233 0</inkml:trace>
  <inkml:trace contextRef="#ctx0" brushRef="#br0" timeOffset="54111.6484">6407 11886 3244 0,'0'0'20'0,"0"0"-12"0,0 0-6 15,0 0 4-15,0 0 0 0,0 0-7 0,0 0-8 16,0 0-12-16,0 0-2 0,0 0 4 0,0 0 5 16,0 0 7-16,-122-40 2 0,102 58 2 15,1 7 0-15,-1 7 2 0,1 6 1 0,-2 5-4 16,6 1 4-16,-1 1-4 0,4 0 3 16,2-1 1-16,1 1-2 0,4-5 2 0,0-1-4 15,1-4 1-15,2-7 0 16,-1-4 0-16,2-6 3 0,0-8 0 0,0-2 2 0,1-5 2 15,0-1 9-15,0-2 15 0,0 0 11 0,0 0 18 16,0-2 10-16,0-3 5 0,0-5-21 0,0-7-24 16,0-8-17-16,-4-4-19 0,1-8 6 0,1-1 7 15,0-2-2-15,1-3-3 0,1 0 4 16,0-3 0-16,0-2-1 0,1 1 2 0,2-2-4 16,3 5-3-16,-2 6 0 0,4 7-1 0,-2 6-2 0,-1 9-1 15,-3 6-12-15,1 6-12 0,0 4-14 16,-1 0-2-16,3 5 9 0,5 6 14 15,4 8 15-15,-2 4 7 0,8 7 0 0,-2 6 0 0,0 3 3 16,4 2-1-16,0 0 2 0,0-1-1 16,7-2-2-16,1-2 1 0,2-1-2 0,8-3 2 15,0-1 0-15,2-6 1 0,1-1 2 0,0-5 0 16,1-4 1-16,-4-3 0 0,-2-6 1 16,-2-5 4-16,-3-1 0 0,-3-6 3 0,-2-5 2 15,-5-6 2-15,-3-2 4 0,-2-6 3 0,-5-2-1 16,-3-5-1-16,-3-6-7 0,-6-2-3 0,0-2-3 15,-1-4 0-15,0-1-1 16,-5-1 0-16,-3-2-2 0,-4 3-5 0,0 3-3 0,-2 3-13 16,1 6-8-16,1 6-9 0,-3 7-11 0,6 9-5 15,4 3-16-15,-1 6-45 0,6 4-94 16,0 0-63-16,5 8-88 0,3 5-63 16,7 6-15-16,4 2-100 0,3-1-67 0,9 0 238 0,4-3 362 15,5 0 0-15,-7-5 0 0,-11-4 0 0</inkml:trace>
  <inkml:trace contextRef="#ctx0" brushRef="#br0" timeOffset="54534.1338">7454 11833 0 0,'0'0'0'0,"0"0"0"16,0 0 291-16,144-51 213 0,-118 36-50 0,-8 1-51 16,-5 0-52-16,-5 1-42 0,-6 1-48 15,-2 2-48-15,-2-1-50 0,-6 3-43 0,-2 2-37 16,-1 2-31-16,-6 2-26 0,4 2-22 0,-6 7-11 16,-3 9-1-16,-5 5 1 0,-2 8 3 15,-3 7 1-15,1 3 4 0,0 6-2 0,1 3 2 16,1-1 2-16,4 0-2 0,-2-4 0 15,6 0-2-15,1-7-1 16,2-1 4-16,5-4-2 0,-1-3 1 0,0-6 2 0,5-4-5 16,3-5 4-16,1-4-1 0,3-3 0 0,2-5 5 15,0-1 4-15,0 0 10 0,4-6 5 0,2-4-1 0,4-7-5 16,3-8-11-16,5-9-4 0,0-3-5 16,3-5 3-16,0-5 2 15,0-5-3-15,5-2 6 0,-2-1-4 0,0-6 4 0,3 1 2 0,-5 3-7 0,5-1 4 16,-3 6-4-16,1 8-3 0,-4 6 4 15,-7 10-3-15,-3 10-1 16,-2 9-2-16,-7 5-9 0,-1 4-11 0,4 4 0 0,-2 9 9 16,5 9 6-16,0 9 13 0,-4 7 1 0,3 8-4 15,-5 7-1-15,0 2 1 0,-1 4-1 0,2-1 2 16,-1 0-4-16,0 2 0 0,6-6 0 0,-4 0-1 16,5-4 3-16,0-4-1 0,1-2 2 15,1-5-1-15,-1-4-1 0,3-1-1 0,0-8 1 16,-3-3-1-16,-2-5-15 0,0-6-27 0,-2-4-49 15,-3-3-63-15,-3-3-62 0,0-2-108 0,0 0-339 16,0-2-675-16</inkml:trace>
  <inkml:trace contextRef="#ctx0" brushRef="#br0" timeOffset="54742.7171">7193 12101 2986 0,'0'0'81'0,"0"0"-37"0,0 0-36 15,0 0-28-15,0 0-20 0,0 0 10 0,0 0 10 16,0 0 16-16,0 0 19 0,0 0-3 0,0 0-2 16,131-13-2-16,-83 7 0 0,6-4-3 0,5 0-1 15,4-1-4-15,3 0-4 16,0-1-5-16,3 1-18 0,-2 3-28 0,-2-2-43 16,-2 1-59-16,3 2-60 0,-6 0-108 0,-3 3-216 15,-13 0-370-15,-18 2 188 16</inkml:trace>
  <inkml:trace contextRef="#ctx0" brushRef="#br0" timeOffset="55259.8036">9259 11706 2590 0,'0'0'22'16,"0"0"-29"-16,0 0-19 0,0 0 5 16,0 0 23-16,0 0 12 0,32-120 3 0,-30 105 4 15,-1 3 1-15,0 2 9 0,-2 5 19 0,2 3 21 0,-1 1 9 16,0 1-10-16,0 0-26 0,0 1-40 16,2 6-17-16,-4 8-3 0,0 10 3 0,1 9 15 15,-1 10 0-15,1 6 2 0,2 5-2 16,-1 3-1-16,3 3 8 0,5 1-8 0,1-1-1 15,1-4 3-15,-1-3-11 16,-1-2 7-16,-1-7 0 0,2-5-3 0,-2-2 1 16,-3-8-5-16,2-6-8 0,-3-5-17 0,-2-6-22 15,0-5-28-15,-1-4-38 0,0-4-30 0,0 0-44 0,0-5-62 16,0-5-64-16,0-6-44 0,-1-4 28 0,-2-5 90 16,-3-5 120-16,-1-6 115 0,0-2 75 0,-4-3 56 15,0-6 53-15,-4-3 38 0,4-4 26 0,-2-5 0 16,-3-2-5-16,4-2-33 0,-2 2-41 15,0 0-18-15,1 5-21 0,4 5-3 0,0 5 4 0,5 7 4 16,-3 7-26-16,6 6-19 0,1 6-20 16,0 4-33-16,7 2-12 0,-2 2-7 15,7 1-10-15,3 2-2 0,4 0 0 0,4 2-2 0,4 3 7 16,4-1-4-16,3 5 1 0,6-2 1 16,2 2-6-16,5 2 5 0,1 3-1 0,-2 5-2 15,4 2 3-15,-4 1-8 0,-1 5-21 16,-5 1-60-16,-7 2-90 0,-7 1-152 0,-5 3-334 15,-10-5-413-15,-7-7 421 0</inkml:trace>
  <inkml:trace contextRef="#ctx0" brushRef="#br0" timeOffset="55981.7027">9485 12044 3139 0,'0'0'65'0,"0"0"-48"0,0 0-34 0,0 0-17 15,0 0 9-15,0 0 11 0,83-141 6 0,-49 112 5 16,4-4-4-16,9-1 4 0,0 1-1 16,4-2 0-16,2 2 3 0,0 0 0 0,-2 6 3 15,-3 3 2-15,-3 5 2 0,-7 2 1 16,-5 7-2-16,-6 4 3 0,-5 3-4 0,-5 3 1 0,-4 0 2 16,-3 6-6-16,-1 3 6 0,-1 2 1 15,-1 6 0-15,1 3 5 0,-2 4 0 16,-2 4 0-16,3 4-1 0,-5 1-3 0,0 5-2 0,-2-1-3 0,1 5 1 15,-1 3 1-15,2 1 0 16,-2 0 0-16,0 1-3 0,0-1 1 0,1-3 0 0,-1 0-2 16,0-2 3-16,-1-2-1 0,-2-3 1 0,1-7 2 15,-2-2-4-15,0-6 2 0,2-4 0 16,0-3 1-16,1-6 4 16,-1-5 3-16,2-1 5 0,0-2 9 0,0 0 7 0,0-5 2 0,-1-6-6 15,-1-5-10-15,0-4-11 0,-2-6-3 0,0-5-2 16,0-6-1-16,-2-4 1 15,2-4-2-15,0-3 0 0,1-4 1 0,2-4-3 0,1-4 1 16,-1-4-1-16,3 0-1 0,8-3 1 16,2 0-3-16,6 3 0 0,2 3 0 0,2 2-1 0,0 7 2 15,5 7-6-15,0 8-3 0,1 9 0 16,0 6-3-16,1 8 0 0,2 5 1 16,-2 4-1-16,2 4-1 0,-1 1 4 0,0 2 0 0,-3 8-2 15,0 3 4-15,-4 5-6 0,-2 2-2 16,-6 5 0-16,-5 5-6 0,-6 1 3 0,-4 2 4 15,0 0 1-15,-9 1 10 0,-5-2-3 16,0 0 3-16,-6-1 1 0,-3-1-5 0,2 1 7 16,-2-4 0-16,2-2 0 0,0-1 5 0,0-1 0 0,1-3 0 15,1 0 0-15,4-1-1 16,2-1 2-16,2-5 0 0,2-3 4 0,5-1 1 16,2-3-1-16,3 0 1 0,-1 1 0 0,1 0 4 0,7 1 2 15,3 3 3-15,4 0 0 0,6 0-3 0,4 1-2 16,4-2-3-16,2-1-1 0,3 0 1 15,6 1-2-15,1 1 0 0,3 0 0 0,2-1-2 16,0 1-3-16,-1 0-2 0,-4-1 1 0,0 0-3 16,-5-2 2-16,-4-2 0 0,-4 0-5 15,-3 0-7-15,-5-2-17 0,-3 1-29 0,-3 0-39 0,-2-2-61 16,-2 1-73-16,-2-1-106 0,-2-3-173 16,-1 0-262-16,-3 1-289 0</inkml:trace>
  <inkml:trace contextRef="#ctx0" brushRef="#br0" timeOffset="56491.5617">11447 11471 2108 0,'0'0'45'0,"0"0"-19"15,0 0-18-15,0 0 2 0,0 0 6 16,0 0 24-16,0 0 31 0,0 0 21 0,0 0 26 16,0 0 1-16,0 0-15 0,0 0-23 15,-119-114-36-15,118 119-28 0,1 5-16 0,-3 10 2 16,0 9 18-16,-2 5 7 0,2 8 4 0,3 5-6 16,0 2-9-16,0 2-2 0,1 2-8 0,2 2 1 15,4-2 1-15,-3-3-5 16,2-1 0-16,-2-5-2 0,-1-4 2 0,0-6 1 0,-1-2 2 15,-2-4 0-15,1-9 1 0,-1-3 3 0,3-5 0 16,-1-4 2-16,-1-3 5 0,0-3-1 0,0-1 9 16,1 0 11-16,-2 0 7 0,0-5 9 15,2-3-9-15,2-9-10 0,-2-5-10 16,1-6-16-16,2-7-3 0,-3-4 1 16,0-4-3-16,-2-2 5 0,0-5 0 0,0-1-2 0,0-3-3 0,0-2-2 15,0-3 0-15,1 1 2 0,6 0 1 0,0 2-2 16,3 4 0-16,3 5-4 0,0 4-2 15,4 4 3-15,-2 6-2 0,4 3 1 16,-3 6 0-16,3 1-5 0,-2 7 0 0,3 3-4 0,1 3-2 16,3 5 0-16,-1 2-2 0,6 3 4 15,0 0-2-15,3 2-1 0,-1 4 0 0,0 7-7 0,-1 2-8 16,-1 5-29-16,-4 4-37 0,0 4-53 16,-1 2-72-16,-5 2-99 0,0 3-242 0,-7-10-428 15,-4-9 61-15</inkml:trace>
  <inkml:trace contextRef="#ctx0" brushRef="#br0" timeOffset="56661.5713">11471 11778 3322 0,'0'0'51'0,"0"0"-45"0,0 0-38 0,0 0-10 15,0 0-1-15,0 0 10 0,0 0 0 16,147-125-13-16,-98 104-7 0,-1 0-4 15,6 0 0-15,-1 3-4 0,-5 3-35 0,-2 5-53 0,-9 7-110 16,-4 3-181-16,-12 0-345 0,-11 0-408 0</inkml:trace>
  <inkml:trace contextRef="#ctx0" brushRef="#br0" timeOffset="56876.3529">11460 12129 2652 0,'0'0'483'0,"0"0"-462"0,0 0-43 16,0 0-17-16,0 0 15 0,0 0 24 16,0 0 14-16,0 0 9 0,0 0-10 0,151 3-1 15,-106-14-6-15,9-5-1 0,6 0 0 0,1-3 0 16,3-2-1-16,-1-2-7 0,1 0-5 16,-1-2-24-16,-2-2-34 0,-1-2-58 0,-2 0-96 15,-1-3-162-15,-3-3-271 0,-14 9-295 16,-12 8 226-16</inkml:trace>
  <inkml:trace contextRef="#ctx0" brushRef="#br0" timeOffset="57239.2049">12930 11251 318 0,'0'0'493'0,"0"0"-37"0,0 0-99 15,0 0-42-15,0 0-47 0,0 0-58 0,33-120-62 16,-42 112-29-16,-3-1-20 0,-2 2-17 16,-3 0-15-16,-4 3-24 0,-6 0-11 0,-1 1-3 15,-4 3-5-15,-1 2 7 0,-6 5-5 0,1 5-5 16,-2 3-1-16,1 4-10 0,0 2-2 0,1 5-2 15,6 0 0-15,2 1 1 0,1 2-1 16,8-3-1-16,6 1-6 0,5-3 4 16,5 1-1-16,4-2 4 0,1 1 6 0,9 1-6 0,4-1 0 15,7 1-2-15,8-3-5 0,3 2 11 0,6-1-2 16,6 2 0-16,1-3 4 16,1 1-10-16,2 0-2 0,0-1-1 0,-4 2-3 0,-3-2 4 15,-4-1 2-15,-2 1-2 0,-7 1-3 0,-3-1 1 16,-9-1-3-16,-3-2 2 0,-8 0 5 0,-4-1-3 15,-7-3 3-15,-7 2 2 0,-5-1-1 0,-10-1 5 16,-4-2 2-16,-9-1 1 0,-6-2 1 16,-5-2-9-16,-4-2 1 0,-1-2-3 0,-3-2-2 15,1-3 3-15,2 1-2 0,5-3-4 16,9-4-8-16,9-1-11 0,10-2-27 0,11-3-54 16,12-3-88-16,3-2-125 0,13-3-274 0,2 5-449 15,-5 3 46-15</inkml:trace>
  <inkml:trace contextRef="#ctx0" brushRef="#br0" timeOffset="57552.0567">13786 11082 2188 0,'0'0'327'0,"0"0"-287"0,0 0-14 16,0 0 8-16,0 0 13 0,122-85 33 0,-115 81 28 15,-6 2 10-15,-1 1 1 0,-6 1-32 16,-3 0-33-16,-5-1-35 0,-7 2-20 15,-4 7 2-15,-8 5 2 0,-7 6 5 0,-2 6 0 16,-5 7 7-16,0 6 3 0,-3 4 3 0,1 8 4 16,4 2-4-16,-2 3-3 0,7 0-3 0,7-2-9 0,4 0 7 31,8-6-2-31,7-3 2 0,8-3 2 0,4-4-9 0,2-4-1 0,10-1-1 16,2-5 1-16,8-1 1 0,3-5-1 0,6-3 3 15,3-3-1-15,7-4 1 0,2-4-1 0,7 0-2 16,2-5 1-16,0-2-7 0,4 0-1 0,-1-7-6 15,-2-2-10-15,0-3-3 0,-2-2-13 16,-6-4-17-16,-4 0-29 0,-3-5-56 0,-5-1-83 16,-6-4-155-16,-6 6-368 0,-8 8-821 0</inkml:trace>
  <inkml:trace contextRef="#ctx0" brushRef="#br0" timeOffset="58315.7887">14513 11067 1693 0,'0'0'605'15,"0"0"-546"-15,0 0-21 0,0 0-22 16,0 0 8-16,0 0 14 0,0 0 14 0,0 0 6 16,0 0 1-16,0 0-9 0,0 0-20 15,0 0-12-15,0 0-7 0,0 0 4 0,-10-18 15 16,-8 61 2-16,-2 5 1 0,-3 8-7 0,-2 2-6 15,3 3-4-15,1 0-5 0,-4 0-1 16,1 0-2-16,2-3-1 0,1-2 1 16,0-6 1-16,1-2 2 0,2-9-2 15,5-3 5-15,3-6 0 0,2-6 1 0,3-9 3 16,1-3-6-16,2-6 3 0,2-4 5 0,0-2 10 16,0 0 14-16,0 0 6 0,6-7-9 0,0-7-9 15,3-5-18-15,3-8-9 0,4-2-2 0,-3-7 1 0,5-3 1 0,-1-5 1 16,-1-3 1-16,3-4-2 0,-1-3 0 15,0-3-1-15,-1 0-2 0,2-1 2 16,2 1 1-16,0 1-3 0,-1 7 1 0,0 6-5 0,-2 9 4 16,-4 7 0-16,0 7-2 0,-3 10 2 15,-6 1-8-15,2 5-2 0,-5 4-1 0,4 0-2 16,-2 0 4-16,4 7 0 0,0 3 3 16,-2 5 3-16,7 7 0 0,-1 5 3 0,0 7-2 15,4 5 1-15,2 6 0 0,3-1 1 0,6 4-1 16,3-1 0-16,1 0 0 0,3-1 1 0,4-2-2 15,1-1 3-15,0-2-2 0,-1-3-4 0,0-3-1 16,1-3-2-16,-2-2-16 0,-6-4-38 16,-2-3-58-16,-7-6-93 0,-3-2-160 0,-8-5-344 0,-5-5-472 15</inkml:trace>
  <inkml:trace contextRef="#ctx0" brushRef="#br0" timeOffset="58496.4469">14325 11597 3189 0,'0'0'75'0,"0"0"-39"16,0 0-44-16,0 0-17 0,0 0 5 15,0 0 13-15,0 0 4 0,150-56 2 0,-97 47-3 0,9 1 1 16,5 1 0-16,6-2-1 0,1 0-4 16,3 2-26-16,-2-1-40 0,-4 0-68 15,-2 1-125-15,-2 0-281 0,-22 1-535 0,-15 1 17 16</inkml:trace>
  <inkml:trace contextRef="#ctx0" brushRef="#br0" timeOffset="60164.1807">20737 6652 1153 0,'0'0'204'0,"0"0"-23"0,0 0-56 0,0 0 19 15,0 0 11-15,0 0-17 0,0 0-37 0,0 0-39 16,0 0-31-16,0 0-33 0,0 0-29 16,-3-25-34-16,1 31 10 0,1 4 19 15,-2 7 24-15,2 2 33 0,0 6-6 0,-4 5-4 0,1-2-5 16,0 2-1-16,-1 0 4 0,2 1-1 0,-1-1 0 16,3-2 0-16,-2-3-3 0,2-1 0 0,1-5-1 15,1-1 1-15,-1-4 1 0,0-4 0 16,1-2 1-16,1-3 3 0,-1-3 7 15,-1-2 19-15,1 0 28 0,-1 0 32 0,0 0 32 0,0-1 0 16,0-6-29-16,0-4-36 0,-1-4-38 0,-4-5-18 16,0-4 4-16,0-3 6 0,0-3-5 15,-1-4 1-15,2-2-2 0,-1-4-7 16,3-4 6-16,-2-3-2 0,0-1 1 16,-1-4 4-16,0 0-1 0,0 4 2 0,-1 2-1 0,2 5-3 15,0 7 0 1,2 7-1-16,1 7-2 0,1 6 0 0,0 5-2 0,0 2-8 0,3 1-10 0,4 2-11 15,3 0-7-15,3 1 1 0,6-1 6 0,6 3 4 16,2 1 9-16,4 0 3 0,3 0 2 0,1 6 2 16,1 1-4-16,0 4-5 0,-6 3-5 0,-2 2-5 15,-6 2-2-15,-3 3-2 0,-7 0-2 16,-3 2 0-16,-7 1 1 0,-2 0 0 16,-2 1 8-16,-10 1 5 0,-3-1 5 0,-3-1 9 0,-5 2 3 15,1-1 1-15,-7-1 1 0,2-2 0 0,-1 0 1 16,0-2 0-16,-1-2-1 15,6-2 2-15,0-3 0 0,3-2 1 0,3-3 2 16,6-1 1-16,2-3 4 0,4-3 7 0,2-1 5 16,3 0 5-16,0 0 3 0,3 0-1 0,1-1-8 15,0-3-13-15,4-3-9 0,7-2-8 0,2-3 1 0,7-4 1 16,5-1-1-16,3-2 2 16,4 1-6-16,3 1 4 0,3 2-2 0,0-1 2 0,3 2 5 15,-1 4-2-15,-2 0 1 16,-1 4-2-16,-3 4-3 0,-6 3-4 0,-7 2-3 0,-5 6-4 15,-5 4-3-15,-5 3 1 0,-7 2 1 0,-3 1 4 16,-2 4 8-16,-7-1 4 0,-2 1 5 0,-8 0 3 16,-2-1-3-16,0-2 5 0,-3-3 3 0,-4 1 1 15,-1-3 4-15,-2-1-3 0,0-1 1 16,-2-3-1-16,-2-2-2 16,2-1 0-16,-6-4 1 0,4-2-1 0,-2-1-1 0,5 0 4 15,2-3 0-15,4-4 2 0,5-2 1 0,6-3-6 0,6 0-11 16,2-3-21-16,7-3-30 0,3-3-25 15,9-4-30-15,9-4-28 0,4-3-55 0,12-6-116 16,4-1-201-16,8 1-217 0,-12 7-118 0,-11 12 786 16</inkml:trace>
  <inkml:trace contextRef="#ctx0" brushRef="#br0" timeOffset="60623.0143">21591 6286 83 0,'0'0'552'0,"0"0"-103"0,0 0-71 15,0 0-51-15,0 0-37 0,0 0-29 0,0 0-51 16,0 0-59-16,0 0-61 0,0 0-61 15,0 0-38-15,0 0-12 0,0 0 3 0,0 0 15 16,47 32 16-16,-60-2 3 0,3 2-3 0,1 4-6 16,0 0-2-16,2 2 2 0,0 3 3 0,3 0 3 15,-5 0 5-15,4-1-6 0,-2 0-1 16,-1-3-1-16,-2-3-7 16,2-5 6-16,2-4 0 0,0-4-5 0,2-4 6 15,-2-8-2-15,4-2 2 0,1-2 7 0,0-4 7 16,1-1 15-16,0 0 15 0,0 0 9 0,0 0 6 15,0-2 2-15,0-6-16 0,0-1-18 0,1-7-16 0,0-6-23 0,1-3 0 16,6-3 2-16,-2-5-4 0,2-5 5 16,4-3 1-16,-1-4-3 0,4-1 4 0,0-6-3 15,1-2-3-15,4 1 3 0,-1-1-2 0,1 4 2 16,-1 5 0-16,1 5 0 0,-5 6 0 0,1 9-1 16,-4 5-1-16,-2 7-2 15,0 6-1-15,-1 6-1 0,0 1-4 0,2 1 1 0,1 9-4 16,-1 6 6-16,6 6 3 0,-4 5 1 0,2 5 8 15,-1 3-5-15,-2 2 0 16,-1 4 3-16,0-1-6 0,2 2 3 0,-1 3 1 0,0-1 1 16,0 0 4-16,0-2-2 0,4-1-3 0,-3-1-1 15,2-3-5-15,-1-5 0 0,-2 0-11 0,0-3-24 16,-2-4-31-16,-2 0-35 0,-5-5-42 16,1-4-42-16,-4-2-50 0,-7-2-89 0,-6-5-166 15,2-1-290-15,1-3-139 16</inkml:trace>
  <inkml:trace contextRef="#ctx0" brushRef="#br0" timeOffset="61264.621">21526 6678 1602 0,'0'0'150'0,"0"0"-93"0,0 0-32 0,0 0-1 16,0 0 18-16,0 0 15 0,0 0-12 0,0 0-9 15,0 0-4-15,123-44-1 16,-84 34 5-16,5 1-1 0,2-2 2 0,7 0 5 0,1-3 6 15,1 0 7-15,2-1 1 0,1-1-3 0,-4-2-10 16,-1-2-4 0,-4-1-4-16,-6-2 3 0,-5-2 15 0,-9 1 5 0,-8-1 9 15,-2-1 10-15,-9 3-6 0,-6 3 7 16,0 0-9-16,-4 4-10 0,-4 3-8 0,-1 2-14 0,-3 3-8 16,1 2-8-16,2 2-5 0,0 2-9 0,2 1-4 15,1 1-10-15,0 0-21 0,-3 5 3 0,3 6 1 16,-7 4 4-16,-1 9 24 15,1 4-7-15,4 3 0 0,-2 4 3 0,2 0-8 16,2 1 7-16,3 1 1 0,1-1 0 0,3-3 7 0,0-1-5 0,4-2 0 16,-1-3 0-16,0-2-2 0,1-2 2 15,-2-5-1-15,-2-4 0 0,-2-4 0 0,2-5 1 16,-3-2 4 0,-1-1 7-16,0-1 10 0,0-1 11 0,0 0 10 0,0 0 9 15,0-1 5-15,0-4-8 0,0-8-14 0,-1-3-17 0,-3-4-13 16,2-4-4-16,-2-3 3 0,-1-3-3 0,2-2 0 15,1-4-3-15,-2-2-2 0,1-3 4 16,3-2-3-16,0-1 3 0,0 1-1 0,-1 0-2 16,3 5 6-16,4 5-5 0,-2 4 1 0,3 6-2 15,-4 5-4-15,5 6-3 0,1 1-4 0,1 4-6 16,3 3 2-16,5 1-1 0,3 2 1 0,2 1 8 16,6 2-7-16,2 7 8 0,7 4 2 15,-3 4-1-15,4 4 7 0,2 3-3 0,0 2 0 16,-1 3 1-16,2 5-2 0,-2-2 3 0,-1 2-1 15,-7 1 0-15,-5-2-4 0,-6 3 1 0,-8-2-3 16,-3-1-4-16,-9-1 2 0,-1-4-3 0,-5 0 2 16,-11-1 6-16,-6-3 1 0,-6-1 2 15,-4-6 1-15,-8 3 1 0,-4-4 3 0,-3-2 0 0,-3-2 0 16,1-1 2 0,1-3-4-16,0-3 0 0,5-1-8 0,4-4-12 0,5-1-18 15,7-3-26-15,6-2-36 0,8-3-57 0,6-1-111 16,5-5-290-16,2 4-534 0,0 1 43 0</inkml:trace>
  <inkml:trace contextRef="#ctx0" brushRef="#br0" timeOffset="62165.0656">23948 6174 1745 0,'0'0'48'15,"0"0"-20"-15,0 0-5 0,0 0 37 0,0 0 37 16,0 0 33-16,0 0 17 0,0 0-4 16,5-119-15-16,-5 114-18 0,0 1-22 0,-4 2-17 0,3 1-13 15,0 1-18-15,-2 0-11 0,0 0-17 16,-1 0-15-16,-2 4-9 0,-7 4-4 0,-6 4 4 16,-4 6 6-16,-7 4 9 0,-1 9 2 0,-2 3 2 15,-3 1-1-15,4 4 0 0,-1 3 1 31,3-2 0-31,2 2 0 0,7-2-2 0,2 0-2 0,8-2-1 0,9-3 1 0,3-1 3 0,7-2 0 16,5 0 2-16,9-5 0 0,5-3-4 0,1-4-14 16,4-3-15-16,0-4 0 0,5-4 11 15,0-1 15-15,4-2 8 0,5-6-33 0,-4 0-61 16,0-6-68-16,-3-3-86 0,-3-4-109 0,-1-4-122 16,-6 1-96-16,-4-4-33 0,-4-3 146 15,-4-3 453-15,-5-4 0 0,-1-5 0 0,-2-1 0 0,0-5 0 16,-1 0 0-16,-1-2 0 0,-1 1 0 15,3 1 0-15,-1-1 78 0,-1 3 234 0,-1 3 16 16,0 5 7-16,-3 6-15 0,-1 5-30 0,-2 6-38 16,2 5-37-16,-2 4-38 0,0 4-41 15,0 1-40-15,0 0-32 0,0 0-35 0,0 0-34 16,0 2-35-16,-2 2-29 0,1 4 11 0,-2 6 20 16,-3 7 36-16,1 4 32 0,-3 5 0 15,-2 2 2-15,-2 1 1 0,0 2 4 16,-2-3 11-16,3 1 3 0,0 2-1 0,0-6-6 0,1 2-10 0,2-2-7 15,-2-3-10-15,6-3-2 0,-2-4-4 16,3-4-2-16,-2-4 3 0,3-2-7 0,2-4 2 16,0-2 6-16,0-3 6 0,0 0 20 15,0 0 15-15,0 0 6 0,0 0 3 16,2-5 0-16,4-3-17 0,1-5-16 16,3-6-9-16,1-3-20 0,1-6 3 0,2 0 2 0,0-5-5 15,0-2 3-15,1-4-1 0,1-2 0 16,1-1 2-16,-3-2-1 0,3-1 1 0,-4 2-1 0,1 4-2 15,-2 6 2-15,-5 7 0 0,1 8-1 0,-4 6-1 16,-1 6-1-16,-2 3-2 0,0 2-6 0,-1 1-14 16,0 0-18-16,0 6-5 0,1 7 10 0,4 7 15 15,0 8 19-15,2 6 6 0,0 4-2 16,0 3 0-16,2 1-2 0,1-2-2 0,0-1 1 16,1-2-2-16,1 0 2 0,3-2 1 0,-2-1 0 15,1-2 1-15,2-2-4 0,-4-1-3 16,2-4-14-16,-4-2-38 0,-4-4-41 15,1-3-54-15,-5-3-59 0,-2-3-79 0,-4-2-171 0,-3-3-378 16,-1-2-273-16</inkml:trace>
  <inkml:trace contextRef="#ctx0" brushRef="#br0" timeOffset="63575.5361">24098 6468 1666 0,'0'0'137'0,"0"0"-25"0,0 0-35 0,0 0-1 16,0 0-5-16,0 0-12 0,0 0-14 15,0 0-12-15,0 0-5 0,0 0-1 0,140-101-1 0,-105 91-1 16,5 1 4-16,2 0 9 0,1-1 8 16,2 2 16-16,-4-1 6 0,-1 0 0 0,-4-1-1 15,0 5-12-15,-8-2-5 0,-6 1-4 16,-5 2-2-16,-5 0 7 0,-8 2 5 16,2 2 5-16,-5-1-2 0,-1 1-11 0,0 0-12 0,0 0-20 15,0 0-10-15,0 0-16 0,0 0-14 16,0 2-7-16,0 4-1 0,0 5 15 15,3 1 12-15,1 5 11 16,1 3 6-16,-2 2-8 0,2 4-1 0,-1 1-2 0,-2-1-4 16,2 1 3-16,0-1 3 0,-4-2 0 0,3 0 2 0,1-2-1 0,-2-1-4 15,-1-3 2-15,2-2-2 0,0 0 2 0,-1-5 0 16,0-3-1-16,-2-4-1 0,0 0 2 16,0-2 5-16,0-2 6 15,0 0 16-15,0 0 7 0,0 0 10 0,0 0 6 0,0-8-12 16,0-4-10-16,-1-2-15 0,-2-6-12 0,-3-3-1 15,2-2 0-15,-3-3 1 0,-2-2 1 0,0-1-2 16,4-3-1-16,-1-2-1 0,-2-1 0 0,5-1-2 16,-1-1 3-16,3 1 0 0,-3 2 2 15,3 4 5-15,1 3-6 0,0 6 0 0,0 5-2 16,0 4-8-16,1 4 3 16,1 1-4-16,2 4-6 0,-1-1 2 0,6 2-11 0,0-1 0 0,2 3 3 15,4-1-3-15,2 2 8 0,3 1 3 0,0 0 1 16,1 4 5-16,0 1 1 0,-1 3-1 15,0-1-2-15,-2 2 3 0,-6 2-5 0,4 2-2 16,-8 1-2-16,-1 0-13 0,-4 2 4 16,0 0 0-16,-1-1 3 0,-2 2 12 0,-8-3-1 0,1 0 4 15,-3 1 3-15,-1-1-6 0,-2 0 8 0,-2 0 1 16,-2-1 0-16,-2 1 3 0,0-3-3 16,-1 3 0-16,1-5 0 0,4 2-2 15,-2-2 2-15,5 1-1 0,1-2 0 0,1 1-1 16,2-1 1-16,1 0 0 0,3 1-2 0,2 0 6 0,1 1-7 15,0 0 0-15,1 1 3 0,0-1-10 16,2 0 11-16,2 1 2 0,4-2 4 0,1-2 10 16,3 1-4-16,1-2-1 0,3-2 0 15,2-1-5-15,2-3 3 0,2 0-2 0,0 0 0 16,2-5 3-16,2-3 2 0,-3-1 1 16,1-2 1-16,0-2 2 0,-2-2-2 0,1-3 1 0,-3-2 1 15,-2 1-6-15,2-5 6 0,-4-2-1 0,-4 0-3 16,0 1 5-16,-4 0-5 0,-3 0 1 15,-1 5 2-15,-3 4-4 0,-1 2 4 0,0 4-3 16,-1 4-2-16,1 3-1 0,0 1-5 0,0 2-6 16,0 0-7-16,0 0-12 0,-1 0-19 0,-1 3-20 15,1 4 9-15,-3 5 10 0,-3 5 22 16,1 4 24-16,-2 3-3 0,1 2 3 16,3 0-3-16,1 2 0 0,0 0-1 0,1 2-2 15,2-2 4-15,0 1-1 0,0-1 1 0,1-3 0 0,-1-2-3 16,0-2 0-16,0-2 0 0,1-5 1 0,-1-1-3 15,0-2 3-15,0-4 2 0,0-3-4 16,2-1 7-16,-2-1 3 0,0-2 6 16,0 0 11-16,0 0 5 0,0 0 5 0,0 0 4 0,0 0 2 15,0-3-4-15,1-4-11 0,-1-5-12 0,0-2-10 16,-1-2-4-16,2-3 1 0,1-4 1 16,1-2 1-16,-2-1-4 0,3-3 1 0,3-2-1 15,-1-3-3-15,-1 0 4 16,3-2-2-16,0 1-1 0,1-4 5 0,-2 3-4 0,0 0 3 15,1 4-1-15,-4 4 0 0,3 4 0 0,-4 5-1 0,2 8 0 16,-2 0 0-16,-2 5-3 0,1 1-7 16,-1 4-3-16,2-1-6 0,-2 2-6 15,-1 0-3-15,1 0-6 0,0 0-8 0,1 0 4 16,5 2 9-16,2 4 10 0,2 2 14 16,1 3 3-16,-1-2 1 0,3 3-2 0,-1 1-2 0,-1 1 5 15,0 0-4-15,-2 2 0 0,0 0-1 0,-3 0-7 16,-3-1-1-16,-1 0-1 0,0 0-2 0,-3 0 6 15,0-2 0-15,0 1 1 0,-6 0 3 0,1 0 3 16,-3-4 0-16,-1 2 4 0,-1-2 1 16,-2 1-4-16,1-2 0 0,0 0 2 0,-2-1-2 15,3-1 4-15,2 0-1 16,-2-1-1-16,4-2 1 0,2 0-2 0,-1-1 0 0,5-3 0 0,0 1-4 16,0-1 2-16,0 2-5 0,0-2-3 15,2 0 6-15,2 2 3 0,2 1 6 0,2 0 7 16,4-2 0-16,3 2 0 15,1 0-2-15,1-2-1 0,2 1-5 0,0 0-1 16,-2 2-2-16,0 1 0 0,2 2 2 0,-1 1-4 0,-2 3 0 0,0 3 0 16,-4 0-4-16,4 3 5 0,-4 2-1 15,-1-1 0-15,-3 0 0 0,-5 1 0 16,-3-3-1-16,0 0 2 0,-7 0 0 0,-2-1 5 0,-5-2-1 16,-6 2 4-16,-1-3 1 0,-8-2 3 15,0-2 1-15,-5 0-1 0,-6-2 1 0,2-3-5 16,-1-2 1-16,0-1 0 0,-1 0-2 0,3 0 3 15,5-2 0-15,4-3 3 0,8-1 4 0,6-1 1 16,5-1-7-16,6 0-15 0,3-3-28 16,-2 1-33-16,9-4-37 0,8-3-59 0,1 1-87 15,9-3-215-15,-10 6-489 0,1 5-351 16</inkml:trace>
  <inkml:trace contextRef="#ctx0" brushRef="#br0" timeOffset="64838.1597">11859 8742 0 0,'0'0'82'0,"0"0"38"0,0 0-149 16,0 0 2-16,0 0 67 0,0 0 70 15,0 0 73-15,0 0 53 0,0 0 19 0,0 0 13 16,0 0-16-16,0 0-24 0,-47 21-23 16,40-19-21-16,3 0-21 0,1 0-22 0,0-1-28 15,3 0-26-15,0 0-25 0,0-1-23 0,0 0-18 16,5 2 6-16,3 0 14 0,5 3 21 0,8-1 15 16,8-1 0-16,11-1-9 0,10-2-13 15,8-1-11-15,7-6-14 0,5 0-9 0,1-2-7 16,0 0-6-16,-3 1-3 0,-3-1-3 0,-8 1 2 15,-7 1-1-15,-4 2-1 0,-9 0 0 16,-3 2-4-16,-7-1 5 0,-4 0 1 0,-5 1-2 16,-1 2-3-16,-7 0 0 0,-4 1-10 15,-3 0-10-15,-3 0-21 0,0 0-30 0,0 0-37 0,-6 0-37 16,-3 5-93-16,-3 4-249 0,3-1-532 0,1-1-112 0</inkml:trace>
  <inkml:trace contextRef="#ctx0" brushRef="#br0" timeOffset="75408.1221">2655 10600 620 0,'0'0'653'0,"0"0"-538"0,0 0-40 0,0 0-19 0,0 0-27 16,0 0 12-16,0 0 29 0,0 0 10 16,0 0 21-16,0 0 14 0,0 0 2 0,0 0-4 15,-42-27-7-15,42 27-21 0,1 0-22 0,1 0-15 0,-2 0-19 16,1 0-19-16,4 0-10 0,-1-2 2 16,5 2 3-16,3-2 16 0,9 0 7 15,5-2 8-15,8-2 8 0,6-2-1 0,5-2 7 16,6-1-5-16,5-1-7 0,2-1-4 15,-1-1-13-15,1 0-2 0,1 0-4 16,-2 0 2-16,0-2 6 0,0 2 0 0,-5 0 1 0,-6 0-4 0,-4 3-2 16,-5 0-5-16,-7 2-4 0,-7 4-1 15,-5 0-5-15,-5 4 0 0,-2 0-2 0,-6-1-5 16,-2 2 8-16,-3 0 6 0,0 0 9 0,0 0 14 16,0 0-8-16,-2 0-2 0,0 0-8 0,1 0-16 15,-2 0-3-15,0 0-12 0,0-1-8 16,-3 2-17-16,1 1-27 0,-3-1-35 0,-1 1-53 15,0-1-74-15,1 3-131 0,2-3-309 16,2 2-789-16</inkml:trace>
  <inkml:trace contextRef="#ctx0" brushRef="#br0" timeOffset="76381.7666">4535 10001 1437 0,'0'0'155'0,"0"0"-69"15,0 0-6-15,0 0 24 0,0 0 14 0,0 0 11 16,0 0-12-16,0 0-27 0,0 0-13 0,0 0-19 16,0 0-18-16,0 0-19 0,-43-15-26 0,48 13-22 15,2-1 3-15,8-3 4 0,5-4 13 16,10 0 17-16,7-2-3 0,6-2 0 0,4 0 1 15,4-1-5-15,1 0 3 0,2 1 0 0,-4 0 1 16,-3 1 4-16,-5 2-4 16,-7 3-4-16,-5 1 0 0,-6 2-4 15,-7 2 3-15,-5 1 2 0,-4 0-2 0,-5 2 1 0,-2 0-5 16,-1 0 2-16,0 0 1 0,-3 0 4 0,1 0 4 16,0 0-3-16,-4 1-1 0,1 0-6 0,-3 1 0 15,-1-1 2-15,0 1 0 0,3 1 7 16,-1-2-3-16,0 0-1 0,4 0 2 0,-3 1-8 0,4-1 6 0,1 0 1 15,-2 1-2-15,1 1 3 0,-2 1-6 16,3 4 1-16,-4 5 1 0,1 4 3 0,2 5 4 16,-2 5 2-16,0 5 1 15,2 3-3-15,-1 4-3 0,-1 5 0 0,0 2-2 0,0 1 2 16,0 3-3-16,0-4-2 0,0 1-1 0,3-2-3 16,0-2 1-16,0-3-3 0,1-1-7 0,0-3-14 15,1-2-45-15,1-5-92 0,4-4-165 16,-1 0-297-16,0-10-369 0,-2-7 568 15</inkml:trace>
  <inkml:trace contextRef="#ctx0" brushRef="#br0" timeOffset="76643.7444">5576 9925 2246 0,'0'0'374'16,"0"0"-344"-16,0 0-42 0,0 0-17 0,0 0-3 15,0 0 7-15,0 0 17 0,0 0 15 0,0 0 16 16,0 0 15-16,0 0-5 0,-32 130-4 16,24-88-9-16,2 0-6 0,-1 1 4 0,0 3-6 15,3-3-1-15,-3-1-3 0,5-1-4 16,-2-2 2-16,0-4-3 0,3-5-1 0,1-2 0 16,0-3-3-16,0-6 0 15,4-3-5-15,1-5-7 0,-3-4-22 0,1-3-43 16,0-3-62-16,-1-1-83 0,-1-2-107 0,1-7-234 15,1 0-345-15,-1 2 435 0</inkml:trace>
  <inkml:trace contextRef="#ctx0" brushRef="#br0" timeOffset="76814.5722">5414 9572 1984 0,'0'0'131'15,"0"0"-30"-15,0 0-52 0,0 0-23 0,0 0-17 16,0 0-16-16,0 0-30 0,0 0-53 0,0 0-43 15,0 0 15-15,0 0 27 0,0 0 54 16,0 0 34-16,0 0-99 0,49 39-227 0,-30-28-347 16,-9-2-1-16</inkml:trace>
  <inkml:trace contextRef="#ctx0" brushRef="#br0" timeOffset="77472.5522">6050 9812 1201 0,'0'0'999'0,"0"0"-883"0,0 0-39 16,0 0-2-16,0 0 17 0,0 0 15 0,0 0 0 16,0 0-26-16,0 0-21 0,0 0-21 15,0 0-25-15,0 0-17 0,0 0-12 0,0 0-2 16,-49-30 4-16,39 65 4 0,-2 6 7 0,1 8 0 16,-2 4 0-16,4 5 3 0,1 2-2 15,0 1 0-15,2 0-2 0,1-3 0 0,-2 1-1 16,4-10-1-16,-2-4 1 15,1-5-3-15,1-5 4 0,1-5 4 0,-1-5 2 0,2-5 3 16,1-6 1-16,0-8 0 0,0-2 2 0,0-4 9 16,0 0 10-16,0 0 16 0,1-2 20 0,2-3 0 0,2-8-10 15,-1-8-15-15,1-7-23 0,3-7-10 16,-3-4 1-16,3-2-2 0,-3-2 2 16,-1-3-3-16,-1-5-2 0,1 0-1 0,-1-3-2 15,-1-2 3-15,0 2 3 0,3 0-1 0,-1 1 1 16,2 6-3-16,-3 4-2 0,2 10 0 15,-1 6-1-15,-1 11 0 0,0 5-4 0,-1 7-10 16,-1 3-24-16,1 1-13 0,1 8 5 0,4 6 8 0,3 7 25 16,2 4 13-16,-1 6-2 15,2 3 1-15,0 6-3 0,-2-2 3 0,2 1 1 0,0 0 0 16,2-3 1-16,-2-1-2 0,4-6-1 0,-3 1-1 16,3-5 0-16,-1-2 3 0,0-5 2 15,-1-5 0-15,-1-3-5 0,-1-3-1 0,-1-5 3 16,0-1 3-16,0-1 12 0,0-3 7 0,4-9 6 15,-1-2 0-15,5-8-6 0,2-3 0 16,2-5-6-16,-2 0-1 0,0-3 3 0,-1-3-3 16,-3-2-1-16,-2-2-1 0,0-1-3 0,-4-2 1 15,-1 4 2-15,-2 2 0 0,0 4 0 0,-6 3 0 16,1 9-2-16,-2 7 3 0,-2 5 2 16,0 6-6-16,0 2-6 0,0 1-15 0,0 0-25 15,0 5-4-15,1 9 8 0,1 7 14 0,-1 8 22 16,3 6 4-16,-1 4-4 0,-2 3-1 0,2 2-2 15,4-1 0-15,-5 1 3 0,2 0 1 16,1 0-3-16,-4-3 0 0,1 0-2 0,2-1-3 16,-1-1 5-16,-2-5-2 0,1-1 2 15,3-5 1-15,-2-2-2 0,0-5 1 0,2-3-6 0,-3-3-10 16,0-3-28-16,3-2-51 0,-2-4-73 0,5-2-122 16,-3-4-277-16,1 0-490 0,-4 0 98 0</inkml:trace>
  <inkml:trace contextRef="#ctx0" brushRef="#br0" timeOffset="77870.4037">7270 9757 1474 0,'0'0'733'0,"0"0"-705"0,0 0-19 16,0 0 20-16,0 0 31 0,0 0 37 0,77-123 31 15,-71 113 11-15,-5 1-1 0,-1 4-14 16,-1 0-16-16,0 0-27 0,-4 1-22 0,0 2-17 0,-2 1-17 16,2 1-13-16,-4-1-8 0,-3 5-6 15,-5 8-2-15,-3 6 0 0,-2 7 2 0,-7 9 3 16,0 5 1-16,1 4 2 0,1 2 1 0,-1 1-1 16,6 2-4-16,1-1 1 15,2-1 1-15,1-1-1 0,6-2 4 0,2-2-7 16,0-1 3-16,7-4 1 0,2-1 0 0,1-3 8 15,4-4-3-15,8 1 0 0,4-6 0 16,5-2-4-16,2-3 0 0,6-1 0 0,9-3 3 0,0-4-1 16,5-2 4-16,1-5 1 0,-1-3-5 0,6 1 2 15,-3-5-3-15,-1-5-5 0,-3-1-4 0,-3 0-17 16,-2-3-14-16,-12-1-19 0,2 2-20 0,-8-4-7 16,-5 3-32-16,-4-1-31 0,-7-1-57 15,-3 0-123-15,-1 2-231 0,-4 1-290 0,-2 5-82 16</inkml:trace>
  <inkml:trace contextRef="#ctx0" brushRef="#br0" timeOffset="78137.9219">7047 10208 2016 0,'0'0'221'0,"0"0"-37"0,0 0-56 16,0 0-51-16,0 0-27 0,0 0-8 0,0 0 2 15,0 0 5-15,0 0 1 0,0 0-5 0,0 0-7 16,0 0-9-16,119-70-3 0,-93 60 0 15,5 0-4-15,0-2 2 0,5 2-7 0,-3-2-5 16,3 2-2-16,-2-1-7 0,-1 4 3 16,2-2-1-16,-4 2-1 0,-5 2 0 0,-1 0-3 0,-4 1-3 15,-5 1-2-15,-2 2-5 0,-3 0-11 16,-4 1-25-16,-3 0-39 0,-4 0-63 0,0 0-113 16,0 0-152-16,0 0-318 0,0 0-690 0</inkml:trace>
  <inkml:trace contextRef="#ctx0" brushRef="#br0" timeOffset="78650.2289">8878 9560 1838 0,'0'0'49'16,"0"0"-35"-16,0 0 2 0,0 0 9 0,0 0 2 0,0 0 10 0,0 0-14 15,0 0-8-15,-134-15 9 0,105 32 5 16,-2 4 12-16,1 6 8 0,1 0-4 16,3 8 3-16,-1 3-8 0,6 3-3 0,0 3-9 15,2 0-11-15,7-1-10 0,3-2 1 0,0-2 3 16,8 0-4-16,2-1 3 0,7-2-4 16,3-4-7-16,7-3 7 0,2-4 3 0,4-3 2 15,7-2 5-15,4-6-4 0,2-3-12 0,10-4-28 16,-3-5-52-16,6 0-103 0,1-2-139 0,-1-8-216 15,-11 1-285-15,-12 1 293 0</inkml:trace>
  <inkml:trace contextRef="#ctx0" brushRef="#br0" timeOffset="79010.9604">9569 9640 1572 0,'0'0'955'0,"0"0"-935"16,0 0-22-16,0 0 24 0,0 0 27 0,0 0 16 0,0 0-1 15,0 0-24-15,-127-50-18 0,107 53-12 0,-2 7-5 16,-3 5 1-16,3 4-2 0,-2 9 2 16,-2 6 3-16,-1 4-3 0,2 7 4 15,3-1-3-15,2 3 1 0,3-1-3 0,8-1-5 16,7-2 0-16,2-3-4 0,1-2 3 0,11-2 0 0,3-6 1 16,4-2 4-16,-1-6-3 15,7-3 3-15,-2-5 3 0,7-4 3 16,-1-7 8-16,3-3 2 0,5-4-1 0,2-10 1 0,-1-3-7 0,2-5 1 15,-1-3 1-15,-2-2 0 0,-4-4 3 16,-2-1-1-16,-3-3 1 0,-5-2 0 0,-5-4 1 16,-5-2 2-16,-5-1-4 0,-7-3-3 15,-1 0-6-15,-8 1-5 0,-4 4-4 0,-7 0-3 16,-3 8 1-16,1 4-7 0,-2 5-2 0,-3 6-5 0,5 4-13 16,2 7-3-16,-1 5-12 0,6 3-26 15,-3 1-31-15,6 7-58 0,-1 5-71 0,4 1-114 16,5 2-157-16,1-2-211 0,3-4-198 0</inkml:trace>
  <inkml:trace contextRef="#ctx0" brushRef="#br0" timeOffset="79588.1424">10214 9548 1809 0,'0'0'417'0,"0"0"-313"0,0 0-8 0,0 0 19 0,0 0 19 16,0 0 0-16,0 0-23 0,0 0-38 15,0 0-17-15,0 0-9 0,0 0-13 0,0 0-6 16,0 0-15-16,-3-88-14 0,-4 91-9 0,-2 6-6 16,-2 8 3-16,-6 6 7 0,1 8 4 0,-1 6 5 15,-2 3-2-15,3 4-2 0,1 0 0 16,3 2 0-16,1-1 1 0,0-2 0 0,3 0 3 16,1-6-4-16,4-3-2 15,0-5 2-15,2-4-4 0,-1-7 7 0,2-4-2 16,0-5-2-16,0-4 4 0,0-3-2 0,0-2 7 0,2 0 14 0,-1 0 13 15,1 0 16-15,0-6-5 0,0-6-9 16,5-6-16-16,-1-6-14 0,2-4 0 16,-1-3-1-16,-1-1 3 0,-1-4-2 0,-3-2-2 0,4-5 0 15,-3 0 1-15,2-3-1 0,-1 0 0 16,-2 2-1-16,4 2 2 0,-3 6-3 0,-1 4 1 16,3 9 1-16,-4 5-5 0,0 5 5 0,0 8-5 15,-1 2-8-15,0 3-11 0,1 0-32 0,-1 6-1 16,6 7 7-16,-2 8 15 15,2 7 28-15,1 8 5 0,5 3-4 0,1 1 2 0,4 3-2 0,0 0 2 16,7-1 0-16,0-2-1 0,-2-2 0 16,5-4-2-16,1-2 1 0,1-3 1 15,3-3 2-15,3-4 1 0,-1-1-2 0,4-5 0 0,-3-5-1 16,-1-2 5-16,-4-7 4 0,-4-1 5 0,-1 0 3 16,-5-5 1-16,-3-5 4 0,-2-3 2 15,-2-3 0-15,-3-4 2 0,1-4-5 16,-4-4-3-16,-2-1-5 0,-1-2-5 0,-3-4 0 0,-1-4 1 15,-1-2 0-15,-4-3 0 0,-2 0-4 16,0 1-6-16,-2 3-3 0,-1 2 0 0,-2 3-2 16,1 7-2-16,-1 4-11 0,-1 5-23 0,1 8-23 15,0 1-47-15,0 6-77 0,0 3-125 0,4 0-320 16,1 1-705-16</inkml:trace>
  <inkml:trace contextRef="#ctx0" brushRef="#br0" timeOffset="80532.5781">11384 9568 1156 0,'0'0'208'0,"0"0"-69"15,0 0-55-15,0 0-6 0,0 0 18 16,69-122 32-16,-57 104-7 0,2 1-15 0,-4-1-18 16,0 4-23-16,-2 1-6 0,-3 2 4 15,-2 3 9-15,-3 4 4 0,0 0-4 0,-1 2-12 16,-6 0-21-16,-4 2-16 0,-3 0-16 0,-4 3-10 15,-7 8-1-15,-6 4-4 0,-3 5 10 0,-3 3 2 16,-3 3 6-16,1 2 1 0,1 3-4 0,2-1 0 16,2 3-5-16,4 0 1 15,3-1 1-15,4-2-1 0,4 0-2 0,6-3 0 0,5-3-4 16,7-2 1-16,1-1 0 0,4-3 3 16,8 0 2-16,7-5 3 0,5 0 4 0,7-2-2 15,2-3 3-15,9-1-1 0,2-2-1 0,1-1 1 16,4 1-5-16,-3-2-5 0,0 3-2 0,-4 1-3 15,-1 1 4-15,-8 0 1 0,-4 5 0 0,-8-2-1 16,-3 1-7-16,-7 0 1 16,-5 1-1-16,-3 0 0 0,-3-1 7 0,-5 0 3 0,-5 0 5 15,-2 2 3-15,-7 0 3 0,-3-2 3 16,-7-1 1-16,-2-1 6 0,-4-2-3 0,-4-1-2 0,-2-1-3 16,-3-3-4-16,-1-1 4 0,-3-1 0 15,3-1 0-15,-2 0 0 0,5-1-8 0,5-4 1 16,0-1-5-16,11-2-2 0,2 0-9 0,6-3-28 15,8 0-43-15,6-5-87 0,3-2-144 16,12-4-278-16,3 5-390 0,-6 4 107 0</inkml:trace>
  <inkml:trace contextRef="#ctx0" brushRef="#br0" timeOffset="80738.9001">12063 9726 0 0,'0'0'0'0</inkml:trace>
  <inkml:trace contextRef="#ctx0" brushRef="#br0" timeOffset="82123.9775">11786 9543 903 0,'0'0'520'0,"0"0"-117"16,0 0-154-16,0 0-64 0,0 0-39 0,0 0-35 16,0 0-32-16,0 0-20 0,0 0-16 0,0 0-11 0,69-121-5 15,-38 112-5-15,6 0 2 0,6-1-2 16,0 3-3-16,6-2 3 0,-1-1-1 0,5 2 5 16,-2 1 2-16,-1 3-2 0,1-2-2 0,-7 2-8 15,2 1-1-15,-4 2-4 0,-9-1-5 16,-4 4 4-16,-7-4-1 0,-7 2 0 0,-5 0-1 15,-6 0 6-15,-3 0 16 0,-1 0 19 0,0 0 21 16,0 0 3-16,-1 0-5 0,1 0-12 0,-3 0-16 16,2 0-2-16,0 0-11 0,1 0-6 15,0 0-1-15,0 0-10 0,0 0-5 0,0 0-4 16,0 0-3-16,0 0-1 0,0 0-5 16,0 2-8-16,0 2-18 0,-3 7 3 0,1 8 11 15,-3 10 8-15,0 7 19 0,-3 5 0 0,2 4-5 16,-1 1 1-16,-1 0-8 0,1 3 3 0,-3 0 4 15,-3-1-1-15,2-1 4 0,-1-4-4 0,-1-2-2 16,1-5-1-16,2-3 0 0,1-2 1 0,3-5 2 16,1-2 0-16,0-5-3 0,5-1-10 15,-1-4-21-15,1-3-33 0,0-2-28 0,5-4-22 16,1-3-20-16,5-1-24 0,7-5-53 16,3-6-79-16,4-4-92 0,1-3-78 0,4-4-7 0,0-3 67 15,-3-4 120-15,-1-2 137 16,-1-3 91-16,-1-3 56 0,-2-3 36 0,0-2 65 0,-2-2 96 15,-1 1 77-15,0 3 59 0,-7 5 3 0,1 5-37 16,-4 6-36-16,-2 4-44 0,-3 5-30 0,-2 5-37 16,0 6-38-16,-1 2-39 0,-1 1-37 15,0 0-33-15,0 1-28 0,0 7 3 0,-3 4 12 0,-1 8 17 16,0 3 26-16,-4 6-2 16,-1 5-6-16,0 0-5 0,1 2-6 0,0-2-2 0,1 1-1 15,0-3 1-15,3-2-2 0,0-1 0 0,2-2-1 16,2-3-6-16,0-2-1 0,0-1 1 15,0-4-4-15,0 0 6 0,0-7-4 0,0-4 2 16,0-3 8-16,0-2 9 0,0-1 20 16,0 0 20-16,0 0 11 0,0 0-1 15,0-7-18-15,0-4-24 0,0-6-17 0,2-3-14 0,-1-3 1 16,2-4 4-16,-2-1 1 0,2-2-5 0,3-3 1 16,0-4-3-16,5-4-3 0,0-1 4 0,5-2-2 15,2-2-3-15,3 0 0 0,4 0-3 0,1 5 2 16,4 0 0-16,0 6 2 0,-2 4 0 15,3 5-6-15,-3 7-3 0,-1 4-5 16,1 6-1-16,-2 4 3 0,-1 5 3 0,-3 0 3 0,-1 2 0 16,2 7-2-16,-6 2-3 0,-3 1-3 15,-3 4 0-15,-4 2-4 0,-4 2 2 0,-3 2 2 16,-6 1 0-16,-4 2 7 0,-7 2 3 0,-4-1 2 16,-3-1 4-16,-5-1-1 0,-2-2 0 0,-1-3 3 15,-5-1-2-15,3-1 3 0,-3-3 2 16,4-3 1-16,2 0-1 0,4-5 3 0,4 0-1 15,7-1-1-15,6-4 4 0,4 2-3 0,2-3 4 16,1 0 1-16,3 0-5 0,0 0 3 16,0 0-3-16,1 0-4 0,2 0-1 0,0 0-14 0,0 0 0 15,6 0 2-15,4 4 0 0,8 0 11 16,4 5 1-16,6 0 1 0,0 5 1 0,4 3-4 16,0 0-1-16,2 3-1 0,-1 0 0 15,2 1 2-15,-1 0 1 0,-1-3 2 16,1 0 0-16,-2-2 0 0,-6-2-1 0,-2 0-1 0,-5-3 4 0,-3-4-4 15,-4-1 2-15,0-3 2 0,-6-1-3 0,-3-2 8 16,2 0 1-16,-4 0 5 0,2-4 3 16,-3-5-3-16,4-1-5 0,1-4-7 0,-1-2-2 15,2-2 0-15,0-4 3 0,2-3 0 0,-1-2-1 16,2-4-3-16,4-5 0 0,-5-2-2 16,6-2 5-16,-1 0-4 0,3-1 4 0,1 0 0 15,-3 3-4-15,-1 5 6 0,-3 5-3 0,0 7 1 16,-8 8 2-16,1 3-5 0,-5 7-1 0,-1 2-1 15,0 1-8-15,0 0-4 0,0 0-12 16,0 6-1-16,-1 5 8 0,-7 8 11 0,-2 8 11 16,-1 8 5-16,-2 4-1 0,-5 3-3 0,-1 2 0 15,5 2 3-15,-4-2-7 0,3-1 5 16,-2-3-4-16,0-1-3 0,3-4 6 0,-2-2-6 16,3-4 2-16,4-5 1 0,1-6-2 0,5-4 3 15,-1-5 1-15,1-4 1 16,3-3 6-16,0 0 4 0,0-2 8 0,0 0 7 15,7-4 4-15,1-5-5 0,3-5-7 0,3-4-5 0,5-7-11 0,2-3 6 16,1-1-5-16,3-4-2 0,-3-2 6 16,1-6-8-16,3-2 3 0,-1-5 0 15,3-2-4-15,-2-2 7 0,0-2-5 0,2 2 2 16,-3 0 1-16,1 3-5 0,-4 5 1 0,-3 7-4 16,-2 9 1-16,-4 6 1 0,-5 8 2 0,-3 7 0 15,-3 4-5-15,0 2-6 0,0 1-16 16,-2 1-13-16,1 6 6 0,0 9 6 0,0 7 15 15,0 5 15-15,-1 8-4 0,0 5 3 16,1 2-2-16,-1 3-3 0,3-1 2 0,2 0-6 0,2-2 4 16,2-1 2-16,0 0-2 0,4-1 4 0,0-3-1 15,2-2 0-15,1-3 1 0,4-2-2 16,-3-3-5-16,-2-3-7 0,1-2-25 16,-5-2-40-16,-1-6-41 0,-3-1-66 0,-4-2-95 15,-3-3-231-15,0-3-459 0,0-3-254 16</inkml:trace>
  <inkml:trace contextRef="#ctx0" brushRef="#br0" timeOffset="82455.1198">13360 9895 2899 0,'0'0'58'0,"0"0"-65"15,0 0-33-15,0 0-5 0,0 0 21 0,0 0 28 16,0 0 6-16,140-17 1 0,-93 7-3 0,9-1-3 15,2-2 1-15,5 1-4 0,1-4 3 16,3-3 5-16,0 0 5 0,0-3 4 0,0 0 4 16,-2-1-1-16,-5 0-3 0,-2 2 5 0,-9-1-2 15,-4 2-1-15,-4 0 4 0,-10 0-6 0,-5 3 9 16,-7 4 10-16,-5 1 9 0,-9 6 14 16,0 2 2-16,-5 2-2 0,0 2-11 0,0 0-17 15,0 0-17-15,0 0-20 0,-3 1-10 0,-2 6-3 16,-5 5 5-16,0 8 6 15,-5 5 5-15,-1 5 2 0,1 4-2 0,0 0 0 16,3 1 3-16,0 3-4 16,4-3-2-16,1-2 3 0,5-3-5 0,0-1 5 0,-1-4 0 15,3-1-6-15,0-5-1 0,2-2-27 0,-2-2-36 0,0-5-59 0,0-3-85 16,0-3-140-16,0-2-328 0,0-1-843 0</inkml:trace>
  <inkml:trace contextRef="#ctx0" brushRef="#br0" timeOffset="82620.6492">14468 9210 2880 0,'0'0'62'0,"0"0"-20"15,0 0-22-15,0 0-20 0,0 0-7 16,0 0-27-16,0 0-80 0,0 0-95 0,0 0-183 16,0 0-249-16,0 0-305 0,0 0 285 0</inkml:trace>
  <inkml:trace contextRef="#ctx0" brushRef="#br0" timeOffset="83193.5457">14915 9476 2229 0,'0'0'221'16,"0"0"-70"-16,0 0-42 0,0 0-14 0,0 0 5 16,0 0-5-16,0 0-7 0,0 0-14 15,0 0-11-15,0 0-15 0,0 0-16 0,0 0-19 16,0 0-25-16,0 0 3 0,21-51 0 0,-33 72 5 15,-2 11 14-15,-3 4-5 0,-3 6-4 0,2 3 0 16,4 2-4-16,0 2 1 0,-1 1 2 0,2-2-4 16,-2-3 7-16,5-1-3 0,-1-5 0 15,3-5 2-15,1-5-4 0,0-4 5 0,5-6 0 16,-5-3 0-16,5-6 0 16,2-4-2-16,-1-2 9 0,1-4 10 0,0 0 15 0,0 0 15 15,0 0 8-15,0-4 5 0,1-3-17 0,1-8-18 16,5-6-13-16,-3-4-14 0,4-4 2 15,1-3 3-15,0-1-3 0,0-5-1 0,-3-1-2 0,4-3 2 16,2-3 0-16,-4 2-2 0,1 0 2 0,2 3-1 16,-3 2-1-16,1 5 2 15,-6 6 2-15,4 8 0 0,-5 6-2 0,0 7-6 0,-2 4-12 0,2 2-16 16,-2 0-15-16,0 10 5 0,0 5 11 16,3 7 14-16,-3 6 17 0,0 4 3 15,0 2-7-15,3 2 1 0,-1 0 3 0,4 0-4 16,2-3 6-16,3 0-1 0,2-3-3 0,2-4 0 15,1-1 1-15,5-4 1 0,0-4 4 16,3-2-1-16,-2-4 1 0,1-3 5 0,-2-3 1 16,0-5 3-16,1 0 5 0,3-3 1 0,-3-6-2 15,1-1-1-15,2-6-5 0,-3-2 0 0,-1-6 1 16,0-2-1-16,-1-5 4 0,-2-3-3 0,-4-5-2 16,1-2 4-16,-3-4-5 0,-3 1-1 15,-6-4 2-15,-2 4-6 0,-1 2 2 16,0 3 1-16,-7 5-5 0,1 4 1 0,-3 8-1 0,1 6-6 15,-1 6-3-15,6 4-9 0,-2 4-9 0,2 2-12 16,1 5-5-16,-1 7 0 0,-3 6-6 16,3 7-24-16,-3 2-42 0,6 5-62 0,1-2-79 15,7 4-133-15,1-10-308 0,1-6-817 0</inkml:trace>
  <inkml:trace contextRef="#ctx0" brushRef="#br0" timeOffset="83670.1804">15982 9474 2295 0,'0'0'165'0,"0"0"-55"0,0 0-42 16,0 0-28-16,0 0 2 0,0 0-15 15,1-121-17-15,-15 110-20 0,-5 0-11 0,-3 5-2 16,-2 2 6-16,-5 2 5 0,2 1 0 0,-3 1 1 16,1 2 0-16,4 4-2 0,-1 3 5 0,5 0 3 15,7 0 2-15,-2 2 4 0,10-1-5 16,0 0 6-16,3-1 0 0,3 1 9 0,0-1 22 15,5-2 18-15,10 0 22 0,1-1 13 16,9-3-4-16,1 0-8 0,10-3-10 16,-1 0-16-16,4 0-6 0,4-5-6 0,1 0-10 15,-2-2 2-15,0 1 4 0,-3-1 1 16,-4 2 2-16,2-1-1 0,-6-1-7 0,-2 4-4 0,-6-2-3 16,-2 3-6-16,-5 0 4 0,-5-1-3 0,-6 3-1 0,-1 0 4 15,-3 0-6-15,-1 0 5 0,0 0-2 16,-1 0-6-16,-1 0-2 0,0 0-9 0,0 0-5 15,0 6 0-15,-4 3 1 0,-1 5 8 0,-6 6 2 16,0 2 1-16,-4 4 0 0,2 5-4 0,-3 3-1 16,1 1 0-16,3 4 1 0,-5 1 5 15,4 4 1-15,-4 1 1 0,2 0-4 16,2 0-5-16,-3-2 1 0,2-4-2 0,3 0 6 0,0-5-2 16,2-1-3-16,0-2 2 0,4-5-8 0,0-2 5 15,5-3 3-15,2-5-2 0,0-5 5 0,0-1-13 16,1-5-13-16,6-2-15 15,2-1-23-15,4-2-25 0,5 0-37 0,5-7-56 0,6-3-83 16,3-3-159-16,5 0-304 0,-11 1-373 0,-6 3 484 16</inkml:trace>
  <inkml:trace contextRef="#ctx0" brushRef="#br0" timeOffset="84023.9821">16834 9447 144 0,'0'0'764'15,"0"0"-440"-15,0 0-11 0,95-119-98 16,-83 104 17-16,-8 6 16 0,-3 3-6 0,-1 1-40 15,-1 2-60-15,-3 2-51 0,-4 0-46 16,-4 1-26-16,-4 0-1 0,-3 7-4 16,-1 6-1-16,-2 4 0 0,0 2-4 0,1 2 1 15,0 2 0-15,1 2 0 0,3 0 1 0,4 0-3 16,1 0-1-16,2-1 1 0,0 2 3 0,4-4 6 16,2 0 2-16,1-1 1 0,5-2 0 15,-2-1-4-15,5 0 0 16,5-2 1-16,7 0 3 0,1 1 3 0,4-2-4 0,4-1-3 0,3 0-6 0,3-1-1 15,5 0 3-15,0 0-3 16,-1 0 2-16,0 0-8 0,-5 2-3 0,-6-2-3 0,-4 1-1 16,-1 2 4-16,-3-2 0 0,-5 1 0 0,-3 0 0 15,-2 0-2-15,-6 2 1 16,-1-2-1-16,-4 2 4 0,-7-1 4 0,-3-2-1 0,-5 0 4 16,-7-1 0-16,-7-1 2 0,-5-2 5 15,-8-2-3-15,-7-1 1 0,-8-4-8 0,-6 0-5 0,-4-3-4 16,-4-2-16-16,-6-2-27 0,-1-4-67 15,-4-3-131-15,23 1-482 0,23 3-954 0</inkml:trace>
  <inkml:trace contextRef="#ctx0" brushRef="#br0" timeOffset="87817.3618">17703 9845 462 0,'0'0'476'0,"0"0"-254"0,0 0-65 0,0 0-4 16,0 0 36-16,0 0 17 0,0 0-8 0,0 0-24 16,0 0-29-16,0 0-11 0,0 0-24 0,0 0-20 15,-27-30-16-15,27 30-20 0,1 0-11 16,-1 0-12-16,1 0-11 0,1 0-9 0,2 0-3 15,0 2 1-15,8 3 6 0,3 1 10 0,8-1 5 16,5 2 6-16,6 1 1 0,9-2-4 0,5-2 0 16,9-1-4-1,0-1-3-15,4 0 0 0,0 0-2 16,0-2-4-16,-3 0-2 0,-2 1-6 0,-5-1-3 0,-8-3-1 16,-6 0 0-16,-4-1 2 0,-7 0-2 0,-5-2-1 15,-3 2 0-15,-5 0-2 0,-3 2 4 0,-1 0 4 0,-7-2 5 0,1 3 0 16,-3-1 1-16,0 1-7 0,0-1-8 15,0 0-7-15,-1 0-13 0,-2-1-6 16,0 1-6-16,1 0-13 0,1-1-8 0,-3 2-23 0,3 0-30 16,0 1-43-16,1-3-99 0,0 1-182 15,-2-1-415-15,2 2-655 0</inkml:trace>
  <inkml:trace contextRef="#ctx0" brushRef="#br0" timeOffset="88476.2778">19324 9289 0 0,'0'0'481'16,"0"0"-127"-16,0 0-71 0,0 0-58 0,0 0 22 0,0 0 11 0,0 0-25 15,0 0-38-15,0 0-52 0,0 0-45 0,0 0-39 16,0 0-32-16,0 0-27 0,0 0 0 16,15-75 7-16,-13 90 6 0,2 8 18 15,-2 6 1-15,3 8-4 0,0 5 3 16,0 5-6-16,-1 4 1 0,2 3 2 0,-2 1-2 0,0 2 6 15,1-2-7 1,-5-1-3-16,1-1-6 0,-1-4-7 0,2-5-2 0,-2-2-3 0,2-6 1 0,-2-3-3 16,1-4 1-16,0-2-3 0,-1-4-10 15,0-3-10-15,0-5-27 0,0-2-41 0,0-5-76 16,1-3-151-16,-1-2-313 0,0-1-440 16,0-2 433-16</inkml:trace>
  <inkml:trace contextRef="#ctx0" brushRef="#br0" timeOffset="88755.5552">19346 9750 1373 0,'0'0'382'0,"0"0"-171"16,0 0-100-16,0 0-11 0,0 0 15 0,0 0 14 16,0 0-18-16,0 0-35 0,0 0-26 15,0 0-18-15,0 0-6 0,0 0-2 0,0 0-1 16,0 0 2-16,76-40-1 0,-52 33 4 15,6 1-3-15,1 1-1 0,2 0 0 0,6-1-8 0,-2 0 2 16,3 0-2-16,2 0-5 0,0 0 3 16,-2 0-3-16,-1 0-3 0,-1 1-1 15,-2-1-4-15,-5 0 0 0,-2 2-2 0,-8-2 2 16,-5 2 0-16,-6 1 2 0,-3 2 0 16,-4 1-5-16,-3-2-8 0,0 1-18 0,-4-1-23 0,-6-3-35 15,1 1-44-15,-2 0-58 0,-1 0-94 16,1 2-114-16,-3-2-227 0,4 2-194 0,4 1 369 0</inkml:trace>
  <inkml:trace contextRef="#ctx0" brushRef="#br0" timeOffset="89094.6803">20096 9308 1501 0,'0'0'368'0,"0"0"-97"15,0 0-81-15,0 0 0 0,0 0 0 16,0 0-18-16,0 0-33 0,0 0-34 0,0 0-26 15,0 0-17-15,0 0-11 0,0 0-17 0,0 0-4 16,0 0-10-16,2-53-10 0,-3 53 4 16,1 0-11-16,0 0-6 0,0 3-5 0,0 5-10 15,0 4 9-15,0 9 6 0,-1 5 6 16,1 7 7-16,-3 1-3 0,3 5-2 0,3-1 0 16,-3 1-1-16,1 3-2 0,-1 0 0 15,2-1 3-15,2-2 2 0,0 2-1 0,1-1 3 16,-1-4-5-16,1-1 0 0,1-4-2 15,-4-2-1-15,3-5 3 0,-2-1-2 0,0-4-1 0,-1-5-1 16,-1 0-1-16,2-6-3 0,-3 0-3 0,0-3-6 16,0 0-13-16,0-4-23 0,0 0-21 0,0-1-28 15,0 0-28-15,0-1-24 0,0-4-81 16,0-2-128-16,-2-3-313 0,2 2-399 0,0 2 477 0</inkml:trace>
  <inkml:trace contextRef="#ctx0" brushRef="#br0" timeOffset="89993.666">20633 9452 1995 0,'0'0'295'0,"0"0"-188"0,0 0-62 0,0 0-23 0,0 0 24 16,0 0 33-16,0 0 24 0,0 0 11 15,0 0-8-15,0 0-19 0,0 0-19 0,0 0-19 0,0 0-18 16,22-95-18-16,-23 95-18 0,1 3-14 16,-2 4 1-16,1 6 2 0,-5 7 8 0,1 8 13 15,0 7 0-15,0 2 1 0,1 3 0 0,3 2-5 16,1 0 2-16,0-3 2 0,0-2 0 0,0-1 4 31,1-2-4-31,-1-2 0 0,0-2-2 0,2-4 0 0,0-2 1 0,-1-5-1 16,2-3 2-16,-2-2-1 0,3-5 0 15,-2-3-3-15,0-2 3 0,-1-3 4 0,-1-1 10 0,0 0 14 16,0 0 8-16,0 0 6 0,0 0 5 16,0-4-3-16,0-4-16 0,-1-5-10 0,1-3-14 0,0-4-10 15,0-5 4-15,-2-2-3 0,0-6 2 0,0-4 4 16,1-3-1-16,1-3 0 0,-1-3-2 0,1-3-6 16,0-1 2-16,0 2 6 15,-1 0-3-15,1 7 3 0,0 5 3 0,1 8-11 0,-1 10 5 16,1 5-1-16,0 5-3 0,-1 5 0 15,2 0-4-15,-2 3-7 0,2 0-13 0,1 0-1 0,3 0 1 16,1 4 7-16,4 2 12 0,3 2 3 16,1 2-2-16,3 4 2 0,1 5-3 0,0 2 7 15,2 4-1-15,1 3 1 0,0 0 4 0,0 1-4 16,-1-3 0-16,1 0 0 0,0-4-1 16,-3-2 4-16,1-1 1 0,-1-5 2 0,0 1 1 0,0-6-4 15,1-1 5-15,-2-5 4 0,0-2 4 16,1-1 6-16,2-5-7 0,-1-2-3 0,-4-2-1 15,3-5-4-15,-3 0 7 0,0-3 1 16,-1-1-1-16,0-3 2 0,-3-4-7 0,2-2-5 0,-2-5 0 16,-1 0 0-16,-1-4-1 0,-3 1 5 15,0-1-1-15,0 2-1 0,0 3 2 0,-2 2 0 16,-3 6 1-16,1 7-2 0,0 4 0 16,-3 6-3-16,1 4-3 0,-1 2-4 0,0 0-4 15,0 0-8-15,0 1-11 0,0 6-1 0,1 6 5 16,0 4 9-16,0 4 7 0,2 7 7 0,0 0-1 15,-1 4 0-15,3 5 6 0,0 1-5 0,0 1 3 16,2 1 2-16,1-1-1 0,3 2 4 16,-1-2-4-16,3-2-1 0,-3-1 0 0,0-3-7 0,2-2 5 15,-5-2 1-15,1-2 0 0,-3-5 5 16,-2 0-9-16,-2-4-6 0,-1-3-7 16,1-2-15-16,-1-2-16 0,-1-3-36 15,-2-3-65-15,-1 0-116 0,2-2-219 0,0 0-562 0,-1-3-332 16</inkml:trace>
  <inkml:trace contextRef="#ctx0" brushRef="#br0" timeOffset="90426.2484">21956 9456 407 0,'0'0'428'0,"0"0"-73"0,0 0-75 16,0 0-23-16,0 0-9 0,0 0-31 0,0 0-35 15,0 0-26-15,0 0-24 0,0 0-23 0,0 0-22 16,0 0-20-16,0 0-26 0,0 0-20 0,-5-113-17 16,5 113-25-16,2 4 0 0,1 6 3 0,-1 5 9 15,3 5 20-15,-2 8-4 0,6 4-1 16,-6 4-2-16,4 4-5 0,-4-1 4 0,4 2 1 16,-4-1-1-16,3-1 3 0,-3-1-5 0,-3-1-1 15,1-4-1-15,-1-2-3 16,-1-4 0-16,0-4-9 0,-6-5-5 0,5-4-16 0,-2 0-25 15,-1-6-38-15,4-2-67 0,0-4-84 0,0-2-75 16,1 0-90-16,0-6-145 0,0-2-100 0,0 0 286 16,0 2 372-16</inkml:trace>
  <inkml:trace contextRef="#ctx0" brushRef="#br0" timeOffset="90997.3137">22007 9732 0 0,'0'0'0'0,"0"0"0"0,-1-122 0 0,-7 72 0 0,3 3 0 16,-2 2 36-16,-2 5 220 15,0 1 2-15,3 7 9 0,-2 3-14 0,1 6-39 0,5 3-46 16,1 3-54-16,-1 2-26 0,4 2-16 15,3 0-1-15,3 2-6 0,3 0-10 0,5 0-8 16,-2 1-16-16,6 0-4 0,4-1-5 16,2 2-4-16,4 2 1 0,1 3-3 0,0 0 3 15,0 4 11-15,-1 0 8 0,-1 0 11 0,0 0-3 16,-5 4-5-16,3 2-16 0,-5-1-9 0,-2 3-6 16,-1 1-5-16,-4 3 1 0,2 0-3 0,-5 3-1 15,5 4 2-15,-5-1-4 16,-1 3 6-16,-4 1 4 0,-2 1 0 0,-1-1 6 15,-4-1-8-15,0-1-1 0,0-1-1 0,-7 1-4 0,-3-2 9 16,-4-2 3-16,-4 0 6 0,-3-1 2 0,-3 0-1 0,-3 0-1 16,-2-1-2-16,-2 0 5 15,0-3-3-15,0 0-2 0,1-2 1 0,2 0-5 16,-1-2 0-16,6 0 1 0,2-3 1 0,7 0 7 16,5-2 3-16,3-2 5 0,5 1 3 15,1-1 0-15,0 0 4 0,1 0-1 0,3 0-3 0,3 0-5 16,2-2-7-16,3 1-2 0,7 0 0 15,2-1 0-15,-1 2-2 16,4 2-4-16,1 5 0 0,-1 1 0 0,3 4 5 16,0 1 5-16,0 3 5 0,3 0 7 0,1 3-3 15,3 1-1-15,0 1-5 0,-1 1 3 0,4 1 0 0,-2-2 1 16,3 3 1-16,-5-5-10 0,5-1 2 0,-6-1-1 16,4-2-2-16,-4-3 4 0,1-2-4 0,-2 0-3 15,-2-3 1-15,-3-1-6 16,-3-3-1-16,-3 3 1 0,-6-4-4 0,1 1 3 0,-8-2-5 15,0 0-4-15,-5 0 2 0,1-1-5 0,-3 1 5 16,0-1 4-16,0 0 2 0,0 0-5 0,0 0 0 16,0 0-4-16,0 1-6 0,-3-1 7 0,2 0-4 15,1 0-1-15,-1 0 0 0,1 0-7 16,0 0-3-16,0 0-4 0,0 0-9 16,0 0-11-16,0 0-26 0,0 0-39 15,0-2-56-15,0-1-114 0,0 0-494 16,0 1-927-16</inkml:trace>
  <inkml:trace contextRef="#ctx0" brushRef="#br0" timeOffset="99961.8165">17971 10857 1 0,'0'0'132'16,"0"0"-30"-16,0 0-46 0,0 0 29 0,0 0 37 16,0 0 30-16,0 0-2 0,0 0-21 0,0 0-24 0,0 0-16 15,0 0-20-15,0 0-7 0,-53-11 0 16,53 12 4-16,0 4 20 0,0 0 18 15,0-1 18-15,2 1 4 0,-1-1-3 0,3 0-2 16,0 0-4-16,3 1-1 0,2-1 4 0,3 1-3 0,3 0-6 16,5-1-7-16,8 2-13 0,3-2-13 15,4-1-15-15,7 1-12 0,4-3-12 0,5-1-8 16,3 0-2-16,0 0-6 0,1-2-1 16,-2-1-9-16,-3 1-5 0,-4 0-1 0,-6-1-3 15,-4 1 3-15,-5 1 3 0,-3-2-6 0,-3 2 0 16,-3 0-3-16,-6 0-2 0,-5 0 1 0,-3 1-3 15,-5 0 1-15,-3 0-7 0,0 0-10 16,0 0-2-16,-4 0-8 0,-2 0 3 0,-2 0-2 16,-2 1-23-16,0 1-37 0,-4-1-44 0,2 2-55 15,0-2-65-15,-1 1-84 0,0-1-157 16,4 1-338-16,5-2 105 0</inkml:trace>
  <inkml:trace contextRef="#ctx0" brushRef="#br0" timeOffset="100748.8009">19747 10749 0 0,'0'0'74'16,"0"0"373"-16,0 0-107 0,0 0-38 0,0 0-18 0,0 0-39 15,0 0-42-15,0 0-31 0,-1-118-35 16,1 109-18-16,0-1-18 0,0 5-12 15,0 1-7-15,0 2-14 0,-1 1-10 0,-1 1-20 16,1 0-18-16,0 0-18 0,-2 2-16 0,-2 4 0 16,-1 4 2-16,-5 5 7 0,1 5 7 0,-2 3-1 15,2 4 0-15,1 2 1 0,0 2-6 0,1 0 8 16,-1 1 0 0,5 2 1-16,-1-3 5 0,1-1-5 0,3-4 0 0,1 0-2 0,0-5 2 15,0-1 2-15,4-5 0 0,-1-3 3 0,1-5-1 0,-1-2 2 16,-2-3 10-16,1-2 14 0,0 0 28 15,-2 0 17-15,1 0 13 0,-1-3-7 16,1-3-27-16,-1-9-17 0,2-2-22 0,-2-5-8 16,0-3-1-16,0-1-3 0,-2-3 0 15,0-3-4-15,-3 1-2 0,0-6 2 0,0 1 2 0,-5-2-2 16,1-3-3-16,-1-1 1 0,0-2 0 0,0 2 0 16,1 3 7-16,3 5-5 0,-1 7 0 15,6 4-2-15,-1 3-5 0,2 4 0 0,-1 2-2 16,6 1-3-16,4 3 3 0,-2 0-10 0,3 4-2 15,4 0 0-15,0 1-3 0,3 1 12 0,2-1 1 16,6 2 3-16,-2 0-1 0,3 2-4 0,3 1 4 16,1 0-2-16,3 0 7 0,4 0-3 15,-1 4 0-15,1 2-4 0,2-2-12 0,-3 3-1 16,-1 0-11-16,-4 2-14 0,-3 0-27 0,-3 2-61 16,-6 2-64-16,-4 0-91 0,-9 2-107 0,-3 3-164 15,-3-6-293-15,-2-2 207 16</inkml:trace>
  <inkml:trace contextRef="#ctx0" brushRef="#br0" timeOffset="100953.234">19563 10858 318 0,'0'0'316'0,"0"0"-195"16,0 0-2-16,0 0 83 0,0 0 65 0,0 0 47 15,0 0-50-15,118-61-59 0,-92 48-48 0,2-2-37 16,1 0-26-16,8 0-21 0,-1 0-18 15,5 1-14-15,5 1-15 0,-1 3-5 0,1-1-7 16,-1 5-5-16,1 0-2 0,-6 3-11 16,-4 3-12-16,-5 0-21 0,-5 4-40 0,-7 6-66 15,-9 0-81-15,-7 2-125 0,-3 4-210 0,-1-3-289 16,-1-4 362-16</inkml:trace>
  <inkml:trace contextRef="#ctx0" brushRef="#br0" timeOffset="101180.2324">19903 10937 1355 0,'0'0'170'0,"0"0"-65"0,0 0-29 0,0 0 33 0,0 0 42 15,0 0 18-15,0 0-15 0,0 0-24 0,0 0-28 16,0 0-32-16,0 0-31 0,0 0-20 0,0 0-15 16,11-9 1-16,3 7 2 0,3-1 2 15,3 1 0-15,6-1-2 0,0-1-2 0,4 2-2 16,4 0 0-16,2-1 0 0,1 1-1 15,3 0 1-15,-4 2-3 0,0 1-2 0,-3-1-4 16,-3 3-13-16,-4 1-47 0,-4 0-92 16,-4 0-134-16,-3 0-214 0,-7-2-340 0,-3-1 32 0</inkml:trace>
  <inkml:trace contextRef="#ctx0" brushRef="#br0" timeOffset="101737.6679">20555 10494 1731 0,'0'0'188'0,"0"0"-24"16,0 0-35-16,0 0 16 0,0 0 22 0,0 0-9 15,0 0-36-15,0 0-28 0,0 0-35 0,0 0-22 16,0 0-25-16,0 0-20 0,0 0-18 16,0 0-3-16,-9-48 9 0,12 60 12 0,0 5 19 15,-2 7 2-15,2 2-2 0,-3 4-3 0,0 1-3 16,3 1-2-16,-3 0 2 0,-5-1 1 15,3-1 3-15,-5 1 1 0,2-3-4 0,-1-1 0 16,2-1-2-16,-2-2-1 0,4-3 1 0,-1-3-1 16,2-1-1-16,1-6-1 0,0-1 0 15,0-4 1-15,0-3 1 0,0-1 7 0,0-2 7 0,0 0 10 16,0 0 10-16,1 0 3 0,2-4 6 16,0-1-7-16,5-6-9 0,-1-5-9 0,3-5-13 15,3 0-2-15,-1-6-2 0,2 0 2 16,-2-3 2-16,1-4-1 0,3-3 2 0,-1-2-4 15,0-3-1-15,0-1 1 0,-1-5-5 0,1 3 8 16,-2 0-5-16,-2 4-1 0,0 3 4 16,-1 7-8-16,-2 5 5 0,-2 8 0 0,-2 6-1 0,-3 5 5 15,-1 3-8-15,0 4-8 0,0 0-11 0,0 0-11 16,0 0-15-16,0 5 0 0,1 5 11 16,4 5 11-16,-1 3 21 0,4 6 8 0,-2 2-3 15,0 3 2-15,4 0-3 0,0-1 0 16,-1-2 0-16,3 1-1 0,-2-2 2 0,1-1 2 15,4 1-1-15,-2-5 3 0,0-1-2 0,4 0-3 16,-3-1 0-16,2 0 0 0,-1-2 1 0,2-1 2 16,-1-2 0-16,-2 3-2 0,-2-2-4 15,2-2 0-15,-4 2-4 0,-1-3 4 0,0 0-3 16,-1-1-4-16,-3-2-11 0,1-1-29 0,-4 0-47 16,1-1-74-16,-3-1-128 0,0 0-261 0,-1-1-476 15,-2-2 63-15</inkml:trace>
  <inkml:trace contextRef="#ctx0" brushRef="#br0" timeOffset="102331.2105">20847 10558 1888 0,'0'0'200'0,"0"0"-97"0,0 0-4 0,0 0 14 15,0 0 24-15,0 0 2 0,0 0-37 16,0 0-43-16,0 0-29 0,0 0-18 15,0 0-8-15,0 0 1 0,0 0-4 0,132-50 1 16,-90 44-2-16,1 1-4 0,6-2 2 0,1 0-5 16,1 0-2-16,-1 0-6 0,1-2-13 0,-4 0-10 15,-2-2-16 1,-1-1-9-16,-4-1 3 0,-2-1 6 0,-3-4 17 16,-2 1 16-16,-5-3 12 0,-2-2 8 0,-3-1 4 15,-4 2 8-15,-1-1 0 0,-6 4 4 0,-2 3 9 16,-4 1 7-16,-4 3 11 0,-2 3 6 0,0 1-4 0,-4 2-6 0,-2 0-9 15,-3 1-8-15,1 0-4 0,-1 0-4 16,0 2-1-16,-1 1 1 0,-2 1 0 0,0 0 0 16,1 0-3-16,-2 2-4 0,-2 4-2 0,3 1 2 15,-1 0-1-15,0 1 2 0,0 2-2 0,3 1-3 16,2 2 2-16,-1 0-1 0,0 2 0 16,2 0 3-16,0-1-8 0,5 1 3 0,1-1 1 0,0 0-2 15,1-1 7-15,0 0-1 0,1-1-1 16,6 0 6-16,-3 0-5 0,5-2 1 15,2 1 1-15,1 0-1 0,6-1 4 0,2 2 2 16,1 1 0-16,4-2-4 0,1 1 2 0,4 1-7 16,-4 0-3-16,-1 2 2 0,-2-2-7 15,3 3 4-15,-5-1 0 0,-2 0-4 0,-4-2 5 16,2 1-2-16,-6 0 0 0,-3-2 0 0,-5 0-4 16,0-2 0-16,-3 1-1 0,0 0 1 0,-4-3 3 0,-6 3 2 15,-3-3 5-15,-5 0 4 16,-4 0 1-16,-6-1 1 0,-2 0-4 15,-3-2 3-15,-5-1-6 0,0-2 2 0,0-1 1 0,-1-1-6 16,2 0 7-16,5 0-7 0,2-1-4 0,4-4-9 16,5 0-28-16,4 0-35 0,1-2-59 15,5 0-94-15,5-1-143 0,1 1-329 0,4 4-710 0</inkml:trace>
  <inkml:trace contextRef="#ctx0" brushRef="#br0" timeOffset="103598.3985">22158 10300 1709 0,'0'0'183'0,"0"0"-58"0,0 0-55 16,0 0 13-16,0 0 25 0,0 0 15 15,0 0-23-15,0 0-34 0,0 0-36 0,0 0-16 16,0 0 5-16,0 0 0 0,51-20 11 0,-42 33-4 0,3 2-8 15,-1 2 0-15,1 0 0 0,0 1-4 16,1 1 3-16,0-2-2 0,-3-1-3 0,1 0-2 16,3-2 0-16,-1 0-1 0,0-2 2 0,-2-1 8 15,1-2-5-15,2-1 1 0,-3-1-2 16,1-2-2-16,-1-1 8 0,-1-1 3 0,1-3 4 16,-1 0 7-16,0 1-2 15,2-4 3-15,-1-2-2 0,4-2-6 0,-2-2 4 0,3-3-6 16,-1 0-1-16,5-3-4 0,-1-3-2 0,-1-2 2 15,-3-1 0-15,3-2 4 0,-6 0-5 0,5-2-3 16,-6 0 0-16,1 2-5 0,-5 3 7 0,-3 2 5 16,2 6 8-16,-4 4 8 0,-2 3-3 15,0 3-4-15,0 0-10 0,0 2-8 0,0 0-8 0,0 0-8 16,0 0-6-16,-1 2-16 0,0 3-3 16,-4 6 2-16,1 6 6 0,-4 8 21 0,-2 7 1 15,1 4 0-15,0 3-2 16,2 1-8-16,-1 2 8 0,0 1 5 0,0-1 0 15,3-1 2-15,-4 1-5 0,1-3-3 0,0-2 0 0,3-2-2 16,-3-3 3-16,0-3 2 0,5-2-1 0,-2-1 1 16,1-2-4-16,3-2 1 0,0-4-3 15,-1-3 0-15,-2-3-12 0,4-4-25 0,-1-4-34 16,1 0-56-16,0-3-79 0,0-1-106 0,0 0-305 16,1 0-944-16</inkml:trace>
  <inkml:trace contextRef="#ctx0" brushRef="#br0" timeOffset="104118.5747">23865 10150 1468 0,'0'0'585'0,"0"0"-499"0,0 0-20 15,0 0 3-15,0 0 41 0,0 0 29 0,0 0-8 16,0 0-39-16,0 0-48 0,0 0-33 0,0 0-19 15,0 0-8-15,0 0 7 0,0 0 7 16,-31 6 16-16,31 21 7 0,0 7-4 0,1 1 1 16,-1 3-3-16,1 2-3 0,-1-1-1 0,0 0-5 15,0 1 1-15,1-3 1 0,-1-1-1 0,1-1 0 16,-1-2-5-16,3 0-4 0,0-4-4 16,-1-1-10-16,0-3-19 0,5-1-48 0,-4-5-103 15,2-2-175-15,-2-5-294 0,-2-5-505 0</inkml:trace>
  <inkml:trace contextRef="#ctx0" brushRef="#br0" timeOffset="104686.2522">23663 10467 0 0,'0'0'263'0,"0"0"-175"0,0 0-32 0,0 0 63 16,0 0 103-16,0 0 76 0,0 0 6 0,0 0-42 15,0 0-50-15,0 0-33 0,0 0-26 0,0 0-22 16,129-82-26-16,-107 73-24 0,2 1-18 0,5 0-17 16,3 2-9-16,3-1-7 0,0 0-6 15,4 3-5-15,1-1-7 0,0 2-4 0,1 1-2 16,1 0-1-16,-1 2 2 0,-1-1-3 15,-1 2 2-15,0-1-4 0,-5 0 0 0,-3 0-2 16,-4 1-2-16,-4 2 2 0,-5 2-5 0,-5 1-3 16,-3 1-4-16,-4 2-8 15,-3 1 5-15,-3 3 10 16,1 2 12-16,-4 3 11 0,-6 2 3 0,-1 4 0 0,-1-1-8 0,-1 1-4 0,0-1-3 16,-1-1 0-16,4 1 0 0,-2-2-1 0,3-2 0 0,2 0-3 15,-1-1 0-15,5-2 0 0,0-1-1 0,2-2 1 16,0-2 0-16,0-1-4 0,4 0 5 15,3-3 2 1,2 0 4-16,1-2 6 0,2 0-1 0,0-4 0 0,6 1 1 16,1-2-4-16,1 0 3 0,1-3 2 0,1-2 0 15,0-5 0-15,0 1-3 0,3-5 0 0,-4 2-1 0,-1-5 5 16,-2-1 2-16,-2-4 1 0,0-4 0 0,-8-2-9 16,-1-3-3-16,-7-2-7 0,0-3-4 15,-4 0 1 1,-6 1-4-16,-6 3-3 0,-1 4-2 0,-2 3-6 0,-1 6 2 15,-3 3-3-15,3 4-2 0,4 3-8 0,-1 3-23 0,6 4-44 16,1 2-81-16,6 1-112 0,-1 6-140 0,5 3-165 16,0 0-240-16,0-4 341 0</inkml:trace>
  <inkml:trace contextRef="#ctx0" brushRef="#br0" timeOffset="105427.4916">25239 10376 2340 0,'0'0'88'0,"0"0"-19"0,0 0 25 0,0 0 33 0,0 0 12 15,0 0-14-15,0 0-38 0,0 0-19 16,0 0-11-16,0 0-10 0,0 0-15 0,0 0-17 16,0 0-17-16,0 0-19 0,-79-84-18 0,79 88-1 15,4 4 8-15,-2 5 15 0,2 3 18 16,4 4 4-16,-2 1 1 0,-2 4-2 0,4 0-1 15,-1 0 4-15,-2 0-5 0,1 2 3 0,-2 0 1 16,-4-2-3 0,0 0 7-16,2-2 0 0,-2-2 1 0,0-2 0 15,0 0-5-15,0-3-3 0,-2 0 0 0,2-3 0 0,-1-1-1 0,1-3 2 16,0-2 1-16,0-2-2 0,1-1 0 0,-1-2-1 16,0 0-2-16,0-2 8 0,0 0 0 15,0 0 7-15,0 0 10 16,0 0 4-16,0 0 14 0,0 0 5 0,0 0 6 0,0 0 3 15,-1-5-8-15,1-5-14 0,0-5-17 0,0-4-12 16,0-7-6-16,-1-2 2 0,1-4 1 16,1-1-4-16,2-6 3 0,2 0-4 0,0-1 0 0,1-2 2 15,3-2-3-15,-3 3 4 0,1 1 1 0,-1 5-2 16,-3 8 5-16,0 4-1 0,-1 7-1 16,-2 6 2-16,2 3-4 0,-2 4-2 0,0 2-5 15,1 1-9-15,-1 0-7 0,0 0-12 0,1 0-7 16,0 2-8-16,0 4 11 0,2 4 10 0,4 4 13 15,-1 4 14-15,2 4-1 0,0 1 2 16,2 1 1-16,2-1-2 0,-2 0 3 0,1-2-3 16,2-2 0-16,-2 1 4 15,2-5-8-15,1-1 6 0,1-3 0 0,-2-1-1 0,2-3 8 0,0-3-1 16,-2-1 4-16,2-2 2 0,-1-1-2 0,3 0 1 16,-3-4-1-16,3-3 3 0,-2-1-1 15,2-3 2-15,-4-2 1 0,4-4-8 0,-2-3 7 16,0-1-6-16,-4 0 1 0,2-5 0 0,1-2-8 0,-4-2 2 15,3-2-2-15,-2-1-4 0,0 3 7 16,1 2-4-16,-3 7 3 0,-1 3 3 0,-3 7-5 16,-1 4-2-16,-2 5-2 0,-2 2-2 15,0 0-6-15,0 0-7 0,0 0-13 0,0 5-13 16,0 4 8-16,0 9 11 0,2 6 14 0,-4 5 16 16,2 3-7-16,0 3 2 0,-1-2 1 15,2 5-6-15,-1-3 9 0,0 1-4 0,0-1-2 0,5-2 3 16,-3 0-6-16,0-5 3 0,2 1-3 15,-1-1 2-15,-1-3 2 0,2-4-8 0,-1-2-12 16,0-2-28-16,-2-4-47 0,0-3-64 0,-1 0-101 16,0-2-231-16,0-4-589 0,0 0-210 0</inkml:trace>
  <inkml:trace contextRef="#ctx0" brushRef="#br0" timeOffset="106122.6674">26353 10172 465 0,'0'0'681'0,"0"0"-638"16,0 0-17-16,0 0 49 0,0 0 56 0,120-106 63 15,-114 101 57-15,-5 5-7 0,-1 0-34 0,0 0-54 16,-1 0-68-16,-2 2-69 0,-2 5-18 0,-2 6-2 16,-3 7 13-16,-4 5 23 0,-3 7-3 15,-3 5 1-15,2 2-2 0,-2 1 0 0,3 3 4 16,-2-1-1-16,4 2 0 0,-1-2-1 0,1-4-7 16,0 0 5-16,3-5-3 0,-1-2-4 15,5-5 1-15,-1-4-6 0,3-8-2 0,2-3-2 16,3-4-1-16,1-4 4 0,0-2 4 0,0-1 11 15,0 0 10-15,0 0 10 0,0 0 5 0,0 0 1 0,0 0 0 16,0-7-16-16,2-3-15 16,3-6-11-16,3-5-19 0,-1-4 2 0,3-3 1 15,3-2-2-15,-2-2 7 0,4-2-6 0,-1-1 1 16,3-2 0-16,-2-2-3 0,1 0 6 0,-1 2-1 16,1 6-3-16,-3 5 3 15,-2 6-3-15,-2 6-3 0,-5 8 2 0,-1 2-2 0,-2 3-5 16,1 1-3-16,-1 0-11 0,0 2-6 0,1 6 9 15,2 3 3-15,4 6 10 0,3 3 11 16,-1 4-7-16,5 3 1 0,0 0 0 0,3 2-4 0,1-1 6 16,3 1 0-16,1-2 2 0,2 0-2 15,0-2-2-15,-3 0 0 0,3-2-1 0,-1 0 2 0,-3 0 0 16,3-4-2-16,-3-1-1 0,-4 0-16 16,1-4-26-16,-7-1-49 0,0-1-67 0,-6-2-95 15,-4 1-191-15,-1-4-456 0,0-3-587 16</inkml:trace>
  <inkml:trace contextRef="#ctx0" brushRef="#br0" timeOffset="106330.7258">26206 10537 2483 0,'0'0'74'0,"0"0"-35"15,0 0-35-15,0 0-2 0,0 0 10 0,0 0 10 0,0 0 5 16,0 0-2-16,0 0-7 0,123-84-3 15,-83 78-2-15,9-1-1 0,4 4-4 0,5 2-4 16,3 2-6-16,0-1-19 0,-3 0-50 16,-2 0-85-16,-4 0-139 0,-4 2-243 15,-16-4-336-15,-11 1 73 0</inkml:trace>
  <inkml:trace contextRef="#ctx0" brushRef="#br0" timeOffset="106542.1727">26992 10135 1707 0,'0'0'235'15,"0"0"-74"-15,0 0-52 0,0 0 27 0,0 0 20 0,0 0-9 16,0 0-42-16,0 0-46 0,0 0-30 0,0 0-14 16,0 0-16-16,0 0-1 0,0 0 6 15,-41-4 4-15,41 26 19 0,-2 5 7 0,2 5 4 16,-1 2 2-16,1 5-10 0,0-3-6 0,0 1-9 16,0 2 0-16,1-3 0 0,-1-1-7 15,0-2 0-15,2-1-9 0,-2-3-4 16,1-2 0-16,-1-3-13 15,0-1-15-15,0-5-38 0,4-3-69 0,0-3-105 16,3-1-176-16,-2-4-335 0,-1-4-671 0</inkml:trace>
  <inkml:trace contextRef="#ctx0" brushRef="#br0" timeOffset="106953.3081">27379 10125 2013 0,'0'0'156'16,"0"0"-9"-16,0 0 6 0,0 0 27 15,0 0 12-15,0 0-35 0,0 0-55 0,0 0-52 16,0 0-29-16,0 0-21 0,0 0-11 16,0 0-12-16,0 0 10 0,0 0 5 0,-10 10 9 15,-4 12 9-15,-3 2-3 0,-2-1 0 0,-6 2 0 16,3 1 4-16,-6-1 2 0,1-2-4 0,2 0 2 16,0-2-4-16,2-2 0 0,5-3-1 15,1-1 0-15,3-4-1 0,7-2-5 16,-1-5 2-16,6 0-2 0,2-3 5 0,0-1 4 15,0 0 1-15,0 0 5 0,0 0-1 0,1 0-5 0,0 0 7 16,2 0-3-16,-2 0 0 0,0 0 3 16,2 0-10-16,-2 0 0 0,4 0 6 0,1 2 1 15,5-2 5-15,4 5 2 0,3-1-11 0,2 5-2 16,3 0-6-16,2 3 1 0,0-1 1 16,3 3 3-16,0-1-3 0,2 3 1 0,1-2-4 15,0 0-4-15,0-1 7 0,1-1 0 16,-4-3 1-16,0 0 2 0,-6-2-6 0,-1-2-1 15,-2-1-1-15,-2-1-3 0,-4-2 3 0,-3 0-7 16,-3-1-6-16,-3 0-7 0,-2 0-14 0,0 0-9 16,-2-1-26-16,0-3-15 0,0 0-21 0,-2-3-33 15,0 1-31-15,-3-2-79 0,-1 3-135 0,-1-3-274 16,4 3-320-16,0 2 497 0</inkml:trace>
  <inkml:trace contextRef="#ctx0" brushRef="#br0" timeOffset="107521.5227">27931 10143 2528 0,'0'0'74'16,"0"0"-8"-16,0 0 32 0,0 0 23 0,0 0 17 0,0 0-16 15,0 0-31-15,0 0-19 0,0 0-18 0,0 0-15 16,0 0-17-16,0 0-16 0,0 0-10 0,1-53-7 16,-1 53-6-16,0 4-5 0,0 6 9 15,0 5 11-15,0 4 3 0,4 6 13 0,-2 2-5 16,2 3-3-16,1 0 5 0,0 1-4 0,0 1 1 16,0 1-1-16,-2 0-6 15,3 0 6-15,-1-1-3 0,0-2 4 0,-2 0 6 0,2-1-9 16,-1-2-1-16,0-4-1 0,1-1-8 15,-4-3 9-15,1-4 0 0,1-4-2 0,-2-3 1 16,2-2-2-16,-3-3 0 0,1-1 4 0,-1-2 8 16,0 0 2-16,0 0 6 0,0 0 9 0,0 0 1 15,0 0 10-15,0-1 5 0,-1-5-9 16,-3-3-6-16,0-6-16 0,-2-5-14 0,0-4-3 16,-4-2-5-16,-1-3 7 0,1-2 2 0,0-3 0 15,0 0 2-15,-1-3-5 0,3-3 1 0,-3 1-4 16,3-4 3-16,3 2 2 0,-1 2-1 0,4 4 3 15,-2 2-3-15,3 5-3 0,1 4 0 0,-2 3 0 16,5 5 6-16,3 1-8 0,0 3-5 16,2 3-5-16,2 0-11 0,4 0 9 0,0 3 0 0,6 0 5 15,3-1 5-15,2 1-3 16,0 3 1-16,3-1-3 0,1 6 1 0,1-2 4 0,0 0 1 16,0 0 1-16,1 3-5 15,0 2-8-15,0 0-8 0,-1 0-17 0,-3 2-14 0,-2 0-27 0,-5 2-29 16,-1 1-46-16,-8 0-72 0,-2 2-101 0,-7 2-216 15,-2-3-462-15,0-3 52 0</inkml:trace>
  <inkml:trace contextRef="#ctx0" brushRef="#br0" timeOffset="107744.7076">28083 10379 2461 0,'0'0'-9'0,"0"0"4"0,0 0-33 16,0 0 7-16,0 0 18 0,0 0 13 15,0 0-8-15,135-80-9 0,-110 79-5 0,-1 1-7 16,-2 0-23-16,-1 5-63 0,0 0-141 0,-5 1-326 16,-6-1-702-16</inkml:trace>
  <inkml:trace contextRef="#ctx0" brushRef="#br0" timeOffset="107951.5793">27941 10684 2736 0,'0'0'76'16,"0"0"-23"-16,0 0 17 0,0 0 14 0,0 0 6 15,0 0-17-15,0 0-30 0,0 0-19 16,0 0-9-16,0 0-2 0,0 0 0 0,157-28-4 0,-107 27 4 15,6 1-7-15,-1 1-2 0,2-1 0 16,-4 0-7-16,0 0 3 0,-2 0 0 0,-4 1-4 16,-7-2-8-16,-8 0-21 0,-4 0-37 0,-11 1-50 15,-6-1-82-15,-6 1-134 0,-5 0-199 16,0 0-489-16,-2 0 37 0</inkml:trace>
  <inkml:trace contextRef="#ctx0" brushRef="#br0" timeOffset="125036.7828">19823 11043 0 0,'0'0'0'0,"0"0"0"0,0 0 10 0,0 0 263 0,0 0-15 16,0 0-29-16,0 0-19 0,0 0-16 16,0 0-33-16,0 0-45 0,0 0-39 0,0 0 7 15,21-51 13-15,-15 46 9 0,-2 1 0 0,-1 1-9 16,-1 2-8-16,-2 0-5 0,0 1-3 0,0 0-10 15,0 0-10-15,0 0-10 0,0 0-14 0,-1 0-12 16,0 0-7-16,-1 1-19 0,1-1-8 0,0 1-12 16,0 0-11-16,-3 0 11 0,1 2 9 15,0 3 11-15,-1 0 13 0,0 0-6 16,2-1-3-16,-2-1-3 0,3-2-2 0,-1-2-1 0,2 1 0 16,0-1 1-16,0 0 0 0,0 0 7 15,0 0 6-15,0 0 8 0,0 0 9 0,0 0 5 16,0 0 6-16,2 0 5 0,-1 0-1 0,0 0 4 15,2 0-5-15,-2 0-8 0,3-1-14 0,2-1 1 16,6-2 3-16,6 0 0 0,4-2 6 16,8-1-8-16,4-1-7 15,2 1-3-15,4-1-6 0,0 0 3 0,0 0 1 0,-2 2 1 16,-1-3 6-16,-2 1-8 0,-2 2-4 0,-6 1-2 16,-3-1-5-16,-4 2 6 0,-4 1-2 15,-8 1 5-15,-1 0 8 0,-6 2-10 0,-1 0-5 0,0 0-20 16,-2 0-26-16,-5 0-20 0,-2 0-25 0,-2 0-39 15,-1 0-59-15,-6 5-91 0,4 1-157 0,-2-1-296 16,9-2-336-16</inkml:trace>
  <inkml:trace contextRef="#ctx0" brushRef="#br0" timeOffset="125780.3572">18147 11720 278 0,'0'0'410'0,"0"0"-123"0,0 0-13 16,0 0-20-16,0 0 9 0,0 0-46 15,0 0-55-15,0 0-43 0,0 0-27 16,0 0-20-16,0 0-29 0,0 0-2 0,0 0-4 0,0 0 12 15,47-5 9-15,-18 1-11 0,6-2 3 0,4-2-11 16,9 0 0-16,1-3 1 0,4 1-6 0,2-3 2 16,1 2-5-16,-1 0-3 0,1 0 1 0,-2 0-6 15,-3 1-5-15,-3 1-4 16,-6 2-6-16,-6 2-1 0,-5 3 1 0,-7 0-2 16,-5-1-1-16,-9 2-3 0,-3 1-1 0,-6 0-1 15,-1 0 0-15,0 0 3 0,0 0-4 0,0 0-8 16,-1 0-15-16,-1 0-14 15,-3 0-15-15,0 3-4 0,-1 0-17 0,-1 2-50 0,0-1-77 16,-2 2-158-16,5-2-307 0,2-2-518 0</inkml:trace>
  <inkml:trace contextRef="#ctx0" brushRef="#br0" timeOffset="126797.7596">20113 11428 0 0,'0'0'324'0,"0"0"63"0,0 0-109 16,0 0 2-16,0 0 23 0,0 0-54 0,0 0-37 16,0 0-29-16,0 0-53 0,0 0-6 0,0 0-21 15,0 0-33-15,-37-89-33 0,37 89-44 16,0 1-44-16,-1 6 0 0,1 6 18 0,0 6 16 0,-2 7 37 15,4 5 3-15,-4 2-13 0,2 2 2 16,0 3-5-16,0-2 1 0,0 1 5 16,0 0-10-16,0-2 0 15,0-1-2-15,-1-3-3 0,1-1 6 0,1-6-2 0,-1-2 1 0,0-6-1 16,0-1-1-16,0-7 0 0,0-2 3 16,0-4 15-16,0-1 19 0,0-1 32 0,0 0 28 0,0 0 18 15,0-3-10-15,0-5-31 0,-4-6-31 16,2-4-28-16,-7-5-13 0,3-2 1 0,0-3-2 15,-4-3-1-15,0-2 3 0,0-2 0 0,-1-2 2 16,-2-1 1-16,-2-1-5 0,1-1-1 16,-4 0 0-16,1 0 3 0,0 2 1 0,1 5 1 15,4 2-2-15,1 5-4 16,3 4 1-16,4 4-2 0,2 4-1 0,1 2-1 0,1 3-6 0,0 2-3 16,2 1-6-16,4 0-11 0,3 0 6 0,6 2-1 15,1-1 6-15,5 0 9 0,4 3-2 16,4 1 3-16,2-2 1 0,4 3 1 0,0 0 2 15,1 0 3-15,3 3-2 0,-2 4-2 0,-3 1-3 16,-5 5-4-16,-3 1 0 0,-7 2 1 0,0 3-3 16,-7-2 1-16,2 3-2 15,-5-3-2-15,-3 1 4 0,-5 1 0 0,0-2 3 16,-1 0 4-16,-6 0-2 0,-2 0 5 0,-6-1-1 16,0-3 1-16,-3 2 10 0,-3-3-1 0,-4-2 2 0,-2 2 0 15,-3-2-5-15,2 1 0 0,-1-2-2 16,6 0-1-16,2-4-2 0,8-1-7 0,2-1-18 15,5-3-52-15,3 0-82 0,2 0-96 0,0 0-57 16,7 0-98-16,5-2-184 0,-2-3-235 16,-1 1 565-16</inkml:trace>
  <inkml:trace contextRef="#ctx0" brushRef="#br0" timeOffset="127099.842">20843 11181 1670 0,'0'0'140'15,"0"0"-28"-15,0 0 0 0,0 0 40 0,0 0 49 16,0 0 9-16,0 0-38 0,0 0-47 16,0 0-51-16,0 0-42 0,0 0-30 0,0 0-11 15,0 0-1-15,0 0 1 0,-41-12 8 16,21 36 1-16,-3 3 1 0,0 4 2 0,-1 4-4 0,-2 2 6 16,-2 1 1-16,3 0 1 0,-2 1 5 15,3-1-7-15,1 0 0 0,3 0-2 16,3-3-1-16,3-1 3 0,5-3-2 0,3-4 1 15,5-2 0-15,1-3-1 0,9-1-2 16,-1-1 1-16,5-2 2 0,4-3 0 0,6-1 4 0,1-2 0 16,6-4 3-16,8-2-2 0,2-3-3 0,2-3-1 15,2 0-6-15,2-4-7 0,-1-5-14 16,-1 0-22-16,-1 0-44 0,-8-3-57 0,-2-1-82 16,-7 0-149-16,-6-2-258 0,-7 3-328 0,-5 4 371 0</inkml:trace>
  <inkml:trace contextRef="#ctx0" brushRef="#br0" timeOffset="127829.5644">20564 11610 1563 0,'0'0'138'0,"0"0"-21"0,0 0-7 16,0 0 20-16,0 0 6 0,0 0-38 0,0 0-55 15,0 0-34-15,0 0-7 0,0 0 7 0,0 0-2 16,0 0 2-16,148-89-2 0,-94 73-2 15,6 1 3-15,1-3-3 0,1 2 1 0,0-1-3 16,-1 1 0-16,-5 0 4 16,-2 1 3-16,-10-1 7 0,-4 4 5 0,-8-2 9 15,-6 3 19-15,-7 1 26 0,-9 3 33 0,-6 1 16 0,-2 0 0 0,-2 0-20 16,0 3-27-16,-3-1-16 16,1 3-10-16,-3-1-17 0,4 2-13 0,-1 0-21 0,2 0-21 15,-1 3-19-15,-1 7 5 0,-5 7 11 0,-1 5 11 16,-3 4 20-16,2 4-3 0,1 0-4 15,2 0-1-15,-1 1-1 0,4 0 1 0,-1-1 0 16,0 0-1-16,1-2 2 0,-2-4 0 16,3-1 0-16,-1-4 0 0,-1-1 1 0,1-5-3 15,2-3 0-15,-1-3 1 0,1-1 1 0,-1-5 4 0,2 1 10 16,0-2 12-16,0 0 16 0,0 0 9 16,0-2 9-16,0-3-12 0,0-3-15 0,0-6-16 15,0-5-18 1,0-2-1-16,2-6 3 0,0-1-2 0,0-3 1 0,1-3 0 15,4-1-3-15,0-4 1 0,-2-1 0 16,5-3-2-16,3 0 0 0,1-4-1 16,2 4 0-16,-1 1 1 0,6 2-4 0,2 7 0 0,2 4-4 0,-1 5-2 0,4 4-2 15,-4 6-1-15,3 6-2 0,-4 4 2 0,4 3-2 16,-5 1 0-16,1 2 3 16,2 7-2-16,-7 4 0 0,-2 2 3 0,0 2-4 15,-3 1 1-15,-7 3-1 0,-1 1-3 16,-5 0 4-16,0 2 2 0,-7 0 2 0,-6 2 5 0,-6-1 0 15,-3 0 1-15,-6 0 3 0,-4-1 0 0,-1-5 4 0,-6 1 1 16,-2-3 2-16,1-1-1 0,0 0 1 16,6-3-1-16,2-2-1 0,6 0 2 15,5-3-1-15,7-1 0 0,5-1-1 0,3-5-3 0,5 2 0 16,1-2-5-16,0 1 4 0,2 2 4 16,5 2 3-16,3 1 5 0,1 0-3 0,7 0 1 15,4 1 1-15,1 1-1 0,6-1 0 0,2 1-3 16,3-2 0-16,0 3-1 0,-1-2-2 0,3 1 2 15,0-2-1-15,2 0 2 0,-1 0 0 16,0-1-1-16,2-1-2 0,-8 1-5 16,-1-3-15-16,-7 2-27 0,0 0-38 0,-3-2-46 0,-2-1-46 15,0-1-57-15,-6-1-111 0,4 0-250 16,-7 0-334-16,-4 0 244 0</inkml:trace>
  <inkml:trace contextRef="#ctx0" brushRef="#br0" timeOffset="128245.0917">22322 11175 1310 0,'0'0'297'0,"0"0"-52"0,0 0-36 15,0 0-7-15,0 0 5 0,0 0-17 0,0 0-29 0,0 0-28 16,0 0-35-16,0 0-28 16,0 0-27-16,0 0-15 0,0 0-15 0,0 0-11 15,-30-101-2-15,19 101-7 0,1 0-1 0,-4 6 4 16,-6 2-1-16,0 2 3 0,-1 3 2 0,-4 1-3 15,5 0 1-15,4-2 0 0,0-1-3 0,6 2 0 16,2 0 0-16,2 1-1 0,1-1 2 16,5 1 1-16,0 0-3 0,0 0 1 15,6-2 0-15,3 2-2 0,3-1 8 16,3 0 0-16,3 0 1 0,4-2 4 0,5 0-5 0,1 0 1 16,-1-2 1-16,5 2-4 0,1-2 3 0,0 1-1 15,0-1 0-15,1 3 1 0,-5-1-3 0,-2 1-2 0,-6 0-1 16,-2 2-3-16,-8-2 0 15,-1 1-2-15,-3-1 0 0,-4-1-2 0,-3 2 2 16,0-1-1-16,-2 0-1 0,-7 1 6 0,-4-2-4 16,-5 2 7-16,-6-2 2 0,-6-1-2 0,-6-1 4 15,-5 0-3-15,0-2 0 0,-2-1-2 0,-6-2-7 16,0-2-13-16,1 0-20 0,0-2-22 0,5 0-30 16,7-2-46-16,5-3-97 0,4-1-237 15,9-1-541-15,8 4 79 16</inkml:trace>
  <inkml:trace contextRef="#ctx0" brushRef="#br0" timeOffset="128920.7573">23133 11141 172 0,'0'0'253'0,"0"0"42"0,0 0-20 0,0 0 27 0,0 0 8 0,0 0-45 0,0 0-43 15,0 0-34-15,0 0-41 16,10-121-23-16,-11 116-24 0,0 4-22 0,-3-1-13 16,3 2-26-16,0 0-23 0,-1 0-23 15,-4 2-18-15,0 8 0 0,-10 3 7 0,-2 8 12 0,-5 6 8 16,-2 2 1-16,-2 6 2 0,-2 3-2 0,3 1 2 16,-1 2-3-16,-1-3 1 0,5 0 1 15,2-2-4-15,4-4 1 0,6-2 0 0,2-2-1 16,8-4 5-16,1-2-4 0,2-2 2 15,7-3 3-15,6-2-4 0,0-3 9 0,6-4 1 0,5-2 4 16,0-3 6-16,3-2 0 0,2-4 0 16,4-6-2-16,-2-5-2 0,-1-2 0 0,1-3-1 15,1-5 2-15,-8 1-2 0,1-2 5 16,-7-4 0-16,-6-3-1 0,-5-1 2 0,-3-3-8 0,-6-2-3 16,0-4-5-16,-6 0-10 0,-4 2 0 15,-5 2-7-15,-1 2-3 0,-4 5 3 16,2 4-2-16,1 5-2 0,-2 4-6 0,3 7-16 0,4 5-19 15,1 4-28-15,2 2-47 0,0 6-66 0,5 8-82 16,-1 4-81-16,8 2-107 0,-3-4-195 16,0-4-142-16</inkml:trace>
  <inkml:trace contextRef="#ctx0" brushRef="#br0" timeOffset="129453.2046">23509 11140 890 0,'0'0'820'16,"0"0"-553"-16,0 0-100 0,0 0-24 0,0 0 9 0,0 0 6 15,0 0-6-15,0 0-13 0,73-123-21 16,-73 117-17-16,0 2-23 0,0 3-26 0,0 1-22 16,0 0-30-16,-1 1-31 0,0 6-10 0,-5 7 4 15,3 6 12-15,-1 7 22 0,-1 8 7 16,1 2-3-16,0 2-1 16,2 1 0-16,1 2-1 0,0-3 2 0,0-3 0 0,0-1 0 15,0-4 1-15,2-2-4 0,-1-3 2 0,0-6 1 16,0-2 0-16,2-4 1 0,-1-4-3 15,0-3 2-15,-1-3 0 0,1-3 6 0,0-1 13 16,-1 0 15-16,0 0 16 0,3 0 12 0,-3 0 2 16,1-6-12-16,1-5-18 0,0-5-14 15,0-4-16-15,3-4-1 0,-3-2 1 0,0-5-4 16,4-1 2-16,-3-3-2 0,-3-3 1 0,2-1 1 16,1-2-1-16,-1 2-2 0,-2 3 1 0,1 4-1 15,-1 7 3-15,-1 5-1 0,1 7 0 16,0 6-2-16,0 6-10 0,0 1-11 0,0 0-27 0,0 0-22 15,2 5 12-15,1 8 11 0,5 4 25 0,3 6 22 16,0 3-3-16,8 2 1 0,-1 2 0 0,3 0 2 16,1-2 1-16,4-2-2 0,-3-2 2 15,4-2-3-15,-2-4 3 0,1-3 2 0,0-4 2 16,2-4 2-16,-1-3-1 0,-1-4 3 0,3 0 1 16,-2-3 2-16,-2-5 2 0,2-4 0 0,-2-1 0 15,0-1 0-15,-3-4-1 0,-1-1 3 16,-3-3-2-16,-4-1 2 0,-4-1-1 0,1-1-4 15,-4-1 0-15,-4 0-7 0,-3 0-1 0,0 0 0 16,0 3-7-16,0 2 0 0,-4 5-7 16,-2 5-11-16,3 2-12 0,0 6-27 0,-1 3-46 15,3 0-52-15,0 9-50 0,1 5-62 0,0 5-84 16,1 3-195-16,-1-4-356 0,5-6 142 0</inkml:trace>
  <inkml:trace contextRef="#ctx0" brushRef="#br0" timeOffset="129904.2853">24672 11134 1213 0,'0'0'780'0,"0"0"-566"0,0 0-23 16,0 0 3-16,0 0 0 0,0 0-19 0,0 0-36 15,0 0-37-15,27-117-25 0,-30 112-15 0,2 4-14 16,-3 0-16-16,4 1-24 0,-1 0-24 16,0 4-12-16,-6 8 0 0,-3 8 9 0,-3 3 15 15,-1 6 6-15,-4 2 0 0,-1 0-2 16,0 1 0-16,3-2 0 0,-4 1 0 0,2-3 3 0,-1 0 0 15,3-3-2-15,2-4-1 0,2-4 0 16,1-4-1-16,4-5 2 0,4-2 3 16,1-2-2-16,0-3 3 0,2-1 3 15,0 0 7-15,0 0 13 0,0 0 11 0,0-1 15 0,2-5-8 0,1-4-15 16,2-5-14-16,0-6-17 0,4-4 0 16,-2-4 5-16,0-1 1 0,2-3-2 15,2 0-3-15,-1-2 0 0,4-2-1 0,-1 1 2 16,0 0 3-16,4 2-4 0,-5 4 2 0,0 8-4 15,-4 6 0-15,-3 7 1 0,-1 5-2 0,-3 3-3 16,-1 1-17-16,1 0-16 0,0 1-4 0,6 6 6 16,-3 9 16-16,5 3 18 15,1 7 4-15,1 4 0 0,2 3-2 0,2 0-2 16,-2 1 0-16,3-1 0 0,-2-2 4 0,3 0-2 0,0-1 2 16,1-2-2-16,2-2-5 0,0-2 4 15,0-2-3-15,0-2 1 0,-2-3-8 0,-5-2-29 16,2-1-35-16,-7-3-48 0,-3 0-73 0,-3-2-100 15,-2-2-267-15,-3-1-531 0,-3-3 50 0</inkml:trace>
  <inkml:trace contextRef="#ctx0" brushRef="#br0" timeOffset="130327.0476">24484 11241 1268 0,'0'0'118'0,"0"0"-12"0,0 0-11 0,0 0 3 16,0 0 13-16,0 0-21 0,0 0-6 15,0 0-7-15,0 0-17 0,131-70-14 0,-91 63-12 0,2 0-7 16,2-1-8-16,6-1-2 0,1-1-5 0,-1 1-8 16,0 0 6-16,-2-2-1 0,-3 1 0 15,-5-2 8-15,-1-2-4 0,-6 1 4 16,-5-2 5-16,-6 1 2 0,-3-2 15 0,-7 3 19 0,-3 2 12 16,-4 0 15-16,-1 1 10 0,-3 2 2 15,-1 0 5-15,0 4-2 16,0-1-10-16,0 4-15 0,0 1-20 15,-1 0-22-15,0 0-18 0,1 0-23 0,-1 0-10 0,-2 5-4 0,-1 3-1 0,-3 7 11 16,0 4 10-16,-3 5 1 0,-2 3 10 16,6 0-2-16,-2 1 0 0,1-3 8 15,0 3-7-15,0-2 2 0,-1 0 1 0,5-1-5 16,0-2 5-16,-1 0 0 0,4-2-3 0,2-2-2 16,1-1-1-16,1-2-2 0,6-2 1 15,1-3 9-15,6 1-7 0,1-3 3 0,0 0-3 0,5-2-7 16,1 0 7-16,0-3 0 0,1 0 0 0,0-3 5 15,1-1-13-15,-1 0-8 0,0-2-8 0,-2-3-13 16,1-1-3-16,1-2-13 16,0 0-12-16,0-2-19 0,-2-3-39 15,-2 1-52-15,1-5-96 0,-5-1-271 0,-3 3-528 16,-6 5 96-16</inkml:trace>
  <inkml:trace contextRef="#ctx0" brushRef="#br0" timeOffset="130542.0684">25723 11048 2572 0,'0'0'122'0,"0"0"10"0,0 0 7 0,0 0-14 15,0 0-16-15,0 0-40 0,0 0-39 16,0 0-20-16,0 0-11 0,0 0 1 0,0 0 8 16,0 0 2-16,0 0 3 0,-4 102-5 0,6-71-3 15,4-1 2-15,1 0-1 0,-2-2-2 0,2 0 3 16,0-1-7-16,-4-2-1 0,6-2-3 0,-7-2-13 15,3-3-43-15,-3-1-84 0,1-4-144 16,-3-3-351-16,0-4-962 0</inkml:trace>
  <inkml:trace contextRef="#ctx0" brushRef="#br0" timeOffset="130682.972">25874 10876 2094 0,'0'0'119'0,"0"0"-44"0,0 0 8 0,0 0 21 15,0 0 5-15,0 0-16 0,0 0-32 16,0 0-50-16,0 0-55 0,0 0-38 0,0 0-5 0,0 0-6 16,0 0-91-16,0 0-498 0,-44-45-805 0</inkml:trace>
  <inkml:trace contextRef="#ctx0" brushRef="#br0" timeOffset="130909.5981">26281 11135 745 0,'0'0'-745'0</inkml:trace>
  <inkml:trace contextRef="#ctx0" brushRef="#br0" timeOffset="131015.4728">26182 11114 742 0,'0'0'-378'0,"0"0"14"0,0 0 364 0,0 0 0 0</inkml:trace>
  <inkml:trace contextRef="#ctx0" brushRef="#br0" timeOffset="131420.6855">26182 11114 0 0,'0'0'197'16,"0"0"298"-16,0 0-141 0,49-83-83 0,-48 78-50 15,2 0-9-15,-3-2-4 0,1 0-1 0,0 0-18 16,1 0-27-16,0 0-27 0,0 1-31 0,0-1-22 16,4 1-28-16,1-3-19 0,2 4-12 15,2-2-9-15,5-2-3 0,1 1-3 0,3 0-3 16,1 1 3-16,-1 0-3 0,1 3 1 0,-2-1-4 16,-3 3-4-16,-3-1 3 0,-4 3 0 0,-3 0 2 15,-3 0 3-15,-3 0 3 0,0 0 5 16,0 0 6-16,-1 0 4 0,-3 0-2 0,-1 0-3 0,-4 0-7 15,-5 3-6-15,-5 0-4 0,-3 3 2 16,-4 0-2-16,1 0 0 0,-2 1 2 16,6-1-3-16,-2 1 1 0,5 0-2 0,1-2-2 15,4 4 2-15,3-1-2 0,2-1 4 0,3 0-4 16,2-1-1-16,0 2-3 0,3-1-1 0,0 3 1 16,3-1 2-16,4 0 1 0,2 1 4 15,3-2 2-15,7 2 0 0,5-2 2 0,2 1 1 16,2-2-1-16,4 0 1 0,2 1 1 15,2-1-6-15,1 0 2 0,-1 1-1 0,0 0-2 0,-1 2 2 16,-5 0-2-16,1-1 0 0,-8 1-1 0,-1 1-2 16,-6 1 2-16,-3-1-2 0,-4 1 0 15,-3 0-1-15,-2 1-3 0,-4 1-1 0,0 0 1 16,-4 1 1-16,-7 0 3 0,-6 0 4 16,-7-2 3-16,-7-4-2 0,-9 2 2 15,-3-4-2-15,-5-1-2 0,-2-2 2 0,-2-3-2 0,1-2-1 16,4 1 1-16,0 0-5 0,5-2 0 0,7-2-7 15,8-1-8-15,7-1-21 0,9-1-41 16,6 0-65-16,5 0-124 0,6-3-291 0,3 2-466 0,1 2 62 16</inkml:trace>
  <inkml:trace contextRef="#ctx0" brushRef="#br0" timeOffset="132146.1924">27096 10996 586 0,'0'0'246'0,"0"0"-61"0,0 0 50 0,0 0 39 0,0 0 10 15,0 0-26-15,0 0-56 0,59-116-42 16,-54 110-32-16,-1 0-26 0,-1 3-18 16,0 0-21-16,-3 3-18 0,0 0-14 0,0 0-18 0,0 0-20 15,0 5-29-15,0 4 18 0,-4 6 12 16,0 6 22-16,-2 6 29 0,-1 5-15 0,-3 1-6 16,0 3-4-16,0-2-4 0,-3-2 0 15,3-1 1-15,-2-4 1 0,2 0 5 0,0-4 1 16,0-4 0-16,3-3-3 0,2-1-6 15,1-7-1-15,0-1 0 0,3-3 6 16,0-2 10-16,1-2 18 0,0 0 11 0,0 0 6 0,0 0 8 0,0 0-8 16,0 0-8-16,0-6-9 0,0-2-24 15,0-5-9-15,-2-4-8 0,2-3-6 0,3-3 10 16,1-3-5-16,1-4-1 0,1-1 0 16,4-4-3-16,-2-1-1 0,1 0-2 0,1-2 5 0,1 1 0 15,-2 1 0-15,0 0 3 0,1 2-5 16,-3 4-2-16,2 6 1 0,-3 6-2 0,0 5 2 0,-1 5-4 15,-2 3-4-15,-2 4-3 0,0 1-14 16,1 0-5-16,1 0-6 0,2 5 4 0,8 5 9 16,2 5 11-16,5 5 7 0,1 5 1 15,-1 5 1-15,5 2 1 0,0 1 2 0,-2 1-1 0,-2-2-3 16,-1 0 3-16,0 0-5 0,-2-2 2 16,-2-1 3-16,-2 0-9 0,-3-2-1 0,2-2-10 15,-3-1-21-15,-2 0-23 0,1-2-49 0,-3-1-62 16,-5 0-107-16,-1 0-271 15,1-6-617-15,-3-5 70 0</inkml:trace>
  <inkml:trace contextRef="#ctx0" brushRef="#br0" timeOffset="132335.4582">27135 11092 2239 0,'0'0'68'0,"0"0"-26"0,0 0 24 15,0 0 36-15,0 0 24 0,0 0-9 0,0 0-48 16,0 0-47-16,0 0-27 0,0 0-10 0,0 0 2 16,0 0 1-16,116-46 7 0,-59 47-4 0,7-1-24 15,3 0-48-15,-1 0-100 0,1 0-159 16,-17-1-331-16,-19-2-596 0</inkml:trace>
  <inkml:trace contextRef="#ctx0" brushRef="#br0" timeOffset="132640.4959">27683 10891 1695 0,'0'0'232'0,"0"0"-61"0,0 0-1 0,0 0 29 16,0 0 9-16,0 0-33 0,0 0-46 15,0 0-49-15,0 0-38 0,0 0-31 0,0 0-15 16,0 0-7-16,0 0 1 0,0 0 6 0,76-53-2 16,-39 51 8-16,-1-2 5 0,2 2 2 0,-2 1 9 0,0-2 5 15,-2 2 6-15,-1 0 9 0,0 0-5 16,-7 0 2-16,-1 1-3 0,-4 0-6 0,-5 0 1 15,-2 0-6-15,-4 2-4 0,-3 3-3 0,-1-1-6 16,-1 2-2-16,0 4-1 16,-1 1 1-16,-1 3 1 0,-1 4 3 15,-2 4 2-15,1 2-6 0,-1 3 1 0,1 1-3 0,-1 2-3 16,0-1 4-16,2 1-4 0,-2 0 1 0,1-1 0 16,-1-2-3-16,1 1 5 0,5-3-5 0,2 3-2 15,-2-2-5-15,4 2-19 0,0-5-25 16,0 1-46-16,2-3-64 15,-3-3-96-15,-2-2-162 0,-1-4-450 0,-4-4-712 0</inkml:trace>
  <inkml:trace contextRef="#ctx0" brushRef="#br0" timeOffset="132880.4823">28637 10826 1859 0,'0'0'751'0,"0"0"-708"0,0 0-24 0,0 0-9 0,0 0-6 16,0 0 8-16,0 0 6 0,0 0 4 0,0 0 10 16,0 0-6-16,0 0-6 0,-84 146-1 0,85-111-11 15,2 0 1-15,5-1 0 16,0-2-5-16,2 0 0 0,-1-4-6 0,0 1-8 16,-3-4-15-16,0 0-44 0,-4-3-92 0,0-3-164 15,-2-5-393-15,0-6-811 0</inkml:trace>
  <inkml:trace contextRef="#ctx0" brushRef="#br0" timeOffset="133068.8532">28678 10622 892 0,'0'0'595'0,"0"0"-661"0,0 0-170 16,0 0-7-16,0 0-46 0,0 0-187 0,0 0 299 0</inkml:trace>
  <inkml:trace contextRef="#ctx0" brushRef="#br0" timeOffset="133974.352">29261 10898 2409 0,'0'0'97'0,"0"0"10"0,0 0 23 15,0 0 12-15,0 0-6 16,0 0-29-16,0 0-28 0,0 0-20 0,0 0-11 0,0 0-17 0,0 0-11 16,0 0-10-16,0 0-15 15,0 0-5-15,-88-105-1 0,68 115 0 0,-5 3 6 0,-6 6 3 16,-2 4 0-16,-1 3-2 0,0 4-1 0,1 2-1 16,6 0-1-16,1 1 1 0,5 0 0 15,9 1-2-15,1-1 0 0,7-2-1 0,4 0-3 16,2-1 5-16,9-2-1 0,3 2 5 15,10-4 4-15,3-2 1 0,7-4 5 0,5-2 1 0,4-3 3 16,2-7 3-16,2-4 1 0,-1-2 1 16,1-2-2-16,-3-3-1 0,-3-8 1 15,0-5 2-15,-5-3 7 0,-4-3 0 0,-4-4 2 0,-4-4-5 16,-3-3-7-16,-1-3 2 0,-5 0-5 16,-6-6 0-16,-5-2-3 0,-5 1-6 0,-2 0-1 15,-11 4-7-15,-2 3-1 0,-8 6 1 16,1 5-5-16,-5 5 2 0,3 6-6 0,-2 4-2 15,6 3-2-15,0 4 1 0,3 3 1 0,4 0-5 16,4 3-2-16,3 5-8 0,3 1-5 0,4 2 0 16,1-1 1-16,4 1 4 0,5-1-2 0,5-1 5 15,3-1 10-15,5-2 8 0,-1-3 8 16,4 0 5-16,2-3 2 0,1 0 3 0,1-2 1 16,0-3 3-16,0-2 2 0,-2 0 5 0,-4-1 11 0,-4 0 9 15,0 3 6-15,1-1 1 16,-4 1-3-16,-2 0-3 0,0 0-5 15,-3 2-4-15,-4 0-7 16,-2 2-7-16,2 1-6 0,1 0-8 0,-2 0-1 0,-1 4 0 0,3 4-3 0,2 4 6 16,-2 3-6-16,0 4-1 0,1 5 2 0,-2 4-4 15,-3 4 4-15,3 1 3 0,-1 5 0 0,-2-1-1 16,0 0-1-16,-1-1 1 0,-2-3-1 16,3-4 2-16,-3 0 2 0,-1-3-2 15,1-2 1-15,3-3-2 0,-4-3-7 0,1-6 8 0,-1-2-2 16,0-5 3-16,-1-2 8 0,0-3-4 0,0 0 12 15,0 0 8-15,0 0 12 0,0 0 11 16,1-2 7-16,-1-6-9 0,3-3-14 0,-2-7-15 16,1-4-16-16,-2-1-1 0,1-2 3 0,1-2 0 15,0 1-2-15,2-2-1 0,-2-3-5 16,6 0 5-16,-5-3-1 0,6 2 2 0,-1-1 2 0,3 2-4 16,-1 1 3-16,-1 6-4 0,0 5-1 15,-4 5 2-15,1 7 0 0,-4 3-4 0,-1 2-9 16,0 2-16-16,-1 0-20 0,1 4 0 0,5 5 11 15,-2 3 12-15,5 9 19 0,1 4 4 16,1 4-4-16,5 2 3 0,-2 2-1 0,4-1 3 16,-2-2 8-16,2-1-6 0,5-3 2 0,-1-1-4 0,2-1-6 15,1-2 9-15,2-2-2 16,3-3 4-16,-2-1 6 0,-1-5-8 0,-1-3 3 16,2-2-1-16,-4-2-2 0,1-4 9 15,-2 0 2-15,-1-8 3 0,-1-2 1 0,-1-3-1 0,-1-3-2 0,1-4 0 16,-2-1 4-16,-3-4-7 0,1-3-1 15,-3-4-6-15,-3-4-7 16,1-2 7-16,-3 0-2 0,-5-4 5 0,2-1 5 0,-6 3-13 16,1 0 0-16,-9 0-13 0,-1 5-4 0,-6 5 6 15,1 1-6-15,-9 4-6 0,-3 2-19 0,-4 1-29 16,-4 4-34-16,0 2-54 0,-2 4-98 16,9 4-299-16,11 3-838 0</inkml:trace>
  <inkml:trace contextRef="#ctx0" brushRef="#br0" timeOffset="162692.8944">1004 10679 1106 0,'0'0'94'0,"0"0"-45"0,0 0-5 0,0 0 25 15,-66-119 35-15,47 93 25 0,-1 5 11 0,1 4-20 16,-1 6-48-16,3 4-44 0,0 5-16 0,-3 2-30 15,2 9-4-15,-1 3 3 0,3 6-12 16,-1 4 25-16,4-3 3 0,-1 5 35 0,7-1-30 16,-4-2 21-16,1 6 3 0,1 0-26 0,1 2 24 15,-2 1-20-15,1 0-2 0,1 1-8 16,3 2 2-16,-5-2-14 0,3 0-7 0,4 1 5 16,-3-3 1-16,4-1 21 0,0-2 17 15,2-5 7-15,0 4 9 16,2-1-27-16,7-6 32 0,3 0-30 15,6-15 7-15,-3-3 29 0,5-12-29 0,-1-4 29 0,0-5-5 0,0-1-3 0,-1-1-6 0,-1-3-9 16,1 1 1-16,-1-1-7 0,-1 0-3 0,1 3 1 16,-4 1-10-16,2 5-2 15,-5 2-3-15,-1 3-2 0,-5 4-1 0,2 1-3 16,-3 5-13-16,-2 2-26 0,1 0 30 0,1 5 14 16,0 2 18-16,0 4 30 0,3 2-24 0,-2 2-8 15,4 1 0-15,0 4-7 0,-1 3 2 16,0-1-4-16,3 1-4 0,-2 1 3 15,1 2-10-15,0-3 7 0,-2 0 1 0,2 0-2 0,0-3 9 0,1-2-8 16,-2-1-7-16,1-3-14 0,-3-2-38 16,2 0-68-16,1-4-117 0,-1-1-153 0,-3-4-186 15,1 0-225-15,-3-2 599 0</inkml:trace>
  <inkml:trace contextRef="#ctx0" brushRef="#br0" timeOffset="162967.737">1084 10637 0 0,'0'0'389'0,"0"0"-106"0,0 0 4 0,0 0-55 16,-13-120 21-16,11 97 44 0,-2 2-21 0,3 8-35 16,-1 2-56-16,1 5-70 0,0 3-48 0,0 3-43 15,1 0-23-15,-1 0-24 0,0 0-18 16,1 4-33-16,0 2 9 0,0 5 26 16,0 1 24-16,1 5 39 0,1 5 0 0,2 3-10 0,2 6-6 15,-2 1-2-15,4 3-2 16,-1 1-3-16,-1 0 0 0,2-1 3 0,0 1-3 15,-1-2 3-15,0 1 0 0,1-3-3 0,1-1 5 16,-1-4-2-16,2-2-2 0,-4-3 5 0,1-2-7 16,2-5-2-16,-1-1-5 0,-3-6-12 0,2-3-9 15,-4-2-9-15,4-3-4 0,-4 0-20 0,6-3-61 16,-3-8-89-16,-2-3-263 0,2 1-371 0,-4 4 184 16</inkml:trace>
  <inkml:trace contextRef="#ctx0" brushRef="#br0" timeOffset="163508.4493">1222 10493 363 0,'0'0'189'0,"0"0"-27"0,0 0-8 0,0 0 37 15,0 0 36-15,0 0 13 0,0 0-27 0,0 0-48 16,0 0-52-16,0 0-40 0,0 0-34 0,0 0-20 16,0 0-15-16,0 0-21 0,-8-46-28 15,8 48-37-15,0 3 31 0,0 3 50 0,3 3 57 16,3 4 55-16,-2 5-14 0,4 3-31 0,1 6-30 15,2 3-12-15,-2 5-1 0,1-1-7 16,0 3 5-16,-2 0-1 16,-1-3-8-16,-1 1 3 0,3-2-5 0,-1-2-3 0,-4-3-1 15,4-5-4-15,0-2-2 0,-2-1-1 16,2-5-5-16,-1-3-4 0,1 0-22 0,0-4-11 0,1-5-12 0,-1-3-9 16,2-2 18-16,-2-5 7 15,1-6 5-15,-3-4-33 0,3-4-67 0,-1-2-96 0,-4-2-237 16,1 3-258-16,-3 8 200 0</inkml:trace>
  <inkml:trace contextRef="#ctx0" brushRef="#br0" timeOffset="164108.7887">1458 10489 0 0,'0'0'0'0,"0"0"0"15,0 0 0-15,0 0 0 0,0 0 0 0,0 0 9 16,0 0 239-16,0 0 8 0,0 0-9 0,0 0 6 16,0 0-4-16,0 0-15 0,0 0-21 15,0 0-40-15,-65-76-19 0,64 76-24 16,-2 0-9-16,3 0-16 0,-1 0-16 0,1 0-33 0,-1 0-26 15,1 0-18-15,0 0-17 0,0 0-18 0,0 2-37 16,0 4-14-16,1 7 21 0,4 10 34 0,-2 6 41 16,6 4 31-1,-1 5-21-15,-3-2-8 0,3 0-12 0,1-1-1 0,-6 0 0 0,3-2-1 16,-3 3 3-16,-1-4-4 0,2 0 2 0,-3 1-1 16,0-5-7-16,-1-2 0 0,1-1-5 15,0-4 0-15,-1-3 5 0,0-3 2 0,0-3 0 16,0-3 2-16,0-4-1 0,0-3 4 0,0 0 5 15,0-2 11-15,0 0 9 0,0 0 8 0,-2 0 2 16,-4 1-37-16,2-1-9 0,-5 0-14 16,-2 0-8-16,0 0 41 0,2 0-12 0,-2 0-3 15,0 0-7-15,-5-1-34 0,3-1-17 0,-6 1-37 16,0 0-47-16,-1-2-46 0,0 2-25 16,0-2-128-16,4-2-205 0,2 0-303 0,5 2 535 15</inkml:trace>
  <inkml:trace contextRef="#ctx0" brushRef="#br0" timeOffset="164540.4482">1556 10487 2372 0,'0'0'26'0,"0"0"-46"0,0 0 14 0,0 0 34 15,0 0 22-15,0 0-8 0,0 0-30 16,0 0-54-16,0 0-42 0,0 0-39 0,0 0-20 16,0 0 42-16,0 0 46 0,0 0 56 0,-25-1 56 15,39-9-3-15,1-1-1 0,4-4-1 16,0-5 2-16,1 0 2 0,1-3-2 0,0-1 1 16,0 1-8-16,-5 3-8 0,-1 3 0 0,-5 4-5 15,-3 4 5-15,-4 6 29 0,-3 0 20 0,0 3 14 16,0 0-2-16,0 0-26 0,0 1-26 15,0 2-21-15,-2-1-19 0,1 0-15 0,0 1-10 16,-1-2-13-16,2 0-10 0,-2 4 0 0,1 1 2 16,0 8 14-16,-1 4 12 0,0 4 9 0,-2 1 2 15,2 3 0-15,2 0 2 0,-2 2 2 16,0 1-3-16,2-1-2 0,0 5 1 16,0-1-3-16,0-5 9 0,2 1 0 15,-2-1-1-15,2-6 2 0,5-2-6 0,-3-3-4 16,4-2 2-16,2-1-1 0,-1-4-4 0,0-3-6 0,1-1-16 15,2-3-25-15,-1-2-30 0,1 0-56 0,3-3-116 16,-3-6-217-16,-2 2-346 0,-5 2-206 0</inkml:trace>
  <inkml:trace contextRef="#ctx0" brushRef="#br0" timeOffset="164930.1937">1906 10182 1372 0,'0'0'378'0,"0"0"-131"0,0 0-112 0,0 0-38 15,0 0-17-15,0 0-24 0,0 0-34 16,0 0-11-16,0 0 29 0,0 0 32 0,0 0 25 0,0 0 4 16,37 133-36-16,-25-99-29 0,0-3-7 15,1-1-3-15,3 0-3 0,-6-1 0 0,3 1-7 16,-1-3-5-16,-3-2-4 0,2-1-7 16,-5-5 5-16,1-2 0 0,-4-2 1 0,3-3 4 15,-4-4-8-15,0-4-2 0,-2-1 3 16,0-2 6-16,0-1 16 0,0 0 16 0,0 0 18 15,0 0 9-15,0 0 8 0,0-4 3 0,-1-2-26 0,-7-3-18 16,-2-9-29-16,-1-3-21 16,-3-2 7-16,-3-7-2 0,3-2 9 15,-1-4-3-15,-2-2 2 0,4-5 2 0,0-3-5 0,3-4 5 16,-1 1-7-16,3-2-1 0,4 5 2 0,0 4-5 16,3 8 4-16,1 7-8 0,5 6-4 15,0 4-2-15,5 4-12 0,-1 2 5 0,2 2 3 0,6 2 3 16,0 3 9-16,5 0-4 0,2 5-13 15,-1-1-30-15,2 6-49 0,-1 6-52 16,-2 4-86-16,1 4-182 16,-8 0-324-16,-5-7-607 0</inkml:trace>
  <inkml:trace contextRef="#ctx0" brushRef="#br0" timeOffset="165099.7893">2068 10453 1538 0,'0'0'540'0,"0"0"-418"15,0 0-53-15,0 0-1 0,0 0-3 0,0 0-19 16,0 0-23-16,0 0-26 0,0 0-5 0,0-119-3 16,23 96 0-16,2 0 3 0,5 1 0 15,0 2-3-15,0 2-78 0,0 3-197 16,-10 6-399-16,-6 3-666 0</inkml:trace>
  <inkml:trace contextRef="#ctx0" brushRef="#br0" timeOffset="165267.5808">2057 10719 2058 0,'0'0'335'0,"0"0"-310"0,0 0-56 0,0 0-13 0,0 0 16 16,0 0 72-16,0 0 30 0,0 0 2 16,0 0-11-16,0 0-47 0,129-140-13 0,-96 108-3 15,2 0 9-15,1-1-9 0,-2 1-50 0,0 1-132 0,-9 2-206 16,2-1-248-16,-13 10-237 0,-5 6 378 0</inkml:trace>
  <inkml:trace contextRef="#ctx0" brushRef="#br0" timeOffset="165752.9146">2423 10003 983 0,'0'0'551'0,"0"0"-173"0,0 0-109 16,0 0-57-16,0 0-59 0,0 0-59 0,0 0-50 16,0 0-28-16,0 0-17 0,0 0-19 0,0 0 13 15,0 0 6-15,0 0 11 0,0 0 21 16,-11 83-14-16,15-58 2 0,3 1-10 0,3-1-6 15,-2 0-3-15,1 2-1 0,-2-1 2 16,0 0 3-16,1-2 1 0,-4-2-4 0,2 0 0 16,-4-1-1-16,1-4-1 0,-2-3 0 15,-1-4 1-15,0-4-1 0,0-3 4 0,0-1 1 0,0-1 9 32,0-1 15-32,0 0 17 0,-3-3-28 0,-1-3-14 15,-6-5-17-15,-1-3-20 0,-5-5 27 0,2-2 5 0,-4-3 2 0,0-4-1 16,2-4 2-16,-3-1 4 0,-1-3 4 0,1-2 3 15,0 0 4-15,4 1 4 0,0 5 3 0,4 4 4 0,2 7-6 16,4 7-2-16,1 4-6 16,3 5-14-16,1 4-17 0,0 1-43 0,1 0-9 0,7 5 6 15,3 4 18-15,8 4 42 0,3 4 13 0,7 3 1 16,1 3 1-16,2 0-4 0,4 0-3 0,-1-1-3 16,2-2-3-16,2-1 0 0,0-4 0 15,1 0 2-15,0-6 1 0,-1 0 1 0,-2-3 0 16,-3-3 0-16,-5-1 4 15,-3-2 1-15,-4-4 6 0,-7-2 8 0,-2-2 3 0,-2-1 14 0,-5-1 7 16,-1-5 6-16,-5 0-1 0,-2-3-10 0,-1-3-11 16,-5-1-10-16,-5-2-6 0,0-2-3 15,-5 1-5-15,-1-3 0 0,-2 0-1 0,0-2-4 16,-2-1-1-16,0-1-3 0,1 0 1 0,-1 1-1 16,7 1-4-16,1 5-10 0,4 9-18 15,3 5-17-15,5 6-50 0,-1 3-97 0,4 2-115 16,0 0-130-16,6 6-150 0,-2 0-215 0,0-2 257 0</inkml:trace>
  <inkml:trace contextRef="#ctx0" brushRef="#br0" timeOffset="169419.3237">2911 10057 1498 0,'0'0'263'0,"0"0"-86"0,0 0-33 0,0 0-28 16,0 0-19-16,0 0-34 0,0 0-25 0,0 0-25 16,0 0-10-16,0 0-3 0,0 0-4 15,0 0 1-15,22-58 0 0,-6 46-1 16,0 0 6-16,1-1 2 0,2-2 0 0,2-1 2 0,0-2-4 15,5 0-1-15,-4-2 0 0,1 0 2 0,0 1 0 16,-6 1 0-16,2 2-1 0,-7 1-4 16,-1 2 2-16,-2 1 3 0,-2 0 4 0,-4 2 6 15,-1-1 0-15,0 0-4 0,-1 0-4 0,1-3-3 16,0 1 0-16,-1 0 1 16,0 0 3-16,-1-1 3 0,0 2 0 0,0 2 6 15,2 0 3-15,-2 2 7 0,0 1 11 0,0 1 9 0,0 2 18 16,0 2 6-16,0 2-2 0,0 0-10 0,0 0-19 15,0 0-16-15,0 0-17 0,0 0-16 16,0 2-20-16,0 3-23 0,2 4 17 0,3 5 17 16,3 7 22-16,2 3 27 15,-1 3-14-15,3 2-8 0,0 2-3 0,-1 1-3 16,6-1 3-16,-4-1 2 0,2 1-2 0,-2-4 0 0,0-3-2 0,3 1-1 16,-4-7 1-16,1-1 0 0,-4-3 2 0,-1-3-2 15,-4-4-1-15,2-5 1 0,-5-1 11 16,0-1 22-16,-1 0 23 0,0 0 25 15,0 0 10-15,0-1 0 0,-1-6-26 0,-6-6-30 16,-2-4-19-16,-1-6-21 0,-3-3 5 0,1-3 2 16,1-1-3-16,-3-6-2 0,4-5 0 0,-4-1 1 15,4-3 1-15,-1 0 2 0,0-1-2 0,-1 0 0 16,2 1-3-16,0 0 5 0,1 7-2 16,3 3 1-16,1 6 0 0,0 6-4 0,2 5-2 15,3 9-6-15,-1 2-4 0,1 4-12 0,0 2-18 16,0 1-9-16,6 0 0 0,6 2 4 0,2 3 16 15,6 1-8-15,4 5-21 0,4 2-36 16,4 3-58-16,1 2-53 0,3 3-86 16,-2 0-112-16,-1 0-182 0,-9-5-254 0,-10-3 413 0</inkml:trace>
  <inkml:trace contextRef="#ctx0" brushRef="#br0" timeOffset="170152.5383">3262 9900 2590 0,'0'0'-30'0,"0"0"58"16,0 0-11-16,0 0-10 0,0 0-3 0,0 0-5 16,0 0-18-16,0 0 9 0,0 0 8 0,0 0 2 15,65-131 5-15,-30 101-3 0,3-1-1 16,1-2-13-16,2 1 11 0,-1-3 4 0,1-1 1 16,-3 1 15-16,-2-2-10 0,-2 4-2 15,-6 0 0-15,-2 2 3 0,-6 0-3 0,-6 3 4 0,-3 4 8 16,-3 3 5-16,-3 6 13 0,-4 3 18 15,-1 5 7-15,0 0 17 0,-1 2 1 16,-4 2-7-16,1 0-9 0,0 1-18 0,1 2-4 16,3-1-13-16,-3 1-5 0,2 0-12 0,1 0-12 0,0 0-15 15,0 5-21-15,0 4 4 0,0 8 6 0,0 6 13 16,0 5 21-16,0 7-3 0,1-1-8 16,3 3 3-16,1-1-6 15,1 2 2-15,1 0 6 0,-1-2-2 16,0 1 3-16,-2-4 0 0,1-3-4 0,2 0 2 0,-4-6-5 15,1-2 4-15,0-4 0 0,0-4-1 0,-2-3 2 16,1-5-3-16,-2-3 5 0,-1-1 8 0,0-2 12 0,0 0 18 16,0 0 11-16,0-2 7 0,0-3 5 15,0-4-24-15,-4-7-14 0,-3-6-15 0,-2-5-17 16,0-2 10-16,-3-3-3 0,3-3 1 16,-3-5-1-16,3-2-3 0,0-4 2 0,-3-2-2 0,4-2-4 15,0 0 0-15,4 3-4 0,0 3 2 0,3 4-2 16,1 9 1-16,-1 8-3 0,4 7-6 15,2 6-6-15,2 3-10 0,-1 3-1 16,2 1-3-16,2 3 1 0,3 0 6 0,6 4 4 0,-1 4 4 16,4 2 8-16,-1 6-1 0,-2 2-2 15,-1 1-4-15,-3 3-4 0,-5 2-1 0,-3 2 2 0,-1 1 7 16,-6-1 4-16,0 2 6 16,-6-1 0-16,-2 0 1 0,-5-2 5 0,-2-1-5 0,1-1 6 15,-3-5 6-15,0-1-2 0,0-1 8 0,3-3-5 16,1-2-6-16,3-1 3 0,2-2-8 0,3-4 8 15,2 0-2-15,2-3 0 16,1 0-3-16,0-1-7 0,0 0-8 0,1 1 1 0,2 2 5 16,3 0 9-16,4 2 9 0,1 1 2 15,2-2-1-15,6-1-2 0,1 0 4 0,2-1-3 16,1 0 5-16,3-1-4 0,-1-1-6 0,4 0-1 16,-3 0-1-16,-1 2 4 0,1-2 1 0,-1 0-2 15,1-3-5-15,-2 0-17 0,-1 0-19 16,-4-1-26-16,0 0-42 0,-3-1-49 0,-3-2-74 15,-2 0-113-15,-1-2-182 0,-3 2-210 0,-3 1-74 16</inkml:trace>
  <inkml:trace contextRef="#ctx0" brushRef="#br0" timeOffset="170520.7603">4182 9208 328 0,'0'0'650'0,"0"0"-116"0,0 0-135 0,0 0-88 16,0 0-57-16,0 0-35 0,0 0-40 15,-72-120-34-15,67 116-27 0,2 3-23 0,1 0-28 16,2 1-25-16,0 0-22 0,0 0-24 0,0 0-13 15,0 1-22-15,1 5-5 0,8 6 11 16,2 6 13-16,5 9 20 0,3 2 10 0,3 3-6 16,-2 0 2-16,1-1 0 0,0 0 2 0,-5-1-3 15,2 3-1-15,-6-4-1 16,-1-1-4-16,-2-2 4 0,-1-1-3 16,-3-3 0-16,0-5 2 0,-4-3-1 0,4-2 0 0,-5-6 5 15,0-2 1-15,0-2 11 0,0-2 5 0,0 0 9 0,0 0 7 16,0 0 3-16,0 0 5 0,-4-7-7 15,-1-2-13-15,-2-6-14 0,-3-3-10 0,-1-3-5 16,-1-5-3-16,1-1 2 0,-3-5 2 16,4 1-1-16,2-7 1 0,-2 0-3 0,2-2-2 15,2-1 2-15,0 0 1 0,1 2 4 0,4 5-4 16,1-2-5-16,0 7-3 0,-2 7-8 16,8 3-1-16,2 5-1 0,0 4-3 0,3 2 4 15,2 4-9-15,2 2-5 0,4 2-5 0,1 0-18 0,1 9-24 16,0 4-47-16,2 5-74 0,-3 4-142 0,-3-6-299 15,-8-4-637-15</inkml:trace>
  <inkml:trace contextRef="#ctx0" brushRef="#br0" timeOffset="170694.7385">4361 9351 1797 0,'0'0'663'0,"0"0"-630"16,0 0-31-16,0 0-9 0,0 0-1 0,0 0-7 15,0 0 0-15,0 0-8 16,-7-125-2-16,25 112 1 0,5 0-2 0,4 2 4 0,3 1-12 16,0 3-72-16,-3 3-217 0,-6 3-492 15,-6 2-237-15</inkml:trace>
  <inkml:trace contextRef="#ctx0" brushRef="#br0" timeOffset="170885.1873">4340 9610 2159 0,'0'0'65'0,"0"0"-34"0,0 0-20 0,0 0 28 16,0 0 27-16,0 0 19 0,0 0-3 0,0 0-19 15,0 0-17-15,0 0-12 16,0 0-8-16,0 0-10 0,0 0-8 0,119-78-11 16,-86 59-14-16,-1-1-54 0,-3-1-98 0,-1 0-137 15,-1-1-218-15,-10 4-304 0,-3 7 15 0</inkml:trace>
  <inkml:trace contextRef="#ctx0" brushRef="#br0" timeOffset="171222.4429">4595 9018 1166 0,'0'0'573'0,"0"0"-196"0,0 0-127 0,0 0-63 15,0 0-33-15,0 0-29 0,0 0-32 0,0 0-42 16,0 0-38-16,0 0-26 0,0 0-6 0,0 0 7 16,0 0 13-16,-51 9 16 0,57 18 5 0,5 1-1 15,2-2-3-15,1 1-5 0,1-2-5 0,1-1 0 16,1-2-3-16,-2-2 0 0,3 1 1 15,-5-2-1-15,1-2-1 0,0-2-2 0,-3-1 1 16,-1-2 1-16,0-4 2 0,-7 0 3 16,1-3-2-16,-2-4 5 0,-1-1 12 0,-1 0 15 15,0 0 19-15,0 0 13 0,0 0 6 16,0-4-12-16,-1-8-20 0,-5-1-23 0,0-5-21 16,0-3-1-16,-3-2 3 0,3-5-2 0,-3-2 3 15,2-2-7-15,0-3 1 0,-1-3 2 16,2-5 0-16,2 0 3 0,-2-3-1 15,3 0-4-15,0 1 1 0,1 5-5 0,1 5 0 16,1 4 0-16,6 8-3 0,-1 5-2 0,3 6-7 0,2 2-4 16,0 4-6-16,1 2-2 0,3 3 2 0,4 1-4 15,1 4-1-15,3 6-12 0,3 5-23 0,0 5-36 16,3 3-67-16,-2 6-102 0,0 1-208 16,-10-7-428-16,-4-6-339 0</inkml:trace>
  <inkml:trace contextRef="#ctx0" brushRef="#br0" timeOffset="171391.8002">4736 9239 2480 0,'0'0'54'0,"0"0"-30"16,0 0 16-16,0 0 17 0,0 0 2 0,0 0-13 0,0 0-30 16,0 0-22-16,0 0-11 0,0 0 0 15,0 0 1-15,0 0-4 0,0 0-23 0,0 0-67 16,119-118-120-16,-91 111-207 0,-11 3-358 15,-4 4-290-15</inkml:trace>
  <inkml:trace contextRef="#ctx0" brushRef="#br0" timeOffset="171604.0878">4837 9311 732 0,'0'0'784'0,"0"0"-634"16,0 0-88-16,0 0-5 0,0 0 40 0,0 0 35 15,0 0 16-15,0 0-6 0,0 0-33 0,0 0-36 16,0 0 9-16,0 0 9 0,0 0 16 15,0 0 13-15,52 15-27 0,-24-22-24 0,8-6-26 16,-2-1-17-16,1 0-5 0,0 0-8 16,-1 0-2-16,-4 1-2 0,-4 2-5 0,-5 3-6 15,-5 5-2-15,-2-1-9 0,-8 3-13 0,-2 1-32 16,-4 0-71-16,0 0-89 0,-4 4-223 16,-2 0-568-16,2 0-266 0</inkml:trace>
  <inkml:trace contextRef="#ctx0" brushRef="#br0" timeOffset="171749.5888">4953 9384 2421 0,'0'0'13'16,"0"0"-49"-16,0 0-12 0,0 0 20 0,0 0 19 16,120-106-7-16,-89 89-125 0,-9 5-524 0,-5 6-792 0</inkml:trace>
  <inkml:trace contextRef="#ctx0" brushRef="#br0" timeOffset="180586.3432">3818 13987 1009 0,'0'0'226'16,"0"0"-40"-16,0 0-34 16,0 0-54-16,0 0-59 0,0 0-8 0,0 0 10 0,0 0 11 15,0 0 12-15,0 0-9 0,0 0-21 16,0 0-31-16,-26-104-53 0,27 107-37 0,2 8 1 16,1 6 14-16,1 10 49 0,1 11 37 0,-2 12 4 15,0 11 0-15,-1 6-10 0,-2 6-3 0,-1 2 1 16,0 0 1-16,0 0-3 0,-2-4-3 15,-2-3-1-15,2 0-7 16,-1-5 4-16,2-2-1 0,-2-1 1 0,2-2 6 0,1-5-3 0,0-4 5 0,1-4 2 16,0-6 0-16,4-3 4 0,-1-4-2 15,4-6 7-15,-1-3 7 0,2-3 2 16,2-5 10-16,0-3 5 16,4-3 5-16,4-3 7 0,-1-2-4 0,6-3-3 0,1-1-6 0,4 0-2 0,2-2-4 15,1-5 1-15,4-2-3 0,0-2-8 16,3 0-1-16,1-2-5 0,-4 1-6 0,-1-1 2 15,-5 0-9-15,-2 0-3 0,0 1-8 16,-7 1-15-16,3 0-14 0,-3 1-29 0,-3 2-35 16,-1-1-45-16,-5 2-43 0,-2 1-40 0,-1 0-35 15,-3 0-40-15,-2 1-61 0,-3-1-39 0,0-1 155 16,-1 2 248-16,0 2 0 0</inkml:trace>
  <inkml:trace contextRef="#ctx0" brushRef="#br0" timeOffset="180861.0553">4328 14876 959 0,'0'0'383'0,"0"0"-134"16,0 0-94-16,0 0-45 0,0 0-17 0,0 0 3 15,0 0-11-15,0 0-16 0,0 0-14 0,0 0-27 16,0 0-30-16,0 0-14 0,0 0-6 16,0 0 4-16,23-25 12 0,1 34 6 0,3 2 2 0,4 4-4 15,2 6 0-15,-2 1-4 0,-1 3 4 16,-2 3-1-16,-2 2-1 0,-1 0 1 15,-5 1-11-15,-4 0-1 0,-3-1-1 0,-4 1-1 16,-4 0 9-16,-5-2 3 16,0 2 4-16,-10-3 10 0,0 1-1 15,-8 1 6-15,1-1-1 0,-7-2-5 0,-1 1-3 0,-3-3-20 16,-1-1-13-16,-2-2-24 0,1-4-28 0,1-1-18 0,6-4-18 16,1-4-19-16,4-3-34 0,7-5-104 15,3-1-220-15,6 0-227 0</inkml:trace>
  <inkml:trace contextRef="#ctx0" brushRef="#br0" timeOffset="181626.0519">5788 14433 986 0,'0'0'584'0,"0"0"-682"0,0 0 110 16,0 0 6-16,0 0 7 0,-65-122 11 16,57 113 20-16,-3 5-12 0,-2 1-26 0,-1 2-33 15,1 1-28-15,-6 1-7 0,0 9 8 0,-2 6 10 0,-2 7 10 16,-5 9 6-16,-3 8 10 16,0 8 9-16,-1 6-4 0,0 3 3 0,1 1-4 15,5 0 0-15,6-3 0 0,2-3-2 0,8-4 2 16,6-6 2-16,1-1 0 15,3-7 8-15,0-5-1 0,9-5 5 0,-1-4 14 0,8-5 0 16,0-4 3-16,3-3-12 0,4-3-4 0,1-4 4 0,2-1 3 16,0-6 21-16,2-4 5 15,-1-6 2-15,0-2 3 0,3-7-9 0,0-2-4 0,2-6-3 16,-1-1-3-16,0-2 1 0,-3-3-3 0,1-1 3 16,-8-1-4-16,-2-5 5 0,-6 3 1 15,-1-3-7-15,-5 3 3 0,-7 0-11 0,0 3-1 0,-8 3-1 16,-4 3-11-16,-5 6-3 0,-2 5-23 15,-6 3-18-15,-1 8 1 0,0 2 3 16,-3 5 18-16,3 3 13 0,1 2-3 0,4 1-10 16,2 6-8-16,1 2-6 0,6 3-6 0,1 3 4 0,6 1 1 15,1 2 4-15,4 1 10 0,4 1 4 0,9 2 10 16,4 1 9-16,7-1 2 0,7 1 8 16,3-1-4-16,6 3-3 0,5-2 3 0,-1 0-10 15,2 2-1-15,0-3 0 0,-2 2-7 16,1 0 1-16,-3 2-2 0,-4 0-1 0,-3 2-1 15,-5 2-4-15,-5 0-5 0,-5 2-8 16,-6 0-4-16,-7-2-9 0,-7-1-3 0,0 0 2 0,-12-3-2 16,-3-3 14-16,-9 1 12 0,-3-2 13 0,-7-2 11 15,-3-2 5-15,-4 0 4 16,-6-4 2-16,4-1-2 0,-3-3 9 0,3-5 3 0,5-3 12 16,3-2 9-16,4 0 2 0,4-7-22 15,8-3-89-15,6-3-152 0,8-2-324 0,1 1-345 0,4 3 577 0</inkml:trace>
  <inkml:trace contextRef="#ctx0" brushRef="#br0" timeOffset="182088.7185">6565 14481 395 0,'0'0'549'0,"0"0"-257"0,0 0-105 0,0 0-53 15,0 0-34-15,0 0 8 0,0 0 6 16,0 0-9-16,0 0-3 0,-122-91-19 0,117 89-26 16,3 1-30-16,1 1-45 0,-1 0-61 0,0 8 10 15,0 7 5-15,0 6 30 0,-2 9 48 16,-1 4-7-16,4 5 2 0,1 4-3 0,0 1 1 15,3 3-3-15,6-1 0 0,0 1 1 0,1-3-2 16,1-2 3-16,1-1 0 16,4-3 1-16,-3-1 0 0,4-6 0 0,-2-2-2 0,3-5 6 15,1-5 1-15,0-6-1 0,1-3 0 0,-2-4 1 16,4-5 8-16,1-1 9 0,-3-5 10 0,4-5-1 16,2-5 0-16,-2-4-2 0,3-3-7 0,-5-6 3 15,0-4-4-15,-1-4 2 0,-3-2 1 16,0 1-5-16,-5-5 0 0,-1-2-5 0,-4-1-4 15,-4-2 0-15,-2 1-1 0,-2-1 2 0,-4 1-7 16,0 3 0-16,-4 1-8 0,-3 6-2 0,2 7 0 16,0 6-7-16,-1 7-13 0,5 8-23 15,-2 4-44-15,4 4-23 0,-2 3-33 0,3 8-51 16,2 7-84-16,-1 5-229 0,1-1-260 0,0-8 251 0</inkml:trace>
  <inkml:trace contextRef="#ctx0" brushRef="#br0" timeOffset="182557.5995">7444 14525 1780 0,'0'0'109'0,"0"0"-36"0,0 0-14 16,0 0 25-16,0 0 38 0,0 0 27 0,30-127-2 16,-32 117-23-16,-6 2-37 0,1 3-27 0,0 1-30 15,0 4-31-15,-3 2-19 0,-1 9-12 16,-3 10 7-16,-3 10 11 0,-4 7 9 0,2 4 4 15,-2 6-2-15,1-1 0 0,2 0 3 16,0-1-4-16,5 1 3 0,0-3 0 0,2-3-3 16,1-2 4-16,1-5 0 0,1-4 0 15,5-3 3-15,-2-5-4 0,4-5 1 0,1-6-1 16,0-4 1-16,0-2 5 0,0-4 8 0,1-1 14 16,3 0 18-16,-2 0 19 0,0-8 0 0,5-6-12 15,1-9-13-15,4-9-26 0,-1-4-5 16,1-4 1-16,-2-4-6 0,-1-1 7 0,1-4-4 0,-3-3 1 15,0-3 3-15,1-1-3 0,1-1 2 16,-5 4-3-16,4 3 1 0,0 4-2 0,-4 8 1 16,4 7 2-16,-5 8-4 0,2 9 1 15,-3 5-3-15,-2 6-11 0,1 3-21 0,1 1-12 0,4 11-3 16,3 6 6-16,2 7 20 0,0 11 11 16,3 5 6-16,0 7 4 0,0 1 2 0,2 4-2 15,-2-1-4-15,3-2-1 0,-1-4-3 16,2-2 4-16,2-4 4 0,-1-1 0 0,0-4 5 0,-3-2-7 15,2-4 0-15,1 0-1 0,1-6-3 16,-3 0 1-16,-1-5-18 0,0 1-58 16,-3-5-110-16,-3-1-169 0,-3-4-429 0,-4-5-728 0</inkml:trace>
  <inkml:trace contextRef="#ctx0" brushRef="#br0" timeOffset="182745.4721">7206 14907 2105 0,'0'0'531'0,"0"0"-477"16,0 0-41-16,0 0-19 0,0 0-17 0,0 0 1 16,0 0 13-16,0 0 4 0,0 0 14 15,0 0 1-15,0 0-5 0,119-94 2 0,-76 86-2 0,2-2-1 16,6 4 0-16,1-1-22 0,4 1-59 16,-4 0-124-16,-2 1-196 0,-4 2-373 0,-11 0-224 15,-13 2 769-15</inkml:trace>
  <inkml:trace contextRef="#ctx0" brushRef="#br0" timeOffset="183082.3367">8012 14402 1414 0,'0'0'594'16,"0"0"-448"-16,0 0-46 0,0 0-49 0,0 0-12 16,0 0 23-16,0 0 28 0,0 0 15 0,0 0-4 15,0 0-22-15,0 0-35 0,0 0-35 16,0 0-37-16,-27-60-11 0,27 70 4 0,4 7 13 15,0 8 27-15,-4 6 9 0,1 7-2 0,-1 4-2 16,1 4-2-16,-1 0-7 0,-4 2-1 0,-3 1 1 16,1-2 4-16,-2 1 1 0,-2-5 3 15,2 0 0-15,3-6-5 16,-1-4 1-16,4-4-4 0,1-5 2 0,1-4 8 0,2-5 2 0,2-3 8 16,6-3 1-16,0-2 4 0,4-2 7 15,-2-3 1-15,6-2 1 0,-2 0-3 0,5-3-8 16,6-5-2-16,3-3-2 0,1-1-8 0,2-2 1 15,2-2-4-15,-1 0-5 0,-3 1-1 16,1-1-1-16,-2 2-3 0,-1 2 2 0,-1-1 2 0,-3 1-7 16,1 1-5-16,-2 2-16 0,-4 0-36 15,2 2-54-15,-3 2-109 0,-1 0-215 16,-6 2-575-16,-5 0-237 0</inkml:trace>
  <inkml:trace contextRef="#ctx0" brushRef="#br0" timeOffset="183312.3084">8729 14413 2418 0,'0'0'61'0,"0"0"-17"0,0 0-21 16,0 0-6-16,0 0-1 0,0 0 0 0,0 0-7 0,0 0 13 16,0 0 12-16,0 0 12 0,0 0 10 15,0 0-11-15,0 0-6 0,-26 155-15 16,24-112-9-16,-3 1-8 0,5-1-8 0,3-4 6 15,-3-3-1-15,0-2 2 0,2-5 1 0,1-2-11 16,4-4-10-16,0-5-33 0,0-3-71 16,3-3-121-16,1-6-236 0,-3-3-530 0,-2-2-6 0</inkml:trace>
  <inkml:trace contextRef="#ctx0" brushRef="#br0" timeOffset="183511.3326">8659 14012 2183 0,'0'0'66'0,"0"0"2"0,-40-122-1 16,31 90-34-16,3 12-35 0,6 7-84 0,0 6-131 16,5 5-137-16,-1 2-305 0,1 0-360 0</inkml:trace>
  <inkml:trace contextRef="#ctx0" brushRef="#br0" timeOffset="183835.3169">9146 14387 2506 0,'0'0'41'0,"0"0"-19"15,0 0 6-15,0 0 10 0,0 0 14 16,0 0 25-16,0 0 9 0,0 0 5 0,0 0-4 16,61-130-20-16,-56 117-19 0,3-1-16 0,-2 0-12 15,0 0-2-15,2 1 1 0,-4 0-2 0,3 2 1 16,-1-2 3-16,-1 2-1 0,1 0 1 0,-2 4 8 15,-3 0-6-15,2 2 1 0,0 2-3 16,-2 1-9-16,-1 2 2 0,1 0-7 0,-1 0-6 16,0 0-6-16,1 0-9 0,1 5-1 15,6 6 3-15,0 4 5 0,2 6 7 0,4 5 2 0,-3 6-1 16,6 2-4-16,-5 3 4 16,5 1-2-16,-4 1 1 0,-1 0 3 0,1 2-4 0,-3-1 2 15,-3 1-2-15,2-1-2 0,-5-3 4 16,-1-1 0-16,-3-3 0 0,1-3 2 15,-1-2-5-15,0-3-1 0,0-6 0 0,-1-1 0 0,1-5-5 16,0-5-5-16,0-4-14 0,0 0-23 0,0-3-24 16,0-1-36-16,0 0-48 0,2 0-66 15,5-2-100-15,-3-2-294 0,3 1-482 0</inkml:trace>
  <inkml:trace contextRef="#ctx0" brushRef="#br0" timeOffset="184331.555">9837 14115 1648 0,'0'0'135'0,"0"0"-3"16,0 0-7-16,0 0 19 0,0 0 3 0,0 0 13 15,0 0-12-15,0 0-32 0,0 0-28 0,0 0-37 16,0 0-27-16,0 0-24 0,0 0-16 15,0 0 6-15,0 15 7 0,0 7 10 0,0 6 13 16,4 4-6-16,0 1-1 0,1-1-6 0,-2-2-2 16,5-1 0-16,-2-2-2 0,0-3 2 0,2-2 1 15,0-2 2-15,1-1 0 0,2-3 0 16,1-3 2-16,1-1-1 0,-1-4 4 16,3-2 8-16,-2-4-1 0,3-2 6 0,-2 0 1 0,7-4-3 15,-3-7 6-15,3-4-2 0,0-2 2 16,0-5-6-16,-1-3-4 0,0-2-3 0,0-1-5 15,-1-3 3-15,-1-3-2 0,-3-4 1 0,2 0-1 16,-4 0-5-16,0 1 1 0,-2 3-4 16,-4 5 3-16,-1 7 5 0,-3 5 0 0,-2 5 1 0,-1 4-1 15,0 5-9-15,0 2-2 0,0 1-14 16,0 0-11-16,-3 4-7 0,-2 5 0 0,-3 9 12 16,-4 8 8-16,-2 6 10 0,-5 10 2 15,3 3 2-15,0 2-2 0,3 3 0 0,0-4-1 16,4-2-2-16,4 1 1 0,0-3 0 0,1-3-1 0,3-2 3 15,1-1-3-15,0-4-3 0,0-2 4 16,0-2-4-16,4 0 4 0,1-4-5 0,-3-3-16 16,2-1-23-16,0-4-56 0,-2 0-85 15,-2-3-127-15,0-3-252 0,0-4-453 0,2-2-67 0</inkml:trace>
  <inkml:trace contextRef="#ctx0" brushRef="#br0" timeOffset="184623.0485">9071 14283 2296 0,'0'0'102'0,"0"0"-25"0,0 0-22 15,0 0-2-15,0 0 20 0,0 0 21 16,0 0 12-16,0 0-7 0,0 0-19 0,0 0-17 15,0 0-14-15,0 0-11 0,0 0-9 0,0 0-9 0,99-114-7 16,-49 105-6-16,8 1-2 0,6 1-3 16,0-1 1-16,3 1 0 0,-3 2-1 15,-2-2 2-15,-1 2-4 16,-2 0 3-16,-7-1 1 0,-2 2-5 0,-8-1 1 0,-3 1-6 16,-12 1-8-16,-4-3-12 0,-11 3-38 0,-4-1-73 0,-7-1-153 15,-1-3-448-15,0 5-669 0</inkml:trace>
  <inkml:trace contextRef="#ctx0" brushRef="#br0" timeOffset="190247.0415">12548 14191 1876 0,'0'0'130'0,"0"0"-102"0,0 0 9 0,0 0 6 0,0 0 12 16,0 0 18-16,0 0 1 0,0 0-5 0,0 0-6 16,0 0-13-16,0 0-18 0,0 0-8 15,65-28-6-15,-35 19-3 0,5 1-1 0,5 2-2 16,1 0-5-16,1 1-2 0,-1 1 0 0,2 0-1 15,-3 1 2-15,3 0-1 0,0 1-2 16,-1 0 2-16,-1 0-1 0,1 1 0 0,-2 0 3 16,0 1-6-16,-5 0 1 0,-3 0-1 0,-7 0-4 15,-5 0 2-15,-7 0-7 0,-2 0-5 16,-5 1-13 0,-6-1-13-16,0 0-15 0,0 1-14 0,-3-1-21 15,-3 0 5-15,-3 0-41 0,0 0-94 0,-4-1-153 0,3 0-323 0,2 0-181 0</inkml:trace>
  <inkml:trace contextRef="#ctx0" brushRef="#br0" timeOffset="191128.2021">15118 13798 979 0,'0'0'32'0,"0"0"-110"0,0 0-90 0,0 0-67 0,0 0 57 16,0 0 93-16,0 0 110 0,0 0 93 15,0 0-9-15,0 0-11 0,0 0-21 0,4 132-22 16,-4-91-16-16,0 2-12 0,2 1-9 0,0 0-2 16,0 0-4-16,2 0 0 0,-1-4-2 15,1-2-1-15,0-4 3 0,-1-2-5 0,-1-3-1 16,3-6-12-16,-4-4-21 0,1-3-42 0,-1-4-56 15,0-4-48-15,-1-2-36 0,1-5 28 0,-1-1 85 16,0 0 65-16,0-3 31 0,-1-3 0 16,-3-5 0-16,-2-1 0 0,2-4 0 0,-4-4 0 0,0-2 0 15,3-4 36-15,-2-3 40 0,-2-1 41 16,-2-6 32-16,3-1 18 0,-3-3 2 16,1 1-19-16,-1 1 1 0,1 0-1 0,-1 2-6 0,2 2 0 15,0 3-4-15,2 3 0 0,0 4-3 16,0 2-5-16,3 3-22 0,-1 4-21 0,4 0-24 0,1 3-10 15,0 0-5-15,0 5-8 0,5 2-7 16,-1 0-14-16,3 2-16 0,3-1-9 0,3 1-8 16,4 1 0-16,3 0-2 0,2 4 5 15,1-2 7-15,2 0-4 0,4 2 4 0,3 4-2 16,3 2-2-16,4 1 3 0,3 1-1 0,5 3 3 0,-2 1 2 16,6 3-4-16,-3 1-2 0,-4 4-5 15,-3 2-3-15,-3 5-6 0,-9 1 6 16,-5 5-2-16,-4-2-3 0,-9 0 5 0,-3-1-8 15,-6-1 2-15,-2 0 6 0,-4-1 0 16,-7-2 10-16,-6-1 6 0,-2-3 2 0,-5-1 8 0,-4-4 0 16,-5 1 1-16,-4-4 5 0,-5-2-5 0,0-3 5 15,-5-2 1-15,6-4 0 0,0-1 3 16,6-3-4-16,-3-1 1 0,7 0-5 0,1-3-1 16,6-4-4-16,1 0-15 0,9-3-23 15,5-2-50-15,5-1-86 0,4 0-108 0,4-6-186 16,4 5-330-16,0 4 122 0</inkml:trace>
  <inkml:trace contextRef="#ctx0" brushRef="#br0" timeOffset="191441.401">16558 13677 1841 0,'0'0'154'0,"0"0"-83"16,0 0-21-16,0 0-24 0,0 0 6 0,0 0 14 15,0 0 6-15,0 0-5 0,0 0-4 16,0 0-10-16,-131-35-12 0,105 45-4 0,-1 4-7 16,-1 3-4-16,0 3 1 0,4 6-5 0,-3 0 6 15,4 5 2-15,2 2 1 0,0 4 5 0,1 3-3 16,3 2-2-16,3 0 0 0,4 1-5 16,1-2 4-16,6-4-1 0,4-2 1 15,-1-3 3-15,9-2-4 0,6-1 4 16,4-4-1-16,7-3 0 0,0-5-1 0,5-3-2 0,4-4-1 0,-1-3-3 15,4-3-8-15,-3-3-10 16,5-1-17-16,-3 0-20 0,-4-5-41 0,-2-1-60 16,-3-2-80-16,-6 0-139 0,-6-2-293 15,-4 2-204-15,-8 2 671 0</inkml:trace>
  <inkml:trace contextRef="#ctx0" brushRef="#br0" timeOffset="191625.8426">16071 14154 1397 0,'0'0'279'0,"0"0"-154"0,0 0-56 0,0 0-40 16,0 0 25-16,0 0 13 0,0 0 6 0,0 0-19 16,0 0-27-16,0 0-14 0,0 0-5 0,0 0 0 15,146-67-2-15,-78 55-4 0,5-2-1 16,7-1-2-16,2-1-8 0,4 2-16 0,-5 1-39 16,-5 2-104-16,-3 3-216 0,-21 1-441 15,-16 3 89-15</inkml:trace>
  <inkml:trace contextRef="#ctx0" brushRef="#br0" timeOffset="192437.2842">17465 14050 363 0,'0'0'469'16,"0"0"-351"-16,0 0-22 0,0 0-32 0,0 0 12 0,0 0 17 0,5-135 21 0,7 115 11 15,0 0 8-15,5 0-9 0,-3 2-21 16,2 3-30-16,-3 2-28 0,-2 4-19 0,0 3-14 16,-4 2-10-16,-2 4-12 0,0 0-12 15,-3 1-5-15,1 6-1 0,-2 4 19 0,3 5 24 16,-4 5 13-16,1 5 10 0,-1 6-5 0,-5 5-10 15,2 1-3-15,-1 2-8 16,-2 0-3-16,4-2-3 16,-3-2 0-16,1 0 2 0,1-2-2 0,-4-1 1 0,5-4-1 15,-3-5-4-15,1-5 1 0,-1-4 0 16,2-4 3-16,2-3 2 0,0-5 13 0,0 0 18 0,1-3 26 16,0 0 28-16,0 0 22 0,0 0 2 0,-1-7-22 0,-3-5-29 0,3-6-34 15,-1-5-19-15,2-6-2 16,0-4 1-16,0-4 0 0,0-1-1 0,7-2-3 0,-3-3-4 15,5-1 1-15,-2-3-1 0,3-1 2 0,1-3-1 16,-1 3-1-16,3 2 0 0,1 1-5 16,2 3 3-16,2 6-2 0,1 4 0 15,-2 6-2-15,4 5-3 0,2 5-5 0,-1 2-3 0,1 4-3 16,1 3-1-16,3 4-2 0,2 3 3 0,0 0 0 16,1 4 0-16,2 5 1 0,-1 1-3 15,-1 3-2-15,-4 6-3 0,-3 3-6 16,-3 5-5-16,-8 1-9 0,-2 2-7 0,-8 0-13 0,-2 1-8 15,-3-1-6-15,-11 0-1 0,-4 0 13 16,-6-2 11-16,-3-1 15 0,-5-2 15 0,-2-2 9 0,2-1 7 16,-1-3 5-16,-1-3 3 0,3-3 3 15,1-1 8-15,3-3 17 0,1-2 16 0,7-1 13 16,3-1 7-16,6-2-6 0,3 0-18 0,4-1-11 16,3-1-17-16,0 1-5 0,1 1 10 15,6 1-5-15,5 4 7 0,2 1 3 16,6 2-6-16,8 4 1 0,3-1-4 0,5 2-5 0,6 4-5 15,4-2-7-15,1-1-5 0,4 3-9 0,1 1-4 16,-2-5-10-16,2 0-15 0,-1-3-42 16,-5-1-89-16,0-5-133 0,-7 0-336 15,-12-2-239-15,-9-3 586 0</inkml:trace>
  <inkml:trace contextRef="#ctx0" brushRef="#br0" timeOffset="192784.5323">18777 13868 925 0,'0'0'229'0,"0"0"-44"0,0 0-76 16,28-147-17-16,-28 119 23 0,0 5 20 0,-4 3 15 16,-6 5-7-16,-3 2-21 0,-2 4-38 0,-4 3-30 15,-3 3-23-15,-1 3-13 0,-4 3-6 16,-1 6-4-16,-1 8-3 0,2 3-2 0,-3 7-1 16,1 6 2-16,2 2 2 0,0 5 1 0,3 2-2 15,3 4 1-15,7 0-2 0,4-2-4 0,2 1 2 16,8-5-1-16,0-1 0 0,11-6 6 0,4-2-3 15,6-3 0-15,2-4 1 0,5-3-7 16,0-5 11-16,5-4 0 0,3-3 5 16,-1-7 6-16,2 0-5 0,3-5 2 0,1-7 0 15,-3-3 3-15,0-4 2 0,-3-3 0 0,1-2-1 16,-3-2-1-16,-6-3 1 0,-4-2 0 16,-3-3 0-16,-7-1 3 0,-4-4-12 0,-7-2-3 0,-2-2-7 15,-13-2-17-15,-4 1 2 0,-8-1-10 0,-5 0-4 16,-3 6-3-16,-4 1-9 0,-2 9 0 15,0 6-6-15,3 7-32 0,1 6-83 0,4 5-183 16,10 3-428-16,8 0-439 0</inkml:trace>
  <inkml:trace contextRef="#ctx0" brushRef="#br0" timeOffset="193212.0972">19745 13656 2541 0,'0'0'65'0,"0"0"-32"0,0 0-10 0,0 0 16 16,0 0 11-16,0 0 15 0,0 0-4 15,0 0-16-15,0 0-13 0,-137-98-14 0,99 96-7 0,-2 2-1 16,-1 0-10-16,3 3-2 0,-2 4 0 16,5 3-5-16,6 2 6 0,5 1 0 0,5 1-3 15,3 0-2-15,6 3 0 0,5 0-4 16,5 2 3-16,0 1 5 0,3 0-4 0,10-1 4 15,4 1 0-15,4-1-4 0,6-1 8 0,4 2-2 16,6-1 4-16,4-4 4 0,2 2-6 16,2 0-3-16,0-2-2 0,1 2-4 0,-2-1 3 15,1 2 2-15,-5 0 1 0,0 2 0 0,-8-2 0 16,-2 3-4-16,-9-2-1 0,-6 2 1 0,-3-1-1 16,-8-2 2-16,-4 0-1 0,-1-3-4 0,-10 3 6 15,-8-3-1-15,-3-1 5 0,-8 0 9 16,-5-1-4-16,-6-4 3 0,-5 0 0 0,-4-5-5 15,-1-3 4-15,1-1 0 0,0 0 1 16,2-4 1-16,3-2-5 0,1-2-1 0,7-2 0 16,6 1 1-16,6-1-7 0,7-1-14 0,4-2-35 15,10-1-55-15,4-1-78 0,5-1-133 0,12-4-247 16,-1 6-359-16,-3 4 116 0</inkml:trace>
  <inkml:trace contextRef="#ctx0" brushRef="#br0" timeOffset="193701.3168">20326 13637 1606 0,'0'0'313'0,"0"0"-181"0,0 0-4 0,0 0 7 15,0 0 27-15,0 0 16 0,0 0-12 0,0 0-25 16,0 0-26-16,0 0-26 0,0 0-16 0,0 0-21 16,0 0-22-16,67-98-18 0,-67 98-21 0,0 0-18 15,0 7-6-15,-2 3 8 0,-2 8 6 16,-2 6 17-16,-4 6 5 0,1 5-5 0,0 2 5 15,1 3-3-15,-3 0 3 0,0-1 6 0,-2 0-10 16,2-1 3-16,0-4-4 16,0-5-2-16,2-2 6 0,2-4 0 0,5-5 0 0,-2-4-1 15,3-2 0-15,1-5 0 0,0-2 0 16,0-4 6-16,0 1 6 0,0-2 12 16,0 0 7-16,0 0 4 0,1-7 3 0,3-1-12 0,-1-6-6 15,4-4-10-15,1-5-9 0,0-2 0 0,-1-3 0 16,1-3-2-16,0-4 4 0,0-3-2 15,1-2 1-15,-2-2 3 0,3-1-4 16,0 0 0-16,3 2-1 0,0 3-1 0,-1 4 1 0,-1 7 3 16,-1 6-1-16,-4 7-3 0,-1 6-1 0,-1 5-6 15,1 1-2-15,-1 2-1 0,3 4-5 16,2 7 4-16,2 3 0 0,4 6-3 16,0 4 11-16,5 2 0 0,1 5 4 0,-1 1 6 0,3 1-7 15,4 2 0-15,-5 0-1 0,4 0-3 0,-3-2 3 16,0-3 1-16,-1 0 2 0,-3-3-2 15,2 0 1-15,-2-2-3 0,-1-3 1 0,-4 0 3 16,0-2-5-16,-1-3 0 0,-6-2-12 0,-2 0-28 16,-5-5-53-16,0 1-99 0,-6-2-151 0,-2-2-366 15,1-3-870-15</inkml:trace>
  <inkml:trace contextRef="#ctx0" brushRef="#br0" timeOffset="193898.9472">20481 13976 2515 0,'0'0'126'0,"0"0"-68"0,0 0-26 16,0 0-22-16,0 0-3 0,0 0 11 0,0 0 5 0,0 0 3 16,122-49 0-16,-88 47-6 0,7 2-6 15,8 0-6-15,2 0-6 0,0 2-4 0,4 3-13 16,-3-1-37-16,-6 1-126 0,-8-2-317 0,-17-1-1021 0</inkml:trace>
  <inkml:trace contextRef="#ctx0" brushRef="#br0" timeOffset="194836.626">11173 14168 124 0,'0'0'232'0,"0"0"-195"15,0 0 22-15,0 0 88 16,0 0 81-16,0 0 67 0,0 0 21 0,100-120-34 15,-85 105-35-15,-1 1-46 16,1 2-51-16,2 0-31 0,1 0-30 0,-1-1-18 0,3 1-10 0,6 0-14 16,-1 2-12-16,6 0-13 0,5 2-6 0,-1 0-8 15,3 3-2-15,0 1-2 0,0 1-4 0,3 1 2 16,-3-2-1-16,2 2-1 0,0-1 4 0,-4 2-3 16,-4 1 0-16,-4 0-2 0,-3 0-5 15,-8 0-4-15,-4 0-3 16,-7 0 0-16,-4 0-4 0,-2 0-7 0,-4 0-18 0,-5 0 2 15,-5 3 4-15,-6 0 8 0,-3 1 19 0,-3-2 3 16,-2 3 4-16,0 0 2 0,0-3 0 0,0 3 0 16,4-1 0-16,1 1 0 0,6 0 0 0,1-1-1 15,6 2-2-15,2-1 3 0,2 1-3 0,3-2 0 16,-2 3 6-16,3 2-1 0,1 3 7 0,1 2 0 16,0 3-2-16,0 3 3 15,0 2-2-15,2 2 0 0,4 5 4 0,-1 1-2 0,3 3-2 16,-1 2 0-16,2 2-3 0,0-1-1 0,-1-3 3 15,1 0 0-15,2-1-2 0,-3-2 0 16,2-1-2-16,0-2-2 0,-3-1 2 0,-1 1-5 0,-1-1-11 16,-2 0-24-16,-3-3-57 0,0 0-116 15,-1-3-165-15,-3-6-398 0,-1-3-405 0</inkml:trace>
  <inkml:trace contextRef="#ctx0" brushRef="#br0" timeOffset="195546.204">11386 14661 991 0,'0'0'175'0,"0"0"-57"0,0 0-68 16,0 0-4-16,0 0 15 0,0 0 13 16,0 0-2-16,0 0-24 0,0 0-14 0,0 0-3 15,0 0-1-15,0 0 9 0,0 0 0 16,0 0-2-16,128-43 7 0,-87 38-6 0,5-4-2 16,2 1-3-16,5-1-9 0,3-1-3 0,0-1-4 15,-3 0-4-15,3 0-2 0,-2 3-7 0,-4-2-4 16,-7 0-9-16,-2-1-4 0,-2-3-4 15,-2 0 0-15,-4-2 4 0,-3-3 2 16,-4-2 7-16,-2-2 2 0,-5-4 0 0,0 0 7 0,-5-3 2 16,-3-2 6-16,-1-3 6 0,-5 0-1 15,-3 2 5-15,-3 0 2 0,1 5 11 0,-6 2 16 16,1 5 11-16,-5 2 12 0,2 5-1 0,1 1 1 16,1 4-1-16,0 2-2 0,-2 1-6 15,6 4-17-15,-1 1-21 0,2 1-26 0,-1 0-32 16,1 3-4-16,-1 7 0 0,-2 3 12 15,-3 8 23-15,2 3 1 0,-2 7 3 0,0 3-3 0,2 3-3 16,-1-1 4-16,-2 3-1 0,5 0-1 0,-5-3 1 16,3-2-2-16,-1-2 1 0,2-1 0 15,-1-4 1-15,4-3 1 0,-2-5 0 16,2-2-2-16,1-5-1 0,0-5 3 0,0-2 2 0,0-4 12 0,3-1 20 16,-2 0 9-16,0-1 10 0,3-6-4 15,1-4-18-15,5-5-9 0,-1-5-8 0,2-2-6 16,0-2 5-16,-1-1-7 0,-1-6 1 0,2 2 0 15,-5-4 0-15,-1-2 2 0,0-1 0 16,-1-1 0-16,1 1-7 0,-3 2 5 16,-3 2-3-16,2 2 1 0,-1 5 5 15,0 8-6-15,0 5 1 0,0 7-6 0,0 2-12 0,1 4-10 0,1 0-28 16,-1 4 5-16,4 6 5 0,2 5 12 16,4 7 25-16,3 6-3 0,1 1 4 0,4 5 0 15,1 2 0-15,2 1 1 16,5-2-2-16,-2-4 0 0,3-3-2 0,-1-4 2 15,-2-4 3-15,0-2-2 0,-2-6 3 0,-2-1-3 0,0-4-5 16,-5-4 10-16,-1-2 1 0,0-1 8 0,-3-2 13 16,-2-6-4-16,1-2 4 0,-4-2-3 0,1-3-6 15,-1-1 2-15,-2-4-1 0,-1 0 0 16,-3-6 1-16,-2 1-8 0,1-3-3 16,0 0-2-16,-4 0 2 0,-2-1-3 0,-1 2 2 15,2 1-4-15,-2 2-7 0,3 3 4 0,0 3-3 0,2 4-5 16,1 5 0-16,1 4-33 0,0 3-46 0,1 2-39 15,9 2-61-15,3 8-81 0,5 2-133 0,0-2-405 16,-8-2-486-16</inkml:trace>
  <inkml:trace contextRef="#ctx0" brushRef="#br0" timeOffset="196135.0419">13533 13979 2285 0,'0'0'133'0,"0"0"-40"15,0 0-6-15,0 0 20 0,0 0 23 0,0 0 3 16,-12-124-14-16,10 112-25 0,-3-1-14 0,1 4-19 16,0 1-11-16,-2 0-11 0,4 5-11 15,-1-1-3-15,-1 2-9 0,1 1-5 16,-4 1-6-16,-2 0-11 0,-2 6-1 0,-4 3-3 16,-6 6-1-16,-5 4 9 0,-3 2 2 0,-3 3 1 15,-3 1 3-15,-1 1-5 0,-2 2-1 16,1 0 1-16,3 0 1 0,2 1 1 0,3 0 1 15,6 0-1-15,-1-1-5 0,6 1 5 16,2-2-2-16,7-1 2 0,5 0 3 0,4-3-4 0,0-3 0 16,4-2 0-16,5 0-1 0,6-3 3 0,0-1 0 15,3-3 3-15,5 0 4 0,4-2-4 16,2-4 1-16,2 0-2 0,1-3 1 0,3-2 4 16,1 0 0-16,-4 0-1 0,2-3-2 0,-3-3 1 15,-3 0 0-15,1-2 2 0,0 1 2 0,-3-3-2 16,-1 0 2-16,-2-1-4 0,2-1-3 0,-6-1 7 15,1 1 2-15,-6-1 2 0,-4-1 6 0,-1 0-7 16,-5 0-1-16,0 2 0 16,-2-2-3-16,-4 3 4 0,2 3-3 15,0 0 0-15,-3 3-1 0,1 0-5 0,1 2-4 0,1 0 0 16,-1 3 3-16,1-1-6 0,0 1 4 0,0 0-5 16,0 0-5-16,0 0 4 0,0 0-3 0,0 0 2 15,0 0 2-15,0 0-6 0,0 0 0 16,0 0-1-16,0 0-4 0,0 0 7 0,0 4 2 15,0-1 5-15,-1 2 2 0,1 3 0 0,-2 2-2 0,2 1-2 16,-2 2 2-16,2 4 2 0,-3 0 0 16,2 0 0-16,0 4-2 0,0 0 0 0,1 1-3 15,0 2 3-15,1 1 5 0,-1 1-6 16,0-1 2-16,1 1-3 0,3-2-5 0,1-2 8 16,-3 1-2-16,2-5 0 15,1 1-5-15,0-6-21 0,0-1-29 0,0-3-37 0,2-1-43 0,2-2-65 16,0-1-114-16,1-3-268 0,-6-1-854 0</inkml:trace>
  <inkml:trace contextRef="#ctx0" brushRef="#br0" timeOffset="196397.5693">14017 14198 2400 0,'0'0'438'16,"0"0"-351"-16,0 0 3 0,0 0 0 0,0 0 4 16,0 0-3-16,0 0-12 0,0 0-23 0,0 0-8 15,0 0-10-15,0 0-11 0,0 0-6 16,135-83-7-16,-94 76-7 0,5 1 1 0,-1 1-5 16,1 0-1-16,-8 0 1 0,-1 1-7 0,-9 0-4 15,-8 1-16-15,-6 0-35 0,-6 3-59 16,-7-2-130-16,-1 2-312 0,0-2-1099 0</inkml:trace>
  <inkml:trace contextRef="#ctx0" brushRef="#br0" timeOffset="241490.3745">22389 13285 267 0,'0'0'312'0,"0"0"-144"16,0 0-23-16,0 0-45 0,0 0 10 0,0 0 33 0,1-119 37 0,-1 111 17 16,-5 3-11-16,2-1-27 0,-4 3-35 0,2-1-34 15,-3 2-30-15,0 2-25 0,-1 0-25 16,-4 1-17-16,0 8 4 0,-7 4 1 0,-6 6 6 16,1 6 8-16,-5 5-1 0,-2 8 2 0,-1 5 4 15,0 6 9-15,3 4 7 16,0 3 9-16,6 4 2 0,-3-1-4 0,5-2-3 15,1 1-9-15,8-4-4 0,0-1-5 0,8-4-9 0,6-3-2 16,-1-1-5-16,11-3 1 0,6-3 6 0,5-4-3 16,2 0 4-16,8-7-1 0,3-1-2 0,7-4 4 15,3-4-1-15,2-3 0 0,5-3 2 0,-1-6-4 16,-2-4-3-16,1-3-13 0,-7 0-15 16,2-6-25-16,-9-3-46 0,1-4-74 15,-5-3-106-15,-3 0-161 0,-8 2-314 0,-9 4-218 0</inkml:trace>
  <inkml:trace contextRef="#ctx0" brushRef="#br0" timeOffset="242078.2906">23293 13514 1321 0,'0'0'86'16,"0"0"-16"-16,0 0-27 0,0 0-21 0,0 0-3 16,-24-125-5-16,30 113 28 0,-3 3 30 0,3 2 16 15,-3 1 3-15,-1 3-28 0,3 2-36 16,-2 1-31-16,6 2-21 0,-1 9-3 0,1 5 0 16,2 11 13-16,-2 9 12 0,-3 8 11 0,1 5 9 15,-2 5-4-15,1 2 2 0,-4 0-6 16,-1-1-2-16,3 1 2 0,-3-4-11 15,1-3 5-15,0-5-3 0,6-4-4 0,-3-4 12 16,4-4-7-16,1-6 5 0,4-4 3 16,-3-6-1-16,0-3 10 0,1-5 9 0,-1-6 18 0,5-2 18 0,-3 0 9 15,0-9 3-15,6-5-9 0,1-3-9 0,0-5-12 16,3-5-10-16,2-5-5 0,-1-3-12 16,-2-4 1-16,-1-1 1 0,-2-1-5 0,-2-3 5 15,-4 0-6-15,-2 0-5 0,-2 0-2 0,0 4-7 16,-3 2 2-16,-4 8-5 0,-1 5-6 0,-1 7-10 15,0 4-26-15,0 7-55 0,-3 5-73 0,-2 2-39 16,1 7-23-16,-4 6 14 16,0 5 15-16,3 4-34 0,-1 2-80 0,3 1-144 0,2-5 92 15,-3-6 372-15</inkml:trace>
  <inkml:trace contextRef="#ctx0" brushRef="#br0" timeOffset="242505.8723">24271 13652 688 0,'0'0'330'0,"0"0"-47"0,0 0-145 0,0 0-20 16,131-140 31-16,-112 117 20 0,-6 2 20 0,-3 1-14 15,-5 2-32-15,-1 2-23 0,-3 2-24 0,-1 3-15 16,0 2-14-16,-5 2-14 0,2 3-14 0,-2 1-13 16,-1 2-13-16,3 1-13 0,-4 0-11 15,-2 0-10-15,-2 4-4 0,-1 6 4 0,-3 1 1 16,-1 4 8-16,2 2 0 0,0 1-5 0,5 1 0 15,5 2-5-15,-2 0 5 16,6 1 8-16,0 1-3 0,6-4 9 0,2 0-2 0,3 0 0 16,3-3 6-16,4-1-3 0,0 1 1 0,1-3 2 15,-1-2-5-15,2 2 4 0,0-2 0 16,0 1 0-16,0 0 0 0,0-1 2 0,-1 2-1 16,1-2-2-16,-3 2 6 0,-2 1-8 0,1-1 2 15,-3 3 2-15,-1 0-5 0,-4-1 6 0,-3 0-5 16,-1 1-5-16,-4-2 7 0,1 0-5 0,-8-1 5 15,-1 1 6-15,-4-1-3 0,-3 1 7 0,-5-3 0 16,-6 0 1-16,-2 0 2 0,-6-3-2 16,-1-1-1-16,-10-1-4 0,2-3-1 0,-6 1 0 15,3-4-2-15,-1 0 4 0,5 0-5 0,1 0 4 16,8-4-3-16,4-1-9 0,10-2-2 0,7 1-32 16,5-3-46-16,7-2-86 0,10-3-120 15,8-3-167-15,9-6-240 0,-1 4-159 16,-7 7 767-16</inkml:trace>
  <inkml:trace contextRef="#ctx0" brushRef="#br0" timeOffset="242841.8501">24997 13479 931 0,'0'0'420'0,"0"0"-104"16,0 0-142-16,0 0-54 0,0 0-23 16,0 0-19-16,0 0-30 0,0 0-19 0,0 0-24 0,0 0 1 15,0 0 7-15,0 0 10 0,0 0 16 16,0 0-4-16,8 105 0 0,-8-73-11 0,0 2-5 15,6-2-3-15,-3 1-8 0,-2-3 3 0,4-2-2 16,-4-1-2-16,0-4 5 0,2-2-4 0,-3-4-1 16,3-3 0-16,-1-3-5 0,-1-6 2 15,-1-1 10-15,1-3 23 0,-1-1 31 0,0 0 29 16,0 0 19-16,0-1-10 0,0-5-29 16,0-6-30-16,0-3-30 0,0-6-12 0,-1-1 0 15,1-3-2-15,0-1 0 0,-1-1-2 16,-1-1 4-16,0-2-2 0,1 3 1 0,1-2 2 15,0 3-10-15,0-1 6 0,0 1-2 16,1 1-2-16,-2 3 5 0,1 4-4 16,0 4 0-16,0 4-1 0,-1 4-7 0,-1 3-14 0,0 1-33 0,0 2-58 15,1 0-73-15,-1 2-65 0,0 6-74 16,-4 3-132-16,2-1-260 0,1-2-251 16</inkml:trace>
  <inkml:trace contextRef="#ctx0" brushRef="#br0" timeOffset="243216.9219">24995 13457 1242 0,'0'0'192'16,"0"0"-45"-16,0 0-40 0,0 0 3 15,0 0 11-15,0 0 8 0,0 0-19 0,0 0-22 16,-11-125-26-16,28 108-24 0,2 0-19 0,4-1-14 16,3 2-5-16,6 0-2 0,1 2-5 0,0 3 5 15,3 2-3-15,-2 4 1 0,-3 3-2 16,0 2-6-16,-4 0-3 0,-3 5-4 0,-3 4-3 16,-2 3-2-16,-1 3 0 0,-7 3 2 15,-1 2 1-15,-4 2 3 0,-4 0 6 0,-2 3 2 16,-5-1 7-16,0-3 3 0,-8 1 1 15,0-3 4-15,-5-1-1 0,-1-1 5 0,-5-2 0 0,-3 0-1 16,-4-2 1-16,-2-3-7 0,-2-2 1 0,-4 0-1 16,0-3-1-16,2-2 4 0,4-1-3 15,3 0-5-15,8-2-19 0,5 0-42 0,4 0-83 16,9 0-178-16,1 0-298 0,3 0-353 16</inkml:trace>
  <inkml:trace contextRef="#ctx0" brushRef="#br0" timeOffset="244128.3756">26027 13646 2868 0,'0'0'25'0,"0"0"-13"16,0 0-19-16,0 0-17 0,0 0 1 15,56-121-3-15,-21 103 14 0,5 2 15 0,5 1 8 16,4 4 2-16,5 1-2 0,5 6-5 0,4 1-4 16,5 3-1-16,3 0-3 0,-1 0 3 15,-3 6 1-15,-3 1-2 0,-7 3 0 0,-5 1-4 16,-9 0-11-16,-7-2-2 0,-10 1-20 0,-6-2-33 16,-6-1-47-16,-8-2-62 15,-5-2-44-15,-1-2-18 0,-6 0-27 0,-4-1-82 0,-5 0-153 16,4 0-196-16,3 0 561 0</inkml:trace>
  <inkml:trace contextRef="#ctx0" brushRef="#br0" timeOffset="244595.5471">27362 13228 2530 0,'0'0'47'0,"0"0"-21"0,0 0-13 16,0 0-5-16,-116-69 17 0,107 64 26 0,4 2 21 15,5 0 7-15,0 2-20 0,1 0-40 0,9-1-33 16,5-2-14-16,9-1 3 0,7 0 14 16,9-1 11-16,5 0 0 0,2-2 4 0,4 2-3 15,-2 2-4-15,-2-1 5 0,-4 0-4 0,-5 0 3 16,-8 2 2-16,-6-1-3 0,-4 1 2 15,-8 0 1-15,-5 1 5 0,-3 2 9 0,-4 0 9 16,0 0 3-16,-1 0-5 0,-5 0-13 0,1 0-16 16,-5 0-10-16,-4 3-1 0,-2 3 1 0,-4 4 5 15,0 1 3-15,-4 3-2 0,2 0 1 16,2 2-1-16,3 1 1 16,0 1 5-16,5 3-4 0,2-3 3 0,1 4-2 0,3 2-5 15,2-2 5-15,3 1-1 16,1-2 1-16,0 2 6 0,0-1-3 0,0 0 3 0,1-1 0 0,3 0-2 15,-4-2 2-15,0-1-6 0,0 0-19 0,-1-4-34 16,-1-1-35-16,0-1-35 0,-2-5-32 16,0-1-19-16,2-2-30 0,2-4-31 0,0 0-20 0,0 0-15 15,0 0-14-15,6-7-76 0,3-3-69 0,5-4 348 16,-1-4 87-16,1 2 0 0,-5 5 0 16</inkml:trace>
  <inkml:trace contextRef="#ctx0" brushRef="#br0" timeOffset="245174.9961">27810 13200 0 0,'0'0'0'0,"0"0"0"0,0 0 0 0,0 0 0 15,123-92 218-15,-107 85-3 0,-3 4-3 0,-3 2-5 16,0 1-11-16,-3 0-32 0,-1 0-31 0,2 1-29 16,-3 3-18-16,1 3-3 0,0 2-1 0,0 2 9 15,1 4 8-15,-1 3 1 0,0 6 0 16,2 2-11-16,-5 5-6 0,5 2-8 0,-4 3-6 16,3 0-5-16,-3 1-9 0,1 0-5 15,-3 0-11-15,1-1-4 0,-3-2-3 0,1-3-14 16,-1-3 1-16,-5-1-6 0,2-5 0 15,-4-1 0-15,1-3-3 0,1 0 0 0,1-3-5 16,0-3-1-16,2-3 0 0,2-2-2 0,0-3 0 16,0-2 5-16,0 0 13 0,0-2 18 15,0 0 23-15,0 0 18 0,0 0 11 0,0-5-3 16,0-6-25-16,1-4-24 0,2-8-23 0,1-4-14 0,-2-4 0 16,-1-5 3-16,-1-3-2 0,-1-5 2 15,1-2 3-15,0-4-7 0,0 0 2 0,2-3-2 16,2 4 0-16,3 2 2 0,1 5 2 0,2 3-1 15,4 3-1-15,0 6-7 0,1 5-5 16,3 3-5-16,2 5-5 16,1 3 0-16,3 5-1 0,2 1 0 0,4 4-6 0,0 2 9 0,1 2 1 15,2 1 5-15,-1 6 10 0,-4 1-12 0,-1 2-3 16,-5 3-9-16,-4 1-11 0,-5 0 2 16,-4 2-6-16,-8-1-6 0,-1 0 1 15,-5 1-2-15,-9 0 9 0,-5 1 11 16,-5 0 9-16,-6-3 7 0,-4 2 4 0,-4 0 3 0,-4-3 2 15,0 2 3-15,2-1-1 0,3 0 2 0,1 0 2 16,7-2-2-16,3-1 2 0,5 0-2 0,3-2-3 16,8 0 3-16,6-2-4 0,2-2 2 15,4 3 2-15,0 0 3 0,6 1 5 0,5 1 4 16,5 0 4-16,4-1 3 0,4 2-3 0,5-1-1 16,4 0-4-16,3 1-3 0,3 0-3 0,1 0-1 15,3 0 1-15,2-1-3 0,-2 1 3 0,1-1-4 16,0 1-2-16,-1-3 1 0,-5 2-7 0,-4-2-6 15,-3 0-16-15,-5-2-33 0,-3-1-63 0,-5-1-105 16,-6-2-184-16,-4-1-296 16,-2 1-569-16</inkml:trace>
  <inkml:trace contextRef="#ctx0" brushRef="#br0" timeOffset="245523.2973">28897 13080 1714 0,'0'0'164'0,"0"0"-23"0,0 0-26 15,0 0 12-15,0 0 30 0,0 0 11 0,0 0-23 16,0 0-43-16,0 0-45 0,0 0-40 16,0 0-37-16,0 0-26 0,0 0 3 0,0 0 15 0,-5-16 17 15,-1 49 23-15,-3 4-3 0,-1 5-8 16,0 3 1-16,0 2-2 0,-1 0 2 0,1-1-1 16,4 0-1-16,3-3 3 0,2 0-2 15,2-7 2-15,5-2 2 0,4-7 1 0,2-3 3 16,-1-6 0-16,1-4 3 0,5-4 4 0,-1-3 8 15,2-4 11-15,3-3 8 0,5-1 3 0,-3-8 2 16,7-6-4-16,-2-4-2 16,0-3-3-16,-1-7-3 0,0-6-4 0,-5-4-7 0,-2-4-5 0,-2-3-5 15,-5 0-4-15,0-4-2 0,-3-3 2 16,-1-1-2-16,0-1-2 0,-5 0-4 16,0 3-3-16,-4 3-4 0,-1 6-1 0,-2 9-4 15,-5 4-3-15,-1 7-13 0,-1 6-23 0,-1 4-31 16,2 5-52-16,1 3-91 0,0 5-166 0,3 0-361 15,2 1-777-15</inkml:trace>
  <inkml:trace contextRef="#ctx0" brushRef="#br0" timeOffset="246086.6426">29677 13358 2018 0,'0'0'72'0,"0"0"-23"0,0 0-7 0,0 0-1 0,0 0 12 0,0 0 3 15,0 0-3-15,0 0-2 0,0 0-19 16,0 0-9-16,0 0-10 0,0 0-10 0,0 0 0 15,134-83-4-15,-107 81 2 0,0 2-2 0,2 0-1 16,-1 0-4-16,-5 3-11 0,2 0-32 0,-4 2-118 16,-7 0-221-16,-4-2-432 15,-3 0-239-15</inkml:trace>
  <inkml:trace contextRef="#ctx0" brushRef="#br0" timeOffset="246864.6849">30175 12891 0 0,'0'0'0'0,"0"0"0"0,0 0 14 0,0 0 301 0,0 0 49 16,0 0-17-16,0 0-47 0,0 0-57 0,0 0-57 16,0 0-41-16,0 0-45 0,0 0-39 15,0 0-39-15,0 0-30 0,-36-75-24 0,36 76-26 16,0 4 13-16,0 5 36 0,2 5 36 0,-2 8 41 16,0 8 4-16,-4 7-13 0,0 7-14 0,-3 3-11 15,0 4-5-15,2 1-7 0,-2 1-1 16,-2-2 2-16,3-2 2 0,-1-3 2 15,-1-2-4-15,3-2-2 0,-1-3-7 0,2-7-3 0,-1-2 0 0,4-6-1 16,2-5 5-16,-1-6-2 0,0-2 0 16,0-5 4-16,4-2-1 0,-3-4 22 15,0-1 24-15,-1 0 30 0,1 0 30 0,-1 0 9 16,1-1-11-16,0-3-14 0,-1-5-43 0,5-5-31 16,0-8-19-16,-2-5-17 0,4-5 4 15,-1-2 6-15,-2-2-3 0,3-3-1 16,-1-2 4-16,3-2-6 0,0-2 2 0,3-2 1 0,2 0-6 0,1 0 6 15,1 1-3-15,4-1-2 0,0 5 6 16,2 4-6-16,1 5 2 0,-1 6-1 0,-1 4-2 16,3 5-5-16,-2 4-3 0,-2 2-2 0,2 4-8 15,-1 3 1-15,-1 4 0 0,2 1-5 16,-1 1 6-16,-1 7-7 0,4 3-8 16,-6 2-8-16,5 2-28 0,-7 5-37 0,3 0-60 0,-7 3-84 15,-2 2-129-15,-1 3-272 0,-8-6-365 0,0-7 546 0</inkml:trace>
  <inkml:trace contextRef="#ctx0" brushRef="#br0" timeOffset="247054.0626">30223 13462 1967 0,'0'0'523'0,"0"0"-490"15,0 0-18-15,0 0-19 0,0 0-6 0,0 0-1 16,0 0-2-16,0 0 15 0,0 0 9 0,0 0-4 15,115-82-2-15,-80 73-6 0,11 0-2 0,3 2-1 16,5 2-18-16,-2 1-79 16,-2 4-205-16,-11 0-426 0,-17 0-624 0</inkml:trace>
  <inkml:trace contextRef="#ctx0" brushRef="#br0" timeOffset="247648.0781">30147 13580 2595 0,'0'0'30'0,"0"0"-34"0,0 0-14 0,0 0-10 16,0 0 7-16,0 0 12 0,0 0 20 0,0 0 18 15,0 0-2-15,122-33 1 0,-73 28-9 16,6 2-5-16,9-1-3 0,1 2-5 0,7-1-2 16,1-1-8-16,-3-1-20 0,2-2-67 15,-5-2-101-15,-4-2-114 0,-4-4-130 16,-5-3-115-16,-8-3-87 0,-5-4 186 0,-7-3 452 15,-7-1 0-15,-4-6 0 0,-5-3 0 0,-4-2 0 0,-3-4 0 16,-3 0 0-16,-2-1 437 0,-3 1 26 16,-2 1-74-16,0 3-56 0,-2 6-62 0,1 5-46 15,-1 2-25-15,0 6-29 0,-1 6-32 0,-3 6-33 16,3 4-35-16,0 2-28 0,-2 2-28 0,3 1-38 16,-2 2-30-16,-4 10 1 0,-3 6 17 15,-2 10 27-15,-9 6 23 16,0 7-1-16,1 4-4 0,-1 3-1 15,0 1-4-15,2 2-1 0,0-1 0 0,3 0-4 0,0-3 2 0,-3-5 0 0,6-3 1 16,0-6 1-16,0-4-1 0,8-5-1 16,-1-6-2-16,3-7-2 0,1-3 3 15,2-6 6-15,0-1 12 0,0-1 22 0,0 0 22 0,0 0 20 16,4-3 11-16,4-8-25 0,4-5-24 0,7-9-23 16,4-4-23-16,3-7 2 0,0-2 6 15,3-4-2-15,1-4 1 0,0-4 7 0,1-5-6 16,4 1 1-16,-2-5-3 0,-1 2-3 15,-1 2 5-15,-2 2-3 0,-5 4 3 0,0 7-3 16,-6 6-1-16,-2 10-1 0,-6 8-1 16,-4 9 2-16,-3 4-5 0,-2 5-7 0,-1 0-23 0,0 5-29 15,1 8 6-15,0 10 10 0,-1 7 23 0,2 10 29 16,1 5-3-16,-3 7 1 0,1 3-5 16,0 1 1-16,2-1 0 0,3 0-2 0,1-2 2 15,3-4 1-15,5-2-4 0,-1-5-1 0,5 0-2 16,2-5-13-16,5 0-21 0,-3-2-56 15,-1-4-74-15,-1-2-97 0,-1-4-182 0,-9-10-297 0,-2-4-460 0</inkml:trace>
  <inkml:trace contextRef="#ctx0" brushRef="#br0" timeOffset="248598.4036">31135 13298 2444 0,'0'0'82'0,"0"0"-28"0,0 0-15 15,0 0-23-15,0 0-8 0,0 0 2 0,15-116-4 16,7 102 8-16,5 3 4 0,3-2 0 0,5 1 2 16,4 2-2-16,6 0-3 0,4 1-4 15,4 1-1-15,4-1 0 0,-3 0 1 16,3 2-3-16,-6 1-2 0,-7 3-1 0,-3 0-3 16,-5 3-2-16,-11 0 0 0,-4 0-5 0,-5 0 1 0,-7 0-5 15,-4 3-9-15,1 1-3 16,-3 4-4-16,-3 3 5 0,0 5 11 0,0 2 8 15,0 7 4-15,-4 0 5 0,-1 4-5 0,2 2-3 16,-1 0 0-16,-1 1-6 0,5 0 6 0,0-1 3 0,0-3 0 16,1-2 2-1,-1-2-5-15,6-4-1 0,-5-3 1 0,0-3 0 0,-1-3 2 0,0-4 1 16,0-3 4-16,0-2 12 0,0-2 18 0,0 0 24 16,0 0 24-16,-1-6-1 0,-2-5-22 0,-1-4-21 15,2-6-29-15,-4-4-12 0,3-3 6 16,0-2 0-16,1-6 2 0,-1 1 4 15,3-4-8-15,0-1-1 0,8-4-2 16,2-1-3-16,4-2 2 0,2 3 0 0,2-2-2 0,0 2 0 16,4 3 0-16,-1 3-3 0,2 1 0 0,3 4 1 15,-1 3-6-15,1 6-2 0,-1 5-10 0,2 6-12 16,-4 6-5-16,-1 5-6 0,4 2 6 16,-2 4 11-16,2 6 2 0,-4 3 1 15,-2 4-2-15,-5 4-4 0,-1 3 1 0,-7 2 2 0,-4 2 2 0,-2 2 1 16,-7 1 4-16,-4 1 3 15,-4 2 4-15,-5-2 6 0,-2-2 4 0,-6 1 0 16,2-3 1-16,-2-2-1 0,-3-3 2 0,-1-4 1 16,0 0 5-16,1-1 3 0,0-3-5 0,6-3 2 15,3 1-1-15,5-4-1 0,4-2 4 0,4-4-1 16,7 0 4-16,1-2 1 0,0 1-3 0,0-2-3 16,1 0-6-16,7 3 28 0,4-1 15 15,5 2 12-15,6 1 6 0,6-2-24 16,4 1-11-16,7-2-11 0,1-1-4 0,3-1-1 0,3 0-6 15,0 0 3-15,-3-5-3 0,0 0-9 0,-1-1 3 16,-4-2-7-16,-2-5-15 0,-5-1-17 16,-2-3-26-16,-4-1-12 0,-6-4-3 0,-6-1 10 15,-4-4 21-15,-1-3 15 0,-2-2 17 0,-4-2 14 16,-1-2 7-16,0 1 4 0,-1 1 10 16,-2 1 11-16,1 3 9 0,-2 2 13 0,2 3 8 0,0 5 2 15,0 2 6-15,0 3 0 0,0 4 1 16,0 2 3-16,0 5-13 0,0 1-12 15,2 2-18-15,-2 1-27 0,0 0-12 0,0 0-17 16,0 1-17-16,0 4 4 0,0 3 9 0,1 4 19 16,-1 5 22-16,2 1 10 0,-1 1-3 0,0 2-1 15,1 0-4-15,1 3-3 0,1 1 3 0,0 0 1 16,4 2 5-16,0 1 12 0,-1 2-6 0,-1 1 4 16,2 1-3-16,-5 0-9 0,1 1 8 0,-1-1-6 15,-1-2 0-15,-2-2 2 0,0 3-8 16,1-4 0-16,-4 1-1 0,0-2-4 0,0-1 4 15,2-2 1-15,-2-3-3 0,-4 0-2 0,6-3 1 16,-3 0-3-16,0-2 4 0,4-3 5 16,0-3-5-16,2-2 2 0,-2-4-3 0,-3-2 0 15,1-1-3-15,-1 0-6 0,-2 0-13 0,2-4-21 16,-4-3-37-16,2-5-61 0,-3-5-87 16,-1-2-190-16,0 2-384 0,6 5-667 0</inkml:trace>
  <inkml:trace contextRef="#ctx0" brushRef="#br0" timeOffset="249395.1955">32332 12757 2412 0,'0'0'64'0,"0"0"-25"0,0 0-11 0,0 0 24 15,0 0 35-15,0 0 16 0,0 0-16 0,0 0-41 16,0 0-42-16,0 0-23 15,0 0 4-15,0 0 4 0,115-60 6 0,-62 64 7 0,7 3-6 16,3 0 0-16,-6 1 1 0,-3-1-5 16,-9-2 16-16,-5 0-7 0,1-1-14 0,5 0-24 15,-1 1-59-15,-4-3-44 0,3-1-35 0,-6-1-25 16,-2 0 16-16,-11 0 43 0,-5-1 45 0,-5-4 46 16,-8-1 31-16,-2 1 12 0,-5-1 15 0,0-1 25 15,-5-2 22-15,-2 3 19 0,-1 0 17 0,1-1 13 16,-1 3 17-16,3-1 2 0,-2 0-3 0,4 3-5 15,-1 0-18-15,1 0-11 0,3 1-8 16,0 1-17-16,0 0-15 0,0 0-16 0,0 0-17 16,0 0-11-16,0 0-9 0,0 0-8 15,0 0-12-15,0 3 14 0,0 4 13 0,2 4 14 16,-4 3 17-16,1 8-13 0,-2 3-1 0,-2 5-5 16,2 3 0-16,-3 3 2 0,1 4-4 0,-1 1-1 15,0 0-1-15,1 0 2 0,2 0-5 16,-2 0 0-16,2 0-2 0,2-3-4 0,-1-2 4 15,2-1-3-15,-1-3 1 0,1-2 1 16,0-2-3-16,1-3 3 0,-1-4-3 0,0-3-1 16,1-2 5-16,1-3-2 0,-2-3 2 0,0-2 2 0,0-3 4 15,0-3 9-15,0-1 7 0,0-1 10 16,0 0-3-16,0-1-7 0,-3-5-6 0,-1-1-13 16,0-1 2-16,-1-4-2 0,0-2 0 15,3-2 0-15,1-2-5 0,1-2-1 0,-1 1-3 0,1-2-5 16,4 1 6-16,2-3-1 15,2 3 5-15,-1-2 1 0,4 3-5 0,-2 3 2 0,1-1-5 0,3 2-1 16,1 0 3-16,-1 1-5 16,3 2 2-16,-1 0-2 0,4 0-2 0,0 1-1 15,3 1-1-15,2 0 3 0,1 0 3 0,2-1 4 16,-1 1 1-16,1-1-1 16,0 0 3-16,-2-1 1 0,0-1 5 0,-7-1 6 0,1 1-3 0,-6-1 4 15,-2 0-3-15,-5 0-4 0,-2 0 3 16,-1 1-5-16,-3 2 1 0,0 1 2 0,-2-1-5 15,-1 3 0-15,1 1-4 0,0 2-2 16,0 0-2-16,0 3-8 0,2 0-14 0,-3 2-22 16,2 0-1-16,-1 3 6 0,-1 5 17 0,-1 3 24 0,0 4 3 15,-2 5 4-15,-1 4 0 0,0 4-5 0,-1 1 5 16,0 4-3-16,4 0 1 0,-2 1-1 16,4 0-6-16,0 0 0 0,2-4-3 15,0 2-6-15,1-4-25 0,2 0-43 0,1-3-63 16,0-3-83-16,-2-2-119 0,3-7-229 0,-3-2-401 0,-1-5 332 15</inkml:trace>
  <inkml:trace contextRef="#ctx0" brushRef="#br0" timeOffset="249651.6783">33401 12247 1950 0,'0'0'25'0,"0"0"34"16,0 0-33-16,0 0 45 0,0 0 42 15,-15-119 39-15,13 106-1 0,2 2-45 0,0 6-76 0,1 4-53 16,4 1-12-16,6 6 12 0,3 7 22 16,-2-1 19-16,6 6 2 0,0 4-1 0,0-1 20 15,4 12-16-15,1 0-9 0,1 7-8 16,3 4-26-16,1 6 1 0,2 6 2 0,0 5 4 16,1 4-1-16,-1 5 8 15,-1 4 1-15,-3 3 2 0,-2 3 3 16,-3 2-4-16,-4 1-7 0,-7 1-26 0,-6-3-41 0,-3 16-47 0,-16 8-81 15,-15 5-122-15,0-17-272 0,7-38-371 0</inkml:trace>
  <inkml:trace contextRef="#ctx0" brushRef="#br0" timeOffset="282992.9536">3716 16712 0 0,'0'0'0'0,"0"0"0"0,0 0 71 0,0 0 273 0,0 0-28 0,0 0-49 16,0 0-53-16,0 0-48 0,0 0-45 0,0 0-22 15,0 0-11-15,0 0-16 0,-56 18-22 16,57-18-12-16,2 0-16 0,-2 0-10 0,3 0-5 16,1 1 36-16,6 3 44 0,5 1 28 0,6-1 27 15,5 1-21-15,6 0-32 0,3-2-17 0,7-2-22 16,3-1-8-16,1 0-11 16,2 0-7-16,-1-1 0 0,0 0-7 0,-1-1 1 0,-2-1-2 15,-3 0-2-15,-2 0 2 0,-4 1-6 0,-2-1 3 16,-3 0-2-16,-5 1-5 15,-1-2 4-15,-5 2-4 0,-3 0 1 0,-4-1 3 16,-2 2-2-16,-2 0 0 0,-7 1-1 0,2-3 0 0,-3 2-3 16,-1 1 0-16,1 0 2 0,-1 0-9 0,0 0 7 15,0 0-8-15,0 0-9 0,0-1-9 0,0-1-28 16,2 1-31-16,-2 0-43 0,0 0-45 0,0 1-39 16,0-1-33-16,-2 1-54 0,-2 0-181 15,1-2-254-15,2 2 217 0</inkml:trace>
  <inkml:trace contextRef="#ctx0" brushRef="#br0" timeOffset="939563.9721">23288 14915 1284 0,'0'0'537'0,"0"0"-506"0,0 0-15 0,0 0 6 16,0 0-1-16,0 0-4 0,0 0-2 16,0 0-4-16,0 0 17 0,0 0 17 15,0 0 18-15,0 0 12 0,111-126-4 0,-52 109 0 16,10 0-11-16,12-1-11 0,7-1-5 0,13 2-13 16,7 0-3-16,6 3-4 0,7 1-6 15,2 1-2-15,0 6-2 0,3 1-5 0,-6 2 2 16,-6 3 2-16,-8 0-2 0,-6 3-1 0,-9 4-4 15,-8 0-6-15,-9 3 0 0,-8 0 0 0,-12-1 0 16,-8 1-4-16,-12 0-11 0,-10-2-24 0,-7 2-38 16,-8-2-60-16,-8 0-85 0,-3-1-62 15,-15 1-146-15,-7 0-264 0,0-1-55 0,7-2 749 0</inkml:trace>
  <inkml:trace contextRef="#ctx0" brushRef="#br0" timeOffset="939863.3058">23875 14934 0 0,'0'0'21'0,"-152"17"341"0,70-5-20 0,9 0-127 16,15 1-72-16,18-3-21 0,10 0-8 16,9-3-10-16,11-1-22 0,7-4-6 0,2 0-13 15,1-1-1-15,3 1 56 0,6 1 38 0,10 0 27 16,5 0 14-16,14-1-38 0,12-2-38 0,12 0-27 16,12-3-25-16,13-6-21 0,8-3-5 0,8-2-8 15,8-1-1-15,9-2 1 16,1 0-6-16,1-1 14 0,0 2 0 0,-2-1-6 0,-4 2-4 15,-3-2-19-15,-2 3-5 0,-6 2-1 16,-9 0-1-16,-12 2-1 0,-13 5-5 0,-12 1 2 16,-17 3-4-16,-12 1-1 0,-10 0-2 0,-10 0-9 15,-7 0-3-15,-1 0-11 0,-2 0-11 16,-4 0-8-16,0 0-4 0,-5 2-10 0,-5 1-24 16,-6 5-46-16,-4 0-79 0,-4 1-110 15,-2 2-208-15,6-3-388 0,11-2 125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4-06T13:54:26.5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2755 2121 914 0,'0'0'-19'15,"0"0"-25"-15,0 0-26 0,0 0 3 0,0 0 18 0,0 0 17 16,0 0 3-16,20-127 13 0,-16 113 15 0,6-1 2 15,-3 2 4-15,-1-1 1 0,1 2 13 16,-1 1-8-16,-1 3 69 0,-2 1 11 0,0 3-26 16,-1 4 18-16,-2 0-59 0,0 0-20 0,0 0-16 15,0 0-28-15,0 2-36 0,0 1-27 0,-1 4 38 16,0 5 82-16,-3 7 69 0,2 9 57 16,-2 7 0-16,-1 7-40 0,0 5-28 15,-2 4-9-15,3 5-11 0,-3 3-12 0,0-1-5 16,2 0-11-16,-2-3-7 0,5-2 1 0,-3-3 2 15,1-3 3-15,-2 0 4 0,2-3-5 0,0 0 0 16,-1-2-9-16,2-2-4 0,-2-3-9 0,2-2-29 16,-2-3-40-16,0-1-132 0,2-2-200 15,1-8-284-15,-1-8 375 0</inkml:trace>
  <inkml:trace contextRef="#ctx0" brushRef="#br0" timeOffset="364.4562">2636 2014 1820 0,'0'0'56'0,"0"0"-30"16,0 0 1-16,0 0-3 16,0 0 2-16,0 0 7 0,0 0 2 0,0 0-1 0,-91-125-10 0,91 112-32 15,3 0-24-15,7-2-4 16,5 0 4-16,5-2 11 0,10-3 11 0,3 1-5 15,9 0 4-15,6 0 3 0,3 3 1 0,2 5-2 16,1 1-6-16,0 6-2 0,-2 5-4 0,-5 0-1 16,-1 11-1-16,-5 3-2 0,-4 6-10 15,-4 6-1-15,-5 1 1 0,-6 6-11 16,-7 3 9-16,-4 3-1 0,-6 1-4 0,-5 3 6 16,-6-1-1-16,-8 0 9 0,-5 0 18 0,-8-4 10 0,-6 1 11 15,-2-2 5-15,-9-2-1 0,-2-2 5 0,-4-1-3 16,-1-3 0-16,1-2-1 0,-1-4-3 15,5-3 6-15,1-3-4 0,8-6 0 0,6 0 3 16,8-5-2-16,9-2-4 0,7-3-29 0,3-2-103 16,4 0-146-16,5-4-216 0,1-1-160 15,-2 1 536-15</inkml:trace>
  <inkml:trace contextRef="#ctx0" brushRef="#br0" timeOffset="790.4328">3583 1901 0 0,'0'0'0'16,"0"0"0"-16,0 0 0 0,0 0 0 0,0 0 0 16,0 0 255-16,-38 132 33 0,24-84-50 0,-1 4-79 15,-1 8-46-15,-1 3-25 0,1 5-4 16,-4 1-5-16,0 0-4 0,1-3-7 0,-3-3-21 16,0-5-16-16,3-5-13 0,1-4-6 15,4-5-3-15,0-8-2 0,4-5-2 0,4-8-1 0,-1-5-2 16,4-7 0-16,2-5 16 0,1-4 32 0,0-2 44 15,0 0 55-15,1-1 36 0,2-7-27 0,4-7-43 16,0-9-58-16,3-9-54 16,6-10-3-16,2-7-2 0,3-6 4 0,2-3 0 0,1-4-1 15,2-2 0-15,1-6 1 0,0-1 5 16,1-4-3-16,0-1 0 0,-1 1-1 0,2 6-5 16,-3 9 6-16,-4 8 2 0,-2 13-2 15,-7 15 3-15,-3 9-5 0,-5 8-8 0,-4 7-15 16,-1 1-45-16,0 1-85 0,0 9 25 15,0 8 20-15,2 8 49 0,0 11 92 0,-1 10-10 0,2 8 3 0,-2 7-2 16,0 4-1-16,1 3-7 0,2 1-4 16,4-1 0-16,-1-3-2 0,2-4 1 15,1-3 0-15,2-4 0 0,1-2-4 0,0-4-3 16,4-2-8-16,-2-5-28 0,0-4-67 0,1-2-129 16,-4-4-213-16,-2-10-322 0,-4-6 140 0</inkml:trace>
  <inkml:trace contextRef="#ctx0" brushRef="#br0" timeOffset="989.5968">3378 2560 2123 0,'0'0'30'16,"0"0"-22"-16,0 0-27 0,0 0-9 0,0 0-2 15,0 0-2-15,0 0-8 0,0 0-22 0,0 0 30 16,0 0 27-16,0 0 15 0,0 0 34 0,153-61-25 15,-92 43-12-15,12-1 5 0,6-2-2 0,3-1-17 16,1-2-51-16,3 1-127 16,-8-3-170-16,1 5-170 0,-23 3-198 0,-21 9 561 0</inkml:trace>
  <inkml:trace contextRef="#ctx0" brushRef="#br0" timeOffset="1343.9173">4581 2095 1028 0,'0'0'362'0,"0"0"-153"0,0 0-68 0,0 0-18 15,0 0-3-15,0 0-18 0,0 0-21 16,0 0-14-16,0 0-13 0,-134-56-11 0,118 56-11 16,-2 0-12-16,2 0-5 0,1 3-6 15,4 3-3-15,0-1-10 0,2 1-11 0,2 2-11 0,4 0-11 16,-1 4 1-16,3 0 3 0,1 3 8 0,0 1 9 16,1 4 1-16,7 0 3 0,-1 1 6 15,4 2 3-15,1 1 4 0,1 0-1 0,5 0-7 16,3 0 2-16,0 1 0 0,7-1 6 15,0-2 6-15,3-2-2 0,2-3-1 16,5 0-5-16,-2-3-8 0,1 0-14 0,-4 0-13 0,-2-3-10 0,-5 2-6 16,-4-1-2-16,-9 0-9 0,-4 1-18 15,-4 0-11-15,-5 2-1 0,-2-3 30 0,-10 2 50 16,-5 2 35-16,-6 1 37 0,-8-2 2 16,-7 1-6-16,-6-2-8 0,-4 1-11 15,-4-1-10-15,-2-3-5 0,0 1 3 0,3-3 2 16,3-2 11-16,8-2 11 0,7-3-13 0,5-2-30 0,9 0-91 15,8 0-112-15,1-2-89 0,6-2-431 16,3 1-54-16</inkml:trace>
  <inkml:trace contextRef="#ctx0" brushRef="#br0" timeOffset="1693.652">4987 2120 2546 0,'0'0'8'0,"0"0"8"0,0 0 12 0,0 0 3 0,0 0 4 0,0 0-5 0,0 0-21 16,0 0-14-16,0 0-4 0,0 0-1 15,0 0 6-15,0 0 4 0,129-78-1 0,-80 61 2 16,5-2-2-16,3 3 8 0,-3-1 0 0,-3 1-2 16,-9 3 3-16,-5 0-6 0,-12 4 3 15,-4 0 6-15,-6 3 10 0,-10 4 3 0,1-1 6 16,-5 2 7-16,-1 1-15 0,0 0-7 15,-1 0-22-15,-2 0-25 0,-2 0-11 0,4 1-19 0,-1 2-15 16,-3 1 5-16,1 4 14 0,-5 6 23 0,-3 7 26 16,-2 4 3-16,-3 6 2 0,0 5 0 15,0 4 1-15,1 6 8 0,-3 1 4 0,1 3 2 16,1 4-3-16,1-1 1 0,-1 0-4 0,3-5-4 16,3-2 2-16,1-4 0 15,1-2 2-15,1-1 3 0,5-1-5 0,-1-1-18 0,1-2-67 16,1-3-146-16,2-3-253 0,0-7-413 0,0-10 68 0</inkml:trace>
  <inkml:trace contextRef="#ctx0" brushRef="#br0" timeOffset="2149.4064">6083 1845 1997 0,'0'0'151'0,"0"0"-72"0,0 0-10 0,0 0-27 0,0 0-32 0,0 0-9 0,0 0-20 16,0 0-16-16,0 0 27 0,0 0 41 16,0 0 34-16,0 0 18 0,-74 145-15 0,46-90-31 15,-2 3-23-15,-1 2-1 0,1 1-5 0,-1-2 4 16,1-1-1-16,1-4-2 0,5-5 3 16,-2-8-9-1,5-6 2-15,7-7-3 0,-2-3-2 0,6-7 3 0,5-4-7 16,-1-5 1-16,5-4-1 0,1-3-9 0,0-2 4 0,0 0-3 0,3 0 4 15,1-1 23-15,1-6-15 0,3-5 5 0,3-8-1 16,7-6-17-16,1-5 14 0,-2-7 1 16,1-4-2-16,-1-7-4 0,2-3 4 15,-6-6 0-15,5-3 1 0,-4-4 5 16,4 0-6-16,-2 1 7 0,0 2 0 0,0 9-5 0,-3 9 8 0,-2 13-4 16,-1 12 8-16,-6 8 5 0,-1 7-12 0,-2 4-21 15,0 0-43-15,2 0-13 0,5 8 10 0,2 6 14 16,1 6 42-16,3 8 16 0,3 8 6 15,0 6-2-15,0 5-3 0,1 2-4 0,-1 2-9 16,3-1 4-16,-2 0 1 0,1-3-5 0,-1-1 4 16,4-3-2-16,1-3-2 0,-2-3 6 15,1 1-6-15,0-8 3 0,0 0 2 0,-3-5-24 0,0-2-41 16,-2-3-114-16,-7 0-212 0,-5-7-466 16,-2-5-350-16</inkml:trace>
  <inkml:trace contextRef="#ctx0" brushRef="#br0" timeOffset="2352.8898">5790 2480 2740 0,'0'0'16'0,"0"0"-30"16,0 0-24-16,0 0-21 0,0 0 1 16,0 0 23-16,0 0 30 0,0 0 27 15,0 0 11-15,0 0 0 0,161-39-12 0,-102 33-2 0,3-1-6 16,6 3-4-16,2-1 4 0,-4 3-13 15,-1-2-33-15,-7 4-128 0,-7-1-211 0,-14-1-403 16,-15 2-594-16</inkml:trace>
  <inkml:trace contextRef="#ctx0" brushRef="#br0" timeOffset="2965.5856">8378 1930 2107 0,'0'0'-28'16,"0"0"-18"-16,0 0-14 0,0 0 37 0,0 0 73 16,0 0 63-16,0 0 29 0,0 0 3 0,0 0-32 15,0 0-30-15,0 0-28 0,0 0-30 0,0 0-24 16,0 0-22-16,61-109-36 0,-62 113-46 16,-1 3 0-16,-2 9 41 0,2 10 65 0,-2 10 71 15,-4 11 12-15,-1 9-22 0,-1 4-32 0,-1 0-19 16,1 3-2-16,1-2-1 0,4-4 0 15,-2-2-5-15,4-7 1 0,0-8-4 0,6-5-2 16,-2-8 0-16,3-5-1 0,5-3 0 16,-2-4 1-16,-1-5 1 0,2-1 2 0,2-2 3 15,-2-1 5-15,1-1 5 0,2-1 4 0,1-1 5 16,5 0 4-16,-1-3 6 0,10 0 7 0,3-1-1 16,3-6-1-16,3-1-10 0,4-4-8 0,3-1-4 15,-1 1-6-15,0-2 1 0,-1-1 0 0,-1 0-4 16,-3 0-7-16,-3 1-21 0,-7 3-41 15,-5 4-69-15,-5 1-144 0,-5 4-229 0,-6 1-414 16,-3-1-218-16</inkml:trace>
  <inkml:trace contextRef="#ctx0" brushRef="#br0" timeOffset="3484.8761">9331 1855 2140 0,'0'0'127'0,"0"0"-67"15,0 0 2-15,0 0 29 0,0 0 29 0,0 0 22 16,0 0-20-16,0 0-34 0,0 0-31 0,0 0-34 16,0 0-24-16,0 0-21 0,0 0-27 0,-34-68-35 15,34 73-43-15,0 6 26 0,0 11 39 0,0 8 50 16,-4 10 59-16,-5 7-5 0,1 7-11 0,-5 0-6 15,-2 0-7-15,-2 0-4 0,-2-3-3 16,1-5-2-16,1-3-1 0,0-6-4 16,5-3 1-16,1-7-1 0,3-7-2 0,1-6 1 0,5-6-1 15,1-5 4-15,1 0 11 0,0-3 14 16,0 0 23-16,0 0 19 0,0 0 7 0,0-4 1 16,0-8-33-16,1-6-25 0,3-10-21 0,2-6-17 15,2-8 13-15,1-4 4 0,1-2-1 0,2-2-4 16,0-6 1-16,5 1 4 0,-3 0 2 15,5 1 1-15,-2 3-2 0,-1 4-6 16,2 5-1-16,-3 8 3 0,-1 7 2 0,-3 7-1 0,-2 8 0 16,-1 3-4-16,-3 3-11 15,4 4-6-15,0 2-8 0,1 0-4 0,3 7 9 0,4 6 3 16,0 3 6-16,0 9 6 0,3 3 2 0,0 8 5 16,0 5 4-16,-1 1 2 0,1 2 0 0,-2 0-4 15,-2-1 0-15,2-1-2 0,-1-2 1 0,-3-1 5 16,3-2 0-16,-5-2-2 0,1-3-3 0,0-2-9 15,-3-4-4-15,4 1-20 0,-4-4-30 16,1-2-56-16,-1-2-101 0,-2-3-156 0,-4-6-310 16,-1-3-781-16</inkml:trace>
  <inkml:trace contextRef="#ctx0" brushRef="#br0" timeOffset="3978.8726">9208 2228 2211 0,'0'0'94'0,"0"0"-103"0,0 0 7 0,0 0 23 0,0 0 21 0,0 0-27 15,0 0-23-15,0 0-40 0,0 0-20 0,0 0 25 16,0 0 9-16,132-108 16 0,-77 91 8 16,6-1 2-16,1 0-10 0,5-3-62 0,-3 1-92 0,2-4-126 15,-8-1-36 1,0-1-72-16,-6 2 61 0,-5-1 166 0,-6 3 82 0,-8 2 161 15,-6 4 71-15,-10 2 17 0,-3-1 59 0,-8 5 69 0,-2 0 28 16,-4 3-1-16,0 2-38 0,0 2-50 16,-1 0-35-16,-2 3-40 0,1 0-51 0,1 0-53 15,1 0-55-15,-1 4-41 0,-2 7 6 0,-5 9 19 16,-2 8 26-16,-1 8 31 0,-3 4-5 16,3 4-8-16,2-1-3 0,3 3-5 15,1-1-2-15,2-2-4 0,1 0 6 0,3-3 0 0,-1-3-4 16,0-4-1-16,4-2-4 0,4-3 2 0,0-2 1 0,2-5 2 15,2-4 3-15,2-3 4 16,1-4 8-16,0-4 9 0,5-3-4 0,-2-1 6 16,5-2 3-16,3-9-2 0,2-4 7 0,-1-3-5 15,0-3-3-15,1-7-2 0,-2-1 0 0,-1-4 6 0,-4 0-2 16,-4-8-5-16,-2-2-16 16,-5-4-13-16,-1-3-11 0,-5 0-1 0,-2 1 4 15,-4 3 2-15,-3 8 1 0,-4 4-13 0,-2 7-1 16,-2 7-12-16,0 3-8 0,0 7-13 0,2 0-28 15,0 6-50-15,1 2-84 0,2 6-115 0,2 6-173 16,2-2-272-16,2-1 164 0</inkml:trace>
  <inkml:trace contextRef="#ctx0" brushRef="#br0" timeOffset="4532.0809">10870 1799 2536 0,'0'0'-67'0,"0"0"97"0,0 0 22 0,0 0 21 0,0 0 12 0,0 0-12 16,0 0-35-16,0 0-23 0,0 0-21 15,0 0-13-15,0 0 1 0,0 0 2 0,0 0 14 16,-122 75 9-16,110-32 2 0,1 4-1 16,2 3-7-16,4 0-1 0,0 2-1 0,2-2-1 15,-1-2 5-15,2-3 1 0,0-5 1 0,2-1 4 16,-1-5-5-16,0-5-1 0,0-6-3 0,0-6-2 15,-1-5 2-15,2-6 1 16,0-3 3-16,0-2 11 0,0-1 18 0,-1 0 24 16,1 0 25-16,0 0 15 0,0-3-2 0,0-5-36 15,0-9-34-15,-1-6-29 0,1-8-15 0,0-5 12 16,-2-3 8-16,2-2 5 0,0-3-3 0,-1-3-2 0,1-2 0 16,1-1-6-16,2 0 11 0,2 1 0 0,-1 4-1 15,2 6 4-15,-3 6-10 0,0 8 1 16,0 7-2-16,-1 8-1 15,-1 4-7-15,0 4-17 0,-1 2-26 0,2 0-44 16,2 3-2-16,1 8 14 0,6 4 33 0,1 6 46 0,4 7 11 0,3 4-4 16,2 5 1-16,1 1-9 0,3 1 4 0,2-1 4 15,1 0-2-15,-1-5 7 0,0-2-3 16,-1-4-1-16,0-3-1 0,-2-4-1 0,-1-2 0 16,-1-3 2-16,-5-5-1 0,-1-5 1 15,-2-1 6-15,-3-3 12 0,-4-1 18 0,-3 0 19 16,0-1 8-16,1-6-8 0,4-6-15 15,0-3-22-15,3-5-10 0,0-3 1 0,-2-3 0 0,0-1 4 16,0-5-6-16,-5 0-4 0,2-2 0 16,-1-1-5-16,-2-2-3 0,2 1 3 0,-5 2-5 15,1 6-10-15,-2 4 0 0,0 5-9 16,0 7-19-16,0 6-20 0,0 4-40 0,-1 1-71 0,0 2-112 16,-1 4-204-16,-1 8-213 0,1-1-251 0,0-3 586 0</inkml:trace>
  <inkml:trace contextRef="#ctx0" brushRef="#br0" timeOffset="4894.7167">12075 1701 2402 0,'0'0'70'0,"0"0"-23"0,0 0 29 15,0 0 23-15,0 0 23 0,0 0-1 16,-30-125-32-16,23 116-15 0,2 4-22 0,0 1-13 15,-1 2-14-15,1 2-20 0,-3 0-16 0,-4 7-8 16,-8 7 4-16,-9 5-1 0,-4 10 8 16,-7 6 2-16,-3 6 5 0,1 4 5 0,0 1 0 0,4 6 2 15,4-2-6-15,6 0-5 0,8-2-8 16,5-3 0-16,9-1-2 0,3-4 5 16,3-2 4-16,5-3 1 0,7-4 0 0,1-4-2 15,5-2 5-15,3-3-1 0,3-1 6 0,2-2 7 16,2-1 0-16,5-3 2 0,-2-2-4 0,5-4-2 0,-1 0 2 15,4-5-4-15,-3-1-1 0,2-3-7 16,0 2-8-16,-2-4-9 16,2-3-11-16,1-2-19 0,0-5-36 0,-3-2-53 15,-1 0-98 1,-3-4-159-16,-9 4-413 0,-6 3-537 0</inkml:trace>
  <inkml:trace contextRef="#ctx0" brushRef="#br0" timeOffset="5264.5792">12634 1498 1319 0,'0'0'260'0,"0"0"-81"0,0 0 17 16,0 0-5-16,0 0-26 0,0 0-34 0,0 0-63 15,0 0-63-15,0 0-56 0,0 0 2 16,0 0 22-16,0 0 35 0,0 0 41 16,2 93-8-16,-6-43-18 0,2 4-14 0,-1 3-3 0,0-2 3 15,-1 1 0-15,0 0-1 0,0-2-5 16,-2-4 2-16,1 0 0 0,0-4 4 0,1-3 2 15,-1-6-2-15,1-3-5 0,3-2-8 0,-3-4-5 16,2-3-12-16,1-3-18 0,-2-5-27 16,0-3-62-16,1-5-95 0,1-2-110 0,0-3-88 0,-3-4-49 15,2 0-52-15,2-3 163 0,0 0 359 16</inkml:trace>
  <inkml:trace contextRef="#ctx0" brushRef="#br0" timeOffset="5566.7966">12532 2112 205 0,'0'0'499'0,"0"0"-122"0,0 0-117 15,0 0-44-15,0 0-21 0,0 0-38 0,0 0-26 16,0 0-27-16,10-127-36 0,4 113-16 0,2-2-27 16,5 2-3-16,4-4 7 0,5 0-10 0,0 1 8 15,1-2 0-15,1-1 3 0,-1-1 6 0,2-1 0 16,1-1 0-16,-3-2-8 0,-3 2 7 16,-3 2 10-16,-6 1 19 0,-2 6 16 0,-7 0 2 15,-4 5 1-15,1 0-11 0,-6 3-12 16,0 2 4-16,-1 1-14 0,0 2-6 0,0 1-5 0,0 0-22 15,0 0-9-15,0 0-18 0,0 0-30 16,-1 3-35-16,1 5-18 0,-5 7 22 0,-1 10 37 16,-1 8 44-16,1 9 26 0,-2 6-14 15,-1 4-11-15,5 0-2 16,0 0-3-16,2 0 0 0,3-4-3 0,-1-2-3 16,0-1 2-16,1-4 2 0,5-2 3 0,-2 1-3 15,3-5 2-15,-4 1-10 0,4-2-32 0,-6-4-64 0,-1 0-154 0,0-10-398 16,0-7-974-16</inkml:trace>
  <inkml:trace contextRef="#ctx0" brushRef="#br0" timeOffset="6301.7352">2775 4659 2366 0,'0'0'92'0,"0"0"-9"0,0 0-10 0,0 0 7 0,0 0 6 0,0 0-2 16,0 0-13-16,0 0-15 0,0 0-15 15,0 0-13-15,0 0-14 0,0 0-14 0,-10-2-13 16,16 1-7-16,7 1 13 0,10-1 16 0,10-1 12 16,15-1 15-16,6 0-8 0,13-3-6 0,5 0-1 15,5-2-2-15,4 1-2 0,3-2 1 16,-5 1-5-16,-1 0-2 15,-6 2-1-15,-7-1-1 0,-8 0 0 0,-6 4-6 16,-11-1 1-16,-8 0-2 0,-6 3 0 0,-7-1-1 0,-7 1 0 16,-7 1-1-16,-2 0 0 0,-3 0 4 0,0 0 3 0,0 0 1 15,-3 0 2-15,1 0-6 0,0 0-8 16,-1 0-10-16,-2 0-20 0,0 0-3 0,0 0-17 16,-3 0-15-16,3-1-22 0,0 0-49 15,3 0-95-15,2-1-248 0,0 0-507 0,0 1-182 0</inkml:trace>
  <inkml:trace contextRef="#ctx0" brushRef="#br0" timeOffset="12670.5506">5340 4216 892 0,'0'0'240'0,"0"0"-63"0,0 0-24 16,0 0 18-16,0 0-5 0,0 0-3 0,0 0-29 15,0-120-17-15,-7 110-11 0,3 2-17 0,-3 2-32 16,2 0-22-16,-3 2-13 0,0-1-19 16,-1 1-11-16,-2 1-9 0,0 2-14 0,0 0-2 15,-8 1-1-15,3 1 6 0,-4 5 7 0,-2 2 3 16,-2 1 4-16,2 3-1 0,-5 0 1 0,3 3 6 16,-3 0 0-16,5 2 4 0,1 0 4 15,1-1-4-15,7-1-2 0,1 0-4 0,5-2-3 16,0 2-2-16,5-3-7 0,1 1-11 15,1-2-9-15,1 3-4 0,9-3 7 0,2 2 16 0,4 0 14 16,3-2 11-16,2 1 9 0,4-3 2 16,4-1 5-16,2-1-6 0,0 2-4 0,4-2 1 0,0 0-9 15,1 1 4-15,0 1 1 0,-1 1-3 16,1 1 0-16,-5 2-2 0,0 0-2 0,-3-1 0 16,-6 1-2-16,-4 0-3 0,-6 3-10 15,-3-2-11-15,-8 1-5 0,-1 2 5 0,-1-3 13 16,-8 1 17-16,-5 1 12 0,-2 0 3 0,-5-2 4 0,-4-2-2 15,-2-2 0-15,-3-1 2 0,-4-1 0 16,0-2-5-16,1 0 2 0,-5 0-5 16,5-2-4-16,-2-4 6 0,2 0 2 0,6 0 4 15,1-2 2-15,6-2-11 0,8-3-19 0,-1-2-36 16,7-2-73-16,6-2-128 0,0-2-140 0,10-5-205 16,-1 2-142-16,-2 7 607 0</inkml:trace>
  <inkml:trace contextRef="#ctx0" brushRef="#br0" timeOffset="13003.8777">5922 4007 1050 0,'0'0'219'0,"0"0"-245"0,0 0-44 0,0 0 10 16,0 0 57-16,0 0 63 0,0 0 27 0,0 0 5 0,0 0-16 15,0 0-22-15,-43 147-14 0,41-115-7 16,-3 0-1-16,4 0-5 0,1 2-1 0,0-4-5 15,3 1 0-15,2-3-4 0,3-1-4 0,-3-5-3 16,7-2-9-16,-2-5 6 0,0-3-2 0,4-1 8 16,-3-5 9-16,1-2 11 0,-1-2 25 0,2-2 19 15,2 0 13-15,-3-7 3 0,5-2-13 16,-3-3-13-16,5-2-12 0,2-5-14 16,-2-2 3-16,1 0-1 0,-2-5 3 0,-4 1 6 15,0-2-4-15,-5-2 1 0,-1-3-5 0,-4 0-8 0,-2-1-6 16,-4 2-10-16,-2 1-6 15,-4 4-2-15,-3 3-7 0,0 5 2 16,2 6-6-16,0 2-3 0,4 5-6 0,1 2-19 0,2 3-41 0,2 0-96 16,0 0-134-16,0 4-69 0,4 5-31 0,-1 5-84 0,2-4-124 15,-1-1 214-15</inkml:trace>
  <inkml:trace contextRef="#ctx0" brushRef="#br0" timeOffset="13487.005">6803 4014 1583 0,'0'0'172'0,"0"0"-16"15,0 0 27-15,0 0 23 0,0 0-4 0,0 0-41 0,0 0-53 16,0 0-33-16,0 0-24 0,0 0-23 0,0 0-9 16,0 0-12-16,0 0-6 0,0 0-12 15,-48-110-14-15,43 113-2 0,-3 4-6 0,-1 2 6 16,-2 2 10-16,1 3 6 0,0 1 6 15,-1 0 1-15,3-1-1 0,0-1 1 0,4 0-2 16,-1-1-2-16,1-2-4 0,3 0-2 0,0-1-7 16,0-4 2-16,1 3 0 0,0-1 3 0,0-1 3 15,0-2-4-15,0 1 0 0,2 0-2 16,-1-2 1-16,1 1 7 0,3-1 5 0,-4 0 2 16,-1-1 5-16,1-2-3 15,-1 2-1-15,0-2 0 0,0 1-6 0,0 0 4 16,0 2 4-16,0 2 1 0,0 3 4 0,0-2-2 15,0 3 0-15,0 1-1 0,1 0 3 0,-1 1-2 0,2 2-2 16,-1 1 0-16,1-2-5 0,0 1 4 0,0 0 0 16,-1-2 1-16,0 1 3 0,2-3-2 0,0 0 0 15,-1 0 2-15,1-1 0 0,3 0 4 16,-2-3 5-16,2 0 1 0,1-1 3 16,-1 1 0-16,4-1-1 0,-1-2 1 0,1 0 1 0,1-2 1 15,0 0 1-15,1 1-3 0,4-1-6 0,-2-2 1 16,5-3-6-16,1 2-5 0,-3-2-9 0,3 0-49 15,-5 2-69-15,3-2-121 16,-5 2-270-16,0 2-446 16,-6 0 137-16</inkml:trace>
  <inkml:trace contextRef="#ctx0" brushRef="#br0" timeOffset="13829.4884">6948 3872 1160 0,'0'0'806'0,"0"0"-729"0,0 0 37 0,0 0 22 0,0 0 12 16,0 0-9-16,0 0-64 0,0 0-51 15,0 0-32-15,0 0-28 0,0 0-28 0,0 0 6 16,0 0 12-16,0 0 21 0,-53 33 30 0,39-11 0 15,-2 3 1-15,0 2-1 0,0 4 1 16,-3 1 5-16,5 3 2 0,-3 0 1 0,4-1 4 16,-4 0-9-16,7-1-4 0,-1-4 1 0,1-1 1 15,5-3 4-15,2-2-1 0,3-3-3 0,0-3-7 16,7-2-3-16,4-1 7 0,4-2 5 16,4-2 8-16,8-2 6 0,4-6 2 0,9-2-3 15,2 0-5-15,8-3-10 0,4-5-19 0,3-2-39 16,1-3-64-16,-4-1-125 0,-2 1-263 15,-15 2-469-15,-15 4 164 0</inkml:trace>
  <inkml:trace contextRef="#ctx0" brushRef="#br0" timeOffset="14121.7722">7683 3820 1999 0,'0'0'118'0,"0"0"-33"0,0 0 2 0,0 0 11 16,0 0 10-16,0 0-9 0,0 0-39 0,0 0-21 16,0 0-22-16,0 0-15 0,0 0-8 15,0 0-3-15,0 0 2 0,-126 32 6 0,106-5 9 16,-2 3-1-16,-2 1 1 0,-3 1-1 16,6 1-5-16,-1 0 4 0,2 1 1 0,2 0-1 0,5-3 0 15,4 1-6-15,3-3-5 0,5-3-1 16,1-1-3-16,8 0-1 15,5-4 4-15,5 1 3 0,5-4 5 16,5-3 5-16,3-1 0 0,6-3-5 0,3-2-5 16,5-7-26-16,5-2-61 0,1-1-110 0,2-9-233 15,-12 2-511-15,-13 3-82 0</inkml:trace>
  <inkml:trace contextRef="#ctx0" brushRef="#br0" timeOffset="14756.7526">8664 3824 225 0,'0'0'564'0,"0"0"-496"0,0 0-3 15,0 0 26-15,0 0 34 0,0 0 16 16,0 0-4-16,8-124-15 0,-7 117 5 16,-1 3 4-16,0 0-9 0,-1 3-19 0,-6 1-40 0,2 0-35 15,-4 0-30-15,-2 0-28 0,-6 3-10 0,-2 2 8 16,-3 3 10-16,-6 5 15 0,-3 1 16 15,-1 1 13-15,-1 0 10 0,0 2 7 0,-1 1 7 16,7 2 0-16,0 0 1 0,4 3 0 16,3-3-3-16,2 0-2 0,1-1-8 0,5 1-10 15,0-4-7-15,3 1-5 0,2 1-2 0,4-1-1 16,1 0-1-16,2 2 1 0,0-1 1 16,1 1 1-16,3 2 0 0,4-1-2 0,2 1 0 0,1-3-7 15,0 1 1-15,4-1 0 0,-2 1 2 0,3-2 6 16,0 0-1-16,5-1 2 0,5-1-1 15,-2-2-2-15,5 0 1 0,2-2-2 0,6-5 1 16,-2-1 1-16,5-2-5 0,1-3-13 16,1-3-33-16,2-5-48 0,-7-1-64 15,2-3-80-15,-8 1-157 0,-1-3-157 0,-12 4-218 0,-6 3 357 16</inkml:trace>
  <inkml:trace contextRef="#ctx0" brushRef="#br0" timeOffset="15312.3953">8227 4078 1509 0,'0'0'145'0,"0"0"-15"0,0 0 43 0,0 0 31 16,0 0 15-16,0 0-47 0,0 0-83 0,0 0-57 16,0 0-37-16,0 0-16 0,0 0 6 0,0 0 10 15,0 0 9-15,130-74 3 0,-88 61 0 16,8-1-3-16,4-2 1 0,7 0-1 0,4-2-2 15,0 0 2-15,6-2-2 0,-3-1 0 32,-2 1 1-32,1-2 1 0,-6 2 2 0,-3 1-2 0,-5 1-3 0,-9 4 1 0,-5 0 0 15,-7 2 1-15,-9 2 8 0,-7 5 16 0,-8 0 26 0,-7 1 13 16,-1-1-4-16,-4 1-19 0,-4 0-30 0,-3 1-18 16,-5 1-8-16,-3 0 2 0,-2 2 0 0,-2 0 2 15,-5 2 5-15,0 3 0 0,1 3 1 16,0 3 0-16,3-1-6 0,0 1 0 15,3 1-4-15,5 3-2 0,0 0 5 0,3 1-2 0,3 1 4 16,2 1 1-16,1 0-5 0,5 0-2 0,0-2-4 16,2-2-5-16,2 1 4 0,6-1 6 0,3 0 1 15,1-2 7-15,5 0-8 0,5-1 2 16,1 4 10-16,8-5 4 0,6 0 10 0,4-1 3 16,3 2-9-16,3-1-3 0,1-3 1 0,-3 4-5 15,2-2 0-15,-7-1-5 0,-5 3-6 0,-7-2-11 16,-7 1-28-16,-9 2-29 0,-6-2-18 15,-6 3-2-15,-7 1 14 0,-13 1 23 16,-7 1 17-16,-9-2 4 0,-6 0 12 0,-8-2 7 0,-4-2 10 16,-1-2 13-16,-2 0 5 0,1-4 9 0,2 1 40 15,4 0 11-15,3-4 8 0,6 0 2 0,5-1-43 16,4 0-10-16,9-1-14 0,3-2-10 0,9-1-18 16,4-3-55-16,7 0-118 0,4-3-134 15,9-3-257 1,-1 2-240-16,-2 2 413 0</inkml:trace>
  <inkml:trace contextRef="#ctx0" brushRef="#br0" timeOffset="15668.2114">9831 3711 376 0,'0'0'593'0,"0"0"-165"0,0 0-99 16,0 0-88-16,0 0-60 0,0 0-69 0,0 0-34 15,0 0-20-15,0 0-16 0,0 0-14 0,0 0-2 16,-141 24-6-16,113-13-4 0,2 1 3 0,2-1-12 15,7 1-3-15,0-3-3 0,6 1-2 16,0 1 3-16,2 1-3 0,6-1-13 0,0 0-11 16,5 1-6-16,-1-1 0 0,5 1 10 0,4-2 9 15,6 0 9-15,4 1 5 0,2-1 6 16,8-1-1-16,1 0 3 0,8-2-1 0,-3 3-2 16,4-3 2-16,-2 1-7 15,4 0-2-15,-2 1 1 0,-2-1-6 0,-3-1 2 16,-7 1-1-16,0 2-9 0,-9 0-6 15,-6-1-16-15,-4 0-13 0,-4 1-6 0,-5-2 11 0,-5 2 16 0,-10 0 19 16,-6 2 15-16,-6-3-1 0,-7 2 1 0,-7-1-1 16,-2-2 0-16,-4-2 5 0,-1 1-5 15,1-1 1-15,-1-2-2 0,4-1-6 0,4 0 5 16,7-1-1-16,5-3-1 0,11 1-22 0,7 0-68 16,6-3-186-16,4 0-406 0,0-1-545 15</inkml:trace>
  <inkml:trace contextRef="#ctx0" brushRef="#br0" timeOffset="16030.5609">10334 3746 2068 0,'0'0'57'0,"0"0"-272"0,0 0 1 0,0 0 84 16,0 0 164-16,0 0 152 0,0 0-11 0,-19 132-59 15,16-98-62-15,0 0-27 0,3 0-11 0,0-2-3 16,0 1 5-16,4-4-4 0,1 0 0 15,-3-1 1-15,3-4-8 0,-2-2 4 0,-2-4-1 0,3-2-3 16,-3-6 5-16,-1-2-5 0,2-3 6 16,-2-4 17-16,0-1 23 0,0 0 37 15,0 0 31-15,0-3 2 0,0-6-33 0,0-3-36 0,0-6-36 16,-2-4-22-16,-2-4 8 0,4-3 2 16,0-3 4-16,0-3 10 0,4-3 2 0,0-4 4 15,1-2 2-15,2-6-6 0,0-1 2 16,-2-2-5-16,3 0 0 0,0 4-3 0,1 2-1 0,-1 3 2 15,1 7-1-15,3 7-1 0,-1 6-4 16,-1 4-7-16,1 6-12 0,1 4-10 0,0 2-6 0,6 5-12 16,-2 3 3-16,1 0 3 0,2 6-5 15,2 5 11-15,0 3-3 0,1 5-15 16,-2 2-28-16,-1 4-53 0,-1 3-122 0,-6-6-284 16,-4-5-571-16</inkml:trace>
  <inkml:trace contextRef="#ctx0" brushRef="#br0" timeOffset="16522.1775">10366 3906 2400 0,'0'0'14'0,"0"0"-31"0,0 0-4 0,0 0 15 0,0 0 27 0,0 0 3 15,129-114-10-15,-85 97-10 0,3 3-3 16,5-3-1-16,2 2 1 0,3 2-2 0,1-3 3 15,-4 3-1-15,1-1-1 0,-6 0 0 16,-5 1-2 0,-4 1 1-16,-6 0 1 0,-7 3-2 0,-6 0 4 0,-4 1 0 15,-6 4 9-15,-5 2 25 0,-4 1 37 0,-2 1 30 16,0 0 13-16,-1 0-15 0,-3 0-35 0,3 1-32 16,0 0-23-16,0 0-17 0,-2 2-5 0,-1 3-2 0,-2 4 1 0,-1 3 4 15,-4 6-1-15,1 1 2 0,0 4 3 16,-1 2 0-16,3 3 5 0,0 0-2 0,0 0 3 15,0 2-1-15,3-1-2 0,-1 0 2 0,1-1 0 16,1-1 0-16,2-3-2 0,-1-2-3 16,3-2 0-16,0-1-3 15,3-4 0-15,2-2 0 0,2 0 0 0,2-2 6 0,4-3 3 0,0-3 7 16,5-1 7-16,2-5 2 0,2 0-1 0,3-1-2 16,3-6-4-16,0-3-1 15,-1-3-2-15,-1-1 2 0,2-1 3 0,-5-1 2 0,1-3 6 16,-4-1 1-16,-3-5 4 0,-2-2-4 0,-3-5-1 15,-6-1-7-15,-1-2-6 0,-5-2-2 16,0-3-3-16,-1 1-3 0,-4 0 0 0,-3 4-5 16,2 3-1-16,-1 6-2 0,2 6-3 0,1 8-3 15,2 2-12-15,2 4-23 0,-1 2-53 16,1 4-95-16,0 0-115 0,3 0-125 0,4 0-182 16,1 3-202-16,-3-1 261 0</inkml:trace>
  <inkml:trace contextRef="#ctx0" brushRef="#br0" timeOffset="16837.0151">11756 3554 2164 0,'0'0'209'0,"0"0"-28"0,0 0 9 15,0 0-1-15,0 0-22 0,0 0-45 0,0 0-45 16,0 0-29-16,0 0-25 0,0 0-16 16,0 0-13-16,0 0-12 0,0 0-9 0,0 0 6 0,-11 21 6 15,4 7 12-15,-1 4 10 0,-1 2-3 16,0 3-1-16,2 1 1 0,1 0-3 0,0-1 3 15,1 1 2-15,-1-2-2 0,2 0 3 16,0-6-3-16,4-2 1 0,-1-4-1 0,1-1 0 16,0-4 0-16,3-4 1 0,0 1 1 15,1-4 1-15,6-1 4 0,-3-2 0 0,3-1 6 16,3-1 3-16,3-3-1 0,4 1 0 0,3-2-3 0,1-3-8 16,5 0 3-16,2 0-3 0,1-2-1 15,2-2 2-15,0-1-5 0,-3-1-5 0,-4 1-2 16,-3 2-8-16,-2-1-4 0,-3 1-17 15,-3 0-22-15,-3 0-26 0,-1 0-37 0,-2-1-51 16,0-1-101-16,-1 3-310 0,-6-1-711 0</inkml:trace>
  <inkml:trace contextRef="#ctx0" brushRef="#br0" timeOffset="17118.3539">12882 3841 2844 0,'0'0'98'0,"0"0"8"0,0 0-9 15,0 0-8-15,0 0-7 0,0 0-32 16,0 0-23-16,0 0-19 0,0 0-9 16,0 0 0-16,0 0-1 0,132-35 1 0,-94 32 1 15,-1-1 3-15,4 3-3 0,1-2 0 0,-3 0-1 0,-2 2-4 16,-3-1 1-16,-4 0-2 0,-4-1-10 15,-3 1-15-15,-5 0-32 0,-5 1-41 0,-3-2-52 16,-4 1-74-16,-5 0-131 0,-1 1-484 0,0 1-715 0</inkml:trace>
  <inkml:trace contextRef="#ctx0" brushRef="#br0" timeOffset="18532.0684">14892 3651 1994 0,'0'0'42'0,"0"0"-8"0,0 0 11 16,0 0 45-16,78-140 23 0,-56 111-2 0,-1 0-23 16,2 3-36-16,4 2-17 0,2 3-17 0,3 3-8 0,1 4-6 15,0 3-8-15,2 2 4 0,-2 4-4 16,-2 4-4-16,-3 1-2 16,-5 2-6-16,-2 6-3 0,-6 3-2 0,-3 4-3 0,-8 3 0 15,-4 6-1-15,0 5 0 0,-10 2 4 0,-2 3 8 16,-5 1 1-16,-4 1 4 0,-2 0 2 15,-1-2-1-15,-3-1 5 0,3 1 0 16,-4-3 2-16,0-3 2 0,3-2 2 0,-1-2 0 16,4-3 7-16,2-4-6 0,1-1 1 0,5-3 1 15,0-4-5-15,9-2 9 0,-1-4 6 0,4-2 7 0,2-1 9 16,0 0 3-16,0 0 2 0,1 0-6 0,4-2-10 16,-1-1-16-16,2-2-13 0,5-4-4 15,4-3-4-15,11-4 9 0,5-1 3 16,4-2-1-16,6-3 8 0,6 0-6 0,2-1 1 0,2 2 1 15,1 1-8-15,-2 1 8 0,-6 3-1 16,-2 3-2-16,-2 3 2 0,-4 1-11 16,-9 4-9-16,0 2-30 0,-7 3 1 0,-1 1 10 0,-6-1 9 15,2 0 32-15,-5 0-6 0,-3 2-8 0,3 0-7 16,0 1-4-16,0-1 0 0,5 0 1 16,-3 0 2-16,2-1 8 0,1-1-3 0,-1 1 13 15,1-1 4-15,0-2 1 0,0-4 9 0,0-1-9 0,-2-1-2 16,4-2-4-16,-4 1-7 0,4-3 5 15,-5 0 5-15,3-2 10 0,-3-2 4 16,-1-1 0-16,1-2 2 0,-2 1-2 0,-2 0 7 0,-3 0 2 16,3 2 2-16,-7 3 9 0,3 3 8 15,-3 2 14-15,-1 3 4 0,0 0-2 16,-4 3-5-16,0 0-23 0,1 2-17 16,-3 0-23-16,2 0-26 0,-3 0-9 0,-2 5-9 15,-3 4 8-15,-1 4 10 0,-4 3 7 0,-2 6 11 0,-2 4 7 16,-1 3 5-16,-4 1 6 0,4 1 3 0,-3 1 1 15,1-5-3-15,2 1 2 0,4-3-3 16,5 0-7-16,3-5-3 16,6-3-7-16,1-3 1 0,3-4 5 0,3-1 9 0,6-1 16 0,1-1 9 0,4-2 11 15,5-4 5-15,2-1-5 0,7 0-5 0,3-5-8 16,2-2-9-16,1-2-1 16,4-3-1-16,-4-1 0 0,3-2 7 0,-5-4 1 15,0 0 2-15,-3-3 7 0,-2-2-2 0,-5-4 4 16,-2 1 0-16,-3-4-3 0,-3-2-7 0,-4-1 0 0,-3 1-3 15,-5 0-4-15,-2 2 5 16,-2 5-13-16,-9 3-9 0,-4 3-8 0,-5 6-16 16,-3 1 3-16,-6 6-5 0,-2 4-7 0,-1 3 3 0,-6 3-6 15,6 6 4-15,0 6 2 16,4 3-13-16,7 3-24 0,3 2-58 0,9 1-115 16,9 1-261-16,0-6-353 0,0-6 219 0</inkml:trace>
  <inkml:trace contextRef="#ctx0" brushRef="#br0" timeOffset="18903.6348">16913 3340 1834 0,'0'0'247'0,"0"0"-102"0,0 0-19 0,0 0 11 16,0 0 17-16,0 0-32 0,0 0-49 15,0 0-43-15,0 0-28 0,0 0 2 0,-128-66-6 16,102 70-2-16,-4 7 1 0,-1 3-4 0,0 4 0 15,0 6 1-15,2 1-1 16,1 5 2-16,4 4 2 0,2-1 1 0,5 2-10 16,6 1 1-16,4-1-5 0,5-4-6 0,2 0 7 0,3-4 1 15,8 0 4-15,8-4 7 0,2-4 1 16,7-2 0-16,3-3 0 16,2-8 2-16,5-1 2 0,0-5 2 0,-2 1 3 0,6-7 2 0,-3-4 2 15,1-3 1-15,-2-5 3 0,-6-3 2 0,-1 0 9 16,-9-3 3-16,-3-2 0 0,-6-4-6 15,-7-1-5-15,-4-5-8 0,-2-3-5 0,-5 0 3 16,-8-2-13-16,-4 2 3 0,-4 4-6 0,-4 3-3 16,1 4 6-16,-4 6-10 0,3 5 1 15,-1 6-9-15,5 6-15 0,0 1-9 0,2 4-18 16,5 2-33-16,1 8-42 0,6 1-61 16,2 4-105-16,5 3-236 0,0-4-302 0,0-3 264 0</inkml:trace>
  <inkml:trace contextRef="#ctx0" brushRef="#br0" timeOffset="19299.2795">17647 3287 2040 0,'0'0'481'0,"0"0"-376"0,0 0 1 16,0 0-5-16,0 0 11 0,0 0-7 15,0 0-40-15,0 0-27 0,0 0-25 0,0 0-13 16,0 0-6-16,0 0-7 0,0 0 0 0,0 0-2 15,-134-33 0-15,111 53 4 0,-3 7 3 0,2 3 5 16,1 1 0-16,-1 3 2 0,3 1-1 0,7 0-4 16,-2-1 1-16,9-2-3 15,4-1-4-15,3-2-2 0,0-4 1 0,8 1-3 0,3-2 3 16,4-3-3-16,5-2-5 0,0-2 6 0,4-3 3 0,0-3 3 16,4-2 6-16,-3-4 2 15,3-2-1-15,0-3 3 0,1 1-1 0,-2-2-1 16,-1-6 4-16,-4-1 2 0,-5-2 5 0,-3-1 10 15,-4-2 3-15,-2-4 2 0,-6 1 2 0,-2-2-7 16,0 0-7-16,-10 0-10 0,-3 4-14 0,-9-1-6 16,-5 5-7-16,-5 3-3 0,-6 0 8 15,-3 7-1-15,3 0 5 0,1 4 0 0,1 3-6 16,6 3-2-16,6 3-15 0,3 0-47 0,4 0-78 16,6 2-167-16,5 0-306 0,5-5-399 15,1-2 455-15</inkml:trace>
  <inkml:trace contextRef="#ctx0" brushRef="#br0" timeOffset="19586.9983">18094 3511 2998 0,'0'0'72'0,"0"0"2"16,0 0 12-16,0 0 5 15,0 0-8-15,0 0-26 0,0 0-33 0,0 0-19 0,0 0-8 16,0 0-2-16,0 0 3 0,0 0 1 0,124-34 0 16,-87 30 0-16,1-1 2 0,0 0 2 15,1 1-2-15,-2-2 2 0,-6 1-3 0,-7 2 0 16,-3-2 0-16,-6 2-2 0,-5 0-4 0,-6 0-18 0,-3 0-10 16,-1 3-15-16,0-3-37 0,-5 2-41 15,-1-1-68-15,-7-1-118 0,0 3-216 16,1 0-493-16,4 0-76 0</inkml:trace>
  <inkml:trace contextRef="#ctx0" brushRef="#br0" timeOffset="26919.4217">19427 3473 0 0,'0'0'0'0,"0"0"0"15,0 0 0-15,0 0 0 0,0 0 277 0,0 0 56 0,0 0-64 16,0 0-48-16,0 0-39 0,0 0-34 15,0 0-25-15,0 0-16 0,-5-118-15 0,9 108-10 16,1-1 8-16,0 2 4 0,1 1-7 16,-2 0-7-16,3 0-24 0,1 0-22 0,0-1-16 15,6 0-9-15,2 1-4 0,5 1-1 0,3 0-1 16,1 0 1-16,2 2 2 0,0 2-3 0,-1 2-2 16,0 1-4-16,-4 0-5 0,-3 2-7 0,-2 4-9 15,-3 0-7-15,-2 4-3 0,-3 0-2 16,-4 4 6-16,0 1 9 0,-5 2 10 15,0 4 9-15,-7 1 11 0,-3 0 1 0,-6 4 1 0,-2 0 3 16,-4 0-7-16,-2-2-3 0,1 0 0 16,-1 0-2-16,-1-2 1 0,-3-1 3 0,5 0-4 15,-2-4 1-15,5 0 1 0,3-1 0 0,1-3 0 16,7-2-1-16,2-1-1 0,4-5 0 0,1-1 1 16,1-3 5-16,1 0 6 0,0-1 13 15,0 0 9-15,0 0 6 0,0 0-1 0,3 1-13 16,0-1 22-16,5 0 11 0,4 0 13 0,3 0 14 15,9 0-26-15,1-1-16 0,6-1-17 0,0 1-12 16,3-2-6-16,-1 2-4 0,0-1-1 16,-1 2-4-16,0 0 0 0,-2-1 1 0,-2 1-3 0,-5 0 3 15,-4 1-6-15,-1-1-6 16,-7 0-5-16,-1 2-16 0,-5-1-19 16,-2 2-26-16,0-1-30 0,-3 1-42 0,1 0-77 0,-1 0-107 15,0 2-183-15,1-3-254 0,-1 1 170 0</inkml:trace>
  <inkml:trace contextRef="#ctx0" brushRef="#br0" timeOffset="27528.6555">20107 3388 1666 0,'0'0'134'0,"0"0"-103"16,0 0-3-16,0 0 23 0,0 0 18 0,0 0 2 16,0 0-22-16,0 0-28 0,0 0-23 15,0 0-13-15,0 0-2 0,0 0 2 0,0 0 4 16,0 0 3-16,112-107 3 0,-86 103 0 0,1 0 3 16,1 2 3-16,2 1-2 0,-4 1 1 0,0 0-2 15,-2 0-4-15,-3 1 1 0,-4 3-6 0,-1 2-9 16,-4 2-7-16,-5 1-9 0,-3 1 3 15,-4 2 5-15,-2 2 14 0,-7 0 14 0,-6 2 4 16,0 1 5-16,-6 0-2 0,-1-1 0 16,-3 0 6-16,0-3 0 0,-2 0 0 0,5-1-3 15,0-2-6-15,3-1-2 0,3-5-5 16,4 0 2-16,4 0 1 0,2-2 0 16,3-1 7-16,2 0-1 0,1-1 5 0,0 0 7 0,0 0 1 0,1 0 2 15,2 0-6-15,-1 0-15 0,2 0-17 0,2 0 14 16,2 0 13-16,5 0 16 0,2 0 15 15,5 2-16-15,3-1-12 0,0 1-8 16,5 1-4-16,-5 2-3 0,2 1-3 0,-2 3 0 16,-2 2 1-16,-1-2-8 0,-3 3 0 0,1 1 0 15,-1 1-4-15,-4 0 5 0,-1 0 0 0,-4 2-5 16,1-1 5-16,-5-1-1 0,-3 2-1 0,-1-3 0 16,-1-1-4-16,-5-2 3 0,-3 0 6 0,-1-2 5 15,-1-1 15-15,-4-2 9 16,-1-1 13-16,-4-3 10 0,-2-2 2 0,-3 1-5 0,1-5-4 0,-6-2-2 15,1-2 0-15,-2-1 4 0,0-3 6 16,2-1-2-16,3 1-3 0,2-2-2 0,7 2-9 16,0 0-3-16,4-1-13 0,3 1-18 0,4 2-35 15,5 0-52-15,1-1-75 0,0-1-125 16,11 1-234-16,-1 5-328 16,-4 0 315-16</inkml:trace>
  <inkml:trace contextRef="#ctx0" brushRef="#br0" timeOffset="28909.1291">20969 3469 1054 0,'0'0'108'0,"0"0"50"0,0 0 33 16,0 0 46-16,0 0 18 0,0 0-47 15,0 0-38-15,0 0-42 0,0 0-31 0,0 0-28 0,0 0-28 16,0 0-22-16,0 0-14 0,0 0-15 15,32-53-17-15,-32 54-23 0,2 3 14 16,4 3 10-16,0 3 16 0,2 3 28 0,1 6-11 16,0 3 1-16,-1 2-1 0,-3 4-3 15,-1-2-1-15,-1 0-2 0,-3 0 1 0,1-4 2 16,-1-2 1-16,0 0-2 0,0-5-1 0,0-2-2 16,0-4-1-16,0-3-1 0,0-2 2 15,0-1 3-15,0-2 6 0,0-1 12 0,0 1 12 0,0-1 14 16,0 0 9-16,0 0 7 0,0 0 3 15,0 0 2-15,0 0-2 0,0-1-3 0,0 1-4 0,0-3-8 16,2 0-21-16,3-4-17 0,-1-4-19 16,5-4-12-16,1-1 4 0,0-2 3 0,2-1 6 15,1 0 3-15,1-1-2 0,0 0-2 0,5 0-4 16,-1 0-2-16,0 0 1 0,-2 3 1 0,2 1 2 16,-5 3-2-16,0 5-4 0,-5 2-7 15,-1 3-7-15,-2 2-10 0,-3 1-11 16,-1 0-20-16,-1 1 8 0,0 6 7 0,0 2 11 0,0 5 28 15,1 3 5-15,-1 3 6 0,-1 1 4 0,-2 0 1 16,1-2-2-16,4 0 1 0,-2-2 0 0,0 0-2 16,0-3 4-16,0-2-4 15,3-1 1-15,-1-3 2 0,1-3-1 0,0-1 0 0,-1-2 2 16,-2-2 9-16,1 0 9 0,-1 0 19 0,0 0 13 16,1 0 8-16,-1 0 7 0,1 0-4 15,0 0-6-15,2 0-1 0,0-3-13 0,0-3-36 16,5-3-14-16,0-4-12 0,3-3-6 0,0 1 22 15,2-2 1-15,-2 2 2 0,4-1-5 16,-1-1 1-16,2 1-1 0,-1 2-5 0,2 0 1 16,-5 4-2-16,-2 4-6 0,-1 1-7 0,-6 4-3 15,-1-1-9-15,0 2-7 0,-1 2-14 16,1-2 5-16,1 3 9 0,-1 3 15 0,5 2 22 16,-1 2 2-16,0 2 1 0,2 1-1 0,1 1 2 0,-2-1-1 15,0 1 1-15,1-3 2 0,0 1 0 16,-3-1 1-16,4-1 0 0,-1-2 0 15,-4-1 0-15,2-2 2 0,-3 0 1 0,4-3 0 0,-5 0 1 16,0 0-1-16,1-2 0 0,0 1 2 0,-2-1-2 16,-1 0 7-16,1 0 1 0,1-1-9 15,3-3-6-15,0-3-21 0,4 1-20 0,0-2-22 16,1-3-52-16,1 2-58 0,-1-2-99 0,2 1-167 16,5-1-212-16,-6 7-205 0,-2 0 675 15</inkml:trace>
  <inkml:trace contextRef="#ctx0" brushRef="#br0" timeOffset="29521.5923">21589 3525 937 0,'0'0'107'16,"0"0"-12"-16,0 0-10 0,0 0 30 0,0 0 18 16,0 0-9-16,0 0-31 0,0 0-38 0,0 0-16 0,0 0-2 15,0 0 3-15,0 0 6 0,0 0-9 0,111-109-9 16,-101 105-4-16,-1 3-5 0,-2-1 2 15,0 2-6-15,0 0-9 0,-3 0-11 16,2 7-9-16,-3 0 4 0,1 4 12 0,2 5 7 16,-4 3 8-16,1 4 3 0,-3 1-3 0,2-1-2 15,-2 1 1-15,0 0-4 0,0-4-3 0,0 0 0 0,-4-4-2 16,2-2-3-16,1-3 1 0,0-3-6 16,0 0 1-16,1-5 0 0,-1-1-3 0,1-1 16 15,0-1 22-15,0 0 29 0,0 0 33 16,0 0 22-16,0 0 8 0,0 0-3 0,0 0-11 15,1-1-17-15,0-1-18 0,1-1-33 0,4-4-29 16,0-3-17-16,5 0-14 0,2-4 8 16,0-1 7-16,1 1-2 0,2 0 2 0,0 1 0 0,1-3-4 15,3 0 2-15,0 2-1 16,0 1 0-16,-1 1-1 0,-7 2-4 0,4 4-1 0,-8 2-3 16,-2 2 1-16,1 2-4 0,-3 0-2 15,2 0-1-15,-3 4-7 0,3 3 6 0,-2 1 2 16,2 2 3-16,-2 4 9 0,-1-1 0 0,3 4 3 15,-2 0 1-15,4-3-2 0,-2 2 3 0,0-2 2 16,2 2-1-16,2-2 3 0,0-2-5 0,1 2-3 16,-1-3-4-16,2-1-14 0,2-1-39 15,-1-1-88-15,-1-2-133 0,3-2-270 0,-7-1-451 16,-1-2 208-16</inkml:trace>
  <inkml:trace contextRef="#ctx0" brushRef="#br0" timeOffset="31300.2986">15153 5110 0 0,'0'0'173'0,"0"0"78"0,0 0-45 0,0 0 6 0,0 0 24 0,0 0 0 15,0 0-28-15,-68-118-46 0,68 96-58 16,7 0-38-16,1-3-23 16,6-1-8-16,0-1 0 0,7-1-4 0,4 0-6 0,1 3-2 0,4-1-3 15,5 3-2-15,1 1-1 0,4 2 2 0,6 2-1 16,-2 1-1-16,4 3 1 0,-4 2-4 16,-3 7-8-16,0 5-7 0,-3 3-13 15,-7 11-7-15,-2 5-10 0,-8 6-8 0,-7 5 0 16,-5 3 4-16,-7 4 6 0,1 2 9 0,-9 4 6 15,-7 3 0-15,-4 1-1 0,-4-1 5 0,-7-1 2 16,-1-2 4-16,1-1 8 0,-6-4-3 16,3-2 0-16,-1-2-1 0,2-5 3 0,-1-4 1 0,3-2 1 15,3-3 1-15,3-5-1 0,4-4 7 0,5-4 7 16,6-4 22-16,4-2 25 16,3-1 15-16,0 0-1 0,1-2-24 0,2-4-39 0,6-2-28 15,3-7-18-15,7-1-4 0,7-3 12 16,2-6 4-16,7 0 7 0,0 0 5 15,5 0-3-15,1 0 4 0,0 0 2 0,4 3-1 0,-4-1 1 0,-4 3 2 16,1 6 0-16,-6 0-4 0,0 3 2 16,-4 2-12-16,-3 5-8 0,-4 0-4 15,-4 4-4-15,0 0 9 0,-4 0 4 0,1 3 4 16,-4 1 4-16,0 2-8 0,-4 0 3 0,2 0 0 16,-1 1-3-16,-2-2 7 0,0 1 0 0,-1-1 5 15,-2 0 4-15,5-3 2 0,-5 1 3 16,4-1 0-16,-1-2 5 0,2 0 7 0,2 1 6 0,2-1 6 15,2-5-4-15,5-1-2 0,3-3-3 16,0-2-3-16,2-1 2 0,2-1-5 0,-2-2-4 16,0-1 2-16,1-3 1 0,-3 1 6 15,-2 0 6-15,-4-3 4 0,1 0 7 16,-6 0 6-16,-4 0 7 0,0 1 15 0,-5 2 4 0,-1 2 3 0,-8 3-11 16,1 1-23-16,-3 5-24 0,-5 1-21 15,2 1-15-15,-5 4-7 0,-2 1 4 0,-2 1 1 16,-2 6 4-16,-1 4 2 0,2 5-3 0,-4 3 1 15,2 3-3-15,0 0 1 0,5 3 4 16,4 1-1-16,1 0 4 0,4-1-2 0,4-1-3 16,5-3 0-16,2-4-2 0,0 1-2 0,8-5 5 15,4 0 4-15,-1-3 9 0,6-2 12 0,2-2 7 16,3-4 2-16,3-2 1 0,2 0 0 16,3-4-5-16,1-3 6 0,0-2-2 0,2-3-1 15,2 0 2-15,-5-1-2 0,-2-1 0 0,-3-1 1 16,-3-1 3-16,-3-2 10 0,-7 0 12 15,-1-3 6-15,-2-2 4 0,-4 1-6 0,-3-1-6 16,-2-2-6-16,0 1-9 0,-7 2-5 0,-4 1-10 16,0 2-15-16,-2 2-10 0,-4 3-5 0,-1 4-9 15,5 3-3-15,-2 2-4 0,1 5-21 0,3 0-21 16,0 4-26-16,2 4-52 16,1 5-85-16,5-1-104 0,2 5-167 15,1-5-218-15,0-3 503 0</inkml:trace>
  <inkml:trace contextRef="#ctx0" brushRef="#br0" timeOffset="31633.7281">16996 4732 1205 0,'0'0'199'16,"0"0"-75"-16,0 0-17 0,0 0 25 0,0 0 24 0,0 0-9 0,0 0-51 15,-133-46-51-15,108 48-29 16,0 6-8-16,0 2-9 0,-1 7 0 0,6 0-9 15,0 2-25-15,6 3 39 0,-1 2 7 0,3 3 16 0,-1 5 26 16,3 1-41-16,3-4-7 0,7-2-14 16,0-5-12-16,6-3 2 0,5-2-5 15,4-3 12-15,3-3 10 0,3-1 9 0,1-4 7 16,5-4 3-16,-2-2 2 0,2 1 3 0,2-8 1 0,-1-1 3 16,-2-2 1-16,1-3 6 0,-4-1-3 0,-3-2 2 15,-1-1 5-15,-7 0-3 0,-2-4 11 16,-2 3-1-16,-5-3-4 0,-3 0-1 0,-1 1-16 15,1 0-7-15,-7 0-7 0,-1 5-17 16,-1 0-7-16,-1 4-12 0,0 3-13 0,0 1-4 0,2 4-12 16,-1 2-13-16,4 1-27 0,-1 1-53 15,4 5-84-15,2 2-100 0,0 0-122 0,0-1-171 16,0-2 27-16</inkml:trace>
  <inkml:trace contextRef="#ctx0" brushRef="#br0" timeOffset="32005.874">17332 4696 1731 0,'0'0'740'0,"0"0"-649"0,0 0-8 16,0 0 5-16,0 0 28 0,0 0 9 0,0 0-25 16,0 0-37-16,0 0-37 0,0 0-25 15,0 0-12-15,0 0 0 0,0 0 4 0,0 0 9 0,79-60 3 16,-46 58 1-16,7 0 1 0,-1 4-2 15,1-4-1-15,-1 2-1 0,-5 0-5 16,-3 2 4-16,-3-2 0 0,-8 0 0 0,-6 2 3 16,-4-1-1-16,-3 0 0 0,-5 0 6 0,-2 1 4 15,0-2 6-15,0 1 4 0,0-1-5 0,0 1-6 16,-1 1-13-16,-1 5-2 0,-2 4 2 16,-1 5 5-16,-3 3 6 0,0 6 1 0,-2-1-2 15,-2 4-5-15,1 2 2 0,-1 1-3 0,3 0 0 16,-3 1 2-16,2 0-3 0,1-1-1 15,0 0 1-15,0-2-5 0,5-2 1 16,-3-1 0-16,6-4-2 0,-1-2 1 0,-2 0-3 16,4-3-10-16,0-1-15 0,0-4-31 0,3 2-41 0,1-5-58 15,2 0-85-15,-2-2-138 0,2-3-300 0,-3 0-683 16</inkml:trace>
  <inkml:trace contextRef="#ctx0" brushRef="#br0" timeOffset="32200.6652">17553 4977 2326 0,'0'0'118'0,"0"0"-21"16,0 0-22-16,0 0 24 0,0 0 18 15,0 0-11-15,0 0-35 0,0 0-45 0,0 0-36 0,0 0-16 0,0 0-6 16,0 0 6-16,0 0 13 0,0 0 0 16,148-46-25-16,-101 45-67 0,5 0-116 15,2 1-197-15,-11-2-378 0,-16 2-541 0</inkml:trace>
  <inkml:trace contextRef="#ctx0" brushRef="#br0" timeOffset="32433.1356">18568 4826 2525 0,'0'0'89'0,"0"0"-9"0,0 0 11 15,0 0 27-15,0 0 12 0,0 0-26 16,0 0-42-16,0 0-34 0,0 0-25 0,0 0-14 15,0 0-19-15,0 0-1 0,0 0 15 0,32-15 11 16,-8 13 18-16,8-1 1 0,3 2-5 0,-1-1-4 16,1-1-4-16,-3 1-4 0,-2-1-6 15,-4 1-13-15,-2 0-14 0,-4-1-23 0,-3 2-44 16,-3-1-69-16,-2-1-116 16,-3 2-285-16,-4 0-488 0,-1 1 208 0</inkml:trace>
  <inkml:trace contextRef="#ctx0" brushRef="#br0" timeOffset="54402.6532">19780 2393 445 0,'0'0'796'16,"0"0"-585"-16,0 0 11 0,0 0-33 16,0 0 12-16,0 0-2 0,0 0-28 0,0 0-39 15,0 0-32-15,0 0-35 0,0 0-30 0,0 0-29 16,6-90-19-16,-8 90-19 0,2 1-31 16,-1 1-36-16,0 2-26 0,0 6 21 0,-3 4 38 15,-1 8 46-15,1 5 38 0,-3 6 1 0,-4 2-8 16,2 2 2-16,-2 2-2 0,-3-2-2 0,0 2 4 15,1-1-5-15,0-2 3 0,-1 0-3 16,3-3-1-16,2-3 0 0,1-1-3 0,0-4 1 16,2-3-4-16,2-4-11 0,4-4-21 0,0-3-46 15,0-3-58-15,3-4-54 0,4-1-51 0,3-3-59 16,1 2-93-16,4-4-130 0,-1-1 22 16,-4 0 500-16</inkml:trace>
  <inkml:trace contextRef="#ctx0" brushRef="#br0" timeOffset="54978.359">20167 2349 0 0,'0'0'0'0,"0"0"197"0,0 0 123 15,0 0-16-15,0 0-14 0,0 0-28 0,0 0-41 16,0 0-50-16,0 0-36 0,0 0-32 16,0 0-35-16,0 0-32 0,0 0-46 0,0 0-23 15,0-67-7-15,-11 74-2 0,-2 2 11 16,-3 3 10-16,-4 2 8 0,2 0 4 0,2 0 2 15,0-1-1-15,2 2-1 0,2 0 0 0,1-1 1 0,-1 1-1 16,3-4 1-16,1 2-1 0,2-1-4 16,2-1 2-16,0 0-8 0,4 0 1 15,0-2 2-15,0 1-1 16,5-2 13-16,2 0 3 0,3 1 2 0,3-1 6 0,3 0 1 16,4-1 1-16,7 2 9 0,0 0-5 0,1 0 4 15,4 3-5-15,-1-2-6 0,1 1-3 0,-1 0-2 16,1 1-1-16,-5-1-9 0,-2 3 9 0,0 0-2 15,-6-1 3-15,-3 1 6 0,-4-1-9 0,-6-2 3 16,-2 1-6-16,-4-2-2 0,0-1 4 0,-4 2-3 16,-4 1 5-16,-6 0 9 15,-2-1 1-15,-5 1 8 0,-3-4 3 0,-2-1 1 0,-4 0 3 16,2-2-2-16,-2-3 9 0,-1 0 7 0,0-2 14 16,0 0 12-16,0-1 8 0,2 1-41 0,6 0 49 15,2-3-13-15,7-1 31 0,3 0-1 16,6-2-58-16,2-2-7 0,3-2-48 0,0-1 16 15,4-1-24-15,6-4 1 0,0-2-6 0,6-3 14 0,5-2 15 16,3-4 20-16,2 4 12 0,0-5 6 0,0-1 0 16,2 0-15-16,-2-3-9 0,-4 1-4 15,0 0 1-15,-4 0-2 0,-3 4 5 0,-6 2-2 16,-3 2 5-16,-1 2-4 0,-4 3 1 16,-2 1-6-16,1 2-9 0,0 0 2 15,-4 3-5-15,1 2 1 0,-3 1 1 0,2 3-15 0,-5 0-9 16,2 3-14-16,3 0-18 0,-5 3-11 0,2 0-20 15,-1 5-21-15,-1 5-36 0,-1 5-72 16,0 1-111-16,2 5-144 0,1-5-221 0,5-4 173 16</inkml:trace>
  <inkml:trace contextRef="#ctx0" brushRef="#br0" timeOffset="55843.3">20780 2588 1726 0,'0'0'137'0,"0"0"-114"0,0 0 25 0,0 0 56 15,0 0 37-15,0 0 12 0,0 0-18 0,0 0-50 0,0 0-42 16,0 0-34-16,0 0-43 0,0 0-48 0,0 0-69 16,0 0-21-16,0-21 38 0,0 35 54 15,2 5 79-15,-5 6 39 0,0 1-13 16,-4 1-2-16,5 1-3 0,-4-3-6 0,0 0-1 0,-1-3-6 15,4-1 2-15,-6-3 0 0,4-3-3 0,1-1 3 16,-1-3-3-16,1-4-4 0,3-2 0 16,1-3 2-16,0-2 13 0,0 0 28 0,0 0 31 15,0 0 25-15,0 0 12 0,0 0-5 16,0 0-5-16,2-4-13 0,4-4-53 0,1-6-26 16,4-1-25-16,2-5-17 0,-1 0 29 0,5-2 3 15,0 2 0-15,3-3 0 0,2-3-1 16,2 3 0-16,-4-2-2 0,1 5-44 15,-2 3 19-15,-6 5 30 0,0 4-33 0,-5 2 65 0,-1 5-16 16,-5 0-28-16,-2 1 29 0,0 0-33 0,0 0-30 16,0 0-48-16,-1 2-60 0,0 4-17 0,1 2 35 15,-1 3 56-15,1 4 70 16,0 1 34-16,0 0-8 0,0 1-7 16,0 0-5-16,0-2-2 0,1-1-1 0,1-1-1 0,0-3 1 0,5-2 0 15,-5-2-1-15,2 1 1 0,0-4 0 16,-3-2 1-16,1-1 3 0,-1 0 8 0,1 0 19 15,-1 0 20-15,1 0 15 0,-1 0 5 0,0 0-6 0,1-2-8 16,5-3-20-16,3-3-12 0,2-2-12 16,2-1-14-16,3-4 0 0,3 0-2 0,-2-1 1 15,2 3 0-15,-3-3 2 0,1 2-2 16,2 0-20-16,-2 4 2 0,1 0-48 0,-1 1-10 0,-2 4 20 16,1 1-8-16,-4 3 38 0,-2 1-5 15,-2 1-26-15,-1 0-13 0,-6 4-4 0,2 1 7 16,-2 1 18-16,1 0 19 0,-3 1 11 15,1 3 9-15,0-2 7 0,1 2 3 0,-1-2 1 0,2-1 3 16,-2-1 1-16,2-1 1 0,1-1 1 16,0 0-2-16,1-2 6 0,0-2 10 0,0 1 9 15,1-2 13-15,4 0 6 0,-1-2-1 0,1-2-4 16,2-2-7-16,-1-2-9 16,5 0-9-16,-3-2-5 0,0 0-5 0,3 1-5 0,-3-2-1 0,6 0 1 15,-2-2 0-15,-2 0-1 0,4 0 1 16,-2 1-3-16,1 0-3 0,-3 2 1 15,0 2-1-15,-5 4 2 0,-4 2 0 0,1 1 1 0,-6 1-8 16,-1 0-10-16,0 0-20 0,0 0-20 16,2 2 18-16,-1 3 9 0,5 1 21 15,-3 3 20-15,2 0-13 0,0 0-2 0,1 1 6 0,-1 1-2 16,0 0-1-16,0 1 1 0,2 1-5 16,-2 3 2-16,4 0 3 0,-1 2 4 0,-2 0 7 0,0 2-2 15,3-1-1-15,-1-1 2 0,-3 0-9 16,3 0-20-16,0-2-56 0,-3 0-137 15,4 0-248-15,-2-3-456 0,-5-7 265 0</inkml:trace>
  <inkml:trace contextRef="#ctx0" brushRef="#br0" timeOffset="57024.1712">19528 4685 288 0,'0'0'320'16,"0"0"-27"-16,0 0-55 0,0 0-22 0,0 0 7 15,0 0-34-15,0 0-39 0,0 0-37 16,0 0-38-16,0 0-11 0,0 0-29 0,0 0-15 16,0 0-4-16,27-125 1 15,-12 109-2-15,4-1 1 0,2 0-1 0,0-1-1 0,3 5-5 16,0-2-2-16,-2 4-3 0,-3 2-8 0,1 2 2 15,-5 5-4-15,-2-1-8 0,-5 3-7 0,-3 0-24 16,-2 4-10-16,-1 4-2 0,-2 3-1 0,0 2 24 16,0 5 14-16,-5 2 8 0,0 4 13 0,-4 2 0 15,-1 0 2-15,-4 4 2 0,2-1 0 16,-4-1-2-16,2 0-7 0,0-4-1 16,2-3-1-16,2-3 2 0,-1-1 2 0,2-3 3 0,3-3 3 15,-2-2-6-15,6-2 2 0,2-2-2 0,0-2-8 16,0-2 1-16,0-1 1 0,2 0 11 15,6 0 15-15,-2 0 6 0,3 0 0 16,3-3-7-16,1-1-10 0,2 0 1 0,2-2-5 0,3 1 1 16,1 0 0-16,3 0-4 0,1 1-1 15,-1 1-2-15,-1 3-3 0,-1 1-8 0,-2 1-3 0,-4 5-5 16,1 0-6-16,-6 4 2 16,1 2-2-16,-2-1-1 0,-2 3 0 0,-5 1-5 15,-1 0-1-15,-2 3 2 0,0-2 1 0,-8-1 10 16,-2 1 4-16,-5 0 3 0,0-3 9 0,-4 0 3 15,-4-2 6-15,-1-2 10 0,-2 0 4 0,-1-4 4 16,-3-1 1-16,1-4 2 0,1-1 4 0,0 0 3 16,1 0 3-16,3-3 3 0,2-3 0 0,3 1 4 15,5-3 9-15,3-2-2 0,6-1-32 16,3-1-59-16,1-3-87 0,7-4-142 0,5-2-221 16,0 5-226-16,-3 5 263 0</inkml:trace>
  <inkml:trace contextRef="#ctx0" brushRef="#br0" timeOffset="57409.1179">20491 4408 784 0,'0'0'338'0,"0"0"-136"0,0 0-68 0,0 0 11 16,0 0 27-16,0 0-12 0,0 0-33 0,0 0-60 15,0 0-41-15,0 0-19 0,0 0-7 0,0 0-5 16,0 0 0-16,-128 6 2 0,110 5-2 0,-2 2 2 15,3 2-3-15,-1 1-4 0,3 0 1 16,1-1-5-16,3 1 0 0,0-3 1 0,5 1 0 16,1 1 4-16,4-1 2 0,-1-2 2 0,2 2-3 15,3-2-4-15,3-1-3 0,5 0 0 16,5 2 11-16,2 1 15 0,8 1 10 0,3 0 8 16,8-1 0-16,3 1-5 0,1-1-6 0,5 0-3 15,0 0-7-15,-4 1-3 0,0 3-1 16,-5-2 0-16,-8 0-2 0,-7 0-4 0,-10-1-2 0,-4-1-12 15,-7-2-5-15,-1 0 1 0,-10-1 5 16,-9-3 15-16,-3 0 9 0,-8 3 6 0,-9-3 0 16,-3-1-6-16,-1-1 1 0,-6-2-1 0,1-2-9 15,4-1-1-15,-1-1-6 0,4 0-11 16,5-3-32-16,6-1-70 16,4-2-130-16,4-1-248 0,9 1-353 0,7 3 500 0</inkml:trace>
  <inkml:trace contextRef="#ctx0" brushRef="#br0" timeOffset="57609.655">20445 4423 2217 0,'0'0'120'0,"0"0"-33"0,0 0-61 16,0 0-14-16,0 0-6 0,0 0 4 16,0 0-9-16,0 0-4 0,0 0 1 0,0 0-1 15,158-30 1-15,-109 29 4 0,4 0-5 0,0 2-52 16,5-1-127-16,-4 0-182 0,-13 3-411 15,-13-2-317-15</inkml:trace>
  <inkml:trace contextRef="#ctx0" brushRef="#br0" timeOffset="58606.7774">21369 4716 2359 0,'0'0'31'0,"0"0"-6"15,0 0-10-15,0 0 30 0,0 0 31 0,0 0 5 16,48-120-14-16,-39 108-20 16,-3 3-20-16,0 2-13 0,-4 3-11 0,3 3-16 0,-3 1-18 15,-1 0-15-15,2 1-9 0,2 6-2 0,-2 4 7 16,1 4 16-16,-1 5 14 0,-1 4 14 15,-1 3 8-15,-1 3 0 0,1 2 2 0,-1-4-1 16,0 2-1-16,1-4 2 0,-1 0-4 0,0-3 0 16,0-2 3-16,2-3-2 0,-2-4-1 15,0-1 1-15,0-6 0 0,-2-1 2 0,2-3 8 16,0-2 16-16,0-1 23 0,0 0 17 16,0 0 16-16,2-3 2 0,2-3-25 0,-2-1-19 15,6-3-27-15,-1-5-18 0,2-2 1 0,-1 0 1 16,7-2 3-16,-2-3-2 0,2 1 1 0,1-3-2 0,2-2-1 15,0-1 0-15,1 1-5 0,-2 0 4 16,1-1 0-16,-2 6-3 0,-2 1 1 0,-2 5-9 16,-4 4-6-16,-3 5-10 0,1 2-13 0,-5 4-21 15,0 0-16-15,-1 4 0 0,1 5 12 16,-1 6 22-16,0 4 20 0,0 3 10 16,0 5 10-16,2 0 1 0,-4 1 6 0,1-3 2 0,1-2-6 15,0-1 5-15,0-6 0 0,0 1 1 0,3-5 4 16,4 0-4-16,-3-4-1 0,2-2 2 0,0 0 0 15,-2-3 13-15,3-2 13 0,-2-1 13 16,3-1 12-16,1-5-3 0,2-2-9 0,0-1-10 16,0-3-13-16,3 0-6 0,1-1-5 0,0-2 0 15,1-3-1-15,-1 0 1 0,0-2 1 0,0 0-1 16,0-3 3-16,1-1-8 0,-1 0-2 16,-2 1-2-16,3 2-8 0,-3 3 6 0,-2 5-1 0,-2 4-6 15,-1 2-5-15,-6 6-14 0,-1 1-24 16,-1 0-17-16,0 3-2 0,0 5 10 0,0 2 21 15,0 4 19-15,0 4 9 0,1-2 2 16,4 4 4-16,-3 0 6 0,1-1 4 0,3-3-3 16,0-2 2-16,2-1-1 0,0-4-5 0,-1 0 7 15,-2-4 2-15,4-1 3 0,-2-1 14 16,-3-1-1-16,4-2 8 0,-3 0 6 0,3 0 1 0,0-3 6 16,2-3-5-16,1-1-9 0,0-1-7 15,4-2-8-15,-1 1-4 0,-2-3 0 0,4-1 1 0,-3 0 0 16,3-1 2-16,-3-1 2 15,0 2-4-15,-2-1 3 0,2-1-2 0,-6 3-4 0,2 0 6 16,0 2-10-16,-2 3-3 0,-4 3-4 16,-1 2-17-16,-1 2-7 0,-1 0-24 0,0 0-19 0,2 1 3 15,1 5 7-15,0 1 25 0,-1 2 24 16,5 1 3-16,0 2 8 0,-1-1 0 16,2 0 1-16,0-1 1 0,-2-1-1 15,1 1 2-15,3-4 0 0,-2 0 3 0,0-1 1 0,-1-1 0 16,0-2 3-16,1-2 6 0,-2 0 7 0,2 0 13 15,2-1 1-15,0-4 3 16,-1-2-9-16,2 0-7 0,0-2-1 0,-1 0-6 0,4-1 4 0,-3-1-3 16,0 1-4-16,-1-2 0 0,0-1-5 15,0 2-2-15,0-1-2 0,-1 3 0 16,-3 2-2-16,2 3-1 0,-6 0 0 16,1 4-3-16,-3 0 1 0,0 0-4 0,0 0-4 0,0 0-10 15,0 0-9-15,0 3-1 0,3 1 5 0,-2 3 4 16,1 1 14-16,0 2 5 0,4 2 2 15,-3 1 10-15,4-2-6 0,-3 2-1 0,3-2-2 0,0 1-18 16,-2-2-63-16,5-1-159 0,-3-2-287 16,-4-2-572-16</inkml:trace>
  <inkml:trace contextRef="#ctx0" brushRef="#br0" timeOffset="58769.1022">22968 4555 1828 0,'0'0'95'0,"0"0"-140"0,0 0-18 0,0 0 12 0,0 0 16 16,0 0-58-16,0 0-286 0,0 0-493 0</inkml:trace>
  <inkml:trace contextRef="#ctx0" brushRef="#br0" timeOffset="59695.8899">22543 3495 0 0,'0'0'0'0,"0"0"8"15,0 0 307-15,0 0 1 0,0 0-59 0,0 0-33 16,0 0-43-16,0 0-51 0,0 0-32 15,0 0-4-15,0 0-9 0,0 0 22 0,-24-125-11 16,0 105-23-16,0 0-11 0,-12-3-40 16,2-3-8-16,-8 1 6 0,-8-3 6 0,-6-2 0 0,-7-2 3 15,-8 3-12-15,-6-4-7 0,-10 3-2 32,-7 1-4-32,-7 1 0 0,-10 4 1 0,-8 5 0 0,-5 3-2 0,-11 4 3 15,-3 5 1-15,-4 4 1 0,-3 2 3 0,-1 4-3 0,1 10 46 0,6 5 0 16,2 6-4-16,10 7 4 0,7 6-46 15,9 5-5-15,9 7 3 0,8 4-10 16,15 3-6-16,11 2 0 0,8 1-7 0,14 2 1 16,9 1-1-16,10 5 0 15,14-1-4-15,4 0 1 0,13 0 0 0,12-6-5 0,14 0 3 0,7-4 0 16,14-4 3-16,10-5 10 0,10-2 3 0,13-7 9 0,8-3 3 16,7-7-3-16,6-2 2 0,7-8-5 15,8-4 0-15,3-6 1 0,8-6 2 16,3-1 8-16,0-7-2 0,5-3-3 0,-5-3-2 0,2-4-2 15,-1-3 3-15,-8-4 4 0,0-3 1 0,-6-5 0 16,-5-2-4-16,-4-3 2 0,-5-5 2 16,-10-2-9-16,-9-2 3 15,-13-2 3-15,-11 3 4 0,-16-2 16 0,-12 1 6 16,-14 1-9-16,-13 2-7 0,-9-1-8 0,-12 1-25 16,-15 2-14-16,-11 1-17 0,-9 3-17 0,-14 4 1 0,-14 4 3 15,-5 4-38-15,-8 6 2 16,-5 4-26-16,0 3-124 0,4 6-95 0,5 2-90 15,9 3-220-15,19-1 419 0,22 1 232 0</inkml:trace>
  <inkml:trace contextRef="#ctx0" brushRef="#br0" timeOffset="66673.3004">23252 3074 0 0,'0'0'0'16,"0"0"0"-16,0 0 0 0,0 0 0 0,0 0 0 0,0 0 99 0,0 0 172 15,0 0-15-15,0 0-69 0,0 0-33 16,0 0-23-16,0 0-32 0,14-104-29 0,-12 103 2 16,-2 1 7-16,0 0 5 0,0 0 9 0,0 0-19 15,0 0-35-15,0 0-34 0,-2 2-48 16,1 0-70-16,-5 2 12 0,1 7 14 16,-7 2 34-16,-6 10 72 0,-4 6-3 0,-4 5 1 0,-3 7 8 15,-3 3-10-15,-3 3 0 0,-1 1 9 0,4 1-9 16,0-3 0-16,4-5-2 0,7 1-9 0,1-3 5 15,6-2 4-15,3-2 6 0,4 0 4 16,1-4-2-16,6-3 0 0,0-5 1 0,6-3 0 16,3-1 4-16,5-2-1 0,2-2-2 0,3-2-5 15,2-4-2-15,3-1-5 0,4-2-13 0,1-4-17 16,1-2-36-16,1 0-57 16,0-3-99-16,1-4-197 0,-9 1-265 0,-6 1 390 0</inkml:trace>
  <inkml:trace contextRef="#ctx0" brushRef="#br0" timeOffset="67171.8479">22878 3495 943 0,'0'0'233'0,"0"0"-142"0,0 0-57 0,0 0-9 0,0 0-10 0,0 0 6 15,0 0-8-15,0 0-6 0,0 0-1 0,0 0-6 16,0 0-2-16,115-32 7 0,-78 26 1 15,3 0 4-15,2 1 0 0,1-2 3 0,0 2 2 16,4-4 3-16,-4 0 0 0,3 2-5 16,-6-1 1-16,-4 0-4 0,0 2-1 15,-5-1 5-15,-6 1 2 0,-1 1 6 0,-10 0 17 0,-4 2 32 16,-8 1 33-16,-1-1 7 0,-1 1-9 0,0-1-37 16,-1 2-42-16,-3-1-32 15,-3 0-22-15,2 2-18 0,-3-1-14 0,-2 1 3 0,-2 0 5 16,-3 4 10-16,-1 3 15 0,-1 3 13 0,-2-1 5 15,2 1 6-15,3 0-4 0,3 1-3 0,0 0-4 16,4 0-10-16,3 0 3 16,-1 0 5-16,4 1 6 0,1-1 9 0,0-2 6 0,5 2 9 15,0-1 2-15,1 1 11 0,1-2 0 0,2 0-3 16,4 1 3-16,0-2-6 0,1 2-7 0,5 0-3 16,1 0 1-16,1-1 2 0,1 0-1 15,2-1-4-15,-4 2-4 0,-3-3-8 16,0 1 3-16,-5 0-2 0,-2 1-6 0,-2-2-5 0,-6-1-18 15,4 1-14-15,-6-1-10 0,-4 0 12 0,-2 1 27 16,-5-2 29-16,-6 1 22 0,-4 0 4 16,-7 0-2-16,-3-2-7 0,-3-1-2 0,-4-3-5 15,3 0-5-15,-2 0-1 0,0-1-2 16,5 1 1-16,2-3-2 0,5 0 6 0,5-1 4 16,5-1-5-16,6 0-30 0,7 1-85 0,2-1-204 0,2-1-328 15,3 2-163-15</inkml:trace>
  <inkml:trace contextRef="#ctx0" brushRef="#br0" timeOffset="67626.7318">24002 3340 1273 0,'0'0'35'0,"0"0"-13"16,0 0-6-16,0 0 8 0,0 0 0 0,0 0-13 0,0 0-35 15,0 0-52-15,0 0-45 0,0 0-24 0,0 0-4 16,0 0 27-16,0 0 34 0,0 0 35 15,-34-20 25-15,32 20 15 0,0 0 12 16,1 0 15-16,1 0 18 0,0 0-29 0,0-2-21 0,0-2-35 16,0-3-16-16,0-1 40 0,0-4 25 0,-3 0 27 15,7-1 4-15,-2-4-5 0,0-2 3 16,3-1 21-16,-1 0 30 0,0 0 41 16,3-3 26-16,0-2 11 0,-2-2-2 15,3 2-4-15,-5-4 4 0,3 3 6 0,-4 0 11 16,-2 5 0-16,0 1-16 0,0 4-25 0,0 7-23 0,-1 2-33 15,0 2-20-15,1 4-5 0,-1 1-11 16,1 0-10-16,0 0-14 0,0 0-32 0,-1 0-32 16,1 0-34-16,0 3-47 0,-1 4 18 0,-2 4 33 15,1 6 41-15,-2 8 59 0,-3 2 0 0,-1 7-4 16,3 2-2-16,-3 3-1 0,-1 6 4 16,0 1-1-16,5 3 1 0,-3-3-3 0,2 0 3 0,0-5-2 15,2 0-3 1,-1-4 0-16,0 0-3 0,2-2-1 0,-4-2 3 0,4-1 0 0,0-2-1 15,-4-2 0-15,5-2-3 0,0-2 4 0,1-2-1 16,-2-1 4-16,1-2-1 0,1-2-2 16,0-2-14-16,0-4-24 0,0-1-44 0,0-5-86 15,0 0-152-15,0-1-389 0,0-3-445 0</inkml:trace>
  <inkml:trace contextRef="#ctx0" brushRef="#br0" timeOffset="67839.4315">23783 3528 1928 0,'0'0'72'0,"0"0"-2"15,0 0 2-15,0 0 22 0,0 0 14 0,0 0-17 16,0 0-40-16,0 0-46 0,0 0-24 0,0 0-6 0,0 0 1 16,0 0 18-16,0 0 8 15,141-4-10-15,-98 8-35 0,4 3-132 0,-12-4-308 16,-9 0-588-16</inkml:trace>
  <inkml:trace contextRef="#ctx0" brushRef="#br0" timeOffset="67984.1041">24441 3601 2743 0,'0'0'-9'0,"0"0"2"15,0 0 20-15,0 0 26 0,0 0 14 0,0 0-6 16,0 0-27-16,0 0-29 0,0 0-37 0,0 0-28 15,0 0-13-15,0 0-103 0,0 0-320 16,0 0-1025-16</inkml:trace>
  <inkml:trace contextRef="#ctx0" brushRef="#br0" timeOffset="91476.1467">19250 1458 0 0,'0'0'0'0,"0"0"0"16,0 0 102-16,0 0 146 0,0 0-10 16,0 0-14-16,0 0-47 0,54-123-3 0,-48 112-9 15,0 3-23-15,2 2-2 0,-3 0-18 16,0 1-15-16,-3 2-29 0,2 1-25 0,-2-1-56 0,1 2-50 16,-3 1-84-16,1 2 1 0,-1 10 23 15,0 8 31-15,1 12 85 0,-4 8 12 0,-6 9 9 16,-3 10 12-16,-2 4-6 0,-4 4 1 15,2 2-1-15,1-3-3 0,0-2 2 0,2-6-1 16,3-4-1-16,1-4-1 0,0-6 0 0,4-3-7 16,0-4-3-16,3-2-5 0,-1-5-10 0,1-3-33 15,0-6-35-15,1-6-41 0,1-2-38 0,-1-6-11 16,1-2 5-16,0-4 42 0,0-1 84 16,0-1 17-16,0-7-4 0,-1-5-59 0,1-5-90 15,1-4-1-15,1-5 24 0,-2-5 51 16,3-5 58-16,-1-3 38 0,0-5 20 0,-1-5 7 0,2-2-5 15,-1-3-8-15,0-2 3 0,1 1 12 0,-1-3 26 16,-2 2 31-16,3 1 15 0,-3 3 13 0,0 5 6 16,0 4-7-16,0 7 5 0,0 7-6 15,0 7-19-15,1 3-25 0,2 1-17 0,-2 1-13 16,3-2-23-16,1 5-20 0,0 0-26 16,4 1-23-16,1 1-8 0,4 3 0 0,2 4-8 0,4 0 3 15,2 1 1-15,2 3 4 0,1 2 4 16,4 0 6-16,-1 4 3 0,1 5 7 0,1 0 3 15,-4 4 1-15,8 6 0 0,-2 6-12 16,-2 4-7-16,-6 1-4 0,-11-1-5 0,-6-2 16 16,-7 1 14-16,-5-1 14 0,-8 2 18 0,-3 1 15 15,-8 1 2-15,-2-1-1 0,-2 0-2 0,-2-3-5 16,-1 1 3-16,0-6 2 0,1-1-3 0,0-4-3 16,5-4-4-16,1-3 3 0,2 0 2 15,5-1 5-15,3-4 5 0,1 1 12 0,3-1 0 16,3-1-9-16,3-1-9 0,1-1-16 0,3-2-1 15,0 1 0-15,2-1-3 0,3 1 46 16,2 1 26-16,4 2 30 0,3-1 23 0,6 0-33 16,6 1-17-16,3-2-23 0,3 1-11 0,3 1-11 15,2 1-11-15,1 0-4 0,-2-1-4 0,4 3-4 16,-5 2 1-16,-2-1-5 0,-2 4-5 0,-3 2-4 16,-3 2-2-16,-4 0-1 0,-1 5 0 0,-5-1 3 15,0 2-2-15,-4 1 5 0,-1 0 2 16,-4-3 4-16,-2 0 5 0,-1-2-1 0,1-2-7 15,-2-3-8-15,-1-2-17 0,1-1-40 0,1-6-73 16,3 0-72-16,-2 0-119 0,2-2-205 16,1 0 176-16,-3-2 361 0</inkml:trace>
  <inkml:trace contextRef="#ctx0" brushRef="#br0" timeOffset="91998.4651">20082 1626 790 0,'0'0'91'0,"0"0"-35"0,0 0-18 0,0 0 22 16,0 0 25-16,0 0 35 0,0 0 19 15,0 0 2-15,0 0-16 0,0 0-30 0,0 0-40 16,0 0-41-16,0 0-17 0,0 0-1 0,31-63 5 15,-31 63 12-15,0 0 17 0,0 0 22 16,2-3 23-16,0 0-33 0,0-2-12 0,6-3-29 16,-2 1-28-16,-1-4 29 0,3 0-5 0,-4 1 14 15,2 2 2-15,-2-1 0 0,0 1 11 0,-1-1-10 16,-2 1-5-16,0-2 2 0,3 1-10 16,0-2 7-16,-1-1-1 0,5 0-5 0,-1-2 1 0,1-1-1 15,0-1 0-15,2-1 6 0,-2 4 3 16,0 0 2-16,-4 4 18 0,2-1 12 0,-3 2 11 15,1 1 14-15,0-2-6 0,-3 4-7 0,1-1-3 16,1 1-22-16,-3 2-21 0,0 2-30 16,0 0-50-16,0 1-53 0,0 0-87 0,-4 3 40 15,-5 10 49-15,-4 9 58 0,-8 9 102 0,-5 9-10 16,-2 4-8-16,-2 4 6 0,-1-1-5 0,1 1-2 16,1 2-6-16,4-2-2 0,2-3 0 15,5-3-3-15,5-2 3 0,2-3-3 0,4-4 1 16,5-3 1-16,2-1 7 0,0-3 18 0,6-2 5 15,3-1 9-15,3-2 3 0,4-2-15 16,4-1-7-16,0-1-15 0,5-5-15 0,0-2-9 16,4-4-28-16,1-4-30 0,0-2-59 0,-1 0-98 15,1-7-216-15,-5 2-345 0,-10-1 175 0</inkml:trace>
  <inkml:trace contextRef="#ctx0" brushRef="#br0" timeOffset="92563.1902">19885 1805 512 0,'0'0'113'0,"0"0"-58"0,0 0 14 15,0 0 17-15,0 0 27 0,0 0-7 0,0 0-21 16,0 0 26-16,0 0-6 0,0 0 0 0,0 0-1 16,0 0-39-16,147-25-17 0,-101 18-10 0,4-1-12 15,0 2-2-15,1-4-3 0,-1 1-2 16,1-1 4-16,-5-3 2 0,-2-2 2 0,-6-1 2 15,-4-3-4-15,-5 0-4 0,-7-1-9 0,-6 1-2 16,-8-1-16-16,-5 3-41 0,-3 0-25 0,-7 1-24 16,-7 1-14-16,-1 0 6 0,-5 2 6 0,0 3 12 15,0-1 27-15,0 2 40 0,7 3 38 16,-1 2 36-16,5-1 42 0,3 3 31 16,5 0 24-16,1 2 14 0,0-1-12 0,0 1-16 15,2-1-22-15,3-2-26 0,1 0-48 0,5-2-33 16,4-3-20-16,4-3-12 0,3-1 17 0,2 0 12 15,3 2 0-15,-3 0 2 0,3-1 9 0,-5 3-3 16,3-2 7-16,-4 1 1 16,-1 0 3-16,-4 4 16 0,0-1-3 0,0 0 0 0,4 0-7 0,0-1-12 15,3 1-3-15,-1 0-4 0,-1 0-3 16,-2 1-9-16,-2 3 7 0,-1 0-3 16,-4 0-6-16,-4 1 4 0,-3 1-13 0,0 0 0 0,-3 0 3 15,-2 0-15-15,0 0-13 0,0 0-32 16,0 1 13-16,0 5 17 0,0 6 26 15,0 4 25-15,1 6-9 0,-2 1-6 0,-1 4-3 16,-3 1 9-16,3 3 0 0,0 1 4 0,-4 2 4 16,4 2-3-16,0-2 4 0,1 2-3 0,-3 0-3 15,2-3 2-15,4 1 2 0,-2-4-3 0,0-1 7 16,1-5 3-16,-1 0-4 0,0-3 2 0,4-1-13 0,-2-3-20 16,0-3-46-16,3-4-74 0,-2-1-101 15,2-4-128-15,0-1-191 16,3-3-241-16,-6-1 325 0</inkml:trace>
  <inkml:trace contextRef="#ctx0" brushRef="#br0" timeOffset="93012.443">21348 1357 0 0,'0'0'518'0,"0"0"-265"16,0 0-8-16,0 0-10 0,0 0 39 0,0 0-14 0,0 0-66 15,0 0-86-15,0 0-105 0,0 0-93 16,0 0-115-16,0 0-21 0,0 0 49 0,14-19 91 15,-25 43 123-15,-3 2 49 0,-2 6-6 0,-2 1-19 16,-2 1-16-16,-1 0-16 0,2 0-12 0,-1-1-2 16,2-1 0-16,4-1-2 0,-1-2 3 15,3-6-4-15,2 0-3 0,5-4-3 0,0-4-2 16,4-4 8-16,-2-2 3 0,1-3 6 0,2-3 11 16,0-3 22-16,0 0 34 0,0 0 40 0,0 0 32 15,0 0 18-15,0 0 6 0,0-2-6 16,3-4-52-16,0-5-47 0,5-5-44 0,-2-7-39 15,5-7 4-15,3-4-1 0,-2-5-2 0,5 0-3 16,-2-4 4-16,4 4 1 16,3-4 0-16,-5 6 1 0,3 5-2 0,-8 4 7 15,2 3 1-15,0 0 0 0,-2 2-1 0,2 2-5 0,-1 0-6 16,-1 3 4-16,-3 4-6 0,-4 3-8 0,1 4-10 16,-4 3-24-16,2 3-22 0,-3 1-23 15,1 0 10-15,0 4 23 0,-1 4 31 0,6 9 24 16,-2 6 4-16,8 8-7 0,-3 6 3 0,0 1 3 15,3-3 5-15,-2 0 6 0,1-4 1 0,-1 1 5 16,3-1 0-16,2-1 3 0,1 1 3 0,-1-2-2 16,1 0-3-16,2-1 1 0,-2-2-3 15,0-1-12-15,2-1-37 0,-5-2-75 0,1-2-151 16,-4-3-230-16,-4-5-441 0,-4-4 79 0</inkml:trace>
  <inkml:trace contextRef="#ctx0" brushRef="#br0" timeOffset="93386.3342">21246 1654 1773 0,'0'0'86'0,"0"0"6"0,0 0 53 0,0 0 31 16,0 0 10-16,0 0-32 0,0 0-45 16,0 0-31-16,0 0-46 0,0 0-15 15,0 0-21-15,0 0-13 0,121-44 14 0,-76 38-6 16,3 3 8-16,2-2 1 0,2 1 3 0,1 0 1 15,-1-1-7-15,0-2-1 0,-3-2 4 0,-3 0 3 16,-1 0 3-16,-8-1 2 16,-5-1-1-16,-4 3-2 0,-9 0 6 0,-6-1 6 0,-2 1 4 15,-3 0 2-15,-1 1-1 0,-4 2-4 0,-2-1-5 0,-1 1 4 16,0 1 5-16,0 2 3 0,0 1-5 16,0 1-11-16,0 0-14 0,0 0-27 0,0 0-15 15,0 0-27-15,0 0-37 0,-1 6 7 0,-2 3 19 16,-4 4 34-16,-2 6 44 0,4 3 12 15,-3 2 3-15,0 2 1 0,1 0 2 0,3 0 2 16,3 1-5-16,0-2 0 0,2 1-1 0,-1-2 3 16,1-1 5-16,5-1-1 0,0-3-10 15,3 1-51-15,0-2-121 0,1-2-228 0,-4-5-414 0,-1-6-426 16</inkml:trace>
  <inkml:trace contextRef="#ctx0" brushRef="#br0" timeOffset="93580.2484">22025 1126 919 0,'0'0'138'0,"0"0"-32"15,0 0 7-15,0 0 8 0,0 0 18 16,0 0 1-16,0 0-31 0,0 0-73 0,0 0-111 16,0 0-83-16,0 0-3 0,0 0 38 0,0 0 84 15,0 0 60-15,-11-67 10 0,24 81-36 0,5 3-150 16,-3 2-221-16,2-4-264 0,-8-4 499 0</inkml:trace>
  <inkml:trace contextRef="#ctx0" brushRef="#br0" timeOffset="93882.2115">22310 1244 425 0,'0'0'543'0,"0"0"-173"0,0 0-75 0,0 0-56 0,0 0-51 0,0 0-60 16,0 0-72-16,0 0-46 0,0 0-47 0,0 0-58 15,0 0-64-15,0 0 24 0,0 0 34 16,0 0 69-16,-13 41 64 0,4-11-4 0,1 5-3 15,-1-3-6-15,3 1 2 0,1-1-1 16,-3 1 0-16,2-1-4 0,0-3 10 0,-2 1 6 16,4-1 1-16,-1-1 0 0,3-1-3 0,-2-2-5 15,4-5 4-15,0-2 2 0,0-3 9 0,0-2 9 16,1-4 10-16,2 0 16 0,4-2 19 16,-2 0 25-16,4-2 21 0,3 0 5 0,5-1-10 15,4-1-29-15,7 1-31 0,4-3-29 0,6 0-15 16,4-1-6-16,3 0-12 0,3-5 5 0,3 0-10 15,0 0-2-15,-1-1 1 0,1-1-6 16,1-1 0-16,-6 1-7 0,-2-3-9 0,-6 3-12 16,-6-2-27-16,-8 2-38 0,-6-1-59 0,-8 3-115 15,-8-2-198-15,-2 1-578 0,0 2-149 0</inkml:trace>
  <inkml:trace contextRef="#ctx0" brushRef="#br0" timeOffset="95643.0825">23777 1405 0 0,'0'0'0'0,"0"0"0"0,0 0 0 16,0 0 88-16,0 0 187 0,0 0-8 15,0 0-28-15,0 0-20 0,0 0-23 0,0 0-25 16,0 0-26-16,117-81-34 0,-114 79-31 0,2 1-34 16,-3 0-20-16,-1 1-34 0,-1 0-53 0,0 0-57 15,-1 0-39-15,-7 6 21 0,-4 4 69 16,-7 4 86-16,-5 5 57 0,-6 2 4 0,-4 1-18 15,1 1-24-15,-2-3-11 0,0 1-7 16,4-6-6-16,1 2 5 0,6-5-6 0,2 1 2 16,2-2 2-16,2 1-5 0,1-3-3 0,6 2-5 15,3-2-6-15,4 0 1 0,2 0 4 16,2 0 11-16,0-1 13 0,4 2 20 16,6-1 15-16,2 0 7 0,8 2 0 0,8-1-5 15,3 1-6-15,8 0-11 0,4 0-10 0,5 1-13 0,-3-2-9 16,2-1-4-16,-4 0-5 0,-3 2-3 15,-2-4-2-15,-5 2 0 0,-3 0-3 16,-7-1-2-16,-3 1-7 0,-5-2-7 0,-6 0-9 0,-4 0-15 0,-4-1-19 16,-1-1-2-16,-2 0 11 0,-8 1 18 15,-3 1 29-15,-9 1 19 0,-7-1 2 16,-3-3 0-16,-5 0 3 0,-2-2-7 0,-2-3 1 16,1 1-1-16,-1 0 1 0,0-5 0 0,2 0 1 15,5 0 2-15,3-1 0 0,3 0 5 0,7 2 4 16,7-1 13-16,4 2 11 0,3-2-1 0,6 0-20 15,1 0-52-15,4-2-59 0,10 0-46 0,2-2-39 16,9-3 7-16,2 0 21 0,10-2-24 16,3-2 19-16,1-1-17 0,0-3-63 0,3-3 11 15,4-2 12-15,0-4 31 0,5-3 80 0,-1-2 49 16,4 0 22-16,-1-3 19 0,-2 1 28 16,1 4 65-16,-12 7 73 0,-9 4 64 0,-11 7 41 15,-5 6-4-15,-4-1-16 0,-2 3-33 0,-3 1-54 16,-1 2-68-16,-4 1-87 0,-2 2-98 0,-1 0-63 15,-4 4 17-15,-6 8 53 0,-9 6 81 16,-4 5 69-16,-2 6 9 0,-5 1-20 0,1 5-17 16,1-2-13-16,3 1-14 0,2 2-3 0,4-4-3 15,2 2 0-15,5-3 0 0,1-2 3 0,1-3 0 16,1-3-1-16,6-5 0 0,-3-3 1 16,5-3-3-16,-1-4 1 0,1-2 6 0,1-3 11 0,0 0 37 15,0-3 32-15,0 0 35 0,0 0 28 16,0 0 15-16,0 0 6 0,3-5-19 15,3-4-47-15,2-5-47 0,5-5-48 0,1-6-22 16,3-6 8-16,0-2 1 0,5-3 0 0,-2-2-3 16,5-3-9-16,2 0-4 0,1-1 5 0,-2 3 2 15,-5 9 4-15,-1 3 11 0,-2 7-3 16,-4 0 2-16,2 1-3 0,-4 4-10 0,-1 2-1 0,-1 1-20 16,-3 3-33-16,-3 4-49 0,-3 4-50 15,1 1 16-15,0 6 48 0,-2 10 47 0,0 8 48 16,1 10 2-16,-1 6-6 0,1 3 5 0,-1-1 6 15,1 1 6-15,1-3 1 0,7 1 4 16,0 0 5-16,3-3-4 0,2-1 0 0,1 1-3 16,3-5 4-16,-4 0 1 0,4-4-5 15,-4 0-15-15,3-3-56 0,-5-2-122 0,-1-3-192 16,-3-5-318-16,-6-4-285 0,-1-5 610 0</inkml:trace>
  <inkml:trace contextRef="#ctx0" brushRef="#br0" timeOffset="96102.9601">24127 1681 1124 0,'0'0'277'0,"0"0"4"16,0 0-61-16,0 0-21 0,0 0-58 16,0 0-54-16,0 0-44 0,0 0-20 0,0 0-5 15,0 0 3-15,0 0 1 0,143-61-7 0,-104 59-1 16,5-1 0-16,3 1-5 0,0-1 5 0,3 2 0 15,0-1-4-15,-2-4 8 0,-5 0-2 16,-2-2 1-16,-3-2 8 0,-7-2-5 0,-5-2 0 16,-3 2 2-16,-8-1 1 0,-4 0 4 0,-3 2 0 15,-4-2-5-15,0 2-11 0,-4 0-7 0,0 0-7 16,0 0 6-16,0 2 4 0,-2 1 4 16,2 3 8-16,0 0 1 0,-2 2-5 0,2 2 0 15,0 0-8-15,-1 1-8 0,1 0-11 0,0 0-22 16,-2 0-15-16,1 0-42 0,0 5 6 0,-4 4 16 15,-1 5 19-15,-4 1 48 0,-2 6 9 0,-1 0-2 16,2 2 1-16,-1 1-1 0,2 1-2 16,5-3 2-16,-3 1 1 0,1 0-1 0,6-2-3 15,-1-2 6-15,1 1-2 0,1-3 2 0,1 1 9 16,-1-2 0-16,2-2 7 0,1-4 2 16,3 2 2-16,2-1 5 0,-1 0-2 0,1-2 5 0,3 1-1 15,0-3-5-15,-1 1 9 16,2-1-13-16,-1-3 0 0,1-1 2 0,1 0-13 15,2-3 7-15,1 0-7 0,2-1-10 0,2-7-19 16,0-2-35-16,1-2-59 0,1-7-92 0,-1-3-146 16,-5 4-342-16,-6 5-456 0</inkml:trace>
  <inkml:trace contextRef="#ctx0" brushRef="#br0" timeOffset="96424.2694">25360 1328 949 0,'0'0'303'0,"0"0"-108"16,0 0-21-16,0 0 3 0,0 0 53 0,0 0 18 0,0 0-46 15,0 0-50-15,0 0-63 0,0 0-51 0,0 0-29 16,0 0-18-16,0 0-21 16,0 0-30-16,13-27-28 0,-15 28 5 0,-6 6 36 0,-6 4 43 15,-6 7 24-15,-1 7 8 0,-3-3-15 0,4 5-15 16,2-5 8-16,2 3-2 15,3 0-3-15,1-4 4 0,4 1-3 0,2 0 2 0,3-2 2 16,2 0 3-16,2 1 6 0,-1-1 4 16,3 1 5-16,3-2 5 0,6 2 0 0,2 0 4 15,2-2 5-15,2-2 2 0,3 0-2 0,0-2-7 16,7-3-13-16,0-1-15 0,0-1-19 16,0-4-33-16,2-3-57 0,-6-2-83 0,1-1-122 0,-5 0-263 15,-5-2-399-15,-7-2 333 0</inkml:trace>
  <inkml:trace contextRef="#ctx0" brushRef="#br0" timeOffset="96646.5649">25236 1610 1486 0,'0'0'262'0,"0"0"-91"0,0 0 0 0,0 0 11 0,0 0 27 16,0 0-20-16,0 0-52 0,0 0-30 15,0 0-32-15,0 0-27 0,0 0-14 0,0 0-16 0,0 0-11 16,66-32-10-16,-28 31-8 15,6 0 1-15,2 0 4 0,-2 2 1 0,-2-1 8 0,-3 0-5 16,-1 1-24-16,-4-1-42 0,-1-1-84 0,-8 0-126 16,-2-4-194-16,-8 1-418 0,-6 2-286 0</inkml:trace>
  <inkml:trace contextRef="#ctx0" brushRef="#br0" timeOffset="106892.1295">19893 6553 157 0,'0'0'220'0,"0"0"54"0,0 0-7 16,0 0 30-16,0 0 2 0,0 0-68 0,0 0-32 15,0 0-21-15,0 0-34 0,0 0-37 16,18-140-24-16,-5 111-21 0,2-1-13 16,2 1-13-16,6 1-12 0,3-1-2 0,4 2-10 0,2 1-4 15,3 1-3-15,2 1-7 0,2 2-2 16,2 5-2-16,-5 5-5 0,-1 3-2 0,-5 7-6 15,-4 3-7-15,-5 6-5 0,-6 8-5 16,-4 4-4-16,-3 7-1 0,-8 1 5 0,0 7 7 16,-10 1 12-16,-5 4 10 0,-6 2 7 0,-4-1 6 15,-3 3 2-15,-3-2 2 0,-1 0-3 0,0-4-4 16,-2-1 1-16,0-5-1 0,3-1 1 0,2-2 3 16,6-4-4-16,3-3 1 0,1-2-2 0,8-4-4 15,1-2 5-15,5-3-2 0,3-2 1 16,3-3 3-16,-1 0-3 0,2-3 5 0,5 0 6 15,2-2 4-15,7 0 11 0,3 0 2 0,6-6-2 16,6-1-6-16,7-3-7 0,1-2-4 16,2 0-6-16,1 3 0 0,-2-1-4 0,-1 2-3 0,-4 4-2 15,-2 1-1-15,-8 5 0 0,-3-2-1 16,-3 2-2-16,-8 4 3 0,-2 2-9 0,-2 1-4 16,-4 2-6-16,-3 0-9 0,1 1 6 15,-6 2 6-15,-5 1 11 0,-4 0 15 0,-2 1 3 16,-3 2 3-16,-4-3 4 0,-3 1 1 0,-3-3 3 15,-2-4 2-15,1 1-1 0,-4-2-3 0,1-2 1 16,-2-1 0-16,0-1-2 0,0-2 1 0,-1 0-4 16,5 0-2-16,5-2 0 0,5 0-4 15,4-2 1-15,10 1-30 0,6-2-84 0,2-4-145 16,13-2-299-16,-3 0-446 0,-1 2 242 0</inkml:trace>
  <inkml:trace contextRef="#ctx0" brushRef="#br0" timeOffset="107254.3239">21134 6222 1843 0,'0'0'243'0,"0"0"-164"0,0 0-65 15,0 0-3-15,0 0 30 0,0 0 19 0,0 0 4 16,0 0-17-16,-137-15-14 0,110 26-13 0,-3 3-5 16,-1 1-1-16,1 4-7 0,0 3 1 0,3-1-2 15,2 1-1-15,6-1 0 0,3 0-4 16,6 0-2-16,5-2-1 0,5 0-2 0,0-1 5 15,10-1 1-15,2 1 2 0,8-3 4 16,5 0-1-16,4-5 3 0,5-1 1 0,0-1-1 16,5-1 1-16,1 0-3 0,-1-1 0 15,-2-1-2-15,-1-1-2 0,-1 1-2 0,-6 2-1 0,-4-1 1 16,-9 2-5-16,-3 2 0 0,-4-1-1 0,-4-1-4 16,-5 1 8-16,2 0 2 15,-5 3 3-15,-6 1 6 0,-5 2 1 0,-5-1 4 0,-6 1 1 0,-1-1-2 16,-7-1 5-16,-2-2-1 0,-3-1-2 0,1-1 3 15,-1-1-7-15,-2-1-1 0,2-1-1 16,5-2-6-16,2-1-21 0,3-2-60 0,6-1-120 16,4 0-248-16,6 0-523 0,6-2-115 15</inkml:trace>
  <inkml:trace contextRef="#ctx0" brushRef="#br0" timeOffset="107611.5372">21166 6109 1843 0,'0'0'1070'0,"0"0"-1015"0,0 0-34 16,0 0-30-16,0 0 5 0,0 0 8 16,0 0 13-16,0 0-1 0,0 0-5 0,120-39 2 15,-71 40-6-15,6-1-1 0,8 0 0 0,2 2-4 0,2 1 4 16,-1-1-1-16,2 1 2 16,-5-3-1-16,-1 1 0 0,-3-1 1 0,-4-4 0 15,1-1 4-15,-8-1 1 0,-3-3 0 0,-6 1 5 16,-8-1-3-16,-8-1 9 0,-6 2 8 0,-6 0 9 0,-7 1 17 15,1 1 3-15,-4-1 3 16,-1 2-4-16,0 0-19 0,0 2-4 0,0 2-9 0,0-1-9 16,0 2-3-16,0 0-10 0,-1 0-11 0,1 0-10 15,-2 0-15-15,-2 6-18 0,1 6 7 16,-8 7 12-16,-7 12 12 0,-7 8 27 16,-3 6-3-16,-7 5-1 0,1 1 4 0,-5 2-7 0,-1 1 0 15,4 2 0-15,-4 1-4 0,0 0 9 16,0-1-1-16,2 0 0 0,2-5 5 0,7 1-11 15,0-3 0-15,2-4-10 0,5 0-19 0,5-5-28 16,2-7-51-16,4-4-77 0,3-5-144 0,-1-7-232 16,7-5-509-16,0-5-94 0</inkml:trace>
  <inkml:trace contextRef="#ctx0" brushRef="#br0" timeOffset="107978.2497">21882 5939 2233 0,'0'0'107'16,"0"0"-21"-16,0 0-37 0,0 0 16 0,0 0 20 15,0 0-6-15,0 0-14 0,0 0-28 16,-119-101-28-16,109 101-13 0,4 2-17 0,-2 8-2 16,-3 6 3-16,-2 3 3 0,2 4 8 0,-1 1 4 15,0 3 1-15,2 0 4 0,2 0-4 16,5-2-1-16,2-2 0 0,1-2-1 0,3-3-3 15,5-1 1-15,0-5 4 0,3-2 5 0,1-3 14 16,-1-3 13-16,0-4 11 0,6 0 12 0,-1-6 2 16,4-5-2-1,1-2-5-15,1-3-8 0,-1 0-3 0,1-4-1 16,-8 1-3-16,4-2 0 0,-6-1-6 0,0 0-7 16,-3 4-1-16,-3-1-6 0,-2 4 1 0,-4 4-3 0,0 3-4 15,0 3-13-15,-2 2-21 0,-4 3-27 0,0 0-13 0,-9 9 5 16,1 6 13-16,-6 5 10 0,0 6-18 0,-2 7-72 15,1 5-100-15,5 2-135 0,3 5-264 16,5-9-345-16,6-13 464 0</inkml:trace>
  <inkml:trace contextRef="#ctx0" brushRef="#br0" timeOffset="108315.0788">22574 6583 2189 0,'0'0'307'0,"0"0"-235"0,0 0 17 16,0 0 27-16,0 0 20 0,0 0-7 0,-28-129-42 0,15 115-37 16,-5 3-26-16,-3 3-6 0,2 4-10 0,-2 0-1 15,-4 4-5-15,-2 5-6 0,-2 5 4 16,1 5-4-16,2 2 0 0,-2 4 1 0,4 4-3 16,-1 1 3-16,6 1-1 0,5 2 0 0,4-1-1 0,3-1-3 15,6 0-1-15,2-2 2 0,8 0 1 16,6-5-1-16,1 0 5 0,6-5 0 15,3-2 2-15,0-3 4 0,3-4 1 16,2-4 3-16,0-2 3 0,-1 0 2 0,-4-8 1 0,1-2 3 16,-5-3 1-16,-1-1 5 0,-7-2 2 0,2-2-2 15,-8-3 0-15,0-2-8 0,-4-3-4 0,1 3-4 16,-8-3-3-16,2 3-5 0,-6 1-4 0,-2 2-5 16,-3 4-13-16,0 3-12 0,-5 3-14 15,-1 6-19-15,-2 3-32 0,-1 1-81 16,-6 3-151-16,9 3-346 0,5-1-897 0</inkml:trace>
  <inkml:trace contextRef="#ctx0" brushRef="#br0" timeOffset="108752.1596">18953 7521 2645 0,'0'0'1220'0,"0"0"-1226"15,0 0-29-15,0 0-7 0,0 0 3 0,161-38 15 0,-79 25 20 16,15-3 3-16,13 1-3 0,14-3 7 16,11 1-4-16,14-1-1 0,10 3 3 0,9 0-7 15,7 2 2-15,4 2 1 0,-1 3 1 0,0 2 3 16,-5 3-1-16,-5 2-1 0,-6 0-3 16,-4 2 2-16,-8 0 1 0,-6 0 1 0,-10 3 4 0,-4-2-8 15,-15 4 5-15,-5-2 0 0,-12 2-3 16,-8-2 11-16,-14 2-9 0,-5 0 0 15,-12-1 0-15,-10 3-3 0,-8-4 0 0,-11 1-2 16,-9-3-10-16,-9 0-28 0,-10-2-36 0,-3 1-36 0,-13-1-10 16,-13 0-20-16,-7 0-60 0,-15 0-117 15,7 1-350-15,10-1-739 0</inkml:trace>
  <inkml:trace contextRef="#ctx0" brushRef="#br0" timeOffset="109081.1115">20050 7557 859 0,'0'0'450'0,"-209"15"-284"0,90-4-53 0,7-2-66 16,19 2 11-16,12-5 35 15,13-1 35-15,18-2 28 0,15 0-2 0,15-2-16 16,12 0-32-16,10-1-41 0,15 0-20 0,11 0-15 0,15 0-4 16,10-2 12-16,17-3-2 0,11-4-6 15,12-2 2-15,15-3 3 0,9 0 13 0,12-1 6 0,12-4 2 16,8 1 4-16,10-2-8 0,10 0 0 0,5-2-3 15,7 1-11-15,2 0-6 16,-1 1-10-16,0 3-4 0,-6 1-3 16,-3 5 2-16,-5 2-3 0,-8 2-6 0,-8 3-1 0,-13 2-5 15,-10 3-2-15,-18 0 4 0,-17 6-3 0,-13 1-2 16,-17 2 0-16,-12-1-4 0,-8 0 0 16,-13-2-4-16,-10-1-8 0,-7 0-20 0,-7 0-38 0,-7 0-34 15,1 1-16-15,-12 1-27 0,-7 3-57 0,-5-2-88 16,-5 2-242-16,5-2-436 15,5-4 177-15</inkml:trace>
  <inkml:trace contextRef="#ctx0" brushRef="#br0" timeOffset="118655.3578">18253 7538 127 0,'0'0'282'0,"0"0"-129"0,0 0 46 0,0 0 32 16,0 0 31-16,0 0-6 0,0 0-18 0,0 0-30 15,0 0-22-15,12-122-19 0,-8 115-26 16,-1 4-28-16,-1 0-31 0,-2 3-38 0,0 0-36 16,0 0-50-16,0 5-48 0,0 5-17 0,0 8 39 15,0 10 63-15,-1 16 65 0,-4 10 34 0,-1 9-21 16,-6 5-25-16,0 4-22 15,-1-1-10-15,-3 1 1 16,2 1-1-16,-4-3 4 0,4 1 1 0,-1-3-3 0,2-4 2 0,1-1-1 16,3-5-2-16,1-7-1 0,3-2-1 0,0-6 1 15,3-3-1-15,2-3 2 0,0-4-2 0,0-1-2 0,3-5 2 16,3-3-6-16,1-3 3 0,0-3 2 16,3-3 2-16,0-3 8 0,4-1 8 0,2-3 5 15,2-1 7-15,4-3 4 0,4-3-3 16,4-1-5-16,4-6-2 0,6-4-9 0,7-5-6 0,2 1-4 15,3-4-10-15,2 0-2 16,0 1-4-16,-3 2-2 0,-2 2 0 0,-5 2-8 0,-4 1-6 16,-6 6-14-16,-8 0-28 0,-8 3-44 15,-5 1-81-15,-7 1-111 0,-6 6-112 16,-4 0-193-16,-2 0-290 0,-1-2 20 16</inkml:trace>
  <inkml:trace contextRef="#ctx0" brushRef="#br0" timeOffset="118876.6299">18575 8549 1745 0,'0'0'173'0,"0"0"-53"0,0 0-72 16,0 0 1-16,0 0 45 0,0 0 34 0,0 0 11 15,0 0-21-15,0 0-36 0,0 0-29 0,115-124-23 16,-98 120-13-16,5 2-8 0,0 3-3 16,0-1-8-16,1 9-1 0,0 6-1 15,0 4 0-15,-3 5 10 0,1 3 2 0,-4 4 2 0,-2 3 1 16,-4 1-7-16,-3 2 3 0,-4 2-1 15,-4-1 1-15,1 0 3 16,-9-1-3-16,-4-1 2 0,-2-3-3 0,-2 2-3 16,-1-7-3-16,-3 0-16 0,1-4-21 0,2-1-36 15,2-7-48-15,4-4-83 0,4-3-102 0,4-6-181 0,1-2-291 0,2-1-92 0</inkml:trace>
  <inkml:trace contextRef="#ctx0" brushRef="#br0" timeOffset="119520.629">19340 8242 1287 0,'0'0'360'0,"0"0"-138"0,0 0-79 0,0 0-39 15,0 0 10-15,0 0-16 0,0 0-37 0,0 0-28 16,0 0-18-16,0 0 9 0,0 0 20 0,0 0 9 16,0 0 0-16,-4 133-8 0,3-97-8 0,0 4-9 15,-1-2-3-15,2-2-5 0,2 2-2 0,-2-2-1 16,1-1-3-16,-1-3 0 0,1-1-3 0,2-3-1 15,-2-4 3-15,0-2-5 0,0-4 2 16,1-4-2-16,-1-4-2 0,0-4 4 0,-1-4 6 16,1-1 15-16,-1-1 21 0,2 0 18 0,-1 0 14 15,0-7-2-15,2-2-21 0,-2-8-22 16,4-5-19-16,-2-5-11 0,0-6-5 0,-3-2 3 16,1-5-4-16,-2-3-2 0,1-2 1 0,-1-2 0 15,1-4-1-15,0 2 1 0,0-1-1 0,-2 4 2 16,2 7-1-16,0 9 0 0,-1 9 0 0,0 7-2 15,0 9-2-15,-1 2-7 0,2 2-11 0,0 1-16 16,0 0-27-16,0 7 4 0,0 4 12 16,7 7 16-16,-2 5 26 0,2 6 3 0,6 3 1 15,-2 2 0-15,1-1 3 0,4-1 2 16,1-2-4-16,1-4 4 0,0-5-2 0,-3-1-3 0,1-3 4 16,-1-3-1-16,-4-3 2 0,1-3 2 15,0-2 2-15,0-5 8 0,-2-1 4 16,-1 0 6-16,2-4 3 0,-1-4-2 0,1-5-5 0,2-2-3 15,-2-6-6-15,4-2-3 0,-1-3 0 16,-3-5-2-16,2-4-1 0,1-3-2 0,-3-2-1 16,2 0-1-16,-3-3 2 0,1 0-5 0,-1 0 5 15,-1 4-1-15,2 4-3 0,-4 6 6 0,-2 8-5 16,0 8-1-16,-2 6 1 16,-4 6-6-16,1 1-1 0,0 0-12 0,0 0-19 0,1 4-13 15,0 7 9-15,3 9 11 0,1 6 20 0,1 10 16 16,-1 7-4-16,3 5 0 0,-1 1 0 0,3 3-3 15,-1-1 4-15,2-2-1 0,1-4 0 16,-2-2 5-16,-1-3-4 0,1-4-4 16,-4-1 6-16,3-3-8 0,-4-2-4 0,2-3-11 0,1-3-36 15,-1-3-55-15,1-3-67 16,0-3-92-16,2-5-107 0,0-3-204 0,-1-3-285 0,-4-3 46 0</inkml:trace>
  <inkml:trace contextRef="#ctx0" brushRef="#br0" timeOffset="119923.3488">20315 8157 174 0,'0'0'680'16,"0"0"-129"-16,50-130-147 0,-37 98-99 0,-7 14-49 16,0 7-48-16,-5 8-37 0,-1 1-49 15,0 2-49-15,0 0-50 0,0 0-42 0,-1 6-23 16,-2 4 6-16,-3 9 18 0,1 7 23 0,-4 8 18 16,-2 5 2-16,2 2-9 0,-3 2 1 15,3 0-5-15,2 0-1 0,-3 0 1 0,2-1-6 16,-1-4 5-16,3-4-1 0,-1-2-1 0,0-5 2 15,4-4-3 1,-1-3-1-16,3-4-1 0,-2-2-1 0,2-4 1 0,1-5-1 16,0-3 8-16,0-2 10 0,0 0 20 0,0 0 19 0,0 0 17 15,1-5 6-15,3-5-20 0,0-7-17 0,4-4-25 16,1-7-26-16,4-5 8 0,1-4-5 16,2-5 4-16,1-3 7 0,-2-3-7 0,5-1-2 15,0-4 2-15,1 2-7 0,-1 2 4 0,0 8 3 16,-4 7-9-16,-3 11 7 0,-5 8-2 0,-4 6-3 15,-2 7 4-15,-1 1-7 0,-1 1-10 0,0 1-20 16,5 7 1-16,-3 6 5 0,3 9 17 0,2 7 18 16,3 10 3-16,0 3 5 0,5 4-9 15,-1 3 1-15,3-2-2 0,2-2-10 16,2-1 9-16,2-5-2 0,-2-3 0 0,1-3 9 16,-1-5-8-16,0-1-3 0,1-4-11 15,-4-2-40-15,0-2-65 0,-6-3-140 0,-3-6-301 0,-4-2-1014 16</inkml:trace>
  <inkml:trace contextRef="#ctx0" brushRef="#br0" timeOffset="120658.4324">20254 8478 2841 0,'0'0'30'15,"0"0"-6"-15,0 0 6 0,0 0-2 0,0 0-4 16,0 0-14-16,0 0-16 0,0 0-5 15,0 0 1-15,133-114 4 0,-73 99-2 0,10-3 4 0,7 1 1 16,2 2-5-16,0-1 3 0,-3 2-12 16,-3-1-12-16,-4 1-14 0,-8 1-15 0,-7-1 10 15,-6-3 12-15,-7 2 20 0,-10-3 23 0,-4 1 10 16,-9 0 15-16,-5 3 21 0,-5 0 22 0,-4 1 12 16,-3 0 6-16,-1 3-3 0,0 1-19 0,-3 4-8 15,-2-1-11-15,3 3-14 16,-1 0-7-16,0 3-18 0,2 0-21 0,-1 3-10 0,0 8-5 15,-3 3 5-15,0 7 13 0,-3 2 5 16,2 5 2-16,1 1-2 0,2-1 0 0,-1 2 1 16,2 1-1-16,0 0 0 0,2-4 0 0,-1 2 1 15,-1-3 0-15,-1-3 0 0,0-1-1 0,0-2-2 16,2-4 3-16,-2-2 1 0,0-3 0 16,2-3 0-16,0-3-4 0,1-2 3 0,0-3 1 15,0 0 5-15,0 0 13 0,0 0 9 0,0 0 13 16,0 0 16-16,0-5-12 0,0-6-10 15,0-4-13-15,0-4-20 0,0-6 3 16,0-2-2-16,0-6-1 0,-1-2-2 16,3-5 0-16,2-2-1 0,3-4 0 0,2-2 1 0,2-3-5 0,5-2 0 0,-1 3 0 15,4-2-3-15,3 2 7 0,3 4-5 16,-1 6-1-16,4 8-1 0,-5 5-7 16,1 6 0-16,-4 8-2 0,-2 5-4 0,0 3 0 0,-3 4-4 15,-2 1-1-15,0 4 1 0,-3 3 9 16,2 6-1-16,1 1 3 0,-2 4 1 0,-1 3-8 15,-3 2 3-15,-2 4 3 0,-5 0 1 0,1 1 9 16,-8-1-2-16,-4 2 2 0,-2-1 3 16,-5-3-5-16,-1-2 4 0,-2-1 2 0,-3-2-2 15,-2-1 5-15,3-1-2 0,-3 1-2 0,3-2 1 16,3-1-4-16,4-1 2 0,3-2-2 0,2-2-2 16,7 1 2-16,-1-3 0 0,3 2 0 15,2-2 1-15,1 1 2 0,0 0 3 0,6-1 2 0,1 2 5 16,3-2 3-16,1 2 6 0,8 0 6 15,2-1 2-15,6 1 5 0,4 0-2 0,4-1-5 16,4-1-2-16,3-1-10 0,2-2-1 0,2-1-2 16,-2 1-3-16,1-3 2 0,-3 0-3 15,-5 0-4-15,-5-2-3 0,-5 2-2 0,-6-1-8 16,-9-2-6-16,-4 1-14 0,-3-1-29 0,-4 0-47 16,-2 0-83-16,-6 0-141 0,3 0-389 15,0 0-887-15</inkml:trace>
  <inkml:trace contextRef="#ctx0" brushRef="#br0" timeOffset="121280.1051">22331 7847 452 0,'0'0'760'0,"0"0"-424"0,0 0-108 15,0 0-76-15,0 0-6 0,0 0-6 16,0 0-8-16,0 0-15 0,0 0-12 0,0 0-13 16,0 0-24-16,0 0-30 0,0 0-32 0,0 0-26 15,40-95-5-15,-51 107 3 0,-7 5 8 16,-3 9 11-16,-8 5 3 0,-2 8 0 0,2 5 2 16,-1 1 0-16,4 3 3 0,-1 0 3 0,7-3-1 15,1-2 1-15,8-3-2 16,1-3-1-16,8-2 2 0,3-4 1 0,-1-3 6 0,8-3 5 15,5-4 8-15,4-4 7 0,3-3 7 0,3-4 11 0,1-4 2 16,6-3 0-16,5-3-6 0,-1-1-13 16,6-7-8-16,1-2-8 0,2-5-1 0,1-5-2 15,-3 0 2-15,-1-2 2 0,-4-3-1 16,-1 3-1-16,-8-1-2 0,-3 5 2 0,-8 1 4 16,-1 4 6-16,-9 3 8 0,0 3 5 0,-5 6 1 15,-1-1-8-15,0 2-13 0,0 0-18 16,-2 2-17-16,-3 5-9 0,1 3 3 0,-4 8 3 15,-3 4 12-15,1 3 6 0,1 0 0 16,5 4 6-16,-3 0-5 0,7-1-2 0,0 0 0 0,0-3-6 16,8 0 5-16,-3-5 3 0,8 0 1 15,-2-3 3-15,0-1-10 0,1-2-10 0,1-3-28 0,3-1-51 16,-3-3-76-16,-1-4-131 16,3-3-223-16,-9 0-537 0,1 0-211 0</inkml:trace>
  <inkml:trace contextRef="#ctx0" brushRef="#br0" timeOffset="121505.9644">23087 7851 2331 0,'0'0'195'0,"0"0"-75"15,0 0-28-15,0 0 2 0,0 0 4 0,0 0-17 16,0 0-33-16,0 0-25 0,0 0-21 16,0 0-6-16,0 0 2 0,0 0 12 0,0 0 11 15,9 63 4-15,-9-26-2 0,0-2-8 16,1 4 1-16,-1-1-2 0,5 0-1 0,-3 0 3 0,4-2-6 15,-2-4-2-15,-3-1-1 0,4-2-5 16,-3-3-1-16,-1-2-13 0,1-2-38 0,0-3-83 16,1-2-174-1,-2-7-335-15,-1-3-787 0</inkml:trace>
  <inkml:trace contextRef="#ctx0" brushRef="#br0" timeOffset="121808.6979">23310 7535 2213 0,'0'0'65'0,"0"0"-15"16,0 0 0-16,-58-140 20 0,40 119 25 16,2 3 12-16,2 5-6 0,-2 4-25 0,4 3-28 15,0 3-23-15,1 3-22 0,1 0-7 0,1 6-8 16,0 4-3-16,1 5 4 16,0 3 1-16,1 3 5 0,0 1 1 0,5 1-1 0,0-1 2 15,2-1-1-15,1-3 3 0,2-2-3 16,6-3 4-16,1-2 8 0,0-3 8 0,1-3 16 15,2-3 16-15,2-2 8 0,-1 0 4 0,2-5-5 16,0-5-5-16,1-3-4 0,2-2-6 16,-2-4 0-16,-2-1-13 0,1-1-3 0,-3-1-4 0,-3 1-9 15,-3 1 4-15,-4 4-6 0,-1 0-4 16,0 4-2-16,-2 1-5 0,0 5-7 0,0 3-12 16,0 3-20-16,0 0-29 0,0 7-17 0,4 7-51 15,-1 7-90-15,4 4-158 0,-3-3-340 0,-2-7-541 0</inkml:trace>
  <inkml:trace contextRef="#ctx0" brushRef="#br0" timeOffset="122360.7588">23796 7688 2568 0,'0'0'165'0,"0"0"-28"0,0 0-15 16,0 0-1-16,0 0-1 0,0 0-15 15,0 0-22-15,0 0-21 0,0 0-17 0,0 0-29 16,0 0-21-16,0 0-18 0,0 0-15 15,0 0 10-15,8-44 9 0,-15 77 17 0,4 7 14 16,-6 6-7-16,4 4-2 0,-1 3-4 0,-2 1 1 0,4 3 2 16,-4-2 0-16,4-5-1 0,-1-3-1 15,2-4 1-15,1-6 1 16,-2-4 1-16,3-6-1 0,0-4 0 0,0-9-3 0,1-3 1 16,0-3-4-16,0-3 6 15,0-4 8-15,0-1 10 0,0 0 16 0,0 0 14 0,0-7 3 0,0-4-12 16,2-6-11-16,0-7-19 0,3-6-9 0,-2-3 0 15,3-5 0-15,-3-2 0 0,4-3 1 0,-2-3 1 16,3-3 2-16,1-2-5 0,-2 2-1 16,0 0 1-16,2 4-7 0,-3 6 8 15,-2 8 1-15,1 10-2 0,-2 8 9 0,-3 6-9 0,1 4-7 16,-1 3-14-16,0 0-27 16,0 5-7-16,0 8 7 0,0 8 14 0,0 5 23 0,2 8 11 0,5 7-1 15,2 1-1-15,3 0 1 0,5 2 1 16,3-2 1-16,4-3-1 0,-1-3-2 15,6-3 3-15,1-3 0 0,2-2 0 0,5-6 3 16,0-3 1-16,0-6-2 0,3-4 1 0,-1-6 2 16,1-3 3-16,-1 2 3 0,-5-10 2 0,-2-5 0 15,-2-3 1-15,-3-5 2 0,-4-4 0 16,-5-6 0-16,-1-5-3 0,-2-5-6 0,-2-4-1 16,-3-6-7-16,-3-3 3 0,-4 0 0 0,-4-1-2 0,1 1 7 15,-2 4-9-15,-6 6 0 0,-1 5 0 16,-2 8-8-16,1 6 5 0,1 9-3 0,3 3-5 15,-4 6 0-15,4 4-20 0,-1 3-15 0,0 5-26 16,-4 9-44-16,-4 6-87 0,0 7-253 0,2-4-748 16,6-5-368-16</inkml:trace>
  <inkml:trace contextRef="#ctx0" brushRef="#br0" timeOffset="122919.4923">19345 9496 2484 0,'0'0'113'15,"0"0"-50"-15,0 0-31 0,0 0-3 0,0 0 3 16,0 0-12-16,0 0-26 0,0 0-13 0,0 0-4 15,0 0 10-15,0 0 22 0,0 0-3 16,-4 125-2-16,-2-66 0 0,0 1-1 0,1 3 4 16,0-2 1-16,0-1-1 0,2-2 4 0,1-4-3 15,2-3-2-15,0-3 2 0,1-4-15 0,-1-5-21 16,1-6-38-16,3-5-59 0,-1-6-72 16,-1-3-98-16,-1-6-128 0,-1-6-238 15,2-3-105-15,-2-4 541 0,0 0 225 0</inkml:trace>
  <inkml:trace contextRef="#ctx0" brushRef="#br0" timeOffset="123291.203">19311 10165 0 0,'0'0'0'15,"0"0"274"-15,-10-164 222 0,6 98-79 16,0-1-69-16,1-4-74 0,1 2-70 0,-1-3-36 16,2 3-17-16,1 2-19 0,-1 5-11 0,-1 7-9 15,2 5-20-15,-1 10-6 0,5 6-10 16,1 11-18-16,3 4-21 0,4 4-19 16,2 3-15-16,5 2-8 0,4 3-5 0,7 4-3 0,1 3 4 15,6 0 0-15,1 5 1 0,4 5 2 16,0 3-5-16,2 5 1 0,-3 6-1 0,-1 1-3 15,-9 4 1-15,-1 2-4 0,-9 3-1 16,-5-1-6-16,-7-1-2 0,-4-1 5 0,-4-2 0 0,-10-1 12 16,-3-3 3-16,-9 0 1 0,-2 0 3 15,-7-4 2-15,-7-2 3 0,1-2 2 0,-4-2 2 16,0-1 1-16,0-2-4 0,2-4 1 0,2 1 2 16,2-2-2-16,5-1 6 0,6-1 1 15,6-3 5-15,6 0 2 0,8-1-5 0,0-1-2 16,3 0-12-16,0 0-10 15,3 2 5-15,2 0 0 0,6 3 12 0,4 2 11 0,3 0 1 0,4 3 5 16,6 0-3-16,5 3-2 0,4 1-8 16,0 2-5-16,7 2 0 0,2 0-2 0,3-1 5 15,3 0 0-15,-1 0-1 0,0 1-1 0,-1-2-4 16,-7 0-4-16,-2-2-23 0,-10-1-50 16,-3 0-81-16,-9-2-119 0,-2 0-178 0,-6-4-392 15,-6-2-411-15</inkml:trace>
  <inkml:trace contextRef="#ctx0" brushRef="#br0" timeOffset="123567.2912">20576 9246 2419 0,'0'0'239'0,"0"0"-45"16,0 0-102-16,0 0 22 0,0 0-2 0,0 0-7 15,0 0-25-15,0 0-38 0,0 0-17 16,0 0-16-16,0 0-18 0,0 0-3 0,0 0-6 15,-84-69 8-15,65 100 11 0,-6 8-2 0,-1 4 7 16,4 5-6-16,-1 2 1 0,5 1 2 16,-1 3-3-16,9 0 1 0,1-1-2 0,8-4 1 15,1-2 4-15,5-3-3 0,8-2 1 16,4-3-2-16,4-6 1 0,4-4-1 0,4-4 1 0,4-5-1 16,5-4 2-16,0-5-4 0,3-2-6 15,2-3-15-15,-5-5-25 0,-2-1-39 0,-4-3-63 0,-4-5-90 16,-5-3-173-16,-7 0-468 0,-8 4-670 0</inkml:trace>
  <inkml:trace contextRef="#ctx0" brushRef="#br0" timeOffset="123766.5216">20334 9701 1351 0,'0'0'185'0,"0"0"-77"0,0 0-34 0,0 0 40 15,0 0 34-15,0 0 7 0,0 0-18 0,0 0-27 16,0 0 3-16,0 0-6 0,0 0-3 15,0 0-14-15,0 0-37 0,0 0-19 0,130-11-17 16,-75-3-8-16,4 1-3 0,3-6 0 16,3 1-2-16,-3 0-14 0,0-2-29 0,-3-1-83 15,-6 2-145-15,-4 0-308 16,-17 4-425-16,-13 6 88 0</inkml:trace>
  <inkml:trace contextRef="#ctx0" brushRef="#br0" timeOffset="124137.977">20879 9403 1836 0,'0'0'203'16,"0"0"-48"-16,0 0-63 0,0 0 8 0,0 0 3 16,0 0 3-16,0 0 4 0,0 0-16 15,0 0-18-15,112-119-9 0,-88 106-18 0,4 2-5 0,3-3 1 16,5 0 0-16,-1 0 8 0,3 1 0 16,-4-2-3-16,3 3 0 0,-4 1-4 15,0-1-5-15,-2 2-4 0,-3 0-4 0,-2 1-8 16,-5 4 1-16,-5-1-8 0,-2 2-4 0,-5 3-2 15,-4 1-6-15,-2 0-1 0,-1 0-1 0,-2 0-4 16,0 0 1-16,0 0 0 0,-2 0-9 16,0 0 0-16,0 0-7 0,1 3-4 0,1-1 0 0,-1 4 11 15,-1 3 5-15,0 0 6 0,-1 2 7 16,2-1-8-16,0 0 2 0,1 1-5 0,-1-2 0 16,0 4 0-16,0 1 1 0,-3 4 3 15,2 4 2-15,0 3-1 0,-2 5 0 0,0 3 1 16,0 3-4-16,-3 2 6 0,4 1 0 15,-5 0 0-15,3 2 3 0,0-3-8 0,2 1 1 16,-1-1-2-16,1-4-1 0,3-2 3 0,0-2-3 0,0-1-3 16,1-2-14-16,3-6-24 0,1-2-37 15,0-4-62-15,1-4-120 0,4-4-200 0,-1-4-568 16,-6-1-543-16</inkml:trace>
  <inkml:trace contextRef="#ctx0" brushRef="#br0" timeOffset="124565.7143">21938 9185 1516 0,'0'0'801'0,"0"0"-530"0,0 0-52 0,0 0-54 0,0 0-16 0,0 0-32 15,0 0-50-15,0 0-43 0,0 0-44 16,0 0 3-16,0 0 5 0,0 0 7 0,0 0 22 16,-43 68-10-16,31-29 2 0,-4 0 1 0,4 2-6 15,1-3 3-15,0-1-2 0,1 2-1 0,0-5 1 16,1-1-3-16,1-1 1 0,3-6 0 0,-2-3 1 15,5-4 2-15,1-4-3 16,0-4-1-16,-1-4-2 0,2-4 1 0,0-2 9 0,0-1 12 16,0 0 18-16,4-2 12 0,-1-6-7 15,6-5-13-15,-2-7-17 0,4-6-9 0,1-3-1 16,-2-5 2-16,1-2 0 0,1-3-6 16,-2-5 3-16,2-2-1 15,2-3 2-15,-1-5-1 0,3 1-1 0,-1 0-3 0,3 5-2 16,-3 4 5-16,-1 6-2 0,-2 10 5 0,-4 9-1 15,-2 7-9-15,-1 6-3 0,-4 5-10 0,0 1-12 0,0 2 2 0,4 9 2 16,-1 6 7-16,3 7 14 0,3 6-3 16,-2 8 5-16,2 2 0 0,-1 2 0 15,4 2 6-15,-3 1-2 0,4 0-1 0,-3 1-2 0,6-3-1 16,-4 0 1-16,6-3 2 0,-5-3 2 16,5-3 3-16,1-2-6 0,-3-2-4 0,-2-5-15 15,0-2-54-15,-4-2-101 0,-6-6-247 0,0-4-741 16,-4-4-495-16</inkml:trace>
  <inkml:trace contextRef="#ctx0" brushRef="#br0" timeOffset="124923.466">21773 9553 2601 0,'0'0'84'15,"0"0"-48"-15,0 0-3 0,0 0 9 0,0 0 12 16,0 0 0-16,0 0-15 0,0 0-10 15,0 0-13-15,141-32-3 0,-89 29-3 0,9-3-7 16,4-1 2-16,0-1-4 0,-1-1-17 0,-5-3-31 16,-6-1-59-1,-3-1-65-15,-9-4-56 0,-4-5-73 0,-7-2-40 16,-6-1 1-16,-3-1 60 0,-5-2 112 0,-4 3 135 0,-6 2 157 0,-3 2 97 16,-3 3 79-16,0 3 29 0,-5 4-37 0,2 2-44 15,0 2-55-15,-2 4-43 0,3-1-27 0,2 4-32 16,0 0-28-16,0 1-30 0,0 0-32 0,0 0-23 15,0 3-6-15,0 5 9 0,0 5 14 16,0 3 19-16,0 6 4 0,0 2-1 0,0 5-4 16,1 1-5-16,-1 3 4 0,0 1 0 15,1-2-1-15,0 2 0 0,5-2-4 0,-4-2-1 0,0-2 2 16,4-2 0-16,-4-2-2 0,-1-3-8 16,-1-3-27-16,1-3-66 0,-1-3-140 0,0-5-294 15,-1-2-992-15</inkml:trace>
  <inkml:trace contextRef="#ctx0" brushRef="#br0" timeOffset="125099.4382">22689 8850 2504 0,'0'0'109'0,"0"0"-3"0,0 0-29 16,0 0-2-16,0 0-11 0,0 0-30 15,0 0-41-15,0 0-48 0,0 0-4 0,0 0-1 16,0 0-44-16,0 0-171 0,0 0-604 0,0 0-651 15</inkml:trace>
  <inkml:trace contextRef="#ctx0" brushRef="#br0" timeOffset="125694.6625">23066 9160 3032 0,'0'0'70'15,"0"0"22"-15,0 0 12 0,0 0 5 0,0 0-15 16,0 0-27-16,0 0-19 0,0 0-9 16,-30-118 1-16,30 116-9 0,0 2-10 0,0 0-14 15,0 0-24-15,0 2-14 0,0 5-1 0,0 6 6 16,0 7 15-16,3 8 13 0,-3 5 2 0,0 5-4 16,1 3 0-16,-5 3 0 0,2 0 1 15,1 1 5-15,-1-3-4 0,2 0-2 0,-1-5 0 16,1-1-6-16,1-5 6 15,-1-3 2-15,2-4 2 0,-1-6 0 16,1-3-3-16,1-6-2 0,-2-3 1 0,0-4 7 0,-1 0 6 16,0-2 11-16,1 0 12 0,-1-5-4 0,1-4-7 0,-1-5-6 15,-1-4-14-15,1-4-1 0,0-4 0 16,0-3-3-16,-1-3-2 0,1-3-3 0,-1-4 2 16,1-4 2-16,1-2 4 0,3-2 4 0,5 0-6 15,1-1-1-15,0 2-5 0,3 4-2 16,1 5 6-16,-3 7-1 0,-1 8 4 0,-5 7-5 0,1 8-9 15,-3 4-9-15,2 3-9 0,-1 2 2 16,6 9 5-16,0 5 3 0,2 6 8 16,4 8-2-16,-2 3 4 0,3 5 5 0,-2 0 1 15,3-1 10-15,2 0-7 0,2-2-3 0,5-1 3 0,0-3-8 16,1-2 8-16,5-3 4 0,-2-3-1 0,2-4 3 16,-1-3-2-16,1-3-2 0,4-3-1 0,-4-2 4 15,-1-6 1-15,-2-2 3 0,-1-2 2 0,0-6-5 16,-4-6 4-16,1 0 1 0,-2-5 1 15,1-2 4-15,-4-7-3 0,-2-2-4 0,0-5-2 16,-5-5-5-16,-2-3 1 0,-3-6 4 16,-3-4-2-16,-3-2 6 0,-4 1-9 15,1 2-4-15,-9 5-1 0,-2 8-3 0,-5 6 0 16,3 8-1-16,-6 7-8 0,3 8-7 0,-2 4-8 16,0 6-5-16,-1 2-12 0,3 9-21 0,0 6-29 15,-1 5-50-15,5 2-74 0,1 5-148 0,6-7-287 16,0-7-902-16</inkml:trace>
  <inkml:trace contextRef="#ctx0" brushRef="#br0" timeOffset="128180.8335">23036 9118 0 0,'0'0'0'0,"0"0"231"0,0 0 256 16,0 0-84-16,0 0-70 0,59-129-5 16,-50 111-48-16,1 0-35 15,-3 0-37-15,-3 4-55 0,2 1-7 0,-3 4-6 0,-2 2-10 0,1 3-25 16,2 2-21-16,-4 2-24 0,1 0-19 16,-1 0-16-16,0 0-11 0,0 0-6 0,0 0-9 15,0 1-7-15,0 0-14 0,1 4-4 16,2 2 11-16,6 6 8 0,0 3 18 0,1 5 4 0,0 3-6 15,-2 1 1 1,-4 2-1-16,-3 4 2 0,0 4 4 0,-1 0 0 16,-2 2-1-16,-3-1 0 0,-3 1-5 15,-1 0-5-15,0 2 8 0,0 1-1 0,0 0 3 0,4 0 2 0,-2-2-7 16,6-4 1-16,1 1-2 0,0-3-1 0,1-2 0 16,6-1-3-16,2-4 2 0,1-2 2 0,1-3 0 15,1-3 3-15,0-4 1 0,0-2-1 0,-2-4 0 16,0-3 0-16,1-1 0 0,-1-3 3 15,4 0 1-15,0-1 4 0,3-5 3 0,2-2-3 16,3-5-2-16,0-1-3 0,1-3-6 0,5-2-2 16,0 0 1-16,-2-3-3 0,3 1 1 15,-1 0 0-15,-4 0-6 0,3 2 5 0,-5 3-6 16,-4 1-4-16,-6 6-5 16,-4 3-16-16,-6 3-18 0,-2 2-22 0,0 1-38 15,0 0-43-15,-3 0-82 0,-3 0-136 0,3 0-269 0,-3 2-463 16,4-1 15-16</inkml:trace>
  <inkml:trace contextRef="#ctx0" brushRef="#br0" timeOffset="128567.7263">23981 9079 1405 0,'0'0'488'15,"0"0"-338"-15,0 0-6 0,0 0-3 0,-7-117 17 16,7 98-8-16,0 2-22 0,0 2-26 0,3 1-28 15,-2 4-10-15,1 0-11 0,2 5-10 16,-2 0 0-16,-1 3-1 0,-1 0-1 0,0 2 4 16,0 0-4-16,0 0-4 0,0 0-2 0,-2 0-9 15,-3 0-5-15,4 1-10 0,-5 2-9 0,-2 2-8 16,-7 5 0-16,-2 5 1 0,-9 5 4 16,-5 5 4-16,1 1-1 0,-1 2 0 0,1 5-3 15,6-1-2-15,0-1 3 0,6 2-2 16,2-1 0-16,3 1 1 0,4-1-1 0,2-1 3 15,4 0 2-15,3 0 1 0,1-1 2 0,7-1-2 0,4-2 3 16,6 0 0-16,3-3 1 0,1-2 3 16,7-2 0-16,3-6 2 0,1-1 0 15,7-2 0-15,2-5-1 0,6-4-1 0,1-2 3 16,3 0-7-16,-1-6 2 0,1-3-3 0,-1-2-5 16,-4-2-1-16,-5 0-5 0,-8 0-8 0,-4-2-11 15,-10-3-20-15,-9-2-29 0,-4-1-41 0,-7 0-71 16,-4-1-142-16,-4 4-298 0,-1 7-884 0</inkml:trace>
  <inkml:trace contextRef="#ctx0" brushRef="#br0" timeOffset="129334.6537">23824 9329 2162 0,'0'0'108'0,"0"0"-25"0,0 0 18 0,0 0 29 16,0 0 19-16,0 0-18 0,0 0-36 0,0 0-23 16,0 0-23-16,0 0-19 0,0 0-13 0,0 0-10 15,0 0 0-15,0 0 2 0,65-97 3 0,-36 81 8 16,6 0 6-16,0-2 5 0,5-1 4 16,2 1 0-16,-2-2-2 0,4 1-3 0,0-2-2 15,-4 3-5-15,-5 0-2 0,-4 2-1 0,-5 1-1 16,-5 3 10-16,-8 0 3 15,-3 1 2-15,-2 2 2 0,-5-1-6 0,-2 2-4 16,-1 0-5-16,-1 2-8 0,1-1 0 16,0 3-2-16,-2 0-2 0,0 3 1 0,1 0-8 0,-1 1-6 0,-1 0-7 15,3 0-10-15,-1 1-12 0,0 5-3 16,-2 5 8-16,-3 8 7 0,-3 6 15 16,-2 6 6-16,1 4-1 0,0 2 2 0,-1 0-5 0,2 1 4 15,2-2 1-15,0 1-5 0,-2-1 7 0,6-4-3 16,-2-1-1-16,4-4 4 0,1-3-3 0,0-4-1 15,0-3 0-15,0-4 3 0,1-6 0 0,-1-1 1 16,0-4 3-16,1 0 1 0,1-2 8 16,0 0 8-16,-2 0 4 0,1 0 10 0,1-6-1 15,0-3-6-15,0-3-6 0,6-8-13 0,-1-3-6 16,2-4-1-16,1-2-2 0,1-3 2 16,0-4-6-16,2-1 3 0,2-4 0 0,1-4-2 0,1-1 4 15,3-4-1-15,0-3 0 16,2 2-1-16,3 0-6 0,1 3-1 0,0 6-3 0,-3 9-1 15,-2 11-2-15,-2 5-1 0,1 5-1 16,-4 3 2-16,4 5-1 0,-2 2-2 0,1 2-4 16,-6 1 2-16,1 7-5 0,-2 2 0 0,-5 4 0 15,0 2-5-15,-5 2 9 0,0 3 0 0,-2 3 2 16,-7 3 6-16,-4 0-3 0,-5 1 1 16,-1-2 2-16,-1 0 0 0,-7 1 2 15,1-1 5-15,-4-1 2 0,1 0-2 0,0 2 6 0,0-2-3 16,7-2-3-16,2-5 4 0,5-2-8 15,3-2 5-15,6-2-1 0,3-2-1 0,1 2 6 16,0-2-2-16,2 1 2 0,7 1 5 0,1 0-7 16,3-1 8-16,6 0-1 0,3 1 3 0,6-1 9 15,3 0-4-15,3 1 2 0,3-3-1 0,3 1-6 16,0-2-1-16,-2-2-1 0,0-1-2 0,-1-2-1 16,-4 0 0-16,-6-1-1 0,-6 0-5 0,-8 0 3 15,-2-2-7-15,-6 1-8 0,-5-1-3 16,0 0-33-16,-4 0-29 0,-4 0-77 0,-5-2-111 15,-5-3-164-15,4 2-367 0,3 1-489 0</inkml:trace>
  <inkml:trace contextRef="#ctx0" brushRef="#br0" timeOffset="129686.6717">24405 8695 567 0,'0'0'390'0,"0"0"-46"0,0 0-68 16,0 0 33-16,0 0 12 0,0 0-49 0,0 0-83 15,0 0-65-15,0 0-50 0,0 0-44 0,0 0-32 16,0 0-17-16,0 0-3 15,0 0 7-15,-45 13 17 0,15 16 2 0,-6 5 6 0,3 5 0 16,-5 0-4-16,3 2 0 0,-2 3-1 0,0-1-3 16,1 2 3-16,-1 1 1 0,4-3 2 15,0 1 3-15,4-2-2 0,2-3 0 16,6-6-7-16,9-2-6 0,3-3-12 0,9-4-17 16,0-2-25-16,11-2-54 0,3-2-74 0,2-4-91 0,3-5-142 15,2-5-316-15,-2-3-191 0,-8-1 759 0</inkml:trace>
  <inkml:trace contextRef="#ctx0" brushRef="#br0" timeOffset="129964.8776">24289 8788 185 0,'0'0'273'16,"0"0"21"-16,0 0 24 0,0 0 17 15,0 0-56-15,0 0-94 0,0 0-87 16,0 0-54-16,0 0-17 0,0 0-8 0,0 0-2 0,0 0 1 16,-138 41-5-16,114-13 13 0,-2 5 8 15,1 4-1-15,-2 7 11 0,-2 2-14 0,5 4-4 16,-3-1 0-16,4 2 2 0,-5-1 0 0,4-1 3 16,-2-2-3-16,5 0-9 0,7-7-10 15,5-1-7-15,2-6-2 0,9-2-7 0,5-5-8 16,8-2-20-16,3-5-28 0,5-2-12 0,2-5-19 15,4-3-54-15,2-7-72 0,1-2-174 0,-5-1-341 16,-8-2 52-16</inkml:trace>
  <inkml:trace contextRef="#ctx0" brushRef="#br0" timeOffset="172009.6395">2549 9774 2434 0,'0'0'128'0,"0"0"-119"15,0 0-10-15,0 0 0 0,0 0 14 0,0 0 16 16,0 0 11-16,0 0 6 0,0 0 1 0,0 0-3 16,0 0-2-16,0 0-2 0,-38-9-10 15,40 8-3-15,0 0-6 0,-1 0-10 0,5 0-1 16,2 0 6-16,7-2 8 0,5-1 16 0,13-2 11 15,6-2-2-15,9-3-3 0,4-4-8 0,7 1-7 16,3-4-3 0,1 4-10-16,0-3-5 0,-4 4-6 0,-4 1-3 0,-7 1 1 0,-6 4 2 15,-7 1 1-15,-8 0-5 0,-5 3 0 16,-7 0-4-16,-1 2 1 0,-6 0 2 0,-2 1-1 16,-4 1 3-16,0-1-4 0,-2 0-1 0,0 0 0 0,0 0-4 15,0 0 3-15,0 0-3 0,0 0-6 16,-2 0-4-16,2 0-13 0,-2 1-4 0,0 0-9 15,-4 2-4-15,0-1 1 0,-2 0-22 16,-6 3-31-16,3 1-52 0,-1-2-78 0,0 1-119 16,2-3-251-16,2 0-310 0,6-2 160 15</inkml:trace>
  <inkml:trace contextRef="#ctx0" brushRef="#br0" timeOffset="172697.1578">3621 9361 1486 0,'0'0'248'0,"0"0"-7"15,0 0-62-15,0 0-80 0,0 0-31 0,0 0-10 16,0 0-16-16,0 0-9 0,0 0 2 0,0 0-5 16,0 0-4-16,0 0 4 0,0 0-6 0,157-72-4 15,-109 53-5-15,3 2-5 0,2-1-3 16,1 1 0-16,-2 0 5 0,-2 3-5 0,-5 1-2 15,-5 0 1-15,-2 3-3 16,-7-2 3-16,-7 2 2 0,0 0 2 0,-7 1 1 0,-2 1 1 16,-3 1 1-16,-4 4 4 0,-4-1 13 0,-2 1 18 15,-2 2 11-15,0 1-3 0,-1-2-17 0,-2-1-22 16,-3 1-19-16,1 0-7 0,-4-1 4 16,3 1 1-16,0 2 1 0,0 0 2 0,1 0-9 15,-1 0 3-15,2 0 2 0,0 0 2 0,2 0 9 0,0 0-5 16,2 0-5-16,-1 0-6 15,1 0-9-15,-1 2 3 0,0 5 3 0,-2 4 9 0,1 4 8 16,-2 2-3-16,-1 8-3 0,4 3-2 0,-2 5 1 16,-1 6 7-16,1 7 5 0,-4 4 1 15,2 4-4-15,-4-1-1 0,1 0-2 0,1-3-1 16,-1-1 4-16,-1-3-1 0,2 0-2 0,2-5 0 16,-1-1-5-16,2-5 4 0,1-7-5 15,-1-3-9-15,4-4-21 0,-2-4-58 0,2-3-91 16,0-4-129-16,3-3-250 0,2-2-380 0,-2-3 114 15</inkml:trace>
  <inkml:trace contextRef="#ctx0" brushRef="#br0" timeOffset="173159.3692">4793 9088 831 0,'0'0'710'0,"0"0"-685"0,0 0-78 16,0 0-9-16,0 0 66 0,0 0 79 0,0 0 68 15,0 0 25-15,0 0-25 0,0 0-35 0,0 0-22 16,-67 138-5-16,44-103-4 0,0 1 1 0,-1 2-10 16,-2-1-9-16,4 3-12 0,-1-1-14 15,5-2-9-15,-1-1-17 0,5-4-4 0,4-2-7 16,1-4-2-16,1-3 2 0,3-5-1 16,2-4 2-16,1-6-4 0,2-2-1 0,0-4 0 0,0 0-1 15,0-2 12-15,0 0 12 0,2-2 9 0,1-2 4 16,2-3 5-16,1-4 1 0,4-7-2 15,2-6-4-15,7-8-7 0,-1-6-12 0,3-4-8 16,-2-2 0-16,2-2-1 0,-4-4 7 16,0 1 3-16,-4 0 3 0,-1 2-2 0,-1 3 0 0,-3 8 0 15,0 4 0-15,-4 9-3 0,3 5-1 16,-6 7-2-16,1 6-3 0,-2 2-5 0,1 3-5 16,-1 0-7-16,0 0-15 0,2 4-8 0,2 4 6 15,-1 6 5-15,6 4 13 0,1 7 10 0,-1 6-1 16,1 3 2-16,1 3 0 0,1 2 3 15,-2 1-6-15,4 0 0 16,0 1-5-16,-2 2 3 0,3-2 1 0,0-1 1 0,3 0 2 0,-1-3-4 16,-2-4-1-16,0-3 1 0,0-1-5 0,-3-3-1 15,0-4-10-15,-3-2-14 0,0-2-20 16,-3-3-37-16,-2-7-45 0,-2 1-62 0,-2-6-66 16,0-1-91-16,-3 0-201 0,-1-2-298 0,-1 0 136 0</inkml:trace>
  <inkml:trace contextRef="#ctx0" brushRef="#br0" timeOffset="173369.175">4493 9600 2008 0,'0'0'673'0,"0"0"-532"0,0 0-88 16,0 0-23-16,0 0-2 0,0 0 2 0,0 0-2 16,0 0-8-16,0 0-22 0,0 0 2 15,0 0-2-15,0 0 7 0,0 0 17 0,82-47-8 16,-35 32-2-16,8-4-3 0,5-1-6 0,5-1 1 15,-2-1-6-15,-1 1-14 0,-3 1-23 0,-3 2-47 16,-7 3-45-16,-3 1-52 0,-6 3-84 0,-6 1-136 16,-8 5-424-16,-13 1-295 0</inkml:trace>
  <inkml:trace contextRef="#ctx0" brushRef="#br0" timeOffset="173849.9403">5717 9090 3048 0,'0'0'21'0,"0"0"-14"0,0 0-13 0,0 0-5 16,0 0 2-16,0 0 2 0,0 0 7 0,-74-119 2 15,65 110-2-15,0 1 0 0,0 3-6 16,3 0 1-16,1 3 5 0,0 2 2 0,0 0 3 15,-1 0-3-15,1 0-2 0,-4 0-11 0,-1 7 2 16,-2 2 2-16,-5 4 0 0,0 5 9 16,-2 3 0-16,-3 0 0 0,-2 3 2 0,1 2-2 15,-4 0 3-15,5-1 1 16,1 0 0-16,0-3 2 16,8-1-3-16,3-3-2 0,2-3-1 0,4-1-4 0,1-1 2 0,3-2 2 15,0 1 0-15,4-2 2 0,1 0-1 0,6-1 1 0,2-1-1 16,3 0 5-16,5 0 1 0,4-1 0 0,6-1 3 15,3 0-7-15,2-1-2 0,1 2 0 16,2 0-4-16,1 2 4 0,0 2-3 0,-6 0-1 16,-3 2-1-16,-3 0-4 0,-8 0 4 0,-4 3 0 0,-6 0-1 15,-5 0 2-15,-1-1-3 16,-4 2 0-16,-2-1 1 0,-6 2 6 0,-5-1 1 0,-4 1 4 16,-3-1 0-16,-5-3-5 0,-4-1 2 15,-3 3-2-15,-3-4 0 0,-4 1 2 16,0-2-4-16,-1-1-3 0,1-3-7 15,5-3-15-15,1-2-16 0,6-2-36 0,7-1-52 0,2-5-86 16,7-6-198-16,5 2-411 0,2 2-587 0</inkml:trace>
  <inkml:trace contextRef="#ctx0" brushRef="#br0" timeOffset="174288.1023">5920 9122 2859 0,'0'0'63'0,"0"0"-27"0,0 0-24 16,0 0 7-16,0 0 14 0,0 0 15 0,0 0-1 15,0 0-8-15,0 0-13 0,0 0-11 0,0 0-6 16,0 0-1-16,0 0-3 0,79-34 4 16,-47 21 1-16,2-2 0 0,3-1 0 0,2 1-4 15,-3 0-3-15,-1 1-1 0,-4 0 4 0,-6 2 1 16,-1-1 5-16,-5 1 4 0,-3 0 0 0,-1 1 2 15,-2 1 1-15,-4 1-1 0,-5 3 8 0,0 1 4 16,-2 4 7-16,-2 0 5 0,0 1-1 0,0 0-4 16,-2 0-7-16,0 0-9 0,0 0-4 15,1 0-8-15,1 0-4 0,0 0-3 16,0 1-7-16,0-1 3 0,0 1-5 0,0 0-7 16,0 2-8-16,-1 1-15 0,0 9 8 0,-2 8 7 0,-2 11 16 15,2 8 14-15,-4 6 0 16,4 3 1-16,-3-1-4 0,4-2 1 0,-3 1-2 15,0-1 0-15,2-1 5 0,-2-2-5 16,3-3-1-16,1-2-2 0,-1-4-2 0,0-5 5 0,0-2-3 16,2-3 2-16,-1-3-3 0,1-3 0 0,-1-5-2 15,1-3-4-15,0-4-7 0,0-1-16 16,0-2-18-16,0-2-31 0,0-1-38 0,4 0-25 16,1-2-44-16,3-5-81 0,4-5-177 0,-2 2-460 15,-2 3-470-15</inkml:trace>
  <inkml:trace contextRef="#ctx0" brushRef="#br0" timeOffset="174690.673">6856 8944 1910 0,'0'0'352'0,"0"0"-281"0,0 0-91 0,0 0 9 16,0 0 37-16,0 0 58 0,0 0 31 0,0 0-1 15,0 0-8-15,0 0-14 0,64-118-5 0,-62 109 0 16,-1 2 1-16,-1-1-3 0,0 3-11 15,0 0-9-15,-3 1-16 0,-1-1-7 16,3 3-5-16,-6 0-10 0,5 0-2 0,1 2-7 0,-4 0-10 16,0 0 0-16,0 0-11 0,-4 0-2 15,-1 8 0-15,-6 1-4 0,-2 7 6 0,1 3 2 16,-3 8 0-16,-2 3 3 0,-2 5-2 16,4 4 0-16,0 1 0 0,0 2 2 15,6-2 0-15,-3-1 4 0,5-2 1 0,2-1-1 0,1 1 0 16,5-4-3-16,-1-2 1 0,5-1 2 0,0-3-5 15,5-1 4-15,6-1 0 0,1-4-4 16,1-2 10-16,9-2-5 0,2-2-1 0,1-1 3 16,4-5-6-16,1-1 3 0,2-4 1 0,4-3-5 15,-4-1 4-15,1-1-11 0,-3-4-3 0,-1-3-12 16,-7 0-15-16,-2-2-12 0,-2-1-16 0,-6 1-10 16,0-2-11-16,-2 0-23 0,-2-1-37 15,-1-1-65-15,-4-3-107 0,0 2-217 0,1 4-400 16,-4 2-92-16</inkml:trace>
  <inkml:trace contextRef="#ctx0" brushRef="#br0" timeOffset="175037.0897">6741 8845 660 0,'0'0'548'0,"0"0"-260"0,0 0-75 0,0 0 4 15,0 0-1-15,0 0-5 0,0 0-24 0,0 0-35 16,0 0-35-16,0 0-32 0,0 0-25 0,0 0-24 16,0 0 2-16,0 0-8 0,25-27-2 15,-8 22 4-15,4 2-5 0,7-3 5 0,3 1-1 16,1-1-1-16,7 1-4 0,0-1-7 0,0-1 1 15,-1 2-5-15,2-4-1 0,-1 2-6 0,-1 1-4 16,-5 1 2-16,-4 1-5 0,-8 0 3 16,-4 2-2-16,-11 1-5 0,-1 1 4 0,-5 0-7 15,0 0-11-15,-1 0-15 0,-6 0-22 0,-3 0-16 16,-4 3-29-16,-5 4-35 0,-1-1-62 0,-6 3-82 16,4-1-155-16,8-1-360 0,1-2-450 0</inkml:trace>
  <inkml:trace contextRef="#ctx0" brushRef="#br0" timeOffset="175346.566">6579 9274 1843 0,'0'0'238'0,"0"0"-72"16,0 0-4-16,0 0 22 0,0 0-9 0,0 0-39 16,0 0-51-16,0 0-39 0,0 0-16 15,0 0-2-15,0 0 4 0,0 0 4 0,135-64 4 16,-90 52-1-16,0-1-6 0,6 2 0 0,-2-2-4 16,1 3-6-16,-3-2-2 0,-1 2-8 0,-5 0-6 15,-3 2-1-15,-5 3-6 0,-10-1 1 16,-3 2-3-16,-6 3-6 0,-9 0-3 0,1 1-20 15,-6 0-37-15,0 0-60 0,0 0-93 16,-7 0-85-16,0 3-180 0,2 2-443 0,-1-1-287 0</inkml:trace>
  <inkml:trace contextRef="#ctx0" brushRef="#br0" timeOffset="177617.7842">7617 9247 2281 0,'0'0'62'0,"0"0"3"15,0 0-27-15,0 0 28 0,0 0 21 16,0 0 24-16,0 0-7 0,0 0-27 0,0 0-18 15,0 0-17-15,0 0-12 0,0 0-13 16,-31 6 1-16,41-4-5 0,7-2 6 0,7 0 11 16,6 0-3-16,8 0 2 0,6-5-6 0,6 1-6 15,7-2 1-15,0-2-3 0,3 0-1 16,1 0 2-16,-1 2-4 0,-6-3 2 16,-4 2-5-16,-3 2-4 0,-7-1 1 15,-8 2 1-15,-4 2-2 0,-7 0 1 0,-6 1 0 0,-1-1-8 16,-9 2 0-16,0-1 2 0,-5 1-5 0,0 0 2 15,0 0-11-15,-4 0-15 0,1 0-15 0,-6 0-14 16,1 3-14-16,-3-2-18 0,-1 0-27 0,2 0-47 16,0 0-104-16,0 0-206 0,6-1-435 0,0 0-188 0</inkml:trace>
  <inkml:trace contextRef="#ctx0" brushRef="#br0" timeOffset="178433.0516">9324 8677 2046 0,'0'0'116'0,"0"0"-35"16,0 0-46-16,0 0 4 0,-25-117 20 0,19 101 21 16,2 3 6-16,-4 4-7 0,1 2-18 15,2 4-24-15,-2 2-19 0,-2 1-17 16,2 6-14-16,0 6-4 0,-3 10 1 0,-2 8 6 0,-2 9 9 15,2 8 2-15,1 4 2 0,2 3 0 0,-1 3-1 16,5 1 3-16,-3-1-3 0,1 1 0 16,-2-2-1-16,1 0-4 0,2-7 5 0,-2-2 1 15,5-4-1-15,-4-4 2 0,4-5-4 0,1-2-2 16,-1-7-2-16,2-5-7 0,1-8 2 16,0-2-9-16,0-7-19 0,0-2-36 0,0-1-37 15,0-1-76-15,0-8-57 0,0-4-71 0,0-4-52 16,-1-4 14-16,1-5 24 0,-2-1 81 0,-4-1 71 15,3-4 69-15,0-2 52 0,-2 0 35 16,2-1 30-16,1-1 27 0,1 4 42 0,1 3 55 16,-2 5 64-16,2 3 52 0,2 6 45 0,-1 6 14 15,0 4-22-15,0 5-44 0,-1 0-71 0,1 0-70 16,-1 0-46-16,0 0-32 0,0 0-16 16,2 0-6-16,1 2 5 0,2 1 9 0,2-1 5 0,-1 2 15 15,6-2-1-15,1 0-2 16,0-1 8-16,8-1 1 0,0 0 3 0,8-4 2 15,0-3-4-15,4-3-3 0,4-3-9 0,3-2-5 0,2-1-4 16,1-1-8-16,-3-2 6 0,1 0 0 16,-6 0 2-16,-2-1 2 0,-7 1-6 0,0 2 0 15,-5 0 1-15,-1 1 6 0,-7 1 11 0,0 4 6 16,-5 3 3-16,0 1-12 0,-4 4-6 0,-2 0 1 16,-2 2 5-16,0 1 12 0,0 0-10 15,0 0-16-15,0 0-22 0,-2 5-25 0,-1 2 7 16,2 7 4-16,-1 5 10 0,-2 7 16 0,1 3-7 15,1 6-2-15,-1 2-1 0,-2 3-2 16,2 3 7-16,-4 0-1 0,4 1 2 0,-4-2 0 16,3-3-4-16,-2-1 0 0,2-3-1 0,-2-1 0 0,4-4 1 15,-1-1-3-15,3-7-1 0,0-2-12 16,0-5-21-16,3-2-34 0,7-5-43 0,-1-4-41 16,3-4-62-16,4 0-98 0,-1-7-151 0,8-6-250 15,-6 2-184-15,-6 3 686 0</inkml:trace>
  <inkml:trace contextRef="#ctx0" brushRef="#br0" timeOffset="178702.1683">10147 8699 859 0,'0'0'338'15,"0"0"-61"-15,0 0-127 0,0 0-27 0,84-130 3 16,-73 119 16-16,-5 5-4 0,0 4-16 0,-6 2-8 16,0 0-21-16,0 0-21 0,-3 2-16 0,-1 6-23 15,-5 3-8-15,-1 6-1 16,0 6 5-16,-5 4 5 0,-2 2 4 0,-3 3 6 0,-1 4 3 15,-1 3 2-15,-1 2-1 0,-1 2-7 0,4 2-4 16,-2 0-4-16,2 1-9 0,2-1-1 16,4-2-11-16,2-4-6 0,3-4-3 0,5-2-5 15,3-5 6-15,1-2-5 0,8-4 0 16,3-3 1-16,5-2-6 0,5-3 2 0,2-3 2 0,6-2-4 16,2-5 0-16,4-4-9 0,2-1-17 0,1-8-24 15,1-1-32-15,-4-4-37 0,-5-1-47 16,1-1-74-16,-7-2-97 0,-4-1-167 0,-5 4-263 15,-7 4-3-15</inkml:trace>
  <inkml:trace contextRef="#ctx0" brushRef="#br0" timeOffset="179261.937">9893 9036 1355 0,'0'0'515'15,"0"0"-383"-15,0 0-83 0,0 0-22 16,0 0 26-16,0 0 31 0,0 0 15 0,0 0-15 15,0 0-21-15,0 0-23 0,0 0-10 0,0 0-1 16,0 0-7-16,0 0-5 0,145-57 1 0,-90 39 0 16,3-1-2-16,-1-1 1 0,3-1-6 15,-2-1-1-15,-5 1 2 0,-4 1-2 0,-5 0 6 16,-7 2 0-16,-4 0 5 0,-4 2 7 16,-6 0 5-16,-1 3 10 0,-6 2 5 0,-3 3 1 0,-6 3 3 15,-5 3 0-15,-1 2 4 0,-1 0-1 0,0 0-8 16,0 0-17-16,-3 1-21 0,-1 6-15 15,-1 3-8-15,-4 9 2 0,-1 7 8 16,-2 10 4-16,-4 3 6 0,3 6 0 0,-3 3-3 16,2-2 1-16,2 1-2 0,0-4 0 0,-1 0 2 15,5-6 1-15,-1-2 0 0,1-4-1 0,-1-4-2 16,5-4-2-16,0-4-2 0,2-5 4 0,2-4 2 16,0-5 5-16,0-2 2 0,0-3 2 0,0 0 6 15,3-5 2-15,3-3 2 0,2-7-6 16,2-4-10-16,1-7 0 0,2-5-7 15,3-3 1-15,-1-4 0 0,2-5 0 0,1-3 5 0,-1-4-5 16,1-6 0-16,1 3-2 0,-2-1-1 0,-2 1 4 16,2 2 2-16,-3 5 3 0,2 6-3 0,-3 8-2 15,-3 8-2-15,-2 8-4 0,-3 7-1 16,-3 5-1-16,0 4-10 0,-1 0-4 0,1 7 4 0,0 6 1 16,3 8 10-16,-2 5 7 0,-1 7 1 15,4 2-4-15,-3 3-2 0,0 4 0 0,4-1-1 16,-3 0 2-16,1 0 4 0,1-1 0 0,0 0 0 15,4 1-3-15,0-3-2 0,2-2-1 16,0-3-1-16,-1-2 1 0,3-3-18 16,0-6-33-16,-4 1-48 0,1-5-57 0,-1-6-70 0,-3 0-117 15,-4-6-323-15,-2-2-748 0</inkml:trace>
  <inkml:trace contextRef="#ctx0" brushRef="#br0" timeOffset="179720.7274">10386 9071 3223 0,'0'0'38'0,"0"0"-39"0,0 0-55 15,0 0-3-15,0 0 7 0,0 0 26 16,0 0 29-16,0 0 2 0,0 0 0 0,130-29-2 16,-87 18-2-16,5-2-5 0,6-2 0 0,1 0 0 15,3-1-16-15,-2-2-25 0,-2 3-33 16,-3-3-24-16,-3-1 6 0,-4-2 25 15,-2 1 30-15,-2-3 29 0,-3-1 9 0,-1-1 2 16,-5-1 5-16,2 1-3 0,-5-3 4 0,-4 1 3 0,-3 2 3 16,-5 2 5-16,1 3 10 0,-7 4 13 15,-4 4 20-15,-2 1 17 0,-3 4 10 0,-1-1-1 0,0 5-7 16,0-1-11-16,-2 3-12 0,-1 1-15 16,2 0-19-16,-1 0-12 0,0 4-12 15,-2 4-3-15,0 8 5 0,-5 7 1 0,-2 11 7 16,3 4 5-16,-5 6 0 0,3 3 4 0,0 3 0 15,-2 0-3-15,2 4 3 0,-1-3 0 0,-2-1 0 16,1 0 3-16,-1-5-3 0,3-6 1 16,3-5-4-16,2-6-3 0,3-2-1 0,3-5 4 0,-1-4 0 15,5-4 3-15,3-2 0 0,6-4-5 16,4-2 2-16,1-5-1 0,5 0-2 0,4-4 1 16,4-6-5-16,8-4-5 0,0-4-2 0,3 1-6 15,5-5-2-15,-1 2-10 0,-2-3-15 0,-4 3-20 16,1-3-34-16,-6 1-40 0,-3-1-57 15,-6-1-92-15,-3-1-212 0,-8 7-500 0,-6 5-340 16</inkml:trace>
  <inkml:trace contextRef="#ctx0" brushRef="#br0" timeOffset="180083.9008">11708 8634 3213 0,'0'0'44'0,"0"0"-29"15,0 0-21-15,0 0 0 0,0 0 7 0,0 0 14 16,0 0 3-16,0 0 0 16,0 0-9-16,0 0-7 0,0 0-5 0,0 0 1 0,0 0 2 15,137-67 3-15,-102 57 0 0,1-1 4 16,-1 1-4-16,-2-1 1 0,-2 4 0 0,-4-1 1 16,-4 1 5-16,-4 0 3 0,0 1 6 0,-4 1-3 15,-4 2 2-15,-4 0-1 0,-3 1-1 0,0 2 5 16,-4 0 4-16,0 0 2 0,0 0 1 0,0 0-4 15,0 0-3-15,-2 0-8 0,1 0-4 16,-1 0-7-16,2 4-10 0,-1 4-1 0,-3 9 0 16,-1 8 3-16,0 10 11 0,-1 7 2 15,-2 3 3-15,3 2-3 0,1 2-2 16,2-1-3-16,-1 2-5 0,3-2 5 0,-1-1-4 0,1-3 3 16,1-3 0-16,-1 0-6 0,0-4 6 0,0-5-8 15,0-2-7-15,0-4-18 0,-1-2-41 0,-1-4-51 16,0-4-88-16,1-3-107 0,0-4-312 15,1-3-490-15,0-3 29 0</inkml:trace>
  <inkml:trace contextRef="#ctx0" brushRef="#br0" timeOffset="180449.2">12734 8638 0 0,'0'0'0'0,"0"0"0"0,0 0 0 16,-6-146 144-16,-2 112 299 0,-1 5 9 15,0 6-64-15,-3 6-64 0,1 5-63 0,0 4-54 16,2 3-53-16,2 3-41 0,2 2-41 15,-3 0-30-15,5 7-22 0,-3 5-3 0,3 5 2 16,-1 6 11-16,0 8 7 0,2 5 1 0,2 5 3 16,0 4-3-16,0 5-5 0,0 2-5 15,0 1-9-15,1 0-5 0,-1-1-6 0,1-3-2 0,2-1 1 16,-3-3-1-16,1-5 0 0,-1-2-3 0,0-4-2 16,-3-4-5-16,1-3-11 0,2-4-12 15,-1-4-39-15,1-6-42 0,0-3-57 16,0-5-74-16,3-3-94 0,3-2-128 0,-2-1-162 15,2-5-114-15,-4 3 544 0</inkml:trace>
  <inkml:trace contextRef="#ctx0" brushRef="#br0" timeOffset="180783.1336">12650 8953 0 0,'0'0'579'0,"0"0"-65"0,0 0-127 0,0 0-89 16,0 0-64-16,-41-129-39 0,39 116-33 0,2 4-32 16,0 2-22-16,0 1-33 0,6 0-26 0,1-1-24 15,5 2-13-15,4-3 2 0,3 1 0 16,2 0 4-16,8 0 6 0,0-3 1 0,3 0 8 15,2 1 2-15,1 0 6 0,1-1 3 16,3-2 5-16,-4 1 1 0,0-3-4 0,-4 1 1 16,0 0-4-16,-5-1-5 0,-1 1 0 15,-5 1-6-15,-4 3-2 0,-4 1-4 0,-7 4-4 0,1 2 3 16,-5 0-6-16,-1 2-5 0,0 0-6 16,0 0-12-16,0 5-7 0,-2 4 2 0,-3 7 0 0,2 7 7 15,-4 6 9-15,2 5-5 16,-4 4 2-16,1 1-1 0,2 2-4 0,1-3 1 0,1-2 4 15,1-1-4-15,2-3 0 0,1-3 2 0,1-3-6 16,4-1 4-16,-1-5-2 0,4-2-6 16,3-7 1-16,-2-3-15 0,3-3-13 0,6-4-18 15,2-1-34-15,4-4-40 0,4-8-71 0,2-4-109 16,1-4-202-16,-8 5-348 0,-6 4-397 0</inkml:trace>
  <inkml:trace contextRef="#ctx0" brushRef="#br0" timeOffset="181159.6145">13605 8518 352 0,'0'0'673'0,"0"0"-155"0,0 0-132 16,0 0-111-16,0 0-75 0,0 0-66 0,0 0-60 0,0 0-36 16,0 0-21-16,0 0-7 0,0 0 8 15,0 0 7-15,0 0 2 0,0 0 7 0,-113 9 1 16,103 20-4-16,1-1-4 0,6 1-5 0,-1-2-11 16,3 0 4-16,2-2-2 0,1-3 6 0,2-2 10 15,6-1-1-15,1-3 9 0,5-4-2 16,-3-3-3-16,7-2 4 0,1-5-5 0,6-2-1 15,3-3-1-15,3-6-5 16,-1-4-5-16,6-1-2 0,-4-4-6 0,2-3 1 0,-3-2 2 0,-3-3 2 16,-1-2 3-16,-5-3 3 0,-3-2-1 15,-1-3 6-15,-2 0 7 0,-7 2-3 0,-2 3 5 16,-2 3-2-16,-4 6-14 0,-3 6 9 16,0 6-4-16,0 4-5 0,0 2 6 0,-3 4-18 15,-1 0-14-15,1 5-2 0,-5 9-8 0,-3 9 10 16,-8 8 9-16,-2 8-2 0,0 7 10 0,-1 4-7 15,2 5-3-15,1 5 4 0,-2 2-5 0,2 2 0 16,0-1 1-16,-1 0 1 0,-1-1 0 16,4-3 1-16,-4-4-1 0,2-3-3 0,1-7 0 0,0-4 1 15,5-4-1-15,1-5 2 16,0-2-13-16,2-4-16 0,3-7-28 0,-2-1-46 16,2-4-58-16,4-3-126 0,-1-5-405 0,1-2-997 0</inkml:trace>
  <inkml:trace contextRef="#ctx0" brushRef="#br0" timeOffset="191370.098">13727 8406 0 0,'0'0'0'0,"0"0"0"0,0 0 0 16,0 0 48-16,0 0 86 0,0 0 25 0,0 0-2 16,0 0-36-16,0 0-25 0,0 0-11 0,0 0-4 15,0 0-7-15,-4-35-4 0,3 35-12 16,1 0-7-16,0 0-9 0,-3 0-5 0,2 0 4 15,-1 0-2-15,1 0-5 0,0 0-9 0,1 0-13 16,-1 0-9-16,-1 0-7 0,-3 0-2 0,3 3 2 16,-3 0 1-16,0 1 8 0,-3 2 6 0,3 0 9 15,-2 1 2-15,-2 2-1 0,1 1 1 16,1-2-10-16,0 2-1 0,-1 0 1 0,4 2-3 16,-4-1 3-16,3 1 2 0,0 2 4 0,-1 0 4 15,1 0 0-15,-1 1 0 16,2 2-1-16,0-2-5 0,1-2-3 0,2 1-3 15,0-1-3-15,1 0 2 0,1-3 3 0,2 0-1 0,2-1-1 16,-1-2-5-16,2-1-31 0,-1-2-53 16,1-2-73-16,-2-2-106 0,1 0-106 0,-2 0-185 15,1 0 258-15</inkml:trace>
  <inkml:trace contextRef="#ctx0" brushRef="#br0" timeOffset="192983.2604">4863 10455 1418 0,'0'0'59'0,"0"0"-27"0,0 0-10 15,0 0 11-15,0 0 11 0,0 0 6 0,0 0-8 0,0 0-18 16,0 0 1-16,0 0-2 0,0 0 3 15,0 0 8-15,-129-21-2 0,105 38 4 16,-4 5 7-16,0 4 6 0,-1 4-4 0,-1 4-3 16,-1 4-5-16,0 4-4 0,1 7-5 0,-1 5 3 15,4 4 0-15,0 3-1 0,5 0 5 0,2-1-10 16,7 1-7-16,2-4-9 0,5-3-8 16,7-2 1-16,-1-5-5 0,10-5 2 0,8-2 2 15,3-3-1-15,5-3-2 0,4-3-5 0,3-2 0 16,4-5-9-16,0-1 0 0,2-2-5 0,2-6-20 15,-1-3-11-15,-2-5-26 0,1-1-59 16,-2-6-71-16,1 0-128 0,-4-7-232 0,-6 0-266 16,-12 2 801-16</inkml:trace>
  <inkml:trace contextRef="#ctx0" brushRef="#br0" timeOffset="193249.1141">5177 10793 2955 0,'0'0'23'0,"0"0"-44"0,0 0-20 15,0 0 5-15,0 0 20 0,0 0 16 0,0 0 13 16,0 0 0-16,0 0-12 0,0 0-18 16,0 0-33-16,0 0-40 0,0 0 2 15,0 0 10-15,-6 22 26 0,6 7 39 0,-1 8 29 0,-1 8 10 16,2 4 7-16,-1 1 6 0,-1-1-22 15,1-4-11-15,1-6-6 0,1 0-6 0,1-6-12 16,0-1-14-16,2-5-49 0,0-2-74 16,-1-6-104-16,1-3-168 0,-1-4-261 0,-3-6-286 15</inkml:trace>
  <inkml:trace contextRef="#ctx0" brushRef="#br0" timeOffset="193982.407">5289 10821 0 0,'0'0'119'0,"0"0"181"16,0 0-234-16,0 0-38 0,0 0 45 0,3-118 27 16,1 101 32-16,0 1 39 0,0 3 11 15,0 2-14-15,-3 3 18 0,1 2-11 0,2 3-12 16,-4 0-5-16,0 2-18 0,0 1-15 0,0 0-13 16,0 0-19-16,-3 0-22 0,0 0-25 0,2 0-27 15,-3 1-16-15,-1 2-16 0,-4-1-2 16,-3 4-1-16,-5 3 0 0,0 3 6 0,-5 5 1 15,-1 4 7-15,1 0 4 0,-2 4 4 16,4 0 1-16,-3 0-2 0,4 1-1 0,4 0-4 16,-1-2 0-16,2-2 0 0,4-1-3 0,2-2-2 15,5-2-4-15,-1 1-5 0,4-2 1 0,0 0 7 0,1-1 2 16,3-1 4-16,2 0 1 0,1-2-2 16,1 0-3-16,3-3 6 0,3-1 0 15,0 0 5-15,7-1 11 0,-2-5-4 0,7 0 1 0,1-1-6 16,5-1-6-16,2 0 4 0,0 0 2 15,2-1-2-15,-1 0 1 0,-2 1-9 0,0 0-5 16,-5 0-2-16,-1 6-6 0,-9 1-3 0,-3 1-2 16,-3 2 2-16,-5 2 1 0,-4 1 8 15,0 3 4-15,-3 0 8 0,-3 1 7 0,-5 1-4 16,-4 0 4-16,-5-2 1 0,-7-1-3 16,0-1 9-16,-9-3-3 0,-3 1 2 0,-3-3 2 0,-3 0-10 15,-4-2 2-15,-1-1-2 0,-4-2-3 16,0-1 4-16,3-3-2 0,3 0 1 0,5 0-1 15,2 0-4-15,8-6-15 0,8-1-28 16,3-1-53-16,8-3-99 0,6-5-205 0,2 5-385 16,3 2-412-16</inkml:trace>
  <inkml:trace contextRef="#ctx0" brushRef="#br0" timeOffset="194634.7181">5853 10649 0 0,'0'0'0'0,"0"0"0"16,0 0 0-16,0 0 0 0,0 0 0 0,0 0 196 16,0 0 75-16,0 0 0 0,0 0-4 0,0 0-18 15,0 0-26-15,0 0-49 0,0 0-63 16,0 0-60-16,57-89-56 0,-57 94-8 0,0 8 5 0,2 6 19 16,1 8 28-16,-1 6 0 0,-2 7-1 15,0 5-11-15,0 0-4 0,-3 3-4 0,-2 1-2 16,-2-2 2-16,0 0-7 0,0-2-3 15,-2-4-1-15,2-2-1 0,1-5 2 0,-1 0-2 16,4-6-4-16,-2-2-4 0,3-4-19 0,2-4-46 0,1-3-83 16,-1-2-135-16,0-5-209 15,1-5-279-15,1 0 483 0</inkml:trace>
  <inkml:trace contextRef="#ctx0" brushRef="#br0" timeOffset="195105.9904">6142 10797 1984 0,'0'0'96'0,"0"0"-54"0,0 0-29 16,0 0-4-16,0 0 4 0,0 0 9 16,0 0 1-16,0 0-5 0,0 0-5 0,21-129-7 0,-11 115-2 15,3 1-8-15,5 2-1 0,2-1-1 16,1 2-1-16,0 1 4 0,5 1-2 15,-2 3 0-15,1 2-3 0,0 3-5 0,-4 0-1 16,0 9-1-16,0 2 0 0,-4 7 3 0,-3 2-1 0,-3 3 3 16,-3 4 1-16,1 3 3 0,-7 3 3 31,-2 0 0-31,0-1 0 0,-6 2-3 0,-5-2 2 0,-3 0 1 16,-5-2 5-16,-2-1 4 0,-1 0-1 0,-3-1 4 0,0-3-3 0,1-2 4 15,0-1-1-15,3-2 4 0,-1-4 11 0,6-1 6 16,0-4 9-16,6-3 7 0,0-2 0 15,5-3 3-15,2 0 0 0,3-3-6 0,0 0-5 0,0 0-8 16,2 0 1-16,2 0 2 0,-1 0 5 16,8-2 3-16,2-1-4 0,4-1 5 0,7 0-6 15,2-2-3-15,10 0-5 0,1 1-8 0,3 0-3 16,4 1-4-16,-1-1-3 0,-1 3 0 0,-1-2-2 16,-4 2 0-1,-2-1-1-15,0 2-3 0,-1 0 1 0,-7 1-5 0,-1 0-1 0,-5 0-2 0,-7 3-4 16,-1 2 0-16,-3 0-9 0,-6 1-6 15,0 0-5-15,-1-1-21 0,-3 3-44 0,0 0-81 16,-1 0-151-16,-5-1-292 0,3 0-364 16,-2-5 350-16</inkml:trace>
  <inkml:trace contextRef="#ctx0" brushRef="#br0" timeOffset="203235.9368">4780 11047 688 0,'0'0'348'16,"0"0"-146"-16,0 0-139 0,0 0-74 0,0 0-74 15,0 0-71-15,0 0-1 0,0 0 29 0,0 0 63 16,0 0 104-16,0 0 39 0,0 0 27 0,125-23 12 16,-86 18-10-16,2-2 4 0,5 0 2 15,9 0-7-15,3-1-9 0,7 0-13 0,6-1-14 16,6 1-9-16,4-2-12 0,4 1-10 15,6 0-10-15,1-2-3 0,1 4-4 16,0-1-5-16,-3 0-2 0,0 1-6 0,-1 1-3 16,-6 1 1-16,-6 1-3 0,-1 1 2 0,-8 1-1 15,-6 1-1-15,-6 1-1 0,-8 0 0 0,-4 0-2 16,-6 0-2-16,-6 0 3 0,-5 1-1 0,-7 2-1 0,-8-1-2 16,-4 0-10-16,-6-1-3 0,-1 1 2 0,-1-1 9 15,-2 3 11-15,-7-2-1 0,-3 3-9 16,-9 1-26-16,-6 0-38 0,-5-1-45 0,-5 1-72 15,-5-1-95-15,-1 2-126 0,-6 1-162 0,12-3 212 16,11-2 355-16</inkml:trace>
  <inkml:trace contextRef="#ctx0" brushRef="#br0" timeOffset="203598.9815">4600 11249 1329 0,'0'0'306'16,"0"0"-146"-16,0 0-129 0,0 0-27 0,0 0-10 16,0 0-8-16,0 0-43 0,0 0-72 15,0 0 32-15,0 0 20 0,0 0 65 0,0 0 87 16,0 0-20-16,0 0 1 0,131-14-13 16,-78 5-10-16,8 2-5 0,4-1 0 0,6-1 1 15,1 0-1-15,4-1 0 0,3 2-9 16,2-1 1-16,-1 0-1 0,3 0-4 0,0 1 1 15,3 1-6-15,-1 0-3 0,-3 1 1 0,1 0-5 16,-4 0 3-16,-2 3 1 0,-3-2-1 0,-3 2 3 0,-3 0 0 16,-3 1-1-16,-3-1-1 0,-3 2-3 15,-6 0-1-15,-3 0-3 0,-7 1 0 0,-3 0-1 16,-4 1-1-16,-10-1 0 0,1 0-2 0,-8 1 2 16,-4 0-9-16,-6 1-9 0,-2-1-12 15,-6-1-25-15,-1 1-16 0,0-1-1 0,-3 1 3 16,-6 1 5-16,-6-1-17 0,-1 1-57 0,-5 0-105 15,-6 0-157-15,8 0-184 16,7-2 440-16</inkml:trace>
  <inkml:trace contextRef="#ctx0" brushRef="#br0" timeOffset="204040.5652">4793 11175 2269 0,'0'0'85'0,"0"0"-67"16,0 0-141-16,0 0-29 0,0 0-9 0,0 0 25 0,0 0 62 15,0 0 41-15,141-78 28 0,-98 68 15 16,5-2 22-16,3 2 5 0,3-1-4 0,4 3-2 15,8-3-12-15,-1 2-1 0,3-2 0 16,5 2 2-16,1 0 0 0,3 1-3 0,3 1 4 16,-3-2-3-16,4 1-4 0,-1 0 3 0,-3 0 0 15,0 5 0-15,-2-4 9 16,1 3 2-16,-4-1 4 0,0 1 3 0,-2 2-3 0,-7-1-2 0,0 1-5 16,-7 1 0-16,-4 1-5 0,-4 0-2 0,-8 0 1 15,-4 0-4-15,-1 0 5 0,-7 0-2 16,-2 0-1-16,-5 0-1 0,-2 0-9 0,-6 0 2 0,-3 0-1 15,-2 0-3-15,-5 0 3 0,1 0 1 16,-4 0 9-16,0 0 10 0,0 0 9 16,0 0 8-16,0 0-2 0,-1 0-4 0,-3 0-7 15,2 0-12-15,0 0-10 0,-5 0-14 0,1 0-15 16,-3 0-22-16,-3-1-26 0,-1-1-30 16,0 2-58-16,-1-1-72 0,-2 1-123 0,1 0-258 0,2 0-246 15,8 0 535-15</inkml:trace>
  <inkml:trace contextRef="#ctx0" brushRef="#br0" timeOffset="205862.0132">8785 10565 0 0,'0'0'199'0,"0"0"-57"15,0 0-66-15,0 0-3 0,0 0 45 0,0 0 53 16,0 0 35-16,-2-116-11 0,-4 97-22 0,2 1-28 15,-3 0-21-15,1 0-10 0,-3 2-3 16,-1 0 0-16,-5 2-18 0,1 2-15 0,-4 0-26 16,-1 4-26-16,-4 3-11 0,-4 2-10 0,-4 3-3 15,-1 4 4-15,-6 6 1 0,0 4 6 0,-3 3 6 16,-3 3 7-16,7 5 7 0,-2 3-5 16,3 3-6-16,4 3-6 0,3 1-10 0,6 0-3 15,3-2-4-15,2-4-3 0,8 1-3 16,5-7-2-16,1-2-4 0,4-3-6 15,0-3 1-15,5-3 2 0,0-3 5 0,3-4 10 0,4-2 4 16,3-3 9-16,1 0 4 0,3-4 3 16,7-5 2-16,-2-4-6 0,6-3-2 0,0-3-2 15,2 0-2-15,3-1 3 0,-2-4 1 0,-1 0 2 16,-1-1 4-16,-1-3-2 0,-3-2 0 0,-3 1-1 16,-4 2 1-16,1 1 8 0,-2 3 9 0,-6 5 9 15,2 2 5-15,-9 3 3 0,1 8-1 16,-4 0-2-16,0 3 3 0,-3 2-7 0,0 0-9 15,0 0-14-15,0 0-25 0,0 3-15 0,0 3-3 16,-3 6 5-16,2 8 16 0,0 7 10 0,-1 7 1 16,-1 7-1-16,-2 1-1 15,2 5 1-15,0 0 3 0,-2 3 1 0,2-1 2 16,-3 1-4-16,4-2-2 0,-4-1 0 0,3-2-2 0,0-5-3 16,-3-3 2-16,4-3 0 0,2-5-5 0,0-3 6 15,0-5-6-15,0-3-3 0,0-4 3 16,0-4-10-16,1-3-1 0,1-2-5 15,1-5-12-15,-1 2-8 0,-1-2-24 0,0 0-22 0,1-2-21 16,5-3-34-16,-3-3-67 0,5-4-105 0,3-1-260 16,-3 0-350-16,-1 5 303 0</inkml:trace>
  <inkml:trace contextRef="#ctx0" brushRef="#br0" timeOffset="206437.8345">9385 10757 216 0,'0'0'197'0,"0"0"-86"0,0 0-66 0,0 0 14 16,0 0 23-16,0 0 53 0,17-126 29 0,-17 113 14 16,0 3 18-16,0 1-14 0,-2 3-21 0,-3 0-24 15,0 2-30-15,-2 2-35 0,-3 0-27 0,-2 2-20 16,-4 0-15-16,2 4 0 0,-6 5-2 0,-2 2 3 15,-3 5 6-15,2 3-5 0,-5 4 8 0,4 2-4 16,0 5-5-16,1 1 2 16,3 1-5-16,4 1-3 0,0 1 0 0,6-2-3 15,1-3-1-15,6-3-3 0,2-1 1 0,1-3 2 16,2-5 1-16,8 0 3 0,1-6 3 0,3-1 3 16,2-4 6-16,4-3 7 0,0-3 4 15,1 0 1-15,5-8-3 0,-3-2-1 0,-1-2-6 16,5-4-1-16,-3-2 0 0,3-2-1 0,-3-3 2 15,3 0-3-15,-5-5 3 0,-1 0 0 0,-2-1 1 16,-6-1 7-16,-4-1-2 0,0 0-1 0,-7 1-5 16,-2-1-3-16,0 5-5 0,-3 4-3 0,-6 2-1 15,1 6-9-15,1 3-3 0,0 6-17 16,-1 1-25-16,-1 3-29 0,5 1-45 0,-2 5-51 16,4 4-61-16,-3 4-114 0,3 4-204 0,4-4-234 15,-2-4 410-15</inkml:trace>
  <inkml:trace contextRef="#ctx0" brushRef="#br0" timeOffset="207251.1766">9679 10713 157 0,'0'0'548'0,"0"0"-221"0,0 0-116 16,0 0-2-16,0 0-2 0,0 0-21 0,0 0-38 16,112-117-42-16,-104 107-19 0,-5 4 5 0,1 2 15 15,-4 3 10-15,0 1-7 0,0 0-27 16,0 0-40-16,0 0-39 0,0 4-20 0,0 5-7 15,-4 5 7-15,3 5 13 0,-3 3 3 0,-2 4 4 16,3 2 0-16,-3-2-1 0,4 0 3 16,-2-1-3-16,1-2 0 0,1-3 0 15,1 0-1-15,1-3 4 0,0-2-1 0,0-1 2 0,3-3-1 16,3-2-4-16,-4-4 2 16,2-1 2-16,1-2 6 0,-3-2 8 0,4 0 3 0,-2 0 9 15,2-2 1-15,3-3 1 0,-3-3-3 0,6-4-7 16,4-1-1-16,-2-3-10 0,4-4-2 0,-1-1-3 15,0-2-4-15,0 2 4 0,-1-1 1 16,1 0-1-16,-3 1-3 0,0 4-1 0,-2 2-3 16,-4 2-2-16,2 4 2 0,-6 3 0 15,-1 1 1-15,-2 5-2 0,-1 0-6 0,0 0-12 0,0 4-4 16,0 2 0-16,0 3 8 0,0 3 10 16,0 1 4-16,0 3 0 0,1 2-3 0,-1-1 2 15,-1-1 1-15,1-1 0 0,0-1 3 0,0 0-5 16,0-3 2-16,0-1 0 0,2 0-3 15,1-2 6-15,3-2 0 0,-2-2 3 0,2-1 1 16,1-1-1-16,-2-2 5 0,4 0 2 0,1-1 3 16,1-5 0-16,4-2-2 0,0-3-2 0,1 0-5 15,0-3 1-15,3-1-2 0,1-1 1 0,0 0 2 16,-3-1-4-16,-2 0 1 0,1 1 0 0,-3 2-4 16,-2 1 3-16,-2 2-1 0,-1 6-1 15,-5 0 1-15,-3 4-3 0,1 1-1 0,-1 0-7 16,0 0-9-16,0 0-8 0,0 2 3 0,0 6 5 15,-1 3 6-15,0 0 8 0,0 3-1 16,1-2 1-16,0 2 4 0,0 1 0 0,0-5-2 16,0 0 1-16,2-1-3 0,4-3 1 0,-2 2 1 15,0-3 1-15,2-2 4 0,2-1 0 16,-1 0 2-16,1-2 1 0,2-2 1 0,5-2 6 16,-2-5-4-16,2 1 1 0,1-4-4 0,4 0-5 15,1-2 2-15,-1-3-2 0,0 0 1 0,1 0 2 16,-3 0-2-16,3-1 2 0,-2 1-3 15,-3 2-2-15,1 1 4 0,-1 4 0 0,-3 2 6 0,-3 2-1 16,-3 5-4-16,-3-2-1 0,-3 3-7 16,1 0-4-16,-1 0 4 0,1 6 2 0,1 5 5 15,-1 1 3-15,4 6 0 0,-2 1-3 0,2 0 3 16,-2 1 1-16,0 0-2 0,1-2 0 0,0 0-4 16,1-2-4-16,0-1 3 0,0-3 0 0,3-1 3 15,0-2 0-15,0-1-2 0,0-3 2 16,2 1-4-16,-1-1 1 0,1-4 2 0,-2 0-1 15,0-1 1-15,-3 0-6 0,2-2-17 16,-1-3-18-16,-3-1-32 0,3-2-49 0,-3-2-57 16,0 0-106-16,0-1-162 0,-1-1-250 15,1 4-243-15,-2 2 423 0</inkml:trace>
  <inkml:trace contextRef="#ctx0" brushRef="#br0" timeOffset="207952.2788">11101 10508 1550 0,'0'0'245'0,"0"0"-113"0,0 0-92 16,0 0-3-16,0 0 20 0,0 0 30 16,0 0 22-16,0 0 9 0,0 0 11 0,0 0 1 15,0 0-1-15,0 0-17 0,0 0-20 0,0 0-26 16,58-75-21-16,-65 73-13 0,0 2-16 0,0 0-6 16,-5 0-2-16,0 5-5 0,-1 2 0 15,-1 3 0-15,-3 1 0 0,1 5 3 16,0 3-3-16,1 3 1 0,1 0-3 0,3 0-1 0,1 0 1 15,2-1 1-15,3 0 3 0,2-3-3 16,3 0-2-16,0 0-4 0,8-2-1 0,-1-2 3 16,3-1 2-16,0-1-4 0,5-3 7 0,-3 0-5 15,4-2 3-15,-2 0 5 0,5-2-3 0,-3-1 3 16,1-2 0-16,3 1-1 0,-1-3-1 16,1 0-1-16,-1-1-1 0,3-4 0 0,-1-2 1 15,2-1-3-15,-1-2 2 0,2-1-2 0,-2-3-2 16,3-1 4-16,0-1-3 0,1-1 5 0,-2-1 3 15,2-2-4-15,-1 0 4 0,-5-3-6 0,0 0-1 16,-2 0 4-16,-4-1-3 0,-3 3 6 16,-1 3 0-16,-4 2 0 0,-2 4 2 0,0 1-1 15,-3 3 3-15,-1 1 0 0,0 4 0 0,0 0-4 16,-1 1-10-16,-2 2 2 0,0-2-3 0,-4 2 1 16,0 0 6-16,-2-1-3 15,0 1 1-15,-1 0 0 0,-1 3-1 0,3-1 7 16,-1 1-1-16,4-2 5 0,-1 1 4 0,1-1-6 15,1-1 0-15,3 2-2 0,-1-2-1 0,1 0 3 0,0 0-1 16,1 0 1-16,-1 1-6 0,-1-1 0 0,2 0-2 16,0 0 0-16,0 0 6 0,0 0-7 15,0 0-1-15,0 2-2 0,0-1-9 0,0 2 10 16,0-1 1-16,3 0 2 0,-1 1 6 16,1-2-7-16,0 1 0 0,0-1 1 0,1 0-4 15,1 1 8-15,-2-1-1 0,0-1 2 0,0 1 3 0,0 0-7 16,-1-1 0-16,-1 2 0 0,0 0-1 15,-1-2 1-15,0 1-3 0,0 0 0 0,0 1-2 16,0 2 4-16,0 1 1 0,0 2 2 0,0 3 2 16,0 3-4-16,-1 2-3 15,0 3 3-15,-2 1-7 0,-1 0 9 0,2 1 0 16,2-2 1-16,0 0 3 0,0-2-9 16,0-1 1-16,7 0-3 0,0-1 1 0,1-3 2 0,2 0-2 15,3-2-2-15,3-4-16 0,-2 0-16 0,4-2-29 16,2-3-52-16,3 0-76 0,0-4-169 0,-3-1-490 15,-7 2-773-15</inkml:trace>
  <inkml:trace contextRef="#ctx0" brushRef="#br0" timeOffset="208787.2859">13706 10146 465 0,'0'0'447'0,"0"0"-214"16,0 0-75-16,0 0-26 0,0 0 24 0,69-120 18 16,-64 106 6-16,-1 3-15 0,-4 0-19 0,0 3-12 15,-4 0-21-15,-3 2-19 0,-1 0-20 16,-4 1-23-16,-1 3-16 0,-1 0-14 0,-1 2-9 16,-3 0-5-16,-3 2-2 0,-1 4 5 15,-4 1-2-15,4 3 3 0,-3 2-2 0,0-1-2 16,4 3 1-16,1-1-2 0,0-1 2 15,6 1-3-15,0-1-1 0,6-1-1 0,1-1-7 16,0 1 1-16,6-3-1 0,1 1-1 0,0-2 4 0,2 1 0 16,6 0 1-16,2 1 3 0,3 0 4 15,5-2 1-15,3 2 1 0,0-1-4 0,7-2 2 16,2 1-6-16,2 1 1 0,3-1 4 0,2 1-2 16,0 1 6-16,-1-2-7 0,0 2-5 15,-4 0 1-15,-2 0-2 0,-1 4 1 0,-7-2 3 0,-4 0-2 16,-5-3 1-16,-5 3-4 0,-5-3-3 15,-3 1 0-15,0 1-1 0,-3-1 5 0,-6 1 4 16,-4 0 5-16,-4 2-1 0,-5 0 1 0,-7-2 1 16,-1-1-1-16,-3-2 0 0,-6 0-3 15,0-2-3-15,-3 0-1 0,3-1-10 0,2-3-8 16,4-1-20-16,6 0-39 0,1-3-67 0,5-4-115 16,7-2-211-16,4 1-396 15,3 3-173-15</inkml:trace>
  <inkml:trace contextRef="#ctx0" brushRef="#br0" timeOffset="209087.2979">13776 9935 2041 0,'0'0'219'0,"0"0"-79"16,0 0-88-16,0 0-7 0,0 0 24 16,0 0 16-16,0 0-6 0,0 0-21 0,0 0-19 15,0 0-17-15,0 0-8 0,0 0-10 16,0 0 1-16,21-3 3 0,-4 3 3 0,3-1 7 0,8 1-2 15,7 0-4-15,7-1 4 0,6-1 1 16,0-1 1-16,2 1 0 0,-2 0-5 0,-1 0-4 16,-4 0-4-16,-10 0 1 0,-3 0 3 15,-4-1 2-15,-8 1 4 0,-4-1 0 16,-3 0-2-16,-2 1 1 0,-3 1 0 0,-3-1 9 0,-2 2 2 16,-1 0-2-16,0 0-1 0,0 0-11 0,0 0-7 15,-1 0-9-15,0 0-14 0,-1 0-15 16,0 0-22-16,0 0-9 0,0 6-6 0,2 2-37 15,-1 4-50-15,0 2-122 0,2-2-313 0,-1-4-553 16</inkml:trace>
  <inkml:trace contextRef="#ctx0" brushRef="#br0" timeOffset="209384.7113">14617 10282 2954 0,'0'0'118'0,"0"0"-72"0,0 0-30 16,0 0-13-16,0 0 1 0,0 0 10 0,0 0 7 15,0 0-4-15,0 0 3 0,0 0-10 0,0 0-6 16,0 0-1-16,0 0-4 0,0 0 4 16,-49 69 1-16,43-54 3 0,2 1-2 0,2-1 0 15,1-1 0-15,1 0-1 0,0-3 0 16,0-1-1-16,0-3 0 0,1-2 1 0,0-1-5 15,0-2 2-15,0-1 2 0,2-1 0 0,-1 0 7 16,0 0-7-16,0-5-6 0,2-5-16 0,2-3-22 16,1-1-33-16,-3-4-45 0,3-5-95 15,-3-1-187-15,2 5-460 16,-4 5-702-16</inkml:trace>
  <inkml:trace contextRef="#ctx0" brushRef="#br0" timeOffset="209772.8651">14863 9967 3082 0,'0'0'18'0,"0"0"-16"0,0 0-3 16,0 0 9-16,0 0 6 0,0 0 4 0,0 0-3 15,0 0-6-15,0 0-2 0,0 0-6 0,0 0 2 16,0 0-1-16,0 0 3 0,48-46 5 15,-25 41-1-15,5-1 1 0,1 2-1 0,3-2 0 16,0 0 1-16,-2-1-2 0,-1 2 1 0,-3-2-2 0,-1 1 1 16,-3 1 4-16,-4 2 3 15,-5-1 4-15,-1 2 7 0,-3-2 1 0,-2 3 3 16,-5 0 2-16,-1 1-3 0,-1 0 0 0,0 0-5 16,0 0-5-16,0 0-9 0,0 0-10 0,0 0-7 15,-1 5-5-15,1 3 3 0,-1 5 4 16,-1 6 7-16,-3 5 3 0,3 4-2 0,-2 4 2 15,-3 2-4-15,0 1 5 0,2 0-1 0,-2 0-4 16,0-2 1-16,0 0-4 0,0-3 2 0,-2 0 1 16,4-5 0-16,-2 0-1 0,0-4-6 0,3-1-7 0,-3-3-15 15,4-2-28-15,-3-2-36 0,3-3-53 16,-1-2-76-16,-1-3-129 0,4-2-313 16,-1-1-505-16</inkml:trace>
  <inkml:trace contextRef="#ctx0" brushRef="#br0" timeOffset="210275.0312">15015 10221 2760 0,'0'0'139'0,"0"0"-131"16,0 0-36-16,0 0-2 0,0 0 64 0,0 0 16 16,0 0-2-16,0 0-16 0,0 0-20 0,0 0-11 15,0 0-5-15,0 0 5 0,0 0 4 16,0 0 6-16,135-97-6 0,-89 80-1 0,6-1 0 15,1-2-4-15,6 0 7 0,1-1 0 0,1-1-1 16,-2 1 0-16,-5 3-2 16,-3 1-2-16,-8 4 1 0,-4 0 3 0,-9 4 5 0,-5 1 7 15,-9 2 6-15,-6 2 5 0,-2 0 7 16,-6 3 9-16,-2-1 2 0,0 2 3 0,0 0-4 16,0 0-12-16,-5 0-8 0,-1 0-15 0,-4 0-12 15,-1 0-4-15,-6 0-1 0,0 0 3 0,-2 7-1 16,-2-1 2-16,2 2-3 0,0 4 3 15,1 1 2-15,5 1 0 0,2 0 4 0,0 1-5 0,3 1-2 16,2 0 0-16,5-3-2 0,1 1 3 16,0-1 0-16,6-2 0 0,3 1 2 0,3-1-3 15,-1-2 3-15,2 2 5 0,5-3 0 0,0 2 2 16,0-3-4-16,-2 1-4 0,3 0-1 0,1 2 0 16,-4-1 1-16,-1 0 5 0,-2 1 1 0,2 0-2 15,-6 2 1-15,0-1-4 0,-3 3-4 16,-1-3 2-16,-4 0-4 0,0 1 4 0,-1-2 3 15,-5 1-4-15,0-1 7 0,-5 0-6 0,-1 1-1 16,-5 0 5-16,2-3-6 0,-6 0 3 16,-1 2-3-16,-1-4-7 0,-4 1-6 0,4-1-16 0,1-3-26 15,-4 0-40-15,7-3-54 0,0 0-101 16,0-3-228-16,8 0-570 0,0-1-219 0</inkml:trace>
  <inkml:trace contextRef="#ctx0" brushRef="#br0" timeOffset="210557.2838">15826 9831 2502 0,'0'0'369'0,"0"0"-287"15,0 0-50-15,0 0-11 0,0 0 29 0,0 0 20 16,0 0 14-16,0 0-8 16,0 0-21-16,0 0-6 0,0 0-3 0,0 0-1 0,0 0 2 15,126-45-5-15,-99 41-4 0,3 0-5 16,0 1-9-16,2-1 0 0,1 0-4 0,3-1-3 15,-3 0-3-15,-1 2-6 0,1-2-2 0,-6 3-2 16,-1-2 1-16,-6 1 0 0,-6-1 0 0,-4 2 1 16,-2 0-4-16,-5 1 4 0,-2 1-2 15,-1 0 1-15,0-2 0 0,-1 2-12 0,-3-1-17 16,-3-2-14-16,-2 0-33 0,-2 0-33 0,-5 0-51 16,-1 2-122-16,0-1-388 0,7 1-1027 0</inkml:trace>
  <inkml:trace contextRef="#ctx0" brushRef="#br0" timeOffset="214212.5804">14153 11422 1404 0,'0'0'110'0,"0"0"-55"16,0 0-8-16,0 0 15 0,0 0 21 15,0 0 29-15,0 0 25 0,0 0-5 0,0 0-17 16,0 0-9-16,0 0-22 0,0 0-24 0,-45-72-11 15,44 72-34-15,-3 3-19 0,1 4-6 0,-6 4-11 16,-3 6 4-16,-5 9 12 0,-5 3 6 0,-2 8 8 16,-4 1 5-16,-3 1-2 0,-1 1 1 0,1-2 2 15,-1-3 3-15,5 1 0 16,0-4-2-16,5-1-2 0,3-4-3 0,6-4-2 16,1-5-2-16,5-2 1 0,2-4-5 0,2-4 0 0,3-1 0 15,0-2-3-15,2-2 5 0,3 0 4 0,1-3 5 16,3 2 6-16,4-2 2 0,0 0-1 15,6-4-2-15,1 0-6 0,2-3-2 0,3 0-4 16,4-3 1-16,3 0-7 0,1-1 5 16,0-3 0-16,0 2-5 0,2-1 8 0,-2 1-6 15,-1 1-1-15,-4-2 3 0,-1 1-8 0,-1 1 4 16,-3 1 3-16,-2 1-2 0,-4 1 8 0,0 0-4 16,-6 2 3-16,-4 1 3 0,-2 0 0 0,-1 3 11 15,-2-2 10 1,-2 2 5-16,0-1 1 0,0 1-3 0,0-1-4 0,-2-1 1 0,1 2 3 15,-2 0 0-15,2 1-2 0,0 0-2 0,-2 1-9 16,1 0-8-16,1 0-4 0,1 0-13 0,-1 0-2 16,1 2-3-16,-1 4-3 0,-2 5 7 0,-2 5-5 15,1 3 6-15,-1 4 2 0,1 2-3 16,1 0 8-16,-2 2-4 0,4 1 0 0,-1-1 0 0,2-2 2 16,0-1-3-16,0 0-2 0,0-3 3 15,0-1-6-15,1-1 5 16,-1-3-3-16,1 1-18 0,3-2-26 0,1-3-64 0,1 0-110 15,2-1-174-15,-1-4-528 0,-2-3-666 0</inkml:trace>
  <inkml:trace contextRef="#ctx0" brushRef="#br0" timeOffset="214423.0208">14760 11732 2870 0,'0'0'78'0,"0"0"-58"0,0 0-16 16,0 0-15-16,0 0 15 0,0 0 5 0,0 0 0 16,0 0-3-16,0 0-8 0,0 0-1 15,0 0-7-15,0 0 2 0,0 0-4 0,-83 55-29 16,83-51-47-16,0 1-95 0,0-2-146 0,3-2-338 16,-2 0-421-16</inkml:trace>
  <inkml:trace contextRef="#ctx0" brushRef="#br0" timeOffset="214932.677">15255 11267 805 0,'0'0'635'15,"0"0"-421"-15,0 0-57 0,0 0-26 0,0 0 13 16,0 0-7-16,0 0-19 0,0 0-27 16,0 0-22-16,0 0 3 0,0 0 0 0,0 0-3 0,0 0 7 15,14-120-11-15,-14 116-7 0,0 1-6 16,0 2-11-16,0-2-1 0,0 3-4 0,-1 0-5 16,-1 0-8-16,-3 0-10 0,1 0-13 0,-3 1-10 15,1 3 2-15,-2 1-2 0,-3 2 2 0,1 1 5 16,-1 3-7-16,0 2 7 0,2-1 3 0,-1 3-3 15,0 1 9-15,1 0-5 16,1 4-2-16,-1-4 3 0,5 0-7 16,-1-2-2-16,4-2-12 0,1-3-2 0,0 3 7 0,8 1 8 15,2 0 17-15,0 2 2 0,1-2 2 0,6 0-6 0,3-1-2 16,0-3 4-16,4 1-3 0,5-3 3 16,2 0 0-16,3-1-5 0,4 1 3 15,2 0-4-15,-2-1-4 0,-4 2 4 0,-3-1-9 0,-2-1 2 16,-6 1 1-16,-5 0-2 0,-5-1 8 0,-4 1-5 15,-3 1 0-15,-3-1 2 16,-3 1-2-16,-3 1 4 0,-5 0 1 0,-4 3 0 0,-5-1 1 16,-4 1 0-16,0 0 1 0,-7-1-2 0,-2 0 4 15,-2 1-3-15,-1-3-2 0,-4-1-1 0,5-1-5 16,1 0 1-16,2-3-4 16,6 0-10-16,0-2-19 0,-2-1-35 0,7-1-50 0,4 0-59 0,2-4-111 15,2-3-193-15,4 0-408 0,3 2-235 16</inkml:trace>
  <inkml:trace contextRef="#ctx0" brushRef="#br0" timeOffset="215235.0276">15329 11158 2163 0,'0'0'327'0,"0"0"-196"0,0 0-20 0,0 0-9 16,0 0 17-16,0 0 4 0,0 0-23 0,0 0-36 15,0 0-20-15,0 0-14 0,0 0-15 0,0 0-4 16,0 0-2-16,21-17 1 0,2 13 6 16,11-2-3-16,1 0 0 0,11-1 0 0,0 0-6 15,5-1 0-15,5-1 0 0,-3 2-3 0,-2-1 3 16,-2 1-2-16,-6 1-1 0,-5 1-1 16,-5 1-2-16,-10 1 2 15,1 1-1-15,-10-1 1 0,-6 2 1 0,-5 0 6 16,-2 1 7-16,-1-1 0 0,0 1 3 0,-3-3-11 0,-4 1-15 0,-3-2-10 15,-1 0-16-15,1 0-5 0,-3 1-10 16,2 3-25-16,-1-1-48 0,2 1-111 0,1 1-188 16,2 2-540-16,0 1-646 0</inkml:trace>
  <inkml:trace contextRef="#ctx0" brushRef="#br0" timeOffset="216141.4352">7975 12129 1453 0,'0'0'204'0,"0"0"-25"0,0 0-20 0,0 0-21 0,0 0 3 16,0 0-4-16,0 0-24 0,0 0-16 16,0 0-30-16,0 0-21 0,0 0-25 0,-22-58-28 15,21 64-17-15,1 4-3 0,0 10 9 0,0 6 10 16,0 7 10-16,-1 6 0 0,0 6-3 0,-1 3 3 15,-2 1 3-15,2 2-1 0,-5-2 6 16,3 1-2-16,-5-1-3 0,5-4 1 0,-2-1-8 16,3-2-22-16,1-7-56 0,-1 0-94 0,3-4-124 15,6-7-216-15,-3-7-334 16,3-8 74-16</inkml:trace>
  <inkml:trace contextRef="#ctx0" brushRef="#br0" timeOffset="216542.5492">8339 12237 2389 0,'0'0'159'15,"0"0"-129"-15,0 0-27 0,0 0-9 16,0 0-2-16,0 0 5 0,80-125-7 0,-59 107 7 16,1 2-1-16,3 0-3 0,-4 2 7 0,2 2-6 15,-1 2-1-15,3 6 3 0,-5 2-7 0,1 2-2 16,-2 3-7-16,-3 7-3 0,2 3 4 0,-6 2 3 15,-2 3 7-15,0 2 6 16,-6 3 5-16,-1 1 4 0,-3 1 1 0,-3 2-2 16,-4 2-2-16,-5 0 4 0,-3 1 2 0,-4 0 2 15,2-2 5-15,-3 1-8 0,1-1-2 0,1-1 1 0,-1-4-2 16,7-3 6-16,-4-1 2 16,6-3 0-16,-1-3-1 0,6-3-1 0,0-4-1 15,3-1-1-15,2-2 4 0,0-2 7 0,0-1 7 0,0 0 10 16,7-1 19-16,2-3 6 0,2 0 3 0,3-3-3 15,7-2-17-15,8-4-13 0,3-2-12 0,7 0-7 16,4 0-8-16,1 1-3 16,2 2-1-16,-2 1-2 0,0 3 3 0,-2 3-2 0,-3 3-2 15,-5 0-1-15,-2 4-10 0,-2-2-8 16,-1 2-31-16,-3 2-52 0,-4 3-73 0,-2 1-115 16,-1 1-171-16,-7-1-351 0,-2-3-286 0</inkml:trace>
  <inkml:trace contextRef="#ctx0" brushRef="#br0" timeOffset="216905.8762">9760 12047 2426 0,'0'0'102'15,"0"0"-58"-15,0 0-28 0,0 0 7 0,0 0 18 16,0 0 10-16,0 0-1 0,-132-108-15 0,108 104-14 0,-1 4-3 15,3 0-5-15,-2 4 4 16,-2 4-1-16,-1 3-3 0,2 5-1 0,-1 4-5 0,1 5 0 16,3 5-5-16,2 3-1 0,1 0 0 0,7 1-1 15,2 0 3-15,2-3-3 0,6-3-3 16,2-1 2-16,4-3-1 0,8-1 4 0,2-3 2 0,6-3 2 16,1-5 2-16,2-2 0 15,5-5 2-15,3-3 1 0,-1-1 2 0,2-6 5 16,2-4-2-16,3-3 1 0,-5-4-2 0,4 0-5 0,-4-2 3 15,-3-4 0-15,-4-1 3 16,-6 2 4-16,-4-2 1 0,-6-1 1 0,-4 2-4 16,-5-2 0-16,0-1-5 0,-5-4-6 0,-7 2-5 0,0 1-11 15,-2-1-10-15,-3 3-11 0,1 5-20 0,-1 2-25 16,2 4-27-16,2 5-41 0,2 3-105 16,2 3-271-16,1 2-498 0,6 0 15 0</inkml:trace>
  <inkml:trace contextRef="#ctx0" brushRef="#br0" timeOffset="217762.7512">9881 12061 1190 0,'0'0'107'0,"0"0"-50"15,0 0 30-15,0 0 44 0,0 0 38 16,71-118 20-16,-51 103-31 0,-2 1-27 16,2 3-26-16,-2 2-27 0,0 2-25 0,1 3-19 15,-3 4-14-15,-1 2-8 0,-2 7-8 0,-3 4 2 16,-3 6 5-16,0 8 5 0,-5 2 8 0,-2 3-1 15,0 3-1-15,-3 1-5 0,-3 0 1 16,-1-3-1-16,-1-1-2 0,0-2-1 0,0-4 0 0,2-2-2 16,1 0 0-16,2-5-5 15,1-3-3-15,2-4-2 0,0-3 0 0,2-3 4 16,1-1 4-16,3-3 5 0,0-2 10 0,2 0 10 0,0-2 8 16,4-3 1-16,0-3-5 0,3-4-8 15,3-3-10-15,1-2-3 0,1-3-5 0,0-1-2 16,0-2 2-16,0-3-5 0,-3 3 3 0,-3 0-4 15,0 1-2-15,-2 2 1 0,-1 2-1 0,-4 2 2 16,0 5 3-16,-1 1-8 0,-3 5-2 16,-2 2-5-16,1 1-3 0,-2 2-3 0,0 0-12 15,0 0-19-15,0 4-4 0,2 2 7 16,1 2 12-16,-1 3 23 0,0 0 7 0,3 1-1 16,-3 1 0-16,0-1-2 0,4-2-6 0,-2 1 6 15,1-2-1-15,1-1 2 0,1-2 7 0,-2-1-6 16,2-2 1-16,2-1 3 0,-1-1-1 0,0-1 12 15,5 0 3-15,-1-3 4 0,0-4 1 0,6-3-8 16,1-2-5-16,0-1-4 0,-3-2 1 0,2 0-1 16,0-3 1-16,-4 1-1 0,4-2-5 0,-4-2 3 15,4-1 0-15,-5 2 0 0,1 1 4 16,-3 1-5-16,-2 5-1 0,-2 2-2 0,-2 4-5 16,-3 4 8-16,-2 3 1 0,0 0-3 15,0 0 3-15,0 0-19 0,0 0-11 0,0 0-12 16,-1 4-8-16,-1 2 14 0,-1 2 11 15,0 4 14-15,0 1 5 0,-2 1 0 0,2 2-4 16,3-1 3-16,0 3 3 0,0-4-4 0,0 0 2 16,3-2-2-16,4-2-4 0,-1-1 6 0,-1-1-1 15,3-2 2-15,2-1 3 0,-4-1-30 0,2-4-76 16,-1 0-142-16,-3 0-330 0,-1 0-651 0</inkml:trace>
  <inkml:trace contextRef="#ctx0" brushRef="#br0" timeOffset="218425.8265">10838 11886 0 0,'0'0'0'15,"0"0"0"-15,0 0 0 0,0 0 0 16,0 0 0-16,0 0 16 0,0 0 269 0,0 0 1 15,0 0 12-15,0 0 8 0,0 0 1 0,0 0-7 16,0 0-25-16,0 0-37 0,109-65-81 0,-113 65-60 16,-1-1-53-16,-4 1-39 0,2 0 11 15,-4 0-8-15,0 0 4 0,0 6-4 16,-3 2-7-16,0 1 5 0,-1 3 0 0,-1 2 2 0,2 3 6 16,1 1-9-16,-1 3 1 0,2 1-3 15,1 2-3-15,-1 1 5 0,2 1 1 0,1 0 1 16,1-2 4-16,0-2-2 0,5-2-2 0,2-4 0 0,2 1 0 15,1-4 2-15,7-2 4 16,0 0 4-16,5-3 2 0,3-2 9 0,4-3 2 0,4-1 4 16,5-2-1-16,3-5-8 0,3-4-3 15,5-3-9-15,-1-2-5 0,1-3 1 0,0 0-2 16,-1-3 1-16,-3-1 1 0,2-1-5 16,-7-2 0-16,0-1 0 0,-4 1 2 0,-5 0 3 0,-4-1 3 15,-6 0 0-15,-4 2-2 0,-2 0 1 0,-6 1-1 16,-2 6 3-16,-1 0 2 0,-7 5-5 15,0 3-2-15,0 1-6 0,-4 5-9 0,2 0 1 16,-2 2-3-16,-1 6 2 0,2 5 4 0,-3 4-3 16,3 3 2-16,-2 4-2 15,3 2 0-15,2 2 4 0,2 0 0 0,3 0 1 0,3 2-2 0,1-3 0 16,5 0-4-16,7-4-1 0,3-2-8 16,7-4-27-16,1-4-48 0,7 0-90 0,2-6-144 15,-5-2-387-15,-10-2-848 0</inkml:trace>
  <inkml:trace contextRef="#ctx0" brushRef="#br0" timeOffset="219175.9116">12333 11397 795 0,'0'0'153'0,"0"0"-71"16,0 0-3-16,0 0 44 0,0 0 50 0,0 0 35 15,128-104-23-15,-115 94-28 0,-6 3-14 0,-4 3 7 16,-3 1-10-16,0 1-16 0,-3 0-32 16,-4 2-45-16,-3 0-25 0,-7 2-13 0,4 4-4 15,-7 4-4-15,-1 3-1 0,0 3 0 16,-6 2-3-16,3 3 4 0,-1 0 3 0,1 3 0 15,3-3 3-15,1 1-5 0,5-1 1 0,1-2-4 16,7-1 0-16,2-1 0 0,5-2-1 16,0-1 2-16,0-2 1 0,7 0 2 0,5 1 4 15,4-2 4-15,3-1 3 0,4 0 4 0,6-2-1 16,4 1-3-16,1-1-4 0,6 0-3 16,-3 1-2-16,0 0-2 0,1 1 0 0,-6 1-4 0,-1 2 0 15,-3 0 0-15,-4 1-2 0,-4 2 1 0,-3 0 1 16,-5 0 0-16,-4-2 0 0,-7 1 1 0,-1-1 2 15,-1 1 0-15,-9-1 7 0,-5 0 2 16,-3 0 4-16,-4-3 3 0,-5 1 0 0,-6-2 1 16,-6 0-2-16,-5-3-2 0,-6-2 1 0,-5 2-5 15,-1-5-1-15,-2 0-2 0,-2-2-3 0,1 0 3 16,7-1-4-16,1-6-10 0,5-3-29 16,7 0-39-16,9-3-64 0,7-1-127 0,8-4-204 15,7 2-427-15,4 7-212 0</inkml:trace>
  <inkml:trace contextRef="#ctx0" brushRef="#br0" timeOffset="219413.1808">12328 11047 2018 0,'0'0'258'0,"0"0"-147"0,0 0-61 16,0 0-44-16,0 0-7 0,0 0 2 15,0 0 7-15,0 0 4 0,-141 13 4 0,111 10 5 16,-1 5 3-16,-2 5 4 0,0 8-2 15,0 5 0-15,-3 8-3 0,1 1-5 0,1 6-3 16,0 3-4-16,2 3-2 0,2 4-5 0,4 1-1 16,4-3-3-16,7 1-2 0,5-2 1 15,8-9-1-15,4-4 0 0,8-4 2 0,11-9-1 0,7-4 2 16,6-10-6-16,8-4-11 0,7-7-28 16,3-6-61-16,7-8-90 0,2-3-155 0,-14-2-375 15,-13-4-515-15</inkml:trace>
  <inkml:trace contextRef="#ctx0" brushRef="#br0" timeOffset="219689.5619">12993 11011 2673 0,'0'0'43'0,"0"0"-35"0,0 0-51 15,0 0-30-15,0 0 8 0,0 0 18 16,0 0 21-16,0 0 25 0,0 0 0 15,0 0 2-15,0 0 1 0,0 0 0 0,115 124-1 0,-87-90 2 16,0 5 1-16,2 3 4 0,-5 5 0 16,2 4 1-16,-7 0 1 0,-9 1-1 0,-3 0 2 15,-8 2-1-15,0-2-2 16,-12-2 0-16,-6-3-3 0,-7-2-3 0,-4-3-9 0,-8-1-37 0,-3-6-63 16,-8-3-65-16,-2-3-82 0,-3-3-94 15,2-6-132-15,9-6-179 0,14-6 161 16</inkml:trace>
  <inkml:trace contextRef="#ctx0" brushRef="#br0" timeOffset="220556.5666">12215 9929 78 0,'0'0'339'16,"0"0"36"-16,0 0-24 0,0 0-56 0,0 0-20 15,0 0-22-15,0 0-49 0,-18-119-28 16,14 115-25-16,1 1-51 0,2 3-48 0,-3 0-37 15,-2 8-28-15,-1 7-2 0,-3 12 9 0,-4 10 6 16,-5 10 4-16,0 8-2 0,3 6 1 16,1 6-2-16,5 3 1 0,1 5-1 0,7 0-1 15,-1-1-1-15,6-3-17 16,3-6-2-16,7-8-3 0,5-7-2 0,3-6 13 0,7-8 0 16,2-8-3-16,-1-6-7 0,5-6-10 15,-1-9-19-15,1-5-20 0,0-2-22 0,1-11-10 0,1-6-9 16,1-5-1-16,0-5 10 0,-4-5 23 0,-1-4 30 0,-3-5 33 15,-1-4 26-15,-5-5 9 16,-2-2 6-16,-3-4 8 0,-4 0 8 0,-5 2 17 16,-1 3 23-16,-6 7 26 0,-2 6 26 0,-1 7 3 0,-4 7-4 15,-2 5-19-15,-1 7-23 0,-1 5-21 16,3 4-27-16,0 3-26 0,1 0-24 16,-1 5-12-16,-3 5 1 0,1 6 6 0,1 4 8 0,0 3 5 15,-2 5 1-15,5 5 1 0,-1-1-4 16,3 3 3-16,-2 0 0 0,1-1 0 0,3 1 3 15,-2 0-2-15,1-2-1 0,-2-1 0 0,2 0 0 16,-3-4 1-16,2-2 0 0,1-6 1 16,-2-5 0-16,0-2-1 0,2-5 2 0,1-2 2 15,0-3 11-15,-1-3 21 0,1 0 23 0,0 0 24 16,-1 0 12-16,1-2-18 0,-1-4-22 0,-2-3-23 16,0-4-22-16,1-1 2 0,1-3-2 15,0-2-2-15,-1-3-2 0,2-4-4 0,0 0 1 16,3-4 0-16,2-1-2 0,0-2-1 15,2-2-1-15,3 0-3 0,-1-3 3 0,0-1 1 0,2 3 3 16,-4 0 0-16,2 2-1 0,0 7-2 16,0 3-1-16,-3 6-2 0,-1 5 3 0,0 6-1 0,-1 2-5 15,-1 1-4-15,5 1-10 16,-2 2-3-16,4 1 2 0,6 0 2 0,-2 2 6 16,4 5 2-16,0 2 0 0,4 0 2 0,-2 1-1 15,0 1 3-15,4 3 2 0,-2 1 2 0,2 1 2 0,-4 0-2 16,2 2-6-16,-3-2-2 0,-4 1 3 15,-2 0-1-15,-2 1 8 0,-5-1 3 16,-2 0-5-16,-4-1 3 0,1 0 3 0,-10 2-1 0,-7-4 6 16,-3 3-1-16,-6-4-2 0,-4 0-1 15,-4 0-2-15,-1-4 4 0,-2 0-2 0,-1-2 2 16,2-2-3-16,3-2-2 0,3-3-8 0,8 0-22 16,1 0-31-16,7-2-41 15,5-5-64-15,3-3-98 0,3-4-159 0,2 1-313 0,0 4-297 0</inkml:trace>
  <inkml:trace contextRef="#ctx0" brushRef="#br0" timeOffset="220818.1733">12754 9725 1930 0,'0'0'294'0,"0"0"-139"0,0 0-93 16,0 0-91-16,0 0-18 15,0 0 8-15,0 0 17 0,0 0 25 0,0 0 9 16,0 0-3-16,0 0-5 0,140 49 0 0,-102-28-3 15,-1 2 5-15,3 4 7 0,1 6 3 0,-2 2 8 16,-3 8-1-16,-3 4-3 0,-1 5-1 16,-6 3-4-16,-5 2 0 0,-9 0-1 0,-2-2 1 0,-6-1-5 15,-2-1 4-15,-4 0-3 0,-8-2 4 16,-2-1 7-16,-7-4-13 0,-1-2-22 0,-6-5-2 16,-2-4-6-16,-4 2-7 0,-5-3-13 15,-6-2-64-15,0-1-77 0,-3-4-122 0,2-5-255 16,13-5-377-16,9-7 542 0</inkml:trace>
  <inkml:trace contextRef="#ctx0" brushRef="#br0" timeOffset="229766.6262">17577 9810 1873 0,'0'0'78'0,"0"0"-47"0,0 0-5 0,0 0 0 16,0 0 11-16,0 0 3 0,0 0-6 16,0 0-20-16,11-120-22 0,-27 115-9 0,-8 1-9 15,-4 1 3-15,-8 3 8 0,-2 1 4 0,-4 7 12 16,-2 4 6-16,-5 1 7 0,-2 6 7 0,1 3-4 16,-1 6 5-16,1 1 0 0,0 3-3 15,3 4 2-15,2-4-6 0,7 2-6 0,4 0-3 16,10-4-8-16,5 0-3 0,9-3-5 0,4-3-3 15,8-2 6-15,1-2 3 0,9 0 10 0,6-4 9 16,6-1 1-16,5-4 6 0,4 0 0 16,5-4 1-16,2-4 1 0,1 0-4 0,1-3-5 15,-1 0-8-15,-1 1-4 16,0 0 0-16,-3 3-4 0,-6 1 1 0,-6 2-6 0,-5 4-2 16,0 1-2-16,-10 2 0 0,-1 2 1 15,-7 1 4-15,-2 2 3 0,-2-1 1 0,-9 0 5 0,-4 1 4 16,-2-1 4-16,-2-1 2 0,-6 2 3 0,-2-2-2 15,-3 0 0-15,-6-3-1 0,3-1-1 16,-5-2 2-16,3-1-3 0,-2-3 0 16,2-1-3-16,-1-5-11 0,4-1-7 0,1-1-23 0,3-8-41 15,7-3-65-15,8-5-119 0,5-2-214 0,4 3-318 16,3 3 84-16</inkml:trace>
  <inkml:trace contextRef="#ctx0" brushRef="#br0" timeOffset="229992.5421">17247 9643 929 0,'0'0'296'0,"0"0"16"16,0 0-142-16,0 0-15 0,0 0-20 16,0 0-25-16,0 0-29 0,0 0-25 0,116-101-21 15,-107 107-12-15,1 6-7 0,-1 8 6 0,-2 7 4 16,-6 8 12-16,-1 9 0 0,-1 10-4 0,-9 7-6 16,-3 6-12-16,-1 5-6 0,-5 5-3 15,4 4-4-15,-4 1 6 0,0 1-1 16,1 1-3-16,-2-3 2 0,6-4-7 0,-3-1-1 15,5-4-6-15,0-4-13 0,3-4-22 0,1-3-39 16,0-6-63-16,4-3-64 0,-1-4-83 0,2-3-109 16,1-3-126-16,0-12-181 0,1-11 565 0</inkml:trace>
  <inkml:trace contextRef="#ctx0" brushRef="#br0" timeOffset="230677.2211">17422 11110 1763 0,'0'0'160'0,"0"0"-23"0,0 0-85 15,0 0-19-15,0 0 18 0,0 0 7 16,0 0 14-16,33-121-14 0,-39 115-25 0,-6 1-14 0,-2 1-19 16,-5 2 0-16,-2 2 7 0,-2 0 6 15,-5 6 8-15,-3 2 6 0,0 5 7 0,-2 2-1 16,-1 0 2-16,1 4-3 0,1 2-10 0,8 1-1 15,-1 1-6-15,7-2-6 0,4 1 0 0,5 1-9 16,1-1-5-16,4-1-1 0,3 3-2 16,1-2 7-16,1 0 0 0,5-3 1 15,3-3 1-15,3 2-1 0,3-3 0 16,3-2 4-16,1-1 0 0,2 0 0 0,2-4 0 0,3 3 1 0,-2-2-2 16,3 2-1-16,-4 0-1 0,0 0 0 15,3 2 4-15,-4 0-3 0,-2 0-1 0,1-1-1 0,-1 1-3 16,-5-1 3-16,2 1 1 15,-4 0 0-15,-3-2 1 0,-2 2-4 0,-1-3 2 0,-5 2-4 16,-1-2 0-16,-1-1 4 0,-1 2 4 16,-8-2 4-16,-4 0 4 0,-5 0 5 0,-4 0-2 15,-7 0 2-15,-1 1 0 0,-2-3-6 0,-6-1 3 16,-2 0-4-16,-2-3 1 0,1-3 0 0,1 0 0 16,-1 0 0-16,3 0-1 0,4-7-5 15,4-1-8-15,5-4-17 0,5-2-29 16,7-4-40-16,6-3-54 0,7-6-48 0,1-6-22 0,10-2-8 15,7-4 32-15,3-4 36 0,4-3 37 0,6-2 44 16,4-5 29-16,0-1 27 0,-1-3 19 16,3 0 22-16,0 0 30 0,-2 4 28 0,2 1 31 15,-4 2 14-15,-2 5-5 0,0 4-7 0,-2 5-16 16,-1 6-3-16,-5 6-7 0,-2 8-1 0,-6 4 3 16,-4 5-15-16,-6 3-13 0,-2 3-15 15,-1 1-11-15,-2 0-10 0,0 6 8 0,0 5 8 16,0 7 4-16,-2 9 15 0,-2 9-4 0,-6 7-6 15,0 8-8-15,-4 5-14 0,-3 5-6 16,-4 5-5-16,1 2-3 0,-3 5 1 0,2 1 1 16,0-1-7-16,1-2 2 0,-1-2-7 0,0 0-1 15,3-2 0-15,0-4-2 0,2-5 0 0,1-5-2 16,4-6-3-16,2-5-9 0,-1-3-17 16,4-4-39-16,3-2-65 0,1 0-105 0,1-5-224 15,0-9-506-15,1-6-428 0</inkml:trace>
  <inkml:trace contextRef="#ctx0" brushRef="#br0" timeOffset="247491.3105">3005 7664 0 0,'0'0'0'0,"0"0"0"16,0 0 0-16,0 0 0 0,0 0 0 0,0 0 171 15,0 0 177-15,0 0-16 0,0 0-20 0,0 0-31 16,0 0-47-16,0 0-56 0,-15-37-29 0,15 35-33 15,0 2-24-15,0-1-18 0,0 1-25 0,0 0-14 16,1 0-13-16,0 0-11 0,3-3-7 16,1-1-8-16,6 0-2 0,7-3 1 0,5-1 8 15,14-2 11-15,7-3 6 0,6-3 1 16,8 2-5-16,1-1-5 0,6 2-3 0,-4-1-2 16,-2 4 1-16,-6 2-2 0,-8 2 0 0,-4 4-1 15,-7 0-2-15,-10 1-1 0,-2 1 0 0,-6 0 1 16,-7 0-1-16,-4 0 0 0,-4 0-7 0,-1 0-14 15,0 0-17-15,-6 0-26 0,-3 0-37 16,-5 0-36-16,-3 1-87 0,-7 2-139 0,6 2-242 16,4-3-366-16</inkml:trace>
  <inkml:trace contextRef="#ctx0" brushRef="#br0" timeOffset="248183.325">4701 7742 0 0,'0'0'38'0,"0"0"-10"0,0 0 18 0,0 0 25 15,0 0 29-15,0 0 25 0,11-120 13 16,-6 102 20-16,-1 0-4 0,-2 1 2 0,0 0-16 15,-1 1-22-15,-1 1 3 0,0 3-7 0,-3 2-7 16,-1 2-13-16,-4 1-25 0,0 1-29 0,-3 3-28 16,0 0-22-16,-5 3-14 0,-2 3-4 15,-4 6 11-15,-4 4 13 0,-1 6 10 16,-3 4 9-16,2 2-2 0,-2 3 17 0,2 2 5 0,-2 2-3 16,5 0 3-16,0 2-18 0,6-2-5 15,6-1-3-15,3-2-3 0,1-3 1 0,6-3-3 16,3-1 1-16,0-1 4 0,4-4-2 0,6-2 2 15,1 0 2-15,4-3 4 0,1-1 4 16,3-4 4-16,2 0 4 0,3-3 4 0,3-4 2 16,1-2 5-16,2-6 0 0,2-2-2 0,2-4-2 15,2-2-5-15,-4-1-7 0,3-2-6 0,-1 1-7 16,-7 0-33-16,-1-1-56 0,-5 1-82 0,-2-1-100 16,-5 1-102-16,-3 0-175 0,-4 4-157 15,-3 6 445-15</inkml:trace>
  <inkml:trace contextRef="#ctx0" brushRef="#br0" timeOffset="248581.3357">5291 7446 549 0,'0'0'182'0,"0"0"-23"16,0 0 17-16,0 0-1 0,0 0-8 0,0 0-18 15,0 0-34-15,0 0-28 0,0 0-13 0,0 0-11 16,0 0-4-16,-126-66 0 0,99 75-2 0,-1 4-9 16,4 2-12-16,-2 6-12 0,4 2-6 15,1 5-11-15,0 2-1 0,6 1-2 0,0 0-3 16,6-2 0-16,3-1-4 0,4-3 0 0,2-3 0 16,1 1 1-16,8-3 1 0,1-3 2 15,5-2 4-15,0-1 0 0,2-5 4 16,5-2 4-16,0 0 2 0,4-6 9 0,3-1 2 15,2-2 2-15,1-6 5 0,1-3-5 0,3-5 2 16,-4-1-4-16,-1-3-4 0,-1 0 6 0,-4-2 1 16,-4-1 5-16,-3-4 5 0,-6 1 2 0,-6-3-5 15,-3-1-5-15,-4-3-9 0,0 0-14 0,-4 0-5 16,-6 2-9-16,-3 4-9 0,1 5-3 0,-2 3-6 16,-1 5-8-16,3 5-5 0,-1 4-17 15,2 5-39-15,3-1-67 0,-2 5-73 0,5 7-61 16,1 5-38-16,3 0-21 0,1 2-39 0,1-1-83 15,4-3 253-15,-1-6 222 0</inkml:trace>
  <inkml:trace contextRef="#ctx0" brushRef="#br0" timeOffset="249121.8766">5596 7446 0 0,'0'0'166'0,"0"0"244"0,0 0-40 0,0 0-43 0,0 0-44 16,0 0-38-16,0 0-31 0,0 0-25 15,0 0-13-15,0 0-26 0,111-117-39 0,-111 117-37 16,0 0-40-16,0 0-34 0,0 0-28 0,0 4-33 15,-1 4 15-15,-1 5 16 16,-3 7 28-16,2 3 36 0,-5 7-7 0,1 0-6 16,1 4-8-16,-3-1 2 0,3 0-9 0,0 0 0 15,-3-4 0-15,4-3-6 0,0-3 6 0,-2-3-1 16,3-2-1-16,-3-4 7 0,4-2-1 0,-1-4 1 16,1-2 2-16,1-2 5 0,2-3 17 0,0-1 12 15,0 0 15-15,0 0 10 0,0 0 1 0,0-2-3 16,1-5-17-16,3-5-21 0,0-5-21 15,1-6-12-15,1-4 0 0,3-5-2 0,-2-3 6 16,4-3-2-16,-2 0-1 0,1-1 6 0,3-2-6 16,-3 2 0-16,0 3 1 0,-2 5-5 15,2 6-1-15,-4 6-1 0,0 9 0 0,-4 5 2 16,-2 4-3-16,0 1-16 0,0 0-35 0,0 3-18 16,2 8 5-16,2 4 18 0,1 7 35 0,1 5 16 15,-1 3 4-15,2 5-2 0,1 0 0 16,2 2 3-16,0-4-2 0,4-1 2 0,-3-3-2 15,5-4-1-15,1-4 1 0,1-4 1 0,2-2-1 16,-1-5 7-16,-2-2-3 0,1-2 4 16,0-1 2-16,1-5-4 0,-5 0 10 0,2-2 6 0,-3-7 8 15,-2-1 6-15,-1-3-3 0,0-4-4 16,-2-2-7-16,0-3 1 0,-4-4-5 0,1-1-2 16,-4-2-4-16,-1-1-8 0,0 1 0 0,-1 0-2 15,-5 0-4-15,3 1 3 0,-3 3-7 0,2 3-11 16,-1 6-11-16,1 3-15 0,3 6-18 0,0 2-41 15,1 5-78-15,0 0-29 0,0 6-41 16,1 7-28-16,3 3-8 0,3 4-98 0,-1 4-132 16,-1-7-155-16,-3-6 435 0</inkml:trace>
  <inkml:trace contextRef="#ctx0" brushRef="#br0" timeOffset="249491.2216">6309 7472 0 0,'0'0'438'0,"0"0"1"0,0 0-46 16,0 0-36-16,0 0-48 0,0 0-53 0,0 0-48 15,47-131-39-15,-47 114-31 0,0 0-21 16,-2 3-15-16,-3 1-12 0,3 3-11 0,1 2-12 16,-1 3-10-16,0 4-14 0,2-1-16 0,0 2-18 15,0 0-19-15,0 0-19 0,0 0-24 16,0 7-1-16,0 4 9 0,0 6 16 0,2 5 25 16,0 3 7-16,1 3 1 0,5-1-1 15,1 2-2-15,-3-1 0 0,3-2-1 0,-1-3 1 16,2 1 1-16,-1-5-1 0,0-1 0 0,2-2-1 0,-4-4 0 15,-2 0 0-15,1-4 2 0,-3-4-1 16,2 0 1-16,-2-3 2 0,-2 0 3 0,-1-1 9 16,0 0 10-16,0 0 7 0,1 0 10 0,0-1 1 15,0-1 2-15,4-3-6 0,0-4-9 16,4-8-10-16,7-7-11 0,-2-4-5 0,5-2-2 16,0 0 0-16,-5-1-2 0,4 1 1 0,-1 1-1 15,-2 0 0-15,3 2-1 0,-4 3 0 0,2 5 0 16,-4 5-4-16,-4 5-3 0,-2 4-10 0,-1 3-6 15,3 2-12-15,-3 0-15 16,3 6-14-16,0 5-21 0,-3 2-25 0,3 1-39 0,0 4-71 16,0 0-109-16,-3 2-159 0,4-1-208 15,-4-6-247-15,-1-2 730 0</inkml:trace>
  <inkml:trace contextRef="#ctx0" brushRef="#br0" timeOffset="249709.0127">7056 7286 732 0,'0'0'538'15,"0"0"-247"-15,0 0-17 0,0 0-14 0,0 0-25 16,0 0-26-16,0 0-30 0,0 0-38 16,0 0-35-16,0 0-37 0,0 0-41 0,0 0-31 15,0 0-30-15,0 0 5 0,1-44 6 0,-6 64 11 16,0 3 23-16,-2 3-8 0,5 2 0 16,-1 1 0-16,1-3-2 0,-1 0 0 0,3-3-1 15,3 1-1-15,-3-2-2 0,0-2-11 0,2 1-27 16,1-2-52-16,3-4-74 0,-2 2-123 15,5-6-207-15,-6-4-348 0,2-2-208 0</inkml:trace>
  <inkml:trace contextRef="#ctx0" brushRef="#br0" timeOffset="249875.0567">7150 6986 1845 0,'0'0'63'0,"0"0"-4"0,0 0 9 0,0 0 11 15,0 0 8-15,0 0-23 0,0 0-65 0,0 0-72 16,0 0-8-16,0 0 12 0,0 0 31 16,0 0 3-16,0 0-116 0,39 47-224 15,-18-35-344-15,-3-3-4 0</inkml:trace>
  <inkml:trace contextRef="#ctx0" brushRef="#br0" timeOffset="250409.5159">7411 7231 1375 0,'0'0'299'15,"0"0"-52"-15,0 0-50 0,0 0-23 16,0 0-27-16,0 0-21 0,0 0-27 0,0 0-10 16,0 0-5-16,0 0-9 0,0 0-8 0,0 0-18 15,0 0-16-15,0 0-19 0,-28-57-22 0,28 57-19 16,-1 1-26-16,-1 5 12 0,-3 6 11 16,2 4 17-16,-1 7 28 0,-2 4-8 0,2 2-3 15,-1 3 0-15,2-1-2 0,-4-2 1 0,5 0 0 16,0-3-1-16,-2-4-1 0,3-1-1 0,1-5 0 15,0-2 0-15,0-5 4 16,0-2-2-16,0-2-1 0,0-3 3 0,0-2 5 0,0 0 18 0,0 0 15 16,0 0 12-16,0 0 8 0,0 0 2 15,0-3-4-15,1-6-14 0,3-4-18 0,-2-5-15 16,-1-5-10-16,1-2 0 0,4 0 6 0,-3-4-7 16,2 0 0-16,-1-3-1 0,2 0-2 15,-2 1 4-15,3 1-3 0,-3 5 2 16,-1 4-1-16,1 6 1 0,-3 5 1 0,0 5-3 0,-1 2-9 15,1 3-17-15,-1 0-27 0,0 1-17 0,1 6 7 16,4 4 19-16,-1 3 25 0,3 7 21 16,-2-1 4-16,4 4-6 0,3-3 1 0,4 1-3 15,-4-1-3-15,7-3 7 0,-5-3-1 0,5-2 2 16,0-3 2-16,-3-3-1 0,2-3 3 0,0 0 1 16,2-4 3-16,2 0 0 0,-2-3-1 15,1-2 2-15,0-3-5 0,-4 0 6 16,1-2 2-16,-6-2 2 0,0 0 7 0,-3 0-3 0,-1-3 0 15,-5 0-4-15,2 0-6 0,-2 0-1 0,-3 0-6 16,-1 2-4-16,1 2-5 0,0 2-10 16,0 3-6-16,0 1-9 0,-2 4-16 0,2 0-23 15,0 1-46-15,0 0-41 0,0 0-10 0,2 4-51 16,1 1-116-16,4 0-318 0,-4-3-818 16</inkml:trace>
  <inkml:trace contextRef="#ctx0" brushRef="#br0" timeOffset="250630.0898">8196 7099 2361 0,'0'0'141'0,"0"0"3"15,0 0-17-15,0 0-11 0,0 0-19 0,0 0-28 0,0 0-26 16,0 0-24-16,0 0-12 0,0 0-3 16,0 0-3-16,0 0 9 0,0 0-2 0,-49 98-1 15,43-70-1-15,1-1-2 0,4-1 0 16,1-1 0-16,0 0 0 0,0-1 1 0,1-1-1 15,4-2-2-15,-2-1-11 0,0-1-17 0,2-5-36 16,-3-1-47-16,0-4-71 0,3-3-165 0,-3-4-325 16,-1-2-844-16</inkml:trace>
  <inkml:trace contextRef="#ctx0" brushRef="#br0" timeOffset="250770.9143">8112 6753 1353 0,'0'0'151'0,"0"0"-108"16,0 0-31-16,0 0-36 0,0 0-12 0,0 0-6 16,0 0 8-16,0 0 32 0,0 0 22 15,0 0 21-15,0 0-8 0,0 0-117 0,0 0-305 16,71 126-653-16</inkml:trace>
  <inkml:trace contextRef="#ctx0" brushRef="#br0" timeOffset="251036.5107">8807 6979 1376 0,'0'0'327'0,"0"0"-103"0,0 0-8 16,0 0-12-16,0 0-25 0,0 0-28 15,0 0-34-15,0 0-33 0,0 0-21 0,0 0-24 0,-131-55-14 16,107 64-8-16,-4 2-7 0,2 3 4 16,-3 3 1-16,1 4 1 0,-1 1 5 15,4 5-8-15,-2 2-5 0,6-1-2 0,1 2-5 16,7-3 0-16,3 0 1 0,2-1-1 0,7 0-2 15,1-2-2-15,1-1 2 0,9-1 0 16,1-2 4-16,6 0 1 0,2-3 1 0,4-2 2 16,5-4 2-16,0 0 2 0,9-3-1 0,1-4-1 15,3-3-3-15,2-1-11 0,-2-1-18 16,0-4-31-16,-1-4-50 0,-7-4-61 0,1 1-94 16,-9-5-155-16,-5 3-396 0,-9 5-544 0</inkml:trace>
  <inkml:trace contextRef="#ctx0" brushRef="#br0" timeOffset="251683.5955">8458 7164 1673 0,'0'0'86'0,"0"0"-28"16,0 0-39-16,0 0 15 0,0 0 27 16,0 0 48-16,0 0 37 0,0 0-20 15,0 0-19-15,0 0-35 0,132-22-21 0,-99 15-10 16,7 0-2-16,0-1-2 0,0 1-2 0,-2 0 4 15,-4-3-6-15,-1 0 0 0,-3 2 1 16,-1-4-3-16,-2 2 7 0,-5-3 2 0,-2-2 3 16,-1-1 2-16,-5 0-1 0,-2 1 6 0,-3 1 3 15,-1 3 1-15,-3 1-1 0,-2 2-5 0,-2 4-7 16,-1 0-5-16,0 3-7 16,0 1-11-16,0 0-13 0,0 0-15 0,0 0-25 0,0 4-17 0,0 3 6 15,0 6 9-15,0 6 23 0,-1 4 16 0,1 3 1 16,1 4 0-16,-1 0-1 0,0 1-1 15,0-1-2-15,0-1-3 0,1-1 2 16,0-3 0-16,1-1 0 0,2-4 2 0,-2-2 4 16,-1-1-3-16,1-4 2 0,-2-4 1 0,0-2-5 15,0-3 8-15,0-2 9 0,0-2 14 0,0 0 14 16,0 0 7-16,0 0 8 0,0-4-9 0,0-5-13 16,0-3-15-16,-1-6-16 0,1-3-4 0,0-4-3 15,0-2 3-15,0-1 0 0,0-3 3 16,0 0-1-16,0 0-1 0,4-3-4 0,2 1-1 15,2 1 0-15,-3 2 2 0,3 4-1 0,-1 7-2 0,-2 5 3 16,0 7-3-16,-3 2-8 16,-1 3-9-16,0 2-19 0,0 0-13 0,3 5 6 15,0 4 10-15,2 6 18 0,1 6 14 0,3 2 2 16,0 6 2-16,2-1 0 0,1 1-2 0,-1-1-1 16,5 0 2-16,-3-3 0 0,4-3 1 0,0 0 0 15,-2-5-1-15,4-3 3 0,-4-3 0 0,-2-3 3 16,-3-3 1-16,-2-3 4 0,1-2 7 15,-5 0 8-15,1-2 2 0,2-5 0 16,1-4-6-16,-2 0-4 0,0-4 0 0,1-2-5 0,0-3-1 16,-4-2-3-16,0-1-4 0,1 0-1 0,-2-1 0 15,3-2 2-15,-3 1-4 0,6-1-2 16,-2-1-4-16,0 2-6 0,1 2-5 16,1 3-11-16,-2 4-12 0,-4 6-18 0,1 3-26 0,-1 4-58 0,-2 3-112 15,0 0-159-15,0 1-297 16,-1 2-808-16</inkml:trace>
  <inkml:trace contextRef="#ctx0" brushRef="#br0" timeOffset="251993.4975">10017 6906 1909 0,'0'0'399'0,"0"0"-211"0,0 0-7 0,0 0-13 16,0 0-17-16,0 0-11 0,0 0-16 0,6-117-23 15,-14 106-23-15,3 4-23 0,-3 3-23 16,-4 1-17-16,-3 3-10 0,-3-1-8 0,-5 9 1 16,-8 7 3-16,-5 5-1 0,-3 3 4 0,-1 5-4 15,1 0 0-15,-1 1 2 0,7 3-4 16,4 0 1-16,1 1 0 0,9 0-3 16,6 0 3-16,3-1 1 0,2-2-2 0,7-2 2 15,1-1-1-15,1-3-2 0,8 0 1 0,4 0 0 16,3-4-1-16,5 1 4 0,5-4 4 0,5-2-2 15,4-1 1-15,4 0-2 0,1-5-4 0,0-2-4 16,0-1-14-16,-5-2-17 0,3-4-23 0,-3 0-29 16,0-5-48-16,-1-3-101 0,0-2-243 15,-9 2-615-15,-6 2-279 0</inkml:trace>
  <inkml:trace contextRef="#ctx0" brushRef="#br0" timeOffset="252389.5106">10622 6671 1767 0,'0'0'594'0,"0"0"-496"0,0 0-1 15,0 0-2-15,0 0 24 0,0 0 29 0,0 0 11 16,0 0-24-16,0 0-42 0,0 0-42 0,0 0-35 16,0 0-17-16,0 0-7 0,0 0 3 0,-56-23 5 15,25 48-1-15,-2 5 2 0,2 3 1 16,4-1-2-16,3 4 4 0,5-2-6 0,4 0 0 0,2 1 2 16,2-2-2-16,4 1 4 0,2-2 0 0,5-2-2 15,0 0 2 1,5-3 0-16,6 0 1 0,3-2 1 0,4-2-2 0,3-2 0 15,4-1 3-15,3-3-2 0,2-3-1 0,4-1 3 0,0-3-3 16,2-5-3-16,2-1-3 0,1-2-29 16,0-2-28-16,-2 0-39 0,1-8-73 0,-5 0-113 15,-8 1-302-15,-9 1-732 0</inkml:trace>
  <inkml:trace contextRef="#ctx0" brushRef="#br0" timeOffset="252586.292">10502 7015 1816 0,'0'0'144'0,"0"0"-31"16,0 0-4-16,0 0 7 0,0 0 23 0,0 0 8 15,0 0-29-15,0 0-35 16,0 0-17-16,0 0-10 0,0 0-8 0,0 0 2 16,0 0-14-16,0 0-17 0,152-9-5 0,-107 1-5 0,4 2-3 15,0-1 3-15,-3 1-5 0,0-1-19 16,-6-1-51-16,-2-2-106 0,-6 1-212 0,-11 2-617 15,-7 3-463-15</inkml:trace>
  <inkml:trace contextRef="#ctx0" brushRef="#br0" timeOffset="253876.7282">2397 14138 2442 0,'0'0'156'0,"0"0"-96"0,0 0-19 16,0 0-10-16,0 0-1 0,0 0 3 15,0 0-6-15,0 0-10 0,0 0-10 0,0 0-4 16,0 0-2-16,0 0 4 0,58-20 2 0,-30 14-3 16,3-1 13-16,6 0 8 0,4 0 4 0,4-2 4 15,1 0-10-15,-4 2-10 0,-1-1-7 16,-5 2-2-16,-2-1 4 0,-2 1-3 0,-2 1 3 15,-4 0-4-15,-4 1-4 0,-3 0 1 0,-3 4-5 16,-5-2-15-16,-3 2-43 0,-1 0-88 16,-4 0-174-16,-2 0-261 0,-1 2-616 15</inkml:trace>
  <inkml:trace contextRef="#ctx0" brushRef="#br0" timeOffset="259622.1911">3642 10357 687 0,'0'0'105'0,"0"0"-30"0,0 0-28 16,0 0-30-16,0 0-50 0,0 0-54 16,0 0-75-16,0 0-24 0,0 0 32 0,0 0 52 15,0 0 70-15,0 0 32 0,104-56-4 0,-64 48-1 0,2-4-15 16,7 2 9-16,3-3 13 0,4 2 8 15,5 0 16-15,5 0-5 0,1 0-1 0,0 1 0 16,1 0 3-16,-2 2 1 0,0 1-2 16,-3 2-1-16,6 0-3 0,-3 2 3 0,1-1 8 15,3 0 1-15,2 2 7 0,1-3 6 0,2 0-2 16,2-2 3-16,-1 1 5 0,4-2 1 0,-3 1 8 16,4-3 2-16,4 2-2 0,2-2-7 0,-3 1-7 15,6-3-5-15,0 3-7 0,1-1-6 16,-1-2-4-16,-1 2-4 0,2 0-4 0,1 0-2 15,-1 2-1-15,0 0-2 0,-2 1 6 0,0 0 0 16,-6 0-2-16,3 4 2 0,-6-1-7 0,-2 1-1 16,3 0 3-16,-2 1-5 0,3 0 2 15,-2 0-1-15,0 2 0 0,1-3 0 0,1 0 1 0,-2 2 0 16,3-1-1-16,0-1 0 0,1 2-3 16,4-1 1-16,0 0 1 0,-1-3-4 15,3 3 4-15,0-3 3 0,-1 0-3 0,2 2 4 0,-3-2-5 16,3 2-4-16,-1 1 3 0,-1-1-4 15,-5 1 2-15,-3 2-2 0,-3-1-1 16,-4-1 3-16,1 4-1 0,-4-4 3 0,-2 2-1 16,2 0 1-16,-1 0-1 0,-3 0-2 0,-3-2 0 15,-1 0 2-15,0 1 0 0,-2-2 2 16,0-1-2-16,-1 1-2 0,1 0 1 0,-2 2-3 0,2-3 4 16,-1 0 1-16,0-1 0 0,0 2 2 15,-1-1-3-15,-1 0 1 0,0-1-2 0,-4 0 4 16,1 3-1-16,-3-2 2 0,0 1 1 0,-3-1-4 15,1 2-1-15,-5-2 1 0,3 2-1 16,-3 0 3-16,1-2-3 0,-1 2-2 0,1-2 1 0,-4 3-4 16,2 1 2-16,-2-2 2 0,-1 0 0 0,2 1 4 15,-5-1-3-15,0 1-1 0,-2 0 0 16,-1-1-1-16,-2 0 5 0,2-1 2 0,-5 1 1 0,-1-2-2 16,-4 1 0-16,-2-1 0 0,1-1 0 15,-2 2 2-15,-3-1 1 16,0 0 0-16,-1 1 0 0,0-1-1 15,-1 1 2-15,-4 1 2 0,-2-2 0 0,1 0 3 0,-4 2-6 0,-1-1-6 16,-4 3 0-16,-1-1-4 0,-2-1 1 0,0 2-13 16,0-1-93-16,0 1-213 0,-2 0-389 15,1 0 295-15</inkml:trace>
  <inkml:trace contextRef="#ctx0" brushRef="#br0" timeOffset="289575.3362">15208 8612 1786 0,'0'0'-36'0,"0"0"-55"16,0 0-55-16,0 0-13 0,0 0 4 16,0 0 69-16,0 0 45 0,124-27 19 0,-76 38 11 15,6 3-6-15,4 4 2 0,5 4 2 0,4 3 1 16,3 6 9-16,2 6 0 0,2 5-6 16,3 5-5-16,-1 7-8 0,5 4-8 15,-1 8-1-15,2 1 3 0,2 3 6 16,3 4 8-16,-2-1 17 0,4 4 10 15,5-4 13-15,5 1 13 0,3 0 0 0,3-3 8 0,4-1-7 0,2-3-3 16,2 0 2-16,6-5-9 0,1-2 10 0,-1-2-3 16,3 0 1-16,-3-3 6 0,1 0-6 0,-3-1-1 15,1 2-6-15,-4-2-3 0,-2 1-2 0,-1 1-5 16,-3-2-7-16,-6 2-2 0,0-5-4 0,-3 0 6 16,-2-1 7-16,0-3 6 0,-4 0 9 15,-2-3-1-15,-1-1 2 0,-7-1-2 0,1-2-3 16,-3-1 1-16,-4-2-3 0,-3-3-4 0,-2-4-2 15,-7 1-7-15,-5-3-2 0,-2 0-5 0,-8-2 0 16,-5-1 0-16,-2-2-1 0,-5-2 4 16,-1-3 1-16,-5-2 3 0,-1-2-1 15,-6-2-4-15,-1-1-1 0,-6-3-5 0,-5-1-3 0,-2-1 1 16,-3-3-4-16,-5-2 4 0,0 1 1 0,-2-2 3 16,-1 0-1-16,0 0-1 0,0 0 1 15,0 0-5-15,-4-2-47 0,-2-5-114 0,1 0-378 16,-2 2-771-16</inkml:trace>
  <inkml:trace contextRef="#ctx0" brushRef="#br0" timeOffset="290714.2332">20922 11265 2506 0,'0'0'41'0,"0"0"-34"0,0 0-28 0,0 0-1 15,0 0 6-15,0 0 11 0,0 0 8 16,0 0 7-16,0 0 6 0,3-119 8 0,1 115 6 0,-3 2 1 16,-1 2-10-16,0 0-16 0,1 0-26 15,1 6 1-15,5 3 6 0,2 9 8 0,1 5 20 16,1 7-6-16,1 8-4 0,2 2-2 0,0 4-3 16,-1 2-4-16,0 1 4 0,0-3-1 15,-1 0 0-15,-1-3 1 0,-1-1 2 0,-1-4-3 16,-3-3 0-16,-1-2 2 0,0-4-4 0,1-4 4 15,-4-3 2-15,1-4-2 0,1-3 4 16,-3-6-2-16,-1-1 2 0,0-2 7 0,0-4 5 16,0 0 16-16,0 0 17 0,0 0 15 0,0 0 11 15,0 0 2-15,0-7-20 0,0-6-25 0,-1-4-20 16,1-5-18-16,0-2 2 0,0-5 5 16,0-1 0-16,1-2 3 0,3-3-1 0,-1-2-3 15,0 0 1-15,2-2-1 0,1 4 0 16,1 4 2-16,-4 5-4 0,1 10 0 0,-1 6-5 0,-2 5-9 15,0 4-15-15,-1 1-26 0,2 0-7 0,4 6 8 16,1 2 14-16,1 2 29 0,7 5 9 16,0 2 4-16,3 1-1 0,5 1 0 0,1 0 3 0,1-2-3 15,3-1 2-15,-3 0-1 0,3-3-2 16,-1 1 2-16,-1 0-1 16,0-2 1-16,-4 0 1 0,-2-1-3 0,-1 1 4 0,-6-3-1 15,2-1 0-15,-5-2 3 0,-3-1-2 0,1-4 2 0,-5 0 8 16,1-1 9-16,-2 0 14 0,-1 0 9 15,0-5-1-15,3-3-5 0,1-5-10 16,0-2-8-16,1-2-3 0,-4-5-2 0,5-1-2 16,-5-1 1-16,4-4-1 0,-4 0-3 0,0-2 0 15,2 0-4-15,-2 0 0 0,1 1 0 16,-3 1-5-16,1 4 3 0,-2 4 2 0,1 4-3 0,0 2 6 16,-1 5-5-16,-3 2-2 0,1 2-6 0,2 2-14 15,0 2-18-15,1 1-30 16,-1 0-24-16,-1 7-21 0,-3 4-24 0,1 5-48 0,-3 0-111 15,3 3-227-15,-2-3-380 0,5-6 147 0</inkml:trace>
  <inkml:trace contextRef="#ctx0" brushRef="#br0" timeOffset="292521.1761">22302 11568 2292 0,'0'0'430'0,"0"0"-302"15,0 0-38-15,0 0-35 0,0 0 2 0,0 0 6 0,0 0-4 16,0 0-14-16,0 0-18 0,0 0-12 15,0 0-10-15,0 0-4 0,0 0-3 16,0 0-10-16,-9-20-7 0,9 20-11 0,0 0-9 0,0 0 0 16,0 0 2-16,1 5 12 0,4 1 2 0,-3-1-14 15,0 2-38-15,3 0-63 0,-2-2-99 16,-2-1-159-16,1 1-321 0,-1-1-289 0,-1-2 571 0</inkml:trace>
  <inkml:trace contextRef="#ctx0" brushRef="#br0" timeOffset="293082.983">23084 11244 1320 0,'0'0'100'0,"0"0"-58"0,0 0-10 0,0 0-1 0,50-123 24 15,-47 98 50-15,0 0 40 0,-3 1 22 16,0 3 3-16,-5 5-34 0,-3 0-35 0,3 4-29 16,-2 3-18-16,-3 1-10 0,5 3-10 0,-3 0-7 0,0 3-9 15,-2 1-15-15,0 1-7 0,-4 0-6 16,-3 8 2-16,-2 4 3 0,-2 5 5 16,-7 5 2-16,1 4-3 0,-3 4 5 0,-1 2-2 0,1 2 2 15,0 1 5-15,2 1-7 16,4 0 1-16,-1-1-4 0,6 0-4 0,2-3 4 15,1-2 1-15,4-4 1 0,2-1-1 0,2-4-5 16,4 0 0-16,3-3-3 0,1-4-1 0,0-2 3 16,2-2 3-16,2-3 5 0,4-1 4 0,2-2 11 15,1-2 8-15,5-2 9 0,0 0 10 16,4-2-2-16,1-5 1 0,5-3-3 0,-2-1-9 0,3-1 5 16,-4-1-4-16,3 0-3 0,-4 3 2 0,-2-1-10 15,-7 3-2-15,-1 2 1 16,-3 1-2-16,-4 3 5 0,-3 0 1 0,-2 1-4 0,0 1-11 15,0 0-6-15,0 0-11 0,0 0-9 16,0 5 3-16,0 2-2 0,-1 4 7 0,1 5 5 16,0 5-1-16,-4 3 5 0,3 2 0 0,0 1 2 15,0 1 9-15,-1 0-10 0,-1-2 0 0,0 0-6 16,2-2-7-16,0-1 10 0,1 1 0 0,0-4 4 16,0 1-1-16,0-5-4 0,0 0-17 0,0-2-26 15,1-2-45-15,4-4-64 0,0 1-76 0,1-5-105 16,-2 0-193-16,3-3-280 15,-4 0-76-15</inkml:trace>
  <inkml:trace contextRef="#ctx0" brushRef="#br0" timeOffset="293688.4826">23310 11231 322 0,'0'0'656'0,"0"0"-376"0,0 0-58 0,0 0-39 15,0 0 0-15,0 0 26 0,0 0-1 16,0 0-44-16,0 0-48 0,0 0-55 0,0 0-46 15,0 0-29-15,0 0-1 0,38-77 6 0,-41 97 12 16,-2 7 14-16,3 2-1 0,-1 5 0 0,-2 0 1 16,3 3-7-16,1-1 3 0,-1 0-5 15,0-2 1-15,-2-2 0 0,2 0-1 0,-1-2 0 0,-2-3-4 16,2-2 2-16,0-2-1 0,-3-3 1 16,5-4 1-16,-1-2-4 0,0-4-2 15,-2-4-1-15,3 0 3 0,0-3 7 0,1-2 15 0,-1-1 14 16,1 0 20-16,-1 0 19 15,0-3-7-15,-2-4-14 0,1-4-22 0,0-6-22 16,-1-5-6-16,-2-4-4 0,3-3-1 0,1-5-2 0,1-4-2 16,-1-1 0-16,2-5 2 0,4-4-3 15,4-3-1-15,5-2 1 0,1-3-5 16,3 3 6-16,1 2 1 0,1 7 0 0,-5 5 3 0,4 8-8 16,-1 7-5-16,0 7-4 0,-4 4-6 0,6 3 4 15,-1 5-1-15,0 3 1 0,1 2 3 16,0 2-9-16,1 7 3 0,-1 7 0 0,-4 2 4 0,2 5 6 15,-5 7 2-15,-3 0 2 0,-3 5-3 16,-6-2 5-16,-1 5 1 0,-4-4-1 16,-6 0 3-16,-5 0-3 0,2-4 3 0,-6 0 0 15,0-4-3-15,0-2 7 0,-2-2-1 0,0-2 1 0,0-3 4 16,2-2-6-16,0-1 3 0,3-3-2 16,1-4 2-16,2 0 1 0,5-4 1 0,4 1 1 15,-1-3-3-15,2-1 3 0,3 1 1 16,0-1 0-16,0 0 1 0,2 0-6 0,2 0-10 0,0 0 2 15,5 2-1-15,2-1 6 0,5 1 8 16,0-1-3-16,5 2 0 0,5-1-4 0,-1 1-1 16,5 0 0-16,4 3-2 0,-1-2 2 15,0-1 1-15,3 1 0 0,-3-2-3 0,-2 1-7 16,-3 0-14-16,-3-2-44 0,-3 1-52 0,-2-2-68 16,-1 0-94-16,-4 0-127 0,-1 0-221 15,-5 0-226-15,-2 0 479 0</inkml:trace>
  <inkml:trace contextRef="#ctx0" brushRef="#br0" timeOffset="294106.8873">24159 11112 668 0,'0'0'481'15,"0"0"-126"-15,0 0-106 0,0 0-43 16,0 0-17-16,0 0-7 0,0 0-26 0,0 0-39 0,0 0-49 16,0 0-38-16,0 0-21 0,0 0-3 15,0 0 2-15,0 0 3 0,-57 25 1 0,40 11-3 16,-1 1 2-16,2 1 0 0,5 0 1 0,-1 0 3 15,3-1-4-15,0-4 0 0,3-2-1 16,-1-1-4-16,-1-5 2 0,4-1-2 16,-2-3-2-16,4-3 1 0,-2-2-1 15,0-5 2-15,3-2 2 0,0-3-3 0,2-2 6 0,-1-3 4 16,0-1 12-16,0 0 19 0,0 0 14 0,-1-6-6 16,2-5-15-16,4-5-17 0,1-4-16 15,0-6-2-15,-2-2-2 0,4-6-1 0,-1-3 1 16,4-5 0-16,0-5 1 0,4-7 0 0,3 0-2 15,1-3 3-15,1 0 0 0,1 3 0 0,-1 6 4 16,-2 7-3-16,-3 9-2 0,-1 7 1 0,-3 8-2 16,-6 7 2-16,1 4 0 0,-4 4-2 0,0 2-10 15,-2 0-9-15,1 9-2 0,3 5 1 16,-1 7 11-16,0 6 9 0,-2 7 1 0,4 5 3 16,-3 2-5-16,0 4 0 0,5 2-1 15,-4 2-1-15,6-1 3 0,0 0-3 16,1-3-1-16,-1-2 2 0,2-5-2 0,-2-3 2 0,-1-1 1 0,-3-5-2 15,2 0-7-15,-5-5-24 0,-1 0-38 16,-1-4-52-16,-1-3-75 0,-8 0-129 0,0-5-267 16,2-2-414-16,2-5 191 0</inkml:trace>
  <inkml:trace contextRef="#ctx0" brushRef="#br0" timeOffset="294478.1032">23959 11412 1932 0,'0'0'284'0,"0"0"-200"16,0 0-44-16,0 0-11 0,0 0 29 0,0 0 23 16,0 0 12-16,0 0-11 0,0 0-36 0,0 0-22 15,0 0-18-15,0 0-5 0,0 0 4 16,0 0-2-16,106-42 5 0,-59 39-2 0,8-2 0 16,-1-2 1-16,4-2-2 0,-2-3 1 0,2-1 1 15,-4-4 1-15,1-2 2 0,-9-2 1 16,3-3 0-16,-6 1-2 15,-4 3 1-15,-5 2-5 0,-8 1 1 0,-5 5 3 0,-7 2-2 0,-3 1 7 16,-5 4 6-16,-1 2 6 0,-4-1 7 16,-1 2-1-16,0-1-4 0,0 3-1 0,0 0-12 15,0 0-6-15,0 0-11 0,0 0-15 0,-1 3-7 16,-3 6 3-16,0 5 6 0,-3 4 10 0,-4 7 8 16,2 3-1-16,0 4 0 0,0 1 1 0,4 1-2 15,0-3 0-15,0 0 1 0,-2-2-4 16,4-1 3-16,-5-3-1 0,5 0-5 0,1-2-11 15,0-2-37-15,0-2-49 0,2-2-80 0,2-4-155 16,1-1-285-16,0-4-407 0,-2-3 343 16</inkml:trace>
  <inkml:trace contextRef="#ctx0" brushRef="#br0" timeOffset="294815.8266">25012 10721 2079 0,'0'0'59'16,"0"0"-35"-16,0 0-5 0,0 0 31 16,0 0 36-16,0 0 23 0,0 0 3 15,0 0-23-15,0 0-28 0,-122-80-29 0,118 80-21 0,1 0-26 16,3 0-9-16,0 8 1 0,-1 1 3 16,0 4 11-16,2 2 4 0,-1 0-3 0,0 1 4 0,1 2 1 15,6-2 2-15,3-2 7 0,-2-1-5 16,0-1 2-16,0-3 0 0,2-2 7 15,0-2 10-15,-1-4 12 0,2-1 10 0,-1 0 3 16,0-2 1-16,1-4-4 0,-1-2-2 0,0-2-3 16,0 0 0-16,-3-2 2 15,-4 0 0-15,-3-2-6 0,0 1-4 0,0-1-11 0,-1 3-8 0,-3 0-5 16,-4 1-9-16,0 4-9 0,1 1-9 0,0 4-9 16,-2 1-6-16,1 1-8 0,0 7-29 15,4 3-49-15,-2 5-89 0,5 3-167 0,1-3-370 16,0-5-718-16</inkml:trace>
  <inkml:trace contextRef="#ctx0" brushRef="#br0" timeOffset="295396.5215">25457 11021 1561 0,'0'0'1048'15,"0"0"-1014"-15,0 0-26 0,0 0 18 0,0 0 17 0,0 0 16 16,0 0-3-16,0 0-27 15,0 0-14-15,0 0-6 0,0 0-1 0,0 0-1 16,0 0 5-16,-119 102-2 0,118-71 0 0,1 2-1 16,1 0 3-16,-1 1-2 0,2-2 0 0,4 0-1 15,-2-1 0-15,2-4-4 0,-2-1-1 0,-1-2 1 16,1-2-4-16,-3-3 5 0,-1-2-1 0,0-3-2 16,0-3 5-16,-1-2 1 0,-3-2 2 15,0-2 7-15,1-2 3 0,0 0 12 16,0-3 11-16,3 0 8 0,-2 0 15 0,1 0 0 0,0-3-4 15,-3-5-12-15,0-2-17 0,-1-7-13 16,0-2-6-16,3-4-4 0,-2-4-4 0,4-6 0 16,-2-3-1-16,7-6-4 0,-1-4 6 0,6-4-7 15,-1-3 0-15,1-1 6 0,2 0-9 0,-2 5 6 16,0 6-1-16,1 7-4 0,-1 9 8 16,-5 8-6-16,-1 7 2 0,0 6-1 0,-3 3-11 15,1 3-5-15,-1 0-11 0,-1 1-15 0,1 8 6 16,1 6 11-16,-1 8 12 0,4 6 13 15,-1 6 1-15,2 4-3 0,2 2-2 0,1 0 1 16,4 1-5-16,1-2 2 0,4-2 0 0,2-2 0 16,2-2 10-16,0-1-4 0,5-4-1 0,0-2 4 0,1-6-11 15,0-2 7-15,0-5 2 0,-3-4-1 16,-2-4 11-16,0-4-4 0,-1-2 2 16,-1 1 2-16,-1-5-5 0,0-5 5 0,-4-4-2 0,3-3 3 15,-2-4-2-15,-5-2 0 0,1-6-1 16,1-6-5-16,-3-2 2 0,2-7-6 15,-3-2 0-15,3-3 0 0,-2 0-3 0,-1-1 2 16,-2 4 5-16,-3 5-6 0,-1 6 5 0,-4 6-7 16,0 6-11-16,-1 6-6 0,-6 3-25 0,0 5-35 15,-2 6-59-15,-5 2-95 0,0 4-235 0,3 5-698 16,2-4-276-16</inkml:trace>
  <inkml:trace contextRef="#ctx0" brushRef="#br0" timeOffset="341030.2911">7161 10608 1060 0,'0'0'555'0,"0"0"-528"15,0 0-10-15,16-154-14 0,-9 115-5 0,1 5 6 16,0 1-1-16,-1 2 12 0,-5 2 5 16,-3 3 6-16,-1 4 9 0,-5 2-4 0,-3 4 3 0,-1 2-4 15,1 5-2-15,-2 2-2 0,-2 2-11 16,0 4-14-16,1 1-20 0,-6 3-17 15,-6 9-5-15,-2 6 9 0,-10 10 18 0,-5 8 11 0,-6 7 1 16,0 9-5-16,0 6-8 16,-1 3 8-16,0 2 1 0,7 2 2 0,3-1 3 15,7-3-8-15,5-2-1 0,6-3 1 0,8-4-3 16,3-4 9-16,3-3 1 0,5-2 2 0,3-4 8 0,-1-3-5 16,7 0 5-16,2-3 5 0,2-2 5 15,0 0 3-15,2-3 8 0,3 0 2 0,2-2-4 16,-1-3 3-16,4 0-8 0,0-3-5 15,4-1 1-15,-4-3-6 0,1-2-2 0,-1-3-17 0,0 1 4 16,-2-5 12-16,1 0 4 0,-7-2 15 16,3 0-5-16,-4 0-12 0,-3-2-5 15,-1 0-2-15,-4-1-1 0,-2-1-4 0,0 1-2 16,-2-2-1-16,0 1-5 0,0 0-2 0,0 1 12 16,0 2 2-16,-2-1 7 0,0 2 0 0,-2 0-7 15,-2-2 1-15,2 2 2 0,-3-2 8 0,-2 1 3 16,-2 0 2-16,2-1-2 0,2-1-4 0,-2 0-2 15,0 2-4-15,1-2-4 0,-1 0-1 16,3 1-4-16,1-1-3 0,3 1-5 16,-1 2-2-16,0 1-1 0,1 1 0 0,2 2 3 0,0 0-1 0,0 2 1 15,0-1 0-15,5 1-1 16,0 1 3-16,5-1 1 0,-2 2 2 0,1-1 4 16,1 0-2-16,-1 2 1 0,1-1 1 0,2 0-2 15,1-1 3-15,-1 1 2 0,5-3 0 16,-5 1 2-16,0-4-2 0,-2 4-2 0,0-2-1 0,-1 0 1 15,-6-2-2-15,2 2 0 0,-4 1 1 16,-1 2 1-16,0 3 6 0,-8 4-1 0,-3 1 5 0,-1 8 2 16,-7 0-1-16,-1 4 4 0,-6 2-4 15,0 2-1-15,-3 1-3 0,-2-2-1 0,0 2 1 16,-4 0-1-16,2 1 1 0,0 4 0 0,2-2 2 16,-1 0 3-16,1 1-2 0,2-1 3 15,0-2-3-15,7-5-4 0,3-2 3 0,6-5-5 16,3-2 0-16,4-5 0 0,7-2-5 0,-1-3 6 15,10-1 6-15,3 0 5 0,4-3 12 16,3 1 0-16,6-2-1 0,-1-1-1 0,5 0-4 16,1-4-4-16,3-1-3 0,2-3-1 0,3 0-5 15,0-4-9-15,-4-3-25 0,3-2-49 0,-5 1-79 16,-2-3-109-16,-1 0-167 0,-7 2-308 16,-7 2-31-16</inkml:trace>
  <inkml:trace contextRef="#ctx0" brushRef="#br0" timeOffset="341890.0913">2813 12103 2365 0,'0'0'26'0,"0"0"-4"0,0 0 4 0,0 0-18 16,0 0-12-16,0 0-16 0,0 0-29 0,0 0-34 15,0 0-53-15,0 0 2 0,0 0 30 16,0 0 39-16,-54 27 60 0,53 8 12 16,1 8-2-16,0 4-6 0,1 5 3 0,6 2 4 15,2 2 0-15,1 2 4 0,3-5-4 0,-2-1-5 0,3-5 1 16,-1-3-5-1,-1-4-7-15,3-1-7 0,-2-7-17 0,1-4-11 0,-4-2-19 16,2-6-17-16,-3-4-21 0,1-5-37 0,-3-3-29 0,0-3-51 16,-3-4-9-16,-2-1 67 0,-1 0 74 15,-1-7 79-15,0-5 43 0,-2-7-19 0,-6-5-19 0,-3-6-1 16,-1-4 21-16,-4-5 22 0,0-3 46 0,-3-4 36 16,-2-1 19-16,0-4 0 0,1 1-12 15,-1-2 19-15,2 4 4 0,0 0 3 0,0 5-4 16,4 2-44-16,0 6-22 0,2 0-10 0,2 5-15 15,2 3 1-15,0 6 2 0,3 1-13 16,3 4-12-16,3 2-21 0,0 1-20 0,8-1-16 16,2-2-7-16,3 3-2 0,6-3-2 15,0 1 5-15,3 1 4 0,3 2 3 0,1 0 6 16,2 3-1-16,-2 3-5 0,1 3-5 0,1 3-10 16,-5 0 0-16,-2 3-1 0,-2 5-1 0,-2 2 6 15,-4 3-4-15,-4 3-2 0,0 4 0 16,-6 4 0-16,-3 3 3 0,-1 3 9 0,-9 4 18 15,-3 1 13-15,-6 2 8 0,-1 1-3 0,-2 1-6 16,-5-2-3-16,4 1-2 0,-3-1-1 0,3-2-3 16,1-2-3-16,4-1-4 0,1-4-9 15,5-3-25-15,4-3-69 0,5-1-105 0,3-4-155 0,7-2-184 16,1-6 90-16,-2-3 467 0</inkml:trace>
  <inkml:trace contextRef="#ctx0" brushRef="#br0" timeOffset="342277.5409">3367 12130 2235 0,'0'0'93'0,"0"0"-64"0,0 0-23 0,0 0 2 16,0 0 21-16,0 0 31 0,0 0-7 0,0 0-23 16,0 0-29-16,0 0-52 0,0 0 22 0,0 0 3 15,0 0 16-15,0 0 30 0,-113 64-27 16,107-39 5-16,3 0 0 0,1 1-1 15,2-2 4-15,1-1-9 0,-1-2-2 0,0 0-1 16,2-4-9-16,5-2 9 0,-4-2 2 0,3-2 6 16,0-2 2-16,-1-1-1 0,-2-2 0 0,4-4-6 15,-5-1 0-15,0-1 7 0,1 0 6 16,0 0 19-16,1-4 15 0,4-4 8 0,3-4 0 16,-1-2-7-16,1-4-8 0,2-3-6 0,-2-2 0 15,-1-3 0-15,0 0-3 16,-4-2 7-16,-2 0-5 0,-3-1-2 0,-1 2 2 0,-1 1-10 15,-4 3 2-15,-4 2-4 0,-3 3-8 0,-2 3-5 0,0 3-15 16,-3 4-13-16,2 2-12 0,-3 4-13 0,1 2-5 16,2 3-3-16,-4 7 1 15,5 2 0-15,-1 2-14 0,2 2-43 0,3 0-82 16,4 2-102-16,6 0-135 0,0 0-180 0,5-6-60 0,0-5 641 16</inkml:trace>
  <inkml:trace contextRef="#ctx0" brushRef="#br0" timeOffset="342559.0099">3966 11776 2186 0,'0'0'41'0,"0"0"-48"16,0 0 18-16,0 0 26 0,0 0 37 16,0 0 1-16,-126-25-24 0,107 28-22 0,-2 5-18 0,3 5-9 15,-1 4-4-15,0 5-4 0,2 4-3 0,3 2 1 16,1 4 1-16,2 5 1 0,0 0 5 15,5 3-1-15,3-1-4 0,0-4 2 0,3 1-6 16,0-3 4-16,5-2 4 0,5-1-4 16,-1-1 3-16,3-3-3 0,3-2-3 0,1-3 0 31,3-2 1-31,-1-4 3 0,2-5 2 0,-1-2-2 0,3-2-6 0,-1-5-4 0,1-1-8 16,-2-4-15-16,2-7-31 0,0 0-57 0,-1-4-95 15,-3-4-157-15,2-1-245 0,-6 3-148 16,-5 7 659-16</inkml:trace>
  <inkml:trace contextRef="#ctx0" brushRef="#br0" timeOffset="342798.6437">4030 11774 802 0,'0'0'186'0,"0"0"-13"0,0 0 13 16,0 0 50-16,0 0 52 0,0 0 6 0,0 0-47 15,0 0-50-15,0 0-71 0,0 0-57 16,0 0-42-16,0 0-31 0,0 0-21 0,0 0-27 0,-3-10-10 15,3 20 14-15,1 8 20 16,2 9 27-16,3 5 18 0,1 5-4 0,-2 3-3 16,3-1-3-16,0 1-2 0,-1-1-1 0,1-3-1 15,1-1 2-15,-1-1 0 0,0-2-2 16,3-3-24-16,-3 0-50 0,1-4-98 0,1-1-142 0,-1-5-227 16,-2-4-303-16,-3-7 109 15</inkml:trace>
  <inkml:trace contextRef="#ctx0" brushRef="#br0" timeOffset="343107.1309">4309 11790 1870 0,'0'0'313'0,"0"0"-107"0,0 0-44 16,0 0-13-16,0 0-1 0,0 0-21 0,0 0-38 16,0 0-40-16,0 0-34 0,0 0-26 0,0 0-26 15,0 0-24-15,0 0-29 0,-16-39 28 0,13 56 23 16,-2 7 27-16,-1 6 36 0,-2 5-12 15,-2-1-1-15,-2 0 0 0,1-1-2 0,-3-1-1 16,3-1-4-16,-3-4-2 0,2-3 1 16,0-2-1-16,0-2 1 0,3-5 0 0,4-2-2 15,0-2-1-15,4-4-3 0,-1-3-1 0,2-2-6 16,0-1-6-16,2-1 4 0,4 2 4 0,2-1 8 16,3-1 11-16,3 0-1 0,1 0 2 0,6 0-2 15,2-3-2-15,3 0-2 0,2-4-4 16,2 1-1-16,0 1 2 0,1 0 0 0,-2 0 0 15,-1 2-2-15,-3 0-2 0,1 1-4 16,-5 1-10-16,-1-1-31 0,-4 2-45 0,0-1-73 16,-4 0-121-16,-1 1-182 0,-3-1-341 0,-3 1-236 0</inkml:trace>
  <inkml:trace contextRef="#ctx0" brushRef="#br0" timeOffset="343585.8901">4733 11557 1976 0,'0'0'261'0,"0"0"-72"0,0 0-37 16,0 0-4-16,0 0-8 0,0 0-10 0,0 0-35 15,0 0-30-15,0 0-32 0,0 0-21 0,0 0-20 16,0 0-13-16,0 0-11 0,0 0-5 16,-32-21 10-16,22 39 11 0,0 6 15 15,-1 7 9-15,-4-2-3 0,4 1 0 0,3-2-4 16,1-1 0-16,4 1 0 0,2-1-1 0,1-1 4 0,3-1-2 15,2 1 3-15,3-2 0 16,2-2-1-16,0 0 1 0,4-1 0 0,0 1 0 16,-1-2 2-16,0-2-3 0,2-2-2 0,-4-2-2 15,-2-1-1-15,-2-4 2 0,-1-1-1 0,-3-6 2 16,-1-1 0-16,-2 1 1 0,0-2 4 0,0 0 3 16,0 0 6-16,0 0 7 0,0 0 10 0,0-3 3 15,-2-3-10-15,-3-7-9 0,-5-5-15 16,2-3-4-16,-1-5 4 0,-3-1-2 0,2-3 1 15,-1-1 1-15,-3-2-2 0,0-2 3 16,0 0-1-16,-1-2 1 0,-3 0 0 0,4 0 3 16,0 6 0-16,4 3-2 0,0 6 1 0,2 2-3 15,5 5-3-15,0 4 0 0,2 2-8 0,1 4-4 16,0 2-13-16,0 0-13 0,5 0 2 0,6-1-1 16,3-1 7-16,7 0 12 0,2 0-1 15,2 2 6-15,5 0 2 0,0 2-6 0,3 0-8 16,-1 1-18-16,-2 0-30 0,1 1-45 0,-2 4-76 15,-3 2-117-15,-2 3-184 0,-6-3-302 0,-7-1-202 16</inkml:trace>
  <inkml:trace contextRef="#ctx0" brushRef="#br0" timeOffset="343794.6979">4675 11935 1844 0,'0'0'90'0,"0"0"-35"16,0 0 7-16,0 0 41 0,0 0 5 0,0 0-20 15,0 0-45-15,0 0-40 0,0 0-16 16,0 0-1-16,0 0 2 0,130-96-3 0,-93 78 6 16,4 1 4-16,0 2-1 0,-1 2-4 0,-5 4-80 15,-6 2-144-15,-2 5-216 0,-11 1-296 16,-8 1-46-16</inkml:trace>
  <inkml:trace contextRef="#ctx0" brushRef="#br0" timeOffset="343940.7984">4762 12162 1672 0,'0'0'199'16,"0"0"-116"-16,0 0-26 0,0 0 48 0,0 0 38 15,0 0 2-15,0 0-33 0,0 0-53 0,0 0-29 16,0 0-11-16,0 0 1 0,122-57-4 16,-81 40-5-16,4-1 2 0,2-2-3 0,1 0-4 0,0 0 1 15,-1-2-6-15,-3 1-7 0,-3 1-45 16,-3-1-129-16,-9 4-199 0,-5 2-457 15,-10 7-420-15</inkml:trace>
  <inkml:trace contextRef="#ctx0" brushRef="#br0" timeOffset="344302.3754">5038 11698 2164 0,'0'0'109'0,"0"0"-42"16,0 0-20-16,0 0-6 0,0 0-3 15,0 0 24-15,0 0 5 0,0 0-4 0,110-116-15 16,-78 93-16-16,3-1-7 0,5-2-6 0,-3 2-3 0,1 3-3 16,-5-1-6-16,-2 6-1 15,-5 2-3-15,-7 4-3 0,-5 2 2 0,-5 3 2 16,-6 3-1-16,-3 1 5 0,0 1-6 0,-2-1-28 16,-1 1-15-16,-5-1-20 0,-1 1-8 15,-1 0 21-15,0 0 11 0,0 0 17 0,-2 1 15 0,2 1 13 16,2 0 7-16,3 1 8 0,0-2 0 15,3 0-6-15,2 1-7 0,-1-1-15 0,1 5 7 16,-1 3 12-16,-2 5 15 0,0 6 21 0,1 3-8 16,2 5-4-16,0 0-2 15,0 3-10-15,5 3 1 0,1 0-4 0,4 0-9 0,1 0 3 16,3 2-5-16,1-2 2 0,0 0-4 0,0 2-5 16,2-4-20-16,-2 0-61 0,-1 0-125 15,-6-7-270-15,-1-11-692 0</inkml:trace>
  <inkml:trace contextRef="#ctx0" brushRef="#br0" timeOffset="346636.3728">2942 13277 967 0,'0'0'96'16,"0"0"-69"-16,0 0 9 0,0 0 44 0,0 0 54 0,0 0 30 16,0 0-12-16,0 0-45 0,0 0-48 15,0 0-36-15,0 0-18 0,0 0-4 0,-2-2-2 16,2 2 5-16,0 1 3 0,0-1 2 0,0 0 4 16,0 1-1-16,0-1 4 0,0 0 5 0,0 0 7 15,0 0 12-15,0 0 10 0,0 0 10 0,0 0 7 16,0 0-1-16,0 0-5 0,0 0-15 0,0 0-13 15,0 0-16-15,0 0-10 0,0 0-8 16,0 0-14-16,0-1-15 0,0 1-59 0,0 0-104 16,0 0-193-16,0 0-348 0,0 0-128 15,0 0 765-15</inkml:trace>
  <inkml:trace contextRef="#ctx0" brushRef="#br0" timeOffset="349626.9313">3235 13157 700 0,'0'0'109'16,"0"0"3"-16,0 0 7 0,0 0 31 0,0 0 20 16,0 0 29-16,0 0-11 0,0 0-14 0,0 0-17 15,0 0-32-15,-68-123-20 0,64 116-15 0,2 2-5 16,-1 0-4-16,1 3-4 0,0 1-1 0,2 1-9 15,0 0-13-15,0 0-18 0,-1 0-23 16,0 0-18-16,1 0-24 0,-1 3-28 0,1 3 1 16,0 6 8-16,1 7 20 0,5 6 29 0,1 6 1 15,1 4 2-15,3 3-1 16,0-2-2-16,3 3 1 0,-1-4-3 0,-2 0 0 0,1-1 0 16,-1-3 0-16,-1-1 1 0,0-3 0 0,0-4 1 15,-2-3-1-15,-2-6 2 0,0-1-2 16,-3-5 2-16,2-3 4 0,-4-3 5 0,0-2 17 0,-1 0 15 15,0 0 13-15,1 0 11 0,-1 0 5 16,0 0 5-16,0-3 5 0,0-4-22 16,-1-6-21-16,-6-2-22 0,1-6-21 0,-4-2 6 15,2-1 1-15,-3-5 1 0,1 1-3 0,1-4 0 16,-2-2-3-16,-1-3 1 0,2-2 2 0,-4 0-2 0,2-2 3 16,0 1-1-16,2 3-2 0,1 4 2 15,2 8-2-15,1 6 4 0,2 6 0 16,3 3-8-16,0 2-8 0,1 5-14 0,0 0-14 0,0 2-14 15,1 0 0-15,5-1 9 0,4 1 12 16,2-2 12-16,6 3-2 0,0 0-14 16,4 4-16-16,0 3-20 0,1 2-35 0,3 3-68 15,-3 1-94-15,2 2-144 0,-1 4-185 0,-9-6-212 0,-5-5 436 0</inkml:trace>
  <inkml:trace contextRef="#ctx0" brushRef="#br0" timeOffset="350488.3357">3263 13314 1872 0,'0'0'134'16,"0"0"-73"-16,0 0-6 0,0 0 25 0,0 0 25 16,0 0 13-16,0 0-26 0,0 0-36 0,0 0-28 15,0 0-22-15,0 0-8 0,0 0 1 16,0 0 1-16,54-110 2 0,-32 90 6 0,5-2-3 16,1 3 5-16,-3 0-3 15,3 0-2-15,-5 3-1 0,-2 2-3 0,-4 1 0 0,-5 6 2 16,-1 2 5-16,-3 0 10 0,-4 3 14 15,-3 0 21-15,0 2 11 0,-1 0 6 0,0 0-3 16,0 0-16-16,0 0-12 0,0 0-15 0,0 2-17 16,0 0-9-16,-1 0-14 0,0-1-12 0,1 2-14 15,0 3-4-15,0 5 13 0,1 7 17 0,4 4 22 16,2 2 8-16,2 2-3 16,0 2-5-16,0-2-2 0,3-1-1 0,-3 2-1 15,0-5 1-15,2 1 2 0,-3-2-5 0,-1-1 3 0,-1-1-1 16,0-4-4-16,-2-1 7 0,-2-3-5 0,1-2 1 15,-1-5 1-15,-2-1-2 0,2-2 9 16,-2-1 5-16,0 0 9 0,0 0 16 0,0 0 6 16,0 0 13-16,0 0 2 0,0-3 0 15,0-4-17-15,-2-3-19 0,-4-5-13 16,0-4-20-16,-5-6 9 0,3 0 2 0,-2-2-2 0,-1-4 5 16,4-3-8-16,-4 0 1 0,3-5 1 15,2 1-4-15,-1 1 2 0,1-2-3 0,2 0-5 0,2 4 1 16,2 3-3-16,0 6 0 0,-1 6-2 15,2 3-5-15,3 5-3 0,4 1-6 0,1 2-3 0,3 1-3 16,2 2-3-16,4 1 1 0,-1 3 0 16,3 2-8-16,-2 0-12 0,0 7-8 0,1 2-8 15,-3 4-3-15,0-1-1 0,-3 4-7 0,0 0-2 16,-4 0 1-16,-4 2-1 0,-2-1 7 0,-3-1 17 16,0-1 15-16,-1-1 22 15,-7 3 20-15,-2-2 5 0,-2 2 11 0,-2-2-1 16,-2 1 4-16,1-2 1 0,0-1 3 15,0-2 6-15,4-1 3 0,1 0 1 0,5-4-4 0,0 1-7 16,2 0-8-16,2-1-8 0,-1 2-1 0,2-1-7 16,0 0-2-16,6 0 5 0,2 1 0 0,1 1 12 15,5-2 7-15,1 0 0 0,5-2 9 0,-1-1-6 16,4 0 4-16,1-2 3 0,1-2-7 16,1 0 3-16,-2-2-5 0,3-4-1 0,-1 0 0 0,1-2-4 15,1-1 0-15,-3 0-4 0,-2-1-2 16,-2 0-7-16,1 0-12 0,-5 3-15 0,-2 0-27 15,-4-1-33-15,0 1-23 16,-4-1-18-16,-4-2-5 0,0 1 13 0,-3-1 15 0,0-1 25 0,-5-1 26 16,-1-3 25-16,-3 3 15 0,0-2 9 15,0 1 16-15,-3 1 10 0,2 3 23 0,1 1 28 16,0 3 24-16,1 1 17 0,4 2 3 16,-1-1 0-16,3 3-15 0,2 0-26 0,0 0-34 15,0 0-64-15,0 5-12 0,0 2 0 16,2 5 13-16,3 3 41 0,2 3-6 0,2-1 5 0,3-2-3 15,3 3-1-15,0-1 6 0,2-4-4 16,-1 0-3-16,0-3-8 0,1 1-25 0,-3-2-31 16,0-3-100-16,-3 0-178 0,-2-1-378 0,-5-3-295 0</inkml:trace>
  <inkml:trace contextRef="#ctx0" brushRef="#br0" timeOffset="350660.0147">4037 12637 2249 0,'0'0'367'0,"0"0"-312"0,0 0-33 0,0 0-17 16,0 0 0-16,0 0 1 0,0 0-11 0,0 0-55 15,0 0-74-15,0 0-7 0,0 0 1 16,0 0 10-16,0 0-78 0,0 0-289 16,-38 25-386-16,48-16 372 0</inkml:trace>
  <inkml:trace contextRef="#ctx0" brushRef="#br0" timeOffset="350965.8528">4365 12682 2340 0,'0'0'71'0,"0"0"-22"0,0 0 8 16,0 0 40-16,0 0 22 16,0 0 1-16,0 0-31 0,0 0-37 0,0 0-22 0,0 0-23 15,0 0-25-15,0 0-2 0,0 0-4 0,0 0 9 16,-115 24 15-16,109 4-2 0,1 0 7 15,-2 3-5-15,3-1-1 0,0 4 1 0,2-3-9 16,0 0 8-16,2 0 1 0,2-4-3 0,-2-2 7 16,2 0-7-16,4-2 1 0,0-3 1 15,2-1-7-15,1-5 1 0,-1-2-6 16,2-4 0-16,2-1 1 0,2-3 3 0,0-1 4 16,5-2 3-16,0-1 4 0,3-1-3 0,0-6-3 0,2-4-2 15,1 0-10-15,0-4 2 0,0-2-8 16,0-1-16-16,-5-1-20 0,-2 1-43 0,-3-1-39 15,-1 1-36-15,-7-1-67 0,-2 1-114 0,-3 1-217 16,-2 6-214-16,0 3 452 0</inkml:trace>
  <inkml:trace contextRef="#ctx0" brushRef="#br0" timeOffset="352095.044">4253 12956 0 0,'0'0'196'15,"0"0"-20"-15,0 0-97 0,0 0 71 0,0 0 59 16,0 0 14-16,0 0-59 0,0 0-63 0,0 0-37 15,0 0 20-15,0 0 46 0,0 0 5 16,0 0-4-16,32 17-15 0,-11-24-10 0,7-3-6 16,0-1-5-16,3-5-4 0,3 1-2 0,2-4-7 15,1-2-6-15,0 0-9 0,2-3-11 0,-3 3-9 16,-3-3-11-16,-2 2-7 0,-5 2 0 16,-6 0-2-16,-4 1 11 0,-6 1 8 15,-3 2 4-15,-5 0 5 0,-2 2-4 0,0 0-2 0,-5 1-7 16,-1 2-8-16,0 1-5 0,-3 2-5 15,1 4-1-15,2-1-4 0,0 3-2 16,2 1-4-16,2 1-8 0,0 0-4 0,2 0-15 0,0 0-18 16,0 6-2-16,-1 3 0 0,1 6 12 0,0 5 17 15,0 2 3-15,0 2 3 0,3 3 0 16,2 0 1-16,2 2-2 0,1-4-1 16,3 1 2-16,-1-4-3 0,0-2 2 0,1-1 0 0,-1-4 1 15,-3-2 1-15,2-1-3 0,0-2 1 16,-6-4 0-16,1-2 0 0,-1-3 2 0,-2 0 2 0,-1-1 5 15,1 0 11-15,-1 0 9 0,0 0 11 16,0-5 5-16,0 0-15 0,0-6-9 0,0-5-14 16,0-1-11-16,-5-3 6 0,0-3 1 15,-1-2 1-15,0-4-2 0,-4 0 0 0,4-3-2 0,-2 2 0 16,-1 0-1-16,1 3 0 16,1 2 2-16,3 5 0 0,-3 6 0 0,5 5-1 15,1 4-4-15,1 4-6 0,0 1-16 0,0 0-26 16,0 2-2-16,1 6 4 0,9 5 16 0,0 2 25 15,2 5 7-15,6 3 2 0,0-2 0 0,2 1 1 16,3 0-1-16,0-3-3 0,4 0 3 0,-2-4-2 16,3-3 2-16,0-1 2 0,-4-4-2 0,3-3 5 15,-5-1-2-15,-1-2 0 0,-3-1 3 16,-1-1 1-16,-4-4 4 0,-5 0 3 0,1-3 4 16,-4 0 6-16,-2-2-2 0,0 0 3 0,-2-2-1 15,-1-1-6-15,0 0-2 0,-1-2-8 16,-4-1-2-16,0-2-3 0,-2 0 0 0,-1-1 2 0,2-2-1 15,0 0 0-15,-1 0-4 0,0 2-2 16,2 0 2-16,3 1-2 0,0 4 2 16,1 3 1-16,1 4-4 0,0 1 0 0,0 4-5 15,0-1-5-15,0 3 0 0,0 0 0 0,0 0 2 16,0 0 1-16,0 0 2 0,0 0 2 0,0 0 4 16,0-1 2-16,0 1 3 0,0 0 3 0,0 0 1 15,0 0 1-15,0 0 3 0,1 0-1 16,-1-1 1-16,2 1 0 0,-2 0-6 0,1 0-1 15,-1 0-4-15,0 0-4 0,0 0 1 0,1 1-5 16,1 3 6-16,5 3 3 0,1 1 2 0,4 5 6 16,-1 4-5-16,4 0 0 0,0 1-2 0,-1 3 1 15,2 0 1-15,-4-1-4 0,0 0 1 16,2-1-2-16,-2-1 1 0,-4 0 4 0,3 1-4 16,-2-2 3-16,-3-1-2 0,2-1-4 0,-1-2 5 15,-3-4-2-15,-3-2 2 0,-1-3 2 16,1-1-4-16,-1-2 0 0,0 0 2 0,0-1 3 0,0 0 8 15,0 0 9-15,0 0 10 0,-2-2-3 16,-5-5-7-16,0-5-10 0,-4-3-12 0,0-2 3 16,-4-2-2-16,3-2 1 0,-5-1 0 0,2-3-6 15,-1-4 3-15,2-3-1 0,-1-3 0 16,2 2 5-16,1-2-2 0,2 5 2 16,2 2-4-16,1 6 1 0,3 1-2 0,3 5-1 0,-2 4 3 15,3 2-7-15,0 3-2 0,1 1-6 16,4 1-7-16,4 1 4 0,0 0-1 0,1 3 6 15,7 0 3-15,3 1-1 0,3 0 3 0,2 3-1 16,4 6 1-16,1 0 5 0,2 4 3 0,1 1 0 16,1 1 0-16,-3 2 0 0,0 0 0 15,-4 1-1-15,-3 1 2 0,-3-1 0 0,-8 0-8 16,0 3 0-16,-7-4-4 0,-3 3-4 0,-3-2 4 16,-2 2 1-16,-9 1 3 0,-2 0 2 0,-7 1-4 15,-4-3 1-15,-3 2-1 0,-2-2 3 0,-2-1 1 16,1 2 0-16,2-2-1 0,3-4-8 0,-1 0-8 15,6-2-21-15,3-4-27 0,4-2-37 16,4-4-62-16,5-2-116 0,3 0-334 0,1 0-811 0</inkml:trace>
  <inkml:trace contextRef="#ctx0" brushRef="#br0" timeOffset="352462.117">5464 12165 2654 0,'0'0'71'16,"0"0"-13"-16,0 0 10 0,0 0 22 0,0 0 8 15,0 0-14-15,0 0-46 0,0 0-38 0,0 0-20 16,0 0 3-16,0 0 7 0,0 0 15 0,0 0 15 16,0 0-1-16,28 97 1 0,-8-69-6 15,0-2 2-15,-3 2-4 0,1-1-2 0,-2 2 5 0,0-5-4 16,-4 2 0-16,1-1-1 0,-6-3-5 15,-1-2 0-15,1 0-2 0,-3-3-3 16,2 0 4-16,-4-3 1 0,0-2-1 0,1-4 1 16,0-1-3-16,-1-3 0 0,0 0 2 15,4-2 5-15,-4-1 2 0,3-1 7 0,1 0 3 0,3 0-1 16,1 0 5-16,2-2-5 0,2-5 2 0,2-3 4 16,4-4-11-16,4-4-4 0,1-3-3 15,1-2-11-15,0-2 6 0,-1-1-3 0,0 1-6 16,-3 1-9-16,2 0-19 0,-7 0-26 15,1 1-37-15,-6 2-47 0,2 1-78 0,-8 4-151 16,-1 3-424-16,-3 6-775 0</inkml:trace>
  <inkml:trace contextRef="#ctx0" brushRef="#br0" timeOffset="352877.9143">5823 12089 1908 0,'0'0'209'0,"0"0"-31"15,0 0-10-15,0 0 22 0,0 0-10 0,0 0-28 16,0 0-52-16,0 0-45 0,0 0-30 16,0 0-33-16,0 0-2 0,0 0 0 0,0 0 4 0,20 8 14 15,-5 7-1-15,4 2 1 0,1 1 1 16,0-1-3-16,1-2-2 0,-4-1-1 0,1-3-1 16,0 0 1-16,-2-3 1 0,-1-2 0 15,-1-2-2-15,1-1 8 16,-3-3 5-16,1 0 9 0,1-1 8 0,-3-5-3 0,0-1 0 0,-1-3-3 15,-1-1-4-15,0-4 5 16,-1-1-5-16,-1-3-1 0,1 0-1 0,-2-3-9 0,-1-1-2 16,0-2-1-16,-1-4-2 0,-3 0 2 0,1-1 0 15,-2 2-1-15,0 1-3 0,0 5 4 0,0 5-3 16,0 4 2-16,0 6 5 0,0 4-5 0,0 3-5 16,0 0-7-16,0 0-21 0,0 1-8 0,-1 7-1 15,1 8 10-15,-1 6 18 0,1 9 9 16,0 3 2-16,0 5-3 0,0-1-5 0,0-1 5 15,2-2 0-15,4 0 1 0,0 0 0 0,1-1-4 16,2 0-1-16,2 1-1 0,1-2 1 0,-1 0-16 16,4-3-49-16,-3 1-89 15,-2-2-196-15,-3-8-684 0,-4-6-628 0</inkml:trace>
  <inkml:trace contextRef="#ctx0" brushRef="#br0" timeOffset="353893.3567">3737 14150 1680 0,'0'0'113'0,"0"0"-88"0,0 0-14 0,0 0 41 16,0 0 53-16,0 0 66 0,0 0 25 0,17-124-17 16,-15 116-36-16,-2 3-45 0,1 0-25 15,-1 4-23-15,0 1-20 0,0 0-20 0,0 0-33 16,0 2-45-16,0 7-13 0,1 3 14 0,2 10 28 15,1 10 39-15,-2 7 17 0,1 7-7 0,-2 6-5 16,-1 1 0-16,1-1-1 0,-1-2 0 16,0-1 0-16,-4-2-4 0,1-3-2 15,0-2-8-15,2-4-19 0,0-2-12 0,1-6-36 16,0-3-61-16,0-5-75 0,5-3-133 0,1-6-182 0,0-5-230 0,-2-4 193 0</inkml:trace>
  <inkml:trace contextRef="#ctx0" brushRef="#br0" timeOffset="354236.8355">3740 14187 719 0,'0'0'723'0,"0"0"-597"0,0 0-21 15,-69-121 9-15,57 100 20 0,1 3 41 16,3 5 28-16,2 1-26 0,1 5-30 0,2 1-37 16,1 3-31-16,2 1-32 0,0 1-29 0,0 1-19 0,1-1-22 15,2 1-13-15,0 0 4 0,4 0 2 16,5 0 12-16,4 0 14 0,8 4-3 15,6 7 10-15,6 0-3 0,4 5 4 0,4 4 3 16,3 4-7-16,2 3-2 16,-4 3-3-16,1 5-3 0,-3 2 1 0,-3 5-1 0,0-1-1 15,-6 2-4-15,-5-1-3 0,-8 1-5 0,-4-3 0 0,-9 0 1 16,-6-2-6-16,0-2 2 0,-12-4-2 16,-4-2 5-16,-6-3 12 0,-6 0 4 0,-4-3 10 15,-2-1 7-15,-6-2-5 0,0-1 6 16,-3-3-1-16,-2-2-2 0,1-4 5 0,-2-1 2 0,4-3-6 15,2-2 2-15,2-3-3 0,6-1-4 0,4-1-2 16,6 0-15-16,7-7-39 0,2-2-80 16,6-4-188-16,3 2-373 0,2 3-629 0</inkml:trace>
  <inkml:trace contextRef="#ctx0" brushRef="#br0" timeOffset="354817.8024">4902 13803 939 0,'0'0'195'0,"0"0"-120"0,0 0-14 0,0 0 19 16,0 0 13-16,0 0 32 0,0 0 18 0,0 0-13 16,0 0-26-16,0 0-31 0,0 0-23 15,-133-53-17-15,114 60 5 0,-1 2 6 0,-3 3 5 16,1 3 4-16,-1 2-14 0,2 3-9 15,1 5-10-15,-1 2-7 0,4 4-2 0,1 3-3 0,-1 5-2 16,2-1-1-16,2 3 0 16,1 1 2-16,6-1 1 0,4 2 1 0,2-1-5 0,0-4 2 15,6-3-1-15,8-2-4 0,1-4 6 16,6-3-3-16,1-4 0 0,7-1 3 0,3-5-5 0,4-1 2 16,2-6-5-16,3 0-12 0,2-4-1 15,0-3-11-15,1-2-11 0,0-3-27 0,-1-4-57 16,-2-2-97-16,-8 0-194 0,-8 1-359 0,-11 1-50 0</inkml:trace>
  <inkml:trace contextRef="#ctx0" brushRef="#br0" timeOffset="355557.3507">4572 14241 2170 0,'0'0'47'16,"0"0"-45"-16,0 0 10 0,0 0 4 15,0 0 2-15,0 0 4 0,0 0 9 0,0 0 3 16,0 0-3-16,0 0-1 0,0 0-14 16,0 0-6-16,136-96 4 0,-91 74 6 0,5-1 6 0,2-1 3 15,-1 1 2-15,2 0 0 0,-4 1-6 16,-4 3-2-16,-5 0-2 0,-6 3-3 0,-4 2 6 16,-7 4 2-1,-5 2 6-15,-3 2 5 0,-6 3-2 0,-2 0-1 0,-6 3-6 16,-1 0-12-16,0 0-11 0,0 1-18 0,0 6 0 0,0 4 9 15,0 7 9-15,0 6 15 0,1 5-2 16,-1 3-7-16,0 4-3 0,0-1-2 0,0 3-1 0,0 0-1 16,1-3 1-16,-1-1-1 0,0-3-4 15,0-7 4-15,0 0-4 0,2-3 2 0,1-4 2 16,-1-5-3-16,0-1 0 0,1-4-2 0,0-4 1 16,-2 1 1-16,0-3 0 0,0-1 5 15,1 0 7-15,0 0 13 0,-1-1 12 16,0-4-7-16,1-5-4 0,-1-4-15 0,1-6-13 15,1-1 3-15,-1-6-3 0,0-2 2 0,-1-1-3 0,-1-5 1 16,0-1 2-16,2-2-2 0,2-2 3 16,0-2-2-16,3 0-4 0,-1 1 5 0,2 3-4 0,1 6 1 15,-1 7 0-15,-3 7-10 16,-1 7-5-16,0 8-11 0,-4 2-11 0,1 1-11 16,3 0 3-16,1 3 10 0,2 3 14 0,6 6 14 15,-1 3 7-15,7 3 1 0,-2 3 2 0,3 1 1 16,2-1 0-16,1-1 0 0,-2-2-4 0,3-2 4 15,0-3-3-15,-2-3 5 0,1-2 2 16,3-2 3-16,-1-2 5 0,2-4-1 0,0 0 0 0,-2-4 3 16,-1-2-2-16,-2-1 4 0,-2-3 0 15,-5 1 1-15,1 0 2 0,-4-3 1 0,-4-1 0 16,1 1-3-16,-2-4 0 0,0 1-5 0,-4-2-3 16,3 1 0-16,-3 1-6 0,-1-1 1 15,2 1 1-15,-2 1-6 0,0 2 3 16,-2 3-4-16,1 3-5 0,-1 3 0 0,1 3-8 0,-1 0-13 15,0 0-18-15,0 2-28 0,0 7 12 0,0 6 14 16,-1 6 23-16,0 8 30 0,1 4-3 16,0 5-1-16,0 0-3 0,0 2 1 0,0 0-3 15,0-4-1-15,0 2 3 0,3-3-4 0,3-2 3 16,0-1-5-16,2-3-9 0,1-4-17 0,2-2-37 16,3-4-51-16,-1-5-73 0,3-2-114 15,-1-3-129-15,6-4-184 0,-10-4-211 0,-1 0 576 16</inkml:trace>
  <inkml:trace contextRef="#ctx0" brushRef="#br0" timeOffset="356041.2721">6336 13830 931 0,'0'0'208'0,"0"0"-50"0,33-120-51 0,-20 87 18 16,-2 11 42-16,-4 8 45 0,0 6 6 0,-5 4-22 15,-1 4-36-15,-1 0-50 0,0 0-55 0,0 1-53 16,0 6-19-16,-3 6 5 0,0 6 21 15,-4 7 35-15,-3 8 8 0,0 3-4 0,0 2-11 16,-1 3-12-16,2-3-1 0,1 1-2 16,3 0 1-16,-3-1 2 0,0-3-8 0,4-1 0 15,-2-2-4-15,3-4-4 0,-3-2 0 0,3-2 0 16,2-6-1-16,-1-2-2 0,2-6 1 0,0-3-2 16,0-3 1-16,0-3 4 0,0-1 4 0,0-1 10 15,0 0 9-15,0 0 7 0,1 0 13 0,0-2 0 16,0-4-14-16,4-5-8 0,0-8-20 0,3-6-9 15,-1-6 0-15,0-3-2 0,2-1 4 16,0-4-4-16,1-3 2 0,1-2-4 16,1-3-2-16,6-2-3 0,1-2-1 0,3 3 4 15,3 1-1-15,1 1 3 0,1 9-1 0,-5 7-4 0,-2 7-1 16,-4 8-4-16,-2 6-3 0,-4 5 1 16,-5 3-5-16,3 1 3 0,1 3 1 15,-3 5 1-15,0 6 9 0,3 5 4 0,1 4 6 16,-3 4 2-16,-2 5 0 0,4 5-1 15,-6-1-4-15,4 4-1 0,-1 1 0 0,-3 0 1 0,2-1 0 16,2 0 0-16,0-1-2 0,-3-3 0 0,4-1-1 16,2-1 2-16,-1-4-3 0,2 0 5 0,0-4-1 15,0-1-4-15,3-2 5 0,2-3-9 16,0-3-2-16,-2-2-5 0,-2-3-17 0,4-2-34 16,-5-3-77-16,-2-4-146 0,-3 1-303 0,1-3-500 15,-7-1 88-15</inkml:trace>
  <inkml:trace contextRef="#ctx0" brushRef="#br0" timeOffset="356795.1148">6271 14164 2523 0,'0'0'98'16,"0"0"-48"-16,0 0-29 0,0 0 3 0,0 0 15 15,0 0 24-15,0 0-3 0,0 0-13 0,0 0-15 16,0 0-25-16,0 0 2 0,0 0-2 0,0 0-2 15,0 0 4-15,126-120-5 0,-78 105 0 16,6-1 1-16,4 0-6 0,-1-1 7 0,2 0-3 16,0 1 0-16,-3-1 5 0,1 1-3 15,0 0 3-15,-3 0-1 0,-1-1 1 0,2 0-2 16,-8 2-1-16,1 0 1 0,-6-1-1 16,-3 3 0-16,-8 3-1 0,-6 1-3 0,-8 4 1 0,-1 2-1 15,-7 2 1-15,-5 1 6 0,-4 0-1 0,0 0 5 16,0 0-4-16,0 0-6 0,0 4-5 15,-2 4 6-15,-3 7 10 0,1 7 9 0,-4 5 4 16,0 2-3-16,0 3-8 0,1-1-6 0,-1-2 2 0,4 2-6 16,-3-2 1-16,5-2-2 15,0-1 7-15,-2-2-5 0,4-1-1 0,0-3 2 16,1 0-10-16,-1-3 8 0,0-2-1 0,4-2-2 16,-3-1 9-16,1-2-7 0,-2-5 1 15,1-1 1-15,-1-2-10 0,1-2 10 0,-1 0-1 0,0 0 5 16,0 0 14-16,0 0 0 0,0 0 11 0,0-2 2 15,3-6-8-15,-3-7-6 0,2-4-13 16,-2-5-6-16,1-4-5 0,-1-5 1 0,-1-3 0 16,2-5-6-16,1-3 8 0,0-3-7 0,3 0 3 15,-2 1 4-15,3 3-7 0,-1 4 5 0,3 7-2 16,-3 5-3-16,2 6 4 0,-1 8-3 16,-3 4-1-16,-2 5-1 0,0 2-9 0,0 2-8 15,-1 0-17-15,3 2-7 0,1 6 9 0,0 6 13 16,3 6 21-16,2 5 7 0,3 6 1 15,-1 2-2-15,5 1-3 0,-2-1 3 0,6 2-5 16,-2-4 3-16,2-1 1 0,1-2-2 0,1-3 6 0,-1-3-7 16,2 1 4-16,3-4 2 0,-5-2-6 15,2-5 8-15,1-3-3 0,-4-3 5 16,-3-3 7-16,1-1-2 0,-1-2 3 0,-3 0-1 16,-2-5-2-16,5-2 5 0,-5-2-3 0,0-5 2 15,3-1-2-15,-3-7-2 0,0-3-2 0,-1-4-4 16,-2-2 1-16,1-4-3 0,-2-2-1 15,-5-4 2-15,2 1-4 0,-4 0 1 0,-1-1-2 0,-1 5-3 16,-4 7 8-16,3 2-8 0,-4 8 1 16,2 6-2-16,-3 5-10 0,4 2-1 0,2 4-12 15,-1 2-12-15,1 0-3 0,-3 7-2 0,3 6-4 16,0 3-14-16,1 6-31 0,0 1-48 16,8 0-70-16,4 4-96 0,6-4-181 0,-5-5-315 15,-2-5-402-15</inkml:trace>
  <inkml:trace contextRef="#ctx0" brushRef="#br0" timeOffset="357378.9992">8430 13650 2222 0,'0'0'189'0,"0"0"-57"0,0 0-37 0,0 0 22 16,0 0 3-16,0 0 3 0,0 0-21 0,0 0-27 16,0 0-10-16,0 0-24 0,0 0-17 0,0 0-6 15,0 0-13-15,0 0-2 0,-115-63 0 16,97 87-6-16,4 4 3 0,-3 4 0 0,6 6 1 15,1 1 3-15,0 2-1 0,3 3 1 0,4-1-2 16,2 0-1-16,2 0 2 0,-1-3-3 16,4-1 4-16,4-2 0 0,2-2-3 15,-1-4 3-15,2-1-2 0,-1-6 2 0,0-2 1 16,-1-6 2-16,-1-4 1 0,-4-3-3 0,-2-6 3 0,1-2 7 16,-2-1 12-16,-1 0 16 0,0-2 3 15,0-6-6-15,0-4-16 0,0-8-16 0,-1-4-6 16,-5-5-3-16,-2-5 3 0,-1 0 2 0,-2-4-4 15,0-3 3-15,0-1-2 0,3-3 1 0,-1-3 1 16,4 0-3-16,2-2 4 0,-2 5-4 16,5 2 2-16,0 6-1 0,0 5-2 15,-1 7 6-15,1 4-5 0,1 6 2 0,1 5-2 16,2 4-5-16,-1 4-4 0,1 2-4 0,5 0-1 16,1 0 3-16,8 0 3 0,2 6 3 0,1 1 2 15,8 3 1-15,0 0-2 0,3 3 0 0,2 2 2 16,3 0-5-16,3 4 5 0,-1-1-2 0,-3 2-1 15,2 2 5-15,2 2-4 16,-2 2 2-16,-3 2 2 0,2-1-5 0,-4 4 1 0,-2-2 0 16,-2-1-9-16,-7 3 0 0,-1-5-4 0,-5 3 2 15,-4 0 8-15,-4 1 5 16,-4-2 1-16,-4-2-1 0,0-2-1 0,-10-2 3 0,-5-1-1 0,-9-2 3 16,-2-1-1-16,-11-1-2 0,-4-3 2 0,-7-3 1 15,-4-3 2-15,-2-1 0 0,-4-1-1 16,-1-2-2-16,3-3 0 0,-2 0 1 0,6-1 0 15,1 0 0-15,7-2-2 0,7-2-5 0,6 0-9 16,12-2-27-16,5 2-42 0,7-2-65 16,6 1-147-16,1-1-319 0,0 2-622 15</inkml:trace>
  <inkml:trace contextRef="#ctx0" brushRef="#br0" timeOffset="358370.6816">9760 13941 2207 0,'0'0'103'16,"0"0"-45"-16,0 0-30 0,0 0 10 0,0 0 30 0,0 0 34 16,0 0 17-16,0 0-2 0,0 0-28 15,0 0-37-15,0 0-18 0,0 0-12 0,0 0 2 16,0 0 14-16,55-19 2 0,-15 20 3 0,8-1-3 15,8 0-9-15,7 1 0 0,5-1-5 0,6-5 0 16,0 1 0-16,4-2-5 0,-4 0-2 16,-2 1-3-16,-3-1-3 0,-6 1-3 0,-7 1-3 15,-7-1-3-15,-3 2-3 0,-9-1 3 0,-9 1-1 16,-4 0 2-16,-9 0 9 0,-4 0-6 0,-6 2 9 16,-4 0 8-16,-1-1-1 0,0-1 5 0,0-1-9 15,-5 1-15-15,1-2-5 0,-2 1-10 0,0-2-3 16,-1 3-5-16,4 0-11 0,-4 0-10 15,3 0-16-15,0 0-22 0,1 1-35 0,1 0-60 16,2 0-120-16,-1 1-336 0,1 0-579 16</inkml:trace>
  <inkml:trace contextRef="#ctx0" brushRef="#br0" timeOffset="473033.9217">12728 13913 0 0,'0'0'0'0,"0"0"0"16,0 0 0-16,0 0 0 0,0 0 0 0,21-141 0 15,-15 112 67-15,-1 2 284 0,3 0-28 16,-5 3-65-16,0 0-49 0,-1 1-49 0,-2 2-40 16,2 3-28-16,-2 2-16 0,0 3-1 15,0 4 5-15,-2 3 6 0,1 3 3 0,-2 3-26 16,1 0-42-16,2 0-52 0,-4 5-24 0,-2 6-6 15,0 6 19-15,-2 7 30 0,-4 6 6 16,2 7 8-16,0 1 0 0,1 3-4 0,1 2 3 16,1 2-3-16,1 0 5 0,0 0 2 0,-2 0-5 15,4-1 3-15,-4-2-2 0,2-3-1 0,1-4 4 0,-3-6 0 16,6-1 0-16,-2-6 1 0,3-5-3 16,-1-3 2-16,2-5 2 0,0-3 6 0,0-4 22 15,0-2 25-15,0 0 32 0,0 0 34 0,0 0 22 16,3-5-2-16,0-5-29 0,-1-6-40 15,4-7-44-15,-1-7-22 0,3-4-6 0,-1-3-5 16,1-1 8-16,0-1 0 0,-1-4 2 0,-4 3 3 16,3-1-8-16,-4 0 1 0,0 1-2 0,-3 2 3 15,1 2 0-15,0 5 0 0,0 5-1 16,-1 7-3-16,1 4 2 0,-1 7-2 0,0 5-2 16,1 0-8-16,0 3-29 0,0 0-35 0,0 5 0 15,2 4 5-15,7 5 31 0,-1 4 34 16,4 4 4-16,2 5 4 0,4 0-7 15,2 4 2-15,3-2-1 0,5 0 0 0,-2-1 3 0,4-4 1 16,5-2 2-16,-1-2 0 0,4-2 1 16,1-5 1-16,-2-2 1 0,1-1-2 0,0-6 3 0,-2-2 5 15,-1-2 1-15,-4-1 2 0,-1-6 1 16,-3-4 0-16,-3-1 2 0,-4-3 7 0,-3-2-3 16,-3-3 4-16,-3-2-2 0,-3-3-9 0,-4-3 1 15,-1-1-3-15,-3-4-5 0,-1 1 2 16,-5 0-5-16,-3-1-3 0,-4 4-1 0,0 1 0 0,-2 1 1 15,3 7-4-15,-1 4-4 0,-1 4-10 16,5 5-7-16,3 3-8 0,0 1-13 0,5 3-20 16,1 4-10-16,0 8-4 0,1 3-8 0,9 5-24 15,-1 2-51-15,3 2-79 0,8 0-86 16,2-2-81-16,6 0-129 0,2-2-65 16,-8-7 425-16,-4-4 173 0</inkml:trace>
  <inkml:trace contextRef="#ctx0" brushRef="#br0" timeOffset="473558.8064">13804 13711 0 0,'0'0'39'0,"0"0"514"0,0 0-88 0,0 0-97 0,0 0-76 16,0 0-49-16,109-132-41 0,-104 117-24 16,0 2-26-16,-1 3-20 0,-4 2-12 0,0 2-19 15,0 4-32-15,0 2-29 0,0 0-37 0,0 0-38 16,0 3-15-16,0 8 3 0,0 6 16 0,0 7 27 16,0 7 12-16,0 5-1 0,-1 2-1 15,0 3-2-15,1 2 0 0,0-1 5 0,-2-3-6 16,2 0 1-16,-1-4-2 0,-2-1-5 0,2-2 6 15,1-6-2-15,-2-3 3 0,1-4 2 16,-1-6-3-16,2-4 0 0,-1-3 0 0,1-3 8 16,-2-2 13-16,2-1 15 0,0 0 18 0,0 0 11 15,0-3 1-15,-1-4-16 0,0-5-14 0,-3-5-20 16,-2-7-11-16,2-5 0 0,-2-4-5 16,2-2-3-16,-3-2 5 0,-1-3-3 0,4 2 5 15,-2-2 4-15,4 0-8 0,-1 1 0 0,-2 4-3 16,3-1-6-16,1 4 9 0,1 5-4 15,0 4 0-15,0 7 4 0,0 3-6 0,0 5 4 16,-1 3-2-16,2 1-7 0,0 2-8 0,4 1-10 16,0 1-4-16,4 0 4 0,4 0 9 0,4 1 8 15,2 4 3-15,4 0 2 0,-3 2-3 0,7 3 0 16,-4 1-1-16,-1 2-3 0,2 0 4 16,0 1 1-16,-1 0 3 0,-2 1 4 0,-1 1-6 0,2 0 1 15,-3 0-2-15,-1-1-3 16,-4 0 2-16,-4 1-1 0,-2-2-2 0,-2 0 1 0,-5-2-3 15,-1 0 0-15,-7 2 4 0,-3 0 3 16,-7-1 5-16,-4 2 5 0,-4 0 0 0,-4 0-2 16,-3-1 3-16,-5 0-2 0,1 0-1 0,-2-3 4 15,3 0-6-15,4-1 0 0,5-3-5 0,6 0-21 16,6-4-36-16,7-1-63 0,6-2-92 0,1 0-29 16,4-1-15-16,11-3-47 0,7-5-62 15,2-4-208-15,8-3-113 0,-4 2 537 16,-8 3 153-16</inkml:trace>
  <inkml:trace contextRef="#ctx0" brushRef="#br0" timeOffset="474087.5435">14446 13605 0 0,'0'0'0'16,"0"0"125"-16,0 0 321 0,0 0-60 0,126-76-35 15,-110 63-39-15,-6 2-29 0,-2 1-25 0,-4 3-37 16,1 3-35-16,-3 2-40 0,-2 0-44 0,0 2-39 16,0 0-36-16,0 0-28 0,1 3-25 0,-1 2-11 15,-1 5 7-15,-1 6 10 0,-2 9 18 16,1 4 10-16,2 3-1 0,0 2 0 0,-1 3-2 15,-2 2 0-15,4 1-2 0,0-1-2 16,-1-1 3-16,0-2 1 0,1-1-1 16,-2-4 0-16,-1-2-1 0,0-5-1 0,3-4 3 15,-2-4 1-15,0-4-1 0,-1-4 5 0,0-2 3 16,2-4 9-16,0-2 13 0,1 0 15 0,0 0 15 0,0-1-2 16,-2-6-14-16,-2-5-16 0,0-3-19 15,1-7-7-15,-3-5-1 0,4-5 0 0,-5 0 0 16,4-3 0-16,1-3-2 0,-1-1-1 0,0-2-1 15,1 0 2-15,0 2 0 0,1 0 1 16,-1 2 0-16,2 3-1 0,0 2 0 0,0 6-2 16,-2 4 4-16,6 5 0 0,-1 4 0 0,-1 3-1 15,5 3-4-15,-3 1-7 0,5 3 0 0,2 0-3 16,6 3 2-16,0 0 2 0,4 4-3 0,3 3 4 16,6 5-2-16,0 0 1 0,2 5 3 0,1 2 0 15,2 0 2-15,-3 2-1 0,0 0 0 16,-1-1 0-16,-1 1-2 0,0 1 2 15,-3 0-1-15,-3-2 0 0,-3 1 0 0,-1 0-3 16,-4 0 3-16,-3-1 0 0,-6 0 1 0,-4 0 3 16,-3-3-6-16,0-1 2 0,-9 1 0 0,-5-2-2 15,-3 1 2-15,-5-2 1 0,-6 1 3 16,-3-3 1-16,-7 0 2 0,-2 1-2 0,-3 0-2 0,2-3 1 16,-2 1-4-16,2-4 4 0,2 0-8 15,1-2-20-15,6-2-27 0,4 1-61 0,6-3-73 16,3 1-101-16,7-2-156 0,3 0-313 0,6 1-256 15,1-1 671-15</inkml:trace>
  <inkml:trace contextRef="#ctx0" brushRef="#br0" timeOffset="474670.7154">14044 13690 0 0,'0'0'0'0,"0"0"0"15,0 0 0-15,0 0 0 0,0 0 0 0,0 0 0 0,0 0 15 16,0 0 212-16,0 0 2 0,0 0-2 15,0 0-10-15,0 0-17 0,0 0-24 0,0 0-34 16,-51-19-40-16,51 19-40 0,0 0-28 16,0 0-11-16,0 0-8 0,0 0-3 0,0 0-8 15,0 0-11-15,0 1 13 0,2 6 16 0,-2 3 24 16,0 4 31-16,0 5 2 0,1 2-3 0,-1 6-9 16,-6 1-8-16,3 4-5 15,-4 3 2-15,3 1-1 0,-3 1-5 0,0 2-1 16,1-2-9-16,-1 0-4 0,4-2-1 0,-3-5-8 0,4 0 0 15,1-2-1-15,-1-4-6 0,4-1 0 0,-2-2-4 16,0-3-3-16,0-2 0 0,1-3-1 0,1-2 6 16,3-4-2-16,-2-1 2 0,-2-3-1 15,3 1-2-15,-2-3 1 0,0-1 0 16,-1 0 5-16,-1 0 0 0,1-3-22 0,2-8-38 0,0-2-76 16,1-5-95-16,-4-3-116 0,1-2-232 0,0 4-298 15,-1 4 144-15</inkml:trace>
  <inkml:trace contextRef="#ctx0" brushRef="#br0" timeOffset="475074.999">12064 14559 2192 0,'0'0'203'0,"0"0"-168"0,0 0-21 16,-123-8-11-16,108 8-2 0,10 0 5 0,5-1 12 16,0-2-7-16,9-3 3 0,7-1-3 0,8-2-4 15,10 0 15-15,10-2 3 0,13-1 3 16,13-1-1-16,15-1-1 0,12-1 2 0,17 1-3 15,12-1-1-15,13 2-6 0,6-2-4 16,9 1 3-16,7 0-3 0,7 1 1 0,1 1-1 16,5-1-7-16,4 3 2 0,-3-1-4 0,-3 2 0 0,-1 1 2 15,-6 1-2-15,-7 3 0 0,-10 1 0 16,-9 1-2-16,-9 2-3 0,-15 0 0 16,-10 0-1-16,-10 1-6 0,-13 0-1 0,-12 2-15 15,-14-2-22-15,-8 1-27 0,-14-2-42 0,-5 0-40 16,-12 0-46-16,-11 0-65 0,-6 0-69 0,-3 0-112 15,-11 0-160-15,-2 0 18 0,5-2 588 0</inkml:trace>
  <inkml:trace contextRef="#ctx0" brushRef="#br0" timeOffset="475460.3968">12193 14648 2481 0,'0'0'42'0,"0"0"-28"16,0 0-23-16,0 0-23 0,0 0-6 0,0 0 6 16,0 0 21-16,0 0 19 0,0 0 15 15,0 0 4-15,0 0-4 0,192 63 6 0,-100-67 3 0,14-5 8 16,7-3 3-16,11-1-4 0,9-1-8 15,6 2-11-15,6 1-12 0,7-1 3 16,1-1-1-16,4 0 1 0,1 1 2 0,2-2-7 0,-5 3 2 16,3-2-3-16,-5 2 3 0,-5 1 0 0,-2-1-2 15,-10 3 2-15,-6 0-5 0,-12 2 1 0,-10 0-3 16,-8 2-1-16,-14 1 2 0,-9-2-4 16,-15 3 1-16,-9 0-5 0,-14 1-10 15,-9-1-9-15,-12 1-20 0,-10-1-23 0,-7 1-31 16,-1 0-40-16,-9 0-21 0,-9 0-40 15,-2 0-34-15,-9-1-62 0,-2 2-168 0,6 0-191 16,6 0 223-16</inkml:trace>
  <inkml:trace contextRef="#ctx0" brushRef="#br0" timeOffset="477686.8196">2362 16326 1464 0,'0'0'193'0,"0"0"-218"0,0 0-11 16,0 0 3-16,0 0 16 0,0 0 35 0,0 0 15 15,0 0 51-15,0 0 30 0,0 0 19 0,0 0 14 16,0 0-35-16,75 0-19 0,-48 0-14 0,3-4-14 15,4-1-9-15,4-2-12 16,3 1-8-16,-1-1-7 0,0-2-10 0,1 1-1 0,-4 0-7 16,-3-1-3-16,-3 2 3 0,-1 1-5 0,-5 2 0 15,-3-1-5-15,-6 4-9 0,0-2-1 16,-5 0-6-16,-4 1-13 0,-3 1-12 16,-3 0-25-16,-1 1-22 0,0 0-23 0,0-1-59 0,-2-1-44 15,-3 0-109-15,-1 1-170 0,-3 0-154 0,0 1 181 16,5 0 465-16</inkml:trace>
  <inkml:trace contextRef="#ctx0" brushRef="#br0" timeOffset="478109.467">2809 15931 2733 0,'0'0'20'0,"0"0"-34"16,0 0-10-1,0 0-8-15,0 0 1 0,0 0 6 0,0 0 8 0,0 0 8 0,0 0 5 16,0 0 6-16,0 0 2 0,0 0-3 0,0 0 5 15,0 0 1-15,-33 141 2 16,66-116 2-16,5 0 0 0,6-3-4 0,2 3-2 0,2-4-3 16,-2 1-13-16,0-1 4 0,-5 0 0 0,0 0 0 15,-5-2 9-15,-5 2-2 0,-3-3-2 0,-6 1 2 32,-5-3-4-32,-4 0-1 0,-6 0-10 0,-5-1-3 0,-2 2 5 0,-10 2 2 0,-6 3 8 15,-5 0 10-15,-4 2-13 0,-5 0 0 0,-4-1 1 16,-3-2-5-16,-2-1 12 0,-3 1 2 15,3-2-4-15,5-1-4 0,1-2-16 0,6-2-34 16,6-3-72-16,5-3-148 0,9-3-326 0,4-2-327 16,3-2 385-16</inkml:trace>
  <inkml:trace contextRef="#ctx0" brushRef="#br0" timeOffset="478671.507">3913 16393 2816 0,'0'0'41'0,"0"0"-23"0,0 0-21 0,-127-94-9 0,112 65-6 16,9-1 1-16,2-3 14 0,4 3 6 16,6-2 1-16,10 3 2 0,5 0-10 0,6 0-9 15,8-1-3-15,7 3-5 0,9 0 2 16,2 2 1-16,3 3-4 0,0 4-11 0,-2 6-17 16,-4 5-31-16,-7 5-36 0,-7 2-45 0,-6 5-48 0,-4 6-34 15,-8 4-22-15,-3 3-19 16,-9 2-8-16,-3 3-13 0,-3 1 4 15,-9 2 41-15,-5 1 149 0,-3-2 112 0,-4-1 0 0,1-4 0 16,-2-2 0-16,0-3 0 0,2-2 4 0,1-4 323 16,2-2 39-16,4-1-9 0,0-3-47 15,4-1-49-15,2-2-69 0,0 0-59 0,3-4-24 0,-1-3-24 16,3-1 11-16,2 0-25 0,0-2-25 0,2-1-20 16,3-2-13-16,1 0-1 0,2 0-2 15,1 0 4-15,0 0-5 0,2 2-2 0,-2 3 0 16,0 2-10-16,2 2-4 0,-5 4-13 0,0 0-12 15,2 5-4-15,0 5 10 0,1 6 13 0,0 7 15 16,-1 4 8-16,2 7-3 0,-2 6 2 16,1 3-2-16,-2 4 1 0,-3-2 3 15,2 1-6-15,-3 1-4 0,-2-4-2 0,-1 2-2 0,1-4-5 16,-1-1-10-16,-2-4-19 0,-2-2-43 0,-2-4-53 16,-3-2-82-16,1-2-86 15,1-3-141-15,-3-4-181 0,3-6 106 0,2-4 517 0</inkml:trace>
  <inkml:trace contextRef="#ctx0" brushRef="#br0" timeOffset="479332.3438">4145 16662 2076 0,'0'0'28'0,"0"0"-77"0,0 0-48 0,0 0 18 16,0 0 54-16,0 0 48 0,0 0 31 0,0 0 4 15,0 0-16-15,130-116-21 0,-103 103-10 16,3 2-2-16,3-5-7 0,-1 3 3 0,3-1-2 15,1 1-1-15,0-1 7 0,-1 2-3 0,1-2 4 16,-2 0 1-16,-2-1-9 0,-1-1 1 0,-3 0-2 16,-6 1-3-1,-3-4 7-15,-4-1-1 0,-4 0 5 0,-2-4 6 16,-4-3 5-16,-5-1 8 0,0 0 9 0,0-2 1 16,-1 2 3-16,-6 2 3 0,2 1 4 0,-2 6 8 0,-2 1 13 0,4 6 7 15,-1 3 3-15,-2 3 0 0,5 2-18 16,-2 2-18-16,2 2-27 0,1 0-37 0,2 4-20 15,-4 7-3-15,0 11 9 0,0 8 23 16,-2 7 11-16,2 4 3 0,0 3-2 0,1-1-1 16,3 1 2-16,0-2 1 0,0-1-3 0,0-1-2 15,0-4 1-15,1-2-3 0,-1-2 3 16,0-5 2-16,2-6-4 0,-1-5 2 0,2-4-5 0,-1-4-4 16,-1-7 7-16,0-1 8 0,2 0 16 15,-2 0 19-15,1-3 5 0,0-3-2 0,4-8-10 16,1-5-11-16,3-6-9 0,0-6-2 0,2-3-2 15,-1-3-2-15,0-2 1 0,-1-1-4 0,0-3-2 16,-2-1 4-16,1-1-5 0,-1 4 4 16,-1 1-5-16,-3 5-4 0,1 7 6 0,-1 6-4 15,-3 10 6-15,0 5-2 0,-1 4-14 0,0 3-16 16,0 0-43-16,0 5-12 0,1 5 12 0,3 9 16 16,2 6 41-16,1 4 15 15,-1 4-2-15,4 3 2 0,1-1-5 0,3-1 5 0,0-3-3 16,3-2 3-16,-1-5 1 0,0-3-3 0,3-3 3 15,0-6-1-15,-1-2 5 0,2-3 4 16,-2-2 3-16,0-5 9 0,2 0-1 0,-1-7 1 16,1-4 6-16,-1 0-4 0,-1-4 1 0,-2-1 0 15,-1-3-7-15,-3-3-2 0,-2 1-5 0,-6-4-1 16,-1 0-2-16,-3-3-5 0,0 2-8 16,-6 0-14-16,-5-2-12 0,1 4-18 0,-3 4-21 0,-2 3-22 15,3 2-39-15,-3 6-46 0,0 4-74 0,1 5-162 16,0 0-51-16,1 9-83 0,3 5-26 15,0 3 559-15,5-4 15 0,1-3 0 16</inkml:trace>
  <inkml:trace contextRef="#ctx0" brushRef="#br0" timeOffset="479644.5686">5235 16169 0 0,'0'0'244'0,"0"0"229"16,0 0-69-16,0 0-44 0,0 0-34 0,0 0-50 15,138-128-60-15,-115 106-55 0,1 0-33 0,-2 1-26 16,-2 0-14-16,1 2-11 0,-1 1-12 0,-4 4-10 15,0-1-11-15,-5 5-5 0,-1 0-5 16,-2 3-3-16,-2 2-4 0,-2 2-6 0,-2 3-4 16,1-2-8-16,-3 2-4 0,0 0 0 0,0 0-6 15,0 0-1-15,0 0-6 0,0 0-10 16,0 2-2-16,0-1-6 0,0 5 11 0,0 3 12 16,3 3 6-16,-1 2 10 0,1 1-9 0,4 2-2 15,-5 3 3 1,2 0 1-16,0 2 3 0,-3 0-4 0,0 2 0 0,2 1 0 15,-2 0-1-15,2-1 2 0,-2 2 1 16,-1-1-5-16,0-2 1 0,0-1-3 0,1 2 6 16,-1-4-4-16,1 0-1 0,0 0 2 0,1-3-15 0,0 1-3 15,0-2-26-15,0-1-48 0,0-2-69 0,2-2-125 16,1 1-156-16,0-5-378 0,-2-4-534 0</inkml:trace>
  <inkml:trace contextRef="#ctx0" brushRef="#br0" timeOffset="479991.4123">6013 15843 2749 0,'0'0'102'0,"0"0"-53"16,0 0-29-16,0 0-5 0,0 0 3 16,0 0-5-16,0 0-6 0,0 0 4 0,0 0-4 15,0 0 7-15,0 0 0 0,0 0-5 0,0 0-3 16,-58 146-2-16,52-109 1 0,0 0-3 15,3-1-3-15,2-1 5 0,0 0-5 16,-1-4 3-16,4-4-1 0,-2-3-6 0,4-3 5 0,3-2-2 16,-1-5 6-16,4-3 1 0,-3-3 8 15,2-3 0-15,2-4 6 0,0-1 12 0,2 0 0 16,2-8 6-16,3-3 1 0,2-5-13 16,2-4 1-16,2-5-8 0,1-1-12 15,-1-2 9-15,-3-1-11 0,-2-4 2 0,-3 1-4 0,-3-1-11 16,-1-2-2-16,-5 0-15 0,-5-1-11 0,-1 6-14 15,-1 2-16-15,-2 6-14 0,-5 7-30 16,1 4-52-16,-4 6-66 0,3 4-108 0,-2 1-170 16,2 3-274-16,4 0-145 0</inkml:trace>
  <inkml:trace contextRef="#ctx0" brushRef="#br0" timeOffset="480216.3327">6428 15908 2186 0,'0'0'199'15,"0"0"-89"-15,0 0-21 0,0 0 35 0,0 0 23 16,0 0 0-16,0 0-19 0,0 0-39 16,0 0-33-16,0 0-29 0,0 0-37 0,0 0-1 15,0 0 3-15,0 0 3 0,40 44 17 0,-47-8-9 16,3 2 0-16,-3-1 0 0,5 1 0 16,0-3 1-16,-1-1-3 0,0-2-3 15,2-2-14-15,1-3-20 0,0-2-38 0,0-4-72 0,4-2-122 16,1-5-219-16,0-6-542 0,-2-3-210 0</inkml:trace>
  <inkml:trace contextRef="#ctx0" brushRef="#br0" timeOffset="480374.2092">6489 15593 2851 0,'0'0'37'0,"0"0"-14"0,0 0-17 0,0 0 8 16,0 0 16-16,0 0-6 0,0 0-6 0,0 0-30 15,0 0-45-15,0 0 1 0,0 0-8 0,0 0-26 16,0 0-115-16,0 0-550 0,7 12-811 0</inkml:trace>
  <inkml:trace contextRef="#ctx0" brushRef="#br0" timeOffset="480730.0848">6744 15963 3050 0,'0'0'43'0,"0"0"-16"16,0 0-19-16,0 0 0 0,0 0 3 0,0 0-4 16,0 0 8-16,0 0 4 0,0 0 5 15,0 0 0-15,68-126-6 0,-47 115-4 0,1 1-8 16,2 1 2-16,1 2-8 0,-3 2 2 15,-2 2 1-15,-2 2-10 0,-4 1 9 0,1 0-5 16,-4 4-3-16,-1 5 10 0,-4 2-11 0,2 3 3 16,-1 2 4-16,-4 5-8 0,-1 1 12 15,0-1-3-15,0 4 2 0,-2 2 4 16,-2-1-5-16,-2 2 2 0,-4 0-2 0,2 2-3 0,-4-1 3 16,-1 0 0-16,-1-1 3 0,-1-3-1 0,1 0-2 15,1-2-1-15,-1 0-7 0,3-5-2 16,0-1-3-16,0-3-5 0,5-2-8 0,-1-3-21 15,3-1-28-15,2-1-42 0,0-4-42 0,7-2-44 16,3-1-96-16,1-3-161 0,0-2-381 0,-2 0-207 16</inkml:trace>
  <inkml:trace contextRef="#ctx0" brushRef="#br0" timeOffset="480928.2049">7342 15799 2473 0,'0'0'86'0,"0"0"-95"0,0 0-28 15,0 0 30-15,0 0 46 0,0 0 43 0,0 0 4 16,0 0-12-16,-7 131-17 0,3-102-21 0,-2 0-11 16,3 0-14-16,1 1-1 0,0-2-2 15,-3-2-3-15,4-1 2 0,1 0-7 0,-1-3-5 16,0-2-14-16,0-3-38 0,0-3-96 0,0 0-221 16,1-6-552-16,0-4-486 0</inkml:trace>
  <inkml:trace contextRef="#ctx0" brushRef="#br0" timeOffset="481068.9604">7365 15544 2207 0,'0'0'22'0,"0"0"-45"0,0 0-35 16,0 0-23-16,0 0-9 0,0 0-1 0,0 0 1 15,0 0 3-15,0 0-48 0,0 0-184 16,0 0-341-16,0 0 65 0</inkml:trace>
  <inkml:trace contextRef="#ctx0" brushRef="#br0" timeOffset="481894.9756">7938 15772 2305 0,'0'0'96'15,"0"0"-29"-15,0 0 19 0,0 0 46 0,0 0 22 16,-125-67-4-16,98 62-45 0,-8 4-42 15,2 1-23-15,-7 10-14 0,1 6-14 16,4 5-3-16,-1 2-7 0,4 3-4 0,3 6 4 0,5 2-5 16,1 5 2-16,7 2-3 0,4-1-1 15,5 1-1-15,6-1-1 0,2-5 1 16,9 0 0-16,8-4-8 0,2-4-8 0,2-5-9 16,6-3-9-16,0-6 4 0,3-6 5 0,0-4 11 15,2-3 7-15,4-4 6 0,-1-6 1 16,2-5-1-16,-3-4 5 0,2-3 2 0,-5-1 5 15,-1-4 3-15,-2-1-1 0,-2-2 4 0,-5-2-2 0,-4-1 6 16,-4-3 0-16,-3 0 0 0,-4 2 3 0,-5-3-6 16,-2 3 0-16,-1 4-3 0,-8 1-1 15,-2 5 2-15,-7 5-7 0,3 6-1 0,-6 5-7 16,-2 4-9-16,1 4 1 0,1 5-3 16,1 6 1-16,2 3 3 0,4 1-5 0,5-1 0 15,2 0-6-15,6-1-3 0,1 0-1 0,6 1-4 16,6-3 4-16,1-1 3 0,5-4 3 15,4-1 7-15,5-3 3 0,2-2 7 0,3-2 4 16,-1-5 5-16,0-1 3 0,2-1-1 0,-2-4 4 16,2 0 6-16,-6 0 7 0,2-3 11 0,-3 0 5 15,-5 0 4-15,0 2 0 0,-7 1-1 0,1 3 0 16,-8 3-6-16,-1 3 0 0,-5 3-8 0,-1 1-8 16,0 0-9-16,0 5-10 0,-1 4-1 15,-5 8 3-15,2 6 2 16,-4 6 3-16,-2 5-4 0,0 1-3 0,0 3 0 0,1-1 0 0,-2 1 2 15,2 0-1-15,2-3 0 0,-1-2-2 16,0-1-2-16,3-4 0 0,0-4 2 0,2-2 3 0,-2-4-2 16,3-5-1-16,1-4 1 15,1-5-3-15,0-1 3 0,0-3 5 0,0 0 1 0,7-5 7 16,-2-5 0-16,5-5-9 0,5-6 1 0,0-4-5 16,5-3 3-16,-2-2 7 0,1-3-7 15,1-1 2-15,-1-2-6 0,-1-2-3 0,5 1 3 0,-3-2 1 16,1 4 2-16,0 3 0 0,-7 4 1 15,2 7-6-15,-6 5-1 0,-6 8-2 16,-2 5-5-16,-1 3-2 0,2 3-2 0,-3 8-1 16,1 5 5-16,2 5 5 0,-3 3 2 0,2 1 5 15,4 4-3-15,-3 1 1 0,5-2-4 16,0 1-3-16,3 0 3 0,1-3-1 0,0-2 6 0,7-4 2 16,-1-1-1-16,2-3-3 0,3-5-1 0,0-3-2 15,4-4 1-15,-3-3 7 0,3-1 2 0,-3-3-2 16,0-7 3-16,-4-1-1 0,-3-3 1 15,0-3 5-15,-6-2-1 0,-1-2 0 16,-1-3-4-16,-7-1-9 0,-2-1 1 0,0 0-2 0,-4-2-2 16,-5 1 3-16,-1-2-11 0,-3 4-9 15,-1 0-11-15,3 4-12 0,0 1-16 0,1 4-24 16,4 6-48-16,2 6-107 0,0 4-190 0,3 2-481 16,-2 2-562-16</inkml:trace>
  <inkml:trace contextRef="#ctx0" brushRef="#br0" timeOffset="482365.455">3693 16959 2815 0,'0'0'78'0,"0"0"-71"16,0 0-79-16,0 0-47 0,0 0-2 15,0 0 22-15,0 0 70 0,0 0 60 0,205-69 27 16,-102 52 4-16,20-2-1 0,22-2-8 16,17-2-15-16,17 1-10 15,18-1-12-15,13 1-5 0,12 1-5 0,3 1-1 0,7 1 3 16,1 2 3-16,-4 2 0 0,0-1-2 0,-5 0-3 0,-4-2-4 16,-11 1 7-16,-8-1-4 0,-10-1 3 0,-11 1-2 15,-13 0-7-15,-14 0 3 0,-16 0 0 16,-14 3 0-16,-18 1 1 0,-17 1-3 0,-17 2-7 0,-19 1-8 15,-17 2-9-15,-15 1-8 16,-13 1-51-16,-10 1-28 16,-16 2-24-16,-18 0-21 0,-7 2 12 0,-15 1-72 0,-12 4-285 0,11 0-411 0,18 1 336 0</inkml:trace>
  <inkml:trace contextRef="#ctx0" brushRef="#br0" timeOffset="482680.9311">3307 17206 3041 0,'0'0'50'0,"0"0"-38"0,0 0-41 0,0 0-68 0,0 0-12 16,0 0 6-16,0 0 28 0,0 0 74 0,162-71 22 15,-70 48 6-15,18 1 22 0,15-3-1 0,15-2-8 16,17-2-3-16,14-1-19 0,17 1-2 0,10-1-4 15,14 1-7-15,8 1 1 16,7 1-4-16,8 3 4 0,5 0 4 0,-1 4 0 16,1 3-3-16,-5 1 2 0,-8 1 0 0,-5 2 0 0,-11 2 4 15,-9 1-1-15,-17-2-4 0,-12 3 0 0,-13-1-7 16,-17 2-6-16,-16 2 1 16,-13-1-13-16,-18 0-6 0,-13-1-24 0,-15-2-52 15,-16 1-84-15,-12-1-131 0,-17 0-147 0,-9-1-263 16,-9 4-145-16,-5 2 543 0</inkml:trace>
  <inkml:trace contextRef="#ctx0" brushRef="#br0" timeOffset="501354.3427">9693 15834 740 0,'0'0'83'0,"0"0"-35"16,0 0-30-16,0 0-19 0,0 0-20 16,0 0 16-16,0 0 39 0,0 0 42 0,0 0 28 0,0 0-9 15,0 0-41-15,0 0-63 0,-16-11-5 16,12 21-6-16,-3 3 15 0,-2 6 33 16,-4 6-16-16,-3 2 1 0,-3 3 4 0,1 2-4 15,-2 2 0-15,-1 0 2 0,-1-1-9 0,2 0 6 16,-1-2-4-16,-1-2 0 0,3-1 5 0,-2-2-5 15,1-2 5-15,5-2-5 0,-1-3-5 0,5-4-3 16,2-2-8-16,5-1-14 0,-1-4-37 0,5-2-40 16,0-2-35-16,0-2-27 0,7-2-16 15,-1 0-15-15,1-5-27 0,3-2-13 16,3-4 168-16,-1-5 64 0,1 2 0 16,-2-5 0-16,0 1 0 0,0-3 0 0,-3 0 0 0,0 1 0 15,-5-1 0-15,4 3 0 0,-5 0 0 0,0 4 0 16,-2 1 0-16,0 1 0 0,0 4 0 0,0 3 0 15,0 2 0-15,0 2 0 0,0 0 0 16,0 1 18-16,0 0 26 0,0 0-1 0,0 0 3 16,0 0-5-16,0 1-21 0,0 1 10 15,0 2 7-15,0 3 14 0,0-1 19 0,0 5-14 0,0-2-14 0,0 1-11 16,0-1-3-16,0 2-8 0,0 0-3 16,2-1-1-16,2-1-6 0,-1 0 4 15,0-2 3-15,3 2 2 0,-3-1 3 0,5 0 1 16,-1 1 0-16,-2-1-10 0,2-3-23 0,-1 1-54 15,1-2-87-15,-1 1-103 0,-1 0-18 16,0-2 272-16,-1 0 0 0,0 0 0 16,0-2 0-16,-2 0 0 0</inkml:trace>
  <inkml:trace contextRef="#ctx0" brushRef="#br0" timeOffset="501541.0997">9679 16210 0 0,'0'0'0'0,"0"0"0"0,0 0 0 0,0 0 0 15,0 0 113-15,0 0 179 0,0 0-87 16,0 0-42-16,0 0-24 0,0 0-14 0,0 0 14 16,0 0-11-16,0 0-9 0,0 0-11 0,6-1-19 15,-6 1-25-15,0 0-28 0,0 0-22 0,0 0-29 16,0 0-37-16,0 0-70 0,0 0-153 16,0 0-222-16,0 0-178 0,0 0 577 0</inkml:trace>
  <inkml:trace contextRef="#ctx0" brushRef="#br0" timeOffset="501717.9286">9880 16154 1890 0,'0'0'14'0,"0"0"-92"0,0 0-46 0,0 0-17 15,0 0-1-15,0 0 51 0,0 0 25 0,0 0-105 16,0 0-247-16,0 0-223 0,0 0 609 0</inkml:trace>
  <inkml:trace contextRef="#ctx0" brushRef="#br0" timeOffset="502139.5465">9363 16018 758 0,'0'0'60'0,"0"0"-23"0,0 0-8 0,0 0 0 15,0 0 43-15,0 0 67 0,0 0 43 16,0 0 20-16,0 0-34 0,0 0-72 0,0 0-57 16,0 0-50-16,0 0-34 0,0 0 9 0,-11-19 14 15,19 25 26-15,3 4 27 0,3 0-4 16,2 1 1-16,4 2 0 0,-1 1-1 0,4-1-1 16,-1 1 5-16,0 0 4 0,-1 2-3 0,4-2 1 15,-5 1-10-15,2-1-3 0,-5 1-4 16,1 0-6-16,-1-2 1 0,-5 0-2 0,1-2-3 15,-5-1 4-15,1-2-7 0,-3-2 0 0,-2-1 3 16,-3 0 0-16,4-1 3 0,-3 0-2 0,0-1-2 16,-1 0-6-16,2 0-13 0,0 0-31 0,0 1-50 15,-2 0-84-15,3-2-130 0,0 2-237 16,-2-2-181-16,1 0 500 0</inkml:trace>
  <inkml:trace contextRef="#ctx0" brushRef="#br0" timeOffset="502500.5526">9020 16634 1958 0,'0'0'43'0,"0"0"-34"15,0 0-5-15,0 0 7 0,0 0 13 0,0 0 18 16,0 0 11-16,0 0-5 0,0 0 0 0,0 0-13 16,0 0-10-16,0 0 6 0,0 0-6 0,70-12 2 15,-28 8-4-15,4-3 1 0,5-2 0 16,2 0-10-16,6 0 0 0,2 0-7 0,2 0-1 16,0-1 5-16,4 1-1 0,-4 0 0 15,-1 0-1-15,-6 2-3 0,-5-2-4 0,-5 2-2 0,-3 2-2 16,-6 2-3-16,-7 0 1 0,-6 1-2 0,-6 2-9 15,-8 0-11-15,-2 0-18 16,-6 0-23-16,-2 0-41 0,0 0-30 0,-6 2-30 16,-7 3-74-16,-3 2-66 0,-10 3-138 15,-4 0-125-15,-3 0 178 0,5-1 393 0,11-4 0 0</inkml:trace>
  <inkml:trace contextRef="#ctx0" brushRef="#br0" timeOffset="502834.2153">9179 16708 0 0,'0'0'0'15,"0"0"0"-15,0 0 214 0,0 0 134 0,0 0-42 0,0 0-57 16,0 0-52-16,0 0-56 0,0 0-53 16,0 0-16-16,0 0 16 0,0 0 24 0,0 0 16 15,0 0-2-15,-12 12-20 0,44-20-15 0,1 0-7 16,8 0-4-16,1 0-4 0,7-3-1 0,2 2-10 16,6-3-10-16,-2 3-7 0,3-1 1 15,-4 1 3-15,0 0 2 0,-7-2-6 16,2 1-11-16,-7 2-6 0,0-1-7 0,-5 2-1 15,-5 1-5-15,-4 1-4 0,-3 2-5 0,-7 0-4 0,-3 1 0 16,-7-1-4-16,-1 3 6 16,-5 0 1-16,-2 0 3 0,0 0 6 0,0 0-1 15,0 0 1-15,0 0 1 0,0 0-4 0,0 0-3 0,0 0-6 16,0 0-4-16,-1 0 0 0,0 0-1 16,1 0 2-16,-1 2 0 0,1-2-5 0,0 1-3 15,-1-1-7-15,-1 0-9 0,-2 1-13 0,1 2-32 16,-4-1-50-16,0 2-86 0,1-2-116 0,-1 1-225 15,5-1-408-15,0-1-16 0</inkml:trace>
  <inkml:trace contextRef="#ctx0" brushRef="#br0" timeOffset="594075.1452">17894 13605 2248 0,'0'0'50'0,"0"0"-37"0,0 0-24 0,0 0 7 0,0 0 28 15,0 0 43-15,0 0 24 0,0 0 7 0,0 0-3 16,134-93-14-16,-103 81-18 0,4-1-12 0,5 2-7 16,1 1-6-16,4 1-6 0,1 0-5 0,3 3-9 15,-4 0-4-15,2 2-8 0,-5 0 1 16,0 2-2-1,-3-1-3-15,-6 2 3 0,-3 1-5 0,-3 0 1 0,-5 0 1 0,0 0-2 0,-4 0 3 16,-3 0-1-16,0 0-2 0,-4 0 0 16,-2 0 0-16,1 0-1 0,-2 1 3 0,-4-1 1 0,0 0 0 15,0 0 0-15,-3 0 0 0,-1 0-1 16,0 0 3-16,0 0 3 0,0 2-1 0,0-2 1 16,0 0-4-16,0 0-6 0,-1 0-4 15,-3 0-9-15,0 1-13 0,0-1-31 0,-4 0-65 16,-2 1-108-16,-2 1-169 0,2 1-387 0,4-2-676 15</inkml:trace>
  <inkml:trace contextRef="#ctx0" brushRef="#br0" timeOffset="595010.508">19885 13153 0 0,'0'0'0'16,"0"0"257"-16,0 0 82 0,0 0-83 15,3-121 16-15,1 105 3 0,-2 3-33 0,0 1-25 16,2 4-7-16,-2 1-41 0,-1 1-39 0,0 2-23 16,-1 3-34-16,1 0-17 0,-1 1-29 0,0 0-34 15,0 0-37-15,0 6-2 0,0 6 15 0,3 6 22 16,-2 6 31-16,4 7 3 15,-5 4-9-15,1 3-6 0,-1 3-1 0,0 1-4 0,-1 0 1 16,-4 1-2-16,1-2-1 0,2-1 1 16,-2-3 0-16,3-3-1 0,-2-2-1 0,3-3-1 0,1-4 0 15,-1-4 1-15,-1-5 1 0,1-4 1 16,0-1 0-16,0-4 1 0,0-3 3 0,0 0 11 16,0-4 16-16,0 0 22 0,0 0 19 0,0 0 5 15,0 0 7-15,0-5-13 0,0-3-21 0,0-6-15 16,0-3-24-16,-1-7-6 0,-1-5 0 0,0-1 0 15,0-6-1-15,-2-2 0 0,-1-2-2 0,-1-1 2 16,1-3 0-16,-4 0 0 0,0-2-1 16,-2 0 0-16,3 2 0 0,-1 3 1 15,-1 8 3-15,4 2-5 0,1 6 1 0,1 5-4 16,1 1 0-16,1 6 0 0,2 2-3 16,0 3 2-16,0 1-6 0,0 2-2 0,4 0-3 0,2 0-7 15,4 0 3-15,3 1-2 0,5 0 2 0,6-1 5 16,4 1-3-16,5 0 7 0,2 0 1 0,-1 2-2 15,1 0 3-15,0 2-3 0,-5 0-3 16,0 1-5-16,-5 3-9 0,-1 2-10 0,-2 1-15 16,-1 0-28-16,-6 1-43 0,1 1-59 0,-6 3-95 15,-1-1-107-15,-3 2-200 0,-3-3-278 16,-2-3 240-16</inkml:trace>
  <inkml:trace contextRef="#ctx0" brushRef="#br0" timeOffset="595275.6748">19951 13290 164 0,'0'0'185'0,"0"0"-73"0,0 0-47 0,0 0 97 15,0 0 97-15,0 0 61 0,0 0 21 0,0 0-40 16,0 0-61-16,0 0-48 0,0 0-58 0,0 0-40 16,0 0-19-16,140-3-12 0,-103-1-8 15,1-1-8-15,0-1-5 0,-1-1-6 0,1 0-8 16,2 0-1-16,-4 0-12 0,-1 2-2 0,-3 0-5 15,-1 1-8-15,-3 4 3 0,-5-1-2 16,-5 2 0-16,-6-1 1 0,-4 0-10 0,-6 0-15 0,-1 0-30 16,-1 0-40-16,0 0-26 0,-3 2-18 15,-6 3-64-15,-3-1-105 0,-3 2-262 16,2-3-335-16,5 0 329 0</inkml:trace>
  <inkml:trace contextRef="#ctx0" brushRef="#br0" timeOffset="595604.7953">20798 13121 2013 0,'0'0'140'0,"0"0"-19"16,0 0-36-16,0 0 18 0,0 0 23 16,0 0 12-16,0 0-13 0,0 0-19 0,-31-121-20 0,30 116-17 15,0 3-19-15,1 0-24 0,0 2-21 16,0 0-25-16,0 0-17 0,0 9 5 16,0 5 8-16,1 6 14 0,1 5 13 0,4 8 0 15,-2 0-3-15,1 4 0 0,-2 1-1 0,-2-1 0 16,0 2 1-16,-1-1 1 0,0-1-2 15,-1-3-1-15,-3 0-2 0,-1-3-5 16,1-4-20-16,-3-3-28 0,2-4-46 0,0-4-73 0,0-5-127 16,-1-6-232-16,-1-2-431 0,4-2 76 0</inkml:trace>
  <inkml:trace contextRef="#ctx0" brushRef="#br0" timeOffset="595770.8314">20747 12633 2201 0,'0'0'127'0,"0"0"-57"16,0 0-46-16,0 0-27 0,0 0-14 0,0 0-16 16,0 0-41-16,0 0-34 0,0 0 8 0,0 0 14 15,0 0 38-15,0 0 14 0,0 0-71 16,0 0-146-16,30 100-286 0,-15-76-254 16,-3-8 556-16</inkml:trace>
  <inkml:trace contextRef="#ctx0" brushRef="#br0" timeOffset="596389.2647">21033 13158 1691 0,'0'0'181'0,"0"0"-194"0,0 0-64 0,0 0 15 15,0 0 68-15,0 0 85 0,0 0 58 16,0 0-2-16,0 0-40 0,0 0-59 0,0 0-31 16,0 0-1-16,0 0 13 0,0 0 15 0,8 74 2 15,-8-48-8-15,1-1-11 0,-1 1-4 0,-1-1-8 16,-3 0-4-16,1-2-1 0,1-2-1 15,-1 1 2-15,-3-5-4 0,4-2-1 0,-1-4-2 16,1 0 1-16,-1-3 3 0,1-1 2 0,2-4 3 16,-1-2 12-16,1 1 12 0,0-2 22 15,0 0 19-15,0 0 9 0,0-7-14 0,-1-3-24 16,-2-5-23-16,0-5-21 0,2-3-2 0,1-5 1 16,-1-3 0-16,1-5 1 0,0-4 3 15,5-3-4-15,0-4 3 0,4-3-5 0,-2 0 2 16,3-2 1-16,-1 4 4 0,2 3 8 0,-2 6-6 15,-1 5-1-15,3 6-10 0,1 4-8 0,1 5 6 0,0 2-4 16,-3 3-1-16,5 2 2 16,0 3-11-16,3 5-2 0,0 2-3 0,3 2-8 15,1 1 11-15,-2 7 1 0,1 5 5 0,-1 2 4 16,-5 4-2-16,3 1-2 0,-8 2-2 0,0 1-1 16,-2 3-5-16,-6-1-7 0,-1 0-7 0,-3 0-4 15,-7-2 1-15,-3 1 2 0,-6-3 7 0,0-2 10 16,-5 2-3-16,-5-4 10 0,0-2 4 15,0-2-1-15,-2-3 12 0,2-3 3 0,0-1 6 16,6-3 8-16,1 0 2 0,7-2 3 0,0 0-1 16,7-1-6-16,2 2-3 0,4-2-3 15,1 0-5-15,0 0-8 0,0 0-12 0,3 1 2 16,4 1 5-16,4 3 12 0,0 1 10 0,9 1 1 16,1 0-3-16,8 1-5 0,2 1 1 15,7 1-6-15,0 2 2 0,0 0-2 0,4 1-2 16,0 0-1-16,0 0-3 0,-4 3 1 0,-2-3 1 15,2 1 0-15,-7-1 0 0,-6 0-1 16,2 0-3-16,-6-1-4 0,-2-1-16 0,-5 0-27 16,0-3-55-16,-1 1-89 0,-5-2-126 0,-3-1-178 15,3-3-348-15,-7-1-5 0</inkml:trace>
  <inkml:trace contextRef="#ctx0" brushRef="#br0" timeOffset="596819.9408">22254 12880 1851 0,'0'0'133'15,"0"0"-27"-15,0 0 0 0,0 0 33 16,0 0 17-16,0 0-4 0,0 0-38 0,0 0-33 16,-76-122-24-16,56 115-19 0,0 4-17 0,-3 2-14 15,-2 1-5-15,3 3-1 0,-2 5-1 0,-3 2 1 16,3 4-2-16,-3 1-1 15,3 3 1-15,0 2-1 0,2 0 0 0,2 0 0 0,7 1-2 16,-2 0 1-16,5 1-1 0,4-2-2 0,0 0 3 16,7-1-1-16,-1 0 1 0,7-1 3 15,3 0-2-15,10-2 3 0,1-1 1 16,7-2 5-16,3-2 1 0,2 0 0 0,6-2-1 16,0-2-4-16,5 1-1 0,-3 0-2 0,4-1 0 0,-3 3 1 15,-2 0-3-15,-5 3 2 0,-3 0-2 0,-3 1-4 16,-3 2 5-16,-5 2-3 0,-8-2 3 15,-1 1-1-15,-3-1-1 0,-5 2 0 16,-2-2-2-16,-1 1 2 0,-8-1 2 0,-4-1 1 0,-3-1 4 16,-6-2 1-16,-6 0 0 0,-3-4-1 15,-6 2 0-15,-5-5 1 0,-7-1-3 0,-5-1 3 16,-2-3-1-16,-4 0-3 0,-2 0 3 0,2-6-1 16,3-3 0-16,4-1 3 0,10-4-6 0,5 3-7 15,10-1-25-15,7 0-50 0,10-3-106 16,9-1-190-16,1 3-346 0,6 3-367 0</inkml:trace>
  <inkml:trace contextRef="#ctx0" brushRef="#br0" timeOffset="597215.0869">22635 12841 1815 0,'0'0'729'0,"0"0"-672"16,0 0-18-16,0 0 18 0,0 0 34 0,0 0 17 15,0 0-10-15,0 0-34 0,0 0-40 0,0 0-17 16,0 0-6-16,0 0-4 0,0 0 8 16,79-47 1-16,-35 44-4 0,6-1 3 0,1-1-4 15,0 1 0-15,-4-2 3 0,-5-1 0 16,-7 1 3-16,-5 0 1 0,-7-1 3 0,-5 0 5 16,-6 1 8-16,-4 1 12 0,-6 2 7 0,-2-2 0 15,0 0-6-15,-2 1-17 0,-2-1-7 0,-5 0-11 16,0 2-4-16,0-1 0 0,-1 4-3 15,1-1 0-15,3 1-1 0,0 0-2 0,2 3 1 16,-1 5-1-16,0 3 4 0,1 3 4 0,2 5 0 16,0 1 2-16,1 3-2 0,2 1 0 0,-1 2 3 15,0 0 4-15,2 2 0 0,-1 1 1 16,4 1-1-16,0 1-3 0,-3 0 2 16,4 0 0-16,-3 0-2 0,2-2-2 0,-1-1-4 0,-2-1-1 0,2-2 3 15,0 0-2-15,-4 0 5 0,0-2-1 16,0 0-11-16,0 0-17 0,-1-2-48 0,-6-1-68 15,1-1-136-15,0-5-291 0,3-4-932 16</inkml:trace>
  <inkml:trace contextRef="#ctx0" brushRef="#br0" timeOffset="599323.3604">24271 12680 1336 0,'0'0'65'16,"0"0"-28"-16,0 0-19 0,0 0 1 15,0 0 41-15,0 0 74 0,0 0 62 0,0 0 29 16,0 0-34-16,0 0-79 0,0 0-91 0,0 0-54 16,-8-47-10-16,6 61 5 0,-1 8 27 15,-3 7 15-15,2 6 1 0,-2 4-1 0,-2 4-3 0,3 1 2 16,-5 2 0-16,3 0-1 0,-3-1 0 0,2 2-1 16,1-4 0-16,0 0 0 15,0-4 1-15,4-4-1 0,0-5 1 16,-2-4 2-16,5-6-3 0,-1-4 6 0,-1-5-3 0,2-5 4 15,0-3 17-15,0-2 16 0,0-1 33 0,0 0 21 16,0 0 5-16,0-1 10 0,2-6-30 0,-1-4-28 16,2-7-19-16,-1-2-30 0,1-7 2 15,-2-1-1-15,1-5 1 0,2-3 0 0,-1-2-1 0,-1-5 1 16,3-3-2-16,0-1 1 0,-3-3-3 16,3-2 1-16,-2 2 2 0,-3 0-2 0,2 5 3 15,-3 8 0-15,1 6 0 0,0 12 4 0,0 6-5 16,0 6-2-16,0 5-8 0,-1 1-24 15,1 1-32-15,1 0-38 0,4 7 12 0,-2 4 23 16,4 6 34-16,1 4 43 0,5 4-5 0,0 5-4 0,5 2 0 16,4 1-3-16,1-1 0 0,6-1 2 15,1-1 0-15,2-3 1 0,5-3 0 0,-4-2 2 16,4-2-1-16,-3-1-1 0,3-3 3 0,0-1-1 16,-2-3 5-16,-3-3 0 15,-4-3 3-15,-7-2 5 0,-4-3 2 0,-4-1 8 0,-2 0 8 16,-2-5 1-16,-4-1 3 0,3-3-5 15,-2-3-5-15,-2-3-6 0,-2-3-6 0,-2-3-2 0,0-2-3 16,0-2-3-16,0-2-3 0,-3-3-2 16,-5-1-1-16,3-4-2 0,-2-1 3 0,-1-2-2 15,6 3-3-15,-4-1 4 0,3 5-3 0,1 2 2 16,1 4 2-16,0 7-4 0,-1 4-1 16,0 6-5-16,2 4-9 0,0 3-15 0,0 1-32 15,0 0-1-15,2 6-7 0,4 4-16 0,3 2-19 16,1 5-71-16,2 2-108 0,6 2-184 15,-6-2-346-15,-2-7-126 0</inkml:trace>
  <inkml:trace contextRef="#ctx0" brushRef="#br0" timeOffset="599532.0379">25439 12755 0 0,'0'0'0'0,"0"0"0"0,0 0 0 16,0 0 0-16,0 0 0 0,0 0 0 0,0 0 0 15,0 0 0-15,0 0 0 0,0 0 0 0,0 0 0 16,0 0 0-16,0 0 0 0,0 0 0 0</inkml:trace>
  <inkml:trace contextRef="#ctx0" brushRef="#br0" timeOffset="599985.45">24827 12739 25 0,'0'0'187'0,"0"0"-18"0,0 0-2 0,0 0 27 16,0 0 52-16,0 0 48 0,0 0-23 16,66-124-36-16,-49 110-44 0,-3 3-60 0,3 1-40 0,-6 2-27 15,1 0-18-15,-2 2-3 0,0 2 4 16,-1 0-1-16,-2 1-7 0,-2 2-8 0,0-1-16 15,-1 2-9-15,-1 0-4 0,2 4-7 0,-1 5 9 16,4 1 4-16,-1 5 5 0,-3 3 13 16,5 2 3-16,0 4 5 0,-3 4 0 0,3 1-7 15,4 3-4-15,-2 0-5 0,1 0-2 16,1 1 2-16,0-1-3 0,2 0-1 0,-3-2-3 0,1 1 1 16,0 1-7-16,-2 0 0 0,0 0 0 15,-2 0-8-15,-2-3 7 0,-1 0 0 0,1-4-2 0,-3 0 8 16,-3-4-7-16,2-1-1 0,-1-4-3 15,0-2-17-15,-1-3-17 0,0-2-28 0,0-5-45 16,2 1-54-16,2-3-78 0,2 0-126 16,0-2-231-16,1-2-351 0,-2-1 612 0</inkml:trace>
  <inkml:trace contextRef="#ctx0" brushRef="#br0" timeOffset="600449.2516">26073 12627 2222 0,'0'0'57'16,"0"0"-24"-16,0 0-18 0,0 0-7 0,0 0 14 15,0 0 19-15,0 0 19 0,0 0 7 16,0 0-12-16,0 0-17 0,0 0-22 0,0 0-8 15,0 0-2-15,-132-115-5 0,114 115 1 0,-3 3-2 16,-1 4 0-16,-2 4-2 0,-2 6 1 0,0 4 1 16,-1 5-4-16,1 6 4 0,-2 3 0 15,0 5-2-15,7 3 7 0,-1 0-8 0,4 0 0 16,7-2-1-16,4-1-6 0,4-3 6 16,4-1 0-16,1-1 1 0,6-3 4 0,5-2-5 0,4-3 3 15,4-3 1-15,1-2-1 0,3-6 9 16,-1-3 2-16,4-4 8 0,-1-6 9 0,0-3 2 15,2-1 3-15,0-7 1 0,-3-4-2 0,1-3 1 16,0-3-3-16,-4-3 0 0,-3-4-3 16,-2-3-1-16,-4-3-6 0,-2-6-6 0,-2-3 0 15,-2-1-7-15,-4-3-2 0,-1-5-1 0,-4 0-4 16,1-2 0-16,-4 2-1 0,-7 4 0 0,0 4-6 0,0 8-9 16,-3 6-12-16,0 6-19 0,-3 6-20 15,1 3-30-15,-1 6-46 16,4 5-70-16,-1 1-102 0,2 7-126 0,4 6-166 0,4-2-175 15,3-4 566-15</inkml:trace>
  <inkml:trace contextRef="#ctx0" brushRef="#br0" timeOffset="600828.4043">26395 12538 1572 0,'0'0'288'0,"0"0"-134"15,0 0-32-15,0 0-11 0,0 0 11 0,0 0 23 16,0 0 12-16,0 0-21 0,0 0-43 0,0 0-41 15,0 0-40-15,0 0-40 0,0 0-15 16,9-41 3-16,-10 60 11 0,-2 8 23 0,2 8 13 0,0 4 1 16,1 5-4-16,0 1-1 0,4 3 1 15,2-2-2-15,4-3 1 0,0-3-2 0,-2-4 0 16,2-5 0-16,2-3 0 0,-2-5 2 0,1-3 0 16,-1-4 1-16,0-3 3 0,2-6 2 15,-1-2 12-15,4-5 10 0,-1 0 10 0,3-3 7 16,2-6-4-16,3-2-2 0,1-4-7 0,2-4-5 15,-3-2-1-15,1-5-3 0,-5-2-1 16,1-1-3-16,-3-5-7 0,0-1-2 16,-1-7-6-16,0-1 1 0,-2-4-1 0,-3 1-3 0,0 3 3 15,-5 1-4-15,1 5-2 0,-5 6 0 16,0 5-2-16,-1 6 2 0,0 5-3 0,-1 7-2 16,0 5-13-16,-1 1-16 0,1 2-27 0,0 0-31 15,-2 5-18-15,0 3-12 0,0 6-19 16,0 3-29-16,0 4-69 0,4 1-122 0,-1 1-186 0,2-5-297 15,1-6 237-15</inkml:trace>
  <inkml:trace contextRef="#ctx0" brushRef="#br0" timeOffset="601222.0451">27342 12436 1536 0,'0'0'97'0,"0"0"-32"0,0 0 0 0,0 0 29 0,0 0 28 16,0 0 26-16,0 0 5 0,0 0-22 15,0 0-21-15,0 0-31 0,0 0-27 16,0 0-23-16,0 0-13 0,0 0-9 0,-9-40-3 16,7 40 0-16,0 0-6 0,1 0-1 0,-1 0-5 15,-1 2-10-15,-1 1 12 0,-3 5 1 16,-4 2 6-16,-4 6 14 0,-4 3-9 0,0 3 3 0,-4 3 0 15,-2 2 0-15,1 4 6 0,-2 1-1 16,1 4 1-16,-1 1-1 16,5-1-3-16,1 1-1 0,2-1-2 0,6-2 0 0,1-2 0 15,4-2-1-15,4-3-1 0,3 1-1 0,0-2-1 0,5 0 4 16,4-2-1-16,3-1 0 0,3-3-1 16,0-1-1-16,2-1 1 0,2-1 0 0,3-4 3 15,2 0 0-15,1-4 1 0,1-1 1 0,1-2-4 16,2-2 0-16,2-2-7 0,-1-2-3 0,0 0-10 15,-3-2-32-15,-4-5-50 16,-2-3-76-16,-1-1-126 0,-4-3-192 0,-5 3-373 0,-5 3-105 0</inkml:trace>
  <inkml:trace contextRef="#ctx0" brushRef="#br0" timeOffset="601475.6167">27089 12933 2073 0,'0'0'121'0,"0"0"-28"0,0 0-18 0,0 0 15 16,0 0 6-16,0 0 1 0,0 0-21 16,0 0-25-16,0 0-3 0,0 0-1 0,0 0-7 15,0 0-8-15,0 0-6 0,128-54-10 0,-94 53 1 16,3 0-4-16,2-1-2 0,-1 2 0 0,-2 0-7 16,-3 0 0-16,-6 0-2 0,-4 0-6 15,-3 0 4-15,-6 0-4 0,-1 0-3 0,-4-1-3 16,-3-1-23-16,0 1-38 0,-2-3-54 15,-4 2-80-15,0-2-148 0,0 0-342 0,0 2-653 0</inkml:trace>
  <inkml:trace contextRef="#ctx0" brushRef="#br0" timeOffset="602654.0907">28015 12460 0 0,'0'0'0'0,"0"0"0"15,0 0 190-15,0 0 154 0,0 0 14 0,0 0 23 16,0 0-67-16,0 0-87 0,0 0-102 0,0 0-106 16,0 0-50-16,39-60-8 0,-41 74 3 15,-5 7 34-15,-1 6 24 0,2 5-3 0,-3 4 2 0,1 5-9 16,-2 0 7-16,1 6 0 0,2 0 2 15,-3 2-1-15,2-2-4 0,0-2 3 0,-1-2-4 16,2-4 2-16,1-3-3 0,-2-3-2 16,2-3 1-16,2-5-6 0,-2-6 2 0,2-4 3 15,3-4-1-15,0-6 10 0,1-3 13 0,1 0 24 16,-1-2 35-16,0 0 25 0,0 0 27 0,-1-6-31 16,-1-4-35-16,0-6-32 0,0-4-43 15,0-5 5-15,0-1 0 0,-1-3-3 0,-1-5-1 16,3 0-1-16,-1-6-1 0,2-1 0 0,-2-3 0 15,0-3 0-15,7-3-2 0,-2 1 4 0,5 0-4 16,0 3-3-16,2 5 0 0,0 6-11 0,0 5 7 16,3 6-5-16,-2 3-5 0,8 3 1 0,2 3-13 15,7 2-4-15,4 4 1 0,3 1 1 0,4 4 6 16,1 4 9-16,0 0 4 0,0 4 1 0,-1 4-1 16,-7 3-3-16,-2 3-4 0,-7 3-11 15,-2 2-5-15,-8 1-4 0,-4 3 4 16,-5 2 3-16,-4 0 6 0,-7 0 3 0,-4 0-2 15,-9 1 11-15,-4-1 2 0,-5-1 3 0,-3-1 7 16,-4-1-7-16,-1-2 8 0,-2-5 2 16,1 2 1-16,2-2 9 0,2-2 0 0,4-2 4 15,7-1 1-15,6-2-3 0,4-1-4 0,5 0-5 0,6-4-2 16,1 1 1-16,1 1 4 0,0 3 7 16,5 0 6-16,2 2 10 0,8 3-1 15,1 1 0-15,8 1 3 0,3 1-10 0,7 0 4 16,1-1-3-16,7 1-3 0,-2 0 4 15,1-1-6-15,4 1-2 0,-1 0-1 0,-2 0-8 0,-1 1-1 16,-1-3-2-16,-4 1-2 0,-2 1-2 0,-5 0 0 16,-5-1-2-16,-3-1 0 0,-4 0-1 0,-4-1-3 15,-6-1-16-15,-4-4-27 0,-1 2-47 16,0-2-72-16,-2-1-106 0,0 0-193 0,0-2-357 0,-2-3-84 16</inkml:trace>
  <inkml:trace contextRef="#ctx0" brushRef="#br0" timeOffset="603361.4914">29737 12341 2138 0,'0'0'137'0,"0"0"-98"0,0 0-28 15,0 0-16-15,0 0-10 16,0 0 2-16,0 0 8 0,0 0 12 0,0 0 4 0,0 0 1 16,-128 24 3-16,102 4-6 0,-1 3 3 0,-2 3 4 15,1 1 1-15,4 4 6 0,-4 1-1 0,6 0-2 16,-1-4-6-16,2 3-6 0,1-5 0 0,1 0 0 15,1-5-1-15,3-2 0 0,1-5 0 16,7-5-2-16,1-3 1 0,0-4-2 0,5-4-1 16,1-4 4-16,0-1 12 0,0-1 18 0,0 0 22 15,0 0 24-15,1 0 7 0,4-3 5 0,0-5-22 16,5-6-28-16,6-5-18 0,-2-6-19 16,7-7-3-16,1-3 3 0,1-5-1 0,1-3 0 15,3-2 2-15,-1-3-2 0,3-2 2 0,1 0 1 16,0 2 0-16,-1 1-2 0,-7 4-2 0,0 7-3 15,-3 6-1-15,-8 10 2 0,-2 8-2 0,-3 4 3 16,-3 4-5-16,-2 3-2 0,-1 1-6 16,0 0-21-16,0 0-18 0,0 5-4 0,4 5 9 15,1 7 24-15,0 7 23 0,1 5 3 0,5 3 0 16,-3 5-9-16,2 1-3 0,1 1 1 16,0 1-2-16,0 0 4 0,1 0 1 0,1-1 1 15,-1 0-1-15,0-1-2 0,-2 0 1 0,2 0 0 16,-2-2 1-16,1-2 1 0,0-3-5 15,-2-1-8-15,1-2-25 0,0-4-40 0,-2 1-53 0,0-3-86 16,-5-2-121-16,1-2-222 0,-1-5-353 0,-1-6 215 16</inkml:trace>
  <inkml:trace contextRef="#ctx0" brushRef="#br0" timeOffset="604043.7325">29395 12779 2409 0,'0'0'147'0,"0"0"-137"16,0 0-7-16,0 0 13 0,0 0 9 0,0 0-1 16,0 0-28-16,0 0-17 0,0 0-17 0,0 0-3 15,0 0 18-15,0 0 3 0,0 0 11 16,172-79 6-16,-110 73 4 0,7 1 2 0,3 0-2 16,-2-1-8-16,1 0-7 0,-4-4-45 0,-3-1-44 15,-6-4-36-15,-3-4-12 0,-4-4 22 16,-9-5 39-16,-5-3 42 0,-7 0 32 0,-10 0 38 15,-9 2 35-15,-10 1 34 0,-1 2 29 0,-8-2 13 16,-7 5-1-16,-3 0-10 0,-3 3-23 0,-3 2-11 16,2 2-12-16,1 4-13 0,1 3-9 15,1 1-15-15,5 4-8 0,3 3-14 16,3 1-11-16,-1 0-10 0,0 4-7 0,3 6 0 0,-1 5 1 16,-1 6 3-16,4 4 6 0,-2 5-2 15,5 2 3-15,1 4-2 0,0 3 0 0,0 1 2 16,6 3 0-16,1 1 2 0,1-2 0 0,1 0-3 15,-1 0 1-15,2-3-2 0,-3-4 3 0,0-1 3 16,3-7-3-16,-3-1 1 0,-2-6-1 16,2-3-3-16,-4-3 4 0,3-2 0 0,-2-5 3 15,0-3 3-15,-4-3 4 0,1-1 13 0,-1 0 18 16,0 0 20-16,0 0 20 0,1-1 1 16,-1-6-19-16,-1-5-25 0,1-4-23 0,1-5-13 15,-2-3 1-15,2-5 3 0,-1-5-4 0,0-1-1 16,1-7-2-16,0 0-4 0,0-2 4 0,4-3 2 15,-1 0 0-15,3-3 6 0,-1 4-7 16,3 0-1-16,2 4-3 0,3 6-2 0,-2 6 2 0,-2 8-1 16,2 5-1-16,-2 6-5 0,-1 2-4 0,3 2-7 15,-2 4-4-15,6 1 1 0,-1 2-1 16,5 0 9-16,0 7 0 0,6 3 2 16,-1 3 4-16,5 4-2 0,1 4 4 0,1 4 3 0,-1 4-2 15,0 4 3-15,-2 3-4 0,-1 1-4 16,-4-1 4-16,-4 4 1 0,0-1 3 0,-4-2 5 15,-5-1-6-15,-7-1 0 0,0-3-3 16,-4-3-4-16,-8-1 1 0,-4-2-1 0,-8-5 0 0,-6-1-3 16,-4-5 1-16,-2-4 1 0,-7-3 4 0,-4-3 5 15,-2-3 1-15,-3-2 1 0,5 0-3 16,-2-1-7-16,8-5-4 16,3-1-18-16,9-2-35 0,6-1-52 0,6-1-110 0,8-2-186 15,3 3-333-15,2 4-572 0</inkml:trace>
  <inkml:trace contextRef="#ctx0" brushRef="#br0" timeOffset="604386.6161">30926 12232 1694 0,'0'0'180'0,"0"0"-48"0,0 0-55 16,0 0-21-16,0 0-8 0,0 0-10 0,0 0-20 15,0 0-37-15,0 0-6 0,0 0 23 0,0 0 21 16,0 0 35-16,0 0 2 0,-16 106-18 15,16-73-11-15,8 6-9 0,2-1-3 0,2 1-7 16,4 2 3-16,0-3 4 0,2-3 1 0,2-1 7 16,0-3-8-16,0-1 1 0,1-5-1 15,-3-2-4-15,0-3 10 0,-2-5 3 0,-1-4 8 16,-4-4 12-16,1-2 8 0,-3-4 11 16,0-1 7-16,1 0 4 0,0-5-1 15,0-4-8-15,3-3-13 0,-2-5-13 0,2-2-11 0,3-5-8 0,-4-2-3 16,4-4 4-16,-4-3-8 0,1-3-2 15,0-2-5 1,1-4-10-16,-3 1 7 0,0-2-2 0,-2 2 0 0,-3 4-4 0,2 4-7 16,0 6-11-16,0 3-19 0,-4 8-19 0,2 4-34 0,-2 4-58 15,4 3-88-15,2 4-107 0,1 1-150 0,3 3-219 16,0 2-200-16,-8-1 723 0</inkml:trace>
  <inkml:trace contextRef="#ctx0" brushRef="#br0" timeOffset="604834.7094">31824 12242 1271 0,'0'0'654'0,"0"0"-492"0,0 0-8 16,0 0 9-16,0 0 12 0,0 0 6 0,0 0-36 15,0 0-33-15,0 0-38 0,0 0-36 16,0 0-21-16,0 0-41 0,0 0-40 0,0 0 4 16,-17-54 6-16,3 77 32 0,-5 6 38 0,-2 6-2 15,0 2-5-15,-1 4-4 0,0-1-3 16,2 3-1-16,2 0 2 0,-1 1-2 0,5-3 2 15,-2-2 0-15,5-6-1 0,1-3-2 16,1-6 0-16,5-6 2 0,-2-3 1 0,4-4-1 0,0-5 2 16,2-4 2-16,-1-1 5 0,1-1 15 0,0 0 11 15,0 0 18-15,0 0 16 0,1-4-3 16,2-6-15-16,2-7-23 0,0-4-21 0,3-6-10 0,1-5 2 16,1-3 2-16,0-3 0 15,3 0-2-15,-2-5 2 0,4 0-1 0,-2-2 0 0,1-1 3 16,3 2-2-16,0 1-2 0,-4 7-4 15,-1 8 4-15,-2 6 0 0,-2 8 2 0,-5 7 2 16,-2 4-16-16,1 2-15 0,-2 1-25 16,0 1-35-16,2 7 16 0,0 7 17 0,0 5 27 15,4 8 43-15,-2 4-10 0,-2 7-1 0,4 2-4 16,-2 1-4-16,4 1 1 0,2-1 2 0,0 1-1 16,1-4-3-16,2 1 4 0,3-2-3 0,0-2 1 15,0 1 0-15,2-2-11 0,-2-2-20 0,-1-3-45 16,-4-4-63-16,0-3-93 0,-5-3-199 15,-4-7-389-15,-1-5-521 0</inkml:trace>
  <inkml:trace contextRef="#ctx0" brushRef="#br0" timeOffset="605783.1283">31448 12657 2066 0,'0'0'36'0,"0"0"-19"16,0 0-5-16,0 0 16 0,0 0 15 0,0 0 19 15,0 0 3-15,0 0-9 0,118-109-7 0,-85 96-11 16,4 3-10-16,4-3-9 0,3 2-5 16,3 1-5-16,-2 2-3 0,-3 0-1 0,-1 1 2 15,-1-1-3-15,-7 0 7 0,-2-1 0 0,-4-2 0 16,-6 0 10-16,-2 0 6 16,-2-2 12-16,-6 2 6 0,-5 1-8 0,1-1-3 0,-1 3-6 15,-3-1 3-15,-1 2 10 0,-1 1 4 0,-1 0 5 16,0 0-1-16,-1 1-2 0,1 3-1 15,0 0-3-15,0-1-1 0,0 3-8 0,0 0-8 16,0 0-11-16,0 0-13 0,0 0-4 0,0 0-7 16,0 0-13-16,0 0-12 0,0 4-25 0,1 5 14 15,-1 6 14-15,-3 6 17 16,1 5 28-16,-3 3-11 0,3 0-2 0,2 3-2 0,-1-1-1 16,1-1 1-16,0-1 1 0,1-3 0 0,-1 1 0 15,2-4 1-15,3-3 2 0,-3-2-2 16,0-4 3-16,-2-2-3 0,3-4 1 0,-1-2 3 15,-2-5 0-15,1 0 10 0,-1-1 9 0,0 0 11 16,0 0 13-16,0 0 10 0,0-2 8 0,0-6-17 16,-1-4-16-16,1-5-18 0,0-4-19 0,-2-1 5 15,2-6 2-15,0 1 1 0,-2-3 0 16,2-2-3-16,0-1 2 0,4 0-4 16,-2 0 4-16,1 3 4 0,2 2-4 0,0 6 3 15,-4 5-6-15,4 5-2 0,-4 6 0 0,0 4-7 16,-1 0-9-16,1 2-16 0,0 0-23 0,0 4-7 0,3 5 11 15,1 5 16-15,5 4 24 0,0 2 12 16,0 3-2-16,6 1 1 0,-1 0-1 0,2 2-1 16,1-1 2-16,1-2 0 0,0-1-3 0,2-2 6 15,-2-3-1-15,1-2-2 0,-1-3 4 0,0-1-3 16,-2-3 2-16,-1-3 5 0,-2-4-2 0,-2-1 4 16,-5 0 2-16,0 0 5 0,-4-6 0 15,1-3-5-15,-2-4-2 0,-3-3-10 0,1-4-6 16,-8-1-1-16,-3-1-3 0,-3-4 4 0,-1-1 2 15,-1-2 8-15,-1-1 2 0,-2-1-1 16,0-1 5-16,4 4-7 0,0 1 2 16,3 2 2-16,3 3-4 0,4 5 5 0,0 3-3 0,5 4-3 15,-2 2 0-15,4 2-8 0,6 2-4 16,3-1-5-16,6 2-4 0,4-2 2 0,5 0 3 16,5 2 6-16,5 0 3 0,3-1 1 0,-2-1 5 15,3 1 1-15,-2-1 0 0,1 0 0 0,0 1 2 16,-3 0 3-16,1 0 5 0,-2 1 4 15,-2-1-1-15,-10 2 10 0,-3-1 3 0,-8 2-1 16,-1 0 4-16,-2 0-11 0,-1 1-2 0,-2-1-1 16,1 1-3-16,-4 0-6 0,0 0 1 0,-1 0-5 15,-2 0-4-15,0 0-2 0,0 0-7 0,0 0-5 16,0 0 5-16,-1 4 6 0,0 3 4 16,-3 2 10-16,2 5-4 0,-1 8-3 0,-5 8 1 15,1 6-2-15,0 3 3 0,1-1 0 0,-1-2-1 16,2-2-15-16,-1 1-1 0,2 0-3 15,-4 1 3-15,5 0 13 0,-4-3 2 0,2-1 0 0,-2 0-5 16,-1-4-5-16,-3 3-15 0,4-3-23 16,-1-4-30-16,2 2-33 0,-3-6-38 0,6-2-30 15,-2-2-24-15,3-7-42 0,0 0-50 16,2-6-47-16,0-2-61 0,2-1-109 0,3 0-180 16,-2-1 671-16</inkml:trace>
  <inkml:trace contextRef="#ctx0" brushRef="#br0" timeOffset="606191.8119">32992 12385 0 0,'0'0'0'0,"0"0"0"16,0 0 363-16,0 0 8 0,72-148-33 0,-55 114-36 16,-1 3-47-16,-2 7-35 0,-4 5-17 15,-1 5-37-15,-4 3-43 0,-2 5-55 0,0 2-51 16,-3 4-34-16,0 0-28 0,0 0 19 0,0 8 18 16,-4 4 21-16,0 2 28 0,-2 4-12 15,-2 5-3-15,-1 2-4 0,-2 8 1 0,-2 1 5 16,1 2 2-16,-2 0 0 0,0 3-1 0,1 1 2 15,-1-1-7-15,3 1-1 0,0-1-1 16,1-2-9-16,2-1 1 0,1-4 1 0,2-1-5 16,0-4 7-16,3-6-6 0,0-2-3 0,1-5 3 0,-1-4 4 15,1-3 21-15,1-4 22 0,0-1 22 16,0-2 21-16,0 0-7 0,0-2-22 16,0-5-27-16,0-3-28 0,1-4-16 0,3-3-1 15,1-2 2-15,1-6-5 0,2-2 3 0,-1 0 0 16,5-3-2-16,1-1 8 0,1-1-9 0,4-2 2 15,-1 2 0-15,1 2-9 0,-1-1 6 0,1 6-1 16,-5 3-7-16,0 5-6 0,-4 5-17 16,-1 5-25-16,-3 4 5 0,-3 3 8 0,-1 7 15 15,0 7 24-15,0 3 1 0,-1 7 2 0,0 5 2 16,0 4 0-16,2 4 1 0,-2 1 2 0,1 2-2 16,1 2-4-16,1-2-19 0,2 2-51 0,0-5-72 15,4 2-70-15,-4-4-107 0,3-1-147 16,-5-7-319-16,2-12-157 0</inkml:trace>
  <inkml:trace contextRef="#ctx0" brushRef="#br0" timeOffset="606700.0659">32887 12635 1596 0,'0'0'84'16,"0"0"-5"-16,0 0-8 0,0 0 27 0,0 0 23 15,-8-121-17-15,16 111-11 0,2-3-38 0,4 0-15 16,3 0-22-16,6 0-14 0,5-1-11 15,2 1-5-15,6 0-3 0,2 1 2 0,4 2 1 16,0 2-3-16,1-1 5 0,-1 5 1 0,-2-3 0 16,-2 5 9-16,-3-1 4 0,-3 1 6 0,-3 1 9 15,-4 0 5-15,-6 1 17 0,-1 0 4 16,-4 0 0-16,-4 0-3 16,-4 0-13-16,-4 0-11 0,0 0-17 0,-2 0 1 0,-2 4 6 15,-3 3 5-15,-4 4 17 0,-6 3-8 0,-1 3-5 0,-3 2-3 16,-4 6-5-16,-1-2 4 15,1 5-4-15,0 1-1 0,0 1 2 0,2-3-5 16,-1 2 1-16,8-1 0 0,-1 1-3 0,5-4 1 16,1-1-5-16,3 0 3 0,4-4 1 0,0-2 2 15,2-1 5-15,5-3-1 0,1-1 5 0,2-2 5 16,0-3 5-16,3-2 7 0,1-2 2 16,2 0 2-16,2-4 0 0,-1 0-4 0,2 0 1 15,2-6-8-15,-2-2 4 0,4-3-6 0,-2-2-7 16,2-1-2-16,-1-1-10 0,-3 0 2 0,0-2 3 15,-4 5 2-15,-1-2 6 0,-3 4-4 0,-3 1-9 16,-4 4-14-16,0 5-33 0,-2 0-8 0,0 0 5 16,-4 9 13-16,-4 3 26 0,2 5 13 15,-3 0 0-15,-1 5-3 0,0 3 1 16,-2 2 0-16,3 1-3 0,1 0 4 0,1 2-1 16,0-3-2-16,2-1 1 0,2 1-5 0,1-2 0 0,1-2-23 15,1-1-38-15,1-2-40 0,-1-3-51 16,0-3-47-16,0-4-53 0,2-3-72 0,1-4-144 15,0-1-336-15,-2-1 233 0</inkml:trace>
  <inkml:trace contextRef="#ctx0" brushRef="#br0" timeOffset="607007.4974">33725 12393 0 0,'0'0'270'15,"0"0"26"-15,0 0 3 0,0 0 7 0,0 0-4 16,0 0 3-16,0 0-34 0,0 0-55 0,0 0-80 15,48-120-74-15,-45 108-80 0,1-1-65 16,0 2 12-16,-2 6 17 0,-1-2 47 16,-1 7 54-16,-1 0-4 0,-4 3 7 0,-6 7-11 0,-2 7-2 15,0 7-1-15,-6 14-12 0,-2 6-17 0,-1 7-3 16,-1 3-6-16,2 1-2 0,4-2 21 16,4-5-6-16,3-3-2 0,5-6-1 15,1-1-4-15,4-2-3 0,1-2 3 0,-1-9 0 16,5-2-2-16,0-7 3 0,0-3 16 0,1 3-3 15,2-2 0-15,1-1-4 0,-5-6-19 0,8 8-6 16,-2-7-1-16,6 4-8 0,0 0-11 16,2-6-14-16,-1 1-35 0,3-4-51 0,4 0-63 0,-2-3-125 15,-1 0-241-15,-9 0-405 0</inkml:trace>
  <inkml:trace contextRef="#ctx0" brushRef="#br0" timeOffset="607187.797">33704 12660 1253 0,'0'0'100'0,"0"0"49"0,0 0 50 16,0 0 30-16,0 0-5 0,0 0-57 15,0 0-102-15,0 0-53 0,0 0-38 0,0 0-23 0,0 0 15 16,0 0-4-16,0 0-30 0,0 0-175 0,42-17-429 16,-33 17-596-16</inkml:trace>
  <inkml:trace contextRef="#ctx0" brushRef="#br0" timeOffset="670397.5838">18613 15718 973 0,'0'0'71'0,"0"0"-42"16,-143 4 10-16,98 1 20 0,8 0 37 15,9 1 53-15,9-3 41 0,5 0 21 16,6-1-2-16,6-2-48 0,2 0-56 0,0 0-57 16,3 0-39-16,4 0-2 0,3 0 11 0,10-1 27 15,4-4 15-15,7-2 6 0,4-1 4 0,5-4-4 16,4-2-3-16,0-1-3 0,5 1-11 0,-1-2-6 16,5-1-4-16,0-1-4 0,4 1-3 15,0 2-6-15,-1 1-7 0,2 2-8 0,-6 2-3 16,-5 2-4-16,-4 1-2 0,-9 3 6 0,-6 2-6 15,-9 1-4-15,-5 1-4 0,-6 0-16 0,-5 0 2 16,-3 0-7-16,0 0-8 0,0 2 1 16,-3 1-12-16,-3 3-16 0,-1 3-29 0,-1-1-45 15,0 1-57-15,-1 1-77 0,1 0-123 0,3-1-196 16,3-3-223-16,2-1 468 0</inkml:trace>
  <inkml:trace contextRef="#ctx0" brushRef="#br0" timeOffset="671156.5574">20278 15350 1583 0,'0'0'77'0,"0"0"-26"0,0 0-9 16,0 0 3-16,0 0 17 0,0 0 28 16,0 0 33-16,0 0 7 0,0 0-13 0,0 0-32 15,0 0-48-15,0 0-44 0,0 0-30 16,4-96-11-16,-1 108 1 0,0 6 16 0,-1 9 20 15,-1 7 9-15,0 8 6 0,1 4 1 0,-2 5-1 16,1 3-2-16,-1 0 0 0,-4 0 2 0,3 0-1 16,-5-3-1-16,1-4 1 0,0-6-2 31,0-7-3-31,-2-5 1 0,3-8-7 0,-4-3 1 0,-1-5 4 0,2-6 4 16,0-1 9-16,-1-5 3 0,-3-1-1 0,2-1-6 0,-1-8-2 0,-1-4-4 15,1-4 2-15,0-5 2 0,0-4 1 16,1-7 8-16,4-5-1 0,0-6-5 0,4-6 8 15,0-4-2-15,-1-5 8 0,4-3 8 0,1-5-10 16,5-2-1-16,2-3-9 0,2-1-9 0,2 1 8 16,1 1 4-16,1 5 3 0,3 3 3 0,0 3-9 15,3 6-5-15,1 5-3 0,-1 11-3 16,6 6 2-16,-1 7 0 0,3 5-3 0,2 6-1 16,3 6 0-16,-1 5-6 0,4 3-3 0,-7 10 2 15,-1 7-6-15,-1 10 2 16,-8 5-1-16,-4 6-3 0,-5 5 5 0,-8 4-5 15,-4 2-4-15,-1 2-3 0,-10 2-16 0,-5-3-7 16,-7-2-4-16,-1-2 0 0,-5-2 18 0,-5 0 11 0,-1-2 10 16,-2-4 7-16,0-2 1 0,1-3 1 15,2-3 10-15,3-4 2 0,2-4 9 0,5-2 9 16,3-4 4-16,3-1 4 0,4-3 1 0,3-1-5 16,6-2-5-16,1-2-3 0,4-2-6 0,0-2 1 15,4 1 1-15,5-1 6 0,3 0 17 16,9-2 9-16,0-1 3 0,9 0-3 0,7 0-19 0,3 0-15 15,4 0-4-15,1 3-9 0,2 4 2 16,3 2-1-16,-4 5-4 0,0 3-1 16,-2 6 2-16,-6 1-4 0,0 3 1 0,-7 0 1 0,-6 0-8 15,-3-2-9-15,-1-3-25 0,-6-1-47 0,2-3-54 16,-6-1-74-16,1-4-102 0,-4-3-134 16,-5 0-199-16,1-7 11 0</inkml:trace>
  <inkml:trace contextRef="#ctx0" brushRef="#br0" timeOffset="671374.9732">21203 15032 1532 0,'0'0'123'0,"0"0"-82"0,0 0-68 0,0 0-8 16,0 0 49-16,0 0 94 0,0 0 36 15,0 0 0-15,4 134-22 0,-6-91-39 0,-1 2-33 16,0 3-16-16,2 2-10 0,-1 0-13 15,1-2-1-15,2-3-5 0,-1-4 1 0,2-2 2 16,-2-6-3-16,1-3-10 0,2-3-32 0,-2-5-73 16,1-4-100-16,-1-5-158 0,2-4-228 0,-3-5-217 15,1-3 550-15</inkml:trace>
  <inkml:trace contextRef="#ctx0" brushRef="#br0" timeOffset="671558.8135">21237 14919 221 0,'0'0'138'15,"0"0"-38"-15,-5-167-29 0,-1 120-30 0,4 17-3 16,-2 10-1-16,1 8 4 0,1 5-41 0,2 4-133 16,0 3-22-16,2 7-12 0,5 5 30 15,2 8 74-15,3 6 31 0,-2-6 32 16,-3-4 0-16</inkml:trace>
  <inkml:trace contextRef="#ctx0" brushRef="#br0" timeOffset="671967.9217">21973 14859 1490 0,'0'0'153'0,"0"0"-50"16,0 0-8-16,0 0 24 0,0 0 44 15,0 0 31-15,0 0 13 0,14-123-32 0,-24 116-56 16,-3 2-45-16,-3 4-35 0,0 1-24 0,-3 8-6 16,-6 7-4-16,1 7 2 0,-5 7 4 15,2 6-2-15,1 8-2 0,-3 5-2 0,0 3-2 16,6 2-1-16,-2 0 2 0,5 0-3 0,4-2-2 15,4-2 2-15,4-1-1 0,4-4-2 0,4-1 1 16,3-3-6-16,6-3 5 0,5-5-1 16,4-2 1-16,3-5 6 0,2-3-4 0,5-6 5 15,-3-4 2-15,3-5 2 0,1-4 3 16,1-3 1-16,1-5 4 0,5-5-1 0,0-4 2 16,3-4-3-16,0-4-5 0,0-2 3 0,2-3-4 15,-5-1 3-15,2-4 1 0,-3 1-3 0,-2-5 4 16,-8 3-5-16,0 1 0 15,-7 1 3-15,-2 4-2 0,-6 6 4 16,-2 3-1-16,-4 5 0 0,-4 4-1 0,0 4-3 0,0 3 1 0,0 2-4 0,0 0-7 16,0 0-10-16,-2 5-3 0,-5 6 1 15,-3 9 5-15,0 6 9 0,-3 8 3 16,-1 3-2-16,-2 3 0 0,4 2-3 0,0 1 0 16,-2 2 2-16,4-1-1 0,2 0 2 0,-1-2 2 15,2-3-7-15,-1-3 3 0,4-3-3 16,3-3 0-16,-2-5-2 0,3-5-13 0,3-3-19 0,3-6-35 15,2-2-45-15,3-4-58 0,1-3-81 16,4-2-174-16,-4-1-406 0,-2-1-482 0</inkml:trace>
  <inkml:trace contextRef="#ctx0" brushRef="#br0" timeOffset="672422.2543">22943 14677 2326 0,'0'0'107'0,"0"0"-28"0,0 0-17 15,0 0 0-15,0 0 5 0,0 0-6 16,0 0-10-16,0 0-32 0,0 0-14 0,0 0 5 0,0 0 4 16,0 0 15-16,0 0 1 0,-71 141-7 15,50-82-3-15,5 3-10 0,-1 3-2 0,-2-3 0 16,7-2-3-16,-5-4 3 0,6-2-1 0,0-7 2 16,1-1-6-16,1-6 0 0,5-5 1 15,-2-6-5-15,3-5 9 0,2-5-4 0,-4-6 1 0,4-3 7 16,1-5-4-16,0-4 16 0,0-1 13 15,0 0 10-15,0-1 12 0,6-5-13 0,-2-8-13 16,4-7-13-16,3-5-14 16,2-9 3-16,2-4-1 0,1-8-4 0,1 0 1 0,3-6-3 15,1-3 0-15,0-2 0 0,5-5 2 16,-1-1-1-16,3 1-3 0,-4 3 5 0,1 6-6 16,-3 8 1-16,-2 10 4 0,-3 10-6 0,-3 8 4 15,-4 8-7-15,-1 4-2 0,0 6 2 0,-3 0-4 16,3 7 7-16,2 6-2 0,0 8 0 15,4 5 2-15,-2 8-2 0,-2 4 2 0,4 5 3 0,-3 3-1 16,-1 1 2-16,1-2-1 0,3 0 1 0,-2-3-2 16,0-3-2-16,5 0 4 0,-1-4-9 15,-1 0 6-15,3-2-4 0,1-2-2 16,1-2-1-16,-2-2-19 0,1-4-20 0,-2-2-33 0,-5-6-50 16,-3-1-51-16,-2-5-93 0,-6-2-161 15,-1-2-323-15,-1-3-629 0</inkml:trace>
  <inkml:trace contextRef="#ctx0" brushRef="#br0" timeOffset="672636.4059">22818 15243 1716 0,'0'0'1052'16,"0"0"-1021"-16,0 0-18 0,0 0-7 0,0 0 1 0,0 0 8 15,0 0 6-15,0 0 5 0,0 0 3 0,0 0-5 16,0 0-4-16,122-124-12 0,-69 111-2 15,7 1-6-15,2-1-17 0,5-2-35 0,-1 3-112 16,2-3-220-16,-18 4-470 0,-17 3-649 0</inkml:trace>
  <inkml:trace contextRef="#ctx0" brushRef="#br0" timeOffset="673172.8145">23522 15083 805 0,'0'0'702'0,"0"0"-583"0,0 0-25 0,0 0-8 16,0 0 9-16,0 0 20 0,-1-129 18 0,17 104 7 16,6 0-14-16,2 0-20 0,8 1-13 15,7 2-26-15,7 2-14 0,0 0-6 0,6 0-14 16,5 2 8-16,-3 2-2 0,5 0-2 0,2 3 8 16,-3 3-12-16,-2 2-1 0,0 3-8 15,-7 4-15-15,-4 1-2 0,-7 3-6 0,-7 5 0 16,-8 2-2-16,-7 2-1 0,-6 2-2 0,-6 1-4 15,-4 1 6-15,-3 4 0 0,-11 1 3 16,-2 3 8-16,-5 1-9 0,-6 2 9 0,-2 1-3 16,-2 2-4-16,-1 2 12 0,-1 2-11 0,-4-1 4 15,4-1 1-15,0 0-10 0,-1 0 5 0,5-3-3 16,3 2 3-16,-1-3 4 0,5 0-4 0,3-4 7 16,7-2-6-16,2-3 0 0,6-4 2 15,0-4-2-15,4-2 6 0,0-2 4 0,7-1 8 16,2-1 5-16,4-1 1 0,5-4 9 0,4 0-6 15,8 0 1-15,5-6-3 0,8-2-9 16,7-3-4-16,4-2-7 0,6-2-5 0,3 0-1 0,2-1-3 16,2 1 2-16,-2 1 0 0,-1 0-5 15,-6 2 2-15,-5 0-6 0,-9 1-3 0,-6 1-11 16,-9-1-15-16,-6 3-22 0,-7 1-29 0,-6-1-35 16,-5 2-71-16,-5 0-120 0,0-3-281 0,-7 2-495 15,4 5 172-15</inkml:trace>
  <inkml:trace contextRef="#ctx0" brushRef="#br0" timeOffset="673620.5481">24974 14654 2179 0,'0'0'44'0,"0"0"1"0,0 0 32 0,0 0 23 0,0 0 30 16,0 0 11-16,0 0-19 0,0 0-17 15,0 0-24-15,0 0-23 0,0 0-23 0,0 0-18 16,0 0-10-16,0 0-3 0,104-92 5 0,-70 88-4 16,2 3 2-16,3 0 2 0,-2 1-8 0,-2 0 5 15,1 1-1-15,-5 5-3 0,-2 0 2 16,-5 2-5-16,-3 1 0 0,-5 0 0 0,-4 3-7 16,-5 0 1-16,-3 2-4 0,-3 3 1 15,-3 4 5-15,-8 3 2 0,-7 4 6 16,-4 3-2-16,-5 1-1 0,-3 1-1 0,-7 2 0 15,-2-1 2-15,1 1-2 0,-3 0 3 0,0-2 1 0,2-3-2 16,6-4 5-16,3-4-5 0,5-4 0 0,8-3 2 16,4-4-4-16,3-3 3 0,5-2-1 15,3-2 1-15,1-1 6 0,0-1 6 0,5 1 11 16,9 0 8-16,3-2 2 0,11-1-2 16,5 0-8-16,14-5-3 0,4-1-8 0,6-3-4 15,7 0-2-15,1 0-6 0,5-2 4 0,0-2-5 0,-1 1-3 16,-4 0 2-16,2-1-9 0,-9 1-3 15,-2-2-17-15,-7 0-28 0,-8-2-24 0,-7-2-36 16,-6 2-36-16,-6 0-46 0,-8-1-83 16,-3 1-146-16,-3-3-280 0,-6 6-283 0,0 5 654 0</inkml:trace>
  <inkml:trace contextRef="#ctx0" brushRef="#br0" timeOffset="673840.7456">26044 14613 1539 0,'0'0'167'0,"0"0"2"0,0 0-21 0,0 0 8 15,0 0 5-15,0 0 3 0,0 0 3 0,0 0-12 16,0 0-20-16,0 0-32 0,0 0-31 16,0 0-34-16,0 0-18 0,0 0-11 0,79-65-6 15,-73 81 6-15,-1 7-3 0,-1 6 6 0,-1 7 2 16,0 4-5-16,-2 4 4 0,0-1-7 16,2 1-3-16,0-1 3 0,-1 0-6 0,3-2 4 0,-1-3-2 15,2-1-3-15,-1-7-2 16,2-3-14-16,0-5-16 0,0-5-26 15,-1-2-43-15,-2-2-51 0,1-4-82 0,-2-5-143 16,1-1-253-16,-2-3-389 0,-1 0 362 0</inkml:trace>
  <inkml:trace contextRef="#ctx0" brushRef="#br0" timeOffset="674158.8367">26219 14431 847 0,'0'0'329'15,"-3"-124"-24"-15,2 54-100 0,-2 7-18 0,0 10-7 16,-1 9-9-16,-1 10-4 0,-3 4-26 0,0 6-22 15,0 5-24-15,-2 6-30 0,-2 2-18 16,2 6-26-16,-2 2-11 0,-2 3-9 0,-2 3-6 16,-2 9 3-16,-4 5-4 0,-4 6 3 0,-1 5 1 15,0 3-3-15,1 1 5 0,2 0-3 16,4 0-1-16,6 0 5 0,5-3-3 0,3 1 0 16,4-4 0-16,4-2 0 0,3-5 3 0,3-1 2 15,4-4 8-15,3-4 7 0,1-1 8 0,6-3 15 16,0-3 8-16,4-3 5 0,2 0-2 15,2-5-6-15,1-5-3 0,1-2-13 0,-3-3 1 0,-2-4-1 16,-3-2-4-16,-7-5 4 0,-5-2-9 0,-4-4-7 16,-4 0-5-16,-3 0-6 15,-1-1 0-15,-2 3-7 0,-6 4-2 0,-3 3-7 0,-5 5-12 16,-3 5-11-16,-3 6-28 0,-1 4-38 16,-1 3-64-16,-1 7-153 0,7 1-419 0,7 1-866 0</inkml:trace>
  <inkml:trace contextRef="#ctx0" brushRef="#br0" timeOffset="712308.0277">26886 11150 0 0,'0'0'0'0,"0"0"55"0,0 0 57 16,0 0 34-16,0 0 29 0,0 0 19 0,0 0 5 15,0 0 11-15,0 0 1 0,0 0-21 0,0 0-41 16,0 0-41-16,1-79-29 0,7 73-20 15,3-2-13-15,-1-2-6 0,5 2 4 0,2-3 5 16,3 0 12-16,5-3 12 0,5-3 9 0,6-2 6 16,-1-2 2-16,5-1-5 0,2-6-6 15,5-1-6-15,2-2-4 0,1 0-8 16,0-4-9-16,1 2-6 16,-3 0-12-16,3 0-1 0,-5 1-4 0,3 1-5 0,-7 1-6 15,-2 3-9-15,-3 4-1 0,-3 5-5 0,-7 2-3 0,-4 3 6 16,-4 3-2-16,-7 3 1 0,-2 3 5 0,-4 1-5 15,-3 2 4-15,-3 1 0 0,0 0-3 0,0 0 1 16,0 0-6-16,0 0-1 0,0 0-3 0,0 0-3 16,0 0-1-16,0 0-5 0,-1 0-3 15,-1 0-11-15,1 0-13 0,-2 0-18 16,1 1-16-16,0 4 13 0,-5 1 1 0,2 2-8 16,-2 3-31-16,-2 2-65 0,-2 0-82 0,0 3-107 15,-2 2-185-15,5-4-276 0,0-4 300 16</inkml:trace>
  <inkml:trace contextRef="#ctx0" brushRef="#br0" timeOffset="712675.7634">27000 11288 1629 0,'0'0'86'0,"0"0"-18"16,0 0 8-16,0 0 10 0,0 0 12 0,0 0 8 16,-23-116 6-16,28 98 3 0,2 0-1 0,3 2-23 15,0 1-30-15,3 2-23 0,4 0-19 16,3 1-5-16,3 3-6 0,4 0-1 0,0 6-1 16,4 1-5-16,2 2-2 0,0 2 1 0,4 9-3 15,2 0 1-15,-1 6 4 0,0 1-1 0,3 4 0 16,-1 3 0-16,5 3-1 15,0 4-1-15,-3 1 1 0,6 2-3 0,-6-1 1 16,1 1 1-16,1-4-1 16,-4-1 4-16,0-1 0 0,-3-2-2 0,-5-4 2 15,-1 0-2-15,-2-1 1 0,-5-3 1 0,-3-3-3 0,-4-1 3 16,-3-4-2-16,-4-1 0 0,-4-3-4 0,0-3-18 16,-4-2-27-16,-2-1-36 0,0-1-41 0,0 0-22 15,-1 0-62-15,-5-2-134 0,2-2-329 0,-1 0-401 0</inkml:trace>
  <inkml:trace contextRef="#ctx0" brushRef="#br0" timeOffset="713063.4424">28512 10225 652 0,'0'0'226'0,"0"0"-45"0,0 0 42 15,0 0 10-15,0 0-1 0,0 0-21 16,0 0-49-16,-22-119-21 0,22 116-36 0,0 3-39 15,0 0-55-15,0 0-87 0,0 5-23 0,0 7 6 16,1 5 27-16,1 6 61 0,3 7 24 0,-2 4-3 16,2 0-2-16,-1 4-3 0,-3-3-9 15,-1 3 5-15,0 0-1 0,1-3 2 0,-3 1 5 16,-2-1-5-16,-2 0-5 0,2-2-18 16,-1-2-41-1,3-2-90-15,-1-3-110 0,2-3-153 0,2-2-221 16,-1-7-69-16,0-4 699 0</inkml:trace>
  <inkml:trace contextRef="#ctx0" brushRef="#br0" timeOffset="713413.1462">28877 10211 1286 0,'0'0'205'0,"0"0"-54"0,0 0-27 0,0 0-20 16,0 0 19-16,0 0-1 0,0 0-13 15,0 0-28-15,0 0-36 0,0 0-38 0,0 0-64 16,0 0-11-16,0 0 3 0,0 0 16 0,-73-42 42 15,63 67 2-15,0 5-7 0,0-2 5 0,2 1 3 16,4 1 0-16,1-1 4 0,1-1-2 16,2 0 0-16,5-3 0 0,2-2 6 0,1-4-2 15,5-3 3-15,0-2 5 0,0-3 3 0,-2-4 13 16,4-2 11-16,-2-4 13 16,0-1 9-16,4-1 3 0,-5-8-6 0,6-2-7 0,-5-3-2 0,4-1-5 15,-5-4-6-15,0-1 1 0,-1-1-9 16,-3-3 6-16,-3-2 1 0,0-1-8 0,-6 0-5 15,1-1-6-15,-6 4-8 0,-4 2-7 16,-1 5-12-16,-2 2-17 0,-2 3-12 0,-2 6-7 16,0 2-5-16,-2 4-3 0,4 0-15 0,-2 8-31 15,6 2-65-15,1 3-76 0,7 1-68 16,3 3-74-16,0 1-69 0,7-1-109 0,2-3 304 16,-1-4 258-16</inkml:trace>
  <inkml:trace contextRef="#ctx0" brushRef="#br0" timeOffset="713765.2283">29335 10255 170 0,'0'0'473'0,"0"0"-98"16,0 0-24-16,0 0-27 0,0 0-57 0,0 0-53 15,0 0-57-15,0 0-42 0,0 0-33 0,-26-120-20 16,15 113-16-16,4 4-16 0,0 1-10 0,4 0-23 16,-3 2-19-16,2 0-5 0,-4 7-5 15,-4 3 11-15,-4 5 9 0,3 3 0 0,-1 1 2 16,0-1-2-16,3 3-6 0,4 1-2 0,2 0-1 15,2 1 1-15,3-2 10 0,0 1 3 0,0-4-5 16,6 0 4-16,4 0 0 0,0-4 5 0,5-2 12 16,-1-3 0-16,2-3 4 0,-1-1 6 15,3-5 5-15,0 0 9 0,0-2 4 0,-1-4 2 16,2-4 1-16,-2-1-3 0,-2-3-1 16,1-3-2-16,-3-2 1 0,-2-1 3 0,-1 0-3 15,-2-4-4-15,-4-3-8 0,0 0-10 0,-6 0-8 16,2 2-5-16,-5 3-2 0,-5 5-4 15,0 2-8-15,1 4-3 0,-2 3-14 0,2 4-12 16,0 3-6-16,1 1-8 0,-2 3 1 16,3 6-14-16,0 3-24 0,3 3-43 0,0 3-75 0,4 3-76 15,4 0-108-15,6 1-191 0,-2-6-171 16,0-7 657-16</inkml:trace>
  <inkml:trace contextRef="#ctx0" brushRef="#br0" timeOffset="714093.4767">29955 10228 900 0,'0'0'74'0,"0"0"-30"0,0 0 39 0,0 0 40 15,0 0 24-15,0 0 11 0,0 0-17 0,0 0-7 16,0 0-2-16,0 0-22 0,-120-99-19 0,115 95-19 16,-3 3-28-16,4 0-21 0,-3-1-20 0,-2 2-15 15,-1 2-1-15,-1 3-2 0,-2 4 3 0,-6 3 8 16,-1 4 1-16,0 0 6 0,-1 4 0 15,0 3-2-15,3-1-2 0,-1 0-3 0,6-1-5 16,2 2-8-16,2-2 0 0,2 0 4 16,6-3 8-16,1-2 5 0,0-1 0 0,0-3 1 15,7-2 1-15,-3-4 11 0,4-1 16 0,2-2 16 16,0-3 15-16,0 0 5 16,2-5-2-16,3-4-8 0,0-3-13 0,1-2-10 0,-2-4-1 0,0-1-9 15,-1 1-8-15,-8-1-19 0,2-2-35 16,-5 3-39-16,-2 0-38 0,-1 3-42 15,0 4-45-15,-5 3-86 0,3 3-228 0,-3 2-262 0,2 3 337 16</inkml:trace>
  <inkml:trace contextRef="#ctx0" brushRef="#br0" timeOffset="714532.2149">30165 9810 860 0,'0'0'81'0,"0"0"9"0,0 0 24 0,0 0 15 16,0 0 14-16,0 0 1 0,0 0 3 16,0 0 7-16,0 0-6 0,0 0-16 0,0 0-24 0,0 0-25 15,0 0-28-15,0 0-21 0,13-54-29 16,-14 54-41-16,-2 5-14 0,-4 7 6 0,-6 4 17 16,-4 8 35-16,-5 8 12 0,-8 7 0 15,-3 0-1-15,-5 3-4 0,-3 4 7 0,-1-1-5 16,-6 2 0-1,5-1-1-15,-4-2-7 0,5 0 3 0,1-2-3 0,1-4-4 0,7-4 1 16,4-2-1-16,7-3-2 16,2-2 0-16,2-2 0 0,8-3-3 0,1-3-3 0,5-2 2 0,1-5-7 15,5-3-3-15,-2-1-4 0,1-2-12 0,4-2-10 0,3-2-22 16,2-2-35-16,6-1-86 16,-2-7-170-16,1 1-359 0,-4 1-276 0</inkml:trace>
  <inkml:trace contextRef="#ctx0" brushRef="#br0" timeOffset="714903.4626">29911 9967 732 0,'0'0'59'0,"0"0"-15"0,0 0 14 0,0 0 34 15,0 0 56-15,0 0 36 0,-131-112 9 0,120 102-27 16,1 3-50-16,3 1-51 0,4 3-34 15,1 2-26-15,0 1-41 0,0 0-55 0,2 0-53 16,-2 4 5-16,1 3 33 0,-5 2 51 0,2 0 54 16,0 1 6-16,-3 1 0 0,0-3 4 15,3 3-2-15,-4-3 0 0,6 0 3 0,-4 1 5 0,3-2 1 16,0 0 1-16,-1-1 1 0,3-1 1 16,0 0 5-16,1-1 2 0,0 1 2 0,0-2 10 15,2 1 9-15,3-2 21 0,-2 1 25 16,4-2 18-16,1 0 9 0,3-1-2 0,0 0-14 0,3-4-20 15,3-2-20-15,2-1-21 16,-1 1-11-16,1-3-11 16,1-1-4-16,-2 2-1 0,-1-2 0 0,-3 0-1 15,-3 0-1-15,-1 4-1 0,-2 0-10 0,-6 1-25 0,-1 5-70 16,-1 0-149-16,0 0-119 0,0 4-56 0,-2 7-25 0,-2 6-56 16,-2-2 2-16,4-2 495 0</inkml:trace>
  <inkml:trace contextRef="#ctx0" brushRef="#br0" timeOffset="715264.683">30295 10405 2045 0,'0'0'79'0,"0"0"-16"0,0 0 19 15,-30-126 23-15,21 97 12 0,1 4 5 0,1 3-12 16,3 4-19-16,-3 6-16 0,5 4-17 0,-2 4-25 15,3 1-30-15,-3 3-43 0,3 0-51 16,-2 7 3-16,-4 6 14 0,-3 5 30 0,-3 6 45 16,-4 5-2-16,0 2 2 0,0 0-4 0,5 1 2 15,-2-1-2-15,8 0-2 0,0-6-2 0,5 0 0 16,1-5 2-16,0-2-1 16,1-4 4-16,6-3 4 0,-1-3 0 0,2-3 12 0,1-2 11 15,1-3 18-15,0 0 13 0,0-5 2 16,2-2-4-16,4-7-13 0,-2 0-11 0,2-4-5 15,-1-1-5-15,-4-2-2 0,-1-1 0 0,0 1-10 16,-2-1-5-16,-5 1-16 0,1 1-14 0,-2 2-16 16,-3 5-37-16,1 4-32 0,0 6-130 0,-7 3-199 15,-1 5-221-15,2 1-249 0,0 1 417 16</inkml:trace>
  <inkml:trace contextRef="#ctx0" brushRef="#br0" timeOffset="715880.0898">29098 11570 1106 0,'0'0'169'0,"0"0"-26"15,0 0 16-15,0 0 29 0,0 0 13 16,0 0-10-16,-8-119-29 0,-1 109-33 0,3 1-23 0,0 0-18 16,-3 1-21-16,0 1-17 15,2 1-17-15,1 0-11 0,-2 2-5 16,2 0-6-16,0 1-5 0,-2 2-3 0,1 1-8 0,-5 0-4 16,0 3-3-16,-8 4-1 0,-1 7 3 0,-2 3 2 15,-7 5 2-15,-1 4-1 0,-2 3 2 16,0 4 1-16,4 1-1 0,3 2 0 0,1 0-5 0,9-2-4 15,0 1-1-15,9-1 1 0,3-2 2 16,5-1 2-16,-1-2 2 0,9-3 1 0,5-1 2 16,2-3 0-16,4-5 2 0,1 1 2 0,7-2 0 15,-2-4 2-15,1-5 2 0,2-3 2 0,-1-2 2 16,-4-2 2-16,0-5 1 0,0-3 1 16,-2-4 0-16,-2-1 3 0,-7-2 2 15,3-2 0-15,-6 0 5 0,-6-2-1 0,-3-3-1 0,-1 0-2 16,-2 1-6-16,-9-1-9 0,-5 3-6 0,-4 3-7 15,-2 3-9-15,-3 5-5 16,-5 4-1-16,-4 4-2 0,-2 1 5 0,-5 10 2 0,2 4 0 16,2 4-7-16,3 1-24 0,8 2-40 0,5 1-61 15,8 0-96-15,9 2-125 0,4-1-201 16,1-4-261-16,2-7 524 0</inkml:trace>
  <inkml:trace contextRef="#ctx0" brushRef="#br0" timeOffset="716265.1471">29700 11567 2066 0,'0'0'69'0,"0"0"-14"0,0 0 13 16,0 0 7-16,0 0 5 0,0 0-13 0,0 0-27 0,0 0-26 15,0 0-17-15,0 0-15 0,0 0-6 16,0 0-4-16,-122-13 2 0,112 38 11 0,2 5 5 15,2 0 9-15,-1 2 1 0,4 0 0 0,2-2 0 16,1-1-3-16,1-2 1 0,0-1-2 16,3-2-1-16,5-4-1 0,-1-4 1 0,1-2-1 15,1-5 0-15,-2-3 10 0,1-1 5 16,-1-4 12-16,3-1 12 0,1-1 2 0,2-7 1 16,-2-2-3-16,3-2-6 0,0-3 1 15,-2-5-3-15,2 2-1 0,-4-4 0 0,-1-2-5 0,-6-2 1 16,1 0-7-16,-5-3-2 15,0 1-1-15,-5 0-6 0,-5 0-1 0,-2 4-10 0,-1 4-8 16,-5 4-10-16,-2 4-8 0,0 5-3 0,-1 3-9 16,0 4-17-16,0 0-32 0,0 5-53 0,3 5-139 15,6 2-156-15,4 2-169 16,5 0-226-16,1-4 726 0</inkml:trace>
  <inkml:trace contextRef="#ctx0" brushRef="#br0" timeOffset="716528.7949">30621 11273 2486 0,'0'0'59'16,"0"0"-16"-16,0 0 12 0,0 0 21 0,0 0 4 16,0 0-13-16,0 0-28 0,0 0-36 15,0 0-24-15,0 0-6 0,-132-62 0 0,107 92 9 0,2 7 10 16,-5 4 4-16,2 5 4 0,-4 1 2 15,-3 2-1-15,0 0 1 0,-1 0-3 0,0-1 2 16,-1 0-4-16,1-2-1 0,2-3 2 0,0-2-4 16,5-5-2-16,-1-4-13 0,8-5-29 15,0-3-37-15,7-5-43 0,-1-3-53 16,3-4-74-16,6-4-113 0,-1-5-202 0,5-1-187 0,0-2 403 0</inkml:trace>
  <inkml:trace contextRef="#ctx0" brushRef="#br0" timeOffset="716757.6646">30137 11279 417 0,'0'0'315'0,"0"0"-197"16,0 0-24-16,-4-118-7 0,0 110-24 15,2 4-72-15,1 4-118 0,0 4-24 0,0 7-6 0,0 8 53 16,1 6 101-16,0 9 9 0,1 4-18 16,2 3-113-16,4-11-253 0,-4-9 344 0</inkml:trace>
  <inkml:trace contextRef="#ctx0" brushRef="#br0" timeOffset="716953.2386">30573 11809 2550 0,'0'0'32'0,"0"0"20"0,0 0 13 0,0 0 2 16,0 0-2-16,0 0-24 0,0 0-26 0,0 0-28 15,0 0-47-15,0 0-39 0,0 0 2 0,0 0 13 16,0 0-18-16,0 0-108 0,38 10-299 15,-34-3-555-15</inkml:trace>
  <inkml:trace contextRef="#ctx0" brushRef="#br0" timeOffset="749359.0519">27262 13843 328 0,'0'0'114'15,"0"0"-66"-15,0 0-12 0,0 0-6 0,0 0 10 16,0 0 7-16,0 0-4 0,0 0-13 0,0 0-8 15,0 0-7-15,-124 2-10 0,108 18-10 0,0 7-6 16,-1 6-4-16,1 6 7 0,-1 6 7 16,-1 6 4-16,3 3 9 0,0 5 10 0,0 2 6 15,0 1 12-15,1 0 2 0,-2-1-6 16,4-1-4-16,-2-2-13 0,3 0-5 0,5-2-2 16,3-2-6-16,4 0 8 0,-1-1-3 0,10-2 0 0,3-2 1 15,7-3-5-15,1-2-3 0,3-3 1 16,4-2-3-16,3-5-4 0,7-1-3 0,-2-5-10 15,2 0-19-15,1-4-31 0,2-2-70 16,-1-2-92-16,0-4-129 0,-12-6 145 16,-8-3 211-16</inkml:trace>
  <inkml:trace contextRef="#ctx0" brushRef="#br0" timeOffset="749925.177">28077 14357 10 0,'0'0'114'0,"0"0"-57"0,0 0-14 0,0 0-23 16,0 0-12-16,0 0 18 0,0 0 65 0,0 0 89 15,0 0 46-15,0 0 4 0,0 0-53 0,0 0-73 16,100-116-28-16,-107 111-4 0,-2 2-6 0,-1-1-18 16,-3 2-19-16,-2 2-14 15,-3 0-10-15,-5 0-1 0,-5 9-1 0,-2 1-4 0,-1 5 0 16,-3 4-1-16,-1 1 6 0,2 1 7 0,1 1 0 16,0 0 2-16,4 1-4 0,3-1-13 15,5 0 1-15,5-1-6 0,4 0-7 0,2 0 1 16,4-1-5-16,2-1 0 0,5-2-1 0,-1 1 5 15,5-1 6-15,3-3 3 0,6 1 11 16,4-3 6-16,2 1 4 0,5-2-1 0,3 0-10 16,3-1 7-16,0 1-7 0,6 0 5 0,3 0-1 15,-1 3-6-15,1 3 0 0,1 1 0 0,-1 3 2 16,-2 1-2-16,-6 0-1 0,-4 2 0 16,-4-2 0-16,-4-1-3 0,-6-1-2 0,-4-1 3 15,-3-3-2-15,-5 1 3 0,-3-5 6 0,0 1 4 16,-2-2 9-16,-7 0 8 0,-1-1 6 0,-2 0 9 15,-8-3 7-15,-5-2 2 0,-5-1-2 0,-6-3-12 16,-5-1-11-16,-9 0-5 16,-1-3-2-16,-1-2 2 0,-4-2 1 0,2-2-3 15,3-1-1-15,2 0-2 0,6 1 0 0,3 1-5 16,8 0-1-16,3 0-5 0,10-2-17 0,6 1-42 16,6-1-107-16,7-3-146 0,6-2-210 0,2 4-263 15,1 2 542-15</inkml:trace>
  <inkml:trace contextRef="#ctx0" brushRef="#br0" timeOffset="750231.0971">28959 14325 1984 0,'0'0'43'0,"0"0"-24"0,0 0-4 0,0 0 1 15,0 0 38-15,0 0 26 0,0 0 11 0,0 0 13 16,0 0-24-16,0 0-28 0,0 0-28 0,0 0-52 16,0 0-64-16,-53-71 3 0,53 85 14 15,-1 7 28-15,2 4 55 0,-1 5-1 0,1 5-1 16,-1 2-1-16,1-1 4 0,-1 1-5 0,0-1-1 16,0-4-2-16,-1-1-5 0,-5-3 4 15,2-4-3-15,-2-2-1 0,-1-1 0 0,-1-4-2 16,-2-1 1-16,1 0 1 0,3-3 2 0,1-4-3 15,1-4-5-15,0 1-12 0,4-1-29 0,0-2-56 16,0 2-86-16,2 0-147 0,3-1-189 16,-3 0-222-16,-2-2 517 0</inkml:trace>
  <inkml:trace contextRef="#ctx0" brushRef="#br0" timeOffset="751399.9102">28960 14248 0 0,'0'0'0'0,"0"0"0"0,0 0 0 16,0 0 230-16,0 0 50 0,0 0-33 15,0 0-39-15,0 0-25 0,0 0-28 0,0 0-29 16,0 0-31-16,0 0-38 0,0 0-30 0,0 0-25 16,17-41-19-16,-17 41-21 0,0 2-23 15,0 4 32-15,0 4 28 0,0 5 37 0,1 5 41 16,-1 4-12-16,0 5-6 0,0 2-14 0,-1 2-7 15,2 3-9-15,-1-2-6 0,1 0 2 16,1 1-2-16,5-1 0 0,-4-1-1 0,5-2-6 16,-1-2-2-16,-2-2-5 0,2-3 0 15,-4-2 1-15,4 1-1 0,-3-3 0 0,-1-2-5 16,0-1 1-16,-3-2-5 0,2-3-5 0,-2 0 0 0,0-1-12 16,0-1-6-16,-1 0-10 0,-4-1-18 0,1-3-14 15,1 3-19-15,-5 0-21 0,2-2-16 16,0 0-31-16,0-3-44 0,2-1-54 0,-2-1-43 15,3-2-21-15,0 0 14 0,-2 0 300 0,3-2 0 16,-2-4 0-16,-1-2 0 0,3-3 0 0,-3-1 0 16,1-3 0-16,1 0 0 0,0-3 0 15,0 0 0-15,2-2 0 0,1 0 0 0,0 0 0 16,0 2 144-16,-1 0 145 0,2 1-14 0,3 1-22 16,1 2-27-16,-3 0-23 0,5 4-42 15,-3 1-31-15,2 0-20 0,-2 2-25 0,3 0-19 16,-1 0-16-16,2 0-8 0,0 1-6 0,2 1-3 0,1 0 0 15,1 1-4-15,4 0 0 0,0-1-1 16,3 0-4-16,5 0 5 0,0 0-1 16,4 0 4-16,-3 0-4 0,4 1-4 0,0 0-3 15,0 0-5-15,-2 0 2 0,0-2-2 0,-3 1-2 16,-2 0 0-16,-1 0 2 0,-4-1 1 0,0-1 5 16,0 0 2-16,-3-2 4 0,2-1 0 0,-3-3 3 15,-1-1-4-15,4 1-2 0,-5-3 0 16,-1 2-5-16,1-1 2 0,-2 1-2 0,-2 1-2 0,-1 1 5 15,-4 5 2-15,4 0-2 0,-3 1 8 16,-3 0-1-16,2 2 3 0,0-3 8 0,0-1-1 16,-1 1-4-16,0 0-8 0,-1 0-7 15,0-1-7-15,0 2 5 0,0-3 7 0,0 1 4 0,0 0 6 16,0 4-4-16,0 1-2 0,0 1-2 0,0 2-12 16,0 0-3-16,0 0-14 0,-1 0-12 15,1 0-2-15,0 0-13 0,-1 2-8 0,1 2-14 16,-2 4 9-16,-1 7 11 15,2 6 14-15,-1 4 22 0,0 5-3 0,2 0 0 0,0 4 1 16,1-1-2-16,-1 1 0 0,4-1-1 0,3 0-1 16,0 0 4-16,-3-2-5 0,4-1-1 15,-3-2-5-15,3 0-8 0,-1-3-15 0,-3 1-46 16,4-2-60-16,-5-3-83 0,2 1-132 0,-3-3-198 16,-1-4-377-16,0-6 59 0</inkml:trace>
  <inkml:trace contextRef="#ctx0" brushRef="#br0" timeOffset="751921.5755">30302 14146 400 0,'0'0'267'0,"0"0"-10"15,0 0-18-15,0 0-23 0,0 0-47 0,0 0-40 0,0 0-24 16,0 0 3-16,0 0 5 0,0 0-9 16,0 0-33-16,0 0-20 0,0 0-15 0,13-62-14 15,-13 62-5-15,0 0 0 0,-3 0 2 16,2 0-11-16,-1 0-11 0,-1 2-20 0,-5 3 3 16,-4 5 10-16,-7 7 5 0,-8 6 17 0,1 6-4 15,-8 7-4-15,1 2 3 0,0 1-1 16,1 1 0-16,3 1 2 0,5-3-3 0,5-1 2 15,4-2-3-15,9 0-7 0,3-3 3 0,4-1-1 0,5-1-2 16,6-2 5-16,7-1 0 16,3-1 2-16,4-2-1 0,2-4 2 0,8 0-1 0,-3-5 0 15,5-1 5-15,0-4-2 0,-2-4-1 16,2-3-9-16,-4-1-18 0,-1-2-28 0,-8-3-67 0,-3-2-67 16,-1-3-75-16,-3-3-128 0,-2-2-151 15,-9 2-193-15,0 3 620 0</inkml:trace>
  <inkml:trace contextRef="#ctx0" brushRef="#br0" timeOffset="752383.3211">30035 14481 1351 0,'0'0'108'0,"0"0"-55"0,0 0-13 15,0 0-5-15,0 0 13 0,0 0 9 16,0 0 6-16,0 0-2 0,0 0-17 0,0 0-20 15,119-42-21-15,-80 36 1 0,5 0 0 0,0 0 0 16,10 0 7-16,0-1-4 0,-2 1 3 16,0-3 3-16,0-1-6 0,-3 0 8 0,-3-3-1 15,-5 0 2-15,-6-2 6 0,-3-2 4 0,-2-1 6 16,-5 1 3-16,-4-3 4 0,-7 2 4 16,-5 1 4-16,-5 1 11 0,1 2 5 0,-5 1 5 15,-1 0-1-15,1 2-5 0,-1 1-4 0,-3 2-8 16,2 4-4-16,0-2-6 0,1 6-11 15,0-1-2-15,1 1-14 0,0 0-13 0,0 0-11 0,0 0-23 16,-4 0-18-16,4 3-8 0,-2 6 15 0,-1 7 20 16,-3 4 25-16,0 6 14 0,-1 7-4 15,-3 1-1-15,2 2-1 0,0 2-2 16,3 0 1-16,-3-1-4 0,4 0 1 0,-1-2 3 0,3-1-7 16,2-2 5-16,-1-3-1 0,1-2-4 15,1-3 6-15,2-2-6 0,5 0 2 0,3-3 4 16,0-3-2-16,5 1 4 0,-2-5-3 0,6-2 3 15,4-1 4-15,2-3-1 0,4 0 0 16,3-4-4-16,6-1-11 0,1-1-12 0,1-3-27 16,0-4-37-16,0-3-57 0,-1-1-75 0,-4-4-101 15,-2-3-152-15,-2-4-187 0,-11 5-173 16,-4 4 825-16</inkml:trace>
  <inkml:trace contextRef="#ctx0" brushRef="#br0" timeOffset="752829.3582">31324 14228 393 0,'0'0'314'0,"0"0"-134"0,0 0-22 15,0 0 18-15,0 0 26 0,0 0 18 16,0 0-9-16,0 0-25 0,0 0-36 0,0 0-36 16,0 0-37-16,0 0-34 0,0 0-26 0,0 0-23 15,63-78 14-15,-57 83 1 0,0 6 13 16,4 3 13-16,3 6-10 0,0 6 1 0,-3 3-6 15,0 5-3-15,-3 0-6 0,-1 6-2 0,-4 0 4 16,3 0-5-16,-5-1 2 16,1-2-3-16,-1-4-2 0,1-1 3 0,0-6-7 0,0 0 1 15,3-5-2-15,-3-1-4 0,2-4 5 0,-2-5-1 16,-1-2 2-16,1-4 5 0,-1-3-1 16,2-2 9-16,-2 1 14 0,0-1 15 0,0 0 25 15,0 0 16-15,0 0 5 0,0-6-25 0,0-7-33 16,-3-5-21-16,2-7-24 0,-2-2 10 0,-3-4 7 15,4-1 2-15,-5-4 1 0,6-2-5 0,-2-2 0 16,0-4-2-16,3-3-2 0,0-2 0 16,4-1 2-16,3-1 0 0,-1 3 0 0,3 2-2 15,2 4-3-15,-1 8 1 0,0 4 0 0,2 6-5 16,-2 5-4-16,4 6-7 0,-2 2-11 0,1 4-3 16,4 3 0-16,3 2 3 0,1 2 7 15,2 4 3-15,6 3 4 0,1 2-5 0,3 1-7 16,-1 3-10-16,4 2-33 0,-3 2-51 15,-1 3-105-15,0 1-170 0,-8-5-263 0,-10-6-395 0</inkml:trace>
  <inkml:trace contextRef="#ctx0" brushRef="#br0" timeOffset="753023.483">31523 14397 1461 0,'0'0'531'0,"0"0"-557"15,0 0-49-15,0 0-6 0,0 0 21 0,0 0 39 16,0 0 29-16,0 0 50 0,0 0 9 16,0 0-9-16,0 0-1 0,0 0-36 0,146-9-11 15,-93 7-7-15,5-1-27 0,2-1-108 16,0-2-261-16,-17 1-353 0,-14 2 30 0</inkml:trace>
  <inkml:trace contextRef="#ctx0" brushRef="#br0" timeOffset="753300.0829">32159 13414 1775 0,'0'0'36'16,"0"0"-48"-16,0 0 2 0,0 0 25 16,0 0 28-16,0 0 12 0,0 0-18 0,0 0-46 0,0 0 7 15,0 0 6-15,0 0 16 16,0 0 38-16,0 0-12 0,119 57 3 0,-62-17 3 15,7 5 0-15,8 8-11 0,8 8-2 0,3 8-4 16,-9-3-14-16,-6-1 10 0,-14-2-18 0,-7-1-6 16,-4 7 1-16,-1 6-14 0,-4 8 6 15,-7 8-3-15,-7 5 1 0,-8 2-8 0,-11 0-12 16,-7-3 2-16,-19 14-9 0,-19 3-2 0,-11-1-21 0,-10-10-18 16,2-25-20-16,4-20-31 15,-1-11-39-15,0-7-99 0,-6-3-215 0,14-11-339 0,16-9 571 16</inkml:trace>
  <inkml:trace contextRef="#ctx0" brushRef="#br0" timeOffset="758976.6213">28419 15794 0 0,'0'0'0'15,"0"0"0"-15,0 0 12 0,0 0 237 16,0 0-56-16,0 0-35 0,0 0-44 0,0 0-11 16,0 0-13-16,-64-119-27 0,64 113-24 15,-1-1-21-15,6 0-18 0,0-1-4 0,2 0 8 16,6-1 1-16,0 1 17 0,5-1 20 0,2 0 15 16,4-1 30-16,5 0 19 0,4-1 12 15,6 0 4-15,6 1-8 0,8-2-11 0,5 2-16 16,10-1-10-16,4 1-10 0,7 1-10 15,5 2-2-15,9 0-10 0,9 2-4 0,7 0-7 16,10 1-10-16,6 4 0 16,4-2-7-16,5 2-4 0,-1 0 0 0,0 3-8 0,2 1 4 15,-3 0 1-15,-2-1-1 0,-7 0 2 0,-3-1-6 0,-9 2 2 16,-8-2-2-16,-6 0 0 0,-12 0 5 0,-12-1-2 16,-7 0 3-16,-12 0-2 0,-14 1 2 0,-8-2 0 15,-12 0-2-15,-7 0 6 0,-6 0-2 0,-6 0-12 16,-1 0-18-16,-2 0-38 0,-9 0-25 0,-6-4-55 15,-5-1-43-15,-9 1-64 0,-7 0-123 16,-5 1-129-16,9 1-190 0,9 1 401 0</inkml:trace>
  <inkml:trace contextRef="#ctx0" brushRef="#br0" timeOffset="759346.5344">28542 15534 2181 0,'0'0'136'0,"0"0"-90"0,0 0-29 15,0 0-14-15,0 0-21 0,0 0-3 0,0 0 18 16,0 0 12-16,139-110 13 0,-83 99 2 0,11 2-3 15,10 2-5-15,10 1-4 0,6 2 1 16,9 0-1 0,10 2 2-16,8 0-3 0,11 2 1 0,2 0-2 0,6 2 0 0,-3 4-1 15,4 0-6-15,-6 2 3 0,-2 0-2 0,-10-1-1 16,-4 0 3-16,-15-3-4 0,-10-1 0 0,-14-1 5 16,-13-2 1-16,-7 0 4 0,-12 0 2 0,-11 1 0 15,-8-2 4-15,-9-1 7 0,-7-1 12 16,-6 2 12-16,-4 0 8 0,-2 0-1 0,0 0-13 15,0-2-34-15,0-1-44 0,-2 1-54 0,-2-1-97 16,0 0-189-16,-2 3-398 0,4-1-680 0</inkml:trace>
  <inkml:trace contextRef="#ctx0" brushRef="#br0" timeOffset="792643.0887">28328 15990 1007 0,'0'0'51'0,"0"0"-11"0,0 0 6 15,0 0 20-15,0 0 20 0,0 0 57 0,0 0 32 16,-30-122-4-16,29 108-9 0,-2 2-41 16,1-1-34-16,-1 2-29 0,2 0-10 15,-4 1-2-15,1 1 4 0,1 1 12 0,-3 0-1 16,3-1-15-16,-4 2-7 0,1 2-18 0,-1-1-12 15,-2 2-9-15,0 2-14 0,-2 1-2 0,0 1-6 16,-4 2-2-16,0 4 8 0,-2 3 3 16,0 1 6-16,-3 2 5 0,2 0-5 0,-2 3-1 15,3-1 0-15,3-1 2 0,3 2 2 16,0 0 1-16,4 0 1 0,2-1-1 16,1 0 0-16,3-1 0 0,1-2-2 0,1 0 3 15,-1 0-4-15,4 0 1 0,0-3-4 0,5 2-3 0,2-2 4 0,0-1 4 16,8 1 7-16,0-3 5 0,5 3 1 15,5-4-2-15,1 0-2 0,3 1-4 0,4 0 1 0,0-1 2 16,3 1-1-16,0 1 3 0,-2 1-9 16,1 1 1-16,-3 1-1 0,-1 2 1 15,-5 2 0-15,-3 1-6 0,-6 1-1 0,-7 0-3 0,-4 1 3 16,-3 0-3-16,-4-4-1 0,-3 3 1 16,-5-2-2-16,-3 0 6 0,-8 0 4 15,2-2 4-15,-9 2 10 0,-3-2 3 0,-3 0 2 16,-2-1-1-16,-1-2-2 0,-4-3-3 0,1 0 0 15,-5-2 0-15,1-3 6 0,2 0 2 16,1-4-3-16,5-2 0 0,1 0 1 0,10-2 0 0,1 0 4 16,9 0-9-16,4-3-38 0,6-1-65 0,7 0-79 15,10-6-81-15,9-4-95 16,10-1-111-16,-6 4-208 0,-9 5 159 0</inkml:trace>
  <inkml:trace contextRef="#ctx0" brushRef="#br0" timeOffset="793151.0816">29152 15794 1755 0,'0'0'355'16,"0"0"-313"-16,0 0-135 0,0 0-78 0,0 0-35 15,0 0 83-15,0 0 98 0,0 0 90 0,0 0 62 16,0 0-21-16,0 0-39 0,-32 134-32 0,24-103-7 16,3 3-8-16,-1-2 0 0,4 0-3 15,0-1-2-15,0-1-4 0,0-1-1 0,4-3 2 16,-2-2-4-16,0-2 5 0,2-1-2 0,-1-4-3 15,1-2 2-15,-1-3-4 0,0-4 1 16,4-2 1-16,-4-4 0 0,0-1 13 0,0 0 25 16,-1-1 35-16,0 0 33 0,0 0 23 0,0-4-18 15,-1-7-39-15,1-4-38 0,0-8-31 0,-1-2-7 16,-4-5 10-16,1-2 1 0,-4-4 7 16,-3-1 0-16,1-1-7 0,-1-1 5 0,-2 0-4 15,2 2 0-15,-1 1 10 0,3-2-8 0,4 3-1 16,0-1-5-16,4 2-2 0,1 5 3 15,0 1-8-15,6 4-1 0,4 4-7 0,0 2-7 0,1 4-3 16,5 2-3-16,2 1 1 0,1 3-3 16,5 2 4-16,0 2 0 0,3 3-3 0,-2 1 7 15,3 0-3-15,-2 2 4 0,1 5 1 0,-3 3-6 16,0 3 1-16,-1 3-6 0,-5 5-6 16,-5 3 2-16,0 2-2 0,-7 4 5 0,-1-1 5 15,-3 0-1-15,-4 2 3 0,-7-2 2 16,-6-2 0-16,-2 1 9 0,-1-2 4 0,-8 1 1 15,3-4 5-15,-6 1-5 0,1-6 0 0,2 1 2 16,-1-3 6-16,-2-3-4 0,5-2 5 16,2-3-6-16,4-1-9 0,3-2-1 0,8-4-7 15,2 2-10-15,4-3-46 0,1 0-86 0,3 0-66 0,3 0-47 16,6-3-95-16,7-2-187 0,-5-1-207 16,0 2 424-16</inkml:trace>
  <inkml:trace contextRef="#ctx0" brushRef="#br0" timeOffset="793599.241">29936 15687 237 0,'0'0'409'0,"0"0"-248"0,0 0-100 16,0 0-18-16,0 0 24 0,125-10 32 0,-120 14 20 15,0-1 5-15,-5 6 7 0,0 2 20 16,-5 4 8-16,-5 3-1 0,0 2-20 0,-9 5-31 16,2 1-28-16,-4 2-8 0,0 2-12 0,-3 1-15 15,4 0-3-15,-2 0-10 0,0 0-4 16,1 1 0-16,1-2-2 0,1 1-13 0,3-2-5 15,3-1-6-15,3-5-1 0,2-2 5 16,5-4 1-16,-1-5 5 0,0-2-3 0,4-4 1 16,0-4 0-16,0-2 7 0,0 0 16 0,0 0 26 15,4 0 24-15,0-1 5 0,0-9-9 16,7-4-24-16,5-5-28 0,-1-6-8 0,4-4-4 0,0-2 4 16,2 1 4-16,-1-6-12 0,2 1-2 15,0-4-7-15,-1-1-3 0,1 1 4 0,-1-1-2 16,1 2 2-16,-1 2-1 0,-2 6-3 15,-2 5 1-15,-4 8 1 0,-3 4 0 0,-6 6 1 16,2 4-1-16,-4 1-7 0,0 0-10 0,2 2-12 16,-2 2 5-16,1 7 5 0,6 3 10 15,0 7 11-15,1 2-2 0,-1 3-2 0,3 3 0 16,-3 2 2-16,3 0-2 0,-2 1 4 0,1 2 0 16,5-2-2-16,-3 2 2 0,4 2-4 0,-3-1 3 15,4 2-6-15,-3-1-3 0,3-2-3 0,-1 1-8 16,-2-4-4-16,2 1-24 0,-4-1-46 15,3-1-57-15,-3-4-87 0,-3 0-133 0,-2-8-291 16,-3-6-353-16</inkml:trace>
  <inkml:trace contextRef="#ctx0" brushRef="#br0" timeOffset="794070.7213">29635 15969 2548 0,'0'0'3'0,"0"0"-89"0,0 0-35 0,0 0-5 15,0 0 35-15,0 0 69 0,137-58 32 16,-86 51 4-16,9-1-2 0,9 2-5 0,3-1-8 16,4 1-1-16,7-1-5 0,3 2 0 15,2-4 2-15,2 0-5 0,-3-1-6 0,3-4-27 16,-1-1-19-16,1-2-22 0,-4-1 1 0,-3-4 27 15,-4-1 21-15,-7 1 27 0,-10 0 12 16,-7 1 6-16,-10 4 6 0,-9 1 7 0,-11 1 12 0,-8 1 21 16,-5 0 20-16,-10 2 22 0,-2 0 10 15,-2 3-3-15,-8-2-13 0,-1 1-22 0,-6 2-19 16,1 3-17-16,-8 3-20 0,0 2-4 16,-4 1-6-16,-3 9-5 0,0 1 5 0,-4 6-7 15,0 1 2-15,1 5 1 0,-3 3-2 0,1 6 5 16,-4 4 6-16,0 5 1 0,-5 5 4 0,2-2 1 15,2 2-7-15,1 0 0 0,7 0-1 16,4-1-3-16,6-2 0 0,6-2-4 0,7-2-5 16,7-4 4-16,4-2-3 0,0-3 6 0,9-2 1 15,4-4-2-15,5-3 1 0,6-3 4 16,2-3-5-16,8-3 0 0,5-5-8 0,1-2-9 0,3-2-6 16,3-3-23-16,-1-5-27 0,3-3-46 15,-1-3-50-15,1-3-45 0,-4-4-52 0,1 0-52 16,-3-5-96-16,1 0-126 0,-9 2 114 0,-13 7 425 15</inkml:trace>
  <inkml:trace contextRef="#ctx0" brushRef="#br0" timeOffset="794390.3098">31990 15534 1444 0,'0'0'114'15,"0"0"-44"-15,0 0-4 0,0 0 19 0,0 0 29 16,0 0 27-16,0 0-7 0,0 0-10 0,0 0-18 16,0 0-31-16,0 0-32 0,0 0-25 15,0 0-26-15,0 0-21 0,4-27 23 0,-13 40 16 0,-7 6 25 16,-7 6 27-16,-5 8-22 0,-7 3-4 16,-4 5-17-16,-1 1-7 0,-2 2 4 0,1 0-6 15,3-1 5-15,7-2-2 0,7-2-6 16,4-4-1-16,9-1-5 0,4-2 2 0,8-2-2 15,3-1-6-15,9-3 1 0,5 1-3 0,6-3 5 16,5-2 5-16,5-1-3 0,6-2-2 16,3-2-6-16,4-4-3 0,2-2-10 0,0-3-15 15,0-5-25-15,-3-2-68 0,1-1-102 0,-5-4-198 16,-11-3-416-16,-12 2-144 0</inkml:trace>
  <inkml:trace contextRef="#ctx0" brushRef="#br0" timeOffset="794618.7476">31608 16020 1114 0,'0'0'592'0,"0"0"-482"0,0 0 13 0,0 0 34 0,0 0-18 16,0 0-5-16,0 0-51 0,0 0-55 16,0 0 0-16,0 0-14 0,123-37-6 0,-55 35-6 15,4 0-2-15,4 2-11 0,5-3-39 0,0 1-150 16,-19 0-458-16,-22 0-843 0</inkml:trace>
  <inkml:trace contextRef="#ctx0" brushRef="#br0" timeOffset="809610.1977">20660 16582 97 0,'0'0'384'0,"0"0"-350"0,0 0-7 0,0 0 4 0,0 0 21 16,0 0 32-16,0 0 38 0,0 0 20 16,0 0 17-16,0 0-7 0,0 0-22 15,0 0-17-15,-108-91-23 0,100 88-20 0,2 1-10 0,-2 0-14 16,-1 2-5-16,0 0-4 0,0 0-1 0,-3 0-1 16,0 0-2-16,-3 4-8 0,2 2-6 15,-3 1-2-15,2 4-7 0,-5 2 0 0,3 3 2 16,-1 4-5-16,-1 2 8 0,-2 1-1 15,2 1-2-15,0 3 6 0,1 4-7 0,-1 1 1 16,5 3-2-16,-1 3-6 0,2-2 0 0,6 2-4 16,2-3 3-16,4 0 6 0,2-2-8 0,8-1 3 15,4 1-7-15,0-6-6 0,4-1 0 0,3-2-2 16,2-1-2-16,4-4-1 0,-1 0 1 0,4-2 3 16,0-2 3-16,0-3 1 0,1-2-2 15,0 1 2-15,0-4 3 16,3-1-7-16,-3-3 8 0,-1-2-6 0,-3-1-16 0,-2 0-7 15,-4-1-42-15,-4-4-38 0,-4 1-40 0,-2-1-39 0,-1-3-28 16,0-2-50-16,-2 0-79 0,-2-3-116 0,-2 4 279 16,-2 2 184-16</inkml:trace>
  <inkml:trace contextRef="#ctx0" brushRef="#br0" timeOffset="810093.7372">21355 16762 853 0,'0'0'73'0,"0"0"-59"15,0 0 6-15,0 0-1 0,0 0 17 0,0 0 53 16,0 0 43-16,0 0 38 0,0 0 5 0,-50-119-37 16,45 116-38-16,0 0-37 0,0 2-17 15,0 1-12-15,-3 0-17 0,-1 0-8 0,-2 6-12 16,-1 1 2-16,-1 5 0 0,-3 2 1 0,1 4 4 15,-1 0-5-15,0 2 3 0,2 4-2 0,2-2-1 16,-1 3 5-16,1 0-7 0,1 2 3 16,5 0 4-16,-1 1-13 0,4-2 7 15,0 0-4-15,5-2 0 0,-2 0 10 16,4-2-4-16,4-2-1 0,5-2-4 0,2-3-2 0,-1-1 1 0,5-4 4 16,2-2 4-16,0-1 4 0,3-3 5 0,2-2-2 15,3-2-1-15,0 0 5 0,2-6-6 16,0-2 3-16,0-2-10 0,0-1-28 0,-1-2-39 15,-4 0-91-15,0-4-136 0,-6 2-216 0,-4 2-249 16,-6 3 557-16</inkml:trace>
  <inkml:trace contextRef="#ctx0" brushRef="#br0" timeOffset="810576.9043">22086 16757 1286 0,'0'0'168'0,"0"0"-143"0,0 0-14 0,0 0-2 0,0 0 8 16,0 0 27-16,0 0 46 15,-27-122 38-15,20 111 20 0,0 4-5 0,-2-2-35 0,-1 3-42 16,0 2-26-16,-2 0-22 0,-1 4-17 0,-1 0-3 16,-1 3-7-16,-2 5-2 0,-2 5 5 15,-2 4-3-15,1 5 5 0,1 7-2 0,-1 3-5 16,5 1 5-16,-2 3-6 0,7-1 0 16,1 2 5-16,6-1-6 15,2-1 5-15,1-2-3 0,3-1-2 0,6-4 1 0,1-3-7 16,3-4 7-16,3-3-7 0,1-3 1 0,6-5 7 0,-2-4-2 15,2-5 12-15,-1-1 7 0,5-1 7 16,-4-6 8-16,4-4-2 0,-4-3 3 16,4-3-3-16,-3-4 1 0,-4-1 6 0,1-2-3 0,-3 3 4 0,-5-2-4 15,-3-3-7-15,-1-2 0 0,-8-1-4 16,-1-1 0-16,-1-2-3 0,-7 1-6 16,-4 0-4-16,-1 3-10 0,-4 3-8 0,-3 3-7 0,1 3-15 15,-2 7-11-15,-2 4-31 0,2 5-49 16,-3 3-71-16,3 0-102 0,2 9-122 0,3 3-180 15,6 0 170-15,4-4 437 0</inkml:trace>
  <inkml:trace contextRef="#ctx0" brushRef="#br0" timeOffset="811215.4525">22707 16674 1877 0,'0'0'97'0,"0"0"-76"0,0 0-11 16,0 0 10-16,0 0 19 0,0 0 14 0,0 0 2 16,0 0-13-16,0 0-17 0,0 0-9 15,0 0-9-15,0 0-5 0,0 0-1 0,0 0-5 16,-104 63 0-16,100-38 2 0,4 1-3 0,3 2 5 16,-3-2-2-16,2 0-3 0,0-4 4 0,5-2-1 15,-4-3 5-15,5-1 7 0,-5-4-6 0,1-3 2 16,2-3-8-16,-5-2 2 0,3-3 17 15,-3-1 15-15,-1 0 25 0,1 0 5 0,-1-5-10 16,0-6-14-16,1-3-22 0,0-5-4 0,-1-2 1 16,0-3 2-16,-1-3 2 0,1-3-2 15,0 1-1-15,-6-4-1 0,4-2 1 0,-4-1 4 16,2-1-3-16,0 3 3 0,-3 2-4 16,5 4-2-16,-3 5-1 0,4 5-6 15,1 3 2-15,0 5-4 0,0 4-10 0,0 4-18 0,1 2-15 16,4 2-5-16,1 8 5 0,2 4 17 0,1 2 8 15,3 3 6-15,2 3 4 0,-2 1 0 0,1 3 0 16,2-1 4-16,-1-1-3 0,-1 2 4 16,3-4-3-16,-2 0-4 0,2-3 3 0,-3-3-1 0,2-2 3 15,1-3 5-15,-1-2-2 0,0-2 2 16,-3-2-2-16,4-4 2 0,-4-1 3 16,0 0 3-16,-1-3 6 0,3-4 5 0,-1-3 1 15,-1-1 1-15,4-3-5 0,-4-2 1 0,1-2 1 0,-2 0-1 16,-1-3 2-16,1-1-6 0,-2-2 1 15,1-1-2-15,0 1 3 0,-2 0 4 0,0-1-4 16,-3 6 1-16,3 3-3 0,-5 0-4 0,1 5 5 16,-2 4 2-16,-1 3-1 0,0 3-7 15,-1 1-19-15,0 0-13 0,0 7-4 0,0 4 4 0,1 5 13 16,0 1 8-16,0 5 4 0,4 4-1 16,-3 1 0-16,0 2-5 0,4 0 1 0,-2 0 4 15,3-2-4-15,1 0 3 0,-3-2-4 16,4-3-5-16,1-1 1 0,-2-3-34 0,2-2-46 15,1 0-88-15,1-5-139 0,4 0-195 0,-6-5-306 16,-4-3-10-16</inkml:trace>
  <inkml:trace contextRef="#ctx0" brushRef="#br0" timeOffset="811730.9058">23644 16555 1856 0,'0'0'137'0,"0"0"-59"0,0 0-39 0,0 0-5 15,0 0-3-15,0 0 1 0,0 0-8 0,0 0-3 16,0 0-3-16,0 0-1 0,0 0 0 16,0 0-9-16,0 0-4 0,-22 76 1 0,21-55-1 15,0 1 2-15,1 0-2 0,1-1-3 0,-1-1 1 16,2-1 1-16,3-1 0 0,-1 1 8 16,4-3-3-16,-4-3-2 0,3-2-5 0,-4-3-4 15,2-2 5-15,-3-3 6 0,-1-1 11 0,-1 0 16 16,1-2 11-16,-1 0 19 0,0 0 18 15,0-2 2-15,-1-3-14 0,-2-5-23 0,-3-4-26 0,1-2-18 16,-4-3 0-16,-6-2 2 0,4-2 4 16,-3-1 7-16,-3-1-2 0,3-3 4 15,-3-1-2-15,2-2-2 0,-1-1 10 16,3 0 1-16,2-3 4 0,1 1 0 0,3 4-6 16,3 4-6-16,1 2-9 0,3 5-6 0,4 3-5 15,2 2-4-15,5 1-4 0,5 1-3 0,3 3-2 0,5 0-4 16,4 2 6-16,4 4 1 0,6 1-1 15,-2 2 5-15,4 0-1 0,1 4-3 0,-2 2 2 16,1 1 1-16,-2 2 5 0,-4 1 6 0,1 1-5 16,-4 2-1-16,-6-1-7 0,-5 1-6 0,-3 0 4 15,-7 1-4-15,-7 1 4 0,-3-3-3 0,-2 2 2 16,-9 0 5-16,-9 2 2 0,-7-2 5 16,-4 1 4-16,-6 0 3 0,-6-3-1 0,-3-1-3 15,-1 1 1-15,-2-2-3 0,5 0 2 16,0-1 4-16,6 0-7 0,5 0-7 0,5-2-35 15,7 0-64-15,4-1-93 0,6-2-180 0,7 0-368 16,0-2-620-16</inkml:trace>
  <inkml:trace contextRef="#ctx0" brushRef="#br0" timeOffset="812715.6704">24409 16383 129 0,'0'0'603'0,"0"0"-547"0,0 0-15 0,0 0 30 16,0 0 43-16,0 0 31 0,0 0 14 15,0 0-43-15,0 0-56 0,0 0-49 0,0 0-57 0,0 0-51 16,-18-38-22-16,18 42 26 0,0-1 30 16,0 5 46-16,0 0 29 0,1 1-3 0,-1 1-1 15,0 2-5-15,1 1-1 0,-1 0-2 0,0 3 4 16,1 3 13-16,-1 2 6 0,0 2 7 0,0 1-3 15,1 0-6-15,-1-2-4 16,0-1-6-16,1-1-2 0,3-1-1 0,-2-4-1 0,1-1 0 16,1-2-1-16,0-1-2 0,-2-4-1 0,0-2 0 15,2-1 4-15,-3-2 6 0,-1-2 19 16,0 0 26-16,0 0 29 0,0 0 30 0,0 0 26 16,0 0 14-16,0-2-15 0,0-2-42 0,0-3-42 15,-1-2-42-15,1-3-13 0,1-1 5 0,-1 0 5 0,1-3 4 16,0-3-4-16,-1 0 0 0,1-5-2 15,1-2 2-15,1 0 2 0,-1-2 4 0,1 1 1 16,-3 1-7-16,4 2-4 0,-1 2-3 16,-1 5-5-16,0 1 5 0,-2 5 0 0,3 0-10 15,0 3-1-15,0 1-12 0,-1 2-11 16,3 2-7-16,-1 0-14 0,3 1-3 0,-2 2 3 16,4 0 7-16,1 0 11 0,5 2 1 0,-1 3-9 15,1 0-28-15,1 1-33 0,2 1-62 0,-5 1-88 16,5 0-109-16,-6 1-162 0,0-1-56 15,-4-3 577-15</inkml:trace>
  <inkml:trace contextRef="#ctx0" brushRef="#br0" timeOffset="812910.2821">24497 16527 0 0,'0'0'75'0,"0"0"-26"0,0 0 2 15,0 0 61-15,0 0 54 0,0 0-9 16,0 0-41-16,0 0-80 0,0 0-58 16,0 0-3-16,0 0 5 0,0 0 12 0,0 0 3 0,0 0 2 15,132-39-5-15,-109 37-32 0,1 0-102 16,-2 2-201-16,-8 0 197 0,-5 0 146 0</inkml:trace>
  <inkml:trace contextRef="#ctx0" brushRef="#br0" timeOffset="813103.4344">24470 16641 376 0,'0'0'553'0,"0"0"-566"16,0 0-77-16,0 0-2 0,0 0 51 0,0 0 101 16,0 0 33-16,0 0 5 0,0 0-29 0,0 0-30 15,139-11-19-15,-103 9-12 0,-2-2-3 0,6 2-1 16,-1-2 3-16,0 0-1 0,1 1-3 0,2-2-41 15,-2-1-148-15,-9 3-288 16,-11 0 67-16</inkml:trace>
  <inkml:trace contextRef="#ctx0" brushRef="#br0" timeOffset="813514.5983">25120 16393 1566 0,'0'0'87'0,"0"0"-58"0,0 0-13 0,0 0-5 16,0 0 7-16,0 0 1 0,0 0-5 15,0 0 4-15,0 0 0 0,0 0-4 0,0 0-4 0,0 0-4 16,0 0-9-16,0 0 1 0,135-107-1 16,-111 102 0-16,-4 1 4 0,4 2-2 0,-2-1 1 15,-3 1 0-15,-2 0-4 0,1 1 4 0,-6 1-3 16,1-2 3-16,-5 2 2 0,-2 0-2 15,-3 0-2-15,-1 0-3 0,-1 0-3 0,-1 0 0 16,0 0 1-16,0 0 5 0,0 0 4 16,0 0 3-16,0 0 5 0,0 0-5 0,0 2 2 15,0-2-4-15,0 0-2 0,0 0 2 0,0 2-7 16,0 1 20-16,0 0 6 0,1 3 12 0,-1 3 11 16,0 1-12-16,-2 1-2 0,0 3-3 15,1 1-7-15,-1 2 3 16,-1 1-4-16,0 2 1 0,2 2-3 0,0 1-3 15,0-1-5-15,0 2-5 0,1-1 2 0,1 1-3 16,-1-5 0-16,0 3 2 0,1-3-3 0,-1 0-1 0,0-3-4 0,0 0-7 16,0 0-10-16,1-1-30 15,-1-2-41-15,0 1-57 0,0-4-80 0,0-2-103 0,1-3-169 16,-1 0-177-16,2-2 545 0</inkml:trace>
  <inkml:trace contextRef="#ctx0" brushRef="#br0" timeOffset="813975.3248">25915 16302 1786 0,'0'0'118'0,"0"0"-81"0,0 0-4 0,0 0 9 16,0 0 15-16,0 0 6 0,0 0-29 0,0 0-24 15,0 0 0-15,0 0 1 0,0 0 20 16,0 0 7-16,0 0-12 0,-8 96-9 0,7-65-9 16,2 0 1-16,-1 0-4 0,1-3 1 15,2-4 0-15,0-2-5 0,2-3-8 0,-3-1-32 16,2-3-62-16,-2-4-119 0,0-2-213 0,0-4-380 15,-1-2 78-15</inkml:trace>
  <inkml:trace contextRef="#ctx0" brushRef="#br0" timeOffset="814203.2022">25963 15905 2164 0,'0'0'120'0,"0"0"-125"0,0 0-19 15,0 0 1-15,0 0 13 0,0 0-10 16,0 0-70-16,0 0-18 0,0 0-14 0,0 0-49 0,0 0-114 16,0 0-388-16,0 0-80 0</inkml:trace>
  <inkml:trace contextRef="#ctx0" brushRef="#br0" timeOffset="814456.6185">26338 16252 2354 0,'0'0'119'0,"0"0"-92"0,0 0 15 15,0 0 33-15,0 0 6 0,0 0 6 0,0 0-26 16,0 0-28-16,0 0-6 0,0 0-11 0,0 0-10 16,0 0 1-16,0 0-9 0,111-96 4 15,-80 91-1-15,0 3-2 0,-1 1-1 0,0 1-2 16,-5 0 0-16,-4 0-2 0,-4 1 0 0,-3 2-1 15,-4 2-3-15,-4 1-1 0,-2 0-4 16,-2 2-1-16,0 2 8 0,-2 4-2 0,0 1 8 0,0 2 1 16,-5 1-4-16,1 3 8 0,-1-1-5 15,-2 1 4-15,3 2 0 0,-1 1-5 16,0 0 2-16,0 0-2 0,0 1 1 0,-3 3 3 16,2-1-2-16,1 3 3 0,-2-3-1 0,1 0-3 15,1-4 1-15,-2 0-5 0,4-3-3 0,0-1-30 16,2 1-46-16,1-3-66 0,0-3-98 15,4 0-113-15,6-6-186 0,-3-1-278 0,-1-3 277 0</inkml:trace>
  <inkml:trace contextRef="#ctx0" brushRef="#br0" timeOffset="815292.4495">27119 16370 1085 0,'0'0'216'15,"0"0"-36"-15,0 0 17 0,0 0 29 16,51-125 3-16,-50 114-14 0,-2 3-48 0,1 4-47 15,0 1-39-15,-3 1-38 0,0 2-23 0,-2 0-24 16,-4 0-12-16,-2 7 3 0,-2 5-2 16,-4 2 10-16,-3 6 3 0,0 2-3 0,1 2 2 0,3 0-3 15,0 1 2-15,7 2 3 0,2 0-2 16,2 1 3-16,3-1-2 0,0-3-2 16,2 0 0-16,2-6-2 0,0-3 1 15,1 0-5-15,4-3 1 0,0-3-5 0,2-2 4 16,2-4 11-16,3 0 4 0,1-2 9 0,0-1 2 0,6 0-2 15,-1-6 3-15,0-2-2 0,1-3 3 16,-1-1 3-16,-3-4 1 0,1 1 4 0,-2-3-4 16,0-6 1-16,-1-1-5 0,1-2-1 0,-1-3-1 15,1 0-5-15,-2 1 1 0,1 2-3 16,-3 2-4-16,-1 3 5 0,-2 4-6 0,-2 5 3 16,-2 5 0-16,-3 4-10 0,-1 3-1 0,-1-1-14 0,2 2-10 15,-2 0-8-15,0 0-13 16,0 0-6-16,0 0-13 0,0 6 23 0,1-1 20 15,1 2 15-15,1 3 25 0,2 0-10 0,0 2-5 16,0 1 3-16,1-1-4 0,0 4-1 0,1 2 2 16,0 2 2-16,-1 3 4 0,-1 3 0 0,0 0-1 15,2 2-2-15,-2-2-2 0,-1 1 2 16,1-3-1-16,-1-1 1 0,-3-2 0 0,3-2-5 0,-4-2 4 16,1 0-1-16,-1-5 1 0,2 3 6 15,-2-5-4-15,0-1 1 0,0-4 1 0,-3-1-1 16,2-3 14-16,-1 0 12 0,1-1 15 0,1 0 10 15,-1 0 5-15,1 0-3 0,0 0 2 16,0-1 8-16,0-4-17 0,-1-3-10 0,0-3-16 16,-2-5-23-16,3-2 6 0,0-2-4 0,0-4 0 15,-1-1 3-15,3-3-2 0,2 0 0 16,5-4-2-16,2 0-3 0,0-4-1 0,5 0-2 0,0 0 0 16,7 2 4-16,1 2-2 0,-1 2-3 15,6 2-6-15,-2 4-5 0,2 4-1 0,-3 5-1 16,-1 4 2-16,0 5 0 0,-5 2 0 0,1 3-2 15,-1 1 3-15,-5 0 3 0,-1 4-4 16,-3 3 3-16,-4 0-6 0,-2 3-8 0,-2 2 1 16,-3 2 1-16,-3 0 6 0,-4 2 9 0,-5 1-2 15,-2 1 0-15,-4-1-1 0,-2-1-1 16,0 1 6-16,1-2 2 0,1 2 5 0,3-2 1 0,0 0 1 16,2-2-4-16,1 1-3 0,2-1 1 0,4 0-2 15,0 0 6-15,3 0 0 0,-2 0-3 16,4-2 5-16,1-1-4 0,0 0 4 0,5-2 6 15,1 1-2-15,3-1 4 0,1 0-1 0,2-1-2 16,3 0 5-16,1-1-3 0,3-1 4 0,5 1 2 16,2 0-6-16,3-1-3 0,1-1-5 15,-2-1-3-15,1-1 2 0,-2-1 2 0,-2-1 0 16,0 0-8-16,-4-1-13 0,-2-5-24 0,-6-1-39 16,-1-3-64-16,-4-1-104 0,-2-4-167 15,-6 3-359-15,0 4-473 0</inkml:trace>
  <inkml:trace contextRef="#ctx0" brushRef="#br0" timeOffset="815532.1178">27797 15819 919 0,'0'0'913'0,"0"0"-719"15,0 0-37-15,0 0-55 0,0 0-29 16,0 0-23-16,0 0-13 0,0 0 3 0,0 0 9 16,0 0 23-16,0 0 1 0,0 0-10 0,0 0-10 15,116 64-14-15,-86-25-2 0,3 1-2 0,0 9 2 16,1 7-6-16,-2 3 2 0,2 6-1 15,-3 6-3-15,-5 4 1 0,-5 2-7 0,-4 2-5 16,-9 2-8-16,-5-3-5 0,-2-1-2 0,-10-4-2 16,-11-1-2-16,-2-4 0 15,-13-2-6-15,-5-4-4 0,-6-5 1 0,-6-3-16 0,-7-5-22 16,-3-5-42-16,-4-7-82 0,-4-7-151 0,15-6-332 16,19-10-839-16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4-06T14:05:03.8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3259 2518 1288 0,'0'0'77'0,"0"0"-76"0,0 0 1 16,0 0 31-16,0 0 51 0,0 0 53 0,0 0 15 15,0 0-9-15,0 0-31 0,0 0-49 16,0 0-46-16,0 0-38 0,28-102-38 0,-28 110 24 16,0 3 33-16,0 8 28 0,2 8 35 0,2 6-20 15,0 4-16-15,0 4-13 0,1 2-1 16,2 4-2-16,-3-1-1 0,-1 2 7 15,2 1-5-15,-1-1-2 0,-2-2-6 16,2-2-21-16,-2-2-23 0,5-2-69 0,-4 0-139 0,-2-2-195 16,2-12-337-16,-2-9 211 0</inkml:trace>
  <inkml:trace contextRef="#ctx0" brushRef="#br0" timeOffset="354.4925">3133 2533 2233 0,'0'0'46'0,"0"0"-7"0,0 0 10 0,0 0 20 15,0 0 17-15,0 0 6 0,0 0-11 0,0 0-23 16,0 0-26-16,-73-121-25 16,79 105-16-16,4-2-10 0,5-2-4 0,2 0 2 0,7-1 2 15,2 2 5-15,4 1-2 0,2 3 5 0,4 1 0 16,1 4-6-16,-1 2 4 0,2 6-14 15,-5 2-6-15,-1 1-3 0,-2 9-2 0,-3 5 3 16,-2 4 3-16,-2 3-1 0,-2 6-2 16,-8 5-2-16,0 3 5 0,-5 1 5 0,-4 1 8 15,-2 0-1-15,-2-1 0 0,-9-2 6 0,-5 1-3 0,-2-4 11 16,-4 0 7-16,-1-3 2 0,-4 0 3 16,1-3 5-16,0-2 0 0,-3-4 2 0,3 0 0 15,-2-4 1-15,8-3 7 0,1-4-2 0,1-4 3 16,6-1-25-16,7-3-54 0,0-1-112 0,3-1-216 15,0-3-353-15,2 1-202 0</inkml:trace>
  <inkml:trace contextRef="#ctx0" brushRef="#br0" timeOffset="571.8241">4041 2503 1118 0,'0'0'205'15,"0"0"-192"-15,0 0 13 0,0 0 29 16,-51 125 59-16,40-93 24 0,2 2 6 0,0 0-27 16,1 2-51-16,1-2-23 0,1 0-14 0,2-2-1 15,2 0-2-15,1-5-6 0,1-2-19 16,0-3-31-16,0-4-59 0,3-2-118 0,1-3-220 16,0-5-375-16,-2-2 214 0</inkml:trace>
  <inkml:trace contextRef="#ctx0" brushRef="#br0" timeOffset="733.7856">3926 2151 2118 0,'0'0'392'0,"0"0"-325"16,0 0-26-16,0 0 16 0,0 0 12 16,0 0 4-16,0 0-15 0,0 0-40 0,0 0-45 15,0 0-60-15,0 0-23 0,0 0 0 0,0 0 11 16,-1-55 10-16,22 68-86 0,2 5-260 15,-6-4-507-15,-4-2 123 0</inkml:trace>
  <inkml:trace contextRef="#ctx0" brushRef="#br0" timeOffset="1145.0594">4253 2452 2941 0,'0'0'-4'0,"0"0"17"0,0 0 20 0,0 0 20 0,0 0-4 16,0 0-17-16,0 0-34 0,0 0-22 0,0 0-4 16,0 0 11-16,0 0 7 0,0 0 3 15,154-114 2-15,-114 102-2 0,1 5 1 0,-4 2 0 16,-4 3-6-16,-5 2-1 0,-5 1-8 0,-6 5-3 16,-4 2 1-16,-7 3-2 0,-2 1 7 0,-2 4 8 15,-2 3 4-15,1 2 8 16,-4 3 4-16,-6 2 1 0,-5 3 6 15,-1 2 0-15,-3 1 0 0,-3 0 0 0,0 2-5 0,-2-2-1 16,2 0 1-16,-2-1-1 0,0-2 0 0,0-1 1 16,3-1-5-16,4-4 1 0,-1-3-3 0,7-3 1 15,1-3-1-15,5-5-1 0,-1-3 2 0,5-4-3 16,0-1 1-16,0-1-1 0,0 0 0 16,5 0 10-16,0 0 9 0,5 0 9 0,1 0 13 15,7 0-5-15,3 0-1 0,6-2-3 0,3-4-5 16,1 0-3-16,3-2-3 0,2 1-7 15,0-3-6-15,2 3-2 0,-7-1-4 0,1 0 0 0,-4 2-1 16,-4 5-14-16,-1-3-19 0,-3 2-21 16,0 2-40-16,-3 0-59 0,-1 0-100 0,-1 0-158 15,-5 0-369-15,-3 2-661 0</inkml:trace>
  <inkml:trace contextRef="#ctx0" brushRef="#br0" timeOffset="1581.0682">5149 2231 1720 0,'0'0'845'0,"0"0"-707"16,0 0-16-16,0 0 6 0,0 0 2 0,0 0-13 0,0 0-29 15,0 0-31-15,0 0-23 16,0 0-21-16,0 0-15 0,0 0-14 0,0 0-9 0,0 0-1 16,-5-53 7-16,13 53 9 0,1 0 6 15,1 3 0-15,1 1-6 0,0 5-8 0,-4-1-2 16,1 3-3-16,-5 3 5 0,1 2 9 0,-2 4 5 15,-2 4 5-15,1 1 2 0,-4 2-2 16,-4 0 4-16,-3-1 0 0,-1-1 2 16,0-1-1-16,-2-2 0 0,-1-3-1 0,3 0-1 0,-1-3-1 15,3-3-2-15,0-2 0 0,3-1-1 0,0-2 0 0,1-1 1 16,2-3-2-16,2-1 4 16,1-2-1-16,0-1 1 0,0 0 1 0,0 0-1 0,2-1 0 15,2-1-5-15,-1 0 6 16,4-1 4-16,0-1 6 0,4-1 4 0,1-1 0 0,1-1-3 15,-1 0 0-15,1 0-1 0,-2 1-2 16,-2 2 1-16,-1 2-2 0,-2 0-2 0,-2 2-3 0,-2-2 1 16,1 2-1-16,-3 0 3 0,3 0 1 15,-3 0-1-15,0 0 0 0,0 0-5 0,0 0-1 16,0 0 0-16,0 0-2 0,-3 0 0 0,2 2-8 16,-1-4-12-16,0 2-17 15,1 0-40-15,-2 0-68 0,1 0-145 0,-2 0-421 16,3 0-937-16</inkml:trace>
  <inkml:trace contextRef="#ctx0" brushRef="#br0" timeOffset="2079.3447">4852 2271 2760 0,'0'0'53'0,"0"0"4"0,0 0 26 16,0 0 16-16,0 0 1 0,0 0-27 15,0 0-33-15,0 0-28 0,0 0-18 0,0 0-4 16,0 0 2-16,0 0 8 0,0 0 5 0,102-52 1 16,-71 43-3-16,-1 1 0 0,1 1-3 15,-1 0 1-15,0 1 4 0,-2 2 1 16,1 2 9-16,-4 0-9 0,2 1-3 0,-5 1-1 0,-4 0-9 15,-5 4 3-15,-6 2 2 0,-1 1-1 0,1 1 1 16,-5 3 0-16,0 3 2 0,1 2 3 0,-3 7 5 16,0 2 4-1,-5 2 1-15,-6 4 0 0,1 0-5 0,-5 0 1 0,-5 2-1 0,-3-2 1 16,-1 3 8-16,-5-1-6 0,1-1 0 16,0-1-5-16,1-2-10 0,1-4 4 0,5-2 2 0,4-2 0 15,1-4 2-15,7-6-2 0,4-3-4 16,2-5 0-16,3-2-1 0,0-1 0 0,0 0 1 0,2 0 0 15,2 0 2-15,0 0 3 0,7 0 5 16,4-2 6-16,3-3 8 0,7 0-4 16,5-6-2-16,6 0-2 0,2-3-9 0,4 1 1 0,2-2-2 15,-1 0-2-15,0 1 4 0,2 1-3 16,-3-1-5-16,-5 2 1 0,-1 0-12 0,-5 3-11 16,0-2-18-16,-2 1-30 0,-2 2-28 0,-2-2-42 15,0 1-63-15,-2 0-94 0,-2 0-150 0,0-1-310 16,-9 1-204-16,-1 3 505 0</inkml:trace>
  <inkml:trace contextRef="#ctx0" brushRef="#br0" timeOffset="2525.0329">5942 2163 615 0,'0'0'649'0,"0"0"-176"0,0 0-116 0,0 0-60 0,0 0-37 0,0 0-43 16,28-122-37-16,-29 118-37 0,-5 0-31 16,4 3-26-16,-1 1-27 0,0 0-24 0,1 0-20 15,0 1-15-15,0 4-17 0,-5 5 4 16,-2 6 2-16,-6 10 3 0,-4 7 14 0,-3 6 1 15,-4 3-1-15,3 3 5 0,2 4-5 0,-3-1-3 16,0 4-1-16,1-2-2 0,-2-3 4 16,1-2 0-16,2-5 0 0,2-3 2 0,2-6-4 15,4-3-2-15,5-5 0 0,2-5 0 0,5-4-3 16,1-4 6-16,1-5-5 0,1-3-3 16,-1-2 3-16,0 0 3 0,0 0 4 0,1 0 11 15,3-5-2-15,1-5-8 0,4-4-1 0,3-7-9 0,5-8 0 16,0-5 7-16,1-3 0 0,1-5 7 0,2-5-7 15,-1-5-2-15,2-5 0 0,1-4-7 16,1 0 8-16,-3 1 1 0,1 6-2 0,-2 6 2 16,-1 10-4-16,-4 11 1 0,-2 7 1 0,-6 9 5 15,-2 5 1-15,-4 4-3 0,0 2-4 16,-1 0-8-16,1 1-8 0,3 7 7 16,2 4 3-16,4 7 12 15,6 5 7-15,-3 5-7 0,6 4 3 0,-5 3-7 0,3 2 2 16,1 0 1-16,0 2-2 0,0 1-1 0,2 0 0 0,0-3-1 0,3 0 0 15,-5-5 4-15,2-1-2 0,-2-5-2 16,0 0-2-16,-5-2-7 0,0-1 0 0,1-2-14 16,-5-4-28-16,-2 0-41 0,-1-4-63 15,-5-3-88-15,-1-2-122 0,0-1-282 0,0-5-726 0</inkml:trace>
  <inkml:trace contextRef="#ctx0" brushRef="#br0" timeOffset="2757.1197">5787 2488 2603 0,'0'0'132'16,"0"0"5"-16,0 0 8 0,0 0 7 0,0 0-25 15,0 0-36-15,0 0-34 0,0 0-26 0,0 0-8 16,0 0-6-16,0 0 3 0,0 0 6 16,131-45-1-16,-71 30-2 0,4 1-6 0,6 0-6 15,2-3-4-15,-1 0-2 0,-5 2-3 0,-5 1 1 16,-5 2 2-16,-10 0-5 0,-9 4-5 15,-7 1-10-15,-10 0-21 0,-4 4-28 16,-11 0-37-16,-5 1-57 0,0 2-128 0,-3 0-576 0,-4 0-835 16</inkml:trace>
  <inkml:trace contextRef="#ctx0" brushRef="#br0" timeOffset="194338.1332">2175 3673 2311 0,'0'0'-82'0,"0"0"-105"15,0 0-61-15,0 0-4 0,0 0 41 16,0 0 109-16,0 0 61 0,0 0 17 0,0 0 27 0,0 0 5 15,140-45 4-15,-93 40 7 0,7-1-10 16,7 1 2-16,7-2 2 0,3-2 2 0,7 1 15 16,3-2 15-16,4-1 16 0,4 0 18 15,5-1 20-15,5-2 20 0,5 0 1 0,7-2 4 16,5-2-21-16,3-1 24 0,5-1-11 0,4-1-22 0,5-1-6 16,7-3-50-16,3 1 4 0,4-1 3 0,5-1-2 15,1-1-1-15,4 0-6 16,-2-1-7-16,0 1-2 0,-2-1-7 0,-1 0-6 0,-1 2-1 15,-4 0-7-15,-7 4 2 0,-1-2-3 16,-8 3-3-16,-5 1-1 0,-4 2-1 0,-7 2 0 16,-8 0 1-16,-5 2 3 0,-10 1-4 0,-4 1-2 15,-9 3 1-15,-8-2-2 0,-7 2 1 16,-9 0-3-16,-7 0-3 0,-10 5 0 0,-8-2-3 16,-9 2-1-16,-9 1-1 0,-6 2-1 0,-4 0-1 0,-2 1-5 15,0 0-18-15,-6-2-60 0,0 1-65 16,-8 0-139-16,-2 1-194 0,-1 0-306 0,6 0-20 0</inkml:trace>
  <inkml:trace contextRef="#ctx0" brushRef="#br0" timeOffset="194812.0445">2065 3505 2545 0,'0'0'-48'0,"0"0"-112"0,0 0-110 16,0 0-13-16,0 0 28 0,0 0 124 0,0 0 96 15,135-11 9-15,-81 6 9 0,4 0 14 16,11-1 7-16,8-2 4 0,9-1 7 0,7-3-4 16,8-2 1-16,6 0 2 0,6-5 19 0,6 1 13 15,8-3 9-15,6-2 21 0,8-1-9 0,3-1 9 16,6-3 13-16,7-1-2 0,3-4 6 16,5-2-10-16,7 0 1 0,0-3-16 15,4-2 11-15,4 3-8 0,2 1-20 0,2 1-4 0,-1 3-26 16,-2 4-7-16,-8 3-4 0,-8 2-3 0,-11 5-4 15,-10 2-1-15,-14 4 0 0,-11 2 1 16,-15 3-4-16,-13 1 4 0,-13 0-1 0,-13 4-2 16,-7-1 1-16,-13 3-9 0,-7 2-3 0,-10-2-8 0,-8 1-9 15,-6 1-9-15,-4 0-17 0,-3 0-22 16,-6-1-28-16,-1-1-26 0,0 0-28 0,0 0-57 16,0 0-90-16,0 0-135 15,0 0-182-15,0 0 276 0</inkml:trace>
  <inkml:trace contextRef="#ctx0" brushRef="#br0" timeOffset="197627.9886">2917 4459 534 0,'0'0'527'0,"0"0"-456"0,0 0-11 0,0 0 9 16,0 0 45-16,0 0 36 0,0 0 8 0,0 0-29 15,0 0-48-15,0 0-60 0,0 0-44 0,0 0-48 16,-36-56-55-16,36 60 1 0,-2 3 13 0,0 7 26 16,-1 2 54-16,-1 4 7 15,3 5 4-15,-1 0 8 0,-1 5 5 0,0 2 24 16,0 3 0-16,-2 2 2 0,-1 1 0 0,-2 0-13 0,2 1 8 15,-3 1 3-15,1-1 1 16,-1 0-5-16,1-3-4 0,1-4-5 0,3-5-1 16,-2-5 1-16,2-6-1 0,3-3 4 0,0-6-3 15,1-2 14-15,0-3 35 0,0-2 53 0,0 0 62 0,0 0 38 16,0 0 1-16,0-4-18 0,0 1-26 16,1-6-71-16,0-5-43 15,-1-6-39-15,1-7-35 0,-1-5 21 0,3 0 14 16,0-4 1-16,0-3 2 0,-2 1-2 0,3-3-5 15,0-3-1-15,-2-2-2 0,-1-1 1 0,1 2 3 0,-1 3 2 0,1 7 2 16,-1 7 1-16,0 6-6 16,0 6-2-16,-1 5-4 0,0 6-7 0,1 4-9 0,-1 0-25 15,0 1-38-15,0 0-58 0,2 4 15 16,3 3 26-16,1 7 42 0,4 3 65 0,0 5 0 16,4 7 2-16,0 2-3 0,0 5 1 15,2 1-3-15,1 2-3 0,-1-1 0 0,2-3-2 16,1-2-1-16,0-1-1 0,2-4-1 0,-2-3-1 15,3-3 0-15,-1-4 2 0,-1-3 0 16,0-3 3-16,0-4-1 0,-5-3-1 0,1-1 2 16,-4-4 6-16,-3 0 14 0,1 0 16 0,-5-3 18 0,1-3 15 15,1-2 4-15,-2-3-3 0,1-4-9 0,-1-2-15 16,-1-5-13-16,-2 0-7 0,-1-3-4 16,-2-2 1-16,1-1-4 0,-2-3-5 0,-4-1-3 15,-1-3-7-15,-3 0-6 0,4 2-1 0,-1 5-1 16,3 5 2-16,-3 8 4 0,5 6-5 0,0 4-23 15,0 3-46-15,2 2-76 0,0 0-88 16,0 5-13-16,3 6 6 0,4 4-12 0,2 3-106 16,-2-1-247-16,-1-6-127 0</inkml:trace>
  <inkml:trace contextRef="#ctx0" brushRef="#br0" timeOffset="198186.0493">3817 4406 1829 0,'0'0'283'0,"0"0"-203"16,0 0 3-16,0 0 14 15,0 0 20-15,0 0 11 0,0 0-12 0,0 0-37 16,0 0-43-16,0 0-49 0,0 0-56 0,0 0-22 16,0 0 3-16,0 0 20 0,-63-6 40 15,61 35 24-15,-2 3 5 0,0 4 4 0,1 2 2 16,-1-1-2-16,0 0 0 0,1-4-5 0,-1-1 0 0,1-4 1 15,2-1-2-15,-1-4 2 16,-1-4-1-16,2-2-1 0,0-3-1 0,1-7 0 0,0-3 1 16,0-1 4-16,0-3 12 0,0 0 18 0,0 0 27 15,0 0 29-15,0 0 21 0,0 0 14 0,0-5 0 16,0-1-30-16,0-5-39 16,-5-4-33-16,-2-4-28 0,4-2 1 0,-4-4 1 0,1 0 4 15,-3-4 1-15,2-2-1 0,0-2 3 16,0-2-7-16,0-1 0 15,-1 2 0-15,2 0 1 0,1 1 3 0,2 5 2 0,0 5 0 16,2 3-4-16,1 3-4 0,0 3-9 16,0 3-5-16,0 2-5 0,2 2-10 0,3 2-8 0,2 0-7 15,3 1-5-15,3 0 2 0,2 1 6 0,4 2 9 0,3 2 9 16,1 0 4-16,2 5 3 0,0 3 1 16,0 3 0-16,2 3 7 0,-3 3 4 0,-3-1 2 15,0 1 0-15,-6 1-7 0,0-1-2 0,-5 2-4 16,-5-3 0-16,-2-1-1 0,0 1-6 0,-3-1-2 15,-5 2 3-15,-4-1 8 0,-3 0 17 0,-5 1 11 16,-5 0 8-16,-2-1-2 16,-3-1-7-16,-3-1-35 0,-2-5-11 0,1 1 2 0,-1-4 1 15,3-1 31-15,2-3 11 0,5-3-6 0,4 0 6 16,9 0-14-16,2 0-63 0,6-5-141 16,1-1-208-16,6-2-258 0,1-1-174 0,-1 3 699 15</inkml:trace>
  <inkml:trace contextRef="#ctx0" brushRef="#br0" timeOffset="199319.0042">4236 4386 294 0,'0'0'181'0,"0"0"17"16,0 0-27-16,0 0 29 0,0 0 42 16,0 0-8-16,0 0-47 0,0 0-46 0,0 0-50 0,0 0-42 15,0 0-33-15,0 0-25 0,0 0-25 16,-12-54-43-16,12 58-68 0,0 1-30 0,1 4 45 16,3 7 75-16,-1 4 98 0,3 8 59 15,-4 6-12-15,1 2-24 0,-3 1-18 0,0 1-14 16,1-1-12-16,-1-2-4 0,0-3-5 15,0-4 1-15,0-2 0 0,-1-6-1 0,1-1-2 16,0-5-3-16,0-5-3 0,0-2 1 16,0-4 7-16,0-1 24 0,0-2 33 0,0 0 34 15,0 0 26-15,0 0 4 0,0 0-9 0,0-3-7 0,0-1-30 16,0-5-34-16,0-2-28 0,0-3-34 0,-3-4-4 16,2-2 7-16,0-1 2 0,1-3 1 0,0-2-2 15,0-3-4-15,-2-2-2 0,2-1 0 0,4-3 1 16,0 0-2-16,1-1 3 0,1 1-1 15,2 3 3-15,0 0 1 0,0 4-2 0,1 4-8 16,0 5-8-16,-1 3-2 0,1 5-7 0,-1 5 10 16,-2 2 8-16,-2 2 2 0,0-1 12 0,1 2-2 15,1-1-2-15,2-1-7 0,3 3-10 16,3 0-8-16,1 0-2 0,2 9 5 16,5-1 5-16,1 7 6 0,4 2 6 0,-1 2 3 15,1 4-1-15,4 3 5 0,-1 1-1 0,-2 0-1 16,2 2 5-16,-3 3-3 0,-2-3 0 0,-2 4 3 15,-4 0-1-15,-5-1-4 0,-5 0-11 0,-4-4-13 16,-3-3-17-16,-2 1-17 16,-11-1-6-16,-7-3 2 0,-2 0 7 0,-9-1 12 0,-4-3 14 15,-7-1 16-15,-3-3 5 0,-4 0 13 0,0-3 0 16,-3-4 0-16,0-1 6 0,0-1-15 0,2-4-3 16,7-1-17-16,2 0-61 0,8-4-86 15,6-6-179-15,10 3-333 0,5 2 153 0</inkml:trace>
  <inkml:trace contextRef="#ctx0" brushRef="#br0" timeOffset="199775.6876">5635 4162 937 0,'0'0'32'0,"0"0"-53"0,0 0-13 0,0 0 0 16,0 0 7-16,0 0 27 0,0 0-7 15,0 0-14-15,0 0-15 0,0 0-5 0,0 0 25 16,0 0 35-16,0 0 27 0,0 0 21 15,54 159 5-15,-47-101 3 0,-4 2-3 0,-1 3-9 0,-1-2-10 16,-1-3-19-16,0-4-4 0,-1-4-4 16,-1-5-11-16,-1-6-17 0,2-2-28 0,-2-5-48 15,0-3-95-15,2-7-130 0,0-8-186 0,1-5 260 0</inkml:trace>
  <inkml:trace contextRef="#ctx0" brushRef="#br0" timeOffset="200079.9845">5692 4232 170 0,'0'0'632'0,"0"0"-569"0,0 0-6 0,0 0 2 15,0 0-17-15,0 0 16 0,0 0 15 16,0 0 4-16,0 0 8 0,0 0-12 0,-22-124-18 16,27 116-20-16,5 0-15 0,0 1-16 0,1 0-10 15,4 0-1-15,1 0 0 0,4 4 5 16,1 1-2-16,-1 2-3 0,1 1-10 0,1 8-5 15,-2 6 10-15,1 3 0 0,-3 3 6 0,-3 2 10 16,0 6-2-16,-5-1 10 0,-5 3 5 16,0-3 4-16,-5 1-1 0,0-3-4 0,-5 0-8 15,-2-3-5-15,-6-2-12 0,-1-1-3 0,-5-2-10 0,1 0-19 16,-5-4-10-16,0-2-13 0,1-1-3 16,-1-4-1-16,0-1-1 0,8-2 4 0,-2-4-8 15,6 0-17-15,2-4-60 0,7-2-98 16,2-1-114-16,0-2 249 0,0 4 113 0</inkml:trace>
  <inkml:trace contextRef="#ctx0" brushRef="#br0" timeOffset="200633.2374">6428 4143 0 0,'0'0'0'0,"0"0"0"15,0 0 0-15,0 0 0 0,0 0 0 16,-12 125 0-16,1-91 3 0,-6 1 290 0,1 3-42 15,-2 1-70-15,0 4-42 0,-3-2-36 0,1 0-32 16,2-1-8-16,3-3-14 0,-1-4-13 16,3-5-12-16,2-5-3 0,2-3-2 15,0-5 2-15,3-4 4 0,2-5 4 0,4-3 30 0,-1-2 44 16,1-1 46-16,0 0 48 0,0-1 14 0,0-4-49 16,0-4-53-16,-1-5-60 0,2-3-57 0,0-5 1 15,1-3 2-15,3-6 3 0,-2-2 3 16,0-3 2-16,3-4-2 0,-3-1 2 0,1-3-2 0,0-1-1 15,2 0 5-15,2-3-9 0,0 2-1 16,3-1-7-16,3 2-9 0,1 2-2 0,5 4-15 16,0 7-10-16,3 7-42 0,4 5-35 0,-1 5 13 15,2 5 7-15,0 4 39 0,3 2 30 16,-3 3 1-16,0 1 8 0,-3 4-3 0,4 5 7 16,-7 4-6-16,0 1-2 0,-4 5-2 0,-5 1-10 15,-3 5-1-15,-3-1-8 0,-7 2 4 0,0 1 16 16,-5-1 12-16,-4-1 4 0,-6-3-1 15,2-2-7-15,-6 0 4 0,-2-1 14 0,-5-1 10 16,2-2 19-16,-6-1 1 0,2-2 7 16,-3-5 11-16,1 3 7 0,-2-3 15 0,3-2 15 15,5 0 21-15,0-2 17 0,7-3 1 0,2 2-8 16,6-2-19-16,5-1-30 0,3 1-26 0,1-1-35 16,0 0-55-16,0 0-80 0,5 4 2 0,2 0 22 15,4 4 48-15,5 3 88 0,5 2 3 16,2 3 0-16,8-1 0 0,0 2-13 0,6 2-1 15,-3 0-2-15,4 0-11 0,0 0 5 0,-1 0-3 0,1-1-3 16,1-1-7-16,-3-2-26 0,0-3-77 16,-3-3-140-16,-2 1-206 0,-5-4-266 0,-13-3 545 15</inkml:trace>
  <inkml:trace contextRef="#ctx0" brushRef="#br0" timeOffset="201002.7502">7206 4216 579 0,'0'0'198'0,"0"0"-23"0,0 0 11 0,0 0-3 16,0 0 12-16,0 0-17 0,0 0-49 0,0 0-35 15,0 0-16-15,0 0-18 0,0 0-22 16,0 0-26-16,0 0-28 0,-108-87-11 0,91 104 0 16,0 6 0-16,-2 4 11 0,-6 6 6 15,4 1-5-15,1 2 8 0,0 2-3 0,4-1 2 0,0-1 2 16,5-1-2-16,2-3-3 0,7-2 0 0,2-2-2 15,0-4-3 1,11-2 4-16,1-4 2 0,6-4 5 0,2-3 6 0,2-6-3 16,7-4 4-16,2-1 4 0,6-10 2 0,-2-4 7 15,6-3 1-15,-2-4-2 0,1-2 3 0,-3-3-1 0,-4-1 3 16,-3-2 6-16,-6 1 2 0,-3-4 4 16,-5-1-5-16,-9 0-3 0,-4-1-14 0,-3 2-5 15,-8 0-4-15,-6 0-12 0,-4 3-2 0,-6 4-13 16,-2 3-11-16,-5 4-20 0,-2 4-10 0,-4 6-9 15,-1 4-23-15,5 4-13 0,2-1-40 16,4 9-93-16,7 3-148 0,7-2-191 0,9-3 363 16</inkml:trace>
  <inkml:trace contextRef="#ctx0" brushRef="#br0" timeOffset="201281.855">8157 3813 2054 0,'0'0'77'16,"0"0"-62"-16,0 0-21 0,0 0 10 0,0 0 31 15,0 0 20-15,-122-42 0 0,99 43-23 0,-5 9-22 16,-2 4-12-16,-1 8-13 0,-1 3 1 0,1 4-8 16,2 4 1-16,4 4 6 0,0 3-1 15,2 5 10-15,2 1 3 0,2 2-3 16,4 0 8-16,3-3-4 0,9-3-6 0,3-4 6 0,0-3-5 15,10-4 6-15,5-1 0 0,1-4 0 16,7-3-4-16,3-3-10 0,1-3-5 0,4-3-12 16,4-4-16-16,2-1-4 0,-1-4-9 0,4-3-37 15,2-2-55-15,-2-4-74 0,4-3-121 0,-6-2-151 16,-7 2-134-16,-12 2 633 0</inkml:trace>
  <inkml:trace contextRef="#ctx0" brushRef="#br0" timeOffset="201478.7282">7846 4184 164 0,'0'0'12'15,"0"0"-93"-15,0 0-14 0,0 0 95 16,0 0 0-16</inkml:trace>
  <inkml:trace contextRef="#ctx0" brushRef="#br0" timeOffset="201958.2063">8826 3735 1732 0,'0'0'79'16,"0"0"-51"-16,0 0-11 0,0 0 19 0,0 0 18 15,0 0 1-15,0 0-25 0,0 0-40 16,0 0-19-16,0 0 1 0,0 0-1 0,0 0 14 15,0 0 14-15,-116 131 4 0,89-87 13 16,-1-1 0-16,1 3-6 0,-1-3-4 0,0-3 0 16,7 2-2-16,0-2 0 0,2-2 0 0,7-4-2 15,3-1-2-15,5-3 2 0,-1-5-4 0,5-1-6 16,5-3 1-16,2-3-3 0,7-1 1 16,2-4 2-16,4 0 5 0,8-5 3 0,3-2-5 15,5-5-12-15,2-1-34 0,6-1-78 0,0-6-106 16,-3-5-198-16,-8 4-304 0,-9 2 388 0</inkml:trace>
  <inkml:trace contextRef="#ctx0" brushRef="#br0" timeOffset="202168.4172">8560 4162 485 0,'0'0'675'15,"0"0"-654"-15,0 0-124 0,0 0-68 0,0 0 0 16,0 0 22-16,0 0 71 0,0 0 67 0,0 0 7 16,154-46-1-16,-101 36-103 0,6-2-181 15,-12 4 197-15,-15 1 92 0</inkml:trace>
  <inkml:trace contextRef="#ctx0" brushRef="#br0" timeOffset="202496.2764">9607 3738 792 0,'0'0'182'0,"0"0"-86"0,0 0-16 16,0 0 51-16,0 0 28 0,0 0-9 0,0 0-32 16,0 0-34-16,-122-39-33 0,94 46-19 0,3 3-15 0,-3 1-2 15,-1 3-1-15,6 2-3 0,0 0 0 16,1 1-5-16,7-2-15 0,1 1-7 16,4 0-4-16,3 0 0 0,6 2 14 0,0-2 7 0,1 1-2 15,4-1-2-15,6-2-7 0,8 0 0 0,2-1 12 16,8-2 6-16,5-2 5 15,8 1 6-15,0-1-8 0,4-3 0 0,3 2-1 16,2 1-4-16,-2-2 0 0,-2 1-4 0,1 2-4 0,-5-1-1 16,-2 1-6-16,-5 1-4 0,-2 0-2 15,-8 2-4-15,-3-3-4 0,-7 1-10 16,-11 0-8-16,-4-2 6 0,-2 2 17 0,-13-1 23 16,-6 1 21-16,-5-1 5 0,-9-2-4 0,-2 1-3 0,-10-3 1 15,0-1-5-15,-5-1 0 0,-3 1-7 16,-2-3-4-16,0 1-1 0,0-1-3 0,3-1 2 15,5 0-1-15,9-1 1 0,8-1-1 0,11 1-11 16,9 0-38-16,6-1-145 0,6-3-204 16,8 1-336-16,-4-1 113 0</inkml:trace>
  <inkml:trace contextRef="#ctx0" brushRef="#br0" timeOffset="202851.5171">10460 3596 1752 0,'0'0'150'0,"0"0"-53"0,0 0-6 0,0 0-13 0,0 0-6 16,0 0-26-16,0 0-20 0,0 0-12 0,0 0-10 15,0 0 1-15,-131-19-7 0,97 33-1 0,-2 1-3 16,3 3-6-16,3 2 1 0,3-1-4 16,5 2-3-16,9-5 0 0,4 2-6 0,4-1 3 15,5 0 3-15,4-1 4 0,8 0 8 16,9 0 9-16,6 0 2 0,6-2 5 0,5-2-5 0,6 1 0 15,5-1-2-15,2 0 2 16,0 0 0-16,1 0-4 0,-2-1-3 0,-3 2-5 16,-4 0 2-16,-4 0 2 0,-5 1-2 0,-3 3 3 15,-7-2-4-15,-5 0-5 0,-4 1 0 0,-6 0-6 16,-5-1-1-16,-4-1 8 0,0 3 9 0,-7-1 14 0,-4 0 11 16,-8 0 5-16,-5-1 1 0,-3-1 3 15,-5-1-1-15,-7 0-2 0,-2-1-4 0,-6-3-13 16,-3 0-6-16,-8-2-27 15,-3 0-66-15,-6-1-119 0,-5-2-286 0,16 0-427 0,17-3 290 16</inkml:trace>
  <inkml:trace contextRef="#ctx0" brushRef="#br0" timeOffset="203568.6714">1114 5317 1579 0,'0'0'44'0,"0"0"-122"0,0 0 60 0,0 0 57 0,0 0 45 15,0 0 17-15,0 0-1 0,0 0-7 16,0 0-16-16,122-67-17 0,-93 62-16 0,9 2-19 15,6-1-6-15,7 4-21 0,-1 0-3 0,1 0-2 16,0 1 0-16,7-1 13 0,4 2 2 0,4 1-2 16,9 0 0-16,2 0 1 0,9-1 0 15,4 1 0-15,5-3 5 0,6 2-2 0,10-1 2 0,5-6 1 16,9 0-4-16,4-2 3 0,6-2-1 16,5 0-2-16,6-1 6 0,5-1 2 0,6-1 1 15,11 0 12-15,5 1 0 0,6 0-6 0,5 2-2 16,4-1-13-16,4 0-5 0,2 1-2 0,5 1-1 15,2 2 1-15,3 0 0 16,2-1-1-16,2 1-1 0,2 2 3 0,1-2 2 0,2 1 3 16,3-1 2-16,1 1-5 0,-2 1 3 15,-2-2-1-15,0 2 2 0,-7 0 2 0,0 0-5 16,-6 1 0-16,-2 0-3 0,-6 2-3 0,-5-1 3 16,-6-2 2-16,-7 2-3 0,-5 0 3 0,-6-1-1 15,-7 0-1-15,-10 2-3 0,-7-3-1 0,-9 2-1 16,-10-2 0-16,-7 1 2 0,-10-2 0 0,-8 2 1 15,-8-3-2-15,-11 1 2 16,-7-1 2-16,-8 2-5 0,-5 0 4 0,-9-1-2 0,-7 4-1 16,-8-1 2-16,-7-1-2 0,-6 2-2 0,-7 0 3 15,-7 1 0-15,-1 0 5 0,-4-1-1 0,0 1-13 16,-7-1-33-16,0 1-63 0,-4 0-134 0,-3 0-220 16,3 0-368-16,2 0-59 0</inkml:trace>
  <inkml:trace contextRef="#ctx0" brushRef="#br0" timeOffset="203715.0477">10531 4794 1901 0,'0'0'-834'0,"0"0"-233"0</inkml:trace>
  <inkml:trace contextRef="#ctx0" brushRef="#br0" timeOffset="220659.832">3845 6979 865 0,'0'0'283'0,"0"0"-200"16,0 0 8-16,0 0 12 0,0 0 35 15,0 0 27-15,0 0-6 0,0 0-14 0,0 0-37 16,0 0-43-16,0 0-30 0,0 0-32 0,13-61-24 16,-13 61-29-16,0 0-54 0,0 6 5 0,0 1 20 15,0 6 33-15,-1 4 59 0,-1 4 10 16,0 3 0-16,-2 1-4 0,2 1-1 0,-2 2-5 0,1-3-4 15,1 0 2-15,1-2-4 0,-1 0-1 16,2-2 0-16,0-2-8 0,0-1-19 16,0-3-46-16,2-2-94 0,0-3-97 0,4-4-130 15,1-3-118-15,-2 0-83 0,1-3 589 0</inkml:trace>
  <inkml:trace contextRef="#ctx0" brushRef="#br0" timeOffset="221034.0343">3999 6868 0 0,'0'0'0'15,"0"0"0"-15,-32-140 141 0,14 90 123 0,-5 5 55 16,-2 2-3-16,-2 7-51 0,-4 3-40 0,-3 2-56 16,1 8-48-16,-2 8-39 0,0 2-18 15,-1 8-6-15,0 4-6 0,2 1-14 0,1 8-23 16,-1 7-13-16,1 7-15 0,0 8-1 0,-3 8 0 16,2 5 0-16,-2 10 6 0,2 2 3 15,6 5 4-15,3 1 5 0,5 2 5 0,4 0-3 16,7-1-3-16,6-1-4 0,3 1-11 0,3-3 1 15,11-4-3-15,5-3 3 0,5-6 5 0,5-7 4 16,4-4 0-16,6-7 2 0,2-3 3 16,1-7 1-16,5-5 6 0,0-5 1 0,0-6-4 15,1-2 0-15,-4-9-6 0,4-5-3 0,-5-5 6 16,1-3 3-16,-3-6 6 0,2-3 11 0,0-2-1 16,-1-6 4-16,-2-1 1 0,1-5 4 15,-5 1 1-15,-2-3 1 0,-5-3-2 0,-8 0 1 16,-7 1-3-16,-7-4 1 0,-7 3-2 0,-5-1-4 15,-8 0 0-15,-8 3-13 0,-6 1-9 0,-4 5-8 16,-3 3-12-16,-4 6-6 0,-2 5-9 16,-4 6-13-16,3 8-13 0,-2 9-21 0,2 5-37 0,2 4-71 15,3 11-171-15,10-1-344 16,9-4-187-16</inkml:trace>
  <inkml:trace contextRef="#ctx0" brushRef="#br0" timeOffset="221689.2767">4984 6682 309 0,'0'0'642'0,"0"0"-470"0,0 0 4 16,0 0-29-16,0 0-14 0,0 0 1 0,0 0-26 15,0 0-36-15,0 0-31 0,0 0-30 16,0 0-13-16,0 0-1 0,0 0 2 0,0 0 2 0,72-92 4 16,-47 87 4-16,3-2 3 0,5 1 0 0,-1 1-6 15,2-1-2-15,-3 4-3 0,-5-1-2 0,-1 3 1 16,-6 0-1-16,-3 0-1 0,-3 0 1 15,-5 0-3-15,-3 0 1 0,-5 0 1 0,1 0 6 16,-1 1 5-16,0-1 11 0,0 2 8 16,-1-2 9-16,1 0 7 0,-1 1 3 0,0-1 0 0,1 0-5 15,-2 0-8-15,2 0-10 0,0 0-9 16,0 0-14-16,0 1-10 0,0-1-11 0,0 0-16 16,0 2-17-16,-1 2 10 0,1 2 12 0,-2 4 19 15,0 2 22-15,2 1-4 0,0 1-1 0,0 2-1 16,0-1 1-16,0 3-1 15,4 2 0-15,1 4-2 0,-1 2 1 16,0 4-1-16,-1 3 1 0,1 2 1 0,-1-1-1 16,-2 4 4-16,-1-2-2 0,0 2 2 0,-1 2 3 0,-2-2-4 0,-1-3-11 15,2-1 4-15,-2-2 3 0,0 0-3 16,1-1 8-16,-4 0-26 0,4-3-56 0,-5 1-99 16,2-5-132-16,0-4-168 0,-3-2-169 15,5-6 119-15,0-5 524 0</inkml:trace>
  <inkml:trace contextRef="#ctx0" brushRef="#br0" timeOffset="221892.6766">5187 7325 0 0,'0'0'156'0,"0"0"279"16,0 0-95-16,0 0-78 0,0 0-41 0,0 0-39 15,0 0-33-15,0 0-27 0,0 0-44 0,-9-122-30 16,18 116-25-16,3 2-23 0,3-1 3 0,3 2-3 16,4-1 1-16,-1 3 5 0,5-1-5 15,3 1 1-15,2-1 2 0,1 2-1 16,2 0-1-16,1 2 0 0,1-2-2 0,-4 0 1 15,1 0 0-15,-2 0-3 0,-4 0-14 0,-1 2-42 16,-2-2-67-16,-3 0-87 16,-4 0-112-16,0 0-164 0,-4 0-174 0,-5 0 507 15</inkml:trace>
  <inkml:trace contextRef="#ctx0" brushRef="#br0" timeOffset="222425.9177">5900 6810 0 0,'0'0'0'0,"0"0"140"0,0 0 210 0,0 0 1 15,0 0-4-15,0 0-17 0,0 0-44 16,9-122-55-16,-10 115-47 0,-2 3-32 0,0 2-28 16,1 0-29-16,2 2-38 0,-1 0-43 15,1 0-41-15,-2 2-40 0,2 4 5 0,-3 5 5 0,1 5 20 16,-1 7 35-16,2 5-5 0,-2 4 7 16,2 2-2-16,-1 1 3 0,2 2 2 0,0-3-2 15,0 0 1-15,2-3 0 16,3-1-3-16,-2-4 2 0,4-1 1 0,-4-3-1 0,4-3 4 15,-1-4 0-15,-1-3 0 0,0-4 2 0,0-3-1 16,-3-3 7-16,1-2 18 0,-2 0 29 0,-1-1 12 16,2-6-3-16,-2-3-16 0,0-5-29 0,0-5-8 15,0-1-2-15,-2-4 0 0,-3-2 1 0,-2-3-5 16,2 0 5-16,-4-4-2 0,-1 1-2 16,1-3 2-16,0-1-5 0,-1-2 4 0,1 0 1 0,0 1-3 15,3 2-1-15,1 2-4 0,1 4-1 16,2 5 0-16,-1 4 1 0,3 5-3 15,0 5-1-15,0 2-5 0,4 4-9 0,1 1-11 16,1 2-15-16,4 0-12 0,5 2 2 0,2 3 6 16,6 4 9-16,2 3 18 0,2 6 2 0,1 1 4 0,5 3 8 15,0 4-4-15,-1 2 4 16,-1 0 1-16,1 2-5 0,-2 6 4 16,-1-4-1-16,-5 2 0 0,-3-4-1 0,-5 1-2 0,-3-4-4 15,-6-1-7-15,-3-3-2 0,-4 0-3 16,-4-2 5-16,-6 0 6 0,-4-2 8 0,-7 2 3 0,-5-2 4 15,-6-1 3-15,-6 0 0 0,-4 1-4 0,1-5 0 16,-4-1 0-16,-1-1-2 0,1-2 8 16,2-4-2-16,7-1 2 0,1-2 1 0,10-1 0 15,6 0 2-15,4-4-6 0,6-1-13 16,4-4-33-16,5 0-67 0,5-4-111 0,9-2-185 0,-1 2-332 16,-3 2-371-16</inkml:trace>
  <inkml:trace contextRef="#ctx0" brushRef="#br0" timeOffset="222705.6856">6935 6420 1367 0,'0'0'595'0,"0"0"-456"0,0 0-39 16,0 0-19-16,0 0-7 0,0 0-7 0,0 0-13 15,0 0-18-15,0 0-17 0,0 0-10 0,0 0-8 16,-133 20 0-16,112 5 2 0,1 3-2 15,-1 2 5-15,-4 6 2 0,3-1-2 0,1 2 2 16,0 0 0-16,3-1-2 0,6 1 0 0,1-1-2 16,1-3-4-16,7-4-2 0,1-3-1 0,2-1-2 15,5-3 3-15,4-4 1 0,3-1 1 0,2-3 4 16,5-1-1-16,6-3-1 0,1-3 2 16,5-1-11-16,4-5 1 0,0-1-20 15,4-1-42-15,1-6-58 0,-1 0-103 0,-5-2-133 0,-6 1-237 16,-13 2-376-16</inkml:trace>
  <inkml:trace contextRef="#ctx0" brushRef="#br0" timeOffset="222912.4143">6551 6811 1914 0,'0'0'69'15,"0"0"-43"-15,0 0 26 0,0 0 24 16,0 0 11-16,0 0 0 0,0 0-30 0,0 0-18 15,0 0-9-15,0 0-14 0,140-54-5 0,-87 42-4 16,5-2-2-16,1 0 0 0,-4 0-8 16,-2 3-30-16,-4 0-110 0,-7 1-184 0,-5 2-293 15,-13 2-377 1,-7 5 639-16</inkml:trace>
  <inkml:trace contextRef="#ctx0" brushRef="#br0" timeOffset="223492.5094">7507 6409 1973 0,'0'0'175'0,"0"0"-115"0,0 0-23 0,0 0 3 16,0 0 5-16,0 0 5 0,0 0 7 0,0 0-14 15,0 0-12-15,0 0-14 16,0 0-26-16,0 0-20 0,0 0 11 0,-4 3 11 16,4 13 22-16,-6 8 24 0,2 3-6 0,-4 7-3 0,-3 2-8 15,-1 3-1-15,-3-2-4 0,1 1-1 16,-3-2-1-16,3 0-2 0,1-3-2 0,-2 0-3 15,5-6-2-15,0-3-1 0,3-5 0 16,0-4 0-16,1-3 0 0,4-4 0 16,0-3 3-16,0-3 13 0,2-1 21 0,0-1 25 15,0 0 26-15,0 0 5 0,0-4-24 0,0-4-25 0,0-5-29 0,-3-5-23 16,7-3 4-16,-1-6 1 0,0-1-2 16,4-4 2-16,4-1-3 0,-2-4 1 15,4 0 0-15,3-5 0 0,1-1 1 0,-1 0-1 16,4 1-2-16,-2 3-1 0,1 3 2 0,-6 8-2 15,0 5 3-15,-3 9-3 0,-2 4-7 0,-1 6-2 16,-4 3-4-16,-1 1-3 0,3 0-1 0,-1 8-3 16,3 3 3-16,3 10 5 0,-4 4 5 0,5 7 11 15,1 3 3-15,-2 4 0 0,0 1 2 16,1-1-4-16,0 1-1 0,1-2-1 0,0-1-1 16,4-2 0-16,-2-3 2 0,5-2 1 0,-1-2 0 15,1-3 0-15,-2-3 1 0,2 0-2 16,-1-6-1-16,-3-1-4 0,1-3-14 0,-5-5-36 15,-2 0-61-15,-5-3-86 0,0-1-157 0,-4-1-285 16,0-2-365-16,0 1 329 0</inkml:trace>
  <inkml:trace contextRef="#ctx0" brushRef="#br0" timeOffset="223690.7909">7393 6811 2212 0,'0'0'122'0,"0"0"-46"0,0 0-10 0,0 0 9 15,0 0 4-15,0 0-8 0,0 0-19 0,0 0-20 16,0 0-10-16,0 0-3 0,0 0-6 16,0 0-1-16,163-72-4 0,-113 61-5 0,2 0-4 0,-1 1-17 15,-1 0-58-15,-4 3-156 0,-16 1-359 0,-12 5-892 16</inkml:trace>
  <inkml:trace contextRef="#ctx0" brushRef="#br0" timeOffset="227067.0386">9639 6320 0 0,'0'0'71'0,"0"0"44"15,0 0 28-15,0 0 41 0,0 0 60 0,0 0 37 16,66-125-31-16,-60 104-32 0,2-1-43 0,-3 0-46 15,0 1-12-15,-1-2-15 0,-1 3-4 0,-2 1 8 16,-1 5-10-16,0 2-1 0,-1 2-14 16,-6 3-16-16,-1 2-18 0,0 2-25 0,-4 0-14 0,1 3-15 15,-6-1-8-15,-6 9-2 0,2 5 0 16,-4 8 4-16,-5 4 6 0,1 6 3 0,-2 3 5 16,0 5 0-16,0 2 1 0,-2 0-1 15,5 3-2-15,-1 2 2 0,2-1 0 0,4 0 1 0,4-2 1 16,2-1-3-16,4-2 0 0,4-2-3 15,7-5-2-15,2-5 2 0,1-2 3 0,9-6 2 16,1 0 4-16,6-5 3 0,2-4 2 0,3-2 2 16,4-5 1-16,2-4 2 0,8 0 1 15,-2-4-2-15,6-7-1 0,0-1-5 0,0-4 1 16,-1 0 0-16,0 2-1 0,-3-2 0 0,-2 4-2 16,-7 0 0-16,-5 2 0 0,-4 2 6 0,-8 0 7 15,-1 1 7-15,-7 2 12 0,1 1 4 0,-3 0-1 16,2 0-2-16,-2 1-7 0,0 0-3 0,0-2 1 15,0 2-2-15,-2-2 0 0,2 1-5 0,0 1-3 16,-2-1-5-16,2-1-4 0,-1 2 0 16,1 0-4-16,0 2-1 0,0 0-1 15,0 1-2-15,0-1-3 0,0 1 0 0,0 0 1 16,0 0-2-16,0 0-1 0,0 0-2 0,0 0-3 0,0 0 2 16,0 0 0-16,0 0-5 0,0 0 1 15,0 0-11-15,-1 0-9 0,1 3 0 0,-1 4 1 16,-2 3 15-16,0 3 8 0,-1 4 8 15,2 4-1-15,-4 2-1 0,2 1 0 16,-3 3-1-16,2 1 4 0,-1 1-1 0,0 0-1 0,2 2 2 16,-2-2-4-16,2-2 2 0,0 0 0 0,-2-2 1 15,4-6 2-15,-2 1-4 0,1-4-1 16,2-2-2-16,1-1-10 0,0-2-22 0,0-3-53 16,0-2-106-16,6-4-143 0,-2 0-314 0,-1-2-860 0</inkml:trace>
  <inkml:trace contextRef="#ctx0" brushRef="#br0" timeOffset="227360.203">10333 6158 1602 0,'0'0'241'0,"0"0"-46"15,0 0-17-15,0 0 9 0,0 0 2 0,0 0-36 0,0 0-52 16,0 0-33-16,0 0-25 0,0 0-15 15,0 0-12-15,0 0-9 0,0 0-6 0,0 0-2 0,-87-8-1 16,71 26 0-16,1 4 3 0,-4 3 1 16,-1 3 2-16,-2 3 0 0,0 4 1 0,-1-1-1 15,3 1 1-15,2-1 0 0,1 0 1 16,5-2-1-16,3-1 0 0,2-4-2 0,7 2-1 16,0-5 1-16,6 3 2 0,3-3-1 0,6-2 0 15,2-2-1-15,4-3-7 0,5-2 5 0,0-5-2 16,5 0-2-16,3-5-6 0,1-4-23 0,-3-1-31 15,-1 0-53-15,-1-5-88 0,-3-2-91 16,-6-4-212-16,-7 3-362 0,-6 1-103 0</inkml:trace>
  <inkml:trace contextRef="#ctx0" brushRef="#br0" timeOffset="228003.2506">10063 6465 727 0,'0'0'155'0,"0"0"-39"0,0 0-14 0,0 0 34 15,0 0 12-15,0 0-27 0,0 0-32 0,0 0-16 16,0 0 4-16,0 0 16 0,0 0-11 16,0 0-14-16,0 0-10 0,121-5-8 0,-81-8-3 15,3-1-1-15,3-4 13 0,1-2-1 16,2-2 6-16,-4 1 8 0,0 1-3 0,-6 0 0 16,-5 0 1-16,-6 5-3 0,-5-2 5 15,-4 4 8-15,-7 4 6 16,-4-2 6-16,-5 2-2 0,-1 4-7 0,-2 2-10 0,0 0-16 0,0 2-16 15,0 1-19-15,-2 0-17 0,1 1-19 0,-3 7-2 0,-2 3 2 16,-4 5 4-16,-2 6 13 0,-2 6-5 0,0 2 0 16,1 4 2-16,-2 1-5 0,2 0 5 15,3 1 1-15,-3-3 1 0,2-1 0 0,-2-3 0 16,5-1-2-16,-1-5 0 0,2-2-4 0,3-6 4 16,-2-2 1-16,5-5 1 0,1-4 2 15,-1-2 0-15,1-1 6 0,0-1 9 0,0 0 15 16,0-3 6-16,2-4-4 0,4-5-11 15,-2-6-13-15,3-5-9 0,0-5 0 0,2-2 3 16,-1-3 1-16,1-1-5 0,-1-4 0 0,1-1-1 16,-1-1-4-16,0 0 7 0,0 3-3 15,3 5-1-15,-5 4 3 0,-2 9-3 0,1 5 0 0,-2 7 0 16,-2 3-2-16,-1 3-7 0,0 1-14 0,1 1-16 16,-1 6 0-16,7 5 9 0,-2 4 13 15,2 5 18-15,1 4 4 0,3 4-3 0,-1-1-2 16,2 2-2-16,3 1-3 0,0-3 5 0,4 1 0 15,0-4 2-15,4-1 1 0,-1-1-3 0,4-4 0 16,-2-3-2-16,0-3 3 0,3-3-1 0,0-3 4 16,0-2 1-16,-1-5-1 0,-1 0 3 0,-1-5 1 15,-1-5 3-15,-2-1 2 0,1-4-2 16,-4-2 2-16,1-2 0 0,-5-3-6 16,0-2 6-16,-3-4-2 0,-5-4-2 0,0 0 6 0,-1-2-11 15,-1-3-1-15,-2 0-2 0,-3-1-6 16,1-2 6-16,0 1-1 0,0 2 0 0,-1 3-2 15,1 7-7-15,0 6-11 0,0 6-22 16,-1 6-31-16,-1 5-65 0,-3 3-111 0,3 1-206 16,-2 4-548-16,0 1-576 0</inkml:trace>
  <inkml:trace contextRef="#ctx0" brushRef="#br0" timeOffset="228780.818">3114 8751 1715 0,'0'0'13'0,"0"0"-7"16,0 0 38-16,0 0 21 0,29-123 11 15,-16 102-28-15,5 3-40 0,1 1-14 16,1 5-8-16,2 1-5 0,-1 1-4 0,4 4-6 16,-3 4-10-16,0 2-4 0,-1 0 1 0,-3 8 6 15,-4 5 8-15,0 4 12 0,-4 4 3 0,-3 2 3 16,-4 3 5-16,-3 4-1 0,1 0 4 0,-5 3 3 15,-7-2-2-15,-5 1 5 0,-1 0 4 16,-4 1 8-16,-4-4 14 0,2 0 13 0,-3-2 11 16,6-4 16-16,2-4 13 0,0-4 2 0,7-3 7 15,2-4-5-15,4-4-3 0,1-3 3 16,4 1-3-16,0-2 0 0,0 0-7 0,4 0-17 16,0-4-17-16,-2 1-14 0,5-2-5 0,2-2-6 15,3-1-4-15,1-1-7 0,5-1-6 16,1 3-2-16,2-1 1 0,2 2-1 0,-1 0 1 0,4 1-2 15,-3 3 0-15,4 1 2 0,-3 0-2 16,-2 1 4-16,-1 0-1 0,0 4-3 16,-5 1-6-16,-2 0-19 0,-2 1-51 0,-3-1-91 0,-2 2-108 15,0-1-139-15,-4 1-215 0,1-3-245 0,-2-1 537 16</inkml:trace>
  <inkml:trace contextRef="#ctx0" brushRef="#br0" timeOffset="229176.1563">3774 8319 924 0,'0'0'421'0,"0"0"-79"0,0 0-92 15,-73-149-29-15,43 119-33 0,-6 6-39 0,-3 1-36 16,-5 4-35-16,0 3-21 0,-5 4-17 16,1 2-5-16,-1 6 2 0,3 4-1 0,2-1-2 15,1 10-11-15,2 5-14 0,0 8-8 16,1 8-5-16,3 4 2 0,-2 8 4 0,3 7-1 0,2 5 1 15,4 5-4-15,2 1-3 0,3 6-1 16,3 3 3-16,4 3 2 0,3 0 0 0,4-2 2 16,7-1-6-16,5-5-3 0,2-5 1 0,12-4-3 15,5-5 1-15,7-7 0 0,8-6 0 0,7-5 3 16,3-7-2-16,9-5 2 0,3-8 1 16,4-5 2-16,4-3 5 0,-1-3-3 0,1-6-5 15,-1-4-4-15,-6-3-1 0,0-4 4 0,-6-2 7 16,-4-3 2-16,-3-3 3 0,-4-1-3 0,-2-2 1 15,-2-4 0-15,-8 1 4 0,0-2 4 0,-7 2 1 16,-5-2 2-16,-4 0-4 0,-7-1-1 16,-4-4-6-16,-2 1-15 0,-7 0-13 0,-7 2-19 0,-4-2-23 15,-4 4-11-15,-1 1-25 0,-2 3-47 16,-2 5-49-16,3 7-125 0,-3 3-241 0,9 7-274 16,4 4 342-16</inkml:trace>
  <inkml:trace contextRef="#ctx0" brushRef="#br0" timeOffset="231661.4425">5603 8340 966 0,'0'0'378'0,"0"0"-291"0,0 0-20 16,0 0 46-16,0 0 26 0,0 0 20 0,0 0-2 16,0 0-39-16,-87-123-33 0,74 119-29 0,-1 0-16 15,-2 2-12-15,1 2-15 0,-1 0-9 0,-2 6-8 0,4 3-4 16,-4 5 3-16,-1 6 0 0,2 5 4 16,0 3-1-16,-1 5 1 0,3 1 0 0,1 4-1 15,1 0 3-15,0 2-2 0,1 0 1 16,2 0-1-16,4-2-4 0,3-2 1 15,3-1-6-15,0-2-1 0,9-4-2 0,3-2-7 0,2-3 1 16,5-5-5-16,0 0-11 0,5-7-17 0,5-2-41 16,3-7-49-16,6-3-77 0,3-3-74 15,0-8-89-15,6-4-125 0,0-3-23 0,4-6 509 16,-12 5 21-16,-13 5 0 0</inkml:trace>
  <inkml:trace contextRef="#ctx0" brushRef="#br0" timeOffset="231968.3149">6148 8317 0 0,'0'0'0'0,"0"0"0"0,0 0 194 15,0 0 368-15,0 0-49 0,0 0-135 0,0 0-121 16,0 0-91-16,0 0-81 16,0 0-41-16,0 0-13 0,0 0-15 0,0 0-8 15,-122-35 3-15,93 63-2 0,2 5 2 0,-1 0 2 0,3 0-3 16,2 2 1-16,6-2-2 0,0 1-1 16,7-2-3-16,6-1-6 0,1-2-4 0,3-3-1 15,5-2 0-15,8-3 11 0,5-3 5 0,3-4 8 16,3-3 2-16,3-4-1 15,2-5-3-15,2-2-4 0,1-4 3 0,4-5-3 16,0-5 5-16,2-2 0 0,1-4-6 0,-2-5 2 16,-2-2-4-16,-3-3 3 0,-2-2 5 0,-7-2-1 15,-2-2 4-15,-6 1 5 0,-5-1-2 0,-9 0 3 16,-1 1-7-16,-9 0-6 0,-2 2-7 0,-8 6-18 16,3 4-8-16,-4 5-13 0,2 6-12 0,-2 4-11 15,2 5-17-15,1 3-27 0,3 3-54 16,4 6-73-16,1 5-145 0,6-1-272 0,0-4-314 0</inkml:trace>
  <inkml:trace contextRef="#ctx0" brushRef="#br0" timeOffset="232493.5444">6790 8162 1603 0,'0'0'877'0,"0"0"-755"16,0 0-33-16,0 0 2 0,0 0 6 0,0 0-8 0,0 0-25 15,0 0-37-15,0 0-23 0,0 0-10 16,0 0-2-16,0 0 1 0,0 0 3 0,-126 99-8 16,121-56 3-16,-1 5 5 0,3 0-1 0,-3 3 13 15,2-3-4-15,-4 0-1 0,2-2 2 16,0-4-4-16,-1-3-1 0,3-7 3 0,-2-3-4 16,3-6 0-16,3-5 4 0,-1-5-6 0,0-5 5 15,1-3 0-15,0-4 5 0,0-1 18 16,0 0 20-16,0-1 19 0,0-6 1 0,1-7-20 15,0-6-17-15,0-4-22 0,3-9-4 0,1-1 4 16,-2-7-2-16,4-1-3 0,-1-5 1 0,0 0-1 16,3-2-5-16,-4 1 6 0,1 1 1 0,2 1-2 15,-4 7 5-15,3 7-4 0,-5 6-1 16,2 8 3-16,-2 7-7 0,-1 5-2 0,0 4-13 16,-1 2-21-16,1 0-15 0,0 7 3 0,5 5 10 15,-1 9 17-15,5 3 18 0,0 6-1 16,0 3 0-16,6 4 1 0,-4 1 3 0,2-1 2 0,2-1 5 15,2-2-2-15,-3 0 4 16,4-4-6-16,2-3-1 0,-2-4 2 0,2-2-5 0,0-5 6 16,-2-3 0-16,1-4 1 0,-3-3 7 15,-2-5-1-15,5-1 4 0,-4-4 5 0,0-5-3 16,2-4 3-16,3-6 1 0,-1-2-7 16,1-2-1-16,1-4 0 0,-2-2-4 15,-1-1 3-15,-1-2 3 0,-6 0-8 0,-2-2 1 0,-2 1-3 16,-5 2-6-16,-2 2 2 0,-1 5-7 0,-1 5-10 15,-3 6-17-15,-4 6-40 0,0 4-44 0,0 3-66 16,2 5-95-16,-3 6-108 0,0 6-228 0,2-2-270 0,5-5 220 16</inkml:trace>
  <inkml:trace contextRef="#ctx0" brushRef="#br0" timeOffset="232795.1206">7862 8043 2352 0,'0'0'132'0,"0"0"-39"0,0 0-1 16,0 0 22-16,0 0 11 0,0 0-7 15,-77-116-37-15,57 111-35 0,1 5-21 0,-3 2-17 0,-3 9-6 16,2 6-4-16,-4 8-1 0,2 5 6 16,-3 5-3-16,1 4-2 0,3 4 0 0,0 2-6 15,0 1 3-15,8 2 2 0,-1-3-1 16,7-1 5-16,3-3-3 0,7-4 0 0,0-2 0 15,7-4-5-15,8-2 4 0,2-3-1 0,9-5 2 32,-2-3 5-32,7-5-2 0,1-3-5 0,6-5-3 0,2-5-8 0,4-1-15 0,2-9-26 15,-1-1-48-15,2-5-69 0,-2-3-90 0,-2-2-155 16,-11 5-347-16,-12 5-545 0</inkml:trace>
  <inkml:trace contextRef="#ctx0" brushRef="#br0" timeOffset="233050.8306">8349 7894 1934 0,'0'0'254'0,"0"0"-58"0,0 0-76 0,0 0-25 15,0 0-14-15,0 0-14 0,0 0-12 0,0 0-17 16,0 0-6-16,0 0-4 0,0 0-8 16,-126 141 4-16,105-105-1 0,3 2 2 0,-1 0 0 15,5 0-8-15,-1 1-6 0,6-4-4 16,6 1-2-16,2-6 1 0,1-1 0 0,2-2 2 0,8-4-1 15,2-3 2-15,4-2 5 0,5-3 0 0,0-4 4 16,8-2 0-16,1-3-5 16,3-4-6-16,0-2-9 0,5 2-11 15,-1-8-13-15,-4-4-20 0,0-1-29 0,-4-3-42 0,0-1-52 16,-7-1-54-16,-3-2-70 0,-4-3-108 0,-1-3-226 16,-6 5-175-16,-4 6 419 0</inkml:trace>
  <inkml:trace contextRef="#ctx0" brushRef="#br0" timeOffset="233257.6947">8305 8151 0 0,'0'0'152'0,"0"0"193"0,0 0-39 16,0 0-22-16,0 0-31 0,0 0-42 0,-126 44-44 0,122-42-48 15,3 1-37-15,1-2-36 16,0 0-4-16,2-1 15 0,7 1 20 0,2-1 29 0,1 0 16 16,6 0 3-16,8-2 0 0,1-4-14 15,9-3-25-15,3-1-25 0,4-2-25 0,-1 1-17 16,5-2-3-16,-2-1-5 0,-3 2-3 15,3-1-3-15,-8 1-29 0,-1 4-87 16,-6 1-142-16,-7 2-306 0,-6 1-471 0,-6 2 35 16</inkml:trace>
  <inkml:trace contextRef="#ctx0" brushRef="#br0" timeOffset="233795.4804">9055 7890 2870 0,'0'0'105'0,"0"0"-3"0,0 0-3 15,0 0-3-15,0 0-12 0,0 0-30 0,0 0-34 16,0 0-28-16,0 0-4 0,0 0 4 16,0 0 2-16,0 0 13 0,0 0-3 0,-63 143-4 0,58-100 1 15,-1 1 0-15,4-1 1 0,1 1 0 16,-2-2 0-16,3-2-2 0,0-4-1 15,0-4-1-15,0-4 2 0,0-4 2 0,0-4 0 16,0-5-2-16,0-5 0 0,0-3 1 0,0-3 0 0,0-3 10 16,0-1 9-16,0 0 9 15,0-1 1-15,0-7-9 0,0-6-10 0,-1-5-9 16,1-4 1-16,0-3 2 0,0-5-1 0,-1-3-2 0,1-1-3 16,0-4-4-16,3-3 5 0,0 1 2 15,3-3 3-15,-2-1 0 16,5 0-1-16,-1 0-4 0,2-1-2 15,0 3 3-15,1 4-2 0,0 5 3 0,1 6-2 0,2 5-5 16,0 5-3-16,0 4-3 0,4 3-4 0,2 4 2 0,1 2-2 16,5 3-1-16,-1 2 1 0,2 4-1 0,-3 6-1 15,3 1 2-15,-5 4 0 0,-1 5-9 0,-2 0 9 16,-3 3 0-16,-2 3 2 0,-4 0 12 16,-4 0-3-16,-2 0-1 0,-4 2-2 0,-4-6-4 15,-4 2-2-15,-8-3 2 0,0-2 2 0,-5 1 5 0,-5-3 5 16,-3 0 0-16,-3-1 1 0,-6-1-5 15,3-1 2-15,-3-5-1 0,-1 0-1 16,8-3 6-16,7 0-12 0,2-4-19 0,8-1-29 16,7-1-57-16,7 0-60 0,0-1-47 0,9-6-67 0,7 0-50 15,5-6-74-15,7 0-142 0,5-2-98 16,-5 2 228-16,-9 4 424 0</inkml:trace>
  <inkml:trace contextRef="#ctx0" brushRef="#br0" timeOffset="234031.5662">9594 7874 0 0,'0'0'702'0,"0"0"-78"0,0 0-168 0,125-56-103 15,-98 42-69-15,-5 5-58 0,-3-1-47 0,-5 3-38 16,0 1-26-16,-2 1-19 0,-5 2-16 16,0 2-11-16,-5-1-13 0,1 2-15 0,-3 0-12 15,2 0-11-15,-2 0-12 0,1 3 6 0,2 4-3 16,1 4 5-16,2 4 3 0,4 3-7 0,-3 5 1 16,0 0 0-16,0 4 0 0,3 0 0 0,-2 3 0 15,0 0-3 1,-1 3-2-16,1 1-1 0,-1 0-1 0,-2 0 1 15,0-1 2-15,-3 1 5 0,-1-2-8 0,-1-2-1 0,0-1-3 16,0-2-3-16,-1-1 4 0,-1-3-2 0,-5-4-7 16,2 0-20-16,-1-2-36 0,-4-3-62 0,3-2-138 15,2-2-291-15,0-6-1103 0</inkml:trace>
  <inkml:trace contextRef="#ctx0" brushRef="#br0" timeOffset="234661.1178">11621 7651 2049 0,'0'0'26'0,"0"0"-18"0,0 0 3 16,0 0 42-16,0 0 26 0,0 0 15 15,0 0 10-15,0 0-35 0,0 0-30 16,0 0-18-16,-122-80-22 0,114 84-9 0,2 5-2 0,-3 3 1 16,-2 3 5-16,0 4 5 0,-3 2-4 0,2 2 4 15,2 1 0-15,-3 2 0 0,2 1 5 16,3 1-5-16,-1-1 1 0,0 0-1 0,3-2-4 15,1-2 5-15,2-2-2 0,3-2 0 0,0-1 2 16,8-3-2-16,3 0 6 0,4-2 5 0,2 0 6 16,6 0 3-16,4-2 0 0,4 1-4 15,3-1-5-15,6 1-1 0,2 0-1 0,0 1 0 16,4 1-1-16,-3-1-2 0,-5 2-4 0,-4-1 0 16,-5 0-4-16,-4-1 4 0,-9-1-4 0,-6-3-6 15,-7 0-4-15,-3 0 3 0,-6 0 2 0,-11 2 10 16,-6 1 9-16,-9 1 3 15,-8-1 3-15,-7 0-1 0,-8-5-4 0,-4 0-1 16,0-1-1-16,-1-4-1 0,4 1 1 0,5-3 0 0,6 0 1 16,8 0 1-16,8-5 2 0,5-1-12 15,12-2-27-15,8-1-61 0,4-4-79 0,9-1-147 16,10-4-276-16,-3 3-286 0,-3 4 223 0</inkml:trace>
  <inkml:trace contextRef="#ctx0" brushRef="#br0" timeOffset="234923.7095">12418 7544 1628 0,'0'0'245'0,"0"0"-56"0,0 0-21 15,0 0 2-15,0 0-12 0,0 0-30 0,0 0-46 16,-139-16-12-16,111 28-13 0,0 5-14 0,-2 7-10 16,-2 2-22-16,0 3-2 0,2 3-2 0,0 2-2 15,4-1 1-15,2 2-2 0,5-1-2 0,5 4 0 16,2-1-6-16,7-1 7 0,4 1 2 15,1-6 2-15,9-2-21 0,7-2 7 16,4-3 7-16,5-2 8 0,5-1 32 0,5-3-8 16,2-4-2-16,6-5-8 0,2-3-5 15,-1-6-9-15,2 0-9 0,-2-5-17 0,-2-1-20 16,-3-5-47-16,-5 0-84 0,-4-2-137 0,-7 2-415 16,-11 4-846-16</inkml:trace>
  <inkml:trace contextRef="#ctx0" brushRef="#br0" timeOffset="235707.4155">13246 7425 874 0,'0'0'445'16,"0"0"-184"-16,0 0-61 0,0 0-28 15,0 0-28-15,0 0-40 0,0 0-41 0,0 0-31 16,0 0-7-16,0 0-1 0,0 0 3 0,0 0 6 16,-120 129 1-16,107-93 7 0,-3 2 6 0,0 2 9 15,-1 3 9-15,-3-1 0 0,0 0-5 16,1-2-10-16,2-1-12 0,1-5-8 0,2 0-8 0,2-6-6 16,4-3-4-16,2-3-4 0,2-3 1 15,1-2-3-15,2-5 5 0,1-2 0 0,0-2 2 16,0-3 3-16,0-1-4 0,0-2 1 0,1-1 0 15,1-1 4-15,-2 0 12 0,1 0 9 0,-1 0 9 16,2 0 4-16,-2-1 3 0,1-4-8 16,0-3-12-16,3-3-8 0,0-6-14 0,-2-3-5 15,3-4-1-15,1 1-3 0,-1-5 0 0,1-1 1 16,2-3-1-16,3 0 0 0,-1-2-2 16,2-2 0-16,3-1-2 0,-1 0 1 15,5 0 0-15,-3-1 0 0,5-1 1 0,3 1-1 16,-1 2-3-16,3 4-1 0,-3 8-3 0,3 3-3 15,-3 7-2-15,-3 5-3 0,-2 4-3 0,0 2 1 16,1 3 0-16,-1 0 1 0,-2 2-1 0,-1 4 0 16,-1 2 0-16,-2 3-3 0,-5 1-2 0,-2 3-4 15,-5 3 0-15,0 4 2 0,-8 2 3 0,-5 2 6 16,-4 2 0-16,-4-1 3 0,-1-1 2 16,-6 0 3-16,2 0 3 0,-4-4 2 0,-1 0 2 15,2-1 1-15,1-2-2 0,1-1-1 0,6-4 0 16,4 0 2-16,2-2-1 0,5-2 1 0,1 0-2 15,5-3-2-15,-1-1 2 0,4 0 0 0,1 0 0 16,0 0 3-16,0 1 2 0,3 0-1 16,4 4 3-16,2 1 1 0,1 1 2 0,5 1 2 15,0 1 2-15,7-3-1 0,3 5 1 16,3-2-4-16,4 0 0 0,3-1 1 0,-1 0-2 16,3-4 3-16,-3-2-1 0,4-1-9 15,-4-4-13-15,3 0-51 0,-5-1-85 0,-1-2-144 16,0-1-310-16,-8-4-477 0,-9 2 115 0</inkml:trace>
  <inkml:trace contextRef="#ctx0" brushRef="#br0" timeOffset="235988.677">14176 7411 1629 0,'0'0'537'0,"0"0"-232"0,0 0-71 15,0 0-44-15,0 0-22 0,0 0-30 0,0 0-36 16,0 0-35-16,0 0-24 0,0 0-18 0,0 0-16 15,0 0-7-15,0 0-3 0,-74-12-1 16,51 37 4-16,-6 7-2 0,-2 5 2 0,-3 5 1 0,-4 1 0 16,0 1-1-16,2 2-1 0,1 0 1 15,5-1-2-15,6 0 1 0,2-2-1 16,4-2 0-16,9-2 2 0,4-3-3 16,5-4 3-16,3-1-1 0,8-4-2 0,7-3 2 15,3-2-2-15,3-4-2 0,7-3 2 0,7-2-7 0,1-7-7 16,3-1-7-16,0-5-23 0,0 0-29 0,-2-5-38 15,-2-4-67-15,-5-4-84 16,-5-1-136-16,-6-2-264 0,-5 3-258 0,-9 4 161 0</inkml:trace>
  <inkml:trace contextRef="#ctx0" brushRef="#br0" timeOffset="236413.9391">13806 7869 1030 0,'0'0'511'0,"0"0"-323"0,0 0-12 16,0 0 6-16,0 0 18 0,0 0-14 0,0 0-64 15,0 0-54-15,0 0-28 0,0 0-3 0,0 0-1 16,0 0-7-16,0 0 1 0,129-36-8 16,-81 27-7-16,4-1-1 0,1-1-6 15,1 1-1-15,4-2-3 0,-4 1 4 0,4-3 0 0,-6 1 1 16,4-3 3-16,-1-2-1 0,-4 0 3 16,-3-3-1-16,-3 0 1 0,-5-3 1 0,-3 2-5 15,-6 1 0-15,-5 0 1 0,-5 3-2 0,-4 3 9 16,-5 1 1-16,-3 1 3 0,-2 2 4 15,-4 2-2-15,-3-1 7 0,0 3 5 0,0 1-2 16,-2 2 0-16,-2 1-10 0,-1 0-10 0,0 3-8 16,-1 0-9-16,-5 0-6 0,-1 8 2 0,-5 3-1 15,-3 5 1-15,-4 3 5 16,-2 4 0-16,-2 5 2 0,2 1 4 0,-1 2-4 0,6 1 0 0,-2 1 2 16,0 1-4-16,5-1 3 0,-1 0 0 0,0-2-2 15,7 2 6-15,2-1-3 0,2-3-1 16,5-1 3-16,3-3-4 0,0-1 3 0,5-2 3 15,11-2-1-15,-2 0 1 0,7 0-1 0,7-6-2 16,0-1-3-16,3-3-4 0,2-5-10 16,4-1-17-16,-2-3-30 0,2-1-46 0,-4-1-56 0,-1-6-91 15,-3-2-165-15,-8 2-406 0,-5 1-641 16</inkml:trace>
  <inkml:trace contextRef="#ctx0" brushRef="#br0" timeOffset="236978.9868">14621 7813 2146 0,'0'0'149'0,"0"0"-47"0,0 0-44 0,0 0 3 0,0 0 18 16,0 0 19-16,0 0-3 0,130-52-19 0,-98 42-12 16,6-2-9-16,-1 1-3 0,0 1-2 0,2-1-1 15,-2 0 0-15,-3-1-9 0,-3 2-1 16,-1 1-5-16,-4 3-9 0,-4 0 1 0,-8 4-3 15,-2 1-7-15,-4 0-1 0,-2 1-11 0,-4 1-4 16,-1 5 0-16,-1 3-5 0,0 7 8 0,0 4 1 16,0 3-1-16,-3 4 4 0,-4 2 1 15,0 0-3-15,1 1 1 0,-2 0 2 16,1-4-6-16,2-3 1 0,-1-1 1 0,3-3-4 16,0-3 3-16,-1-1 0 0,3-3-1 0,1-5 1 15,-1-1-1-15,1-2 1 0,0-2 3 0,0-2-4 16,0 0 11-16,0 0 9 0,1 0 10 0,2-4 13 15,2-5-8-15,3 0-9 0,-2-7-10 0,3-3-11 16,1-3-1-16,0-6 1 0,-1 0-2 16,1-4-4-16,1-1 2 0,-1 0-1 15,3-2-2-15,3-1 7 0,-3-2-5 0,3 0-2 16,-3 3 3-16,0 3-8 0,-1 7 6 0,-7 6-1 0,2 6-2 16,-4 7 2-16,-2 5-12 0,-1 1-12 0,0 0-8 15,1 9-2-15,4 3 8 0,-2 8 14 16,3 5 9-16,-1 5 3 0,5 3 0 0,-1-1-1 15,2 1-1-15,2-2 3 0,4-2-1 0,2-3 2 16,1-1-1-16,2-1-3 0,4-3 4 0,-1-2-2 16,3-4 0-16,-3-3 9 0,4-5-3 0,1-3 3 15,-1-4 2-15,2-2-4 0,-1-6 4 16,0-3 0-16,-2-3-1 0,-2-2 5 16,1-4-2-16,-4-1-2 0,-2-2-2 0,-3-4-6 15,-1-1-2-15,-7-2-4 0,-5-5-13 0,-3-1-23 16,-2 1-27-16,-4-2-42 0,-12 3-51 0,-5 4-95 15,1 11-438-15,8 6-984 0</inkml:trace>
  <inkml:trace contextRef="#ctx0" brushRef="#br0" timeOffset="237792.3367">3113 10294 2361 0,'0'0'199'0,"0"0"-174"0,0 0 2 0,0 0 45 15,0 0 34-15,0 0 13 0,0 0-13 16,0 0-58-16,0 0-40 0,0 0-21 0,0 0-4 15,0 0 9-15,-27-75 4 0,59 60-1 16,4 1 7-16,3 0-4 0,2-1 2 0,0 1 0 16,4 0-6-16,0 4 3 0,-1 0 0 0,-5 4-1 0,-5 3-3 15,-6 3-13-15,-7 0-14 16,-7 3-18-16,-7 7-8 0,-3-1 2 0,-4 4 15 0,-4 4 21 16,-8 1 16-16,-6 4 8 15,-1 2 4-15,-6 2-5 0,-5 1 3 0,-2 1-3 0,0 0 2 0,-1-2 2 16,3-2-5-16,5-2 4 0,4-4-2 0,5-3 0 15,5-5-2-15,6-3-9 0,5-3-15 16,0-2 7-16,2-1 4 0,8 1 16 0,1-1 24 16,8-1 1-16,2 0-2 0,8 0-6 15,4-4-9-15,5 2-8 0,-2 0-1 0,0 2-5 16,-2 0 1-16,-2 1 0 0,-3 6-5 0,-3 3-2 16,-3 1-2-16,-4 6-4 0,-3 1 0 15,-4 2 0-15,-6 4 0 0,-2-2 4 0,-4 2 2 16,-4-1 3-16,-7-2-3 0,-7 3 9 0,0-2 7 15,-7-2-1-15,-1 0 13 0,-4-2-7 0,-1 0 0 16,-5-2 2-16,1-2-3 0,-2-3 1 0,-3-2-5 16,5-1-3-16,-1-3-12 0,4-3-9 0,3-3-6 15,6-1-27-15,4-7-43 0,4-3-106 16,7-4-186-16,4-6-271 0,2 1-318 0,2 8 611 16</inkml:trace>
  <inkml:trace contextRef="#ctx0" brushRef="#br0" timeOffset="238149.721">3430 9703 2047 0,'0'0'41'0,"0"0"-30"0,-135 13 3 0,79 2 39 16,1 5 25-16,2 7 22 0,-5 1-16 16,5 6-31-16,-2 4-18 0,2 7-15 0,1 5-4 15,1 3-4-15,1 6 0 0,2 5-6 16,4 2 1-16,3 6-4 0,6 1-4 0,7 4 2 15,8-1-3-15,8 2 1 0,9-5 1 0,5-2-4 16,12-3 2-16,6-6-1 0,8-2-3 0,6-7 3 16,8-6-2-16,5-7 0 0,7-8 4 0,6-4-3 15,4-9 1-15,7-6-1 0,6-6 2 0,2-7 3 16,3-6-2-16,1-6 4 0,0-9-4 0,-2-5 4 16,0-4 5-16,-6-3-2 0,-4-4 10 0,-3-2-1 15,-5-2 5-15,-8-3 6 0,-5-2 0 16,-9-4 10-16,-9 1-3 0,-8-3 4 15,-7-3-2-15,-9-1-7 0,-10-4 2 0,1 0-8 16,-14-2-6-16,-4 1-15 0,-9-2-15 16,-5 3-26-16,-5 5-20 0,-3 2-15 0,-1 10-23 0,3 5-38 15,-1 9-102-15,13 9-336 0,9 10-873 0</inkml:trace>
  <inkml:trace contextRef="#ctx0" brushRef="#br0" timeOffset="238847.128">5503 10097 2297 0,'0'0'-3'0,"0"0"-14"0,0 0 2 0,0 0 11 16,0 0 31-16,0 0 8 0,0 0-20 0,0 0-14 15,0 0-17-15,0 0 4 0,0 0 31 0,0 0 17 16,0 0 1-16,0 0-4 0,57 140-15 0,-57-90-2 16,2 2-5-16,-9-1-1 0,4 2 2 15,-4 0 0-15,1-5-1 0,0-1 3 0,-3-2-3 16,3-6-7-16,-3-4-23 0,-1-2-41 0,-1-7-50 16,1-3-54-16,0-7-27 0,2-7 0 15,0-3 24-15,1-6 36 0,4-1 20 0,-2-9 11 16,1-9 15-16,3-3 22 0,1-5 35 0,0-6 39 15,0-3 76-15,2-6 28 0,2-3 11 0,-3-4 11 16,1-7-60-16,-2-2-13 0,-3-5 8 16,-4 0 9-16,-2 0 23 0,-1 1 19 0,-3 2 8 15,0 6-17-15,-2 5-15 0,4 5-10 16,1 8-16-16,0 7-6 0,5 5-12 0,2 8-14 0,2 4-21 16,1 5-16-16,1 4-17 0,7 1-20 15,3 1-3-15,3 1 1 0,7 0 7 0,5 5 13 16,4 2 5-16,3 4 5 0,5 2 3 15,3 1 0-15,5 5-1 0,1 1-2 0,1 5 2 16,-7 2 0-16,0 1-1 0,-10 2 0 0,-2 1-8 16,-8-2-1-16,-8-1-6 0,-5-3-4 0,-8 0 2 15,-1-3 1-15,-14-1 7 0,-2-3 4 0,-9 2 0 16,-4-4 4-16,-1-1 1 0,-3-3 2 0,-3-2 8 16,5-3-1-16,1-1 0 0,7-2 0 15,5-3-17-15,7-2-17 0,6 1-49 0,6-2-99 16,2-6-59-16,11-2-139 0,7-2-182 15,-3 0-99-15,-2 4 284 0</inkml:trace>
  <inkml:trace contextRef="#ctx0" brushRef="#br0" timeOffset="239314.9944">6196 10000 121 0,'0'0'628'0,"0"0"-429"0,0 0-97 0,0 0 65 0,0 0 73 16,0 0 14-16,0 0-26 0,-22 125-77 15,10-85-56-15,-4 2-27 0,1 2-10 0,0 2-1 16,2 1-4-16,2-2-16 0,3 1-13 0,3-1-10 15,0 1-5-15,5-4 1 16,-1-2-1-16,0-5-1 0,1 0 1 0,-1-5 1 0,0-2-1 16,0-6 0-16,1-2-3 0,-2-5-8 0,0-4-7 15,2-7 1-15,-1-2 1 0,1-2 18 0,-1-2-11 16,-1-7-9-16,-1-7-5 0,-1-4-13 0,1-5 19 16,-1-5 10-16,-1-3 4 0,4-6 1 15,0-4-3-15,1-4 1 0,-1-5 16 0,1-2 1 16,1-3 12-16,2-1-1 0,5 0-14 15,-2-1 5-15,2 6 0 0,3 2 5 0,0 5-1 0,0 7-5 16,2 7-9-16,0 8-6 16,1 6-4-16,1 4-6 0,-3 5-2 0,5 4-5 0,0 1 1 15,1 4 0-15,5 0-3 0,0 5 3 0,1 6-2 16,5 4 1-16,4 3 7 0,4 6-2 16,3 6 3-16,-1 3 1 0,0 2-4 0,-2 5 6 15,2 1-4-15,-7 2 2 0,-1 4 0 0,-2-3-1 16,-8 3 1-16,-3-6-1 0,-7 0-1 0,-9-1 0 15,-2-4-3-15,-7 0-5 0,-8-2-6 0,-8-5-5 16,-6-1 4-16,-9-4 4 0,-4-3 10 16,-4-1 8-16,-5-5 1 0,-4-1 3 0,-1-1-1 0,-1-4-4 15,-1-3 2-15,5-3 0 0,2-3-2 16,8-1-6-16,5-5-13 16,10-5-30-16,7-2-50 0,10-4-97 0,8-1-126 0,3 1-342 15,-2 5-699-15</inkml:trace>
  <inkml:trace contextRef="#ctx0" brushRef="#br0" timeOffset="239736.5702">6751 10026 1397 0,'0'0'736'0,"0"0"-647"0,0 0 12 0,0 0 28 16,0 0 7-16,0 0-16 15,0 0-51-15,0 0-54 0,0 0-15 0,0 0 1 0,0 0 4 16,0 0-1-16,154-91 1 0,-95 77 0 0,3-1-3 16,0-1-1-16,1 1 1 0,-2 0-1 15,-4 0 3-15,-8 3-1 0,-8 2-4 0,-9 0 2 16,-8 5-6-16,-9 2 1 0,-10 3 1 0,-4 0 1 15,-1 0 5-15,-6 1-12 0,-4 3-1 16,-7 1-2-16,0 2 0 0,0 2 14 0,-1 0 8 16,-1 2 3-16,7 2 2 0,-1 2-4 0,0 1-3 0,2 4-2 15,5 4 0-15,-1 4 5 0,0 4 3 16,5 2 2-16,-1 4 3 0,2 2-1 16,2 1-3-16,-1 1 0 0,1 1 3 0,3-1-5 0,3-1 3 15,-3-3-1-15,4 0-7 0,0-4 4 16,-4 0-3-16,1-2-2 0,-2-4-5 0,-1-2-32 15,-2-1-68-15,0-4-124 0,0 1-236 0,0-8-545 16,0-5-236-16</inkml:trace>
  <inkml:trace contextRef="#ctx0" brushRef="#br0" timeOffset="240119.6594">9081 9836 1822 0,'0'0'267'0,"0"0"-238"0,0 0-19 16,0 0 39-16,0 0 44 0,0 0 9 15,0 0-10-15,0 0-54 0,0 0-69 0,0 0-15 0,0 0 19 16,0 0 27-16,0 0 41 0,29 32 9 16,-29 8-12-16,0 7-13 0,-2 4-9 0,-4 1 2 15,0 0-3-15,-1-2 1 0,-1 0 1 0,3-5-27 16,-2-4-50-16,4-3-89 0,-2-5-117 15,3-4-151-15,2-10-288 0,-1-8-322 16</inkml:trace>
  <inkml:trace contextRef="#ctx0" brushRef="#br0" timeOffset="240425.2597">8959 9786 2292 0,'0'0'93'0,"0"0"-15"16,0 0 1-16,0 0 8 0,0 0 18 0,-39-121 6 15,39 116-31-15,0 2-29 0,0 1-33 16,7 2-16-16,4 0-4 0,10 0-3 0,8 3 7 16,6 7-4-16,9 4-4 0,6 6 0 0,5 6-1 15,6 6 4-15,3 1 4 0,3 5 2 16,-5 1 0-16,-1 2-5 0,-5 0 0 16,-10 1-1-16,-6 1 0 0,-6-2 2 15,-9 0 0-15,-10-2-4 0,-8-1-8 0,-7-5-11 0,-4-2-7 0,-14-2-3 16,-8-5 7-16,-9-2 10 15,-7-2 6-15,-6-6 10 0,-5-1 2 0,-5-5 7 0,2-2 3 16,-2-3 1-16,3-2 1 0,7-1-4 16,4-1 2-16,8-4-3 0,9-3-1 0,11-3-11 15,7-1-33-15,6-1-65 0,5-6-105 16,12-2-196-16,0 3-364 16,-2 5-592-16</inkml:trace>
  <inkml:trace contextRef="#ctx0" brushRef="#br0" timeOffset="240673.9662">10409 9579 2027 0,'0'0'223'15,"0"0"-123"-15,0 0-2 0,0 0 18 0,0 0 11 16,0 0 4-16,-143-51-38 0,113 51-37 0,-2 7-19 16,0 8-20-16,-1 4-4 0,0 8-3 0,2 5-3 15,2 4 2-15,4 7-6 0,0 3-2 0,3 3 2 16,2 3-2-16,6 0 4 0,2-2 0 15,5 2-1-15,6-2-1 0,2-3-2 0,9-3 4 16,6-3-1-16,4-6 3 16,4-4 0-16,3-6 0 0,3-3 0 0,4-6-3 15,0-5-1-15,4-5-8 0,-1-6-15 0,0 0-34 16,0-7-61-16,-4-4-93 0,-2-2-161 0,-10 2-391 0,-9 3-720 16</inkml:trace>
  <inkml:trace contextRef="#ctx0" brushRef="#br0" timeOffset="241650.3286">9902 10047 1540 0,'0'0'500'0,"0"0"-368"0,0 0-15 15,0 0 31-15,0 0 21 0,0 0-3 16,0 0-56-16,0 0-59 0,0 0-29 0,0 0-7 0,0 0-2 16,0 0 1-16,0 0 4 0,134-87-3 0,-80 71 3 15,3-3-3-15,4 1 0 0,3-2 2 16,-2 1-2-16,-4-2 5 0,-1 2 4 15,-5-2 2 1,-7 2 2-16,-4 1-4 0,-10 2-2 0,-6 2 3 16,-8 2 3-16,-7 2 10 0,-3 2 8 0,-5 1 8 0,0 3 1 0,-2 1-8 0,0 3-11 15,0 0-16-15,0 0-16 16,-3 4-20-16,0 4-4 0,-4 8 2 0,0 5 4 0,-2 10 14 16,1 3-1-16,0 0 1 0,4 4 2 0,4-2-4 15,0 1 0-15,0 1 0 0,9 1-3 0,-2-3 7 16,3-1-2-16,4-5 1 0,-2-2 1 15,1-4-3-15,1-2 1 0,-1-4-2 0,2-4 3 16,0-4-1-16,-2-3 1 0,0-5 3 16,2-2-3-16,-3 0 6 0,4-7 5 0,1-4-1 0,1-4 2 15,0-3-3-15,3-3-5 0,-2-3 3 0,1-3-7 16,1-4 4-16,-2-5 3 0,2-2-3 0,-2-2 2 16,-3 0-3-16,1 0-1 0,-5 0-2 0,2 5-2 15,-4 1 4-15,-2 7 0 0,-2 6 0 16,-4 5 1-16,2 8-8 0,-3 7-7 0,2 1-16 15,0 0 0-15,3 5-2 0,1 4 3 16,7 6 15-16,1 4 1 0,2 2 5 16,1 3 1-16,2-2 4 0,-1 0 0 0,3-2-2 0,-2-3-1 15,2 0-3-15,-3-4-5 0,1-2-1 0,2-4-5 16,-2-3-6-16,5-3-9 0,1-1-6 16,0-1-1-16,3-7 3 0,-1-2 12 0,-3-5 9 15,3-1 8-15,-5-5 7 0,0-1 1 0,-2-3 3 16,-5-2 3-16,1-4 4 0,-3 1 3 15,-2 0 3-15,-1 0 3 0,-5 3 7 0,-2 0 4 16,-2 3 5-16,-3 2 1 0,1 2-1 0,0 2-3 16,-4 4-4-16,2 1-4 0,-2 3-5 0,1 6-2 15,2 1-7-15,0 3-8 0,1 0-10 16,0 0-19-16,0 6 2 0,0 6 6 0,0 3 6 0,-3 6 17 16,1 7-3-16,-4 3-2 0,3 4 2 0,-2 4-5 15,1 2 2-15,-1 3 2 0,0 1 0 16,1-1 4-16,-1-2-3 0,1 0-3 0,-1-2 0 15,4-2-2-15,-2-2 2 0,-1-3 4 16,2-6-1-16,2-2-1 0,-3-4 1 0,3-6 0 16,-1-3-1-16,0-4 2 0,1-4-1 0,0-2 3 15,0-2 7-15,0 0 3 0,0 0 11 16,0-5 4-16,0-2-5 0,0-4-2 0,0-4-12 16,1-5-9-16,-1-4-2 0,0-2 0 0,0-4 2 15,-1-2 2-15,-4-1 2 0,4-3-2 0,-1-3 0 16,0-2-3-16,2-2-2 0,0-2 2 0,2 1 4 15,4 0-1-15,5 0 1 0,2 2-2 16,5 0-7-16,3 5 2 0,1 3-3 0,1 7-1 16,0 7-1-16,-1 6-2 0,1 5-4 0,-2 5-5 0,2 3 4 15,-3 1 2-15,1 1 2 0,0 6 5 16,-1 4-3-16,-1 1-2 0,-3 3 0 0,0 3-1 16,-2 3 3-16,-2 3 2 0,-3 1 3 0,-4 2 1 15,-3 0-3-15,-2 1 1 0,-2-1-1 16,-4-1 2-16,-7-2 1 0,-2 1 1 15,-3-2 2-15,-4-2-3 0,-1-3 3 0,-2-2-1 16,0-1-3-16,-1-2-2 0,3-3-11 0,2-2-21 0,4 0-23 16,4-2-33-16,5-1-50 0,4-4-76 15,4-1-94-15,1 0-173 0,5-1-374 0,-1-2-457 16</inkml:trace>
  <inkml:trace contextRef="#ctx0" brushRef="#br0" timeOffset="241905.4514">12243 9576 1841 0,'0'0'385'15,"0"0"-127"-15,0 0-48 0,0 0-27 0,0 0-21 16,0 0-43-16,0 0-47 0,0 0-36 0,0 0-10 16,0 0-1-16,0 0 6 0,0 0 7 0,0 0-8 15,0 0-4-15,40 102-7 0,-46-67-2 16,-4 5-5-16,3 0-1 0,-2 0 2 0,-2 2-5 16,4-4 2-16,1 2-1 0,1-3-1 15,3-1-2-15,-1 0-3 0,3-4-2 0,1-1-1 16,4-5 2-16,3-2 4 0,4-5 0 15,5-2 4-15,0-3 1 0,6-4 1 0,0-1 1 0,7-6 1 16,6-3 1-16,5 0-4 0,4-5 0 16,5-6-3-16,-3-2-10 0,3 0-2 0,-3-3-23 15,1-1-36-15,-7-2-53 0,-4-1-134 0,-10 5-339 16,-9 4-1127-16</inkml:trace>
  <inkml:trace contextRef="#ctx0" brushRef="#br0" timeOffset="242814.2477">14342 9193 1317 0,'0'0'254'0,"0"0"-23"0,0 0-79 16,0 0-8-16,0 0 7 0,0 0-24 0,0 0-56 15,0 0-41-15,0 0-25 0,0 0-4 0,0 0 13 16,0 0 15-16,0 0 7 0,0 0-1 0,33 76-1 16,-34-40-8-16,0 1-8 0,0-3-5 15,1 0-6-15,0-4 4 0,4 1 1 0,5-4-1 16,0-4 3-16,4-2 0 0,0-5 4 0,2-3 5 15,-3-4 10-15,6-4 6 0,-4-3 9 16,3-2 1-16,-5-4-3 0,4-4-3 0,-4-2-9 16,-2-2-5-16,0-3-2 0,-6-3-10 0,1-2 0 15,-4 1-5-15,-1-2-10 0,-8 3 1 0,-2 0-9 16,-2 1-5-16,-7 3-4 0,-1 4-5 16,-2 3-7-16,-5 3 0 0,-1 4 1 0,1 0 7 15,-3 3 5-15,1 5 5 0,1 2-1 0,4 2-1 0,0 2-1 16,5 0-4-1,2 0 5-15,4 2-6 0,5-1 1 0,2-1 2 0,6-2-4 16,0 1 9-16,5-2-2 0,4-1 6 0,4-3 4 0,0 1-2 16,5-4 6-16,-1 0 0 0,-1 0-3 0,2-2 4 15,-1 3 0-15,-6-5-2 0,-1 3 1 16,-6 0-8-16,1-1-7 0,-5 1 1 0,0 2 2 16,-5 2 5-16,-2 3 6 0,-4 0 0 0,-3 3-2 15,-5 3 2-15,-1 1-2 0,-3 1-2 16,-4 3 2-16,3 1-5 0,-4 1 4 0,4 2 0 0,1-1-4 15,4 1 7-15,1-2-5 0,4 0 1 16,4-2 1-16,2-1-5 0,2-3 2 16,5-2 1-16,1-3 0 0,0-4 6 0,8 1 6 15,1-3 6-15,2-1 7 0,4-4 8 0,3 2 6 16,7-3 3-16,3-4 2 0,9-3-11 0,1-1-2 16,4-2-5-16,0-1-5 0,0 0 6 0,5 2-3 15,-5-1 1-15,1 4 1 0,-3 1-6 16,-3 1-3-16,-5 4-1 0,-7 0-5 0,0 4 1 15,-4 3-3-15,-8 2-1 0,-3 2-3 0,0-1-2 16,-7 2 3-16,1 0-2 0,-4 4 3 0,0-2 1 16,-5 2 0-16,3-1 3 0,-4 1-7 15,2 0 5-15,2-4-5 0,1 0-4 0,2-1 7 16,1-1-10-16,6 0-7 16,2-3-18-16,2-3-38 0,6-1-42 0,5-3-68 0,-1 0-83 15,8-3-151-15,-5-3-431 0,-8 2-540 0</inkml:trace>
  <inkml:trace contextRef="#ctx0" brushRef="#br0" timeOffset="243886.9708">15729 9290 1286 0,'0'0'255'0,"0"0"-55"0,0 0 0 16,0 0 10-16,0 0 21 0,0 0-31 0,0 0-77 15,0 0-60-15,0 0-45 0,0 0-22 16,0 0 2-16,0 0 0 0,0 0 10 16,125-79 2-16,-80 71 0 0,8-5 2 0,5 1-1 0,2 2-1 15,0 2-2-15,0 0 3 0,-8 2-7 16,-3 0-2 0,-12 3 4-16,-5 1-2 0,-8-1 0 0,-11 2-1 0,-3 0 1 0,-6 1 1 0,-4 0-2 15,-2 0-17-15,-6 0-2 0,-5 0-11 0,1 0-4 16,-8 0 14-16,0-1-1 0,0 1 10 0,-1 0 5 15,0-2 1-15,2 1 3 0,2 0 0 0,3 0 2 16,3-1 3-16,2 1 1 0,5-2 1 16,-2 2 4-16,5 1 0 0,0 0-2 0,1 0-2 15,0 0-10-15,0 0-12 0,0 1-10 16,1 6-1-16,-3 5 10 0,-3 5 10 0,2 6 10 0,-3 5 5 16,2 5-2-16,-3 4 1 15,0 6 4-15,-4 2-5 0,1 2 2 16,-5 1-1-16,3-1-2 0,1 1 4 0,-2-4-1 0,0-1 1 15,6-3-3-15,-2-2-5 0,2-3 1 0,0-5-1 0,4-2-6 16,3-4-25-16,-1-5-78 0,1-3-141 16,1-3-195-16,1-6-434 0,3-3-291 0</inkml:trace>
  <inkml:trace contextRef="#ctx0" brushRef="#br0" timeOffset="244176.0119">16777 9190 1630 0,'0'0'551'0,"0"0"-363"16,0 0-31-16,0 0-33 0,0 0 7 16,0 0-6-16,0 0-33 0,0 0-44 0,0 0-34 15,0 0-13-15,0 0-3 0,0 0-2 0,0 0 7 16,-92 2-2-16,73 25-1 0,-3 6 3 16,1 3-4-16,0 1 3 0,0 3 2 0,2 0 1 15,0 0 4-15,3 1-5 0,-1-3-4 0,6-2-1 16,6-3-3-16,0-2 6 0,5-2 2 0,5-4 1 15,6-1 3-15,2-2-2 0,6-4 0 16,4-3 2-16,7-4 1 0,2-4 2 0,8-4 0 16,6-3 1-16,0-4-8 0,4-3-7 15,-1-6-28-15,1-1-48 0,-7-2-74 0,-2 0-120 0,-10-3-192 16,-11 6-393-16,-5 4-446 0</inkml:trace>
  <inkml:trace contextRef="#ctx0" brushRef="#br0" timeOffset="244620.7579">16570 9551 1037 0,'0'0'238'0,"0"0"-80"16,0 0-34-16,0 0 10 0,0 0 16 0,0 0-20 15,0 0-54-15,0 0-24 16,0 0-9-16,0 0 2 0,119-56-3 0,-75 36-4 16,8-2-1-16,6 0-10 0,4-6-3 0,0-3-2 15,4 2 3-15,-1-1 8 0,1 0 6 0,-4 4 13 16,-6 0 2-16,0 5 7 0,-5 1 0 15,-8 1-11-15,-6 3-4 0,-6 1-6 0,-7 5 1 16,-7-1 8-16,-7 3 14 0,-6 3 20 0,-3 0 4 16,-1 3-6-16,0-1-21 0,-4 1-32 0,-3 2-22 15,-4 0-15-15,-3-1-7 0,-5 7 2 0,-4 5 3 16,-5 1 5-16,-3 6 0 0,0 2 1 16,-1-1 3-16,5 3-1 0,3-1 5 0,5 1-4 15,3 0-3-15,3 0 0 0,6 0-4 0,4-2 4 16,3-1 5-16,2-1 3 0,7-2 1 0,7 0-3 15,1 0-1-15,9-2 0 0,5-3 1 16,3-1 4-16,6-2 1 0,2-1 1 0,1-1-5 0,4 1-1 16,-5 0-2-16,4 0-2 0,-8 0 4 0,-3 2-1 15,-5 1-1-15,-8 0-2 16,-8 0-5-16,-6-1 2 0,-5-1-4 0,-3-1 0 16,-11 2 6-16,-5 0-3 0,-10 0 5 0,-5 2 3 0,-4-1-4 15,-5-3 6-15,-4 0 0 16,1 0 1-16,1-3 0 0,1 1-4 0,1 2-2 0,3-3-9 15,7 1-16-15,6-3-26 0,6 0-38 0,9-2-54 16,5 0-92-16,4 0-155 0,1-4-354 16,4 2-740-16</inkml:trace>
  <inkml:trace contextRef="#ctx0" brushRef="#br0" timeOffset="244929.6218">17889 9147 2649 0,'0'0'123'0,"0"0"-8"15,0 0-26-15,0 0 14 0,0 0 11 0,0 0-15 16,0 0-36-16,0 0-27 0,0 0-11 16,0 0-16-16,0 0-3 0,0 0-1 0,0 0-3 0,123-63 11 15,-85 56 2-15,-2 1 2 0,1 0 1 16,-3 3-5-16,-6 2-2 0,-1 0-3 0,-8 2 1 16,-5-1 2-16,-4 0 1 0,-3 1-5 15,-4 2 0-15,-2 3 0 0,2 2 3 0,-3 5 5 16,1 1 2-16,-1 5-2 0,0 6-1 0,-4 4-1 15,-2 6-7-15,-2 2 4 16,-2 2-2-16,2 6 0 0,-2-1 5 0,0 2-10 0,1-2-2 16,2 0-3-16,1 0-2 0,-1-2 6 0,2-2-1 15,0-5 2-15,3 1-7 0,0-6-11 0,1-2-20 16,2-2-30-16,-1-4-32 0,0-3-50 16,2-6-85-16,5-3-153 0,-2-3-418 0,2-3-827 0</inkml:trace>
  <inkml:trace contextRef="#ctx0" brushRef="#br0" timeOffset="245141.2839">18704 9188 2506 0,'0'0'299'16,"0"0"-171"-16,0 0-46 0,0 0-18 0,0 0-8 16,0 0-18-16,0 0-20 0,0 0-8 0,0 0 4 15,0 0 2-15,0 0 4 0,0 0-4 16,0 0-3-16,0 0-3 0,-38 129-1 0,37-100 0 15,0 1-3-15,-1 1-2 0,0 0-7 0,0-2-16 16,-2 1-32-16,0-1-71 0,-1-2-151 16,2-8-272-16,0-5-762 0</inkml:trace>
  <inkml:trace contextRef="#ctx0" brushRef="#br0" timeOffset="245319.8414">18866 8729 2053 0,'0'0'291'0,"0"0"-284"0,0 0-13 0,0 0-45 15,0 0-64-15,0 0 4 0,0 0-3 16,0 0 48-16,0 0 53 0,0 0-134 0,0 0-312 0,0 0-424 16,0 0 497-16</inkml:trace>
  <inkml:trace contextRef="#ctx0" brushRef="#br0" timeOffset="245821.3267">19199 9170 1501 0,'0'0'431'0,"0"0"-141"16,0 0-99-16,0 0-18 0,0 0-17 0,0 0-38 15,0 0-34-15,0 0-28 0,0 0-21 0,0 0-16 16,0 0 3-16,0 0 8 16,0 0 9-16,0 0 8 0,-25 74-11 0,15-52-9 0,2 2-11 15,1 1-5-15,0 2-3 0,-2 2 0 0,4 0-1 16,0 3-1-16,0 1-2 0,-1 0 0 0,5 2-1 15,-5-2-2-15,3 0 5 0,2-4-3 16,2-3 1-16,-1-5 3 0,0-2-5 0,0-5 1 16,0-3 0-16,3-4-2 0,-2-2 4 0,1-3 0 15,1-2 6-15,-3 0 15 0,2-1 7 0,2-6 8 16,0-5-4-16,3-4-12 0,0-3-7 16,0-4-8-16,1-3-5 0,0-1-1 0,-2-3 0 15,4 0 3-15,-1-2 3 0,0-2 1 0,-1-3-6 16,4-1-3-16,-1 2-2 0,0 0 1 15,0 2 0-15,1 7 1 0,-1 4-2 16,-5 5-2-16,0 8-7 0,-1 4-3 0,0 5-4 16,0 1-3-16,2 0 3 0,3 8 0 0,2 4 4 15,0 4 1-15,3 4 3 0,4 3 3 0,-3 1 3 0,5 0 3 16,1-1 0-16,3 0 0 0,1 0-3 16,1-1-1-16,1-4 0 0,4-1 0 0,-3-4 3 15,4-2 2-15,-2-3-2 0,-1-3 2 0,-3-4 0 16,-3 1 2-16,-6-2 5 0,-4-4 0 0,-3-3 2 15,-2-2 1-15,-1-2-3 0,-6-1 0 16,1-2 0-16,-2 0-3 0,-1-4-2 0,-1-2-5 16,1 1-4-16,-3-3-2 0,2 1-3 0,0 0-7 15,1 0-11-15,0-2-21 0,2 1-27 0,7-1-18 16,2 1-30-16,7 1-35 0,1 4-34 16,6 4-81-16,4 1-110 0,1 2-268 15,-8 5-344-15,-4 1 498 0</inkml:trace>
  <inkml:trace contextRef="#ctx0" brushRef="#br0" timeOffset="246186.5063">20503 9048 1648 0,'0'0'391'0,"0"0"-104"15,0 0-79-15,0 0-30 0,0 0-31 16,0 0-45-16,0 0-37 0,0 0-25 0,0 0-13 16,0 0-2-16,-122-46-6 0,96 58 2 0,0 5 2 15,-3 5 1-15,1 2-1 0,1 5 0 0,-3 2-2 16,3 1-1-16,-2 2-4 0,4-1-1 0,6-1-2 15,2 1-1-15,5-1-2 0,7 0 2 16,1-3-4-16,4-2-2 0,1-3 5 0,7-3-5 16,3-2 6-16,-1-4 4 0,4-1-2 0,4-3 7 15,2-2-3-15,3-4 0 0,3-4 1 0,3 1-7 16,-1-2 0-16,2-5-1 0,1-4 0 16,-2-1 3-16,-3-3 1 0,0 1-1 0,-3-3-3 15,-2 2 2-15,-3 0-4 16,-3 0-2-16,-3 5 3 0,-4 1-4 0,-1 2 2 0,-6 3-1 0,0 0-6 15,-1 2 0-15,0 0-10 0,-1 6-3 16,-3 5 6-16,-1 4-5 0,-4 7 8 16,0 5 4-16,-1 5-2 0,-2-2 8 0,1 5-3 15,0 0-1-15,-2-1 0 0,2-2-6 0,0 0 1 16,-2 0-3-16,3-1-7 0,-2-1-25 0,0 0-43 16,-4-1-61-16,2-4-151 0,0-5-439 0,3-7-981 0</inkml:trace>
  <inkml:trace contextRef="#ctx0" brushRef="#br0" timeOffset="247205.2094">3337 11922 509 0,'0'0'715'0,"0"0"-422"16,0 0-79-16,0 0 0 0,0 0 14 0,0 0-6 0,0 0-26 15,0 0-34-15,0 0-32 0,0 0-33 0,0 0-23 16,0 0-21-16,9-67-19 16,-9 67-15-16,0 0-23 0,0 5-23 0,-4 2-8 15,-1 5 0-15,-1 7 14 0,-4 9 16 0,-4 6 6 0,0 4 2 16,-4 4-6-16,-1 0 5 0,-2 0 0 15,-3-1 1-15,2-2 3 16,-2-2-4-16,3-2 2 0,4-2-4 0,0-3-1 0,4-5 1 0,2-3 0 16,5-3 2-16,0-8-2 0,5-5-2 15,1-4-2-15,0-2-4 0,0 0 6 0,7 0 7 16,3 0 6-16,4 0 9 0,4 0-2 0,4-2-6 16,2-4-1-16,4-1-5 0,1-2 3 15,0 0-1-15,0 0-1 0,-5-1-2 0,0 2-3 16,-3 1 2-16,1 0 0 0,-6 0 5 0,2 0 2 0,-3 0-3 15,0 0-1-15,-2 1-4 0,-5 1-2 0,2 1 4 16,-5 1 1-16,-1 2 6 0,-3 1 5 16,0-1 2-16,-1 1 6 0,0 0 1 0,0-1 3 15,0 1 0-15,0 0 2 0,0 0 1 0,0-1 0 16,0 1 2-16,0-6-8 0,2-1-7 16,0 0-7-16,0-1-9 0,0 3-2 0,-1 2 0 15,1 1-2-15,-2 2 1 0,0 0 1 16,0 0-1-16,0 0 1 0,0 0-5 0,0 0 1 15,0 0-7-15,0 0-5 0,0 2-6 0,0 3-11 16,-2 2 5-16,1 6 7 0,-1 6 11 0,-1 5 11 16,0 5 3-16,1 3 0 0,-2 4-3 0,0 1 1 15,-3 1 0-15,2-1-4 0,-2 0 4 0,2-3 0 16,-2-3 0-16,5-2 6 0,1-5-10 16,1 0-2-16,0-3-10 0,2-4-30 0,5-3-40 15,3-4-63-15,1-4-87 0,0-6-127 16,-1 0-370-16,-1 0-834 0</inkml:trace>
  <inkml:trace contextRef="#ctx0" brushRef="#br0" timeOffset="247583.802">3487 11790 1540 0,'0'0'157'0,"0"0"-13"15,-44-131 18-15,23 90 33 0,-1 9-7 0,0 6-26 16,-5 3-48-16,-1 5-38 0,-4 3-19 0,0 4-15 0,-2 5-10 15,-6 5-8-15,1 2-7 0,-3 10-10 16,-5 8-2-16,0 8-2 0,-4 11-5 0,-1 8 1 16,1 6-1-16,-2 9-3 0,4 8 2 15,2 4 0-15,2 9 3 0,6 4 0 0,5 4-2 16,9 2 0-16,7 0 0 0,9-1 1 0,9-2 1 0,5-5-2 16,11-6-1-16,10-5 0 0,6-8-1 15,6-8 0-15,8-4-1 0,3-11 0 0,10-6 1 16,3-8 2-16,10-6-1 0,2-10-9 0,3-6-12 15,3-5-17-15,-1-5-8 16,-4-11 8-16,-2-5 3 0,-3-8 16 0,-5-3 10 16,-1-4 3-16,-7-1 13 0,-4-4 3 0,-5-3 5 0,-8-1 7 15,-8-2 2-15,-4-3 0 0,-8-2-2 16,-9-3-5-16,-5 0-7 0,-6-4-12 0,-5 2-2 0,-7-4-15 16,-8 1-7-16,-4 1-13 0,-4-1-49 15,0 0-60-15,-3 4-146 0,7 12-328 16,7 17-705-16</inkml:trace>
  <inkml:trace contextRef="#ctx0" brushRef="#br0" timeOffset="248529.9837">5635 12064 2228 0,'0'0'13'16,"0"0"-20"-16,10-165 3 0,5 101-1 16,1 5 4-16,3 4 13 0,-5 6 2 0,-1 9 10 15,-6 7 7-15,-1 7 10 0,-5 9 24 0,-2 5 22 16,1 6 6-16,-6 4-14 0,0 1-45 0,-6 1-46 16,-5 7-27-16,-9 7-3 0,-4 9 13 15,-5 12 12-15,-5 6 11 0,-2 7 0 0,-2 4 5 16,0 3 1-16,5 2 2 0,1-1 2 15,2 1-6-15,4-2 0 16,0-1-1-16,4-3-3 0,3-3 7 0,5-4-4 0,6-5 1 16,6-5-3-16,5-6-8 0,3-4 3 0,10-5 3 0,8-4 5 0,4-5 7 15,8-1 9-15,4-7 1 0,11-2 1 0,4 0 3 16,7-3-8-16,6-2-4 16,4 1-3-16,-1 4-6 0,4 0 1 0,-6 1-2 15,-3 8-1-15,-6 3 2 0,-1 3-3 0,-7 5 2 16,-9 5-1-16,-5 0-4 0,-12 3-3 0,-6 2-9 15,-6-2-14-15,-7-2 5 0,-1-1 10 16,-7-2 16-16,-3-1 21 0,-4-2 3 0,0-1-1 16,-4-3 1-16,0-3 4 0,0-4 4 0,2-3 6 15,0-5 3-15,4-1-2 0,-5-2-1 0,5-8-4 16,-1-1-4-16,0-6 0 0,3-2-10 16,4-2-6-16,4-4-9 0,0-2-5 0,1-7-1 0,1 0-1 15,6-6 1-15,4-2 2 0,0-5-2 0,1 0 1 16,1-6 0-16,0 1 2 0,-4-4-3 15,1-2 2-15,-1-2 2 0,-6 2-3 16,0-1 4-16,-2 2-1 0,0 6 2 0,-8 1-1 16,-3 6-2-16,-4 4-1 0,-3 7-6 0,-2 4-8 0,-2 5-4 15,-4 8-5-15,-2 3 2 0,-1 4 11 16,-3 3 1-16,0 3 8 0,1 3 3 16,1 0-4-16,3 3 6 0,2 1-3 0,3 4-3 15,5-3-1-15,3 3-4 0,3 0-5 0,2 2-2 0,4 1 2 16,-1 2 2-16,4 2 5 0,2 6 2 15,0 5 1-15,0 5 3 0,8 6 1 0,0 4 6 16,7 4 1-16,3 2 1 0,2 3 0 16,3 1-1-16,3-1-2 0,1 0-1 0,2-2 1 0,0 0-3 15,1-2 2-15,-1 2 2 0,-4-4-1 16,1 2 0-16,-5-1 3 0,-4-1-3 0,-2-1 0 16,-5-3 0-16,-5 2-1 0,-2-2 6 0,-3 0 2 15,-8 0 3-15,-5-4 0 0,-5-3 0 16,-3-1 1-16,-4-4 0 0,-1-2 1 0,-4-5 2 15,-4-1-2-15,3-5-1 0,0-4-4 16,4-4-5-16,0-3-10 0,6-4-15 0,4-2-15 0,4-6-25 16,3-4-37-16,7-6-62 0,3-3-116 15,0-8-188-15,4 7-314 0,2 7-229 16</inkml:trace>
  <inkml:trace contextRef="#ctx0" brushRef="#br0" timeOffset="249250.6205">6542 11907 1904 0,'0'0'75'0,"0"0"-29"15,0 0 10-15,0 0 33 0,0 0 27 16,0 0 20-16,0 0-20 0,-41-120-22 16,39 115-17-16,2 2-17 0,-1 2-24 0,1 1-27 0,-1 0-48 15,1 4-35-15,0 8 5 0,-1 9 15 0,-1 10 37 16,-1 9 27-16,1 4-9 0,-3 6 2 16,-1 2-9-16,-1-2 7 0,1 3 6 15,-3-1-5-15,-1-1 8 0,0-4-6 0,0-3 1 16,1-6-3-16,6-5 1 0,-1-8-6 0,4-6 1 0,0-4 4 15,0-5-8-15,6-3 11 16,-2-5 9-16,4-2 18 0,2 0 28 0,2-7 12 0,6-5 1 16,3-7-14-16,6-4-21 0,-1-5-15 15,4-4-7-15,6-3-6 0,-3-3 4 16,0-3-1-16,-2 2 1 0,0-1-1 0,-4-1-2 0,-5 0-1 16,-3 2-3-16,-3 4 2 0,-4 5 4 0,-7 6 1 15,-1 6 4-15,-4 5-5 0,0 5-4 0,-2 4-18 16,-3 3-27-16,2 1-22 0,-3 0-22 15,2 7 4-15,-1 5 16 0,2 3-1 0,3 5-42 16,0 3-98-16,0 0-125 0,2 1-272 16,7-7-307-16,-7-4 264 0</inkml:trace>
  <inkml:trace contextRef="#ctx0" brushRef="#br0" timeOffset="249708.7833">7369 11898 979 0,'0'0'728'0,"0"0"-389"15,0 0-130-15,44-126-11 0,-37 100-13 0,-6 5-14 16,-1 2-29-16,-5 4-38 0,-3 2-26 0,-4 4-28 16,1 4-16-16,-3 0-14 0,2 5-12 15,-4 0-8-15,3 6-14 0,-5 7 0 0,2 9-1 16,-3 8 3-16,-1 8 10 0,-5 8-4 0,2 1 5 16,0 4 1-16,-1 1-1 0,2 0 5 0,1 1-2 15,3-5-1-15,2-1 0 0,1-6-3 16,2-3 0-16,4-2 2 0,1-7-1 15,4-4 1-15,1-4 0 0,0-6-2 0,3-4-3 16,0-4 2-16,4-3-1 0,0-3 4 0,3-1 12 0,-2-5 6 16,4-6 4-16,3-6 1 0,3-5-9 0,-1-6 2 15,4-4-7-15,0-5-2 0,1-4 0 16,3-2-9-16,1-4 4 0,-3-6-1 0,2-1 1 0,0-1 3 16,0-3 0-16,-4 4 2 15,0 4-1-15,-2 2 3 0,-3 9-3 0,-3 8-1 16,-2 6 0-16,-4 8-1 0,2 6 0 0,-5 7 0 15,-1 3-6-15,0 1-11 0,0 3-13 0,0 9 3 0,1 7 9 16,0 7 7-16,0 8 14 0,1 4-2 16,5 4-5-16,-4 3 6 0,4-1-4 0,3 1 1 15,-2-1 0-15,4-1-6 0,0-1 2 0,5-6 2 16,-2-2 0-16,5-3-1 0,0-5 1 16,5-3-2-16,-4-3-1 0,1-1-7 0,0-6-39 15,-1-2-58-15,-1-5-83 0,-1-2-119 16,-7-3-187-16,-2-1-440 0,-4 0-272 0</inkml:trace>
  <inkml:trace contextRef="#ctx0" brushRef="#br0" timeOffset="250655.9224">7098 12101 1678 0,'0'0'154'0,"0"0"-165"15,0 0-62-15,0 0 10 0,0 0 27 16,0 0 50-16,0 0 33 0,0 0-13 0,0 0-17 15,142-35-10-15,-91 23-1 0,2-5-4 16,6 0-15-16,4-4-71 0,6 0-114 0,-1-3-168 16,-2-2-143-1,3-1-22-15,-2 1 456 0,-2-3 75 0,-4-1 0 0,-7-1 0 16,-4-1 0-16,-9 2 0 0,-5 1 0 0,-12 4 0 16,-5 2 0-16,-9 3 76 0,-10 3 512 0,0 1-31 0,-7 2-97 15,-3 0-99-15,-3 4-71 0,0 1-66 0,-3 2-68 0,4 1-47 16,-1 5-32-16,4-2-25 0,0 3-19 15,2 0-14-15,3 1-11 0,-2 5-10 0,3 2 1 16,1 4 1-16,-3 5 0 0,3 4 4 16,0 6-2-16,-1 5-2 0,-1 4 4 0,1 3-6 15,1 4 5-15,-4 3 3 0,2 2-2 0,-3 1 9 16,-1 3-2-16,-3-2 0 0,1-1 3 0,0-2-4 16,-2-5 1-16,1-6-1 0,2-3-3 15,-1-6-1-15,6-7-2 0,-1-5 0 16,4-6-1-16,0-3 6 0,1-6 12 0,0 0 15 15,0 0 20-15,2-3 5 0,4-7-5 0,-1-4-15 16,5-6-18-16,3-9-8 0,-2-2-6 0,1-3-3 0,-1-2 2 16,-2-4-6-16,1-1 2 0,-1-3-1 15,-3 0 0-15,1-4 0 16,3 2 0-16,-2 1 0 16,-3 1 0-16,4-1-2 0,0 8 1 0,-1 5-4 0,-4 7 2 15,3 10-7-15,-4 7-1 0,-1 4-7 0,2 4-12 0,-1 1 9 0,3 7-2 0,0 4 6 16,5 6 9-16,2 6-6 0,-2 5 5 15,2 6 2-15,-2 1 1 0,7 2 4 16,-3 0 1-16,6 1-1 0,5-5 1 0,-3 0-5 16,7-3 4-16,1-5 0 0,5-5 1 0,-2-3 2 0,3-3-3 15,-2-6 3-15,1-3-2 0,-5-4 2 16,-1-2 0-16,-5 0-1 0,0-6 4 0,-8-2-4 16,0-3 1-16,-6-3 0 0,-3-3-8 15,-5-1-2-15,-3-1-8 0,0-1-10 16,-6-3-10-16,-7 2-12 0,2-2-18 0,-2 0-8 0,-4 0-3 15,2 0 1-15,-1 2 15 0,3-1 9 16,3 4 11-16,1 3 2 0,1 2-2 0,6 1-4 16,1 3-8-16,1 3-9 0,0 2-17 0,1 1-17 0,5 3-5 15,-1 0 12-15,4 2 25 0,4 3 32 16,4-2 29-16,1 1 22 0,3 0 18 0,2-3 18 16,6-1 10-16,0 0 9 0,2-4 4 15,2-3 3-15,4-2 3 0,3-3-6 0,3-2-2 16,1-1-9-16,6-6-6 0,1 1-4 0,-1-1-3 15,2-3-2-15,-3 2-4 0,-1 0-4 0,-6 1-3 16,-5 1 2-16,-10 2 9 0,-2 2-2 0,-9 2 11 16,-1 4 0-16,-5 0-6 15,-6 5 8-15,-3 1-9 0,-1 3-7 0,0 1-8 0,0 0-20 16,0 0-6-16,0 0-12 0,0 1-6 16,-1 4-2-16,-1 3-5 0,-3 8 5 0,0 8 2 0,-2 4 4 15,2 7 1-15,-1 3-3 0,0 3 4 16,1 1-4-16,3 2 0 0,-2 0 1 0,1 0 0 15,2 3-1-15,1-2 2 0,0-1-1 0,0 0 0 16,0-2-2-16,0-4-2 0,2-5-1 16,2-3-12-16,0-4-14 0,1-5-21 0,1-4-25 0,2-4-27 15,2-5-47-15,2-5-95 0,4-3-224 16,-3 0-715-16,-5-3-305 0</inkml:trace>
  <inkml:trace contextRef="#ctx0" brushRef="#br0" timeOffset="250866.8365">9869 11367 2820 0,'0'0'33'15,"0"0"-12"-15,0 0-5 0,0 0 17 16,0 0 16-16,0 0 16 0,0 0-12 16,-105 137-18-16,98-97-2 0,1 6-7 0,4 5-1 15,2-2 2-15,1 2-13 0,0-5-7 0,4 0 0 16,-1-5-2-16,0-3 0 0,0-3-5 15,-2-2-25-15,-1-5-53 0,-1-4-106 16,0-6-210-16,-1-6-641 0,1-5-523 0</inkml:trace>
  <inkml:trace contextRef="#ctx0" brushRef="#br0" timeOffset="251815.34">10330 11503 2437 0,'0'0'110'0,"0"0"-21"16,0 0-10-16,0 0 8 0,0 0 10 16,0 0-13-16,0 0-43 0,0 0-51 0,0 0-13 15,0 0 4-15,0 0 10 0,0 0 26 16,0 0 0-16,19 96-7 0,-16-54-4 0,2 2-4 15,-2 3-4-15,-1-1 5 0,2-2-1 0,-4 0 3 16,0-4 5-16,0-3-7 0,-2-4 1 0,-2-2-1 16,3-6-2-16,-1-7 7 0,0-4 3 0,0-7 4 15,2-4 6-15,0-2 14 0,0-1 18 16,0 0 16-16,0 0 14 0,0-5-17 0,0-8-18 16,0-5-20-16,0-7-26 0,-1-4 5 0,5-3-2 15,-1-6 1-15,2-2 5 0,0-2-10 0,-1-2 1 16,1-1-1-16,-2 1-2 0,0-1 5 15,0 1 1-15,-1-2 1 0,2 3 1 0,2-1-5 16,-1 2-2-16,2 3-2 0,2 6 0 16,2 4 0-16,-1 5-1 0,0 6-5 0,5 1-8 0,1 5 2 15,6 2-3-15,4 3 6 0,5 3 9 16,2 3-6-16,4 1 2 0,2 4-4 0,-1 5-14 16,-1 5-25-16,-2 5-54 0,-5 4-75 0,-2 2-127 15,-8 4-178-15,-4-5-434 0,-8-8-462 0</inkml:trace>
  <inkml:trace contextRef="#ctx0" brushRef="#br0" timeOffset="252103.7113">10521 11787 2629 0,'0'0'104'0,"0"0"-47"0,0 0-23 0,0 0-1 0,0 0 2 16,0 0 0-16,0 0-8 0,0 0-10 15,0 0-5-15,130-126-1 0,-86 107-3 16,9-1-2-16,5 1-2 0,4 1-5 0,2 1 3 0,2 3-1 15,0 2 1-15,-1 2 6 16,-2 4-7-16,-4 4 1 0,-7 3-3 0,-5 3-7 16,-7 5 5-16,-7 4 1 0,-7 3 4 15,-9 3 4-15,-4 6 3 0,-8 0 3 0,-5 3 4 0,0 1 1 0,-5 3 1 16,-6-3-2-16,1 2-3 0,-1-4-5 16,2 1-3-16,-1-4-1 0,5-2-2 0,1-3 4 15,3-2-6-15,1-2-2 0,0-1-1 16,2-4-7-16,7-2-23 0,0-2-77 0,2-3-176 15,-2-2-490-15,-3-1-857 0</inkml:trace>
  <inkml:trace contextRef="#ctx0" brushRef="#br0" timeOffset="252285.2335">11676 11012 2718 0,'0'0'125'0,"0"0"-99"0,0 0-8 0,0 0 20 15,0 0 8-15,0 0-9 0,0 0-33 0,0 0-27 16,0 0-10-16,0 0 5 0,0 0 25 16,0 0-3-16,0 0-45 0,0 0-109 0,62 71-210 15,-32-55-532-15,-9-5-534 0</inkml:trace>
  <inkml:trace contextRef="#ctx0" brushRef="#br0" timeOffset="252954.9024">12352 11218 2750 0,'0'0'83'0,"0"0"-29"0,0 0 9 16,0 0 22-16,0 0-1 0,0 0-13 0,0 0-30 15,0 0-20-15,-135-10 0 0,107 25 0 0,-2 6 3 16,0 4 1-16,-1 4-7 0,-4 4-2 16,2 4-5-16,1 2-6 0,2 2-1 0,3 1-1 15,3 1-1-15,3 0-2 0,7-1 1 0,2-1 0 16,6-2-2-16,3-2 1 0,4-4-3 15,6-1 0-15,7-6-2 0,9-1 1 16,7-7 4-16,4-2 0 0,10-7 3 0,6-3-6 0,2-6-10 16,6 0-20-16,-1-6-32 0,1-3-31 15,-2-7-31-15,-1-1-22 0,-2-2-5 0,-5-4 6 0,-2-2 27 16,-2-5 37-16,-6 1 37 0,-1-5 31 0,-5-1 15 16,-2-5 9-16,-1-1 8 0,-6 0 11 15,-2-1 32-15,-3 2 38 0,-6 2 27 16,-3 4 18-16,-7 3-7 0,-2 7-20 0,0 6-18 0,0 3-19 15,-5 3-14-15,-1 5-16 0,-5 2-14 16,1 5-13-16,-5 2-10 0,1 8-5 0,-3 5-3 16,1 6 2-16,-4 3-2 0,1 6-1 0,-1 4 2 15,3 4-4-15,2 6 4 0,2 4-2 0,1-1 1 16,3 1 2-16,0-2-3 0,1 0 0 16,0-3 0-16,3-3-2 0,-1-5 4 0,-1-6 1 0,2-4 0 15,-2-5 2-15,4-8-2 0,0-1-1 16,0-5 0-16,3-3 4 0,0-2 7 0,0-1 7 15,0 0 11-15,0-1 5 0,2-8-6 0,3-2-13 16,0-5-10-16,4-5-9 0,3-4-4 16,2-4 4-16,2-3-1 0,0-3 0 0,5-3 3 0,1-3 1 15,4-4-1-15,-3 0 2 16,4-3-3-16,-2-1 0 0,2 0-2 0,-4 1-2 16,0 3 6-16,-2 0-2 0,-3 6 2 15,-1 7 1-15,-5 8-4 0,-3 7 1 0,-4 8-3 0,-1 3 2 16,-3 5-4-16,-1 1-5 0,0 0-6 0,0 6-3 15,1 8 8-15,0 7 7 0,1 9 8 16,0 10 4-16,2 6-3 0,-1 6-2 0,4 2 0 16,0 3-2-16,2 0 4 0,5-3-2 0,-3-3 2 15,6-3-1-15,-3-5-4 0,4-4 1 0,-4-5-2 16,3-5 1-16,-5-3-1 0,3-3 1 0,-4-5 1 16,-1-3-5-16,-1-3-4 0,-3-3-28 0,-1-3-43 15,-1-2-58-15,-3-3-105 0,0-1-168 16,-1 0-562-16,1 0-691 0</inkml:trace>
  <inkml:trace contextRef="#ctx0" brushRef="#br0" timeOffset="253481.727">12680 11670 2055 0,'0'0'332'0,"0"0"-254"15,0 0-22-15,0 0 18 0,0 0 16 0,0 0-3 16,0 0-22-16,0 0-26 0,0 0-11 15,0 0 6-15,0 0-4 0,0 0-9 0,120-19-7 16,-60 7-6-16,2-3-1 0,4-2 1 0,0-3-1 16,1-2 2-16,-2-1-1 0,-4-2 0 15,-1 0 3-15,-7-2 0 0,-6 1 3 16,-5-2 3-16,-9-2 1 0,-2 2 5 16,-5-4 2-16,-9 2 1 0,-3 3 5 0,-6 3 1 0,-4 4 7 15,-2 7 1-15,1 2-1 0,-3 4-7 0,0 4-10 16,0 0-5-16,0 2-8 0,0 1-7 0,0 0-7 15,1 0-10-15,1 0 2 0,-1 0 1 16,2 3 6-16,5-1 9 0,1 2 2 0,1-2 5 16,2-1 1-16,3-1 3 0,2 0 3 0,2 0 1 15,1-5 2-15,0 1 0 0,-1-1-1 0,1 0 1 16,0 1 2-16,-5-1 0 0,3 1-1 0,-5 0 0 16,3 1-2-16,-5 3-5 0,-1-1 1 15,0 1-6-15,-4 0-1 0,-1 0 1 0,-2 0-5 16,2 0 2-16,-3 1 0 0,2 2 0 15,2 3 4-15,-3-1-2 0,3 4 1 0,0 2 1 0,0 3 1 16,1 4 4-16,-1 4 0 0,1 4 0 0,0 4 0 16,-3 2-5-16,2 6-2 0,-2 1 0 0,-4 3-2 15,1 2-1-15,-1 4 2 0,0-5 1 16,-1 0-5-16,-5-4 7 0,1-3-6 16,-2-3-5-16,3-3 5 0,-3-3-11 0,1 0 6 0,-1-4 0 15,0-4-3-15,3 1 4 0,-2-6-17 16,2 0-21-16,-4-4-32 0,4 0-49 0,-3-1-62 15,-2-4-139-15,2 0-447 0,2-1-968 0</inkml:trace>
  <inkml:trace contextRef="#ctx0" brushRef="#br0" timeOffset="254721.898">14464 11402 1713 0,'0'0'567'0,"0"0"-415"15,0 0-17-15,0 0-31 0,0 0 13 0,0 0-5 16,0 0-32-16,0 0-51 0,0 0-39 15,0 0-6-15,0 0 4 0,0 0 14 0,0 0 18 16,0 0-3-16,-9 109-2 0,6-72-7 0,-3 0 1 16,3 1-4-16,-4-2-1 0,2 1 1 0,-2-4-3 15,0-2 3-15,5-2 1 0,-3-3-1 16,0-2 1-16,2-5-4 0,-3-3-3 0,4-3-19 16,0-6-32-16,1 0-58 0,-1-3-99 0,2-3-120 15,0-1-156-15,0 0-368 0,3-3-170 0</inkml:trace>
  <inkml:trace contextRef="#ctx0" brushRef="#br0" timeOffset="254851.8155">14560 11024 868 0,'0'0'103'16,"0"0"-48"-16,0 0-111 0,0 0-64 0,0 0-33 0,0 0 6 15,0 0 45-15,0 0 24 0,0 0-80 16,0 0-54-16,0 0 212 0,0 0 0 0</inkml:trace>
  <inkml:trace contextRef="#ctx0" brushRef="#br0" timeOffset="255706.0777">15118 11567 1143 0,'0'0'303'0,"0"0"-74"0,0 0-59 0,0 0 23 15,0 0 24-15,0 0 5 16,0 0-45-16,55-117-61 0,-59 99-27 0,-6 0-17 0,0 0-12 15,-3 1 5-15,-1 2-16 0,-4-1-12 16,-1 3-14-16,-3 3-23 0,-3 3 1 0,2 4-4 16,-5 3 3-16,1 1-3 0,-3 9-3 15,-1 6 1-15,-3 6-1 0,2 2 2 0,2 5 2 0,4 1-3 16,0 2 1-16,6 0-2 0,8 1-1 16,3 1 2-16,7 2 0 0,2-6-1 0,9 2 0 15,5-3-2-15,6-2-1 0,8-7 0 0,1-3 4 16,5-6-3-16,5-5 1 0,3-3 0 0,-1-3-5 15,5-6 9-15,-2-4 3 0,-2-6 3 0,-2-2 6 16,1-2-5-16,-4-3 5 0,-5-3-1 16,-3 0 2-16,-6-3 7 0,-10-1-3 0,-1-2 0 15,-5-3-5-15,-6 1-9 0,-2-2-9 0,-3 2-8 16,-10 1-9-16,1 2-7 0,-5 5-2 0,-1 4-4 16,2 5-7-16,-1 6-12 0,0 6-21 15,4 5-31-15,-1-1-56 0,5 8-64 0,4 6-50 16,3 2-27-16,3 1-7 0,6 0 38 0,11-1 15 15,3-1 7-15,4-2 19 0,6-2 2 16,4-2 119-16,4-3 114 0,2-2 0 0,1-1 0 16,1-2 0-16,-1-2 0 0,-2-4 0 0,-2-4 0 15,-5 0 0-15,-3-2 476 0,-5-2 108 16,-3-1-60-16,-2 3-112 0,-7-1-88 0,-3 2-65 16,-1 5-49-16,-6 1-45 0,-1 4-33 0,-1 1-38 15,0 0-37-15,-1 0-28 0,-2 5-23 0,-4 4-9 16,-2 6 3-16,0 5 2 0,-4 5 6 15,1 2-1-15,0 3-5 0,-3 0 0 0,6 1-1 0,-1 1 0 16,6 1 2-16,-4-1 0 0,4 1-2 16,-2-5-2-16,4 0-2 0,0-6 0 0,-3 0 1 15,4-5 5-15,1-4-3 0,0-3 2 0,0-1-2 16,0-5-5-16,0-2 8 0,0-2 9 0,0 0 15 16,1-4 11-16,4-5-5 0,-2-7-4 15,3-5-16-15,-1-4-4 0,3-4 0 0,1-3-1 16,0-2 0-16,1-1-6 0,2-2 0 0,-2-2-2 15,0-1 2-15,1 2 3 0,0 3-3 0,-2 2 2 16,0 6-3-16,-5 5-6 16,2 6 5-16,-3 8 0 0,-2 2 0 0,-1 4 0 0,1 2-13 15,0 0-9-15,3 5-2 0,-1 5 3 16,5 4 12-16,-3 5 10 0,4 5 0 0,5 3-1 0,0 1 0 16,-1-2-1-16,7 2 0 0,0-3 2 15,2-1 0-15,4-2 1 0,2-2-2 16,-2-2-3-16,4-2 4 0,0-3-1 0,0-4 4 15,1-2 9-15,-1-2-9 0,-2-4 3 0,-2-1-1 0,-1 0-6 16,-3-5 10-16,-2-2 1 0,-7-2 4 0,3-3 6 16,-6-3-5-16,-2-2-1 15,-3-6-4-15,1 0-4 0,-4-3 1 0,-3-3-1 0,0-3-4 16,-7 0-3-16,-1-5-3 0,0 1-4 0,-2-1-3 16,-1 1-2-16,2 2-12 0,-3 2-21 15,4 3-31-15,0 4-65 0,0 6-93 0,6 6-325 0,-1 5-1069 16</inkml:trace>
  <inkml:trace contextRef="#ctx0" brushRef="#br0" timeOffset="256927.2818">17914 11033 1886 0,'0'0'207'0,"0"0"-106"0,0 0 6 0,0 0-10 16,0 0 17-16,0 0 15 0,0 0-23 0,0 0-44 15,0 0-43-15,0 0-51 0,0 0-11 0,0 0 2 16,-11-8 13-16,8 29 29 0,0 7 8 15,-3 3-2-15,2 3 2 0,-4 1-1 16,-2 1-1-16,1 1 4 0,0-1 1 0,0 0-1 16,0-2 1-16,3-2 0 0,-2-2-3 0,0-3 2 15,3-1 2-15,-2-4-4 16,5-3 4-16,1-4-3 0,0-4-3 0,1-2 2 0,0-5 3 16,1 1 8-16,2-2 6 0,5 0 7 15,2-1 9-15,2-1 4 0,4-1 2 0,7 0-3 0,3-3-6 16,5-4-6-16,4-1-7 0,3-3-4 0,4 0-7 0,0-2-1 15,3 2-6-15,-1-1 0 0,0 1 0 16,-1 1-5-16,-5 2-1 0,-5 5-1 16,-4-1-3-16,-6 2 3 0,-7 1-1 15,-5 0 2-15,-5-1-2 0,-4 2-14 0,-2 0-24 0,0 0-35 16,-7 0-60-16,1 0-102 0,-3 0-151 0,1 0-352 16,2 2-756-16</inkml:trace>
  <inkml:trace contextRef="#ctx0" brushRef="#br0" timeOffset="257411.0143">18899 10971 1641 0,'0'0'328'0,"0"0"-146"0,0 0-5 16,0 0-12-16,0 0 18 0,0 0-6 15,0 0-48-15,0 0-43 0,0 0-30 0,0 0-27 16,0 0-17-16,0 0-10 0,0 0-4 0,-90-61 8 15,77 87-5-15,-1 7 0 0,-5 5-1 0,2 4-4 16,-3 3 8-16,0 1-1 0,3 0 2 0,0-1-2 0,1 0 0 16,2-3-1-16,2-4 0 0,2-3 2 15,0-7-2-15,3-4 1 0,2-3-1 0,1-7-2 16,3-3 3-16,-1-6 0 0,1-2 5 0,1-3 10 16,0 0 11-16,0 0 13 0,0 0 10 15,1-1 2-15,1-5-4 0,4-5-14 16,3-4-13-16,3-6-13 0,-1-4-6 0,3-2-1 15,3-2-1-15,0-4 4 0,-3 0-4 0,4-6-1 16,0-1 3-16,-1-1-3 0,-1 1 5 0,-2 0 0 16,0 1-3-16,-3 1 1 0,-1 4-3 0,-2 7-2 15,0 5 1-15,0 6-3 0,-2 6 4 0,-3 4 3 16,0 2-3-16,-3 3-3 0,0 1-12 16,0 0-15-16,1 6 1 0,2 7 7 0,1 4 8 15,0 6 17-15,3 5-1 0,0 6-4 0,-1 0 2 16,2 3 1-16,1-2-2 0,1-1 2 15,0 0-3-15,3 0-1 0,-1 0 1 0,2-2 1 16,0-1 0-16,-3-3 0 0,3-2-3 0,-3-3-10 16,-1-2-22-16,1-2-32 0,-2 0-45 0,-3-2-65 15,0 1-123-15,-1-5-195 0,-1-3-477 0,-3-3-329 0</inkml:trace>
  <inkml:trace contextRef="#ctx0" brushRef="#br0" timeOffset="257911.0495">18662 11297 1215 0,'0'0'843'0,"0"0"-700"0,0 0 26 0,0 0-36 15,0 0 5-15,0 0-9 0,0 0-44 0,0 0-50 16,0 0-26-16,0 0-2 0,0 0-2 16,0 0 1-16,156-115 2 0,-106 105-1 0,2-1 3 15,4 0 3-15,3-2 2 0,-2-1 6 0,0-4 8 16,-1 1 5-16,-3 0 5 0,-2-2 3 15,-6 1 0-15,-4 1 3 0,-8-1 1 0,-4 2-2 16,-9 2 7-16,-3 2 2 0,-7 2-1 0,-2 2 4 16,-5 0-8-16,-1 2-4 0,-2 0-4 0,0 1-14 0,-3 1-2 15,1 0-5-15,-2 2-5 0,3 1 0 16,0 1-11-16,-1 0-8 0,2 0-8 0,-1 0-5 16,0 4 0-16,-3 4 5 0,0 5 6 15,-3 5 3-15,-4 4 8 0,2 6-5 0,-1 2 0 16,0 5 1-16,1 0-7 0,0 0 6 15,4 2 2-15,-3 0-2 0,4-1 7 16,0-1-5-16,3 0-1 0,1-5 1 0,1-2-4 0,2-4 1 16,3-2 0-16,5-4 1 0,4-1 3 0,1-3 2 15,3-2 0-15,4-4 1 0,4-2-1 16,3-5 0-16,0-1 1 0,3 0 3 0,2-7-7 16,1-4 7-16,-1 0-1 0,-1-2-1 0,-4-3 8 15,-2-2-6-15,-3-5 0 0,0-4 1 0,-2-4-7 16,-2-4 2-16,-6 0 1 0,0-6-4 15,-8 1 6-15,-2 0-7 0,-4 2-5 0,-1 2-5 16,-1 6-9-16,-7 5-7 0,0 4-4 0,-1 7-7 16,0 4-12-16,1 6-19 0,-2 3-27 0,2 1-35 15,5 7-41-15,-1 6-70 0,1 3-102 0,3 4-175 16,0-4-377-16,0-6-256 0</inkml:trace>
  <inkml:trace contextRef="#ctx0" brushRef="#br0" timeOffset="260279.7826">17843 11367 1518 0,'0'0'168'0,"0"0"-46"15,0 0 19-15,0 0 6 0,0 0-14 16,0 0-17-16,0 0-55 0,0 0-36 0,0 0 20 0,0 0 13 15,0 0 13-15,99-43 0 0,-51 36-5 16,11 0-10-16,6-2-6 0,17 1-7 0,9-2-9 0,13 3-6 16,12 0-3-16,8-1-7 0,10 0 0 15,6-1-4-15,6 1-3 0,3-2 0 16,5 4-5-16,-2 0 3 0,-3 0-3 0,-3-1 0 0,-8 2 1 16,-5 2-4-16,-11 1-2 0,-15 0-1 0,-9 2 0 15,-18 0 0-15,-15 0-1 16,-14 2-4-16,-18-2-6 0,-14 0-7 0,-11-2-23 15,-11 1-12-15,-15 0-12 0,-12-1-26 0,-10-1-11 16,-12 3-15-16,-8 0-5 0,-9 4 14 0,-5 4 26 16,-5-1 21-16,-4 3 19 0,-8 1 2 15,-1 3-12-15,-5 1-28 0,-3 5-24 0,-6 2-18 16,2 0-7-16,-8 2 16 0,-2 1 17 0,-4-1 22 16,-2 0 30-16,2 2 36 0,5-2 59 0,4 1 58 0,10 0 48 15,6-1 23-15,13-3-12 0,10-2-22 16,16-3-25-16,16-4-25 0,11-4-20 15,14-4-20-15,8-2-8 0,5-2 1 0,7 0 10 0,9 0 15 16,10-3 10-16,9-5 0 0,15-2-8 0,11-4-13 16,10-1-12-16,11-1-10 0,8-1-7 15,7-1-6-15,7-1-5 0,7 5-3 0,2-1-5 16,3 1-1-16,-2 2-1 0,1 2-5 16,-7 1 1-16,0 1-5 0,-5-1-1 0,-6 0 0 15,-5 2-3-15,-10-3 4 0,-11 2 1 0,-9-1-1 16,-15 1 1-16,-11 1-4 0,-14 2-2 0,-9 1-3 15,-6 0-5-15,-7 1-9 0,0-2-13 0,-8 0-19 16,-4-1-20-16,0 0-15 0,-8 2-23 0,-3-1-41 16,-4 4-54-16,-3-1-88 0,1 1-143 15,2-1-267-15,6 0-170 0,9 1 607 16</inkml:trace>
  <inkml:trace contextRef="#ctx0" brushRef="#br0" timeOffset="260722.4379">20572 10883 2123 0,'0'0'80'0,"0"0"-22"0,0 0 28 15,0 0 23-15,0 0 20 0,0 0 3 16,0 0-22-16,-38-122-12 0,38 115-16 15,1 3-17-15,4 0-28 0,-1 2-20 0,5 2-15 16,2 0-6-16,1 7 1 0,7 5-3 0,3 8 3 16,4 7 0-16,1 5 1 0,0 6 2 0,3 8 1 15,2 1 2-15,-1 3-1 0,5 0-1 0,-2 0-2 16,3 1-1-16,-2-3 3 16,1-3-2-16,-4-5-2 0,-1-5 0 0,-5-6-1 15,0-4 4-15,-7-7 2 0,-1-4 1 0,-5-5 1 16,-6-5 5-16,-3-2 13 0,-3-2 19 0,0 0 18 0,-1-1 10 15,2-5-12-15,1-7-17 0,-1-5-19 0,1-6-13 16,4-3-3-16,-4-4-2 0,3-4 0 0,1-2-2 16,-2-2 2-16,0-2 1 0,0-2-3 15,4 1 4-15,1-4-4 0,0-1-2 16,1 1 2-16,4 0-6 0,2 3-1 0,-3 3-6 0,3 6-12 16,1 6-9-16,-2 8-18 0,-1 6-20 15,5 7-25-15,-2 5-29 0,4 4-37 0,0 5-63 16,1 6-99-16,4 3-152 0,-7-4-335 0,-8-2-230 15</inkml:trace>
  <inkml:trace contextRef="#ctx0" brushRef="#br0" timeOffset="261395.7294">22010 10881 0 0,'0'0'523'16,"0"0"23"-16,0 0-93 0,0 0-86 0,0 0-71 16,0 0-69-16,0 0-37 0,38-121-37 15,-46 104-31-15,-3 0-31 0,-1 2-18 0,-2 1-13 0,-4 2-14 16,-3 2-10-16,-3 2-17 0,-3 3-12 15,-7 5-7-15,-1 6-3 0,-5 7 3 16,-4 8-2-16,-5 6 0 0,-3 5 1 0,3 6-1 0,-1 5 4 16,1 1-1-16,8 1 0 0,7 0 0 15,5-1-3-15,9 0 1 0,10-3-2 16,9 0 1-16,1-5 1 0,11 0 3 0,9-4 0 0,6-4-1 16,7-3 5-16,1-6-3 0,7-5 1 0,7-3 5 15,1-8-6-15,1-3 2 0,2 0 2 16,1-9-4-16,-2-4 7 0,0-1-5 0,-4-7 0 15,-3-3 2-15,-7-4-5 0,-4-3 5 16,-7-3-2-16,-5-3-1 0,-6-4 2 0,-6-2-5 16,-6-1 0-16,-3-1-2 0,-1 3-1 0,-9 1-5 0,-1 7-4 15,-2 4-3-15,-2 7-6 0,2 5-3 16,1 5-4-16,3 5-14 0,2 4-13 0,6 3-56 16,1 1-62-16,0 2-52 0,9 6-72 15,4 0-51-15,7 2-66 0,9 0-188 16,3-1-61-16,5-1 394 0,-1-3 268 0,0-2 0 0,2-3 0 0,-6 1 0 15,-3-3 0-15,-5-5 0 0,2-1 0 16,-5-2 0-16,-6-3 452 0,1 0 100 0,-5 0-44 16,-2 0-93-16,-4 1-70 0,1 2-62 15,-4-1-58-15,-1 4-55 0,0-1-42 0,-1 2-35 16,1 2-17-16,-1 1-20 0,0 3-15 0,0 0-14 16,0 0-21-16,0 0-16 0,0 2-7 0,0 6 3 15,0 5 7-15,0 4 9 0,0 5 7 0,4 2-3 16,-3 1-1-16,0 4-1 0,0 1-1 15,-1 0 2-15,0 5-2 0,1 0 6 16,-1-1 0-16,-1 1-1 0,-2 1 9 0,-2-1-10 0,3-1 0 16,-1-1 3-16,-3-4-9 0,6-1 5 15,-2-5 0-15,1 0-4 0,2-4 9 0,-1-1-4 16,3-2 1-16,5-3 3 0,1-2-1 0,2-2 8 16,4-2 6-16,2 0 6 15,9-2 1-15,4-2-2 0,5-2-2 0,5-1-9 0,7 0-1 16,0 0-6-16,3 0-4 0,-1 2-1 0,1-4-7 0,-8 1 4 15,-2-2 0-15,-9 1-3 0,-6-1 5 16,-7 1-4-16,-1 1-3 0,-7-1-5 0,-3 1-22 16,-4 1-21-16,-3-1-38 0,0 1-64 0,-7 0-93 15,-5 0-229-15,0 0-750 0,2 0-229 0</inkml:trace>
  <inkml:trace contextRef="#ctx0" brushRef="#br0" timeOffset="262230.7284">3020 14352 1354 0,'0'0'101'0,"0"0"-12"16,0 0 43-16,0 0 29 0,104-133 13 0,-80 109-6 15,-3 5-23-15,-1 2-22 0,-6 3-19 0,-4 5-13 16,-3 3-6-16,-3 3-5 0,-3 2-3 15,-1 1-7-15,0 0-12 0,0 0-7 0,0 0-13 16,-1 1-12-16,-3 0-10 0,-1 1-22 0,2 2-10 16,-5 3-2-16,-5 6-3 0,-6 6 11 15,-3 5 5-15,-4 5 0 0,4 2 0 0,-3 3-4 16,5-2 0-16,4 0 0 0,-2-1 3 0,8-3-1 16,3-2-1-16,3-1-1 0,4-2-4 0,9-1 4 15,2-2 0-15,9 0 5 0,1-4 2 16,12-1 2-16,4-7 5 0,5-1 0 15,8-3 2-15,6-4 2 0,3-3-1 0,6-4 0 0,-3 0 1 16,-1-3-6-16,-8 3-1 0,-2 2-4 16,-9 0 2-16,-7 4 0 0,-9-1-6 15,-7 2-7-15,-10 0-17 0,-4 2-10 0,-5 2-7 0,-3 6 14 0,-8 3 18 16,-6 5 13-16,-4 2 13 0,-10 5-3 16,-8-1-8-16,-4-1 1 0,-7 1-3 0,-3 0-2 15,-5-2-3-15,1-2-11 0,1-4-8 0,5-1-26 16,3-4-20-16,7-3-18 0,6-4-42 15,5-4-59-15,9-6-130 0,7-3-351 0,8 4-372 16</inkml:trace>
  <inkml:trace contextRef="#ctx0" brushRef="#br0" timeOffset="262695.6855">3340 14077 2367 0,'0'0'39'0,"0"0"-35"15,0 0-17-15,0 0 5 0,0 0-14 16,0 0-40-16,0 0 1 0,0 0 15 0,0 0 42 16,0 0 61-16,0 0 10 0,0 0 2 0,156-4-13 15,-115-6-10-15,3-6-5 0,5-1-8 16,-1-4-6-16,-1-2-3 0,-2 0-9 0,-3-1 0 16,-7-1 2-16,-7 0-2 0,-5-3 4 15,-11 0 0-15,-4-1-1 0,-7 0 0 0,-1 0-4 16,-13 1-3-16,-6-2-3 0,-7 4-6 0,-8 1-4 15,-3 3-3-15,-9 3-2 0,-3 3-5 0,-6 7 2 16,-4 4-2-16,-5 5 0 0,-4 0 6 16,-6 11 0-16,-5 8 1 0,-3 7 2 0,0 7-6 0,-3 9 4 15,3 9 0-15,4 11 2 0,-1 8 1 16,5 9 16-16,2 12 1 0,5 6 0 0,3 7 2 16,6 5-20-16,12 0 0 0,8-1 2 0,11-2-9 15,10-3 7-15,14-8-5 0,6-7-1 0,21-7 12 16,9-10-8-16,15-11 5 0,7-9 0 0,14-10-3 15,9-10 4-15,5-6 0 0,5-11-2 16,3-7-18-16,4-7-3 0,-2-3-4 0,0-12-3 16,-1-6 12-16,-1-4-9 0,-3-5-5 15,-6-5 8-15,-5 0 1 0,-7-4-6 0,-5-4-20 0,-8-1-19 16,-6-3 0-16,-4 0 10 0,-6-1 12 16,-3 0-13-16,-5-3-25 0,-7 2-81 15,-3-5-168-15,-7 1-285 0,-6 13-204 0,-4 12 722 16</inkml:trace>
  <inkml:trace contextRef="#ctx0" brushRef="#br0" timeOffset="263271.5274">6675 13659 0 0,'0'0'0'0,"0"0"0"0,0 0 0 0,0 0 128 16,0 0 374-16,0 0-36 0,0 0-76 0,0 0-121 16,0 0-109-16,0 0-54 0,0 0-45 15,0 0-27-15,0 0-13 0,0 0-6 0,-114-29 1 16,72 58-5-16,-8 8-1 0,0 10-1 16,1 7-5-16,0 8 3 0,3 5-3 0,5 5 0 15,3 3 0-15,8-1-7 0,9-1 1 16,7-4-3-16,8-7-3 0,6-6 0 15,15-10-6-15,8-8-7 0,8-4-5 0,9-11-3 0,6-5-2 0,6-6-2 16,4-8-10-16,10-4-31 0,-1-6-45 16,3-8-64-16,1-6-94 0,-1-6-126 0,2 0-131 15,0-2 126-15,-18 5 408 0,-20 7 0 0</inkml:trace>
  <inkml:trace contextRef="#ctx0" brushRef="#br0" timeOffset="263605.3143">7490 13783 788 0,'0'0'398'15,"0"0"-68"-15,0 0-86 0,0 0-71 0,0 0-43 16,0 0-34-16,0 0-36 0,0 0-14 0,-135-65-11 16,104 80-13-16,-1 8 0 0,-2 7-1 0,-3 7-3 15,2 6-3-15,-2 9-5 0,4 0-7 16,2 2 1-16,2 4-1 0,2-4-1 0,8 1-1 16,5-3-5-16,4-2 0 0,9-7 0 15,1-5 1-15,10-3-1 0,10-8 5 0,3-5 2 16,9-5 3-16,7-6 10 0,4-8-3 15,8-3 0-15,5-9 5 0,-2-7-6 0,5-6 2 16,1-4-1-16,-2-3-4 0,-3-2 5 0,-4-3-1 16,-4-2 2-16,-7-5 3 0,-5-1 5 0,-7 0 1 15,-10-3 2-15,-8 0-1 0,-6-2-5 16,-5 0-1-16,-12 3-2 0,-7 2-4 0,-6 3-3 16,-5 9-9-16,-7 3-10 0,2 11-6 0,-2 7-9 15,-3 8 0-15,-1 2-4 0,3 12-6 0,1 4-2 16,8 4-16-16,7 3-23 0,5 1-71 0,12 2-85 15,7-2-104-15,2-1-221 0,8-7-175 0,-3-5 269 0</inkml:trace>
  <inkml:trace contextRef="#ctx0" brushRef="#br0" timeOffset="264823.5139">8083 13830 784 0,'0'0'801'0,"0"0"-485"0,0 0-42 0,0 0-21 15,0 0-40-15,0 0-35 0,103-120-39 0,-102 118-39 16,-1 2-24-16,0 0-29 0,0 1-28 0,-2 8-12 15,-7 7-11-15,1 9 3 16,-3 10 5-16,-2 8-2 0,0 4 5 0,-2 5-7 16,2 3 3-16,0 1 0 0,-3 3-9 0,5 0 8 15,-2-2-2-15,-1-2 0 0,4-3 1 0,-1-6-2 16,5-3 2-16,0-5-1 16,2-7 0-16,0-5-1 0,3-8-1 0,1-5 1 15,1-5-3-15,3-4 0 0,0-4 4 0,2 0-2 0,0-6 12 16,3-8-3-16,1-3 1 0,1-7 1 0,5-5-9 15,-3-4 7-15,0-5-3 0,1-4-2 0,-1-3 8 16,-2-5-9-16,1-2 4 0,2-4-1 0,-3 1-6 16,-1-4 4-16,2 3-2 0,-2 3 2 15,-1 6 0-15,1 7 0 0,-4 8 1 16,1 9-1-16,-4 9 1 0,1 7-6 0,-4 5-6 16,0 2-11-16,0 2-13 0,0 9 10 0,0 4 4 15,0 10 10-15,0 4 15 0,1 3-11 0,1 3 2 16,2 2 4-16,3-1-7 0,0-2 7 15,2-4-2-15,2-3-1 0,1-4 4 16,-1-5-3-16,0-2 3 0,4-4-3 0,-2-3-1 0,-1-3 5 16,-1-5-3-16,7-1 8 0,-4-3-1 0,4-7 3 15,3-1 0-15,-5-3-4 0,0 1 2 0,0-1 1 16,3-5-13-16,-4-3 15 0,6-5-5 16,3-2 0-16,-1-5 12 0,-1 4-15 0,-2 0 6 15,1 2-6-15,-1-1 1 0,2 0-2 0,-2 6-4 16,-3 6 1-16,-5 7-6 0,-4 4-3 0,-5 6-6 15,4 0-1-15,-5 8 2 0,0 6 3 0,3 5 11 16,-2 8-3-16,-2 5 3 0,1 3 1 0,0 1-5 16,0 3 6-16,-2 1 0 0,2-1-2 0,-1 3 3 15,-1-1-2-15,1 4 0 0,-1 2 1 16,0-3-4-16,-1 0 2 0,0-3-1 16,-1-5-1-16,-2-2 4 0,2-4-4 0,2-4-1 0,0-5-4 15,0-4-6-15,1-5-3 0,7-4-4 16,1-6 0-16,3-2 1 0,4-5 2 0,5-10-3 15,2-3-13-15,4-4-19 0,3-4-20 0,1-3-10 16,1-2 2-16,-1-4 7 0,-2 0 14 0,-3-6 17 16,1-3 14-16,-4-3 19 0,3-2 9 15,-3-3 7-15,-1-1 5 16,3 0 1-16,-1-4 12 0,-3 1 15 16,1 5 16-16,-1 5 12 0,-3 9 4 0,-6 9-6 0,-3 11-13 0,-3 6-19 15,-4 8-16-15,-1 3-21 0,-1 0-4 0,0 10 6 0,0 7 9 16,0 5 17-16,-4 7 4 0,-2 7-1 15,-3 4-10-15,-1 4-6 0,1 0-3 0,1 2-6 16,0-1 1-16,-2-4 1 16,2 0 1-16,1-6 1 0,4 1 0 0,-4-4 1 0,5 0-1 0,-1-5-3 15,2-5 1-15,-1-7-2 0,2-7-1 16,0-3 2-16,0-4 2 0,2-1 8 0,1 0 13 16,3-3 8-16,5-6 3 0,2-5-5 15,3-4-8-15,1-5-9 0,4-3-5 0,4-3-2 0,-2-2-2 16,-2 1 3-16,1-5 0 0,3-1-1 0,-2-3-1 15,-1-1-3-15,-1-3 2 0,-1 0-1 16,-1-1 0-16,-1 3 1 0,-4 5 0 0,0 3 0 16,-4 8-2-16,-4 6 0 0,1 8 0 15,-5 5-1-15,-2 5-5 0,0 1-12 0,0 1-4 16,0 8 0-16,-6 6 4 0,0 8 14 0,-3 4 2 16,-2 10 0-16,-1 1 0 0,-2 2-5 15,2 0 1-15,2-2 1 0,0-2 0 0,3-4 3 0,1-1-2 16,2-5 1-16,1-5-3 0,3-5 0 15,0-3 1-15,0-4 0 0,0-6 1 0,0-1 4 16,1-2-1-16,5 0 5 0,3-3-1 0,2-5 0 16,2-4 3-16,8-4-4 0,1-4 1 0,7-1-2 15,-1-5-3-15,2 0 1 0,2-4-3 0,0 0 5 16,-1-3 1-16,4 1 0 0,-2-2 1 16,0-4-3-16,3 1 0 0,-2 2-2 0,0 0 2 15,-3 6 0-15,-5 5-2 0,-5 8 3 16,-5 6-4-16,-7 5 0 0,-3 5-2 0,-5 0-1 15,2 4 2-15,0 7 0 0,-2 7 5 0,1 8 6 16,-2 5-1-16,0 4 3 0,-2 8-4 0,-3 1-2 16,0 2-1-16,-4 1-6 0,3-1 3 0,1-1-3 15,0 0 2-15,1-3 2 0,1-3-2 16,0-1 0-16,2-1-3 0,1-5-5 16,0-3-3-16,0-8-14 0,0-3-29 0,0-4-39 15,0-3-72-15,0-3-120 0,0-4-287 0,1-1-874 0</inkml:trace>
  <inkml:trace contextRef="#ctx0" brushRef="#br0" timeOffset="265443.1427">11987 13630 178 0,'0'0'452'0,"0"0"-255"15,0 0 26-15,0 0 9 0,0 0 5 0,0 0 5 16,114-129-30-16,-97 111-37 0,-4 3-10 0,1 5-22 15,-4 2-24-15,-4 4-25 0,-3 2-27 0,-2 2-25 16,-1 0-25-16,0 8-11 0,-3 8 3 16,-2 10 7-16,-2 7 17 0,-4 8-2 15,-3 6-6-15,0 4-8 0,1 5-8 0,-5-2-2 0,2 0-1 16,0 3 1 0,1-4 6-16,0-2-7 0,4-1-1 0,-2-5-1 15,5-3-10-15,1-6 10 0,5-3 0 0,2-8 1 16,0-5 7-16,0-5-3 0,5-6 8 0,4-4 8 0,4-1 5 15,2-4 13-15,6 0 2 0,4-5-3 0,5-4-7 16,4-2-12-16,3-3-11 0,2 0-4 0,4 0 0 16,0 1-5-16,-2 2 2 0,-3 0-4 0,0 2-3 15,-5-1 0-15,-1 2-5 16,-5 1-11-16,-1 1-14 0,-7 3-37 0,-1 1-40 0,-5 2-53 0,-1 0-91 16,-2 0-124-16,-3 2-293 0,-5 2-344 15,-1-1 415-15</inkml:trace>
  <inkml:trace contextRef="#ctx0" brushRef="#br0" timeOffset="265990.7054">13080 13662 833 0,'0'0'836'0,"0"0"-584"0,0 0-5 15,0 0-46-15,63-123-12 0,-59 105-16 16,2 4-25-16,-5 2-23 0,-1 4-23 0,0 1-22 0,-1 4-20 15,-4 1-24-15,2 2-17 0,-5 0-9 0,1 5-16 16,-3 6-2-16,-3 6 0 0,-1 9-3 16,-4 3 11-16,-3 3 1 0,0 2 1 0,-3 3 3 15,1 0-5-15,0 2 2 0,2-2-1 16,1-1 0-16,0-3 1 0,4 1-2 0,2-2 1 16,4 0-2-16,0-5 2 0,5 0-1 15,1-4 3-15,4-3 2 0,0-3-4 0,0-4 2 0,6-4 0 16,-4-2-1-16,3-3 7 0,0-1 3 15,-2-2 3-15,2 0 4 0,-3 1-7 0,2-1-1 16,-2 0-3-16,1 2-5 0,-2-1 2 0,1 0-2 16,1 3 0-16,1 1 0 0,-2 2-1 0,3 2-1 15,-1 3 2-15,3 0-1 0,-1 0-1 16,3 0 1-16,1-2 0 0,1 1-3 0,6-2 4 0,-4-1 0 16,5 0 3-16,-1-5 6 0,2-2-5 15,-1-2 3-15,4 0-2 0,-1-1-2 16,0-4 4-16,2-4-1 0,0-2-1 15,2-1 3-15,0 0-7 0,-1-1 0 0,2-1-3 0,-3-1 1 0,0-1 0 16,-4-1 2-16,-1 1-3 0,1-3-2 0,-4 1 0 16,0-3-2-16,-4 0 1 0,0 0 1 15,-1-1-1-15,-2-1 1 0,-2 0-2 16,0 3-2-16,-4 3 6 0,1 3-5 0,-3 5 1 16,0 2-2-16,0 2-13 0,-3 4-7 15,1 0-9-15,-1 1-9 0,-3 0-1 0,4 1-5 0,-3 3-14 16,1 2-30-16,2 2-57 0,-1 0-82 0,1 1-110 15,2-1-228-15,0-1-442 0,0-4 181 0</inkml:trace>
  <inkml:trace contextRef="#ctx0" brushRef="#br0" timeOffset="266592.8836">13291 13494 578 0,'0'0'243'15,"0"0"-49"-15,0 0 53 0,0 0 15 0,0 0 11 16,0 0-16-16,0 0-56 0,0 0-50 0,0 0-42 16,0 0-40-16,0 0-24 0,0 0-16 0,0 0-6 15,0 0 1-15,3-91 3 0,0 100 11 16,-2 8 17-16,-1 6 5 0,-1 7 2 0,-9 6-9 15,-4 4-16-15,-4 5-2 0,-7 2-9 0,0 4 2 16,-6-2-3-16,-2 3-5 16,-2 1 0-16,-1 0-4 0,-1-2 2 0,-2-1-2 15,2-1-1-15,2-4-1 0,5-2-6 0,1-3 0 16,6-6-2-16,4-7-3 0,8-4 3 0,2-5-6 0,5-6 2 16,2-6 0-16,2-3-1 0,0 0 8 0,6-3 7 15,3 0 8-15,1-4 5 16,5-3-2-16,3-6-5 0,6-6-5 0,1-5-3 0,5-3-4 15,1-4-1-15,1-3 0 0,2-1-5 0,0-5 3 16,-1-4 0-16,4-1-1 0,1-4 3 0,-1-4-4 16,3-2 2-16,-1-4-4 0,2 2-1 15,-2 0 2-15,-5 1-2 0,2 1 5 0,-4 4 2 16,-5 5-6-16,-2 7 0 16,-4 9-3-16,-4 7 0 0,-5 7 3 0,-6 5-1 0,-1 7 1 15,-3 1-3-15,-1 3-3 0,-1 0-6 16,0 3-2-16,2 8 4 0,-2 7-1 0,1 5 8 0,-1 11 1 15,2 5-3-15,-2 6 3 0,-6 5-2 0,4 0 2 16,-2 2 3-16,-1 0-6 0,4 3 4 16,-1-1-4-16,2 0 0 0,0 2 3 0,1-5-3 15,0 0 3-15,2-3-1 0,4-4-3 0,1-4 1 16,0-3-1-16,-2-3 1 0,2-5-6 16,-2-4-9-16,-2-4-14 0,1-7-26 0,1-2-21 0,-4-5-25 15,1-2-27-15,0-2-35 0,-3-2-72 0,0-1-122 16,0 0-362-16,-3 0-746 0</inkml:trace>
  <inkml:trace contextRef="#ctx0" brushRef="#br0" timeOffset="266799.3211">13094 14226 1884 0,'0'0'167'0,"0"0"-41"15,0 0 20-15,0 0 28 0,0 0 11 16,0 0-25-16,0 0-62 0,0 0-58 0,0 0-28 15,0 0-8-15,0 0 1 0,0 0 0 0,141-86-1 16,-85 73 1-16,5-1-1 0,0-1 1 16,5 0-1-16,-3 0-2 0,0-2 1 0,0-1-1 15,-4 3-4-15,0-3-11 16,-7 2-36-16,-1-3-55 0,-5 1-57 0,-3-4-108 0,-7-1-155 0,-10 7-339 16,-10 2-250-16</inkml:trace>
  <inkml:trace contextRef="#ctx0" brushRef="#br0" timeOffset="267149.0756">14288 13527 0 0,'0'0'0'0,"0"0"277"0,0 0 256 0,0 0-56 16,0 0-78-16,0 0-55 0,0 0-49 0,0 0-58 15,0 0-46-15,0 0-39 0,0 0-40 16,0 0-25-16,0 0-25 0,14-112-19 16,-14 112-20-16,0 0-17 0,-2 7-5 0,-2 6 0 0,0 5 8 15,-4 9 9-15,0 4 3 0,-3 4-1 16,2 2-2-16,-1 3 1 0,-1 2-2 0,3 2 2 15,2 0-1-15,-3 1-7 16,3 0-1-16,2-2-3 0,3-3-4 0,0-2 0 0,1-4 0 16,2-2 1-16,3-4 0 0,5-4 3 0,2-4-3 15,0-2 1-15,2-6 3 0,4-1-2 0,2-3 7 16,1-5 3-16,2-3-3 0,3 0 8 0,2-7-10 16,4-2 0-16,0-3 1 0,0-2-9 0,3-5 7 15,0-1-2-15,-4-5-2 0,0-2 7 16,-2-2-6-16,-1-5 1 0,-4-1 0 0,-2-4-8 15,-3-1 1-15,-5-1-5 0,-6 1-7 0,-2 2-4 16,-6 3-9-16,0 4-7 0,-8 7-5 0,-2 5-9 16,0 7-14-16,-1 3-28 0,1 3-56 15,0 4-84-15,0 2-142 0,2 3-240 0,5 2-440 16,1 0 123-16</inkml:trace>
  <inkml:trace contextRef="#ctx0" brushRef="#br0" timeOffset="267747.8876">15025 13535 2090 0,'0'0'180'0,"0"0"0"16,0 0 2-16,0 0-7 0,0 0-12 15,0 0-23-15,0 0-34 0,0 0-17 0,0 0-21 16,0 0-21-16,0 0-18 0,0 0-18 0,0 0-14 16,0 0-3-16,63-81 2 0,-65 103 6 0,-5 7 10 15,1 6 0-15,-4 4-2 0,-3 3-2 16,-2 3-2-16,3 3-2 0,-5 1 3 0,4 1-5 15,1-2 2-15,3-2-3 0,0-2-3 16,1-3 7-16,3-3-6 0,0-2 2 0,3-6 3 16,0-4-8-16,-1-5 5 0,1-5-1 0,2-5-1 0,2-4 7 15,-2-4-2-15,0-3 8 0,0 0 9 16,0 0 6-16,0-4 0 0,-2-6-7 0,7-5-7 16,-1-6-13-16,4-4 4 0,-1-4-2 15,0-4-1-15,2-4 8 0,2-1-10 0,3-3 3 16,0 0 3-16,4-4-8 0,1-2 8 0,-3-2-5 15,5-1 1-15,2 2 6 0,-3 1-5 0,-3 4 3 16,1 4-3-16,-5 5-2 0,-3 10 2 0,-3 9-5 16,0 7-1-16,-5 6-8 0,-1 2-12 0,-1 6 4 15,1 6-1-15,1 8 13 0,-1 8 6 16,2 6-1-16,0 4 4 0,-2 3-9 0,6 0 8 16,-1 0 0-16,7 2-4 0,0-4 10 0,5 1-8 15,2-6-1-15,2 0 2 0,1-2-12 16,6-5 12-16,-4-4 0 0,4-5-1 0,0-6 11 0,-1-3-8 15,-5-4 4-15,2-5 1 0,-3 0-1 16,-6-6 4-16,2-4 0 0,-1-4 3 0,-4-4 1 16,-2-1-1-16,2-4 0 0,-4-3-2 15,0-4 3-15,-2 0-4 0,-4-5 0 0,2-2-1 0,-4-2-11 16,-2 1 7-16,1-1-1 0,-3-1-2 0,1 0 7 16,-2 1-7-16,-3-1 2 0,4 4-2 15,-4 4-4-15,3 6 1 0,-2 5-6 16,-2 6-3-16,5 6-11 0,1 4-15 0,0 4-29 15,2 1-39-15,0 7-40 0,2 6-69 0,3 3-122 16,3 0-485-16,-1-6-809 0</inkml:trace>
  <inkml:trace contextRef="#ctx0" brushRef="#br0" timeOffset="268065.5693">16496 13400 1473 0,'0'0'1031'15,"0"0"-942"-15,0 0 30 0,0 0 14 0,0 0 8 16,0-121-12-16,-2 110-22 0,-4 1-13 0,4 2-18 16,0 3-11-16,-2 1-17 15,2 3-20-15,1 1-12 0,-2 0-11 0,-3 1-7 0,-6 8-4 16,-5 5 4-16,-5 5 2 0,-7 6 1 0,-1 5 4 16,-2 5-5-16,-1 4-2 0,0 6 4 15,-2 3-3-15,4 0 4 0,2 2-2 16,5 0 0-16,4 0 7 0,8-2-7 0,3-1 2 0,7 1-1 15,2-7-6-15,1-2 3 0,9-4 1 16,4-3 0-16,4-4 3 0,3-2-1 16,7-4 2-16,-1-5-2 0,8-2-4 0,-2-4 5 0,4-5-6 15,-3-3 1-15,3-3-6 0,-1 0-10 0,3-6-13 16,-3-2-18-16,-1-3-18 0,-4-5-24 0,-1 0-33 16,0-5-63-16,-3-4-135 0,-8 5-323 15,-5 8-604-15</inkml:trace>
  <inkml:trace contextRef="#ctx0" brushRef="#br0" timeOffset="268600.0554">17101 13293 2091 0,'0'0'164'0,"0"0"29"0,0 0 1 0,0 0-11 16,0 0-21-16,0 0-47 0,0 0-51 0,0 0-37 15,0 0-25-15,0 0-6 0,0 0 0 16,0 0 5-16,0 0 3 0,0 0 1 15,-53 107 4-15,42-71-1 0,1 4 1 0,-1 3 0 0,0-2 0 16,1 1 4-16,-1-3-1 0,3 0-1 16,3-4-1-16,-1-2-8 0,3-3 2 0,-1-4-2 15,2-1-1-15,1-4 4 16,-1-2-3-16,1-2 1 0,0-2 1 16,1-3-4-16,0-4 3 0,0-4-1 0,0 0 4 0,0-3 5 0,0-1 4 15,0 0 8-15,0 0 6 0,0 0 5 0,0 0 9 16,0-1-5-16,0-5-8 0,1-1-8 15,0-1-15-15,2 0-1 0,-2 0-2 0,0-1 2 16,1 1 1-16,1-2 4 0,-1 2 1 0,0-1-1 16,5-2 2-16,0-2-2 0,2-1-2 0,5-2 2 15,2 0-3-15,4-1-2 0,5-3-1 16,3 0-3-16,4-1 2 0,3-4-1 0,6 0 2 16,2 0 1-16,2 0 0 0,1-1 1 0,-1 2-5 15,1-1 2-15,-3 2 3 0,-8 4-1 0,-4 2 7 16,-5 3-2-16,-8 3 1 0,-5 0 2 0,-3 4-5 15,-6 3 4-15,-1 1-1 0,-2 2-1 16,-1 1 0-16,0 0-9 0,0 0-3 0,0 0-5 16,0 1-6-16,0 4 3 0,0 6 0 0,0 3 3 15,-4 8 4-15,2 5 2 0,-3 1 0 0,2 2 0 16,0 1 0-16,-1 0 0 0,1 1-1 0,3-2 0 16,-1 3-5-16,0 0 1 0,2 2-12 15,0 2-15-15,6-1-29 0,4 4-32 0,1-2-37 16,9-2-28-16,-1-1-20 0,6-5-44 0,-1-3-121 15,-5-9-410-15,-7-7-393 0</inkml:trace>
  <inkml:trace contextRef="#ctx0" brushRef="#br0" timeOffset="268746.7657">17890 13939 2259 0,'0'0'38'0,"0"0"-30"0,0 0-10 15,0 0 1-15,0 0 8 0,0 0-7 0,0 0-31 16,0 0-97-16,0 0-341 0,0 0-957 0</inkml:trace>
  <inkml:trace contextRef="#ctx0" brushRef="#br0" timeOffset="271448.5226">4283 11456 354 0,'0'0'265'0,"0"0"-135"0,0 0-46 0,0 0 10 15,0 0-14-15,0 0-48 0,0 0-45 0,0 0-59 16,0 0-60-16,0 0-79 0,0 0-20 0,0 0 67 16,-5-33 85-16,10 46 106 0,1 6 59 0,2 9-7 15,-1 8 0-15,-2 9 1 0,0 10-5 16,-4 11 0-16,-1 11-8 0,1 9-10 15,-3 8-11-15,-2 6-19 0,-1 5-17 0,-1 2-7 16,-2 1 6-16,2 1 3 0,-3-2 17 16,0-3 3-16,-2-7 37 0,3-7 0 0,-4-9-17 15,1-13 3-15,0-7-33 0,0-10-10 0,1-6 2 16,0-9-3-16,1-7-2 0,-2-4 4 0,5-8 4 0,1-6-3 16,0-4-14-16,2-7-36 0,3 0-59 15,0-3-227-15,0-3-262 0,0 1 334 0</inkml:trace>
  <inkml:trace contextRef="#ctx0" brushRef="#br0" timeOffset="272728.4621">4049 11484 2146 0,'0'0'-19'0,"0"0"-12"0,0 0 8 16,0 0-10-16,0 0-24 0,0 0-18 0,0 0-35 16,0 0-33-16,0 0-23 0,0 0-50 15,0 0-20-15,0 0 37 0,0 0 49 0,0 0 73 16,-14-53 60-16,28 53 9 0,-1 0-1 0,2-1-1 16,1 1-3-16,1 0 2 0,1-1 2 0,2 1 8 15,0-3 3-15,5 2 14 0,2-3 10 16,1-1 9-16,3-2 5 0,2 1-3 15,0-1 10-15,6-1-4 16,1 0 11-16,3-1 7 0,3 2-7 0,2-4 11 0,5 0 1 0,3-1-6 16,5-1-6-16,3-1-13 0,6-1-10 0,5-1 1 15,3-3 5-15,4-3-2 0,5-1 1 0,5 0-1 16,1-2-3-16,8 1 6 0,3 0-4 0,5 1 2 16,2 0 3-16,6-1-6 0,0 1 4 0,5-2 3 15,5 5-4-15,1-3 5 0,6 2-3 16,5 1-3-16,-2 1-5 0,4 1-5 0,6 0-3 15,-1 4-3-15,5-2-4 0,3 3 5 0,5-2 0 16,2 2-1-16,3-2-1 0,3 0-8 0,3 2-2 16,5-4-3-16,6 1 2 0,0-1-3 15,8-3 0-15,0 2-2 0,4-2-2 0,0 3 2 16,1-2 2-16,-2 5 4 0,1-1 6 16,-1 1-4-16,-1 2-3 0,-2 0-1 0,0 5-5 0,-1-1 3 15,0-2 2-15,0 2 0 0,2 0-2 16,-1-1-1-16,0 2 0 0,0-3 0 0,-2 2 3 15,1-1 0-15,-2-1-2 0,-1 2-1 0,-3 0-3 16,-2 1 1-16,-6 2 1 0,0 0-3 0,-5 2 4 16,-4 0-1-16,-4-1-3 0,-4 1 2 15,1 0-2-15,-4 1 3 0,-4-3 2 0,-3 1 3 16,-3 0-3-16,-4-1-1 0,0 0-1 0,-7 1-3 16,-1-1 2-16,0-1 3 0,-7-1 1 15,3 2 2-15,-4-2-4 0,-1 2 0 0,-2 0-2 16,-1 0-4-16,-6 2 3 0,3-1 0 0,-3 1 1 0,0-2 2 15,-3 3-2-15,1-2-1 16,-2-2 3-16,0 1-1 0,-5-1 2 0,4-1 0 0,-6 0-3 16,-3-1-1-16,-1 1 2 0,-3-2 0 0,-4 0 3 15,-1-1 1-15,-2 0-2 0,-3 1-1 16,-3 2 0-16,-1-1-2 0,-2 2 1 0,1 0-1 16,1 0-2-16,0 1 2 0,5 2-4 15,1 2 3-15,1-1 0 0,2 0 0 0,1 2 4 16,0-1-5-16,-1 2 0 0,4-2-1 0,-3 0-1 15,3 1 4-15,-1-1 2 0,1-2 0 0,-3 3 2 16,0-1-4-16,-3-1-1 0,-1 1-1 0,-1 0 1 16,-1-1 2-16,2 4 2 0,-3-2-2 15,0 0-2-15,0 1 1 0,-2-1-2 0,2 3 2 16,1 1-1-16,-2-1 0 0,3 1-1 0,-2-3 0 0,0 3-2 16,0-3 5-16,-5-1-1 0,-4 2 1 15,1-2 6-15,-3 0-6 0,-2 0 2 0,0-3-1 16,4-1-2-16,-5 2 4 0,-1-1-2 0,-2 0 2 15,-1-1 2-15,-4 1-5 16,-2 0 1-16,-3 1-2 0,-5 0-1 0,-2-1 2 16,-2 1-1-16,-4 1 2 0,2-3-3 0,-5 3 1 0,-2-1 2 15,-3-2 0-15,-2 2 3 0,-4-1-2 16,-1 0 1-16,0-2 0 0,-3 2-5 0,-2-2 6 16,1 1 2-16,-3 0-3 0,-1 1 2 0,-2 0-9 15,1 1-3-15,5 2 0 0,-3-1 2 16,5 1 2-16,-3 0 1 0,3 0 1 0,-4 0-3 15,3 0-2-15,-6 0 1 0,1 0 1 0,2 2 1 16,-7 0 2-16,4 0-2 0,2 0 0 0,-2-1 1 16,-4-1 0-16,2 0 4 0,-1 0 1 0,0 0 2 15,-4 0-1-15,5 0-2 0,-1-1 1 16,-2-2-1-16,3 0 3 0,0-1 1 0,-1 1 1 16,0 1-3-16,-3-1-3 0,2 1-1 0,-4 0-2 15,-3 1 4-15,2 0 0 0,-3-1 0 0,1 2-1 16,-1 0-4-16,-2 0 0 0,-3 0-1 0,3 0-1 15,-3 3 2-15,2 0-4 0,-2 3-2 0,2 1 1 16,-2 1 0-16,-2 5 3 16,2 1 4-16,-1 2 2 0,-2 6-2 0,-1 2 0 0,0 3 1 15,-3 7 2-15,-4 4 2 0,-1 5 2 16,-1 7-1-16,-3 7-3 0,1 5 0 0,-2 6-2 16,0 5-1-16,-3 4 0 0,5 7 3 15,0 3-3-15,1 6 0 0,2 4 0 0,7 5-4 0,1 0 6 16,1 1-4-16,6-3-10 0,3 0-40 15,-1-4-104-15,-4 0-200 0,1-25-541 0,-4-24-130 16</inkml:trace>
  <inkml:trace contextRef="#ctx0" brushRef="#br0" timeOffset="274430.2066">4143 13138 2085 0,'0'0'79'0,"0"0"-48"0,0 0-36 16,0 0-24-16,0 0-56 0,0 0-69 16,0 0-18-16,0 0 12 0,0 0 53 0,0 0 60 15,0 0 21-15,0 0 2 0,63-37 6 0,-42 36 1 16,2-1 4-16,2 0 4 0,4 1 1 16,2-3 7-16,2 2 6 0,6-3 4 0,3 0 0 15,6 1 3-15,3-1-1 0,2 0-4 0,5-1-1 16,5 1-3-1,7-2 3-15,2 0 1 0,4 0 1 0,6 1 3 0,3-2 6 0,3 3 3 16,2 0 7-16,3-2-2 0,4 1-3 0,5-2 4 16,7 0-1-16,1-1-3 0,3 0 2 0,5-3-1 0,1-2-1 15,8 0 7-15,0-4 3 16,4-1 1-16,4 0 1 0,3 1-5 0,-2-4 2 0,4 1 2 16,1-1 0-16,1 0 6 0,0 1 0 0,0 1-2 15,2 1-2 1,0 1-5-16,2 1-4 0,0 1-2 0,2 2 0 0,0 0 6 15,3 1 0-15,2-2-2 0,0 4-5 0,5-1 6 0,-3 0-4 16,5 3-2-16,-4-1 1 0,5 0-17 16,-2 1-3-16,1-2-2 0,-1-1-3 0,1 1 6 15,-2 1-1-15,3-1 1 0,-3 0-2 0,2 0-4 16,0 2 1-16,2-1 0 0,-3 0-1 16,4-1 4-16,-4 1 2 0,1-1-3 0,1 0 1 15,-2 1-3-15,-2 2-3 0,4-2 3 0,-5 3 3 16,0-2-2-16,0-1 3 0,-3 3-4 0,0-2-5 15,-1 1 5-15,-2 1 1 0,-4-1 3 16,4 1 6-16,-6-3-5 0,3 3-2 0,-3 0-1 16,-1 0-7-16,-2 1 6 0,-3 1 2 0,2 0-3 15,-6 1 5-15,3 0-6 0,-3 2 0 0,-1-1 1 16,-3 2-2-16,0 0 3 0,-4 0 2 0,-3 0-1 16,1-2-3-16,1 2 3 0,-7 0-2 0,3-3 0 15,-1 2 8-15,-5-1-8 0,2 0 2 16,-3 0-2-16,-2 0-5 0,0 2 5 0,-3-1 0 15,1-1 3-15,-4 2 1 0,3-1-2 0,-4-1-1 16,3 1-1-16,-5 2 0 0,-2 0 0 0,0-1 2 16,0 2 0-16,0-1-1 0,1-1 0 15,0 1-2-15,0 1 0 0,-2-1 3 0,3 0-2 16,0 0 0-16,3 1 1 0,0-1-4 0,0 0 4 16,1 1-2-16,-1-1 2 0,1 3 5 0,-3 0-7 15,2 2 1-15,1-1-1 0,-1 1-4 16,-4 1 5-16,1 0 0 0,1 1 1 0,-3 2 1 15,0 2-2-15,-1-3 0 0,2 1-1 0,-3 2 1 16,-2-1-2-16,-1-1 1 0,-3-1-2 16,4 1-2-16,-4-3 5 0,0 0-2 0,-3 0 4 15,-3-3 2-15,-3 3-4 0,-5-4 0 0,-3 2-1 16,-6-1-4-16,0-2 5 0,-5 3 0 16,-2-2 1-16,1-1 3 0,-6 0-5 0,-1 1 0 15,0-2 0-15,-4 0-1 0,-2 1 2 0,-4-1-2 0,0 0 2 16,1 0-2-16,-4 0 4 0,-2-1-2 15,0-2 1-15,-2 1 2 0,-1 1-2 0,0-1 3 16,-2-1-4-16,-1 0-1 0,0 1 1 16,-3 0 0-16,-2 1 1 0,0 0 2 0,-1 1-5 0,1 0 0 15,-1 0 0-15,0 0-2 0,-1 1 5 16,-1-1 0-16,-2 1-1 0,2-1 3 0,-1 0-3 16,-2 0 0-16,2 0 2 0,-3 0 0 0,-3 0 0 15,1-1 4-15,2-2-1 0,-4-2 1 16,0 0 2-16,0 1 0 0,-4-1 0 0,3 1 2 15,-1 0-4-15,-5 0 0 0,4-1-3 0,-3 2-5 16,2-1 3-16,-2-1-1 0,2 2 2 0,-1-1 0 16,2 0-4-16,-2 2 0 0,4-1-1 15,-1 1 1-15,2 0 2 0,-1 0 1 0,-3-1-1 16,2 1 2-16,0-1-2 0,-4 0 0 0,1 1 1 0,-2-1 3 16,-2 0-1-16,-1-2 2 0,-1 1-1 15,-2 0-2-15,-3 0 4 0,-2 0-3 16,2 1 2-16,-4 0-6 0,1 1-10 0,-1 0-16 15,0 0-24-15,0 0-31 0,0-1-35 0,0 2-31 16,-1-3-14-16,-1 2 0 0,0-1 14 16,1-1 17-16,1 1 7 0,0-2 7 0,-1 0 12 15,1-1 22-15,2-1 26 0,2-1 22 16,-2-1 17-16,0 2 1 0,-2 0-24 16,0-1-96-16,0 0-209 0,0 2-108 0,0 1 454 0</inkml:trace>
  <inkml:trace contextRef="#ctx0" brushRef="#br0" timeOffset="274671.8159">23836 11743 1701 0,'0'0'22'15,"0"0"-41"-15,0 0-20 0,0 0-15 0,0 0-4 16,0 0 11-16,0 0 13 0,0 0 9 0,0 0 4 15,0 0-8-15,0 0-8 0,0 0-3 0,0 0-4 0,0 0 7 16,114 12 22-16,-110 11 17 0,-4 4 20 16,1 7 8-16,-6 6-8 0,1 3 0 15,-5 7-7-15,0 0-1 0,-1 2 1 0,1 2-25 0,4-2-55 16,-2 0-182-16,4-12-382 0,1-12 214 16</inkml:trace>
  <inkml:trace contextRef="#ctx0" brushRef="#br0" timeOffset="282839.9707">4422 9216 1679 0,'0'0'-199'0,"0"0"-170"0,0 0-36 0,0 0 140 16,0 0 115-16,0 0 151 0,138-42 42 16,-105 39-3-16,0 2-15 0,6 1-26 0,3 0 9 15,2 0 0-15,2 0-7 0,2 0 11 0,5-1-13 16,2-1-2-16,0 0 0 15,4 0 1-15,0 0 9 16,2-2 26-16,1 0 23 0,4 2 28 0,0-3 9 0,4 1 1 0,0-1 1 16,0 1-17-16,4 1 9 0,-2-2-11 15,4 2-2-15,-1-2 10 0,3 1-4 0,-1-2 2 0,6 1-2 0,4-2-14 16,1 1-11-16,7 0-13 0,5-3-5 16,2 0-4-16,4-2-5 0,5-1-3 0,6-1-7 15,1-1-7-15,8 0-5 0,-1-2-2 0,3 3 3 16,0-1-5-16,3 3 6 0,-1-1-6 15,1 3-3-15,0 0 1 0,-2 2-1 0,0-1 4 16,3 2-1-16,0 0 3 0,1 2-1 0,-2 0-4 16,2-2 0-16,5 1 1 0,-3-1-3 15,1 1 3-15,3-4 2 0,2 3-2 0,-4-1-3 16,3-3 2-16,0 2 2 0,2-2 2 0,-1 0 4 16,2-3-5-16,1 2-4 0,-2 0 0 0,4-1-3 15,-1 2 6-15,-1 1 5 0,-1-1 5 0,2 3 6 16,-3-2-5-16,0 4-3 0,1-1-5 0,-4-1-3 15,2 3 2-15,-3-1-2 0,3 0 1 16,-5 1-5-16,1-1 4 0,-4 1 2 0,-3-2-1 16,-1 0 3-16,-2 1-1 0,1-2 0 0,-3 1 0 15,-2-1 3-15,-1 0 6 0,-1-2 7 16,-2 0 5-16,-4 0 5 0,-2-1 0 0,-4 0-2 0,-3-1-4 16,-1 1-4-16,-5-1 0 15,-2 1 3-15,-6 1 2 0,0-1 3 0,-2-1 1 0,-1 3-2 16,0-2 2-16,-5 3 0 0,0 1-3 0,-3 3-3 15,0 2-10-15,-4 0-7 0,-2 2 0 0,-3-1 1 16,0 0-1-16,-2 2 3 0,-2-1-7 0,-4 1-2 16,-5 0 2-16,-6 1-5 0,-5-2 4 15,-6 0 2-15,-8 0 0 0,-5-1 1 16,-4 0-2-16,-10 1 0 0,-4-1-2 0,-2 0 5 0,-5 0 4 16,-2 0 4-16,-2 0 4 0,0 0-6 15,0 0-10-15,0 0-15 0,0 0-30 0,-2 0-32 16,-1 0-68-16,2 0-119 0,-3 3-147 0,-3-1-349 15,5-1-153-15</inkml:trace>
  <inkml:trace contextRef="#ctx0" brushRef="#br0" timeOffset="335767.998">24028 11296 0 0,'0'0'0'15,"0"0"287"-15,0 0-5 0,0 0-3 0,0 0-8 16,0 0-21-16,0 0-30 0,0 0-42 16,0 0-31-16,0 0-32 0,0 0-30 0,0 0-20 0,-3-15-21 15,3 15-13-15,0 0-19 0,1 0-17 16,1 0-1-16,4 1 4 0,5 3 18 15,2-1 22-15,7 1 12 0,4-1 12 0,6-1-1 16,7-1-2-16,4-1-6 0,7 0-8 16,2-2-1-16,4-2-7 0,3-3-4 0,1-1-4 15,2-1-6-15,1-2-4 0,-2 2-4 0,-4 2-4 0,-1-2-2 16,-5 1 0-16,-4 1-1 0,-5 0-2 16,-8 1 1-16,-8 3-2 0,-6 0-1 0,-5 1 4 15,-5 1-1-15,-2 1 5 0,-5 0 5 16,-1 0 0-16,0 0 4 0,0 0-5 0,0 0-4 0,-1 0-1 15,-2 0-4-15,0 0-5 0,2 0-8 16,-3 0-3-16,-1 0-6 0,3 2-9 16,-2 1-23-16,-1 0-46 0,2 0-64 0,-1 0-94 0,2 1-131 15,2 0-284-15,0-2-353 0</inkml:trace>
  <inkml:trace contextRef="#ctx0" brushRef="#br0" timeOffset="337036.2201">26079 10819 1134 0,'0'0'109'15,"0"0"-42"-15,0 0-8 0,0 0 26 0,0 0 49 16,0 0 22-16,0 0 2 0,0 0-25 16,0 0-43-16,0 0-25 0,0 0-16 0,0 0-16 15,0 0-14-15,0 0-14 0,-50-111-12 16,38 111-6-16,-5-1-2 0,-1 2 2 0,-3 7 2 0,-6 0 7 16,-5 3 0-16,1 1 7 0,-3 3 1 15,0 1 0-15,0 0 4 0,4 2-4 0,2 2-1 16,2 0-1-16,2 1 0 0,6-2 0 15,-1 1 0-15,8-4-5 0,2 0-3 0,5-2-4 16,5-1-1-16,-1-1 2 0,3 1 5 0,6-3 2 0,2 1 6 16,5-2 9-16,2-1 1 0,6-1 8 15,5-2-2-15,3-3-3 0,4 2-1 0,5-3-9 16,4-1 2-16,0 1-3 0,3 0-1 16,-1 2 5-16,-1 3-8 0,-2 1 0 15,-3 2-2-15,-3 3-6 0,-7 1 1 0,-5 5-1 0,-6-1-1 16,-5 1 0-16,-5 4 1 0,-8-3 2 15,0 2 0-15,-6 0 10 0,-6 0 1 0,-4-1 4 0,-3 2 4 16,-6-2-4-16,-1-1 5 0,-3-2 4 0,-4-4 1 16,-4 0 10-16,0-3 0 15,-1-3 3-15,0-1 3 0,0-1-4 0,2-2 2 16,2-2-1-16,2-1-5 0,4 0 1 0,5 0-4 16,6-3-2-16,4-2-4 0,5-1-10 0,6 0-31 15,0-4-26-15,9-2-28 0,8-4-40 0,6-7-28 16,8-3-45-16,7-4-61 0,3-3-46 15,5-4-68-15,4-5-173 0,3-2-102 0,4-2 507 16,0-3 131-16,0 3 0 0,0 3 0 0,-3 3 0 16,-1 5 0-16,-5 6 0 0,-2 4 0 0,-8 7 0 15,-7 3 0-15,-7 5 0 0,-9 3 204 0,-4 5 144 16,-6 0 50-16,-4 2 3 0,-1 0-63 16,0 0-103-16,0 2-105 0,-1 2-70 0,-3 3-20 15,1 6 2-15,-7 4 20 0,0 5 10 0,0 4 2 16,-4 1 0-16,-1 5-11 0,3-1-9 0,-1 1-12 15,2-2-15-15,0 3-6 0,1-2-5 0,3-2-4 16,-2-2 1-16,4-1-2 0,-2-4 0 0,1-2-4 16,1-4-2-16,2-2 1 0,-2-4-2 15,3-3 1-15,1-3 4 0,0-2 8 16,1-2 20-16,0 0 16 0,0 0 18 0,0 0 9 0,0-1 4 16,0-4-6-16,2-3-24 0,0-6-22 0,5-8-23 15,-1-4-12-15,2-6 6 0,2-3 1 16,1-2 0-16,3-1-1 0,2-4 1 0,1 2-2 15,2-2 0-15,1 2 2 0,-3 3-7 0,2 4 5 16,-5 6 0-16,-1 6-5 0,-3 7 7 16,-3 4-7-16,-2 5-2 0,-4 3 0 0,-1 2-13 15,1 0-8-15,0 0-5 0,2 5 1 0,0 5 15 16,1 6 10-16,2 5 10 0,1 5 1 0,-2 2-5 16,2 4 0-16,-1 0-3 0,0 5 4 0,3-2-3 15,0 1 0-15,0 1 1 16,-1-2-4-16,1 0 2 0,1-2 0 0,-1-4 2 0,1 0 0 15,-2-4 0-15,-1-2 0 0,-1-2 1 0,1-2-3 16,-1-1 3-16,1-3-2 0,-2-1-7 0,0-3-14 16,-1-3-32-16,-1-1-46 0,0-2-69 0,-2-2-116 15,0-2-189-15,1 1-463 0,-1-1-202 0</inkml:trace>
  <inkml:trace contextRef="#ctx0" brushRef="#br0" timeOffset="337237.9141">26529 11158 2579 0,'0'0'50'15,"0"0"-15"-15,0 0 21 0,0 0 14 16,0 0 7-16,0 0-16 0,0 0-33 0,0 0-15 16,0 0-6-16,0 0 0 0,138-103 1 15,-86 88-3-15,3-1 1 0,3 0-4 0,1 2 0 16,-3 2-12-16,-3-1-39 0,-5 1-65 0,-3-1-116 15,-5 1-169-15,-6 1-306 0,-9 4-312 16,-10 1 535-16</inkml:trace>
  <inkml:trace contextRef="#ctx0" brushRef="#br0" timeOffset="337544.9958">27293 10712 1524 0,'0'0'169'0,"0"0"-2"0,0 0 15 15,0 0 28-15,0 0 5 0,0 0-20 0,0 0-36 16,0 0-35-16,0 0-27 0,0 0-34 0,0 0-27 15,0 0-22-15,0 0-11 0,0 0-14 16,14-51-12-16,-12 59 14 0,1 4 4 0,2 7 17 16,0 5 16-16,0 6-5 0,-1 2 3 15,-2 4-2-15,-1 2-3 0,-1-1-1 0,1 2-9 16,-1-1-2-16,-2-2-2 16,-2-2-5-16,2 0 4 0,-2-6-2 0,2 0 1 0,2-4-1 15,-2-2-4-15,2-4 1 0,0-2-1 0,3-4 1 16,1-1 3-16,1-2-2 0,1-2 3 0,0-2 0 15,4-1-1-15,-1-1 8 0,6-1 1 0,1-2 4 16,5 0 4-16,4-6-8 0,2-2-2 16,2-3-5-16,0 2-4 0,-1-2-2 0,-2 1-11 15,1 0-21-15,-5 1-29 0,-2 1-34 0,-5-1-44 16,-2 1-62-16,-4 1-122 0,-3 3-299 0,-2 1-502 16</inkml:trace>
  <inkml:trace contextRef="#ctx0" brushRef="#br0" timeOffset="337895.122">28175 10636 1968 0,'0'0'671'0,"0"0"-605"15,0 0 9-15,0 0 19 0,0 0 14 16,0 0 0-16,0 0-33 0,0 0-30 0,0 0-20 0,0 0-16 15,0 0-10-15,0 0-5 0,0 0-3 16,0 0 3-16,-127-28 4 0,108 52 5 0,2 2-2 16,-2 2-1-16,0 1 3 0,6 2-2 15,-2-1 3-15,6 2 2 0,2 1-2 0,3-3 1 16,2 0-1-16,2 0-2 0,6-3 0 0,2-1-1 16,6 0 3-16,2-2 0 0,5-1-2 15,4-2 1-15,3-3 1 0,3-2-2 0,0-2 2 16,1 0 1-16,-2-4-5 0,1-2 0 0,-3-2-3 0,-1-3-7 15,-2-2-5-15,-2-1-9 0,-2 0-20 16,-3-3-24-16,-2-4-39 0,-2 0-58 0,-4-3-66 16,1-3-108-16,-2-1-189 0,-5 3-333 0,-2 2-28 15</inkml:trace>
  <inkml:trace contextRef="#ctx0" brushRef="#br0" timeOffset="338415.0918">27940 10938 1532 0,'0'0'216'0,"0"0"-81"0,0 0 5 0,0 0 13 16,0 0 11-16,0 0-32 0,0 0-48 16,0 0-19-16,0 0-13 0,0 0-12 0,120-28-7 15,-75 18-9-15,5 1-5 0,3-2-3 16,5 1-3-16,-3-2-5 0,2 0-4 0,-1-1-5 0,0 2-2 16,-4-1-12-16,-2-2-49 0,-1-2-82 0,-6 3-124 15,-1-2-154-15,-3 0-91 0,-6-1-76 16,-1-1-42-16,-7 3 465 0,-5-1 168 15,-7 1 0-15,-2 2 0 0,-3 1 0 0,-3 1 0 16,-1-2 0-16,-2 0 485 0,-2 1-10 0,0-2-88 16,0 1-63-16,0 0-46 0,0 3-37 0,0-1-35 15,0 2-31-15,-1 2-27 0,-1 0-23 16,-4 1-17-16,2 1-18 0,-3 0-19 0,3 1-17 16,-3 2-25-16,-2 0-13 0,-1 1-11 0,-1 1-8 15,-2 4 8-15,-6 6-2 0,-1 1 2 0,-1 4 2 16,1 2-4-16,0 1-1 0,3 1 0 15,5-2 0-15,3 2 1 0,2-2 1 0,3 1-2 16,2-1-4-16,2-1 2 0,0 2 3 0,3 0 3 16,5-1 6-16,3 0-3 0,7 1-1 0,2-1-2 15,2-1-1-15,6 2 4 0,-1-3-3 16,1 0 2-16,2 0 3 0,0-1-9 0,0 0 0 0,1 0-3 16,-2-1-4-16,-5 0 5 0,0-2 0 0,-5 1 2 15,-2 0-1-15,-4-2-2 0,-5 1-1 16,0-3-1-16,-4 0 4 0,-3 1-3 0,-1-2 3 15,-4-1-2-15,-6 3-4 16,-1-2 7-16,-8 2 1 0,-3-2 5 0,-7 1 2 0,-4-2-4 16,-8 0-3-16,-4-3-3 0,-8 0-10 0,-1-1-9 15,-5-1-26-15,3-2-29 0,0 0-42 16,4-1-75-16,2 1-143 0,17 0-423 0,12 0-829 0</inkml:trace>
  <inkml:trace contextRef="#ctx0" brushRef="#br0" timeOffset="339151.9763">29841 10790 1648 0,'0'0'245'0,"0"0"-158"15,0 0 33-15,0 0 33 0,0 0 33 0,0 0-6 16,0 0-40-16,0 0-20 0,0 0-32 0,0 0-23 16,0 0-23-16,0 0-17 0,-10-97-10 15,21 88-8-15,3-2 0 0,5-2-1 0,5 1-3 16,1 1 0-16,6-1 0 0,1-1 1 0,6 2-1 16,2-2 1-16,0 3 2 0,-1-3-4 0,-3 5 3 15,-1 1-5-15,-5 3 0 0,-7 0 1 16,-6 2-4-16,-6 1 0 0,-7 2 1 0,-4-1-2 15,0 0 3-15,0 0 1 0,0 0-3 0,0 0-2 16,-1-1-6-16,-1 1-1 16,0 0 0-16,-1 0 4 0,2 1-1 0,1-1 2 15,0 0-1-15,0 0-5 0,0 1 4 0,0 0-6 0,0 3 9 0,-1 4 9 16,-1 2-1-16,-1 4 8 0,-2 4-5 16,1-1-6-16,-2 5 8 0,2 0 1 0,-5 5 2 15,1-1 7-15,-2 6 2 0,2 0-1 0,0 1-3 16,1 1-5-16,-1 0-3 0,2 1-1 15,-1-2-1-15,0-1-4 0,3-2 4 16,-1 0-5-16,2-1 2 0,1-2-1 0,-2-4-20 0,3-1-24 16,2-3-43-16,-1-2-83 0,0-2-147 15,0-5-298-15,3-4-535 0</inkml:trace>
  <inkml:trace contextRef="#ctx0" brushRef="#br0" timeOffset="339436.9665">30786 10541 2564 0,'0'0'83'0,"0"0"-16"0,0 0 7 0,0 0 11 0,0 0 3 16,0 0-17-16,0 0-32 0,0 0-25 16,0 0-18-16,0 0 2 0,0 0-4 15,0 0 4-15,0 0 10 0,0 0-7 0,-81 88 5 0,67-60 0 16,-3 2-3-16,5 1 4 0,-3 1 3 0,4 2 2 15,1 1 1-15,4 0-5 0,-2 0-4 16,1-4-4-16,5 0-3 0,2-1 3 16,0-3-1-16,2 0 0 0,4-4 3 0,-1 0-4 15,4-4-5-15,1-1-4 0,1-5-7 0,5-2-12 16,-2-3-11-16,4-3-19 0,0-2-36 16,-1-3-46-16,2 0-96 0,1-4-186 0,-4-3-369 15,-7 2-491-15</inkml:trace>
  <inkml:trace contextRef="#ctx0" brushRef="#br0" timeOffset="340161.6493">30746 10883 1264 0,'0'0'263'16,"0"0"-68"-16,0 0-10 0,0 0 37 0,0 0 12 15,-122-23-43-15,112 21-39 0,3 2-31 0,5-1-28 16,2 1-18-16,0 0-38 0,1 0-32 0,5 0-23 16,-2-2-11-16,5 1 11 0,7-1 11 15,5-1 16-15,2-3 2 0,9 0 2 0,5-1 0 16,-3 0 3-16,4-2 3 0,-1-1 2 0,-4-3 3 15,0-2 9-15,-3 2-1 0,-3 1 3 16,-3-2 1 0,-3 0-8-16,-6 1 8 0,-3 2-3 0,-3 2 1 0,-4 2 6 0,-3 2-7 15,1 3 5-15,-3 1-5 0,0 1-9 0,0 0-3 16,0 0-15-16,0 0-10 0,0 0-12 0,-3 1-21 16,1 8 0-16,-2 5 4 0,-4 5 15 0,-3 9 18 15,-1 5 6-15,-3 2 1 0,3 2-5 0,-2-1 1 16,4 1-2-16,-3-6-4 0,8 0 4 15,-3-2-4-15,4-1 2 0,-1-3 2 0,4-4-3 16,0-2 2-16,1-4 0 0,0-2 0 16,0-5 3-16,0-3-1 0,1-3 1 0,-1-2 7 0,0 0 7 15,0 0 15-15,0 0 5 0,1-4 7 16,6-6-12-16,0-6-14 0,5-6-8 0,0-5-12 0,5-6 5 16,-2-3 1-16,3-2 0 0,0-4 0 15,3-5-5-15,0 1 3 0,-1-3-3 0,2 3-1 16,0 1 3-16,-1 3-6 0,-4 5 5 15,-3 9 0-15,-5 7-2 0,-2 8 7 0,-5 7-6 0,-2 4-4 16,0 2-14-16,0 0-23 16,0 8-12-16,-2 5 5 0,-4 8 16 0,3 4 20 0,-5 8 14 15,0 2 2-15,5 0-2 0,1 0 0 16,1 0-3-16,2 2 0 0,0-2 3 0,1-1-3 16,5-3 2-16,2-3 0 0,-4-1-5 0,4-3 3 15,2-2 2-15,-3-1 0 0,0-3 3 16,-2-3-2-16,4-2-2 0,-2-3 2 0,-1-5-1 15,-4-1 3-15,2-2 2 0,-3 1 1 0,-1-3 3 16,0 0 1-16,-1 0 9 0,2 0 5 0,-2 0 4 16,2-5 5-16,5-4-21 0,1-6-7 0,3-8-9 15,1-1-4-15,0-4 12 0,3 1-1 0,-2-5 5 16,-2 0-7-16,6 0-2 0,-4 0-2 0,3 2-1 16,-4 3 4-16,1 4 0 0,-5 6 2 0,0 5 0 15,-4 3-4-15,-3 6 2 16,1 1-2-16,-2 2-2 0,0 0-1 0,0 0-6 15,0 0-6-15,0 0-14 0,0 0-10 0,-2 2-9 16,1 3 8-16,1 1 19 0,-1 4 12 0,-1 1 13 16,2 2-7-16,-1-2-24 0,0 1-23 0,1-2-41 15,-3 1-60-15,3 1-88 0,-1-1-192 16,0-3-475-16,1-3-515 0</inkml:trace>
  <inkml:trace contextRef="#ctx0" brushRef="#br0" timeOffset="340721.8415">31224 10721 0 0,'0'0'0'0,"0"0"0"15,0 0 0-15,0 0 253 0,0 0 58 0,0 0 5 16,0 0-21-16,0 0-33 0,0 0-34 0,0 0-19 16,0 0-14-16,0 0-7 0,0 0-10 0,60-64-14 15,-59 62-19-15,0 0-21 0,0 2-23 16,-1 0-24-16,3 0-22 0,-3 0-18 0,0 0-17 15,0 0-11-15,0 1-11 0,0 1-26 16,0 4 1-16,1 6 6 0,2 5 12 0,-1 5 24 16,4 8 5-16,0 2-4 0,2 0-6 15,2 4-2-15,-1-1-1 0,3-1-5 0,2 0 0 16,0-5 0-16,-2-1-2 0,2-2 2 0,-2-2-3 16,-2-2 1-16,0-1 1 0,-5-6 1 15,2-1 5-15,-4-4-5 0,-2-1-6 0,3-3-20 16,-4-1-32-16,0-2-31 0,0-1-47 0,-5-2-61 0,0 0-119 15,-4 0-237-15,1 0-438 0,1 0 168 0</inkml:trace>
  <inkml:trace contextRef="#ctx0" brushRef="#br0" timeOffset="341568.4693">31144 10975 1940 0,'0'0'130'0,"0"0"20"16,0 0 28-16,0 0 24 0,0 0-5 0,0 0-66 15,0 0-59-15,0 0-34 16,0 0-27-16,0 0-2 0,0 0-7 0,0 0 7 16,0 0 6-16,0 0-1 0,126-43 9 0,-88 36 1 15,5-3 8-15,-5 0-4 0,7-1-6 0,-5 0 2 16,-2-2-3-16,-3-2 6 0,-4-1 10 0,-3-2-7 16,-5 0 7-16,-2-4 0 0,-5 1-1 0,-3-2 6 15,-4-1-8-15,-4 3-1 16,0 2 0-16,-5 0-11 0,0 2 1 0,-1 2-4 15,-5 3-1-15,0 1-1 0,2 3-1 16,0 0-1-16,-2 4-11 0,6 3 7 0,-1-1-7 0,0 2 0 0,1 0 1 16,0 0-13-16,0 0-4 0,0 0-12 15,0 3-13-15,0 3 7 0,-3 3 8 0,-4 5 9 16,-1 6 16-16,-1 3-3 0,3 4 0 0,-1 3-1 16,0 1-1-16,4 1 3 0,0 1 1 0,-2-1-1 15,4 0 2-15,2-1-3 16,-1-2 0-16,1-2-1 0,4-2 2 0,-1-1-3 0,3-3 2 15,-3-2-2-15,4-3-3 0,-1-1 7 0,-3-4-1 16,1-4 1-16,-3-4 5 0,-1-1-3 16,0-2 3-16,-1 0 4 0,0 0 3 0,1 0 10 15,-1 0 3-15,0 0 6 0,2-4 2 0,2-7-11 16,0-4-8-16,6-7-8 0,-1-6-8 16,0-4 4-16,1-1-2 0,-5-1-1 0,3-2 0 15,0-1-1-15,2-1 1 0,-2 1 0 0,-3 1 6 16,4 4-7-16,-1 4-1 0,-3 4-1 0,1 10-8 15,-4 3 9-15,-2 7-1 0,1 3-3 0,0 1-2 16,-1 0-17-16,0 0-9 0,3 2-8 0,-2 6 3 16,3 4 17-16,2 6 9 0,-2 4 14 0,3 2 2 15,2 4-6-15,0-1 4 0,3 0-2 0,-1 0 1 16,2-1 0-16,-1-2-2 0,6-1 1 16,-2-2-4-16,0-3 3 0,3-3 2 15,1-3-1-15,-1-1 3 0,-1-5-3 0,-2-2 0 0,2-2 3 16,-1-2-1-16,-3-3 8 0,5-5 0 15,-4-4 4-15,3-2-2 0,2-3-2 0,-1-6 0 16,0-2-4-16,-2-5 1 0,-1-2-2 16,2-2-4-16,-3-3 1 0,1-3-4 0,1 1 4 15,-3-2 4-15,1-1-2 0,0 4 7 0,0 3-11 16,-3 7 4-16,-1 8-3 0,-4 6-5 0,-2 5 7 16,-3 5-2-16,1 2 1 0,-3 2 1 15,0 0-11-15,0 0-9 0,0 2-11 0,0 5-8 16,2 8 12-16,-1 5 9 0,0 10 12 0,1 8 8 15,-1 4-3-15,1 2 2 0,2 1 0 16,-1 0 1-16,0 0-3 0,3 1-3 0,-2-1-1 0,3 0 1 16,-1-2-2-16,1-2 2 0,2-2 0 15,-1-4-1-15,0-2 2 0,-3-4-2 0,2-2 0 16,-4-3 0-16,3-3 2 0,-2-3-1 0,-1-3 1 16,-3-4-10-16,0-1-28 0,-3-2-49 0,1 0-84 15,-4-3-139-15,1-3-452 0,1 1-932 0</inkml:trace>
  <inkml:trace contextRef="#ctx0" brushRef="#br0" timeOffset="342453.3014">24599 12475 783 0,'0'0'419'0,"0"0"-264"0,0 0-11 16,0 0 42-16,0 0 36 0,0 0 5 16,0 0-33-16,0 0-66 0,0 0-45 0,0 0-31 15,0 0-31-15,0 0-6 0,-79 0-2 16,96 4 26-16,9 1 31 0,9 0 15 0,12-3-1 15,9 0-15-15,12-2-19 0,6 1-12 0,7-4 0 16,6-4-3-16,1 0-1 0,0-1 1 16,-7 3-10-16,-2-2-6 0,-12 1-7 15,-9 1-14-15,-7 0 5 0,-13 3-3 0,-10 1 3 0,-13 0 5 16,-5 1-13-16,-8-1-12 0,-2 0-29 16,-5-1-17-16,-10-1-35 0,-2-2-38 0,-7-2-46 0,-2 3-87 15,-3 1-80-15,1 1-156 0,6 0-328 16,9 2 49-16</inkml:trace>
  <inkml:trace contextRef="#ctx0" brushRef="#br0" timeOffset="343172.0498">26368 12362 0 0,'0'0'0'0,"0"0"0"16,0 0 0-16,0 0 348 0,0 0 67 0,60-130-57 15,-50 106-80-15,-4 3-44 0,-1 1-16 0,-1 3-4 16,-2 3-14-16,-2 3-29 0,-1 2-27 0,1 2-27 16,-4 1-28-16,1 1-22 0,0 1-17 15,-3 4-20-15,2 0-14 0,-1 0-19 0,0 7-10 0,-3 4-1 16,0 7-2-16,-2 7 13 0,1 6 4 16,4 4 0-16,-2 3 8 0,5 3-3 15,1-1 0-15,2 3 2 0,4-2-8 16,1 0 0-16,5-3 1 0,-4-3-2 0,3-1 5 0,0-6 0 15,-4-2-1-15,2-5-1 0,0-3 0 0,-4-5 1 16,0-4-1-16,-2-5 7 0,0-1 11 0,-1-3 18 16,-1 0 20-16,0 0 15 0,0-4-5 0,-3-4-18 15,-2-6-20-15,0-4-19 0,-5-5-11 0,2-4 4 16,-4-4-2-16,0-3 1 0,2-1 4 16,0-3 1-16,-1-2 2 0,3-3-1 15,0 0 1-15,0-1-6 0,0 0-1 0,2 1 2 0,-1 7-4 16,3 3 5-16,-2 7 1 0,2 7-1 15,2 6 6-15,1 5-7 0,1 4-3 16,0 2-1-16,0 2-20 0,0 0-5 0,3 0-14 16,4 0 1-16,3 5 15 0,5 4 7 0,6 2 14 15,7 4 2-15,6 3-3 0,5 2 0 0,5 2 2 0,4 2-1 16,4 0 0-16,-1 3 1 0,-4 1 1 16,-1 2-2-16,-6 0 3 0,-4 0-3 15,-6 0-2-15,-7-1-2 0,-5-1-6 0,-9-1 4 16,-6-2-3-16,-2-2 3 0,-14-2 5 0,-5-1 0 0,-10-2 2 15,-3-2 3-15,-6-1-4 0,-8-4 3 16,-2-2 1-16,-4-2-1 0,-3-3 4 16,3-3-3-16,3 0 1 0,4-1-2 0,7 0-1 0,4-5-2 15,9 0-4-15,6-4-14 0,6 0-29 0,8-1-47 16,4-3-74-16,4-3-109 0,10-5-183 16,2 4-342-16,-4 6-314 0</inkml:trace>
  <inkml:trace contextRef="#ctx0" brushRef="#br0" timeOffset="343471.5657">27506 11982 2209 0,'0'0'154'0,"0"0"-81"16,0 0-3-16,0 0 13 0,0 0 12 0,0 0 6 16,0 0-29-16,0 0-22 0,0 0-18 15,-124-52-14-15,104 61-5 0,-2 2-9 0,0 5-1 16,-2 5 0-16,2 6-2 0,0 2 4 15,-3 3 1-15,4 2 0 0,-1-1 1 0,4 3-1 16,-1 0 0-16,5-1-3 0,3 1 4 0,4 0-2 16,2 0-2-16,5-3 4 0,0-4-8 0,1 2 1 15,10-6 4 1,-1 0 1-16,5-4 6 0,5-3 2 0,1-2 2 0,3 0-2 0,1-5-2 16,5-3-1-16,2-4-3 0,2-1-1 0,1-3-4 15,0 0-14-15,-2-3-24 0,-2-4-36 0,-2 0-64 16,-2-2-108-16,-6-4-203 0,-3 2-475 0,-8 3-347 0</inkml:trace>
  <inkml:trace contextRef="#ctx0" brushRef="#br0" timeOffset="344050.0269">27194 12350 2125 0,'0'0'88'15,"0"0"-66"-15,0 0-3 0,0 0 34 16,0 0 31-16,0 0 14 0,0 0-7 0,0 0-20 15,0 0-12-15,0 0-8 0,125-28-7 0,-80 17-6 16,5 0-5-16,3-3-2 0,5-1 1 0,-6-1-1 16,6-1-3-16,-5 1-4 15,-2-2-3-15,-5 1-3 0,-1 0-1 0,-9 0 5 16,-4 0 5-16,-7 2 8 0,-6-2 13 0,-6 3 9 0,-4 3 7 16,-2-1-1-16,-6 2-7 0,-1 1-3 15,0 1-9-15,0 2-8 0,-4 2-5 16,-1 2-13-16,4 0-6 0,0 2-8 15,-2 0-12-15,2 3-6 0,-3 5-3 0,-5 9 4 0,-1 4 8 16,-1 6 3-16,-1 0 3 0,2 4-2 0,1-1-1 0,-2 1 4 16,5 1-3-16,-2 0 4 0,2-1-3 15,-4 0 0-15,5-5 1 0,-1 1-4 16,-1-5 0-16,3-1 3 0,-1-5-3 0,1-4 2 16,2-3 1-16,0-3-3 0,1-3 3 0,1-1 3 0,0-2 3 15,0 0 6-15,0 0 6 0,0 0 7 16,0-2 6-16,3-5 6 0,0-4-12 0,5-7-7 15,-2-3-9-15,2-7-10 0,4-3 6 0,2-3-2 16,-2-4 0-16,3-2-2 0,0-4-2 16,0-1 1-16,-1 0-2 0,-1 0 2 0,-2 0 3 15,-1 9-3-15,1 4 4 0,-4 9-3 0,-2 7-2 16,-1 6 1-16,-2 4-2 0,-2 6-1 16,0-2-8-16,0 2-10 0,0 2-14 0,2 9 0 15,5 6 10-15,-1 6 10 0,0 6 15 0,3 6 2 16,3 3-2-16,-1 3 1 0,3-1-2 0,1-1-2 15,3 1 4-15,-4-3-1 0,5 0 4 0,0-2-2 16,0-2-3-16,-3-2-4 0,1-3-2 0,0-2-10 16,-4-2-18-16,-1-1-21 0,2-3-41 15,-7-3-49-15,0-2-73 0,-5-3-132 0,0-3-243 16,-1-3-545-16,-1-3 169 0</inkml:trace>
  <inkml:trace contextRef="#ctx0" brushRef="#br0" timeOffset="344467.3027">27829 12318 2501 0,'0'0'100'15,"0"0"-59"-15,0 0-18 0,0 0 20 0,0 0 16 16,0 0 5-16,0 0-14 0,0 0-24 0,0 0-13 16,0 0-4-16,0 0 0 0,143-48 0 15,-91 39-4-15,-1-1 0 0,0 0-1 0,1-2 0 0,-1-1 2 16,-5-1 1-16,-2 0 1 0,-4-1 0 15,-7-2 1-15,-3-2 1 0,-2 0 3 0,-9-2 7 16,-2 2 6-16,-4 1 4 16,-3 0 3-16,-6 2 0 0,2 4 14 0,-5 1 7 0,-1 2 6 15,0 4 8-15,0 2-14 0,0 2-7 0,0 1-14 16,0 0-15-16,0 0-7 0,0 0-12 0,0 0-6 16,0 1-13-16,0 4-2 0,0 7 2 0,-1 4 7 15,-1 6 15-15,2 4 5 0,-1 1 0 16,-1 3-3-16,0-1-4 0,1-2 4 0,-1 1 1 15,-5 0 4-15,6-2 7 0,-2-1-9 0,0-1 2 16,3 1-6-16,0-4-5 0,0 0 7 16,3-2-1-16,5-2 4 0,-2-2 4 0,4-3-4 15,1 0 2-15,3-1 0 0,1-3 2 0,1 0 1 16,3-2 1-16,2-1-1 0,-1-2-4 0,3-1-1 16,-2-2-5-16,1 0 1 0,1-3 2 0,1-1-8 15,-2-2-11-15,0-1-23 0,-1-1-31 0,-4-1-28 16,-3 0-55-16,-3-3-87 0,-2 1-203 15,-1 1-578-15,-6 4-611 0</inkml:trace>
  <inkml:trace contextRef="#ctx0" brushRef="#br0" timeOffset="344821.6389">29141 11988 2743 0,'0'0'97'0,"0"0"-14"0,0 0 8 0,0 0 8 0,0 0 0 0,0 0-17 16,0 0-18-16,0 0-8 0,0 0-19 0,0 0-8 15,0 0-11-15,0 0-18 0,0 0 5 16,-20-74-5-16,17 74-1 0,0 0 4 16,-2 1-10-16,-4 7 2 0,-3 3-1 0,-6 5-5 15,-2 5 11-15,-1 2 1 0,0 3 1 0,1 3 7 16,2 0-8-16,2-2 0 0,3 3-2 0,1-1 2 15,7-3 0-15,2 1 2 0,3-1-1 16,1-2-8-16,3 2 8 0,6-3-1 0,1-1 3 16,7-3 9-16,-1 1-10 0,4-3 2 0,3-2-3 15,-2-3-6-15,6-3 5 0,-4-2 0 0,4-4 1 16,-4-2 0-16,3-1-8 0,-4 0-9 0,3-4-13 16,-2-3-27-16,0-2-34 0,-6-3-51 0,0-4-97 15,-2-1-208-15,-5 3-536 0,-7 5-545 0</inkml:trace>
  <inkml:trace contextRef="#ctx0" brushRef="#br0" timeOffset="345512.3843">29098 12194 1871 0,'0'0'240'0,"0"0"-62"0,0 0 14 16,0 0 4-16,0 0-29 0,0 0-65 0,0 0-52 15,0 0-33-15,0 0-8 0,0 0 3 16,0 0 0-16,150-47 4 0,-110 37-1 0,3 1 0 15,1 0 4-15,-2-1-2 0,-3-2 2 0,1 0 1 16,-8-1-3-16,-4 1 3 0,-6-1 3 0,-3 1 3 16,-8 3 14-16,0-1 11 0,-7 3 6 0,-1 1 6 15,-3 2 0-15,0 2-7 0,0 2-11 16,-1 0-12-16,-1 0-20 0,0 0-17 0,1 0-12 16,0 6-8-16,-2 5 5 0,-5 5 5 15,0 5 11-15,3 5 9 0,-2 0-6 0,-1 3 2 16,6-1-4-16,0 0-1 0,2 0 5 0,-1-1 0 15,1-1 0-15,1-2 0 16,-1-1-2-16,0-2-1 0,2-3 0 0,-2-2 2 0,1-4 0 16,0-3 1-16,2-3-1 0,-3-3-3 0,0-1 7 0,0-2 1 15,0 0 8-15,0 0 13 0,0 0 3 16,0-2 10-16,0-5-5 0,0-3-12 0,0-7-5 16,-3-4-13-16,2-6-1 0,0-1 2 0,-1-3-6 15,2 0 0-15,-1-5-2 0,1-1 0 16,2-3 3-16,6-2 0 0,-2-3 1 0,7 3-5 15,1-2 0-15,4 4-1 0,2 2 1 0,2 6 1 0,-1 3-4 16,1 7 1-16,4 2-6 0,-1 6-6 16,2 5 7-16,-3 6-4 0,4 2 4 15,-2 1 2-15,0 4-5 0,1 6 0 0,-3 5-3 16,-4 3-1-16,-1 4 3 0,-7 2 1 0,-2 1 0 0,-4 2 2 16,-6-1-3-16,0 1 0 15,-8-2 2-15,-5 0 4 0,-3 0 1 0,-4-5 2 16,-1 0 3-16,-2-2-1 0,-4-2 7 0,-2-2-3 0,0-2 3 15,2-3 1-15,1 1-4 0,3-4 2 16,5 0-4-16,1-2-1 0,5 1 4 16,7 0-2-16,-1-3 4 0,5 2 0 0,1-1-4 15,0 0 3-15,0 3-1 0,5 1 3 0,1 1 6 16,3 0 1-16,3 3 3 0,7 2 0 0,2 1 1 16,6-2-1-16,2 3 0 0,-1-1 3 0,7 0-7 15,-1 0 1-15,4 1-5 0,1 1-7 0,3-2 9 16,-1 1-4-16,-1-1 2 0,-3 0-1 15,-3-3-5-15,-4 1 0 0,-6-2-5 0,-3-2 1 0,-5-1-5 16,-4-3-14-16,-5 1-22 0,-4-1-45 16,-3-1-67-16,0 2-108 0,-3-3-278 15,-2 0-982-15</inkml:trace>
  <inkml:trace contextRef="#ctx0" brushRef="#br0" timeOffset="377493.0465">20728 12366 675 0,'0'0'137'0,"0"0"-40"16,0 0 4-16,0 0-3 0,0 0-10 0,0 0 1 16,0 0 14-16,0 0 13 0,0 0 6 0,0 0 0 15,0 0-29-15,0 0-40 0,-63-69-40 0,63 69-49 16,1 5-11-16,-2 5 9 0,-2 10 28 15,1 9 50-15,-1 10 24 0,1 9 3 0,1 11-9 16,-1 9-6-16,2 8-6 0,2 5 0 0,-2 1-1 16,0 1-5-16,0-1-6 15,-3-3-5-15,-2-4 0 0,3-3-1 16,-3-5 0-16,1-4 7 0,-4-2 1 0,4-6-5 0,-5-4 0 16,4-3-6-16,-1-8-2 0,0-2 2 0,3-4-3 15,-2-2 0-15,0-3-3 0,5-4 1 0,-1 2-3 0,1-7-3 16,0-2-1-16,2-2-6 15,4-5 7-15,-1-1 4 0,3-2 1 0,0-2 16 0,1-2-4 16,3-2 4-16,0-1 1 0,9-1-9 0,-1 0 3 16,6-2-6-16,0-5-5 0,4 0-1 15,1-2-9-15,3 0 0 0,0 1-3 0,0-2-3 16,0 2 0-16,1 0-3 0,-2 0 1 0,3 1-6 16,-4 3 3-16,-1-1-3 0,0 4-5 0,-2 1 1 15,-5 0-17-15,-1 0-27 0,-5 1-38 0,-1 3-57 16,-6-1-54-16,-3 0-54 0,-5 1-54 15,1-1-54-15,-4-1-95 0,0 1-140 0,-4-1 79 16,2-2 520-16</inkml:trace>
  <inkml:trace contextRef="#ctx0" brushRef="#br0" timeOffset="377759.1289">21098 13584 0 0,'0'0'664'0,"0"0"-289"0,0 0-51 0,0 0-132 15,0 0-45-15,0 0-21 0,0 0-24 0,0 0-29 16,0 0-25-16,0 0-16 0,0 0-15 0,0 0-3 15,0 0 3-15,23-90 1 0,-7 103 8 16,2 3 2-16,3 4 2 0,2 2-3 0,2 2 0 0,0 5-4 16,2 0-3-16,1 3-2 0,-1 3-4 15,-2-1-4-15,0 3 0 0,0-1-9 16,-4 0 7-16,-2 0-1 0,-6 0-3 0,-2-2 7 16,-5 1-7-16,-6 1-1 0,-1-2-1 15,-11-2-5-15,-6-2 1 0,-5-1 2 16,-3-2 1-16,-6-4 2 0,-4 1-3 0,0-4-5 0,-2 0-5 0,-1-5-12 15,5-3-13-15,-2-6-22 0,9 0-31 0,4-4-60 16,8-1-95-16,5-1-214 16,2 0-406-16,7 0 370 0</inkml:trace>
  <inkml:trace contextRef="#ctx0" brushRef="#br0" timeOffset="378570.9708">22177 13908 569 0,'0'0'370'0,"0"0"-195"0,0 0-3 0,0 0-66 0,-29-143 9 16,28 117 19-16,-1 5 25 0,0 0 7 15,-1 6-3-15,2 5-19 0,0 3-32 0,0 4-32 0,0 2-27 16,1 1-21-16,0 0-24 0,0 0-35 16,0 5-15-16,-1 6 0 0,-2 8 15 0,2 9 28 15,1 5 10-15,-2 5 2 0,2 4-7 16,-2 0-4-16,1 1-3 0,0 1-1 0,-3-1 2 15,2-1 0-15,1-2 4 0,-2-3 0 16,-2-2-1-16,4-3 3 0,0-1 1 0,-1-5-1 16,2-4 2-16,0-6 1 0,0-5-2 0,0-3 6 15,0-4 6-15,0-3 18 0,0-1 23 0,0 0 25 0,0 0 15 16,0-1 7-16,2-7-23 0,0-6-30 0,5-7-22 16,-3-8-25-16,5-6-3 0,0-3 3 15,1-4-1-15,-1-2-2 0,1-4-1 0,0-2-3 16,-1-2 5-16,0-3-2 0,-1 0 2 0,-2-1 0 15,1 8-5-15,-3 4 1 16,2 12-2-16,-3 8 1 0,-2 10 1 0,-1 7-9 0,0 4-12 16,0 3-32-16,0 1-39 0,1 7 9 0,5 7 14 15,-4 8 32-15,5 6 36 0,0 6 0 0,0 3 0 16,3 2-3-16,0-2 1 0,1-3-4 16,0-2 0-16,4-4 5 0,-3-2-3 0,0-2 4 15,4-4-2-15,-3-4-3 0,0-2 5 16,2-6 0-16,-1-2 4 0,-2-3 6 0,5-3 3 0,-4-1 6 15,6-4 1-15,-1-6 1 0,2-2 0 0,2-4 0 16,-2-2-3-16,2-4 1 0,0-3-8 16,4-4-1-16,-3-1-1 0,0-2 0 0,2-1 1 15,-4 2-1-15,-3-1-1 0,-3 6-4 0,1 2-1 16,-5 4-3-16,-2 6 2 0,-5 5 0 0,-1 4-4 16,0 3-4-16,-2 2-15 0,-1 0-20 15,1 8 4-15,0 6 4 0,0 7 17 0,4 5 19 16,-1 6 2-16,-2 6 0 0,-2 3-2 0,0 1-2 15,1 2-1-15,-1 1 0 0,1 0 0 16,-1 0 0-16,3-3-2 0,-3 1 2 0,1-3-2 16,-2-2-2-16,2-1-5 0,-1-4-8 0,0-3-11 0,2-4-24 15,2-6-37-15,4-3-59 0,1-3-60 16,2-4-54-16,5-4-73 0,0-4-114 16,5-2-166-16,-3-2-28 0,-7-2 643 0</inkml:trace>
  <inkml:trace contextRef="#ctx0" brushRef="#br0" timeOffset="378987.6848">23324 13735 604 0,'0'0'339'16,"0"0"-30"-16,0 0-89 0,0 0-53 15,0 0-7-15,0 0-4 0,0 0-25 0,0 0-42 16,0 0-53-16,0 0-20 0,0 0-9 0,0 0 13 16,0 0 22-16,0 0 3 0,-49 21 3 0,29 20-5 15,0 1-8-15,-1 1-5 0,0-1-1 16,1-1-1-16,0 1-3 0,1-2-5 0,0-1-9 15,1-2-1-15,4-2-2 0,-3-3 0 16,5-3 7-16,1-5-10 0,3-6-3 0,5-5 0 0,1-7-4 16,2-2 23-16,0-4 18 0,0 0 24 0,0 0 17 15,1-2 3-15,3-7-18 16,4-6-20-16,3-10-18 0,6-8-19 0,2-4 0 16,-3-6-2-16,4-4-1 0,0-2 2 0,-1-3-1 15,1-2 1-15,-1-1 2 0,-1 1-4 0,-2 2 2 0,0 5-4 16,-4 6-5-16,-1 7 5 0,-2 10-1 15,-3 9 0-15,-3 6 2 0,-2 5-12 16,0 4-12-16,-1 0-20 0,3 6 8 0,3 8 9 16,-2 5 14-16,5 9 21 0,-1 6-6 0,3 6-1 15,-2 4-1-15,2 2-1 0,0 2-2 16,1-1-2-16,5-1 0 0,-4-1-2 0,6-1 0 0,-2-2 4 16,3-3-1-16,-1-1 1 0,-2-4 3 0,1-1-6 15,1-3 1-15,-5-2-4 0,3-4-8 16,-1-3-4-16,-4-3-19 0,0-3-42 0,-2-2-67 15,-1-3-98-15,-5-2-170 0,2-2-457 16,-5-2-365-16</inkml:trace>
  <inkml:trace contextRef="#ctx0" brushRef="#br0" timeOffset="379701.6258">23025 14130 2454 0,'0'0'213'0,"0"0"-200"0,0 0-48 15,0 0-41-15,0 0 0 0,0 0 7 16,0 0 36-16,0 0 37 0,0 0 4 16,0 0 0-16,127-75 4 0,-85 65 0 0,7 1-4 0,3-4-4 15,3-1-3-15,6 1-1 0,0-4 3 16,-1 0 1-16,0-1-1 0,-7 0-2 0,-4-1 0 16,-7 1 4-16,-5-1 5 0,-8 0 6 0,-7 1 12 15,-8 1 8-15,-1 1 19 0,-7 2 17 16,0 0 19-16,-6 1 4 0,0 2-5 0,-4-1-7 15,1 1-16-15,-5 2-6 0,4 2-5 0,-2 1-14 16,4 4-4-16,0 1-18 0,1 1-14 0,0 0-12 16,0 7-11-16,-4 7 3 0,3 6 3 15,-3 8 10-15,1 6 4 0,2 4-2 0,-3 1-1 16,5 3-3-16,0-2 0 0,3 0 2 0,-3-1 1 16,0-1 3-16,1-2-3 0,-1-3 2 15,1-1-3-15,-1-5-4 0,0-1 5 16,1-5-1-16,-1-2 3 0,0-5 2 0,0-4-4 0,0-5 0 15,1-1-1-15,-1-3 2 0,0 0 8 0,0-1 10 16,0 0 10-16,1 0 10 0,-1-5-1 16,1-4-9-16,3-9-9 0,-1-6-11 0,-1-6-7 15,-1-5 0-15,0-4 0 0,2-3-4 16,-3-3 2-16,1-4-1 0,1-4 2 0,0-1 9 0,6 0-8 16,1-1-1-16,1 4-1 0,1 1-14 0,2 7 9 15,-1 7-2-15,5 9-2 0,-5 6 0 0,1 4-10 16,3 6-5-16,1 3-2 15,-1 3-2-15,4 5 0 0,-1 0 1 0,3 5 2 0,2 5-3 16,-2 4 3-16,0 2 1 0,0 3 0 0,-1 3 6 16,-3-1-7-16,-4 2-5 0,0 0-11 0,-7 1-13 15,-3-1 2-15,-3-2-1 0,-2 2 11 16,-8-3 10-16,-3 0 8 0,-5 1 11 0,-3-2 7 16,-3 1 1-16,-5-1 0 0,0-1 1 0,2-2 4 15,-2 0 2-15,2-2 2 0,2-2 1 16,2 0 4-16,2-1 8 0,4-3 1 15,4-3 1-15,6 1-4 0,1-1-6 0,4-2-1 0,1 2-3 16,0 0 4-16,1 2 4 0,7 1 2 0,4 2 5 16,5 0-2-16,3 2-4 0,4-1 0 15,3 1-4-15,6-1-2 0,0 2-2 0,6-1-3 16,2 1-3-16,2-1-2 0,2 0 0 0,-2-1-8 16,-1-1-9-16,-2-2-19 0,-3 2-45 0,-5-2-76 15,-3-1-129-15,-6 0-242 0,-6-3-396 16,-9-1-24-16</inkml:trace>
  <inkml:trace contextRef="#ctx0" brushRef="#br0" timeOffset="379940.8803">24663 13584 1865 0,'0'0'170'0,"0"0"-63"0,0 0 4 15,0 0 16-15,0 0 7 0,0 0-5 0,0 0-31 16,0 0-39-16,0 0-31 0,0 0-16 0,0 0-3 15,0 0 4-15,0 0 4 0,0 0 0 16,-62 79-1-16,59-37-3 0,4 4-1 0,-1 1-2 16,5 2-4-16,-1-1-4 0,3-3 2 15,-1-1-7-15,1-4 4 0,-1-1-2 0,-2-5-5 16,0-2-3-16,1-1-16 0,-3-4-29 0,5-1-59 16,-4-3-94-16,0-6-150 0,1-2-281 0,-1-7-394 15,-2-4 517-15</inkml:trace>
  <inkml:trace contextRef="#ctx0" brushRef="#br0" timeOffset="380266.0687">25062 13636 1958 0,'0'0'117'0,"0"0"-15"0,0 0 6 0,0 0 3 16,0 0-8-16,0 0-23 0,0 0-28 15,0 0-27-15,0 0-4 0,0 0 7 16,0 0 9-16,0 0 9 0,0 0-3 0,0 0-12 15,-109 109-7-15,80-81-5 0,-3 1-1 0,0 1 3 16,-1-1-1-16,-2 0-3 0,4-1 1 0,1-2-6 16,6-4 1-16,3 1 0 0,3-5-5 0,5-4 3 15,4 2 1-15,3-3 1 0,6-2 1 16,0-1 2-16,5-1 0 0,2 0 0 0,7 0 6 16,2-1-3-16,7 1-1 15,3-1 5-15,7 1-5 0,3 0-1 0,4 1-5 16,2-1-5-16,0 0-1 0,3 1-4 0,-4-2 2 0,-1 0-1 15,-1 0-2-15,-2-2-1 0,-3 1-3 0,-4-2-7 16,-4 0-11-16,-5-2-26 0,-2 0-36 0,-3-2-53 16,-3 0-76-16,-2-1-129 0,-4 0-394 15,-2 0-819-15</inkml:trace>
  <inkml:trace contextRef="#ctx0" brushRef="#br0" timeOffset="380851.327">25491 13711 1468 0,'0'0'496'0,"0"0"-439"0,0 0-13 0,0 0 1 16,0 0 5-16,0 0 12 0,0 0 14 16,0 0 8-16,0 0-6 0,0 0-13 0,0 0-28 15,0 0-32-15,0 0-14 0,1-74 5 0,-1 90 13 16,0 7 19-16,1 6 8 0,-3 5-2 15,1 2-7-15,0 3-7 0,0-1-1 0,-3 2-8 16,4-2-3-16,-2 0 3 0,1-1-12 16,-1-4 6-16,1-2-2 0,0-3-1 0,-1-4 4 0,2-4-3 15,-1-2 2-15,2-6-3 0,-1-3 3 0,0-5 4 16,0-2 19-16,0-1 25 0,0-1 24 16,0 0 21-16,0-7-16 0,0-5-30 0,0-10-19 15,3-3-33-15,0-7-1 0,-2-5 4 0,1-4-10 16,2-6 10-16,-3-2-1 0,1-5 0 15,0-4 2-15,1 0-1 0,1-4 1 16,1 0-1-16,-1 1-4 0,-1 4 1 0,4 6-2 0,-3 8 0 0,2 9 2 16,0 9 2-16,-1 5 0 0,0 10-9 15,1 2-3-15,-2 5-16 0,2 2-7 0,3 1 1 16,3 1-4-16,2 6 11 0,6 5 5 16,0 3 4-16,5 4 9 0,5 4-5 0,-2 4-8 0,5 2-23 15,-1 1-57-15,0 1-70 0,1 1-111 16,-2 0-167-1,-6-9-335-15,-11-7-382 0</inkml:trace>
  <inkml:trace contextRef="#ctx0" brushRef="#br0" timeOffset="381047.4172">25607 13978 2120 0,'0'0'67'16,"0"0"-49"-16,0 0-5 0,0 0-23 15,0 0-5-15,0 0-8 0,0 0-7 0,0 0 21 16,0 0 6-16,0 0 1 0,127-68-3 0,-92 65 5 16,3 0-10-16,4 3-11 0,-2 0-78 15,-2 3-171-15,-9-1-288 0,-13 0-383 0</inkml:trace>
  <inkml:trace contextRef="#ctx0" brushRef="#br0" timeOffset="381239.3157">25536 14189 2349 0,'0'0'94'0,"0"0"-70"15,0 0-25-15,0 0 2 0,0 0 32 0,0 0 28 16,0 0 27-16,0 0 3 0,0 0-20 0,0 0-12 16,132-18-19-16,-86 16-9 0,5-1-13 15,4 1-3-15,6-1-7 0,3 2-4 0,0 0 2 16,-2 1-9-16,-4 0-10 0,-5 1-26 0,-5 2-69 15,-8 2-116-15,-4-5-209 0,-13 2-504 16,-8-2-298-16</inkml:trace>
  <inkml:trace contextRef="#ctx0" brushRef="#br0" timeOffset="381757.2643">26386 13597 2250 0,'0'0'87'16,"0"0"-28"-16,0 0-5 0,0 0-9 0,0 0-4 16,0 0 0-16,0 0-4 0,0 0 2 15,0 0 3-15,0 0-5 0,0 0-2 0,136-113-4 16,-91 102-7-16,3 2-3 0,3 0-5 0,-4 2-5 16,-1 4-6-16,-7 1-2 15,-7 2-2-15,-6 0-1 0,-5 0 2 0,-5 0-1 0,-6 0-6 16,-5 0-4-16,-3 1-15 0,-2 0-8 0,0 1-7 15,-7 3 16-15,-1 1 19 0,-4 1 11 0,-1 2 15 16,2-1-8-16,-3 0-5 0,3-1 1 16,1-2 1-16,3 1 1 0,4-2 5 0,-1 3-2 0,0 1-1 15,2 2 4-15,2 5 6 16,0 5 11-16,0 4 6 0,0 5 4 16,1 3-4-16,-1 4-3 0,6 3-5 0,-2 1-8 0,2 2-2 0,-2-3-10 15,2 4-5-15,-1-3 1 0,-2-1-7 0,1-1 0 16,-2-1 0-16,-2-1-2 0,0-3-2 15,0 0-7-15,0 2-28 0,-6-3-47 0,1 0-85 16,-2-3-148-16,4-8-350 0,-1-7-912 16</inkml:trace>
  <inkml:trace contextRef="#ctx0" brushRef="#br0" timeOffset="384525.524">28567 13500 0 0,'0'0'0'16,"0"0"0"-16,0 0 0 15,0 0 0-15,0 0 335 0,0 0 57 0,0 0-29 0,0 0-76 16,0 0-61-16,0 0-55 0,0 0-36 16,0 0-12-16,-72-78-19 0,70 77-13 0,2 1-26 0,-1 0-33 15,0 0-34-15,1 4-26 16,-3 7-3-16,-3 7 14 0,3 10 12 0,-6 8 15 16,3 3 2-16,0 6-3 0,-1 0-3 0,4 1-3 15,-5-2-1-15,3 2-5 0,0-3 8 0,2 0-3 16,-3-4 0-16,3-2 5 15,-3-3-2-15,1-1 1 0,-1-5 2 0,2-2-7 0,-3-6-1 16,4-5-4-16,-3-2-10 0,2-5-16 0,1-3-32 0,0-3-39 16,1-1-26-16,2-1-14 0,0-3-83 15,-1-8-79-15,0-4-68 0,0-6-24 0,1-4 98 16,0-5 121-16,-2-3 108 0,2-2 70 0,-1-4 48 0,1-1 30 16,-3-4 33-16,2 0 32 0,1 1 34 15,0-1 35-15,-1 2 16 0,1 1 2 16,-1 1-27-16,1 5-28 0,-2-2-25 0,4 6-18 0,0 5-10 15,-1 3-11-15,3 4-16 16,1 6-26-16,0 1-28 0,0 2-27 16,5 2-18-16,1 0-7 0,5 2-2 0,-1 1-2 0,4 3 1 15,4 2-4-15,4 0 6 0,2 0 5 0,3 7-1 16,0 1 13-16,4 4-11 0,-2 2-2 0,-3 3 2 16,-2 6-9-16,-6 2 6 0,-4 3-3 15,-8 0-3-15,-2 4 5 0,-9-2-3 16,-2 1 7-16,-12-2 3 0,-1-1-1 0,-9-2 6 0,-2-1 0 15,-3-4 1-15,-3-2 1 0,1 1 3 0,-3-3 2 16,2-2 2-16,2-4 10 0,5 0 10 0,0-3 11 16,7-2 13-16,0-1 1 0,6-1 5 0,3-3-5 15,3 1-10-15,3-2-4 0,3 0-19 16,0 0-13-16,0 2-15 0,5-1-12 0,2 3 9 0,3 0 7 16,6 3 14-16,5 3 7 0,2 0-7 15,6 1-2-15,3-1-5 16,3 2-2-16,0-1-2 0,4 3-2 0,-2 0 0 0,0-1 2 15,1 2-2-15,-2-1 0 0,0 1-2 0,-5 0-4 16,-4 0-6-16,-4 0-30 0,-4-2-40 0,-6-2-63 16,0-2-98-16,-4-1-127 0,1-2-220 15,-3-2-314-15,-5-3 469 0</inkml:trace>
  <inkml:trace contextRef="#ctx0" brushRef="#br0" timeOffset="384827.0641">29615 13341 1611 0,'0'0'228'0,"0"0"-62"0,0 0-61 0,0 0 15 15,0 0 30-15,0 0 19 0,0 0-8 16,0 0-45-16,0 0-42 0,0 0-39 0,0 0-30 0,0 0-12 16,0 0-7-16,0 0 6 0,-59-16 4 15,30 42 4-15,0 6 3 0,-1 6-1 0,4 2 2 16,-1 4 0-16,4 1 1 0,1 0 1 15,5-1-2-15,5-1-1 0,2-1-1 0,4-3-5 16,5-2 3-16,2-3-2 16,5 0 4-16,6-4 4 0,0-2-1 0,8-2 2 0,2-3-1 15,3-3-2-15,0-3 7 16,5-4-3-16,2-2 3 0,3-6 1 0,-1-1-8 0,4-4-8 0,-4 0-20 16,0-6-41-16,-2-3-64 0,-5 0-117 0,2-5-194 15,-10 4-418-15,-8 2-387 16</inkml:trace>
  <inkml:trace contextRef="#ctx0" brushRef="#br0" timeOffset="385359.8953">29296 13818 1614 0,'0'0'153'0,"0"0"-129"0,0 0-17 0,0 0 41 0,0 0 57 16,0 0 32-16,0 0 8 0,0 0-28 0,0 0-53 15,0 0-26-15,0 0-16 0,0 0-12 16,0 0 3-16,154-65 5 0,-101 52 8 0,2-2 8 15,3-1 7-15,2-2 7 0,-4 1 3 0,3 0-2 16,-6-1-5-16,-2 0-8 16,-3 0-5-16,-7-1-1 0,-4 3-2 15,-7-2 3-15,-5 1 5 0,-5-1 11 0,-8 4 14 0,-2 0 9 16,-4 3 5-16,-4 3-9 0,-2 1-12 0,0 4-12 16,0 0-11-16,0 3-7 0,0 0-11 0,0 0-11 15,0 0-15-15,-1 0-19 0,0 7-7 0,-5 6 6 16,2 7 10-16,-3 7 19 15,-4 6 8-15,2 0-2 0,1 0 0 0,4 2-4 16,-4-3 1-16,5 2 1 0,0-3 1 0,-1 0 1 0,3 0 0 16,1-3-2-16,-1-3-4 0,0-2 2 0,2-6 1 15,-1-2 1-15,0-5 5 0,0-2-3 0,0-3 0 16,0-3-2-16,0 0 0 0,0-2 13 0,0 0 8 16,0 0 9-16,0 0 12 0,1-6-13 15,5-5-6-15,-2-6-10 0,5-3-12 0,1-8 4 16,-1-3 0-16,3-3-1 0,-2-1-3 15,0-4 0-15,-2-1-3 0,2-1 2 16,-3-2 3-16,-1-1-3 0,1 2 2 0,-3 2-2 16,-2 5-4-16,2 6 4 0,-4 5-2 0,0 7 1 0,0 5 3 15,0 4-4-15,1 5-5 0,-1 2-7 16,1-1-15-16,0 2-9 0,0 0-14 0,0 0-10 16,5 0 14-16,-2 0 10 0,5 3 13 15,1 0 7-15,0 0-23 0,1 0-34 0,-1-1-45 16,0 2-46-16,0-2-62 0,-1-1-61 0,-1 1-77 15,2-2-106-15,0 1-138 0,-4-1-157 16,1 0 695-16</inkml:trace>
  <inkml:trace contextRef="#ctx0" brushRef="#br0" timeOffset="385767.4454">30457 13334 830 0,'0'0'317'15,"0"0"-46"-15,0 0-47 0,0 0 23 0,0 0 21 0,0 0-18 16,0 0-47-16,0 0-47 0,0 0-57 15,0 0-31-15,0 0-28 0,0 0-28 0,0 0-6 16,0 0-7-16,-75-62 1 0,60 74 3 16,-5 5-2-16,-3 4 0 0,-2 3 2 0,-3 3-1 15,1 1 4-15,-1 3 0 0,0 1 2 16,3 1-2-16,0-1 0 0,3-1 1 0,1-2-1 0,2-3 7 16,5 1-3-16,3-3-1 0,1-2-2 15,5-2-7-15,5-2 4 0,0-2 1 0,6-1 4 16,6-1 8-16,1 0-4 0,7-3 2 0,7 0 3 15,4-3-1-15,3-2 5 0,7-3-1 16,7-1-3-16,0-2-1 0,-1 0-8 0,0 0-1 16,-4 0-1-16,-4 0-4 0,-8-1 1 0,-4 1-1 15,-13 0-4-15,-2 0-5 0,-6 0 2 0,-5 0-6 16,-1 0-5-16,-4 4 8 0,-6 3-6 0,-7 4 5 16,-6 0 10-16,-6 4-6 0,-4-1 4 15,-5 0 2-15,-4-2 0 0,-4-1 2 0,3-2-3 16,-5 1 0-16,6-2-3 0,2-1 3 15,4-1-1-15,2 1-1 0,10-1-3 0,2-1-9 0,5-3-11 16,7 0-21-16,7-2-29 0,3 0-49 16,0 0-99-16,9-4-87 0,6-6-236 0,-4 2-444 15,0 2 101-15</inkml:trace>
  <inkml:trace contextRef="#ctx0" brushRef="#br0" timeOffset="386099.5166">31064 13321 1761 0,'0'0'702'0,"0"0"-655"0,0 0-18 16,0 0 33-16,0 0 34 0,0 0 36 0,0 0 5 0,0 0-35 15,0 0-34-15,0 0-42 16,0 0-21-16,0 0-10 0,0 0-1 0,0 0 4 0,-61 4 6 16,44 22 0-16,-3 3-3 0,2 3 1 0,-1 1 0 15,2 2 2-15,2-1 1 0,-1 2-1 16,3-4 2-16,1 0-4 0,0-4-4 0,-2-1 5 15,4-2-1-15,4-3 2 16,-3-2 5-16,2 0-7 0,7-3 0 0,-1-1 0 0,1-1-6 16,0-1 11-16,6-2 1 0,0-1 3 15,4-1 5-15,1 0-3 0,6-2-1 0,0-1 3 0,4-1 0 16,4-2-4-16,3-1 1 0,3-1-6 16,1-2-2-16,0 1 1 0,3-1-4 0,-4 0-1 15,-2 0-3-15,-3 0-19 0,0 1-29 0,-3-1-44 16,-2 0-60-16,-5-2-80 0,-1-2-114 0,-4-1-246 15,-1 1-415-15,-5 1 183 0</inkml:trace>
  <inkml:trace contextRef="#ctx0" brushRef="#br0" timeOffset="386692.904">30880 13700 1178 0,'0'0'353'16,"0"0"-85"-16,0 0-27 0,0 0 13 0,0 0-25 15,0 0-79-15,0 0-63 0,0 0-35 16,0 0-19-16,0 0-15 0,0 0-4 0,0 0-1 16,0 0-6-16,146-37 3 0,-104 31 8 15,-1-1-5-15,0-1 4 0,2 1-2 0,-4-5 1 16,1 2 4-16,0-6 2 0,-6-1 4 0,-3 0-2 16,-3-3 1-16,-6 0 1 0,-1 0 3 15,-5 2 6-15,-5 1 6 0,-2-1 7 0,-5 2 1 16,3 2-6-16,-5 2-3 15,-1 4-7-15,-1 0-2 0,0 3 2 0,0 3-9 0,-1 1-6 16,1 1-8-16,0 0-9 0,0 0-6 0,0 0-10 0,0 0-12 16,1 1-12-16,-2 5-5 0,-5 6 11 15,1 8 12-15,-3 7 18 0,-2 5 8 0,-2 2-2 16,0 0 0-16,2 0-2 0,-5 0 1 16,5-2-1-16,2 0 1 0,-4-3 1 0,5-4-1 0,-1-3 0 15,-1-2-1-15,2-5-4 0,4-3 4 0,0-1-2 16,-1-4 2-16,4-3 5 0,-1-1-4 15,1-3 4-15,0 0 5 0,0 0 6 0,0 0 11 16,0 0 8-16,5-6-3 0,-1-4-9 0,5-8-9 16,2-5-13-16,0-4-2 0,1-4 3 15,3-4-1-15,1-3 1 0,2-6 0 0,3-3-4 16,4-3 3-16,-3-4-2 0,1 2 2 0,3 1 4 16,-4 5-3-16,-2 5 0 0,-1 7-3 0,-4 8-1 15,-4 9 1-15,-3 7-1 0,-5 6-3 16,1 3-9-16,-3 1-11 0,0 0-16 0,1 5-2 15,-1 5 9-15,8 10 11 0,-2 3 19 0,0 9 3 16,1 6-1-16,6 3 1 0,-4 5-2 0,4-1 0 16,-2 2 4-16,8-1-2 0,-1-1 2 15,0-1-4-15,2-4-2 0,-1 0 0 0,3-2-14 16,-3-1-38-16,1-2-53 0,-1-2-83 0,-5-5-135 16,-2-2-235-16,-6-9-531 0,-4-7 38 15</inkml:trace>
  <inkml:trace contextRef="#ctx0" brushRef="#br0" timeOffset="387338.3597">31458 13651 2077 0,'0'0'497'0,"0"0"-468"16,0 0 7-16,0 0 22 0,0 0 15 0,0 0-10 15,0 0-24-15,0 0-24 0,0 0-12 0,0 0 6 16,0 0 0-16,118-71 3 0,-76 66-3 0,1-2 1 15,8 0 4-15,-1 1 1 0,0-1 3 16,-5 0-3-16,-5 1-6 0,-4 1-4 0,-5 2-1 16,-8 1-3-16,-4 0 1 0,-2 1 0 15,-7 1 0-15,-6 0-5 0,-1 0-3 0,-3 0-12 16,0 3 0-16,0 5 12 0,-3 6 12 0,0 3 15 16,-1 4 5-16,0 4-11 0,-2-1-6 0,3 1-5 15,1-1-1-15,2 1 3 16,-2-3-3-16,2-1 1 0,2-1-4 0,-2-3 0 15,0 0 2-15,0-1-1 0,1-5 2 0,0-2 1 0,-1-3-1 16,0-5 1-16,0 2 5 0,0-3 13 16,0 0 17-16,0 0 19 0,0 0 14 0,0-5-10 15,-1-4-16-15,-3-6-20 0,0-5-20 0,2-4-2 16,2-3-2-16,0-2 2 0,-1-4-1 0,1-3-2 16,1-2 3-16,8-2-3 0,-1-2 2 15,3-3 4-15,1-1-5 0,3 0 1 0,1 2-4 0,0 1-2 16,1 3 1-16,2 5 2 0,1 5-2 15,0 6-2-15,-3 6-3 0,2 3-8 0,-4 6-4 16,4 1-5-16,0 7-2 0,1 1 1 0,0 1 4 16,0 6 4-16,-1 3 4 0,-3 2-2 0,1 4 0 15,-5 2 0-15,-1 1-5 0,-4 4 3 16,-5 2-2-16,-1 1-1 0,-4-1 2 16,-5-1-1-16,-6 1 3 0,-1-3 3 0,-6-1 3 0,-1-1 4 15,0 1 0-15,-5-3 5 0,2 2-2 16,-1-2 3-16,6-4 0 0,2 0-3 0,3-3 5 15,3 0-5-15,4-3 1 0,0 2 4 0,2-2-4 16,1 1 4-16,3 1-2 0,1-2 0 16,2 3 2-16,-1 0 0 0,7 0 3 0,4 1 3 15,2 2-2-15,6 0 4 0,1 1-2 0,5 2 1 16,5-1-2-16,5-1 1 0,0-2-1 0,5 1-1 16,0-2 2-16,1-2-3 0,2-2-3 15,0-1-9-15,0-3-35 0,-5-2-63 0,-3-2-105 16,-3 0-145-16,-4-7-200 0,-8 0-357 0,-8 2-62 0</inkml:trace>
  <inkml:trace contextRef="#ctx0" brushRef="#br0" timeOffset="387649.4872">33170 13098 621 0,'0'0'332'0,"0"0"7"15,0 0-11-15,0 0-8 0,0 0-47 16,0 0-73-16,0 0-74 0,0 0-55 0,0 0-26 15,0 0-10-15,0 0 0 0,0 0 9 16,0 0 3-16,0 0 2 0,-122 3 0 0,84 19-4 16,-3 6-4-16,-4 6-16 15,11 0 1-15,3 1-10 0,7-2 2 0,4 3 9 0,0-1-7 16,6 0 4-16,7 1-7 0,2-1-2 0,7 1-1 16,1-3-1-16,5-3 0 0,5-3-2 0,0-2-1 15,6-3-1-15,0-1 1 0,-2-5 16 16,-1-2 1-16,-2-6 3 0,-1-1-4 0,1-1-15 0,2-1 0 15,0 0-11-15,4-2 7 0,0-3-6 16,1 0-16-16,-1 0-20 0,-1-3-42 0,-1-1-37 16,-3-1-53-16,0-1-73 0,-4 2-112 0,-2-1-190 15,-4 3-189-15,0-1-148 0,-4 3 624 0</inkml:trace>
  <inkml:trace contextRef="#ctx0" brushRef="#br0" timeOffset="388528.693">33199 13321 1689 0,'0'0'102'16,"0"0"-5"-16,0 0 35 0,0 0 16 15,0 0-18-15,0 0-56 0,0 0-77 0,0 0-67 16,0 0 10-16,0 0 19 0,0 0 31 0,0 0 51 16,0 0-11-16,0 0-14 0,-2 90-8 0,6-57-5 15,-1 6-7-15,0 3 4 0,1-1 3 0,-2 2 1 16,1-2 3-16,-3-2-1 0,0-2 3 15,2-2 2-15,-2-5 2 0,-2-3 4 0,-1-2-7 16,0-4-3-16,0-3-6 0,-2-3-12 16,1-5-20-16,3-2-34 0,-1-2-23 0,0-4-36 0,1-2-102 15,1 0-124-15,-1-1-258 0,1-3-259 16</inkml:trace>
  <inkml:trace contextRef="#ctx0" brushRef="#br0" timeOffset="388756.6365">33236 13541 0 0,'0'0'110'0,"0"0"212"0,0 0 29 15,0 0-15-15,0 0-13 0,0 0-37 16,0 0-43-16,0 0-46 0,48-126-46 0,-43 116-17 16,0 1-16-16,-2 0-17 0,0 4-14 0,1 0-19 15,1 1-14-15,-4 2-17 0,2-1-15 16,-2 3-16-16,0 0-13 0,-1 0-11 0,0 0-16 16,1 0 22-16,0 6 9 0,1 2 10 15,0 3 19-15,2 4-15 0,1 4-5 0,1 4 2 16,1 2-2-16,-2 5-3 15,2 2 1-15,-1 2-3 0,0 0 1 0,2 1-2 0,-3-1-7 0,2 0-51 16,-4 0-144-16,2-10-400 0,-4-6-993 16</inkml:trace>
  <inkml:trace contextRef="#ctx0" brushRef="#br0" timeOffset="389420.2084">20152 15316 2548 0,'0'0'32'15,"0"0"-22"-15,0 0-17 0,0 0-14 0,0 0-3 16,0 0-8-16,0 0-4 0,0 0 11 0,0 0 14 15,0 0 16-15,0 0 21 0,0 0 3 16,39 129-5-16,-30-63-4 0,0 5-8 0,2 1-6 0,-2 1-2 16,0-2-7-16,-3-3-14 0,1-5-30 15,-2-3-79-15,-3-4-138 0,-1-1-245 16,-1-18-362-16,0-12 148 0</inkml:trace>
  <inkml:trace contextRef="#ctx0" brushRef="#br0" timeOffset="389927.2172">19911 15604 1828 0,'0'0'518'0,"0"0"-474"0,-38-146-6 15,30 103-11-15,6 9 8 0,2 4 18 0,0 6 3 16,5 4 7-16,1 0-12 0,4 5-20 16,2 2-10-16,7 3-15 0,4 2-8 0,4 3 0 15,5 2-6-15,7 3 0 0,0 0 3 16,2 8-6-16,3 5 8 0,-1 3-2 0,-2 4 1 0,-3 6-1 15,-5 1-5-15,-5 3-14 0,-5 1-11 16,-3 2-4-16,-9 0-13 16,-2-3 3-16,-5 1 6 0,-4-3 4 0,-3-1 14 0,-4-1 6 15,-3-5 6-15,-2 0 6 0,0-2-1 0,-1-5 7 16,3 0 1-16,1-3 6 0,1-3 6 0,2-2 4 16,3-4 5-16,2-1 7 0,0 1 9 15,1-2 10-15,0 0 7 0,0 0 4 0,5-4-16 16,0-3-18-16,4-4-16 0,7-1-20 0,4-4 9 15,5 1-2-15,3-1 4 0,6-1 3 0,1 2-8 16,3 2 3-16,4 1-6 0,-2 3 0 0,3 4 6 16,-1 4-4-16,4 1 1 0,-2 9-5 0,-1 8-2 15,1 5 3-15,0 9 0 0,-3 5 5 16,-8 5 0-16,-3 4-3 0,-6-2-13 16,-8 2-22-16,-7-1-22 0,-8-4-29 0,0-1-11 0,-12-3 1 15,-10-3 4-15,-9-3 25 0,-8-3 26 16,-6-6 21-16,-8-2 23 0,-7-5 10 0,-4-5 10 15,-4-5 10-15,-1-4 15 0,0 0 19 0,-1-11 9 16,6-3 12-16,2-2 8 0,4-3 3 0,10-4-1 16,5-2-15-16,9-1-19 0,11-3-20 15,7 0-22-15,10-4-14 0,7-3-26 0,16-4-29 16,8-5-42-16,11-6-49 0,10-3-61 16,6 0-88-16,7 1-141 0,6 3-195 0,-14 14-112 0,-17 12 743 0</inkml:trace>
  <inkml:trace contextRef="#ctx0" brushRef="#br0" timeOffset="390312.6527">21274 15279 0 0,'0'0'8'0,"0"0"434"16,154-3-95-16,-107 3-71 0,-12 6-50 0,-6 2-31 16,-7 4-34-16,-4 2-17 0,-7 2-7 0,-6 4-4 15,-5 5 6-15,0 2-3 0,-4 7-14 0,-7 1-19 16,0 5-27-16,-7 4-15 16,-1 0-8-16,3 4-11 0,-7-3-4 0,0 1-9 15,2-2-5-15,0-2-6 0,0-6-2 0,1-3-3 16,4-5-7-16,1-2 0 0,4-5-2 0,2-3-2 15,4-4 2-15,2-6-1 0,1-3 5 0,2-3 5 16,0-2 4-16,0-1 6 0,8-9-7 0,-1-2 1 16,6-8-5-16,2-4-8 0,3-6 2 0,2-3-2 15,1-5 0-15,-1-6 7 16,1-4-4-16,-1-4 2 0,0-4-3 0,0-6-1 0,1-2 1 0,-1-1 0 16,1 1 5-16,1 2-1 0,-3 5 0 15,1 8-1-15,-3 9-5 0,-4 10 0 16,-3 11-4-16,-1 9 0 0,-7 5-6 0,0 5-16 15,2 1 4-15,-1 10 1 0,2 6 3 0,2 9 20 16,2 12-4-16,1 4 4 0,-1 9 0 16,2 3-10-16,-1 2 2 0,1 2-2 0,5 0-4 15,-3 0 6-15,3 1 1 0,-1-3-1 16,4-3 0-16,0-5 2 0,-5-4-11 0,4-2-19 0,-6-5-39 16,-2-1-75-16,-1-3-107 0,-3-4-219 0,-3-7-414 15,-2-8-361-15</inkml:trace>
  <inkml:trace contextRef="#ctx0" brushRef="#br0" timeOffset="390820.9215">21387 15900 2597 0,'0'0'80'0,"0"0"-69"0,0 0-31 15,0 0-14-15,0 0 2 0,0 0 18 16,0 0 21-16,122-102 8 0,-74 86 2 0,6-1-1 15,6-2-3-15,4 0-3 0,7-3-9 0,7-2 3 16,2 0-6-16,1 0 1 0,-1-1 8 0,-3-1-5 16,-2-2 5-16,-8-2 1 0,-5 0-4 15,-7 1 9-15,-9 2-8 0,-7 2 2 0,-8 5 7 16,-6 3-4-16,-11 3 17 0,-3 2 6 0,-9 1 3 16,-3 4 3-16,-3-1-6 0,-12 0-9 0,0 3-8 15,-10 2-4-15,-3 3-6 0,-3 0 1 16,-9 7 2-16,1 3-3 0,0 2 3 0,-2 3-4 15,4 2-4-15,4 0 8 0,1 1-8 0,2 2 1 16,4 0 2-16,3 0-10 0,7-1 7 0,4-2-5 16,6-1 0-16,5 0 2 0,2-1-3 0,10 0 4 15,7 0 2-15,8-1-3 0,6-1 5 0,7-2-3 16,5-2 3-16,6 1 0 0,5-1-3 16,0 0 4-16,4 0-8 0,1 2 4 15,0 1-2-15,-2 3-1 0,0 4 3 0,-4 1-9 16,-6 2 10-16,-4 0-4 0,-10 0-1 0,-4-3 9 0,-11-1-14 15,-11-2 0-15,-7 0-3 0,-10-3-6 0,-15 0 10 16,-6-3 3-16,-11 0 4 16,-8-2 4-16,-3-1-3 0,-8-2 2 0,-6 0 0 15,1-2-1-15,-2-1 1 0,-2-2-2 0,3 0-3 16,1-1-17-16,7-4-7 0,7-2-19 0,8 0-30 16,7-2-41-16,16-2-112 0,8 1-293 0,7 0-454 15,5 4 48-15</inkml:trace>
  <inkml:trace contextRef="#ctx0" brushRef="#br0" timeOffset="391363.774">23242 15372 1355 0,'0'0'619'16,"0"0"-555"-16,0 0-27 0,0 0-33 0,62-117 14 0,-49 104 35 15,-3 4 21-15,0 4 21 0,-4 3-21 0,-4 2-43 16,-2 0-15-16,1 10-16 0,-1 8 8 16,1 5 27-16,0 11-3 0,-1 6 9 0,2 5-4 15,1 4-14-15,0 4 0 0,-2 0-9 16,1 2-2-16,3-2-4 0,-5-3-4 0,1-3 1 0,-1-5-1 16,1-6 2-16,-1-4 2 15,1-5 0-15,-1-7-1 0,0-4-3 0,0-6 4 16,0-2-1-16,0-5 19 0,0-3 26 0,0 0 21 15,0-1 3-15,0-10-17 0,0-5-25 0,0-4-22 0,-1-7-9 16,3-2 2-16,0-3-1 0,2-5-1 16,1-2 4-16,0-7-3 0,2-2 2 0,2-4-1 15,2-3-2-15,4 0 1 0,-2-2-4 0,5 2 2 16,-3 1-4-16,4 4 0 0,-1 5 4 0,1 7-14 16,-4 9 9-16,4 7-9 0,-2 6-6 15,-4 8 5-15,4 6-11 0,-3 2 2 0,5 5 5 16,-1 6-4-16,1 5 10 0,-2 5-2 0,6 3-11 15,-5 4-33-15,3 2-74 0,2 2-138 0,-8-8-331 16,-5-8-844-16</inkml:trace>
  <inkml:trace contextRef="#ctx0" brushRef="#br0" timeOffset="391543.8855">23531 15661 2755 0,'0'0'33'0,"0"0"-53"16,0 0-21-16,0 0 4 0,0 0 9 16,0 0 24-16,0 0 8 0,131-88-4 0,-89 83 2 15,0 1-8-15,5 4 1 0,-2 0-64 0,2 4-175 16,-15 1-392-16,-12-1-905 0</inkml:trace>
  <inkml:trace contextRef="#ctx0" brushRef="#br0" timeOffset="391739.8233">23472 15955 2622 0,'0'0'258'0,"0"0"-241"0,0 0-27 0,0 0-9 16,0 0 19-16,0 0 22 0,0 0 10 0,0 0-1 16,118-66-17-16,-76 57-10 0,8 1-1 0,5-2-2 15,9 2 4-15,0-1-3 0,2 0-4 0,0 1-30 16,-3 2-79-1,-2-2-133-15,-3 2-297 0,-17 2-537 0,-14 1 104 16</inkml:trace>
  <inkml:trace contextRef="#ctx0" brushRef="#br0" timeOffset="392062.8574">24773 15252 1555 0,'0'0'1012'0,"0"0"-947"15,0 0-15-15,0 0 2 0,0 0 30 16,0 0 27-16,0 0 5 0,-22-116-25 0,10 112-34 15,-3 1-28-15,-4 3-16 0,-1 0-7 0,-6 4-1 16,2 5 0-16,-3 6-2 0,-2 4 2 0,5 6-5 16,-3 1 5-16,6 4-4 0,1 1 1 0,9 0 3 15,1 0-4-15,8 0 0 0,2-3-4 16,6-1-1-16,10-1 2 0,5-1 3 16,7-1 3-16,5-2 0 0,5-1-3 0,4-3 2 0,5-6-1 15,-2 3 3-15,3-2 4 0,-1-2-6 0,-1 3 1 16,-5 0-7-16,-6 0-10 15,-3 0 2-15,-8 1-9 0,-6 0-3 0,-8-1 2 0,-6-1-7 16,-4-2 1-16,-7 1 2 0,-9-3 3 16,-6 0 10-16,-9 0 10 0,-7-4 7 0,-5-1 3 15,-5-1-2-15,-3-1-8 0,0-1 0 0,0 0 3 16,2-1-2-16,5 0 7 0,3 2-4 16,6-2-9-16,11 0-15 0,6 0-41 0,8-2-80 15,10-1-232-15,0-1-500 0,6 3-637 0</inkml:trace>
  <inkml:trace contextRef="#ctx0" brushRef="#br0" timeOffset="392681.4547">26471 15450 2742 0,'0'0'13'0,"0"0"-35"16,0 0-12-16,0 0-5 0,0 0 20 0,0 0 16 16,150-72 8-16,-103 64 7 0,1 2-1 0,4 1-4 15,0 3-2-15,0 1-5 0,-2 1-20 16,0 0-69-16,-5 0-136 0,-3 0-270 0,-11 0-465 16,-12 0 71-16</inkml:trace>
  <inkml:trace contextRef="#ctx0" brushRef="#br0" timeOffset="392887.4708">27556 15132 2139 0,'0'0'138'0,"0"0"-69"0,0 0-18 16,0 0 19-16,0 0 17 0,0 0 1 0,0 0-32 16,0 0-15-16,0 0 0 0,0 0 4 15,0 0 2-15,0 0-9 0,0 0-17 0,-18 150-6 16,15-111-9-16,-1 1-3 0,0-2-3 15,3-1-8-15,-1-3-2 0,0 0-29 0,2-5-49 16,2 0-80-16,-2-4-154 0,2-7-313 0,-1-7-581 0</inkml:trace>
  <inkml:trace contextRef="#ctx0" brushRef="#br0" timeOffset="393250.7591">27802 14866 2159 0,'0'0'113'0,"0"0"-57"0,0 0-10 16,-153-145 21-16,107 124 27 0,-1 8 28 16,-5 7-2-16,-2 4-21 0,-3 6-31 15,2 11-26-15,-2 8-16 0,2 11-10 16,3 9-8-16,4 9 0 0,2 6-2 16,8 7-3-16,1 4-4 0,6 3 4 0,4 3-4 0,7 0 3 15,8 0 0-15,4 1-8 0,9-7 0 0,6 1-5 0,11-9 0 16,9-3 6-16,11-5-1 0,4-9 4 0,13-3 2 15,5-8 0-15,7-5 1 16,5-6 0-16,7-7-2 0,2-5 3 0,2-7 3 0,4-3-1 16,2-3-3-16,-2-8 2 0,3-3-4 0,-7-4 3 15,-3-3 7-15,-8-3-5 0,-9-3 7 16,-10-7-4-16,-11-5 0 0,-6-6 2 0,-11-5-2 16,-6-5 0-16,-6-4 1 0,-8-6-4 0,-7-3 5 15,-3-3-4-15,-10-3-5 0,-10-2 4 16,-5 2-9-16,-7 0 1 0,-5 6 0 0,-7 7-6 0,-6 10-5 15,-3 11-1-15,-6 9-7 0,-1 10-24 16,2 9-56-16,2 7-103 0,4 5-208 0,15 5-515 16,18 0-414-16</inkml:trace>
  <inkml:trace contextRef="#ctx0" brushRef="#br0" timeOffset="393770.7825">30458 14998 2795 0,'0'0'66'0,"0"0"-20"16,0 0-3-16,0 0 0 0,0 0-10 15,0 0-3-15,0 0-15 0,0 0-18 16,0 0-4-16,0 0 4 0,0 0 5 0,0 0 10 0,0 0 3 15,-19 128-5-15,18-85-5 0,1 0-3 16,0 0-1-16,1-2-3 0,-1-3-14 0,1 1-30 16,-1-4-45-16,1-3-78 0,-1-2-136 0,0-9-313 15,0-8-526-15</inkml:trace>
  <inkml:trace contextRef="#ctx0" brushRef="#br0" timeOffset="394004.9994">31169 14947 2911 0,'0'0'48'0,"0"0"-29"0,0 0-11 15,0 0 2-15,0 0 3 0,0 0 2 0,0 0-3 16,0 0 1-16,0 0-1 0,0 0 3 0,0 0 4 16,0 0-6-16,-41 137-4 0,33-100-5 15,2 1 0-15,4-1 1 0,2 0-3 0,0-1 0 16,0-1-4-16,1-3-14 0,5-2-16 0,0-2-38 0,2-3-52 15,2-4-56-15,1-3-90 0,3-4-123 16,-7-4-243-16,2-5-413 0</inkml:trace>
  <inkml:trace contextRef="#ctx0" brushRef="#br0" timeOffset="394467.0572">31366 14641 410 0,'0'0'481'0,"0"0"-302"0,0 0 0 0,0 0 27 15,0 0 41-15,0 0 39 16,0 0-22-16,0 0-60 0,0 0-58 0,-44-122-41 15,28 107-35-15,-5 1-12 0,-2 3-18 0,-7 2-14 0,-8 3-11 16,-6 3-5-16,-12 3-3 0,-6 10 2 16,-10 9-3-16,-4 9 5 0,-8 7 2 0,1 10-4 15,2 9 4-15,0 10-6 0,6 7-2 16,1 5 2-16,7 5-3 0,5 2 0 16,10-1-2-16,7 2-1 0,12-3-7 0,13 0-4 0,9-5 3 0,12-7-12 15,8-4 11-15,18-5 1 0,10-6-2 16,18-6 16-16,8-9-5 0,11-4 3 0,12-7 7 0,6-7-8 15,5-8 2-15,8-6-6 0,2-7-1 16,4-3 9-16,2-10-5 0,-3-5 3 0,-2-5 0 16,-7-6-5-16,-5-4 2 0,-8-5 0 15,-12-5 0-15,-7-4-8 0,-16-7-3 0,-8-5-10 16,-12-7-6-16,-10-6 12 0,-8-6-1 16,-11-5 1-16,-5-3 4 0,-7-1-11 0,-13-1 4 0,-9 2-5 15,-4 5-6-15,-8 8-4 0,-6 11-18 0,-9 12-18 16,1 10-38-16,-11 12-104 15,0 11-116-15,11 7-378 0,18 7-662 0</inkml:trace>
  <inkml:trace contextRef="#ctx0" brushRef="#br0" timeOffset="395204.6724">29369 14771 2471 0,'0'0'81'0,"0"0"-34"16,0 0-19-16,0 0 0 0,0 0 18 16,0 0 30-16,0 0 11 0,0 0-1 0,0 0-18 15,0 0-37-15,0 0-21 0,0 0-13 0,0 0-7 16,31-37 6-16,2 37 3 0,8 2 3 0,5 1-3 16,4 1 2-16,3 3 2 0,-5-2-3 0,0 2 2 15,-8 1-2-15,-8 0 1 0,-5 0 2 16,-10-2-10-16,-3 0 5 0,-7-3-5 0,-3 0-5 15,-4-1 1-15,-4 1-6 0,-4 2 8 16,-10 4 6-16,-10 2 1 0,-6 2 9 0,-12 4-5 16,-6 0 0-16,-2 0 3 0,-6 1-3 0,-2 0 0 0,2 2-2 15,-1 0 0-15,2 0-2 0,5 0 3 0,0-1 2 16,9-1-5-16,5-3 5 0,4 1-5 16,11-2-3-16,5-3 5 0,8 0-9 0,3-1 0 15,9 0-1-15,0 1-10 0,11 0 9 16,9-1 6-16,7 1 8 0,6-2 12 0,10-2-3 15,7-2-2-15,7-3-3 0,4-2-8 16,0 0 3-16,1 0 2 0,-2 0-2 0,-6 0 1 0,-6 0-3 16,-10 0-5-16,-11 0-3 0,-7 0-2 0,-10 0-8 15,-4 0-10-15,-6 3-15 0,-10 2-1 16,-9 4 10-16,-10 3 15 0,-12 3 16 0,-7 3 12 16,-8 2-11-16,-8 2 3 0,-4 0 2 0,-4 2-11 15,-4 0 7-15,3 2-3 0,-4 0 1 16,6 0 10-16,5 0 8 0,6-1 9 15,9 0 5-15,12-3-4 0,14-4-5 0,7-4-11 16,10-1-5-16,8-1 2 0,11-3 6 0,15 1 4 0,8-3 4 16,16-5 1-16,9-2-3 0,11-2-3 15,9-8-1-15,8-1-8 0,1-1 2 0,7-4-5 0,-2 0 1 16,-1-1 2-16,-2-1-3 0,-4 0-1 16,-10 1-18-16,-9 1-45 0,-11 2-66 0,-9-2-86 15,-13 0-111-15,-5 0-145 0,-11 2-302 16,-9 6-309-16</inkml:trace>
  <inkml:trace contextRef="#ctx0" brushRef="#br0" timeOffset="395420.324">29631 14701 1648 0,'0'0'741'0,"0"0"-562"0,0 0-77 16,-43-124-21-16,40 113-20 0,1 8-7 16,2 3-14-16,0 0-41 0,0 7-14 0,0 10 7 15,0 12 21-15,2 13 23 0,-4 14 11 0,-3 8-8 16,1 9-11-16,-5 5-6 0,-1 5-5 15,-2 2-5-15,-2 1 4 0,-2 2-1 16,-2 0-1-16,-2 2 4 0,-2-2-7 0,-1-3 0 0,-1-3-4 16,3-7-3-16,3-5-1 0,4-6-3 0,4-7-6 15,4-2-23-15,5-5-58 0,2-5-99 16,-1-2-215-16,6-15-665 0,-4-9-354 0</inkml:trace>
  <inkml:trace contextRef="#ctx0" brushRef="#br0" timeOffset="411492.9461">26718 16273 0 0,'0'0'0'0,"0"0"0"0,0 0 0 16,0 0 14-16,0 0 166 0,0 0-1 0,0 0 4 15,0 0-7-15,0 0-21 0,0 0-35 0,0 0-38 16,-4-10-28-16,6 10-21 0,1 0-9 0,-1 0-4 16,5 0 49-16,4 0 19 0,6-1 9 15,8-2 13-15,5-1-47 0,5-1-15 0,4 0-6 16,4 0-11-16,6-2-6 0,2 0-3 16,3 1-8-16,2 1 1 15,-2-1-6-15,2 2-2 0,-4 3 2 0,-4 1-2 0,-6 0 2 0,-5 0-4 0,-7 3-20 16,-6 2-56-1,-8-1-104-15,-7-1-133 0,-5 1-103 0,-4 0-62 0,-11 2 36 16,-3-2 437-16,5-1 0 0</inkml:trace>
  <inkml:trace contextRef="#ctx0" brushRef="#br0" timeOffset="411780.7271">26849 16290 0 0,'0'0'0'0,"0"0"0"16,-177 37 0-16,117-23 146 0,13-3 60 0,4 2-18 15,10-3-33-15,7 1-26 0,7-3-25 0,7-2-34 16,6-2-24-16,5-2-36 0,1-1 21 0,5 0 22 15,6 0 33-15,6-1 52 0,4 0 3 16,7 0 8-16,7-3-19 0,6-3-27 0,8-1-17 16,1 0-20-16,6-1-7 0,2 0-2 15,2 0-11-15,2 1-6 0,1 2-9 0,0-1-6 16,2 0-4-16,-2 2-2 0,2 0 3 0,-1 0-5 16,-3 2-1-16,-4 0-4 0,-3 0-7 0,-7 2 4 15,-7 0-4-15,-8 0 2 0,-7 0 1 0,-7 0-5 16,-9 0 5-16,-5 0 6 0,-4 0 10 15,-4 0-5-15,-8 0-6 16,-4 0-11-16,-9 0-11 0,-4 0 3 0,-2 0-3 0,-4 0-10 0,1 0-20 16,-1 2-39-16,1 0-58 0,3 0-76 15,7 1-118-15,7-1-260 0,7 0-501 0</inkml:trace>
  <inkml:trace contextRef="#ctx0" brushRef="#br0" timeOffset="416688.2627">24324 17343 2105 0,'0'0'25'0,"0"0"-28"15,0 0-34-15,0 0-30 0,0 0-41 0,0 0 3 16,0 0 22-16,0 0 30 0,0 0 44 0,0 0 16 16,0 0-4-16,0 0-3 0,-51 153-2 15,47-112-3-15,-2 3-2 0,3 2 0 0,1-7-3 16,-4-4-3-16,5-7 25 0,-1-4-9 0,0 1 5 15,-2-1-7-15,2 1-23 0,-1-1 13 0,-2 1 0 16,4-4 20-16,-1-2-2 0,-2-3 5 0,1-2 10 16,3-5 3-16,-3-3 29 0,2-3 18 15,0-1 15-15,1-2-11 0,-1 0-23 0,-1-5-21 16,0-2-31-16,1-5 3 0,0-1 8 16,-1-5-10-16,0-7 11 0,2-10-4 0,0-6-14 15,-3-7 6-15,2 2-2 0,6 2 5 16,-4 0 12-16,0 2-1 0,0-1 0 0,0 3-6 0,-1 0-4 15,0 5 2-15,0 2 2 0,0 4 5 0,0 1-2 16,0 3-2-16,3 0-8 0,1 4-8 16,1-1-3-16,2 4-4 0,1 4-5 0,2 2-2 0,2 2-7 15,0 3-2-15,2 1-3 16,1 2-2-16,2 2 8 0,-3 2-3 0,3 0-2 0,-3 3 1 16,2 5-8-16,-3 1 4 0,-1 1 2 15,-1 3 8-15,-2 1 3 0,0 2 2 0,0 2-1 16,-6 2-4-16,0 2 4 0,0 1 4 0,-3 1 5 15,-3 3 4-15,-3-2 3 0,-3 1 1 16,-2-2 2-16,-6 1 2 0,3-3 3 0,-5-1-1 0,-1 2 3 16,-2-1-5-16,1-1-3 0,1 1 0 15,1-2-8-15,2-1 2 0,3-2-1 0,3-1-27 16,2-5-50-16,4-1-89 0,5-3-114 0,0-2-133 16,8-3-147-16,1-2 368 0,-3 0 199 15</inkml:trace>
  <inkml:trace contextRef="#ctx0" brushRef="#br0" timeOffset="417103.7779">24981 17237 0 0,'0'0'461'0,"0"0"-386"0,0 0-57 16,0 0-28-16,0 0 21 0,0 0 37 0,0 0 57 16,0 0 54-16,0 0 1 0,61 132-11 0,-68-98-28 15,-6 4-36-15,-1 3-15 0,-4 0-5 0,-2-1 5 16,0 1 1-16,-4-5 10 0,8-6-1 15,-2-4-13-15,5-7 14 0,1-4 0 0,0-1-28 16,0 0-8-16,3-2-29 0,0-1-9 16,2-1 12-16,1-3 5 0,2-1-6 0,0-2-7 15,4-4 2-15,0 0 4 0,6-5 24 0,5-8 4 0,5-10-9 16,5-7-12-16,3-3-24 16,-2-5-2-16,3-2 10 15,-1-1 4-15,0-1 8 0,1 1-6 0,-3-1 8 0,-2 2-1 16,-2 0-7-16,-4 0 11 0,2 6-11 0,-6 1 2 15,0 5 2-15,-3 8-9 0,-2 8 6 0,-4 5-5 16,0 3 7-16,-1 4-5 0,0 0-10 0,0 0-24 0,-1 7-22 16,0 4-1-16,-1 9 7 0,-3 6 20 0,4 5 15 15,-2 6-5-15,3 1 1 16,1 1 1-16,2 2-9 0,3 0 12 0,3 2-8 16,1-2 0-16,3 0 8 0,-2-6-11 0,1-7 8 0,-2-3 4 15,-2-4 0-15,2 0-25 0,0 1-19 16,-1-1-47-1,0 1-89-15,1 1-107 0,-2-3-175 0,-2-6-317 0,-3-4 257 0</inkml:trace>
  <inkml:trace contextRef="#ctx0" brushRef="#br0" timeOffset="417606.859">24827 17669 2706 0,'0'0'34'0,"0"0"-36"0,0 0-39 15,0 0-38-15,0 0-5 0,0 0 18 16,0 0 37-16,0 0 34 0,0 0 11 0,0 0-1 16,0 0-14-16,152-108 5 0,-100 91-3 15,4-2-2-15,7-1 2 0,1 0 3 0,-1-3 1 16,-1 2 0-16,-3-1-3 0,-6 0-5 16,-2 1-5-16,-6 1 6 0,-8 2-2 0,-3 2 7 15,-5 2 1-15,-5-1-2 0,-10 3 7 0,-2 4 4 16,-5 1 21-16,-6 0 14 0,-1 3-1 0,0 1-2 15,-7-1-21-15,0 2-19 0,-3 1 2 0,-4 1-16 16,1 0 0-16,-1 0 1 0,-3 6-9 16,1 2 10-16,1 3-3 0,-4 0 2 0,5 2 3 15,-2 2-1-15,4 0 6 0,3 1-8 16,-1-4 0-16,7 2-2 0,-1-3-5 0,1 2 7 0,3-2-7 16,0 1 3-16,3-2-4 0,4 0-4 15,10-2 12-15,1-2-5 0,4-1 11 0,5-1 2 0,4 1-3 16,4 0 7-16,1-2-6 0,4 1-2 15,-1 2 6-15,0 0-8 0,0 2 4 0,-5 4-2 16,-2 0-6-16,-7 1 0 0,-4 2-2 0,-8-1 2 16,-3 0-5-16,-5 1-2 0,-5-1 2 0,-6 0 0 15,-8 0 13-15,-5 0 3 0,-8 0 5 0,-2-2 10 16,-10 0-10-16,-3-2 7 0,-2-1-6 16,-3-2-8-16,2-3 8 0,-4 2-8 15,9-1 3-15,2-2 4 0,7 0-20 0,5-2-20 0,6-1-55 16,8-1-76-16,5-6-130 0,7-2-277 15,0 2-329-15,2 3 357 16</inkml:trace>
  <inkml:trace contextRef="#ctx0" brushRef="#br0" timeOffset="417920.9132">26098 17195 2817 0,'0'0'153'0,"0"0"-118"0,0 0-24 15,0 0-3-15,0 0 15 0,0 0 21 0,0 0 8 0,0 0-13 16,0 0-16-16,0 0-16 0,0 0-9 16,0 0 8-16,0 0-5 0,74-84 7 0,-33 77-1 15,3 0-14-15,0 0 8 0,-1 2-9 16,-1 0 6-16,-4 3 7 0,-3 2-4 0,-8 0 1 16,-3 0-8-16,-8 2 4 0,-2 3-5 0,-4 1 1 15,-5 2 5-15,-2 3-4 0,-3 5 10 0,-1 4-1 16,-6 4-4-16,-3 5 9 0,-4 4-9 15,-1 3 3-15,-3 4 2 0,2-2-11 0,-2 1 6 16,0-2-6-16,2-1 2 0,1 1 6 0,3-2-7 16,2 0 8-16,1-3-6 0,2-1-5 0,2-1 7 15,5-6-6-15,0-4 8 0,0-3-4 0,0-4-5 16,0-3-39-16,1 1-80 0,3-2-105 0,1-1-203 16,-2-2-323-16,0-3-423 0</inkml:trace>
  <inkml:trace contextRef="#ctx0" brushRef="#br0" timeOffset="418375.2">26883 17070 1874 0,'0'0'131'0,"0"0"-77"16,0 0-21-16,0 0 6 0,0 0 23 0,0 0 10 16,0 0 14-16,0 0 14 0,0 0 0 15,0 0 4-15,0 0-22 0,0 0-29 16,32 122-14-16,-41-77-15 0,-2 1-18 0,2 1-2 0,-1-2 1 15,-1-1 4-15,1-4 4 0,-3-1 4 16,1-3-4-16,1-2-5 0,-2-3 2 0,6-3-4 16,-2-4 0-16,3-5 3 15,2-6-13-15,-1-4 8 0,4-4-6 16,1-4-3-16,0-1 14 0,0 0-12 0,0-1 13 0,5-3 3 0,0-3-8 16,4-7 9-16,2-8-8 0,5-6 1 0,-1-6 6 0,5 0-6 15,1-7 7-15,-2-2-3 0,2-5 1 16,0-5-4-16,-1-4 4 0,4-7 4 15,-2 2-6-15,2 1 4 0,-2 1-8 0,0 6-5 16,1 6 9-16,-3 8-3 0,-3 8 1 16,1 10 3-16,-6 7-15 0,-2 5 4 0,1 6-4 0,-3 2-4 0,2 2 5 15,0 9-4-15,-2 7 5 16,2 6-2-16,3 8-2 0,-4 4 2 0,2 7-4 16,-2 1 6-16,2 4 2 0,-1 1-1 0,-1 0-2 15,2 0-5-15,0 0 1 0,0-4-5 0,1 0 9 16,4-3 3-16,0-3-7 0,-1-4 8 15,2-4-8-15,-3-5-5 0,1-3 2 16,-2-3-29-16,0-3-37 0,-3-2-54 0,-4-3-91 0,-2-3-132 16,-1-2-228-16,-2-4-370 0,-1 0 250 0</inkml:trace>
  <inkml:trace contextRef="#ctx0" brushRef="#br0" timeOffset="418577.3783">26867 17496 2712 0,'0'0'50'0,"0"0"-39"16,0 0-23-16,0 0 8 0,0 0 19 0,0 0 14 16,0 0 8-16,0 0-7 0,0 0-13 15,0 0-6-15,121-53-11 0,-72 44 6 16,3-2 1-16,9 1-8 0,0 0 6 0,4-3-8 16,-3 3-32-16,-2-1-59 0,-7 2-146 15,-13 1-324-15,-16 5-725 0</inkml:trace>
  <inkml:trace contextRef="#ctx0" brushRef="#br0" timeOffset="427408.0195">30175 16837 1185 0,'0'0'41'0,"0"0"-31"0,0 0 21 0,0 0 53 0,0 0 14 16,0 0-8-16,0 0-43 0,0 0-59 0,0 0-24 15,0 0 7-15,0 0 17 0,0 0 12 0,-24 88-1 16,28-54-1-16,-1 3-2 0,3 3-7 15,0-2-1-15,0 4-6 0,1 0-14 0,-2-1-48 16,2 0-80-16,-2-1-103 0,0-1-85 0,-2-4-78 16,-2-9 286-16,0-11 140 0</inkml:trace>
  <inkml:trace contextRef="#ctx0" brushRef="#br0" timeOffset="427763.1517">29970 16940 1104 0,'0'0'93'0,"0"0"-15"0,0 0-4 0,0 0-1 16,0 0 34-16,0 0 15 0,0 0-20 0,-37-124-19 16,43 110-38-16,1-1-26 0,10 1-10 15,0 0-10-15,4-1 1 0,3 1 1 0,6-1 2 16,-1 1 2-16,3-1 2 0,0-1 2 0,4 1-2 15,-3 3 1-15,0 0 0 0,1 3 2 16,-3 2 0-16,-5 3-5 0,0-1 0 16,-3 4-6-16,-2 1 0 0,-1 0-4 0,-1 2 1 15,-5 4 1-15,3 3 1 0,-5 0 0 0,-1 4 0 0,-2 0-6 16,-1 5 2-16,-6 0 4 16,-1 0 6-16,-1 1 9 0,-2 1 2 0,-7-1 8 0,-1 2-2 15,-1-2 3-15,-2 0 5 0,-4 0-3 0,2-1 2 16,-4-1-3-16,0 2-8 0,-1-2-5 15,-2 1-1-15,1 0-2 0,-1-2-3 0,0 2-5 16,4-2-9-16,3-2-18 0,2 0-32 0,5-3-80 16,4-2-105-16,4 1-175 0,1-3-254 15,-1-4 21-15</inkml:trace>
  <inkml:trace contextRef="#ctx0" brushRef="#br0" timeOffset="427994.5124">30956 16704 2281 0,'0'0'17'15,"0"0"-39"-15,0 0-8 0,0 0 17 0,0 0 25 16,0 0 24-16,0 0 15 0,0 0-6 16,0 0-6-16,-48 141-11 0,49-107-17 0,-1 0 0 15,3 2-7-15,3 0-1 0,2-2 4 0,-4 1-5 16,6-3 1-16,-4-2-8 0,0-1-13 15,1-4-33-15,-1-1-70 0,0-4-121 0,-1-2-266 16,-2-5-415-16,-2-6 306 0</inkml:trace>
  <inkml:trace contextRef="#ctx0" brushRef="#br0" timeOffset="428161.3126">30941 16372 2665 0,'0'0'9'0,"0"0"-12"16,0 0 3-16,0 0-3 0,0 0 4 0,0 0-2 16,0 0-24-16,0 0-36 0,0 0-19 15,0 0-79-15,0 0-148 0,0 0-269 0,0 0-644 0</inkml:trace>
  <inkml:trace contextRef="#ctx0" brushRef="#br0" timeOffset="428579.595">31185 16607 2738 0,'0'0'37'0,"0"0"-27"16,0 0-7-16,0 0 8 0,0 0 12 16,0 0-3-16,0 0 3 0,0 0-9 0,0 0-12 15,0 0 0-15,0 0-7 0,0 0 4 0,0 0 0 16,110-121-3-16,-79 113 4 0,0 3-5 0,-1-1 6 15,-4 4 1-15,-3 0-1 0,-5 2-2 0,-4 0-8 16,-3 6 3-16,-2 3-1 0,-2 3 7 16,-4 2 8-16,-2 4-1 0,1 1 4 0,-2 3-2 15,0 2-2-15,0 1 5 0,-3 1-3 0,-1 3 2 16,-5 1-1-16,2 1-5 0,-3 0 2 16,2 0-2-16,-3-1 0 0,2 1 1 0,-1-2-2 15,3 0-1-15,-1-2-7 0,1 0 0 0,5-4 0 16,-1-1-1-16,1-4 7 0,2-1-4 0,0-2 6 15,0-4-3-15,3-2-1 0,0-2 10 16,5-2-7-16,0-2 9 0,4-1 9 0,1-2-4 16,7 0 9-16,0-7-3 0,8-3-4 0,1-6 5 15,4-1-10-15,5-4 1 0,-2-1-5 0,4 0-10 16,1-2 3-16,0-1-3 0,-1 0 6 16,-3 2-4-16,-5 2-15 0,-4 2-19 0,-6 3-31 15,-4 2-29-15,-5 3-45 0,-4-1-59 0,-6 2-142 16,-2 2-370-16,1 3-784 0</inkml:trace>
  <inkml:trace contextRef="#ctx0" brushRef="#br0" timeOffset="429500.3376">31936 16426 1984 0,'0'0'197'15,"0"0"-184"-15,0 0-4 0,0 0 34 16,0 0 23-16,0 0 19 0,0 0 11 0,0 0-20 0,0 0-13 15,0 0-14-15,102-119-13 0,-75 110-13 16,4-2-4-16,2-1-3 0,4 2 1 16,0-1 3-16,1 1-2 0,-3-1-4 0,-2 3-3 15,-4 3-5-15,-6 1-3 0,-6 0 3 0,-6 3-8 16,-7 1 8-16,-1 0 1 0,-3 0 3 0,0 0 9 16,-3 1-12-16,0 6 7 0,-5 4-3 15,1 4-2-15,-5 7 10 0,-1 2-8 0,-2 2-4 16,0 4 2-16,2 2-6 15,-2 3 2-15,2 3-3 0,2 1 1 0,0-1-2 16,4-2-1-16,3-2 3 0,2-4-6 0,2-4 6 0,3 0-4 0,3-5-3 16,3-3 6-16,1-2-4 0,5-3 2 0,0-4 5 15,1-2-6-15,3-4 10 0,0-3 1 16,3-1-3-16,2-5 8 0,4-6-8 0,-1-1 3 16,5-1-1-16,0-4-5 0,-2 0 3 15,2-5 0-15,-4 0 1 0,0-3 3 0,-2-1-1 16,-5 0 2-16,-1 0-8 0,-6 1 5 15,1-1-5-15,-5 2-4 0,-1 2 6 0,-2 0-14 0,-2 2 6 16,-2 2-2-16,-1 0-1 0,-2-1 9 16,1 1-8-16,-1 2 4 0,2-2 0 0,-1 0-7 15,0 1 8-15,0-1-2 0,0 0 1 0,0 0 4 16,6 0-3-16,-5-1 3 0,2 2 0 0,-1-1 7 16,-2 2-8-16,0 1 1 0,-1 1 2 15,0 1-10-15,1 1 10 0,-2 3-1 0,2 0-3 16,-1 4 7-16,0-1-5 0,0 4 0 0,0 0 2 15,0 2-8-15,0 1 9 0,0 0-4 0,1 0-2 16,-1 0 4-16,0 0-7 0,0 0-1 16,2 0-6-16,-1 0-5 0,1 6 1 0,0 4 2 15,-1 6 8-15,3 5 5 0,1 6 5 0,-1 2-7 16,-1 4-4-16,0 2 6 0,-3 0-6 0,1 3 3 16,-1-3 4-16,1-1-7 0,-1-2 6 0,0-1-1 15,-2-4-2-15,1-2 5 0,1-3-6 16,0-2 4-16,1-6 1 0,-1-2-4 0,0-4 3 15,0-4-5-15,1-2 7 0,-1-2 6 0,1 0 6 16,-1 0 12-16,1 0 4 0,0 0 10 0,-1-6-5 16,3-4-6-16,0-5-6 0,1-5-13 15,3-2 2-15,-4-4-4 0,2-3-8 0,-3-3 8 16,1-4-10-16,2-4 5 0,-2-4 4 0,2-2-9 16,1-3 9-16,-2-2-3 0,1 1-2 0,-2 2 4 15,3 5-7-15,-2 6 2 0,4 5-2 0,-1 8-5 16,-3 6 5-16,-1 5-4 0,0 5 1 15,-2 3-2-15,-1 4-5 0,1 1-6 0,-1 0-13 16,2 0-2-16,-1 3-2 0,7 5 9 16,0 5 27-16,2 0 2 0,0 3 5 0,0-3-1 0,0 2-17 15,1 4 10-15,4 0-7 0,0 4 2 16,0 2 1-16,5 3-8 0,0-2 7 0,1 3-3 16,0 0 0-16,0 0 3 15,0-1-3-15,-2-1 2 0,2-1-3 0,-3 0 0 0,-1-2-2 0,-1-1 1 16,-3-2 4-16,-1-1-12 0,-3-2-15 15,-2-2-27-15,-1-2-39 0,-2-2-33 16,-2-1-54-16,0-3-70 0,-2-1-112 0,0-3-226 16,0 0-410-16,-2-3 420 0</inkml:trace>
  <inkml:trace contextRef="#ctx0" brushRef="#br0" timeOffset="429676.8151">32919 16362 1762 0,'0'0'167'0,"0"0"-58"15,0 0 10-15,0 0 22 0,0 0 8 0,0 0-27 16,0 0-43-16,0 0-25 0,0 0-12 16,0 0-11-16,0 0 3 0,0 0-6 15,0 0-10-15,109-107-5 0,-82 95-17 0,5-4-2 16,6-1 2-16,0-2-8 0,2 0-45 0,1-3-115 16,-3 2-215-16,-11 5-554 0,-10 4-344 0</inkml:trace>
  <inkml:trace contextRef="#ctx0" brushRef="#br0" timeOffset="755941.5657">4150 3719 95 0,'0'0'565'0,"0"0"-569"0,0 0 8 15,167 13 22-15,-103-7-4 0,8-2-2 16,2-1 10-16,8-2 15 0,4 1 18 0,2-4 21 16,7-5 5-16,3-3-1 0,2-6 0 0,3-5-6 0,6-3-6 15,4-6-9-15,5-5-13 16,8-6-11-16,-1-3-3 0,6-4-2 0,4-3 1 0,2-5 0 15,6-4-6-15,-1-2-4 0,0-5-7 16,-1-4 2-16,-7-2-1 0,-2-4-1 0,-7-2 3 16,-9 3-3-16,-11-2 2 0,-8-1 6 0,-14 1 1 15,-11-2 10-15,-11 2 8 0,-10-2 6 0,-13-2 13 16,-13 2-8-16,-8-3-5 0,-15 1-8 16,-2-1-34-16,-20 2-18 0,-10 1-28 0,-15-1-38 15,-15 3-11-15,-11-2-14 0,-17 4-16 0,6 11 8 0,1 7 5 16,-1 11-10-16,3 6 24 0,-15-4 11 15,-10 1-2-15,-16-4 21 0,-16-1-2 16,-13 2-4-16,-13 1 17 0,-10 3 8 16,-5 6-20-16,-4 3 51 0,-7 9 33 0,2 4 68 0,-1 8 44 0,-2 4-23 15,0 7 14-15,3 6-54 16,-2 10-11-16,1 7-7 0,3 9-44 0,-42 19 12 0,-27 19 2 16,-12 18-10-16,-6 14 2 0,44 4-18 0,33-3-3 15,22 6 5-15,10 2 0 16,11 6-9-16,10 4-6 0,14 6-1 0,8 3-7 0,8 2 1 15,16-1-3-15,14-2-6 0,12-3-1 16,19 2 0-16,17-2 8 0,12 1-2 0,14-2-4 16,7-2-20-16,17-2-22 0,14-5-9 0,11-8-17 15,10-5 13-15,13-9 12 0,11-8 13 0,8-10 22 16,12-7 12-16,4-11-11 0,8-9-8 0,12-7 14 16,8-6 5-16,7-10 19 0,9-7 17 0,0-9-3 15,7-6-3-15,5-11-1 16,3-10 15-16,4-9 14 0,2-8 12 0,4-5 8 0,1-8-4 15,0-8-9-15,2-5-3 0,1-6-3 0,-1-6-8 16,0-6-15-16,1-6-19 0,-6-3-32 0,-1-4-8 16,-2-3-6-16,-8 1-2 0,-6 1 20 15,-8 6-10-15,-13 5-3 0,-13 9 8 0,-15 7-51 16,-12 13-25-16,-17 10-83 0,-18 6-8 16,-7 10-76-16,-15 7 12 0,-12 9 268 0,-9 4 0 15</inkml:trace>
  <inkml:trace contextRef="#ctx0" brushRef="#br0" timeOffset="756761.6112">8141 2660 2607 0,'0'0'3'0,"0"0"4"0,-59-134-8 0,46 90-12 15,6 3 0-15,6 1-9 0,0-5-7 0,3-5-8 16,7-4-5-16,3-3-5 0,7-2 9 15,2 1 9-15,0 3 7 0,6 0 3 0,-1 3-19 16,5 0-25-16,3 5-53 0,1 0-50 16,5 4-39-16,0 8-108 0,-1 3-59 0,2 6 48 0,-2 4 62 15,-2 4 156-15,1 2 148 0,-2 3 13 16,-2 3-4-16,-4 2-17 0,-5 6-39 0,1 1 5 16,-4 1 17-16,1 5 28 0,1 2 4 0,0 4-8 15,-3 2-17-15,0-1-29 0,-2 4 2 16,-4 2 11-16,-2 4 12 0,-3 0 17 15,-6 6 2-15,-2 1-1 0,-2 4 4 0,-6 3-11 0,-10 5 9 16,-4 2 9-16,-3 0 1 0,-8 7 5 16,-7-1-6-16,-1 2-2 0,-4-1-11 0,-1 1-11 15,-2-4-5-15,1-1-18 0,3-3-10 0,1 2-3 16,-4-4-1-16,9-3-2 0,-1 0 1 16,3-1-6-16,5-3-7 0,3-2 3 0,6-2-2 15,7-4 6-15,1-3-3 0,4-3-17 0,7-5-18 16,1-2-21-16,0-2-9 0,3-3 16 0,6-1 21 15,2 2 23-15,4-1 13 0,-3 2 0 0,-1 1-1 16,0-1 3-16,0 3 3 0,-2 1 2 16,1 5 8-16,-1 1 0 0,-1 0 4 0,-4 5 3 15,-1 0 3-15,2 1 2 0,-2 2 0 0,4-1-6 16,-4-1-1-16,4 0-3 0,2 0 2 0,2-2 2 16,1-2 0-16,5-4 11 0,-1-3 10 0,6-4 5 15,6-6-9-15,2-4-28 0,2-1-32 16,4-5-29-16,0-6-32 0,2-3-33 0,-2-4-7 15,-5-3 28-15,-6 1 48 0,-3 0 67 0,-5 0 42 16,-9 1 7-16,-5 1 3 0,-3 2-9 0,-9 3-5 16,-4 2 1-16,-6 0 6 0,-5 4 29 15,-5 0 17-15,-6 3 26 0,2 3 17 0,-3 1-10 16,0 1-20-16,3 6-27 0,1 3-29 0,-2 0-23 16,3 3-10-16,0 0-12 0,6 5-4 15,-1-1-2-15,6 1-5 0,5 1-8 0,0 1-4 16,5-1-11-16,5 2-1 0,1-1-3 0,2-1-7 15,2-1-3-15,0 0-27 0,2-3-20 0,6 2-20 16,4-2 0-16,5-4-13 0,4 1-39 16,5-7-62-16,-1-1-122 0,5-4 332 0,-8 0 10 0,-5 0 0 15</inkml:trace>
  <inkml:trace contextRef="#ctx0" brushRef="#br0" timeOffset="756899.4884">8679 3152 0 0,'0'0'0'0,"0"0"66"15,0 0 293-15,0 0-30 0,0 0-14 0,0 0-44 16,0 0-22-16,0 0-50 0,0 0-52 0,0 0-51 15,0 0-52-15,0 0-28 0,0 0-13 16,0 0-5-16,12-79-2 0,-12 79-5 0,0 0-10 16,0 0-17-16,0 0-25 0,-1 0-33 0,0 2-25 15,-4 4-75-15,4 0-214 0,-1-2-507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4-06T14:15:38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4951 3155 1867 0,'0'0'175'0,"0"0"-74"0,0 0-21 16,0 0-28-16,0 0-30 0,0 0-17 0,0 0-20 16,0 0-19-16,0 0-31 0,0 0-35 15,0 0 23-15,0 0 35 0,-24 33 40 0,21-9 47 16,-1 7-7-16,0 0-15 0,1 3-10 15,-1-2-6-15,1 2-5 0,2-3 2 0,1-2 7 0,0 1 1 16,0-1 3-16,1-1-1 0,3-1-3 16,1 0-5-16,-1-2-7 0,0 0-18 15,-1 0-46-15,0-2-110 0,-1-1-189 0,0-7-318 16,-2-6-180-16</inkml:trace>
  <inkml:trace contextRef="#ctx0" brushRef="#br0" timeOffset="337.3641">5450 3043 937 0,'0'0'669'0,"0"0"-512"0,0 0-5 0,0 0-42 16,0 0-6-16,0 0-3 0,0 0-24 0,0 0-23 15,0 0-39-15,0 0-35 0,0 0-12 0,0 0 1 16,0 0 15-16,0 0 14 0,-91 98 0 0,71-55 2 16,1 1 0-16,0 3-1 0,6 2 7 15,1 0-3-15,4-1 4 0,1 0 0 0,5-3-4 16,2-4 0-16,0-4 0 0,0-4 0 0,6-5 0 16,-1-6 7-16,4-5-11 15,2-4-1-15,-3-5-6 0,0-4-5 16,2-3 21-16,-1-1 15 0,2-2 19 15,4-9 13-15,-1-4-8 0,3-5-20 0,2-5-17 0,2-4-28 16,-2-5-45-16,-5-2-83 0,0 3-133 0,-5-3-272 0,-4 9-313 0,-3 9 277 16</inkml:trace>
  <inkml:trace contextRef="#ctx0" brushRef="#br0" timeOffset="899.2075">5580 2728 425 0,'0'0'348'0,"0"0"-160"0,0 0 29 0,-59-127-20 15,38 104-75-15,-4 4 21 0,0 0-35 0,-8 5 10 16,-1 1 0-16,-3 2-52 0,-5 2-23 0,-3 3-19 16,-5 2-12-16,-3 4-6 0,-4 6-8 15,-3 7-3-15,-3 8-3 16,-3 7 2-16,-1 8 0 0,-2 8-5 16,0 12 2-16,1 6 5 0,0 12 6 0,6 8 2 0,4 4-2 0,10 8-13 15,2 1 7-15,11-1 4 16,8-1-2-16,8-4 10 0,6-4-5 0,10-4 5 0,3-4 6 0,5-7-6 15,12-5-4-15,5-10-12 16,4-5-7-16,11-10 0 0,3-8-1 0,8-3 3 0,6-8 9 0,7-7 0 16,7-7 4-16,3-5 8 0,5-6-2 0,4-10 10 15,3-7 1-15,1-7 2 0,1-5-1 16,-2-5 0-16,-2-5 0 0,-1-3 2 0,-5-6 2 16,-1-1 1-16,-5-3 4 0,-1-6 5 0,-7-3 4 15,-5-5 3-15,-4-4-4 16,-8-3-3-16,-5-1-3 0,-11-1-3 0,-8-1 0 0,-10 2 0 15,-8 6 1-15,-7 1-14 16,-14 4 2-16,-6 4-7 0,-12 6-15 0,-6 5 0 16,-7 8-24-16,-9 8-8 0,-5 11-2 0,-11 9-2 0,-1 10 11 15,-6 5 3-15,0 10-30 0,1 8 5 0,2 7 4 16,6 3 6-16,5 4 30 0,9 2-3 0,8 3-49 16,11 0-123-16,7 3-241 0,14-11-344 0,7-7 99 15</inkml:trace>
  <inkml:trace contextRef="#ctx0" brushRef="#br0" timeOffset="1296.7241">7171 3456 1370 0,'0'0'20'16,"0"0"-32"-16,0 0 83 0,0 0 78 0,0 0 58 16,-127-10 41-16,119 10-26 0,2-1-18 0,6-1-2 15,0 2-52-15,0-2-56 0,5 1-53 16,-2 0-33-16,-1 0-18 0,5 0-8 0,3-2 20 15,11-1 21-15,14-3 19 0,16-4 12 0,12-3-13 16,8-2-17-16,3 1-5 0,1-1-1 0,3 3 1 16,-6-1-5-16,-4 4-6 15,-8-1-6-15,-11 3-2 0,-7 4 3 0,-11 0-2 0,-7 1-3 16,-6 1-5-16,-7 1-6 0,-7 1-7 0,0 0-16 16,-4 0-24-16,0 0-47 0,-4 0-53 0,-3 4-9 15,-7 3-69-15,-3 1-191 0,0 0-479 16,3-2-159-16</inkml:trace>
  <inkml:trace contextRef="#ctx0" brushRef="#br0" timeOffset="2330.5538">1896 3763 1933 0,'0'0'73'0,"0"0"-47"0,-20-139-5 0,17 104 2 15,-4 13 10-15,5 8 20 0,-2 7 16 16,-1 4 15-16,4 2-24 0,0 1-48 0,1 0-84 16,0 4-100-16,0 10 15 0,0 10 24 15,1 13 62-15,2 12 78 0,5 13-5 0,-2 6-1 16,3 4 0-16,-3 2 1 0,7-6-2 0,-3-1 6 15,4-5 2-15,-2-3 4 0,-2-8 1 16,0-5-3-16,0-6 0 0,-1-6-4 16,-4-5-2-16,-1-8 1 0,0-3 1 15,-3-9 3-15,-1-3 37 0,2-5 43 0,-2-1 47 0,0 0 49 16,0-2 18-16,0-8-79 0,-5-7-49 0,-4-5-55 16,-1-8-54-16,-2-5 38 0,0-7 0 0,-3-4 0 0,3-5-3 15,-1-5-2-15,1-3-1 0,-2-4 2 16,3-5-2-16,-1-1 1 0,2 0 1 0,-3 2 0 15,3 3 3-15,-1 5 1 0,1 9 1 16,3 6-3-16,0 8 0 0,5 8-2 0,2 8-5 0,0 7-5 16,0 4-16-16,0 6-24 15,0 3-34-15,0 0-32 0,6 0 6 0,-1 3 13 0,8 4 27 0,-1 4 29 16,3 4 7-16,1 4 9 0,-1 0 11 16,1 1 7-16,2 3 5 0,-2-4 2 15,4 1 4-15,-2-5 0 0,3 1 0 0,-2-3-1 16,1-1 1-16,0-1 0 0,1-2 2 0,-4-2-1 15,3 0-1-15,-3 2 1 0,1 0-5 0,-2 2-6 16,-3 2-12-16,-2 3-19 0,-2 5 0 16,-5 6 1-16,-3 8 14 0,-1 4 16 0,-1 6 1 15,-9-1 3-15,0 1 0 0,-3-1 3 0,-3-5-20 16,2-1-30-16,-1-9-12 0,2-2-12 0,1-5 46 16,2-1 45-16,1-4 15 0,3-3 12 15,2-4-35-15,3-2-27 0,1-6 0 0,1-1 8 0,9-1 38 16,1 0 26-16,9-5 7 0,0-5-1 15,9-3-24-15,2-5-12 0,1 0-10 16,7 0-11-16,-6 0-1 0,2 4-6 0,-4 5-4 16,-4 4-5-16,-3 3-9 0,-5 2-16 0,-4 2-22 15,-5 6-18-15,-2 3-9 0,-6 4 14 0,-2 2 28 16,-3 2 32-16,-8 1 28 0,-6 1 14 0,-6 0 7 16,-4 2 9-16,-6-2-6 0,-6 1-1 0,2-1 0 15,-5 0-4-15,1 0 8 0,0-4 1 16,1 0-3-16,4-2-5 0,-1-2-9 0,5-4-5 15,5-3 1-15,5-2 1 0,6-2-8 0,9-2-57 16,2-5-239-16,5-2-325 0,0 2-655 0</inkml:trace>
  <inkml:trace contextRef="#ctx0" brushRef="#br0" timeOffset="2496.8438">3574 3768 3494 0,'0'0'5'16,"0"0"-79"-16,0 0-11 0,0 0 37 0,0 0 31 16,0 0 12-16,0 0-34 0,0 0-81 0,0 0-103 15,0 0-133-15,0 0-138 0,0 0-265 16,0 0-512-16</inkml:trace>
  <inkml:trace contextRef="#ctx0" brushRef="#br0" timeOffset="2865.3062">1699 5036 3279 0,'0'0'7'0,"0"0"-12"15,0 0-7-15,0 0 1 0,0 0 11 0,0 0 9 16,0 0 3-16,0 0-3 0,0 0-15 0,0 0-16 16,0 0-6-16,0 0 4 0,0 0 9 0,0 0 11 15,44-105 12-15,7 67 3 0,15-3 2 16,9-6 6-16,14-2-4 0,12-3-2 0,10-2-1 16,6-1-2-16,4-2 1 0,3 3 2 15,-4-1-3-15,-2 5-1 0,-4 0-2 0,-8 3-3 0,-4 4-1 16,-10 3-2-16,-9 5 1 0,-11 5-1 15,-11 3-1-15,-14 7-2 0,-11 4 3 0,-10 6-1 16,-9 3-3-16,-9 2 3 0,-5 4-11 0,-3 1-11 16,0 0-21-16,-2 0-52 0,-4 0-69 15,-5 0-109-15,-2 2-220 0,2 1-402 0,1-1-456 0</inkml:trace>
  <inkml:trace contextRef="#ctx0" brushRef="#br0" timeOffset="4243.2432">9104 2824 796 0,'0'0'947'16,"0"0"-688"-16,0 0-69 0,0 0-97 0,0 0-29 15,0 0-16-15,0 0-32 0,0 0-38 16,0 0-17-16,0 0 0 0,0 0 15 0,0 0 24 16,-23 119 20-16,21-71 1 0,1 6-5 15,1 2 1-15,0 2-5 0,1-1-2 0,1-2 0 16,4-3-1-16,-3-2-8 0,-2-4 3 16,4-3 0-16,-4-3 2 0,0-4 5 0,0-5-4 15,-1-4 1-15,1-7 1 0,-1-8-2 0,0-2 1 16,0-5 9-16,0-3 21 0,0-2 33 0,0 0 40 15,0 0 30-15,0 0 10 0,0-1-6 0,0-6-41 16,-3-6-36-16,-6-4-30 0,0-6-29 0,-3-6 3 16,0-3-2-16,0-3-4 0,0-4 1 0,1-2-2 15,2-3-2-15,0-1 2 0,3-1-5 16,0-3 0-16,2-2-3 0,3-2 0 0,-3 0 2 16,4 2 1-16,0 4 1 0,-1 2 4 0,5 8-4 15,-1 5-4-15,-1 5-1 0,3 9-3 0,-1 6-3 16,0 2-3-16,3 3-9 0,0 1-6 0,3 0 0 15,4 1 4-15,5 1 6 0,2 1 2 16,3 3-3-16,2 2-4 0,0 2-3 0,-1 8-3 16,2 2 0-16,-4 4-13 0,-2 5-51 0,0 3-104 15,-3 2-152-15,-5 5-145 0,-4-9-368 16,0-7-212-16</inkml:trace>
  <inkml:trace contextRef="#ctx0" brushRef="#br0">9051 3411 2442 0,'0'0'79'0,"0"0"-39"15,0 0 3-15,0 0 15 0,0 0 4 0,0 0-20 16,0 0-29-16,0 0-22 0,0 0-13 0,0 0 4 16,0 0 5-16,0 0 4 0,147-111 6 0,-105 97 0 15,1-1 1-15,8 3-3 0,-1-1-7 16,0 4-15-16,-4-1-55 0,-3 2-64 0,-5 1-58 15,-1 0-42-15,-5-2 20 0,0 1 40 0,-4-2 51 16,-5-2 46-16,1-3 36 0,-4-1 22 0,-7-2-3 16,2-1 83-16,-5-1 59 0,-4 0 22 15,1 0 47-15,-3-1-25 0,-4 0-5 0,0 1 28 16,0 3 13-16,-2 2-16 0,-4 3-25 0,1 2-27 16,-2 4-21-16,3 0-15 0,-2 1-15 0,4 3-8 15,-1 0-19-15,-1 2-18 0,4 0-18 0,-2 0-27 16,2 2-23-16,-1 5-1 0</inkml:trace>
  <inkml:trace contextRef="#ctx0" brushRef="#br0" timeOffset="5035.0706">9733 3295 2610 0,'0'0'50'0,"0"0"-30"0,0 0-14 0,0 0 6 0,0 0 0 16,0 0 5-16,0 0-7 0,0 0-5 15,0 0-5-15,123-122-4 0,-83 110 1 0,4-1-1 16,0 4-2-16,5 2-4 0,-7 5-16 0,-1 3-85 16,-3 3-174-16,-7 7-326 0,-12-2-370 15,-7-2 280-15</inkml:trace>
  <inkml:trace contextRef="#ctx0" brushRef="#br0" timeOffset="5231.3347">9710 3556 2253 0,'0'0'300'0,"0"0"-306"16,0 0-16-16,0 0 13 0,0 0 15 0,0 0 13 15,0 0-13-15,0 0 3 0,0 0 8 0,0 0 4 16,0 0 21-16,0 0-14 0,139-33-8 0,-85 26-5 15,7-6-6-15,4 4-2 0,2-1-4 0,1-1-13 16,-7 1-43-16,-3 2-105 16,-5-1-192-16,-19 2-422 0,-11 5-603 15</inkml:trace>
  <inkml:trace contextRef="#ctx0" brushRef="#br0" timeOffset="5686.6472">10665 2917 2555 0,'0'0'93'0,"0"0"-37"0,0 0 1 0,0 0 18 16,0 0 10-16,0 0-8 0,0 0-24 0,0 0-28 16,0 0-16-16,0 0-9 0,0 0-14 15,0 0-12-15,0 0-15 0,0 0-19 0,-22-17-10 16,24 26 21-16,1 4 25 0,1 8 34 0,2 6 24 16,-1 2-7-16,-1 5-5 0,1 4-10 15,-2 0-1-15,-3 2-3 0,0-1 0 0,0 0 1 16,-1-2 2-16,-5-1 0 0,2-2-3 15,0-4-2-15,-1-2-6 0,2-1 2 0,-1-1 2 0,1-4-3 16,2-2 5-16,-1-7-4 0,1-4 1 0,-2-4 3 16,3-2-2-16,0-2 9 0,0-1 9 0,0 0 16 15,0 0 20-15,0 0 11 0,0 0 12 16,0-1 8-16,0-3 9 0,0-6-22 0,-2-6-32 16,-1-8-23-16,-3-5-26 15,1-4 1-15,-3-1 8 0,0-3-9 16,2-4 6-16,-1-2-2 0,1-2-2 0,2-5 10 0,1-2-8 0,-1 1 0 15,4-1 0-15,-1 1-3 0,1 4 3 16,7 2-2-16,-2 5-1 0,1 5 1 0,2 8-2 16,-3 7 0-16,2 6-4 0,-2 5-8 0,-1 4-12 15,-2 3-11-15,5 0-2 0,3 1 5 0,4-1 13 16,6 1 11-16,3 0 5 0,6 1 1 0,-2 0-6 16,2 4 1-16,2 4-2 0,-1 0 3 0,0 1 0 15,-2 3-4-15,-1 1-6 0,0 2-16 16,-7 2-48-16,-2 1-77 0,-4 1-131 0,-5 3-199 0,-4-4-441 15,-4-7-323-15</inkml:trace>
  <inkml:trace contextRef="#ctx0" brushRef="#br0" timeOffset="5888.0987">10767 3189 2736 0,'0'0'15'0,"0"0"10"0,0 0-5 15,0 0 0-15,0 0 0 0,0 0-6 16,0 0-5-16,0 0-5 0,0 0-1 0,0 0-8 16,117-84-2-16,-85 78 2 0,2 2-11 0,0 2 7 0,-1 3-13 15,-3-1-55-15,-3 2-131 0,-4 6-234 16,-8-1-434-16,-4-1-323 0</inkml:trace>
  <inkml:trace contextRef="#ctx0" brushRef="#br0" timeOffset="6088.8342">10701 3546 2733 0,'0'0'90'0,"0"0"-76"15,0 0-37-15,0 0 20 0,0 0 41 0,0 0 27 16,0 0-4-16,0 0-18 0,0 0-22 0,143-39-10 16,-109 28-6-16,7 3 0 0,1 0-1 15,-6-1-1-15,0 2-12 0,-5 2-17 0,-2 1-8 16,-3-1-29-16,-3 1-44 0,-3 1-96 0,-1-1-215 15,-8 0-516-15,-3 3-339 0</inkml:trace>
  <inkml:trace contextRef="#ctx0" brushRef="#br0" timeOffset="6442.7202">9723 2893 2139 0,'0'0'74'0,"0"0"-6"0,0 0 22 15,0 0 37-15,0 0 18 0,0 0-13 0,0 0-44 0,0 0-31 16,0 0-22-16,0 0-20 0,0 0-2 0,0 0-1 16,0 0 4-16,0 0 9 0,85-38-6 15,-43 26-3-15,7 0-5 0,5 1-5 0,5-1 1 0,0 2-3 16,-4 0-1-16,0 2 0 0,-8 1-4 16,-7 2 3-16,-7 3-2 0,-8 0-5 15,-5 2 1-15,-7 0-9 0,-3 0-10 0,-2 2-31 16,-6 3-61-16,-2 2-75 0,-1 4-120 0,-7 1-171 15,-2-1-340-15,5-3-269 0</inkml:trace>
  <inkml:trace contextRef="#ctx0" brushRef="#br0" timeOffset="7087.3722">11621 2895 1469 0,'0'0'418'0,"0"0"-316"15,0 0-57-15,0 0-51 0,0 0 19 16,0 0 53-16,0 0 22 0,0 0 5 16,0 0-16-16,0 0-38 0,0 0-37 0,0 0-36 0,0 0-46 15,0 0-34-15,-3 14 41 0,1 2 42 0,-1 9 57 16,1 5 51-16,-1 3-27 0,-2 2-38 16,1-1-16-16,1 2-4 0,-2 1 21 0,2 3 41 15,-3 2 7-15,1-5-4 0,0 0-26 16,4-7-35-16,-2-3-29 0,3-7-30 0,0-2-49 15,0-5-76-15,3-2-99 0,-1-3-180 0,1-3-184 16,-1-5 13-16,0 0 638 0,-2 0 0 0</inkml:trace>
  <inkml:trace contextRef="#ctx0" brushRef="#br0" timeOffset="7390.293">11547 3207 0 0,'0'0'131'0,"0"0"383"16,0 0-58-16,-48-150-190 0,35 114-74 0,2 5 59 0,-3 4-1 15,3 2-31-15,0 4-47 16,1 4-39-16,1 2-23 0,4 4-18 0,-1 3-10 0,4 2-13 15,2 5-20-15,0 0-20 0,0 0-20 0,0 1-24 16,0 0-19-16,6-1-6 0,0 1 7 16,5 0 10-16,10 0 16 0,5 0 6 0,7 1-3 15,7-1 3-15,3 2 2 16,8 3 0-16,4 2 4 0,-1 2-5 0,1 2-3 0,-2 2-1 16,-2 4-3-16,-5 3 1 0,-1 2 1 0,-8 2 0 15,-3 5 0-15,-7-1-4 0,-3 2-8 16,-10 2-1-16,-3 2-10 0,-10-2 4 0,-2 0 9 0,-10-1 0 15,-7-3 10-15,-5 1-7 0,-7-3-6 16,-5 0 5-16,-6-4 7 0,-4-1 3 0,-2-1 8 16,-2-4 1-16,-1-1-6 0,2-5 4 15,2-3 1-15,4-2 0 0,5-6-9 0,6 1-21 16,6-5-43-16,8-3-94 0,7-4-147 0,8-3-337 0,2 1-281 16,0 4 388-16</inkml:trace>
  <inkml:trace contextRef="#ctx0" brushRef="#br0" timeOffset="8096.6631">12721 2833 2507 0,'0'0'39'0,"0"0"-105"16,0 0-11-16,0 0 9 0,0 0 27 0,0 0 0 15,0 0 19-15,0 0 11 0,0 0 24 0,0 0 37 16,-4 122-12-16,2-88-5 0,2 3-13 0,0 0-3 15,3 0 2-15,-3 1-8 0,1-4 0 0,0-2 3 16,-1-2-5-16,0-5 6 0,-2-4 0 16,-1-3-3-16,1-4 4 0,-2-5 1 0,3 0 2 15,-2-5 3-15,1 0 5 0,1-3 14 0,1-1 23 16,-2 0 25-16,2 0 15 0,-2-5-13 16,0-4-24-16,-3-3-26 0,2-6-21 0,-4-4-5 15,4-5-3-15,-3-5-1 0,3-4-6 16,1-4 4-16,2-4-3 0,0-4-3 0,0 0 5 15,3-4-4-15,4 2-3 0,-4-2-1 0,5 2-2 16,0 0 2-16,-2 5-1 0,3 6-1 0,0 10-3 0,-1 6 0 16,2 7-4-16,-4 4-3 0,0 5-8 15,3 2-16-15,1 3-7 0,0 2-2 16,8 0 3-16,3 2 7 0,1 7 1 0,5 2 8 0,2 6 9 16,-1 1 4-16,2 4 6 0,-2 2-4 15,-7 2-10-15,0 2-3 0,-6 0-2 0,-2 2-5 16,-9-3-4-16,-1 0-7 0,-3-3-6 0,-4-1-4 15,-4 1 2-15,-6-2 7 0,-4 1 10 0,-4-1 14 16,-7-2 6-16,-1-2 6 0,0-1 4 16,-1-4 1-16,1-3 7 0,3-3 2 0,5-1 6 15,7-3 9-15,4 0 8 0,2-2 21 0,7-1 17 16,0 0 10-16,2 0 8 0,0-2-18 0,4-3-51 16,6-2-33-16,0-4-28 0,6-2-11 0,5 1 25 15,4-2 6-15,5 3 5 0,1 0 2 16,3 2 1-16,-2 2-1 0,1 2 0 0,-2 0-5 15,0 3 0-15,-1 2-4 0,2 1-2 0,-2 3 4 16,2 4 3-16,-2 3-3 0,0 4 0 16,-2 3-2-16,-5 3-4 0,-5 1 10 0,-5 1-6 15,-6 1 6-15,-7 0 3 0,-2-1 6 0,-8 0 16 16,-6-3-6-16,-5-2 2 0,-1 0 1 0,-6-3 0 16,-4-4 13-16,-5 0 4 0,-2-1 1 15,0-3 3-15,-1-4 3 0,1-1 7 0,2-2 5 0,5-1 4 16,2-3-3-16,8-5 3 15,3 0 4-15,1-4-14 0,10-2-23 0,3-4-52 0,5-1-85 16,0-4-115-16,9-3-186 0,-1 6-309 0,-1 6-279 16</inkml:trace>
  <inkml:trace contextRef="#ctx0" brushRef="#br0" timeOffset="8526.4206">13709 2606 2031 0,'0'0'104'15,"0"0"-114"-15,0 0-50 0,0 0-16 16,0 0 26-16,0 0 17 0,0 0 87 16,0 0 59-16,0 0 32 0,0 0 37 0,-61 126-70 0,45-87-49 15,-3 2-30-15,6-1-16 0,-5 1 0 16,3-2-8-16,0 1-2 0,3-1 0 16,1-2 0-16,-1 0 4 0,2-3 1 0,-2-3 5 15,3-3 1-15,-1-5-2 0,2-5 0 0,0-3-5 16,3-6-2-16,2-6 1 0,1 0 7 15,2-3 14-15,0 0 19 0,0 0 21 0,0 0 15 16,0-3 6-16,0-2-21 0,1-5-30 0,1-8-29 0,1-3-20 16,1-8-1-16,1-4 6 0,0-4 4 0,6-4 2 15,-1-1 3-15,2-2-3 0,4-5-1 16,2-1 0-16,1-1-4 0,2 1 2 0,0 1 4 16,-1 6-3-16,-2 7 7 0,-1 7 0 0,-4 7-3 15,-3 9 1-15,-3 3-1 0,-2 6-5 16,-3 4-6-16,0 0-18 0,-1 0-21 0,0 9 3 0,5 4 9 15,3 6 17-15,0 7 22 0,3 3-4 16,2 8 0-16,0 5 0 0,4 1-1 16,2 2 2-16,0 0 1 0,0-1-2 0,3-1 0 15,0-3 2-15,-1-3-3 0,-3 2 3 0,1-4-4 16,-4 2-5-16,2-6-24 0,-7 0-75 0,1-2-143 16,-3-4-271-16,-4-9-567 0,-1-4-89 15</inkml:trace>
  <inkml:trace contextRef="#ctx0" brushRef="#br0" timeOffset="8726.4689">13521 3091 2653 0,'0'0'26'16,"0"0"-23"-16,0 0 7 0,0 0 8 0,0 0-3 15,0 0-17-15,0 0-15 0,0 0-9 16,0 0 2-16,0 0 14 0,0 0 3 0,150-49-20 0,-94 40-75 15,10 2-147-15,2-2-323 0,-13 2-404 16,-20 1 263-16</inkml:trace>
  <inkml:trace contextRef="#ctx0" brushRef="#br0" timeOffset="8941.0557">14730 2628 2340 0,'0'0'200'15,"0"0"-158"-15,0 0-7 0,0 0 5 0,0 0 14 16,0 0-1-16,0 0-16 0,-122-55-9 0,94 55-13 15,3 5-1-15,-4 6-2 0,-1 7-5 16,-1 3-1-16,0 8 1 0,-1 2 1 16,-2 6 4-16,5 2 0 0,1 2 1 0,2 0-3 0,6 1-3 15,6-2 0-15,2-1-2 0,4-1 3 0,2-5 2 16,6-1-1-16,4-4 0 0,2-1-6 16,10-3 1-16,-2-1-2 0,11-2-1 15,1-4 4-15,9-2-7 0,3-2-8 16,7-3-15-16,2-4-40 0,7-4-58 0,0-1-89 15,4-1-126-15,-5-3-285 0,-11-3-359 16,-13 2 347-16</inkml:trace>
  <inkml:trace contextRef="#ctx0" brushRef="#br0" timeOffset="9184.8881">15107 2526 1437 0,'0'0'962'0,"0"0"-833"0,0 0-1 16,0 0-26-16,0 0-16 0,0 0-9 0,0 0-31 15,0 0-23-15,0 0-30 0,0 0-17 16,0 0 2-16,0 0 15 0,0 0 18 0,0 0 11 16,-62 133 2-16,52-90-7 0,1 3-2 0,5-1-6 15,-1-2-2-15,3 2 0 0,2-1-1 16,0 0 5-16,0-4-3 0,0-1 0 0,0-4-1 0,1-1-2 16,1-2 1-1,-2-3-6-15,0-1-4 0,3-2-27 0,-3-4-59 16,0-3-119-16,0-1-232 0,-4-7-523 0,3-2-390 15</inkml:trace>
  <inkml:trace contextRef="#ctx0" brushRef="#br0" timeOffset="9550.1795">15545 2588 1544 0,'0'0'332'0,"0"0"-41"16,0 0-59-16,0 0-69 0,0 0-18 15,0 0-35-15,0 0-47 0,0 0-41 0,0 0-29 16,0 0-22-16,0 0-25 0,0 0 4 0,0 0 17 0,0 0 31 16,-36 55 32-16,12-24 5 0,1 1-3 15,-5 1-8-15,5-1-4 0,-4-4-9 16,3 0-3-16,-3-4-3 0,3-1-3 0,3-3 8 16,1-4-3-16,0 2 0 0,2-4 4 0,4-1-5 15,2-4-2-15,1-1-3 0,4-2-6 0,-1 1 5 16,6-1 1-16,-1-1 1 0,-1 0 3 15,2 1-2-15,2 0 0 0,0 1 0 0,0 1 5 16,6 0 4-16,0 4 13 0,5-1 17 0,7 4 6 16,2 0 19-16,8 0 2 0,5 0-5 15,6 0-1-15,3-3-14 0,5-1-12 0,-2 1-6 0,3-4-15 16,-5-1-2-16,0-2-3 16,-2 2-5-16,-3-1 6 0,-1 1-8 0,-5 0 1 0,-3 0 2 15,-4-2-5-15,-3 1-3 0,-4-2-13 16,-2 1-23-16,-9-2-58 0,0 1-122 0,-6-1-297 0,0-1-1169 15</inkml:trace>
  <inkml:trace contextRef="#ctx0" brushRef="#br0" timeOffset="69964.4551">7008 5213 0 0,'0'0'0'0,"0"0"30"16,0 0 94-16,0 0 65 0,0 0 82 0,0 0 58 16,0 0-18-16,0 0-55 0,0 0-74 15,0 0-76-15,0 0-54 0,0 0-39 0,-73 4-8 16,85-6 8-16,6-3 18 0,4 0 19 15,8-2 5-15,2-1 5 0,8-3 9 0,8 0 7 16,2-1 4-16,4-1-4 0,5 0-9 0,1 0-12 0,1-1-12 16,0 3-7-1,-1 1-9-15,-5-1-8 0,0 2-4 0,-9 2-8 16,-4 0-1-16,-4 2 1 0,-10 2-3 0,-5 3 0 0,-6-1-1 0,-10 1-5 16,0 0 2-16,-6 0 2 0,-1 0 0 0,0 0 6 15,0 0-3-15,0 0-3 0,-1 0-4 16,1 0-10-16,-2 0-9 0,0 1-13 0,-3 1-2 15,2 3-11-15,-5 1-39 0,0 0-68 0,3 1-123 16,-2 1-214-16,3-3-334 0,-2 0 122 16</inkml:trace>
  <inkml:trace contextRef="#ctx0" brushRef="#br0" timeOffset="70652.4352">9076 4725 2025 0,'0'0'103'0,"0"0"-68"15,0 0-78-15,0 0-19 16,0 0 44-16,0 0 58 0,0 0 11 0,0 0-8 16,0 0-42-16,0 0-62 0,0 0-85 0,0 0-8 0,0 0 56 15,0 0 61-15,0 36 92 0,0 2 18 16,0 5-39-16,-7 4-13 0,-2 3-6 0,2 2 3 16,-5-2 4-16,0 0 3 0,0-3 0 0,-1-3-7 15,-2-6 6-15,5-5-16 0,-2-5 19 16,3-6 26-16,3-5 3 0,0-5 15 0,3-2-12 15,1-5 1-15,0-3 18 0,2-2 18 0,0 0 17 16,0 0-2-16,0-6-12 0,0-3-28 0,2-5-31 16,1-9-15-16,1-4-20 0,4-7 1 15,1-6 3-15,5-6-16 16,2-2 6-16,2-5 2 0,3-1-3 0,0 0 8 0,1 0-6 0,0 2 1 0,-1-1 2 16,0 3-5-16,-2 6 2 15,-1 6-1-15,-6 9-1 0,-2 10 1 16,-6 7-3-16,0 7-6 0,-3 4-13 0,0 1-26 0,0 2-12 15,1 9 5-15,3 5 14 0,-1 7 25 16,4 5 18-16,-4 5 0 0,2 4 2 0,-4 2 2 0,2 2-1 16,2 5-1-16,1-4-2 0,-1 2-1 0,3-2 2 15,1 0-1-15,7-1 0 0,-4-2-1 16,6 0-4-16,0-3-7 0,0 0-26 0,0-4-63 16,-3-1-112-16,2 0-191 0,-7-11-338 0,-4-5-502 15</inkml:trace>
  <inkml:trace contextRef="#ctx0" brushRef="#br0" timeOffset="71176.2721">8998 5282 2194 0,'0'0'64'0,"0"0"-47"16,0 0-18-16,0 0 5 0,0 0 17 0,0 0 34 15,0 0 10-15,0 0-15 0,0 0-31 16,0 0-40-16,0 0-16 0,0 0 2 0,9-116 16 0,32 92 11 15,7-4 1-15,7 0 5 0,6-1 0 16,7 2-1-16,2-3-1 0,-1 1 2 0,-2-1-2 16,-6 3 1-16,-4-1-2 15,-7 2-1-15,-7 0 5 0,-9 4 2 0,-6 3 4 16,-10 4 11-16,-7 1 9 0,-8 6 16 0,-3 0 16 0,0 0-1 0,-4 0 0 16,-3 1-11-16,-5 2-9 0,2-1-4 15,-2 3-6-15,0 2-4 0,4 1-5 0,-2-1-9 16,1 5-6-16,0 7-5 15,1 5-1-15,0 5 1 0,1 6 4 0,0 5 3 0,1 5 0 16,1 1 6-16,0 2-3 0,2 2 2 0,3-2 3 16,0-1-8-16,0-3 6 0,0-3-24 0,1-3-3 15,-1-6 11-15,4-1-11 0,-1-7 12 16,-1 1 6-16,1-3-9 0,1-5 7 0,-2-4 7 16,-1-2 2-16,-1-2 14 0,0-1 17 15,1 0 26-15,-1 0 22 0,2 0 13 0,-2-2-2 16,1-4-6-16,-1-3-29 0,-1-9-32 15,1-9-17-15,-3-10-30 0,1-6-1 0,-3-5 9 0,2-2-5 16,3 0 9-16,-1 0 2 0,1 2-6 0,0 0 7 16,2 3-1-16,6 2 2 0,-1 6 2 15,1 5-4-15,0 6-2 0,1 4-6 0,0 3-7 0,1 4-4 16,1 5-5-16,3 0 1 0,3 1 1 16,4 1 4-16,3 2 1 0,1 2-4 0,4 4-7 15,-1 2-18-15,-2 4-24 0,3 7-42 16,-4 3-61-16,-2 4-88 0,-3 4-146 0,-6-3-246 0,-5-8-453 0</inkml:trace>
  <inkml:trace contextRef="#ctx0" brushRef="#br0" timeOffset="71356.0636">9700 5102 1851 0,'0'0'77'0,"0"0"-56"0,0 0 14 0,0 0 19 16,0 0-11-16,0 0-10 0,0 0-39 15,0 0-22-15,0 0 10 0,0 0 1 0,0 0 6 16,122-122 4-16,-79 101 1 0,5-4 4 0,3 4 0 16,0 0-32-16,2 2-143 0,-5 3-257 0,-9 5-379 15,-17 5 254-15</inkml:trace>
  <inkml:trace contextRef="#ctx0" brushRef="#br0" timeOffset="71722.4901">10317 4753 2638 0,'0'0'67'0,"0"0"-8"0,0 0-27 16,0 0 34-16,0 0 18 0,0 0 6 15,0 0-32-15,0 0-45 0,0 0-33 0,0 0-36 16,0 0-8-16,0 0-2 0,0 0 19 0,0 0 39 0,94-67 12 16,-54 53 13-16,5 0-1 0,0-1-10 15,-2 1-5-15,-1 1 1 0,-5 1-1 0,-6 3-1 16,-3 0 1-16,-8 4 1 0,-6 0 0 0,-4 2 3 15,-6 2 8-15,-1 1 8 0,-2 0 12 16,-1 0 7-16,0 0-3 0,0 0-1 0,0 0-13 16,0 0-6-16,0 0-4 0,-1 0-12 0,1 1 0 15,-1-1-5-15,1 1-9 0,-2 0-7 0,1 4-16 16,-1 2 10-16,1 9 7 0,-2 5 14 0,-2 7 16 16,0 2-3-16,-2 5 1 0,-1 3-3 15,-2 0 3-15,1 1-3 0,1 3-1 0,-4-2 4 16,1 1-5-16,1-1 3 0,0-3-3 15,3-1-4-15,0-2-4 0,4-6-7 0,0-1-13 0,3-3-37 16,0-5-56-16,4-3-95 0,5-3-153 16,0-6-310-16,-4-2-811 0</inkml:trace>
  <inkml:trace contextRef="#ctx0" brushRef="#br0" timeOffset="72007.6967">11272 4417 2631 0,'0'0'96'0,"0"0"-53"0,0 0-28 16,0 0-2-16,0 0 5 0,0 0 13 0,0 0 1 15,0 0 4-15,0 0 1 0,0 0-11 0,-102 119-4 16,83-86-6-16,2 4 1 0,-2 1-2 16,3 2 2-16,0-1 2 0,3-2-6 0,1 2-2 0,1-3-3 15,1 1-3-15,3-1-1 0,3-3-1 16,2 1-2-16,2-6 1 0,0 1-3 15,6-4-1-15,4-1-3 0,5-3-7 16,5-3-1-16,3-2-3 0,4-4 3 0,6-6 3 0,1-3-3 16,6-3 1-16,-1 0-13 0,1-7-13 15,-1-2-20-15,-1-4-37 0,-5-1-57 0,-5 0-113 16,-6-2-239-16,-7 5-400 0,-7 2-89 0</inkml:trace>
  <inkml:trace contextRef="#ctx0" brushRef="#br0" timeOffset="72230.3274">11034 4926 1869 0,'0'0'484'0,"0"0"-406"16,0 0 3-16,0 0-3 0,0 0-4 15,0 0-16-15,0 0-28 0,0 0-25 0,0 0-9 0,0 0 2 16,0 0 0-16,0 0 2 0,153-76 1 15,-107 67-2-15,1 0-12 0,0 1-74 16,-2 0-155-16,-2 1-265 0,-12 0-404 0,-11 4-78 0</inkml:trace>
  <inkml:trace contextRef="#ctx0" brushRef="#br0" timeOffset="72996.599">11869 4675 1962 0,'0'0'27'0,"0"0"-42"0,0 0-21 0,0 0 6 0,0 0 34 0,0 0 57 16,0 0 54-16,0 0 18 0,42-117-10 16,-31 102-24-16,-1 1-31 0,1 3-23 15,-1 0-10-15,-2 6-7 0,-2 0-7 0,-3 3-8 0,-1 2-6 16,-2 0-12-16,0 0-7 0,0 3-4 15,-3 6 14-15,1 7 20 0,-7 8 20 0,2 8 14 16,-6 7-9-16,1 4-12 0,-5 3-7 16,1 0-7-16,0-1-6 0,1-2 0 0,3-3-5 15,-1-1-2-15,6-4-1 0,1-3 1 0,-1-5 1 16,4-2-1-16,-1-7 2 0,3-2-3 0,0-5 1 16,-1-5 3-16,2-3 10 0,0-2 22 0,0-1 19 15,0 0 18-15,0 0 14 0,0-5-20 16,0-5-19-16,0-7-22 0,0-5-23 15,0-4-3-15,0-4-4 0,-1-4-2 0,5-2-3 0,2-4-1 16,3-2 0-16,1-4 1 0,6-3-1 16,-1-2 1-16,5-4 1 0,-3-1 2 0,2 3 0 15,-2 5 4-15,1 9-5 0,-4 8-3 0,0 6 0 16,-1 6-8-16,-3 4 0 0,0 5-5 0,1 0-8 16,-1 6 4-16,5 1-2 0,0 3 3 15,1 1 5-15,3 5-2 0,2 5 3 0,-4 3 2 16,2 4 2-16,-4 3 0 0,-1 0-4 0,-4 3-5 15,-4 0-2-15,-2 2 0 0,-4 0-1 0,-4 2 1 16,-6 1 4-16,-4 1 0 0,-3 2 7 16,-5-4 4-16,-2-1 3 0,0-1 9 0,-2-2-4 15,-2-2-1-15,2-3 3 0,0-2-4 0,6-2 5 16,1-1 2-16,6-3 1 0,2-1 8 0,3-2-5 16,6 1 3-16,2-4 2 0,0 3 1 0,3-1 11 15,6 1 6-15,8 0 1 0,1 2-1 0,6-2 3 16,4 2-4-16,5-3-4 0,3-1-3 15,2 0-9-15,3 0-8 0,0 2-1 0,2-1-7 16,-5 0 4-16,-1 1 0 0,-5 1-3 0,-3-2 5 16,-6 1-15-16,-3-2-18 0,-2 0-41 0,-6 1-80 15,-2 0-152-15,-2-3-387 0,-6-2-901 16</inkml:trace>
  <inkml:trace contextRef="#ctx0" brushRef="#br0" timeOffset="73431.9915">13359 4580 1655 0,'0'0'-49'16,"0"0"-9"-16,0 0 23 15,0 0 36-15,0 0 42 0,0 0 28 0,94-120 47 16,-85 105 31-16,-1 0 10 0,1 3-8 0,-5 2-40 15,2 2-22-15,-4 4-10 0,-1 3-8 0,-1-1-16 16,0 2-22-16,0 0-31 0,0 5-22 16,-1 4 6-16,0 7 12 0,-3 5 18 0,-1 6 21 0,0 6-4 15,-2 2-3-15,-2 2-2 0,2 3-12 16,3-1-5-16,-4-2-1 0,4 2-4 16,-2-2 1-16,3 0 1 0,-1-3-5 0,0-1-1 0,2 0-16 15,0-6-24-15,1 1-50 0,1-4-90 0,0-5-137 16,0-2-226-16,0-7-350 0,3-5 140 15</inkml:trace>
  <inkml:trace contextRef="#ctx0" brushRef="#br0" timeOffset="73735.2108">13471 4678 1683 0,'0'0'91'0,"0"0"13"0,0 0 25 15,0 0 34-15,0 0 22 0,0 0-27 0,0 0-48 0,0 0-30 16,0 0-27-16,0 0-23 0,-47-118-19 15,60 105-12-15,3-2-1 0,7 0-2 0,3-2 1 16,4 1 1-16,6-2-3 0,3 2 4 0,0-2 1 16,1 2-2-16,1 3 0 0,-3 0 0 0,-7 4-1 15,-2 2 1-15,-7 2-2 0,-3 5-1 0,-6 0-5 16,-4 0-3-16,0 5 1 0,-5 5 8 16,2 4 12-16,-5 5 10 0,1 6 7 0,-2 4 0 15,0 4-4-15,-3 1-2 16,-5 1-5-16,3 2-5 0,-2-2 0 0,-2 0-3 15,4-2 0-15,-2-1 0 0,0-3-2 16,4-1-4-16,-1-1-7 0,4-2-9 0,0-1-22 0,0-2-36 0,3-2-66 16,3-4-119-16,8 1-227 0,-5-7-447 0,-4-3-4 15</inkml:trace>
  <inkml:trace contextRef="#ctx0" brushRef="#br0" timeOffset="74090.0549">14550 4274 2224 0,'0'0'448'16,"0"0"-412"-16,0 0-12 0,0 0 5 0,0 0 9 15,0 0 9-15,0 0-9 0,0 0-9 0,-119 0-8 16,98 21 0-16,-2 5 4 0,2 5-6 16,2 4-1-16,4 5-5 0,-2 0-2 0,5 3-4 15,2 0-3-15,3 1 0 0,4 0-4 0,1-4 2 16,3-1-1-16,0-4-4 15,8-4-1-15,3-4-4 0,6-3-2 0,3-2 2 0,0-6-1 16,4-2 8-16,0-4 4 0,1-6 2 16,-1-2 3-16,-4-2 3 0,1-3 2 0,0-6 6 0,-3-4 4 15,0-3 2-15,-2-2 1 0,-5-2 2 0,-4-4 3 16,-4-4-4-16,-3-3-11 0,-1-6-8 0,-3-2-11 16,-6-3-8-16,-3-2 2 15,-5 0-5-15,3 2-2 0,-4 2 1 0,-1 2-16 16,5 5-8-16,-3 4-4 0,4 6-18 0,0 5-9 0,2 9-38 15,4 4-93-15,0 5-163 0,2 2-261 16,1 5-353-16,3-2 307 16</inkml:trace>
  <inkml:trace contextRef="#ctx0" brushRef="#br0" timeOffset="74704.9956">15064 4321 2833 0,'0'0'70'0,"0"0"-16"15,0 0 15-15,0 0 18 0,0 0 13 16,0 0-4-16,0 0-26 0,0 0-26 0,0 0-16 16,0 0-19-16,0 0-10 0,0 0-7 0,0 0-4 15,-70-12 5-15,57 44 1 0,2 3 4 0,-2 3 3 16,5 7-1-16,0 0-1 0,0 1 0 0,1 1 0 16,3-1-2-16,-3-3 2 0,5-5 1 15,0-4-2-15,0-5 2 0,-2-3-2 0,3-5 0 16,1-3 2-16,0-6-2 0,0-5 2 0,0-3-1 15,0-1 0-15,0-3 5 0,0 0 6 16,0 0 3-16,0 0 6 0,2-5-1 0,4-5-5 16,-3-7-3-16,5-4-9 0,-3-5-1 15,1-6 2-15,3-3 0 0,-2-4 1 0,-2-4 0 16,4-3-2-16,0-3-1 0,-1-2 3 0,0 0-3 16,0 3 1-16,-1 3 3 0,-1 7-3 0,-3 7 5 0,-1 8-1 15,-2 7-3-15,0 6 3 0,0 4-5 16,0 4-6-16,0 2-11 0,0 0-22 0,0 6-5 15,0 7 6-15,1 5 11 0,-1 6 21 0,0 4 8 16,2 2-1-16,5 1-1 0,3-2 0 16,2 0-3-16,6-1 1 0,1-3 1 0,1-3 0 15,3-4 3-15,-1-1-2 0,3-5 2 16,-2-2 1-16,-1-3-1 0,3-4 4 0,-2-1 2 16,-1-2 3-16,0-4 4 0,4-4-2 0,-2-2-1 15,-1-4 0-15,3-2 0 0,-4-4-1 0,0-1 1 16,-3-3-1-16,0-1-2 0,-2-2 4 0,-4-4-3 15,-2-1 0-15,0 0 0 0,-2 0-2 16,-2 4 1-16,-4 5 2 0,-2 7-2 0,-1 4 2 16,0 7-2-16,0 2-5 0,0 3-10 0,-1 0-15 0,-2 6-7 15,-4 6 2-15,-3 7 9 0,-5 10 9 16,-2 7 8-16,-2 3 0 0,1 3-2 0,6 0 3 16,3 0-1-16,4 0 1 0,1-2 1 0,4-1-4 15,0 0 0-15,9-3-3 0,1-3-9 0,7-1-9 16,-3-6-22-16,5-3-33 0,1-3-36 15,2-4-54-15,3-5-90 0,-1-2-220 0,-6-4-468 16,-6-3-415-16</inkml:trace>
  <inkml:trace contextRef="#ctx0" brushRef="#br0" timeOffset="74977.615">16152 4222 1514 0,'0'0'733'16,"0"0"-529"-16,0 0 3 0,0 0-32 0,0 0-30 15,0 0-36-15,0 0-50 0,0 0-30 0,0 0-15 16,0 0-8-16,0 0 1 0,0 0 1 16,0 0 1-16,-134 62-1 0,108-35 3 0,3 1-3 15,-4 4-1-15,4 3 2 0,-2-2-5 0,0 4 2 16,5-1 1-16,0-1-3 0,7-1 5 0,1-1-8 16,4-2 1-16,6-3-2 0,2-2-5 0,0-1 3 15,6-4 0-15,9-3-3 16,-2-2 4-16,7-2-3 0,1-2 3 0,9-4 1 0,0-1 0 0,6-3 0 15,2-3-8-15,1-1-15 0,1-1-18 16,-1-5-24-16,-4-2-39 0,-5-2-53 16,-4-2-85-16,-6-2-176 0,-9 4-322 0,-3 2-725 15</inkml:trace>
  <inkml:trace contextRef="#ctx0" brushRef="#br0" timeOffset="75165.3855">15949 4582 1112 0,'0'0'853'0,"0"0"-650"0,0 0-52 0,0 0-9 15,0 0 31-15,0 0 9 0,0 0-24 0,0 0-48 16,0 0-51-16,0 0-32 0,0 0-13 16,0 0 1-16,0 0 9 0,53 0 7 0,-21 0-5 0,5 0-7 15,2-2-8-15,1-1-1 0,0 0-5 16,-4 1-5-16,0-2-15 0,-4 0-35 0,-2 1-54 16,-4-2-92-16,0 1-197 0,-9-1-570 0,-6 2-641 0</inkml:trace>
  <inkml:trace contextRef="#ctx0" brushRef="#br0" timeOffset="75699.4169">17120 4289 2963 0,'0'0'9'0,"0"0"-30"0,0 0-4 15,0 0 4-15,0 0 25 0,149-86 12 0,-108 71 3 16,1 1-2-16,5 0-5 0,-2 0 1 0,4 2-8 16,1 2 5-16,-4 0-4 0,0 3-2 15,-7 3 4-15,-6 1-8 0,-5 3-1 16,-9 0-6-16,-6 0-24 0,-8 0-41 0,-2 2-56 16,-3 3-38-16,-6 1-46 0,-4 1-63 0,-4 4-87 15,-3 0-135-15,-4 1-47 0,1-2 65 0,0-3 234 0,3 0 245 16,4-4 0-16,5 1 0 0,4-3 213 15,4 0 188-15,0-1 29 0,0 1-38 0,1-1-52 16,2 0-48-16,1 0-50 0,-3 0-44 0,0 0-38 16,-1 1-36-16,0-1-24 0,0 2-32 0,0-1-21 15,0 1-16-15,0 0-20 0,0 4-14 0,-1 1 8 16,-1 8 22-16,-3 7 19 0,4 7 18 16,-2 7-7-16,-3 1-22 0,4 6-14 15,-4-2-9-15,2 2-5 0,1 0-3 0,-3-3-2 0,3 1-4 16,-1-1-8-16,1-1-20 0,3-4-37 15,0-2-59-15,0-6-91 0,0-2-179 0,2-9-444 16,1-5-738-16</inkml:trace>
  <inkml:trace contextRef="#ctx0" brushRef="#br0" timeOffset="76260.3735">18125 4263 2709 0,'0'0'93'0,"0"0"-18"15,0 0-16-15,0 0 1 0,0 0-2 16,0 0-12-16,0 0-27 0,0 0-10 0,0 0-1 16,0 0 1-16,0 0 6 0,-119 100-2 15,113-67-2-15,1 1-4 0,4 0-3 0,-1 2-2 0,2-1 0 16,2-1 0-16,-2-1-2 0,0-3-2 16,1-3 0-16,1-4-6 0,-2-6 3 15,0-4-3-15,0-5 3 0,0-3 6 0,0-4 2 0,0-1 13 16,0 0 13-16,-2-2-2 0,-1-5-3 0,-3-6-6 15,0-5-14-15,-2-5 2 0,0-3 2 16,4-4-1-16,-2-2-2 0,4-2-1 0,2-4-2 16,-1-4 0-16,8-3 0 0,2-2-1 0,3-5-4 15,1-1 3-15,4 0-2 16,2 1 2-16,2 2-1 0,1 5-2 0,1 6-2 0,-1 5-2 16,-3 7-5-16,0 5-3 0,1 5-3 15,-2 4-3-15,-3 5-5 0,3 5-4 0,-2 3 1 0,1 2-1 16,0 8 2-16,0 4 4 0,-4 5 0 15,1 4 6-15,-6 6 4 0,-1 3 5 0,-6 2 2 16,0 5 0-16,-7 1 4 0,-1 1-5 0,-6-2 0 16,-2-2-4-16,-1-3-1 0,1-1 5 0,-4-5 2 15,0-4 5-15,1-1 2 0,1-4 1 16,-2-2 0-16,1-2-2 0,4-2 1 0,-1-2-1 16,7-3 4-16,1-1 1 0,3-1 1 0,2-1 0 15,1-1 2-15,1 2 4 0,1 0 7 0,5 3 7 16,1 0 3-16,7 2 1 0,-1 0 2 0,8 1-6 15,2-1-5-15,2 3-3 0,3 0-9 0,3 0 0 16,1-1-2-16,1 0-1 16,4 0 0-16,-3-2-2 0,-1 0-2 0,-4-4-2 0,1 0-11 15,-7-2-26-15,-2 0-41 0,-2-3-65 16,-5 0-104-16,-1-2-224 0,-6 0-450 0,-3 0-400 0</inkml:trace>
  <inkml:trace contextRef="#ctx0" brushRef="#br0" timeOffset="76476.8437">18868 4146 2434 0,'0'0'266'0,"0"0"-173"15,0 0-38-15,0 0-24 0,0 0-12 0,0 0 24 16,0 0 25-16,0 0 17 0,0 0 7 16,0 0-24-16,-92 133-23 0,79-99-17 0,4 3-5 0,6 2-6 15,0-1-5-15,3-2-7 0,0-2-1 16,0-2-2-16,0-3-6 0,4-2-7 0,-2-1-23 15,0-3-41-15,2-4-61 0,-4-3-111 0,0-4-210 16,0-5-607-16,0-4-298 0</inkml:trace>
  <inkml:trace contextRef="#ctx0" brushRef="#br0" timeOffset="76635.7759">18807 4107 2314 0,'0'0'223'0,"0"0"-18"0,-2-170-62 0,2 117-17 16,-4 10-9-16,-3 11-25 0,-1 7-33 0,0 7-25 15,2 7-19-15,-1 4-11 0,5 4-15 16,1 3-35-16,0 1-31 0,0 11-10 0,2 6-9 16,-1 7-38-16,0 9-169 0,4-6-525 15,3-7-771-15</inkml:trace>
  <inkml:trace contextRef="#ctx0" brushRef="#br0" timeOffset="77051.917">19259 4148 2954 0,'0'0'57'16,"0"0"25"-16,0 0 18 0,0 0 7 0,0 0-3 16,0 0-12-16,0 0-16 0,0 0-10 15,0 0-12-15,0 0-20 0,0 0-19 0,0 0-18 16,0 0-22-16,0 0-17 0,-9-91-16 16,7 102 7-16,-2 7 21 0,-1 7 19 0,-4 4 19 15,1 6 0-15,-4 4-6 0,-1 2-1 0,0 2-1 16,-3 2-5-16,2 1 5 0,-2-4-2 0,0 0 2 15,5-5 0-15,-4-4-1 0,5-7 1 16,1-3 1-16,3-4 5 0,3-5-5 0,0-7 0 16,1-2 0-16,1-4 1 0,1-1 13 0,0 0 10 15,0 0 9-15,0 0 8 0,0-4-4 0,3-5-17 16,2-7-13-16,1-7-17 0,4-2-2 0,2-2 8 16,2-5 2-16,1-4 6 0,2-2-6 15,3-4 0-15,0-2 0 0,5-4 0 0,-2-3 1 0,3 2 0 16,-1 4 2-16,-6 7-5 0,-3 8 6 15,-4 13 0-15,-6 6-2 0,-2 6 4 16,-3 3-13-16,0 2-13 0,-1 0-16 0,0 4-33 16,0 7 18-16,0 6 13 0,2 7 21 0,-1 8 37 15,0 9-13-15,2 1-3 0,-1 4-1 0,4-2-6 16,-1 1 4-16,3-2 0 0,1-3 1 16,0-2-1-16,4-1 1 0,-2-4-1 0,3-1-2 0,-3-2-9 15,1-3-27-15,-2-3-57 0,-2-5-94 16,-3-3-191-16,-3-5-660 0,0-6-621 0</inkml:trace>
  <inkml:trace contextRef="#ctx0" brushRef="#br0" timeOffset="77468.9209">19182 4414 2686 0,'0'0'56'0,"0"0"5"0,0 0 41 0,0 0 28 16,0 0 7-16,0 0-32 0,0 0-55 0,0 0-35 15,0 0-18-15,0 0-13 16,0 0 7-16,132-53 3 0,-89 42 3 0,3 2 0 16,0-3-5-16,1-1-13 0,-4-1-11 0,2-3-5 15,-4-1-6-15,-1-7 6 0,-3 0 10 16,-1 0 2-16,-3-3 12 16,-2 3 8-16,-6 0 4 0,-4 4 11 0,-4 1-2 15,-4 6 5-15,-5 3 6 0,-2 2 10 0,-5 4 23 0,-1 3 8 16,0 1-2-16,0 1-10 0,0 0-25 0,0 0-15 15,-1 0-15-15,1 3-15 0,-3 4 1 0,-1 5 7 0,-2 3 12 16,-1 8 12-16,-2 2 4 0,0 2-2 16,-1 3-3-16,1-1 4 0,3 0-2 0,-1 1-1 15,-3 1 1-15,4-1 0 0,2-2 0 0,-1 4 2 16,1-3-3-16,3 1-1 16,1-3-2-16,0 0-4 0,0-4 0 0,2-2-2 0,3-2-1 15,3-2 1-15,2-3-3 0,4-1 1 0,-2-3 0 16,5-2-1-16,2-1 4 0,2-2 0 0,4-2-4 0,4-3-9 15,1 0-23-15,2-3-36 16,0-3-44-16,2-4-79 0,0-4-141 0,-11 1-426 16,-8 5-855-16</inkml:trace>
  <inkml:trace contextRef="#ctx0" brushRef="#br0" timeOffset="77790.3802">20544 3962 2513 0,'0'0'77'0,"0"0"14"15,0 0 16-15,0 0 18 0,0 0 12 0,0 0-10 16,0 0-18-16,0 0-26 0,0 0-24 16,0 0-25-16,0 0-26 0,0 0-12 0,0 0-3 15,0 0-1-15,-59-13 3 0,36 25 5 0,-1 4 1 16,-3 2 1-16,0 0 0 0,4 3-1 0,2 0-1 16,7-2-3-16,1 3-2 0,4-1 0 0,4 1 1 15,1-1 0-15,4-1 4 0,0 0-4 16,3-2 2-16,4 0 0 15,4 1-3-15,3-3 3 0,-1 0 1 0,5-1-1 16,-1 0 3-16,2 2-2 0,1-3 1 0,-2 2 0 0,0 1 3 16,1-2-5-16,-3 0 2 0,-1-1-1 15,-1 2-3-15,-2-1 3 0,-2-1-4 0,-1 0 0 0,-4 0-5 16,-4-2-7-16,-1-3-8 0,-5 1-7 0,-9-2-7 16,-6 0-1-16,-7-1-15 0,-8-2-55 0,-6-4-153 15,6 0-530-15,9 0-858 0</inkml:trace>
  <inkml:trace contextRef="#ctx0" brushRef="#br0" timeOffset="87429.75">9746 3257 0 0,'0'0'0'0,"0"0"0"0,0 0 0 16,0 0 0-16,0 0 0 0,0 0 0 0,0 0 0 15,0 0 0-15,0 0 106 0,0 0 132 16,0 0 20-16,0 0-17 0,8-57-28 0,-6 50-26 15,-2-1-24-15,1-2-26 0,1 1-23 16,0-4 2-16,1 3 4 0,0-2-3 0,0-1-8 16,0 1-11-16,0 0-15 0,1-1-11 0,-3-1-7 15,3 0-7-15,-2 2 1 0,0 1 5 16,-2 0 0-16,0 3 2 0,0 1-13 0,1 1-8 16,-1 1-7-16,1 0-13 0,-1 0 0 15,0 0-5-15,1 2-2 0,-1 0 0 0,2 2-4 0,-1-1-1 16,-1-1-2-16,2 3 1 0,-2 0 1 0,0-2-1 15,0 2 0-15,0 0-4 0,0 0 1 16,0 0-3-16,0 0-5 0,0 0 2 0,0 2-10 16,0-2-5-16,-2 1-8 0,2 1-13 0,0 1-8 15,0 2 10-15,0 6 15 0,2 2 19 0,2 7 17 16,-1 4-4-16,1 4-3 0,0 2-7 16,-1 4-1-16,-1 0 4 0,-2 2 0 0,0 3 4 15,1 2 1-15,-4-1 0 0,-1 1-3 0,-1 0 1 16,-1 0-1-16,1 1-3 0,0-2 2 15,-1-2-3-15,2-2-1 0,0-3 0 0,1-4-2 0,0-2-2 16,3-5 0-16,0-3 3 0,0-3-1 0,0-2 2 16,0-6-3-16,0-2 0 0,0-4 2 15,0 0 6-15,0-2 6 0,0 0 9 0,0 0 8 16,0 0 4-16,0 0 5 0,0 0-3 0,0-5-11 16,0-3-15-16,-2-2-30 0,0-6-27 15,-3-2-20-15,3-4-22 0,-3-2-18 0,1-4-34 16,0-2-81-16,1-2-155 0,0 8-475 15,3 6-689-15</inkml:trace>
  <inkml:trace contextRef="#ctx0" brushRef="#br0" timeOffset="144925.6027">1392 6728 2125 0,'0'0'54'0,"0"0"-85"0,0 0-56 16,143 2-1-16,-91 1 12 0,2-1 42 0,10-2 44 0,4 0 7 16,4 1 0-16,5-3-2 0,3-2-16 15,3-1-40-15,1 1-27 16,7-2-14-16,2-1 1 0,7-1 28 0,1-1 16 0,1 1 7 16,3-3 2-16,0 3-9 0,-2-2-3 0,2 2 20 0,2 0 23 15,-1-1 29-15,5 0 15 0,3-1-2 16,2 0 0-16,0 0 12 0,2 0 11 0,6 0 10 15,4-3-3-15,4 2-8 0,6-1-6 16,2-1-14-16,6 1-14 0,2-1-7 0,7 0-4 16,1 0-1-16,5-1 9 0,4 0 1 15,5 0-1-15,3 1 0 0,4 0-11 0,3-1-7 0,6 1-1 16,2-1-9-16,4 2 2 0,2-2-2 16,0 0-1-16,4 2 3 0,0-2-2 0,1 4-2 15,-2-2 2-15,-2 0-2 0,2 1 2 0,1-1 1 16,0 2 0-16,0-1 0 0,0-1 2 15,-1 2 1-15,-1-2 2 0,-1 1 2 0,0-1-5 0,-2 1 1 16,-3 0 0-16,1 0-2 0,1 0 4 0,2-1-1 16,-2 1 0-16,3 0 2 0,3-1-4 0,-3 1-3 15,2 1-2-15,5-1-4 0,0 0 4 16,0 1 2-16,1-1-1 0,-2-2 1 0,-1 2-1 16,0-1-2-16,-5-1 1 0,0 2 1 15,-2-1 1-15,-1 0 1 0,-1-1 1 0,-6 0-4 16,4 3 3-16,-4-3-1 0,-5 1 0 15,-2 0 8-15,1 2-6 0,-6 0 1 0,-6-1 4 0,1 2-8 16,-6 0 4-16,-6 1 2 0,-3-2-2 16,-2 3 4-16,-7-2-3 0,-3 0-2 0,-4 0 0 15,-2-1-2-15,-4 0 0 0,-3 2 1 16,-2-1-2-16,-2 0-2 0,-3 0 2 0,-2 2 0 0,-4 0-2 16,-6 1 9-16,-3 0-7 0,-3 2 0 15,-3 2 2-15,2 0-8 0,-5 0 6 0,-2 0 2 0,-3 2-3 16,-2-1 7-16,-3 2-6 0,-1 0-1 15,0-1 4-15,1 1-5 0,1-1 9 16,-1 2 1-16,-1-2 0 0,-5 1-3 0,-3-1-4 16,-4 1-6-16,-7-1-2 0,-4-1 5 15,-5 2-5-15,-6-3 7 0,-6 0 3 0,-6 0-5 0,-8 0 9 16,-6-2 0-16,-6 2-2 0,-4 0 9 0,-6-1-12 16,-3 2-7-16,-5 0-22 0,1 0-46 0,-3 1-59 15,0 0-102-15,0-1-168 0,0 1-328 16,0 0-264-16</inkml:trace>
  <inkml:trace contextRef="#ctx0" brushRef="#br0" timeOffset="145089.8812">20401 5567 3367 0,'0'0'-478'16,"0"0"-1282"-16</inkml:trace>
  <inkml:trace contextRef="#ctx0" brushRef="#br0" timeOffset="148033.2563">2748 7364 1814 0,'0'0'-41'0,"0"0"-46"0,0 0-7 0,0 0 16 16,0 0 58-16,0 0 39 0,0 0 10 0,0 0-5 16,0 0 1-16,0 0-5 0,-31 144 0 0,31-112 1 15,0 5-8-15,7-1-3 0,-2 0-4 16,2-1-3-16,-2 2 2 0,2-1 2 0,-3-1 1 16,3 2 5-16,-3-1-11 0,1-3-56 15,-4 0-134-15,2-3-230 0,-1-6-295 0,-1-9 367 0</inkml:trace>
  <inkml:trace contextRef="#ctx0" brushRef="#br0" timeOffset="148395.35">2705 7522 1980 0,'0'0'70'15,"0"0"-37"-15,0 0 7 0,0 0 33 0,0 0 14 16,0 0 7-16,0 0-15 0,0 0-35 0,0 0-26 16,0 0-18-16,-49-128-11 0,64 115-9 0,1 0 5 15,5 1 4-15,3 1 1 0,-1 0 5 0,3 3 0 16,-1 2-7-16,1 1 3 0,-1 0 0 16,-3 3-3-16,-1 2 4 0,-1 0-7 0,-5 2-3 15,0 4 0-15,-5 2-6 0,-1 1 2 16,-5 4 0-16,1-1 2 0,-5 5 10 0,1 2 4 15,-4 3 4-15,-6 1 1 16,-1 2-5-16,-2 2-2 0,-2-1-2 16,1 2 4-16,-5-1 3 0,1 2 6 0,-2-5 5 0,0 2-1 15,-3-2 4-15,1-1-1 0,-3-1-1 0,4-2 0 0,-1 0-5 0,0-3 1 16,3-4-4-16,4-1-6 0,5-5-17 16,2-1-91-16,6-2-158 0,1-2-200 0,1-2-365 0,4 0 287 15</inkml:trace>
  <inkml:trace contextRef="#ctx0" brushRef="#br0" timeOffset="148621.5851">3325 7394 2411 0,'0'0'-33'0,"0"0"-10"0,0 0 25 0,0 0 53 15,0 0 37-15,0 0 4 0,0 0-22 0,-35 116-16 16,31-86-8-16,2 1-5 0,-1 2-2 15,3-4-5-15,0-2-11 0,2-2 1 16,0-1 0-16,0-1 1 0,1 1 2 0,0-3-24 0,0-3-50 16,-2-2-116-16,1-1-203 0,0-5-402 15,0-4-526-15</inkml:trace>
  <inkml:trace contextRef="#ctx0" brushRef="#br0" timeOffset="148783.0277">3228 7185 2608 0,'0'0'34'15,"0"0"-12"-15,0 0-4 0,0 0 16 0,0 0-4 16,0 0-20-16,0 0-65 0,0 0-30 0,0 0 5 16,0 0 11-16,0 0-31 0,0 0-153 15,0 0-358-15,0 0-861 0</inkml:trace>
  <inkml:trace contextRef="#ctx0" brushRef="#br0" timeOffset="149184.4256">3459 7397 2196 0,'0'0'124'15,"0"0"-20"-15,0 0 6 0,0 0 17 0,0 0-9 0,0 0-40 0,0 0-42 0,0 0-37 16,0 0-14-16,0 0 2 0,0 0 5 15,141-107 7-15,-99 91-1 0,1-1 0 16,-3 3 3-16,-2 3-4 0,-5 4-2 0,-6 3-4 0,-3 4-10 16,-10 0-7-16,-3 3-9 0,-5 5-8 15,-5 5 5-15,-1 4 8 0,-2 6 13 0,-9 6 16 16,-4 4 5-16,-7 5 6 0,-2 1 2 0,-2 2 0 16,-3 1-2-16,0 0 0 0,-1-3-3 15,3-3-3-15,2-4 2 0,4-4-4 0,6-3 2 16,-1-3-2-16,6-2-3 0,4-5 3 15,2-3-2-15,2-5-1 0,2 0 2 0,0-4 1 0,3 0 1 16,2-2 6-16,3 1 4 0,3-1 8 16,5 0 6-16,4-2-1 0,4-4 3 0,5-2-7 0,0-2-5 15,7-1-6-15,0-2-2 0,1 0-6 0,1 0 1 16,0-1 0-16,0 3-4 0,-2-1 3 16,-4-1-6-16,-1 0-25 0,-3 2-62 0,-2 1-120 15,-4-2-221-15,-4 4-471 0,-8 3-347 16</inkml:trace>
  <inkml:trace contextRef="#ctx0" brushRef="#br0" timeOffset="149589.9273">4260 7107 2380 0,'0'0'165'0,"0"0"-65"0,0 0 5 0,0 0 25 0,0 0 1 0,0 0-25 15,0 0-47-15,0 0-41 0,0 0-34 0,0 0-9 16,0 0 2-16,0 0 6 0,0 0 18 0,0 0 2 16,94-60-1-16,-62 51 7 0,0 0-9 15,2 1 1-15,-4 1-1 0,-4 2-9 0,-2-1 9 16,-2 1-1-16,-4 3-2 0,-1-1 4 0,-5 3-3 16,1 0-2-16,-7 0 1 0,0 5-7 0,-2 1-1 15,-1 1 2-15,-2 2 0 0,-1 5 3 16,0 3 4-16,-6 6 2 0,-4 1 2 15,-7 5 6-15,1 3-3 0,-5 2 1 16,-1 1-1-16,-1 1-7 0,1 1 1 0,-2-3 1 16,0 1-2-16,4-2 3 0,1-1-1 0,5-5-1 0,-1 1 2 0,6-7-6 15,4-2 1-15,3-5 1 0,2-2-3 16,0-5 4-16,2-1-2 0,4-1 3 0,2-2 2 16,4 1 4-16,1-2 6 0,7-1 3 0,0-1 2 15,5 1-2-15,2-7 2 0,4-2 0 0,4-1-4 16,0-2 3-16,5-2-5 0,-3 2-3 15,-3-2-1-15,0 1-6 0,-2 3-12 16,-4-2-30-16,0 0-59 0,-4 1-100 0,-1 1-163 0,-8 2-432 16,-5 2-777-16</inkml:trace>
  <inkml:trace contextRef="#ctx0" brushRef="#br0" timeOffset="150059.9118">5152 6939 1448 0,'0'0'281'0,"0"0"-119"0,0 0 39 16,0 0 31-16,0 0 1 0,0 0-29 0,0 0-59 15,0 0-67-15,0 0-51 0,0 0-43 0,0 0-6 0,0 0 16 16,0 0 21-16,0 0 24 0,15 45 4 16,-25-4-10-16,0 1-9 0,0 4-8 0,-5-1-4 15,1 0-1-15,-1-2-1 0,0-3-1 0,2-1 0 16,0-3-5-16,4-6-1 0,0 0 0 0,2-8-2 15,2-1 4 1,1-4-3-16,2-4-2 0,1-3 1 0,1-3-3 16,0-2 2-16,0-4-1 0,0-1 0 0,1 0 0 15,3 0 4-15,1-6 2 0,1-3 3 0,2-3 1 0,1-4-3 0,0-2-1 16,1-3-2-16,1-3-1 0,-2-1 2 16,0-4-1-16,2-3 1 0,-2-3 2 0,0-3-2 15,2-3-2-15,0-3 0 0,2-2-1 16,3 2 1-16,-2-1 0 0,3 5 0 0,-3 8-2 0,0 8-1 15,-1 6-1-15,-5 7-2 0,-2 6 2 16,1 2-5-16,-5 3-1 0,2 2-1 16,0 3-1-16,0 6 10 0,2 3 7 0,0 5 5 0,-1 2 4 15,0 3 0-15,0 3-2 0,2 2-1 16,-2 0-4-16,2 1 0 0,-3-2-3 0,5-1 3 16,1-1-1-16,0 1-2 0,4-2-3 0,-2-1-3 15,1-3-1-15,4-1 3 16,-3-3-1-16,5-1-1 0,-6-1-8 0,4-1-27 0,-4-4-46 15,-1 0-94-15,-3-1-164 0,-1-4-360 0,-5-1-919 0</inkml:trace>
  <inkml:trace contextRef="#ctx0" brushRef="#br0" timeOffset="150293.8937">5116 7418 1723 0,'0'0'676'0,"0"0"-581"0,0 0-3 0,0 0 38 0,0 0 30 15,0 0-3-15,0 0-38 16,0 0-56-16,0 0-37 0,0 0-14 0,0 0-8 0,0 0 5 16,0 0 3-16,54-44-4 0,-16 32-2 15,3-2-8-15,1 0 6 0,2 2-2 0,-1-2-1 0,-3 0-3 16,-5 0-30-16,-3 1-48 0,-5 2-70 0,-5 1-110 16,-6 2-172-16,-4 1-482 0,-8 3-513 15</inkml:trace>
  <inkml:trace contextRef="#ctx0" brushRef="#br0" timeOffset="151025.6443">6772 6924 1000 0,'0'0'167'0,"0"0"-43"0,0 0-18 15,0 0 47-15,0 0 52 0,0 0 15 16,0 0-40-16,0 0-60 0,0 0-69 0,0 0-60 16,0 0-3-16,0 0 1 0,0 0 9 0,0 0 26 15,-13 61-12-15,1-28 1 0,-1 3 3 0,0 3 3 16,-3-1 10-16,2 1 5 0,-2-2 5 0,1-1-1 16,3-2-9-16,-3-4-6 0,5-4-2 0,1-3-4 15,4-4 0-15,-2-6-4 0,5-4-4 16,1-3-4-16,0-3 1 0,1-2 10 0,0-1 18 15,0 0 26-15,0 0 16 0,1-5 8 16,1-2-11-16,5-6-26 0,-3-5-17 0,4-4-17 16,0-5-5-16,2-2 2 0,-2-3-6 0,4-2 0 15,0-3-1-15,0-4-2 0,2-3 2 16,2-1-1-16,-1 1-1 0,1-1 2 0,2 3-1 16,-5 5 2-16,-1 8-2 0,0 6 1 0,-5 7-5 15,-1 8-2-15,-4 5-2 0,-2 3-13 0,0 0-9 16,1 5 2-16,1 7 6 0,3 5 15 15,-1 7 11-15,3 2 0 0,-3 4-2 0,3 2-5 0,1 2 5 16,0 1-2-16,-1 2 2 0,4-2-1 16,2 0-2-16,0 1 0 0,2-1-1 0,1 0 0 15,-1-1 2-15,2 0-4 0,-2-2-12 16,-3-1-33-16,-2-2-54 0,-3-3-99 0,0-4-108 16,-4-1-182-16,1-6-329 0,-2-5-261 0</inkml:trace>
  <inkml:trace contextRef="#ctx0" brushRef="#br0" timeOffset="151527.5737">6551 7307 1914 0,'0'0'156'0,"0"0"-120"0,0 0 3 15,0 0 10-15,0 0-3 0,0 0-8 16,0 0-27-16,0 0-12 0,0 0 3 0,0 0 2 15,152-116 2-15,-91 92-1 0,9-1 0 0,3-4 0 16,8 1 0-16,2-3-1 0,1 1 0 16,0-3-3-16,-5 3 1 0,-5 0 1 0,-4 1 0 15,-8-2 3-15,-8 5-1 0,-6 1 1 0,-14 3 8 16,-7 3 10-16,-14 5 28 0,-7 5 16 0,-6 2 2 16,-3 1-6-16,-10 1-29 0,-2 2-19 0,-5 2-12 15,-5 1-4-15,1-1 2 0,-6 6 4 16,-1 3 8-16,0 3-5 0,0 2 0 0,0 3-6 15,2 2-3-15,2 1 2 0,4 1-1 16,4 1 0-16,4-1 1 0,1 2-4 0,7-3 0 16,-1 1-2-16,6-1-4 0,2-2 5 0,2-1-2 15,8 0 3-15,2-1 3 0,6 0 0 0,1-1 3 16,5-3 2-16,5 2 2 0,3-4 1 16,5-2-1-16,-2-1-1 0,5 0-7 0,-2 0 4 15,-3 1-2-15,2 0-1 0,-5 0 6 0,-2 2-7 16,-7 0-1-16,-3 1-1 0,-5 0-4 15,-3 0 2-15,-7 0-2 0,-1 0 0 0,-4-1 3 16,-6 2 0-16,-5-1 7 0,-2 2 3 0,-8-2 4 16,-5 1 4-16,-1 0 1 0,-9-1 0 0,-2-1-4 15,-2 1-2-15,-3-1-1 0,1 0-6 16,-1-1 3-16,-3-1-3 0,5-4-2 0,6 2 2 0,-2-2-9 16,8-3-16-16,8 0-33 0,7 0-67 0,5-8-162 15,2 1-472-15,6 3-779 0</inkml:trace>
  <inkml:trace contextRef="#ctx0" brushRef="#br0" timeOffset="152098.9364">9049 6923 1266 0,'0'0'90'0,"0"0"-91"16,0 0-16-16,81-135 27 0,-60 107 29 0,-2 7 39 16,-9 7 64-16,-7 4 31 0,-1 4-3 0,-2 1-20 15,-4 1-43-15,-4 3-41 0,2 1-21 16,-8 0-10-16,2 1-15 0,-5 7-11 0,-3 6-3 16,-4 4-1-16,2 5 2 0,-5 6 0 15,3 4 2-15,-4 2 0 0,4 3 1 0,-2 0 3 16,4 1-2-16,3 0-4 0,4-1 3 15,5-2-6-15,3-4 0 0,4-1 1 0,3-7-3 0,5 0 0 16,6-8 4-16,6-2 6 0,3-3 5 0,2-5 11 16,6-4 5-16,1-2 5 0,2-6 4 15,2-4-8-15,-1-7-4 0,5-1-6 16,-4-5-7-16,-1 0 5 0,-2-3 2 0,-3-2 2 0,-7-1 5 16,-7 0 0-16,-3 0 0 0,-1-2-4 0,-8 2-4 15,-1-3-3-15,-2 0-5 0,-7 0-4 0,-1 0-3 16,-3 2-6-16,-4 2-4 0,1 7-8 15,-2 3-8-15,-1 7-7 0,-1 4-7 0,1 3-4 16,-1 4-7-16,4 4-12 0,0 6-44 16,4 4-87-16,4 2-111 0,4 2-201 0,2-4-315 0,2-4-118 15</inkml:trace>
  <inkml:trace contextRef="#ctx0" brushRef="#br0" timeOffset="152565.5513">9693 6738 1908 0,'0'0'427'0,"0"0"-210"16,0 0-76-16,0 0-4 0,0 0-6 0,0 0-26 16,0 0-41-16,0 0-34 0,0 0-18 0,0 0-10 15,0 0-3-15,0 0 1 0,0 0 0 16,0 0 1-16,-54 112 0 0,49-79 0 16,0 1-1-16,4-1 0 0,0 0 0 0,2-1 0 0,-1 0 0 15,0-2 2-15,1-4 0 0,2-2-2 0,2 0 2 16,-3-8-2-16,1-2 0 0,1-2-1 0,-2-5-1 15,-1-3 3-15,0-1 1 0,-1-3 8 16,2 0 18-16,-2 0 18 0,0-5 2 16,0-3-7-16,-2-5-15 0,-1-4-22 0,-2-2 1 0,-1-8-2 15,-1 2 0-15,0-3 1 0,0-3-2 16,0-1 0-16,4-4 1 0,0-2-3 0,-1-4 2 16,4 0-2-16,0-3-2 0,0 0 2 0,7 5 0 15,-3 2-1-15,4 5 1 0,0 6-1 16,-1 4-3-16,0 3 0 0,2 6-5 0,2 2-4 15,-1 4 2-15,0 2-3 0,4 2 0 0,1 4 5 16,0 0-1-16,1 0 1 0,2 7 4 0,-2 4-3 16,1 2 3-16,-5 3-1 0,4 3 1 0,-5 3 2 15,-2 3-2-15,-2 1 0 0,-4-1 1 16,-3 2-3-16,0-2-3 0,-9 0 1 0,-2 2 1 0,-5 0 7 16,-5 0 5-16,-2-2 0 0,-5-4-3 15,1 0-2-15,1-4-5 0,1-1-6 16,2-1-13-16,3-2-25 0,8-4-37 0,3-1-67 15,5-2-105-15,4-2-113 0,0-4-249 0,0 1-529 0</inkml:trace>
  <inkml:trace contextRef="#ctx0" brushRef="#br0" timeOffset="153032.4255">10208 6647 2314 0,'0'0'157'0,"0"0"-68"0,0 0-48 0,0 0 16 15,0 0 14-15,0 0 4 0,0 0-15 0,0 0-20 16,0 0-11-16,-96 134-7 0,90-101-5 16,6 2-2-16,-1-1-2 0,1 1-4 0,0-2 1 15,1-2-5-15,4-1 1 0,-2-2-2 0,2-2-1 16,0-4 5-16,-3-3-3 0,-1-2-1 0,-1-5 3 16,2-2-3-16,-2-5 1 0,0-2 5 15,0-1 7-15,0-2 18 0,0 0 21 0,0 0 11 16,0-3-5-16,0-3-19 0,-3-5-19 15,2-3-16-15,-1-2-3 0,-2-5 1 0,4-3 1 16,0-2-3-16,0-3-5 0,5-3 4 16,1-6-3-16,1-1 2 0,6-4 4 0,-2-3-5 15,2 0 1-15,0 1 1 0,-3 3-4 0,0 3 3 16,0 3-2-16,-1 7 0 0,-4 5 4 0,2 5-6 0,1 6-3 16,-3 2-3-16,3 2-9 0,1 3 0 15,1 2-3-15,1 2 1 0,3 0 1 0,2 2 6 16,5 0 4-16,-1 7 3 0,3 1 0 0,1 6-1 15,-2 4-2-15,-1 2-1 0,-3 3-4 16,-5 0 3-16,-2 1 1 0,-4 1-1 0,-4 0 6 16,-3-1-5-16,0 0-1 0,-7 0-1 0,-6 1-5 15,-1 0-5-15,-9-1-10 0,-1 0-21 16,-2-4-39-16,-2-1-52 0,-5-1-54 0,0-4-46 0,0-3-53 16,0-2-102-16,2-2-176 0,7-2-222 15,9-2 454-15</inkml:trace>
  <inkml:trace contextRef="#ctx0" brushRef="#br0" timeOffset="153614.1009">10950 6918 0 0,'0'0'0'0,"0"0"0"15,0 0 0-15,120-140 0 0,-84 102 172 16,0 4 203-16,1 3-96 0,-5 3-92 0,-3 4-55 16,-5 5-30-16,-6 6 2 0,-7 5 39 0,-6 3 81 15,-4 4 44-15,-1 1-47 0,-5 0-63 0,-9 3-106 16,-3 5-69-16,-6 6 8 0,-6 5 7 0,-3 2 11 16,-3 5 8-16,-3 2 17 0,1 3 11 15,0 2 4-15,2 3 2 0,1 1-9 16,2 1-14-16,3 0-8 0,5-2-10 15,4 0-5-15,6-3-1 0,4-2-2 0,4-2-2 16,6-4 2-16,0-3 0 0,6-2 2 0,5-4 2 0,2-3 1 16,4-4 7-16,3-4 6 0,4-4 5 0,3 0 4 15,4-6-3-15,1-5-6 0,3-5-2 0,2-3-4 16,-2-3 0-16,0-3 2 0,-2-1 6 16,-4-3 4-16,-5-1 7 0,-3-3 3 0,-5-2-6 0,-6-2 1 15,0-3-5-15,-8-1-3 0,-2 1-2 16,-4 2-8-16,-8 3-1 0,-2 4-9 0,-6 3-10 15,-1 7-3-15,1 6-10 0,-4 6-5 16,3 4 0-16,1 4-7 0,3 0-5 0,0 6-24 16,5 4-45-16,6-1-91 0,2 5-118 0,4 0-174 0,1-2-267 15,3-4-362-15</inkml:trace>
  <inkml:trace contextRef="#ctx0" brushRef="#br0" timeOffset="154280.5946">11601 6588 1987 0,'0'0'277'0,"0"0"-76"0,0 0-45 0,0 0 8 16,0 0-5-16,0 0-21 0,0 0-40 0,0 0-35 15,0 0-26-15,0 0-18 0,0 0-16 0,0 0-19 16,0 0-15-16,0 0 4 0,20-54 3 0,-22 67 17 16,-1 3 12-16,-1 1-6 0,0 2-9 0,-2 2-4 15,-3 0 5-15,1 5 13 0,-4 1 15 16,-1 3 0-16,-1 2-1 0,-1-3-9 0,3 1-3 15,0-1 0-15,0-2 1 0,3-1 3 16,-1-3 1-16,2-2-2 0,1-1 2 0,4-2-5 16,-1-4-2-16,3 0-1 0,1-3-1 0,0 0 0 0,0-4 0 15,0 2 0-15,0-3 1 16,2-1 2-16,-1-2 0 0,1-1 1 0,-1 1 1 16,-1-2 1-16,1-1 6 0,-1 0 4 0,0 0 6 0,1 0 4 15,-1 0 1-15,2 0 6 0,-2-4-2 16,1-1-6-16,0-5-8 0,2-1-10 0,-2-4-7 15,1-3 0-15,4-2 1 0,-2-3-2 16,2-1 1-16,2-5-2 0,1-5 0 0,-1 0-1 0,5-5 0 16,0 0-1-16,1 1 1 0,3 1-4 15,-1 2-2-15,1 2-1 0,0 2 0 0,3 1 4 16,0 3 0-16,-2 4 1 0,2 1 1 16,-4 3 0-16,0 3-3 0,-1 2 0 0,0 4-3 15,-4 3-3-15,1 2 2 0,-2 2 1 0,1 2 0 16,0-1 4-16,0 2-3 0,0 0-4 0,1 5-1 15,-1 1-6-15,-4 4 2 0,2 2-1 0,-4 2 0 16,-2 0 4-16,-3 4-2 0,0 0 4 16,-5 1 0-16,-6 3 1 0,-1-2 3 0,-4 0 1 15,-2 1 2-15,-3-2 3 0,-1 1-1 0,-3 0 1 0,1 1 0 16,-1-1-2-16,1-2 3 0,3-1 0 16,1-2 1-16,3-3 0 0,6-2-3 15,3-2-1-15,4-4-5 0,2 1-2 0,1-3 1 16,1 3-1-16,0-1 3 0,0 1 2 0,2 5 2 15,6-2 2-15,-1 1 1 0,3 0 2 16,4 2-1-16,1-1-1 0,5 4 2 0,0-1-3 16,1-1 4-16,1 2-1 0,3 1 1 0,0 0-1 0,2 0-2 15,-2 1 0-15,0 0 0 0,0-1 0 16,-4 1 1-16,-3 0-2 0,-1-1-6 0,-4-1-28 16,-2-2-58-16,-4-2-111 0,0 0-175 0,-4-5-443 15,0-1-775-15</inkml:trace>
  <inkml:trace contextRef="#ctx0" brushRef="#br0" timeOffset="154671.6325">12068 6636 2389 0,'0'0'329'0,"0"0"-222"0,0 0-3 16,0 0 12-16,0 0 9 0,0 0-20 15,0 0-49-15,0 0-37 0,0 0-21 16,0 0-5-16,0 0 2 0,0 0 1 0,0 0 3 0,0 0 0 16,132-87 0-16,-91 76 2 0,0-1 0 15,-5 1 1-15,-2 3-1 0,-7 1 1 0,-3 1 0 16,-8 1 1-16,-1 1 2 0,-8-1 2 0,-3 3 3 16,-2 1 1-16,0 1 2 0,-2 0 3 0,0 0 1 15,0 0 1-15,0 0-1 0,0 0-1 0,0 0-6 16,-2 0-4-16,1 1-6 15,0-1-5-15,1 2-5 0,-1 2-3 0,0 2 3 0,-2 6 5 16,-1 6 3-16,1 2 7 0,-5 5-1 16,2 0-2-16,0 5 6 0,-2 0-7 0,2 3 0 15,-1 1 0-15,0 2-4 0,2 0 4 0,3-1-1 16,-2 0 2-16,3-4 4 0,-2-1-7 16,2-4-7-16,2-2-15 0,-1-4-33 0,0-1-36 0,2-6-75 15,2 0-118-15,3-4-147 0,-2-3-346 16,0-3-769-16</inkml:trace>
  <inkml:trace contextRef="#ctx0" brushRef="#br0" timeOffset="155001.6328">12778 6588 1215 0,'0'0'390'0,"0"0"-16"0,0 0-90 16,0 0-17-16,0 0-26 0,0 0-44 0,0 0-46 15,0 0-40-15,0 0-39 0,0 0-34 0,0 0-29 16,0 0-29-16,0 0 2 0,0 0 2 15,19-67 2-15,-26 92 25 0,3 6-5 0,-3 1 1 16,0 1 6-16,3 2-12 0,-3-2-1 0,7 2 0 16,0-1-3-16,0-2 4 0,5 1 1 15,3-4 2-15,2-3 1 0,1-3-1 16,4-5 2-16,-3-2-3 0,5-5 3 16,-3-3-2-16,3-4 3 0,-1-2 5 15,2-2-1-15,2-2 5 0,3-6 0 0,1-4-1 0,-2-2 3 16,0-4-5-16,-2-2 1 0,0-2-1 0,-3-4-6 0,-5-4 10 15,-2-2-1-15,-4-3-2 0,-1-3 3 0,-7-1-10 16,2-4-5-16,-6 1-2 0,-1-1-5 0,-3 6-9 16,-4 3-10-16,2 7-22 0,0 7-44 0,-1 6-74 15,0 7-159-15,4 2-521 0,4 4-832 0</inkml:trace>
  <inkml:trace contextRef="#ctx0" brushRef="#br0" timeOffset="155718.9629">13415 6513 1398 0,'0'0'111'0,"0"0"-74"16,0 0-30-16,0 0 40 0,0 0 51 15,0 0 38-15,0 0 3 0,0 0-22 0,0 0-33 16,0 0-19-16,0 0-19 0,0 0-7 0,0 0 11 15,0 0-4-15,111-14-3 0,-108 41-1 0,-2 7-7 16,-1 2 0-16,1 6 2 0,-1 1 0 16,-1 0 0-16,0 0-1 0,-5-1 1 0,3 0-4 15,-1-4-7-15,-1-5-2 0,0-3-9 16,0-4-2-16,3-7-4 0,-1-4-3 0,2-5-2 16,1-3-1-16,0-4 5 0,1-2 11 15,-1-1 16-15,0 0 21 0,0 0 19 0,-1-4 15 0,2-3-12 16,2-5-21-16,-2-6-22 0,1-4-28 15,-1-5-4-15,3-3-1 0,-5-1 3 0,1-4 0 16,0-2-1-16,-4-2 0 0,1-1-4 0,-3-2 2 16,2 0 1-16,-2 1 0 0,3 3 0 0,-4 4-1 15,5 8-3 1,1 7 0-16,0 7-4 0,1 5 0 0,0 4-5 0,0 3-18 16,0 0-19-16,1 4-3 0,6 4 8 0,1 4 21 0,3 6 18 0,4 4 3 15,0 4 2-15,3 2-6 0,2 1 4 16,3-1-4-16,3 1 0 0,2-4 5 15,2 0-1-15,1-2 0 0,2-4 0 0,2 0 1 0,0-2-1 16,1-3 2-16,0-3 1 0,-3-1-1 16,2-5 2-16,-7-1 3 0,-2-4 1 15,-6 0 3-15,-4-4-1 0,-4-2 6 0,-5-3 5 16,-1-1 3-16,-5-2 0 0,-1-5-5 0,0-1-11 0,-3-3-6 16,-4-2-10-16,2-1-9 0,-3-3-11 15,-1 0-21-15,0-2-19 0,6 1-10 0,-3-1-15 16,6 1-17-16,0 4-21 0,6 3-40 0,3 3-55 15,3 6-80-15,0 2-218 0,0 3-333 16,-3 2 195-16</inkml:trace>
  <inkml:trace contextRef="#ctx0" brushRef="#br0" timeOffset="155912.0418">14423 6402 1854 0,'0'0'372'0,"0"0"-183"0,0 0-94 16,0 0-28-16,0 0 8 0,0 0-1 15,0 0 5-15,0 0-9 0,0 0 2 0,0 0 5 0,0 0-21 16,-34 124-10-16,28-90-14 0,-1 2-12 16,5 2-5-16,-2-1-4 0,2 0-2 0,4-1 1 15,-2-1-5-15,0-3 1 0,5 0-4 0,2-4-7 16,-2-3-14-16,3-4-31 0,2-5-62 16,-1-4-135-16,-3-4-251 0,-1-3-703 0</inkml:trace>
  <inkml:trace contextRef="#ctx0" brushRef="#br0" timeOffset="156201.8306">14527 6259 822 0,'0'0'917'0,"0"0"-718"16,0 0 18-16,0 0-41 0,-120-75-1 16,97 69-25-16,-2 2-42 0,1 3-29 0,5 0-24 15,5 1-18-15,2 0-12 0,3 3-17 16,1 3-10-16,4 2-5 0,-1 0-4 0,4 2 1 15,1 1 2-15,0-1 0 0,7 3 1 16,-2-4 1-16,4-2-1 0,-2 0 3 0,-2-4 6 16,3 1 3-16,2-3 7 0,0-1 4 0,0 0 3 15,1 0 5-15,0-6-1 0,3-1 2 0,-2-2 1 16,0-3-2-16,-1-1 0 0,-1-2-4 16,0-2-3-16,-1 2-2 0,-1 0 2 0,-4 1-4 15,0 3 0-15,-1 1-2 0,-2 2-6 0,-1 4-2 16,0 1-11-16,0 3-20 0,0 0-32 0,0 3-29 15,1 4-51-15,0 5-133 0,1-2-216 0,4-2-649 16</inkml:trace>
  <inkml:trace contextRef="#ctx0" brushRef="#br0" timeOffset="156613.2961">14768 6409 2867 0,'0'0'66'16,"0"0"11"-16,0 0 13 0,0 0 2 0,0 0-2 16,0 0-30-16,0 0-28 0,14-125-14 15,10 112-8-15,3-1-5 0,9 1-2 0,1 2 0 16,6 1-2-16,0 5 1 0,0-1 0 16,0 0 0-16,-3 4 0 0,-2 0-2 0,-7 0 1 15,-7 2-1-15,-7 0 0 0,-5 0 0 0,-4 0 2 16,-6 0 4-16,-2 0 6 0,0 0 7 0,0 0 5 15,0 0 4-15,0 0-1 0,-1 0-5 0,1 0-2 16,-1 0-5-16,1 0-6 0,0 0 0 16,-2 0-5-16,3 2-3 0,-1-2-2 0,-1 1-8 15,0 2-6-15,-3 4 5 0,1 5 3 0,-4 2 6 16,0 7 6-16,-2 3-3 0,-1 2 0 16,-1 5 0-16,1 2 0 15,1 5-2-15,-2 3 1 0,1 2 2 0,3 2 1 16,-1-1-1-16,3 0-1 0,3-2 3 0,-1-2-5 0,3 0-1 0,3-3 2 15,-1-3-7-15,2-3 5 0,4-3-1 0,-4-5-4 16,2-5-6-16,-1-4-24 0,1-1-30 0,2-4-41 16,0-3-64-16,-2-3-106 0,5-3-187 15,-3 0-536-15,-2 0-461 0</inkml:trace>
  <inkml:trace contextRef="#ctx0" brushRef="#br0" timeOffset="157068.9254">15661 6178 2023 0,'0'0'300'0,"0"0"-139"0,0 0-50 0,0 0-9 0,0 0-15 15,0 0-22-15,0 0-36 0,0 0-25 16,0 0-5-16,0 0 3 0,0 0 5 0,0 0-1 16,0 0 3-16,0 0 2 0,-11 114-2 0,23-95 2 15,1-2-1-15,6 1 1 0,-5-3 0 0,5 1-4 16,0-4 1-16,-2-1 0 0,-3-1 5 15,-1-4 4-15,1-4 8 0,0 0 9 0,-4-2 6 16,2-2 9-16,3-5-1 0,-2-1-1 16,0-4-6-16,2-2-6 0,-1-5 0 0,-2-1-5 15,2-5-2-15,-1 0 1 0,-2-5-6 16,1-1-3-16,-1 0-3 0,2-4-7 0,-3-1-2 0,0 2-1 16,-3 2-2-16,3 3 1 0,-2 6-1 15,-1 5-2-15,-4 5 3 0,-2 7 1 0,0 2-3 16,-1 3-2-16,0 1-9 0,0 0-16 0,0 3-14 15,0 6 7-15,-3 7 9 0,-4 8 16 0,-2 9 17 16,-3 9-4-16,1 4 0 0,-3 4-3 0,-3 0 1 16,4 1 0-16,-2 2-3 0,3 1 3 0,0 2-4 15,1 0-1-15,-1-1 0 0,1-3-1 16,-2 0 0-16,1-5 1 0,1-2 0 16,-1-2 0-16,-1-5 0 0,0-1 2 0,0-3-3 15,2-6-5-15,-2-2-20 0,-2-3-38 0,3-4-57 0,-2-1-108 16,-1-4-222-16,3-3-712 0,3-5-312 15</inkml:trace>
  <inkml:trace contextRef="#ctx0" brushRef="#br0" timeOffset="550102.7747">3449 9561 2411 0,'0'0'85'0,"0"0"-13"0,0 0-4 0,0 0 8 15,0 0 16-15,0 0 4 0,0 0-20 0,0 0-23 16,0 0-29-16,0 0-21 0,0 0-8 0,0 0-1 16,59-64 2-16,-22 47 6 0,8-2 0 15,5 1-1-15,3 3-1 0,1-1-2 0,-1 2-1 16,-1 3 3-16,-4 0 0 0,-2 2 0 0,-6 2 2 15,-4 2-3-15,-5 0-3 0,-7 1 4 16,-4 2-8-16,-5 1-16 0,-6 0-36 0,-4 1-61 16,-5 0-68-16,0 0-65 0,-4 0-103 0,-4 0-108 0,0 0-287 15,2 0-56-15</inkml:trace>
  <inkml:trace contextRef="#ctx0" brushRef="#br0" timeOffset="550369.9453">3765 9079 1109 0,'0'0'416'0,"0"0"-229"0,0 0-71 16,0 0-13-16,0 0 43 0,0 0 61 0,0 0 2 15,0 0-36 1,0 0-52-16,0 0-62 0,0 0-40 0,0 0-31 0,0 0-34 0,5-40 22 16,-1 56 19-16,0 8 23 0,4 7 29 15,-2 8-16-15,0 5-9 0,4 5-4 0,-3 1 1 16,2 3-3-16,-2-3-3 0,-1 1-8 0,0-3-3 15,-2-2 2-15,-2 1-2 0,2-1 8 16,0-1-1-16,-2-1-3 0,1-5 0 0,1-4-4 16,0-2-4-16,0-6-8 0,0-2-25 0,1-5-36 15,1-4-64-15,-1-3-94 0,2-4-112 0,0-2-241 16,-1-4-440-16,-2-2 441 0</inkml:trace>
  <inkml:trace contextRef="#ctx0" brushRef="#br0" timeOffset="550913.5963">4426 9088 2208 0,'0'0'43'0,"0"0"-20"16,0 0 3-16,0 0 49 0,0 0 41 0,0 0 21 16,0 0-14-16,0 0-42 0,0 0-40 15,0 0-40-15,0 0-35 0,0 0-1 0,0 0 7 16,0 0 13-16,3-58 23 0,37 43 0 0,9-5 4 16,8-1 3-16,5-3-2 0,3 1 0 0,0 0-9 15,-1 2-1-15,-5 2 2 0,-9 2-1 0,-6 2 2 16,-10 3 0-16,-6 2 0 15,-12 2 1-15,-5 2 6 0,-8 4 13 0,-3 1 10 0,0 1-1 16,-3 0-22-16,-5 0-28 0,-4 0-27 0,-2 0-10 16,-3 1 11-16,-2 5 10 0,-4 1 11 0,-1 1 5 15,1 2-2-15,0-2 2 0,5 1 1 16,0-1 2-16,7-1 7 0,2-1 1 0,3-2-1 16,2-2 3-16,2-2-9 0,2 0 1 0,0 2 0 15,0-2-2-15,0 0 6 0,0 0 0 0,1 0-2 16,-1 0-1-16,1 0-3 0,0 1 17 15,1 6 18-15,0 2 14 0,2 4 10 0,-1 3-2 16,3 6-2-16,-2 6-1 0,2 2 3 0,-3 6-5 16,1 3-5-16,2 4-4 0,-1 0-7 0,-2 4-4 15,3 1-2-15,-2 0-5 0,-1 1 0 16,5 0-4-16,-3-2-7 0,1-1 0 0,3-3-9 16,-1-3-17-16,1-2-42 0,1-2-75 0,-1-4-145 15,1-3-237-15,-3-8-469 0,-2-9-84 0</inkml:trace>
  <inkml:trace contextRef="#ctx0" brushRef="#br0" timeOffset="551516.74">5412 8935 2076 0,'0'0'363'0,"0"0"-266"0,0 0-15 0,0 0 14 0,0 0 10 16,0 0 7-16,0 0-23 0,0 0-27 15,0 0-25-15,0 0-19 0,0 0-14 0,0 0-12 16,0 0-8-16,-13-24-3 0,11 24-2 0,2 0-1 16,0 0-1-16,0 2-1 0,0-2-1 0,0 0 0 15,0 0 4-15,0 0 2 0,0 0 9 16,0 0 7-16,0 0 6 0,0 0 8 0,0 0 0 16,0 0 8-16,0 0 9 0,0 0 4 0,0 0 6 15,0 0 0-15,0 0-2 0,0 0 1 0,0 0-1 16,0 0-1-16,0 0 2 0,0 0-2 15,2 0-2-15,-2 0-5 0,0 0-5 0,1 0-6 16,-1 0-1-16,0 0-6 0,1 0-3 0,-1 0-4 16,0 0-8-16,0 0-4 0,0 0-9 15,0 1-17-15,0 7-6 0,2 8 11 0,-2 10 16 0,0 10 23 16,0 8 13-16,0 7-5 16,1 1-2-16,-2 1-4 0,-1 2-2 0,-2-4-1 15,-2-1-4-15,-1 0 0 0,3-3-1 0,-6-2-3 16,3-3 2-16,3-3 1 0,-2-6-3 0,4-5 2 15,2-5-4-15,0-5 0 0,0-5 3 0,0-4-6 0,0-2 4 16,0-7 4-16,0 0 1 0,0 0 19 16,1 0 9-16,0 0 10 0,1-8 2 0,-1-5-15 15,2-8-10-15,-2-4-14 0,0-7-4 0,-1-3 1 16,0-4 1-16,-1-2 2 0,-2-4-3 16,-1-3-2-16,2-3 0 0,0-3-3 15,0-5 3-15,2-2-3 0,-1-1-2 0,5-4 2 0,2 3-4 16,4 0 3-16,2 6 0 0,1 4 0 0,-2 9 4 15,3 8-6-15,-3 6-4 0,3 12-6 16,-3 3-7-16,5 4 3 0,-1 1-1 0,1 3 4 16,1 2 2-16,5 4-3 15,0 1-1-15,2 0-6 0,-1 6-11 16,5 5-21-16,-5 7-26 0,3 4-35 0,-4 4-48 0,-3 5-65 0,-6 4-121 0,-2-7-268 16,-4-7-802-16</inkml:trace>
  <inkml:trace contextRef="#ctx0" brushRef="#br0" timeOffset="551725.2203">5478 9408 1829 0,'0'0'257'0,"0"0"-160"16,0 0-43-16,0 0-5 0,0 0 6 16,0 0 2-16,0 0 1 0,80-126-17 0,-45 104-17 15,2 1-12-15,4 0-6 0,5 2-4 0,-3 4-5 16,0 2-2-16,-5 4-16 0,-7 3-43 15,-4 4-95-15,-11 2-118 0,-4 2-176 0,-8 4-275 16,0-1-103-16</inkml:trace>
  <inkml:trace contextRef="#ctx0" brushRef="#br0" timeOffset="551894.3518">5371 9640 1296 0,'0'0'270'0,"0"0"-110"0,0 0-50 0,0 0 1 16,0 0 8-16,0 0 18 0,0 0 2 0,0 0-5 15,0 0 4-15,0 0-12 0,0 0-18 0,0 0-19 16,0 0-28-16,155 41-18 0,-107-43-15 16,3-5-11-16,2 2-3 0,5-2-5 0,3-4 1 15,0 1-3-15,1-1-1 0,-1 1-12 16,-1-1-46-16,-6 1-119 0,-4 0-258 0,-14 1-692 0,-15 3-232 16</inkml:trace>
  <inkml:trace contextRef="#ctx0" brushRef="#br0" timeOffset="552135.5311">6600 9235 3110 0,'0'0'87'0,"0"0"-18"0,0 0-14 0,0 0 14 0,0 0 0 15,0 0 1-15,0 0-12 0,0 0-24 0,0 0-12 16,0 0-11-16,122-52-2 0,-72 41 0 15,3 2-1-15,4 0 0 0,1 0-5 0,-1 2 1 16,-2-2-4-16,-2 1-1 0,-9 1 2 0,-1 1-5 16,-7 0 3-16,-7 3-2 0,-8-2-9 0,-7 3-5 15,-4 0-26-15,-5 1-33 0,-5 1-37 0,-4 0-60 16,-7 0-63-16,-8 4-176 0,6 0-597 16,0 1-587-16</inkml:trace>
  <inkml:trace contextRef="#ctx0" brushRef="#br0" timeOffset="556814.5181">6509 9596 760 0,'0'0'132'15,"0"0"-9"-15,0 0-4 0,0 0-40 0,0 0 3 16,0 0 21-16,0 0-1 0,0 0 11 0,0 0-7 16,0 0-10-16,0 0-3 0,134-39-6 15,-85 31-5-15,8-1-24 0,2 0-14 0,5-1-10 16,-1 0-12-16,1 0-3 0,1 3-7 0,-6-1-4 16,-2 1-1-16,-6 0 0 0,-2 3-2 15,-7-1 0-15,-2 0 2 0,-7 0 3 0,-2 1-1 16,-3 0-8-16,-6 1-54 0,-4 0-93 0,-5 1-137 15,-3-2-289-15,-3 0-270 0,-6 3 413 0</inkml:trace>
  <inkml:trace contextRef="#ctx0" brushRef="#br0" timeOffset="557163.5051">7109 8999 1418 0,'0'0'96'0,"0"0"-49"16,0 0 3-16,0 0 15 0,0 0 21 0,0 0 41 16,0 0 15-16,0 0 1 0,0 0-25 0,0 0-44 15,0 0-46-15,0 0-27 0,0 0-11 16,0 0-4-16,2-31 12 0,32 37 3 16,5 2 2-16,5 3 0 0,0 2-2 0,4 3-2 0,-6 4-1 15,-1-1 0-15,0 3 1 0,-3 1 2 16,-5 0-1-16,-4 1-1 0,-5 1 0 0,1 2-2 15,-9-2 1-15,2 1 1 16,-7-1-1-16,-2 0 1 0,-4 0-7 0,-3 4 5 0,-2-4 0 16,-9 4 2-16,-2 0 1 0,-5 0-1 0,3-2-4 15,-6 0 1-15,1-2 2 16,1 0-1-16,-2 0 7 0,-2-2-2 0,0-2 1 0,2 1 0 0,0-2 1 16,-1 0 0-16,0-3-6 0,0-1-31 0,0 1-74 15,1-3-110-15,4-3-175 0,2-4-323 0,8-2-170 0</inkml:trace>
  <inkml:trace contextRef="#ctx0" brushRef="#br0" timeOffset="558254.495">9179 8622 1046 0,'0'0'173'0,"0"0"0"0,0 0-33 0,0 0-27 0,0 0 16 0,0 0 10 0,0 0-7 15,0 0 1-15,0 0-15 0,0 0-29 16,0 0-29-16,0 0-33 0,0 0-30 0,-39-62-24 16,39 62-22-16,0 0-29 0,0 4 7 0,0 4 18 15,0 8 23-15,0 3 33 0,0 6 2 16,1 3 1-16,1 4-1 0,1 4 0 0,-2 6 3 15,-1 2-5-15,1 6 2 0,-1 0-2 0,-2 0-3 16,-3 2 4-16,-3-3-1 0,1 2 2 0,0-5 3 16,0-1-5-16,4-3-3 0,0-2-16 0,-1-4-63 15,4 2-110-15,0-7-117 0,2 1-155 16,2-5-137-16,-2-8 20 0,0-6 578 0</inkml:trace>
  <inkml:trace contextRef="#ctx0" brushRef="#br0" timeOffset="558666.6611">9196 9207 260 0,'0'0'463'16,"0"0"-132"-16,0 0-126 0,0 0-50 15,0 0-31-15,0 0 6 0,0 0-9 0,0 0-5 0,0 0-2 16,0 0-9-16,-66-119-13 0,66 114-30 0,0 1-33 16,0 1-32-16,7-1-23 0,-1 0-8 15,4 0 1-15,7 1 14 0,2-3 15 0,3-1 10 16,5-1 9-16,3-1 0 0,1-3-2 0,2 1 4 15,0-2 5-15,5-1 0 0,-5 0 4 16,5-2-1-16,-7 3-2 0,-2-3 3 0,-6 4 2 16,-2-3 1-16,-2 1 5 0,-7 2 0 0,4 1 3 15,-7 1 0-15,-4 2 5 0,0 0 7 16,-3 2 7-16,-2 0 5 0,0 1-5 0,0 0-10 16,0 2-9-16,0-2-7 0,0 2-6 0,0 0-5 15,0 2-4-15,-2 0-4 0,2 1-3 0,0 0-3 16,-2 0-7-16,2 0-17 0,0 1-14 15,-2 6 0-15,2 4 8 0,-1 8 18 16,-3 6 13-16,-1 6-2 0,2 5 1 0,-2 3-8 0,2 0 4 16,2 2 0-16,1 1-3 0,-1-3 5 0,1 0-1 15,1 1-1-15,-1-1 3 0,3-2 0 16,5 3-3-16,-2-6 0 0,1-2-2 0,3-2-3 0,1-3-10 16,1-4-38-16,1-2-57 15,-1-4-91-15,3-3-124 0,0-6-221 0,-2-2-357 0,-5-5 88 16</inkml:trace>
  <inkml:trace contextRef="#ctx0" brushRef="#br0" timeOffset="558967.0147">10317 8653 2207 0,'0'0'85'0,"0"0"-26"16,0 0-18-16,0 0 13 0,0 0 8 0,0 0 10 15,0 0-10-15,0 0-27 0,0 0-13 16,0 0-16-16,0 0 0 0,0 0 6 0,0 0-5 16,0 0 0-16,-105 123-1 0,83-84-1 0,-1 2 2 15,2 2 0-15,1 0 1 0,1-2-4 0,5 2 0 16,0-4 0-16,6-1-3 0,2-4 3 0,6-3-4 16,0-2 0-16,4-2 5 0,5-1-5 15,8-2 6-15,1-3 2 0,5 1-2 16,7-7 6-16,2-2-3 0,7-3-4 0,0-5-1 15,1-1-10-15,1-4-8 0,-1-1-15 0,-2-7-25 0,-1-3-44 16,-4-2-96-16,-5-1-130 0,-1-4-315 16,-11 4-341-16,-3 5 476 0</inkml:trace>
  <inkml:trace contextRef="#ctx0" brushRef="#br0" timeOffset="559553.3116">10102 9092 1674 0,'0'0'167'0,"0"0"-169"16,0 0-16-16,0 0 16 0,0 0 60 0,0 0 51 0,0 0 18 16,0 0-8-16,0 0-47 0,0 0-39 15,0 0-16-15,0 0-4 0,0 0-1 0,0 0-2 16,120-65 2-16,-66 45-2 0,3-1 0 16,2-2 1-16,2 0-1 0,0-1 0 0,-2-2 1 0,-1 3-3 15,-4-1-1 1,-5 2 2-16,-9 3 2 0,-7 0 7 15,-3 3 4-15,-9 2 9 0,-8 3 10 0,-4 2 8 0,-4 2 17 0,-4 0 12 0,-1 2 0 16,-2 1-10-16,-4 0-17 0,2 1-16 16,-2 0-13-16,0 3-7 0,1 0-6 0,-5 0-9 15,1 4-1-15,-1 9-6 0,-1 3 3 0,-1 7 1 16,-3 6 2-16,2 3 4 0,1 2 0 0,-3 3 1 0,3 1-2 16,1 1 1-16,0 1 0 15,1-3-1-15,-1-1 0 0,1-1 0 0,0-4-2 16,-1-3 2-16,2-2-1 0,1-3 0 0,2-4 2 15,-1-2-2-15,5-7 4 0,0-3-2 0,0-3-1 16,2-3 4-16,0-1 4 0,0 0 17 16,0 0 16-16,3-3 11 15,0-7-4-15,6-5-17 0,2-10-16 0,2-3-15 0,5-8 2 16,1-4 1-16,-1-5 1 0,3-6 0 16,1-3-5-16,-1-4 2 0,0-3 5 0,3-2-1 0,0 1 5 0,-1 1-4 15,4 5-7-15,-3 5 1 16,-3 10-3-16,-3 11 1 0,-6 9 0 0,-3 9-1 0,-4 6-2 15,-2 3-9-15,-2 3-15 0,0 0-11 0,0 7 6 16,3 7 9-16,0 8 15 0,2 7 16 16,-2 6-4-16,0 6-2 0,1 2 0 0,-2 0-4 15,4 4 3-15,1-3-1 0,1 2-2 16,1-3 2-16,3-3-5 0,0-1 4 0,2-1 2 0,1-5-2 16,1-1 7-16,-1-3-12 0,0-4-21 15,-2-4-34-15,3-1-59 0,-6-3-83 0,0-3-140 16,-1-1-180-16,-5-5-328 0,-1-3-295 0</inkml:trace>
  <inkml:trace contextRef="#ctx0" brushRef="#br0" timeOffset="559765.7348">10765 9050 1611 0,'0'0'722'15,"0"0"-702"-15,0 0-21 0,0 0 15 0,0 0 35 16,0 0 23-16,0 0-1 0,0 0-33 15,0 0-35-15,0 0-22 0,0 0-5 16,0 0 7-16,0 0 11 0,120-89 3 0,-63 77-38 0,4-2-105 16,5 1-165-16,-1-2-313 0,-15 2-280 15,-21 5 400-15</inkml:trace>
  <inkml:trace contextRef="#ctx0" brushRef="#br0" timeOffset="559996.3791">11627 8530 1100 0,'0'0'557'0,"0"0"-163"0,0 0-134 16,0 0-49-16,0 0-37 0,0 0-26 15,0 0-30-15,0 0-35 0,0 0-28 0,0 0-25 16,0 0-24-16,0 0-23 0,0 0 1 0,0 0 6 16,-29-26 8-16,22 54 17 0,2 5-3 15,-1 5-1-15,3 1-1 0,-2 2 0 0,1 2 1 16,1 0 2-16,-2 0 5 0,1-1 1 0,-1 1-2 16,0-2-4-16,0-2-3 0,2-3-6 15,0-6 4-15,-2-3 0 0,4-5-1 0,1-4 0 16,0-4-3-16,0-1-1 0,1-3 1 15,5-1 2-15,1-1 7 0,5-1 6 0,4-1 3 0,3-4-2 16,7-2-5-16,4 2-6 0,6-6-5 0,2-4-6 16,2-3-15-16,0-2-27 0,0-3-51 15,-3-2-79-15,-2-1-129 0,-5-4-245 0,-10 5-508 16,-5 6-108-16</inkml:trace>
  <inkml:trace contextRef="#ctx0" brushRef="#br0" timeOffset="560501.5079">12080 8558 911 0,'0'0'237'16,"0"0"-10"-16,0 0-34 0,0 0 2 0,0 0 28 15,0 0 0-15,0 0-27 0,0 0-20 0,0 0-38 16,0 0-35-16,0 0-29 0,0 0-31 16,0 0-14-16,-2-79-16 0,8 75-8 15,8 0-2-15,3 0-7 0,7 0 4 0,6 0-2 0,3-1 2 16,6 1 4-16,4 0-2 0,2 0 1 16,2-2-2-16,0 0-1 0,3-2 2 15,-6 5 0-15,-3-3 5 0,-4 1-4 0,-8 1-2 16,-5 1 0-16,-6 1-4 0,-7 0 4 0,-8 2-3 15,-3-1-20-15,0 1-12 0,-10 0-13 0,-3 0 0 16,-5 0 16-16,-4 3 12 0,-4 1 12 0,1-1 1 16,-1 0 6-16,1 1-2 0,5-2-1 0,2 0 0 15,6 2-2-15,1-3-1 0,3 1 3 16,6-1-1-16,-1 0 2 0,2 0 0 0,1 2 4 16,0 0 7-16,-1 3 6 0,-1 2 9 0,1 4-3 15,-1 4 0-15,2 4 2 0,-3 4-2 0,1 4 7 16,2 4-2-16,-4 3-4 0,3 2 0 15,0 0-5-15,1 0 2 0,-3-1-3 16,2 2-1-16,0-2-6 0,2-2-5 16,-1-1 0-16,0-1-4 0,3-1 0 0,1-1 1 0,4-3-15 15,1 0-40-15,1-4-75 0,2-5-125 0,-1-5-184 16,0-5-437-16,-2-3-442 0</inkml:trace>
  <inkml:trace contextRef="#ctx0" brushRef="#br0" timeOffset="561103.5542">12955 8421 968 0,'0'0'855'0,"0"0"-618"0,0 0 5 0,0 0-36 15,0 0-17-15,0 0-16 0,0 0-45 0,0 0-57 16,0 0-47-16,0 0-23 0,0 0-6 0,0 0 4 16,0 0 10-16,0 0 2 0,3 49 0 15,-7-12-6-15,2 3 1 0,-3 1-3 0,4 0 4 16,-3 1 3-16,3-3 0 0,-2-1 2 15,2-3-7-15,0-1-2 0,-1-3-3 0,2-3 0 16,2-1 2-16,-2-3 2 0,0-1 3 16,1-2-5-16,2-4-1 0,0-2-5 0,0-2-10 0,-1-3-19 15,2-4-28-15,-4-1-31 16,0-4-22-16,0-1-13 0,0 0-8 0,0-2-55 0,0-5-90 0,0-4-99 16,-1-2-61-16,-2-4 44 0,-1-1 110 15,3-3 131-15,1-2 101 0,0-1 60 16,0-1 45-16,-1 2 66 0,2-2 59 0,2 2 45 0,3-1 28 15,-3 2-9-15,3 4-1 0,-4 0 1 16,3 2-17-16,-1 5-22 0,-3 1-38 0,4 0-45 16,0 2-34-16,3-1-24 0,-1-1-18 0,6 0-13 15,2 1-6-15,5-2-5 0,4-1-2 0,6 1-1 16,6-1-2-16,0-1 4 0,1 2-1 16,3-1 2-16,-1-2 5 0,-1 0 1 0,-4-1 9 0,-2-1 5 15,-3 0 2-15,-2 0 6 0,-6 0 3 16,-5 0 6-16,-3 3 4 0,-5-1-1 0,-3 3-4 15,-3-1-7-15,-1 1-4 0,-2 3-8 0,1 3 0 16,0 2-5-16,0 1-6 0,0 2-6 16,0 0-13-16,0 0-11 0,0 0-10 0,-1 4-5 15,0 6 4-15,0 6 6 0,-6 7 11 16,3 6 4-16,-3 5-3 0,3 2 0 0,-1 3-3 16,1 2 4-16,-3-2-1 0,4 0 0 0,-1-1 1 0,1-1-4 15,1-2 3-15,2 1-3 0,0-2 2 16,0-4 0-16,0 0-2 0,0-3-1 15,0-2-3-15,0-3-6 0,2-4-18 0,-1 0-32 16,1-3-41-16,-2-4-55 0,0-2-111 0,0-2-230 16,-2-2-645-16,1-4-251 0</inkml:trace>
  <inkml:trace contextRef="#ctx0" brushRef="#br0" timeOffset="564223.8042">14835 8450 1067 0,'0'0'157'0,"0"0"-13"0,0 0-48 0,0 0 14 16,0 0 52-16,0 0 36 0,0 0 1 0,0 0-15 15,0 0-30-15,-64-121-21 16,64 116-26-16,0 1-26 0,0 0-26 0,0 3-21 0,0 0-15 15,1 1-19-15,6-1-6 0,2-2-2 16,6 0 1-16,6-2 7 0,7-1 2 0,4 2 3 16,7 1-4-16,0-1-3 0,0 2 2 0,2 0-5 15,-4-1 7-15,1 1 2 16,-2-2-1-16,-4 2 2 0,-3 0-2 0,-3-1-3 0,-1 1-1 16,-10 0 0-16,1 0 2 0,-7 2 2 0,-5 0 0 15,-3 0 0-15,-1 0 0 0,0 0 2 0,0 0-4 16,-1 0 1-16,-1 0-9 0,0 0-4 0,-3 3 3 15,0 2-3-15,-5 0 8 0,0 4 1 16,0 0 2-16,-1 1 0 0,3 0-4 0,1 2-4 0,2 1 1 16,-1-1-2-16,2 4 7 0,-1 0 5 15,4 4 0-15,0 1 2 0,-1 1-3 16,1 1-1-16,1 0-1 0,0 1-1 0,1 1 1 0,-1 1 0 16,0 0 1-16,3 2-5 0,-1-1 5 0,3 0 3 15,-3-1-1-15,1-1 5 0,3 1-4 16,-3-3-4-16,-1-1 0 0,3-3-8 0,-3 0-8 15,1-3-27-15,2-2-51 0,-3-3-75 0,1-1-99 16,1-2-89-16,-4-1-95 0,0 0-95 16,-4-1-99-16,0-2 372 0,1-2 274 0</inkml:trace>
  <inkml:trace contextRef="#ctx0" brushRef="#br0" timeOffset="564928.9876">15048 8935 0 0,'0'0'0'0,"0"0"406"0,0 0-84 0,0 0-67 15,0 0-52-15,-118 7-25 0,108-7-11 16,3 0 1-16,5 0 8 0,2 0-5 0,0 0-17 15,0 0-36-15,3-3-51 0,7-2-39 0,2-3-24 16,7-1-10-16,6-2 5 0,5-2 6 0,5-1 4 16,3-2-5-16,3 0 2 0,2-3 2 15,6 1-1-15,0 1 4 0,2-4-3 16,1 2 1-16,1-3 0 16,-2-1-1-16,1 2 6 0,-2-2 4 0,-1-2 1 15,-6 1 7-15,-3-1-3 0,-3 1 2 0,-7-2 3 0,-6 1 0 16,-4 0 2-16,-8 1-2 0,-2 2-1 0,-2 2-3 15,-6 2-2-15,-2 2-6 0,-1 2-7 16,-3 0-2-16,-2 3 3 0,1 0 3 0,-1 3 5 0,2 0-5 16,-1 3 2-16,2 0 0 0,-3 2-2 0,4 1 1 15,1 2-9-15,0 0-7 0,1 0-13 0,-1 0-13 16,0 5 5-16,-3 5 5 0,2 5 11 16,-5 4 10-16,3 5-3 0,-3 3 2 0,4 3-2 15,1 2 3-15,1 1 0 0,1 1-1 0,1 0 0 16,-1-2-3-16,1-1 2 0,1-2 0 0,3-4 3 15,-1-1 2-15,-2-3-3 0,3-4-3 16,-3-2-3-16,0-4 3 0,-1-3 1 0,0-3 3 0,0-2 8 16,-1-3 10-16,0 0 15 0,0 0 17 15,0 0 13-15,0 0 10 0,0-5-13 0,0-7-18 16,-1-3-20-16,0-4-23 0,1-8-2 0,-1-1 4 16,1-3 0-16,0-4 3 0,0-2-4 15,1-2-4-15,4-2-3 0,-1 1 2 0,5 0 7 16,-5 4 0-16,4 2 3 0,-1 6-5 0,-2 8-3 15,1 6-1-15,-3 4-3 0,-3 6-7 0,1 3-6 16,0 1-16-16,4 0-16 0,-1 5 4 16,4 5 9-16,5 7 17 0,5 5 18 0,0 4 3 15,2 5-1-15,3 1-1 0,-1 0 1 0,6 0-4 16,-4-2 2-16,5-1 1 0,0-2 2 0,0-4 1 16,1-1-3-16,2 0 1 0,-2-7-1 15,0-2 2-15,-2-4 2 0,-4-3 3 0,-2-3 5 16,-3-3 3-16,0 0 3 0,-6-3 3 15,3-3 2-15,-5-4 2 0,-1-3 0 0,-2-3-3 0,-4-2-3 16,-2-4-7-16,-3-2-2 0,1-2 0 16,-2 0-3-16,-6-3 1 0,-4 0-4 0,2-2-3 0,-3 0-1 15,-2 1-1-15,4 3 1 0,-1 0 1 0,4 7 0 16,3 2-2-16,-1 6-5 16,3 4-8-16,2 5-17 0,1 2-29 15,0 1-48-15,0 1-33 0,4 6-46 0,5 6-69 0,1 2-57 0,9 0-150 16,-6 0-275-16,-2-7-384 0</inkml:trace>
  <inkml:trace contextRef="#ctx0" brushRef="#br0" timeOffset="565373.1151">17038 8225 1477 0,'0'0'410'0,"0"0"-238"16,0 0-11-16,0 0-14 0,0 0 24 0,0 0 7 15,0 0-24-15,0 0-37 0,44-121-30 16,-50 113-20-16,-2 2-20 0,4 2-14 0,-3 1-16 15,-2 3-12-15,-2 0-7 0,-5 7-3 0,-3 6 3 16,-7 8 2-16,-1 2 0 0,-4 7 2 0,1 4-1 16,1 5 3-16,3 3-2 0,2-1 0 0,-1 1 0 15,3-2-4-15,3 1 4 0,3-2-1 16,1-3-1-16,4 2 4 0,2-6-4 0,5 0-1 16,4-4-1-16,0-2 0 0,4-3 4 15,5-2 2-15,6-3 3 0,1-2 0 0,4-2 3 16,2-4-1-16,6-2 2 0,2-3 7 0,3-5-2 15,5 0 2-15,0-7 1 0,-2-3-7 16,4-3 1-16,-8-1-1 0,-2-2 1 0,-3-1 4 0,-5-2 1 16,-2 1 1-16,-6 0-3 0,-1-2 2 0,-7 3-2 15,0 2-1-15,-4 1 1 0,-1 6 1 0,-1 2-2 16,0 1-3-16,0 4-5 0,0 1-4 16,0 0-4-16,0 0-6 0,0 0-8 0,-1 6-3 15,-1 3 6-15,-4 6 6 0,3 5 6 0,-5 2 2 16,3 2-2-16,-1-1 0 0,4 2 0 15,1 0-2-15,2-2 4 0,-1 1 0 0,1-2-1 16,3 1 3-16,4-1-4 0,0-1-2 0,-1 1-3 16,1-6-6-16,5 0-26 0,-3-2-34 0,0-2-45 15,2-3-75-15,-2-3-115 0,2-1-171 16,-2-3-453-16,-4 0-481 0</inkml:trace>
  <inkml:trace contextRef="#ctx0" brushRef="#br0" timeOffset="565536.2264">17510 8674 2160 0,'0'0'195'16,"0"0"-16"-16,0 0-65 0,0 0 0 16,0 0 1-16,0 0-13 15,0 0-23-15,0 0-20 0,0 0-22 0,0 0-24 0,0 0-22 0,0 0-19 16,0 0 2-16,0 0 4 0,6-35 7 16,0 43-14-16,-1 2-84 0,0 0-191 0,-2-2-315 15,-1-2-920-15</inkml:trace>
  <inkml:trace contextRef="#ctx0" brushRef="#br0" timeOffset="565909.0925">15859 9198 2562 0,'0'0'63'0,"0"0"-22"0,0 0 8 0,0 0 44 15,0 0 27-15,0 0 15 0,0 0-21 16,0 0-37-16,0 0-20 0,0 0-21 0,0 0-23 16,0 0-5-16,0 0-8 0,19-81 1 0,35 74 7 15,14-2-5-15,10 1 0 0,8 3 0 0,10-2-2 16,2 1 2-16,8 2 1 15,-3 1-1-15,1 0 1 0,4 2-5 0,-5 1 2 0,-2-1-2 16,-5 2 3-16,0-1-1 0,-11 0 0 0,0 1 2 16,-7 1-4-16,-7 1 4 0,-10 1-3 0,-7-2-4 15,-10 1 5-15,-13 0-6 0,-9-2 1 0,-11 0-9 16,-7 0-17-16,-4-1-19 0,-6 3-9 16,-11-1-13-16,-6 1-36 0,-10 1-72 0,-10 0-116 15,-3 0-111-15,-7-3-140 0,10 1-240 0,15-2-71 0</inkml:trace>
  <inkml:trace contextRef="#ctx0" brushRef="#br0" timeOffset="566220.474">16293 9250 1020 0,'0'0'172'16,"0"0"-50"-16,0 0-46 0,0 0 43 0,0 0 50 16,0 0 52-16,0 0 0 0,0 0-31 15,0 0-27-15,0 0-28 0,0 0-17 16,0 0-5-16,0 0-9 0,0 0-20 0,64 38-19 0,-4-44-16 15,9-1-14-15,6 0-5 0,8 2-8 0,5-1-3 16,3 1 1-16,1 0 1 16,1 2 0-16,0 1 2 0,-5 0-6 0,1 1 1 15,-7 1-4-15,-8 0-5 0,-3 0 3 0,-4 1-3 0,-14-1 0 16,-7 0-4-16,-10 2 0 0,-11-1-4 16,-9-1-1-16,-6 1 4 0,-6-1-3 0,-1 1 3 15,-3-1-3-15,0 0-2 0,0 0 1 0,0 0-4 16,-1-1-3-16,-1 1-3 0,-1 0-10 15,2 0-6-15,-3 0 0 0,-2 0-18 0,3 0-17 16,-4 0-40-16,1 0-66 0,2 0-102 0,-1 0-179 16,0 0-443-16,5 0-475 0</inkml:trace>
  <inkml:trace contextRef="#ctx0" brushRef="#br0" timeOffset="1.05426E6">5958 10676 1673 0,'0'0'197'0,"0"0"-161"0,0 0-24 0,0 0 2 16,0 0 8-16,0 0 18 0,0 0 19 16,0 0 13-16,0 0 8 0,0 0-17 0,0 0-31 15,0 0-63-15,7-87-25 0,-9 97 0 16,2 4 17-16,-1 8 37 0,0 4 14 0,0 5 1 16,-2 7-4-16,1 2-2 0,2 2-5 0,0 6-2 15,-2 0 3-15,1 2-1 0,-1 3 4 0,2-4-2 16,0 1 1-16,-1 0-1 0,1-2 1 15,0-2 1-15,1-4 1 0,1-5 1 0,4-2-3 16,-1-4-6-16,2 0-12 0,-2-5-16 0,0-1-26 16,1-2-46-16,0-3-56 0,-2-3-66 0,1-5-76 15,-3-1-84-15,1-6-123 0,-2-2 59 16,-1-3 447-16,0 0 0 0,0-2 0 16</inkml:trace>
  <inkml:trace contextRef="#ctx0" brushRef="#br0" timeOffset="1.05464E6">5912 11241 0 0,'0'0'0'15,"0"0"301"-15,0 0 73 0,0 0-60 0,0 0-47 16,0 0-45-16,0 0-39 0,0 0-34 16,-15-121-36-16,17 115-26 0,1-2-27 0,4 1-26 0,1-1-23 15,5-3-17-15,2-1-6 0,8-2 5 16,0 2 3-16,6-2 6 0,2 0 6 0,2-1-2 16,6-1 3-16,-1 1-3 0,2-1-4 15,1 1 1-15,-3 1 1 0,-2-1 3 0,1 1 3 16,-3 0 6-16,-4 0 4 0,-1-2 8 15,-6 1 5-15,-2-1 0 0,-2 2 2 0,-7 0 0 16,-2-1 1-16,-2 3 6 0,0 0 2 0,-6 2 12 0,-1-1 13 16,-1 2 7-16,0 0 7 0,0 3-3 15,-1-1-7-15,-1 4-10 0,0 0-8 16,2 3-12-16,0 0-18 0,0 0-18 0,0 0-24 16,-3 2-29-16,3 6 6 0,-2 6 7 0,1 7 20 0,0 5 24 15,-1 8-4-15,0 2-1 0,0 3-3 16,4 1 2-16,-2-3-2 0,0 2-1 0,2 0 0 15,1-2-3-15,-1 0 0 0,5 1 1 16,-4-3-1-16,4 3 2 0,-3-4 1 0,3 0 0 0,1-2-3 16,-4-5-11-16,4 0-29 0,-2-2-46 15,0-3-63-15,3-2-85 0,-1-4-93 0,0-2-145 16,-2-3-330-16,1-6-54 0</inkml:trace>
  <inkml:trace contextRef="#ctx0" brushRef="#br0" timeOffset="1.05495E6">7230 10656 2156 0,'0'0'105'0,"0"0"-41"0,0 0 7 16,0 0 9-16,0 0 11 0,0 0 16 16,0 0-7-16,0 0-8 0,0 0-15 0,0 0-26 0,0 0-28 15,0 0-29-15,0 0-11 0,0 0-1 16,-37-51 5-16,24 69 12 0,-1 3 4 15,-4 8 3-15,-2-1-1 0,2 4 0 0,2 0 1 0,0 2-2 16,2 0 1-16,0 0 0 0,3 2-1 0,1-4 2 16,5 0-5-16,-2-2-2 15,6-1 0-15,1-2-1 0,0 1 1 16,2-3 0-16,7-2 1 0,3-1 2 0,5-1 0 0,0 1 3 16,5-4 0-16,2-1 3 0,6-2-2 0,3-2 0 15,2-3-1-15,-2-4-9 0,-1-3-7 0,-1 0-20 16,-1-3-29-16,-1 0-42 0,-1 0-57 0,-5-3-69 15,0-2-87-15,-4-2-176 0,-3 0-326 0,-10 3-10 16</inkml:trace>
  <inkml:trace contextRef="#ctx0" brushRef="#br0" timeOffset="1.05514E6">7088 11011 1613 0,'0'0'112'15,"0"0"-32"-15,0 0-1 0,-132-1 16 0,114 5 4 16,12-3-8-16,1 1-24 0,5-1-18 15,0-1-23-15,7 1 0 0,6-1 0 0,6 0 1 16,9 0 21-16,12-2-5 0,10-3-8 0,6-3-10 16,11-3-14-16,4-1-1 0,1-2-3 15,-2 0-4-15,-4 0-9 0,-4 3-58 16,-5 1-92-16,-8 3-126 0,-9 0-245 16,-13 1-301-16,-10 4 119 0</inkml:trace>
  <inkml:trace contextRef="#ctx0" brushRef="#br0" timeOffset="1.05583E6">8155 10736 2096 0,'0'0'10'16,"0"0"-13"-16,0 0 3 16,0 0 7-16,0 0 18 0,33-117 22 0,-25 108 11 15,0 1 16-15,-6 5 1 0,1 0-11 0,0 3-28 16,-3 0-38-16,0 0-37 0,0 6 2 0,0 5 23 16,0 8 24-16,1 6 37 0,-1 7 2 15,-8 5-13-15,1 6-6 0,-3 0-10 0,-2 2-10 16,1-1 1-16,0 1-2 0,-1-2-1 15,1-4 0-15,2-2 0 16,-1-4-4-16,2-2 1 0,1-2 1 0,3-5-2 0,1-4 2 0,-2-4 3 16,2-4-2-16,1-3 7 0,1-6 12 0,1-1 18 0,0-2 21 15,0 0 14-15,0 0 3 0,0-3 2 0,0-5-23 16,0-7-23-16,3-7-16 0,2-8-22 16,2-7-1-16,2-1 2 0,-1-6 1 0,3-2-2 15,0-4 3-15,0-2 1 0,3 0-2 16,2 1 3-16,1-1-5 0,-3 5 1 0,0 4 1 15,0 6-1-15,-3 7 4 0,-2 5-8 0,-4 7 0 16,2 7-1-16,-6 6-4 0,1 1-2 16,0 3-16-16,-2 1-18 0,3 0-25 0,-1 5 13 0,1 4 16 15,5 9 21-15,3 5 27 0,0 2-3 16,1 5 1-16,4 4 2 0,-4 2-5 0,6 0 3 16,-5 1-5-16,7-1-2 0,-3 3 3 0,2-4-5 15,2 3 2-15,-5-2 3 0,5-2-4 16,-2 1 2-16,0 0 0 0,0-1-2 0,-5-3-7 15,1 0-27-15,-5 0-44 0,-5-1-77 0,0-2-105 16,-4-2-139-16,-1-7-409 0,1-6-409 0</inkml:trace>
  <inkml:trace contextRef="#ctx0" brushRef="#br0" timeOffset="1.05633E6">8030 10991 1518 0,'0'0'65'15,"0"0"-77"-15,0 0-19 16,0 0-6-16,0 0 4 0,0 0 18 0,0 0 5 0,0 0 34 16,0 0 24-16,0 0 16 0,0 0 19 0,0 0-21 15,0 0-14-15,0 0-20 0,145-29-7 16,-86 18-3-16,2-1-3 0,1 1 0 0,0 1-8 16,-1-2-21-16,-1 0-52 0,-2 2-73 0,-4-4-104 15,-3 1-138-15,-9-3-143 0,-2-3 13 0,-9-2 511 16,-2-1 0-16,-8-1 0 0,-5-1 0 0,-5 0 0 15,-5-1 0-15,-1 3 0 0,-5 2 339 16,0 0 137-16,0 0-89 0,-5 2-69 0,2 4-45 16,0 0-43-16,-2 1-29 0,3 2-27 15,0 2-28-15,0 2-25 0,2 2-24 0,0 3-23 0,0 1-23 16,0 1-22-16,0 0-23 0,0 0-23 0,0 0-27 16,0 5-2-16,2 6 16 0,2 5 18 15,3 5 27-15,-1 2 6 0,1 6-5 0,0 3-3 16,-3 3 0-16,2 1-5 0,-4 0-1 0,-1-1-2 15,-1 0-1-15,1 2 5 0,-1-4-3 16,0 1 1-16,0-4-2 0,0-1-3 16,4-1 1-16,-3-4 1 0,1-3 0 0,-1-4 2 0,1-3-1 15,2-2 0-15,-1-2-1 0,0-2 0 0,0-1 1 16,0-3 1-16,0 1 4 0,-1-3 3 16,6 2 1-16,0-3 0 0,3 1 0 15,2-1-1-15,6-1 0 0,0 2-3 0,3-4-9 16,4-2-20-16,0-2-14 0,3-2-27 0,5-3-44 0,0 1-62 15,1-2-130-15,-7 4-333 0,-10 1-874 0</inkml:trace>
  <inkml:trace contextRef="#ctx0" brushRef="#br0" timeOffset="1.05669E6">9446 10591 1928 0,'0'0'70'0,"0"0"26"0,0 0 30 0,0 0 6 16,0 0-7-16,0 0-44 0,0 0-48 0,0 0-16 15,0 0-4-15,0 0 0 0,0 0-2 16,89-127-7-16,-57 118-2 0,1 1 1 0,2 1 0 16,-1 0 0-16,-4 2 3 0,-1 0-2 0,-6 1 0 15,-4 0 2-15,-1 1-2 0,-6 2 2 0,-5-2 1 16,-2 3 3-16,-5 0 5 0,1 0 2 0,-1 0 8 15,0 0 7-15,0 0-1 0,0 0-1 16,0 0-13-16,0 0-12 0,0 0-11 0,0 2-10 16,0 2 10-16,0 5 5 0,0 3 7 0,2 6 10 15,1 3-8-15,1 2 0 0,-1 4-2 16,1-1 5-16,-2 2 1 0,1 1-1 16,0 0 1-16,-2 0-6 0,0-1 2 0,1 1-1 0,-1 0-1 15,-1-1 2-15,0 0-4 0,0 0-1 0,1 1-2 16,1-4-2-16,-1 1-4 0,-1 0-23 0,2-1-39 15,1-1-62-15,1-2-107 0,3-1-155 0,-1-8-360 16,-1-6-624-16</inkml:trace>
  <inkml:trace contextRef="#ctx0" brushRef="#br0" timeOffset="1.05734E6">10292 10371 1942 0,'0'0'95'16,"0"0"32"-16,0 0 37 0,0 0 14 0,0 0-1 15,0 0-30-15,0 0-48 0,0 0-26 0,0 0-28 16,0 0-27-16,0 0-27 0,0 0-19 16,0 0 0-16,-13-41 6 0,20 58 14 0,2 3 16 15,3 7 1-15,-2 4 0 0,1 6 0 0,0 2 0 0,0 3-3 16,-1 1-3-16,0-1 3 15,-1-1-2-15,-2 1 1 0,0-1 3 0,-1-2-6 16,-4-4 1-16,1 0 0 16,-3-4-1-16,0-3 4 0,0-4-3 0,0-3-1 0,0-4-1 15,0-5-3-15,-1-2-2 0,-1-4 1 0,2-2 2 16,0-4-1-16,0 0 4 0,0 0-1 0,0-2-6 0,0-5 0 16,-1-6-5-16,1-3-2 0,0-5 10 0,0-2-5 15,0-4 4-15,1-3-1 0,2-1-5 16,1-2 7-16,-1 1 2 0,4 3 1 0,-1 1 2 15,1 3-6-15,1 4-2 0,0 5-1 0,-2 0-4 16,3 4-3-16,0 2-4 0,1 0-4 16,1 2-1-16,1 1 3 0,5 1 1 0,-2 0 4 15,2 1 6-15,0 1 1 0,3 1 3 0,-4-2-2 16,2 1-2-16,3-2 9 0,-2 2 3 16,0-3 4-16,-1 0 4 0,-1-3-3 0,1-1 1 0,0-4 3 15,1 0 1-15,-3-2 7 0,1-1 2 16,-2-2 0-16,0 0 1 0,-4 2 8 0,-1-2 6 15,-5 4 10-15,0 2 7 0,-4 1-4 0,-1 3-1 16,0 0-10-16,0 4-3 16,0-1-3-16,-1 4-8 0,-1 2-4 0,1 1-8 0,1 0-14 0,-2 0-12 15,1 0-9-15,-2 9-1 0,-2 6 9 16,-1 5 9-16,0 6 7 0,0 4 2 0,1 4-1 16,3 3-1-16,2 0 1 0,0 0 1 0,0 0-3 15,5-4 2-15,0-1-4 16,2 1-4-16,1-4 5 0,0 1 0 0,-1-3 1 0,3 0 5 15,1-4-9-15,-2 1-10 0,1-2-29 0,3-4-45 16,-1-2-55-16,2-2-90 0,0-2-120 0,-3-4-256 16,-3-5-641-16</inkml:trace>
  <inkml:trace contextRef="#ctx0" brushRef="#br0" timeOffset="1.05805E6">11344 10215 1408 0,'0'0'192'0,"0"0"44"0,0 0 20 16,0 0-18-16,0 0-20 0,0 0-23 16,0 0-38-16,0 0-40 0,0 0-26 0,0 0-36 15,0 0-22-15,0 0-16 0,0 0-16 0,0 0 4 16,-9-50-2-16,9 50 0 0,0 0 2 0,0 0-14 16,0 0-5-16,0 0-8 0,0 0-8 0,0 0 2 15,0 0 2-15,0 0 4 0,0 0 6 0,2 0 1 16,-2 0 6-16,1 0 5 0,-1 0 9 15,0 0 0-15,0 0 2 0,0 0 3 0,0 0-4 16,0 0 11-16,0 0 8 0,0 0 0 16,0 0 8-16,0 0-6 0,0 0 2 0,0 0-1 0,0 0-5 15,0 0 9-15,0 0-5 0,0 0 2 16,0 0-2-16,0 0-8 0,0 0 3 0,-1 0-2 16,1 0 2-16,0 0-2 0,0 0-3 0,0 0-3 15,0 0-5-15,0 0-2 0,0 0-1 16,0 0 0-16,0 0 5 0,0 0-9 0,0 0-4 15,0 0-6-15,0 0-8 0,0 0-1 0,0 1-9 16,0 4-9-16,0 4 10 0,0 7 6 16,2 6 14-16,1 6 13 0,-1 6-4 15,0 1 3-15,4 1-4 0,-3 2 1 0,1-2-4 0,4-3 0 16,-2 1 1-16,0-4 2 0,4-2 4 0,-3 0-4 16,4-7 0-16,0-2 1 0,-3-1-6 15,1-5 5-15,1-2 3 0,0-2 2 0,-1-3 7 16,-2-2-4-16,3 0 0 0,0-3 2 0,4-1 0 15,0 0 5-15,2-8-1 0,0-1-2 0,2-5 1 16,0-4-6-16,2-5 1 0,2-3-5 0,0-7-3 16,3-5 0-16,1-6-2 0,-2-2 1 15,3-3-7-15,-5 2 7 0,2 3 1 0,-4 2 0 16,-4 7 6-16,-1 7-8 0,-6 6 1 16,-3 8-4-16,-1 3-1 0,-4 6 5 0,1 2-2 0,-2 2-1 15,0 1-7-15,0 0-17 0,0 0-10 16,0 7 1-16,-3 5 8 0,-2 5 15 0,-1 6 11 15,-1 6 0-15,0 5-1 0,-2 2-1 16,3 3 2-16,-2 1 2 0,1 4-1 0,-2-1 1 16,3 3 0-16,0-4-2 0,-1 0-2 0,2-5 2 15,-1-3 2-15,3 0 2 0,3-1 2 0,-2 0-6 16,2-3 0-16,0-1-2 0,3-1-1 0,4-3 2 16,1-1-8-16,1-2-27 0,5-3-39 0,-1 1-52 15,5-5-82-15,1-2-129 0,-4-3-259 16,-4-4-962-16</inkml:trace>
  <inkml:trace contextRef="#ctx0" brushRef="#br0" timeOffset="1.05856E6">12538 10078 2370 0,'0'0'116'15,"0"0"0"-15,0 0 15 0,0 0 7 0,0 0-8 16,0 0-17-16,0 0-32 0,0 0-33 15,0 0-28-15,0 0-31 0,0 0-9 0,0 0 2 16,0 0 8-16,-10-13 18 0,19 32 4 0,1 3-1 16,1 2 0-16,2 3-3 0,-1 1 2 0,-2 2 2 15,2 1-1-15,-3-1 3 0,0-1-2 16,0-1-2-16,-2-3 3 0,2 0-2 0,0 0 5 16,-3-4 0-16,-1 1 1 0,1-4-3 0,-1-2-2 15,-1-4-2-15,-2 1-2 16,1-2 5-16,0-4 2 0,0-1 4 0,0-3 4 0,-2 1-4 15,0-3 4-15,2 1 3 0,0 0 1 0,1-1 6 16,0-1-2-16,1 0-4 0,0 0-1 0,1 0-3 16,4 0 0-16,0-4 2 0,-1-2-1 15,3-1-5-15,0-2-5 0,6-5-4 0,2-4-3 16,2-2 2-16,7-3-2 0,2-4 0 0,7-4-2 16,5-3-1-16,2-5-1 0,6-3 0 15,7-3-3-15,6-3 4 0,3-3-1 0,3 1-2 16,-3 2 1-16,-2 3-7 0,-6 5 7 0,-6 5 0 0,-4 6 1 15,-6 4 3-15,-6 4-5 16,-5 1-2-16,-5 5-2 0,-6 2 2 0,-5 4 1 0,-5 4 2 16,-4 1 1-16,-5 2-1 0,-2 2-3 0,0 0-1 15,0 0-3-15,0 0 3 0,0 0-4 16,0 0 0-16,0 0-1 0,0 0-10 0,0 0 4 16,0 0 0-16,-1 0-5 0,1 0 1 0,0 0-10 15,-1 0-15-15,1-1-16 0,0-1-20 16,0 2-23-16,-1-1-45 0,1 1-55 0,-3 0-84 0,1 3-213 15,0-1-1049-15</inkml:trace>
  <inkml:trace contextRef="#ctx0" brushRef="#br0" timeOffset="1.05957E6">6141 12577 2702 0,'0'0'27'16,"0"0"-6"-16,0 0-9 0,0 0-10 0,0 0-5 15,0 0 6-15,0 0 6 16,0 0 12-16,0 0-2 0,0 0-8 0,0 0-8 0,0 0-7 0,44-52 1 16,-9 41 4-16,5-2 0 0,9-1 7 15,9-2-4-15,3-1 2 0,5 0-2 0,0-2-6 16,0 2 7-16,-3 0-3 0,-5 2 3 15,-3 3-1-15,-8-1-3 0,-1 1 0 0,-8 2-2 16,-5 0 5-16,-4 3 0 0,-8 3 1 0,-9 1 1 0,-2 1 0 16,-8 0 6-16,-2 1 8 0,0 1 7 15,-2 0 3-15,-3-1-15 0,-2 1-12 16,-2-1-16-16,-3 1-6 0,-2-1 4 0,0 1 3 16,0 0 6-16,-1 0-2 15,2 0 3-15,4 1 3 0,3 0-2 0,2 0 3 0,0 0-3 16,3 1-2-16,1-1-6 0,0-1-11 0,0 3-8 0,0 0-26 15,0 5 39-15,-3 9 24 0,1 3 19 16,1 7 31-16,-1 3-28 0,1 3-14 0,2 2-3 16,-2 3-1-16,-1 1 0 0,-1 3 5 15,1 2-4-15,-3 3 2 0,-1 2-6 0,-4 1-1 0,1-3 3 16,0-2-3-16,0-2 2 0,4-2-4 0,-1-5-2 16,4-2 0-16,1-6-2 0,2 0-2 15,-1-7 2-15,0-1-2 0,1-5-11 0,5-4-18 16,0-4-30-16,4-1-56 0,6-5-82 0,-1-1-146 15,-1 0-408-15,-3-3-722 16</inkml:trace>
  <inkml:trace contextRef="#ctx0" brushRef="#br0" timeOffset="1.06003E6">7609 12365 1953 0,'0'0'108'0,"0"0"-59"0,0 0-23 16,0 0-29-16,0 0 3 0,0 0 48 15,0 0 33-15,0 0 31 0,0 0 11 16,0 0-32-16,0 0-27 0,-76 125-28 0,54-87-10 16,-3-1-2-16,3 1-1 0,-1 2 2 0,1 0-2 15,-1 0 0-15,6-2-5 0,-1-3-11 0,4-2 2 16,-1-5-4-16,7-5 0 0,3-3 3 0,-1-4-6 16,5-4 0-16,2-5-2 0,-1-2-7 0,0-3 11 15,0-2 6-15,0 0 11 16,2 0 20-16,1 0 9 0,0-3 16 0,1-6-6 15,5-5-11-15,7-8-17 0,-1-7-16 0,6-6-4 0,3-6 0 16,-4-5 0-16,2-4-4 16,-1-7 2-16,-1 1 3 0,1-3-7 0,0 0 1 0,-2 4-3 15,-4 2-8-15,1 6 9 0,-4 5-1 16,-3 9 2-16,1 4 3 0,-2 9-5 0,-5 6 1 0,-1 5-3 16,2 4-1-16,-4 4-4 0,1 1-13 15,-1 0-23-15,1 7 1 0,1 5 8 0,0 8 13 16,3 8 26-16,-2 5 2 0,6 5-5 0,-2 7 1 15,0 0-3-15,6 3-6 0,2 0 4 0,0 0-3 16,2-1 3-16,3-3 8 0,4 0-9 16,-1 0 1-16,0-3-1 0,3-4-6 0,-1-3 8 15,0-1-2-15,0-6 3 0,-2-1-1 16,-2-4-4-16,-1-2-3 0,-3-4-11 0,-4-4-20 0,-2-2-39 16,-2-5-54-16,-1-2-74 0,-2 0-88 0,-3-3-136 15,0 0-441-15,-4-3-352 0</inkml:trace>
  <inkml:trace contextRef="#ctx0" brushRef="#br0" timeOffset="1.06022E6">7447 12787 1461 0,'0'0'118'0,"0"0"-29"0,0 0 9 0,0 0 31 16,0 0 34-16,0 0 18 0,0 0-53 0,0 0-69 15,0 0-51-15,0 0-25 0,0 0 14 16,0 0 8-16,0 0 1 0,116-46 0 0,-53 35 0 0,5 0-2 15,4-1-16-15,3 2-126 0,1 0-238 16,-21 3-570-16,-17 2-23 16</inkml:trace>
  <inkml:trace contextRef="#ctx0" brushRef="#br0" timeOffset="1.06083E6">8671 12407 0 0,'0'0'0'0,"0"0"0"15,0 0 153-15,0 0 57 0,148-124 50 0,-119 102 15 16,-1 3-36-16,0 4-46 0,-7 0-40 16,-3 4-34-16,-4 1-19 0,-4 5-1 0,-4 1 20 15,-4 0 34-15,-1 3 32 0,-1 0 3 0,-1 1-43 0,-6-1-61 16,-3-1-61-16,-2 2-35 15,-6 0 1-15,-5 3 3 0,-6 4 6 0,-5 3 6 0,-3 2 2 16,-4 4 4-16,1 0 4 16,-1 0 5-16,4 0-3 0,6 1 0 0,1 0-3 0,7 2-4 0,2-2 1 15,7-1-6-15,-2-1-3 0,8 0-3 16,4 0-3-16,3-1 4 0,2 1 4 0,2 0 4 16,7 3 1-16,7-3 0 0,4 1-1 0,2-2 1 15,8 0 4-15,8-2 1 0,2 1 1 0,8-2-4 16,-1-1-3-16,3 0-3 0,-1-1-3 15,-1 3-1-15,-1-1 1 0,-7-1 0 0,-2 1-1 16,-6 1-2-16,-5-1-3 0,-6 3 4 0,-5-2-3 16,-5-2 3-16,-4 1 1 0,-7-4-4 15,-1 2 6-15,-5 2 2 0,-5 1 2 0,-6-1 6 16,-7-1 1-16,-3 1-1 0,-7-2 0 0,-5-2-2 16,-5 0-3-16,-6-1-1 0,-2-2 0 0,-3-1-1 15,-3-2 2-15,5 0 1 0,2-1-4 16,5-1 3-16,8 1-1 0,6-4 1 0,9 0-4 0,5-2-12 15,8 0-30-15,8-4-71 0,3-3-82 16,16-4-128-16,9-6-243 0,-3 4-359 0,-5 4 74 0</inkml:trace>
  <inkml:trace contextRef="#ctx0" brushRef="#br0" timeOffset="1.06122E6">9486 12166 2290 0,'0'0'74'0,"0"0"-27"0,0 0 18 16,0 0 33-16,0 0 32 0,-124-31 21 0,115 30-19 16,4 0-34-16,1 0-27 0,4 1-29 0,0 0-28 15,9 0-16-15,2 0-8 0,10-2 7 16,9 1 12-16,10-1 2 0,8-3 4 16,5 0-9-16,2-2 0 0,2 2-3 0,-2-1-2 0,-7 1 4 15,0 4-1-15,-11-4 3 0,-5 2 2 16,-8 0 0-16,-7 0 4 0,-5 2 5 0,-9 1 8 0,0 0 9 15,-3 0 9-15,0 0 4 0,0 0-9 16,-1 0-12-16,-1 0-13 0,0 2-16 16,-3 4 2-16,-3 5-4 0,-4 4 4 0,-1 7 0 15,1 4 0-15,0 1 4 0,3 4-2 16,-1 4 4-16,2-2-1 0,4 3-2 16,-2-1-2-16,5 2 1 0,0 1 0 0,-1-1-2 0,2 0 3 0,0 0-1 15,2-1-1-15,-1-3 4 0,0-1-3 16,4-3 0-16,-2-1-1 0,-2-2-3 0,2-5-6 0,0-3-8 15,-1-2-20-15,0-7-19 16,-1 0-29-16,1-5-30 0,2-1-30 0,1-3-48 0,3 0-70 16,3-7-149-16,0 0-394 0,-2 1-647 0</inkml:trace>
  <inkml:trace contextRef="#ctx0" brushRef="#br0" timeOffset="1.0617E6">10491 12093 1282 0,'0'0'281'15,"0"0"-85"-15,0 0 17 0,0 0 18 0,0 0 6 16,0 0-5-16,0 0-41 0,0 0-43 0,0 0-38 16,0 0-38-16,0 0-30 15,0 0-26-15,0 0-12 0,0 0-6 0,5-53-6 16,-6 57 4-16,-2 5 2 0,1 2 8 0,-4 5 4 16,1 5 1-16,-2 5 1 0,4 2-3 0,-4 2 2 15,4 3 0-15,-2 2-2 0,2 2-2 16,3 2 1-16,0-1-1 0,0 2 0 0,2-1-1 0,5 0-1 15,-3-3-1-15,3-2 2 0,1-3-1 16,-3-2-3-16,3-2 2 0,0-5-5 0,-4-4 3 16,2-4 1-16,-4-5 2 0,1-2 4 0,-2-5 4 15,-1-1 8-15,3-1 14 0,-3 0 9 0,0 0 7 16,0-6-7-16,0-3-12 0,0-7-17 16,0-4-9-16,-5-5 0 0,0-5-1 15,-2-1 6-15,0-7-7 0,-3 1-2 0,3-7 2 0,-1-1-5 16,0-2 5-16,4 1-2 0,-3-3-1 0,5 6 1 15,-2 3 1-15,1 6 0 0,2 2 2 0,1 6-3 16,0 4 2-16,-1 4 2 16,1 3-3-16,0-1 1 0,1 4-4 0,2-1-2 15,3 0-3-15,2 3-2 0,0-1-2 0,6 3-2 16,7 0-1-16,1 1 1 0,7 2 3 0,3-1-1 16,5 3 1-16,2 1 6 0,0 2-2 0,2 0 0 15,1 0 2-15,-5 2-8 0,-2 4-7 16,-4 4-11-16,-5 0-23 0,-2 1-31 0,-4 4-38 0,-4-1-50 15,-3 4-72-15,-5-2-135 0,-4 0-409 0,-2-7-780 16</inkml:trace>
  <inkml:trace contextRef="#ctx0" brushRef="#br0" timeOffset="1.06189E6">10613 12347 1775 0,'0'0'62'0,"0"0"10"0,0 0 46 0,0 0 20 15,0 0-17-15,0 0-53 0,0 0-60 16,0 0-24-16,0 0 7 0,0 0 7 0,135-24-2 0,-94 23 6 16,4 2-3-16,-3-1-1 0,-1 0-8 15,0 4-72-15,-9 1-97 0,0 1-159 0,-14 0-350 16,-7-3-297-16</inkml:trace>
  <inkml:trace contextRef="#ctx0" brushRef="#br0" timeOffset="1.06208E6">10611 12674 680 0,'0'0'642'0,"0"0"-535"0,0 0-7 0,0 0 41 0,0 0 58 15,0 0 49-15,0 0 1 0,0 0-33 16,0 0-44-16,0 0-52 0,0 0-31 0,134 16-21 16,-94-19-14-16,3-1-7 0,3 1-13 15,-1-2-7-15,2 2-8 16,0-1-8-16,-1 2 0 0,-4 0-5 0,1 0-3 0,-5 1-1 0,-1 1-11 15,-3-1-28-15,-3 0-74 0,-1-1-153 0,-9 0-359 16,-9 1-1015-16</inkml:trace>
  <inkml:trace contextRef="#ctx0" brushRef="#br0" timeOffset="1.06233E6">11860 12362 2985 0,'0'0'93'0,"0"0"-5"0,0 0-15 0,0 0-28 0,0 0-14 15,0 0-12-15,0 0 2 0,0 0 9 0,137-70-4 16,-92 62-5-16,7 2-9 0,4-1-5 0,4 0-3 16,-2 2-1-16,2-3 1 0,-2 1-5 0,-3 1 4 31,-9 0-1-31,-2 2-4 0,-10 1-1 0,-7 1-25 15,-10 1-47-15,-4 0-90 0,-8 1-167 0,-3 0-257 0,-2 0-1036 0</inkml:trace>
  <inkml:trace contextRef="#ctx0" brushRef="#br0" timeOffset="1.0637E6">14162 12073 0 0,'0'0'0'0,"0"0"0"0,0 0 0 0,0 0 0 16,50-119 0-16,-35 88 0 0,0-1 170 16,-3-1 122-16,1 0-18 0,-2 0-55 0,-4 5-27 15,-1 2-29-15,-4 3-22 0,-3 5-20 0,0 1-16 16,-7 4 0-16,-3 1-5 16,-1 4-16-16,-7 3-23 0,1 0-26 0,-4 3-15 0,-5 2-6 15,3-2-4-15,-4 6-4 0,-1 6-4 16,-1 5 0-16,2 5 0 0,-1 4 0 0,0 5 2 15,0 5 5-15,4 6-1 0,1 3 3 0,7 2-1 16,1 0-6-16,6 0-2 0,5-4 2 16,2 0-4-16,3-5 7 0,6 0 1 0,4-4 1 15,3-3 5-15,6-3-6 0,3-4 6 0,5-3 5 0,2-4 4 0,5-1 7 16,0-7-3-16,6-3-1 16,2-4-1-16,5-1-2 0,1-7-7 0,0-5-9 0,0-2-11 15,1-2-18-15,0-3-17 0,-4-5-20 16,1 0-23-16,-5-5-22 0,-1-1-27 0,-6-5-28 15,-3-3-21-15,-2-2-27 0,-8-2-9 16,-2 0 19-16,-7 3 41 0,-3 2 62 0,-7 6 57 0,-2 3 40 16,-1 5 39-16,-8 4 57 0,3 3 42 0,-3 6 26 15,0 3 1-15,1 3-28 0,2 3-20 16,2 0-20-16,3 1-23 0,0 1-27 0,1 0-36 16,0 0-41-16,0 1-13 0,0 4 4 15,0 3 23-15,0 4 35 0,0 1 15 16,1 6 10-16,-1 5 0 0,1 2-1 0,1 3 1 0,3 3-8 15,-2 2-4-15,-1 2-4 0,4-1-6 16,-4 0-3-16,-1-1-4 16,1 0-3-16,-2-5-3 0,3-1-1 0,-3-4 0 0,1 1-4 15,-1-4-2-15,0-1-13 0,-4-2-10 0,3-5-22 0,0-4-36 0,1-2-41 16,0-4-39-16,0-3 9 0,0 0 10 16,0-2-1-16,0-7-23 15,-1-4-46-15,1-3 9 0,0-4 49 0,-1-3 66 16,-1-2 63-16,-1-2 25 0,0-2 8 0,2-1 24 15,0-2 19-15,0 3 33 0,1 2 41 0,-1 3 35 0,0 5 25 16,-1 5-2-16,2 2-14 0,0 5-32 16,0 1-32-16,0 1-24 0,2 1-29 0,2 1-14 0,6-2-10 15,1 1-6-15,5-2 7 0,-1 2-3 16,5-1 4-16,0-1 1 0,2-1 1 0,4-1 1 16,-2-2 2-16,5 0 4 0,-3-2-2 15,-1-3 4-15,3 1 1 0,-5-3 0 0,3 0 5 0,-6-2-2 16,-3 2 2-16,-1 0 4 0,-4 2-1 15,-3 2 7-15,-4 2 1 0,-1 1-6 0,-1 4-1 16,-2 0-12-16,-1 2-6 0,1 3-9 0,-1 1-16 16,0 0-17-16,0 0-31 15,0 1-17-15,0 9 1 0,0 6 9 0,0 5 25 0,0 9 15 16,0 2 5-16,0 4-3 0,0 0-1 16,0 1 2-16,3 0-5 0,-3 0 6 0,0-2 0 0,2-1-2 15,0-2 7-15,-1-1-9 0,5-3-5 16,-2-3-19-16,2-3-43 0,0-4-42 0,4-3-76 15,2-3-90-15,2-3-101 0,-3-4-286 0,-3-2-557 16</inkml:trace>
  <inkml:trace contextRef="#ctx0" brushRef="#br0" timeOffset="1.06414E6">15693 11605 1024 0,'0'0'655'0,"0"0"-476"0,0 0-29 0,0 0-47 16,0 0 13-16,0 0-2 0,0 0-27 15,0 0-49-15,0 0-32 0,0 0-9 0,0 0 7 16,0 0 7-16,0 0-2 0,0 0 1 0,-80 102-7 16,67-71 8-16,-3 0 4 0,5 1-2 15,-1-1 6-15,2-3-3 0,1 0-3 0,0-2 0 16,0-4-7-16,6-1 1 0,-3-6-1 0,5-1 1 16,0-6 6-16,1-1-1 0,0-4 4 0,0-2 10 15,0-1 11-15,2 0 20 0,3-1 9 16,-1-7 1-16,5-6-13 0,3-4-17 0,3-5-11 15,-1-4-10-15,2-4 3 0,-1-1-4 0,1-4-3 16,-2-4 0-16,4-3-8 0,-3-3 5 0,3-1-1 16,1-1-1-16,0 3 4 0,-6 4-4 15,2 8 1-15,-3 7 5 0,-4 6 5 0,-4 8 7 16,-2 5 0-16,-1 2 0 0,-1 4-11 0,3 1-10 16,-3 0-15-16,0 0-29 0,1 7 8 0,1 3 1 15,0 7 12-15,1 4 26 0,3 4-9 0,-3 4 4 16,5 3 1-16,0-2-3 0,0 3 8 0,3-2-9 15,-1 1 4-15,4-2 1 0,2-2-5 16,1 1 7-16,4-1-3 0,2-2 1 16,1-1 0-16,-3-2-2 0,2-1-8 0,-4-3-27 0,0-2-41 15,-2-2-58-15,-5-2-102 0,-5-3-126 16,-3-3-246-16,-3-1-361 0,0-3 175 0</inkml:trace>
  <inkml:trace contextRef="#ctx0" brushRef="#br0" timeOffset="1.06431E6">15775 11814 1288 0,'0'0'594'0,"0"0"-442"0,0 0 1 16,0 0-25-16,0 0 15 0,0 0 3 15,0 0-27-15,0 0-45 0,0 0-35 0,0 0-22 0,0 0-13 16,0 0-6-16,0 0 3 0,115-75 1 16,-75 74 0-16,3 1-7 0,1 0-35 15,-3 0-73-15,-4 1-131 0,-7 2-258 0,-12-2-701 0</inkml:trace>
  <inkml:trace contextRef="#ctx0" brushRef="#br0" timeOffset="1.07044E6">16598 11597 0 0,'0'0'0'0,"0"0"0"0,0 0 151 0,0 0 100 15,0 0 24-15,0 0 16 0,0 0-29 0,62-122 0 16,-51 103-9-16,3 4-31 0,-4 0-44 0,-3 5-36 15,2 2-31-15,-7 2-19 0,1 2-4 16,-3 2-12-16,3 2-22 0,-3 0-26 0,0 0-33 16,0 0-40-16,0 5 1 0,-5 6 3 0,1 7 21 15,-5 6 32-15,-1 6 1 0,-1 3 2 0,-1 2-6 16,2 2 0-16,-1-2-5 0,-2 1 4 16,5 0-4-16,0-3-1 15,0 0 5-15,3-3-1 0,0-2 4 0,4-4 2 16,-1-1-4-16,2-2 1 0,0-4 0 0,0-1-1 0,0-2 9 15,3-3 2-15,2-3 9 0,0-3 11 0,6 2 4 16,-1-4 2-16,9-1 1 0,1-1 0 16,7-1-7-16,4 0-4 0,2-4-6 0,5-2-12 15,-1 1-3-15,2-2-4 0,-1 1-3 0,-4 1 5 16,-2-1-7-16,-5 2 0 0,-6 1-2 0,-5-1-11 16,-5 2 10-16,-6 1-6 0,-1-1-12 0,-3 1-11 15,-1 0-26-15,0 0-22 0,-5-2-69 16,2 1-122-16,-5-3-187 0,3 1-428 0,0 2-419 15</inkml:trace>
  <inkml:trace contextRef="#ctx0" brushRef="#br0" timeOffset="1.07079E6">17372 11497 1659 0,'0'0'136'0,"0"0"-15"15,0 0-8-15,0 0 6 0,0 0 20 16,0 0 16-16,0 0-9 0,0 0-35 0,0 0-38 16,0 0-41-16,0 0-31 0,0 0-23 0,0 0-2 15,0 0 7-15,-39-19 10 0,34 38 18 16,-5 5 2-16,2 4 1 0,-3 3-1 0,-1 4-3 16,2-1-1-16,0 1-2 0,1-2 1 0,1-1 1 15,2-1-4-15,2-4 1 0,4-1 1 0,-1-4-6 16,1-1 6-16,0-3 2 0,4-3 4 15,3-2 11-15,1-1-4 0,1-3 1 16,1-2 0-16,0 0-4 0,3-4 6 0,2 1 3 0,2-2 1 16,3-2-1-16,6 0-2 0,0-2-6 0,6-5-3 15,-1-1-1-15,0-1-3 16,1-3 0-16,-4 0-6 0,0 0-6 0,0-1-11 0,-5-3-18 0,0 0-19 16,0 0-26-16,-5-1-36 15,-2 2-46-15,-4 0-76 0,0 1-130 0,-5 3-353 0,-2 4-717 0</inkml:trace>
  <inkml:trace contextRef="#ctx0" brushRef="#br0" timeOffset="1.07117E6">18462 11355 1410 0,'0'0'101'0,"0"0"-29"0,0 0-9 0,0 0 29 15,0 0 39-15,0 0 21 0,-137-59-13 16,112 59-36-16,-1 0-33 0,1 1-26 0,-1 6-17 16,1 3-8-16,0 1-10 0,2 5-2 0,-2 3-1 15,3 2 1-15,0 5 5 0,0 3 2 16,0 0 0-16,1 4-2 0,3 1-1 0,4-1-1 16,2 1 0-16,4-3 2 0,3-1-2 15,3-3 0-15,2 0 0 0,0-3-4 0,2-1 8 16,7-2 3-16,2-2 7 0,1 1 7 15,5-4-8-15,0 0 5 16,3-2-6-16,4-1-2 0,1-2 3 0,2-1-5 0,2-2 1 0,3-3 1 16,0 0-4-16,-2-3-2 0,-1 0-3 0,-5-2-4 15,-2 0-3-15,-4 0-11 0,-5-1-21 0,-3-2-20 16,-4-1-17-16,-3 0-21 0,-3-1-22 0,0-1-38 16,0 0-56-16,-5-3-64 0,-1-1-108 0,1 0-192 15,0 0-160-15,1 4 454 0</inkml:trace>
  <inkml:trace contextRef="#ctx0" brushRef="#br0" timeOffset="1.07157E6">18021 11652 0 0,'0'0'0'0,"0"0"371"0,0 0-148 0,0 0-69 0,0 0-27 15,0 0 16-15,0 0 19 0,0 0 9 16,0 0-10-16,0 0-36 0,0 0-26 0,142-35-18 0,-109 32-14 16,3-2 2-16,0 1-6 0,3-1-10 15,2 1-14-15,-3 0-15 0,0 2-12 16,-3-1-3-16,-3 0-1 0,-4 1-10 0,-5-1-20 16,-2 0-42-16,-3-1-68 0,-2 3-95 0,-4-1-241 15,-3 0-324-15,-3 0 338 0</inkml:trace>
  <inkml:trace contextRef="#ctx0" brushRef="#br0" timeOffset="1.07216E6">18991 11317 2113 0,'0'0'59'0,"0"0"-18"15,0 0-12-15,0 0 8 0,0 0 2 0,0 0-13 16,0 0-16-16,0 0-8 0,0 0 2 16,0 0 17-16,0 0 4 0,0 0 0 0,0 0-2 15,-65 150-6-15,59-113-3 0,4 2-3 0,-3 0-3 16,2-2 1-16,1 1-1 0,-1-5-1 16,2-3 2-16,-3-6-1 0,2-1-1 15,0-5-3-15,-2-3 2 0,1-4 1 0,2-5 2 0,0-1 9 16,1-4 15-16,0 1 25 0,0-2 27 0,0 0 21 15,0 0 9-15,-2-5-26 0,2-4-29 16,0-4-26-16,0-3-30 0,0-5 2 0,0-2-2 16,-1-3 1-16,1-3 1 0,0-2-1 15,-1 0-1-15,2-3-3 16,2 0 0-16,-2 0 3 0,3 0-3 0,0 2 2 0,-2 2-2 16,-1 3-1-16,2 7 2 0,-1 4 0 0,-1 5-1 0,-1 4 0 15,0 4-7-15,0 1-13 0,0 2-21 0,0 0-38 16,0 3 3-16,0 6 10 0,0 6 26 0,0 2 35 15,3 7 4-15,1 3-1 0,2 3-1 0,4 1 3 16,3 0-1-16,5 0 2 0,2-2 2 16,3-1-4-16,5-3 3 0,-1-1 0 0,4-2-1 15,2-2 3-15,-1-4-2 0,3-3 4 0,0-2 1 16,-4-5 2-16,0-2 5 0,-2-4-1 0,-6 0 2 16,-2-4 4-16,-3-3 2 0,1-5 4 15,-6-1 1-15,2-1 1 0,-5-5-4 0,-1-1 0 16,-2-5-5-16,-2 0-5 0,-2-5-3 0,-2 0-2 15,-2-1-4-15,1-1 0 0,0 1-3 0,-5 0-1 16,-1 3-2-16,-2 3-3 0,1 4 0 16,-1 3 0-16,0 6-3 0,-1 2 0 0,3 2-10 15,-1 3-7-15,-1 2-8 0,4 3-13 0,0 0-14 16,3 6-20-16,1 4-30 0,0 1-51 16,9 4-80-16,6 1-110 0,7 2-256 0,-3-6-332 15,-3-3 396-15</inkml:trace>
  <inkml:trace contextRef="#ctx0" brushRef="#br0" timeOffset="1.07269E6">20274 11403 1110 0,'0'0'167'0,"0"0"-2"16,0 0 28-16,0 0 35 0,0 0-5 0,0 0-42 16,0 0-55-16,0 0-48 0,0 0-32 0,-125-123-16 15,105 119-16-15,-1 4-9 0,1 0-5 16,0 7-4-16,-2 3 2 0,-2 4-1 0,-2 2 2 15,0 3 1-15,1 3 0 0,-4 3 0 0,3 3 1 16,0 1 2-16,4 1-4 0,3 1 3 16,0 0-3-16,6 0-1 0,0-2 4 0,6-2-4 15,2 0 2-15,2-4 4 0,3-1 0 16,1-2 9-16,6-2 2 0,0-4 6 0,3-1 8 16,3-2 2-16,3-4 8 0,1-2 2 0,6-4-1 15,3 0-4-15,2 1-4 0,6-2-6 0,-2-6-4 16,3-1-2-16,-1-1-3 0,-3-1-1 0,-1-3 1 15,0 2-2-15,-5-2 4 0,-3 1 1 0,-2-3 3 16,-3 3 6-16,-3-2 1 0,-4 1 0 16,-1-1-1-16,-4 0-6 0,-2 1-1 0,0 2-3 0,-3 3-3 15,0 1 2-15,0 2-4 0,-1 2-3 16,1 1-5-16,0-1-8 0,0 2-7 16,0 0-6-16,0 0-4 0,0 0-3 15,0 0-1-15,0 0-1 0,0 0-2 0,0 0 3 0,0 0 0 0,0 0 1 16,0 0 5-16,0 0-3 15,0 2 7-15,1 1 7 0,-1 2 3 0,0 2 8 16,-1 1-2-16,-3 3 0 0,3 2 0 0,-3 1-3 16,0 2 0-16,0 2-2 0,1 2 2 0,-1 1 1 15,3-1 2-15,0 1 1 0,0-2-3 0,2 3 8 16,-1-2-4-16,0-3-1 0,2-1 3 0,2-1-6 16,2-4 5-16,-2-1 1 0,0-1-5 0,0-2 2 15,3-1-16-15,-2-2-21 0,2 0-29 16,0-4-56-16,-1 0-69 0,0 0-89 0,2-7-142 15,-1 1-396-15,-2 1-370 0</inkml:trace>
  <inkml:trace contextRef="#ctx0" brushRef="#br0" timeOffset="1.07309E6">20837 11359 954 0,'0'0'204'0,"0"0"-28"0,0 0-53 16,0 0 49-16,0 0 55 0,0 0 14 0,0 0-23 15,0 0-49-15,0 0-52 0,0 0-34 0,0 0-17 16,12-117-12-16,-12 112-6 0,0 1-4 0,0 1-9 16,0 2-6-16,-1 0-11 0,-1-1-18 15,-1 2-13-15,-2 0-10 0,-5 4-3 0,-1 5 9 16,-7 1 7-16,-2 5 5 0,-2 0 5 0,0 3-1 15,-1 3 5-15,-3 1-3 0,2 2 1 0,-1-2 0 16,4 2-4-16,4-1 2 0,1 3 0 16,3-2-1-16,3 1 1 0,3-1 3 0,4 0 0 0,2-1 0 15,1 1 4-15,0-3-3 0,7-1 2 0,3 0 4 16,0-4-6-16,7 1 6 0,-3-2 3 16,7-2-1-16,3-3 8 0,1-2-3 15,5-2-2-15,0 0 0 0,4-3-11 0,2-3 1 0,1 0-7 16,0 0-13-16,1-6-10 0,-3 0-22 15,0-2-28-15,-8-1-44 0,-1 0-57 16,-2 0-74-16,-6-3-131 0,-5 4-387 0,-7 2-414 16</inkml:trace>
  <inkml:trace contextRef="#ctx0" brushRef="#br0" timeOffset="1.07332E6">20747 11542 686 0,'0'0'401'0,"0"0"-74"0,0 0-63 0,0 0 9 0,0 0-6 16,0 0-38-16,0 0-59 0,0 0-50 16,0 0-34-16,0 0-37 0,0 0-28 15,0 0-16-15,0 0-14 0,0 0 7 0,59-39 3 0,-35 39 1 16,5 0 3-16,1 0-2 0,0 0 2 16,-1 2-1-16,-1 0-1 0,-3-2-4 15,-3 0-3-15,-3 0-14 0,1-2-32 0,-5-1-49 16,-1-1-74-16,-3-1-96 0,-5-1-171 0,-1 2-405 15,-3 0-166-15</inkml:trace>
  <inkml:trace contextRef="#ctx0" brushRef="#br0" timeOffset="1.07384E6">20835 11267 170 0,'0'0'327'0,"0"0"-42"15,0 0-43-15,0 0 3 0,0 0-18 0,0 0-55 16,0 0-47-16,0 0-16 0,0 0-18 15,0 0-13-15,0 0-5 0,0 0-6 0,0 0-8 16,125-44 1-16,-104 42-8 0,4 0-4 0,0 0-2 16,-1 0-11-16,1 1-3 0,-2-3-5 0,1 2-6 15,-3-1 1-15,-4 0-3 0,0 0 1 0,-6 0 0 16,-3 1 2-16,-2 0 5 0,-1 1 1 16,-4-1 2-16,0 2-2 0,-1 0-6 0,0-1-7 15,0 0-15-15,-1 1-18 0,0-2-30 0,-2 0-42 16,0 2-73-16,0 0-104 0,-2 0-167 15,1 0-368-15,1 0-220 0</inkml:trace>
  <inkml:trace contextRef="#ctx0" brushRef="#br0" timeOffset="1.0808E6">14110 12866 529 0,'0'0'27'16,"0"0"12"-16,0 0-20 0,0 0-21 0,0 0-13 16,-120-75-11-16,111 67-6 0,4-1 3 0,0 1 7 15,4 1 0-15,1-1-4 0,0 1-1 0,7 2-5 16,-1 0 2-16,6-1 7 0,2 1 4 16,6 1 10-16,1 0 10 0,8 0 9 0,3-1 12 15,10-1 4-15,6 0 11 0,4-1 10 0,9 0 10 16,4-1 15-16,8-2 12 15,9 1 9-15,5-1-3 0,12-1-2 16,3-1-13-16,9-1-10 0,3 0-4 0,6 1-12 0,9-1-4 16,2 1-5-16,5-2-8 0,6 3-1 0,3-5-3 0,5 3-6 15,2-1-1-15,7-2-3 0,0 2-1 16,3-1 3-16,8-1 2 0,0 0 8 0,3-3 2 16,2 1-1-16,0 0 6 0,5-1-3 0,-1 2 2 15,-2-1-1-15,3 1-4 0,-4 1-1 16,0 1 0-16,-4 3 4 0,-4 1-1 0,-4 3 0 0,-4 0-5 15,-5 1-6-15,-3 2-2 0,-6 0-5 16,-3 2 0-16,-5 0-2 0,-2 0-3 0,-5 3-1 16,-8-1-3-16,1 1-1 0,-3 1 0 0,-1-1 1 15,-7 3 1-15,-1 0-3 0,-4 0-2 0,-6 2 0 16,-4 0-2-16,-6 1 2 0,-4-2 1 0,-7 1 1 16,-4-1-2-16,-13 0 2 0,-10-1 3 15,-6-1 2-15,-10-2 7 0,-11 0 10 0,-6 0 10 16,-6 0 24-16,-6-4 20 0,-6 1 5 0,0 0-6 15,-3-2-18-15,0-1-23 0,0 1-15 16,0 1-12-16,-3-1-9 0,0 0-9 0,-3 2-3 16,2-1-3-16,-5 1-2 0,6 0-2 0,-4 1-3 15,5 0 0-15,-4 1-4 0,4 1-3 16,-1 0-4-16,-4 0-5 0,4 0-6 0,-4 1-19 0,3 2-29 16,-2 1-38-16,0 0-52 0,1 1-52 15,0 1-73-15,2 0-131 0,1 1-152 0,2-1 254 16,0-3 334-16</inkml:trace>
  <inkml:trace contextRef="#ctx0" brushRef="#br0" timeOffset="1.08166E6">22157 11569 0 0,'0'0'0'0,"0"0"0"0,0 0 0 0,0 0 0 16,104-141 0-16,-79 114 0 0,0 2 0 0,2 2 0 16,-2-1 97-16,4 4 79 0,-5 0-21 0,4 3-30 15,-1 3-27-15,-3 5-56 0,5 1-32 16,1 4-10-16,1 3-3 0,1 1-4 0,4 3-2 0,-4 6-2 15,0 3-4-15,-2 1 1 16,-1 5 2-16,-5-1-2 0,1 1 1 0,-4 3 0 16,-7-1-1-16,-1 1 6 0,-4 1 2 15,-2 3 4-15,-7-1 0 0,-2 1 4 0,-9 1 0 0,-7 3 3 16,-8 1 7-16,-2 1-2 0,-7 1 2 16,-4 0-3-16,-3 0-3 0,-7-2-3 0,3 2 0 15,-4 0 3-15,0-1-3 0,1 0 0 0,5-3 1 16,3-3-4-16,6-4 0 0,8 1-2 0,3-3-6 15,11-3-3-15,2-1-7 0,4-2 0 0,5-2 3 16,2 0 10-16,1-3 24 0,8-1 21 0,3-2 27 16,5-2 16-16,5 0 1 0,5-2-8 15,4-1-17-15,3 1-19 0,4-2-11 0,2-2-9 16,-5 0-8-16,2-1-4 0,-3 2-4 0,-2 0-5 16,-2 0-1-16,-2 2-1 0,-7 0-6 0,-3 0-7 15,-5 5-15-15,-2 0-15 0,-4 2-6 16,-5 2-1-16,-1 1 8 0,-1 3 15 0,-2 1 12 15,-5 2 12-15,0 1 8 0,-3 2 2 0,-5-2 3 16,4-3-2-16,0 1 1 0,1-1-4 0,1-1-2 16,4-3 0-16,-1-1-3 0,3 0 0 0,1-3-3 15,-1-1 6-15,3 0 7 0,0-2 14 0,5 0 23 16,-1-1 15-16,6-1 11 0,0-1 3 16,7 0-12-16,-3-1-7 15,6-4-9-15,-1-1-5 0,2-2-1 0,-2 0 0 0,-2 0 2 16,-2-1 7-16,-5-2 4 0,0 0 4 15,-1 0-1-15,-7 0-4 0,-2 1-8 0,0 1-12 0,-2 1-18 16,-8 0-24-16,-2 2-16 0,-6 1-13 0,-1 3-1 16,-4 0 8-16,-4 2 0 0,2 0 8 0,-3 1 4 15,4 3 2-15,-1 4 2 16,6-2-3-16,5 1-5 0,3 3-4 0,4-1-10 0,6 2-4 16,1 1-7-16,7 1-19 0,7-2-54 0,7 0-124 15,-1-3-252-15,-3-3 162 0</inkml:trace>
  <inkml:trace contextRef="#ctx0" brushRef="#br0" timeOffset="1.08179E6">23314 12321 27 0,'0'0'380'0,"0"0"-607"0,0 0 47 0,0 0 180 15,0 0 0-15</inkml:trace>
  <inkml:trace contextRef="#ctx0" brushRef="#br0" timeOffset="5.24704E6">2720 14416 1541 0,'0'0'699'0,"0"0"-683"0,0 0-23 0,0 0-25 0,0 0-26 16,0 0-4-16,0 0 13 0,0 0 17 0,0 0 29 15,0 0 22-15,0 0 8 0,0 0 6 16,-22 42-5-16,26-17-16 0,0 7-6 0,0 0 0 16,0 4-3-16,0 0 6 0,1 3-6 0,0 1 1 15,-2 0-1-15,3 0-5 0,-4 1-4 16,3-2-25-16,-3-2-39 0,1 0-66 0,0-3-79 16,2-2-83-1,-3-2-171-15,2-11-216 0,0-5 431 0</inkml:trace>
  <inkml:trace contextRef="#ctx0" brushRef="#br0" timeOffset="5.24749E6">2571 14497 1373 0,'0'0'41'0,"0"0"-7"0,0 0 16 16,0 0 15-16,0 0 20 0,0 0 18 16,0 0 9-16,0 0 12 0,0 0-1 0,0 0-22 15,0 0-38-15,0 0-48 0,0 0-31 16,-81-121-17-16,91 106 9 0,5-1 12 0,3-2 9 15,4-1 6-15,6 1-1 0,2-1-1 0,2 2-1 16,0 2-1-16,5-1 0 0,-3 5-4 0,2 2-1 16,0 4-6-16,-5 4-8 0,3 1-2 15,-2 5-9-15,-4 7-2 0,-2 4 7 0,-3 2 8 16,-1 5 18-16,-6 3 11 0,1 2-3 0,-6-2 2 16,-2 3-7-16,-5 0-1 0,-4-2 2 0,0 2-6 15,-7-1 0-15,-6-2 0 0,-3 3 2 0,-3-2 4 16,-4-4 0-16,-2 0 1 0,-3 0 3 0,0-4-2 15,-2-1 2-15,-1-2-4 0,2 0-1 0,0-3 0 16,1 1-3-16,3-3-3 0,1-3-9 16,8-3-32-16,1-1-55 0,6-2-84 15,6-2-183-15,1 0-335 0,2 0 0 0</inkml:trace>
  <inkml:trace contextRef="#ctx0" brushRef="#br0" timeOffset="5.24812E6">3453 14355 2322 0,'0'0'115'0,"0"0"-171"0,0 0-33 15,0 0-15-15,0 0 8 0,0 0 45 16,0 0 31-16,0 0 28 0,0 0 20 16,0 0-6-16,0 0-10 0,-69 127-4 0,59-93 1 15,1 2-1-15,1 2-1 0,2-1-3 0,1 0-2 16,-2 1-3-16,3-3 3 0,-2-1 1 0,2-3 0 15,-1-3-3-15,2-4 1 0,0-3 3 16,-2-5-2-16,3-2-2 0,0-5 4 0,1-3-2 0,0-3 13 16,1-1 29-16,0-2 29 0,0 0 39 15,0 0 28-15,0 0 4 0,-2-3 10 0,1-4-44 16,-3-4-58-16,-1-7-30 0,-1-4-41 0,-3-6 10 16,1 0 22-16,0-2 9 15,1-3-6-15,-2-1-2 0,1-5-7 0,4 0-5 0,-2-4 2 16,4 0-2-16,1-2 0 0,1 2-3 15,0 3-4-15,5 4-1 0,3 5-6 0,1 1-5 0,4 6-1 16,1 1-6-16,4 3-1 0,1 4-1 16,3 0-8-16,4 7-2 0,1 3-2 15,-2 6 5-15,2 0 1 0,-5 7 4 16,0 4 1-16,-2 3-2 0,-3 1 6 0,-1 3-2 0,-4 0 2 16,1 3 4-16,-4 0-5 0,-5-1 3 0,2 1 1 15,-3 1-2-15,-2-2 10 0,-1 1 2 0,0-1 5 16,-1 0 4-16,-5 0 0 0,-1-1 3 0,-2-2-1 15,-2-2 2-15,-1 2 3 0,-3-4 0 0,2-2 4 16,-3 0 0-16,1-2 1 0,-3-2 1 16,1 0-2-16,-1-1 4 0,4-2 0 0,3 1 4 15,3-3 5-15,2-1-1 0,3 1 0 16,2-2-8-16,1 0-6 0,0 0-2 0,0 0-15 0,1 0-13 16,2 0-25-16,0 2-18 0,1 1 17 15,2 4 17-15,4 4 26 0,2 4 22 16,5-1-4-16,-2 1-2 0,4 1-1 0,-1 1-2 0,2-3-1 15,1 0-1-15,-1 1-1 0,2-3-3 16,-1 1 1-16,4 0 1 0,-1-3 4 0,0 1 1 16,2-2-12-16,0 0-13 0,-2-3-32 15,0-2-56-15,-3 0-61 0,-2 0-81 0,0-4-97 0,0 0-157 16,-7 0-218-16,-3 0 301 0</inkml:trace>
  <inkml:trace contextRef="#ctx0" brushRef="#br0" timeOffset="5.2485E6">4077 14508 0 0,'0'0'466'0,"0"0"-149"0,0 0-61 0,0 0-48 16,0 0-10-16,0 0 18 0,-2-120-3 0,-1 112-14 15,1 2-19-15,-2 2-34 0,1 2-33 16,1 2-32-16,1 0-32 0,-1 0-31 0,1 0-31 16,-3 3-18-16,0 6-10 0,-7 2 9 15,1 8 12-15,-4 3 12 0,-1 3 10 0,-4 4-1 0,5 1-2 16,-2 2-3-16,5-1-7 0,3 1 4 15,2-2 0-15,3 0 3 0,1 0 0 0,2-2-6 16,0-3-6-16,6-1 0 0,6-4 5 0,-2-2 3 16,2-2 0-16,3-3 1 15,1-4-5-15,2 0 9 0,1-6 7 0,2-1 9 0,0-2 6 16,1 0-3-16,0-8 4 0,0-1-4 16,-1-4-2-16,0-2 8 0,-5 0 1 0,0-4 5 0,-3 1 5 15,-4-2 0-15,-3-2 1 0,-5-2-1 16,-2 2 0-16,-5-4-8 0,-6 0-2 0,-6 0-7 15,-2 0-9-15,-8-2-2 0,0 4-10 0,-3 0 2 16,1 2-1-16,2 4-6 0,2 2-2 0,5 5-13 16,5 2-35-16,6 3-65 15,5 4-191-15,1 2-401 0,2 0-772 0</inkml:trace>
  <inkml:trace contextRef="#ctx0" brushRef="#br0" timeOffset="5.24907E6">4568 14323 2885 0,'0'0'7'16,"0"0"-5"-16,0 0-4 0,0 0 8 0,0 0 8 0,0 0 3 16,0 0 0-16,0 0-9 0,0 0-12 0,0 0-24 15,0 0-4-15,0 0 9 0,0 0 12 16,0 0 23-16,-31 75 2 0,36-44-6 0,1 1-3 15,0-2 1-15,-1 3-5 0,3-1 2 0,-5 0 0 16,3 0 0-16,1-2 1 0,-4-1-1 16,0-3-1-16,-1-4-2 0,0-2 2 0,-1-3-2 15,-1-3 4-15,0-3 1 0,0-3-5 16,1-4 6-16,-1-3 4 0,0-1 13 0,0 0 24 0,1 0 18 16,-1 0 9-16,2-1 3 0,-2-5-17 0,-2-5-24 15,2-7-18-15,0-2-14 0,-2-6-7 16,-3-2 6-16,2-2 4 0,-3-1-5 0,2-4-1 0,-2 1-3 15,3-2 1-15,-5-1 3 0,3 3 0 16,-1-1 1-16,-3 5-3 0,5 5-2 0,1 4 6 16,0 5-1-16,1 3 2 15,2 6 1-15,0 2-8 0,0 3-6 0,0 1-10 0,0 1-16 16,0 0-16-16,5 0 0 0,2 0 9 0,7 1 15 16,1 5 20-16,6 3 1 0,4 6 2 0,3-2 2 15,1 2-4-15,3 2 1 0,1 2 0 0,-1 2-5 16,1-1 4-16,-5 1 0 0,2-1 3 15,-1 1 5-15,-3-1-3 0,-4-2 0 0,-2-1-6 16,-5 1-5-16,-2-3 0 0,-10 0-3 0,-2-1 6 16,-1 0 6-16,-10 0 3 0,-5 0 5 0,-6 1 0 15,-7 0 4-15,-6 0-1 0,-4-1 1 16,-3 1-2-16,-5-2-3 0,1-2 2 0,-3 0-3 16,5 0 0-16,2-2 1 0,0-2-4 15,8 0-1-15,6-1 0 0,7-3-4 0,4 0-9 0,9-3-34 16,5 0-93-16,2-1-189 0,5-4-385 0,1 1-888 15</inkml:trace>
  <inkml:trace contextRef="#ctx0" brushRef="#br0" timeOffset="5.24955E6">5169 14386 1038 0,'0'0'105'16,"0"0"-8"-16,0 0 25 0,0 0 31 0,0 0 59 0,-42-118 35 0,41 107-6 15,0-1-28-15,1 4-65 0,0 3-43 0,0 1-34 16,0 3-25-16,0 1-22 0,0 0-28 15,0 0-31-15,0 2-46 0,0 5 7 0,1 4 24 16,6 10 27-16,-1 1 50 0,2 6 1 0,-2 4-11 16,4 0-5-16,-4 4-7 0,2 1-2 15,-1-2 0-15,-1 1 0 16,1-1-1-16,-1-3-2 0,-1-4 3 0,4-1-4 0,1-2 1 16,-2-4 3-16,2-2-5 0,4-5 7 0,-3-3 4 15,2-3 5-15,3-3 14 0,-4-2 0 16,4-3 11-16,-2 0 3 0,4-9-2 0,-4-3 7 0,4-3-5 15,-2-3-1-15,-1-5-3 0,-3-2-3 0,1-1-4 0,-2-3-4 16,-4-3-4-16,1 0-6 0,-3 0-2 16,-2-3-1-16,-2 3-5 0,-1 0 1 15,0-1-5-15,0 6-3 0,-4 4 0 0,-1 2-6 16,3 6-2-16,-5 5-12 0,5 3-19 0,0 2-33 16,-1 3-51-16,1 2-94 0,2 1-63 0,0 8-45 15,0 4-85-15,0-1-218 0,0-3-292 16</inkml:trace>
  <inkml:trace contextRef="#ctx0" brushRef="#br0" timeOffset="5.24987E6">6030 14258 1808 0,'0'0'171'0,"0"0"-71"16,0 0-24-16,0 0 39 0,0 0 38 0,0 0 23 15,0 0-2-15,0 0-24 0,0 0-27 0,0 0-24 16,0 0-33-16,0 0-20 0,0 0-20 16,0 0-16-16,17-78-10 0,-23 84-5 0,-4 0-2 15,-7 4 0-15,-1 7 4 0,-6 5 0 16,1 1 2-16,-4 1 2 0,5 2-2 0,1 2 3 0,0 0 0 16,4 3-2-16,4 0 3 0,1 0-4 15,3-1 2 1,1 0 1-16,6-2-5 0,1-2 3 0,1-2-2 15,1-2-2-15,9 0 7 0,0-4-6 16,1 1 4-16,7-3-2 0,-3-1-6 0,8-4 2 0,2 1-7 16,2-5-1-16,3-3-9 0,3-1-13 0,0-3-17 0,5-2-37 0,0-5-52 15,2-2-80-15,-2-3-118 0,-7 3-268 0,-8 2-553 16</inkml:trace>
  <inkml:trace contextRef="#ctx0" brushRef="#br0" timeOffset="5.25025E6">6331 14240 2252 0,'0'0'100'0,"0"0"-61"0,0 0-2 16,0 0 35-16,0 0 26 0,0 0 11 0,0 0-24 16,0 0-40-16,0 0-23 0,0 0-13 15,0 0-1-15,0 0 5 0,0 0 6 16,0 0 0-16,97-38-1 0,-60 29-2 0,-1 0 6 0,2-1-1 15,-5 1 7-15,-2 1 11 16,-4-1-2-16,-5 2 9 0,-1 3-5 0,-5-1-6 0,-5 3 1 16,-4 1-6-16,-3 1-1 0,-3 0-3 0,-1 0-2 15,0 0-5-15,0 1-8 0,0 5 0 16,0 4-2-16,-2 7 11 0,-1 3 6 16,0 6-3-16,1 4 5 15,-4 1-14-15,2 2-2 0,3 4-3 0,-2-3-11 16,1 3 8-16,0 0-2 0,2-2-2 0,0 0 6 0,0-1-7 15,6 0 0-15,-4-4 0 0,6-1-3 0,-4-3 2 0,4-3-2 0,0-1 1 16,-1 0-9-16,4-5-33 0,-2-1-50 0,-1-3-77 16,3-3-101-16,-3-3-229 15,-1-3-1116-15</inkml:trace>
  <inkml:trace contextRef="#ctx0" brushRef="#br0" timeOffset="5.25061E6">7100 14179 1315 0,'0'0'201'0,"0"0"-55"0,0 0-58 0,0 0 18 0,0 0 16 0,0 0 4 16,0 0-30-16,0 0-37 0,0 0-25 0,0 0-12 15,0 0 5-15,0 0 20 16,0 0 3-16,108 39 0 0,-105-3-5 0,2 3-20 0,-2 0 1 15,-2-1-7-15,-1 1-7 0,0 0 6 0,0-4-10 16,1 1-6-16,-1 0-30 0,0-5-72 16,0-2-121-16,0-5-209 0,0-6-457 15,0-7-91-15</inkml:trace>
  <inkml:trace contextRef="#ctx0" brushRef="#br0" timeOffset="5.25096E6">7135 13819 1813 0,'0'0'71'0,"0"0"-12"0,0 0-22 0,0 0-13 16,0 0-4-16,0 0 5 0,0 0 9 0,0 0 9 16,-120-98 1-16,117 96-11 0,0 2-23 0,3 0-27 15,0 0-28-15,0 0-10 0,0 0-10 16,0 0 0-16,3 0 29 0,0 0 10 15,-1 4 25-15,-1-1 23 0,4 0-5 0,-1-2 11 0,2 2 0 16,-1-2 5-16,4-1 5 0,-2 0-4 16,-1 0 7-16,3 0-3 0,0-4-3 0,1-1 1 15,0-2-8-15,1 0 1 0,-2 0 3 0,0-2 2 16,-4-1 11-16,0 0 7 0,-3 1 5 0,-2 0 0 16,0 0-4-16,-1 0-9 0,-6-1-13 15,-1 2-8-15,0 2-12 0,-1 0-12 16,-3 0-7-16,2 4-14 0,-4 1-4 0,2 1-11 0,2 0-23 15,0 5-36-15,-1 5-65 0,7 2-95 0,-1 6-155 16,5-5-413-16,-1-2-23 0</inkml:trace>
  <inkml:trace contextRef="#ctx0" brushRef="#br0" timeOffset="5.25138E6">7792 14263 2219 0,'0'0'57'0,"0"0"-31"0,0 0-9 0,0 0 10 16,0 0 18-16,-34-118 15 16,25 103 6-16,-2 4 5 0,-1 1-16 0,-5 4-18 0,4 4-15 15,-5 2-15-15,0 0-8 0,1 6-4 0,-1 7 0 16,-3 3-1-16,0 7 1 15,1 5-2-15,-5 1-1 0,4 5 2 0,1-1-3 0,4 3 5 16,-1 0-2-16,5-2 2 0,2 0 0 0,1 0-2 16,5-4-1-1,0-1-4-15,4-3 0 0,4-3 4 16,1-2 1-16,7-3 3 0,-1-4 3 0,5-1 3 0,-2-6 10 0,4-2 4 16,1-4 6-16,2-1 1 0,0-6-5 15,-1-5 4-15,1-1 1 0,0-5 1 0,3-2 1 0,-3-1-4 0,-3-2-1 16,0 0-2-16,-2-4 2 0,-4 0 2 0,-2 0-1 15,-5 2 0-15,1-3-2 0,-5-1-4 16,-2 1-4-16,1-1-4 0,-6 5-7 16,1-2-12-16,-5 6-11 0,1 2-22 0,0 6-41 15,0 5-67-15,3 4-104 0,-3 2-119 0,1 9-182 16,0 1-267-16,6-3 158 0</inkml:trace>
  <inkml:trace contextRef="#ctx0" brushRef="#br0" timeOffset="5.25198E6">8069 14159 1815 0,'0'0'180'0,"0"0"-20"15,0 0-10-15,0 0 8 0,0 0 17 0,41-123-8 16,-41 108-28-16,0 3-13 0,0 4-23 16,0 4-21-16,-5 2-26 0,4 0-26 0,1 2-29 15,0 0-22-15,-2 9-1 0,0 7 1 16,-2 5 10-16,2 8 12 0,0 3-5 0,0 4 4 0,-2 1-2 15,4 4 2-15,1-2 7 0,-1 2-7 16,0-2 0-16,0-2-1 0,3-2 1 16,-3 0 1-16,0-4 1 15,0-5-1-15,0-2-2 0,1-3 0 0,0-6 0 16,1-2 1-16,-2-5-1 0,1-2 4 0,0-4 4 0,0-1 5 16,2-1 3-16,-2 0 15 0,0-4 0 0,1-7-3 0,5-3-3 15,-2-4-16-15,3-4-1 0,-1 0-3 0,-3-2-2 16,3-3 7-16,-2 0-2 0,0-4 3 15,-2 0 3-15,-3-2-8 0,1-2-1 0,0-1-1 16,-1 2-1-16,0 0 2 0,-1 5 2 0,1 7-1 16,-1 7-2-16,0 3 0 0,0 4-3 0,0 5-3 15,1 1-4-15,0 2-21 0,0 0-12 16,0 5 1-16,0 6-1 0,1 6 26 0,1 2 13 16,6 5 2-16,-3 4 7 0,6 1-9 15,4-1-1-15,-1 1 0 0,5-1-3 0,3-3 6 0,5-1 0 16,1 0 2-16,-2-3-2 0,8-3-2 0,-2-1 0 15,1-5 1-15,-2-2 6 0,0-3-2 16,-2-4 1-16,-2-3 0 0,-6 0-3 16,0-4 5-16,-6-5 3 0,1-2 1 15,-4 0 9-15,0-3-5 0,-4 1 2 0,-3-3-2 0,-1-3-7 0,-4 0 7 16,0-3-1-16,0-5 0 0,-4 0 2 0,-2-1-8 16,-3-2 0-16,-2-3 2 0,-1 2-2 15,-3 0 1-15,3 1 0 0,-1 1-6 0,-3 4-3 16,4 3 2-16,0 4-5 0,3 6 1 15,0 3 3-15,1 3-12 0,5 3-14 16,3 3-35-16,0 0-53 0,0 3-38 0,9 5-62 0,2 6-91 16,-1-4-239-16,-1-2-1027 0</inkml:trace>
  <inkml:trace contextRef="#ctx0" brushRef="#br0" timeOffset="5.25226E6">9211 14138 2837 0,'0'0'77'16,"0"0"9"-16,0 0 11 0,0 0 19 0,0 0 1 15,0 0-15-15,0 0-23 0,0 0-22 16,0 0-8-16,0 0-20 0,0 0-8 0,0 0-5 16,0 0-8-16,0 0 1 0,112-18 0 15,-77 17-4-15,2 1 5 0,2-1-3 0,-1-2 1 0,-4 2 5 16,-3-1-9-16,-3-1 0 0,-7 2-1 0,-1-2-3 15,-8 0 4-15,-1 1 0 0,-4 0 0 16,-4 1-4-16,-3 0 5 0,0 0-6 0,0-1-8 16,0 0-20-16,-4 0-35 0,-4-1-48 15,-5 1-65-15,-5 0-106 0,1 0-284 16,7 2-1107-16</inkml:trace>
  <inkml:trace contextRef="#ctx0" brushRef="#br0" timeOffset="5.25318E6">11569 13986 927 0,'0'0'66'0,"0"0"-28"15,0 0-16-15,0 0 7 0,0 0 56 0,0 0 47 16,0 0 24-16,-19-122 18 0,19 101-32 15,0-3-26-15,0 3-18 0,0 1-26 0,-2 1-4 16,2 2-3-16,0 2 0 0,0 3 2 16,0 0-1-16,-1 2 0 0,-3 1-3 0,1 4-9 15,-5 0-15-15,2 3-19 0,-1 1-14 0,-4 1-10 16,-2 1-3-16,-2 6-1 0,-5 5-1 0,-4 6 4 16,-1 2 1-16,-1 3 1 0,-1 3 4 15,0 3-1-15,0 1 0 0,1 1 0 0,3-1 0 16,3 2 0-16,-2 0-3 15,6-3 0-15,3-2-2 0,4-2-6 0,4-4 1 0,4-1-4 16,1-4-3-16,0-3 1 0,4-1 7 0,7-5 9 16,1 0 4-16,5-2 10 0,3-2-7 0,4-2-2 15,1 1 2-15,4-2-6 0,2 0 2 0,-1 0-4 16,3 0-2-16,1 1 6 0,1 0-7 0,-1 4 3 16,-2 1 1-16,-1 1-12 0,-3 3 8 0,-4 0-3 15,-3 0-2-15,-2 1 2 0,-6-1-7 16,-5 2-6-16,-2 0-6 0,-4 0-3 0,-2-1 2 15,-3 1 7-15,-9-1 11 0,-2-1 5 0,-5 2 5 16,-4-2 3-16,-5 0-4 0,-4-2 8 0,-3-1-2 16,-4 2 2-16,-3-3 0 15,-5-1-3-15,2-2 3 0,-6 0 1 0,-1-2 0 0,2-1 8 16,0 0 0-16,5-5 7 0,4-2 4 0,7-3 1 16,8 0 5-16,6-2-2 0,8-3-20 15,8-1-32-15,4-4-37 0,8-2-40 0,9-4-35 16,8-1-39-16,7 2-111 0,7-2-179 15,-8 7-333-15,-7 7 193 0</inkml:trace>
  <inkml:trace contextRef="#ctx0" brushRef="#br0" timeOffset="5.25355E6">12294 13947 1373 0,'0'0'254'0,"0"0"-204"15,0 0-20-15,0 0 67 0,0 0 99 0,0 0 31 16,0 0-4-16,0 0-76 0,0 0-89 0,0 0-28 15,0 0-3-15,0 0 1 0,0 0-9 16,-138 17 1-16,108 1-5 0,2 1-3 0,0 1-4 16,3 2-3-16,4 0 0 0,4-1-5 15,3 1 1-15,5-1-2 0,4 0-3 0,5 0 5 16,2-1-7-16,6 1 4 0,6-3 4 0,3 0-3 16,6-2 10-16,3-5-3 0,4-2 0 15,2-2 4-15,4-4-7 0,2-3 2 0,0 0-1 16,2-4-5-16,-1-6 4 0,-4-1-2 0,0-4 4 15,-4-2 0-15,-1-4 6 0,-6-2 5 16,-4-1 2-16,-3-1 6 0,-8-1-3 0,-5-3-3 0,-4-2 0 16,-1-2-7-16,-11 1 0 0,-2 0-5 15,-5 1-4-15,3 5 2 0,-4 4-6 16,5 3-4-16,0 6-10 0,4 4-16 0,2 4-27 0,4 1-54 16,3 4-78-16,2 1-70 0,0 9-60 0,1-1-65 15,9 5-115-15,-5-3-213 0,1-4 286 0</inkml:trace>
  <inkml:trace contextRef="#ctx0" brushRef="#br0" timeOffset="5.25415E6">12759 13936 1187 0,'0'0'331'0,"0"0"-98"0,0 0-36 16,0 0 34-16,0 0 18 16,0 0-29-16,0 0-43 0,0 0-42 0,0 0-37 0,0 0-9 15,67-117-20-15,-67 116-16 0,0 1-16 0,0 0-22 16,0 0-15-16,0 0-18 0,0 5-8 0,0 4 8 15,0 7 2-15,0 6 13 0,0 5 4 16,0 2-5-16,3 3 5 0,-3 1-2 0,0-1 2 16,0 0 1-16,1-1-2 0,-1-1 2 15,0-1-3-15,0-3 3 0,1-2-1 0,-1-1 0 16,0-5 1-16,0-6-2 0,0-1 0 16,0-5 0-16,0-3 2 0,0-3 11 0,0 0 10 0,1 0 15 15,0-3 7-15,3-7-9 0,0-3-11 0,2-9-14 16,0-6-7-16,3-1 3 0,-1-5 0 15,-1 0 2-15,-3-3-6 0,5-2 0 0,-3 0 0 16,0-2-2-16,0 0 7 0,2 2-5 0,-1 5 0 16,0 4-1-16,-1 5-3 0,0 6 8 15,-4 5-6-15,2 7-4 0,0 6-6 0,-3 1-23 16,0 0-1-16,3 4 0 0,1 5 7 0,4 4 16 16,2 4 3-16,-1 4 2 0,0 2-1 15,5 1 3-15,-1 0 1 0,0 2 1 16,3-5 2-16,-4 1-2 0,4-3 0 0,-5-2 1 0,2-3-2 15,-2-4 2-15,2-1 0 0,-3-3 0 0,1-2 4 16,-2-3 1-16,0 0 2 0,3-4 1 0,-2-7 1 16,2-1 3-16,-1-3-1 0,2-1-2 15,0-2 0-15,-2-2-3 0,-2-1 2 0,1-1-1 16,-2-2 0-16,0 0 1 0,-2-1 0 0,0 0-2 0,0 3-2 16,-1 0 2-16,-1 3-3 0,-1 6-1 15,2-1 2-15,-5 6-6 0,0 4-1 0,0 2-7 16,-1 1-14-16,2 0-3 0,-1 4-3 15,2 8 6-15,-1 3 14 0,-1 7 4 0,3 3 5 16,-1 5-1-16,0 1 1 0,2 2 3 0,-1 1-3 0,-1-1 2 16,2 2-2-16,-3-3-3 15,4-2 3-15,-2-1-1 0,3-4 3 0,-1 0 3 16,2-2-6-16,2-2-11 0,0-1-42 0,1-3-54 0,1-4-72 16,3 0-109-16,-1-4-162 0,0-4-524 15,-7-2-275-15</inkml:trace>
  <inkml:trace contextRef="#ctx0" brushRef="#br0" timeOffset="5.25445E6">14098 13723 1756 0,'0'0'217'16,"0"0"-26"-16,0 0-44 0,0 0 11 0,0 0 26 16,0 0-13-16,0 0-34 0,0 0-40 0,0 0-35 15,0 0-30-15,0 0-17 0,0 0-8 16,0 0-5-16,0 0 5 0,-86-46 3 0,65 66 3 15,3 1 7-15,-4 2-2 0,5 1 0 16,1 2 0-16,-1 2-3 0,4-1 1 0,2 0 2 0,2 2-3 16,5-1-1-16,-1 0-3 0,7-2-3 15,-2-1-1-15,6-1-1 0,9 0 7 16,0-2-5-16,6 0 3 0,4-1-3 16,3 0-9-16,7-3 5 0,-1-3-2 0,1-2-2 0,1-2-3 15,-1-3-16-15,0-3-13 0,-2-2-28 0,-2-3-31 16,-3 0-29-16,-6-4-42 0,-2-5-50 15,-3-2-92-15,-5-2-205 0,-4 2-462 0,-6 3 19 16</inkml:trace>
  <inkml:trace contextRef="#ctx0" brushRef="#br0" timeOffset="5.25462E6">13968 13968 1386 0,'0'0'249'0,"0"0"-18"0,0 0 2 0,0 0 17 16,0 0-19-16,0 0-60 0,0 0-74 0,0 0-47 15,0 0-25-15,0 0-9 0,0 0-11 16,0 0 0-16,0 0-2 0,124-28-7 0,-92 24 6 0,2-2 0 16,-1-1-6-16,-2 0-25 0,0 0-70 0,0-2-111 15,-1 0-238-15,-10 1-623 0,-7 2-20 16</inkml:trace>
  <inkml:trace contextRef="#ctx0" brushRef="#br0" timeOffset="5.25533E6">16032 13568 737 0,'0'0'103'0,"0"0"17"0,0 0 36 15,0 0 46-15,91-118 41 0,-80 102-3 0,-2 2-31 16,-4 3-10-16,-3 2-25 0,-2 2-23 16,0 3-25-16,-5 0-39 0,2 3-30 0,-5 1-26 15,2 0-22-15,-7 6-7 0,0 5-3 0,-5 7 2 16,-4 4 4-16,-1 5-3 0,-5 3 1 16,-3 4 0-16,1 0 1 0,-1 2 3 15,2 1-1-15,3-1 1 0,0 0-1 0,6 0-3 16,6-3 0-16,3-2 0 0,6-1-7 15,5-3 4-15,1-3 2 0,15-1 1 0,3-2 5 0,5-4 0 16,6-4 3-16,7-4-2 0,3-5 3 0,6-3-9 16,4-1-14-16,7-5-21 0,-2-6-28 0,5-1-41 15,-5-3-42-15,0-4-31 0,-4 1-27 0,-6-4-11 16,0-1-15-16,-7-2-14 0,-4-3 28 16,-4-2 49-16,-5-2 66 0,-4-3 68 0,-2 0 31 15,-2-2 27-15,-6-1 18 0,1-1 43 0,-4 1 53 16,-2 2 38-16,-2 4 39 0,-2 3 1 0,-1 8-20 15,-1 3-14-15,0 5-24 0,0 4-17 16,-2 3-10-16,-1 3-22 0,-2 0-20 0,4 3-21 16,0-1-24-16,1 1-22 15,0 0-19-15,-1 0-19 0,0 7-3 16,0 3 9-16,-4 5 4 0,2 4 12 0,-3 4 5 0,4 3-10 16,1 3 0-16,2 0-2 0,-1 2-9 15,0-3 10-15,8-1-2 0,-5-2 1 0,4 1 1 0,-3-3-4 16,4-1-2-16,0 0-3 0,-4-4-16 0,3 0-25 15,-3-2-38-15,2-2-57 0,-3-4-79 0,3-2-103 16,-3-1-139-16,-2-3-411 0,-1 0-115 0</inkml:trace>
  <inkml:trace contextRef="#ctx0" brushRef="#br0" timeOffset="5.25565E6">16798 13618 1678 0,'0'0'227'0,"0"0"-44"0,0 0-27 16,0 0-4-16,0 0 10 0,0 0-28 15,0 0-23-15,0 0-22 0,0 0-18 0,0 0-14 0,55-117-21 16,-37 103-7-16,4-1-4 16,0 0-1-16,8 1 1 0,1 0-3 0,-1 1-1 15,2 2-2-15,-3-1-4 0,-1 2 0 0,-5 1 2 0,-1-1 2 16,-3-1 5-16,1 2 4 0,-7-1 3 16,2 3 2-16,-6-1 6 0,-5 1 0 0,2 4 4 15,-5 1 0-15,0 1-8 0,-1 1-11 16,0 0-15-16,0 0-20 0,0 0-7 0,0 6-8 15,-2 3 6-15,-3 7 11 0,2 6 6 0,-2 5 9 16,1 6-2-16,1 0-1 16,-2 2-2-16,3-1 0 0,2 0 1 0,0-4-3 15,0 0 1-15,0 1-1 0,0-3 1 0,0 1 0 16,4-3-9-16,1-2-12 0,-3 0-25 0,3-5-31 0,-2 0-33 16,2-4-51-16,2-2-77 0,3-4-127 0,-3-3-274 15,-4-2-872-15</inkml:trace>
  <inkml:trace contextRef="#ctx0" brushRef="#br0" timeOffset="5.25611E6">17633 13391 1902 0,'0'0'283'0,"0"0"-51"0,0 0-74 16,0 0-3-16,0 0 14 0,0 0-8 0,0 0-25 16,0 0-40-16,0 0-39 0,0 0-33 15,0 0-30-15,0 0-20 0,0 0 5 16,0 0 6-16,16-68 12 0,-20 95 20 0,-2 3-3 15,2 2-1-15,-5 1 1 0,2 1-6 0,-2-4-1 16,1 1-1-16,-2-5-3 0,0-1 6 16,1-1-2-16,-1-4 1 0,2-2 2 0,2-2-6 15,2-3-1-15,1-4-2 0,2 0 1 0,-2-5 1 16,3-1 1-16,0-3 3 0,0 0 9 16,0 0 9-16,5-2 3 0,0-3 1 0,5-6-6 15,5-4-8-15,1-2-4 0,2-4-2 0,1-1-2 0,2-5 4 16,-1-2-1-16,0-4 0 0,1-2 1 15,2-2-3-15,-4-1 0 0,0 0-2 0,1 2-3 16,-3 3 3-16,-3 5-1 0,-1 7 1 0,-4 6 0 16,-2 5 1-16,-5 6-4 0,1 3 0 15,-3 1-2-15,2 0-6 0,-2 0-6 16,0 1-12-16,2 4 2 0,0 7 7 0,1 3 6 0,2 6 13 16,2 3-2-16,-1 2-2 0,1 2 0 0,1 3-1 15,-1 2-1-15,4-3 2 16,-1 2 0-16,2-4 1 0,1 0-1 0,-1-2 1 0,1 0-3 15,2-2 0-15,-1 0 2 0,1-1-2 0,-3-2-1 16,1-4-11-16,-3 0-23 0,3-4-32 0,-5-1-46 16,-2-2-67-16,-3-2-104 0,0-1-227 15,-2-3-662-15,-1-1-82 0</inkml:trace>
  <inkml:trace contextRef="#ctx0" brushRef="#br0" timeOffset="5.25627E6">17647 13637 2742 0,'0'0'111'0,"0"0"-52"0,0 0-5 0,0 0-7 16,0 0 7-16,0 0-6 0,0 0-16 15,0 0-10-15,0 0-12 0,0 0-5 0,112-121-3 16,-73 112-5-16,2 0-2 0,6 1-13 0,-2 0-51 16,3-1-120-16,-12 1-259 0,-11 3-1057 0</inkml:trace>
  <inkml:trace contextRef="#ctx0" brushRef="#br0" timeOffset="5.25703E6">18325 13532 362 0,'0'0'-28'16,"0"0"1"-16,0 0 40 0,0 0 80 0,152-68 59 16,-117 46 36-16,0-1 12 0,-4-1-25 0,-2-3 2 15,-4-1 34-15,-2 0 29 0,-4-2 12 0,-2 0-16 16,-4 2-27-16,-4 4-36 0,-2 0-26 15,-5 5-14-15,-2 6-23 0,-1-1-15 0,-1 7-25 0,-2 2-21 16,-4 3-19-16,2 2-20 0,-2 0-11 16,0 6-8-16,-3 6-2 0,-3 7 4 15,-2 6 3-15,2 5 5 0,-1 6 0 16,4 0 0-16,0 4-2 16,3 1-1-16,1 0 2 0,0 1-2 0,5-2 4 0,-3-3 0 15,2-2-4-15,1-4 4 0,0-4-3 0,-1-4 1 0,3-2 2 16,3-4-2-16,-3-4 2 0,0-4-2 0,0-3-1 0,1-4 9 15,0 0 5-15,0-2 16 0,2 0 13 0,-2-5 3 16,4-3-6-16,3-6-15 16,3-2-10-16,0-3-6 0,-1-5 3 15,3-2-1-15,-1-3-1 0,0-2 2 0,3-3-6 0,-2-5 0 0,-1 2 2 16,2-3-7-16,-1 2 5 0,-3 3-1 16,2 1-2-16,-3 6 3 0,1 3-4 0,-2 8 1 0,-4 6-1 15,0 4-4-15,-2 4-3 0,-1 3-13 16,-1 0-16-16,1 2-10 0,1 6 5 15,2 4 12-15,0 7 15 0,2 3 15 16,1 4-3-16,1 1 0 0,1 2 2 0,3-1-4 16,-1-2 4-16,-1 0-1 0,5-1-3 0,1-3 8 0,2-1-5 15,2-3 2-15,2-2 2 0,-1-3-4 0,4-4 7 16,0-2-1-16,2-3 1 0,2-3 3 16,3-1-2-16,-1 0 3 0,2-5 0 0,-2-3 0 15,-3-1-1-15,-3-3 2 16,-4-1 5-16,-3-3-4 0,-3-1 7 0,-5-6 0 15,-3 0-5-15,0-2 5 0,-6-3-10 0,-1-1 0 0,-3-2-2 16,-4-1-9-16,-6 1 5 0,-2 0-6 0,0 3 2 16,-2 5-1-16,2 5-3 0,-1 2 0 0,5 7-6 15,2 2-5-15,3 2-18 0,2 4-36 16,4 1-59-16,1 1-29 0,8 8-26 0,2 2-50 0,9 1-85 16,-5-1-370-16,-3-5-854 15</inkml:trace>
  <inkml:trace contextRef="#ctx0" brushRef="#br0" timeOffset="5.25745E6">20154 13056 2554 0,'0'0'129'0,"0"0"-61"16,0 0 7-16,0 0 20 0,0 0 19 0,0 0 9 0,0 0-25 16,0 0-34-16,0 0-26 0,0 0-18 0,0 0-7 15,0 0-10-15,0 0-5 0,0 0 1 16,-106-84 0-16,86 99 3 0,-1 5-2 15,-2 3 4-15,-2 3-4 0,0 3 0 0,-1 4 1 16,2 1-5-16,2 1 4 0,-2 2 0 0,2 0-1 16,4 0 7-16,1-3-7 15,4 0 0-15,4-3 0 16,5-3-8-16,2-2 6 0,2-2 2 0,5-2 1 0,5-4 9 0,0-1-4 0,4-6 2 16,1-2 2-16,2-2 2 0,4-3 4 0,4-3 2 15,0-1 2-15,4-1-6 0,-2-5 4 0,1-1-2 16,-1-4-4-16,-3-1 7 0,-2-1-8 0,-1 0 1 15,-5-3 3-15,2 2-10 0,-8 0 11 16,1 2-1-16,-2 2-2 0,-6 3 10 0,0 2-9 16,-2 3 2-16,-1 1-2 0,0 1-12 15,0 0-4-15,-1 0-13 0,-3 3-4 0,1 6 4 0,-5 4 5 16,1 4 9-16,-2 4 3 0,1 1 2 16,2 0-4-16,1 1-1 0,1-4 2 0,4 2-8 15,0 2 8-15,0-4 0 0,4 1-2 16,4-1 9-16,-1-2-14 0,2 0-13 0,1-1-18 15,0-5-33-15,1-1-26 0,3-4-40 0,0-3-63 16,1-2-112-16,-2-1-267 0,-4 0-816 0</inkml:trace>
  <inkml:trace contextRef="#ctx0" brushRef="#br0" timeOffset="5.25773E6">20747 13161 1703 0,'0'0'202'0,"0"0"-10"0,0 0-3 0,12-124 16 15,-12 106 11-15,0 8-30 0,0 2-44 0,-1 4-41 16,0 2-32-16,0 1-25 0,0 1-23 0,-1 0-18 16,-1 0-16-16,0 4 2 0,-6 7 6 15,-2 3 9-15,-3 4 8 0,-3 3 1 0,-1 4-4 16,2 3-3-16,-1 2 2 0,0 0-7 0,3 2 3 16,-1 0 0-16,2 1-2 0,3 0 4 0,3-1-3 15,2 2 2 1,4-3-1-16,1 1-1 0,1-1 0 0,4-2-2 15,4-4 2-15,4-1 0 0,1-4 0 16,2-3-1-16,3 1-4 0,3-3-2 0,2-3-10 0,0-1-15 16,2-4-20-16,0-2-41 0,-1-3-48 0,-3-2-72 0,-1 0-106 15,-1-5-238-15,-6 0-525 0,-4 0 221 0</inkml:trace>
  <inkml:trace contextRef="#ctx0" brushRef="#br0" timeOffset="5.25827E6">20594 13333 1371 0,'0'0'219'0,"0"0"-3"0,0 0 20 0,0 0 28 0,0 0-6 16,0 0-55-16,0 0-67 0,0 0-51 0,0 0-38 15,0 0-26-15,0 0-17 0,0 0-3 16,0 0 4-16,0 0 0 0,73-21-4 0,-23 20 0 0,2-2 1 16,2 0-4-16,1-2 0 0,-4-2-8 15,-4 3-12-15,0-5-16 0,0 1-24 16,-4-3-16-16,0-2-11 0,-1-2-4 0,-1 0 2 15,-3-3 11-15,-1-2 20 0,-4-2 23 0,1-1 22 16,-1 0 15-16,-4 1 3 0,-3 0 11 0,-4 2 16 16,-3 2 29-16,-1 3 27 0,-7 0 14 15,0 3 15-15,-3 1-7 0,-5 0-6 0,-2 3-4 0,-1 0-11 16,0 1-6-16,0 0-15 0,-2 1-15 16,-1 1-14-16,-3 1-17 0,3 0-8 0,-6 2-7 15,1-1-3-15,-2 3-4 0,-3 0-2 0,-4 2 1 16,-4 5-3-16,-1 1 5 0,-3 5 1 15,-1 1-1-15,1 2 5 0,1 1-4 0,2 2 0 16,4 1 2-16,4-1-9 0,1 2 6 0,6-2 1 16,0 1-3-16,4-2 7 0,3 2-4 15,0 0 1-15,10 1 0 16,1 0 0-16,8 1 1 0,3-3-2 0,5 1 2 0,4-1 1 0,1-1-1 16,1 2 2-16,4-4-3 0,-5 1-3 0,-2 0 1 15,-1-2-3-15,-6 1 3 0,-2-1 2 16,-1 0-4-16,-7 0 0 15,-2-1-3-15,-3 0-1 0,-4 0 3 0,-1-4-1 0,-3 2 1 16,-4-2 0-16,-5-1 1 0,-6-2 1 0,-1-1 2 16,-5-2 4-16,-4-2-2 0,-6 2 1 0,-1-3 0 15,-6-1-5-15,-2 0 0 0,-1 0-7 0,-1-1-17 16,0-3-26-16,1 1-38 0,2-1-47 16,1 0-90-16,7 1-209 0,10-1-677 0,7 3-228 0</inkml:trace>
  <inkml:trace contextRef="#ctx0" brushRef="#br0" timeOffset="5.25893E6">21247 12966 0 0,'0'0'0'0,"0"0"0"0,0 0 0 0,0 0 30 0,0 0 396 15,0 0-12-15,0 0-74 0,0 0-87 0,0 0-75 0,0 0-19 16,0 0 1-16,0 0 5 0,38-75-4 15,-38 72-20-15,0 0-25 0,-5 1-36 0,-1 1-36 16,-5-2-27-16,-5 3-23 0,-4 0-4 0,-4 0 4 16,-7 4 6-16,-4 6 2 0,-1 2 8 15,-3 7 2-15,1 3-2 0,-1 4 4 16,0 4-7-16,2 3-4 0,0 2 0 16,5 3-5-16,6 0-1 0,2 1-5 0,10 1-8 0,1 1-5 15,7-1-35-15,6 0-51 0,0-2-78 0,10 0-128 16,1-12-292-16,-2-8-801 0</inkml:trace>
  <inkml:trace contextRef="#ctx0" brushRef="#br0" timeOffset="5.27228E6">9527 15494 1013 0,'0'0'96'0,"0"0"-58"0,0 0-14 16,0 0 8-16,0 0 24 0,0 0 31 0,0 0 1 16,0 0-2-16,0 0-15 0,0 0-21 15,0 0-11-15,0 0-12 0,-108 47 3 0,110-42 17 16,2 3 16-16,5-2 19 0,2 2 11 16,3 0 3-16,7-2 4 0,4-2-9 0,4-2-3 0,1-1-10 15,4-1-7-15,3 0-5 0,3-2-9 16,1-3-6-16,4-2-11 0,0-3-2 0,1 2-3 15,0-2-7-15,-1 1-2 0,-3 1-7 0,-1 0-4 16,-4 2-5-16,-7-1-4 0,-7 3 0 16,-3 3-5-16,-5-1 3 0,-6 1-1 0,-3 1-10 15,-5-1 3-15,-1 1-8 0,0 0-9 16,0 0-18-16,0 0-42 0,0 0-57 0,-2 0-74 16,0 0-84-16,-4 1-173 0,4 3-414 0,-2-2 94 15</inkml:trace>
  <inkml:trace contextRef="#ctx0" brushRef="#br0" timeOffset="5.27299E6">11588 15254 1641 0,'0'0'219'0,"0"0"-119"0,0 0-13 0,0 0-29 15,0 0-1-15,0 0 27 0,0 0 17 0,-41-121 21 16,36 114 0-16,1 2-24 0,1 3-24 0,-1 1-32 16,3 1-33-16,1 0-32 0,-1 3-12 0,1 8 2 15,-2 6 13-15,1 5 16 0,0 9 6 16,-2 3-4-16,1 3 1 0,1 1 2 15,1 2-1-15,-2-2 4 0,0 0-4 0,1-2 2 0,1-1-3 16,0-6 0-16,0-2 1 0,0-5-8 16,0-3-12-16,0-3-54 0,2-5-88 0,2-2-109 15,1-4-212-15,-1-3-403 0,-3-1 87 0</inkml:trace>
  <inkml:trace contextRef="#ctx0" brushRef="#br0" timeOffset="5.27315E6">11404 15068 1436 0,'0'0'78'0,"0"0"-35"0,0 0-24 0,0 0-8 15,0 0-4-15,0 0-7 0,0 0-11 0,0 0-53 0,0 0-26 16,0 0-5-16,0 0-39 0,0 0-339 16,0 0-254-16</inkml:trace>
  <inkml:trace contextRef="#ctx0" brushRef="#br0" timeOffset="5.27372E6">11951 15179 2041 0,'0'0'493'0,"0"0"-489"15,0 0-10-15,0 0-5 0,0 0 4 0,0 0 23 16,0 0 5-16,0 0-2 0,0 0 0 15,0 0-13-15,0 0-4 0,0 0 2 0,0 0-2 16,0 0 1-16,-33 91 2 0,38-59 0 16,-2 0-5-16,-1 4 6 0,1-2-7 0,-3 1 2 15,0-2 4-15,0-4-9 0,1-1 8 0,-2-6-3 16,-2-4 0-16,3-5 4 0,-1-4-5 0,1-3 4 16,0-3 1-16,0-1 5 0,0-2 17 15,0 0 15-15,0 0 19 0,0-3 3 0,1-7-16 16,1-2-18-16,-1-5-18 0,1-6-7 0,1-2 1 15,-3 0 2-15,0-1 4 0,0-1-4 16,0 0 5-16,0 1-2 16,-3-3-2-16,3 2 4 0,0 1-5 0,0-1 2 15,0 3 0-15,-1 3-8 0,1 3 4 0,0 4-6 16,4 2 0-16,-4 5 0 0,2 4-10 0,-1 1-11 0,2 2-2 16,1 2-4-16,1 4 3 0,3 2 9 0,2 4 2 0,2 2-2 15,-1 4 10-15,4 0 2 0,-2 3-1 16,5-1 6-16,-6 1-5 0,4-1 2 0,-1-3 2 15,2-1-4-15,-1-2 4 0,2-3-3 0,2 0 0 16,3-2 5-16,2-3-2 0,0-1 4 0,1-2-1 16,-1-2-4-16,0-1 3 0,-3 0 0 15,-1-5 5-15,-4-2 3 0,-4-1 3 0,-2-2 5 16,-3-1-3-16,0-3 2 0,-5-3-4 0,-2-1-2 16,-1 0 0-16,0-3-8 0,-1-1 5 0,-5-1-4 15,-3-1-5-15,0 2 6 0,-1-1-7 0,-1 2 1 16,1 2-1-16,1 3-10 0,1 0-5 15,3 3-18-15,1 3-30 0,3 3-45 0,1 3-127 16,0 4-102-16,2 0-152 0,5 1-387 16,-5 3-4-16</inkml:trace>
  <inkml:trace contextRef="#ctx0" brushRef="#br0" timeOffset="5.27407E6">12687 15187 2146 0,'0'0'71'0,"0"0"-12"0,0 0 11 0,0 0 21 0,0 0 15 16,0 0 11-16,0 0-42 15,0 0-38-15,0 0-41 0,0 0-18 0,0 0-1 0,0 0 5 16,0 0 16-16,32 20 3 0,-12 0-1 0,0 2 2 16,2 2 1-16,2 0-2 0,-3 4 0 15,2-3-2-15,-3-2-1 0,-2-1 1 0,-2-2 2 16,2-4 2-16,-7-2 2 0,0-2-1 0,0-4-3 15,-3-1 1-15,-2-6 2 0,-2-1 7 16,-1 0 14-16,2 0 8 0,-2-8 4 0,2-2-4 16,0-6-9-16,0-4-7 0,0 0 1 0,3-2-4 15,-4-3-2-15,4 0-4 16,0-1-4-16,-1-3 0 0,1 1-1 0,0 0 5 16,1 1-4-16,-3 0 3 0,1 3-3 15,-2 0-4-15,-2 5 1 0,2 3-2 0,-2 3-1 0,-1 5-4 16,-2 4-33-16,2 2-54 0,2 2-89 0,3 0-96 15,2 6-115-15,0-1-262 0,-3 1-457 0</inkml:trace>
  <inkml:trace contextRef="#ctx0" brushRef="#br0" timeOffset="5.27439E6">13828 15082 1961 0,'0'0'86'0,"0"0"-32"0,0 0 0 0,0 0 39 16,0 0 26-16,0 0 21 0,0 0-7 0,-83-121-42 16,68 112-32-16,-1 3-25 0,1 4-16 15,0 2-6-15,2 0-3 0,-4 10-6 0,2 2-1 16,-3 8-2-16,0 1-1 0,-3 6 3 16,0 1 0-16,2 5 1 0,-2 0-3 0,3 0 0 15,6 3 0-15,2-1 0 0,2-2 3 16,6-1 0-16,2-2-3 0,0-3 0 15,10-2-2-15,0-2-2 0,6-3 4 0,3-2 3 0,4-3 3 16,2-4 5-16,4-2-7 0,4-3 0 0,5-4-3 16,2-1 0-16,1-1-9 0,1-2-20 0,1-3-31 15,-1-2-42-15,-2-1-76 0,-3-3-140 16,-8 3-474-16,-9 1-632 16</inkml:trace>
  <inkml:trace contextRef="#ctx0" brushRef="#br0" timeOffset="5.27457E6">13542 15347 2200 0,'0'0'128'0,"0"0"-76"0,0 0-20 16,0 0 12-16,0 0 10 0,0 0-2 16,0 0-15-16,0 0-29 0,0 0-14 0,0 0-4 0,0 0 3 15,0 0 0-15,129-89-3 16,-66 79-31-16,7-1-74 0,5 0-81 0,4 1-104 0,3-2-111 15,-3 1-125-15,-3 0-182 0,-18 3 468 16,-21 2 250-16</inkml:trace>
  <inkml:trace contextRef="#ctx0" brushRef="#br0" timeOffset="5.27493E6">14697 14955 643 0,'0'0'546'16,"0"0"-161"-16,0 0-118 0,0 0-52 0,0 0-37 15,0 0-25-15,-99-122-22 0,81 113-32 0,5 3-24 0,-5 3-23 16,5 3-24-16,-4 0-11 0,3 1-9 15,-2 7-4-15,3 4-1 0,1 2-4 0,-2 2-2 16,1 2 1-16,2 4-1 16,2-1 3-16,2-1 0 0,2 2-1 0,0-3-1 0,1-1 0 15,5-2 0-15,-1-2 0 0,3-3 4 16,2 0 0-16,3 1 0 0,2 0 1 0,3-1-1 16,3-2 3-16,0 1 7 0,5-1 3 0,5-1 4 15,1 0-12-15,1 0 0 0,2-1-4 16,5 0-5-16,-3 0 9 0,0 2-3 0,-2-1 0 15,-1-1 3-15,-6 2-5 0,-2-3-4 0,-5 1 0 16,-4 1-4-16,-4-1-1 0,-4 2 0 0,-3-2-5 16,0 2-6-16,-2 1 9 0,-8-1-1 0,-4 0 7 15,-5 0 10-15,-4-1-6 0,-6 0 2 0,-5-1-1 16,-1-1-9-16,-6-1 8 0,-1-1-8 0,-4-1-16 16,2-2-26-16,2-1-63 0,2 0-65 15,5-5-105-15,6-2-188 0,8 1-444 16,11 2 130-16</inkml:trace>
  <inkml:trace contextRef="#ctx0" brushRef="#br0" timeOffset="5.27547E6">15104 15020 1867 0,'0'0'106'0,"0"0"-104"0,0 0-30 15,0 0-12-15,0 0 43 0,0 0 77 0,93-119 50 16,-62 100 9-16,3 1-16 0,4 0-37 0,1 2-31 16,3 1-18-16,6 1-11 15,-3 2-8-15,2 4-6 0,-5 0-7 0,-3 4-5 0,-7 1 1 16,-2 3-3-16,-8 0 1 16,-1 2-1-16,-3 2-24 0,-7 3-29 15,-2 0-55-15,-7 1-51 0,-2 2-31 0,0-1-23 0,-8-1 18 0,-3 2 30 16,-1-3 39-16,-2-1 50 0,-3-2 41 0,4-1 31 15,-4-3 32-15,6 0 43 0,2-3 41 16,-2-2 38-16,7-4 19 0,-2-1-2 16,3 0-9-16,-1-4-11 0,4 0-17 0,0 0-11 0,0 1-16 15,4 1-16-15,-1 2-5 0,-1 2-11 0,3 2-13 16,-3 2-14-16,-1 4-24 16,1 0-13-16,4 1-7 0,-3 8 0 0,4 5 7 0,1 5 6 0,-1 5 2 15,3 8 0-15,-1 4 0 16,0 4-2-16,-1 3-2 0,-4 3-2 0,2-3-6 15,-3-3-3-15,-3 1-11 0,2-3-20 0,-2-1-34 0,0-3-66 16,3-2-104-16,-2-4-180 0,1-5-566 16,0-11-143-16</inkml:trace>
  <inkml:trace contextRef="#ctx0" brushRef="#br0" timeOffset="5.27611E6">16291 14754 2452 0,'0'0'63'0,"0"0"-25"0,0 0-24 0,0 0-3 16,0 0 5-16,0 0 3 0,0 0 0 15,0 0-4-15,0 0 4 0,0 0 0 0,0 0 1 16,0 0-2-16,-116 139-8 0,110-106 1 0,0-1-4 16,4-2-3-16,0 0 5 0,-2-3-3 15,4-1 0-15,1-2 2 0,-1-4-5 0,0-2 2 0,0-3-1 16,0-5-1-16,3-2 3 15,-2-3 4-15,1-1 2 0,-1-4 8 0,-1 0 16 0,1 0 13 16,0 0 19-16,0-5-2 0,4-4-17 16,-3-5-15-16,4-6-21 0,-2-5-6 0,2-4 2 15,-4-3-1 1,-1-2 5-16,0-3 1 0,-2-1-4 0,1-2-1 0,0 0-3 16,-3 1 1-16,-3 1 1 0,3 3 3 0,-3 5-2 15,4 6-1-15,-1 4 1 0,-1 5-2 0,3 8-1 16,0 1-3-16,1 4-11 0,0 2-13 0,0 0-26 0,0 2-1 15,6 5 9-15,-1 4 13 0,6 5 24 0,3 2 4 16,0 1-4-16,5 1 2 0,0 1-2 16,1-2-1-16,-2-1 3 0,1 0 0 0,-1-3 1 15,0 1 0-15,0-2-2 0,-3-1-1 0,3-3 1 0,-2 1 1 16,-1-3-1-16,-2-2 4 0,-2-2-2 16,-2-2-1-16,0-1 6 0,-2-1 2 0,-2 0 10 15,2-5 6-15,0-3-6 0,-2-2 0 16,4-3-6-16,-1-2-6 0,2-1 5 15,0-3-3-15,0 0 4 0,2-2-2 0,-2 0-1 0,0 0-1 16,0 0 1-16,-1 2 3 0,0 1 2 16,-4 2 0-16,5 1-4 0,-4 6-5 0,-1 1-3 0,1 3-5 15,-4 4-1-15,5 1-2 16,-4 0-6-16,2 1 2 0,1 5-3 0,1 5-2 0,-2 3 8 16,5 5 0-16,-2 3 5 0,-2 7 0 15,-1 2-4-15,2 0 2 0,-5 4 1 0,0 1 3 16,1-2 3-16,-1 1 1 0,1-1-2 0,-2-4-3 15,-1-1-3-15,1-3-10 0,0-1-13 0,3-4-22 16,-2-2-40-16,1-3-56 0,6-1-104 0,0-4-130 16,-1-5-295-16,-4-2-770 0</inkml:trace>
  <inkml:trace contextRef="#ctx0" brushRef="#br0" timeOffset="5.27636E6">17403 14548 2078 0,'0'0'112'0,"0"0"18"16,0 0-5-16,0 0 25 0,0 0 27 0,0 0-27 16,0 0-40-16,0 0-39 0,0 0-38 0,0 0-21 15,0 0-17-15,0 0-4 0,0 0 7 0,0 0 7 16,-82-9 2-16,58 38-3 0,-2 1 1 16,1 5-3-16,0 1 0 0,7 2 4 15,0 1-5-15,1 1 4 0,5-2-1 0,2 2-4 0,2-4 4 16,7 1-6-16,1-3 3 0,5-1-1 15,3-4-3-15,8-3 2 0,3-2-4 16,3-3 3-16,3-4 1 16,4-2-3-16,7-6-9 0,-1-2-16 0,3-3-26 0,0-4-47 15,0 0-73-15,1-7-127 0,0-4-275 0,-12 2-488 0,-12 2 223 0</inkml:trace>
  <inkml:trace contextRef="#ctx0" brushRef="#br0" timeOffset="5.27702E6">17115 14952 1706 0,'0'0'384'0,"0"0"-369"15,0 0-24-15,0 0 18 0,0 0 39 0,0 0 36 16,0 0 8-16,0 0-17 0,0 0-20 0,0 0-21 16,0 0-7-16,144-36-4 0,-96 27-4 0,1-1 2 15,1-4 0-15,3 0 4 0,-2-1 15 16,-2-2 12-16,-1-2 11 0,-2 1 9 15,-4-3-8-15,-5 1-1 16,-5-1-1-16,-7-1-4 0,-5 1 9 0,-6 2-1 16,-4 0-1-16,-4 3-6 0,-3 2-9 0,-2 3-4 0,-1 2-8 0,0 3-5 15,-3 0-5-15,2 4-7 0,-1 0-8 16,1 2-13-16,0 0-13 0,-2 0-17 0,0 7 4 16,-1 8 7-16,-4 3 6 0,-1 6 15 15,0 4-4-15,3 2 0 0,2 1 4 0,-1-2-3 0,2 2 0 16,3-3 3-16,-2-1-6 0,2 0 5 0,0-5-4 15,0-1 2-15,0-4 2 16,0-2-1-16,0-5 3 0,0-2-3 0,0-5 2 0,0-3 3 16,0 0 8-16,0 0 12 0,0-2 2 15,2-8-1-15,4-2-9 0,-3-6-12 0,5-2 1 16,0-3-7-16,-2-4 3 0,4-2 3 0,1 1-11 16,-1-3 10-16,3 0-4 0,-2-1-2 15,-1 0 7-15,2 1-5 0,-1 1 3 0,0 2-1 0,-1 5-3 16,-2 1 0-16,-1 9-1 0,-3 5 3 15,-2 5-3-15,-2 1-5 0,0 2-12 16,0 0-23-16,0 5 5 0,3 5 3 0,0 9 15 16,-1 3 20-16,0 3-6 0,6 4 6 0,-3 2-5 0,4-1 0 15,2 2 6-15,1-1-7 0,3-1 5 0,1-2-1 16,2-3-6-16,3-3 4 0,1-2-1 16,2-4 4-16,0-2 2 0,2-4 0 0,3-5-1 15,-2-5 1-15,0 0 4 0,0-3-1 0,0-5-1 16,-1-4 4-16,-1-2-8 0,-1-3 9 0,-2-1 0 15,0-3-5-15,0-3 11 0,-4-1-10 16,-1-3 5-16,-4-1 1 0,-2-1-8 16,-4-1 6-16,-4 0-4 0,-3-2 1 0,0 2 0 15,-2-1-4-15,-8 2-5 0,-1 0-9 0,-3 2-6 16,-3 4-14-16,2 2-27 0,1 3-39 16,3 5-72-16,3 3-157 0,5 4-793 0,1 3-543 0</inkml:trace>
  <inkml:trace contextRef="#ctx0" brushRef="#br0" timeOffset="5.27749E6">20001 14388 1091 0,'0'0'475'15,"0"0"-353"-15,0 0 16 0,0 0-23 0,0 0 5 0,0 0 22 16,0 0-2-16,0 0-20 0,0 0-23 16,0 0-44-16,0 0-45 0,0 0-34 0,0 0-3 15,0 0 9-15,6-19 15 0,-7 47 16 0,-4 7-2 16,-1 3-5-16,1 3 6 0,-1 3-8 0,-1-1-1 15,1 4-2-15,2-3-17 0,2-3-29 16,1-2-60-16,0-2-84 0,-1-4-116 16,1-2-215-16,1-10-316 0,-1-7 291 15</inkml:trace>
  <inkml:trace contextRef="#ctx0" brushRef="#br0" timeOffset="5.27786E6">19877 14510 1508 0,'0'0'200'0,"0"0"-7"0,-40-122-43 0,28 82-9 0,3 4 17 16,2 6-8-16,1 2-33 0,2 7-22 0,3 3-13 16,1 5-22-16,0 6-29 0,4 2-20 15,3 1-24-15,8 1-4 0,5 0 0 0,9 3 2 16,9 0 12-16,2 3-5 0,4 4 5 0,7 4 1 16,-4 2-4-16,3 3 3 0,-3 2-5 15,-3 3-8-15,-8 1-14 0,-6 1-18 0,-7 0-20 16,-6 1-20-16,-7-1-9 0,-9 1-8 15,0 0 6-15,-8-1 24 0,-8-3 17 0,-5 0 31 16,-6-1 16-16,-3-3 7 0,-3-2 15 16,-1-1 0-16,1-2 14 0,2-2 27 0,1-2 18 0,6-2 27 15,2-1 9-15,3-1-7 0,6-2-7 16,3 0-15-16,5 1-13 0,2-1-18 0,2-1-13 16,0 0-19-16,0 0-15 0,4 1-11 0,0 1 7 15,6 1 12-15,5 1 8 0,4 3 8 0,6 0-11 16,5 1-9-16,2 3-2 0,7 0 2 0,-2 3-3 15,2 1 3-15,-3-1-2 0,2 1-1 16,-2-2-1-16,0 1-15 0,-3 3-30 16,-1-5-53-16,-3 1-102 0,1-3-106 0,-5-2-170 0,-8-2-430 15,-4-3 39-15</inkml:trace>
  <inkml:trace contextRef="#ctx0" brushRef="#br0" timeOffset="5.27812E6">21209 14264 2064 0,'0'0'196'16,"0"0"-55"-16,0 0-37 0,0 0 0 0,-28-117 18 0,11 102-1 15,-2 2-27-15,-2 3-20 0,-1 3-33 0,-1 5-7 16,-2 2-12-16,1 6-12 0,-4 6 0 16,5 4-10-16,-1 7 1 0,2 3 0 15,3 4-3-15,2 4 3 0,1 1-1 0,4 2-1 16,1-1 3-16,7 0-4 0,0 0 1 0,4 1-3 15,1-3 2-15,6 4 1 0,9-6-2 16,1-2 0-16,9 1-3 0,-1-5 2 16,6-2-2-16,5-3 0 0,-2-2-5 0,6-2-22 15,0-5-31-15,0-1-48 0,-1-4-103 0,-1-2-145 16,-11-3-431-16,-9 0-724 0</inkml:trace>
  <inkml:trace contextRef="#ctx0" brushRef="#br0" timeOffset="5.279E6">20991 14530 1772 0,'0'0'28'0,"0"0"-39"0,0 0 20 0,0 0 7 16,0 0 20-16,0 0-3 0,0 0-14 16,0 0-2-16,0 0-9 0,0 0-1 15,132-25-3-15,-87 20-1 0,2-1 5 16,2-2 0-16,0-1 7 0,-1-2 8 0,-4 0 14 0,-4-4 29 15,-5 0 24-15,-4 0 17 0,-4-1 8 16,-5-2 2-16,-4 1-4 0,-6-1 2 0,-2-1-1 16,-1 2-10-16,-5 2-9 0,1 1-11 0,-4 2-13 15,-1 1-8-15,0 2-11 0,-1 4-8 0,1 2-9 16,0 0-13-16,0 3-8 0,0 0-16 0,0 0-15 16,-2 1-14-16,4 7 1 0,-4 7 9 15,1 7 11-15,-1 4 13 0,2 5 0 16,0 2-2-16,0 1 1 0,2 0 0 0,-1 1-1 15,3 1 2-15,-3-4-3 0,1-1-2 0,3-2 0 16,-2-4 2-16,-2-2 1 0,5-2 2 0,-3-4-1 0,2-3-1 16,-1-4-2-16,-1-2 0 0,0-5 6 15,0 0 2-15,-2-2 7 0,0-1 6 0,0 0 0 16,2-7-1-16,3-3-3 0,-1-6-3 0,1-4-6 16,2-4 0-16,-5-1-1 0,3-4-4 0,-3-3 0 15,-3-3 2-15,0-1-1 0,0-2 2 16,0 1-3-16,0-3 2 0,0 1-4 0,1 0 2 15,0 1 0-15,4 1 0 0,-2 3 0 0,0 5-2 16,3 5 0-16,-3 4 0 16,4 6-1-16,-5 5 2 0,0 2-3 0,3 4-3 0,-2 0-2 15,-1 2-4-15,3 1 2 0,-3-1-1 0,-1 0 4 16,0 0 1-16,0 1-3 0,-1 0 2 0,2 0-1 16,-2 0 1-16,0 0 6 0,0 0-1 15,0 0 2-15,0 0 1 0,0 0-2 0,0 0 1 16,0 0 0-16,0 0 1 0,0 0 1 0,0 0 0 15,0 0-2-15,0 0-3 0,0 0-1 16,0 0 1-16,0 0 0 0,0 0 3 0,0 0-2 16,0 0 1-16,0 0-2 0,0 0-2 0,0 0 4 15,0 0-2-15,0 0 4 0,0 0 0 0,0 0-3 16,0 0 1-16,0 0-1 0,0 0 1 16,0 0 1-16,0 0 2 0,0 0 1 0,0 0-4 15,0 0 2-15,0 0 1 0,0 0 0 0,0 0 5 0,0 0-4 16,0 0 2-16,0 0-4 0,0 0-5 15,0 0 5-15,0 0-2 0,0 0 3 0,0 0 3 16,0 0-6-16,0 0 2 0,0 0-3 0,0 0-1 16,0 0 5-16,0 0-1 0,0 0 2 15,0 0 3-15,0 0-4 0,0 0 0 0,0 0 1 16,0 0 0-16,0 0 0 0,0 0 3 0,0 0-2 16,0 0-3-16,0 0 8 0,0 0-3 15,0 0 2-15,0 0 6 0,0 0-8 0,0 0 1 16,0 0-4-16,0 0-10 0,0 0 9 0,0 0-4 15,0 0-1-15,0 0 2 0,0 0-15 0,0-1-14 16,0-1-21-16,0 0-58 0,0-3-71 0,4 0-134 16,-2-1-285-16,0 2-511 0,-1 1-73 15</inkml:trace>
  <inkml:trace contextRef="#ctx0" brushRef="#br0" timeOffset="5.27962E6">22092 13997 2203 0,'0'0'98'0,"0"0"-8"0,0 0-10 0,0 0 26 16,0 0 17-16,0 0-15 0,-117-65-46 0,102 63-34 15,2 2-19-15,0 7-5 0,-1 6-6 0,-1 6 1 16,0 7 0-16,0 4 3 0,1 6 0 0,-3 4 2 15,4 3 7-15,-3 3-8 0,4 0 4 0,-3 1-1 16,0-1-8-16,4 0 9 0,-2-5-2 16,4 0 0-16,1-3 6 0,2-3-11 15,4-4 0 1,2-3 0-16,0-1-1 0,9-4 7 0,1-4 3 0,2 0 2 16,6-4 0-16,2-3 2 0,0-2-2 0,5-3 2 0,4-3 4 0,9-2-3 15,3-2 5-15,2 0-5 0,6-6-6 0,1-1 2 16,2-3-3-16,0-3 3 0,-3-1 2 15,-1-2-3-15,-7-1 3 0,-7-3 4 0,-1-3 2 16,-6-2 5-16,-5-4-4 16,-3-3-5-16,-2-3 2 0,-7-2-10 0,-4-1 0 0,-1-1-4 0,-6-1 0 15,1 0 0-15,-10-3 2 0,-1 3-4 16,-6 5-8-16,-1 0 2 0,-4 7-4 16,0 3 2-16,-7 6 2 0,5 3-4 0,-5 4 0 15,0 5-4-15,-1 4-2 0,0 3 6 0,3 0 0 0,1 4 3 16,3 6 5-16,4 0-10 0,2 4 0 0,4 1-2 15,2 2-2-15,4 2 8 0,3-1 0 16,0 4 2-16,4 0-1 0,2 1 3 0,6 0 2 16,7 2 3-16,1-1 5 0,6 0-6 15,3-2 2-15,4 2-3 0,1-3-5 0,2 1 7 0,1 0-2 16,-1 1 3-16,6 2 3 0,-1-1-4 0,1 3 0 16,0 1-1-16,-1-1-7 0,-5 1 5 15,-3 0-2-15,-5-1 4 16,-3 0-1-16,-3-1-2 0,-7 0-4 0,0 0-1 0,-10-2-6 15,-1-2-11-15,-2-1-12 0,-11-3-22 0,-4-1-25 0,-6-1-30 16,-5-2-38-16,-5-1-42 0,-6-2-73 16,-7 0-130-16,11-4-341 0,11-2-255 15</inkml:trace>
  <inkml:trace contextRef="#ctx0" brushRef="#br0" timeOffset="5.28018E6">9461 16856 2409 0,'0'0'113'0,"0"0"-48"0,0 0-41 0,0 0-14 16,0 0 2-16,0 0 6 0,0 0 8 15,0 0 4-15,0 0-3 0,118-69-6 0,-70 59-9 16,4 1 0-16,3 2-5 0,2 0 0 16,0 2-8-16,-3 0-6 0,-3 3-5 0,0 0-32 0,-3 0-51 31,-4 2-83-31,-4 0-99 0,0 0-134 0,-12 0-361 0,-11 0-224 0</inkml:trace>
  <inkml:trace contextRef="#ctx0" brushRef="#br0" timeOffset="5.28085E6">11651 16487 1734 0,'0'0'952'16,"0"0"-901"-16,0 0-16 0,0 0-11 16,0 0 11-16,0 0 16 0,0 0 9 0,0 0-2 15,0 0-19-15,0 0-28 0,0 0-28 16,0 0-3-16,0 0-1 0,0 0 10 0,-74 3 15 0,80 29 2 15,3 5 1-15,0-1-3 0,-2 4-3 16,1 0-5-16,-2-2-2 0,3 1 1 16,-7 0 0-16,2-3 0 0,0-1-6 0,-4-2-19 15,0-3-26 1,0-4-29-16,0-3-27 0,1-3-28 0,-4-4-10 0,0-7-14 16,-1-3-3-16,-1-6 13 0,-1 0 3 0,1-3 9 0,-2-7 15 0,0-1 26 15,-2-6 36-15,-1-2 37 0,0-4 25 16,-1-3 21-16,-1-3 43 0,2 0 44 0,-4-2 47 15,3 0 18-15,0-3-16 0,-3 1-17 0,3 0-17 16,-2-3-22-16,2 0-9 0,1 2-14 0,-1-4-10 16,2 3 0-16,2 2-7 0,-2 4-9 15,4 1-4-15,1 7-10 0,4-1 2 16,0 2-11-16,4 1-11 0,5-1-4 0,1 2-8 0,3 3 2 16,4 1-1-16,4 3-6 0,4 1-2 0,2 3-4 15,5 4-2-15,1 1 2 0,7 2 2 0,-2 1 4 16,1 4 2-16,3 5-3 0,-2 1-5 15,0 5 2-15,-3 6 2 0,3 1 1 0,-1 4 3 16,-6 1-3-16,0 6-5 0,-6 0 3 16,-3 3 0-16,-6 1 3 0,-3 0 1 0,-5-2-2 0,-6-1-1 15,-4-1-5-15,-2-4-1 0,-8 0-5 0,-7-2 7 16,-1 0 8-16,-7-2 2 16,-6-2 8-16,-4-1-1 0,-5-1-1 0,-2-3 1 15,-1-3 6-15,0-3 2 0,2-4-2 0,1-2-1 0,1-4-3 16,6-1-6-16,4-1 5 0,8-1 0 15,1 0-1-15,10-3-12 0,1-4-34 0,7-2-43 16,2-1-72-16,5-4-90 0,6-2-102 0,5-3-193 16,0 7-345-16,-3 3 263 0</inkml:trace>
  <inkml:trace contextRef="#ctx0" brushRef="#br0" timeOffset="5.28123E6">12820 16367 2088 0,'0'0'67'0,"0"0"-45"0,0 0 12 0,0 0 62 16,0 0 40-16,0 0 20 0,0 0-6 0,0 0-52 15,0 0-38-15,0 0-24 0,0 0-3 0,0 0-18 16,0 0 0-16,-141-68 0 0,108 84-10 0,-1 5 2 16,-3 4-5-16,0 7-2 0,3 2 2 15,-1 6-1-15,2 0 4 0,7 2-2 0,2-1-1 16,7-1-2-16,3 0-5 0,7-3 2 15,7-2 0-15,0-3 1 16,10-4 0-16,6-3-4 0,4-4 2 0,8-2 1 0,1-4 6 0,5-3 5 16,6-4-4-16,-2-5 2 0,2-3-6 0,3 0-2 15,-5-8 6-15,1-2-4 0,-3-4 4 16,-3-3-1-16,-4-2-4 0,-1-1 3 0,-6-3 1 16,-2-3 3-16,-9 0 3 0,-2-3 2 15,-7-2-2-15,-2-3-5 0,-2-1-1 0,-8-2-6 0,0-1-1 16,-6 0 0-16,2-2-6 0,-4 2 1 15,5 2-11-15,-5 2-19 0,6 6-18 0,-3 5-32 0,4 5-46 16,3 4-69-16,2 4-145 0,4 5-399 16,1 2-677-16</inkml:trace>
  <inkml:trace contextRef="#ctx0" brushRef="#br0" timeOffset="5.28181E6">13441 16501 1525 0,'0'0'105'0,"0"0"-69"0,0 0-22 0,-33-124 6 0,33 94 33 0,2 1 50 16,7 4 40-16,-1 2 9 0,0 4-18 16,2 4-37-16,0 2-31 0,1 2-17 0,2 4-23 15,-1 3-8-15,-2 5-7 0,2-1-9 16,-3 8 1-16,-1 7 0 0,-5 5 6 0,-2 7 8 16,-1 7 4-16,-4 7-1 0,-6 4-3 0,-3 3-4 0,-2 0-4 15,2 0-2-15,-3-3 1 0,3-1-1 31,0-3 2-31,0-3-1 0,0-1-3 0,4-5 5 0,-1-3-3 16,3-4 0-16,1-5 1 0,1-5-6 0,2-7 1 0,3-3-1 16,0-3 7-16,0-2 17 0,0 0 14 15,3-5 7-15,2-5-4 0,3-9-17 0,2-4-15 0,2-6-5 0,3-3 4 16,0-4-1-16,-1 1 4 0,3-4-2 0,-1-1-8 16,-2-4 5-16,2-1-4 0,-1-1 3 15,-3-3 3-15,1 2-4 0,-1 3 4 0,-5 2-7 16,0 5 1-16,-2 7 7 0,-1 7-6 15,-3 7 3-15,-1 8-3 0,1 5-17 0,-1 3-6 16,1 0-20-16,1 4 3 0,2 7 8 0,-1 9 13 16,2 4 15-16,1 6 0 0,2 4-1 15,3 4-3-15,-1 1 0 0,1 3 4 0,3 1-5 16,1-2 4-16,1-1-2 0,0 0-2 0,3-1 5 0,0-3-4 16,-2 1 1-16,3-1-1 0,-2-2-27 15,0-1-54-15,1-2-124 0,-6 0-158 0,-4-10-337 16,0-9-812-16</inkml:trace>
  <inkml:trace contextRef="#ctx0" brushRef="#br0" timeOffset="5.28262E6">13367 16750 2069 0,'0'0'111'0,"0"0"-63"16,0 0-17-16,0 0-6 0,0 0-6 0,0 0 4 15,0 0 3-15,0 0-8 0,0 0 2 0,93-117-8 16,-46 103-6-16,3 0 1 0,6-1-5 0,3-2 2 16,3 1 1-16,0-1-4 0,1-1 4 15,3-2-3-15,-5 1 1 0,-6 1 3 16,-5 2 2-16,-9 0 4 0,-5 3 2 0,-10 2 10 16,-5 2 23-16,-5 2 22 0,-7 1 19 0,-6 3 2 0,0 2-8 15,-3 1-19-15,0 0-25 0,0 0-14 16,0 0-33-16,-4 7 1 15,-1 5 4-15,-1 8-1 0,-2 5 16 0,-3 3-8 0,2 1 1 0,1 0 0 16,4 1-3-16,-3 0 0 0,3 0-3 16,0-1-1-16,1-1 1 0,1 0-1 0,2-2 4 15,0-3-5-15,0-3 6 0,0-1 0 16,0-4-4-16,0-3 9 0,1-2-8 0,-1-3 3 0,0-4 3 16,0-1 0-16,0-2 20 0,0 0 6 15,0-5 0-15,-1-8 2 0,1-2-16 0,0-3-6 16,-3-4-1-16,-3-1-2 0,0-3 2 0,2-2-2 15,-2-2 3-15,1-1 1 0,3-2 1 0,1-3 0 16,-1-2-7-16,2-2 2 0,3 0-6 16,1 0-2-16,5 2 8 0,1 3-12 15,1 1 10-15,5 1-7 0,-1 3-5 0,4 2 9 0,-2 5-9 16,1 5 2-16,-1 4-6 0,1 7-11 0,1 4 3 16,-5 3-3-16,3 4 2 0,-5 5 9 15,-1 4-4-15,0 3 1 0,-3 3-5 0,-2 3 3 16,-5 1-4-16,-1 2 1 0,-3 2 6 15,-3-2-9-15,-3 0 8 0,-3 0 1 0,1-3-2 16,-6-2 6-16,4 1-3 0,-4-5 4 0,4 0 3 16,-3-4-4-16,4-2 12 0,2-3-2 0,0-2 1 15,6-3 11-15,0-2-3 0,3 1 6 0,1-1 0 16,0 0 0-16,3 0 1 0,2-3-11 0,5-5 0 16,1-2-7-16,7-3-5 0,2 1 3 15,4 0-7-15,4 1 7 0,0 0-6 0,3 2 4 0,-1 2 1 16,-1 3-10-16,3 2 9 0,-6 2-5 15,3 1-1-15,-1 3 8 0,-4 3-8 16,3 7-1-16,-4 5-1 0,-1 4-5 0,-4 3 2 0,0 2-5 16,-8 0 2-16,-7 2-2 0,-2-3 0 15,-1 1 2-15,-9-2-1 0,-3-1 4 0,-5-4 3 16,-5-2 8-16,-1-2 6 0,-7-2 0 0,-3-3 5 16,-4 1 0-16,-1-5-1 0,0-1 5 15,-2-2-4-15,0 0 5 0,1-4 4 0,0-1-6 16,6 0 5-16,1-4-6 0,5-4 4 0,5-2 2 15,5-2-3-15,6-1-4 0,7-1-14 0,4-3-12 16,1-2-14-16,10-3-23 0,9-2-35 16,4-2-59-16,7-1-86 0,6-3-100 0,4-4-116 0,4-2-262 15,-11 7-132-15,-11 10 841 0</inkml:trace>
  <inkml:trace contextRef="#ctx0" brushRef="#br0" timeOffset="5.2829E6">14811 16193 0 0,'0'0'367'0,"0"0"151"0,0 0-90 0,0 0-69 16,0 0-63-16,0 0-55 0,127-36-61 0,-114 36-43 15,-1 2-34-15,-1 4-15 0,0 1-11 0,0 0-10 16,-1 4-2-16,2 1-11 0,-2 4-4 0,0 4-1 16,-1 1-6-16,-1 4 0 0,-5 3-8 0,1 6-4 15,-4 3-6-15,0 0-7 0,-1 3 0 0,-5-3-4 16,-3 0 1-16,-1-2 0 0,5-2-2 16,-3 0-1-16,0-2-4 0,0-3-3 0,5-5-2 15,0-4-1-15,3-3 5 0,0-3-5 16,0-3 6-16,0-2-1 0,2-1-4 15,1-2 7-15,4-2-2 0,2 1 4 0,0-1 7 0,3-1-3 16,3 2 3-16,4-4-5 0,4 0-2 0,4-1 4 16,4-3-6-16,6-1 0 0,2 0-9 0,3-1-1 15,-1-1 1-15,3 0 0 0,-2-1 5 16,3 2-4-16,-4 0-2 0,-5 0-8 16,-2-1-21-16,-9 1-28 0,-4-1-55 15,-5 0-78-15,-10-1-143 0,2 2-560 0,-8 2-772 0</inkml:trace>
  <inkml:trace contextRef="#ctx0" brushRef="#br0" timeOffset="5.28327E6">15844 16144 1200 0,'0'0'277'0,"0"0"-110"0,0 0 13 0,0 0 25 15,0 0 30-15,0 0 3 0,0 0-43 16,0 0-48-16,0 0-36 0,0 0-28 0,0 0-6 16,0 0-16-16,0 0-5 0,0 0-4 15,31-82-17-15,-36 82-5 0,2-1-14 0,-4 1-10 16,1 0-6-16,-9 7-3 0,2 4-1 0,-8 6 0 16,-2 5 1-16,-2 4 1 0,-3 6 0 15,4 1 4-15,1 4 5 0,2 1-1 16,2 0-3-16,2 1-7 0,7-2-1 15,5 1 3-15,0-2 1 0,4-1 6 0,2-5-3 0,0-2 2 16,8-5-3-16,3-4-1 0,5-1 4 0,2 0-3 16,3-2 6-16,1-1-2 0,6-1-8 0,1-3 4 15,0-3-3-15,1-2 7 0,-1-2 3 0,1-3-6 16,-1-1-13-16,1 0-28 0,-3-4-33 16,-3-2-43-16,1-1-54 0,-4-4-81 0,-2 0-161 0,-8 0-460 15,-3 5-590-15</inkml:trace>
  <inkml:trace contextRef="#ctx0" brushRef="#br0" timeOffset="5.28352E6">15718 16478 2554 0,'0'0'105'0,"0"0"-17"16,0 0 0-16,0 0 23 0,0 0 10 0,0 0-18 0,0 0-30 15,0 0-24-15,0 0-9 0,0 0-6 16,0 0-10-16,131-60 0 0,-89 54-3 0,6 0-2 15,-5-1 2-15,4 0-11 0,-4 1-3 0,-4 0-5 16,-7 1-4-16,-2 0 0 0,-3 0-4 16,-7 1-22-16,-6-1-52 0,-2 1-95 15,-3 2-230-15,-4-2-760 0,-3 2-466 0</inkml:trace>
  <inkml:trace contextRef="#ctx0" brushRef="#br0" timeOffset="5.2908E6">1509 15593 0 0,'0'0'0'0,"0"0"0"15,0 0 0-15,0 0 0 0,0 0 10 16,0 0 217-16,0 0 12 0,0 0-12 0,0 0-20 16,0 0-23-16,0 0-37 0,0 0-42 0,-33-16-28 15,35 14-29-15,2-3-27 0,2-5-15 16,5-6-10-16,7-8 4 0,5-3 9 0,6-7 7 0,4-1 13 15,5-3 5-15,3 1 4 0,0-1-1 16,3-2-6-16,2 3-4 0,-1-1-4 16,0 4-1-16,-4 3-9 0,-5 2 0 0,-3 8-4 0,-8 2-7 15,-4 5 7-15,-6 5-16 0,-4 6-28 16,-7 1-77-16,-4 2-57 0,0 5-34 0,-7 8-38 16,-7 3-20-16,-4 5-74 0,-4 5-108 15,2-4 443-15,9-7 0 0</inkml:trace>
  <inkml:trace contextRef="#ctx0" brushRef="#br0" timeOffset="5.29103E6">1448 15806 0 0,'0'0'0'0,"0"0"0"0,0 0 0 16,0 0 155-16,0 0-5 0,0 0-11 16,0 0 23-16,0 0 47 0,0 0-14 0,0 0-25 15,0 0-18-15,0 0-70 0,0 0-17 0,131-144-7 16,-94 109-1-16,4-1-9 0,2-1-5 0,3-1-2 15,1 1-4-15,2 1 2 0,-3 0-1 16,0 2-8-16,-3-1 0 0,3 4-9 16,-4 0-4-16,-3 5-2 0,-4 4-7 0,-4 4-2 0,-5 5 0 15,-6 4-2-15,-8 3-4 16,-3 4-12-16,-6 1-23 0,-3 1-23 0,0 0-19 0,-3 0-46 16,-5 4-2-16,-2 3-64 0,-6 5-166 15,2-3-259-15,5-2 225 0</inkml:trace>
  <inkml:trace contextRef="#ctx0" brushRef="#br0" timeOffset="5.29135E6">1609 15059 1609 0,'0'0'22'0,"0"0"-14"0,0 0-18 15,0 0-5-15,0 0-4 0,0 0 9 0,0 0-5 0,0 0-11 16,0 0-25-16,0 0-34 0,0 0 26 16,0 0 24-16,0 0 44 0,0 0 33 0,-10 89-15 15,21-53-12-15,0 3-2 0,4 4-3 16,-2-1 12-16,0 1-1 0,0-1-6 0,2-2 0 16,-4 0-14-16,2-3 10 0,-4-1 1 0,0-4-2 15,1-2 4-15,-6-1-5 16,1-5 3-16,-4-1 5 15,1 2-2-15,2-3 1 0,-3-3-3 16,0 0-9-16,-1-4-32 0,0-2-76 0,0-3-123 16,0-2-179-16,0-3-236 0,0-2 412 0</inkml:trace>
  <inkml:trace contextRef="#ctx0" brushRef="#br0" timeOffset="5.29163E6">1722 15187 394 0,'0'0'301'0,"0"0"-180"16,0 0 2-16,0 0-3 0,0 0-1 15,0 0 28-15,0 0 1 0,0 0-33 0,0 0-54 16,0 0-77-16,0 0-49 0,0 0-53 0,0 0-55 16,0 0 28-16,-40-43 50 0,47 55 66 15,1 3 77-15,2 7 0 0,2 1-9 0,-1 8 12 16,1 1-7-16,-2 4-4 0,0 0-4 0,3 1-20 15,-4-1 14-15,2-3-4 0,-1 2-5 16,-1-5-3-16,1 0-18 0,1-5 5 16,-1-2 7-16,0 0 10 0,0-3 6 0,-1-3 6 0,1-1-8 15,-3-1-28-15,-1-4-99 0,2 0-166 16,-1-2-251-16,-4-3-146 0,1-2 664 0</inkml:trace>
  <inkml:trace contextRef="#ctx0" brushRef="#br0" timeOffset="5.31509E6">879 17650 234 0,'0'0'-234'0,"0"0"234"0</inkml:trace>
  <inkml:trace contextRef="#ctx0" brushRef="#br0" timeOffset="5.31574E6">1639 17108 2015 0,'0'0'911'0,"0"0"-885"0,0 0-34 0,0 0-29 16,0 0-105-16,0 0-95 0,0 0-30 0,0 0-35 15,0 0 6-15,0 0-21 0,0 0-66 16,0 0-50-16,0 0-33 0,0 0 402 16,2-7 64-16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4-06T14:53:04.9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3662 2856 1560 0,'0'0'36'0,"0"0"-38"0,0 0 43 0,-142-1 10 0,109 6 9 0,1 6 21 16,-1 0-28-16,-1 2-8 0,1 2-34 15,-1 2-8-15,0 2-9 0,3 2-2 0,1 5-2 16,2 2 3-16,1 4 0 0,0 4-1 15,0 2 2-15,3 2 1 0,4 3 1 0,0 1-1 16,4 3-12-16,4 2 2 0,5 3 6 16,1 2 14-16,3 1 12 0,1 0-4 0,2-3 0 0,5 0-17 15,8-5-1-15,5-5-3 0,8-5-8 0,5-1-1 16,4-10-7-16,7-4 2 0,5-9-3 0,4-3-1 16,4-6 11-16,5-4-24 15,5-3-63-15,-2-11-137 0,2-5-211 0,-16 4-197 16,-15 2 406-16</inkml:trace>
  <inkml:trace contextRef="#ctx0" brushRef="#br0" timeOffset="375.2801">4285 3187 797 0,'0'0'414'0,"0"0"-296"0,0 0 13 0,0 0 29 15,0 0 26-15,0 0 3 0,0 0-38 16,0 0-46-16,0 0-42 0,0 0-35 15,0 0-26-15,0 0-16 0,0 0-15 0,0 0-5 0,-103-80-1 16,83 89-5-16,-1 2-1 0,-1 6 1 0,-4 3 8 16,0 5 9-16,-1 5 9 0,2 4 3 15,4 1-2-15,1 3 3 0,5 2-7 0,1-1-4 16,5-1-2-16,4-1-2 0,5-3 11 16,0-3 3-16,7-3 3 0,1-5-4 15,6-3-16-15,0-6-5 0,2-2 4 0,3-5 13 0,2-5 32 16,5-2 21-16,0-5 14 0,2-6 1 0,3-6-6 15,0-3-2-15,-1-5-5 0,2-5-2 0,-3-2-10 16,-1-2 2-16,-4 0-3 16,-4 0 4-16,-5 0 1 0,-5 4-28 0,-7-2-13 0,-3 0-29 15,-1 1-25-15,-9 0 18 0,-3 4-16 16,-2 2 11-16,-3 4 2 0,1 5-42 0,-1 6-35 0,0 8-38 16,-1 2-29-16,3 8 9 0,0 5 33 0,2 3-42 15,3 2-109-15,1 1-126 0,5 0 342 16,4-5 86-16,1-5 0 0</inkml:trace>
  <inkml:trace contextRef="#ctx0" brushRef="#br0" timeOffset="936.2707">4507 3191 0 0,'0'0'0'0,"0"0"585"16,0 0-35-16,0 0-106 0,0 0-108 0,0 0-95 16,0 0-84-16,0 0-53 0,0 0-48 0,0 0-32 15,0 0-37-15,0 0-32 0,0 0-36 16,38-16 14-16,-39 34 31 0,1 5 33 0,-2 9 43 15,0 6 1-15,0 4-16 0,1 4-6 0,-3-1-7 16,0-1-5-16,2 0 1 0,-2-5 0 0,1-1-3 16,2-9-2-16,0-4-1 0,1-4-4 15,0-6 1-15,0-4 1 0,0-3 0 0,0-3 0 16,0-3 7-16,0-2 6 0,0 0 16 0,0 0 22 16,0 0 17-16,0-7 13 0,2-2-22 0,5-11-26 15,-1-6-23-15,5-7-22 0,-1-5 7 0,0-4 8 16,0 1 1-16,-4-3 2 0,0 0-2 15,-2-1-2-15,0 3-6 0,-3 2 6 0,0 3 0 16,-1 7 1-16,0 6 8 0,0 9-5 0,-1 5-2 16,-1 6-19-16,0 3-24 0,2 1-33 0,0 0-44 15,0 1-38-15,0 7 28 0,0 6 26 16,0 6 46-16,4 3 53 0,1 4 0 0,4 2 1 16,1 1 1-16,0-3 0 0,6 1-1 0,-2-5 0 15,6-1 0-15,-4-5 0 0,1-3 3 0,3-4 3 16,-4-2-4-16,3-4 4 0,-4-4 1 15,4 0 13-15,-2-7 11 0,3-4 4 16,0-2 5-16,1-4-8 0,0-4-4 0,-1 0-2 16,-1-3-6-16,-2 1 12 0,-3-2 1 0,-3 0 0 15,-2 2 1-15,-4-2-11 0,0 3 7 0,-1 4 12 16,-4 4 11-16,0 5 3 0,0 4-7 16,0 3-20-16,0 0-32 0,0 2-33 0,-1 0-50 0,-2 4-40 15,2 7 17-15,-3 6 25 0,0 8 46 16,-1 7 42-16,-1 5-3 0,1 3 3 0,0-1-3 0,2 1 0 15,3-1 5-15,2-1-5 0,-2-1 1 16,6-3-6-16,0 0-48 0,4-3-108 16,0-5-123-16,4-3-182 0,-4-8-253 15,-4-7 72-15</inkml:trace>
  <inkml:trace contextRef="#ctx0" brushRef="#br0" timeOffset="1395.2337">5432 3177 1243 0,'0'0'250'0,"0"0"5"0,0 0-37 0,0 0 5 16,0 0-29-16,0 0-62 0,0 0-69 16,0 0-71-16,0 0-57 0,0 0-9 0,0 0 10 15,0 0 25-15,0 0 38 0,0 0 10 16,-41 80 0-16,33-41-5 0,5 0 3 0,-4 0-3 0,6-4 1 16,0 1 2-16,1-3-1 0,0-2-1 0,0-2-2 15,2-4 0-15,1-3-1 0,-1-4 1 16,0-5 1-16,-2-6-2 0,0-2 6 0,1-3 17 15,-1-1 26-15,0-1 30 0,0 0 29 0,0 0 16 16,0-3-22-16,0-8-28 0,-4-2-33 0,-3-7-35 16,-1-5-7-16,-1-4 1 0,2-3 0 15,-6-3 2-15,5-1 0 16,-1-4-3-16,-2-2-1 0,2-1 1 0,2 1 1 0,-2-2 0 16,4-1-2-16,1 1-1 0,2 2-3 0,2 6 2 15,0 7-1-15,0 8-2 0,1 7-9 0,5 4-7 16,1 4-10-16,4 0-4 0,4 0 1 0,6 2 5 15,2 1 5-15,6 3 3 0,1 1 2 0,2 0 1 16,1 5 3-16,2 2-1 0,-2 1-2 16,1 3-3-16,-2 0-4 0,-3 6-4 0,-5 2-8 15,-7 1-9-15,-6 2-6 0,-7 0-8 0,-4 0 0 0,-7 0 3 16,-7 0 10-16,-6 3 23 0,-10-1 13 16,-4 1 14-16,-4 2 6 0,-1-1-2 0,0-1 0 15,3-3-1-15,-1-2 1 0,6-1 0 16,6-2-5-16,5-4 0 0,5-3-20 0,8-3-91 15,5 0-120-15,2-3-134 0,3-3-255 0,1-1-278 0</inkml:trace>
  <inkml:trace contextRef="#ctx0" brushRef="#br0" timeOffset="1792.8589">6024 2946 2202 0,'0'0'57'16,"0"0"-100"-16,0 0-75 0,0 0-35 0,0 0 16 15,0 0 101-15,0 0 109 0,0 0 83 0,0 0 37 16,-44 139-46-16,27-92-68 0,-3 1-39 0,1-1-22 16,0-2-9-16,1-1 1 0,0-4 3 15,0-1 3-15,6 0-3 0,0-6-3 0,3-5-5 0,4-5-5 32,2-4-1-32,3-6 0 0,1-3-1 0,-1-4 0 0,0-3-1 15,2-2 4-15,-1-1 13 0,1 0 24 0,0-2 22 0,0-4 4 16,5-5-10-16,4-4-23 0,1-8-18 0,6-5-6 15,-2-4 0-15,0-2 5 0,2-3-5 0,-4 0 0 0,3-3-3 16,-1-3-3-16,0-1 1 16,2 0-1-16,-5 2 2 0,2 1 0 0,-2 7 0 0,-4 7-2 15,-1 8 0-15,-3 6 0 0,-4 8-2 16,0 3-2-16,0 4-14 0,1-2-39 0,0 2-5 16,1 6 1-16,4 5 12 0,2 4 40 0,1 9 10 15,3 5 4-15,0 4 0 0,1 2-3 16,2 0 0-16,-1 1 0 0,2-3-1 0,-1 1 6 15,1-1-3-15,-2-1-1 0,-1-2 1 16,1 0-5-16,-3 0-44 0,-1-3-161 0,-3-8-296 0,-5-7-984 0</inkml:trace>
  <inkml:trace contextRef="#ctx0" brushRef="#br0" timeOffset="2007.4469">5900 3457 2640 0,'0'0'72'0,"0"0"-63"0,0 0 10 0,0 0 22 16,0 0 13-16,0 0 0 0,0 0-27 0,0 0-29 15,0 0-16-15,0 0-7 0,0 0 13 0,0 0 6 16,165-82 1-16,-100 71-6 0,3 1-90 16,7-1-183-16,-21 2-397 0,-15 3-885 0</inkml:trace>
  <inkml:trace contextRef="#ctx0" brushRef="#br0" timeOffset="2554.6274">6744 3001 1326 0,'0'0'499'16,"0"0"-420"-16,0 0-7 0,0 0-18 0,0 0-33 15,0 0-29-15,0 0-62 0,0 0-5 16,0 0 27-16,0 0 39 0,0 0 74 0,0 0 17 15,-9 123-19-15,14-89-14 0,-3 0-18 0,0-1-10 16,1-1 1-16,1 0 2 0,-3-1-3 16,-1-1 3-16,0 0 1 0,0-2-4 0,0-2 1 15,1-4-3-15,-2-1-3 0,0-4 6 16,0-2 0-16,0-5-1 0,-1-2-1 0,2-4-6 16,-2-1 6-16,2-3 15 0,0 0 25 0,-1 0 30 15,0 0 8-15,-2-6-19 0,-3-1-23 0,-3-5-34 16,1-4-14-16,-2-3 1 0,-4-4 0 0,3-3-1 15,-1-3-1-15,-2-1 0 0,4-4-2 16,2-3 2-16,-2-1-2 16,3-5-1-16,4-1 2 0,-2-2-3 0,5 0-1 15,0 4-1-15,5 5-9 0,2 5 4 0,3 6-2 16,4 2-3-16,0 5 2 0,6 1-8 0,1 2-5 0,6 4-3 0,-3 3 3 16,6-1 1-16,1 5 5 0,4 0 5 0,-2 4 1 15,-1 1-4-15,-4 0-7 0,-3 5-6 16,-3 4 0-16,-6 3-3 0,-4 2-5 15,-5 2-4-15,-6 4-8 0,-1-1 8 0,-10 3 13 0,-8 1 11 16,-4-1 9-16,-9 1 2 0,-3 0 1 0,-5-3 3 16,0-3-2-16,-1 2 3 15,1-1-2-15,4-3 0 0,4 0 4 0,2-1-1 16,7-3-1-16,3 0-1 0,3-3-4 0,10 1 0 0,0-1-4 16,5 1 0-16,1 1 1 0,3 2 5 15,4 1 7-15,4-1 8 0,4 3 6 0,3-3-1 16,4 2-2-16,3-1-5 0,1 0-2 0,2-1 5 15,2-2 2-15,1-2 1 0,0 1 0 16,5-2 0-16,-3-2 1 0,3 0 0 0,-1-1-5 16,-2-2-19-16,2 0-77 0,-3 1-198 0,-11-2-382 15,-6 1-870-15</inkml:trace>
  <inkml:trace contextRef="#ctx0" brushRef="#br0" timeOffset="2804.5141">7474 2989 1932 0,'0'0'533'0,"0"0"-357"15,0 0-36-15,0 0-25 0,0 0-36 0,0 0-37 16,0 0-24-16,0 0-29 0,0 0-31 0,0 0-13 16,0 0 12-16,0 0 22 0,0 0 33 15,0 0 13-15,0 115-5 0,6-79-10 0,-3-1-1 16,0-1 1-16,4-2-2 0,-5-2 2 15,4-1-5-15,-4-3-16 0,0-1-62 0,-2-2-148 16,0-3-244-16,0-6-577 0,0-6-118 0</inkml:trace>
  <inkml:trace contextRef="#ctx0" brushRef="#br0" timeOffset="2956.1425">7301 2630 1433 0,'0'0'622'0,"0"0"-609"0,0 0-41 0,0 0-111 16,0 0-265-16,0 0 13 0,0 0-51 15,0 0-162-15,0 0 544 0</inkml:trace>
  <inkml:trace contextRef="#ctx0" brushRef="#br0" timeOffset="3359.7248">8052 2869 2496 0,'0'0'54'0,"0"0"-13"0,0 0 21 0,0 0 15 0,0 0 4 16,0 0-11-16,0 0-34 0,0 0-21 0,-130-23-10 15,116 30-4-15,-4 0-2 0,-1 6-2 16,-1-1 0-16,1 2 1 0,4 3-7 0,-2-2-5 15,5 0 4-15,-2 5-1 0,4-4 9 0,2 2 2 16,1 2-6-16,4-3-2 0,-2 1-4 16,8-2 0-16,-3-1 2 0,2 0-1 0,1 1 1 15,5-2 1-15,1-1-2 0,3-2 1 0,0 0 2 16,6-2 4 0,2 0 5-16,1-1 3 0,1-2 1 15,5 0 2-15,-3 0-4 0,5 1-2 0,-5-1 1 16,3-2-5-16,-5 3 1 0,-2-2-2 15,1 2-3-15,-4 1 2 0,-5-1-3 16,-2 1-4-16,0-2-5 0,-7 4-6 0,-2-1-6 0,-1 0 5 16,-2 4 11-16,-9-3 6 0,-2 3 17 0,-9-2 6 0,-4 0-1 0,-4 1 7 0,-4-3-5 15,-4 2-1-15,-1-4-2 0,-1 0-3 0,6 0-5 16,1-2 1-16,5-2-3 0,7 2-2 0,2-4 1 16,8 2-9-16,2-3-42 0,9 0-125 15,0 0-209-15,5-3-171 0,1 2-325 0,1-2 134 0</inkml:trace>
  <inkml:trace contextRef="#ctx0" brushRef="#br0" timeOffset="4787.9542">8518 2873 2296 0,'0'0'210'0,"0"0"-77"16,0 0-39-16,0 0-28 0,0 0-14 0,0 0-12 15,0 0-18-15,0 0-19 0,0 0 1 16,0 0-2-16,0 0 2 0,-129 78 1 0,98-49 0 15,1-2 0-15,7 3-4 0,3-1 0 0,1 1-2 16,8-1-2-16,1-2 1 0,1-2 2 0,7-2-3 16,2-4 2-16,0-1 0 0,0-4-2 15,9-1 0-15,-4-3-1 0,4-2 4 0,2-3 6 16,6-1 6-16,2-4 2 0,3 0 4 16,2-3-2-16,7-7-1 0,-1-2-1 0,4-4-3 0,-8 0 1 15,2-6 1-15,-6-2-2 0,-2-3 1 16,-2-3-2-16,-7-5-3 0,-1 1-2 0,-6-3-4 15,0 2-3-15,-4 1-6 0,0 2-3 16,-6 4-4-16,-3 3-4 0,0 5-3 0,3 4-8 0,-3 5-4 16,1 3-4-16,4 5-8 0,0 0 0 0,3 3-20 15,1 0-43-15,0 0-16 0,6 3 5 16,-1 1 25-16,9 2 46 16,0 1 20-16,6-2-8 0,3 1-19 15,6-4-11-15,1-1 4 0,1-1 7 0,0 1 20 0,-1-3 13 0,-5-2 8 16,-1-2 9-16,-2 1 10 0,-2 1 28 0,-4-1 32 15,-2-1 47-15,-3 0 48 0,-1 2 23 16,-4 0 8-16,-2 3-21 0,-3 1-31 16,-1 0-30-16,0 0-26 0,0 0-13 0,0 0-20 0,-1 0-19 15,-3 0-14-15,0 0-23 0,2 0-13 0,1 1-9 16,0-1-5-16,-1 0 0 0,-4 2 2 0,3 2 25 16,-7 3 12-16,-1 1 11 0,-3 0 12 0,2-4-14 15,3 1-1-15,6-3-6 0,0 0-3 16,1-2-2-16,2 0-6 0,0 1 9 0,0-1 2 0,0 0 3 15,0 0 9-15,0 0 0 0,0 0 4 16,0 0 6-16,0 0-3 0,0 0 7 0,0 0 1 16,-2-1-1-16,1-1 1 0,0-1-29 0,-3-2-6 15,-3-1-8-15,0 1-3 0,2-2 13 16,-2 2 0-16,1 0 0 0,0 1-7 16,1 1 6-16,1 0 0 0,0 0-1 0,-2 1 8 0,5-1-7 15,0 3-2-15,1 0 0 0,0 0-12 16,0 0 4-16,0 0-5 0,0 0-8 0,0 0 2 15,0 0-8-15,0 0-2 0,0 0-3 0,0 2 2 16,0 1 9-16,-2 2 9 0,1-1 10 16,-2 0 5-16,2 1 0 0,0-3 0 0,1 1-3 15,1 0 4-15,-1-3-5 0,0 0 2 0,0 0 2 16,0 0-6-16,0 0 9 0,0 0 3 0,0 0-1 16,0 0 8-16,0 0-6 0,0 0-2 0,0 0 2 15,0 0-6-15,0 0 6 0,0 0 0 16,0 0-1-16,0 0 3 0,0 0-3 0,0 0 3 15,0 0-3-15,0 0 2 0,0 0-3 0,0 0-1 16,0 0 0-16,0 0-9 0,0 0 3 0,0 0 0 16,0 0-5-16,0 0 4 0,0 0-11 0,0 0 0 15,0 0-1-15,0 0-4 16,1 0 8-16,-1 0 0 0,0 0 0 0,0 0 4 16,0 0-6-16,0 0-1 0,0 0-5 0,3 0 0 15,-2 3 10-15,2-1 4 0,-1 2 8 0,3 1-4 16,-1 2 2-16,0 0-4 0,1 1-2 0,-2 0 7 0,6 5-5 15,-1-2 2-15,-1 3 3 0,-1-2-7 16,4 1 4-16,-1 0 0 0,1-3-2 0,-1 1 9 16,-1-2-8-16,-3-2 1 0,1-4 2 15,-4 1-7-15,2-3 6 0,-2-1 3 0,-1 0 5 0,-1 0 9 16,1 0 7-16,-1 0 8 0,0 0 0 0,0 0 3 16,2 0-1-16,-1-3 0 15,1-2-22-15,4-4-15 0,-2-4-1 16,4-1-12-16,-1 0 15 0,-2 1 9 0,1 1-9 0,-4 3 2 15,0 1 1-15,0 1-8 0,-2 3 8 0,0 2-4 16,0 1-6-16,0 1-6 0,-2 0-17 0,1 0-13 16,0 0-18-16,-2 4 1 0,-4 5 11 0,-3 5 17 15,0 2 22-15,0 5 9 0,-2 3 2 16,2-2-2-16,1 0 0 0,-1 0 2 0,4 1-2 16,1-1 0-16,0-2 1 0,1-2-2 0,2-2 3 15,-1-3 1-15,-1-3-1 0,3-4 4 0,2-3-3 16,-1-2 3-16,0 1 9 0,0-2 8 15,0 0 12-15,0 0 12 0,0 0 6 16,0 0 9-16,0-4 3 0,5-3-17 16,0-4-19-16,3-5-13 0,2-2-20 0,2 0 3 0,3-1 3 0,1-2-6 15,3-1 4-15,2-2-1 0,5-2 0 0,-1-1 3 16,-2 1-3-16,1 0 2 0,-4 5 0 0,-6 4-4 16,0 7 0-16,-8 3-6 0,0 4-8 15,-4 3-12-15,-1 0-15 0,2 1 3 0,2 8 8 16,2 2 16-16,1 4 17 0,4 6-1 15,3 2 1-15,-3 1-2 0,4 3 2 0,0-2 0 0,3 1 0 16,2 1 3-16,2-2-4 0,2 0 4 16,-2 0 2-16,3-3-6 0,-3-4 6 0,-1-4-1 15,-1-3-1-15,-3-4 4 0,-3-1 0 16,-3-4 6-16,-7 0 6 0,3-2 6 0,-3 0 7 16,1-4 0-16,0-3-1 0,-1-2-9 0,4-2-3 15,-2-3-6-15,-1 0-6 0,2-4-2 0,0 0-6 16,-4-2-8-16,4 1-24 0,-4-2-52 15,-1-1-78-15,-3 0-177 0,0 6-676 16,-1 5-632-16</inkml:trace>
  <inkml:trace contextRef="#ctx0" brushRef="#br0" timeOffset="5894.5432">4058 4557 1550 0,'0'0'98'0,"0"0"-57"16,0 0-1-16,0 0 37 0,0 0 42 16,0 0 26-16,0 0-1 0,-59-126-25 0,49 118-33 0,-3 1-18 15,3 2-25-15,-1 3-19 0,-1 1-25 0,-5 1-29 16,0 5-15-16,-7 6 1 0,-6 7 8 15,-4 7 12-15,-4 8 15 0,-5 6 5 0,-2 4 2 16,1 6 4-16,-1 1 2 0,2 4 1 0,4 2 4 16,3 1 0-16,4 2 2 0,2 0 3 0,6-3-3 15,6-3 4-15,4-4-9 0,6-2-6 16,8-4 1-16,2-5-6 0,12-4 6 16,4-3 0-16,7-5 8 0,5-5-7 0,3-6 10 0,6-3 5 15,5-6-5-15,2-6 13 0,5 0-9 16,2-5-14-16,0-5-37 0,-1-2-95 0,-2-1-109 0,-6-3-169 15,-12 4-337-15,-11 4-236 0</inkml:trace>
  <inkml:trace contextRef="#ctx0" brushRef="#br0" timeOffset="6404.9135">3542 5199 613 0,'0'0'721'0,"0"0"-602"0,0 0-60 0,0 0-5 16,0 0 32-16,0 0 31 0,0 0 7 0,0 0-30 15,0 0-48-15,0 0-71 0,0 0-20 0,0 0 14 16,0 0 29-16,-42 18 47 0,76-25 8 0,7-4-6 16,10-3-9-16,6-1-4 0,6-7-1 0,4 1-5 15,0-2-6-15,3 1-8 0,0 1-5 0,-6 1-6 16,0 0-7-16,-6 1-2 16,-3 2-5-16,-2-1-8 0,-7 0 9 15,-5 1 1-15,-4 3 5 0,-7 3 7 16,-8 1-4-16,-6 2 6 0,-8 4 22 0,-4 3 40 0,-4 1 35 0,0 0 27 0,0 0-10 15,-3 1-42-15,-2 1-38 0,2 2-38 0,-6 2-16 16,-2 2 3-16,-9 7 0 16,-4 4 9-16,-1 2 4 0,0 1-3 0,2 1 2 15,2 2-4-15,0 0 1 0,3 1 3 0,1-2 1 16,-1 3 4-16,-1-3-2 0,4-3-2 0,1-2 1 16,1-5 0-16,1-1-6 0,3-4-22 0,4-3-46 15,0-2-58-15,4-3-46 0,-2-1-87 16,2-6-113-16,-2-6-217 0,0-4-124 15,2-4 349-15,-3-6 368 0,-1-2 0 0,1-3 0 16,-2 1 0-16,-1-3 0 0,-2 2 0 0,2-1 0 0,0 2 251 16,1 2 261-16,0 7-41 0,4 4-49 0,0 7-55 15,2 5-119-15,0 4-113 0,0 1-108 16,0 0-109-16,0 1-36 0,6 6 28 0,3 5 42 16,6 4 69-16,1 7 37 0,4 4-15 0,2 1-9 15,6 3-12-15,0 3 1 0,5-3 1 0,0 1-4 16,6-1-2-16,3-2 7 0,2-1 0 0,2-1-3 15,-4-1-22-15,1-2-143 0,-1-4-196 16,-12-4-447-16,-13-7-376 0</inkml:trace>
  <inkml:trace contextRef="#ctx0" brushRef="#br0" timeOffset="6561.2774">4819 5228 2447 0,'0'0'148'0,"0"0"-42"0,0 0-5 0,0 0-3 0,0 0-18 16,0 0-31-16,0 0-33 0,0 0-16 0,0 0-11 15,0 0-16-15,0 0-22 0,0 0-4 0,0 0 12 0,0 0 18 16,-7 9 14-16,18 2-45 0,3 0-155 16,1-3-282-16,-7-4-1037 0</inkml:trace>
  <inkml:trace contextRef="#ctx0" brushRef="#br0" timeOffset="7457.9129">5616 4864 0 0,'0'0'0'15,"0"0"73"-15,0 0 306 0,0 0-18 16,0 0-29-16,0 0-31 0,0 0-29 0,0 0-50 0,0 0-52 16,0 0-40-16,0 0-26 0,0 0-9 15,0 0-11-15,0 0-17 0,-41-115-19 16,41 105-19-16,1 0-15 0,5 1-10 0,-2-2-7 0,6-1-6 16,1 1-2-16,8-3-7 0,0 1-3 15,6-2 0-15,3 1 0 0,3 0 2 0,2 0 4 16,2 2-2-1,-4 4 0-15,0 2 0 16,-2 4-3-16,-7 2-4 0,-2 0-4 0,-8 3-7 0,-3 4-11 0,-2 1-9 16,-4 3-7-16,-3 2 6 15,0 2 13-15,-9 2 23 0,-2 3 21 0,-5 1 10 0,-1 1 3 16,-3-1 0-16,0-1-5 0,-2 0 0 0,2-3 0 0,2-1-2 0,2-4 2 16,2-2-1-16,3-1-3 0,3-3-1 0,5-2-2 15,0-2-2-15,3-1 3 0,0-1-1 0,0 0 1 16,3 0-6-16,-1 0-13 0,3 0 27 0,2 0 12 15,6 0 12-15,1 0 15 0,6 0-23 16,3 0-10-16,5 0-7 0,1-1-4 0,1 1-6 16,3 0-1-16,-4 2 1 0,2 5-1 15,-1 0 0-15,-4 2-1 0,0 3 0 0,-3 2 0 0,-2 1-1 16,-4 3 0-16,-6-1 0 0,-1 1-2 0,-7-1 1 16,-3 2-2-16,-1 0 2 0,-9-1 0 15,-3 1 3-15,-7-2 8 0,-1-2 5 16,-6-1 5-16,-1 1 3 0,-3-5-2 0,-4 1 0 15,2-3-2-15,-5 0 4 0,-1-3-3 0,4-1-1 0,-3-2-1 16,4 0-7-16,5-2 9 0,0-2 2 0,8 0 4 16,3-3 7-16,6-1-15 0,3-1-30 15,5-2-65-15,4-1-119 0,0-5-211 16,3 4-426-16,0 3-247 0</inkml:trace>
  <inkml:trace contextRef="#ctx0" brushRef="#br0" timeOffset="9168.8374">7547 4802 277 0,'0'0'361'0,"0"0"-62"0,0 0-82 0,0 0 8 15,0 0 26-15,0 0-7 0,0 0-34 16,0 0-29-16,0 0-43 0,0 0-37 0,0 0-29 16,0 0-28-16,0 0-22 0,21-113-26 15,-21 113-35-15,0 0-37 0,0 0-43 0,0 2-1 16,1 5 31-16,3 5 39 0,-3 4 47 0,1 4 12 16,-2 2 0-16,0 7-2 0,-3-1 3 0,-4 1 0 15,3-1-1-15,-3-1-3 16,4-4-1-16,-2 0 1 0,3-4-1 0,0-4-1 0,2-1 1 15,0-3-2-15,0-3-1 0,0-2 3 16,0-3 2-16,0 0 6 0,0-3 10 0,0 0 10 0,1 0 14 16,0 0 8-16,0-2 4 0,5-1-2 0,-2-4-11 15,6-1-10-15,2-2-15 0,5-2-7 16,0-1-7-16,-2 0-2 0,3-4-1 0,1 0 0 16,-3 2 0-16,7 0 0 0,-5-2-1 0,-1 2-1 15,1 2-2-15,-5 3 1 0,-2 2-1 0,-2 1 0 16,-3 6-1-16,-3-1-1 15,-2 2-4-15,-1 0-9 0,0 0-14 0,0 0-10 0,0 3 4 16,0 2 5-16,2 3 14 0,2 1 9 0,-1 1 2 16,-1 1 3-16,4 1 2 0,-2 0 0 15,3-1 1-15,-2-1 1 0,3-1 0 16,1-2 0-16,-1-1 0 0,1-1 0 0,-1-2 0 0,4-1 2 0,-5-2 3 16,4 0 5-16,2-2 4 0,-1-2 1 15,0-2 0-15,-1-2-3 0,1-3-1 16,2-1-2-16,-2 0 0 0,0-1-3 0,-1-1 1 15,0 1 0-15,-2 1-1 16,1-2 2-16,-1 0-2 0,0 0 0 16,-4 3-1-16,1 0 0 0,-3 3-3 0,1 3 0 0,-2 1 0 0,-1 4-4 0,-1 0-3 15,1 0-11-15,-1 0-13 0,0 0-18 16,0 0-12-16,2 0 11 0,0 3 13 16,3 2 18-16,-1 2 14 0,3 0 1 15,1 0-1-15,-2 0 2 0,2-1 2 0,2-1-1 0,-1 0 2 16,2-1-1-16,-1-1 2 0,3 0-1 0,0-3 1 0,0 0 4 15,1 0 1-15,1-2 1 0,-1-2 3 0,-3-2 1 16,1-1 3-16,-2 2 8 0,-2-3 5 16,-1 0 3-16,-4 1 3 0,3 0 0 15,-4-1-1-15,-1 2 1 0,0 0-2 0,-1 0 2 0,-1 1 0 16,1 1-1-16,0 2 2 0,-2 1-4 0,1-1-8 16,0 2-13-16,1 0-18 15,-4 0-27-15,4 0-31 0,0 3-15 0,-1 4 11 16,1 4 23-16,1 4 29 0,-1 4 19 0,0 0-1 15,4 1 1-15,1 0-2 16,3-2 3-16,2 0-4 0,1-2-11 0,0-4-35 0,5-2-82 0,-2 0-144 16,-2-5-277-16,-2-3-911 0</inkml:trace>
  <inkml:trace contextRef="#ctx0" brushRef="#br0" timeOffset="9497.0215">8462 4490 1926 0,'0'0'101'0,"0"0"-91"16,0 0-2-16,0 0 18 0,0 0 26 0,0 0 19 16,0 0 7-16,0 0-10 0,0 0-17 15,0 0-29-15,0 0-27 0,0 0-12 0,0 0 2 16,0 0 7-16,65-122 3 0,-39 104 5 0,3 2 2 16,2-4 0-16,-2 1 3 0,-3 3 2 15,-2 0 2-15,-6 2-1 0,-5 5 5 0,-2 1 8 16,-5 1 25-16,-2 3 32 0,-4 1 29 0,0 2 3 15,0 1-31-15,0 0-41 0,0 0-53 0,0 1-40 16,0 4-27-16,0 3 11 16,-2 6 20-16,-3 8 31 0,2 7 34 0,-1 9-1 15,-1 2-4-15,3 4-1 0,1 5-4 0,1 0-1 16,0 1 1-16,0 0 1 0,2-3-2 0,3-1 6 16,0-3-1-16,-2-3-1 15,3-2-1-15,-3-4-14 0,3 0-34 0,-3-6-72 0,-1-4-120 0,2-4-127 16,-2-4-247-16,-2-4-318 0,1-7 532 0</inkml:trace>
  <inkml:trace contextRef="#ctx0" brushRef="#br0" timeOffset="10007.0771">8633 4712 1777 0,'0'0'151'0,"0"0"-72"0,0 0-15 15,0 0 33-15,0 0 21 0,0 0 15 0,0 0-3 16,0 0-30-16,0 0-28 0,0 0-36 0,0 0-30 15,0 0-17-15,0 0-10 0,0 0 8 0,51-86 5 16,-17 77 0-16,2-1 6 0,1 1 1 16,-2-2 1-16,1 0 5 0,-3-2-1 0,-1-2 3 15,-2-2 2-15,-1 2-1 0,-6-5 3 16,-2 0 5-16,-2-1 3 0,-3-2 8 0,-4-1 5 0,-2 0-1 16,-6-1 0-16,1 1 1 15,-4 3 3-15,-1 2 4 0,-1 6 0 0,-5 2-5 16,2 4-4-16,-2 3-9 0,3 1-7 0,-2 2-5 0,4 1-19 15,-1 0-26-15,1 1-20 0,-1 10-1 0,-4 5 12 16,1 7 23 0,-4 7 21-16,0 4 2 0,1 4 2 0,2 2-1 0,1-2 1 0,2 0-2 15,-1-3 1-15,3-3-1 0,2-5-4 16,-1-5-6-16,0-6-8 0,4-6-7 0,-3-3 1 0,1-2 6 16,-1-4 4-16,0 0 5 0,0-1 2 15,3 0 1-15,-2 0 6 0,-1 0 2 16,2-1 4-16,6-1 18 0,4-3 14 0,8-2 13 0,7-3 3 15,10-2-17-15,1-3-15 0,0-1-14 0,-5 1-5 16,-4 6-6-16,-5 1 2 0,-5 2-2 16,-5 4-4-16,-1 2 0 0,-2 0-8 0,1 6-1 15,-2 2-2-15,-1 7-2 0,3 2 9 0,-3 3 2 16,-1 2 6-16,2 2 8 0,-2-2-4 16,0 2-1-16,1-3 1 0,1-1-5 15,0-1 1-15,1-4-12 0,3-1-35 0,0-5-59 0,2-4-113 16,3 0-163-16,-6-5-458 0,-2 0-514 15</inkml:trace>
  <inkml:trace contextRef="#ctx0" brushRef="#br0" timeOffset="10199.1224">11388 4282 2271 0,'0'0'-582'0,"0"0"-965"0</inkml:trace>
  <inkml:trace contextRef="#ctx0" brushRef="#br0" timeOffset="10451.3947">11186 4091 1897 0,'0'0'186'0,"0"0"-79"0,0 0-94 0,0 0-13 0,0 0 5 0,0 0 18 0,0 0 22 16,67-123 49-16,-65 117 18 0,-2 1-4 0,0 1-29 16,-7 3-49-16,1-1-30 0,-5 2-12 15,-5 0 1-15,-5 8-1 0,-6 6 5 0,-5 7 10 16,-5 6-1-16,-3 7 2 0,1 4 3 0,0 4-7 16,2 1 9-16,4 2 2 0,1 0-3 15,7 1 4-15,2-3-7 0,6-1-1 0,5-4-1 16,4-3-1-16,5-3 2 15,3-4 1-15,5-1 2 0,4-3 3 0,4-2 2 0,8-2 4 16,7-5 1-16,6-2-1 0,4-4-2 0,7-4-2 0,4-4-2 16,6 0-17-16,2-5-47 0,-1-3-91 15,-3-2-147-15,0-4-285 0,-16 4-459 16,-13 1 297-16</inkml:trace>
  <inkml:trace contextRef="#ctx0" brushRef="#br0" timeOffset="10797.3453">10925 4411 1982 0,'0'0'64'0,"0"0"-68"0,0 0-22 15,0 0 6-15,0 0-3 0,0 0-5 16,0 0 8-16,0 0 16 0,0 0 26 0,0 0 25 0,0 0-3 16,126-9-10-16,-67 3-13 0,7-4-4 0,8 1-3 15,3-2-3-15,1-1 0 0,2-3 1 16,0 0-2-1,-4-1-1-15,-4-1 0 0,-4 1 1 16,-9-2 6-16,-8 2 2 0,-9 2 1 0,-7 0 2 0,-12 3 0 16,-7 3 26-16,-11 2 28 0,-5 4-8 0,0 0-9 0,-8-1-32 0,-4 3-37 0,-3 0-1 15,-9 5 1-15,-3 7 0 0,-6 3 7 16,-4 6 5-16,-4 6 4 0,1 2 8 16,3 4 2-16,1 0-1 0,3 1 0 15,5-2-5-15,3 1-3 0,6-4-1 0,2-1-4 0,5-1 3 16,4-2 0-16,0-3 2 0,6-1-5 0,0-4-19 15,2-4-35-15,0-2-70 0,0-4-108 0,0-3-125 16,2-4-220-16,-1 0-261 0,0 0 422 16</inkml:trace>
  <inkml:trace contextRef="#ctx0" brushRef="#br0" timeOffset="10989.0158">11555 4257 758 0,'0'0'299'15,"0"0"-66"-15,0 0-110 0,0 0-40 16,0 0-17-16,0 0-10 0,0 0-7 0,0 0 4 15,0 0 20-15,0 0 23 0,0 0 15 0,0 0-1 0,0 0-22 16,122 96-27-16,-100-65-19 16,2-1-13-16,1 1-9 0,2-2 0 0,6 0 3 15,1-2 1-15,0 0 2 0,2-2-2 0,-2-2-8 16,-1-1-98-16,-3-5-181 0,-8-5-418 0,-9-5-776 0</inkml:trace>
  <inkml:trace contextRef="#ctx0" brushRef="#br0" timeOffset="11640.5656">12483 3823 1867 0,'0'0'164'0,"0"0"-57"0,0 0-13 0,0 0 32 0,0 0 20 15,0 0 6-15,0 0-30 0,0 0-50 16,0 0-49-16,0 0-36 0,0 0-14 0,0 0 0 16,0 0 14-16,55-41 13 0,-17 36 1 0,6 0 1 15,0-1 0-15,2 3 3 0,-2-2 0 16,-3 0 3-16,-3 3 6 0,-5-1 6 0,-5 0 6 16,-6 2 2-16,-6 0-3 0,-7 0-2 15,-6 1 0-15,0 0 4 0,-3 0 5 16,0 0 4-16,0 0-4 0,0 0-11 0,-1 0-14 0,-1 2-20 15,0 4-11-15,-2 6 16 0,-2 7 16 0,-4 10 18 16,-2 7 7-16,-5 7-11 0,0 3-9 0,1-1-7 16,-4 1 2-16,2-1-5 0,5 0 3 15,-2 0-2-15,2-1 0 0,2-3-3 0,0 3-6 16,6-5 5-16,-1-2 1 0,0-3 3 0,3-3 7 16,3-2-9-16,-1-3-1 0,1-2-1 0,0-5-8 15,0 0 2-15,1-4-12 0,2-2-21 0,4-4-42 16,-4-1-82-16,4-4-130 0,-2-3-170 0,1-1-509 15,-5 0-218-15</inkml:trace>
  <inkml:trace contextRef="#ctx0" brushRef="#br0" timeOffset="11826.1622">12688 4254 1889 0,'0'0'119'0,"0"0"-39"0,0 0-8 0,0 0-1 15,0 0-23-15,0 0-36 0,0 0-40 16,0 0-15-16,0 0 20 0,0 0 14 0,132-25-42 16,-85 25-130-16,7-1-211 0,-14 2-397 0,-13-1 14 15</inkml:trace>
  <inkml:trace contextRef="#ctx0" brushRef="#br0" timeOffset="11963.5618">13480 4262 1815 0,'0'0'140'0,"0"0"-77"0,0 0-2 16,0 0 17-16,0 0 15 0,0 0-3 0,0 0-32 16,0 0-30-16,0 0-19 0,0 0-14 0,0 0-28 15,0 0-130-15,0 0-184 0,0 0-486 16,-19-16-221-16</inkml:trace>
  <inkml:trace contextRef="#ctx0" brushRef="#br0" timeOffset="528411.2073">3953 8650 1628 0,'0'0'159'0,"0"0"5"0,0 0-9 0,0 0-20 0,0 0-18 16,0 0-24-16,0 0-40 0,0 0-14 0,0 0-7 16,0 0-3-16,-130-84-8 0,120 84-6 15,-1 0-12-15,-1 1-8 0,-2 7-8 0,-2 4-2 0,-7 5 3 16,1 5 0-16,-7 6 4 0,-2 7 8 0,0 5 0 15,1 5 2-15,0 6 6 0,1 3-5 16,2 4 7-16,-1 0 1 16,6 1-1-16,3-3 9 0,3-3-3 0,5-2-1 15,7-4-6-15,4-2-9 0,3-4-4 0,11-3 1 0,0-2 1 0,6-4 7 16,7-4-6-16,-1-2 8 0,7-5 4 16,5-6 0-16,5-3 12 0,3-7-4 15,4-4 10-15,0-2-3 0,1-8-8 0,1-4-11 16,-5-6-45-16,-3-1-52 0,-3-1-95 0,-4 0-113 15,-5 2-129-15,-10 5-368 16,-8 4-199-16</inkml:trace>
  <inkml:trace contextRef="#ctx0" brushRef="#br0" timeOffset="528728.809">3473 9413 547 0,'0'0'578'0,"0"0"-419"0,0 0 32 0,0 0 34 16,0 0-6-16,0 0-26 0,0 0-60 0,0 0-89 15,0 0-67-15,0 0 0 0,0 0 19 16,0 0 22-16,0 0 29 0,0 0-11 0,55-33-8 16,-8 14-2-16,7-3-3 0,4-2 3 0,7-2-10 15,1 0-2-15,4-2-1 0,2 0-7 16,2 3 6-16,-5 3-5 0,0 1-1 16,-2 4-1-16,-9 3-5 0,-6 2-1 0,-8 5-3 0,-6 2 1 15,-10 4-2-15,-4 1-2 0,-10 0-6 16,-4 1-10-16,-7 7 2 0,-3 0 8 0,0 5 18 0,-7 5 18 15,-8 4 3-15,-5 4-1 0,-5 3-4 16,-7 3-8-16,-4 4 4 0,0-2 0 0,-4-1-1 16,-1-1 3-16,2-2-8 0,0-2-4 15,3-3-3-15,4-2-5 0,3-4 2 16,6-1-4-16,4-3-6 0,6-3-14 0,2-2-44 0,4-5-87 0,4-2-127 16,1-3-187-16,1 0-332 0,1 0-31 0</inkml:trace>
  <inkml:trace contextRef="#ctx0" brushRef="#br0" timeOffset="528937.1989">4107 9065 1661 0,'0'0'235'15,"0"0"-73"-15,0 0-73 0,0 0-74 16,0 0-36-16,0 0 16 0,0 0 23 0,0 0 29 0,0 0 38 16,0 0 3-16,0 0-15 0,0 0-17 15,120 135-9-15,-88-109-15 0,2 0-5 0,-1 0-4 16,4 3-9-16,-2-1-5 0,0-2 1 15,-2 2-4-15,-5-2 5 0,-3-1-10 0,-4 1-34 16,-1-3-50-16,-1-1-84 0,-5-4-116 0,2 0-159 16,-6-8-341-16,-3-2-109 0</inkml:trace>
  <inkml:trace contextRef="#ctx0" brushRef="#br0" timeOffset="529394.4756">5127 8647 2064 0,'0'0'186'0,"0"0"-67"0,0 0-23 0,0 0-3 0,0 0-22 16,0 0-29-16,0 0-33 0,0 0-34 15,0 0 6-15,0 0 13 0,0 0 23 0,0 0 25 16,0 0-4-16,-35 124-9 0,21-82-8 16,0 1 1-16,-2 2-5 0,-1-1-2 0,0 3 1 0,-2 0-1 15,0-4-1-15,2-6-2 0,2-2-1 16,0-5-2-16,5-4-4 0,4-4-2 0,-1-2-3 15,6-5 2-15,1-4 2 0,3-1-1 16,4-3 5-16,3-2 5 16,5-2 13-16,4-3 11 0,7-2 4 0,4-7 0 0,6-5-8 15,6-4-7-15,3-4-9 0,1 0-6 0,0-4 1 0,-2 0 0 16,-2 2 0-16,-6 1 0 0,-1 2-6 0,-6 6-3 16,-7 1-3-16,-6 4 0 0,-6 3 1 15,-1 5 1-15,-7 1 2 0,-2 1-5 0,0 0-1 16,0 1-8-16,0 4 1 0,0 3 13 0,0 5 10 15,0 5 12-15,0 3 6 0,0 3-8 16,0 2-1-16,0 1-2 0,-2 1-4 0,2 1 3 16,-1 0-7-16,-2 0-5 0,2 1 0 0,-2 0-5 15,2-2 2-15,1-1 1 0,0-3-1 0,0-1 0 16,4-1-3-16,0 0-2 0,-1-4-2 16,3 0-2-16,-2-4 0 0,4 0-12 0,1-1-20 15,-3-1-29-15,0-2-42 0,2-1-57 0,2 0-99 16,-4-4-169-16,-1-1-491 15,-3-4-517-15</inkml:trace>
  <inkml:trace contextRef="#ctx0" brushRef="#br0" timeOffset="530966.6205">8618 8192 598 0,'0'0'291'15,"0"0"4"-15,0 0-22 0,0 0-54 0,-16-128 5 16,16 112-6-16,-1 3-25 0,1 5-11 0,0 5-43 16,0 1-59-16,0 2-59 0,0 0-88 15,0 6-52-15,0 6 9 0,1 5 30 0,-1 11 63 0,0 7 47 16,0 7 5-16,2 6-8 0,3 0-10 16,-2 1 1-16,4-3-5 0,-1-4 4 0,4-2 4 15,5-5 0-15,-3-1 2 0,5-3-4 0,-3-3-4 16,3-2-1-16,-3-4-1 0,-1-4 0 0,4-4 2 15,-4-3 0-15,2-4 6 16,-1-3 8-16,-3-3 4 0,3-1 13 0,0-1 0 16,2-6-2-16,-1-4-7 0,2-1-9 0,-1-3-4 15,0-2-2-15,-2-2 5 0,1 1-4 0,-5-2-2 16,-4-2-3-16,-2 2-5 0,-3 1 0 0,-1 2 1 16,-3 2-2-16,-3 2-4 0,-5 3-6 0,-1 2-9 15,-3 3-9-15,-2 4-7 0,-4 1-2 16,-3 4 1-16,-5 7 5 0,-2 3 3 0,-1 5 6 15,-3 1 0-15,0 4 4 16,4 0 4-16,2 2-4 0,7-1 0 0,2-1-2 0,6 0-3 0,0-3 2 16,9-1 5-16,-1 0 0 0,6-4 2 15,0 1-6-15,7 0-5 0,4-6-1 0,6 0 1 16,2-3 12-16,6-3 6 0,6-2 5 0,8-3 3 16,1 1-3-16,3-8 0 0,5-2-2 15,-4-2 0-15,2 2-1 0,-5-2-3 0,-7 1 1 16,-3 3-5-16,-11 0 6 0,-6 1 3 0,-5 3 2 15,-4 2 6-15,-5 1-2 0,0 0 2 16,0 0-3-16,-5 0-9 0,-6 1-4 0,-1 5-8 16,-10 2 0-16,-8 3 2 0,-7 5 2 0,-4 2 0 15,-2 2-2-15,-3 3 3 0,-1 1 1 0,-1 3-3 16,-2-1 2-16,5 4-3 0,-3 0 2 16,5 4 2-16,0-2 1 0,3 2 2 0,3-2-2 0,5-2 0 15,4-3-2-15,8-3-4 0,9-1 0 16,3-4 2-16,6 0-1 0,2-1 5 0,8-1-2 15,3-1-1-15,2-3 3 0,8-2 5 0,7-2 6 16,2-2 4-16,8-4 2 0,4-1-6 16,1-2 0-16,6-3-1 0,2-5-1 0,2-1 8 15,4-3-4-15,-2-5-2 0,1 0 0 0,-2-2-7 16,-3 2 5-16,-1 2 1 0,-3 0-1 0,-10 2 1 0,-1 3-7 16,-9 2-2-16,-2 4-1 0,-9 0-2 15,-3 3 3-15,-4 1-2 0,-4 0 3 16,3 2-4-16,0 5 4 0,-3 1 1 15,3 4 1-15,3 2 2 0,-1 0-2 0,0 1-4 16,2 2 0-16,2 1 2 0,1 1 2 0,2-1 3 16,0 0 0-16,-1 2 0 0,4-4-4 0,1 0-3 0,-3-1-3 15,3-1-17-15,-1-3-28 0,0 0-64 16,1-1-138-16,-6-4-276 0,-4-1-1045 16</inkml:trace>
  <inkml:trace contextRef="#ctx0" brushRef="#br0" timeOffset="531511.152">11820 8283 2026 0,'0'0'68'0,"0"0"-71"0,0 0-2 0,49-125 1 16,-32 91 12-16,-1-4 17 0,-2 1-5 0,-3-1 13 15,-2 1 9-15,-7 3 12 0,-2 3 33 0,0 7 18 16,-1 4 10-16,-4 4-5 0,-2 3-31 16,-1 6-30-16,0 3-25 0,-4 0-18 0,0 3-10 15,-8 1-3-15,-2 8 1 0,-6 7 2 0,-5 6 6 16,-5 5-3-16,1 5-14 0,-2 5 14 16,-2 4 18-16,-1 6 14 0,-1 6 18 15,0 4-11-15,2 1-13 0,2-1-14 0,5-1-2 16,6-5 2-16,5-2-5 0,6-2 8 0,4-5 0 0,5 1-3 15,5-1-2-15,3-4-3 0,3-1-4 16,7-3 3-16,7-2-1 0,4-2 3 0,8-5 5 0,5 0 1 16,9-5 1-16,4-4 1 0,7-3 1 15,6-6-4-15,1-3 2 0,6-3-2 16,-2-2-2-16,0-5 2 0,-2-5-12 0,-6 1-13 16,-3-3-30-16,-6-1-44 0,-8 1-53 0,-6-1-80 15,-9 0-126-15,-9 4-324 0,-7 3-810 16</inkml:trace>
  <inkml:trace contextRef="#ctx0" brushRef="#br0" timeOffset="531829.8822">11607 8566 1374 0,'0'0'174'0,"0"0"-145"16,0 0 17-16,0 0 44 0,0 0 46 0,0 0 31 0,0 0-16 15,0 0-33-15,0 0-31 0,0 0-15 0,0 0-13 16,118-39-6-16,-73 29-5 0,5-3 6 15,1-2 7-15,5-3 1 0,4 0 1 16,-2 0-4-16,5-1-9 0,-2 1-2 0,-3 1-4 16,-3 1-7-16,-5 5-4 0,-6 2-13 0,-7 3-10 15,-10 3-5-15,-7 2-10 0,-7 1-2 0,-6 0-1 16,-3 3 2-16,-4 5 6 0,0 4 8 16,-1 6 4-16,-8 4 5 0,-5 2 6 0,-6 6-3 15,-4 0 0-15,-2 0-4 0,-2 0-8 0,3 0 1 16,-1-3-4-16,-1 0-1 0,4-3 2 0,2-2-2 15,2 1 0-15,3-4-1 0,2-1-4 16,2-1-2-16,3-3-4 0,1-3-20 0,3-2-32 0,-1 0-42 16,3-4-51-16,0-1-61 0,0-3-56 15,3-1-20-15,0 0-130 0,-1-5-346 16,1 2-213-16</inkml:trace>
  <inkml:trace contextRef="#ctx0" brushRef="#br0" timeOffset="532014.5993">12120 8531 0 0,'0'0'504'0,"0"0"35"0,0 0-134 16,-6-127-81-16,6 107-21 0,0 7-38 0,0 6-66 15,2 4-66-15,0 1-78 16,2 2-66-16,3 0-16 0,3 5 0 0,5 6 18 16,6 3 31-16,5 3-2 0,5 4 1 0,4 5-1 0,0 2-4 15,5-1-3-15,0 1 0 0,0 0-1 16,2-2-1-16,-1-1 1 0,-1-1-1 0,-2 0 0 16,-2 0-6-16,-2-4-46 15,-3 0-88-15,-2-4-154 16,-9-5-296-16,-7-4-571 0</inkml:trace>
  <inkml:trace contextRef="#ctx0" brushRef="#br0" timeOffset="532576.8099">13604 7686 2611 0,'0'0'74'0,"0"0"-21"0,0 0-18 16,0 0 3-16,0 0-2 0,0 0 2 0,0 0-4 15,-131-83-11-15,99 83-5 0,-1 5-7 0,-5 8-6 16,-2 4 0-16,-2 6-3 0,1 4 2 16,0 4-2-16,-2 2-2 0,5 3 1 0,3-2-1 15,5 2 1-15,5 0-1 16,6-2 0-16,5-1-3 0,5-1-2 0,4-1 3 16,6-1 0-16,3-2 4 0,7 0 2 0,9 0 4 0,6-2 4 15,8-1 1-15,8-1 2 0,7-1 0 0,5 2-2 16,4-1-3-16,3 0-3 0,0 0-5 0,-1-3 0 15,-5 1-1-15,2-1 0 0,-7-1 0 0,-3 0 0 16,-2-1-2-16,-8 0 0 0,-3 1-3 0,-7-1 2 16,-2-2 1-16,-9 1 0 0,-3-2 1 15,-6-1-4-15,-5-2 1 0,-2 0-2 0,-5-1 5 16,-6-2 3-16,-2 0 2 16,-7 1 5-16,-7-2-2 0,-4-1 2 0,-3-2 2 0,-7-4 0 0,-4 0 4 15,-1-2-2-15,-4 0-3 0,1-4 0 0,-1-3 1 16,4-2-1-16,0-2 4 0,7 0 4 15,8-1 6-15,8-2 2 0,5 1 1 0,8-3-7 16,7-3-13-16,3-3-9 0,2-3-9 16,13-6 0-16,4-4 1 0,7-5 1 0,7-6 3 15,6-4-1-15,6-4 7 0,1-3 0 0,5-3 0 16,2-3 2-16,1 3-5 0,-1 0 3 0,-5 6 2 16,-6 5 1-16,-9 6 3 15,-10 6 1-15,-4 1 2 0,-9 5 3 0,-5 0 1 16,-5 4 0-16,-1-1-1 0,-11 4-3 0,-3 2-7 0,-9 3-7 0,-2 3-5 15,-9 5-5-15,-1 6-1 0,-3 5 0 16,-2 5-2-16,0 10 4 0,2 5-2 16,6 5 0-16,2 3-3 0,3 4-19 0,7 2-45 0,9 3-76 15,6 4-156-15,4-10-287 0,2-8-966 0</inkml:trace>
  <inkml:trace contextRef="#ctx0" brushRef="#br0" timeOffset="532743.8594">14477 8336 2976 0,'0'0'24'0,"0"0"-57"0,0 0-9 0,0 0 4 16,0 0-45-16,0 0-152 0,0 0-319 0,0 0-1002 0</inkml:trace>
  <inkml:trace contextRef="#ctx0" brushRef="#br0" timeOffset="535962.1616">4772 4082 0 0,'0'0'0'0,"0"0"0"0,0 0 251 16,0 0 116-16,0 0-58 0,0 0-48 0,0 0-29 15,0 0-33-15,0 0-12 0,0 0-8 0,0 0-16 16,-21-116-20-16,21 114-39 0,-3 2-38 0,2 0-42 16,1 0-47-16,0 0-57 0,0 0-82 15,0 3-96-15,-1 3 12 0,1 5 51 0,-3 4 83 16,1 5 108-16,-1 4 24 0,1 2 1 0,-1 4-5 16,2-2-4-16,0 1-13 15,1-1 2-15,0 1-3 0,1-3 1 0,-1-1 0 0,0-3-3 0,0 0 4 16,0-3 0-16,1-5 1 0,0-3 0 15,1-3 0-15,-1-4 7 16,0-1 24-16,-1-3 43 0,2 0 54 0,-2 0 37 0,0 0 32 0,0 0 4 16,1-1-16-16,-1-2-13 0,0 0-30 15,0-3-54-15,0-5-42 0,0-4-30 0,0-5-29 16,0-3 10-16,1-1 4 0,-1-1 2 0,1 2 0 16,0-3-1-16,1 2-4 0,-1-2-1 0,2 0-1 15,-2-3-7-15,1 3 4 16,1 0-2-16,2 1 3 0,-3 6 6 0,2 4-4 15,-2 5-2-15,0 2-14 0,0 5-29 0,-1 2-32 0,3 0-41 16,0 1 15-16,5 0 21 0,1 0 29 0,1 0 37 16,4 0-3-16,0 2 1 0,3 4-2 15,-1 2 2-15,-1 0 0 0,-3 0-2 0,-2 1 4 16,-2 0 0-16,-1-2 3 0,0 1 9 16,-5-1 1-16,1 0 2 0,-2 0-2 0,0-2-5 0,-2 1 2 15,0-2 5-15,0 3 6 0,-2 0 12 16,-3 2 3-16,-2 3 2 0,-2 0 2 0,-5 4 0 15,-3-1 1-15,-2 1 0 0,1 1-4 16,-3-2-1-16,3-2-8 0,2 1-3 0,4-3-4 0,3-1-4 16,4-2-7-16,0-2-17 0,6-1-42 15,-1-1-67-15,7 0-90 0,8-2-144 0,-2-2-323 16,-3 0-97-16</inkml:trace>
  <inkml:trace contextRef="#ctx0" brushRef="#br0" timeOffset="536433.6591">5320 3982 2230 0,'0'0'52'0,"0"0"-38"0,0 0 2 16,0 0 14-16,0 0 11 0,0 0 2 15,0 0-12-15,0 0-21 0,0 0-19 0,0 0-33 0,0 0-46 16,0 0 15-16,0 0 20 0,0 0 43 15,-48 61 49-15,36-37-12 0,-1 0-7 0,-4-1-13 0,1 0 0 16,0-1 0-16,1-3 0 0,1 1-3 16,2-4 0-16,1-1 0 0,-1-3 0 0,4-3 2 15,-1 0-1-15,4-4-2 0,1 0-2 16,2-1-2-16,2-3 5 0,-2-1 4 0,2 0 14 16,0 0 21-16,0 0 19 0,0 0 17 0,3-1 7 15,-2-3-4-15,1-2-10 0,4-2-41 0,-1-6-21 16,3-4-16-16,2-5-9 0,0-2 17 15,2-4 2-15,3 2 1 0,-4-1 0 0,3-1-2 16,0-1-2-16,0 1 0 0,-2 4 0 0,-3 3 5 16,0 5-2-16,-3 5 2 0,-2 3 2 0,-3 4 1 15,0 3 3-15,-1 2-4 0,0 0-13 0,0 0-25 16,0 0-41-16,0 3-39 0,1 4 15 16,3 3 23-16,-1 4 41 0,3 3 45 0,-1 5-1 15,-1 1-4-15,1 4 1 16,0-2-1-16,-1 1-1 0,-1 1 3 0,3-2-1 15,0 0-2-15,1 0-4 0,1-1-4 0,0-1 0 0,3-2-7 16,-1-1-10-16,3-2-31 0,-2 0-72 16,-1-4-98-16,2-1-134 0,-2-2-234 0,-2-4-182 0,-2-2 313 15</inkml:trace>
  <inkml:trace contextRef="#ctx0" brushRef="#br0" timeOffset="536951.5005">5095 4241 394 0,'0'0'322'16,"0"0"-151"-16,0 0 9 0,0 0 12 15,0 0-2-15,0 0-47 0,0 0-91 16,0 0-91-16,0 0-22 0,0 0-2 0,0 0 19 16,0 0 51-16,0 0 2 0,0 0-1 0,145-63-1 15,-102 49-1-15,4-1-1 0,-1 0 0 16,1-2-2-16,3 0-1 0,-4-2 2 0,0 2 1 0,-2-1 4 15,-3-1-2 1,-3 2 2-16,-5 2-1 0,-5 2-1 0,-8 2 4 0,-3 2 3 16,-7 4 24-16,-7 1 58 0,-3 4 60 0,0 0 42 0,0 0-1 15,-1 0-50-15,-2 0-64 0,-4 3-79 0,-2-1-41 16,-3 3-21-16,-3-1-1 0,-3 3 31 16,0 0 17-16,-2 3 11 0,0-1 1 15,4 0-1-15,0 0-3 0,2-1-3 16,0 0-1-16,7-3-3 0,2-1-4 0,0 1-7 0,3-1-9 0,2-1-10 15,0 1-9-15,0 0 6 0,4 0 8 0,2 1 15 16,3 0 17-16,2 0 10 0,3 0 3 16,2 1 8-16,4-1-1 0,2 0 2 0,5 1 0 15,2-1-8-15,-1 1-3 0,0 3-6 0,1-1 3 16,-1 1 0-16,-6 0 0 0,-2 2-4 0,-1-2-6 16,-9 0-5-16,-4-1-5 0,-2 2-2 15,-4-1 0-15,0-1 7 0,-7 2 20 0,-3 0 13 16,-3 0 9-16,-5 2 3 0,-4 0-4 15,-1-1-3-15,-4-2-3 0,0 0-6 0,2 0-4 0,-3-1-5 16,4 0-2-16,0-3 2 0,4 0-1 16,4-3-4-16,6-2-12 0,0 0-42 0,5 0-88 15,5-5-192-15,0-1-384 0,0 2-374 16</inkml:trace>
  <inkml:trace contextRef="#ctx0" brushRef="#br0" timeOffset="537321.5174">5980 3896 2367 0,'0'0'-61'0,"0"0"75"0,0 0 23 0,0 0 32 0,0 0-2 16,0 0-12-16,0 0-54 0,0 0-69 0,0 0-67 0,0 0 18 16,0 0 38-16,0 0 71 0,0 0 75 15,33-5-2-15,-5 6-8 0,3-1-42 0,-1 0-24 16,0-1 0-16,-1-2 7 0,-3 2 67 0,1-4 30 15,1 0-3-15,-7-1-14 0,-1-1-42 16,-8 4-20-16,-2-1 4 0,-7 3 24 0,-3 1 18 16,0 0 19-16,0 0-4 0,0 0-29 0,-2 0-32 15,2 2-31-15,-2-1-24 0,1 2-21 0,-1-1-27 16,-2 5 24-16,2 2 18 0,0 2 25 16,-3 2 31-16,2 2-9 0,2 0-2 0,-2 1-2 15,0 1 6-15,1 3-4 16,1 2 2-16,-3 3 1 0,-2 0-4 0,3 3 8 0,-4 1 0 0,0 1 0 15,2-1 4-15,-4 2-5 0,1-3-2 0,4-2 0 16,-2-2-4-16,3-1 2 0,2-5-4 16,1-1-9-16,0-4-28 0,3-2-63 0,5-3-117 15,2-1-187-15,0-3-402 0,-6-2-399 16</inkml:trace>
  <inkml:trace contextRef="#ctx0" brushRef="#br0" timeOffset="537784.3554">6684 3844 1559 0,'0'0'375'0,"0"0"-179"0,0 0-2 15,0 0 21-15,0 0-21 0,0 0-58 0,0 0-59 16,0 0-42-16,0 0-29 0,0 0-24 0,0 0-29 16,0 0-19-16,0 0 14 0,0 0 25 0,-24 43 31 15,12-16 23-15,-5 5-4 0,0-3-5 16,0 2-4-16,-3 1-3 0,-5-3 0 0,3 2-2 15,1-3-1-15,1 1-1 0,-1-4-1 0,6-2-3 16,2-3-5-16,4-4 0 0,5-3-1 16,0-4-3-16,0-2-2 0,4-1-13 15,0-4-15-15,1-1-14 0,6-1-2 0,-3 0 7 16,3-4 12-16,2-6 9 0,2-3 4 0,-1-3-5 16,1-7 2-16,1-1 6 15,0-2 7-15,-4-3 3 0,1-1 7 0,0-5 2 16,-2 2 0-16,-3-2 5 0,5-2 2 0,-3 0-3 0,-1 1 3 0,2 5 6 15,-3 4 7-15,2 6 12 0,-3 6 10 16,-2 7 9-16,1 3 0 0,2 3-10 0,-3 2-13 0,0 0-21 16,0 0-24-16,-1 0-31 0,3 4-1 15,3 2 10-15,0 3 18 0,5 5 33 0,1 3 3 16,2 1 3-16,2 2-4 0,0 2-3 0,0 0 3 16,-1 0-11-16,2 0 0 0,-4 2-1 15,2-1-4-15,-2 3 11 0,-3-2 5 0,0 1 0 16,1-1 0-16,-1-2-14 0,0 0-16 0,2 0-29 15,-1 1-63-15,-2-3-162 0,0-6-355 16,-3-5-884-16</inkml:trace>
  <inkml:trace contextRef="#ctx0" brushRef="#br0" timeOffset="537969.3462">6536 4167 1939 0,'0'0'500'0,"0"0"-478"0,0 0 10 0,0 0 32 0,0 0 9 16,0 0-28-16,0 0-51 0,0 0-39 16,0 0-11-16,0 0 16 0,0 0 26 0,134-80 4 15,-79 68-49-15,10-1-217 0,-16 4-734 0,-14 2-149 0</inkml:trace>
  <inkml:trace contextRef="#ctx0" brushRef="#br0" timeOffset="538860.2433">11346 3023 2372 0,'0'0'73'15,"0"0"3"-15,0 0 13 0,0 0 0 0,0 0-11 0,0 0-42 16,0 0-49-16,0 0-47 0,0 0-40 16,0 0 12-16,0 0 29 0,0 0 43 0,-23 78 43 15,17-40 1-15,2 1-10 0,1 0-7 0,1-1-3 16,0 1-2-16,2-1 2 0,-2-1-1 15,1-1 0-15,0-4-1 0,1-2 3 0,0-5-2 16,1-3 0-16,-2-5-1 0,1-4-3 16,0-6 2-16,0-2 4 0,-1-2 14 0,1-3 18 15,0 0 24-15,0 0 21 0,0 0 7 0,0 0 2 16,0-3-2-16,0-4-33 0,-2-3-27 0,1-5-24 16,-1-3-22-16,0-1 8 0,1-4 8 0,-3 0 3 15,1 1 1-15,0-4-1 0,0 0-4 16,0-1 1-16,-1 0-1 0,-1-1 2 0,1 0 0 15,0 2-1-15,-1 1-1 0,2 3-2 0,-1 2-1 16,3 2 1-16,1 4-1 0,0 2-1 0,0 3-4 16,0 2-6-16,3 2-7 0,0 2-9 15,1 0-5-15,1-1 0 0,0 1 3 16,2-2 4-16,3 2 7 0,3 0 5 0,6 0 8 0,0 1 2 16,4-1-1-16,2 2-6 0,-1 1-3 0,2 1 1 15,-1 1 2-15,1 2-56 0,-3 1-3 0,-1 4 22 16,-1 2 4-16,-2 1 52 0,-2 1 6 15,-2 1-20-15,-4-1-4 0,-2 3 9 0,-8-4-7 16,-1 3 0-16,-4-2 4 0,-8 4 9 0,-7-1 12 16,-6 0 3-16,-1 1-3 0,-6-2-3 0,-1 0-6 15,5-1-2-15,-1-3-3 0,3 1-3 0,5-1-1 16,6 0-5-16,2-2-31 16,8-4-61-16,4 1-112 0,1 0-116 15,10-2-197-15,1-1-365 0,-3-3 148 0</inkml:trace>
  <inkml:trace contextRef="#ctx0" brushRef="#br0" timeOffset="539088.6457">11937 3119 2760 0,'0'0'-37'0,"0"0"-107"0,0 0 12 16,0 0 33-16,0 0 81 0,0 0 58 0,0 0 17 15,0 0-2-15,0 0-21 0,-52 118-14 16,44-92-8-16,2-1-2 0,1 1 3 0,1 0 0 15,-1 0 7-15,2-1 2 0,-1 0-2 0,2-2 2 16,1-2-10-16,0-3-6 0,1-1-13 0,0-3-41 16,0-2-83-16,0-3-161 0,1-1-262 15,2-3-367-15,-1-2 188 0</inkml:trace>
  <inkml:trace contextRef="#ctx0" brushRef="#br0" timeOffset="539232.3392">11922 2949 2296 0,'0'0'30'0,"0"0"0"0,0 0 13 0,0 0 22 0,0 0 15 15,0 0-11-15,0 0-48 0,0 0-101 0,0 0-55 16,0 0 6-16,0 0 22 0,0 0 34 0,0 0-130 16,0 0-509-16,61-19-483 0</inkml:trace>
  <inkml:trace contextRef="#ctx0" brushRef="#br0" timeOffset="539655.447">12226 3053 2410 0,'0'0'94'0,"0"0"23"16,0 0 12-16,0 0-15 0,0 0-49 15,0 0-49-15,0 0-24 0,0 0-4 16,0 0 7-16,0 0 3 0,0 0 4 0,138-65-1 15,-103 61-3-15,-3 2 3 0,-4 2-2 0,-4-1 0 0,-3 1-1 16,-4 0-2-16,-4 1-4 0,-5 2-7 0,-3 2-4 16,1 1 0-16,-3-1-1 15,-3 3 9-15,0 1-1 0,0 3 4 0,-8 0 8 0,1 3 1 16,-4 2 10-16,-4 3 2 0,-4 0-1 16,-1 1 3-16,-2 1-8 0,-1 1-3 15,-2 0-1-15,2-1-4 0,-2 1 0 16,0 0 1-1,4 1-1-15,-2-1-3 0,4-1 5 0,0 0 1 0,3-3-4 16,3-1 4-16,3-4-10 0,3-4-2 0,3-3-1 0,3-3-9 0,0-1 12 0,1-2 2 16,0-1 10-16,1 0 13 0,1 0 1 0,3 0 12 15,4 0 7-15,3-4 6 0,6 1 14 16,4-3-8-16,8 0-12 0,3-1-9 0,4-3-14 0,1 2-4 16,0 0 1-16,-2 0-3 0,0 0-5 0,-1 1 0 15,-4 3-4-15,-4-1-4 0,1 0-7 16,-2 2-29-16,-2 0-46 0,-3 1-69 15,-2 0-131-15,-4 0-203 0,-5 0-484 0,-3 1-141 16</inkml:trace>
  <inkml:trace contextRef="#ctx0" brushRef="#br0" timeOffset="540051.6922">12921 2963 2237 0,'0'0'135'15,"0"0"14"-15,0 0 2 0,0 0-14 0,0 0-21 16,0 0-43-16,0 0-35 0,0 0-29 16,0 0-16-16,0 0-5 0,0 0 3 0,0 0 8 15,0 0 0-15,129-53-3 0,-102 52 3 16,1 1-2-16,-6 0 0 0,-1 0 5 0,-5 0-8 16,-5 0-5-16,-6 1-8 0,-1 5-9 0,-4 0 3 15,0 3 8-15,-7 3 9 16,-5 4 13-16,-2 2 2 0,-6 3 0 0,-3 1-3 0,-1 1-3 15,0 0-1-15,-1 1-1 0,4-1-1 0,0 2-4 16,3-1 1-16,5-2 0 0,-1-2-2 0,4 0 6 16,4-4-3-16,2 0 4 0,3-1-1 0,1-2-4 0,1-3-1 15,4-1-3-15,4 0 3 0,1-4 8 16,0 1 2-16,2-2 9 0,5-1 6 0,0-3 2 16,4 0 1-16,4-2 2 0,2-3-4 15,3-2-6-15,3-2 0 0,-1-3-7 16,1 1-19-16,0-1-17 0,2-1-5 0,-4-3-17 0,0-1-30 0,-1-3-61 15,0-1-103-15,-2-3-145 16,-3-2-158-16,2-2-229 0,-13 7 68 0,-4 7 709 16</inkml:trace>
  <inkml:trace contextRef="#ctx0" brushRef="#br0" timeOffset="540476.4102">13654 2875 0 0,'0'0'0'0,"0"0"622"0,0 0-64 0,0 0-105 0,0 0-93 16,0 0-57-16,0 0-57 15,0 0-61-15,0 0-58 0,0 0-48 0,0 0-48 16,0 0-28-16,0 0-21 0,0 0-34 0,20-33-40 0,-22 39-16 15,-2 4 29-15,0 5 46 0,-6 5 51 16,2 4 27-16,0 0-14 0,-3 1-13 16,2-1-4-16,2 0 4 0,-2 0-3 0,-1 0-1 15,1-1 3-15,1-2-2 0,3 1 2 0,-4-4 3 16,2-1-10-16,3-5-5 16,0-2-2-16,1-4-2 0,2-4 7 0,1-1 15 15,0-1 18-15,0 0 22 0,0 0 17 0,0 0 10 16,0 0 4-16,0-2-8 0,0-4-24 0,1-7-33 15,3-4-23-15,-1-4-18 0,0-3 5 0,4 1 8 0,0-1 1 16,0-3 2-16,2 0-4 0,1-3 0 0,2-1 4 16,0-1-4-16,2 2 5 0,-3 1 1 0,-2 6 0 15,-3 5 8-15,0 7 0 0,-4 4 6 16,1 6-2-16,-2-1-7 0,-1 2-4 0,0 0-11 16,0 0-6-16,0 0-9 0,0 0-16 0,0 0-18 15,2 4 4-15,0 3 11 0,1 3 16 16,4 4 22-16,0 4 4 0,0 1-2 15,1 3 2-15,1 2-2 0,2 0-1 0,-3 2 1 0,1 0 2 16,2 1 0-16,1 0 1 0,2 2 0 0,3-1-2 16,1 1 1-16,-1-2-1 0,3-3 1 15,-2-1-2-15,0-2-2 0,1-2-6 0,-7-3-14 16,-2-3-29-16,0-1-45 0,-2-2-61 0,-6-3-115 16,0-1-223-16,-2-1-515 0,0-2-237 0</inkml:trace>
  <inkml:trace contextRef="#ctx0" brushRef="#br0" timeOffset="540655.0657">13612 3170 2283 0,'0'0'91'0,"0"0"-9"0,0 0 5 16,0 0-9-16,0 0-14 0,0 0-17 0,0 0-20 15,0 0-10-15,0 0-3 0,0 0 3 16,0 0-5-16,133-42-9 0,-94 34-23 0,-5 0-66 15,2 1-169-15,-12 1-506 0,-6 3-790 0</inkml:trace>
  <inkml:trace contextRef="#ctx0" brushRef="#br0" timeOffset="2.31782E6">2441 7088 3152 0,'0'0'10'0,"0"0"-57"0,0 0-3 0,0 0 15 0,-123-20 18 15,119 20 30-15,4 0 2 0,0-1-9 0,6 1-23 16,6 0-22-16,6 1 10 0,10 5 6 15,7 0 20-15,14 0 9 0,7 4-13 0,12-3-8 16,6 0-3-16,12 0-5 0,7-3 7 0,8 0 1 16,8-2 0-1,7-2 3-15,6 1 0 0,9 0 10 0,7-5 2 0,7 0 4 16,7 0 2-16,5-2 0 0,10-3 1 0,5 0-4 16,8 0 3-16,7-1 1 0,5-3 2 0,7 2 9 0,6-3-6 15,7 2-2-15,6-2-2 0,5-1-3 0,5 1 7 16,7-2 2-16,3-2 0 15,3 1 1-15,7-1-6 0,-1-2-4 0,0-1 0 0,4 2-1 16,-4 1 3-16,3-1 3 0,-4 2 2 0,0 2-1 16,2 0 0-16,-4-1 4 0,-3 3 0 0,-1-1 0 15,1 0 1-15,-4 2-4 0,-4 2-3 16,3-2-1-16,-5-1-1 0,-1 2-1 0,-5-2 1 16,-5 1 3-16,-4-2-8 0,-6 0 1 15,-8 2-2-15,-10 1-4 0,-12-1 10 0,-12 0 0 0,-10 2-1 16,-13 2-2-16,-14 0-3 0,-11 2-3 0,-17-1-1 15,-16 2 4-15,-10 0-5 0,-14 1 1 16,-4 4-1-16,-10-3-5 0,-7 2-2 0,-8 1-5 16,-5-1-14-16,-1 0-22 0,-9 1-43 15,-4-1-60-15,-1-1-93 0,-5 0-171 0,-3 1-332 0,-2-1-471 16</inkml:trace>
  <inkml:trace contextRef="#ctx0" brushRef="#br0" timeOffset="2.31842E6">2167 4537 3069 0,'0'0'-50'0,"0"0"17"0,0 0-14 16,0 0 0-16,0 0 20 0,0 0 2 0,0 0 3 16,0 0-7-16,0 0-14 0,0 0-21 0,0 0-34 15,0 0 7-15,0 0 19 0,0 0 30 0,-70-42 41 16,81 89 5-16,3 13 1 0,-2 17 3 0,1 12 1 15,-1 17 0-15,-2 14 2 0,0 16-1 16,0 13 0-16,-2 14 0 0,1 10 1 0,-5 12 0 16,4 12-3-16,-5 9 0 0,4 8-3 15,-1 8 1-15,0 6 1 0,2 0-1 16,0 3 4-16,3-3 2 0,1-1 2 0,4-7-2 0,3-5-2 16,6-9-3-16,1-9-2 0,6-8 0 15,2-11 1-15,6-7-4 0,3-10-2 0,5-12-15 0,5-9-21 16,0-13-12-16,3-11-30 0,4-9-54 15,1-11-87-15,5-11-135 0,2-11-242 0,-17-24-206 16,-18-18 483-16</inkml:trace>
  <inkml:trace contextRef="#ctx0" brushRef="#br0">8054 3958 2116 0,'0'0'-111'15,"0"0"-136"-15,0 0-65 0,0 0-31 0,0 0-179 16,0 0-1-16,0 0 465 0</inkml:trace>
  <inkml:trace contextRef="#ctx0" brushRef="#br0" timeOffset="2.31947E6">8334 3675 0 0,'0'0'89'0,"0"0"209"0,0 0 10 0,0 0-29 15,0 0-50-15,0 0-50 0,0 0-48 16,0 0-41-16,0 0-55 0,0 0-68 0,0 0-61 0,0 0-55 16,0 0 27-16,0 0 63 0,14-31 67 15,-6 49 83-15,1 9 24 0,-3 8 4 0,4 14 8 16,-1 12-11-16,0 14-10 0,1 15-18 16,-4 14-20-16,-2 17-7 0,2 18-3 0,-3 15-12 15,-1 15-3-15,3 15-1 0,-1 13-10 0,3 10-1 0,-2 8-6 16,5 7-5-16,0 2-6 0,6 5-3 0,-2 0-6 15,6 1-3-15,0 1-3 0,3-2-9 16,4-6-5-16,0-5-3 0,-1-7-1 16,4-8-3-16,1-10 4 0,-1-10-7 0,1-12-3 15,-1-10 2-15,0-11-8 0,-1-13 6 0,-1-15-6 16,1-14-15-16,-3-16-24 0,3-16-32 0,-1-15-66 16,-4-13-115-16,5-13-208 0,-10-14-236 0,-5-10 507 15</inkml:trace>
  <inkml:trace contextRef="#ctx0" brushRef="#br0" timeOffset="2.3201E6">14777 3159 2415 0,'0'0'-13'0,"0"0"-68"15,0 0-1-15,0 0 11 0,139 10 11 0,-111 15 18 16,2 5 7-16,1 9 4 0,-1 10 14 16,6 7 7-16,0 10 5 0,0 11 8 0,-1 8 3 0,4 8 5 15,-1 9 0-15,2 11 4 0,-2 8 6 16,5 9-7-16,-6 8-2 0,3 11-3 16,-2 7-7-16,-4 6 3 0,2 7 1 0,-3 4-2 0,-1 4 2 15,3 7 4-15,-4 0 0 0,-6 3 4 16,3-4 0-16,-5 0-2 0,2-4 0 0,-3-4-1 0,-3-6-1 15,1-4 4-15,-5-7-2 0,2-3 3 16,-4-7 2-16,3-4-4 0,-5-5 3 0,0-5-5 0,-2-5 2 16,-5-6-1-16,-2-2-7 15,1-4-1-15,-6-3-4 0,-3-2-13 0,-10-2-26 16,1-5-43-16,-11 0-77 0,-4-1-105 0,-2-4-167 16,2-24-306-16,10-27 144 0</inkml:trace>
  <inkml:trace contextRef="#ctx0" brushRef="#br0" timeOffset="2.32096E6">2620 10376 2597 0,'0'0'4'0,"0"0"-54"0,0 0 16 0,0 0 19 16,0 0-42-16,0 0-103 0,0 0-121 16,0 0-118-16,0 0 50 0,0 0 95 0,0 0 133 15,0 0 156-15,124 13 6 0,-79-10 1 0,6-2-10 16,9-1-15-16,1 1-8 0,7-1-8 16,1 0 5-16,6 0 13 0,2 0 7 15,6-2 26-15,3-1 20 0,4 1 11 0,4-2 13 16,3 0-9-16,7 0 5 0,5-2-2 0,6-1-5 0,5 0 8 15,6-2-16-15,5-4-9 0,4 3-8 16,7-3-12-16,8 2-9 0,3 1-6 16,8 1 0-16,2 0-2 0,9 1 3 0,3 0 1 15,7-1-10-15,6 2-1 0,6-1-10 0,4 1-3 0,7 1 0 16,4 0-10-16,1 1 3 0,5 2 0 16,2 0-6-16,0-1 10 0,5 1-2 0,5-1-1 15,2 0 1-15,3-1-1 0,3-2-7 16,3 0 2-16,1 0 4 0,2-1-4 0,-1 0 7 15,1-3 5-15,-3 3-7 0,1-4 6 0,4 0-2 0,-4 1-2 16,2 0 4-16,-1 0-4 0,-3 0 2 16,0-2-2-16,0-1 1 15,0 1 4-15,-2 1 0 0,-1-3 1 16,-2 3 1-16,-7-3 0 0,-2 2-1 0,-8 0-2 0,-6 1 0 0,-10 0-3 16,-3 2-1-16,-9 1-2 0,-4 0-5 0,-10 2-1 15,-2-2-3-15,-7 2-2 0,-6 0 4 0,-5 0-3 16,-7 1 3-16,-7-1 1 0,-6 0-2 15,-7-2 5-15,-6 3-1 0,-4-1 0 0,-8 0-1 16,-9 1-6-16,-8-1-3 0,-6 0 2 0,-8 2-2 16,-4-4 0-16,-10 2-3 0,-6-1-12 0,-9 1-21 15,-8-2-43-15,-6 1-66 0,-11 1-113 0,-8 0-202 16,-8 3-397-16,-4 1 197 0</inkml:trace>
  <inkml:trace contextRef="#ctx0" brushRef="#br0" timeOffset="2.3212E6">16499 9169 2720 0,'0'0'-272'0,"0"0"-548"0,0 0-698 0</inkml:trace>
  <inkml:trace contextRef="#ctx0" brushRef="#br0" timeOffset="2.67756E6">2599 11906 1323 0,'0'0'116'16,"0"0"-2"-16,0 0-13 0,0 0-6 15,0 0-8-15,0 0 4 0,0 0-6 0,0 0-16 16,0 0-23-16,0 0-22 0,0 0-24 0,0 0-33 16,-13-48-33-16,13 54 6 0,0 5 15 0,3 7 28 15,2 4 33-15,-1 9-6 16,2 1-6-16,-3 4-3 0,2 4-2 0,-3-1 3 0,0 1 2 16,-1-2-4-16,1-2-2 0,-1 0 1 0,1-3-2 15,0-2 3-15,0-1 0 0,-2-5 2 16,1-1 3-16,-1-3-5 0,2-1 2 15,-2-4-1-15,0-2 0 0,0-3 4 0,0 0 2 0,0-1-4 16,0-1-33-16,0-2-100 0,-2 0-154 0,1-3-208 16,1 0-205-16,-1-2 344 0,1-1 353 15</inkml:trace>
  <inkml:trace contextRef="#ctx0" brushRef="#br0" timeOffset="2.6781E6">2416 11974 59 0,'0'0'374'0,"0"0"-181"0,0 0-33 16,0 0-11-16,0 0-3 0,0 0 16 0,0 0 10 16,0 0-5-16,0 0-8 0,0 0-13 15,0 0-28-15,0 0-24 0,0 0-23 0,0 0-34 0,-24-39-19 16,24 38-12-16,0 1-8 0,0 0 3 15,1 0-2-15,-1 0 0 0,0 0 0 0,0 0-8 16,0 0-4-16,0 0-2 0,1 0 2 0,-1 0 6 16,0 0 6-16,0 0 6 0,0 0 2 0,0 0 1 15,0 0 2-15,0 0 5 0,0 0 10 16,0 0 2-16,0 0 5 0,0 0 1 0,0 0 0 16,0 0 1-16,-1 0-4 0,1 0-6 15,0 0-2-15,0 0-8 0,0 0 0 0,0 0-2 16,0 0-1-16,0 0 2 0,0 0-3 0,0 0 0 15,-1 0-5-15,1 0-2 0,0 0-4 0,-1 0 0 16,1 0-3-16,0 0-2 0,0 0 2 0,0 0-3 16,0 0-14-16,0 0-51 0,-1 1-134 15,1 1-185-15,-1 1-392 0,-2-2-287 0</inkml:trace>
  <inkml:trace contextRef="#ctx0" brushRef="#br0" timeOffset="2.67928E6">2372 11747 1090 0,'0'0'202'15,"0"0"-50"-15,0 0-22 0,0 0-33 0,0 0-26 16,0 0 9-16,0 0 0 0,0 0 20 16,0 0 12-16,-91-118-3 0,89 104 1 0,1 0-8 15,0 4-24-15,1 1-31 0,0-2-25 0,4 2-24 16,6-2-10-16,9 1-4 0,2-2 0 16,6 0 2-16,5 2 6 0,1 0 2 0,8 2 3 15,0 0 0-15,8 3-2 0,2 2 4 0,-2 3 0 31,-1 2 0-31,-2-1-2 0,-4 9-8 0,-2 2-2 0,-6 5-4 0,-4 5-3 16,-5 2 1-16,-6 5 3 0,-5 4-3 0,-6 3 0 0,-7 1-3 16,-1 4-2-16,-7 0 8 0,-8-2 2 0,-4 2 0 15,-7-3 7-15,-1-4-1 0,-3 1 2 16,0-6 13-16,-2-1-1 0,-1-3 1 0,1-3 5 16,-1-5 0-16,1-1 3 0,2-4 0 15,6-1-1-15,1-4 3 0,9-3-1 0,4-1 3 16,1-2-3-16,6-1-13 0,3 0-40 0,0-3-139 0,2-5-283 15,4 2-517-15,-1 1 219 0</inkml:trace>
  <inkml:trace contextRef="#ctx0" brushRef="#br0" timeOffset="2.67985E6">1647 10155 545 0,'0'0'72'0,"0"0"-20"0,0 0-6 0,0 0-11 16,0 0 2-16,0 0 21 0,0 0 15 15,0 0 2-15,0 0-24 0,0 0-63 0,0 0-61 16,0 0-10-16,0 0 24 0,-19 3 36 0,17 21 42 15,-3 9 6-15,3 10-6 0,-6 10 1 16,3 9 8-16,-4 7-3 0,-3 7 0 0,-4 6-5 16,-2-1-12-16,0 5-1 15,-4-10 1-15,6-9 23 16,-1-8 12-16,3-5 9 0,-5 5 9 0,0 5-17 0,0 4-4 16,-1 3-6-16,0 3-3 0,3 0-1 0,1 2 0 0,4-2 8 0,0-4-5 15,5 0 2-15,0-2-6 0,6-2-5 0,1-3 2 16,0-1-2-16,7-4-1 0,3-4-2 0,3-4-3 15,0-3 4-15,11 3-2 0,3-2-1 0,8-4-12 16,0-8-7-16,4-14-1 0,-4-9-1 16,1-11 20-16,2-2 10 0,-1-6 8 0,3-7 2 15,0-4-21-15,-1-5-95 0,2-2-152 16,-5-3-36-16,-4-1-148 0,-9 6-191 16,-9 7 331-16</inkml:trace>
  <inkml:trace contextRef="#ctx0" brushRef="#br0" timeOffset="2.68013E6">1698 11774 1681 0,'0'0'56'0,"0"0"-103"16,0 0-48-16,0 0-21 0,0 0-3 15,0 0 24-15,0 0 41 0,0 0 27 0,0 0 39 16,0 0 30-16,0 0 5 0,0 0 4 0,0 0 1 15,123 45 2-15,-90-25 2 0,-1 3-8 16,3 6-6-16,-4 2-8 0,-3 5-6 0,-2 3-5 0,-6 1-9 16,-3 3-5-16,-3 0-3 0,-6 0-1 15,-4 1 0-15,-2 1-6 0,0 0-13 16,-8-1-22-16,-6 2-33 0,-7-3-42 16,-3 1-49-16,-7-2-42 0,-4-3-37 0,-4-1-24 15,-2-4-10-15,1-2-35 0,-3-4 272 0,5-2 36 0,7-8 0 16,13-8 0-16</inkml:trace>
  <inkml:trace contextRef="#ctx0" brushRef="#br0" timeOffset="2.68096E6">3011 11959 1961 0,'0'0'10'0,"0"0"-24"0,0 0-16 0,0 0-9 15,0 0 1-15,0 0 15 0,24-126 28 0,-16 112 30 16,2 2 10-16,0 3-7 0,0 2-26 0,0 3-31 16,-1 3-24-16,1 1-18 0,0 5-9 0,0 5 5 15,-1 6 13-15,-3 6 7 0,0 4 17 16,-5 7 19-16,1 3 10 0,-2 5 14 0,-8-1-5 15,-2 1-4-15,-2-3-5 0,-1-2-2 16,0-2 1-16,2-8-5 31,1 1-2-31,1-7 4 0,1-4 1 0,2-3 6 0,0-3 5 0,1-3 4 0,2-3 33 0,1-1 33 16,1-3 51-16,0 0 38 0,1 0 27 0,-3-4-37 0,-1-4-44 16,-4-6-42-16,0-3-50 0,-1-5 8 0,2-5-6 15,0 0-3-15,0-2-1 0,3-4-3 0,2-2-3 16,2-3 1-16,0-4-7 0,1-3-6 15,7-4-4-15,3 1 0 0,0 0-2 0,2 1-3 0,3 4-1 16,-2 4-1-16,4 6-10 0,3 6-4 0,0 5-8 16,4 5-7-16,1 3 2 0,4 4 3 15,1 2 8-15,0 5-1 0,-1 3 2 0,1 1-4 16,-4 8-8-16,-4 4-13 0,-2 5-19 16,-7 3-12-16,-1 1-11 0,-9 2 4 0,-4 3 18 0,-1 2 6 15,-11-1 22-15,-6 3 13 0,-4-1 8 0,-5 2 15 16,-5-3-18-16,1-1-1 0,-2-2-19 15,-2-2 4-15,2-2 19 0,0-1 6 0,4-3 19 16,3 0 1-16,4-4 0 0,6-3 3 0,0-2 4 16,6-2-3-16,4-3-2 0,1-1-2 15,5-2-2-15,0-1-8 0,0 0-11 0,3 0-23 16,2 1 22-16,1 1 20 0,4-2 32 16,7 1 37-16,2 0-16 0,5-1-13 0,3 0-16 15,3 0-15-15,0 3-9 0,1 0-2 0,-1 2-10 16,-1 3-6-16,-1 1 3 0,1 6 0 15,-1 4 6-15,4 0 7 0,-3 3-1 0,3 3 1 0,-4 3 1 0,-6-1 2 16,0 0-1-16,-4 0 2 16,-2-2-1-16,-3-2 3 0,-2-3 1 0,-2 0-5 15,0-6-6-15,-2-3-35 0,2-3-58 16,-1-3-89-16,1-2-159 0,-2-3-265 0,-4 0-9 0</inkml:trace>
  <inkml:trace contextRef="#ctx0" brushRef="#br0" timeOffset="2.68118E6">3913 11690 1677 0,'0'0'73'0,"0"0"-78"0,0 0-79 16,0 0-92-16,0 0 36 0,0 0 79 16,0 0 55-16,0 0 64 0,0 0-4 15,0 0-11-15,-31 125-16 0,27-92-3 0,3 6-5 16,-2 0-6-16,2 1 0 0,1 2-6 0,-1-2 3 15,-1-1 8-15,2-1 5 0,-1-2 9 0,-2-1-5 0,1-1-60 16,0-2-117-16,-2-3-266 16,3-8-306-16,-2-8 397 0</inkml:trace>
  <inkml:trace contextRef="#ctx0" brushRef="#br0" timeOffset="2.68153E6">3887 11435 1252 0,'0'0'107'0,"0"0"-32"0,0 0-12 16,-85-149 4-16,62 121 9 0,-2 5 39 0,-1 2 14 15,1 3-1-15,4 5-22 0,3 5-41 16,2 2-30-16,4 4-31 0,5 2-23 0,0 0-19 16,-1 5-12-16,0 8 3 0,1 3 8 0,-2 4 14 15,0 5 6-15,2-2 0 0,3 4 2 16,2 0 0-16,2-2 6 0,1 0 0 0,5-1 5 15,3 0 3-15,3-4-3 0,2 0 5 0,0-5-3 16,2 1-4-16,-1-4 2 16,1-4-2-16,3-2 7 0,-2-2 12 0,6-4 14 0,-2 0 17 15,2-8 6-15,-1-3 2 0,0-1-3 16,-2-3-2-16,-1-1 0 0,1-2 4 0,-8 0 1 0,0-1 1 0,-3 1 1 16,-3 0-4-16,-2 0-3 0,-1 1-6 15,-3 4-12-15,0 0-10 16,0 2-12-16,0 3-17 0,-1 2-18 0,-1 4-53 0,1 2-109 15,-2 0-74-15,3 5-66 0,-2 6-31 0,-2 4-82 16,2-1-146-16,0-5 342 0</inkml:trace>
  <inkml:trace contextRef="#ctx0" brushRef="#br0" timeOffset="2.68186E6">4603 11642 1406 0,'0'0'236'16,"0"0"-139"-16,0 0-11 0,0 0-13 0,0 0-22 0,0 0-20 15,0 0 2-15,0 0 1 0,0 0-10 16,0 0-9-16,0 0-18 0,-127-64-10 0,94 83 11 16,1 6-4-16,-4 5 4 0,3 5 8 0,-2 7-8 15,2 2 4-15,2 3-4 0,1 4-4 0,1 0 3 16,4 2-2-16,2 1 4 0,8-1 5 15,2-5-4-15,6-3 4 0,7-5 0 16,1-4 4-16,9-4 7 0,4-5 10 0,7-1 1 16,3-7-2-16,5-3 4 0,5-5 5 15,6-6 9-15,1-2 3 0,5-4 0 0,3-10-8 0,4-5-11 0,3-5-6 16,1-2-3-16,-2-4-15 0,1 1-28 0,-3 1-84 16,-7 1-127-16,-1 1-207 0,-8 1-284 15,-11 6-162-15,-10 5 871 0</inkml:trace>
  <inkml:trace contextRef="#ctx0" brushRef="#br0" timeOffset="2.68219E6">5325 11455 1331 0,'0'0'207'0,"0"0"-24"15,0 0-35-15,0 0-15 0,0 0-13 0,0 0-36 16,0 0-46-16,0 0-30 0,0 0-17 0,0 0-1 0,0 0 11 16,0 0 4-16,0 0 2 15,-135 96 1-15,113-61-5 0,1 4-1 0,1 3 0 16,5 2-2-16,2-3 2 0,5 0 3 0,3 1 1 0,5-4-1 16,0-1 2-16,3-1 3 0,8-4 1 15,2-3 2-15,4-3 2 0,2-3-1 16,3-4 2-16,5-1 1 15,-3-4-3-15,6-2 3 0,-1-3 4 0,2-5 2 16,3-2 1-16,0-2-9 0,-2 0-25 16,0-1-76-16,1-5-118 0,-6-3-213 0,-7 2-383 15,-6 1-179-15</inkml:trace>
  <inkml:trace contextRef="#ctx0" brushRef="#br0" timeOffset="2.68239E6">5119 11941 1481 0,'0'0'142'0,"0"0"-98"0,0 0-26 16,0 0 25-16,0 0 45 0,0 0 34 16,0 0 2-16,0 0-32 0,0 0-23 0,0 0-4 0,0 0 14 15,0 0 12-15,0 0-14 16,0 0-22-16,173-32-22 0,-110 20-9 0,2 0-7 16,-2-1-5-16,-2 2 0 0,-6 2-3 0,-6 1-1 15,-2 1-2-15,-8 0-16 0,-7 3-75 16,-9 3-196-16,-5-2-430 0,-8 3-817 15</inkml:trace>
  <inkml:trace contextRef="#ctx0" brushRef="#br0" timeOffset="2.68294E6">7391 11372 1015 0,'0'0'3'16,"0"0"-62"-16,0 0-58 0,0 0-78 15,0 0-61-15,0 0-8 0,0 0 137 0,0 0 127 16,0 0 0-16</inkml:trace>
  <inkml:trace contextRef="#ctx0" brushRef="#br0" timeOffset="2.68374E6">7420 11418 1441 0,'0'0'138'0,"0"0"-30"16,0 0-11-16,0 0-14 0,0 0 1 15,0 0-4-15,0 0-31 0,0 0-81 16,0 0-36-16,0 0-2 0,0 0 18 0,0 0 45 15,0 0 19-15,0 0-2 0,-10 108-3 0,13-67-3 0,-2 4-3 16,1 1 0-16,3 0-3 0,-3 2 2 0,-1-2 4 16,4 0 3-16,-2 1 5 0,-2-3 2 15,1-4-1 1,-2-3 0-16,0-7-5 0,0-6-5 0,0-3-9 0,0-7-20 16,0-3-55-16,0-5-57 0,0-3-55 0,0-3-35 0,0-2-17 15,0-6-62-15,-1-4-79 0,-1-5 38 0,-5-3 348 16,3-6 0-16,-4-5 0 0,-2-1 0 15,-1-4 0-15,0-2 0 0,-5-3 0 0,4-1 0 16,-6-1 0-16,5-2 0 0,-6 1 109 0,6 2 186 16,-5 3 12-16,6 3-19 0,-5 2-22 15,5 3-41-15,0 5-44 0,2 1-37 0,1 4-30 0,5 2-18 16,-3 4-10-16,6 0-5 0,1 4-15 16,0 1-25-16,5 0-23 0,4 1-24 15,8 1-10-15,1 1-3 0,5 2-3 16,3 0 3-16,1 1 5 0,7 3 2 0,1 1 4 0,2 1 4 15,-1-1 1-15,3 4-1 0,2 2-1 0,-3 1 0 16,-3 3-3-16,0 0 2 0,-8 5-3 0,-3 0-6 16,-8 3-13-16,-5 2-20 0,-6 2-8 15,-5 3-5-15,-8 2 5 0,-7-1 16 0,-8 1 2 16,-2 1 8-16,-7 1 5 0,-5-1 6 0,-3 0 7 16,-1-2 2-16,0-2 7 0,0-2 0 0,2-4 7 0,8-3 5 15,1 1 15-15,8-8 8 16,7-1 3-16,1-2-2 0,10-3-6 15,0-1 14-15,4-1 16 0,0 0 7 0,3 0-13 16,2 0-18-16,9-4-23 0,2-4-6 0,10-1 5 0,5-3-4 16,3-1 2-16,7 2-6 0,5-1 1 0,-2 1-2 15,1 1-3-15,0 0 2 0,0 5-2 0,0 0-1 16,-1 4 0-16,-4 1-4 0,-2 1 1 16,-4 7-4-16,-3 4 3 0,-4 0-7 0,-4 4-4 15,-7 2-8-15,-3 3-14 0,-9 0-5 0,-4 1-3 16,-2 0 8-16,-10 1 12 0,-6 0 9 15,-3-1 11-15,-8 0 7 16,-2 0 1-16,-2-4 5 0,-6-1 3 0,-2 0 1 0,-3-5 3 0,-3-2 0 16,-1-2 2-16,3-1 3 0,-2-3 5 0,5-2 2 15,1-1 6-15,7-1 4 0,5-1-2 16,5-5 7-16,7-3 3 0,5-1-2 16,5-3-41-16,7-2-90 0,2-4-142 0,16-4-225 15,-2 4-295-15,-4 6 157 0</inkml:trace>
  <inkml:trace contextRef="#ctx0" brushRef="#br0" timeOffset="2.68399E6">8652 11222 1473 0,'0'0'158'0,"0"0"-200"0,0 0-34 16,0 0 19-16,0 0 108 0,0 0 70 15,0 0 33-15,-131 45-11 0,99-30-30 0,-1 5-22 16,-4 2-22-16,3 3-19 0,-1 2-14 0,5 2-14 15,4 4-3-15,-2 1-4 0,5 3-2 0,2 3 0 16,3 0-7-16,6-3 3 0,5 1-5 16,5-3 0-16,2-2 5 0,8-1-2 0,4-5 6 15,8-2 1-15,2-1-1 0,6-6 2 16,3-2-1-16,2-2 4 0,1-4-3 0,4-3-6 16,2-3-27-16,2-4-72 0,-2 0-122 0,2-6-208 15,-12 0-384-15,-9 2-168 0</inkml:trace>
  <inkml:trace contextRef="#ctx0" brushRef="#br0" timeOffset="2.6843E6">8165 11721 1056 0,'0'0'330'16,"0"0"-246"-16,0 0 10 0,0 0 41 0,0 0-4 15,0 0-5 1,0 0-44-16,0 0-72 0,0 0-9 0,0 0 0 0,0 0 4 15,163-107 0-15,-92 91-1 0,1 1 0 0,9 2 0 0,1-2 1 16,4 2-2-16,-3 0 1 16,-6 2-2-16,-7 2 0 0,-5 5 2 0,-11 1-3 15,-7 3 0-15,-11 0 1 0,-7 0-2 16,-8 6 9-16,-8 1 7 0,-6 2 12 16,-1 2 21-16,-5 1 11 0,-1 3 5 0,-6 1-6 0,0 2-15 0,-4 0-12 15,-3 0-7-15,1-1-4 0,1 1-5 16,0-2-5-16,2-1-4 0,0-1-3 0,5-1 1 0,-1-1-9 0,4-2-27 15,1 1-77-15,1-3-138 16,7-1-231-16,-1-2-477 0,-4-3 227 16</inkml:trace>
  <inkml:trace contextRef="#ctx0" brushRef="#br0" timeOffset="2.68447E6">9090 10971 2383 0,'0'0'54'0,"0"0"-30"0,0 0-13 16,0 0-6-16,0 0-9 0,0 0-27 0,0 0-39 16,0 0 0-16,0 0 5 0,0 0 29 15,0 0-69-15,0 0-278 0,0 0-646 0</inkml:trace>
  <inkml:trace contextRef="#ctx0" brushRef="#br0" timeOffset="2.685E6">9627 11456 2120 0,'0'0'93'0,"0"0"5"0,0 0 17 16,0 0 15-16,0 0 13 0,0 0-10 0,0 0-20 16,0 0-22-16,0 0-21 0,0 0-26 0,0 0-25 15,0 0-24-15,0 0-28 0,0 0-21 16,-10-97 11-16,10 106 9 0,0 7 23 0,0 3 20 15,-3 7-4-15,-3 4 1 0,0 2-5 0,0 3-1 16,-4 4-1-16,1 0-1 0,0-1 2 0,-1-2-1 16,6 0-1-16,-3-4 3 15,5-3 0-15,1-4 0 0,1-5 0 0,0-4-3 16,0-6 0-16,0-3 0 0,0-5 3 0,1 0 5 16,0-2 12-16,0 0 19 0,0-4 1 0,4-6-1 0,-1-7-10 15,5-5-18-15,-1-7-1 0,-4-2 0 16,3-4 0-16,-5-4-1 0,-1 1 0 0,0-1-1 15,1 0-1-15,-4-3-1 0,4 5 1 0,-2 0-3 16,3 2 1-16,-3 5 0 0,0 5 1 16,0 7 1-16,0 6-1 0,0 6-4 0,0 4-11 15,0 2-21-15,1 0-28 0,0 8 4 16,1 5 14-16,4 6 19 0,-2 7 26 0,4 0-1 0,2 4-4 16,3 2 4-16,4-2-2 0,2 1 0 0,3-2 0 15,4-1-3-15,2-4-1 0,2-1 0 16,1-6-1-16,0-3 2 0,0-4-1 0,2-4 3 15,0-3 1-15,-1-3-1 0,-1 1 6 0,-3-9 2 16,-3 0 3-16,-2-5 3 0,-2-1 0 0,-5-1 1 16,-2-4 2-16,-4 0 1 0,-3-1-2 15,0-2-2-15,-7 1 1 0,0-2-6 0,-7 4-1 16,-4 0-8-16,0 0-8 0,-5 3-4 16,-1 3-7-16,-2 4-1 0,-1 2-6 15,2 4-10-15,1 3-19 0,3 0-47 0,2 0-86 0,4 3-119 0,6 3-181 16,1-1-399-16,1-2-113 0</inkml:trace>
  <inkml:trace contextRef="#ctx0" brushRef="#br0" timeOffset="2.68542E6">10865 11078 1959 0,'0'0'124'0,"0"0"-31"16,0 0-15-16,-136-24 14 0,101 24 2 0,2 6-13 15,0 6-28-15,2 4-23 0,3 3-10 16,0 5-10-16,1 5-2 0,4 5-4 0,2 3 1 16,1 3-1-16,2 0-1 0,5 0 1 15,2 0-2-15,2-3-1 0,5 0 0 0,4-3-1 0,0 0 2 16,6-2 0-16,6-3 1 0,4-2 3 16,2-4 0-16,3-3 2 0,2-6 4 0,1-2 6 15,4-5 6-15,2-4 8 16,3-3 7-16,2 1 0 0,1-8-1 15,1-3-4-15,2-2-6 0,-4-1 7 0,3-3 0 16,-6-1 4-16,-1 1 4 0,-5-1-8 0,-2 2-3 0,-2 2-4 16,-6 3-5-16,-4 3 1 0,-5 3-5 0,-4 3-3 15,-2 0-7-15,-1 1-9 0,0 0-13 0,0 0-16 16,0 5 8-16,0 5 7 0,-1 6 10 16,-1 4 15-16,-2 2-11 0,0 4 1 0,3-1-2 0,-1 1 1 15,2 2 6-15,0-1-7 0,3 2 4 16,6-1-2-16,1-2-6 0,2-2 6 0,4 1-1 15,-1-5-4-15,3-2-13 0,0 0-94 0,0-4-247 16,-3-4-691-16,-6-4-612 0</inkml:trace>
  <inkml:trace contextRef="#ctx0" brushRef="#br0" timeOffset="2.68584E6">12861 11118 1270 0,'0'0'242'0,"0"0"-25"0,0 0-77 16,0 0-12-16,0 0-1 0,-25-121-3 0,15 109-28 0,-1 3-22 16,-2 2-25-16,0 5-21 15,-4 2-16-15,-4 1-11 0,-1 7-4 0,0 6-5 0,-6 3 6 16,-2 5 1-16,1 2 2 0,2 4 4 0,0 3-3 15,2 1-1-15,1 2-2 0,5 2-3 16,5-2 4-16,3 0-1 0,4-1-1 16,7-5 4-16,4 0-4 0,9-3-3 15,4 0-1-15,6-4-5 0,2-1-9 0,9-2-34 16,1-2-72-16,5-3-106 0,3-4-189 0,-7-3-344 0,-12-2-90 16</inkml:trace>
  <inkml:trace contextRef="#ctx0" brushRef="#br0" timeOffset="2.68617E6">13705 10996 1308 0,'0'0'173'16,"0"0"-64"-16,0 0 3 0,0 0 16 15,0 0 22-15,0 0 2 16,0 0-34-16,-144-95-31 0,109 95-24 0,-2 7-20 0,-3 6-18 16,0 5-9-16,1 4-9 0,3 4-7 0,1 5 4 0,3 0-3 15,3 6 3-15,5-2 0 16,2 2-4-16,7 1-1 0,7-3-1 0,7 1 3 0,2-5-2 15,12-3 4-15,7 2-1 0,6-6-4 16,8-3 9-16,2-3 1 16,6-2 3-16,6-7 11 0,-1-3-5 0,4-6 2 0,3 0-3 15,-4-8-8-15,1-4 9 0,-6-2-3 16,2-4 4-16,-10-1 4 0,-4-3-2 0,-8-2 4 0,-6-2-1 16,-9-3-1-16,-3-5-6 0,-7 0-8 0,-5-2-9 15,-7-1-8-15,-7 1-5 0,-3 2-8 0,-1 4-1 16,-6 5-3-16,-1 4-7 0,0 6-1 0,1 6-8 15,5 7-15-15,1 2-34 0,6 7-90 16,1 5-118-16,6 7-210 0,6-5-314 16,1-5 191-16</inkml:trace>
  <inkml:trace contextRef="#ctx0" brushRef="#br0" timeOffset="2.68671E6">14354 10946 2103 0,'0'0'178'0,"0"0"1"0,0 0-33 0,0 0 7 0,0 0-14 16,0 0-26-16,0 0-31 0,0 0-28 0,0 0-26 15,0 0-27-15,0 0-34 0,0 0 0 0,0 0 8 16,0 0 5-16,-20-22 23 0,20 47-6 0,0 7-3 16,0 4 6-16,1 1-1 0,-1 5 4 15,0-3 3-15,2 2-6 0,-2 1 2 0,0-3-4 16,2-3 2-16,-2-4 0 0,3-4 0 0,-1-8 1 15,0-2-2-15,1-7 2 0,0-3-1 16,-2-4 3-16,-1-2 9 16,1-2 13-16,-1 0 16 0,0 0 9 0,0-6-8 0,1-5-7 15,0-4-14-15,0-5-12 0,1-4 2 0,-2-4-6 0,0-1-1 16,-2-1-1-16,0-2-1 0,0 2 4 16,0-3-2-16,-3 1 0 0,4 2 0 0,0-4-2 15,0 5 0-15,1 1 1 0,0 3 1 16,0 6-2-16,0 5 0 0,0 5-4 0,0 4-3 0,0 4-1 15,0 1-13-15,0 0-18 0,0 0 0 0,1 7 0 16,2 5 12-16,4 3 18 16,3 3 2-16,3 5 4 0,5 3 0 0,3 1 3 15,6 2-1-15,4 0-2 0,2-1 1 0,4-2 0 16,4 0 1-16,0-1 0 0,2-1 0 0,1-6-1 0,-4-2-1 16,-2-5 3-16,-7-5-1 0,-2-2 5 15,-9-4 3-15,-7 0 1 0,-1-4 6 0,-4-2-1 16,-1-4-1-16,-5-1 2 0,-2-4-5 15,0-2-5-15,-1-3-4 0,-8 0-6 16,-1 1-4-16,-2 0-3 0,0 1-2 0,-5 0-3 0,6-1-4 16,0 1-9-16,0-1-19 0,3 2-20 15,5 0-29-15,3 1-63 0,0-2-104 0,8 2-222 0,0 4-445 16,1 3-208-16</inkml:trace>
  <inkml:trace contextRef="#ctx0" brushRef="#br0" timeOffset="2.687E6">15622 10764 1908 0,'0'0'149'0,"0"0"-19"0,0 0-10 15,0 0 17-15,0 0 2 0,0 0-19 16,-140-54-36-16,111 54-32 0,3 1-15 16,-2 6-13-16,0 5-9 0,3 2-8 0,-1 3-2 0,4 3 3 15,-4 5-1-15,4 1 1 0,2 3-3 16,1 2-3-16,4 2 4 0,4-1 0 15,2 1 1-15,3 1 0 0,3-3-2 0,5 2 0 16,2-3 2-16,3 0 0 0,8-4-1 0,0-1 5 16,3-2 0-16,4-1 0 15,4-2 2-15,-1-5-1 0,4-3-1 0,1-4 2 0,3-3 0 0,3-2 1 16,2-3-2-16,-3-2-5 0,3-6-3 0,-4-2-14 16,-1-3-28-16,-2-3-47 0,-2-3-85 15,0-2-97-15,2-1-192 0,-12 2-464 16,-5 8-270-16</inkml:trace>
  <inkml:trace contextRef="#ctx0" brushRef="#br0" timeOffset="2.68727E6">16216 10703 1234 0,'0'0'373'0,"0"0"-143"0,0 0-48 15,0 0-2-15,0 0-9 0,0 0-25 0,0 0-47 16,0 0-48-16,0 0-23 0,0 0-10 0,0 0-3 15,-116-13 1-15,98 26 3 0,0 3-2 0,1 4 3 16,-3 1-1-16,1 3 0 0,0 0 1 16,2 3-5-16,4-2 1 0,2 2-10 0,3 0-1 15,3 0-2-15,6 1-2 0,-1 0 7 0,4 0 3 16,8-1 4-16,5 2 3 0,3-4 1 16,2-1-2-16,7-1-2 0,2-3-1 15,0-2-2-15,6-5-3 0,-3-3 1 0,5-1-7 0,0-3-9 16,-4-5-25-16,0-1-64 0,-4-1-100 0,-4-5-153 15,-2-3-295-15,-11 3-401 0,-5 1 352 16</inkml:trace>
  <inkml:trace contextRef="#ctx0" brushRef="#br0" timeOffset="2.68799E6">16072 11029 1048 0,'0'0'445'16,"0"0"-136"-16,0 0-67 0,0 0-53 15,0 0-53-15,0 0-55 0,0 0-50 0,0 0-25 16,0 0-9-16,0 0 3 0,0 0 0 0,128-49 0 16,-87 48 3-16,3-2-2 0,5 1 1 0,0-1 2 15,1-2-2-15,-5-1 7 0,-1-2 0 16,-1-1 2-16,-8-2 7 0,-1 0 6 16,-6-2 8-16,-2 2 11 0,-6-3 14 0,-7 0 20 15,-3-1 13-15,-4 0 3 0,-1 1-15 16,-4 1-15-16,-1 0-11 0,0 1-9 15,0 1-2-15,0 4-9 0,-2 0-7 0,0 1-6 0,-3 2-6 0,3 3-4 16,2 0-3-16,0 1-8 0,0 0-12 0,-1 0-21 16,0 2-6-16,-1 6 5 0,-3 3 10 15,1 4 22-15,-3 5 4 0,-2 2 3 16,3 3-3-16,-3 1-2 0,1 2-1 0,-2-2-1 16,2 1 2-16,3-1-1 0,-1-1 1 0,3-2 3 0,2-2-4 15,-2-1 5-15,3-3 0 0,0-3-2 16,0-2 3-16,3-4-5 0,-1-3 3 0,-1-1 1 15,0-3 7-15,-1 0 14 0,0-1 18 16,0-1 5-16,0-5-7 0,1-3-12 0,0-5-16 16,-1-2-7-16,0-7 3 0,0-2-3 0,-2-3-1 0,0-1 2 15,-5-2-3-15,4 2 5 0,1-3-1 16,2 3-2-16,-1-3 0 0,5 2-4 0,7 0-1 16,5 0-1-16,2 0-2 0,5 4 1 15,0 1-1-15,5 2 1 0,2 5-3 0,2 2-4 16,2 5-2-16,6 3-2 0,-1 3 5 0,2 3 0 15,0 2 1-15,-3 0 2 0,-4 4-4 0,-3 4 0 16,-3 1 1-16,-8-1-4 0,-2 5 3 0,-7-2-5 16,-4 3-1-16,-6 0-2 0,-1 1-4 15,-6 2 7-15,-6 2 2 0,-7 1 3 16,-3 0 2-16,-5-1 1 0,-3 1 1 0,0-2 2 0,0 0 2 16,2 0 0-16,1-4 1 0,0 1-1 0,7-3 0 15,2 1 1-15,4-1-5 0,3-2 0 16,3 0 3-16,6 1-6 0,1-1 7 0,1-1 0 15,1 0-2-15,6 1 10 0,3-3-3 0,5 3 2 16,4-2 3-16,2 0-7 0,6-2 4 16,1 0 0-16,4-1-3 0,0 1 3 0,2 0-2 15,2-1 0-15,0-2-4 0,1 2-6 0,-3-1-27 0,2-4-34 16,-3 0-58-16,-2 0-49 0,-1-1-65 16,0-5-86-16,-2-3-103 0,-3-2-88 0,-1 0-113 15,-8 1 39-15,-6 3 591 0</inkml:trace>
  <inkml:trace contextRef="#ctx0" brushRef="#br0" timeOffset="2.68859E6">17573 10724 0 0,'0'0'0'0,"0"0"456"16,0 0-72-16,0 0-33 0,0 0-27 0,0 0-53 15,0 0-49-15,0 0-38 0,0 0-28 16,0 0-28-16,8-116-24 0,-8 115-22 0,0 1-26 16,0 0-23-16,0 0-18 0,0 0-10 0,0 0-2 15,0 0-4-15,0 0-2 0,0 0-4 16,0 0-1-16,0 0-2 0,0 0-1 0,0 1 0 0,0 1 7 15,0 3 8-15,0 2 2 0,0 2 5 0,0 1-5 16,1 0-3-16,1 1 2 0,0 1 0 16,0-1-4-16,1 1 5 0,0 1 0 15,-1 1 1 1,1 0 4-16,2 1-3 0,-3-1-1 0,1 0-1 16,1 2-1-16,-2-1 0 0,0-2 1 0,1 3 0 0,2-2 0 0,-4 0-1 0,2-2 0 15,1-1-2-15,-3-4 2 16,0-1-4-16,0-4 7 0,-1-1 15 0,0-1 13 15,0 0 26-15,0 0 12 0,0 0 9 0,0 0 7 0,0 0-7 16,0-4-19-16,-1-4-22 0,-1-3-21 0,-4-3-12 16,4-3 0-16,-1-2-2 0,0-1-1 15,0-1 0-15,3 2-2 0,0-3 0 0,-1 1 2 16,1-1-5-16,0 1 6 0,2-1-2 0,3-2-3 16,-4 3 4-16,2 0-5 0,0 0 0 0,1 4 5 15,-2 0-8-15,0 1 4 0,-2 3-1 0,2 3-4 16,-1 0 7-16,1 5-3 0,-1 0 0 15,0 3 0-15,-1-1-5 0,1 3-8 0,-1 0-7 16,1 0-11-16,0 0-12 0,-1 4 10 0,6 2 11 16,-2 4 5-16,6 3 21 0,-1 2-8 15,1 6-2-15,2 1 6 0,3-1-5 0,0 2 3 0,5 2 0 16,3 1-1-16,5 2 4 0,2-1 0 0,3 1-2 16,3-3 2-16,0 2-6 0,2-4 3 15,2-2-1-15,-3-2 4 0,0-6 0 16,-2-1 2-16,-3-5 3 0,-2-1-3 0,-5-6 7 15,-2 0-2-15,-4-4 1 0,-3-5 4 0,-1-4-3 16,-3-1 2-16,-3-4 0 0,-4-5-6 0,2-1 4 16,-8-1-9-16,1-2-3 0,-6-1-2 0,-1 2-16 15,-6 1-6-15,0-1-18 0,-5 2-40 0,-2 0-62 16,-4 0-194-16,5 7-826 0,3 5-469 16</inkml:trace>
  <inkml:trace contextRef="#ctx0" brushRef="#br0" timeOffset="2.69055E6">1569 13719 0 0,'0'0'0'15,"0"0"0"-15,0 0 150 0,0 0 117 0,0 0-30 16,0 0 11-16,0 0-20 0,0 0-8 0,-16-119-14 0,16 113-22 15,-2 2-30-15,2 2-25 0,-1 1-37 16,1 1-32-16,0 0-40 0,0 0-41 0,0 0-35 16,0 0-33-16,0 3 8 0,0 5 35 15,0 5 33-15,3 8 43 0,2 2 4 0,-3 2-14 16,-2 5-5-16,0-3-5 0,1 2-1 0,-1 0-2 16,-2-2 0-1,-4-3 0-15,2 0 1 16,1 1 4-16,-4-4-1 0,4 1 3 0,-3-2-3 15,3 4-3-15,-2-3 3 0,1 2-8 0,2 1 2 0,0-1 2 0,-1-1-7 16,2-1 7-16,1 0-3 16,1-1 2-16,-1-2 7 0,0 2-6 0,5-2 4 0,-2 2 0 0,5-3-4 0,-4 1 7 0,5 0 1 15,0-2 3-15,2 0 3 0,2-2-4 16,1-1 0-16,-1 0-3 0,3 0 1 16,0-1 1-16,2 0 1 0,0-3 4 0,-2-2-4 15,1-2 10-15,1-1 3 0,-5-3 1 0,5-1 7 16,-6 0-12-16,5 0-2 0,-4-3-2 0,0-2-13 15,4-5-14-15,-1-2-38 0,0-2-55 0,2-2-70 16,-5-2-97-16,-1-4-144 0,0 2-272 16,-6 2-196-16,-3 6 830 0</inkml:trace>
  <inkml:trace contextRef="#ctx0" brushRef="#br0" timeOffset="2.69081E6">1841 13934 1190 0,'0'0'85'0,"0"0"-43"15,0 0-62-15,0 0-51 0,0 0 25 16,0 0 36-16,0 0 28 0,0 0 35 0,0 0-6 16,0 0 8-16,0 0 12 0,0 0 11 0,0 0 5 15,0 0-1-15,23 95-2 0,-5-77-9 16,3 3-13-16,2 1-8 0,3 0-11 0,2 2-7 16,2 3 0-16,3-3-7 0,-2 1-6 15,-4 2-6-15,0-1-4 0,-5 0-3 0,-3 1-1 16,-5-2 2-16,-7 0-3 0,-2-2-6 15,-5 1-6-15,-3 0 0 0,-9 3 0 0,-3 1 1 16,-8-2 5-16,-2 1-11 0,-4-1-6 0,-2-5-4 0,1-1-8 16,1-3-10-16,4-3-29 0,3-2-65 0,5-3-128 15,6-3-337-15,4-2-273 0</inkml:trace>
  <inkml:trace contextRef="#ctx0" brushRef="#br0" timeOffset="2.69126E6">3020 13859 2106 0,'0'0'42'0,"0"0"-7"0,0 0-5 0,0 0-11 15,0 0-38-15,0 0-30 0,0 0-42 0,0 0-44 0,0 0 5 16,0 0 26-16,0 0 33 0,0 0 53 16,0 0 29-16,-15 60 9 0,22-25 1 0,2 1 2 15,-1 1-8-15,-1 1-15 0,0-1-23 16,-1 1-57-16,-3 2-101 0,0 2-203 0,-1-11-290 16,-2-9 311-16</inkml:trace>
  <inkml:trace contextRef="#ctx0" brushRef="#br0" timeOffset="2.69171E6">2748 13876 264 0,'0'0'535'0,"0"0"-289"0,0 0-15 15,0 0-48-15,0 0-44 0,0 0 2 0,-60-119 16 16,57 107-6-16,1 0-1 0,-1 2-14 16,1 3-19-16,2 0-20 0,0 2-28 0,0 2-21 15,0 0-24-15,0 2-18 0,2 1-19 0,2-1-5 16,3 0-1-16,7 1 2 0,2 0 9 15,8 1 1-15,2 1 1 0,5 7 3 0,5 2-1 16,3 1 0-16,4 6 2 0,2 5-1 16,2 2-1-16,-2 5-2 0,1 3-1 15,-5 5-2-15,-1 3-3 0,-4 4 1 0,-6 2 2 16,-5 2 1-16,-4 2 5 16,-3 1-7-16,-7 0-1 15,-3-3 0-15,-5 0-5 0,-3-5 5 0,0-2-3 16,-9-5-2-16,-1-5-3 0,-4-3-5 0,-3-4 8 0,-4-3 0 0,-1-3 10 0,-6-4 11 0,-2-3 2 0,-1-3 8 15,-2-4-2-15,-4-4-2 0,4-1 1 0,-2-1 0 16,1-8 5-16,4-1-2 0,2-3-4 16,4 0-15-16,5-3-28 0,4-3-27 15,3 1-41-15,5-3-49 0,7-1-85 0,3-4-142 16,11-1-230-16,0 7-158 0,-2 5 619 0</inkml:trace>
  <inkml:trace contextRef="#ctx0" brushRef="#br0" timeOffset="2.69193E6">3877 13722 1873 0,'0'0'122'0,"0"0"-128"15,0 0-60-15,0 0-57 0,0 0-17 0,0 0 2 0,0 0 101 16,0 0 82-16,0 0 61 0,0 0 47 16,0 0-57-16,-9 126-23 0,5-84-25 0,1 0-13 15,-1 3-3-15,2-1-6 0,1 3-2 16,-1-2-1-16,1-3-8 0,-1 1-2 0,0-4 0 0,2-2 4 15,0-8 5-15,0 0-10 0,0-6-15 16,0-5-58-16,0-3-101 0,0-2-150 0,0-5-385 16,1-2-306-16</inkml:trace>
  <inkml:trace contextRef="#ctx0" brushRef="#br0" timeOffset="2.69211E6">3813 13516 2068 0,'0'0'395'0,"0"0"-267"0,0 0-72 0,0 0-41 16,0 0-54-16,0 0-37 0,0 0-52 15,0 0-80-15,0 0-55 0,0 0-3 0,0 0 62 0,0 0 109 16,0 0 81-16,0 0-56 0,88 48-446 0,-71-38-267 16</inkml:trace>
  <inkml:trace contextRef="#ctx0" brushRef="#br0" timeOffset="2.69248E6">4520 13794 2483 0,'0'0'16'0,"0"0"0"16,0 0-3-16,0 0 4 0,0 0 22 0,0 0 21 16,0 0 9-16,0 0 1 0,0 0-20 0,0 0-19 15,0 0-11-15,0 0-16 0,-124-119-7 0,112 119-10 16,0 1-4-16,-3 6 2 0,0 4-5 15,-5 4 3-15,2 1 2 0,-1 2 0 0,3 1 4 16,1 1 1-16,4 0 2 0,0 1-2 16,2-1-3-16,5-1-1 0,2-1-3 0,3 2 1 15,-1 1 2 1,5-2 1-16,4-1 0 0,2 0 0 0,1-2 0 0,6 0 0 0,0-1 7 16,5 0 3-16,3-1 2 0,2 0 3 0,4-1-4 0,1-1-1 15,1 0 5-15,2 0-6 16,-2 0-1-16,-4-2-1 0,-3 3-3 0,-2-2-2 15,-4 1-4-15,-6-1-10 0,-3 0-10 0,-7-3-16 0,-4 1-11 16,-1-1 0-16,-8 1 8 0,-7-1 27 16,-4 0 28-16,-4 0 13 0,-7-1 4 15,-8-1-1-15,0-1-10 0,0-1 22 0,1-2 15 16,3 0-6-16,3-1 2 0,0-1-23 0,2 0-17 0,6-1-3 16,5 1-15-16,10-2-61 0,3-2-121 15,5-1-362-15,0 2-857 0</inkml:trace>
  <inkml:trace contextRef="#ctx0" brushRef="#br0" timeOffset="2.6929E6">4921 13798 1979 0,'0'0'81'0,"0"0"-22"15,0 0 25-15,0 0 45 0,0 0 30 0,0 0 16 16,0 0-14-16,0 0-51 0,0 0-40 16,0 0-38-16,0 0-23 0,0 0-16 0,0 0-4 15,38-68 1-15,3 56-1 0,5-1 8 0,4 2-1 16,0-3 6-16,-2 5 2 0,-3-1-3 0,-5 1 3 16,-8 3 0-16,-7 0-4 0,-6 2 7 15,-9 1 2-15,-5 0 8 0,-3 3 10 0,-2 0 1 16,0 0 1-16,0 0-6 0,-2 0-5 0,-2 0-8 15,-1-2-4-15,-1 0-4 0,2-1-8 0,-1 1 3 16,1 2-4-16,2 0 4 0,2 0-2 16,0 0-8-16,0 0-8 0,0 0-17 0,0 5-6 15,-1 4 11-15,-5 8 13 0,3 5 16 0,-2 5 11 16,1 5-8-16,3-1 3 0,1 3-3 16,0 1 0-16,0 1 3 0,0-2 1 15,3 3 0-15,3-1 0 0,-4-1 1 0,0 0 0 16,1-3-10-16,0-1-17 0,-1 0-48 0,-1-3-105 0,3-1-140 15,-3-7-316-15,-1-6-889 0</inkml:trace>
  <inkml:trace contextRef="#ctx0" brushRef="#br0" timeOffset="2.69351E6">5858 13590 2382 0,'0'0'143'0,"0"0"-46"16,0 0-56-16,0 0-5 0,0 0-3 15,0 0 1-15,0 0-13 0,0 0-18 0,0 0-31 16,0 0-13-16,0 0 10 0,0 0 10 16,0 0 16-16,0 0 3 0,-40 112-5 0,32-75 6 15,1 1 11-15,1 3 8 0,1 0 3 0,0 0-8 16,1-2-2-16,-1-1-2 0,3-3-4 0,-2-3 0 16,2-3 2-16,1-4-5 0,1-5 2 15,0-6-1-15,0-3 0 0,1-4 2 0,2-2 0 16,0-3 6-16,-1-1 10 0,-1-1 18 0,0 0 13 15,2-5 11-15,1-7-7 0,1-2-17 0,1-8-13 16,3-4-11-16,-3-2-4 0,-1-5 2 16,-3-3-4-16,-3-1-4 0,1-5 1 15,0 1 5-15,-3-3 3 0,-5 2-3 16,2-1 3-16,1 1 9 0,0 3-12 0,1 2 2 0,3 1-6 16,0 4-14-16,-1 0 6 0,2 7 0 0,0 6-2 15,3 3-3-15,0 6-8 0,4 4-6 0,4 0-8 0,2 1-2 16,7 3 1-16,7 2 5 15,2 0 9-15,5 6 3 0,3 3 4 0,-2 3-2 0,3 3-3 16,-5 4 1-16,-2-1-5 0,-1 0-1 0,-2 2-3 16,-7 1-6-16,-3-1-3 15,-7 1-9-15,-5 0-5 0,-2 0 1 0,-4 1 4 0,-7-1 10 16,-5 2 8-16,-7-3 8 0,-3 0 4 0,-7 0 0 16,-1 1 4-16,-4-2-1 0,-4-2 2 15,2-1 6-15,0-4-2 0,0 0 5 0,9-3 6 0,2-1 4 16,7-2 8-16,5-1-1 0,1-2-5 15,7 0-6-15,1-2-9 0,3 1-2 0,1 0-7 16,0 2 10-16,5 1 11 0,2 2 9 16,6 2 16-16,2 5 0 0,8-1-1 0,5 1-6 0,3 0-8 15,6-1-6-15,-2 3-8 0,3-4-3 0,-4 2-3 16,2-1-3-16,-4-2 4 0,-1 0-4 16,1 2 0-16,-1-2 1 0,-2 1-5 15,0-1 0-15,-6-1-10 0,0-2-25 16,0-1-57-16,-5 0-121 0,0-4-205 0,-1 1-538 15,-8-3-293-15</inkml:trace>
  <inkml:trace contextRef="#ctx0" brushRef="#br0" timeOffset="2.69375E6">6885 13566 1953 0,'0'0'490'0,"0"0"-439"16,0 0-18-16,0 0-2 0,0 0-15 0,0 0-7 15,0 0-4-15,0 0-10 0,0 0 8 0,0 0 8 16,0 0 4-16,0 0 5 0,0 0-3 0,0 0-2 16,-93 144-2-16,86-109-2 0,6 2 0 0,2-1-1 15,-1 1 2-15,8 1 0 0,-1-2 1 16,1-2 1-16,-1-1-4 0,4-5 2 0,-3-2-8 16,0-5-9-16,-4-1-30 0,4-6-75 15,-6-4-109-15,3-3-162 0,-4-2-361 0,0-4-552 0</inkml:trace>
  <inkml:trace contextRef="#ctx0" brushRef="#br0" timeOffset="2.69389E6">6652 13264 1927 0,'0'0'145'0,"0"0"-30"0,-52-124-50 16,41 93-49-16,2 13-12 0,6 7-11 0,-2 6-27 15,5 3-42-15,0 2-56 0,2 3 4 0,5 6 28 16,4 6 46-16,6 4 58 0,2 8-45 0,4 2-173 15,-2-4-376-15,-10-10-310 0</inkml:trace>
  <inkml:trace contextRef="#ctx0" brushRef="#br0" timeOffset="2.69459E6">7207 13576 1856 0,'0'0'208'0,"0"0"-82"0,0 0-33 16,0 0 8-16,0 0 25 0,0 0 27 0,0 0-25 15,0 0-25-15,0 0-41 0,0 0-46 0,0 0-31 0,0 0-20 16,0 0 3-16,0 0 8 0,-11-4 15 16,4 26 11-16,0 4-1 0,4 1 0 0,1 1-2 15,2 2 3-15,0-1 1 0,0-1-1 16,1-2 2-16,1 1-3 0,2-4-1 16,-1-4 4-16,-1-3-6 0,-2-2 6 0,1-4-1 15,1-5-3-15,-1 1 5 0,2-4-2 0,-3-2 6 16,0 1 11-16,0-1 8 0,0 0 19 0,0 0 5 15,0-8-10-15,-3 0-6 0,3-7-22 16,0-2-10-16,0-5 0 0,-1-1-1 0,-1-8 0 0,0 0 0 16,-2-3 1-16,0-4-4 0,2 0 3 15,-4-1 1-15,4-4-2 0,-1 1 5 0,-3 0-4 16,3 2 0-16,0 2 3 0,-1 5-5 0,2 5 2 16,2 8-2-16,0 4-5 0,0 6 0 0,2 1-10 15,4 3-5-15,3 3-5 0,2 1-2 16,2 0 3-16,7 2 4 0,2 2 5 0,3 3 1 15,-2 2 4-15,-1 4 4 0,4 0-6 16,-4 2 1-16,-1 0-8 0,-1 4-3 0,0 0 1 0,-6 1-4 16,3 2 6-16,-5 0 0 0,-3-1-7 0,-1 3-2 15,-6-3-13-15,-2 1-5 0,-4-1 2 16,-5 1 2-16,-5-3 14 0,-2 0 6 0,-3 0 9 0,-2 0 7 16,-1-2 0-16,-4-1-6 15,6 0-2-15,-1-2 4 0,1-5-1 0,7 0 8 0,2-2 7 16,2-2-2-16,4-1 11 0,4-2 10 0,1 0 11 15,0 0 16-15,6 0-2 0,3 0-8 16,1-5-15-16,4-1-21 0,6 0-8 0,4-1-2 16,4 0 3-16,2 0 2 0,1 2-1 0,-1 2-1 15,0 2 0-15,-2 1-2 0,-4 0 1 16,-2 0-3-16,2 4-1 0,-9 2-5 0,4 2 1 0,-7 2-2 16,0 3-3-16,-3 2 3 0,-2 1-6 0,-6 2 1 15,-1 2 6-15,-9 1 1 0,-2-2 9 16,-3 1 4-16,-4 0 3 0,-4-5 4 0,-4-1-1 15,-3-1 2-15,-2-1-1 16,0-4-2-16,0-1 1 0,1-1-3 0,0-2 1 0,6-1 0 16,1-3-2-16,3 0 3 0,3 0-5 15,6 0-7-15,3-8-24 0,7 0-49 0,1-5-77 16,10-1-116-16,8-5-176 0,4 0-270 0,-1 3-119 0,-6 5 654 16</inkml:trace>
  <inkml:trace contextRef="#ctx0" brushRef="#br0" timeOffset="2.69488E6">7883 13335 1276 0,'0'0'362'0,"0"0"-129"0,0 0-97 16,0 0-55-16,0 0-36 0,0 0-45 0,0 0-26 0,0 0 20 15,0 0 19-15,0 0 30 0,0 0 11 16,0 0-13-16,0 0-11 0,-2 133-6 0,2-100-1 16,0 5 0-16,8-4-1 0,1 1 0 0,4-3-1 15,3 1 1-15,4-3-3 0,-2-3 5 16,7 1-1-16,-2-4-2 0,3-5 6 15,-2-2-5-15,-2-5 8 0,0-2 8 0,2-6 7 16,-3-3 11-16,0-1 1 0,0-7 2 0,1-4-5 16,-2-3-9-16,0-5-6 0,1 0-7 0,-2-5-8 15,-1-1-2-15,-5-1-4 0,0-3-3 16,-3-1-5-16,-1 0-1 0,1 1-3 0,-4 0-8 16,-3 1 0-16,-3 3-17 0,0 1-30 0,-2 5-39 15,-5 4-62-15,-2 3-83 0,0 5-108 16,-1 5-172-16,-1 1-339 0,7 1-33 0</inkml:trace>
  <inkml:trace contextRef="#ctx0" brushRef="#br0" timeOffset="2.69527E6">8567 13374 1454 0,'0'0'211'0,"0"0"-81"15,0 0 9-15,0 0 38 0,0 0 28 16,0 0-2-16,0 0-28 0,0 0-40 15,0 0-27-15,0 0-25 0,0 0-23 0,0 0-21 16,0 0-17-16,0 0-7 0,27-105-7 0,-8 98 2 0,3 0 0 16,6 2-1-16,3-1 1 0,4 2-1 15,-1 1-1-15,-1 0 0 0,1 2 1 16,-1 0 3-16,-1 1-1 0,-3 0 1 0,-1 0 0 16,-4 1-3-16,-2 0 2 0,-3 0-2 0,-6 1 3 15,0-1 1-15,-6-1 0 0,0 1 1 0,-5-1-2 16,-2 0 2-16,0 1 0 0,0-1-5 0,0 1 2 15,0-1-8-15,0 0-3 0,0 2-3 16,0 0-6-16,0 3 7 0,0 3 0 16,0 6 5-16,0 1 4 0,-1 6-6 15,1 1 3-15,-1 5-4 0,1 1 1 0,0 3 2 0,0 3-1 0,1 0 1 16,0 2-2-16,0-1 0 0,4-2 1 0,-1-1-2 16,3 1 4-16,-3-2-3 15,1 1 0-15,0-2-1 0,-3-3-1 0,3-3-1 0,-3 0 0 16,1-4-6-16,1-3-17 0,-3 1-30 0,1-4-55 15,-1-3-84-15,0-2-109 0,2-1-255 0,-1-5-1003 0</inkml:trace>
  <inkml:trace contextRef="#ctx0" brushRef="#br0" timeOffset="2.69588E6">9139 12808 914 0,'0'0'265'0,"0"0"-23"16,0 0-75-16,0 0-25 0,0 0 15 0,51-128 12 0,-39 110-20 16,1 4-21-16,1 3-36 0,-2 2-36 0,1 2-29 15,3 2-14-15,-2 3-10 0,3 2-2 0,0 0-6 16,-2 7-3-16,0 2-4 0,-1 4-4 0,-4 3 2 15,-1 2-1-15,-5 2 4 16,3 2 4-16,-4 0 5 0,-3-3 2 0,0-2 2 16,0-3 4-16,0-1-1 0,0-3 1 0,0-3 0 0,0-1-3 15,0-3 2-15,0 0 1 0,0-3 10 16,0 0 19-16,0 0 20 0,0 0 23 16,0 0 17-16,0-1 1 0,0-4-20 0,6-2-23 15,-2-2-26-15,6-1-13 0,1-3-1 0,6-2 1 16,-3-1-1-16,6-1-2 0,0-2-1 15,3 1-3-15,0 2 1 0,-1 1-5 0,0 2-2 0,0 0 0 16,1 4-2-16,1 1 0 0,-4 4-2 0,0 2-2 16,-1 2-3-16,-4 3-2 15,-1 4-2-15,1 3-2 0,-6 4 0 0,-1 3 2 0,-3 3-1 16,3 5 3-16,-6 3 3 0,2-1 3 0,0 2 5 16,1 1-2-16,3 2 2 0,0 0-7 15,2 0-47-15,2 0-83 0,4-2-171 0,-5-5-499 0,-2-11-756 16</inkml:trace>
  <inkml:trace contextRef="#ctx0" brushRef="#br0" timeOffset="2.69622E6">10470 13462 2181 0,'0'0'150'0,"0"0"-54"16,0 0 5-16,0 0 23 0,0 0 20 0,0 0 10 16,0 0-18-16,0 0-30 0,0 0-22 0,0 0-21 15,0 0-23-15,0 0-16 0,-36-117-5 16,64 110-6-16,2-1 0 0,9 4 3 0,2-1-3 15,5 0-6-15,3 1 5 0,3 0-4 0,1 3 1 16,-5-1 6-16,2 0-12 0,-5 2 0 0,-5 0-3 16,-8 0-7-16,-5 0 9 0,-8 0-4 15,-4 0-2-15,-5 0-7 0,-7 0-38 0,-1 0-48 16,-2 0-89-16,-8 0-149 0,1 0-648 16,-1 0-678-16</inkml:trace>
  <inkml:trace contextRef="#ctx0" brushRef="#br0" timeOffset="2.70366E6">12901 12847 132 0,'0'0'136'0,"0"0"-52"0,0 0-25 0,0 0 4 0,0 0 56 16,0 0 56-16,0 0 48 0,0 0 26 0,0 0-23 15,0 0-33-15,0 0-43 0,0 0-58 0,41-92-45 16,-42 92-39-16,1 0-24 0,-1 1-19 16,-2 5 10-16,-2 5 18 0,-3 5 9 0,-4 4 18 15,1 3-5-15,-4 1 1 0,1 3-4 0,-1 1 1 16,-2 1 3-16,-1 1 5 0,-1 1 11 0,0-2 6 16,-2 2 6-16,0-3 0 0,2-3-5 15,1 0-4-15,1-6-4 0,3-1 2 0,3-5-2 16,4-4 1-16,1-2-1 0,4-4 6 15,2-2 22-15,0-1 21 0,0 0 22 0,0-1-1 16,2-6-25-16,5-2-26 0,0-5-28 16,4-3-12-16,2-4 1 0,-2-4 0 0,4 0-1 0,-1-4 0 15,2-2-2-15,-1-1 0 0,1 0 0 0,-2-1 4 16,-1 0-4-16,-1-5 0 0,-2 4 1 16,-1-3-6-16,-1 1 5 0,0-3-2 15,-4 2-1-15,0 1 9 0,0 5-6 0,-1 6-1 16,-1 5-2-16,-1 4-8 0,2 5 3 0,-2 4-2 0,-1 3-3 15,1 4-10-15,2 0-14 0,1 1 3 0,0 8 5 16,6 4 9-16,0 7 15 16,1 4-2-16,6 7 0 0,-6 4-1 15,4 3 0-15,-3 4-1 0,2-2 0 0,-3-1 4 16,2-1-4-16,0-3 1 0,0 0-1 0,0-2-3 0,1 0 3 16,1-1 0-16,-3-4 3 0,3 0-2 15,-2-2 0-15,1-2-3 0,0 0-1 0,-4-5 0 0,1-2-10 16,-3-3-13-16,-3-3-24 0,-1-1-39 15,-3-5-43-15,-1 1-65 0,0-1-112 0,-5-2-258 16,-1 0-363-16,0-1 303 0</inkml:trace>
  <inkml:trace contextRef="#ctx0" brushRef="#br0" timeOffset="2.70424E6">12359 13122 1274 0,'0'0'53'0,"0"0"-32"0,0 0 16 16,0 0 27-16,0 0-3 0,0 0 5 15,0 0-4-15,0 0-11 0,0 0 10 0,0 0-10 0,0 0-18 16,147-54-17-16,-101 44-6 0,1 0 3 0,6 0-2 16,2-3 1-16,-2-1 1 0,5-1-5 15,-1 1 2-15,-1-2-2 16,-1 3-3-16,-2 0 0 0,-3 1-3 0,-5 1-4 0,-5 2-15 0,-7 1-38 15,-4 1-51-15,-8-1-63 0,-2 1-48 16,-8 0-19-16,-2-2 0 0,-7 2 28 0,-2-1 38 16,0-2 25-16,-8 2 35 0,0-1 35 15,-1 1 34-15,-1 0 41 0,-1 1 42 0,0 0 26 16,2 0 23-16,1 2 21 0,0-1 12 0,3 1 19 16,0 0 13-16,4 1 8 0,0 1 2 0,1-1-10 15,0 1-16-15,0-1-21 0,0 1-21 0,2-1-18 16,1 1-12-16,3 1-7 0,-4 0-9 15,2 1-11-15,0 1-12 0,-1 0-11 16,1 3 3-16,1 4 3 0,1 2 7 0,0 3 6 0,4 3 2 0,-1 4-1 16,0 1-3-16,1 3-5 0,1 2-6 15,0 4-6-15,3 1-5 0,-1-1-4 16,-1-1-1-16,1-1-2 0,0 2-1 0,2-1 1 0,-4-1-1 16,0-4 1-16,3-1-1 0,-2-3-1 15,-3-3 4-15,1-3-2 0,-3-3 2 0,0-2 11 16,0-4 7-16,-2-3 20 0,3-1 18 0,0 0 1 15,0-8-4-15,3-2-14 0,2-4-15 0,0-4-11 16,1-2-6-16,1-3-4 0,0-2-2 16,0-3-1-16,-3-1-3 0,1-3-2 0,3 0 0 15,-2-1-2-15,2-2 1 0,-4 3-1 0,2 0-5 16,-2 0-5-16,-4 1-11 0,0 1-11 0,0 4-28 16,-6 5-52-16,3 6-86 0,-3 5-206 0,-2 6-522 15,0 1-229-15</inkml:trace>
  <inkml:trace contextRef="#ctx0" brushRef="#br0" timeOffset="2.70476E6">14067 12711 2141 0,'0'0'68'0,"0"0"-35"0,0 0-13 0,0 0 18 0,0 0 23 15,0 0 28-15,0 0-7 0,0 0-24 16,0 0-21-16,0 0-24 0,0 0-6 0,0 0-1 16,0 0-3-16,-82 51 2 0,73-22 0 0,1 0 0 15,-2 1-2-15,0 2 4 0,0 1 3 0,-1 2-2 16,0-2 2-16,-3 2-3 0,2-3-3 0,2-3 0 16,-1-3-5-16,4-2 0 0,1-6-1 15,1-3-3-15,2-2 1 0,3-3-13 16,0-3-6-16,0-3-5 0,7-3-18 0,-1-1-11 0,4-1-21 15,3-8-12-15,0-5 2 0,2-2 15 16,0-7 25-16,-2-2 22 0,0-5 18 0,0-2 10 16,0-1 11-16,1-4 5 0,1-1 10 0,-3-1 15 0,3-2 13 15,-1-1 0-15,-1-1 6 0,2-1-3 16,-3 1-3-16,-1 3 13 0,-2 8-2 16,-1 4 2-16,-4 9-3 0,-1 5-7 15,1 4-9-15,-2 6-14 0,-2 2-19 0,1 2-34 0,-1 1-20 16,1 7-2-16,1 6 6 0,2 7 24 0,-3 3 11 15,0 6 4-15,1 6-2 0,1 1-1 0,1 4 0 16,1-4-3-16,1 2-1 0,-3-1 2 16,4 0-2-16,-3-1 1 0,3-1 1 0,2-1-2 15,-4 0 2-15,4-1-1 0,1-3 0 0,0-2 0 16,-1-3-8-16,0-1 2 0,2-4-4 0,-2-4-8 16,0-4-10-16,0-1-29 0,-3-3-33 15,3-3-42-15,-1-3-46 0,1-3-65 0,-3 0-94 16,0-3-179-16,-2-1-309 0,0 0 435 0</inkml:trace>
  <inkml:trace contextRef="#ctx0" brushRef="#br0" timeOffset="2.70515E6">13766 13033 1624 0,'0'0'135'0,"0"0"-103"16,0 0-33-16,0 0-8 0,0 0 14 15,0 0 25-15,0 0 25 0,0 0 0 0,0 0-10 16,142-40-13-16,-93 32-13 0,4 1-5 16,7-4-4-16,3 0 1 0,4 0 0 0,-4-4-4 0,2 3-3 15,-4-1-32-15,-5 1-57 16,-5-1-92-16,-8 0-95 0,-2-1 0 0,-3-2 53 0,-7-1 92 16,0-2 103-16,-3-3 34 0,-8-2 7 0,-5-1 18 15,-5 2 43-15,-5 3 78 0,-5 2 59 16,0 2 36-16,-3 4-11 0,-2 1-50 0,-2 3-31 15,2 2-28-15,-2 2-17 0,3 3-29 0,0-1-31 16,1 2-29-16,2 3-26 0,-5 5 0 0,3 5 0 16,-3 5 3-16,1 6 10 0,-2 5-5 15,5 2 1-15,1 2 2 0,2 1-7 0,-1 1 4 16,0-2-2-16,6-1-2 0,-2 0 3 0,-2-1-2 16,6-2 1-16,-5-1-2 0,3 0-3 15,-3-6-4-15,5-2-8 0,-1-3-9 0,-3-3-20 0,3-2-52 16,-3-2-106-16,3-3-221 0,-4-2-466 15,3-4-145-15</inkml:trace>
  <inkml:trace contextRef="#ctx0" brushRef="#br0" timeOffset="2.70528E6">14811 12432 781 0,'0'0'154'0,"0"0"-37"0,0 0-61 0,0 0-16 16,0 0-10-16,0 0-32 0,0 0-69 0,0 0-12 15,0 0 3-15,0 0 34 0,0 0 51 0,0 0-90 16,0 0-325-16,0 0 4 0</inkml:trace>
  <inkml:trace contextRef="#ctx0" brushRef="#br0" timeOffset="2.70565E6">15134 12571 899 0,'0'0'786'15,"0"0"-627"-15,0 0 6 0,0 0-3 0,0 0 27 16,0 0 15-16,0 0-22 0,0 0-51 0,0 0-41 16,0 0-39-16,0 0-34 0,0 0-23 0,0 0-15 15,0 0 6-15,1-24 9 0,-2 43 8 16,-1 4 9-16,-2 3-5 0,3 3-2 0,1 7-3 16,-2-1-3-16,1 3 2 0,1-3 0 0,-1 0 1 15,-3-1 2-15,3-3-4 0,0-1 3 16,-2-1-4-1,1-4 2-15,-2-3 1 0,3-2-3 0,1-4 6 0,0-3-2 16,0-3 6-16,0-4 4 0,0 0 7 0,0-2 16 0,2-3 8 0,4 1 9 16,-2 2 5-16,5-4-5 0,7 0-3 15,-1-3-7-15,9-4-8 0,1 0-11 0,3-1-7 16,2 0-5-16,0 2-6 0,-3-1 0 0,6 1-3 16,-7 0-1-16,3 2-1 0,-2-1-1 0,-3 1 0 15,-2 2-4-15,-4 0-9 0,-1-1-19 16,-7 1-36-16,0 1-48 0,-4 1-55 0,0 0-101 15,-4 0-190-15,0 0-400 0,-1 0-609 16</inkml:trace>
  <inkml:trace contextRef="#ctx0" brushRef="#br0" timeOffset="2.70614E6">15899 12537 1696 0,'0'0'507'15,"0"0"-397"-15,0 0 0 0,0 0-6 16,0 0 28-16,0 0 20 0,0 0-13 0,0 0-45 16,0 0-39-16,0 0-38 0,0 0-25 15,0 0-5-15,0 0 2 0,0 0 9 0,-56 2 7 16,47 31 0-16,-1 4-1 0,2 2-3 0,-2 4 2 16,1 1-3-16,0-1 2 0,0-1 0 0,2-1-2 15,-2-4 1-15,1-2-1 0,-1-6-1 0,5-1 2 16,-2-6-2-16,3-4 3 15,-1-5 1-15,2-5-1 0,2-2 1 16,0-4 6-16,0-2 15 0,0 0 15 0,0 0 17 0,0-3-3 16,0-6-15-16,2-6-14 0,5-5-19 0,0-4-3 0,-1-3 5 15,2-2-4-15,2 0 2 0,0-2-1 16,1-2-5-16,-2-3 5 0,2-3-2 16,-1-2 4-16,1 0 1 0,-1-5-5 0,1 3 2 0,0 2-2 15,2 3-2-15,-1 2 4 16,-2 8-1-16,-1 5 2 0,-3 5-2 0,2 6-3 0,-5 4-1 0,2 3-3 15,-3 3-4-15,1 2-4 0,5 0 0 16,1 3 0-16,1 8 2 0,2 4 5 0,-1 4 1 16,5 5 2-16,-3 4 3 0,2 4-3 15,-1 0 2-15,0 2-2 0,3-2-2 0,2 2 4 0,1 0-2 16,2-2 4-16,1-1 0 0,4-2-4 16,-3-3 0-16,4-2-2 0,-1 0-3 0,-3-3-12 15,-4 0-24-15,0-1-58 0,-6-3-92 16,-3-2-137-16,-6-4-284 0,-4-1-443 0,-1-6 80 15</inkml:trace>
  <inkml:trace contextRef="#ctx0" brushRef="#br0" timeOffset="2.70657E6">15723 12826 1312 0,'0'0'213'0,"0"0"-101"16,0 0-43-16,0 0-27 0,0 0-1 0,0 0 1 15,0 0 8-15,0 0 3 0,124-42-11 0,-83 37-9 16,2-1-11-16,8-1-7 0,6-1-3 16,3-2-4-16,2-2-1 0,0-2-10 0,-1 0-26 15,-3 0-63-15,-8-1-84 16,-5 0-93-16,-4-3-29 0,-5 0 57 0,-7-1 83 0,-2-4 91 16,-7 1 16-16,-3-4-2 0,-5 2 2 0,-8 1 47 15,-1 1 93-15,-6 4 67 0,1 0 54 16,-2 3 15-16,-4 3-12 0,0 0-17 0,3 3-14 0,-1 1-13 15,3 1-15-15,-3 1-19 0,4 3-27 0,1 1-27 16,0 0-27-16,0 2-29 0,1 0-28 16,0 0-22-16,0 5 3 0,-1 3 9 15,-3 5 11-15,3 2 17 0,-2 2-1 0,1 4 0 16,-3 3 10-16,1 3-9 0,-4 3 4 0,-1 1 1 16,3 3-1-16,-2-2 8 0,-2 1-2 0,3 2 3 15,0-5 1-15,3 2-8 0,1-4-1 16,-1-2-1-16,4-3 2 0,4-2 1 0,-3-2 0 15,3-5-1-15,3 0-8 0,1-5 7 0,0 0-2 0,0-4 1 16,1-1 2-16,1-2-9 0,1-2-20 16,-1 0-57-16,-1 0-118 0,2-6-235 0,-5 1-606 15,-3 1-289-15</inkml:trace>
  <inkml:trace contextRef="#ctx0" brushRef="#br0" timeOffset="2.70719E6">16194 12535 903 0,'0'0'169'0,"0"0"-24"0,0 0 63 16,0 0 54-16,0 0 26 0,0 0-19 0,0 0-102 15,0 0-79-15,0 0-29 0,0 0-30 0,0 0-10 16,31-130-6-16,11 109-9 0,7-1 3 0,3 0 0 16,5 0-3-16,2 1-2 0,-2 1-3 0,2 2-1 15,0 3-1-15,-6 4 1 0,-3 5 1 16,-8 1-1-16,-6 2-1 0,-6 3-6 0,-10 0-5 15,-5 0-10-15,-7 6-6 0,-6 2 6 0,-2 3 6 16,-3 4 13-16,-8 3 8 0,-8 5 0 16,-4 0 1-16,-4 1 0 0,-4 1 2 15,-4-1 1-15,1-2-3 0,1 0 0 0,0-1-3 0,3-3 0 16,4 1 1-16,5-5 0 0,2 1 1 16,7-3-5-16,1-1 0 0,3-2-2 0,6-2 0 15,2 0 6-15,0-1 0 0,3-2 6 16,6 0 6-16,4 0-2 0,3-1 8 0,4 0-1 0,3-3-3 15,5 1-2-15,2-1-8 0,2 2-5 0,-1-1-1 16,0 2-3-16,3 0 2 0,-3 2-1 0,2 2 0 16,1 1 1-16,-2 2-4 0,4 1 0 15,-5 2 0-15,0 3 1 0,-5 1-3 16,-2 0-1-16,-6 1-3 0,-6 1-3 0,-7-1 0 16,-1 0-1-16,-4 0 1 0,-6-3 7 0,-7 2-1 0,-4-1 5 15,-4-1 2-15,-6 0-3 0,-6-2 6 16,-1-2-2-16,-5-3 2 0,-1-1 2 0,-3-3-3 15,2-2 1-15,-3-2 1 16,7 0 1-16,0-2 1 0,6-5 0 0,7-1-3 16,7-4-8-16,5 0-23 0,9-1-70 0,3-3-122 0,5-2-160 15,11-2-243-15,-3 6-194 0,-1 4 449 0</inkml:trace>
  <inkml:trace contextRef="#ctx0" brushRef="#br0" timeOffset="2.70739E6">17379 12316 1685 0,'0'0'234'0,"0"0"-122"16,0 0-93-16,0 0 6 0,0 0 41 0,0 0 41 16,0 0 19-16,0 0-18 0,0 0-17 15,0 0-26-15,20 139-22 0,-26-107-10 0,4 3-9 0,0-2-5 16,2 1-5-16,1-1-3 16,-1 0-5-16,3 1-1 0,3-4-6 0,-2 1-16 0,2-8-44 15,-2-2-104-15,2-4-227 0,-4-7-531 16,-1-3-311-16</inkml:trace>
  <inkml:trace contextRef="#ctx0" brushRef="#br0" timeOffset="2.70752E6">17431 12133 1042 0,'0'0'91'0,"0"0"-35"15,0 0-44-15,0 0-27 0,0 0-63 0,0 0-21 16,0 0 1-16,0 0 20 0,0 0 67 0,0 0 21 15,0 0-59-15,0 0-152 0,0 0-243 16,0 0 306-16</inkml:trace>
  <inkml:trace contextRef="#ctx0" brushRef="#br0" timeOffset="2.70782E6">17745 12228 1453 0,'0'0'199'0,"0"0"-92"0,0 0-28 15,0 0 13-15,0 0 10 0,0 0-9 0,0 0-32 16,0 0-14-16,0 0 6 0,0 0 6 15,0 0 12-15,0 0-9 0,0 0-14 0,1 82-1 16,-1-57-1-16,0 0 2 0,-2 5-3 0,-3-1-8 16,1 4-7-16,-3 0-6 0,-1 1-2 15,-2-1-1-15,-2-2 0 0,0-2-3 16,0 0-3-16,1-4-2 0,0-1-4 0,3-3 0 0,1-2-2 16,4-2-1-16,2-4 5 15,1-2 3-15,1-2 2 0,7-1 6 0,0-2 6 0,7 1 1 16,1-4 4-16,7-2-4 0,4-1-8 0,1 2-6 15,5-2-6-15,1-2-4 0,0-1 1 0,2-2-4 16,-1 1-4-16,1-2-5 0,0 1-13 0,0-3-18 16,-3 1-35-16,-1-1-46 0,-1-1-75 15,1-2-139-15,-10 2-314 0,-7 2-853 0</inkml:trace>
  <inkml:trace contextRef="#ctx0" brushRef="#br0" timeOffset="2.70815E6">17971 12197 1732 0,'0'0'124'0,"0"0"-33"0,0 0-12 0,0 0 22 16,0 0 15-16,0 0 10 0,0 0-11 0,0 0-31 16,0 0-20-16,133-49-14 0,-97 45-8 0,4 1-4 15,5 1 0-15,3-1 2 0,2 1 1 0,2 0 3 16,-2-2-6-16,0 1-7 0,-3 0-1 15,-2 0-8-15,-5 1 0 16,-5 2-2-16,-6 0-2 0,-4 1-4 0,-6-1-7 16,-7 0-1-16,-4 0-7 0,-6 0-7 0,-2 3 0 0,0 1 0 15,-1 4 10-15,-3 5 4 0,-3 5 4 0,-1 2 0 16,-3 5-7-16,0 3 0 0,1 1-1 0,-1 2-3 16,1 1 2-16,1-1-2 0,-1 1 2 15,4 1 0-15,-1-1-1 0,3-2 1 16,0-1-6-16,4-1-1 0,0-3-9 0,0-2-23 0,0-3-35 15,0-2-59-15,0-4-95 0,0 1-197 16,0-7-511-16,0-2-356 0</inkml:trace>
  <inkml:trace contextRef="#ctx0" brushRef="#br0" timeOffset="2.70865E6">19152 12075 2472 0,'0'0'86'0,"0"0"-7"0,0 0 0 0,0 0 17 0,0 0 7 15,0 0-11-15,0 0-38 0,0 0-35 16,0 0-15-16,0 0-3 0,0 0-1 0,0 0 6 0,0 0 0 15,0 0-3-15,-51 90 2 0,51-66-2 16,0 2 2-16,1-2 0 0,8-1-1 0,1-1 0 16,1-2 2-16,5-1 2 0,-2-4 2 15,3-2 0-15,-2-4 1 0,3-4 4 16,-2-1 6-16,0-4 2 0,1 0 3 0,2-7-1 0,0-1-6 16,-2-3 1-16,3-2-4 0,-2-2-3 15,1 0 4-15,-2-3-6 0,-1-2-2 0,0 1 0 0,-1 0-5 16,1-1 2-16,-2 1-2 0,2 1 1 15,-2 2-1-15,-4 4-1 0,1 1-1 16,-5 5-2-16,-2 3 0 0,-4 2-1 0,0 1-5 0,0 0-9 16,0 6-2-16,-3 5 8 0,-5 8 2 0,-3 6 10 15,-5 5 1-15,-1 5-4 0,-3 6 1 0,-2 4 0 16,-3 5-1-16,-4 3 6 0,1 5-5 16,-2 3 1-16,0-1 0 0,-1 3-7 0,2-2 6 15,3-3-3-15,1-2 1 0,4-5-2 0,1-2-2 16,2-4-10-16,2 0-35 0,1-3-63 15,-2-2-115-15,6-11-290 0,1-11-774 0</inkml:trace>
  <inkml:trace contextRef="#ctx0" brushRef="#br0" timeOffset="2.71249E6">10658 14829 1253 0,'0'0'74'0,"0"0"-74"0,0 0 2 0,0 0 7 15,0 0 35-15,0 0 44 0,0 0 35 0,0 0 24 0,0 0-12 16,0 0-29-16,0 0-34 0,0 0-34 16,-75-6-28-16,78 6-1 0,3 1 5 0,3 1 10 15,4 1 19-15,4-2 1 0,5 0 1 0,6-1-5 16,2 1-6-16,4-2-7 0,1-4-4 15,2 0-1-15,0 0 1 0,0 1-2 0,0-2-3 16,-3 0-2-16,0 1-5 16,-4 1-1-16,-5 0-1 0,-3 1-1 0,-6 1 0 15,-5-1-3-15,-2 2 0 0,-6 1 0 16,-1 0 3-16,-2 0 2 0,0 0-3 0,0 0-9 0,-2 0-10 16,-2 0-13-16,-4 0-21 0,2 3-41 0,-1 0-66 0,0 0-89 15,0 2-143-15,-1-2-252 0,4 0-309 0</inkml:trace>
  <inkml:trace contextRef="#ctx0" brushRef="#br0" timeOffset="2.71534E6">12627 14483 186 0,'0'0'233'0,"0"0"-96"15,0 0-9-15,0 0-20 0,16-117 6 0,-11 99 26 16,1 6 6-16,-1-2 9 0,-1 4 9 16,0 1-12-16,-4 4-24 0,2 2-35 0,-2 1-35 15,1 2-27-15,-1 0-40 0,0 0-23 16,4 2-1-16,-1 4 5 0,-2 6 19 0,2 2 14 0,3 3 3 15,-5 4 5-15,2 2-1 0,-1 3 0 16,1 0-1-16,-1 3-2 0,-2-1-1 16,1 1 2-1,0 0 2-15,2 0-7 0,-1 0 9 0,0-3-1 16,-2 0-1-16,2-1 9 0,-2-4-6 0,0 0 0 0,0-3 0 16,0-4-5-16,0-5 4 0,0 0-1 0,0-5 5 15,0-3 14-15,0 1 16 0,0-2 23 16,0 0 27-16,0 0 25 0,0-3-18 0,-2-2-17 0,-2-5-28 15,0-2-35-15,1-4 1 0,-2-4-3 0,1-1-5 16,-3-2 7-16,4-1-5 0,-4-1 4 0,4-3 0 16,-1-1-9-16,0 0 0 15,1 0-8-15,1-2-1 0,0 0-1 0,0 3 1 0,1-1 0 0,1 2-1 0,0 2-1 16,0 2-1-16,1 0-2 0,6 4 0 16,-1 0-2-16,1 1 0 0,6-1-1 0,0 2-5 15,4 0 2-15,1 1-3 0,5 1 1 0,3 1 1 16,4 0-2-16,0 5 1 0,1 1-2 15,-1 3 1-15,1 2 1 0,-1 3 0 16,-4 0 0-16,-1 6-1 0,-6 1-13 0,-2 2-29 0,-2 2-56 0,-4 2-57 16,-1 2-77-16,-2 2-70 0,-4 3-89 15,-2 3-221-15,-2-6-219 0,0-6 674 0</inkml:trace>
  <inkml:trace contextRef="#ctx0" brushRef="#br0" timeOffset="2.7155E6">12763 14504 1090 0,'0'0'138'0,"0"0"-58"15,0 0-14-15,0 0 4 0,0 0 4 0,0 0 1 0,0 0-17 0,0 0-26 16,0 0-12-16,0 0-12 0,0 0-2 16,0 0-6-16,0 0 0 0,127-73 3 15,-93 65-2-15,4 3 1 0,1 0-4 0,-2 1-25 0,1 0-99 16,-3 3-191-16,-10 1-356 0,-8 0 95 0</inkml:trace>
  <inkml:trace contextRef="#ctx0" brushRef="#br0" timeOffset="2.71624E6">13572 14319 1310 0,'0'0'283'0,"0"0"-120"0,0 0-19 16,0 0 1-16,0 0 28 0,0 0 15 0,0 0-18 16,0 0-36-16,0 0-32 0,0 0-28 0,0 0-35 15,0 0-29-15,0 0-15 0,0 0-12 16,-10-83 4-16,5 104 6 0,-2 2 2 0,-1 5 6 16,-1 5-1-16,5 0 1 0,-2 3 2 15,4 2-2-15,2 0 0 0,-1 0-2 0,2 0 1 16,-1-3-4-16,0-2 4 0,0-5 0 0,0 0-3 15,0-6 5-15,0-4-1 16,0-1-2-16,0-5 6 0,0-4-7 16,0-5 10-16,0 0 5 0,0-3 11 15,0 0 23-15,0 0 2 0,0-5 0 0,0-2-12 0,0-7-20 0,0-5-6 0,0-3-5 16,0-3 0-16,0-4 6 0,0 0-5 16,0-4 1-16,-2-2 0 0,-3-1 0 0,2-3-4 0,-1 2-2 15,-2-4 3-15,4 3-6 16,-5 1 6-16,6 1 3 0,-1 1-5 0,-2 4 7 0,2 5-8 15,2 6 0-15,0 4 3 0,0 5-7 16,0 4 4-16,0 4-5 0,0 1-7 0,0 2-3 16,3 0-13-16,1 2 5 0,1 6 0 0,2 5 7 15,4 3 8-15,2 4-1 0,2 4 4 0,1 1 1 16,0 2 2-16,3-1 1 0,2-3-2 0,0 0 5 16,2-3-6-16,1-2 0 0,0 1 4 0,3-5-11 15,-2-2 12-15,2-2-3 0,-3-5-2 16,1-2 11-16,-3-2-7 0,0-1 5 0,-3-1 1 15,0-6-4-15,-4-1 6 0,3-3-2 0,3-3 2 16,-3-1 2-16,-1-4-4 0,0 0 1 16,2-1-3-16,-3-3 0 15,-2 1-1-15,-2-5 1 0,2 1 1 0,-1-1-2 0,-3 0 3 0,1 0-3 0,-1 4-2 16,-1 2 6-16,0 4-7 0,-5 3 1 16,2 5 3-16,-3 4-9 0,-2 2 6 15,-1 2-2-15,0 1-6 0,0 0-2 0,1 0-14 16,0 6 4-16,3 4 1 0,-1 6 6 0,1 5 11 15,3 5-3-15,-2 5 2 16,0 2-2-16,-1 2 4 0,2 1 0 0,-1-4-4 0,0-1 9 0,0-2-9 16,0 0 2-16,-2 0 3 0,4-1-8 0,-3-2 6 15,2 0-5-15,0-2-13 0,0 0-19 16,3 0-55-16,0-1-90 0,1-1-152 16,1-1-253-16,-2-5-506 0,-3-7 231 15</inkml:trace>
  <inkml:trace contextRef="#ctx0" brushRef="#br0" timeOffset="2.71688E6">15098 14159 933 0,'0'0'48'0,"0"0"-28"0,0 0-7 0,0 0 7 16,0 0 30-16,0 0 71 0,0 0 56 16,0 0 31-16,0 0-4 0,0 0-55 0,0 0-51 15,0 0-41-15,0 0-30 0,0 0-21 0,-21-105-17 0,20 105-15 16,1 3 10-16,-4 3 11 0,-2 4 22 15,-3 3 18-15,-2 6 1 0,-3 4-5 0,-3 4-9 16,-2 4-1-16,-1 3-1 0,1-1 1 16,0 2 9-16,3-3 1 0,-3 0 5 15,0-2-1-15,6-1-6 0,-3 0 1 0,5-4-11 16,1-1-1-16,3-4-1 0,1-4-10 0,1-4 5 16,2-5-5-16,2-3 3 0,1-1 12 0,0-3 13 0,0 0 22 15,0 0 19-15,0 0 14 0,0-3-10 16,4-5-17-16,2-6-20 0,2-4-23 0,1-7-4 15,1-2-3-15,0-6-3 0,0 0 4 16,0-1-4-16,-1-3 3 0,2-2 0 0,-4-1-5 16,2-5 4-16,1 3-3 0,0-2 0 0,-1 3 1 15,1-1-3-15,0 5 0 0,-1 3-2 0,0 5-2 0,-2 7 3 16,-1 7-4-16,-1 3 3 0,-2 6-2 16,-1 3 1-16,-2 3-1 0,0 0-10 0,0 0-5 15,0 0-14-15,1 0-5 0,4 5 8 0,0 5 7 16,4 5 12-16,0 2 6 0,3 4 0 0,-1 2 3 15,4 4-4-15,-1 2 2 16,0 0-2-16,3 0-4 0,1 1 3 0,3 1-3 16,1 3 2-16,1-1 5 0,4 2-4 0,1-1 0 0,1-1-2 15,1 0 2-15,-4-3 0 0,3 0 0 16,-5-3 4-16,2-2-4 0,-7 0 1 0,0-4-1 16,-5-4-6-16,-3-3-10 0,-1-2-45 15,-2-1-66-15,-5-2-106 0,2-1-138 0,-5-2-249 16,0-4-504-16</inkml:trace>
  <inkml:trace contextRef="#ctx0" brushRef="#br0" timeOffset="2.71707E6">14977 14436 1984 0,'0'0'32'0,"0"0"-30"0,0 0-12 0,0 0-7 0,0 0 2 15,0 0 10-15,0 0 5 0,0 0 5 16,141-100-1-16,-101 92 1 0,6 0-3 0,5 2-2 16,4 3 1-16,11-1 2 0,1 2-3 15,5 0-61-15,4 2-155 0,-22 0-314 0,-15 0-405 16</inkml:trace>
  <inkml:trace contextRef="#ctx0" brushRef="#br0" timeOffset="2.71733E6">17142 13813 1681 0,'0'0'97'0,"0"0"-38"15,0 0 8-15,0 0 28 0,0 0 44 0,0 0 39 16,0 0-2-16,0 0-46 0,0 0-58 0,0 0-48 16,0 0-24-16,0 0-6 0,0 0 5 15,0 0 2-15,-109 60 1 0,70-22 2 0,-3 3 3 16,0 3-1-16,-2 0 1 0,3 2-1 0,0-2-4 15,3 2 3-15,1-2-1 0,0-1 3 0,5-4 3 16,3-2-5-16,6-5 1 0,-3-1-6 16,7-5-3-16,2-2 0 0,0-4-14 15,7-3-31-15,-1-4-64 0,3-2-116 0,4-5-136 16,-2-1-309-16,4-3-471 0</inkml:trace>
  <inkml:trace contextRef="#ctx0" brushRef="#br0" timeOffset="2.71762E6">16337 13898 1160 0,'0'0'562'0,"0"0"-463"0,0 0-5 0,0 0-29 16,0 0 8-16,0 0 7 0,0 0-6 0,0 0-29 16,0 0-36-16,0 0-11 15,0 0 0-15,0 0 4 0,0 0 12 0,0 0 2 0,37 52-4 16,-14-22 2-16,9 4 0 0,6-1 2 15,2 3 1-15,1 1-7 0,1-2-3 0,0 2-1 0,-1-1-1 16,2 0 0-16,-1 0 0 0,-2-4-1 16,-4-1-4-1,0-3 4-15,-3 0 0 0,-3-2 3 0,0-3 2 0,-3-3-1 16,-3-4 3-16,-4-1-1 0,-3-2-1 16,-2-4 9-16,-3-2-4 15,-3-3-12-15,-1-1-57 0,-4-2-127 0,1-1-203 0,-3 0-491 16,-1 0-126-16</inkml:trace>
  <inkml:trace contextRef="#ctx0" brushRef="#br0" timeOffset="2.73807E6">1296 16815 877 0,'0'0'359'0,"0"0"-324"0,0 0-30 16,0 0-5-16,0 0-1 0,0 0 8 16,0 0 28-16,0 0 49 0,0 0 40 0,0 0 12 15,0 0-25-15,0 0-57 0,-1-73-56 0,1 73-32 16,0 0-15-16,0 0 10 0,0 2 20 0,0 5 14 16,0 1 20-16,-1 3-1 0,0 4-1 15,-1 4-1-15,-1 1-5 0,1 4-4 0,1 3-6 16,0 2-2-16,-1 1 1 0,-3 4 4 0,3-1 5 15,1 3 6-15,-1-1-2 0,1 2-3 16,0-1-6-16,-2-3 4 0,3 1 0 0,0-4 7 16,0 0 9-16,3-3 0 0,1-3 13 0,3-4 11 15,-3 0 10-15,5-3 14 0,0-3-7 0,1 0-5 16,0-2-9-16,1-1-15 0,1 1-1 0,5-1-17 16,-1 1 2-16,2-3 7 15,1-2 1-15,-1-1 15 0,-3-3-5 0,6-3 4 0,-1 0-6 16,6 0-3-16,-1-8 2 0,3 0-14 0,3-2 1 15,-1-3-5-15,1 1-11 0,0-1 3 16,-1-2-14-16,-2 3-14 0,-4 2-22 0,-5 0-44 0,0-2-58 16,-8 2-109-16,-1-3-193 0,-7 5-416 15,-1 4 167-15</inkml:trace>
  <inkml:trace contextRef="#ctx0" brushRef="#br0" timeOffset="2.73837E6">1425 17256 1867 0,'0'0'310'0,"0"0"-297"0,0 0-11 0,0 0-32 15,0 0-8-15,0 0 11 0,0 0 20 0,0 0 23 0,0 0 4 16,0 0-5-16,0 0 8 0,0 0-8 16,0 0 11-16,93-26 9 0,-58 31-10 15,3 0 1-15,3 2-5 0,2 2-11 0,1 2 0 16,-3 0-5-16,0 3-1 0,-2 2-1 15,-6 0-1-15,-4 3-3 0,-7 3-4 0,-3-2-2 0,-5 0-3 16,-5 3 2-16,-2-3 4 0,-4 4-2 0,-3 1 2 16,-2-2-2-16,-7 2-2 0,-7 2 8 15,0-3-1-15,-8 0 2 0,-1 0 3 16,3-4-10-16,2-4 2 0,1-4-4 0,5 0-3 16,-4-3-16-16,2 1-72 0,1-1-96 0,-1 0-156 0,3-1-265 15,4-2-250-15,0-3 758 0</inkml:trace>
  <inkml:trace contextRef="#ctx0" brushRef="#br0" timeOffset="2.7388E6">3234 17101 1708 0,'0'0'47'0,"0"0"-31"0,0 0-3 16,0 0-8-16,0 0 6 0,0 0 0 15,-90-122 10-15,80 112 25 0,0 3 7 0,0 1 6 16,0 2-17-16,-2 3-35 0,1 1-27 0,0 0-22 16,-2 5-3-16,-1 4-1 0,0 6 10 15,-2 4 8-15,-2 5 4 0,1 3 12 0,-2 6 0 16,2 0-4-16,-1 5-2 0,3 1-2 0,0 4 4 16,2 1 2-16,4 3 4 15,1-2-1-15,4-5-12 0,3-3 5 0,1-3 4 16,2-2-2-16,7-3 0 0,4-4-8 0,3-1-16 15,3-5-14-15,2-4-2 0,2-5 1 0,4-2-3 16,0-5-11-16,4-3-25 0,2-7-42 0,1-5-65 0,3-1-73 16,1-5-129-16,-1-1 285 0,-7 2 118 0,-11 6 0 0</inkml:trace>
  <inkml:trace contextRef="#ctx0" brushRef="#br0" timeOffset="2.73916E6">3676 17056 0 0,'0'0'0'0,"0"0"0"0,0 0 302 0,0 0-2 15,0 0-76-15,0 0-48 0,0 0-53 16,0 0-50-16,0 0-38 0,0 0-19 0,0 0-20 16,0 0-10-16,-118-31 4 0,97 49 1 0,1 4 2 15,1 3 6-15,1 2 3 0,1 2 0 16,3 0 5-16,2 1-5 0,1 0-7 0,4-2 5 16,5 1-2-16,2-4 7 0,0-1 6 0,8-2-5 15,3-3 0-15,1-3 6 16,6-3 1-16,-2-2 10 0,6-4 8 0,3-2 1 15,-1-3 9-15,4-2-3 0,2-5 1 0,0-3 1 16,0-3-6-16,2-4-1 0,0-2-4 0,-4-4-1 16,1-2 11-16,-3 0 6 0,-4-4 5 0,-1 1 4 0,-4-1-6 15,-5 0-5-15,-2 0-4 0,-6 0-4 0,-4 0-7 16,0 2-7-16,-9-1-14 0,-3 1-13 16,-2 3-9-16,-3 3-18 0,0 1-15 0,-3 3-17 15,1 5-22-15,0 4-6 0,0 5-1 0,0 1-14 16,2 0 12-16,1 7-1 0,3 3-43 15,3 5-91-15,3 0-154 0,3 4-157 0,3-5 542 16,1-5 0-16</inkml:trace>
  <inkml:trace contextRef="#ctx0" brushRef="#br0" timeOffset="2.7398E6">4061 17065 651 0,'0'0'310'0,"0"0"-99"0,0 0-27 16,0 0 25-16,0 0 19 0,0 0 6 0,0 0-13 15,0 0-20-15,0 0-31 0,0 0-36 0,0 0-41 16,0 0-41-16,0 0-28 0,0 0-15 0,58-82-15 16,-58 84-17-16,-1 1-18 15,0 4-4-15,0 6 8 0,-3 5 11 0,0 6 18 0,1 5 6 16,-2 2 2-16,0 2 3 0,-1 2-2 16,0-1-1-16,1 0-4 0,0-2-2 15,2-2 2-15,-2-4-2 0,1-5 4 0,1 1-2 0,1-6 2 16,1-1 0-16,1-6-3 0,0-3 6 0,0-1 3 15,0-3-1-15,0-1 8 0,0 1 5 16,0-2 10-16,0 0 21 0,1 0 9 0,0-4 14 16,0-1-7-16,1-5-20 0,1-6-16 0,4-7-19 15,-2-5-4-15,0 0 3 0,2-4 6 0,-2 0-1 16,1 1-4-16,-1-3-1 0,2 0-5 16,-3 1 4-16,1 2 2 0,-1 2 0 15,0 2-2-15,-2 3-6 0,1 6-2 0,-2 3 3 0,0 6-1 16,1 4 6-16,-2 3-3 0,1 2-13 0,-1 0-17 15,0 0-23-15,0 0-21 0,0 6 11 16,2 5 19-16,0 6 18 0,5 3 22 16,-3 3-1-16,3 1-4 0,1 0 1 0,3 0 1 0,-1 0-1 15,0-1 4-15,2-4-5 0,-2-2-1 16,2-1 2-16,-1-4 0 0,-1-2 7 0,0-3 4 16,2-1-3-16,1-3 2 0,0-1-2 0,2-2 2 0,1-3 6 15,1-5 3-15,0-1 5 16,2-3 0-16,-1-1-1 0,0-3-3 0,-3-4-1 15,2 1 5-15,-4-5 0 16,-1 2 3-16,-1-3-4 0,-1-3-5 0,-1 1 0 0,0-2-3 16,-3 0-3-16,-2 2 7 15,1 3-4-15,-3 1-3 0,1 4-3 0,-5 4-5 0,4 5 4 0,-2 4 6 16,0 4-1-16,0 2-8 0,0 0-21 0,0 0-28 16,-2 4-21-16,1 7 9 0,-3 7 25 0,1 7 24 15,-2 8 20-15,1 2-5 0,-1 2-8 0,0-1-3 16,4-1 2-16,0 0 4 0,1 0-1 15,0-5 1-15,1 3-7 0,6-1-4 0,-1-4-4 16,2 1-29-16,2-3-52 0,1-2-118 0,1 1-171 16,1-9-313-16,-7-6-542 0</inkml:trace>
  <inkml:trace contextRef="#ctx0" brushRef="#br0" timeOffset="2.74034E6">5081 16910 2680 0,'0'0'48'0,"0"0"-128"0,0 0-62 0,0 0-37 15,0 0 37-15,0 0 71 0,0 0 64 0,0 0 59 16,0 0-1-16,0 0-19 0,-77 146-12 0,65-115-14 16,2 1-6-16,-2 1 3 0,5-2 2 15,-2 1 2-15,4-1 1 0,0-1-6 0,0-2-4 16,2-4-5-16,3-5 2 0,0-3 4 0,0-2 7 15,0-4 5-15,0-4-2 0,0-2 5 16,2-3 12-16,0 0 21 0,0-1 27 0,0 0 13 16,-2 0 16-16,0-4 6 0,1-3-27 0,3-6-19 15,0-7-30-15,-3-1-24 0,1-4 0 0,-2-4-4 16,0-2-6-16,-5 1-4 16,-2-6 2-16,-6 0 7 0,2-1 6 0,-5 0 3 15,4 1-3-15,-5-2-1 0,5 3 2 0,-3 1-2 16,5 2 7-16,3 3-2 0,-1 1 0 0,3 4-6 15,4 3-7-15,1 2 1 0,0 7-4 0,1 1 1 16,5 1-4-16,3 0-6 0,2 1-7 0,8 4-6 16,2-1-2-16,4 4 1 0,4 2 4 0,0 0 2 15,3 3 7-15,-1 4-4 0,0 1 1 0,-4 3 1 16,2-1 2-16,1 1 2 0,-6 2 3 0,3 0 0 16,-1 1-3-16,-3 3 2 0,-1-1-3 0,-3 1-3 15,-7 1 1-15,-3-1-6 16,-3 0 1-16,-4-1-6 0,-2-2-3 15,-7 0 5-15,-5 0 3 0,-6 1 14 0,-3-1 0 0,-6 0 2 0,-4 0 3 16,-1-1-5-16,-4-2 6 0,-1 2-1 16,-3-1 0-16,1-3 4 0,0 0-6 0,1-1 2 15,6-1-3-15,2 0-12 0,5-2-58 16,6 1-120-16,7 0-201 0,2-4-453 16,5 1-260-16</inkml:trace>
  <inkml:trace contextRef="#ctx0" brushRef="#br0" timeOffset="2.74123E6">6306 17173 812 0,'0'0'387'0,"0"0"-250"0,0 0-46 15,0 0 12-15,0 0-9 0,0 0 1 0,0 0 7 16,0 0 11-16,0 0-10 0,0 0-11 0,0 0-18 16,0 0-12-16,7-24-8 0,7 20-7 0,10-1-2 15,4-4-16-15,9 0-3 0,5-2-1 16,1 2-9-16,6 0 5 0,1 0-4 0,4 2-5 15,2 0 5-15,-2 1-9 0,0 1 2 0,-1 2 1 16,-4 1-2-16,-3-1-2 16,-4 1-5-16,-3 1-2 0,-9-1-3 0,-4 2-2 15,-4 0 1-15,-7 0-6 0,-5 0-14 0,-2 0-12 0,-7 0-25 16,-1 0-39-16,0 0-62 0,-3 1-68 0,-4 0-182 16,-1 0-408-16,4-1 66 0</inkml:trace>
  <inkml:trace contextRef="#ctx0" brushRef="#br0" timeOffset="2.74227E6">8042 16875 1779 0,'0'0'66'0,"0"0"-23"0,0 0-18 0,0 0-10 15,0 0 5-15,0 0 39 0,0 0 47 0,0 0 27 16,0 0-12-16,0 0-57 0,0 0-74 15,-13-107-32-15,13 116-6 0,0 7 11 0,1 3 30 16,-1 6 3-16,0 6-1 0,0 0 6 16,0 4-4-16,2 3 3 0,-1 0 2 0,2 2-3 0,3-3-2 15,-3 1-8-15,2-3-3 0,-1-4-3 16,-2 0-5-16,2-5-5 0,-2-2-12 16,-1-4-13-16,-1-4 3 0,0-4 4 15,0-5 13-15,0-4 16 0,0 0 11 0,-2-3 0 0,-2 0-10 16,1-6-6-16,-1-4-7 0,-3-1 7 15,3-5 17-15,-4-2 7 0,1-3 8 0,1-4 3 16,-1-3-4-16,-1-1 6 0,1-2 4 0,0-2 2 16,-1-2 8-16,0-2 3 0,-1-1-3 0,2-1 3 15,-2-1 7-15,2 0 17 0,0 1 4 0,2 3 4 16,3-2-11-16,2 3-24 0,0 2 3 0,1 0 0 16,3 5 0-16,3 2-6 0,1 4-18 0,4-1-12 15,2 7-9-15,3 2-2 0,3 5 2 0,2 2 1 16,1 2 2-16,4 2 2 15,1 3 1-15,4 0-1 0,1 3-2 0,1 7 1 0,0 1-5 16,-1 2 1-16,-3 6-7 0,-8-1-6 0,0 3-3 16,-4 2-8-16,-8 1-4 0,-7 2-4 15,-3 1-1-15,-3-1-1 0,-7 2 3 16,-8-1 4-16,-3-2 5 0,-1-1 9 0,-5 0 10 16,1-1-1-16,-4-3 5 0,0-2-4 0,0-2 3 0,1-2 11 15,1-4 5-15,4 0 13 0,3-2 7 16,1-1 0-16,2-3 2 0,6-1 6 0,3 0 0 15,5-2 5 1,0-1-6-16,3 0-12 0,1 0-15 0,0 1-15 0,5 0 23 0,0 4 13 16,4 1 14-16,8 1 7 0,-2 1-18 0,9 0-10 15,0 2-10-15,4 0-1 0,3 2-3 0,0 0 0 16,2 3-1-16,0 0-2 0,3 0-3 0,-4 3-4 16,0-2 2-16,-1 0-1 0,-2 2-2 0,-1 0-5 15,-5 0-14-15,-3-1-13 0,-1 1-16 16,-8-3-15-16,2-2-18 0,-5 0-37 0,-1-1-52 0,-4-4-113 15,4-3-230-15,-5 0-218 0,0-2 570 0</inkml:trace>
  <inkml:trace contextRef="#ctx0" brushRef="#br0" timeOffset="2.74256E6">8830 16594 2233 0,'0'0'39'0,"0"0"-44"0,0 0-29 16,0 0-3-16,0 0 7 16,0 0 29-16,0 0 24 0,0 0 18 0,0 0 8 0,0 0-9 15,0 0-4-15,-29 124-13 0,29-86-10 16,2 0-3-16,2 2-2 0,3 0 3 0,-2-1-3 16,2-1-5-16,-1-3 4 0,-2-3-11 0,2 0 2 15,-3-4-4-15,-2-1-23 0,0-5-33 0,0-3-78 16,2-4-126-16,-3-6-226 0,0-1-358 15,0-5 264-15</inkml:trace>
  <inkml:trace contextRef="#ctx0" brushRef="#br0" timeOffset="2.74269E6">8817 16424 1356 0,'0'0'670'0,"0"0"-649"0,0 0-11 16,0 0-5-16,-32-127-1 0,32 114-3 0,0 6 7 15,0 2-5-15,0 3-12 0,0 2-40 0,2 0-24 16,7 3-11-16,1 7-8 0,8 2-45 16,-2 5-220-16,-1-3-345 0,-5-3 127 0</inkml:trace>
  <inkml:trace contextRef="#ctx0" brushRef="#br0" timeOffset="2.74316E6">9312 16702 2086 0,'0'0'54'0,"0"0"-33"16,0 0-6-16,0 0 20 0,0 0 37 15,0 0 41-15,22-126 26 0,-23 113-8 0,-3 2-31 16,-2 3-37-16,-2 1-27 0,4 1-13 0,-3 3-11 16,0 2-4-16,0 1-5 0,-3 3-9 0,-2 5 0 15,-5 5-3-15,-3 5 4 0,-2 4 2 16,-4 6 0-16,2 2 2 0,0 6-3 0,1 1 5 15,2 3-3-15,4 3 0 0,1 3 7 16,4-2-11-16,0 1 7 16,5-6-6-16,3-2-4 0,4-4 8 0,0-4-9 15,6-2 8-15,5-3 0 16,0-6-4-16,6-2 6 0,-3-5-5 0,4-2 0 0,2-6 10 16,1-1-3-16,3-2 4 0,2 0-1 0,1-8-7 0,3-2 3 0,-2-4 1 15,1-2 5-15,3-1-1 0,-3-4 4 0,5 2 0 16,-5-3-3-16,1 1 5 0,-3 0-5 0,-5 4 1 15,-4 2 6-15,-5 3-11 16,-4 5 14-16,-2 1-4 0,-5 3 0 16,-2 2 8-16,0 1-14 0,0 0 1 0,0 0-17 15,0 6-7-15,-2 2 5 0,-3 5-3 0,-1 4 12 0,-1 5 2 16,-2 0-1-16,4 2-1 0,-2 3-3 0,-1-1 2 16,3 0-4-16,-2-1 4 0,1 1 3 0,2 0-7 0,2-1 6 15,-2-2-8-15,2-2-19 16,2-1-26-16,0-5-60 0,2-3-76 15,4-2-137-15,3-3-273 16,-1-4-376-16,-4 0 347 0</inkml:trace>
  <inkml:trace contextRef="#ctx0" brushRef="#br0" timeOffset="2.74365E6">10035 16533 1005 0,'0'0'725'16,"0"0"-625"-16,0 0-20 0,0 0 24 0,0 0 31 15,30-121 46-15,-30 118 19 0,0 2-36 0,0 1-60 16,0 0-62-16,0 0-43 0,-3 7-23 16,-3 7 1-16,-2 6 7 0,-4 10 10 0,-1 8 7 0,-2 0-2 15,0 4-1-15,-1 4 10 0,0 1-9 16,-1 4 3-16,2-1 0 0,-1 1-8 16,3-3 7-16,-1-2-7 0,2-4 6 0,0-4 3 15,3-3-3 1,1-5 4-16,1-5-6 0,0-5 3 0,5-6 1 0,1-3 3 0,1-6 6 15,0 0 0-15,0-4 10 16,0-1 1-16,0 0 6 0,3-3 8 0,4-5-8 0,1-3-1 0,4-4-11 16,-1-5-10-16,3-2 0 0,-1-5-3 0,3-4 3 15,0-3 2-15,-1-1 1 0,-2-2-3 0,3-3-4 16,-3-2 3-16,4-2-6 0,-5 1 7 16,3-1 4-16,0 3-7 0,-3 4 8 15,1 1-7-15,-1 9-2 0,-1 5 5 0,-6 6-7 16,2 6 0-16,-5 5-1 0,-1 2-12 0,3 3-2 0,-3 2-2 15,2 4 3-15,2 4 8 0,1 4 3 0,3 6 4 16,-1 6-3-16,2 4 0 0,0 1 2 16,-1 6-1-16,2 0 4 0,-3-1 0 15,1 2-1-15,5-1-2 0,-4-2 0 0,2-4 1 16,0 1-2-16,-1-4 3 0,2-1-1 0,-3-4-4 0,0 0 3 16,1-5-3-16,-2-3-1 0,1-2-1 15,1-1-12-15,-1-2-21 0,0-1-34 0,4-1-53 16,-3-2-83-16,0-4-138 0,1-2-284 0,-3 0-388 15,-3 0 475-15</inkml:trace>
  <inkml:trace contextRef="#ctx0" brushRef="#br0" timeOffset="2.74387E6">9823 16972 1143 0,'0'0'909'0,"0"0"-774"15,0 0-31-15,0 0-1 0,0 0 2 0,0 0-1 16,0 0-18-16,0 0-40 0,0 0-14 0,0 0-13 16,0 0-4-16,67-120-3 0,-28 106-6 15,7 0-1-15,10 0-4 0,5 0-5 0,3-1-1 16,5 1-5-16,-2 1-9 0,0 1-19 16,-5 1-34-16,-3 4-57 0,-7 2-99 15,-7 0-124-15,-4 3-176 0,-14-1-343 0,-9 2 302 0</inkml:trace>
  <inkml:trace contextRef="#ctx0" brushRef="#br0" timeOffset="2.7443E6">10536 16623 2038 0,'0'0'91'0,"0"0"-52"16,0 0-6-16,0 0 40 0,0 0 27 0,0 0 21 15,0 0-14-15,0 0-36 0,0 0-26 0,0 0-18 16,0 0-5-16,0 0-10 0,0 0 1 15,0 0-4-15,98-74-6 0,-69 71 2 0,2 1-1 16,-1-1 5-16,2 2 0 0,-2 1 0 0,0 0-2 16,-2 0-3-16,-2 0 0 0,-2 1-2 15,-3 4 1-15,-4 1-1 0,0 1-3 16,-4 0 3-16,-2-1-4 0,-2 2 4 0,-2 0 3 0,-3-2-2 16,0 4 3-16,-4-1-2 15,0 1-2-15,-5 1 2 0,-3 0 1 0,-5 3 1 0,-2 2 3 16,-4 3-3-16,-3 0-1 0,-2 1-2 15,-5 1 1-15,0-1-3 0,-4 4 2 16,0 0 3-16,4 1-4 0,-3 0 3 0,5-2-6 16,3-1 1-16,1-3 2 0,5 0-4 0,3-4 7 0,5 0-5 15,1-3 0-15,4-4-2 0,3 0 1 0,2-3 10 16,0-1 10-16,7-2 6 0,0 0 7 16,3 1-3-16,7-3-4 15,3 0 3-15,6 0-4 0,5-4 1 0,5-2-4 0,4-2-9 0,2-1-7 16,3-2-3-16,1 1-2 0,1 1 0 0,3 1 5 15,-2 2-4-15,-2-1-1 0,1 3-2 0,-5-2-8 16,-2 0-5-16,-5 2-13 0,-6 0-25 16,-1 1-28-16,-6-2-53 0,-6 1-91 0,-4-3-185 0,-5 1-518 15,-2 2-391-15</inkml:trace>
  <inkml:trace contextRef="#ctx0" brushRef="#br0" timeOffset="2.74476E6">11354 16454 2070 0,'0'0'262'0,"0"0"-246"0,0 0-7 15,0 0 11-15,0 0 22 0,0 0 30 0,0 0 23 16,0 0 10-16,0 0-18 0,0 0-26 0,0 0-28 0,0 0-21 16,0 0-3-16,0 0-4 0,102-97 1 15,-73 97 4-15,1 6-4 0,0 3-1 16,-2-1-4-16,-2 5-5 0,-2 1 1 0,-4 1 3 0,-1 4 2 15,-5 0 2-15,-2 1-3 0,-7 1-2 16,-3 1-2-16,-2 0 0 0,-2 1 1 16,-9-1 3-16,-2 0-1 0,-5 1 2 15,-1-2 1-15,-4 3-1 0,-3-6 1 0,3 1 3 0,-1-3-2 16,0-1 0-16,1-1-3 0,0-2-7 16,4 1 8-16,0-3 1 0,5-1 5 0,2 0 7 0,4-4-6 15,3-1 0-15,4-1-5 0,-1-1-3 16,2 0 8-16,0 1 9 0,4-1 12 0,5 2 9 15,6-1 0-15,3-1-8 0,5-2-1 0,7 0-9 16,2 0-5-16,5 0-1 0,1 0-8 0,3-3-5 16,3-1 2-16,2 1-2 0,-1-1 3 15,1 0 7-15,-3 0-5 0,2 0-2 0,-1 0-6 16,-3-2-5-16,0-1 3 0,-5 2 5 0,-1-1 1 16,-7 1-7-16,-1-2-9 0,-6 1-15 15,-4-1-8-15,-3-1-15 0,0 1-19 0,-8 1-40 16,-2-1-68-16,-3 0-131 0,-1 0-303 0,0 5-494 0</inkml:trace>
  <inkml:trace contextRef="#ctx0" brushRef="#br0" timeOffset="2.74515E6">12216 16377 989 0,'0'0'502'16,"0"0"-393"-16,0 0 2 0,0 0 20 0,0 0 38 0,0 0 25 16,0 0-3-16,0 0-38 0,0 0-42 0,0 0-33 15,0 0-29-15,0 0-15 0,0 0-11 16,0 0 2-16,93-107-4 0,-79 105 2 0,0-1 6 16,-1 2-7-16,-1 0 7 0,0 1-1 0,0 0-2 15,0 0 1-15,-4 0-1 0,1 1-1 16,-1 2 1-16,-1 0-1 0,0 2-2 0,0 3-3 15,-2 0 0-15,0 2-1 0,2 2-2 0,-3 4-2 16,1 2-3-16,-2 3-3 0,-2 4 1 16,0 1-2-16,-1 2-1 0,0 0 1 15,0 2-3-15,0-2 0 0,-1-2-4 0,0-2-5 16,2-3 4-16,-1-2 1 0,0 0 4 0,0-4 0 16,1 0-3-16,0-4-5 0,2-1-5 0,1-4-7 0,-2 0-19 15,3-3-28-15,-3 1-43 0,1-3-56 16,-1-1-79-16,1 0-160 0,-1 0-423 15,1 0-690-15</inkml:trace>
  <inkml:trace contextRef="#ctx0" brushRef="#br0" timeOffset="2.7455E6">12414 15896 1803 0,'0'0'107'15,"0"0"-44"-15,0 0-29 0,0 0 23 0,0 0 24 0,0 0 17 16,0 0 1-16,-126-94-30 0,115 92-28 16,0 1-20-16,3 1-14 0,1 1-6 0,-1 5 0 15,1 3-3-15,1 3 0 0,-2 0 4 0,3 3-2 16,1 0 6-16,1 2 4 0,3-1 1 16,0 1 6-16,3-3 2 0,6-2 0 0,0 0 12 15,3-2-3-15,1-1 6 0,2-2 3 0,3 0-8 16,0-3 6-16,2-2-5 0,0-2 3 15,-1 0-1-15,0 0 2 16,0-6-1-16,-5-1-3 0,-1-2 0 16,-3 0-4-16,-2-2 0 0,-3-2 1 0,-3-1-11 0,-2-1-2 15,0 2-10-15,-3-4-11 0,-6 3-1 0,-2 1-4 0,-4 1 0 0,0 3 2 16,-5 1-8-16,1 4-6 0,0 0-4 16,-2 4-11-16,2 0-20 0,1 4-54 0,1 5-106 15,1 2-184-15,8-2-480 0,2-3-373 16</inkml:trace>
  <inkml:trace contextRef="#ctx0" brushRef="#br0" timeOffset="2.74591E6">13185 16633 2434 0,'0'0'89'16,"0"0"-60"-16,0 0 12 0,0 0 30 0,0 0 23 16,0 0 6-16,0 0-22 0,0 0-33 0,0 0-17 15,0 0-2-15,0 0-3 0,0 0-9 16,0 0-1-16,0 0-7 0,85-36-2 16,-55 36-1-16,-1 0-1 0,1 0-1 0,-2 1-5 0,-6 1-4 15,0 0-10-15,-4 0-18 0,-7-1-23 0,-2 0-47 16,-5-1-89-16,0 0-184 0,-2 0-403 15,-2 0-732-15</inkml:trace>
  <inkml:trace contextRef="#ctx0" brushRef="#br0" timeOffset="2.75469E6">14615 16349 545 0,'0'0'576'0,"0"0"-441"0,0 0-27 16,0 0-62-16,0 0 4 15,0 0 33-15,0 0 26 0,0 0 31 16,0 0 0-16,0 0-20 0,0 0-23 0,0 0-37 0,-5-99-25 0,18 93-16 16,2-1-13-16,5-1 1 0,3-2 1 15,5 2 4-15,2-1 5 0,2 0 6 0,0-1-1 16,4 0-2-16,0 0 6 0,2 1-8 0,2-1 2 16,-4 2 1-16,-2 2-13 15,-2-1 3-15,-5 1-4 0,-4 1-5 16,-1 2 6-16,-4 0-5 0,-6 1 2 0,-2 0 0 15,-3 2-4-15,-4 0 3 0,-2 0-1 0,-1 0 0 0,0 0-1 16,0 0-14-16,-1 0-18 0,-2 0-7 0,-4 0 0 0,-1 3-4 16,-1 2-1-16,-2 0-12 0,-1 0-24 15,-1 0 0-15,-4 1-2 0,6-1 1 0,-2 1 18 16,2 0-7-16,-1 0-1 0,0 1 4 16,2-1-8-16,3-1 16 0,-1-1 9 0,2-1 10 0,4-1 14 15,1 0 2-15,1-2 15 0,0 0 20 16,0 0 13-16,0 0 15 0,0 0-6 0,2-4-7 15,4 0-11-15,-2-2 5 0,4 0 15 0,-4 1 10 16,2 1 15-16,-3 0-4 0,1 1 0 16,-2 1-4-16,0 1-10 0,-1 1 1 15,-1 0-9-15,0 0-14 0,0 0-12 0,0 1-11 0,0 5-3 16,0 5 5-16,-1 3 6 0,-2 3 1 16,-1 5 0-16,3 3 2 0,-1 2-3 0,-1 0 2 15,-3 3-3-15,4 1-4 0,1 0-2 0,-1-2-2 16,-2 0 1-16,3 0 3 0,1-2 1 0,0 1 0 0,0-4-1 15,0-2-7-15,0-4-18 0,0-2-57 16,1-1-64-16,-1-2-90 0,0-2-91 0,1-2-99 16,2-3-201-1,-2-2 345-15</inkml:trace>
  <inkml:trace contextRef="#ctx0" brushRef="#br0" timeOffset="2.75533E6">15960 16141 1841 0,'0'0'80'0,"0"0"-58"0,0 0-19 0,0 0 0 0,0 0 19 15,0 0 41-15,0 0 24 0,0 0 8 0,0 0-9 16,0 0-31-16,0 0-17 0,0 0-22 16,0 0 0-16,-126-114-14 0,109 114-5 0,-3 0 7 15,-1 4-10-15,-1 6 7 0,-3 0-2 0,2 4-7 16,1 2 5-16,1 0-2 0,0 2 3 0,1 1 2 16,3-1-1-16,3 2-2 0,0 1-3 0,3-4 3 15,5 0-3-15,-1-1 2 0,5-4 1 16,2 0-1-16,0-2 0 0,0-3 1 15,3 1-3-15,4-2 4 0,-2-2-2 16,4 0 10-16,0-1 10 0,1-1 3 0,0-2 9 16,0 0-1-16,0-1-3 0,0-3 1 15,-1 2-9-15,-1-2 0 0,-3 2-2 0,2-1-4 0,-4 2 2 0,-1-1 0 0,2 1 1 16,-3 0 2-16,-1 1-2 0,0 0-7 16,1 0-5-16,-1 0-5 0,0 0-1 0,0 0 2 15,0 0-1-15,0 0-4 0,0 0 0 16,0 0-5-16,0 0 2 0,0 1 8 0,0 2 1 15,0 1 6-15,0 2-2 16,1-1-4-16,-1 1 3 0,-2 1-2 0,1 0 3 16,-3 2 1-16,2 0 0 0,0 0-1 0,0 0-3 15,-3 1-1-15,3 1 2 0,1 1 0 0,-1 2 4 0,1 0-2 16,-3 1 1-16,3 0-4 0,0 1 0 16,1-2 2-16,-1 5-1 0,1-2 2 0,0 1-1 0,0-3-3 15,1-1 3-15,4 0-1 0,0-3 0 0,2 0 5 16,2 1-2-16,1-2 3 0,4 0-2 15,-1 1-4-15,6-3 4 0,0-1 1 0,2-1 4 16,0-1 1-16,0 0 1 0,4-3-5 0,-1 0-4 16,2-2-10-16,-2 0-29 0,-3 0-55 15,2 0-80-15,3-3-101 0,-6-2-155 16,-5 2-290-16,-5-1-209 0</inkml:trace>
  <inkml:trace contextRef="#ctx0" brushRef="#br0" timeOffset="2.75571E6">16021 16041 1537 0,'0'0'63'0,"0"0"-37"0,0 0-35 0,0 0-9 0,0 0 35 15,0 0 34-15,0 0 11 0,0 0 15 16,0 0-20-16,0 0-16 0,0 0-8 15,-116-19-13-15,102 28-3 0,2 2-2 0,-1 2 4 16,-2 2 9-16,1 2 7 0,0 3 6 0,-4 3-2 16,2 1-3-16,1 2 1 0,0 0-3 0,2 1 2 15,3 1 2-15,2-2-13 0,3 0-4 16,-1 1-7-16,5-2-6 0,1 0 4 16,0-1 2-16,7-1-3 0,2-1 2 15,1-2 0-15,2 0 0 0,1-4 3 0,6-2 0 16,-1-3 0-16,3 0 3 0,-2-3 0 0,2-1-6 0,1-1 4 0,0-2-1 15,-2-1 1-15,3-1 7 0,3 0-9 0,-4-2-4 16,-1 0-5-16,0 0-5 0,-1 0 2 16,0 0 1-16,-1 0-3 15,0-2-11-15,0 0-43 0,-4-1-71 16,1 1-101-16,-4-2-154 0,-1 1-280 0,-4 1-289 0,-3-1 656 0</inkml:trace>
  <inkml:trace contextRef="#ctx0" brushRef="#br0" timeOffset="2.75627E6">15729 16431 1919 0,'0'0'105'0,"0"0"-33"0,0 0-55 0,0 0-7 16,0 0 3-16,0 0-3 0,0 0 5 15,0 0 1-15,0 0-8 0,0 0 0 0,0 0 2 16,152-66-2-16,-111 63 0 0,8-2-2 0,1 0-7 15,6 2 4-15,0-3 1 0,2-1 0 0,2 0-1 16,-3-2-6 0,0 0-11-16,-1 0-17 0,-2-2-30 0,0-1-18 0,-4 0 2 15,1-3 6-15,-1 3 18 16,-2-3 5-16,-3-1-1 0,-4 0 11 0,-1 0 17 0,-9-2 18 16,-2 3 12-16,-7 1 6 0,-7 1 8 0,-6 0 12 0,-4 3 15 15,-4 0 16-15,-1 1 17 0,-3 2 4 0,-7 0-1 16,-1-2-8-16,-2 2-22 0,-2 1-8 15,-3 1-4-15,2 2-3 0,-5 2 0 0,2 1-7 16,-1 0-7-16,1 3-4 0,-2 3-3 0,3 3-3 16,2 1-4-16,1 1-4 0,3 1-5 0,1 1-4 15,1 0 4-15,2 0-3 0,0 1 4 16,4-1-4-16,-2 1-5 0,5 0 4 16,2-2-3-16,-1 2 5 0,7 0 5 0,1 0 2 0,3 0 4 0,4-1-1 15,3 0-2-15,2-1-2 0,2 0 0 16,3-1 1-16,0-2 3 0,-2 2-6 0,2-2-2 15,-1 1-4-15,-4-1-4 0,2 1 6 16,-1 0 0-16,-2 2 1 0,-1-2-2 0,-6 3-3 16,-1-2 0-16,-3-3 0 15,-6 2 4-15,0-1 2 0,-2 0 3 0,0 0-3 0,-7 2 1 0,-8-1 6 16,0 1-1-16,-7-1 3 0,-4-1 0 16,-4-1-4-16,-1-5-2 0,-3 2-3 0,-4-1-3 15,-1 0-2-15,-2-2 5 0,2 1 2 16,6-2-2-16,2-1-1 0,8 0-8 0,7 0-11 15,5 0-35-15,9-3-88 0,2-4-225 0,3 1-573 0,5 1-358 16</inkml:trace>
  <inkml:trace contextRef="#ctx0" brushRef="#br0" timeOffset="2.75663E6">17478 16012 2572 0,'0'0'30'0,"0"0"-7"0,0 0-14 16,0 0 36-16,0 0 31 0,0 0 11 0,0 0 2 15,0 0-31-15,0 0-25 0,0 0-12 16,0 0-12-16,0 0-2 0,0 0 1 0,0 0 4 0,90-23-6 16,-54 23 2-16,-3 1-4 0,1 0-4 15,-5 1 7-15,-4-2-5 0,-6 1 6 0,-4-1 4 16,-6 0-4-16,-5 1 5 0,0-1-2 15,-4 0 5-15,0 0 12 0,0 0 2 0,0 0-3 16,0 0-7-16,0 2-9 0,0 2-6 0,-1 2 2 16,-3 6-2-16,0 5 6 0,-2 4 0 0,2 5-3 15,-3 4-2 1,3 2-2-16,0 6-1 0,4-3 2 0,-1 2 0 0,1 0-7 16,1-2 4-16,-1 0-4 0,3-2 1 0,-1-2 1 0,1-1 1 15,4-2-4-15,-3 0-7 0,3-6-23 0,0-2-39 16,4-2-57-16,0-4-120 0,3-2-212 0,0-3-613 15,-4-4-253-15</inkml:trace>
  <inkml:trace contextRef="#ctx0" brushRef="#br0" timeOffset="2.75688E6">18468 15944 2545 0,'0'0'69'0,"0"0"-24"0,0 0-33 16,0 0-6-16,0 0 16 0,0 0 17 16,0 0 10-16,0 0 6 0,0 0-2 15,0 0-9-15,0 0-9 0,-88 117-15 0,88-85-5 0,0 0-4 16,6 0-1-16,0 1-5 0,5-1 0 0,-2-3-9 16,0-1-15-16,1-3-29 0,0-2-70 15,-2-3-109-15,-1-3-208 0,-4-6-583 16,0-2-153-16</inkml:trace>
  <inkml:trace contextRef="#ctx0" brushRef="#br0" timeOffset="2.75703E6">18377 15694 1835 0,'0'0'32'15,"0"0"-21"-15,0 0-9 0,0 0-7 0,0 0-12 0,0 0-9 16,0 0-38-16,0 0 1 0,0 0 10 15,0 0 16-15,0 0 28 0,0 0-67 16,0 0-167-16,0 0-316 0,37 56-169 0</inkml:trace>
  <inkml:trace contextRef="#ctx0" brushRef="#br0" timeOffset="2.75765E6">18821 16211 1936 0,'0'0'217'0,"0"0"-127"0,0 0-48 0,0 0 21 16,0 0 42-16,0 0 30 0,0 0 23 16,0 0-34-16,27-127-26 0,-27 115-20 0,0 1-16 0,0 1-13 15,0 4-11-15,0 3-8 0,0 0-14 16,0 3-8-16,0 0-15 0,-1 0-17 0,1 3 3 16,-4 6 0-16,-1 5 10 0,-2 4 11 15,-1 4-5-15,1 3 7 0,-1 0-4 16,1 0 1-16,2 1 4 0,1 0-5 0,2-1 4 15,0-3-4-15,1-2 0 0,1-4 0 0,0-2-2 0,0-3 4 16,3-1-3-16,-1-5 4 0,0-1-1 0,0-3-1 16,-1-1 4-16,0 0 1 15,2 0 10-15,1-3 4 0,-1-2-6 0,2-6 3 0,0-1-7 16,1-5-3-16,-2-2 6 0,3-2-6 0,-3-5 4 16,1-2-3-16,-4 0-1 0,2-3 0 0,0 3-5 15,-1-2 2-15,-1 1 2 0,2-1 0 0,-3 0 1 16,2 5-3-16,0 1 2 0,-1 6-1 15,2 6-1-15,-2 2 2 0,-1 5-6 0,0 2-2 16,0 3-3-16,2 0-14 0,-1 2 3 16,2 6 1-16,0 4 6 0,1 7 11 0,4 2-2 15,3 6 0-15,-1 0-1 0,4 3-1 0,0-2 4 0,3 1 2 16,0-3 0-16,3-1-2 0,-1-3 2 16,0-2-4-16,3 0 0 0,-4-5 4 15,1-3-2-15,1-1 5 0,-1-5 0 16,-1-3-2-16,0-2 7 0,-2-1-3 0,0-1 7 0,0-5 3 0,-3-1-6 15,0-3 7-15,-3-2-6 0,-2-4 3 16,-2-2 0-16,-1-1-4 0,0-2 1 16,-2-1-4-16,-2-1-4 0,-1 0 1 0,0-1-5 15,0 2 4-15,1-2-2 0,0 2 2 0,1 0-2 16,0 0-4-16,1 1 4 0,-2 5-6 0,0 3 4 16,2 4 1-16,-2 5-6 0,-1 1-2 0,1 3-14 15,0 0-11-15,1 0-12 0,4 5-22 16,0 0-15-16,3 6-28 0,1 0-43 15,5 3-59-15,0 2-96 0,3-3-139 0,3 0-228 16,-6-3-207-16,-2-3 524 0</inkml:trace>
  <inkml:trace contextRef="#ctx0" brushRef="#br0" timeOffset="2.75807E6">19857 15994 723 0,'0'0'312'0,"0"0"-52"0,0 0-29 0,0 0 23 15,0 0 6-15,0 0-17 0,0 0-29 16,0 0-37-16,0 0-34 0,0 0-27 0,0 0-27 15,102-117-17-15,-107 113-17 0,0-1-18 16,-1 2-8-16,-4 0-12 0,-2 3-6 0,-3 0-3 16,1 6-10-16,-5 5 4 0,-2 4-3 15,-3 4 2-15,-2 5 4 0,0 4-3 0,1 3 3 16,-1 2-4-16,2 2-1 0,3 0-2 0,1-2 0 16,5-1 3-16,5-3-2 0,1-3 4 0,3-2-2 15,5-3-4-15,1-2 9 0,0-2-7 16,4-2 4-16,2-4 8 0,5 0-13 0,-2-4 17 0,3-2-1 15,7-3-1-15,-1-2 9 16,3 0-8-16,1-1 1 0,4-4-2 0,-1-2-8 0,2-2 4 16,-4-1-4-16,0 0 4 0,-2 0 0 0,-1 1-3 15,-2 0 3-15,-3 3-9 0,-3 3 6 16,-4 0-7-16,-3 3 0 0,-4 0 3 0,-1 0-8 0,0 4 6 16,0 6-1-16,-1 4-2 15,-2 5 9-15,-3 5-4 0,0 4 3 16,0-1-1-16,-1 1-6 0,2 0 2 0,2-4-4 15,1 1 3-15,4-2 4 0,-2-2-2 0,0-3-1 0,2 1-6 16,2-5-7-16,5-1-24 0,-2-2-32 0,0-5-51 16,5 0-105-16,0-3-193 15,-2-2-686-15,-4-1-350 0</inkml:trace>
  <inkml:trace contextRef="#ctx0" brushRef="#br0" timeOffset="2.75852E6">21058 16199 1938 0,'0'0'96'16,"0"0"-67"-16,0 0-11 0,0 0-11 16,0 0 3-16,0 0 13 0,0 0 18 0,0 0 34 0,0 0 13 15,0 0 3-15,0 0-14 0,0 0-27 16,137-58-12-16,-90 51-11 0,6 0-5 0,7-1 4 16,5 1-9-16,8 0-2 0,-1 3-3 0,4 0-11 15,-6 3 2-15,-6 1-4 0,-1 0-7 16,-8 0-86-16,-12 1-170 0,-9 2-327 0,-16-1-533 15</inkml:trace>
  <inkml:trace contextRef="#ctx0" brushRef="#br0" timeOffset="2.7591E6">21879 15833 2375 0,'0'0'180'0,"0"0"-162"0,0 0-3 0,0 0-9 16,0 0 6-16,0 0 38 0,23-129 25 0,-16 114 25 15,1 4 2-15,0 3-29 0,-1 1-26 0,-2 4-26 16,4 0-17-16,2 3 2 0,2 3-8 0,2 9 2 16,1 3-2-16,1 9 0 0,3 5 2 15,-1 5-2-15,2 3 4 0,0 2-2 0,-2 1 3 16,1 1-1-16,-2 1-3 0,0 1 6 16,-2-2-5-16,-5-2-2 0,-1-3 4 0,0-4-5 15,-4-3 4-15,-2-6-1 0,-3-6 0 16,2-4 2-16,-3-5-2 0,2-3 2 15,-2-2 4-15,0-1 6 0,0-2 11 0,0 0 6 0,0-2 0 0,1-5-4 16,0-3-11-16,0-3-6 0,2-2-3 16,2-3-5-16,0-2-1 15,3-1 9-15,2-1 2 0,0-2-1 0,6-2 1 16,-1-4-11-16,6 0-3 0,1 0 7 0,-1 0-4 0,3 5 2 0,-3 1 0 16,-1 4-7-16,-6 5 4 0,1 5-3 15,-8 3 1-15,0 2 0 0,-5 4-7 0,-1 1-2 16,2 2-7-16,-2 6 1 0,1 5 5 15,-1 4 6-15,3 3 6 0,0 4 0 0,-1 2 3 16,1 2-2-16,2 0-2 0,1-2 5 0,2-2-4 16,-3-2 0-16,3-3 0 0,0-3-7 0,4-4 5 0,1-2 0 15,1-5 4-15,2-1 5 16,2-4-1-16,2 0 2 0,1-2-1 16,1-5-4-16,4-4 2 0,-2-1 3 0,3-2 3 0,-3-2 2 15,-1-3 0-15,-2 1-4 0,0-3-4 0,-2-2 3 16,0 0-3-16,-2-1 3 0,-6 0 2 15,-1-2-5-15,-1 2 2 0,-4-3-3 0,-3 0 0 16,-3 1 4-16,0 1-6 0,-2 4 1 16,-6 0-8-16,-2 6-12 0,0 3-8 0,0 2-15 15,-2 3-6-15,2 5-16 0,2 2-35 0,-2 0-55 16,6 8-84-16,-1 3-87 0,5 2-126 0,4 3-229 0,0-5-240 16,2-3 740-16</inkml:trace>
  <inkml:trace contextRef="#ctx0" brushRef="#br0" timeOffset="2.7595E6">23649 15684 1968 0,'0'0'149'0,"0"0"-58"0,0 0-49 0,0 0 13 16,0 0 42-16,0 0 26 0,0 0 10 0,0 0-19 16,0 0-44-16,-1-123-25 0,-13 116-10 15,3 4-14-15,-2 2-5 0,-4 1-7 0,-2 5-9 0,2 6 2 16,-4 5 0-16,-5 4 3 15,-3 5 1-15,1 5 0 0,1 5-1 0,-1 1-1 0,-1 1 1 16,5-2-2-16,3 1 2 0,4-2 2 0,2 0-4 16,7-5 2-16,1-1-4 0,6-2-2 15,2-1 4-15,1-3-1 0,6 0 5 0,5-3 1 16,4-1-5-16,2-2 5 0,3-6-2 16,5-2 2-16,3-3 9 0,1-3-5 0,0-2 0 15,1 0-3-15,0-3-10 0,-2-4 7 0,0-1 6 16,-1-2 3-16,-5-1 5 0,1-1-7 0,-8 2-4 15,0 0-2-15,-6 1 3 0,-3 2 3 16,-5 2 2-16,-1 2-1 0,-2 2-2 0,0 1-3 0,0 0-11 16,0 0-3-16,-1 9 1 0,-1 3-2 15,-6 8 6-15,5 3-5 0,-4 6-3 0,5 1 3 16,2 0 1-16,0 1 6 0,2-2 3 16,12 1-4-16,-1-1-1 0,7-1-7 0,1-3-15 0,3-2-44 15,6-2-93-15,4-3-199 0,-9-3-609 16,-5-6-669-16</inkml:trace>
  <inkml:trace contextRef="#ctx0" brushRef="#br0" timeOffset="2.76027E6">24505 15752 1575 0,'0'0'136'16,"0"0"-59"-16,0 0-57 0,0 0 18 16,0 0 58-16,0 0 46 0,0 0 17 15,0 0-19-15,0 0-45 0,0 0-41 0,0 0-30 16,0 0-15-16,0 0-5 0,0 0 2 0,60-29 8 0,-59 47 8 15,0 3 7-15,-1 4-1 16,0 0-4-16,1 0-7 0,-3 1-10 0,1 0-2 0,1-1 1 16,1-1-5-16,-1 0 5 0,0-2-2 15,1-1-8-15,-1-3 8 0,0-3-4 16,0-3 4-16,-1-4 8 0,0-2-7 0,0-2 2 0,0-2 2 16,-2-2 1-16,1 0 10 0,1 0 15 0,-1-1-1 15,-1-5 3-15,-2-5-13 0,-1-3-14 16,1-2 0-16,-4-6-4 15,2-4 1-15,2-1 5 0,-2-5-4 0,4 0-5 16,-2-2 3-16,1-4-5 0,1-3 3 0,1-1 6 0,-2-2-2 16,4 5 2-16,-1 2 3 0,1 5-5 15,0 5 10-15,-1 3-1 0,1 6 2 0,0 4 4 0,1 4-11 0,4 0-1 16,0 3-8-16,4 2-11 0,0 0 2 16,4 3-2-16,5 0 0 15,2 2 2-15,3 0-1 0,7 4 1 0,1 2 3 16,0 4 5-16,5 1-2 0,-4 1 0 0,-1 2-2 0,-2 3-6 15,-2 1 9-15,-1 0-5 0,-4 2 0 0,-3-1 6 16,-7 2-19-16,-3 0-6 0,-4-1-9 16,-4 1-13-16,-1 0 9 0,-9 0 5 0,-3-2 6 15,-5-1 9-15,-4-1-1 0,-6-3 3 0,2-1 6 16,-4-1 0-16,0-2 5 0,-1-1 3 0,0-2-2 16,5-1 4-16,-1-2 0 0,5 0 4 0,1-2 9 15,8-1 10-15,1 2-5 0,4-3 5 16,5 0-2-16,2 0-3 0,0 0 11 0,1 0-6 15,6 0-8-15,5-3-4 0,1-2-10 16,8 0-4-16,6-2 2 0,1-1-4 0,-3 0 5 0,5-1 2 16,-3 1-4-16,-3 1-3 0,0 1-1 0,-4 2-2 15,-3 2 0-15,-4 1 7 0,-4 1-6 0,-1 0-6 16,-4 0-3-16,-2 1-10 0,-2 3 4 16,0 3-4-16,-3 0 5 0,-2 2 7 15,-2 1-4-15,-1 1 7 0,1-1 2 0,-1-2-1 16,-1 0 7-16,-1-1-13 0,1 0-27 0,4-1-59 15,-2-2-105-15,-1 0-159 0,5-2-343 0,1-2-716 0</inkml:trace>
  <inkml:trace contextRef="#ctx0" brushRef="#br0" timeOffset="2.76061E6">25443 15479 2196 0,'0'0'126'0,"0"0"-50"15,0 0-40-15,0 0 26 0,0 0 26 16,0 0 27-16,0 0-9 0,0 0-29 0,0 0-30 15,0 0-22-15,0 0-12 0,0 0-2 0,0 0 7 16,0 0 5-16,26 86 2 0,-35-45-4 0,-2 2-8 16,1 0-3-16,0 2-5 0,-1-2 0 15,3-3 3-15,1-1-4 0,2-3 1 0,-3-2-1 0,6-4-6 16,0-3 0-16,0-3-9 0,2-5-11 16,0-3-30-16,4-3-59 0,1-3-111 15,2-5-161-15,-3-3-389 0,0-1-770 0</inkml:trace>
  <inkml:trace contextRef="#ctx0" brushRef="#br0" timeOffset="2.76079E6">25435 15166 2203 0,'0'0'111'16,"0"0"-50"-16,0 0-26 0,0 0-15 0,0 0-6 15,-64-116 0-15,63 112-5 0,1 4-22 0,0 0-26 16,8 1-4-16,3 6 2 0,7 4-21 15,4 1-105-15,6 5-155 0,-5-5-323 0,-7-3-351 0</inkml:trace>
  <inkml:trace contextRef="#ctx0" brushRef="#br0" timeOffset="2.76118E6">25812 15390 1915 0,'0'0'553'0,"0"0"-474"15,0 0-23-15,0 0 29 0,0 0 25 0,0 0 14 16,0 0-3-16,0 0-44 0,0 0-29 16,0 0-18-16,0 0-18 0,0 0-7 0,0 0-1 15,99-100-4-15,-61 100-2 0,2 1 3 0,-1 7-2 16,-1 1 3-16,-4 1 4 0,0 2-8 0,-9 0 0 16,-5 2-7-16,-4 0-3 0,-6 0 5 15,-5 4 0-15,-5 3 7 0,0 1-2 0,-5 6-2 16,-8 3 3-1,-3-1 0-15,0 1 1 0,-4 1 0 0,-1-4 0 0,0 1-2 0,-2 0 0 16,1 0 3-16,2-2-1 0,1 0 3 0,1-2 1 16,2-2-5-16,1-3 4 0,1 0-4 0,2-2 0 15,4-2 5-15,0-2-2 0,4-3 1 16,2-2 0-16,0-1-2 0,2-1 2 0,2 0 1 16,3-1 6-16,2 0 1 0,6-1 6 15,6-1 0-15,3-2-1 0,5-1 4 0,4-1-8 0,7 0 0 16,4-3 0-16,3-3-7 0,4-2-1 0,0 0-5 15,1-1-2-15,1-2-5 16,-1 0-17-16,-6-2-37 0,1-4-62 16,-7-2-91-16,-2 0-111 0,-5-3-201 0,-9 6-402 15,-10 4-189-15</inkml:trace>
  <inkml:trace contextRef="#ctx0" brushRef="#br0" timeOffset="2.76157E6">26634 15458 1844 0,'0'0'129'0,"0"0"-38"0,0 0-4 16,0 0 42-16,0 0 29 0,0 0 16 0,0 0-40 16,0 0-36-16,0 0-31 0,0 0-26 15,0 0-16-15,0 0-19 0,0 0-2 0,0 0-1 16,59-76-6-16,-39 76 7 0,2 0-3 0,3 0 0 16,0 2 4-16,1 5-3 0,-1 1 4 15,1 0-4-15,-3 1-1 0,-2 4-1 0,-5 1-3 16,-4 0 3-16,-4 4 0 0,-4 1 0 0,-4 2 3 15,-2 2-4-15,-8 1 6 16,-3 1-3-16,-5 3 5 0,-4-2 1 0,-2-1-5 0,-1 0 7 16,-2-1-7-16,4-2-1 0,0-2 6 0,1-2-7 15,4-4 3-15,2-3 0 0,6-2-3 16,1 0 1-16,4-4-2 0,2 0 2 0,1-2 1 16,2 0 0-16,0-1 2 0,0 0-1 15,4 1 6-15,1-1 4 0,6 1 4 0,3 0 4 16,5-2-6-16,5 1 1 0,4 0-6 0,5-2-2 15,4 0 2-15,1 0-3 0,3 0 2 0,3-2-3 16,0-4-5-16,1-2 1 0,0-2-5 0,3-3 4 16,-2-1-2-16,-2-3-8 0,3-2-23 0,-3-2-36 15,-2-1-44-15,-6 1-62 0,-5 1-67 0,-6 5-99 16,-6 0-191-16,-5 5-400 0,-7 5 116 0</inkml:trace>
  <inkml:trace contextRef="#ctx0" brushRef="#br0" timeOffset="2.76208E6">27623 15487 1193 0,'0'0'562'0,"0"0"-366"0,0 0-81 16,0 0-1-16,0 0 34 0,0 0 20 0,0 0 9 15,67-117-10-15,-61 109-31 0,-4 2-21 16,0 2-28-16,-2 2-30 0,0 2-15 0,0 0-18 16,0 0-10-16,0 0-12 0,0 0-11 0,-1 0-13 15,-1 4-10-15,-6 5 6 0,-3 7 4 16,-5 7 15-16,-2 5 12 0,-5 4-2 15,-1 1 2-15,-1 2-3 0,0 0-2 0,4 0 7 0,0-1-8 16,0-2 6-16,6-3-3 0,3-2-4 16,1-8 9-16,5-1-7 0,1-5 2 0,4-4 0 15,1-2-4-15,0-4 4 0,0-2 1 0,0 0 3 16,0-1 12-16,0 0 12 0,5-4 2 0,0-4-6 16,6-8-4-16,4-6-18 0,0-6-2 15,4-6 3-15,-1-2-8 0,0-4 8 0,2-5-5 16,1-2-2-16,-1-1 9 0,2-1-8 0,1 1 9 15,-2-1 3-15,1 3-8 0,-2 2 2 0,-1 8-7 16,-2 4-1-16,-4 8 3 0,-3 7 2 16,-6 5 4-16,2 5-3 0,-4 1-1 0,-2 4 0 15,0 2-8-15,1 0-5 0,-1 0-14 0,0 4-5 16,0 4 4-16,-1 5 5 0,-1 5 18 0,-2 6 3 16,0 5 1-16,0 2 4 0,-1 4-11 15,4 1 9-15,0 0-8 0,2 2-4 16,-1 1 8-16,9 1-4 0,-3-1 9 0,5-2-2 0,2 0-3 15,0-1 1-15,5-3 0 0,-1 0 1 0,3-4 2 16,1-1-3-16,-2-4 2 0,0-4-6 0,-3-5 3 16,-3-4-20-16,0-4-27 0,-4-3-25 15,-3-3-51-15,-1-1-54 0,-4 0-86 16,-1-5-262-16,0 1-519 0,-1 1 30 0</inkml:trace>
  <inkml:trace contextRef="#ctx0" brushRef="#br0" timeOffset="2.76224E6">27705 15561 1611 0,'0'0'230'0,"0"0"-99"16,0 0-85-16,0 0-13 0,0 0 13 0,0 0 12 15,0 0 18-15,0 0 2 0,0 0-15 0,0 0-13 16,0 0-20-16,142 21-13 0,-106-12-2 16,4 0-8-16,-1 2-18 0,-3-2-149 0,-10-2-287 15,-7 0-1039-15</inkml:trace>
  <inkml:trace contextRef="#ctx0" brushRef="#br0" timeOffset="2.76295E6">13160 17766 2593 0,'0'0'65'0,"0"0"-37"0,0 0-33 0,0 0-14 0,0 0 1 16,0 0 17-16,0 0 23 0,0 0 16 0,0 0 3 15,138-68-13-15,-100 60-5 0,3 0-10 0,4 2-1 16,5-1 2-16,4 1-2 0,0 1-1 0,-1 0-7 15,-1 1-7-15,-2 0 0 0,-6 4 3 16,-6 0 5-16,-8 0 3 0,-6 0-2 0,-7 0-12 16,-7 2-35-16,-4-1-72 0,-6 1-84 0,0 2-115 15,-9 0-229-15,1-1-423 0,0 0 264 16</inkml:trace>
  <inkml:trace contextRef="#ctx0" brushRef="#br0" timeOffset="2.76354E6">15453 17209 1382 0,'0'0'192'0,"0"0"-54"0,0 0-37 0,0 0 14 16,0 0 48-16,0 0 33 0,0 0-1 0,0 0-63 16,0 0-65-16,0 0-53 0,0 0-27 0,0 0-2 15,0 0 5-15,-13-34 13 0,10 60 3 16,-2 5-3-16,2 3-3 0,-4 0-1 0,4 4 2 15,-4 1 1-15,3-1-4 0,-3-1 2 0,0-2-7 16,3-2-2-16,-2 0 7 0,1-3-4 16,2-1 5-16,-1-1-3 0,5-5-3 15,-1-4 3-15,4-3-2 0,1-3 9 0,5-4 6 16,5 1 9-16,0-5 4 0,4 0 2 16,2-5 0-16,6 0 0 0,-2-2 3 0,5-4 2 15,3-3-8-15,3-2 3 0,2 0-11 0,-2-2-5 0,3-1 3 16,-2 1-8-16,-5 1 4 0,-3 1-3 0,-4 1-17 15,-5 1-8-15,0 2-32 0,-8 0-42 16,2 3-64-16,-9 0-115 0,1 2-161 0,-4 0-359 16,-1 2-256-16</inkml:trace>
  <inkml:trace contextRef="#ctx0" brushRef="#br0" timeOffset="2.76402E6">16424 17231 1561 0,'0'0'969'15,"0"0"-962"-15,0 0-17 0,0 0 1 0,0 0 29 16,0 0 24-16,0 0 6 0,0 0 4 0,0 0-29 16,-119-37-13-16,100 55-2 0,-2 5-17 15,-1 4 10-15,0 2-4 0,-3 4 4 16,3 1 6-16,3 2-3 0,2 1 1 0,2-1-3 0,1 0-4 15,0-2-6-15,6-4-1 0,0-5 4 16,2-2 0-16,4-5 6 0,2-3-4 0,0-5-2 0,0-4 12 16,0-3-7-16,0-1 14 0,0-2 14 15,1 0 7-15,5-4 15 0,-1-5-6 0,5-7-8 16,1-6-10-16,4-5-9 0,0-2 0 16,2-6 0-16,-3-2-2 15,3-5-6-15,0-2-3 0,-3-5 2 0,0-1-3 0,1-3 7 0,-2 1 1 16,-3 1-3-16,-1 3 0 0,2 2-4 0,-4 6 0 15,-3 6 2 1,2 8-1-16,-3 8 0 0,0 7-9 0,0 4-3 0,-2 5-5 0,-1 2-10 16,1 1 1-16,0 10 1 0,1 4 0 15,4 6 8-15,-2 7 4 0,3 4 2 0,3 4 0 0,-1 5-2 16,2 0 4-16,2 3-7 0,3 1 3 16,-1-2-4-16,3-3 1 0,2-3 5 0,1 1-4 15,0-5 4-15,0-2-5 0,0-2-2 16,-1-3-2-16,1 0 3 0,-4-2 2 0,-3-2-16 15,-3-1-52-15,0-5-80 0,-2-3-139 0,-2-2-163 0,-5-4-323 16,-1-2-470-16</inkml:trace>
  <inkml:trace contextRef="#ctx0" brushRef="#br0" timeOffset="2.76423E6">16194 17598 1806 0,'0'0'102'16,"0"0"-86"-16,0 0-32 0,0 0-11 0,0 0 13 16,0 0 23-16,0 0 10 0,0 0 3 0,142-100-6 15,-102 87-11-15,1 0 0 0,7-1-8 16,2 1-11-16,3 1-89 16,0-1-178-16,-13 4-365 0,-14 2-250 0</inkml:trace>
  <inkml:trace contextRef="#ctx0" brushRef="#br0" timeOffset="2.76456E6">16934 17052 1231 0,'0'0'849'0,"0"0"-755"0,0 0-21 0,0 0-26 0,0 0 30 0,0 0 14 16,0 0-2-16,0 0-18 0,0 0-33 0,0 0-13 16,0 0-12-16,0 0-6 0,0 0 2 0,-22-27 0 15,22 40 10-15,1 4 0 0,-1 6 5 16,0 3 3-16,-1 2-5 0,0 4 1 0,-2 2-11 15,0 3-6-15,1-2 6 0,1 3-11 0,-2-3 4 16,0 3-3-16,4-4-7 0,-1-1 4 16,0-4-3-16,6-3 1 0,-1-2 2 0,2-4-1 15,4-4 4-15,0-2-2 0,3-3 8 0,1-3-3 16,2-2 11-16,5-3 8 0,0-2-6 0,5-1 11 16,-2-4-6-16,3-6-7 0,0-2 8 15,1-3-10-15,-1-1 4 0,1-5 1 0,-1 1-12 16,-6-3 7-16,-2-3-6 0,-1-3 3 15,-4-1 8-15,-5-3-11 0,-2 0 3 16,0-2-11-16,-6-2-8 0,-2 2-14 0,0 2-17 16,-1 4-19-16,-9 5-38 0,0 5-43 0,-2 2-81 15,-3 4-172-15,2 4-529 0,7 4-357 0</inkml:trace>
  <inkml:trace contextRef="#ctx0" brushRef="#br0" timeOffset="2.767E6">17789 17311 464 0,'0'0'190'0,"0"0"-105"0,0 0 13 0,0 0 46 15,0 0 66-15,0 0 32 0,1-134 21 0,1 118-21 0,1 1-42 16,-1 2-8-16,0 2-62 0,4 1-43 16,-2 3-20-16,1 1-28 0,0 0-2 15,-2 3-6-15,1 1-3 0,-3 1-4 0,-1 1-12 16,0 0-12-16,0 4-7 0,0 5 2 0,0 6 6 16,1 7 0-16,-3 4 4 0,-4 5-6 15,0 6-3-15,-2 2 7 16,-2 4-8-16,-2 2 4 0,2 0-3 0,-2-1-7 0,0-5 3 0,1-5 0 0,3 2 2 15,2-7 5-15,-1-4 0 0,4-5-1 16,1-3-5-16,2-6 1 0,0-6 0 16,0-3 8-16,0-2 14 0,0 0 14 0,2 0 24 0,1-4 8 15,5-7 0-15,1-5-4 0,3-2-23 16,2-5-7-16,0-1-7 0,0-1-9 0,-3-2 5 0,1-2-7 16,-2-3 4-16,-3-2 4 0,-1-1-6 15,-2-1 2-15,-3-2-3 0,4 0-6 16,-1 1 3-16,-3 0-1 0,2 5 2 0,0 3 0 15,-1 7-1-15,0 4-2 0,0 5-6 0,-2 5 2 16,0 3-6-16,1 4-1 0,-1 1-5 0,1 0-18 16,1 4 4-16,2 3-4 0,2 4 10 15,1 6 15-15,1 4-4 0,2 6 4 16,1 1-3-16,1 4-7 0,2 2 5 0,0-1-1 0,3 0 6 16,2-2 4-16,1-1-1 0,0-3-3 0,4-2-3 15,-2-4-1-15,6-2-1 0,0-2 7 0,0-5 2 16,2-3 2-16,0-5 1 15,-3-2-5-15,1-2 4 0,-4-3 3 0,3-3 0 16,-5-3 7-16,-3 0-2 0,-3-1-5 0,-5-4 6 0,-3-1-6 16,-2-3 3-16,-7-2 4 0,1-1-5 15,-9 1-1-15,-3-3-9 0,-5 1-2 0,-2-3-3 16,-2 2 0-16,-2 0 7 0,-1 4-7 0,2-1-1 16,-2 3-18-16,3 2-24 0,3 3-21 0,5 4-44 15,4 4-56-15,1 3-95 0,8 1-116 0,0 0-197 0,0 2-301 16,6 0 299-16</inkml:trace>
  <inkml:trace contextRef="#ctx0" brushRef="#br0" timeOffset="2.76732E6">19192 16963 2543 0,'0'0'80'0,"0"0"-52"0,0 0-7 16,0 0 23-16,0 0 38 0,0 0 21 0,0 0 0 15,0 0-20-15,0 0-40 0,0 0-16 0,0 0-9 16,0 0-7-16,0 0-2 0,0 0-7 0,-127-23 0 16,100 42 3-16,-1 3-1 0,1 6 5 15,1 4-3-15,0 1-4 0,3 3 2 0,2 1-7 16,3 1 7-16,2 1 4 0,2 3-7 0,5-4 2 16,3-2-9-16,4-3-2 0,3-3 1 15,2-3 7-15,6-3 2 16,3-1 3-16,2-1 0 0,2-4-4 0,6 0-2 0,1-4 4 0,4-2-3 15,7-3 9-15,3 0-3 0,0-5-8 0,3-1 4 16,1-3-16-16,1-3-4 0,0-4-21 16,-1-2-44-16,-3-2-55 0,-4-2-80 15,-3-2-113-15,-1-4-148 0,-5 0-229 16,-8 2-219-16,-3 6 631 0</inkml:trace>
  <inkml:trace contextRef="#ctx0" brushRef="#br0" timeOffset="2.76759E6">19660 17047 377 0,'0'0'480'0,"0"0"-81"15,0 0-96-15,0 0-18 0,0 0-20 16,0 0-29-16,0 0-26 0,0 0-53 0,0 0-38 0,0 0-46 16,0 0-34-16,0 0-16 0,0 0-13 15,0 0-2-15,22-54 4 0,-20 66-1 16,-5 3 1-16,2 6 1 0,0 1 1 0,-3 2 1 0,3 2 0 16,-3 3-3-16,3 2-4 0,-3 2 0 0,1 1-2 15,0 0 3-15,3 0 4 0,-1-4-8 16,-1 0 0-16,0-1-8 0,2-3-6 15,-2-2 7-15,1-3 0 0,0-2 5 0,1-2 5 16,1-1-7-16,-1-2-7 0,0-3-5 0,0-2-9 0,0-2-12 16,0-3-20-16,0-2-42 15,1 0-59-15,1-2-86 0,2 0-84 0,-2-1-142 0,5-6-269 16,-3 1-188-16,0 0 835 0</inkml:trace>
  <inkml:trace contextRef="#ctx0" brushRef="#br0" timeOffset="2.76792E6">19758 17336 360 0,'0'0'553'15,"0"0"-183"-15,0 0-104 0,0 0-35 16,0 0-2-16,0 0-12 0,0 0-32 0,0 0-36 0,0 0-40 16,0 0-25-16,0 0-17 0,0 0-17 15,0 0-13-15,0 0-5 0,-16-53-9 0,25 46-4 16,3 0 0-16,3-1-4 0,4-2-1 0,3-1 2 16,1 1 5-16,3-3-2 0,2 1 4 0,5-3-4 15,-1-1-2-15,2 2 6 0,-4-3-2 16,-1 1 9-16,-5 1-1 0,-3-2-1 0,-3 1 5 15,-5 0 1-15,-1 1 8 0,-6 2 9 16,-1 1-1-16,-4 1-2 0,-1 1-11 0,-1 3-6 0,1 0-2 16,0 2-4-16,-3 1 4 0,1 3-7 15,1 1-6-15,0 0-10 0,1 0-9 16,-2 0-5-16,1 3-5 0,-2 7 11 0,0 7-4 0,-1 5 1 0,-1 0 5 16,-1 4-10-16,1 1 8 15,4 0 5-15,-2 1-4 0,2-1 3 0,0 3-7 16,2-1-4-16,-1-1 2 0,0-1-3 0,5 1-2 15,0-2-8-15,1 0-22 0,3-1-29 0,1-2-35 16,2 0-42-16,3-2-73 0,2-1-140 0,-3-4-251 16,0-5-547-16</inkml:trace>
  <inkml:trace contextRef="#ctx0" brushRef="#br0" timeOffset="2.76824E6">21209 17352 2783 0,'0'0'83'16,"0"0"-49"-16,0 0-20 0,0 0-6 0,0 0 12 15,0 0 14-15,0 0 17 0,0 0-7 16,0 0-13-16,0 0-11 0,0 0-14 16,0 0 3-16,0 0 1 0,88-77-5 0,-40 71-1 0,3 0-6 15,0-1-2-15,1 2-1 0,-4 0-14 16,-7 0-47-16,-6 1-89 0,-5-2-129 16,-2 0-214-16,-10 1-388 0,-8 2-351 0</inkml:trace>
  <inkml:trace contextRef="#ctx0" brushRef="#br0" timeOffset="2.76888E6">22535 17242 353 0,'0'0'16'0,"0"0"-52"0,0 0 9 16,0 0 73-16,47-120 125 16,-26 92 86-16,0-2 41 0,0 1-19 0,1-4-53 0,-1 3-39 0,-1 1-34 15,-1 2-23-15,-6 2-20 0,1 4-15 16,-7 3-10-16,-1 3-4 0,-4 2-6 0,-3 4-4 16,0-1-9-16,-7 2-12 0,-3 2-14 0,-6 3-15 15,1 0-8-15,-9 3-8 0,-1 0 1 0,-5 2 3 16,-4 6-2-16,2 1 6 15,0 3-4-15,-3 0-4 0,6 2 0 0,5 3-3 16,-1 0 3-16,4 2-3 0,4 1-2 0,5-2-2 0,4 1-5 16,3-2 4-16,3-2 2 0,3-2-3 15,5 1 4-15,5-2-4 0,2 0 9 0,2-1-8 16,4-1 5-16,2-1 5 0,2 1-8 0,3 1 9 16,-1 0-6-16,3-2-10 0,3 2 0 0,0 2 1 15,2-1 4-15,1 4 4 0,-2-2-9 16,1 2 3-16,-2 4-6 0,-2-2 0 0,-4 3 3 0,-3 0-10 15,-4-1-4-15,-5 0-14 0,-3 0-17 16,-9-3-5-16,0-2-4 0,-2-1 9 16,-7-2 11-16,-5-4 12 0,-2-1 9 0,-5 0 8 0,-3-4 11 15,-3-1 5-15,-3-2 8 0,-2 0 0 0,0 0-1 16,-4-5-3-16,3-3-1 0,1-1 2 16,1-3 2-16,1-2-6 0,3-3-2 0,5 2-24 15,4-2-35-15,4 0-41 0,6-1-57 16,6 2-49-16,1-3-74 0,5-1-111 0,9 2-189 15,1 3-54-15,-5 6 632 0</inkml:trace>
  <inkml:trace contextRef="#ctx0" brushRef="#br0" timeOffset="2.76928E6">23328 16885 310 0,'0'0'721'0,"0"0"-542"0,0 0-77 15,0 0-30-15,0 0 69 0,0 0 67 16,0 0 32-16,0 0-14 0,0 0-60 0,0 0-64 15,0 0-29-15,0 0-20 0,0 0-19 0,-10-72-6 16,-11 74-5-16,-1 3-5 0,-1 5-2 0,-2 4-3 16,3 4-3-16,1 2-7 15,2 2-5-15,2 4 0 0,4-1-3 0,3 3 7 0,6-1-1 16,-1 1-1-16,5-2-4 0,5 0-4 16,4-3 3-16,3 0 2 15,4-1 5-15,3-3 2 0,2-1-5 0,5-2 0 0,-2-5-1 0,4-4-2 16,0-3 8-16,-2-1-2 0,3-3 2 15,0 0-5-15,1-3-7 0,-1-5 7 0,-4 0 1 16,2-4 10 0,-5-2 1-16,-2-3 0 0,-1-2-4 0,-7-1-3 15,0-4 3-15,-3-1-1 0,-2-2 1 0,-6-1 1 0,-1-2-10 0,-2-1-2 16,-8-2-3-16,-1 1-4 0,-6 0 1 0,-2 4-4 16,3 3-5-16,-3 6-9 0,0 5-9 0,0 3-3 15,0 5-17-15,6 4-29 0,-2 2-60 0,4 4-85 16,4 4-103-16,1 2-154 0,5 2-228 15,1-1 165-15,0-4 551 16</inkml:trace>
  <inkml:trace contextRef="#ctx0" brushRef="#br0" timeOffset="2.77017E6">23986 16875 1974 0,'0'0'151'0,"0"0"-98"0,0 0-31 16,0 0 62-16,0 0 37 0,0 0 27 15,0 0 0-15,0 0-60 0,0 0-34 0,0 0-27 0,0 0-13 16,0 0-2-16,0 0-6 0,0 0-2 16,-92-55-1-16,70 70-3 0,-3 2-1 15,4 5-2-15,2 1 3 0,4 3-5 0,-1-1 6 0,6 1 0 16,7 1-11-16,2-2 14 0,1 0-13 16,4 1 3-16,7-3 6 0,5-1-12 0,2-2 9 15,2-1-6 1,3-5-2-16,0 1 2 0,6-4-6 0,-1-1 4 0,2-2-1 0,-2-3 0 15,0-4 4-15,0-1 1 0,-6 0 8 16,-2-6 1-16,0-2 6 0,-2-3 5 0,-3-2-8 0,-1-4 9 16,-2-1-7-16,-4-2 0 0,-4-3 4 15,-2-2-14-15,-3-3 12 0,0-1-9 0,-9-2-4 16,0 0 16-16,-4 0-11 0,-2 2 6 16,-1 3-1-16,0 4-12 0,2 1-1 0,3 5-8 0,2 6-1 15,3 2-7-15,1 5-6 0,2 1-12 0,2 2-32 16,2 0-36-16,0 4-29 0,4 4-33 15,0 1-8-15,2 1-2 0,4 0-38 0,3-1-60 16,1 0-48-16,6-3-7 0,5-1 51 16,-1-2 102-16,-3-1 95 0,5-1 56 0,-3-1 49 0,-2 0 76 15,-1-5 95-15,1-2 96 0,-3-2 63 0,2 0 11 16,0 0-33-16,-2-2-49 0,-1 4-47 16,0-2-44-16,-3 1-32 0,-1 3-28 15,-2-1-21-15,-6 3-19 0,0 0-24 0,-3 2-14 0,-1 0-16 16,-1 1-8-16,0 0-6 0,0 0-16 0,0 2-3 15,-1 6-6-15,-1 4 4 0,-2 6 9 16,2 6 2-16,-2 4-2 0,-3 1-5 0,4 1-4 16,-3 1 0-16,2 1 2 0,-1-1-1 0,3-1 1 15,0 0 2-15,1-3-5 0,-1-1-2 0,-1-3 8 16,6-4-7-16,-3-1 6 0,0-4 4 16,0-4-11-16,0-3 8 0,0-4-2 0,0 0 1 15,0-3 16-15,0 0 5 0,0 0 12 0,0 0 2 16,2-5-10-16,1-3-4 0,2-6-12 15,1-3-4-15,3-4 2 0,0-2-3 0,1 0 1 0,1-2-3 16,0-4 2-16,0 2-5 0,-1-4 3 16,1-1 4-16,0 1-7 0,2 1 9 0,-5 2-2 15,-1 4-7-15,-1 4 13 0,-3 6-12 16,-1 5-1-16,-2 5 0 0,0 4-15 16,0 0-4-16,0 2-12 0,1 5 4 0,1 6 4 0,1 6 12 0,-1 1 4 15,1 3-3-15,4 3 0 0,-1-1-1 16,2 0 3-16,4 1 10 0,2-1-6 15,0-1 5-15,2-4-4 0,1-1-6 0,3-2 10 16,1-2-7-16,3 0 7 0,0 0 0 0,4-2-8 16,-1-2 8-16,1-3-4 0,0-2 0 15,1-2 8-15,-7-4-6 0,-1 0 1 0,-3-1 0 0,-5-8-6 16,-1-4 5-16,-5-4 1 0,0-5 7 0,-3-4 1 16,-4-3 1-16,2-4 2 0,-2-2-7 15,-2-4 11-15,2-1-2 0,0-1 5 0,-4-4 4 16,2-1-13-16,-2 0 6 0,3-1-12 15,-1 3-4-15,0 2 7 0,-4 6-10 0,3 5 4 16,-4 8-7-16,2 4-30 0,-1 5-42 0,2 6-110 16,1 3-281-16,1 2-846 0</inkml:trace>
  <inkml:trace contextRef="#ctx0" brushRef="#br0" timeOffset="2.85648E6">2580 12802 690 0,'0'0'522'16,"0"0"-502"-16,0 0-33 0,0 0 4 0,0 0 6 16,0 0 14-16,0 0 6 0,0 0 5 15,0 0-1-15,0 0-6 0,0 0-1 0,0 0 1 16,-56-36 10-16,56 36 6 0,1 0 5 0,-1 0-4 15,1 0-16-15,4 0-7 0,-1 0 32 16,6 2 8-16,3 1 8 0,3 0 1 0,1 0-32 16,6-1 5-16,4 1 1 0,3-3 3 0,6 3-6 15,4-1-7 1,6-1 4-16,8-1 8 0,5 0 5 0,8 0-1 0,6 0 3 16,5 1-6-16,7-5 0 0,5 2-2 0,7-1-4 0,5 0-5 15,1 0-5-15,3-2-5 0,1 1 0 0,1-1-4 16,0-1 4-16,-1-2 5 0,-1 1-4 15,-4-2 4-15,-1 1-6 0,-8 1 2 0,-3 0 7 0,-4 2 8 16,-4-1 9-16,-4-1 4 0,0 0 4 16,-9 2-4-16,-3 0-5 0,-5 0-2 0,-7 1-9 15,-8-1-3-15,-5 1-3 0,-9 2-2 16,-4-1 1-16,-9 1-7 0,-5 2 4 0,-1-2-2 0,-7 2 1 16,-1-2 14-16,-4 2 9 0,-1 0 13 15,0 0 8-15,0 0-2 0,0 0-7 0,0 0-12 16,0 0-5-16,0 0-10 0,0 0-3 15,-1 0-4-15,1 0-9 0,0 0-4 0,0 0-7 16,-3 0-7-16,3 0-4 0,0 0-8 0,-1 0-6 16,0 0-2-16,0 0-3 0,1 0 5 0,-2 0 3 15,-1-1 0-15,-2 0 1 0,0-1-4 0,0 1-4 16,-4-2-6-16,4 1-18 0,-1 1-33 0,0 0-88 16,-2 1-146-16,-1 2-275 0,1 3-413 15,1-1 361-15</inkml:trace>
  <inkml:trace contextRef="#ctx0" brushRef="#br0" timeOffset="2.85726E6">3286 15037 2557 0,'0'0'-38'0,"0"0"-70"0,0 0-44 0,0 0-33 16,0 0-12-16,0 0 40 0,0 0 58 0,0 0 72 15,0 0 45-15,0 0-5 0,0 0 6 0,122-18 9 16,-84 15 20-16,2 0 14 0,4-1 5 0,1 0-6 15,6 0-8-15,5 1-10 0,2-1 11 16,6-1 4-16,4 0 1 16,5-2 10-16,5 0-10 0,5 2-5 0,4-2 7 15,4 1-9-15,1 0-2 0,3 1 3 0,-1 1-7 0,2-1 2 16,-1 1-2-16,1-1-2 0,-3 1 8 16,-2-1 3-16,-2 2 1 0,-4 0-6 0,-1 0-7 0,-2 2-8 15,-3-1-3-15,2 0 3 0,-1 0-10 0,0 1 0 16,0-2-6-16,-6 0-7 0,-3 0 3 15,-1 1-7-15,-7 2 1 0,-3 0-1 0,-5-2-6 0,-7 2 3 16,-3 2-4-16,-8-2-4 0,-5 0 7 16,-7 0-3-16,-3 0 1 15,-5 0 0-15,-7 1-4 0,-5 0-1 0,0 0 3 0,-5 1-1 0,0-1-3 16,0 0 3-16,0-1-2 0,-5 0-6 0,3 0-5 16,0 0-15-16,-4 0-10 0,1 0-19 15,-5 0-33-15,-3 0-44 0,-2 0-98 0,0 0-168 16,0 0-299-16,6 0-388 0</inkml:trace>
  <inkml:trace contextRef="#ctx0" brushRef="#br0" timeOffset="2.85794E6">2779 18152 2777 0,'0'0'-68'0,"0"0"-114"0,0 0-90 0,0 0-95 15,0 0 105-15,0 0 141 0,0 0 134 16,0 0 139-16,0 0-47 0,0 0-25 0,128-22-31 16,-93 21-5-16,4 0-17 0,3 1 2 15,7 0 25-15,2 0-7 0,4 0 3 0,5 0-18 16,6 0-16-16,5-1 4 0,2 0 9 0,7-2 21 15,1 0 2-15,3 2 0 16,2-3-8-16,4 0-16 0,1 1 6 0,0 0-1 16,1-1 11-16,-1 2 6 0,1 1-10 15,-1 1 15-15,-1-1-21 0,-1 1 3 0,-3 0 3 0,-1 0-20 0,-3 0 11 16,-1 0-16-16,-4 0-13 0,-1 1 1 0,-5 0-1 16,-1 1 11-16,-4 1 13 0,-4-2-1 15,-2 2-16-15,-8-2-14 0,-2 0-14 0,-2 0 5 16,-7 2 11-16,-6-1 8 0,-3 1-1 0,-6-2-1 0,-4 1-15 15,-5 0-3-15,-4 1 5 16,-4-2-26-16,-3 1 6 0,-3-1-36 0,-2-1-45 16,-1 2-27-16,0-2-88 0,-1 1-145 0,-2-1-480 15,0 0-245-15</inkml:trace>
  <inkml:trace contextRef="#ctx0" brushRef="#br0" timeOffset="2.87508E6">17817 3324 0 0,'0'0'0'0,"0"0"0"15,0 0 0-15,0 0 213 0,0 0 79 0,0 0-21 16,0 0-19-16,0 0-26 0,0 0-38 15,0 0-34-15,0 0-31 0,0 0-21 0,-55-31-10 16,55 30-9-16,0 1-6 0,0 0-2 0,0 0-10 16,0 0-13-16,0 0-15 0,0 0-13 0,2-1-9 15,0 1-10-15,0 0 1 0,4-2-1 16,2 1 1-16,5-1 3 0,0 2 1 16,5-4 0-16,2 2 6 0,2-1 2 0,1-2-1 15,4 0 1-15,-3 4 1 0,-1-4-1 16,1 0 0-16,-2 2 2 0,0-2-6 0,-2 3 0 15,1-3-3-15,-3 2-4 0,-1-1-1 0,-5 1 0 16,0 0 1-16,-3 0 0 0,-3 2 0 0,-1-2-1 0,-1 2 0 16,-3 1-1-16,0 0 0 0,-1 0-2 15,0 0-1-15,0 0-1 0,0 0 1 0,0 0-2 16,0 0-3-16,0 0-10 0,0 0-19 0,-1 0-24 16,-3 0-26-16,3 0-21 0,0 0-10 15,-1 0-12-15,-1 1-14 0,0 1 27 0,0 1 19 16,-3 2 18-16,3-1 11 0,-4 1-24 15,4-1-14-15,-2-2 13 0,2 0 15 0,2-1 26 0,0-1 19 16,1 1 13-16,-1-1 23 0,1 0 12 0,0 0 15 16,0 0 12-16,0 0 8 0,0 0 9 15,0 0 3-15,-1 0-2 0,1 0-6 0,0 0-6 16,0 0-10-16,0 0-1 0,0 0-4 0,0 0-1 16,0 0 1-16,0 0-4 0,0 0 3 15,0 0 3-15,0 0 0 0,1 0 11 0,0 0 4 16,-1 0-1-16,1 0 3 0,-1 1-7 0,1-1-4 15,-1 0-4-15,0 0-3 0,0 0 0 16,0 0-1-16,0 0-1 0,0 0-6 0,0 2-1 16,0-2-2-16,0 0-5 0,0 1 2 0,0-1-11 15,0 0-5-15,0 1-9 0,0-1-10 0,0 1-3 16,0-1-12-16,0 3-19 0,0 1-22 0,0 5 58 16,2 6 28-16,-2 7 25 0,-2 4 29 15,1 3-49-15,1 3-14 0,-2 2-4 0,1-1 0 0,1 0-1 16,-1-1-1-16,1 0 0 0,0-1 3 15,-2-1-5-15,2-1 1 0,0-3 0 0,2-1-4 16,-2-2 4-16,0-3 0 0,0 0-1 0,1-3 2 16,2-2-9-16,-2 0-15 15,1-2-33-15,1-3-59 0,-1-2-77 0,2-1-105 0,2-3-176 16,-3-1-350-16,-2-2 93 0</inkml:trace>
  <inkml:trace contextRef="#ctx0" brushRef="#br0" timeOffset="2.87564E6">18631 3292 1681 0,'0'0'156'0,"0"0"-70"0,0 0-15 0,0 0 19 15,0 0 14-15,0 0 19 0,0 0-19 0,0 0-44 16,0 0-38-16,0 0-36 0,0 0-35 15,0 0 27-15,0 0 9 0,-28 29 16 0,16-5 29 0,0 1-24 16,-2 4 1-16,1-1 1 0,-1 0 2 16,3 2-4-16,-3-1-3 0,3-4-2 15,0 0-5-15,2-2 3 0,2-3 1 0,0 0 3 16,-2-4 1-16,5-2-2 0,-2-3 0 0,4-2 0 16,0-2-3-16,0-3 2 0,2-3 0 0,0-1 6 15,0 0 13-15,0 0 18 0,0 0 19 16,0 0 16-16,2 0 14 0,-1-4 5 0,1-1-22 15,-1-7-28-15,3-5-25 0,1-4-24 0,-1-4 6 16,3-4 6-16,-3-1 5 0,2-3-5 0,-2 0-5 16,2-4-2-1,2 1-6-15,-2-2 6 0,1 1 2 16,1 0 1-16,-2 3 1 0,4 0-3 0,-2 6-1 0,-2 3 0 16,0 4 0-16,1 6-2 0,-3 3 0 0,0 4-2 0,-2 3-5 15,-2 3-1-15,2 2-6 0,-2 0-10 0,1 0-10 0,0 0-20 16,2 3 13-16,2 6 15 0,5 2 12 15,0 5 22-15,5 5-6 0,-3 3-5 0,0 5 5 16,4 0-1-16,-4 2 2 0,1-1-1 16,0 1 0-16,1-1-2 0,1 0 2 0,-3-1 0 15,3-1 1-15,0-1 1 0,1 0 0 16,-1-4-1-16,3 0 4 0,-4-1 0 16,0-5-1-16,-1 1-2 0,2-1-6 0,-5-3-11 0,0-2-27 0,-2-1-60 15,-2 0-92-15,-2-4-119 0,-2 0-233 16,-2-2-350-16,1-2 164 0</inkml:trace>
  <inkml:trace contextRef="#ctx0" brushRef="#br0" timeOffset="2.87584E6">18539 3592 1634 0,'0'0'101'16,"0"0"26"-16,0 0-1 0,0 0 27 0,0 0 24 15,0 0-28-15,0 0-49 0,0 0-40 0,0 0-29 16,0 0-31-16,0 0-7 0,0 0-6 16,0 0 0-16,0 0 16 0,117-57-2 0,-74 43-3 15,2 1-13-15,1 1-46 0,1 1-99 0,-2 0-102 16,-1 0-130-16,-4-1-158 0,-11 4-213 16,-11 5 339-16</inkml:trace>
  <inkml:trace contextRef="#ctx0" brushRef="#br0" timeOffset="2.87635E6">19285 3210 0 0,'0'0'0'0,"0"0"0"15,0 0 0-15,0 0 19 16,0 0 269-16,0 0 45 0,0 0-24 0,0 0-69 0,0 0-34 16,0 0-49-16,0 0-44 0,0 0-6 15,0 0-27-15,0 0 9 0,62-66 8 0,-62 66 9 16,0 0-3-16,-1 1-12 0,0 0-17 0,0-1-15 15,-2 0-20-15,-1 2-15 0,2-1-4 16,1-1-7-16,-4 1 0 0,0-1-17 0,-4 1-8 16,0-1-7-16,-2 2-4 0,-3 1 19 0,1 0 8 15,-2 2 3-15,-2 0 4 0,3 0-2 16,-3 3-8-16,1-1 0 0,0 4-4 0,2-1 0 16,1-1-1-16,-1 0 0 15,5 0-3-15,0-1-2 0,1 0-4 0,2-1-5 0,-1-1 0 16,3 1-2-16,2-2-2 0,1 1 0 0,1-1-4 15,0 0 0-15,0 0-1 0,0-1 3 0,5 1 4 0,0 0 5 16,1 0 9-16,4 1 7 0,2 1 6 16,2 0 7-16,1 0-1 0,4-1 0 0,1 2-6 15,1 0-4-15,1-1-3 0,2-1-6 16,0 1-3-16,-2-1-1 0,3 1 3 0,-1-1 3 16,1 1 3-16,-1-1 1 0,-1 2-4 0,-3-1-8 0,-3-1-19 15,-4 2-14-15,-2 0-12 0,-2 2-6 0,-6-2 2 16,0 2-2-16,-3-3 4 15,-1 1 12-15,-6 1 16 0,-3 0 22 0,-5 2 17 16,-1-2 13-16,-6 0 5 0,-3-1-2 0,-5-1-2 16,-1-2-5-16,-3-1-6 0,-1 1-2 0,2-2-1 15,-3 0-3-15,2 0 3 0,3-2-10 0,1 1-37 16,4-2-50-16,3 0-113 0,7 0-191 0,6 0-320 16,4 0 189-16</inkml:trace>
  <inkml:trace contextRef="#ctx0" brushRef="#br0" timeOffset="2.87685E6">19601 3192 1828 0,'0'0'27'16,"0"0"-50"-16,0 0 19 0,0 0 28 0,0 0 12 16,0 0-30-16,0 0-52 0,0 0-15 15,0 0 16-15,0 0 27 0,0 0 38 0,0 0 10 16,0 0 0-16,144-19-5 0,-100 15-4 16,0-3-4-16,-2 2-6 0,-1-2 0 0,-3 2-3 15,-7 0 3-15,-4-1 6 0,-4 0 0 0,-6 1-19 16,-3 0-7-16,-7 1 5 0,-3 2 39 0,-3 0 63 15,-1-1-53-15,-1 0-27 0,-5-1-79 0,-3 0-99 16,-2-2 21-16,-4 3-2 0,-1 2 18 16,-3 0 45-16,2 1 35 0,-3 0 21 0,5 1 17 15,0 0 9-15,5 1 6 0,2-1 4 0,3 0 3 16,0 1 2-16,4-1 0 0,1-1 2 16,0 1 4-16,0-1 0 0,0 0-6 0,0 0-8 15,0 1-9-15,0-1-7 0,1 0-6 0,1 0-6 16,-2 3 16-16,1 1 29 0,1 2 22 0,1 2 19 0,-3 2 4 15,2 3-7-15,0 2-5 0,0 3 3 16,-1 4 1-16,1 2-4 0,-1 2-5 16,1 0-8-16,2 1-9 0,-1-1-9 15,2 0-4-15,1-1-2 0,-1 1-10 0,0 0 5 0,1-4 0 16,-1 0-1-16,4 1 0 0,-4-1-11 0,1-2-22 16,0-2-69-16,0-1-109 0,2-1-223 15,-3-7-440-15,0-2 62 0</inkml:trace>
  <inkml:trace contextRef="#ctx0" brushRef="#br0" timeOffset="2.87735E6">20457 3075 1836 0,'0'0'94'0,"0"0"-12"0,0 0-30 0,0 0-19 0,0 0-10 15,0 0-14-15,0 0-21 0,0 0-43 0,0 0 0 16,0 0 21-16,0 0 31 0,0 0 44 16,0 0 14-16,0 0-11 0,11 116-12 15,-7-88-1-15,-3 1-4 0,1-3 4 0,1 2-1 16,-2-4-6-16,1 0-5 0,-1-1-8 0,2-4-3 16,0 1-1-16,1-4 3 0,-2 2-2 15,3-4 2-15,-1-1 0 0,-2-2-4 0,1-4-1 16,0-3-1-16,-2 0 3 0,-1-3 7 0,1-1 17 15,-1 0 22-15,0 0 25 0,0 0 13 16,0 0 9-16,0 0 2 0,0 0-13 0,0-1 6 16,-1-5-30-16,-3-3-29 0,-1-6-14 0,-2-3-27 0,2-1 4 15,-3-2 4-15,0-3-3 16,2-1 4-16,-1-3-6 0,2-3-1 16,0-1 1-16,3-1 0 0,-3-2 4 0,4-1-2 0,1 2 2 15,-1 1-4-15,1 7 2 0,0 1 1 0,1 3-4 16,3 2 5-16,0 4-6 0,0 2-1 15,1 3 1-15,-2 2-7 0,4 1-2 0,-4 2-2 0,5 0-8 16,-1 1 1-16,3 1-2 0,3-1 0 16,-1 1 5-16,8 1 3 0,1 1 4 0,4 0 1 15,-1 0 4-15,1 2-2 0,1 0-6 16,-2 2-15-16,4 0-30 0,-6 3-38 0,4 0-65 0,-4 2-77 16,-2 0-102-16,-5 3-237 0,-4-3-296 15,-5-3 336-15</inkml:trace>
  <inkml:trace contextRef="#ctx0" brushRef="#br0" timeOffset="2.87762E6">20496 3255 1263 0,'0'0'8'0,"0"0"-8"0,0 0 19 0,0 0 33 16,0 0 37-16,0 0-4 0,0 0-43 0,0 0-17 15,0 0-3-15,129-37-3 0,-99 28-8 16,1 2-1-16,0-1-5 0,-1 1-4 0,-3 1 0 16,-3 3-11-16,-2 0-25 0,-3 2-67 15,-7 1-90-15,-2 0-96 0,-2 0-116 0,-6 4-169 16,1 0 525-16,-3 0 48 0</inkml:trace>
  <inkml:trace contextRef="#ctx0" brushRef="#br0" timeOffset="2.87789E6">20493 3563 1433 0,'0'0'226'0,"0"0"-150"0,0 0-40 16,0 0 37-16,0 0 60 0,0 0 38 0,0 0 5 15,0 0-33-15,0 0-24 0,0 0-21 0,0 0-22 16,0 0 0-16,122-14-9 0,-79 8-13 0,4-2-12 15,0 0-12-15,0-2-8 0,3 2-4 16,-2-1-5-16,-3 1-3 0,2 1-3 0,-4 0-3 16,-4 4 0-16,-5-1-1 0,-4 2 0 15,-3 0-3-15,-7 1 2 0,-7 1-1 0,-3 0-1 0,-2 0 0 16,-6 0-8-16,-2 0-9 0,0 0-20 16,0 0-31-16,-1 0-37 0,-3 0-25 0,-1 2-35 15,-1 1-52-15,0 1-95 0,-2-1-314 16,6 1-804-16</inkml:trace>
  <inkml:trace contextRef="#ctx0" brushRef="#br0" timeOffset="2.87865E6">22440 2874 701 0,'0'0'298'0,"0"0"-213"15,0 0 17-15,0 0 49 16,0 0 43-16,0 0 19 0,0 0-25 0,0 0-58 0,0 0-35 15,0 0-30-15,0 0-27 0,0 0-19 0,-41-87-22 16,35 87-24-16,-3 3-7 0,0 5 0 16,-2 2 9-16,-2 6 15 0,-5 4 8 15,3 3 9-15,-4 5 8 0,-2 1-1 0,0 4 0 0,-3 1 1 16,1 1-7-16,-1 2 2 0,0-4 4 16,1 4-3-16,2-3 2 0,2-2-2 15,0-4-7-15,7-1 2 0,-1-4-3 16,3 0 1-16,2-4-8 0,2 1-19 0,3-4-27 0,3-2-58 0,0-2-84 15,3-1-134-15,2-3-383 0,-3-3-172 0</inkml:trace>
  <inkml:trace contextRef="#ctx0" brushRef="#br0" timeOffset="2.87895E6">22015 2966 833 0,'0'0'644'0,"0"0"-496"0,0 0-6 15,0 0-18-15,0 0-20 0,0 0-40 0,0 0-59 16,0 0-53-16,0 0-53 0,0 0 25 0,0 0 32 16,0 0 42-16,0 0 69 0,62 38 12 15,-39-17-7-15,6 0-7 0,0 3-6 0,1-1-19 16,1 1 5-16,0 0 5 0,0 1-1 0,-1 1 0 16,1 0-5-16,-2 0-1 0,-3-1-5 15,0-2-1-15,1-1-6 0,-3-2-12 16,-4-4-6-16,1 0-5 0,-3-4 1 0,-6 2 0 15,0-4 4-15,-2-1 2 16,-2-3-4-16,-2 0-3 0,-3-2-14 0,-1-3-23 0,-2 2-44 16,0-2-79-16,0-1-115 0,0 0-282 15,-1 0-451-15,-1 0 410 0</inkml:trace>
  <inkml:trace contextRef="#ctx0" brushRef="#br0" timeOffset="2.87967E6">18049 5064 603 0,'0'0'642'16,"0"0"-527"-16,0 0 22 0,0 0 15 0,0 0 39 16,0 0 16-16,0 0-47 0,0 0-75 15,0 0-64-15,0 0-64 0,0 0-46 16,0 0 11-16,-6-7 19 0,12 25 45 0,-2 4 41 16,5 6-2-16,-1 3 1 0,-1 4-7 0,1 1-8 15,-1 0 2-15,-1 1-2 0,0 1 1 0,-3-1 2 16,1 0 3-16,-2-5-6 0,-1-1 2 15,1-1-5-15,-1-3-12 16,1-2-29-16,0-3-63 0,2-2-111 0,-1-3-217 0,0-6-365 16,-2-4 105-16</inkml:trace>
  <inkml:trace contextRef="#ctx0" brushRef="#br0" timeOffset="2.88007E6">18104 5370 240 0,'0'0'632'0,"0"0"-546"16,0 0 5-16,0 0 28 0,0 0 23 16,0 0-7-16,0 0-74 0,0 0-65 0,0 0-34 15,0 0 1-15,0 0 32 0,0 0 12 0,0 0 11 16,0 0-5-16,122-75-2 0,-94 65-3 0,1 0 1 16,1-2 3-16,-2 2 2 0,1-2 1 15,-1-1 3-15,-2-1 1 0,-3 2 7 0,-3 0 13 16,-4 1 18-16,0 2 22 0,-5 0 21 0,-1 1 19 15,-2 2 18-15,-5-2 8 0,2 1 0 16,-3 2-9-16,-2-1-20 16,0-1-21-16,0 2-15 0,0 1-15 0,-1 1-11 0,0 1-4 0,-2 1-3 15,1 0-7-15,2 1-8 0,0 0-10 16,0 0-18-16,0 0-13 0,0 0-16 0,0 0-24 16,0 1-27-16,0 4-17 0,0 4 16 0,0 6 28 15,0 5 35-15,0 3 29 0,0 4 0 0,0-1-6 16,0 2-2-16,3-4-2 0,1 0-2 15,0 0 4-15,0 1-1 0,0-3 2 0,3-1-1 16,-1 2-1-16,0-4-4 16,2-1-3-16,-2 0-8 0,2-3-24 15,-1-1-53-15,0-2-109 0,1 0-163 0,-1-4-420 0,-3-4-614 0</inkml:trace>
  <inkml:trace contextRef="#ctx0" brushRef="#br0" timeOffset="2.88049E6">19121 5005 1986 0,'0'0'152'16,"0"0"-59"-16,0 0-33 0,0 0 27 16,0 0 28-16,0 0 13 0,0 0-11 0,0 0-22 0,0 0-21 15,0 0-22-15,0 0-15 0,0 0-8 0,0 0-6 16,0 0-4-16,16-52-6 0,-17 52-2 15,-2 0-7-15,2 0-3 0,0 0-5 0,-2 1-8 16,1 0-5-16,-2 0-6 0,0 3 1 16,-3 3 9-16,-6 3 5 0,0 4 8 15,-6 3 3-15,0 4-5 0,0 0 1 0,0 5 2 0,0-2-1 16,0 5 4-16,2-1-1 0,-1 2-1 16,0-1 1-16,3 0 0 0,0-1-1 0,5-2-1 15,1 0-1-15,2-1-1 0,2 0 0 0,5-2 1 16,0-1 0-16,0-3-1 0,0-1-1 0,5-2-1 15,5-1 3-15,-2-3 0 0,4 0 3 16,2 0 0-16,0-4 0 0,5 1 3 0,3-3 0 16,0-3 2-16,4 0 0 0,0-2-1 0,2-1-1 15,1 0-4-15,1-1-7 0,-2-3-20 0,-4-2-24 16,-1-2-41-16,-5 0-53 0,-1-1-51 16,-4-2-75-16,-3 1-128 0,-2 2-272 15,-6 5-550-15</inkml:trace>
  <inkml:trace contextRef="#ctx0" brushRef="#br0" timeOffset="2.88071E6">18945 5359 1031 0,'0'0'769'0,"0"0"-704"0,0 0-30 16,0 0-24-16,0 0-2 0,0 0-1 0,0 0-10 15,0 0 4-15,0 0 0 0,0 0 6 0,125-61 2 16,-89 56-1-16,4 1 0 0,-3-1-4 16,2 0-5-16,-4 1-52 0,-2 0-127 0,0-1-219 15,-10 2-358-15,-7-1 170 0</inkml:trace>
  <inkml:trace contextRef="#ctx0" brushRef="#br0" timeOffset="2.8812E6">19628 4982 1009 0,'0'0'196'16,"0"0"-4"-16,0 0-21 0,0 0 33 0,0 0 25 16,0 0-16-16,0 0-41 0,0 0-58 0,0 0-52 15,0 0-45-15,0 0-38 0,0 0-35 0,0 0-4 16,9-14 18-16,-11 26 26 0,-3 6 38 16,1 2 9-16,-1 4-3 0,0 4-6 0,-2-4-4 15,-1 5 2-15,2-2-2 0,-1 1 1 0,-1-1 3 16,-2-1-1-16,3-3-1 0,-1-1-2 15,1-1-5-15,-2-2-6 0,4-3 0 16,0-1 1-16,3-3 0 0,-1-3 7 16,4 0-4-16,-2-4 2 0,1-2-1 0,0-1-3 15,0-2 3-15,0 0 5 0,0 0 5 0,3 0 13 16,-1-5 2-16,3 0-3 0,-1-6-4 0,6-3-12 0,-3-2-4 16,1 0-2-16,-1-5-1 0,2-1-1 15,-3-1 1-15,0-3-1 0,1-4-3 0,1-1 4 16,-3-2-6-16,3-2-2 0,-1 3-2 15,2-1-4-15,-2 1 3 0,0 3 2 0,-1 4 2 16,-2 6 3-16,-1 6-2 0,1 2-1 0,-1 5-2 0,-2 2-2 16,0 2 0-16,-1 1-4 0,1 1-3 15,-1 0-7-15,0 0-9 0,0 0-13 0,2 0-17 16,0 5 15-16,2 1 9 0,2 5 15 16,4 5 24-16,-1 2-9 0,-1 4 4 15,2 1 2-15,3 1-2 0,-3 0 5 0,1-1-5 0,0 0-1 16,2 1 1-16,-1 0-9 0,2 0 7 15,2-2-1-15,-1 1-1 0,0-2 5 0,2-1-5 0,-3 0 1 16,0-3 1-16,-3-1-3 0,1-1 4 16,0-1-1-16,-2-2-5 0,-4-1-13 0,-1-1-35 15,-2-2-63-15,0-1-102 0,-2 0-143 0,-1-3-416 16,0-1-621-16</inkml:trace>
  <inkml:trace contextRef="#ctx0" brushRef="#br0" timeOffset="2.8814E6">19605 5257 1657 0,'0'0'110'0,"0"0"-42"0,0 0-6 16,0 0 15-16,0 0-5 0,0 0-2 0,0 0-22 0,0 0-27 15,0 0 2-15,0 0 0 0,0 0-5 16,146-44-10-16,-105 36 1 0,-1 2-4 15,1 2-23-15,-1-4-102 0,-4 2-202 0,-10 1-476 16,-9 2-215-16</inkml:trace>
  <inkml:trace contextRef="#ctx0" brushRef="#br0" timeOffset="2.88184E6">20343 4870 1743 0,'0'0'161'0,"0"0"-3"0,0 0-7 16,0 0 14-16,0 0 0 0,0 0-15 0,0 0-27 15,0 0-43-15,0 0-25 0,0 0-26 0,0 0-28 16,0 0-6-16,0 0-10 16,0 0-11-16,-8-21-4 0,8 22-15 0,0 2-14 15,0 3 26-15,0 1 20 0,0 7 30 0,0 3 28 16,1 0-7-16,1 4-8 0,-2 1-7 0,0 1-2 15,1 1 0-15,-1 0 1 0,0 0 0 0,0-1-3 16,0 1-1-16,0-1-5 16,-1 0 2-16,1-2-1 0,1-1-3 0,-1-1 2 15,0-3-7-15,0-1 1 0,1-1 1 0,4-3-5 0,1-1 4 16,-2-2 1-16,1-1 3 0,-2 0 4 16,4-1 2-16,-1 0 3 0,-1-2 0 0,1-1-1 15,-2 0-2-15,4-2-1 0,-1-1 2 0,1 2-1 16,4-2 5-16,4 0 1 0,0 0-4 0,5 0-1 15,2-3-1-15,-1-3-4 0,4 0-1 0,0 0-4 16,2-2 0-16,-2-2-3 0,0 2-3 16,-4 0 2-16,1 3-7 0,-5 0-4 15,-1 1-7-15,-4 0-15 0,-3 1-20 0,-2 0-28 16,-4 1-35-16,-1 0-46 0,-3 1-69 0,0-2-130 0,0 2-351 16,0 1-842-16</inkml:trace>
  <inkml:trace contextRef="#ctx0" brushRef="#br0" timeOffset="2.88256E6">20800 4767 1292 0,'0'0'107'0,"0"0"-46"0,0 0 4 0,0 0 60 0,0 0 39 15,0 0 28-15,0 0-23 0,0 0-50 0,0 0-36 16,0 0-26-16,0 0-20 16,0 0-17-16,0 0 0 0,0 0-1 0,91-41-1 0,-58 31 1 15,4-2 2-15,-1 3-5 0,1-2-2 0,2-1 0 16,1 3-4-16,-2-2-1 0,-6 3-3 16,-3 1-4-16,-5 2-1 0,-5 3-1 0,-6-1-2 15,-4 2-1-15,-5 1-7 0,-4 0-11 0,0 0-19 16,0 0-32-16,-5 1-38 0,-1 2 8 15,-2 1 22-15,-5 3 31 0,-2 0 33 0,-2 2-6 16,2-2-10-16,-1 2 1 0,4-2 8 16,-1-1 8-16,4-1 4 0,1-1-4 0,1-2-8 0,3 1-9 15,2 0-11-15,1-1-4 0,1-1 1 16,0 0 11-16,0 2 14 0,0 0 17 16,2 2 11-16,-1 1 10 0,3 2 10 0,0 1 8 15,0 2 2-15,2 3 6 0,-1 2 10 0,2 2 4 16,-2 2 1-16,1-1-5 0,-1 2-12 0,0 0-6 15,-1 3-8-15,-1 0-4 0,0 0-5 0,-3 0-4 0,2 1 2 16,0-3-2-16,2 1-3 0,-1 0-9 16,-3-1-54-16,2-1-88 0,4-2-150 15,-5-4-450-15,0-7-381 0</inkml:trace>
  <inkml:trace contextRef="#ctx0" brushRef="#br0" timeOffset="2.88319E6">21681 4689 2115 0,'0'0'175'15,"0"0"-57"-15,0 0-30 0,0 0-7 16,0 0-3-16,0 0-29 0,0 0-35 16,0 0-28-16,0 0-22 0,0 0-32 0,0 0 17 0,0 0 23 15,0 0 26-15,0 0 39 16,-8 75-6-16,11-46-9 0,-3-2-3 0,0 1-3 0,1 1 0 15,-1 1-2-15,-1-2-3 0,-3 1-2 0,2-2 0 16,-5-2-2-16,5-1-1 0,1-2 1 16,-1-3-5-16,0-1 0 0,0-3 2 15,4-4-5-15,-2-1 5 0,0-4 0 0,0-3 1 16,0 0 7-16,0-3 4 0,0 0 10 0,0 0 11 0,0 0 2 16,0 0 3-16,0 0-2 0,2 0-4 15,-1-4-10-15,1-2-10 0,-2-2-12 16,1-3-11-16,0-2 0 0,3 0 1 0,-1 0 1 15,-2-2 0-15,0-1-5 0,0 2-2 0,3-3-3 0,0 3 0 16,-1 0 6-16,3 3-2 0,-3 1-1 16,4-1-2-16,-3 2-8 0,2 0 3 15,1 1 0-15,2 1 1 0,4 0 4 0,-1 0-2 16,1 0 2-16,1 3 2 0,2-3 3 0,0 0 4 0,1 0 2 16,2-1 3-16,4 0-2 0,1 1 1 15,-1-3 3-15,-1-1-2 0,3 0 5 0,-3-1-2 16,0 1 1-16,-3-3 4 0,1 0 0 0,-6-2 7 15,3-1 3-15,-6-4 1 0,0-1 5 16,-4 0 7-16,-4 0 6 0,-1 1 4 0,-3 2 1 16,1 0 1-16,-1 5 2 0,-2-1 5 15,-2 7 4-15,3 0-3 0,-2 3-5 0,-1 1-7 0,3 3-13 16,2 1-12-16,-1 0-13 0,1 0-21 16,0 1-18-16,0 4-21 0,-2 4 9 0,-4 6 14 15,2 6 26 1,-3 8 16-16,-1 3 0 0,4 3-2 0,2 0-4 0,-3-3 4 15,4 1-2-15,2-1-1 0,-1-2 0 0,0 0 1 0,1-2 1 16,1-1-1-16,2 2 5 0,0-2-10 0,1 1-18 16,-1-1-51-16,2 1-124 15,-4-8-221-15,-1-7-896 0</inkml:trace>
  <inkml:trace contextRef="#ctx0" brushRef="#br0" timeOffset="2.88866E6">22830 4791 0 0,'0'0'0'16</inkml:trace>
  <inkml:trace contextRef="#ctx0" brushRef="#br0" timeOffset="2.8891E6">22830 4791 0 0,'-18'-43'0'0,"18"36"0"0,0 0 292 16,3 3 11-16,-2-2-34 0,0 2-38 0,0 0-23 0,0 0-19 15,-1 2-20-15,1 1-9 0,-1-1-26 16,0 2-21-16,0 0-21 0,0 0-19 0,0 0-15 0,0 0-12 15,0 0-7-15,0 0-7 0,0 0-3 16,0 0-5-16,0 2-7 0,0-1-8 0,0-1-7 16,0 1-9-16,0-1-9 0,0 1-12 0,0 1-16 15,0 1-20-15,0 3 28 16,0 3 25-16,1 4 26 0,0 5 32 0,4 1-16 0,-3 4-7 16,0 1-6-16,4-3-6 0,-4 2-1 0,0-2-1 15,3-1-1-15,-1-2 1 0,-2 0 0 16,4-1 0-16,-3-4 4 0,5-2 5 0,-5-2 7 15,3-2 8-15,-3-3 6 0,-1-1 4 0,2-1 3 16,-2-2 1-16,0 0 1 0,0 0 4 16,5 0 14-16,1-2 10 0,5-2 4 0,7-3-5 15,3-4-20-15,6-4-17 0,4-3-13 16,5-2-6-16,0-2-6 0,0-1-3 0,4-4-2 16,0 1 2-16,0-3-4 0,2-1 1 15,2 1-3-15,-3 0-1 0,-3 2-1 0,-4 4-2 0,-9 6 1 16,-7 4-2-16,-6 6 2 0,-9 4-2 0,-3 1 0 15,-2 2 0-15,0 0-5 0,0 0-6 0,0 0-15 16,-2 0-18-16,2 0-21 0,-2 0-28 0,0 0-21 16,1 4 7-16,-4 2 9 0,4 4-14 15,-3 1-58-15,-2 3-106 0,-2-2-161 16,6-2-275-16,0-3-350 0</inkml:trace>
  <inkml:trace contextRef="#ctx0" brushRef="#br0" timeOffset="2.94623E6">18012 6044 1501 0,'0'0'107'0,"0"0"-80"0,0 0-32 15,0 0-35-15,0 0-15 0,0 0-3 16,0 0 7-16,0 0 3 0,-121-39-13 0,120 41-2 15,1 5-1-15,0 2 11 0,3 3 32 0,4 3 13 16,4 0 11-16,2 1 3 0,5 0 3 0,1 2 5 16,4-2 3-16,3 2 9 0,3-3 7 15,4-1 18-15,5-2 27 0,5 0 21 0,7-1 23 16,5-2 12 0,6-2-2-16,6 0-3 0,4-4-12 0,6-1-18 0,7-1-13 15,2-1-16-15,6 1-10 0,5-5-10 0,9 3-8 0,2-4-6 16,9-1-5-16,4 1-1 0,2-1-2 15,4-1-2-15,1-2-3 0,7-1-5 16,-2 1-2-16,3 0-6 0,-1 0-2 0,3-1-2 0,0 2-2 16,-2-1 0-16,0 2 0 0,-4 1-4 0,-3 4 1 0,-5-1-3 15,-3 2 1-15,-5 0 3 0,-4 1 2 16,-4-3 0-16,-5 2 1 0,-2-1-1 16,-3-1 1-16,-5 1 1 0,-2-1-2 0,-8 0 3 0,-3-1-1 15,-5 1 3-15,-6-1 0 0,-3 0 1 16,-9-1-3-16,-5 2-1 0,-5 0-2 0,-7 0-3 15,-8 1 2-15,-3 0-2 0,-8 1-1 0,-2-1 3 16,-7 0 0-16,-5 2 2 16,-4-1 4-16,-2 1 3 0,-1 0 6 0,0 0 4 0,-1-1-3 15,-3-1-12-15,-2-2-14 0,2 0-20 16,-4-3-19-16,-2-1-13 0,0-1-21 0,-2-2-22 0,-6 2-33 16,-1-3-52-16,-1 1-98 0,-4 0-201 0,3 5-381 15,5 1 226-15</inkml:trace>
  <inkml:trace contextRef="#ctx0" brushRef="#br0" timeOffset="2.95413E6">20072 6442 1527 0,'0'0'56'0,"0"0"-24"0,0 0-37 16,0 0 11-16,0 0 16 0,0 0 4 15,0 0-19-15,0 0-37 0,0 0 6 0,0 0 14 0,0 0 15 16,0 0 27-16,-14 54-3 0,14-36-8 0,0-1-3 16,0 0-2-16,0 0-2 0,2-2-1 15,-1 2-2-15,0 1-2 0,2 0 0 0,-1-1 0 16,-1 3 1-16,-1-1 0 0,1-1-1 16,-1 2-1-16,0-2-1 0,2-1-2 0,-2 2-19 0,0-1-47 15,0 0-86-15,0-1-166 0,1-5-373 16,-1-5 65-16</inkml:trace>
  <inkml:trace contextRef="#ctx0" brushRef="#br0" timeOffset="2.9544E6">20505 6182 1605 0,'0'0'240'0,"0"0"-214"16,0 0-32-16,0 0-16 0,0 0 22 16,0 0 7-16,0 0-8 0,0 0 1 0,0 0 14 0,0 0 20 15,0 0 20-15,0 0-4 0,0 0-10 16,6 144-11-16,-5-107-8 0,0 2-2 0,1 1 1 16,1-1-3-16,0 0-3 0,-2-2-1 15,1-1-2-15,-1 0 0 0,3-4 0 16,-1 0 0-16,-3-1-1 0,0-1-1 0,1 0-7 15,-1-1-17-15,0-3-43 0,-1-1-70 0,-6-1-112 16,4-9-298-16,0-5-510 0</inkml:trace>
  <inkml:trace contextRef="#ctx0" brushRef="#br0" timeOffset="2.95482E6">19914 6821 1413 0,'0'0'404'0,"0"0"-334"0,0 0 7 0,0 0 3 16,0 0 3-16,0 0-1 0,0 0-23 0,0 0-31 16,0 0-12-16,0 0-8 0,0 0-8 0,0 0 2 15,0 0-6-15,0 0 2 0,111-88-2 16,-84 88-1-16,2 7 2 0,1 3-3 15,-3 1 2-15,-1 4 2 0,-1 2-2 0,-5 3-1 16,0 2 1-16,-4 1-1 0,1 0 5 16,0 0 2-16,-1-2 1 0,1 0-1 0,0-3 0 15,-1-3 2-15,0-1 1 16,1-1 4-16,0-5-1 0,2-1 3 0,0-2 4 0,2-4-1 0,3-1 10 16,1-2 3-16,1-6 1 0,1-3 0 15,7-3-9-15,0-1-3 0,-2-4-3 0,1-1-2 0,-3-1 4 16,-1-1 0-16,-3-3 5 0,-5 1 6 15,-2 0-5-15,-4 0-1 0,0-2-5 0,-6 3-7 0,-2-2-8 16,2 1-13-16,-7 3-27 0,1 2-32 16,-5 1-31-16,2 3-45 0,0 1-61 15,-2 0-106-15,0 3-215 0,-3 2-269 0,2 5 373 16</inkml:trace>
  <inkml:trace contextRef="#ctx0" brushRef="#br0" timeOffset="2.95585E6">18021 8206 0 0,'0'0'209'0,"0"0"145"0,0 0-105 0,0 0-15 0,0 0 6 16,0 0-18-16,0 0-16 0,0 0-32 15,0 0-52-15,0 0-54 0,0 0-64 0,0 0-48 16,-39-70-7-16,37 83 7 0,-2 7 28 16,0 4 20-16,0 7 3 0,-3 1-1 0,3 4-4 15,-1 1-1-15,0 1 0 0,-2-1 1 0,-2 1 4 16,3-3 0-16,-1-1-1 0,0-3 3 0,0-3-3 16,2-6 1-16,0 0 3 0,2-3-4 15,2-5 3-15,0-1 0 0,1-4-1 0,0-4 3 16,0-2-2-16,1 0 4 15,-1-2 13-15,0-1 21 0,0 0 33 16,0 0 35-16,0-2 26 0,-1-5-30 0,1-2-30 0,0-7-39 0,0-3-40 16,-2-5 11-16,-2 0 0 0,1-3 0 0,0-2-2 0,-1-5-4 15,1 0-3-15,0-6 0 0,-2 1-1 0,2 0 4 16,-2 2 4-16,1 4-1 0,-1 5 3 16,-1 7-3-16,2 3-3 15,-1 3 3-15,4 7 1 0,-1 2-3 0,1 3-3 0,0 3-16 0,1 0-22 16,0 0-31-16,0 1-22 0,0 5 10 15,1 4 20-15,3 8 29 0,5 4 24 16,2 3 0-16,1 3 1 0,5 2 3 0,-2 0-1 0,5 1 2 16,0-1-1-16,4-4 0 15,-1 0 1-15,1-4 1 0,1-1 0 0,-2-4 0 16,4-2 0-16,-3 1-2 0,2-3 2 0,-4-4-3 16,-2-3 2-16,-1-3 4 0,-5-2 3 0,0-1 7 0,-4 0 5 15,-3-3 7-15,0-3 7 0,-4-2 5 16,4-3-2-16,-4 0-4 0,-1-4-6 0,-1-2-10 15,0-2-2-15,-1-1-3 0,0-3-2 0,0-2 0 16,-1-2-5-16,1-1-2 0,-1-1-3 0,-1 0-2 16,1 3 2-16,0 2 0 0,0 6 2 0,1 6-4 15,-3 2-1-15,3 4-12 0,0 4-27 16,0 2-58-16,0 0-51 0,0 5-37 0,5 6-37 16,0 3-58-16,3 4-201 0,-2-1-272 0,-1-6 217 0</inkml:trace>
  <inkml:trace contextRef="#ctx0" brushRef="#br0" timeOffset="2.95625E6">18722 8296 1592 0,'0'0'128'0,"0"0"-18"15,0 0-26-15,0 0 10 0,0 0 21 0,0 0 6 16,-30-129-9-16,24 116-10 0,2 5-13 0,-2 2-19 15,1 1-16-15,2 3-17 0,0 1-19 0,2 1-20 16,-2 0-19-16,0 7-10 0,-3 4-4 16,-1 4 9-16,-2 5 11 0,-1 4 8 0,-2 2 8 15,2 2-1-15,1 1-1 16,-2 1 0-16,4 0-3 0,0-3 1 0,2-2 0 0,3-3-3 16,2-1 1-16,0-3-8 0,0-4-2 15,4 0-3-15,3-3-1 0,2-1 7 0,2-2 6 0,3-3 4 16,2-2 6-16,0-2 5 0,3-1 3 15,2-4 4-15,1-4 3 0,1-4-1 0,-2 0-5 0,-2-2 2 16,0-1-3-16,-5-2 2 0,0-1 8 16,-3 1 2-16,-4-1 6 0,0-2-4 0,-7-2-5 15,0 0-7-15,0 0-11 0,-7 0 0 16,-1-1-3-16,-3 1-4 0,-2 3 1 16,1 1-9-16,0 1-1 0,-2 4-7 0,1 2-12 0,1 3-8 15,0 2-25-15,2 4-42 0,-1 2-69 0,4 0-116 16,2 1-266-16,1 3-319 0,1 0 319 0</inkml:trace>
  <inkml:trace contextRef="#ctx0" brushRef="#br0" timeOffset="2.95669E6">19002 8150 2059 0,'0'0'262'15,"0"0"-220"-15,0 0 26 0,0 0 16 0,0 0 15 16,0 0 1-16,0 0-40 0,0 0-33 0,0 0-21 16,0 0-8-16,0 0-3 0,0 0-1 15,0 0 4-15,0 0-4 0,124-103 5 0,-100 98 0 16,-1-1 0-16,-3 3 7 0,-3 1-5 16,-4 2-1-16,-6-2 0 0,-1 2-4 15,-2-1 9-15,-3 1 5 0,1 0 4 0,-2 0 7 0,0 0-4 16,0 0 2-16,0 0-1 0,0 0 2 0,0 0 7 15,0 0 1-15,0 0 3 0,0 0-5 16,0 0-7-16,0 0-3 0,0 0-5 0,0 0 1 16,0 0-5-16,0 0-4 0,0 0-2 0,0 0-7 15,0 1 4-15,-2-1-1 0,2 0-2 16,0 2 1-16,0 1-13 0,0 2 8 16,0 2 7-16,0 5 7 0,0 4 17 0,2 2-4 0,0 3 0 15,1 1-4 1,0 2-3-16,0 3-1 0,0 1-2 0,-1 0 3 0,2 2-2 0,1 1-3 0,-3-1 1 15,2-1-2-15,0-1-1 0,-2-2 2 0,2-2-2 16,-2 0-4-16,2-3-16 0,-1-2-30 16,0 1-48-16,0-4-73 0,0 0-90 0,0-2-176 15,1-4-537-15,-2-5-248 0</inkml:trace>
  <inkml:trace contextRef="#ctx0" brushRef="#br0" timeOffset="2.95739E6">20491 7922 252 0,'0'0'388'0,"0"0"-221"0,0 0 11 15,0 0 18-15,0 0 48 0,0 0-2 0,0 0-12 16,0 0-39-16,0 0-55 0,0 0-67 0,0 0-61 16,0 0-56-16,0 0 2 0,0 0 17 15,12-47 26-15,-16 71 40 0,-3 6-5 16,-1 2-7-16,1 2 6 0,-2-1-1 0,-2-2 2 0,2 0 6 16,0-2-8-16,0-5 0 0,1 0-8 15,-1-5 1-15,6-3-4 0,-5-4 0 0,5-2 3 16,-1-4 1-16,1-1 3 0,2-4 11 15,1 1 11-15,0-2 15 0,0 0 11 0,0 0-2 16,0 0 1-16,0-2 2 0,0-2-12 0,0-4-15 16,1-5-18-16,0-3-23 0,2-3-5 15,0-3 4-15,0-3-1 0,5 0 3 0,-5-3-2 0,6 0 0 16,-1-5-5-16,-1 3-4 16,1-3 2-16,0-2 1 0,0 0 4 0,-1 0 2 0,-1 5-2 15,1 1-3-15,-3 4 1 0,3 6-5 16,-3 4 1-16,1 4-1 0,-3 5-2 0,-1 2-1 15,0 3-11-15,-1 1-7 0,1 0-16 0,1 0-17 0,1 4 13 16,0 4 10-16,6 4 16 0,1 4 24 0,0 6-5 16,1 2 2-16,1 3 1 0,2 3 1 15,1 1-3-15,2-1-1 0,1 1 1 0,-1 1-5 16,4-4 10-16,-1 1 0 0,0-3 1 0,1-1 2 16,0-3-8-16,-2-1-2 0,1-1-2 15,-1-3-3-15,-3-2-9 0,-1-3-25 0,-3 0-51 16,-2-4-67-16,-2-1-92 0,-3-1-145 0,-2-2-310 15,-2-1-695-15</inkml:trace>
  <inkml:trace contextRef="#ctx0" brushRef="#br0" timeOffset="2.95755E6">20469 8196 1280 0,'0'0'122'0,"0"0"-17"16,0 0 27-16,0 0 20 0,0 0-22 0,0 0-50 15,0 0-82-15,0 0-40 0,0 0 17 16,0 0 20-16,0 0 6 0,151-85 5 0,-110 71-5 0,2 2-8 16,0-2-126-16,-12 5-332 0,-10 1-780 0</inkml:trace>
  <inkml:trace contextRef="#ctx0" brushRef="#br0" timeOffset="2.95816E6">21808 7597 2468 0,'0'0'50'0,"0"0"-26"0,0 0-9 16,0 0 21-16,0 0 24 0,0 0 9 15,0 0 5-15,0 0-14 0,0 0-20 16,0 0-13-16,0 0-13 0,0 0-15 0,0 0-9 0,-74-97-13 16,68 100-3-16,-3 5 0 0,-5 3 5 15,-1 5 11-15,-3 3 2 0,-2 6 6 0,1 1 4 16,-1 2-2-16,2 3 3 0,2 1 0 0,-3 0 1 16,6 1 1-16,-2-1 0 0,7-3 0 15,1-1-4-15,0 0 0 0,6-2-1 0,1 0-1 16,0-1 2-16,8-2 0 0,2-1 2 15,1-3 2-15,2-1-3 0,4-4 2 0,2-1-1 0,0-4 1 16,0-2 3-16,4-4 4 0,-2-3 1 16,-1 0 5-16,0-1 4 0,-5-7-1 0,4-2 3 0,-2-1-1 15,-3-3-2-15,3-2-1 0,-4-2-1 16,1 0-2-16,0 2-1 0,-3-5-2 0,1 2-3 0,-2-1 0 16,0 2-2-16,-1 1 4 0,0-1-1 15,-3 3 0-15,0 2 3 0,0 1-3 16,-1 2 0-16,-4 3 1 0,2 4 1 0,-3-1 3 15,0 3-1-15,0 1-1 0,0 0-6 0,0 0-4 16,0 0-8-16,0 0-7 0,0 0-7 0,0 0-9 16,0 2-9-16,-2 4 10 0,1 3 7 15,0 3 14-15,1 2 12 0,-1 5-3 0,1 2 1 16,0 1-3-16,-1-1 0 0,1 4-2 0,1-2 0 16,-1 0 1-16,1-1 3 0,1 1 2 15,4-2-4-15,-2 1-2 0,4-1-14 0,0 1-33 16,1-4-61-16,0-1-123 0,-1 0-211 15,-1-7-590-15,0-1-256 16</inkml:trace>
  <inkml:trace contextRef="#ctx0" brushRef="#br0" timeOffset="2.95877E6">22196 7562 2227 0,'0'0'45'0,"0"0"-7"0,0 0-16 0,0 0 5 16,0 0-8-16,0 0-1 0,0 0-12 16,0 0 0-16,0 0 17 0,0 0-4 0,0 0 2 15,-22 120 2-15,27-93-1 0,4 0 1 0,0 2-3 16,-2-2-3-16,1-1-4 0,1-1-4 0,-2-1 1 16,0-1 1-16,-2-4-1 0,-2 0-1 15,1-2-1-15,-2-5-1 0,-1-2-1 0,-1-2-1 16,0-3 1-16,0-2 5 0,0-1 11 0,0-2 22 15,0 0 21-15,0 0 25 16,0 0 13-16,-2-4-17 0,-5-3-26 0,3-7-25 0,-5-3-29 16,-1-2-3-16,-1-6 4 0,-4 0 0 15,3-3 0-15,2 0 2 0,-2-4-4 16,3 0-1-16,-1-2 0 0,7-3-4 0,-3-1 1 0,5-1-1 16,1 1-3-16,0 2 3 0,7 3-4 15,-2 4-3-15,5 5-5 0,3 2-2 0,1 5-4 16,0 3 0-16,4 1 0 0,1 3-4 0,1 1 5 15,2 4 0-15,4 1 4 0,-1 1 4 0,0 3-2 16,0 0 0-16,0 0-1 0,-1 7-2 0,-3-1 2 16,-3 3-2-16,-3 2-1 0,-3 2-1 15,2 1-6-15,-8 2-5 0,-1 1-7 0,-5 0-5 0,0 2 2 16,-7 0 8-16,-4 0 9 0,-2 0 9 16,-6 0 8-16,-1-1 2 0,-3 1 2 0,-1-2 1 15,1-1-3-15,3-4 4 0,0 1-2 16,3-3-1-16,4-1 2 0,3-1-3 15,-1-1-4-15,5 1 2 0,1-1-6 0,2-1 3 0,-1 2-1 0,2-1 0 16,2 1 3-16,0 1 1 0,0-2 2 16,0 2 3-16,1 2 2 0,6-2 6 15,1 1 6-15,4 1 4 0,0 0 2 0,7 2 4 16,0-3-2-16,4-1-1 0,2 1 1 0,3-2-7 16,1 1-3-16,0-2-1 0,1-2-8 0,-2 0 2 15,-3-3-2-15,3 2-3 0,-5-4 1 16,-1 0-14-16,-2 0-27 0,-2 0-57 0,-1 0-88 15,-5-3-126-15,-2-3-240 0,-1 3-400 0,-5-2 145 16</inkml:trace>
  <inkml:trace contextRef="#ctx0" brushRef="#br0" timeOffset="2.95909E6">22992 7279 1399 0,'0'0'303'0,"0"0"-38"0,0 0-49 15,0 0-10-15,0 0-24 0,0 0-40 0,0 0-46 16,0 0-35-16,0 0-28 0,0 0-19 0,0 0-10 16,0 0-9-16,0 0 3 0,0 0 5 15,-29 0 2-15,18 12 8 0,-1 5 0 0,-5 1-1 16,3 4 6-16,-4 0 1 0,-1 3 5 16,0 1 3-16,3 1-2 0,-3 0-2 0,1 0-5 15,6 1-4-15,3-2-5 0,-1 2 4 16,6-2-6-16,4-1 0 0,0-1 1 0,0-1-8 15,5-1 6-15,7-2 2 0,4 0-2 0,3-3 6 0,2 1-6 16,2-4-1-16,5-1 0 0,0-1-2 16,-1-4 2-16,3-3-1 0,-1-4-2 0,1-1-5 15,0 0-7-15,-1-6-18 0,-1-2-21 16,-3-4-35-16,-4-1-45 0,1-1-62 16,-5-4-95-16,-3-1-202 0,-6 4-467 0,-1 6-56 0</inkml:trace>
  <inkml:trace contextRef="#ctx0" brushRef="#br0" timeOffset="2.95971E6">22804 7695 885 0,'0'0'244'0,"0"0"-119"16,0 0-65-16,0 0 26 0,0 0 27 0,0 0-13 15,0 0-13-15,0 0-29 0,0 0-21 0,138-45-7 16,-98 30-5-16,3-4-6 0,5 0 0 0,2-1 0 15,-2-3 1-15,0 0 3 0,-1-1 4 16,-3-2 1-16,-4-4 3 0,-2 0 6 0,-4-5 4 16,-6 3 10-16,-2-1 2 0,-6-2 5 0,-6 6 12 15,-3 3 16-15,-4 4 24 0,-7 7 10 0,0 2-1 16,-1 4-21-16,-4 3-25 0,2 3-24 16,-3 0-23-16,4 3-16 0,1 0-22 0,-1 0-11 0,-5 5-5 15,-1 4 1-15,-4 5 13 16,1 6 7-16,-2 3 4 0,-4 4 5 0,3 3-2 0,-3 2 1 15,3 1 6-15,-2-1-3 0,5 1 1 0,-1-2 1 16,3-1-4-16,0-2 4 0,-1-3-1 16,6-1 0-16,-2-3 4 0,3-2-2 0,-2-4 0 15,3-2 1-15,2-4 1 0,1-3 0 16,-1-5 6-16,0 0 9 0,0-1 8 0,1 0 12 0,3 0 2 16,-1-2 4-16,-1-2 2 0,6-6-11 15,2-1-5-15,2-6-11 0,5-3-14 0,-3-1 1 16,3-4 0-16,-4 0 0 0,4-3 4 0,-6-3-4 15,1-1-1-15,3-3-3 0,-5 1-4 16,2-1 2-16,-2 1-2 0,-1 3 4 0,-3 3 0 16,2 9-2-16,-6 5-2 0,3 4-2 0,-4 5 5 15,0 3-8-15,-1 1-2 0,0 1-6 0,0 0-20 16,0 0-3-16,0 1-13 0,0 3 0 16,0 3 18-16,2 3 7 0,4 5 18 0,-2 2 4 15,3 5-2-15,-3 1 1 0,5 1 0 0,-2 1-1 16,-1 1 2-16,7 0-2 0,-6 1 1 0,7 1 1 15,-1-1 0-15,-1 2 1 0,6-1 1 0,2-1-1 16,0-1 1-16,2 3 0 0,2-4-1 16,3-2 0-16,-5-1 2 0,4-3-3 0,-3-3-3 15,-3-2-3-15,-5-3-12 0,0-4-20 16,-6-1-35-16,-4-2-55 0,1-3-82 0,-5 1-107 0,-1-2-176 16,0 0-498-16,-1 0-106 0</inkml:trace>
  <inkml:trace contextRef="#ctx0" brushRef="#br0" timeOffset="2.95991E6">23439 7544 1750 0,'0'0'438'0,"0"0"-286"16,0 0-24-16,0 0-7 0,0 0-3 15,0 0-25-15,0 0-38 0,0 0-36 0,0 0-20 0,0 0-8 16,0 0 2-16,129-62 1 0,-83 51 4 15,3-2-5-15,2 1-13 0,0-2-62 0,-2-1-129 16,-4-1-235-16,-9 3-569 0,-14 5-53 0</inkml:trace>
  <inkml:trace contextRef="#ctx0" brushRef="#br0" timeOffset="2.96027E6">23877 7161 2274 0,'0'0'122'0,"0"0"15"16,0 0-6-16,0 0-14 0,0 0-33 0,0 0-50 16,0 0-34-16,0 0 0 0,0 0-1 0,0 0 8 15,142-70-1-15,-102 60-2 0,1 0 4 16,-2 3-2-16,-3-1 4 0,-2 1 3 0,-5 1 0 16,-6 1 4-16,-5 1 8 0,-4 2 13 15,-6-2 25-15,-6 3 19 0,-1 1 7 0,-1 0-6 16,0 0-20-16,0 0-23 0,-1 1-14 0,0 0-14 15,-1 1-11-15,1-1-9 0,-1 2-13 0,-1 1-5 16,2 6 12-16,-3 6 12 0,-2 5 13 16,3 5 6-16,-1 3-5 15,0 2-3-15,3-2 1 0,-1 3 2 16,2-1 0-16,0 0-5 0,0 1-1 0,1 2-2 0,2-4-2 16,5 3 5-16,0-1-2 0,-2-3 2 0,4 0 2 0,0-4-5 15,-1-1-1-15,1-1-2 0,-4-2-7 16,-3-3-9-16,-2-2-32 0,1 0-53 0,0-4-95 0,-7 0-167 15,-1-3-751-15,2-4-555 0</inkml:trace>
  <inkml:trace contextRef="#ctx0" brushRef="#br0" timeOffset="2.96111E6">19743 9107 1018 0,'0'0'266'0,"0"0"-3"0,0 0-65 15,19-121 13-15,-14 96-29 0,-2 4-18 0,-2 5-12 16,-1 5-21-16,0 5-17 0,0 1-17 0,0 3-18 16,-1 2-26-16,-1-1-34 0,-2 3-31 15,1 7-16-15,-6 6 1 0,-1 9 11 0,-2 6 11 16,-3 6 5-16,-2 4 2 0,0 1 1 0,3 2 0 16,-2-1-2-16,5-5-2 0,-4 2-3 15,4-3 3-15,-2-1 0 0,6-3 1 16,-1-5 3-16,2-4-3 0,4-5 0 0,-1-3 1 15,3-7-3-15,0-2 9 0,0-5 9 0,0-1 11 0,0 0 20 16,0 0 6-16,3-2 8 0,-1-5-9 0,1-4-18 16,2-6-12-16,0-3-17 0,1-2-1 15,3-4-1-15,-4-1 2 0,2-1 0 0,1-2-1 16,0-2 0-16,0-3-3 16,0-2 0-16,1-3 0 0,1 0-1 0,0 0 5 15,0 4-4-15,0 5-1 0,-3 4 3 0,0 8-4 0,-2 4 1 16,-3 6 2-16,-1 3-4 0,1 5-5 0,-2 1-7 15,0 0-19-15,0 2-13 0,2 6 5 16,2 4 9-16,0 8 22 0,2 1 16 0,1 5-2 0,2 4 0 16,1 2-4-16,3 2-1 0,0-1 3 0,5 1-1 15,0-3-1-15,6-3 2 0,-3 0-4 16,5 0 0-16,-2-3 4 0,-1-2-2 16,0 0 0-16,-3 0-19 0,-2-1-51 0,-1-1-103 15,-4-1-160-15,-5-6-486 0,-3-6-742 0</inkml:trace>
  <inkml:trace contextRef="#ctx0" brushRef="#br0" timeOffset="2.96178E6">19437 9384 2117 0,'0'0'55'0,"0"0"0"15,0 0 28-15,0 0 26 0,0 0 11 0,0 0-29 16,0 0-58-16,0 0-36 0,0 0-21 15,0 0 9-15,0 0 9 0,0 0 1 0,146-113 7 0,-84 94 2 16,5-2-3-16,5-2 5 0,2-1-4 0,-2 0-2 16,-5-1-1-16,-4 0 0 0,-7-1 2 15,-9-1 2-15,-7 2 4 0,-9 1 1 0,-6 4 4 16,-10 2 5-16,-4 2 9 0,-6 2 8 16,-5 0 1-16,0 3 8 0,-4 0 6 0,-5 2 0 15,0 1 7-15,-1 2-5 0,-1 1-7 16,1 3-8-16,0 0-13 0,0 2-10 0,2 0-11 0,2 4-8 15,1 6-1-15,0 4 1 16,1 3 2-16,1 4 1 0,1 3 1 0,1 1-2 0,1 4 1 16,1 0 3-16,-1 4-2 0,4-1 2 15,-1-3 2-15,1 0-6 0,-1-4 0 0,2-1-3 16,-1-1-1-16,-2 0 9 0,0-3 0 0,2-2 0 16,0 0 0-16,-4-6-2 0,1-3 2 0,0-3 2 15,1-2 0-15,-1-3 1 0,-1-1 5 0,0 0 6 16,1 0 15-16,-1 0 14 0,0 0 15 0,2 0 13 15,-2-5 2-15,1-4-29 16,-1-4-15-16,0-7-21 0,-1-3-16 0,1-1 15 16,-2-1-6-16,1-1 3 0,0-3-2 0,1-3-4 0,0-3 3 15,-2 0-2-15,2 0 1 0,-1 3 1 0,1 3-1 16,1 4-2-16,3 2-1 0,-2 6-1 0,0 3 0 16,2 3 1-16,0 3-3 0,-1 2-7 15,2 2-4-15,2 0-9 0,1 4-4 16,1-2 8-16,6 2 1 0,0 0 11 0,5 4 4 0,1 1-2 15,1 3 7-15,3 2-7 0,0 0 2 0,0 3 2 16,0 3-4-16,1-2 4 0,-1 3-1 16,-2 0-1-16,0 1 3 0,-3 2-1 0,-2 1-2 15,-2-1 0-15,-4 1-3 0,-3 0-4 0,-4 0-9 16,-5-2-1-16,0-1-4 0,-8 1 1 16,-7-1 8-16,-1 2 2 0,-6-2 2 0,-4 1-2 15,-3-1-1-15,-3 1 1 0,-2-2-4 16,0-1-7-16,2-2-36 0,1-1-19 0,1-2-20 15,6-4-38-15,7 0-25 0,2-2-85 16,7-4-162-16,4-1-445 0,3 0-113 0</inkml:trace>
  <inkml:trace contextRef="#ctx0" brushRef="#br0" timeOffset="2.96217E6">20863 8827 2317 0,'0'0'98'0,"0"0"-26"16,0 0-48-16,0 0-7 0,0 0 2 0,0 0-8 16,0 0 0-16,0 0-6 0,0 0 3 15,0 0 4-15,0 0-6 0,0 0 5 16,0 0-1-16,18 130-1 0,1-106 6 0,1 0-5 16,1 0 0-16,0-2-1 0,-1 1-4 0,-1-2-7 15,-2-3-6-15,-3-5-1 0,1-1 4 0,-1-3 6 16,-4-2 11-16,1-1 1 0,-3-4 8 0,-4-1 8 15,0-1 13-15,-1 0 23 0,-2 0 15 0,0 0 15 16,1-1 9-16,1-4-7 0,2-3-12 16,3-8-27-16,1-4-25 0,2-5-17 0,0-5-12 15,0 3 2 1,1-2-1-16,-3 3-2 0,1-3 4 0,-2 0-3 16,2-1 0-16,-6 0-3 0,4 3-1 0,-3 0-2 0,-1 5-3 0,0 4-2 15,2 5-10-15,-4 5-9 0,-1 4-28 16,2 3-35-16,0 1-41 0,0 1-39 0,5 5-45 0,2 6-68 15,2 1-175-15,-3-3-392 16,-2-2-290-16</inkml:trace>
  <inkml:trace contextRef="#ctx0" brushRef="#br0" timeOffset="2.96263E6">21672 8763 1839 0,'0'0'196'0,"0"0"-19"16,0 0 0-16,0 0 15 0,0 0-10 0,0 0-31 15,0 0-32-15,2-116-24 0,-5 108-21 16,1 4-12-16,-2 1-14 0,1 2-16 0,2 1-12 0,1 0-18 16,0 0-18-16,0 2-19 0,-2 3 2 15,-1 7 7-15,-1 4 8 0,0 6 19 0,-3 3 1 16,-1 4 1-16,4 1 2 0,-4 2-1 0,2 1-7 16,2-3 1-16,-2-1 1 0,0-1 0 15,2-4 4-15,-1-2-2 0,3-3 1 0,-3-2-3 0,3-6 1 16,3-2-4-16,-2-2 2 0,1-3 2 15,0-2-2-15,0-2 6 0,0 0 5 0,0 0 8 16,0 0 14-16,2-1 8 0,2-2 8 0,-1-5-6 16,-1-2-12-16,6-7-13 0,3-6-11 15,-1-1-4-15,0-5 2 0,0 0 2 0,0-1 1 16,-1-2-2-16,0 0-2 16,1-2-1-16,-1-1-1 0,-4 2 3 0,4 1-5 0,0 3 4 15,-5 5 2-15,2 6-3 0,-3 5 9 0,1 6-8 0,-2 3-4 16,-2 4 3-16,0 0-17 0,0 0-3 15,0 0-17-15,1 4-5 0,1 5 18 16,0 4 5-16,4 4 20 0,0 6 4 0,2 2-11 0,5 0 7 16,2 1-1-16,3 0 1 15,-1 0 4-15,6-2-4 0,-2 1-3 0,2 0 1 0,1-3 0 16,1-1 0-16,-3-1 3 0,1-2-2 0,-4-2-8 16,0-3-19-16,-2 0-41 0,-3 0-66 15,-4-3-117-15,-4-1-210 0,-2-1-701 0,-4-3-123 16</inkml:trace>
  <inkml:trace contextRef="#ctx0" brushRef="#br0" timeOffset="2.96349E6">21527 8971 2358 0,'0'0'51'0,"0"0"-59"16,0 0-12-16,0 0-5 0,0 0 0 0,0 0 27 15,0 0 0-15,131-90-2 0,-82 74 0 0,6 0-1 16,5 0 2-16,2-2-1 0,1 0 0 0,2 0-12 16,-1-1-67-16,-5-2-96 0,-8 1-131 0,-6 0-155 15,-8 0-51-15,-7-1 79 0,-9 2 132 16,-7 1 245-16,-3 1 124 0,-5 2 209 0,-6 1 99 16,0 2 42-16,-9 0-35 0,0 1-82 0,-1 2-53 15,-1 2-29-15,1 0-38 0,1 1-35 16,1 1-24-16,3 2-22 0,1 0-14 15,1 1-17-15,2 2-11 0,1 0-16 0,0 0-13 0,0 0-7 16,0 0-8-16,0 0 1 0,0 0 2 16,1 0 0-16,-1-1 5 0,1 1 3 0,-1 0 2 15,0 0 4-15,2 0 4 0,-2 0 7 16,0 0 6-16,0 0-1 0,0 0-2 0,0 0-7 16,0 0-6-16,0 0-6 0,0 0 0 0,0 0-7 15,0 0-3-15,0 0-5 0,0 0-8 0,0 0 1 16,0 0-3-16,0 0-3 0,0 0 4 0,0 0-2 0,0 0-2 15,0 0 0-15,0 0-5 0,0 1-5 16,0 1-3-16,2 2-3 16,-1 3 5-16,2 6 6 0,0 2 5 0,4 7 4 0,0 2 0 0,-2 2-1 15,3 1 2-15,2 0 1 0,-2 0-4 16,-3-2 3-16,5 0-4 0,-3-3 0 0,-3 0 3 16,3-2-1-16,-4-2-1 0,3-2 0 15,-5-2-1-15,2-4 0 0,-2-3 3 0,-1-2-2 0,3-2 5 16,-3-2-1-16,0 0-2 0,0 0 6 15,0-1-1-15,0 0 10 0,0 0 9 0,0 0 6 16,0-1 7-16,0-5-10 0,-3-2-8 0,-1-5-13 16,1-4-8-16,-4-2 1 15,-1-2 1-15,3-1 3 0,-3-2-4 16,-1-1-2-16,3-3 0 0,1 1-3 0,-2-4 5 16,3 3 0-16,2 0-1 0,-3 2 0 0,4 1-4 0,1 4 2 15,0 2 0-15,0 4 1 0,-1 4 2 0,1 4-3 0,0 4-3 16,0 0 1-16,0 3-7 0,0 0-3 15,0 0-5-15,0 0-10 16,0 2-9-16,2 3 7 0,3 3 8 16,1 4 8-16,2 2 18 0,0 3-4 0,2 3 1 0,3 1 0 15,3 0-4-15,-1 0 3 0,3-2 2 0,3 1 0 0,0-2 4 16,-1 1-3-16,2-1-4 0,4-3 0 0,-2 1-2 16,-2-3 5-16,3-3 2 0,-3 0 2 15,-1-3 0-15,-3-4-4 0,-3-2 0 0,0-1 0 16,-2 0-1-16,-2-3 8 15,-1-1 1-15,1-3 3 0,-2-1-6 0,1-2 0 0,1-4 2 0,-2-1-2 16,0-2 6-16,0-2-4 0,-4-1-5 0,1-1 1 16,-3-1-5-16,3-2 2 0,-4-2 0 0,-2-1-4 15,0 1-1-15,0 1-8 0,-3 1-7 16,-4 1-9-16,-1 3-7 0,-3 1-6 0,-1 1-14 16,0 3-18-16,-3 4-32 0,4 2-38 0,-1 3-61 15,1 5-121-15,2 1-336 0,1 0-936 16</inkml:trace>
  <inkml:trace contextRef="#ctx0" brushRef="#br0" timeOffset="2.96419E6">23042 8330 2305 0,'0'0'69'0,"0"0"-36"16,0 0 18-16,0 0 26 16,0 0 16-16,0 0 0 0,0 0-21 0,0 0-21 0,0 0-15 0,0 0-16 15,0 0-10-15,0 0-5 0,83-88-5 16,-52 82 1-16,7 0-1 0,0 0 0 0,4-1 0 0,0 0 2 16,-1-1 3-16,0 1-2 15,-7 1-3-15,0 0-1 0,-9 2-3 0,-6 1 8 0,-6-1 1 16,-5 3 9-16,-6 0 11 0,-2 1 8 15,0 0 11-15,0 0 3 0,-2 0-6 0,-2 0-15 16,-3 0-16-16,-2 0-13 0,1 0-8 16,1 0 2-16,-2 0 4 0,0 0-1 0,1 0 5 15,3 4-7-15,-1 3-4 0,-3 0 1 0,5 2-2 16,-2 2 4-16,1 2-2 0,0 2 2 16,1 3 6-16,-3 3 0 0,6 3 6 15,-1 1 1-15,-3 1-2 0,5 0 3 0,-1 1-1 0,1-5-2 16,0 3 0-16,1-3 0 0,-1 1 0 0,0-3 1 0,3 0 1 15,0-2-4-15,-1 0-9 0,1-4-17 0,2-1-40 16,-2-1-51-16,2-3-80 16,0-2-106-16,2-1-221 0,-3-4-427 15,2-1 55-15</inkml:trace>
  <inkml:trace contextRef="#ctx0" brushRef="#br0" timeOffset="2.96464E6">23906 8102 2081 0,'0'0'225'16,"0"0"-47"-16,0 0-69 0,0 0-23 0,0 0-33 0,0 0-23 15,0 0-17-15,0 0-9 0,0 0 3 0,0 0 8 16,0 0 1-16,0 0 3 0,-55 122 0 16,46-95-4-16,0 4-3 0,0 0-2 0,-1 0-4 15,-1 0 5-15,0-2 2 0,0-1 1 0,0-3 0 16,-1-4-6-16,5-3-2 0,0-3-4 0,0-5-1 15,4-2 2-15,0-5 3 0,2 0 9 0,1-3 14 16,0 0 12-16,0 0 13 0,0 0 7 16,0 0 2-16,0 0-3 0,2-5-17 0,1-5-18 15,2-6-20-15,0-1-10 0,3-5 2 16,1-3 3-16,-1-2 9 0,3-2-7 16,1-2-2-16,-2-3-1 0,2-2-6 0,-1 0 7 15,4 0 4-15,-2 3 0 0,-3 0 2 0,0 5-3 16,-2 4-1-16,-3 5 1 0,1 7 0 0,-4 4 2 0,0 5-1 15,-2 1-2-15,0 2-11 0,0 0-4 16,0 0-15-16,0 0-22 0,2 5 9 0,3 5 2 16,-2 3 15-16,8 6 22 0,-2 4-2 0,0 1 5 15,3 4 1-15,0 1-1 0,2 0 8 16,1-1-9-16,1 2 0 0,-1-2 0 0,5 0-6 16,-2-2 7-16,0 0-5 0,1-2-13 0,-3-1-29 15,1-1-53-15,-2-3-81 0,-1-1-107 0,-3-1-201 16,-7-6-494-16,1-3-116 0</inkml:trace>
  <inkml:trace contextRef="#ctx0" brushRef="#br0" timeOffset="2.96525E6">23744 8401 1506 0,'0'0'387'0,"0"0"-251"0,0 0 16 16,0 0 10-16,0 0 8 0,0 0-33 0,0 0-64 0,0 0-49 0,0 0-26 15,0 0 3-15,0 0 2 0,0 0 7 16,143-106-1-16,-95 94-1 0,2-3 4 0,0 1 1 16,1-2 6-16,-1 2 1 0,-5-6 1 15,2 2 3-15,-6 1 1 0,-7-2 5 0,-3 0 2 16,-4-1 5-16,-6 3 9 0,-8-2 7 0,-3 3 11 16,-3 2 1-16,-4 1-7 0,-3 2-7 15,0 1-13-15,0 2-4 0,0 0-6 0,-1 1-8 16,-2 2 1-16,-3 2-6 0,5 0-1 0,-1 1 1 15,1 2-8-15,1 0-2 0,0 0-4 16,0 0 1-16,-1 0-6 0,1 0-4 0,0 0-4 16,-2 0-8-16,0 0 3 0,1 0-2 0,0 2 4 15,-2 4 10-15,-6 4-1 0,-3 4 6 16,-4 4-1-16,-1 3-2 0,2 0 7 0,-4 6-3 16,-1 1 2-16,6 0-2 0,-4 1 0 0,3 0 1 15,3-1-2-15,1-2 1 0,5-1-1 16,1-5-1-16,4-1 0 0,1 0-2 0,0-3 2 0,1 0 2 15,5-1 1-15,3-4 4 0,-2-3-1 0,3 0 1 16,4-5 5-16,1-1-2 0,1 0 6 16,4-2 1-16,1 0-1 0,1-5-3 0,1-3-3 15,2-2-2-15,-1-1-1 0,-3-4 1 0,0 0 1 16,0-1 1-16,-1-1 0 0,0 1-3 0,-3-1 0 16,-4 4 1-16,0 1-2 0,-2 3 1 15,-4 3-1-15,-2 1-3 0,-4 4 0 0,0 0-2 16,-1 1 2-16,0 0 0 0,0 0-4 0,0 0-8 15,0 1-12-15,-1 3-5 0,1 5 1 0,-1 3 12 16,1 5 8-16,1-1 7 0,-1 3-1 0,0 3-2 16,0-2 1-16,1 1 2 15,-1-2 0-15,1-1 2 0,1 0-2 0,6 0-2 16,-3-3 0-16,1 0-2 0,0-1 1 0,-1-1 0 0,4-2 1 16,0 0-7-16,-3-2-22 0,1-2-29 15,2 0-38-15,-4-2-55 0,1-3-82 0,-1 1-130 0,-2-3-342 16,-2 1-870-16</inkml:trace>
  <inkml:trace contextRef="#ctx0" brushRef="#br0" timeOffset="2.96558E6">24944 7809 1990 0,'0'0'152'0,"0"0"-10"0,0 0-24 0,0 0 2 15,0 0-12-15,0 0-27 0,0 0-45 0,0 0-22 16,0 0-10-16,0 0 0 0,0 0 3 16,0 0 1-16,0 0 4 0,0 0 3 0,-87 84 4 15,72-60 6-15,2 1 2 0,-1 3 2 16,1-1 2-16,2 2-1 0,2-1-2 16,1 3-2-16,3-2-2 0,2-1-5 0,-1 2-4 15,4-1-3-15,2-3-3 0,2 1 1 16,6-3 1-16,2 0-1 0,0-2 3 0,7-2-4 0,1-2-2 15,0-3-2-15,4 0-2 0,1-6 0 16,-1-3 1-16,2-2-3 0,-2-2-13 0,0-2-18 0,-1 0-27 16,-3-6-43-16,-3-3-55 0,-2-1-76 0,-5-2-122 15,-6 1-282-15,1 4-425 16</inkml:trace>
  <inkml:trace contextRef="#ctx0" brushRef="#br0" timeOffset="2.96576E6">24829 8217 1719 0,'0'0'223'0,"0"0"8"0,0 0-41 0,0 0-17 0,0 0-23 15,0 0-40-15,0 0-35 0,0 0-29 0,0 0-24 16,0 0-16-16,0 0-7 0,0 0-1 0,0 0 1 16,94-58-1-16,-66 53 3 0,-2 0-1 15,0 1-3-15,-1-1-5 0,1 1-21 0,-5 0-59 16,-2-1-90-16,-5 2-152 0,-3 1-421 15,-5 0-764-15</inkml:trace>
  <inkml:trace contextRef="#ctx0" brushRef="#br0" timeOffset="2.98612E6">20227 9895 1808 0,'0'0'11'0,"0"0"-8"15,0 0-9-15,0 0-6 0,0 0-3 0,0 0 4 16,0 0-1-16,0 0 5 0,0 0 6 0,0 0 1 15,0 0-5-15,0 0-14 0,-115-92-23 0,115 92-24 16,0 0-26-16,0 0-15 0,3 0 18 0,-1 0 27 16,4 0 54-16,3 0 46 0,3 3 26 15,2-2 7-15,5 2-3 0,3-3 2 16,4 0 6-16,5 0 27 0,4 0-1 0,9-3-6 16,7-4-3-16,8-3-20 0,9-1-2 15,9 0 3-15,8-3-1 0,7-3-7 0,8 2-9 16,5-1-9-16,7-2-9 0,9-1-11 0,5 1-2 0,6-1-3 15,4-1-5-15,5 2-6 0,-2-4-3 16,5 3-3-16,0-2-3 0,-3 0 9 0,2 0-4 16,-6-2-3-16,3 1 2 0,-7 1-6 0,0-5 7 15,-3 2 3-15,-6-1 0 0,-1 0 1 0,-3-1-4 16,-7 0-2-16,-2 3-2 0,-5-2-4 0,-7 2 3 16,-5 3 0-16,-8 2 0 0,-7 1 2 15,-8 3-3-15,-5 1 1 0,-4 2 0 0,-4-1 6 16,0 5-3-16,-4-3-2 0,-3 2 1 15,-4 1-8-15,-6 4 3 0,-5-2 1 0,-2 2-1 0,-6 0 4 16,-2 0-2-16,-7 1-2 0,-6 0 1 0,-4 1-5 16,-4 1 11-16,-5 0 8 0,0 0 2 15,-2-3 3-15,-3 1-25 0,-4-2-11 0,-4-2-23 16,-4-2-11-16,-6 2-10 0,-4-2-21 16,-4 0-18-16,-3 1-47 0,-3 2-45 0,-4-1-51 0,1 1-96 15,3-4-180-15,9 5-204 0,8 0 355 16</inkml:trace>
  <inkml:trace contextRef="#ctx0" brushRef="#br0" timeOffset="5.03282E6">17888 7576 2471 0,'0'0'15'0,"0"0"-11"0,-31-119-15 0,22 89-7 0,1 7-14 15,4 8-3-15,1 6-2 0,0 3 0 0,3 0 3 16,0 5-19-16,0-1-27 0,0 2-46 16,0 0-39-16,0 0 33 0,5 3 26 0,-1 4 46 15,0 0 44-15,2 1-5 0,-2 2 9 0,0 0 11 16,-2 1 16-16,-1-2 11 0,-1 0 7 15,0-1 19-15,0 1 21 0,-1-3 20 0,-2 0 14 0,0 0-1 16,0-4-9-16,3 0-8 0,0-1-5 16,0-1-13-16,0 0-12 0,0 2-9 0,0-2-11 15,0 0-2-15,0 0-3 0,0 0-5 16,0 0-5-16,0 0-5 0,0 0-6 0,0 0-4 16,0 0-4-16,0 0-3 0,0 0-1 0,0 0 0 15,0 1-1-15,0-1 2 0,0 0-2 0,0 0-1 16,0 0 2-16,0 0-1 0,0 0 0 0,0 0 1 15,0 0-2-15,0 0 0 0,0 0-1 0,0 0-5 16,0 1 2-16,0 1 4 16,0 2 1-16,0 0 3 0,0 3 1 0,0 0-4 15,0 0 0-15,0 0 0 0,0 0 0 0,0 1 2 16,0 2-1-16,0 1-2 16,0 2 1-16,0 1 0 0,0 5-2 0,-1 0 2 0,-2 3 0 15,-1 3 0-15,1 5 0 0,-1 4-3 0,-2 7 3 16,2 4-4-16,-2 7 0 15,1 6 6-15,-1 7-2 0,0 6 5 0,2 6 1 0,-4 5-4 0,5 4-2 16,-3 4 2-16,3 3-2 0,1 3-1 16,1 2 5-16,0 0-3 0,1 2 1 0,0-3 2 0,1-1-7 15,-1-5 3-15,1-4 2 0,0-6-5 0,1-5 4 16,6-4-1-16,-2-6-7 16,3-5 5-16,1-4-1 0,1-4 1 0,2-2 4 0,-1-6-3 15,0-3-2-15,1-5 3 16,2-4 2-16,-3-2 2 0,0-3-1 0,0-5-2 0,-2-4 1 0,0-4-1 15,-2-3-2-15,0-4-7 0,-3 0-2 0,2-3-8 16,1 0-5-16,0 0-3 0,1-1-16 0,0 0-15 16,0-1-23-16,2 1-22 0,0-3-27 15,1 1-68-15,1-1-110 0,2 3-210 0,-2-2-288 16,-3 1 442-16</inkml:trace>
  <inkml:trace contextRef="#ctx0" brushRef="#br0" timeOffset="5.03338E6">18407 10104 0 0,'0'0'0'15,"0"0"0"-15,0 0 0 0,0 0 0 16,0 0 0-16,0 0 0 0,0 0 0 0,0 0 0 16,0 0 0-16,0 0 97 0,0 0 85 0,0 0-41 15,0 0-24-15,0 0-22 0,81-101-14 0,-60 96-11 16,3 2 8-16,7 1 13 0,4-1-2 0,5 3 18 16,6-3-4-16,6 1-9 0,7 1 7 15,10 0-9-15,6-1 6 0,11-1 2 0,9 3-3 16,7-4-7-16,11 1-21 0,7 0-14 15,7-2-12-15,7-1-10 0,7 1-5 0,5-3-1 0,0 1-9 16,5-2-4-16,2-1-4 0,5 0-3 0,-2-1-1 16,4 0-6-16,-3-2-5 0,4 1-4 15,0-1-2-15,-3 0-5 0,-3 1-10 0,-6 0 2 16,-6 2 2-16,-9 2 4 0,-10 0 0 16,-11 5-6-16,-12-1-12 0,-10 4-18 0,-9-2 1 0,-12 1-32 15,-9 1-49-15,-8 1-98 0,-12-1-236 16,-11 0-308-16,-11 0 554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4-06T15:45:41.0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3053 1964 210 0,'0'0'368'15,"0"0"-196"-15,0 0-76 0,0 0-36 0,0 0 25 16,-22-119 57-16,16 101 42 0,-1 0 7 16,-1 3-31-16,-2 1-54 0,0-1-28 0,-1 3-7 15,-3 1-1-15,1 1 0 0,-1 3-18 0,-1 2-23 16,-4 3-24-16,2 2-19 0,-6 0-7 16,-2 5 2-16,2 3-1 0,-5 6 17 0,-1 1 9 15,1 6 1-15,1 3 7 0,-2 2-3 0,1 5 0 16,1 3 3-16,2 6 0 15,4 0-1-15,1 1-7 0,4 0-1 0,6-1-7 16,4-1 1-16,3-2 3 0,3-1-2 0,0-3 2 0,4 0-3 0,3-5 5 16,1 0 0-16,6-1 0 0,-1-3 4 15,5-2-2-15,3-2-2 0,1-2 4 16,6-2-1-16,2-4 6 0,3-2 2 0,-1 0-1 0,7-2-4 16,0-5-2-16,0-2-2 0,1 1 2 15,-1-2 2-15,0-2-13 0,-1 0-2 16,-3-4-19-16,-2-1-36 0,-3-1-45 0,-4-1-76 15,-1 0-96-15,-7-1-171 0,-5 2-279 0,-7 2 255 16</inkml:trace>
  <inkml:trace contextRef="#ctx0" brushRef="#br0" timeOffset="229.1137">2464 2417 1463 0,'0'0'-125'0,"0"0"31"0,0 0-72 0,0 0-37 15,0 0 42-15,0 0 87 0,0 0 101 0,0 0 87 16,0 0 23-16,0 0 14 0,0 0-27 16,156-105-35-16,-111 86-20 0,3-1-29 0,4-1-2 15,3 0-7-15,-1 3-10 0,3-1-6 16,2 2-11-16,-4 2 1 0,0 1-5 16,-5 2-13-16,-2 3-34 0,-3 1-51 0,-2 2-60 15,-5 3-75-15,-2-1-120 0,-1 3-139 0,-12 0 381 0,-6 1 111 16</inkml:trace>
  <inkml:trace contextRef="#ctx0" brushRef="#br0" timeOffset="442.0662">3502 2019 128 0,'0'0'333'0,"0"0"-56"0,0 0-45 0,0 0 0 0,0 0-21 16,0 0-28-16,0 0-16 0,0 0-46 15,0 0-57-15,0 0-58 0,0 0-58 16,0 0 4-16,0 0 12 0,-50 9 23 0,39 12 36 15,-4 3-3-15,-2 5-1 0,3 0-4 0,-3 3-6 0,1 0 8 16,2-1-8-16,1-1-6 16,4 0-19-16,0-1-62 0,5 0-72 0,-3-3-106 15,1-2-212-15,3-8-244 0,1-5 472 16</inkml:trace>
  <inkml:trace contextRef="#ctx0" brushRef="#br0" timeOffset="622.5456">3164 2126 2731 0,'0'0'-56'0,"0"0"-195"0,0 0-90 0,0 0-16 15,0 0 67-15,0 0 116 0,0 0 136 0,0 0 96 16,0 0 67-16,0 0 46 0,0 0-32 0,0 0-50 16,0 0-37-16,131 84-14 0,-103-64-8 0,-3 0-6 15,1 1-8-15,-4 1-16 0,-3 0-54 16,-3 3-52-16,-1-1-100 0,-2-1-191 0,0-7-317 15,-6-6 225-15</inkml:trace>
  <inkml:trace contextRef="#ctx0" brushRef="#br0" timeOffset="1774.5909">4474 1777 1088 0,'0'0'211'15,"0"0"-162"-15,0 0-11 0,0 0-1 0,0 0 10 16,0 0 12-16,0 0 24 0,0 0 11 16,0 0 7-16,2-122-8 0,-10 115-31 0,-3-1-27 15,-1 2-35-15,-5 2-25 0,-3 1-19 0,-3 3-13 0,-8 1 2 16,-2 6 14-16,-5 3 21 0,-4 2 20 16,-1 1 10-16,1 0 9 0,2-1 3 15,4 1-4-15,5-3 3 0,5-1-7 0,4-1-2 0,6 1-3 16,4-2-5-16,0-1-5 15,5-1-7-15,1 1-7 0,4-1-5 0,1 2-5 0,1-1 2 16,0 0 6-16,3 4 10 0,3 0 11 0,1 0 4 16,1 1 0-16,0 0-5 0,1 0 1 15,2 1-2-15,-1-2-2 0,0 2 2 16,3 1-2-16,-3 1 0 0,1 0 5 0,0 1-7 16,3 0 2-16,1-1 0 0,0 1 3 0,5-2 9 0,1 0 1 15,0-2 2-15,0-1-1 0,0-1-6 16,-3-1 0-16,-1-1-3 0,-1 1-2 0,-2 0-1 15,-1-2-1-15,-2-1-1 0,-1-2 2 0,-2 1 1 16,0 0 1-16,2-1 4 0,-4-1-1 16,0 0 0-16,1 0 0 0,-4 1-4 0,2-3-2 0,-4 2-4 15,-1-2-2-15,2 1-3 0,-2-1 2 16,0 1-1-16,0 0 1 0,0 0-1 0,0 0-7 16,0 3 0-16,0-2-1 0,0 3 10 15,-5-1 16-15,-1 2 7 0,-4 1 8 0,0-1-2 16,-5 1-5-16,-2 0-2 0,-5 0 1 15,-3 1-1-15,-3-3-2 0,-2 1-4 16,-3 1-11-16,2-2-17 0,0-2-9 0,5 0-9 0,5-2-10 0,3-1-31 16,6 0-80-16,1 0-107 0,6 0-295 0,2 0-280 0</inkml:trace>
  <inkml:trace contextRef="#ctx0" brushRef="#br0" timeOffset="2247.9017">4321 1628 0 0,'0'0'0'16,"0"0"0"-16,0 0 46 0,0 0 214 0,0 0 37 15,0 0-4-15,0 0-25 0,0 0-47 0,0 0-59 16,0 0-49-16,0 0-54 0,0 0-41 15,0 0-29-15,0-3-24 0,3 3 1 0,3 0 40 16,0 0 40-16,4 0 41 0,5-1 27 0,4-2-15 16,2-1-16-16,4-1-24 0,-4 2-10 0,4-3-8 15,0 0-1-15,-4 1-3 0,0 0-9 16,-2 2-9-16,-2 2-12 0,-3-2-3 16,-3 3-2-16,-2 0-1 0,0 0-4 15,-5 0-4-15,2 0-9 0,-4 0-11 0,2 0-20 16,-1 4-48-16,0 0-77 0,-2 3-95 15,-1 0-153-15,0 0-339 0,0-3 193 16</inkml:trace>
  <inkml:trace contextRef="#ctx0" brushRef="#br0" timeOffset="2656.5571">5450 1964 1629 0,'0'0'123'0,"0"0"-84"0,0 0 27 16,0 0 92-16,0 0 53 0,0 0 17 0,0 0-51 16,0 0-94-16,0 0-61 0,0 0-44 0,0 0-9 15,0 0 1-15,0 0 12 0,0 0 17 0,43-65 2 16,8 54 0-16,9 0 2 0,4 2 9 16,7-4-4-16,4 3 1 0,0-3 0 15,4 2-9-15,-4 0 0 0,3 1 2 0,-5 1-6 0,-2-1-2 16,-1 5-4-16,-8 0-4 0,-5 3 3 0,-11 0-23 15,-7 3-49-15,-10-1-28 0,-9 0-107 16,-10 3-92-16,-9 3-34 0,-3 3-102 0,-7-3-232 16,1 1 268-16</inkml:trace>
  <inkml:trace contextRef="#ctx0" brushRef="#br0" timeOffset="2859.8886">5619 2105 1474 0,'0'0'387'0,"0"0"-513"0,0 0-61 0,0 0 62 0,0 0 125 0,0 0 130 16,0 0 23-16,127-16-18 0,-86 7-33 15,5-4-22-15,10-1-15 0,5 0-18 0,5 0-6 16,3 1-14-16,1 2-1 0,0-1-2 16,0 1-1-16,-1 1-3 0,-5 1-6 0,-5 1-6 15,-8 1-17-15,-9 1-50 0,-3 0-118 0,-10 1-222 16,-11 1-450-16,-5 1 24 0</inkml:trace>
  <inkml:trace contextRef="#ctx0" brushRef="#br0" timeOffset="3082.6306">6406 1591 2058 0,'0'0'-72'0,"0"0"-69"0,0 0-17 0,0 0 2 16,0 0 48-16,0 0 56 0,0 0 35 15,0 0 38-15,0 0 39 0,0 0 30 0,0 0 1 16,0 0-7-16,128 61-16 0,-93-44-23 16,1 0-16-16,2 5-15 0,-1 1-8 0,-5 4-4 15,-6 2-3-15,-3 5 1 0,-9 3-28 16,-3 3-87-16,-3-8-221 0,-7-11-794 0</inkml:trace>
  <inkml:trace contextRef="#ctx0" brushRef="#br0" timeOffset="6131.2559">8366 1556 961 0,'0'0'764'0,"0"0"-694"0,0 0-41 0,0 0-10 0,0 0 22 16,0 0 15-16,0 0 1 0,0 0-17 15,0 0-43-15,0 0-48 0,0 0-8 0,0 0 11 16,1 3 28-16,-1 23 35 0,0 7-6 0,1 6-20 16,-1 3-3-16,0 5 9 0,1 3 7 0,-1 3 11 15,0 0-16-15,0 2-62 0,0-2-94 0,0 0-144 16,0 0-245-16,1-13-181 15,-1-15 671-15</inkml:trace>
  <inkml:trace contextRef="#ctx0" brushRef="#br0" timeOffset="6478.3719">8174 1976 792 0,'0'0'353'15,"0"0"-304"-15,-70-118 21 0,47 79 49 16,6 3 45-16,3 5 29 0,3 2-17 0,3 2-54 16,1 1-46-16,3 0-34 0,4-1-24 0,0 1-15 15,4-1-8-15,5 2-8 0,1 3-2 16,8 1-3-16,2 3-8 0,5 0 2 0,6 0 5 16,6 3 0-16,5 1 10 0,4 0-2 0,0 2-1 15,5-1 1-15,2 5-2 0,1 0 3 16,-2 3-7-16,-2 7-2 0,-4-2-2 0,-1 10-14 15,-10 5-26-15,-5 4-43 0,-7 6-26 16,-6 2-14-16,-10 7 15 0,-6 2 29 0,-6 5 2 0,-10 0-1 16,-8 0 9-16,-11-5 17 0,-4-1 33 0,-5-2 37 15,-2-3 30-15,-3-2 20 0,-2-2 18 0,5-1 21 16,-3-2 7-16,7-5 0 0,1 0-2 16,9-4-20-16,1-2-15 0,10-5-16 0,5 1-20 15,5-5-17-15,5-3-44 0,5 0-120 16,0 0-95-16,10 0-194 0,-1-3-143 0,0 1 593 0</inkml:trace>
  <inkml:trace contextRef="#ctx0" brushRef="#br0" timeOffset="6678.6772">9124 1775 282 0,'0'0'504'0,"0"0"-421"16,0 0-70-16,0 0-1 0,0 0 12 0,0 0 26 15,0 0 22-15,-39 131 10 0,35-106 2 16,2 1-13-16,1 1-21 0,1-1-6 0,0 2-8 16,2-3-14-16,5 0-25 0,-2-3-70 0,3-2-118 15,1-5-339-15,-6-4-102 0</inkml:trace>
  <inkml:trace contextRef="#ctx0" brushRef="#br0" timeOffset="6865.3296">9218 1519 2508 0,'0'0'7'0,"0"0"-19"0,0 0-2 0,0 0-6 0,0 0-1 0,0 0-58 16,0 0-139-16,0 0-53 0,0 0 0 15,0 0 39-15,0 0 51 0,0 0-225 0,0 0-384 0</inkml:trace>
  <inkml:trace contextRef="#ctx0" brushRef="#br0" timeOffset="7258.8">9477 1592 2615 0,'0'0'120'15,"0"0"-121"-15,0 0 5 0,0 0 17 0,0 0 4 16,0 0-2-16,0 0-16 0,0 0-25 15,0 0-6-15,0 0-2 0,0 0 6 16,0 0 13-16,121-69-4 0,-84 64 6 0,4 4-3 16,-1-2-3-16,0 2 7 0,-5 2-5 0,-1-1-1 15,-4 1 3-15,-4 4-5 0,-4 3-5 16,-6-1-11-16,-5 2-14 0,0-1-12 0,-8 4-2 0,0 1 7 16,-3 2 5-16,-3 3 18 0,-7 5 14 15,-3 1 12-15,-5 0 12 0,-4 3-7 0,-4 0-1 16,0 2-4-16,-3-1-2 0,0 2 10 0,4 0-3 15,-1-1-3-15,1-1 6 0,0 1-10 16,4-3 4-16,6 1-5 0,-3-4-2 16,6 0 4-16,2-2-3 0,1-4 5 0,3-2-4 0,5-4-7 15,1-3-4-15,0-4-4 0,7 0 3 0,2 0 10 16,1-2 20-16,4 0 15 0,4-2 3 16,5 1 1-16,0-1-14 0,4-4-4 0,4-2-6 15,-1 0-3-15,4 1-1 0,3-2-3 0,0-2 1 16,2 2-3-16,1-1 0 0,3-1-1 0,-4 4-2 15,0-2-31-15,-2 3-74 0,-2 0-132 16,-4 1-246-16,-11 3-425 0,-4-1 227 0</inkml:trace>
  <inkml:trace contextRef="#ctx0" brushRef="#br0" timeOffset="7664.7461">10393 1560 1625 0,'0'0'878'16,"0"0"-854"-16,0 0-12 0,0 0 2 15,0 0 4-15,0 0 1 0,0 0-12 0,0 0-5 0,0 0-2 16,0 0-2-16,0 0 0 0,130-84-3 0,-108 81-1 16,-1 3-2-16,-1 0-8 0,-4 7-5 0,-4-1-7 15,-2 4-5-15,-4 3 8 0,-4 3 4 16,-2 3 12-16,0 6 10 0,-8 1 3 15,-2 3 3-15,-4 2-3 0,-3-1 0 0,-1 0-2 16,-1-3 2-16,3 2-1 16,-2-2-3-16,4-2 1 0,-2 0-3 0,4-3 2 0,0-3 1 15,2 1 0-15,2-2-1 0,0-3 3 16,6-3 1-16,-1-1-1 0,0-1 0 0,3-3 0 0,0-2 1 16,3-1 1-16,1 0 7 0,5-1 6 15,2 1 6-15,7-3 10 0,4 1-1 0,1-1 3 16,6-1-9-16,8 0-3 0,-1-4 4 0,6 1-7 15,3-1 8-15,2-1-7 0,2-1-6 0,2-1-6 16,0 1-6-16,-3-1 1 0,-1 3-4 0,-4-3 2 0,-1 2-6 16,-5 2-42-16,-5 0-80 0,-3 0-134 15,-11 2-283-15,-8 1-645 0</inkml:trace>
  <inkml:trace contextRef="#ctx0" brushRef="#br0" timeOffset="8258.3024">11400 1480 1733 0,'0'0'36'0,"0"0"-67"0,0 0-21 0,0 0 5 15,0 0 6-15,0 0-51 0,0 0 14 16,0 0 38-16,0 0 66 0,0 0 84 0,0 0 5 15,-26 132-17-15,14-92-35 0,-4 0-22 0,2-1-12 16,-2-1-7-16,1-4 9 0,-2 0 4 0,4-3 6 16,-1-5-9-16,2-1-14 0,3-7-9 15,3-3-9-15,-1-7 2 0,5-1-1 0,1-4 2 16,1-2 21-16,0-1 32 0,0 0 29 16,1 0 29-16,1-3 3 0,2-3-15 0,1-3-47 15,1-6-34-15,3-7-25 0,4-6-20 0,-2-1 26 16,1-2 9-1,1-2 4-15,-1 0-2 0,3-5 0 0,-3-3-8 0,1-3 1 0,3-1 0 16,-2-2-5-16,1 5 4 0,-3 6-1 0,1 5 10 16,-3 11 8-16,-4 5 2 0,-2 6 1 15,1 4-9-15,-4 3-12 0,-1 2-17 0,0 0-30 16,1 2-43-16,0 6 15 0,3 7 19 0,1 4 34 0,1 7 44 16,4 6-3-16,0 5-3 0,3 3-4 0,0 4 0 15,4 1-3-15,0-1-5 0,3-1-3 16,0-2 0-16,2 1-5 0,-2-4-5 15,1-1-17-15,0-2-55 0,-2-5-86 0,0 0-126 0,-2-5-187 0,-6-7-423 16,-4-5 185-16</inkml:trace>
  <inkml:trace contextRef="#ctx0" brushRef="#br0" timeOffset="8473.7156">11286 1887 3244 0,'0'0'14'0,"0"0"-39"0,0 0-2 0,0 0 3 16,0 0 5-16,0 0 16 0,0 0-6 15,0 0-3-15,0 0-6 0,134-64 0 0,-77 58 8 0,9-2 4 16,12 2-15-16,3-1-126 0,-19 3-388 16,-20 0-1131-16</inkml:trace>
  <inkml:trace contextRef="#ctx0" brushRef="#br0" timeOffset="12553.8887">1549 4078 1158 0,'0'0'547'0,"0"0"-480"0,0 0-6 0,0 0 2 16,0 0-13-16,0 0-7 0,0 0-26 0,0 0-17 15,0 0-4-15,0 0-1 0,0 0 2 16,0 0 4-16,65-98 5 0,-27 81 1 15,9-3 5-15,6-2 0 0,6-3 3 0,4 0-2 16,-1-1-3-16,4-1 1 0,-2 1-4 0,-3 5 2 16,-3 1-2-16,-5 3-14 0,-7 5-21 15,-4 2-36-15,-7 2-61 0,-11 0-110 0,-3 5-202 16,-7 2-283-16,-10 0 232 0</inkml:trace>
  <inkml:trace contextRef="#ctx0" brushRef="#br0" timeOffset="12790.819">2078 3896 1749 0,'0'0'-29'0,"0"0"-12"0,0 0-11 0,0 0 36 0,0 0 55 0,0 0 28 16,0 0 1-16,0 0-22 0,0 0-36 16,0 0-47-16,0 0-24 0,0 0 31 0,0 0 23 15,9 45 32-15,-5-22 20 0,2 2-31 0,-1 5-7 16,1 1-6-16,1 0 3 0,-4 2-9 0,1-1-26 0,1 1 5 15,0-1 18-15,1 0 14 0,-1 0 21 16,0-1-18-16,-3-2-54 0,4-4-119 16,-3-1-175-16,-2-9-297 15,2-5 46-15</inkml:trace>
  <inkml:trace contextRef="#ctx0" brushRef="#br0" timeOffset="13343.9881">2514 3814 1808 0,'0'0'-32'0,"0"0"-74"0,0 0-69 15,0 0-2-15,0 0 93 0,0 0 78 0,0 0 65 16,0 0 16-16,0 0-27 0,-21 128-24 0,19-96-5 16,2-1-4-16,0 2-2 0,0-2-2 0,1 2-4 15,2-3 2-15,5-1 0 0,2-3-2 16,-4-2-4-16,0-4-2 0,0-3-2 0,-2-4 1 15,-1-1-1-15,-1-6 2 0,0-1 9 0,-2-5 36 16,0 0 52-16,0 0 59 0,-4 0-9 0,0-5-36 16,-5-6-46-16,2-2-55 0,-3-2 6 15,3-3 7-15,-2-2-3 0,1-3-2 0,1-1-3 32,3-1-5-32,0-3-2 0,0 0-1 15,4-1-4-15,0-2-6 0,0 2 3 0,4-3 0 0,0-1 0 0,4 1 4 0,-2-1-8 16,2 3-3-16,1 3-6 0,1 5-11 0,-1 7-7 15,1 2-14-15,-1 4-13 0,0 4-7 0,-1 1-12 16,2 2 1-16,3 2 9 0,0 0 3 0,2 1 14 0,-1 4 1 16,-1 2-19-16,-1 3 6 0,-2 2-1 15,-1 2 6-15,-1 2 18 0,-3 2 3 0,-1 2 5 16,-3-1 2-16,-1 0 4 0,0 1-5 0,-1-2-1 16,-4 1-13-16,-2 0 0 0,-3-1 7 15,0-2 4-15,-3 1 16 0,-2-2-3 16,-1-1-3-16,0-1 10 0,0-2 3 0,1 0 12 0,1-3 16 0,1 1-8 15,3-1-2-15,0-2-1 0,6-1-10 16,-2 1 4-16,5-1 2 0,1 0 3 0,0 0 4 16,0 2 6-16,7 0 5 0,0 1 6 15,1-1 1-15,6 2-4 0,1-1 1 0,4 0 0 0,2 0 1 16,1-1 3-16,5-1-5 0,-3-2-10 16,4 0-12-16,-1-1-31 0,1-3-63 15,2 0-140-15,1-1-261 0,-5-3-13 0,-10 0 505 0</inkml:trace>
  <inkml:trace contextRef="#ctx0" brushRef="#br0" timeOffset="13568.4356">3062 3785 1121 0,'0'0'870'0,"0"0"-917"15,0 0-31-15,0 0 5 0,0 0 33 0,0 0 34 16,0 0 9-16,0 0 2 0,0 0 7 15,0 0 5-15,0 0 3 0,0 0-3 16,-55 128-5-16,55-103-5 0,6-4-17 0,3 0-39 16,-1 1-108-16,1-4-239 0,-2-4-326 0,-2-5 216 15</inkml:trace>
  <inkml:trace contextRef="#ctx0" brushRef="#br0" timeOffset="13731.509">3046 3695 1159 0,'0'0'697'16,"0"0"-680"-16,0 0-4 0,0 0 19 16,-48-119 53-16,41 105 47 0,1 2 21 0,2 5-15 0,1 1-48 15,1 3-50-15,2 0-44 0,0 2-66 0,3 1-84 16,4 0-3-16,6 2 16 0,4 4 10 16,6 1-81-16,-5-1-406 0,-3-1-451 15</inkml:trace>
  <inkml:trace contextRef="#ctx0" brushRef="#br0" timeOffset="14139.1831">3587 3503 2753 0,'0'0'-34'0,"0"0"25"16,0 0-4-16,0 0 12 0,0 0 13 16,0 0-6-16,0 0-26 0,0 0-10 0,0 0 13 15,0 0 8-15,0 0 18 0,0 0 2 0,0 0-9 16,-89 132 0-16,82-94 4 0,0 1-1 15,1 1 1-15,0-1-3 0,-3 1-3 0,3-4 2 16,-3-3-2-16,0-1-1 0,0-6 2 16,-2-2 0-16,3-4 0 0,-1-4 0 0,4-3-2 15,2-6 1-15,0-4 0 0,2-2 0 0,1-1 5 0,0 0 7 16,0 0 10-16,0 0 19 0,1 0 15 16,2-7-20-16,0-4-18 0,1-8-22 0,3-2-19 15,1-4 12-15,-1-2 11 0,1-1 4 0,0-2 2 16,1-2 0-16,-1-3-3 15,2-1 1-15,-2-1-2 0,1-1-1 16,-1 5 3-16,-2 4 0 0,-3 3 4 0,1 8 1 16,-1 5 2-16,-2 6 0 0,-1 4-4 0,1 2-8 0,-1-1-14 15,0 2-26-15,0 0-39 0,1 2-15 0,2 6 13 16,3 3 25-16,-1 7 38 0,4 3 19 0,1 5 2 16,5 4 2-1,-2 0 0-15,5-1-1 0,-3 3 0 0,3-4-5 0,1 3-1 0,0-6-5 0,-3-2-8 16,1-2-4-16,3 0-22 0,-2 0-30 15,2-4-82-15,-4-1-171 0,0-5-362 0,-7-3-528 16</inkml:trace>
  <inkml:trace contextRef="#ctx0" brushRef="#br0" timeOffset="14325.9476">3334 3919 2363 0,'0'0'187'0,"0"0"-177"15,0 0-6-15,0 0 4 0,0 0 0 16,0 0-28-16,0 0-69 0,0 0-74 0,0 0-7 16,0 0 3-16,0 0 59 0,0 0 63 15,158-106-6-15,-103 89-48 0,1 0-230 0,-14 4-380 16,-13 5 79-16</inkml:trace>
  <inkml:trace contextRef="#ctx0" brushRef="#br0" timeOffset="14553.4609">4016 3398 2027 0,'0'0'85'16,"0"0"3"-16,0 0-31 0,0 0-5 0,0 0-15 16,0 0-28-16,0 0-33 0,0 0-28 0,0 0 27 15,0 0 15-15,0 0 31 0,0 0 27 0,0 0-18 16,-56 134-4-16,50-96-4 0,1 3-5 0,1-1-1 16,3-1-3-16,-2 0-6 0,2 0 7 15,1-3-2-15,0-5 3 0,4-3 4 16,3-6-3-16,3-6 1 0,2-1 3 0,0-5 3 0,5-1 7 15,3-1 4-15,5-5-1 0,3-3-7 16,5 0-6-16,4-3-8 0,0-3-6 16,3-5-11-16,-3-2-42 0,-2 0-88 0,-3 0-281 15,-9 0-490-15,-7 5-326 0</inkml:trace>
  <inkml:trace contextRef="#ctx0" brushRef="#br0" timeOffset="16491.7989">5444 3237 1726 0,'0'0'119'16,"0"0"-52"-16,0 0-19 0,0 0 21 0,0 0 22 15,0 0 18-15,0 0-8 0,0 0-32 16,0 0-41-16,0 0-50 0,0 0-57 0,0 0-6 15,-20-48 10-15,19 64 25 0,1 5 36 0,0 3 2 16,0 4-3-16,1 2 9 0,3 1 3 0,1 0 1 16,1 1 8-16,-2 0-3 0,1 1 2 15,-1-2-2-15,-2-2-2 0,1-1 2 0,-3-2-1 16,0-4 4-16,0-3 1 0,0-3-4 0,1-3 1 16,-1-5-2-16,0-4 8 0,0-1 13 0,0-3 20 15,0 0 29-15,-1 0 21 0,1 0 16 16,-2-3-24-16,-1-4-32 0,1-6-24 0,-3-2-27 15,2-4 8-15,-1-2 7 0,-2-3-2 0,2 1 1 16,0-5-5-16,1-1-3 0,-1-4 1 16,-1 1 2-16,-3-1-2 0,4 0-1 0,-3-1-1 15,0 0-5-15,2 0 3 0,-4 2 0 16,3 1-2-16,0 1 5 0,1 3 2 0,1 3 3 16,3 7 7-16,0 4-6 0,1 2-6 0,0 3-8 0,0 1-16 15,2 1-4-15,3-1-7 0,4 1-7 16,3 1 6-16,2 2-1 0,6-1 4 0,0 1 5 15,1 2-2-15,2 1 3 0,1 0-1 16,0 2-1-16,-3 5-1 0,1 0-2 0,-1 4-2 16,-2 1 1-16,0 0 0 0,-6 3-7 0,-3 1-6 15,-2-1-8-15,-3-1 2 0,-5-1 8 0,0-1 11 16,-5 0 15-16,-6-1 16 0,-1 2 8 0,-7-1 5 16,0 1 0-16,-2 1-8 0,-4-1 4 0,0-2-5 15,1 2-3-15,1-2-3 0,1 0-7 16,4 1-25-16,3-1-77 0,5 0-116 0,1 0-173 15,7-4-335-15,1-1-99 0</inkml:trace>
  <inkml:trace contextRef="#ctx0" brushRef="#br0" timeOffset="16883.4429">6002 3038 1905 0,'0'0'79'0,"0"0"5"16,0 0 20-16,0 0 20 0,0 0 13 0,0 0-21 15,0 0-47-15,0 0-31 0,0 0-23 0,0 0-18 16,0 0-10-16,0 0-2 0,0 0-3 0,0 0 4 16,-91 37 3-16,81-9-2 0,0 0 6 0,3 2 2 15,1 0 2-15,-1-1 5 0,5 0 0 0,-3 0-2 16,4 0 1-16,1-2-1 0,0-1-1 0,6-4 2 15,0-1 1-15,3-5 1 0,1-1 1 16,4-6 1-16,-3-2 4 16,2-2 9-16,1-4 7 0,2-1 5 0,0-3 3 15,-1-5-3-15,3-5-3 0,1 0-4 0,0-5-3 0,1-2-4 0,-2 0-1 16,-1-2 1-16,-2 0-2 0,-2 0-1 16,-4-1 0-16,-4-1-3 0,1 0-6 15,-5-2-6-15,-1 0-1 0,0 0-7 0,0 3-8 16,-2 1-14-16,-3 4-22 0,2 5-28 0,0 4-31 15,0 3-64-15,1 3-140 0,2 3-188 0,0 0-283 16,0 0-15-16</inkml:trace>
  <inkml:trace contextRef="#ctx0" brushRef="#br0" timeOffset="17442.217">6489 3012 1641 0,'0'0'671'0,"0"0"-568"0,0 0-19 15,0 0-6-15,0 0-2 0,0 0-10 0,0 0-33 16,0 0-33-16,0 0-28 0,0 0-23 0,0 0 12 16,0 0 12-16,0 0 19 0,0 0 20 15,-12 95-8-15,12-64-2 0,-1-3 0 0,1 1 1 16,0 0 3-16,1-3 2 0,-1 1-1 16,-1-3-1-16,0-4 2 0,-3 0-1 0,2-5-1 0,1-3 3 15,-1-5-3-15,-1-2 1 0,1-1 2 0,2-3 10 16,-1-1 15-16,1 0 21 0,-1 0 21 15,0-4-8-15,0-3-16 0,-3-4-24 16,-1-3-20-16,4-1-3 0,-3-3 1 0,3-3-2 16,1-2-5-16,0-1 0 0,0-3-3 0,4-1 4 15,-1-4 0-15,4-2 0 0,-3-3-1 0,2 0-2 0,-1 1 3 16,2 1 0-16,1 2 1 0,-4 1 2 16,3 3-3-16,-1 1 0 0,0 6-4 0,3 4-5 15,-1 1-5-15,-2 5-7 0,7 1-4 16,0 0 0-16,1 2-2 0,4 4-2 0,1 1 0 0,-2 6-2 15,1-2-2-15,-1 2-1 0,-3 6-2 16,2 2-3-16,-5 1 1 0,-1 3 1 0,0 1 6 16,-1 0 7-16,-5 5-2 0,1-2 5 0,-4 1 0 15,-1 3-2-15,0-1-1 0,-6-1 1 16,-4 2-1-16,0-1 4 0,-2 1 8 16,-2 0 5-16,-3 1 3 0,1-1 5 0,1-2 8 0,2-1 2 15,-1-1 4-15,5-4 3 0,2-1-1 0,1 0-2 16,4-2 1-16,2 2 3 15,0-2 5-15,0 1 9 0,9 1 8 0,2-2 11 0,1 2 6 16,7 0-1-16,1 0-6 0,3-1-7 16,5 1-10-16,0-4-9 0,-2 1-2 0,2-2-8 0,1-1-2 15,-3 2-6-15,0-2-9 0,-3-2-23 0,1 1-74 16,-10-2-187-16,-3-1-630 0,-4-1-681 16</inkml:trace>
  <inkml:trace contextRef="#ctx0" brushRef="#br0" timeOffset="18547.3016">4230 4525 1369 0,'0'0'169'0,"0"0"-63"0,0 0-108 0,0 0-89 0,0 0-104 16,0 0-5-16,0 0 34 0,0 0 79 15,0 0 121-15,0 0 25 0,0 0-8 0,-8 130-24 16,9-99-11-16,-1 0 0 0,4 2-7 15,1-2 3-15,-1 0 4 0,3 0 5 16,-1-1-2-16,0-1-19 0,0-1-41 0,2-1-143 0,-4-7-321 16,-3-8 52-16</inkml:trace>
  <inkml:trace contextRef="#ctx0" brushRef="#br0" timeOffset="18901.5169">4129 4661 1681 0,'0'0'65'0,"0"0"-3"16,0 0 7-16,0 0 23 0,0 0 38 15,0 0 28-15,-89-129 5 0,83 118-12 0,2 3-32 16,1 2-27-16,2 3-29 0,1 1-29 0,0 0-18 16,0 1-27-16,2 1-27 0,2-1-9 0,4 1 1 15,4 1 10-15,6-1 14 0,4 0 6 16,7 1 1-16,-1 6 1 0,6 3 3 0,3 1 5 0,3 3 2 15,2 1 0-15,2 2-1 16,3 0 4-16,-2 4-6 0,2 2-2 16,-5 1-8-16,-2 4-13 0,-6-1-9 15,-4 4-6-15,-2-2-2 0,-10 2-2 16,-4-1 3-16,-4-1-3 0,-8-1-4 0,-2-3 2 0,-2-2 7 16,-9-1 8-16,-2-3 12 0,-5 2 13 0,-5-5 5 0,-3 0 8 0,-5-1 7 15,-2-2 3-15,-4-4 6 0,-1 1 0 0,0-4-1 16,1-1-4-16,1-3 2 0,2-2 2 15,8 0 0-15,2 0 3 0,6-1-13 16,5-3-21-16,6-3-44 0,3 0-127 0,4-5-244 16,-1 3-364-16,7 2 51 0</inkml:trace>
  <inkml:trace contextRef="#ctx0" brushRef="#br0" timeOffset="19168.6542">5245 4404 2052 0,'0'0'81'0,"0"0"-61"0,0 0-12 0,0 0 18 16,0 0 34-16,0 0 11 0,0 0-14 0,0 0-22 15,0 0-34-15,0 0-16 0,0 0-2 0,0 0-1 16,0 0 11-16,0 0 9 0,-119 75 5 16,100-44 5-16,0 1-1 0,2 3-2 15,1 0-2-15,-2-2-7 0,6 0 3 0,1-2 0 16,1-1-2-16,5-2 4 0,2 0-4 0,4-2 1 15,1 1-1-15,6-3-1 0,5-1-6 0,3-4-4 16,3-2 0-16,4-2-2 16,6-5 6-16,3-2-7 0,7-2-17 0,5-3-41 0,2-3-92 15,2 0-198-15,-11-3-447 0,-10-1-120 0</inkml:trace>
  <inkml:trace contextRef="#ctx0" brushRef="#br0" timeOffset="19387.7882">5015 4806 1165 0,'0'0'696'15,"0"0"-698"-15,0 0-38 0,0 0-8 16,0 0-25-16,0 0 33 0,0 0 18 0,0 0 11 0,0 0 40 16,0 0-16-16,0 0-20 0,163-49-46 15,-110 35-106-15,7 0-204 0,2-2-244 0,-14 3 129 16,-17 5 478-16</inkml:trace>
  <inkml:trace contextRef="#ctx0" brushRef="#br0" timeOffset="19685.8349">5877 4429 1736 0,'0'0'255'0,"0"0"-108"0,0 0-57 0,0 0-39 16,0 0-73-16,0 0 1 0,0 0-2 16,0 0 24-16,0 0 36 0,0 0-12 0,0 0 4 15,-77 132-4-15,74-98-5 0,1 1 3 0,0-1-8 16,2 0-6-16,0 0 0 0,0-2-5 0,0-2 1 15,2-4-1-15,-1-1-2 0,0-6-1 0,1-3-1 16,1-3-3-16,1-4 1 0,-2-3-3 0,-2-4 7 16,0-1 20-16,0-1 35 0,0 0 49 15,0-1 32-15,0-4-14 0,0-5-33 16,0-6-46-16,0-3-37 0,-2-6-3 0,-5 0 4 16,4-3 0-16,-4-1 5 15,4 0 2-15,-4-3-2 0,1-1 2 0,1 0-7 16,2-3 1-16,-2-1 0 0,2 0-3 0,3-2 1 0,0 4-2 15,0 1-2-15,2 3-1 0,5 3-4 0,0 6-6 0,2 2-6 16,1 3-6-16,1 4-10 0,4 3-8 16,4 3-4-16,0 1 0 0,4 4 1 15,5 0 3-15,-2 4-2 0,4-1-12 0,-2 7-11 16,0 2-36-16,-6 3-79 0,-1 5-117 0,-2-2-189 0,-7-2-329 16,-3-4-52-16</inkml:trace>
  <inkml:trace contextRef="#ctx0" brushRef="#br0" timeOffset="19877.2681">5759 4693 2609 0,'0'0'44'16,"0"0"-37"-16,0 0 7 0,0 0 13 0,0 0 5 0,0 0-19 16,0 0-19-16,0 0-18 0,0 0-10 0,0 0 11 15,0 0-3-15,133-44-4 0,-93 38-28 16,3 4-94-16,0-2-240 0,-14 2-524 15,-6 1-169-15</inkml:trace>
  <inkml:trace contextRef="#ctx0" brushRef="#br0" timeOffset="22205.1732">7995 3982 1084 0,'0'0'50'0,"0"0"-17"0,0 0 28 16,0 0 50-16,0 0 53 0,0 0 24 16,0 0-43-16,0 0-46 0,0 0-57 0,0 0-42 15,0 0-24-15,0 0-15 0,0 0-4 0,0 0-3 16,-13-19 0-16,13 20-5 0,0 1 29 0,2 4 20 16,2 2 19-16,-1 5 28 0,-1 3-9 0,1 6 2 15,0 3 4-15,0 5 0 0,-2 5-6 16,0 3-3-16,0-1-9 0,4 1-8 0,-4-1-4 15,1 0-2-15,-1-1 2 0,5-1-2 16,-2-3-1-16,2-1-2 0,-2-3-4 0,3-3-3 16,-3-4-2-16,2-5-4 0,-2-3 1 0,2-3-3 15,-2-5 0-15,0-2 5 0,-2-2 18 16,-2-1 37-16,0 0 32 0,0 0 32 0,0-3-13 16,0-5-36-16,-5-3-31 0,2-4-38 0,-4-2-3 15,0-3-2-15,-3-1 1 0,-3 1 16 0,1-2 1 16,1 0 2-16,-1-1 0 0,2-2-12 15,0 2 7-15,1-4 2 0,-1 1 5 0,5-2-1 0,-1 0-1 16,0-2 0-16,4 2-5 0,1-2 0 0,1 1-1 16,1 2-2-16,4 3-2 15,0 4-4-15,4 2-4 0,1 4-3 0,-1 3-4 16,0 3-5-16,1 0-3 0,2 2-4 0,-1 0 0 0,2 4 4 16,3-1 3-16,-2 0 6 0,3 1 1 15,1 1 1-15,-2-1-2 0,2 2 0 16,0 0-2-16,0 2-2 0,-3-1-4 0,2 2-5 0,-5 2-2 15,-1 3-2-15,-1 0-5 0,-4 3-5 16,-3 0-9-16,-3 0 3 0,0 2 9 0,-2 2 11 0,-7-1 12 16,-1 0 5-16,-2 1 0 0,-3-3 2 15,1 1 4-15,-3-2 4 0,4-1 3 16,1-3 2-16,2-2 0 0,0 1 1 0,2-2 1 16,1-1-1-16,5-2 1 0,1 0-3 0,0-1 0 15,1 2 1-15,0-2-3 0,0 0-2 0,0 1-6 16,2 0 1-16,0 0 3 0,4 1 4 15,-1 3 5-15,5 0 1 0,4-1-1 0,0 3-2 16,4-1-1-16,2-1-3 0,1 2-3 16,1 1-2-16,-1 2-1 0,2-1 4 0,0 3 0 0,1 1-1 15,-2 1 0-15,5 1-3 0,-5 0-2 0,1 2 0 16,-2 1 2-16,-3-3-4 0,0 2-1 0,-7-2-1 16,-3 0-8-16,-4-1-5 15,-4 0-7-15,0-1-3 0,-5 0 7 0,-10-2 9 16,2 2 8-16,-6-3 12 0,-3 1-3 15,-6-2 5-15,-1-3 3 0,-4 0-3 0,-1-3 3 0,-6 0 4 0,-1-3 2 16,-6 0 8-16,-2 0 6 0,4-3 4 16,-1 0 6-16,4-4 4 0,6 0 1 0,6-3-2 15,4 2-5-15,9 1-12 16,9 0-20-16,3-1-53 0,5 1-105 0,6-3-197 0,1 2-436 16,1 2-347-16</inkml:trace>
  <inkml:trace contextRef="#ctx0" brushRef="#br0" timeOffset="24528.8247">8837 3996 889 0,'0'0'104'0,"0"0"-14"0,0 0 24 15,0 0 37-15,0 0 36 0,0 0 8 0,0 0-41 16,0 0-19-16,0 0-19 0,0 0-26 0,0 0-23 16,0 0-31-16,-5-71-28 0,5 71-26 0,0 0-32 15,0 0-48-15,0 2-45 0,-2 5 32 0,2 2 40 16,-3 4 58-16,2 3 58 0,-1 3-15 16,-3 0-9-16,1 2-3 0,1 2-2 0,-3 0 4 15,4 2 0-15,0 0 0 0,1 2-1 0,-2-1-4 16,3 1 5-16,0-2-2 0,4-2-5 15,0-1-15-15,4-4-35 0,0-2 9 0,3 0 10 0,1-2 28 16,1-1 30-16,4-1-9 16,-1-3 9-16,2 0 13 0,2-6 11 0,0 0 13 15,0-2-11-15,-1-1-8 0,-1-1 20 0,1-8 2 16,2-3 6-16,0-3-16 0,1-1-27 16,-1-3-8-16,-2 2-5 0,-2-1 4 0,-6 1-5 15,-1-2-2-15,-6 1-3 0,-2-3-8 0,2 0-2 16,-4 1-5-16,0-2-10 0,-2 3-4 0,-2 0-12 15,0 2-11-15,-3 1-15 0,0 1-22 0,4 1-31 16,0 5-41-16,-2-1-57 16,4 3-122-16,1 3-252 0,0 0-303 0,0 3 176 0</inkml:trace>
  <inkml:trace contextRef="#ctx0" brushRef="#br0" timeOffset="24985.6193">9465 3868 2114 0,'0'0'139'0,"0"0"-63"15,0 0-23-15,0 0 28 0,0 0 22 16,0 0 4-16,0 0-27 0,0 0-34 0,0 0-27 16,0 0-31-16,0 0-34 0,0 0-3 0,0 0 7 15,0 0 14-15,-22 5 29 0,28 17 6 16,1-1-3-16,2 0-1 0,2-1 0 0,-1 0-4 0,3-3 0 15,1 0 2-15,-1-1-6 0,2-2 7 16,0-1 2-16,0-3 2 0,2-1 6 0,2-2-3 16,1-2 0-16,0-4 2 15,2-1-1-15,0 0 6 0,2-7 1 0,1-1 0 16,-3-3 0-16,1-3-2 0,-2 0 3 16,0-2 1-16,-5-2 7 0,1-1-3 0,-4-2 2 0,-1 2-3 15,-5-3-6-15,0 0 9 0,-3 0 0 0,-4 1 4 0,-1 3 9 16,1 3-4-16,0 3 2 0,-3 4 1 15,-1 4-6-15,2 0-4 0,1 3-9 0,1 1-12 16,-1 0-14-16,1 0-18 0,-3 6-3 16,-2 8 7-16,-4 7 12 0,-3 3 12 15,1 6 4-15,-2 2-1 0,3 0-9 0,1 1 7 0,2 2-2 16,1 1 0-16,1 0 6 0,1 0-7 16,-2-1 1-16,3-1-6 0,-4 0-14 0,3-2-18 0,-3 0-47 15,-1-2-66-15,2 1-119 16,-2-2-228-16,0-8-500 0,5-8-125 0</inkml:trace>
  <inkml:trace contextRef="#ctx0" brushRef="#br0" timeOffset="26893.264">4264 7568 2220 0,'0'0'46'0,"0"0"1"16,0 0-12-16,0 0 6 0,0 0 14 0,0 0 19 15,0 0 8-15,0 0-15 0,0 0-24 16,0 0-45-16,0 0-58 0,0 0-8 0,-42-46 5 16,44 67 24-16,2 6 41 0,0 6 7 0,-2 5 3 15,2 3-5-15,1 1-2 16,-4-1-5-16,1 2-5 0,1-1 5 0,1-2-1 0,-3-1 1 15,1-1-13-15,2-2-40 0,0-4-66 16,5-3-133-16,-3-4-253 0,-1-6-327 16,0-8 99-16</inkml:trace>
  <inkml:trace contextRef="#ctx0" brushRef="#br0" timeOffset="27235.6496">4156 7544 1665 0,'0'0'388'0,"0"0"-293"0,0 0-14 0,0 0-16 16,0 0-3-16,0 0-4 0,0 0 4 15,-111-123-9-15,110 115-13 0,1 2-29 0,1 0-27 16,7 0-20-16,2-1-11 0,7 1 4 0,1 3 11 16,5-1 3-16,5 0-10 0,2 1 6 15,2 2 11-15,2-1 13 0,4 1 19 0,3 2 0 0,0-1-11 16,-1 0-1-16,1 2-3 0,0 3 0 15,-5 4-1-15,-1 0-12 0,-5 4 1 0,-2 2-5 16,-4 3-8-16,-10 3 7 16,-4 3-3-16,-4 1-5 0,-6 0 6 0,-10 0-3 15,-6 1 3-15,-7-2 10 0,-5-2 4 0,-6 0 1 0,-2-3 9 16,-2 0 4-16,-2-3 6 0,0 0 4 0,3-3-4 16,8 0-2-16,4-3-1 0,5-2-4 0,10-2-10 15,5-2-53-15,5-3-118 0,0 1-119 16,10-2-289-16,0 0-267 0,-3 0 799 15</inkml:trace>
  <inkml:trace contextRef="#ctx0" brushRef="#br0" timeOffset="27752.5422">4917 7553 1778 0,'0'0'100'15,"0"0"-117"-15,0 0-8 0,0 0 12 0,0 0 12 16,0 0 5-16,-69 126 6 0,60-102 4 0,2 1 9 15,-2-1 5-15,0 2-2 0,4-1-4 16,-1 0-11-16,2-2-2 0,0 0-1 0,1-4 0 16,2-3 0-16,-2-3-3 0,3-3-2 0,0-4-3 15,0-2 7-15,0-4 23 0,0 0 55 0,0 0 43 16,0-3-9-16,0-5-22 0,-1-4-53 16,0-4-43-16,-1-4 6 0,1-2 12 0,-1-4 23 15,1-2-7-15,1-1-5 0,0-5-11 16,0 1-24-16,1-3 8 0,5-3 2 0,2 2-3 15,2-4-1-15,2 0 0 16,3 0-1-16,1 1 0 0,2-1-2 0,4 2 1 0,0 3-3 0,2 2-4 16,-1 5-3-16,4 5-7 0,-5 5-6 0,2 7-10 15,-1 5-4-15,-1 3-1 0,-2 4-3 0,-5 2 2 16,1 6 2-16,-5 4-2 0,-2 3 4 0,-6 5 5 16,-2 2 2-16,-1 4 5 0,2 2 4 15,-8 0 9-15,-3 0 2 0,-1 0-1 0,-1 0-1 16,-1-1-4-16,-1 0 2 0,-1-1 3 0,2-1 0 15,-2-1 3-15,1-3 1 0,0-1 4 0,2-2-3 16,-2-3 1-16,3 2 2 0,3-5 0 16,-1-2 6-16,2 1 3 0,2-3 3 15,2-2 1-15,1-2-2 0,1 0 2 0,0-1 3 0,1 1 4 16,6 0 4-16,2 2 0 0,2-1-3 16,4 0-2-16,3 1-5 0,3-1-2 0,2 0-3 15,4 2-3-15,0-1-5 0,3 1-11 0,0-1-24 16,-1 0-70-16,1 1-143 15,-1 2-291-15,-7-4-281 0,-8-3 314 0</inkml:trace>
  <inkml:trace contextRef="#ctx0" brushRef="#br0" timeOffset="28083.8923">5717 7403 1481 0,'0'0'137'15,"0"0"24"-15,0 0 19 0,0 0 16 0,0 0-11 0,0 0-39 0,-102-120-55 0,84 116-35 0,0 2-26 16,1 2-16-16,-3 2-10 0,1 9-3 0,1 6-4 16,0 7 3-16,0 4 5 0,2 7-1 15,4 3 0-15,2 0-1 0,6 2-3 0,4 0-1 16,0-2-2-16,7-1-3 0,6-3-2 0,2-3-1 16,4-3-4-16,0-3-3 0,3-3 0 15,1-5-1 1,4-3 4-16,1-4 1 0,3-2 2 0,2-4 1 0,0-4-3 0,1-1 3 0,-3-7 0 15,-1-3 2-15,-4-3 5 0,-1 0 5 16,-4-5 5-16,-4-1 5 0,-3-2 4 0,-2-2 3 16,-7-1 0-16,-2-2 2 0,-3 0-6 15,-3-5-3-15,-5-1-6 16,-7 0-5-16,-3 2-2 0,-3 1-3 0,0 3-2 0,-1 0-4 0,-3 4-4 16,0 4-9-16,0 2-12 0,1 4-24 0,2 1-67 0,1 4-152 15,3 3-418-15,9 3-728 0</inkml:trace>
  <inkml:trace contextRef="#ctx0" brushRef="#br0" timeOffset="29260.5618">6511 7161 537 0,'0'0'279'0,"0"0"-100"16,0 0-40-16,0 0-1 0,0 0 21 15,0 0 18-15,0 0-20 0,0 0-35 16,0 0-44-16,0 0-61 0,0 0-44 0,0 0-16 16,0 0 2-16,0 0 23 0,-62 16 17 15,60 11-2-15,1 4 0 0,2 2 3 0,-1 3-2 0,1 1 1 16,1 2 1-16,6-1 0 0,-6 0 0 0,3-3-2 16,-3-2-2-16,0-1-6 0,-1-5 4 15,0-4-2-15,1-5 1 16,-2-4 5-16,0-3-5 0,2-3 0 0,-2-5 8 15,0 0 20-15,0-3 43 0,0 0 53 0,0 0 30 0,0-4-31 0,0-3-42 16,0-2-51-16,0-4-36 0,-4-1 15 0,2-1 4 16,1-4 4-16,-1-4 0 15,-1 0-3-15,-1-3 1 0,2 0-4 0,-5-2 1 0,3 1 3 16,-4-1-5-16,1-2 1 0,1 0 0 0,-5 0-4 16,2 2 6-16,-3-1-2 0,3 3 1 0,0 1 5 15,1 3-2-15,-2 2 0 16,4 6 0-16,2 1-4 0,3 5 0 0,0 3-8 0,1 2-15 15,0 3-31-15,0 0-47 0,3 0 13 0,5 0 16 16,3 0 27-16,3 0 45 0,2 0-10 0,2 3 0 16,2 1 1-16,-2 0 4 0,0-1 4 15,5 0-2-15,0-2 0 0,-1 2-1 16,3-2-1-16,2 0 0 0,1 0-1 0,-3 0 2 0,1 2-4 16,-5-1-10-16,-2 2-14 0,-7 2-24 0,-1 1-20 15,-8 0-15-15,1 0 3 0,-4 0 14 0,-6 3 18 16,-6 1 24-16,1-1 10 15,-7 0 10-15,2 2 10 0,-7-2 2 0,2-1 4 16,1 0 1-16,-1-1 9 0,3 0 5 0,4-3 2 0,2 0 6 16,1-3-5-16,3 0-3 0,6-2 5 15,1 2 1-15,1-2-5 0,0 0-21 0,3 0-10 16,4 0-4-16,5 0 1 0,0-2 16 16,5 1 0-1,-1 1-4-15,9 0-5 0,-2 0 0 0,2 1-1 0,0 5-5 0,3 0 0 0,-4 2-1 0,-1 1-3 16,-1 1 6-16,1 2-3 0,-5 2-1 0,0-1 6 15,0 1-5-15,-2 0-1 0,-3 1-3 16,-7-1-13-16,-2 0-5 0,-4-1-2 16,-2-1 3-16,-8 0 10 0,-5-2 9 0,0 0 11 15,-6-2 7-15,-2 1 2 0,-2-2 0 0,-5-3-2 16,-3 1 2-16,-5-2 0 0,-1-2 6 0,-1 0 8 16,-1-1 18-16,5 0 23 0,-2 0 4 15,3-5 2-15,5 1-11 0,4-1-16 0,6-2-5 0,9 0-23 16,2-3-65-16,9 0-115 0,1-2-236 15,7 1-332-15,-2 4 80 16</inkml:trace>
  <inkml:trace contextRef="#ctx0" brushRef="#br0" timeOffset="30410.4552">8131 6986 435 0,'0'0'96'0,"0"0"-10"0,0 0 72 0,0 0 70 15,0 0 50-15,0 0 13 0,0 0-63 16,0 0-64-16,0 0-55 0,0 0-34 0,0 0-32 0,0 0-24 15,0 0-33-15,0-84-41 0,0 84-39 0,0 1 21 16,0 3 20-16,0 2 33 0,0 1 38 16,0 2-12-16,2 0 0 0,-1 2-3 0,0 1 1 15,0 1-2-15,0 3 3 0,-1 0 4 0,4 4 3 16,-4 0 4-16,0 2 4 0,0 1-1 16,0 0 4-16,0 2-1 0,0-3 2 15,0 2 0-15,2-2-6 0,-1 0-5 0,0 1-4 16,1-4-5-16,2-1 2 0,-2-1 0 15,0-3 2-15,-2-3 0 0,1-1-2 0,-1-2-1 0,0-1-1 0,1-4 1 16,-1 0 7-16,0-2 14 0,0 0 24 0,0-1 26 16,0 0 30-16,0 0 22 0,-1 0 2 15,0-2-19-15,-2-4-31 0,-5-5-34 0,1-5-24 16,1-2-4-16,-3-4-1 0,-1-3 2 16,1-3 2-16,0-1-3 0,0-4-2 0,4 0-5 15,-1-2-2-15,4 0 3 0,-1-1-4 0,0 2 0 16,3-1 2-16,0 3-7 0,3 1 2 0,-1 0-2 15,1 5-5-15,4 3 4 0,-1 3-8 16,1 3-2-16,2 4-4 0,-1 4-9 0,4 4-5 16,-2 0 0-16,1 2-3 0,3 2-5 15,3 2 9-15,3-1 4 0,1 2 9 0,0 2 10 0,1 2-2 16,2 1 2-16,-4 1-2 0,-4 2-7 0,2 0-3 16,-5 0-5-16,1-1-3 15,-8 1 4-15,2-1-2 0,-6 0 1 0,2 0 2 0,-4 1 0 16,-3-2 7-16,-1 3 2 0,-4 1 4 15,-4-1 2-15,1 1 1 0,-5 0-1 0,3 1-2 0,1-2 2 16,-4 1-1-16,2 0 0 0,1-4 4 16,0 2-1-16,4-3-1 0,3-1 1 15,1-3-1-15,3-1 1 0,1-1-1 0,1 1 0 16,0-2 1-16,0 0-4 0,1 1 4 16,5-1 4-16,-2 0 3 0,6 0 6 0,5 0 0 0,0 0-3 15,4 0-2-15,2-3-3 0,3 2-3 0,3-1-1 16,1 3-5-16,-4-1-1 0,5 0-3 15,-5 5 1-15,3 2-1 0,-4 1 1 16,1 2 2-16,-3 4-2 0,-1 1-1 0,-5 1-1 16,1 2-4-16,-5 0-2 0,-3 1 0 0,-5 1-2 0,-3-2-1 15,-1 1 1-15,-9-2 2 0,-2 0 2 0,-5 0 9 16,-3-3 1-16,-3-1 4 0,-5-2 6 16,-3 0-4-16,-1-2 4 0,-5-1-1 0,3-4-4 15,-4-1 7-15,4-2 0 0,3-1 4 16,0 0 5-16,5-4-2 0,6-3-1 0,0-5-13 0,10 0-23 15,3-3-46-15,6-2-90 0,1-2-130 0,14-3-177 16,0-2-315-16,3 5-110 0,-6 6 844 16</inkml:trace>
  <inkml:trace contextRef="#ctx0" brushRef="#br0" timeOffset="30738.6349">8794 6671 600 0,'0'0'299'0,"0"0"-67"0,0 0-46 0,0 0 21 16,0 0-2-16,0 0-27 15,0 0-40-15,0 0-20 0,0 0-7 0,0 0 2 0,0 0-7 16,0 0-13-16,0 0-13 0,86 126-25 16,-78-94-14-16,-1-1-13 0,-1 1-11 0,1-2 0 15,2-1-4-15,-1-1-1 0,0-1-2 0,-2-4-2 16,3 0 0-16,-1-3-2 0,0-3-1 16,-3-2 1-16,4-2 1 0,-2-3 1 0,-3-2 1 0,3-2 3 15,-4-2 6-15,4-3 6 0,-3-1 17 0,2 0 7 16,-2 0 8-16,4-6-1 0,1-3-11 15,2-4-9-15,0-3-10 16,-1-2-4-16,1-3 0 0,-2-3-4 0,-1 0-2 0,1-2-4 16,-5-2-4-16,2-2-2 0,-3 1-2 0,-1-3-3 15,3 2-5-15,-3 1-3 0,0 3-5 0,0 5-8 16,1 7-9-16,-1 3-24 0,-2 5-39 0,1 3-60 16,-1 3-122-16,1 0-142 0,1 1-277 15,-2 3-298-15,2-1 373 16</inkml:trace>
  <inkml:trace contextRef="#ctx0" brushRef="#br0" timeOffset="31287.6161">9332 6690 1189 0,'0'0'782'0,"0"0"-637"0,0 0 3 16,0 0 19-16,0 0 6 0,0 0-4 15,0 0-33-15,0 0-43 0,0 0-36 0,0 0-35 16,0 0-25-16,0 0-19 0,0 0 1 0,-22-36 6 15,23 47 6-15,0 3 14 0,0 1-1 16,1 1 2-16,3 1-4 0,-3-3 0 0,-1 1-2 0,-1-3-3 16,0 1 6-16,0-3 0 0,0 0 2 15,0-3 5-15,1-1-3 0,-1-3 0 0,0 0 0 16,0-3-4-16,0 1 9 0,0-1 4 0,0 0 7 16,0 0 13-16,0 0 2 0,0 0 3 15,0 0 0-15,0 0-6 0,1 0-5 0,3 0-4 16,-3-1-4-16,2-1-6 0,-1-1-2 0,5-2-3 15,1 1-4-15,-3 1 4 0,2-1-9 0,-4 2-2 16,3 0 0-16,-4 0-7 0,-1 2 7 0,0 0-2 16,0 0-1-16,2 0 3 0,-1 0-5 15,1 2 2-15,3 2 1 0,0 3-1 0,3 0 3 16,2 2-1-16,2 0 1 0,2 0-1 16,-2 1 1-16,3-1 1 15,-3-1-1-15,5 0 5 0,-4-1-5 0,4-1 1 0,-1-1 0 0,-2 0-3 16,2-4 5-16,0-1-1 0,2 0 2 0,-1 0 8 15,2-6-8-15,-1-1 0 0,3-2 1 16,-2-1-8-16,0-4 8 0,1-1 1 0,-1-3-1 16,-6-3 4-16,1 0 1 0,-5 0 2 0,-2 0 0 15,-2-2 0-15,1 0-4 0,-3 0-4 16,-4-1 0-16,0 4-4 0,0 1 7 0,-2 4 1 0,-2 4-3 16,0 4 7-16,1 3-13 0,2 2-5 0,-1 2-8 15,0 0-21-15,-3 7 9 0,-5 7 5 16,-4 8 8-16,-5 9 20 0,-6 7-6 0,1 6-1 15,1 3-2-15,3 5-2 0,2-2 3 0,6 1 0 0,3-1-3 16,3-3-9-16,3 0-17 16,3-2-37-16,0-3-67 0,6-5-103 0,-3-11-275 0,3-8-812 15</inkml:trace>
  <inkml:trace contextRef="#ctx0" brushRef="#br0" timeOffset="32554.7331">14788 2045 165 0,'0'0'536'0,"0"0"-426"0,0 0-14 0,0 0 43 0,16-132 23 16,-16 111 83-16,-3 3 6 0,-8 3-53 0,-1 0-17 15,-4 2-76-15,2 2-34 0,-4 0-8 0,-2 1-20 16,-1 3-13-16,-3 1-20 0,-4 3-15 0,-2 3 3 16,-2 0-2-16,1 0 4 0,1 9 4 15,1 2-1-15,0 3 5 0,-1 6 2 0,4 3-3 16,-2 4 1-16,0 3-1 0,0 4-9 0,5 2 8 15,3 0 1-15,5 3-5 0,5-2 7 0,5 1-11 16,4-1-6-16,1-2 1 16,11-3-6-16,1-4 1 15,7-3 2-15,6-5 2 0,0-1 7 0,5-4 6 16,1-3 3-16,3-5 7 0,2-2 0 0,0-5-1 0,1 1-2 0,2-7-9 0,1-3-8 16,-5-3-1-16,2-2 1 0,-4-3-22 0,0 0-40 15,0-3 5-15,-1-2 4 0,0-2 27 16,-1-2 48-16,-1-2-2 0,1 0 1 0,-3-2 3 15,-4-1 6-15,3 2 4 0,-5 1 42 0,-3 2 28 16,-1 3-30-16,-5 0-8 0,-1 0-44 16,-2 2-28-16,-1 3 31 0,-3 5 17 0,-3 6 11 15,-2 3 3-15,-1 1-1 0,0 3-17 0,0 0-19 16,0 0-17-16,0 0-25 0,0 0-22 0,-1 3-19 16,1 5 11-16,-2 2 20 0,1 6 19 15,-3 4 24-15,3 3-4 0,1 1-6 0,0 2 6 16,0 0 1-16,1 2-2 0,4-1 2 0,0 1-3 15,2-3-2-15,-3 3 3 16,4-3 2-16,0 0 0 0,1-2-1 0,0-2-1 0,1-2-2 0,1-5-1 16,-1-2 2-16,1-4 4 15,1-3 3-15,-1-1 3 0,3-3 10 0,3-1 7 0,2-5 7 0,1-4 4 16,2-3-1-16,4-2-5 0,-2-6-5 16,-2-2-2-16,0-1-1 0,-3 2 3 0,-1-4 1 15,-5-2 1 1,-4 0-4-16,0 0-7 0,-1-2-6 0,-5 0-9 0,-2 0-2 0,-1-1-5 15,0 3-5-15,-1 3-18 0,-2 2-6 0,-6 4-6 16,2 3-16-16,3 7-1 0,-2 3-25 0,4 2-46 16,1 3-107-16,0 0-121 15,1 10-112-15,0 4-144 0,0-3-122 0,0-3 542 16</inkml:trace>
  <inkml:trace contextRef="#ctx0" brushRef="#br0" timeOffset="32924.1082">16109 1888 1796 0,'0'0'117'0,"0"0"-36"0,0 0 48 15,0 0 42-15,0 0 7 0,0 0-33 16,0 0-50-16,0 0-45 0,0 0-14 0,-120-108-13 16,104 105-15-16,3 1-6 0,2 2-5 0,1 0-5 15,0 1-2-15,1 3-6 0,1 1 0 16,4 2 0-16,-4 1-1 0,5 2 0 0,2 2 2 0,0 0 2 15,1 3-3-15,0 0 0 0,2 2-1 16,6 0 2-16,4 0 5 0,-1 0 6 0,3 0 4 16,2-1-1-16,3 1 0 0,-4-3-1 15,5-1 0-15,2 1-8 0,3 0 8 16,-1 1 5-16,5 0-6 0,1 0 7 0,0 1-6 0,-1 1-5 16,1 1 3-16,-4 1-9 0,1 0-12 15,-6-1-15-15,-1-3-20 0,-9-1-15 0,-2-4-5 16,-8-2-17-16,-1-1 3 0,-3-2 26 15,-12-1 24-15,1 0 38 0,-8 0 23 0,-5 0-6 0,-4-3-22 16,0-1-7-16,-6 0 0 0,4 0-6 0,0-1 19 16,3-1 0-16,3-2-33 0,5 1 6 0,9-3-62 15,3 1-169-15,4 0-411 0,5 2-165 16</inkml:trace>
  <inkml:trace contextRef="#ctx0" brushRef="#br0" timeOffset="33218.6486">16295 1873 2035 0,'0'0'371'0,"0"0"-273"0,0 0-25 0,0 0-4 15,0 0 2-15,0 0 8 0,0 0-17 0,0 0-14 16,131-43-1-16,-90 38-16 0,4-1-7 16,4 2-6-16,6 1-7 0,-3-1 3 15,1 3-2-15,-4-1-1 0,-6 0-3 0,-5 0 1 16,-7 1-3-16,-8 1 3 0,-8 1-7 15,-8-1 9-15,-2 0 9 0,-5 0 3 0,0 0 3 0,-3 0-18 16,-2 0-27-16,-4 2-13 0,-1 7 0 0,-9 4 13 16,-1 3 18-16,-4 6 3 0,-1 2 4 15,1 1-7-15,5 2 1 0,5 2 2 16,3 4-5-16,2-1 4 0,2 2-4 16,6-2-6-16,2 1-4 0,0 0-14 0,8-2-17 0,1-3-49 0,-1-3-74 15,4-3-186-15,-3-7-553 0,-2-6-579 0</inkml:trace>
  <inkml:trace contextRef="#ctx0" brushRef="#br0" timeOffset="34093.8394">19881 1844 4 0,'0'0'774'0,"0"0"-214"0,0 0-174 0,0 0-110 16,-33-124-63-16,29 105-36 0,2 3-29 16,1 4-30-16,-1 5-17 0,2 4-22 15,-1 0-25-15,1 3-26 0,0 0-33 0,-1 0-25 0,1 0-38 16,0 4-46-16,-2 5 17 16,1 6 22-16,-1 9 44 0,-2 5 52 0,-1 6 2 0,1 3-2 15,-3 2-9-15,4 1-1 0,-2 0-2 16,3 0-3-16,-1-1 3 0,1-2-10 15,1-3-4-15,-1-4 2 0,2-3-3 0,2-6 8 0,-2-4-2 16,0-8-4-16,0-2 4 0,0-5 4 16,0-1 19-16,1-2 27 0,-1 0 23 0,0 0 27 15,0-5-8-15,0-4-29 0,0-6-26 0,-1-6-32 0,-1-5-6 16,1-4 8-16,0 0 3 0,-3-2-1 16,2 1-3-16,-1-4-5 0,2-1-2 0,1 1 1 15,-1-1 0-15,1-1-3 0,0 2 3 0,0-1-6 16,0 4 7-16,2 2-1 0,1 5-3 15,2 6-1-15,-4 7-11 0,1 6-9 16,0 5-27-16,0 1-37 0,2 0-16 0,1 6 12 0,4 4 28 0,6 7 42 16,1 4 23-16,2 4 1 0,5 3 0 15,2 0 0-15,-3 2 1 0,7 0-4 16,-1-1 4-16,2 0-3 0,3-3 1 0,-2-1 5 16,1-4-5-16,-1-2 3 0,0-2-4 0,-3-4-4 0,-3-3 7 15,-4-2 3-15,-6-5 12 0,-2 0 11 16,-5-3 20-16,-3 0 22 0,-4 0 26 15,-1-6-10-15,0-2-22 0,0-4-25 0,-5-3-35 16,-1-5-4-16,-7-2-8 0,0-1-5 0,-2 0-2 16,-1-1 4-16,-4 1 4 0,5-2 8 15,-1 4-7-15,1-1-1 0,1 3-10 0,4 1-15 0,4 5-20 16,3 3-38-16,3 2-107 0,4 4-166 16,7 4-225-16,-1 0-361 0,-1 0 199 15</inkml:trace>
  <inkml:trace contextRef="#ctx0" brushRef="#br0" timeOffset="34390.2186">20991 1695 2337 0,'0'0'119'0,"0"0"-140"16,0 0 9-16,0 0 30 0,0 0 32 0,-119-67-2 16,93 66-15-16,-3 1-19 0,-1 6-7 15,-1 6-2-15,2 6-3 0,-1 4 2 0,6 2 7 16,3 2-1-16,3 4 1 0,4-1-4 0,4 3-5 15,4 1-2-15,5-1-4 16,2 0 1-16,4 0-7 0,6-3 2 0,4-3-2 0,2-1 3 16,-1-5 5-16,2-6-1 0,1-3 6 0,-2-4 1 15,-1-4 5-15,3-3 8 16,0 0 6-16,0-2 7 0,0-5 4 16,2-4-3-16,-2-2 2 0,-2-3 1 0,0-2-4 0,-5-3 1 0,-2-3-6 15,-3-1-6-15,-6-1-6 0,0-2-8 0,-1 0-9 16,-4 2-9-16,-1 1-11 0,-4 3-15 15,-1 5-9-15,0 3-36 0,3 5-65 0,0 3-134 0,-2 5-265 16,5-1-391-16,0 2 131 0</inkml:trace>
  <inkml:trace contextRef="#ctx0" brushRef="#br0" timeOffset="34609.449">21058 1778 1470 0,'0'0'-19'0,"0"0"-77"0,0 0-64 0,0 0-109 16,0 0-204-16,0 0 20 0,0 0 453 15,0 0 0-15</inkml:trace>
  <inkml:trace contextRef="#ctx0" brushRef="#br0" timeOffset="35130.2396">21205 1734 907 0,'0'0'246'0,"0"0"-68"0,0 0-59 0,0 0-32 16,0 0-55-16,0 0-14 0,0 0 32 0,0 0 44 15,0 0 45-15,0 0-13 0,-47 117-28 0,40-83-28 16,0 2-29-16,3 0 4 0,1 1-4 15,4-3-6-15,-1-4-3 0,0-3-14 16,5-2-2-16,-2-5-8 0,2-4 1 16,-2-4 5-16,-1-4 2 0,3-3 4 0,-4-3 8 15,0-2 26-15,-1 0 24 0,0 0 30 0,0 0 33 0,0-7-31 16,1-6-28-16,-1-4-34 0,1-4-42 16,-1-3 3-16,0 1-1 0,0-3-2 0,0 0-3 15,-1 0-2-15,1-1 1 0,-1 3 2 0,0-2-1 16,1 1 1-16,0-1-8 0,0 2 6 15,-1 3-7-15,2 5 2 0,0 4 5 0,-1 4-10 0,1 4 5 16,0 2-16-16,0 2-21 0,1-2-16 0,1 2-28 16,0 0 15-16,1 2 19 0,3 3 17 15,2 3 29-15,4 2-3 0,2 1 2 16,0 2-1-16,3 0 4 0,1 1 2 0,-1 1-1 0,3 1 4 16,0-1-1-16,0 2-4 0,0 1 1 0,-1-4-3 15,-1 2 6-15,2-1 4 0,1 1-3 0,-3-1 10 16,2-2-8-16,-1-1 0 15,-4 1 3-15,1-2-9 0,0-3 3 0,-4 2-3 16,-2-3 3-16,-1 0 2 0,-1-2-2 0,-2-1 3 16,-4-1-2-16,-1-1 4 0,-2-2 10 15,2 0 11-15,-2 0 19 0,0 0 6 0,0 0 12 0,0 0 1 0,0 0-4 16,2 0 10-16,-1-3-19 0,0-5-20 16,1-5-19-16,5-4-30 15,-4-1-5-15,2-3-3 0,-1 1-13 0,-2-1-17 0,0-2-49 16,3 4-44-16,-3-3-45 0,4-2-63 0,-2 3-63 15,1-2-111-15,0 8-295 16,-4 4-288-16</inkml:trace>
  <inkml:trace contextRef="#ctx0" brushRef="#br0" timeOffset="35359.6699">22094 1823 3295 0,'0'0'11'0,"0"0"8"0,0 0 23 16,0 0 13-16,0 0-7 0,0 0 0 0,0 0-20 15,0 0-17-15,0 0-5 0,0 0-20 0,0 0-2 16,0 0 5-16,0 0 2 0,0 0 7 0,156-9-16 16,-108 12-40-16,-4 2-90 0,-2-1-176 15,-11-2-591-15,-12 0-800 0</inkml:trace>
  <inkml:trace contextRef="#ctx0" brushRef="#br0" timeOffset="38724.3871">23009 1864 293 0,'0'0'182'0,"0"0"-125"0,0 0-42 0,0 0 49 0,0 0 57 0,0 0 40 0,0 0 20 0,0 0-11 16,0 0-23-16,0 0-13 15,11-116-7-15,-16 108-19 0,2 2-16 0,0 2-18 0,-3 1-25 16,4 2-30-16,0 0-12 0,-3 1-22 16,4 0-28-16,-4 0-19 0,-5 7 11 0,-5 6 17 15,-7 5 22-15,-6 4 26 0,1 6-4 16,-3 0-6-16,-1 6-5 0,3-2 2 0,0 3-5 16,8-3 1-16,2 1 4 0,7-2-8 15,6 0-5-15,4-2-1 0,2-4-11 0,3-2 6 16,5-3 8-16,5-3 6 15,3-2 17-15,2-4 11 0,0-3-1 0,1-2 12 0,1-5 3 16,0-1-2-16,1-1 5 0,5-7-8 0,-3 0-43 0,1-1-23 16,1-5-9-16,2 2-42 0,-4-3-12 15,3-1-13-15,-5 0-2 0,-2-3 39 0,-1-2 41 0,-6 3 35 16,-1-4-4-16,1 2 4 0,-7-3 1 16,3 2-9-16,-2-3-4 0,-2 2-5 0,2 0 1 15,-5 1 9-15,3 2 11 0,-2 1 7 0,-3 3 7 16,0 5 7-16,2 1 7 0,-4 3 11 0,2 1 9 0,0 3-2 15,0 0-13-15,2 2-25 16,-2 0-33-16,0 0-36 0,0 0-48 16,0 0-80-16,1 2-53 0,3 0 26 0,-2 3 50 15,1 3 88-15,2 2 70 0,-2 3 8 16,-2 1 7-16,1 4 2 0,2-1 8 0,-2 3-4 16,-2 1-3-16,1-2 3 0,1 3 0 0,3 0-1 15,-3-1-1-15,1-2-3 0,2 1 1 0,0-3 5 0,3 2 5 0,1-4 6 16,0 0 3-16,1-3 0 0,2-1 7 15,-1-3 7-15,3-2-2 0,1-3 25 16,-2-1 11-16,5 0 3 0,1-2 7 0,-3-5-22 0,5-3-16 16,3-2-18-16,-3 0 3 0,1-3-22 15,-1-1-3-15,-3-1 2 0,-2-5-11 0,1 1 14 16,-5-1 0-16,-2-2-3 0,0-1-5 0,0 1-6 16,-3 0-17-16,-3-1-27 0,2 0-82 15,-3 1-108-15,3 2-131 0,-4 4-345 16,0 7 311-16</inkml:trace>
  <inkml:trace contextRef="#ctx0" brushRef="#br0" timeOffset="39169.967">24121 1594 538 0,'0'0'386'0,"0"0"-139"0,0 0-58 0,0 0 1 15,0 0 19-15,0 0-16 0,0 0-42 0,0 0-40 16,0 0-38-16,0 0-34 0,0 0-17 0,0 0-20 16,0 0-21-16,0 0-25 0,-9-11-3 0,1 15 8 15,-6 4 13-15,-4 2 25 0,-5 4 3 16,-1 2-6-16,-2 3 3 0,5-1 2 0,-1 2-2 16,2-2 3-16,2 2-3 0,5-1-3 15,2 1-3-15,2-3-1 0,1 0 1 16,6 1-4-16,-1-2 3 0,1 0-2 0,2-2-2 0,0 1 6 15,3-3-9-15,1 2 4 16,6-2 2-16,1-1-4 0,7 0 13 0,1-1 7 0,4 0 7 16,6-1 1-16,2 1-6 0,0-1-13 0,2 0-13 0,1 0-12 15,-2 2-3-15,-5 0-13 0,-3 1-9 16,-5 1-6-16,-5-3-10 0,-4 0 0 16,-4-2-7-16,-6 0-10 0,0-1 6 15,-6 0 22-15,-3 0 36 0,-3 0 58 0,-1 0 30 0,-5-2 13 0,0 0-1 16,-2 0-20-16,1-1-9 0,2 1-1 15,-2-2-2-15,2 0-6 0,-2-1-1 16,5-1-9-16,-4 2-5 0,4-1-2 0,-3-1-9 0,3-1-12 16,-2-1-39-16,4 1-72 0,-1 0-148 15,5 0-336-15,1 0-318 0</inkml:trace>
  <inkml:trace contextRef="#ctx0" brushRef="#br0" timeOffset="40929.2666">24484 1685 441 0,'0'0'188'0,"0"0"-23"0,0 0 24 0,0 0 25 0,0 0 38 15,0 0-8-15,0 0-53 0,0 0-46 16,0 0-45-16,0 0-42 0,0 0-28 0,0 0-22 16,0 0-19-16,0 0-17 0,-28-27-25 0,33 28-16 15,0-1 31-15,4 3 31 0,2 1 33 0,5 0 35 16,0-2-9-16,5 1-10 0,4-2-2 15,-3-1-9-15,0 0-6 0,0 1 0 0,0-1-6 16,-2 0 3-16,-2-2 4 0,-7-1 3 0,-2 1 16 16,-1 1 8-16,-6-1 16 0,-1 2 11 15,-1 0-5-15,0 0-8 0,0 0-22 16,0 0-18-16,-1 0-18 0,1 0-16 0,-1 0-13 16,1 0-18-16,-1 2-18 0,-1 4 4 15,-4 5 21-15,-3 6 24 0,1 6 25 0,-5 4 5 0,2 1-5 16,2 3-8-16,-2-2 4 0,6 4-6 0,-3-4-3 15,1 3 2-15,3-3-5 0,-3 2 5 0,5-3-4 16,0 2-2-16,-1-3 2 0,1 0-11 16,2-1 0-16,-1 1-9 0,1-3-22 15,0 1-41-15,-1-3-83 0,0 2-158 0,-1-8-428 16,0-7-661-16</inkml:trace>
  <inkml:trace contextRef="#ctx0" brushRef="#br0" timeOffset="242142.3921">15209 1223 1454 0,'0'0'131'0,"0"0"-195"16,0 0-55-16,0 0 14 0,0 0 54 0,0 0 116 16,0 0 56-16,0 0 13 0,0 0-13 15,0 0-5-15,0 0-2 0,0 0 1 0,80 65 8 16,-64-55-7-16,-2 4-15 0,3-3-8 0,-3 2-21 16,4 0-12-16,-5-2-16 0,3 0-15 0,-5-2-5 15,2 0-2-15,-2 0 6 0,0-2 16 16,1 1 6-16,1-1-2 0,-1-2-3 0,-1-2-8 0,-1-1-5 15,2-2 7-15,-2 1 4 0,6-1 3 16,-2 0 4-16,3 0 2 16,-1-1-2-16,8-5 1 0,0-4-3 0,4-2-2 0,4-3-5 15,1-6-4-15,5-3-3 0,-5 2-14 0,-1-2 3 16,-2 2 4-16,-1-2-7 0,2-4 3 0,5-5-8 16,-2-4-12-16,7-5 5 0,-3 0-6 0,-3-2 1 15,0 4-2-15,-8 1-3 16,-1 7 9-16,-8 4-5 0,-5 5 7 0,-4 6-12 0,-5 5 2 15,1 3-7-15,-3 4-24 0,-2 2-17 0,1 2-77 16,-1 1-66-16,0 0-154 0,0 1-345 0,2 1-957 16</inkml:trace>
  <inkml:trace contextRef="#ctx0" brushRef="#br0" timeOffset="334435.8399">25493 817 0 0,'0'0'0'0,"0"0"63"16,0 0 57-16,0 0-16 0,0 0 35 0,0 0 24 15,0 0 16-15,0 0 6 16,0 0-42-16,0 0-41 0,0 0-43 0,0 0-35 0,5-39-2 15,-7 39 0-15,2-1-7 0,-1 1 6 0,-1 0-3 0,2 0-9 16,-1 0-17-16,-1 0-25 0,-2 0-15 16,-2 0-6-16,-2-1 14 0,0 1 18 0,-5 2 15 15,0 1 18-15,-5 3 12 0,-1 2 7 0,2-1 5 16,-3 3 2-16,1-1-7 0,-1 3-8 16,1-1-5-16,2 0-12 0,3-1-1 0,0 1 1 15,2-1 0-15,2 1-2 0,4 0-2 16,1 0 2-16,4 0 2 0,1-1 8 0,0 1 2 15,1 0-3-15,5-1-3 0,1 2 5 0,4-2 6 16,1 1 0-16,2-1 9 0,0-1-10 0,4 0-4 16,1-1-5-16,2 0-8 0,3 0 7 0,0 0-3 15,-1-3 7-15,1 1-7 0,0-1 0 0,-2-2-5 16,-3 2-2-16,0-2 4 16,-5 2-6-16,0-2 8 0,-5 0-5 0,-2 0-7 0,0-1 0 15,-4 0-3-15,-2 0 2 16,-1-1 1-16,0 0-10 0,0 0 12 0,-1 1 7 0,-6 1 16 0,0-2 21 15,-5 2 0-15,-3 3-2 0,-4-2-3 0,-4 1-14 16,-3-2-11-16,-4 1-3 0,-3 1-10 16,1-3 0-16,-1 0 1 0,0 0-23 15,6-1-46-15,0-2-99 0,7 1-227 0,6 0-412 0,6 0 520 16</inkml:trace>
  <inkml:trace contextRef="#ctx0" brushRef="#br0" timeOffset="334870.4103">25493 726 0 0,'0'0'0'0,"0"0"32"0,0 0 89 0,0 0 58 15,0 0 44-15,0 0-1 0,0 0-63 16,0 0-62-16,0 0-48 0,0 0-33 15,0 0-20-15,0 0-42 0,0 0-41 0,0 0-26 0,-14-5 54 16,13 12 69-16,0 5 81 16,-1 1 45-16,-1 6-25 0,-1 3-29 0,1 5-9 0,-1 5-2 15,0 2 3-15,0 3-3 0,0 4-19 0,2 0-2 16,0 0-12-16,-2 2 2 0,4-2-3 16,-1 2-1-16,0 6 1 0,0 6-13 15,0-2-14-15,-1-2-34 0,1-10-86 16,-1-11-140-16,2-10-435 0,-1-7-78 15</inkml:trace>
  <inkml:trace contextRef="#ctx0" brushRef="#br0" timeOffset="335215.917">25951 769 1176 0,'0'0'48'0,"0"0"-5"0,0 0 13 0,0 0 28 15,0 0 35-15,0 0-16 0,0 0-51 0,0 0-57 16,0 0-60-16,0 0-32 0,0 0-59 15,0 0-16-15,0 0 44 0,0-5 44 0,0 17 91 0,-3 4 48 16,-1 2-9-16,1 5 0 0,-1 4-12 16,-2 3 4-16,2 1 3 0,-4 2-2 15,4 2 4-15,-3-2-9 0,3-1-1 0,0 1-41 0,1-4-98 16,0 0-238-16,1-7-374 31,2-8 504-31</inkml:trace>
  <inkml:trace contextRef="#ctx0" brushRef="#br0" timeOffset="335643.7236">26112 871 1336 0,'0'0'108'0,"0"0"-73"16,0 0-9-16,0 0-43 0,0 0-16 0,0 0-14 15,0 0-6-15,0 0 44 0,0 0 16 0,0 0-4 0,0 0 3 0,0 0-13 16,135-101-2-16,-104 95 3 16,3 0 0-16,2 3 6 0,1 0-2 0,-3 2 0 15,2 0 0-15,-4 2-5 0,-2-1 0 16,-5 0-8-16,-6 1-17 0,-2 4-18 0,-5 1-7 0,-5 0 8 16,-3-1 11-16,-4 5 22 0,0 0 19 0,-9 1 2 15,0 2 15-15,-3 2-7 0,-3-1 1 16,-3 2 3-16,-1 1-3 0,-4-1 13 15,1 2-8-15,-2-2 4 0,2 1 1 16,-1-1-6-16,3-1 4 0,2 1-5 0,0-2-5 16,3-1 1-16,4-1-11 0,0 1 3 0,5-2-5 0,-2-3 2 15,6 0 9-15,-2 0 0 0,3-2 11 0,1 1 4 16,0-1 4-16,0-1 9 0,1 0-1 0,3-1 18 16,1 1 12-16,2-2 8 15,3-1 12-15,4 0-5 0,3-2-9 0,5 0-7 16,2 1-15-16,7-6-19 0,4-1-7 0,4-1-18 15,2-3-3-15,3 1-20 0,0-3-58 0,-3 2-78 0,1-3-228 16,-12 4-318-16,-11 2-128 0</inkml:trace>
  <inkml:trace contextRef="#ctx0" brushRef="#br0" timeOffset="336362.5105">27139 842 1857 0,'0'0'37'0,"0"0"-52"16,0 0 27-16,0 0 15 0,0 0 18 15,0 0-8-15,0 0-27 0,0 0-32 0,0 0-43 0,0 0-37 16,0 0-10-16,0 0 21 0,0 0 44 15,15 7 50-15,-10 2 27 0,-2 3-5 0,4 3-6 16,-2 1 1-16,2 2-6 0,-2 2-1 0,-1 0 0 16,1-2-3-16,-1 0-2 0,-2 0-1 15,-1-1 2-15,2-3-6 0,-2-1 2 0,0-5-3 16,3 1-4-16,-4-1 8 0,1-3 12 0,-1-1 18 16,0-3 30-16,1 1 22 0,-1-2 19 15,0 0 20-15,0 0 5 0,0 0 24 0,0 0-48 16,2-3-43-16,-1-3-36 0,1-1-51 0,1-1 12 15,-1 0 7-15,5-6-8 0,0 0-7 0,3-1-5 16,-1-1 2-16,2-2 1 0,3 1 11 0,-2 0 3 16,4-2-3-1,-2 2 3-15,1 3-10 0,-1 2 1 0,-2 0-5 0,-1 4-9 16,-1 1-3-16,-2 3-14 0,0 3-8 0,-3-1-1 16,2 2-10-16,-4 0 2 0,4 3 4 0,-3 2 10 0,2 3 18 15,-3 1 7-15,2 2 12 0,-1 0 4 0,1 2 7 16,-1 0 6-16,1 0-1 0,0 1 2 15,0-1-3-15,0-1-4 0,-2-1 10 0,1-2-3 16,0-1 3-16,1-3 1 0,-1 1-7 0,-3-3 13 16,1-1 7-16,1 1 27 0,-2-3 32 0,0 0 11 15,-1 0 22-15,2 0 5 0,-1 0-46 16,0-1-22-16,2-4-40 0,0-2-29 16,1-1 10-16,5-2 3 0,-4-1 0 15,5-2-7-15,1 3 9 0,1-5-16 16,1 1 10-16,3 1 3 0,0 0-7 0,3 0 11 15,-3 2-11-15,1 1 0 0,1 0-5 0,-2 4-9 0,-1-2-1 0,-3 6-11 16,2 0-11-16,-4 2-6 0,-1 0-12 0,-2 1 0 16,2 4 15-16,-4 2 11 0,0 2 13 15,-1 3 24-15,0 1 0 0,-3 3 6 0,1 0 7 16,-1 2-5-16,2 2 4 0,-1-2 8 0,0-2-10 0,-1 3-1 16,-1-2 0-16,4-1-18 0,0 1-19 15,-2-2-94-15,4-3-174 0,-2-1-366 16,-2-4-306-16</inkml:trace>
  <inkml:trace contextRef="#ctx0" brushRef="#br0" timeOffset="336869.1881">27934 883 1170 0,'0'0'20'0,"0"0"23"0,0 0 55 0,0 0 43 0,0 0 12 0,0 0-13 16,0 0-49-16,0 0-44 0,0 0-21 0,0 0-34 15,0 0-29-15,0 0 3 0,0 0-12 16,0 0 13-16,49-21 22 0,-38 21-6 0,2 0-6 0,-1 2-10 16,1 1-7-16,-2 3 0 0,-4 0 9 0,1 2 2 15,-2 1 4-15,-1 2 10 0,0 0 1 16,-4 3 8-16,1 0 10 0,1 2-1 15,-3-1 11-15,0 0-4 0,0 0-6 0,0 0 6 16,2-5-11-16,-5 2 8 16,0-3 3-16,2-2-7 0,0-2 7 0,0 0 0 0,-2-2 13 15,3-2 20-15,0 1 20 0,0-2 23 0,0 1 19 0,0-1 15 16,0 0 8-16,0 0 6 0,0 0 9 16,3 0-52-16,-1-3-24 0,3-2-40 0,1-2-42 15,2-1 9-15,4-1-10 0,-2-3 10 16,5 0 0-16,0-2 5 15,2-1 8-15,-3 0-10 0,5 0-4 0,-3 0 0 0,0 0-6 0,2 0 8 16,-2 1 4-16,-2 2 0 0,-1 1-2 0,-2 2-9 16,-1 3-5-16,-1 0-19 0,-5 5-19 0,0-2-41 15,-3 3-16-15,0 0 16 0,0 3 15 16,2 2 54-16,-2 3 23 0,2 2 8 0,-2 1 13 16,1 5-4-16,1 2-1 0,1 1 0 0,-1 2-6 15,0-1 4-15,1 2 2 0,-1 0-1 0,3-3 0 16,-2 1-18-16,3-2-74 0,3 0-170 0,-6-4-456 15,2-6-337-15</inkml:trace>
  <inkml:trace contextRef="#ctx0" brushRef="#br0" timeOffset="337180.5369">28801 1021 1934 0,'0'0'-25'0,"0"0"104"0,0 0 64 16,0 0 52-16,0 0-3 0,0 0-59 0,0 0-43 15,0 0-31-15,0 0-7 0,0 0-10 0,0 0-21 16,0 0-3-16,0 0-18 0,0 0 5 16,58-15 7-16,-31 10-13 0,3 0 2 0,3 1-8 15,4-1-3-15,-2 1 9 0,4 1 2 0,-6-3 1 0,0 2 4 16,-3 2-10-16,-3-1 0 15,-6 0-2-15,-1 0-18 0,-3 2 4 0,-5 0 0 16,-4-1 0-16,-5 2-7 0,0 0-43 16,-3 0-102-16,0 0-144 0,-3 0-81 0,0 0-256 15,-1 0-555-15</inkml:trace>
  <inkml:trace contextRef="#ctx0" brushRef="#br0" timeOffset="343137.0544">29288 1073 1248 0,'0'0'64'0,"0"0"-14"0,0 0-7 0,0 0 10 15,0 0 24-15,0 0 23 0,0 0 14 16,0 0-3-16,0 0-31 0,0 0-30 0,0 0-37 16,0 0-35-16,7-87-35 0,-4 87-25 0,0 0 1 15,1 1 17-15,3 4 35 0,2 0 18 0,2 4 7 16,2 0 2-16,4 6-3 0,3-1 0 16,0 5-7-16,1 3-2 0,-1 2 6 0,1 6 1 15,-2-1 10-15,-1 4-6 0,-2 0-1 0,2 1 5 16,-1 7 3-16,-2 0-1 0,-2 0-2 0,-2-6 1 15,-4-12-6-15,-3-9 5 0,-2-6 0 16,-2-3-3-16,1-3 14 0,-1 0 25 0,0-2 17 16,0 0 35-16,0 0 31 0,1 0 14 15,-1 0 22-15,1 0 6 0,0-4-28 0,-1-5-43 16,1-1-35-16,3-2-42 0,0 1-5 16,-2-3 4-16,4-2 1 0,-2-3-2 15,4 0-13-15,-1-5 2 0,1-2-11 16,3 2 5-16,-4-3 0 0,3 4-2 15,-1 0 5-15,-2 2-1 0,-2 6 3 0,1 2-4 0,-3 3-3 0,-2 4-16 16,1 1-26-16,1 4-33 0,-3 1-63 0,1 0 19 0,0 3 26 16,1 4 38-16,0 2 73 0,4 1-10 15,0 4 4-15,2 0-1 0,1 3-9 16,1-2 6-16,1 3 3 0,0-3 6 0,4 2 8 16,-1-2-1-16,3-3-1 0,-3 0 0 0,5-2 4 0,-2-2 1 15,-2-2 6-15,1-1 3 0,-2-3 8 0,-2-1 12 0,1-1 8 16,-2 1 12-16,-3-4-4 15,-1-4-13-15,3-3-15 0,-4-1-15 0,-1-3-16 0,3 1 3 16,1-5 0-16,-6-1 1 16,4 1 3-16,-3-2-6 0,1-3-4 15,-2 4-5-15,-1-3-3 16,3 1 0-16,-2 0-2 0,-2 0 7 0,1 2 1 0,2 1 1 0,-3 4-4 0,0 1 2 16,0 4-7-16,0 2-7 0,-1 2-7 0,0 1-24 15,1 3-36-15,-1 1-41 0,0 0-5 0,0 1 18 16,0 6 9-16,0 2-32 15,-2 2-124-15,1 3-213 0,-1-3-299 0,-2-3 278 0</inkml:trace>
  <inkml:trace contextRef="#ctx0" brushRef="#br0" timeOffset="343598.1406">30605 1144 0 0,'0'0'369'0,"0"0"-277"0,0 0-6 0,0 0 34 15,0 0 57-15,0 0 32 0,0 0 8 16,0 0-43-16,68-118-25 0,-65 106-22 0,-1 3-23 16,2-1-11-16,-4 2-30 0,0 2-8 0,0 1-17 15,0 1-26-15,-5 1-12 0,2 2-28 0,-5 1-17 16,-2 0 15-16,-1 0-5 0,-2 4 15 15,-5 2 11-15,-4 5-1 0,-1 0 24 0,-2 1-15 16,-1 3 7-16,-1-1-5 0,-1 4-8 16,6-1 11-16,-1-1-11 0,3 1 1 15,2 0-5-15,5-1-3 0,4 0 3 0,1-4 1 0,5 2-2 16,3-1 10-16,0-2 8 0,6 0 9 0,4-2 14 0,6 0 1 16,2-2 0-16,2 0-9 0,3-1-5 15,5-1-12-15,2-2-3 0,2 2 4 16,-1-2 4-16,1 0-6 0,-1 1-10 15,0 1-9-15,-3 2-3 0,-4 2 1 16,1 2 2-16,-5-1-4 0,-3 6-3 0,0 4-6 0,-8 0-14 0,-5 1 0 0,-4-3-4 16,-3-5 12-16,-6-1 19 15,-5-5 13-15,-2 1 18 0,-2-1 13 0,1-2 3 16,-7-2 3-16,2 1 11 0,-2-2-6 0,-3-2-1 0,2-1-1 16,-2 1-13-16,4-2-5 0,1-3-6 0,4-2-14 15,2 1-27-15,7-1-50 0,5-1-100 16,3 2-181-16,1 1-338 0,0 4 29 0</inkml:trace>
  <inkml:trace contextRef="#ctx0" brushRef="#br0" timeOffset="344131.8896">31189 1100 1573 0,'0'0'-134'0,"0"0"-4"0,0 0-16 0,0 0-26 0,0 0 62 15,0 0 45-15,0 0 28 0,0 0 48 0,0 0 40 16,0 0-10-16,0 0 1 0,0 0 3 16,0 0 13-16,0 107-5 0,1-83-14 15,-1 2-7-15,1 5 2 0,-1 4-5 0,1 1-3 0,-1-1 3 16,1-12-6-16,-2-5 2 0,0-6 7 0,0-2-1 16,0-4 2-16,-2-2-4 0,3-1 4 15,0-2 27-15,0-1 37 0,0 0 43 0,0 0 38 0,0 0 24 16,0-1 17-16,0-5-69 0,0-1-52 15,0-4-56-15,3-1-52 0,-2-1 25 0,0-1-7 16,0-5 6-16,1-2-10 0,-2-2 2 16,2-2 8-16,2-4 2 15,-2 1 19-15,0-3-8 0,0 2-8 0,3 0-6 0,-1-2-17 16,1 6 4-16,-2 0 10 0,-1 7 8 0,4 1 5 0,-4 2 1 16,0 5-12-16,2 5-19 0,-1 0-22 0,0 4-19 15,-1 0-26-15,4 0 13 0,-2 2 21 16,5-1 12-16,1 0 28 0,4 0-9 0,-3 0-14 15,3 3 0-15,-1 2-6 0,4 0 4 0,-5 3 5 16,3 0 4-16,-3 3 15 0,-1-1-2 0,1 1 0 16,-3 0 1-16,0 0-12 0,0 0-4 15,-5 1-8-15,-2-2-7 16,1-1 0-16,-3 1 14 0,-5-1 18 0,-6 1 9 0,-1-1 12 0,-7-1 0 16,-2 2-9-16,-3-3 7 0,-4 0-5 15,0 1 3-15,-2-1 3 0,4 0-7 0,2-2 4 16,2 3-34-16,3-2-85 0,8-2-111 0,2 1-181 15,5-1-237-15,3-2 289 0</inkml:trace>
  <inkml:trace contextRef="#ctx0" brushRef="#br0" timeOffset="344717.2934">31754 1070 1206 0,'0'0'2'0,"0"0"-10"16,0 0-8-16,0 0 2 0,0 0 28 15,0 0 12-15,0 0-36 0,0 0-57 0,0 0 17 16,0 0 12-16,0 0 34 0,0 0 45 16,0 0-14-16,0 0-2 0,-30 57-11 0,24-36-1 0,-1 2 3 15,-2 4-5-15,5-1 6 0,-2 3 6 16,2 5-6-16,-2 3 4 0,3 1-5 0,-5-4-6 16,6-10 6-16,-1-7 0 0,-1-4 3 0,3-4 2 15,-1-2-3-15,0-2-2 0,1-3 14 16,1-2 27-16,-3 0 33 0,3 0 37 0,0 0 21 15,-1 0 19-15,1 0-9 0,0-3-50 0,-1-5-35 16,1-3-46-16,-3-1-28 0,2-1 17 16,0 0-10-16,-3-2 3 0,4-2 0 0,-1-4-9 15,1-3 6-15,5 0-9 0,-2-5-1 16,-1 1-1-16,5-4-2 0,-3 3 7 0,5-2-3 16,-1 3 0-16,1 0-10 0,0 4-2 0,2 4-3 0,-1 2-8 15,-1 4 5-15,3 3-15 0,-1 3-5 0,0 2-2 16,1 2-3-16,3 3 9 0,0 2 9 15,-1-1 1-15,2 3 3 0,-2 1-8 16,2 4 0-16,-4 1-10 0,-2-1-5 0,0 3 3 0,-1-1-8 16,-5 2 5-16,0-2-4 0,-4 2 3 0,0-1 10 15,0 2 3-15,-7-2 16 0,-3 1 11 16,-2 0 1-16,-1 2 11 0,-5-2 0 16,0 2-4-16,-3-1-1 0,0-1-5 0,2 2 2 15,-2-2-1-15,2 0 3 0,5-1 2 0,-3 1-7 0,7-2 4 16,3-2-2-16,1 2-1 0,0-2 5 0,4-2 5 15,2 2 9-15,0-2 13 16,2 1 11-16,7-2 11 0,-1 0-1 0,3 1-5 0,5-1-8 16,-1 1-15-16,7-1-1 0,8 0-8 0,9 5-2 15,3 1-7-15,4-1-6 0,-4-2 8 16,-8-2-7-16,-1-1 9 0,-2-1-1 0,-4-2-13 16,-7-1-12-16,1-1-53 0,-5 0-93 15,-2 0-179-15,-4 0-310 0,-4 2 125 0</inkml:trace>
  <inkml:trace contextRef="#ctx0" brushRef="#br0" timeOffset="344950.1287">32201 1130 964 0,'0'0'-85'0,"0"0"-21"15,0 0-22-15,0 0 54 0,0 0 45 0,0 0 15 16,0 0 33-16,0 0 22 0,0 0 0 15,0 0-1-15,0 0-1 0,0 0 9 0,0 0 6 16,-12 112 10-16,12-92 13 0,0 1 7 0,3 1-4 16,2-3-22-16,-1 4-104 0,3 2-167 15,1-3-223-15,-4-4-42 0,1-10 478 0</inkml:trace>
  <inkml:trace contextRef="#ctx0" brushRef="#br0" timeOffset="345109.277">32316 857 1242 0,'0'0'25'0,"0"0"-30"0,0 0 7 0,0 0 32 16,0 0 4-16,0 0-27 0,0 0-76 16,0 0-80-16,0 0 15 0,0 0 34 0,0 0 66 15,0 0 4-15,0 0-234 0,0 0-325 0,-5 2 575 16</inkml:trace>
  <inkml:trace contextRef="#ctx0" brushRef="#br0" timeOffset="345433.0725">32805 1087 1456 0,'0'0'-69'0,"0"0"123"16,0 0 49-16,0 0 40 0,0 0 23 15,0 0-20-15,0 0-22 0,0 0-29 0,0 0-34 16,0 0-7-16,0 0-20 0,0 0-19 15,0 0-6-15,0 0-20 0,-54-78-3 0,46 78 5 16,-6 6-5-16,1 1 14 0,-3 3 3 0,0 4-18 16,-1 2 10-16,-3 0-6 0,0 3 0 0,2 4 21 15,-2-1-4-15,4 3 0 0,-2-1-2 0,2 2-4 16,2-1 2-16,3 1 1 16,1-2 6-16,1-2-7 0,6-1 6 15,0-4-10-15,3 3-1 0,1-1 12 0,0 0-5 16,5-4 15-16,2-6 3 0,5-4 1 0,0 0 5 15,2-3-4-15,3-2-9 0,-1 0-9 0,-2 0-16 0,0-1 3 16,-4-2-15-16,0-1-14 0,-1 1-23 0,1-2-42 16,2-2-41-16,2-2-70 0,-2 0-80 0,0 0-127 15,0 0-152-15,-3 2-57 16,-5 1 628-16</inkml:trace>
  <inkml:trace contextRef="#ctx0" brushRef="#br0" timeOffset="346135.6062">33137 1155 270 0,'0'0'114'0,"0"0"28"0,0 0 32 16,0 0 33-16,0 0 9 0,0 0-13 15,0 0-40-15,0 0-56 0,0 0-58 0,0 0-58 16,0 0-24-16,0 0-2 0,0 0 20 0,0 0 17 15,-33-25 8-15,18 36 6 0,-4 2-3 16,-2 4 6-16,-3 2-5 0,2 1-1 0,-1 3 2 16,2 0-6-16,3-2 3 0,0 3 1 0,5-1-5 15,1-2 2-15,4 3 1 0,2-4 1 0,3 1 7 16,3-1 4-16,0-3 4 0,8 2 0 16,3-2 8-16,5-2-3 0,1 0 4 0,5-1-3 15,4-1-9-15,3-3-9 0,2-2-16 0,1 0-26 16,1-2-55-16,1-2-89 0,-2-2-125 0,-3-2-204 15,-7 0-233-15,-9 2 542 16</inkml:trace>
  <inkml:trace contextRef="#ctx0" brushRef="#br0" timeOffset="346318.0283">33026 1307 608 0,'0'0'7'16,"0"0"13"-16,0 0 86 0,0 0 82 0,0 0 38 15,0 0-35-15,0 0-65 0,0 0-45 0,0 0-55 16,0 0-35-16,0 0-24 0,0 0-23 16,0 0 7-16,59-13 21 0,-37 9 8 0,5 1 4 15,3-1-33-15,-6 2-238 0,-9-1-390 0,-6 3 322 16</inkml:trace>
  <inkml:trace contextRef="#ctx0" brushRef="#br0" timeOffset="374696.1221">14420 3729 454 0,'0'0'197'0,"0"0"-108"15,0 0-16-15,0 0 19 0,0 0 34 0,0 0 33 0,0 0 8 16,0 0-12-16,0 0-38 0,0 0-50 0,0 0-55 15,0 0-43-15,4-65-17 0,7 60 6 16,0 1 14-16,4-1 19 0,0-1 10 0,3 1 6 16,1 1 3-16,2-1-1 0,1 0 0 0,0 4 0 15,4-1 3-15,-1 2-3 0,2 0-3 16,-5 1-6-16,-4 4-11 0,-4 5-5 0,-2 1 2 16,-4 1 1-16,0 1 2 0,-7 2 6 0,-1 1 5 15,-1 1 12-15,-9 3 7 0,0 0 1 16,-8 0 7-16,-3 1-5 0,-7 0 4 0,2 0-4 15,-3 0-5-15,1-1-4 0,2-3-5 0,2 0 0 16,3-2-3-16,1-1 1 0,6-1-3 16,-2-2-2-16,5-3 3 0,1 0-6 0,6-1 8 15,-2-3-1-15,5-2-1 0,1 0 6 0,0-2 1 0,0 0 13 16,0 0 13-16,1 0 2 0,3 0 6 16,0 0-3-16,3 0 28 15,5-2 15-15,1 0 8 0,8-4 4 16,7-1-30-16,1-1-17 0,3 0-14 0,1 0-9 0,5-2-6 0,2 3-8 15,-5 0-1-15,1 0-4 0,-3 1-3 16,-2 1 2-16,-4 2-7 0,-3 3 0 0,-4 0-1 16,0 0-10-16,-4 0-1 0,-5 0-16 0,-5 3-28 0,0 1-52 15,-4 0-78-15,-2 1-100 16,0 0-194-16,0-1-327 0,0-1 205 16</inkml:trace>
  <inkml:trace contextRef="#ctx0" brushRef="#br0" timeOffset="375120.0616">15531 3384 1627 0,'0'0'28'0,"0"0"-14"16,0 0 5-16,0 0 35 0,0 0 37 0,0 0-3 15,0 0-25-15,0 0-30 0,0 0-27 16,-129-6-21-16,116 17-7 0,-5 6 7 0,4 2 0 16,-3 2 19-16,-2 4 5 0,6 2 1 0,-3 2 6 15,3-1-9-15,3 2 0 0,-1 1 2 0,4-3-1 16,3 1 2-16,1-2-2 16,4-2-1-16,-1 0-3 0,0-2 1 0,4 0 2 15,5-2-3-15,2-1 10 0,0-1 1 0,6-2 5 16,-2-1 1-16,4-4-4 0,1-1 2 0,1-3 1 15,5-2-1-15,-5-2 2 0,-1-3 0 16,-1-1 2-16,-5 0 3 0,2-1 5 0,-4-4 14 0,-3-2 6 16,-4-2 10-16,-3-1-5 0,2-1-13 15,-3 0-9-15,-1-2-13 0,0 2-10 0,-2 0-5 16,-5-1-9-16,-3 0-8 16,-1-1-5-16,-6 1-7 0,2 3-5 0,-6 1-4 0,-5 1 2 0,3 2 0 15,-5 3 3-15,4-1 1 16,-2 2-6-16,4 1-11 15,8 1-28-15,-2 4-62 0,7 2-64 0,5 1-137 0,-1-3-295 0,5 0-272 0</inkml:trace>
  <inkml:trace contextRef="#ctx0" brushRef="#br0" timeOffset="375426.9126">16209 3460 1717 0,'0'0'134'0,"0"0"-51"0,0 0 33 15,0 0 43-15,0 0 27 0,0 0 5 16,0 0-57-16,0 0-54 0,0 0-32 0,0 0-43 16,0 0-21-16,0 0-25 0,0 0-42 0,0 0 14 15,-23-7 14-15,10 24 30 0,-8 5 41 16,-3 4-2-16,-3 2-1 0,-1 3-8 0,4-2-1 15,-2 2 0-15,5-2-2 0,-1-2 3 0,2 1-2 16,1-1 1-16,0-3-2 0,5-1-6 16,-3-2-12-16,5-2-21 0,1-3-38 0,2-3-69 15,5-2-91-15,-2-2-211 0,4-4-413 0,-1-3 39 16</inkml:trace>
  <inkml:trace contextRef="#ctx0" brushRef="#br0" timeOffset="375644.0067">15868 3412 1483 0,'0'0'152'0,"0"0"-74"15,0 0 16-15,0 0 11 0,0 0 15 16,0 0-27-16,0 0-56 0,0 0-44 0,0 0-36 16,0 0-35-16,0 0-39 0,0 0-45 0,0 0 34 15,0 0 34-15,7 10 51 0,-1 2 73 0,3 2 16 16,6 2 1-16,-1 4-72 0,3-1-223 15,-3-3-434-15,-4-4 24 0</inkml:trace>
  <inkml:trace contextRef="#ctx0" brushRef="#br0" timeOffset="375809.4463">16316 3864 2856 0,'0'0'9'0,"0"0"40"0,0 0 20 15,0 0 13-15,0 0-1 0,0 0-24 16,0 0-30-16,0 0-23 0,0 0-18 0,0 0-24 0,0 0-29 16,0 0-18-16,0 0 5 0,0 0-18 15,7 15-104-15,-5-7-245 0,0-2-1120 0</inkml:trace>
  <inkml:trace contextRef="#ctx0" brushRef="#br0" timeOffset="377909.2991">14708 6495 1043 0,'0'0'269'0,"0"0"-61"16,0 0-97-16,0 0-15 0,0 0 26 0,0 0 13 16,0 0-9-16,0 0-21 0,0 0-31 0,0 0-20 15,0 0-15-15,0 0-9 0,34-64-2 0,-34 62-8 16,-1 1-5-16,0 0-4 0,-1-1-9 0,-3-1-1 16,1 1-2-16,1 0-1 0,-3 0-1 15,-2 1-1-15,0-2-1 0,-2 1 0 0,-2-1 3 16,-1 2 2-16,1-2 4 0,-6 0 2 0,5-1 2 15,-3 3 2-15,4 0 0 0,0 1 1 16,0 0 0-16,0 0-2 0,-2 0 0 0,4 0 0 16,0 0 1-16,0 0 3 0,1 0 1 15,3 0-5-15,-2 2-1 16,-1 1-3-16,1-2-1 0,3 2 1 0,-2 1-2 16,-2-2-3-16,4 2-4 0,-1 1-3 0,0 4-1 0,0 0 5 15,-3 2 3-15,1 1 5 0,1 0-1 0,-1 0 0 16,0-1-3-16,0 1-2 0,3-3 0 0,-1 1-2 0,3-1 1 15,-3 0 2-15,3 1 2 0,-1-1-2 16,0 1-2-16,2-2 2 0,-2 1 0 16,0 1 4-16,3-1-4 0,-1 0 0 0,-1-1-4 15,-1 2-3-15,4-4 1 0,0 0-1 16,0-1 3-16,2-1 6 0,-2-1 0 0,4-1 5 0,-2-1 5 16,1 0 8-16,3 0 11 0,-1-1 6 15,6 0 3-15,3 0-7 0,-1-1-6 0,7-3-9 0,2-2-7 16,4 0 0-16,-3-1-6 0,6 2-1 0,0-2-2 15,-1 1-6-15,0 1 4 0,2 2 2 16,-1-1 0-16,2 3 5 0,-4 0-7 16,-3 1-2-16,-2 0-2 0,2 2-3 0,-7 3 2 15,1 3-3-15,-5 2-1 0,2 0 1 0,-4 3-6 16,-5-1-2-16,0 1-2 0,-4-1-1 16,-2 2 1-16,2-1-3 0,-5 1 0 0,-4-2 0 0,-2-1 10 15,-5 0 7-15,1 2 8 0,-7-3 6 0,0 0-4 16,-2-3 1-16,-5 0-1 0,1-1-4 0,-4-3 5 15,-4 0 1-15,3-1-2 16,1-2 6-16,3 0-8 0,0 0-2 0,7-2-2 16,6-4-18-16,-1 0-29 0,10-1-70 0,0 1-145 0,5-1-343 15,0 3-886-15</inkml:trace>
  <inkml:trace contextRef="#ctx0" brushRef="#br0" timeOffset="379383.8189">15664 6394 0 0,'0'0'1'0,"0"0"431"0,0 0-49 15,0 0-42-15,0 0-7 0,0 0-37 16,0 0-61-16,0 0-42 0,0 0-38 0,0 0-28 16,0 0-22-16,0 0-18 0,0 0-11 0,0 0-13 0,-33-49-10 15,33 46-8-15,0 1-9 0,0-2-5 0,2 0-15 16,1 0-9-16,5-2-9 0,1 2-7 16,3-2 2-16,1 0 1 0,5-2 0 15,3 2 0-15,5-1 3 0,-1 1 0 0,4 0 2 16,1 3 3-16,1-2-1 0,0 0 0 15,-1 2-2-15,-1 0-4 0,-5 2 3 0,0 1 0 16,-7 0-4-16,-1 0 3 0,-5 0-7 0,-7 3-6 16,1-1-5-16,-4 3-10 0,-1-1 2 0,0 2 4 15,-2 1 3-15,-5 1 8 0,-1 2-1 16,-4 1 2-16,-1 1 6 0,-5-1 5 0,0 2 2 0,-2-4 4 16,0 2-1-16,4-2-3 15,-1 1 1-15,3-3-1 0,0-1 0 0,4-1 2 16,5-1-3-16,-1-3-2 0,5 1 0 0,0-2-3 0,1 0 4 15,0 1 0-15,0-1-3 0,0 0-1 0,1 0-6 16,1 0-1-16,3 1 7 16,0 3 9-16,3-2 9 0,3-1 1 0,3 3-2 0,1-1-3 15,2-1-2-15,-2 2-3 0,4-1-2 16,-1 2-2-16,0 1-3 0,2 1-2 0,-3 0 2 16,1 1-1-16,2 0 2 0,-3 3 1 0,0-1-1 15,1 1 1-15,-3 0-4 0,-4 2-1 0,0-1-1 16,-6 1-4-16,0-1-1 0,-4 1 2 0,-1 0 2 15,-6-1 1-15,0 0 5 0,-5-1-2 0,-3-1-7 16,3-1 3-16,-7-1-2 0,2-3 9 0,-4 1 18 16,-7-2 2-16,-3 1 6 0,-4-3-1 15,-4-2-4-15,-2-1 3 0,0 1 0 16,3-5 1-16,1 1 2 0,-2-2-2 0,10 0-5 0,1-2-3 16,4 1-7-16,3 1-2 0,5-1 0 0,3-1-11 15,4 1-17-15,4 0-28 0,3-2-48 16,1 2-76-16,0-2-113 0,2 3-307 15,0-1-898-15</inkml:trace>
  <inkml:trace contextRef="#ctx0" brushRef="#br0" timeOffset="380797.2105">21750 3192 836 0,'0'0'350'0,"0"0"-157"0,0 0-16 16,0 0-3-16,0 0 29 0,0 0-9 16,0 0-31-16,0 0-43 0,0 0-30 0,0 0-31 15,0 0-25-15,0 0-18 0,0-11-19 0,1 12-6 16,-1-1-6-16,0 2-10 0,1-1-17 0,-1 1-23 16,0 3 6-16,0 4 26 0,0 3 38 15,1 7 37-15,0 4 8 0,0 2-10 0,-1 3-16 16,0-1-5-16,2 1-3 0,-2 2 1 0,-2-1 2 15,2-1-6-15,-1 2-4 0,1-4-4 16,1 2 0-16,-1-3 3 0,0 0 2 0,5-4-3 16,-2-2-3-16,2 1-17 0,0-5-56 0,-2 1-113 15,3-3-208-15,-4-5-555 0,1-1-107 0</inkml:trace>
  <inkml:trace contextRef="#ctx0" brushRef="#br0" timeOffset="381284.3019">22419 3189 1769 0,'0'0'122'0,"0"0"2"0,0 0 10 0,0 0 21 0,0 0-7 0,0 0-27 16,0 0-48-16,0 0-27 0,0 0-16 0,0 0-10 15,0 0-10-15,0 0-7 0,0 0-9 16,0 0-10-16,-20-43-4 0,20 43-9 16,-2 0-10-16,2 0 0 0,-2 0 13 0,0 4 10 0,-1-1 14 15,-2 2 5-15,3-1-4 0,1 0-1 0,0-1-4 16,0-1 3-16,1-1-5 0,0 1-1 16,0 2 1-16,0 0-3 0,0 1 2 0,0 2 1 15,0 0 1-15,0 2 2 0,0 1 5 0,1 2 5 16,1 1 6-16,4-1 4 0,-2 1-6 15,5 2-3-15,1 0 1 16,2 2-8-16,5 0 8 0,2 0 4 0,3 1 2 16,2-2 15-16,6 0-4 0,0 0-2 0,-1 1-5 0,0-5-12 15,-5 2-2-15,2-3-3 0,-4 2-1 0,-8-5 1 0,1-1 1 16,-6-1 0-16,-5-3-3 16,-4 0-2-16,0-2-2 0,0 0-2 0,0-1-3 0,-3 1 3 15,-4 1 7-15,-2 1 11 0,-5 2 9 0,-3-1 8 16,-3 0-8-16,-1 0-6 0,0-2-4 15,-2-1-8-15,-2 1 4 0,2-2-1 0,1 0-1 16,-2 0-2-16,1 0-18 0,3-2-41 16,6 1-62-16,2-3-101 0,1-2-223 0,5 1-516 15,4 0 38-15</inkml:trace>
  <inkml:trace contextRef="#ctx0" brushRef="#br0" timeOffset="381630.2811">22471 3204 2102 0,'0'0'101'0,"0"0"40"0,0 0-11 0,0 0-4 16,0 0-34-16,0 0-33 0,0 0-7 0,0 0-9 16,0 0 0-16,115-42-1 0,-86 38-4 0,3 3 0 0,5-1-4 15,-2 0-4-15,5 2 0 0,-1 0-1 16,0-1-5-16,-5-1-2 0,-2 2-3 15,-3-2-4-15,-7 0 3 0,-1 1 1 0,-4-1 3 0,-7-1 4 16,-3 2 4-16,-3-1 1 16,-3 0 2-16,-1 2-5 0,1-1-1 0,-1 1-2 0,0-1-5 15,0 1 1-15,0 0-9 0,0 0-3 16,0 0-4-16,0 0-4 0,-1 0-9 0,0 0-8 0,1 0-18 16,-1 0-22-16,0 0-38 15,-1 0-60-15,-2 0-123 0,2 2-122 0,0 0-397 16,0 0-806-16</inkml:trace>
  <inkml:trace contextRef="#ctx0" brushRef="#br0" timeOffset="385033.3885">21146 5902 0 0,'0'0'151'16,"0"0"34"-16,0 0 25 16,0 0 41-16,0 0 9 0,0 0-57 0,0 0-39 0,0 0-14 15,0 0-18-15,0 0-8 0,0 0-28 16,12-114-38-16,-7 106-13 0,1 3-12 0,1-2-1 0,1 1 1 15,-1-1 5-15,-2 1-1 0,6-1 3 16,1 1-5-16,2-1-7 0,2-1 1 0,2 2-4 16,1 1-3-16,3 0-5 0,2 0-6 0,-1 5-6 15,-1-2 2-15,0 1-2 0,-1 1-1 16,-2 0 0-16,0 0-5 0,-4 3-3 0,0 2-1 16,-4 1-10-16,-3 1-3 0,-4 0-3 0,3 0-4 15,-6 3 4-15,-1 0 2 0,0 0 3 0,0 1 4 16,-9 1 1-16,0 0 5 0,-2 1 3 15,-1-1 2-15,-1 0 5 0,-4-3-1 0,4 1 0 16,-2 0 0-16,2-2-2 0,1 2-1 16,2-3 1-16,1-1-4 0,1-1 3 0,4-1 0 15,-1-2 0-15,2 0 0 0,3-1-3 0,0-1-5 16,0 0-3-16,0 0-3 0,1 0-6 0,3 1-6 16,0 0 16-16,0 0 9 0,4 1 12 15,2 0 10-15,2-1-10 0,4 1-5 0,-1 2-2 16,4-1-3-16,3 3-1 0,3 1-3 0,0 0 0 0,2 2 2 15,-3 2-1-15,4 0 2 0,-1 1-3 16,-3 0-1-16,-1 1-1 0,-5 1-4 0,0 0-2 16,-7 0-6-16,-2 1-16 0,-5-1-10 15,-4 0-10-15,0 0-5 0,-1-2 8 16,-8 2 14-16,0-3 13 0,-4 0 14 0,-5 0 11 16,-1-3 5-16,-4-1 6 0,-4-1 4 0,-3-3 1 0,-1-1 1 15,-2-1-1-15,1 0 0 0,-1-1 5 0,-1-1 7 16,2 1 8-16,4 0 5 0,2 0-2 15,4-2-6-15,3 1-10 0,5-2-7 16,6 2-4-16,1-1-4 0,4-1-9 0,3 2-56 16,-1-2-112-16,5-1-195 0,4 1-457 0,-5 1-34 0</inkml:trace>
  <inkml:trace contextRef="#ctx0" brushRef="#br0" timeOffset="385555.8934">22369 5705 1807 0,'0'0'110'0,"0"0"-32"15,0 0 10-15,0 0 36 0,0 0 17 0,0 0-7 16,0 0-42-16,0 0-50 0,0 0-29 16,0 0-13-16,0 0-6 0,0 0-3 0,0 0 2 15,-127-57-1-15,103 59 0 0,-3 4 1 0,-2 2 0 16,-1 0 2-16,1 2-2 0,2 1 1 0,-1 0 1 15,6 1-2-15,3-2-1 0,5 2-4 16,4-1-6-16,2-1-6 16,1-1-3-16,6 0-2 0,1-1 9 0,0 0 0 0,0-1 4 0,6 2 4 15,-1-1-3-15,4 0 5 0,1-1 2 16,2 0 3-16,4-1 3 16,1-1 3-16,-1-1 5 0,4-3-2 0,0 0 7 0,-2-1-2 15,-2 0 3-15,1 1 4 0,2-3-1 16,-2-3 12-16,-2-2 7 0,2-1 12 0,-2 1 6 0,1-4 8 15,-2 2 3-15,1-2-4 0,-1 2 3 0,-4-2-4 16,-1 1-1-16,0 2-2 0,-5-2-6 0,3 4-5 16,-5 1-4-16,0-1-3 0,0 5-2 0,-2-2-5 15,2 3-6-15,-2 0-6 16,0 0-11-16,0 0-5 0,0 0-5 0,0 0-8 16,0 0-10-16,0 3-20 0,0 0-5 15,0 5 10-15,0 4 9 0,0 4 25 0,-2 2 12 0,0 2-2 16,0 4 5-16,0 1-5 0,-2 2-5 15,1 0-1-15,2 1-3 0,-1 0 2 0,1-3 2 0,-3 0 1 16,1-1-1-16,1-4 1 0,1 1-2 0,-1-3-1 16,-2 0 2-16,2-1-15 0,2-2-27 15,0 1-61-15,0-4-108 16,0 0-134-16,1-5-384 0,1-1-840 0</inkml:trace>
  <inkml:trace contextRef="#ctx0" brushRef="#br0" timeOffset="394867.3328">23582 5541 1321 0,'0'0'122'0,"0"0"7"15,0 0 26-15,0 0 32 0,0 0 4 0,0 0-20 0,0 0-48 16,0 0-56-16,0 0-51 0,0 0-40 16,0 0-32-16,0 0 3 0,-20 1 8 0,6 9 18 15,-5 3 22-15,-8 4 1 0,1 4 6 0,-5 2-1 16,-3 4 2-16,0 0 2 0,-5 2 1 16,1 0 3-16,0 1-3 0,-1-1 1 0,2-1-2 15,3 1 0-15,-1-2 2 0,8-3 0 16,0 1-10-16,5-5-47 0,4 0-141 0,7-4-171 15,4-5-427-15,5-4-147 0</inkml:trace>
  <inkml:trace contextRef="#ctx0" brushRef="#br0" timeOffset="395083.916">23186 5558 1170 0,'0'0'389'0,"0"0"-205"15,0 0-19-15,0 0-41 0,0 0-12 0,0 0-29 16,0 0-31-16,0 0-32 0,0 0-26 16,0 0-41-16,0 0-50 0,0 0 6 0,0 0 17 15,0 0 37-15,18 23 48 0,-7-6-38 0,1 0-124 16,5 2-203-16,-4-5-362 0,-4-3 6 0</inkml:trace>
  <inkml:trace contextRef="#ctx0" brushRef="#br0" timeOffset="395239.4265">23470 5988 2320 0,'0'0'115'0,"0"0"-83"0,0 0-53 15,0 0 10-15,0 0 42 0,0 0 15 0,0 0-3 16,0 0-13-16,0 0-20 0,0 0-19 16,0 0-12-16,0 0 1 0,0 0 1 0,0 0-25 0,12 20-195 15,-8-14-435-15,-3-2-847 0</inkml:trace>
  <inkml:trace contextRef="#ctx0" brushRef="#br0" timeOffset="395827.5961">17181 6085 1306 0,'0'0'277'16,"0"0"-31"-16,0 0-61 0,0 0-8 0,0 0-10 15,0 0-15-15,0 0-26 0,0 0-20 0,0 0-19 16,0 0-16-16,0 0-16 0,0 0-19 15,8-62-16-15,-9 62-20 0,-1 1-21 0,-5 6-4 16,-1 5 1-16,-5 5 9 0,-7 7 14 16,-1 4 1-16,-5 4 2 0,-1 2-1 0,0-2 0 0,0-1-1 15,4 1 0-15,1-1-1 0,1 0-20 16,2-1-60-16,-1 0-107 0,3-4-152 0,2 0-234 16,4-8-371-16,3-6 166 0</inkml:trace>
  <inkml:trace contextRef="#ctx0" brushRef="#br0" timeOffset="396039.85">16710 6178 2331 0,'0'0'71'0,"0"0"11"0,0 0 2 0,0 0 12 16,0 0 3-16,0 0-29 0,0 0-46 15,0 0-37-15,0 0-10 0,0 0 1 0,0 0 6 16,0 0 18-16,0 0-1 0,113 19-4 15,-71 2 5-15,4 0-1 0,-2 3-2 0,-2 1-80 0,-2 2-240 16,-11-6-538-16,-11-7-665 0</inkml:trace>
  <inkml:trace contextRef="#ctx0" brushRef="#br0" timeOffset="396991.5267">24029 3003 1371 0,'0'0'97'0,"0"0"37"16,0 0-17-16,0 0 11 0,0 0-6 0,0 0-36 15,0 0-36-15,0 0-19 0,0 0-14 16,0 0-6-16,0 0-13 0,0 0-22 0,-5-12-24 16,0 19 15-16,-3 4 20 0,-5 4 31 0,-1 4 34 15,-11 4-13-15,-1 5-9 0,-3 2-11 16,-8 4-12-16,2 2 0 0,-12 4 2 0,2 0-3 16,-9 2 8-16,1-2 3 0,2 2-5 0,0-3 1 15,7-1-8-15,4 0-8 0,7-5-8 0,7 1-52 16,7-6-112-16,3 0-203 15,8-8-503-15,2-8 100 0</inkml:trace>
  <inkml:trace contextRef="#ctx0" brushRef="#br0" timeOffset="397181.9723">23297 3151 1621 0,'0'0'222'15,"0"0"-196"-15,0 0 15 0,0 0 16 16,0 0 10-16,0 0-9 0,0 0-45 0,0 0-64 0,0 0-51 16,0 0-20-16,0 0 11 0,0 0-70 15,0 0-278-15,0 0-620 0</inkml:trace>
  <inkml:trace contextRef="#ctx0" brushRef="#br0" timeOffset="397380.1731">23771 3505 1557 0,'0'0'-66'0,"0"0"-92"15,0 0 33-15,0 0 84 0,0 0 58 0,0 0 10 16,0 0 1-16,0 0 13 0,0 0 6 16,0 0 16-16,0 0 23 0,0 0-57 15,0 0-270-15,0 0-973 0</inkml:trace>
  <inkml:trace contextRef="#ctx0" brushRef="#br0" timeOffset="408594.175">13772 4913 777 0,'0'0'87'16,"0"0"29"-16,0 0-7 0,0 0-3 16,0 0 3-16,0 0-9 0,0 0-3 0,0 0-13 15,0 0-24-15,0 0-25 0,0 0-20 0,0 0-4 0,-38-39-13 16,31 40-11-16,3 4-10 0,-5 3-1 15,0 3 2-15,-1 4 11 0,-1 1 6 16,1 6 4-16,-3 2 4 0,-3 2-2 0,3 1 3 16,-4 0 1-16,3 2 0 0,-5-3 5 0,1 4-4 15,4-3 3 1,-5 0 0-16,4-2-2 0,-1-3-3 0,1-3-22 0,0-3-57 16,3-4-85-16,2-2-133 0,-1-3-223 0,4-3-90 15,2-2 606-15</inkml:trace>
  <inkml:trace contextRef="#ctx0" brushRef="#br0" timeOffset="408819.2859">13245 4927 101 0,'0'0'370'15,"0"0"-73"-15,0 0-97 0,0 0-7 16,0 0-33-16,0 0-50 0,0 0-62 0,0 0-35 16,0 0-6-16,0 0 5 0,0 0 15 0,0 0 4 15,0 0 3-15,71-22 3 0,-49 30 7 16,4-1 1-16,0 4 5 0,4 3-3 0,-2 1-5 15,0 1-2-15,-3 2-8 0,3 1-4 16,-3 2-4-16,1 0-8 0,-1 1-4 0,-1 1-1 16,0-1-4-16,-2 0 0 0,0 0 6 0,-1-2 2 15,-2-1 2-15,1 1 7 0,-2-1-3 0,0-2 0 16,-1-2-16-16,1-1-82 0,1-1-130 0,-1-3-257 16,-5-3-373-16,-4-3 261 0</inkml:trace>
  <inkml:trace contextRef="#ctx0" brushRef="#br0" timeOffset="409597.2627">15119 4812 1214 0,'0'0'139'0,"0"0"-96"0,0 0 18 0,0 0 28 16,0 0 39-16,0 0 34 0,0 0 6 0,0 0-17 16,0-123-26-16,0 113-25 0,0 0-35 0,0 2-12 15,0 2-8-15,-1 0-6 0,0 0 0 0,-2 2-11 16,-2 2-8-16,0 0-10 15,-1 1-17-15,1 1-12 0,-3 0-12 0,-5 2-3 0,-3 7 4 16,-5 4 1-16,-1 2 9 0,-6 3-1 16,-2 1 5-16,0 3 7 0,0 1 1 0,2-4 7 15,3 1-2-15,5-2 0 0,2-3-1 16,8-2-1-16,4-1 3 0,1-2-5 16,3-2 0-16,2 0 1 0,0 0-3 0,2 0 9 0,6 0 4 0,1 1 5 15,1 0 5-15,2 0-2 0,6-1-1 0,1 2-2 16,3-1-3-16,3 2 2 0,3-1-2 15,1 2-2-15,1 1 2 0,0-1-1 0,0 3-2 16,1-2 0-16,-2 4 0 0,1 0-3 0,-6-1 1 16,3 0 0-16,-3 0-3 0,-3 1 2 0,-2-3-1 15,1 1 1-15,-8-3 3 0,3-1-3 0,-9-1-1 16,1-3-2-16,-5 1-10 16,-2-1-2-16,-1 0-3 0,-8-1-2 0,-3 0 9 0,-8 2 5 15,-3-3 4-15,-5-1 5 0,-4 1 1 0,-4-3 0 16,1 0 0-16,-3-2 0 0,2 0-2 15,-1 0 2-15,4 0 1 0,-1 0-1 0,7-3 6 16,2-1 0-16,6 1 5 0,7-3 8 0,1 4 4 16,4-3 10-16,5 0 5 0,2 0-2 15,0-1-12-15,6-2-21 0,3-2-20 0,5 0-11 0,7-7-1 16,2 1 10-16,10-5 8 0,-2 1 5 16,2-1 2-16,0-2 2 0,0-1 1 0,2-3 1 15,-3 2 4-15,0-3-4 0,-3 1 2 16,-1-1 0-16,-5 0-2 0,0-3 7 15,-3 3 3-15,-3-1 5 0,-5 3 10 0,-4-1-7 0,-6 2-5 16,-2 3-9-16,0 0-16 0,-8 3-2 0,-3 3-4 16,-2 4-4-16,-5 3-2 0,-1 3-4 0,-2 3-5 15,-3 3 1-15,-1 4 1 0,0 6 3 16,-1 5 7-16,3-3 0 0,5 5-4 0,5 1 3 0,3 1-15 16,8 2-49-16,2-1-82 0,4 2-156 15,4-6-334-15,-2-7-586 16</inkml:trace>
  <inkml:trace contextRef="#ctx0" brushRef="#br0" timeOffset="409983.4935">15851 4789 1455 0,'0'0'150'0,"0"0"-59"0,0 0-13 15,0 0 16-15,0 0 17 0,0 0 13 16,0 0-6-16,0 0-44 0,0 0-37 0,0 0-27 15,0 0-16-15,0 0-7 0,0 0 1 0,-116-14-1 16,95 30 3-16,-1 0 3 0,-3 4 2 0,3 1 1 16,1 2 2-16,3 1-2 0,4 1-2 15,4-3-8-15,3 2-5 0,6-4-2 0,1 1 1 16,3-3 8-16,6-1 4 0,6 1 5 0,-1-3-2 16,5-1-5-1,0-3 2-15,3-3 6 0,1-2 4 0,2-6 6 16,-2 0 5-16,0 2 2 0,4-7 5 0,-3-3 2 15,2-1 0-15,-4-3 1 0,-1 0 3 0,-1 1 7 0,-8-2 5 16,-1 1 13-16,-2-4 5 0,-3 1-3 0,-5-2-6 16,-2-1-21-16,-1-2-15 0,-8 1-9 0,-4 0-5 15,-2 1-5-15,-3 0-5 0,-6 3-5 16,2 2-5-16,-5 1 3 0,5 3 2 0,-4 4 0 0,3 2 3 16,1 3-1-16,4 0-1 0,0 0-1 15,9 0-10-15,1 3-60 0,8 2-84 0,1 1-101 0,7-1-193 16,-1 1-324-16,1-3 188 0</inkml:trace>
  <inkml:trace contextRef="#ctx0" brushRef="#br0" timeOffset="410278.6937">16616 4459 810 0,'0'0'633'0,"0"0"-432"0,0 0 24 0,0 0 13 15,0 0-4-15,0 0-30 0,0 0-52 0,0 0-48 16,0 0-28-16,0 0-18 0,0 0-11 0,0 0-15 16,0 0-6-16,2-17-7 0,-2 17-8 15,0 1-2-15,0-1-7 0,0 1-6 0,0-1-8 16,-1 1-15-16,0 2-19 0,-4 2-11 0,1 4 11 16,-6 9 22-16,-7 4 25 0,-1 3 15 0,-3 7-4 15,0 1-10-15,2 4 0 0,-3-2-2 16,0 3 4-16,-1 0-1 15,-2-4 0-15,3-1 1 0,3 1-1 0,3-1 1 0,-2 0-1 16,1-3-6-16,3-3-12 0,0-2-32 0,0-3-59 16,4-2-128-16,-2-5-145 0,2-4-395 0,2-5-590 0</inkml:trace>
  <inkml:trace contextRef="#ctx0" brushRef="#br0" timeOffset="410478.1372">16305 4582 1206 0,'0'0'156'16,"0"0"-17"-16,0 0 4 0,0 0 16 0,0 0 13 15,0 0-29-15,0 0-77 0,0 0-88 16,0 0-119-16,0 0-14 0,0 0 18 0,0 0 47 16,0 0 95-16,0 0 13 0,45 25-123 15,-31-11-506-15,-4-3-335 0</inkml:trace>
  <inkml:trace contextRef="#ctx0" brushRef="#br0" timeOffset="410620.4784">16809 4914 3024 0,'0'0'-37'0,"0"0"-53"16,0 0 31-16,0 0 56 0,0 0 60 0,0 0 3 15,0 0-33-15,0 0-53 0,0 0-53 16,0 0-4-16,0 0 15 0,0 0 16 0,0 0-85 15,31 39-374-15,-29-32-1030 0</inkml:trace>
  <inkml:trace contextRef="#ctx0" brushRef="#br0" timeOffset="411223.7262">14110 7386 1735 0,'0'0'73'0,"0"0"-9"0,0 0 7 15,0 0 9-15,0 0-5 0,0 0-20 16,0 0-79-16,0 0-45 0,0 0 11 15,0 0 21-15,0 0 45 0,0 0 38 0,-59 78-1 0,38-40-4 0,-3 3-16 16,-3 2-7-16,-1 1-4 0,-1-2 0 16,1 1 2-16,-2 0 0 0,1 0 1 0,-1-2-2 15,2-1 4-15,4-1-2 0,-3-3 3 16,5-3-2-16,3-4-1 0,5-5-2 16,1-1-8-16,6-3-12 0,1-3-65 15,5-1-96-15,1-6-144 0,0-3-285 0,4-3-251 16,0-2 485-16</inkml:trace>
  <inkml:trace contextRef="#ctx0" brushRef="#br0" timeOffset="411437.6179">13684 7582 1378 0,'0'0'55'0,"0"0"-48"0,0 0-51 0,0 0-9 0,0 0 37 15,0 0 45-15,0 0 33 0,0 0 36 16,0 0 32-16,0 0 5 0,0 0-23 0,0 0-24 15,120 62-18-15,-84-46-18 0,3 1-7 16,5 2-8-16,1 0-10 0,1-1-6 0,0 3-8 16,-3 0 0-16,2 3 0 0,-2 1 2 15,-7 0 2-15,-2 0-8 0,-7-1-27 0,-4 0-92 0,-8 0-142 16,0-4-252-16,-10-5-388 0,1-6 355 0</inkml:trace>
  <inkml:trace contextRef="#ctx0" brushRef="#br0" timeOffset="412184.8808">15122 7527 1043 0,'0'0'304'0,"0"0"-136"16,0 0-44-16,0 0-13 0,0 0 20 0,0 0 4 0,-20-118-9 15,25 100-9-15,1 3-17 0,0 0-18 16,4 0-24-16,5 1-24 0,-2 2-19 0,8-1-10 16,-2 2-6-16,4 1-3 0,4 4 1 0,-2 1-1 15,4 4-3-15,1 1-2 0,0 0-3 0,0 0 3 16,1 7 0-16,-4 3 0 0,-5 2-2 0,-2 3-7 15,-7 1-5-15,-3 1-4 0,-3 0-2 0,-5 3 0 16,-2 0 2-16,-2 0 2 16,-9 0 2-16,-6-1 5 0,-2-1 7 0,-3 0 6 0,-1 0 7 15,-4-3 1-15,3 0 1 0,2-4 0 16,-3-1-2-16,6 0 4 0,4-3-2 0,-1 0-1 16,6-1 2-16,1-2 0 0,3-3-2 15,0 1 3-15,4-1-1 0,2-1 2 0,0 1 1 0,0-1 0 16,0 0-7-16,2 0-9 0,4 0 13 15,0 0 4-15,3 0 12 0,7 2 8 0,3-1-12 16,5 0-4-16,3 0-9 0,3 0-2 16,2 2-1-16,-1 1-2 0,-1 1 2 0,1 2-2 0,-7 4-3 15,3 0-1-15,-4 1-1 0,-1 2 3 16,-4 1-1-16,0 1 0 0,-7-1-1 0,-2 1-10 16,-6-1-7-16,-3 1-9 0,1-3-5 0,-5 0 1 15,-7-1 9-15,-4 0 6 0,-5-3 13 0,-1 1 7 16,-1-2 0-16,-7-1 2 0,0-3 1 15,-3 0 1-15,0-2 3 0,1-2 3 0,1 0-1 16,0 0 2-16,7-1 3 0,3-5 2 0,2 0 8 16,6-1 4-16,3-1-10 0,7-2-45 0,2-1-82 15,2-2-130-15,9 0-191 0,1 2-330 0,-3 4-6 16</inkml:trace>
  <inkml:trace contextRef="#ctx0" brushRef="#br0" timeOffset="412544.6668">16233 7313 1992 0,'0'0'61'0,"0"0"-31"15,0 0 5-15,0 0 5 0,0 0 11 0,0 0 7 0,0 0-26 16,0 0-15-16,0 0-6 0,-131 11-2 16,106 7-4-16,-1 2-2 0,1 4 0 15,1 1-2-15,2 3-1 0,3 0 1 0,5-1-1 16,2 3 1-16,3-2 2 0,3-1-3 0,5 0 0 15,1-5 3-15,6-1 0 0,0-3 4 16,8-1 3-16,0-2 1 0,5-2 2 16,0-3 2-16,3-2-4 0,0-2 1 0,4-4 0 15,-3-2 2-15,2 1 6 0,3-4-1 0,1-4 3 16,-1-3 0-16,-4-5 1 0,-1 1 3 0,-3-4 5 0,-2-2 2 16,-6-1 3-16,-1-4 1 0,-4-2-7 15,-5-2-1-15,-2-1-2 0,0 0-7 0,-6 1-1 16,-8 3-9-16,0 0-11 0,-6 3 0 0,-1 4-4 15,0 3-3-15,-6 3 3 0,4 3-6 0,1 4-2 16,1 1 0-16,3 4-5 0,3 1 0 16,7 0-10-16,3 1-56 0,4 6-69 0,1 1-111 15,8 1-200-15,1-2-409 0,-2-2-36 0</inkml:trace>
  <inkml:trace contextRef="#ctx0" brushRef="#br0" timeOffset="412793.4038">17058 7129 2574 0,'0'0'77'0,"0"0"-53"0,0 0 15 15,0 0 17-15,0 0 11 0,0 0 7 16,0 0-24-16,0 0-33 0,0 0-32 0,0 0-10 16,0 0 12-16,0 0 10 0,0 0 25 0,-20 66 12 15,6-35-14-15,-6 2-1 0,-5 3-3 16,-3 2-6-16,-5 0 5 0,0 1-5 0,-1-1-1 15,-3-2-1-15,4 0 0 0,1-2-4 16,2-3-1-16,2-3-5 0,4-5-19 0,4-1-36 16,2-4-35-16,1-3-94 0,6-2-137 0,4-6-250 15,3-3-541-15</inkml:trace>
  <inkml:trace contextRef="#ctx0" brushRef="#br0" timeOffset="412974.7559">16657 7231 2350 0,'0'0'81'0,"0"0"-38"0,0 0-28 0,0 0-15 0,0 0-17 16,0 0 3-16,0 0-2 0,0 0 4 0,0 0 17 16,0 0 3-16,126 31-7 0,-85-15-98 15,5 1-242-15,-11-2-556 0,-14-5-218 0</inkml:trace>
  <inkml:trace contextRef="#ctx0" brushRef="#br0" timeOffset="413126.9969">17232 7676 2591 0,'0'0'77'0,"0"0"-55"0,0 0-5 16,0 0 31-16,0 0 29 0,0 0 1 0,0 0-16 15,0 0-39-15,0 0-22 0,0 0-2 0,0 0-3 16,0 0-18-16,0 0-134 0,0 0-311 15,56 15-1136-15</inkml:trace>
  <inkml:trace contextRef="#ctx0" brushRef="#br0" timeOffset="413943.594">21856 4329 1425 0,'0'0'275'0,"0"0"-138"0,0 0 0 0,0 0 16 15,0 0 24-15,0 0-27 0,0 0-27 0,0 0-31 0,0 0-28 16,0 0-24-16,0 0-31 0,0 0-32 0,-11-49-9 16,1 55 1-16,-3 6 4 0,-8 1 17 15,-4 7 2-15,-2 3 0 0,-3 4 8 16,-1 2 4-16,-3 4 2 0,1 0 5 0,-5 3-7 15,3 1-1-15,-5-1 1 0,1 2-6 0,6-3 6 16,-3-2 1-16,4 0-1 16,3-5 1-16,3-3-6 0,0 0-18 15,6-4-48-15,2-3-113 0,3-2-147 0,5-3-320 16,5-6-728-16</inkml:trace>
  <inkml:trace contextRef="#ctx0" brushRef="#br0" timeOffset="414162.2691">21270 4436 1768 0,'0'0'131'0,"0"0"-98"0,0 0-12 0,0 0-7 15,0 0 11-15,0 0 4 16,0 0-10-16,0 0-12 0,0 0 12 0,0 0 16 0,0 0 25 0,0 0 21 16,0 0-13-16,0 0-4 0,137 88-12 15,-102-63-16-15,0 0-2 0,-1 3-15 16,4 1-7-16,-5-1 1 0,0 2-1 0,-2 1 1 15,-4-2-7-15,2-1-31 0,-7 0-120 0,1-2-227 16,-6-8-587-16,-7-5-111 0</inkml:trace>
  <inkml:trace contextRef="#ctx0" brushRef="#br0" timeOffset="415000.9413">22248 4396 1918 0,'0'0'148'15,"0"0"6"-15,0 0-23 0,0 0 0 0,0 0-7 16,0 0-24-16,0 0-21 0,0 0-21 16,-1-115-23-16,14 105-19 0,2 0-14 0,8-1-8 0,3 1 2 15,5 1 4-15,5 0-2 0,-1 1 0 16,3 3-1-16,0 1-4 0,-5 1 2 0,-2 1 1 15,-4 4-2-15,-6-2 5 0,-6 0-5 0,-1 0 0 16,-8 0-2-16,1 1-6 0,-5 1 5 16,-2-2 2-16,0 1 3 0,-1-1 7 0,-1 0 1 15,-4 0 7-15,4 0 9 0,-1 0 25 0,-4-1-15 16,1-4-8-16,-5 0-12 0,-1-1-24 16,1 2 16-16,0-1 1 0,1 2 3 0,4 1 5 15,2 0-7-15,2 0 0 0,0 1-2 0,-2 1-6 16,4 0 6-16,0 0-2 0,0 0 0 0,0 0 1 15,0 0-4-15,0 0 1 0,0 0-3 16,0 0-1-16,0 0-3 0,0 0-3 0,-1 0-5 16,-1 0-4-16,-2 0 2 0,-5 4 8 15,-7 1 7-15,1 3 8 0,-5 3-2 16,0 0-2-16,-1 1-2 0,1 1-5 0,2 2 2 16,0 0 1-16,3 1-1 0,-2-3 0 15,5 2-2-15,0 1-1 0,2-1 0 0,4 0-1 0,2 0 0 0,0-2 4 16,2 1 0-16,2-2 2 0,0 1 0 15,6-2-1-15,-1 1-1 0,4 0 2 0,1-2-1 16,3-1 1-16,3 0 1 0,3 0 1 0,2 0 1 16,1-1 6-16,7 1 0 0,1 0 1 0,2-1 1 15,0 3-6-15,4-1 0 0,-4 1-2 16,-1 2-2-16,-2 1 0 0,-5 0 1 0,2 0-1 16,-3 0 1-16,-2 2-1 0,-2 2 0 0,-4 0 1 15,-1-1-1-15,-3-2-2 0,-7 0-4 16,2-1-7-16,-6-1-4 0,0-4-6 0,-5-1-10 15,-2-1-3-15,-2-2 7 0,-6-2 10 0,-1 0 14 0,-5-2 12 16,-4-1 1-16,-5-1 2 0,-1-4-2 16,-4-1 2-16,-4-2-2 0,-1-1-2 15,0-2 2-15,-1 0 1 0,4-1-2 16,6 1 5-16,7-1 7 0,4 2 5 0,4-1 11 0,6 3 6 0,6-3 3 16,3 2 0-16,1-3-12 0,2 1-18 15,8-1-18-15,7-3-13 0,3 1-2 16,4-2 9-16,8-1 4 0,7 2 4 0,3-6 6 15,-1 1-3-15,0-1 2 0,0-2 2 0,-2 1-1 0,-1-4 3 16,-5 2 0-16,-1-3 2 0,-2 0 3 16,-4 0 2-16,-5-1 5 0,-8 1 3 0,-2 2 1 15,-6-1 0-15,-5 3 3 16,0 4 0-16,-10-1-2 0,-4 4-7 0,-1 2-11 0,-7 1-12 16,-4 4-5-16,-4 3-5 0,0 4-1 15,-1 1-1-15,0 4 2 0,3 7 1 0,4 3 0 16,3 1 0-16,2 6-4 0,5 3-10 0,3 2-31 0,4 3-86 15,7 1-179-15,0-6-373 0,0-7-833 16</inkml:trace>
  <inkml:trace contextRef="#ctx0" brushRef="#br0" timeOffset="415393.8897">23277 4287 1819 0,'0'0'69'0,"0"0"29"15,0 0 24-15,0 0 38 0,0 0 14 16,0 0-21-16,0 0-29 0,0 0-28 0,0 0-29 16,0 0-32-16,0 0-36 0,0 0-38 15,0 0-32-15,0 0 6 0,19-70 12 0,-38 83 24 0,-10 5 28 16,-2 3 0-16,-1 4 2 0,1 3-1 0,2-1 1 16,4 1-2-16,1 1-2 15,8-1 1-15,0-1 0 0,6-1 1 0,5-1 1 0,1-1-2 16,4-2 0-16,1 0-2 0,6-2-3 15,4-1-3-15,5-1-3 0,0-2 7 0,5-3 5 0,4-1 6 16,-1-5 10-16,6-4-1 0,-1-2 2 16,5 1 1-16,1-6-4 0,-2-5 4 15,-2-3 3-15,-2-1 4 0,-7-4 5 0,0-1 1 0,-1-4 4 16,-4-2 4-16,-5-5 0 0,-3-2-5 0,-4-2-8 16,-4-3-9-16,-1-1-7 0,-9 0 0 15,-5 4-1-15,-1 0-2 0,-4 4-2 0,4 4-4 16,-5 4-2-16,3 4-3 0,-2 5-5 15,7 2-2-15,-1 5-6 0,4 2-5 0,2 3-13 0,0 1-39 16,4 6-73-16,2 6-158 0,1-6-299 16,0 0-938-16</inkml:trace>
  <inkml:trace contextRef="#ctx0" brushRef="#br0" timeOffset="415671.5693">24297 4079 2107 0,'0'0'-45'0,"0"0"19"0,0 0-7 15,0 0-1-15,0 0 14 16,0 0-23-16,0 0 13 0,0 0 23 0,0 0 36 0,0 0 53 16,0 0 5-16,0 0-13 0,0 0-15 15,-85 137-10-15,54-107-10 0,-2 6-4 16,-5-2-4-16,3 3-2 0,-5 0-3 0,2 1-3 15,-1 0 0-15,7-2-10 0,2-3-8 0,2-4-26 0,6-2-57 16,1-1-83-16,1-4-129 0,2-2-215 16,6-8-370-1,4-3 332-15</inkml:trace>
  <inkml:trace contextRef="#ctx0" brushRef="#br0" timeOffset="415827.9876">23845 4081 2057 0,'0'0'66'16,"0"0"28"-16,0 0-23 0,0 0-8 15,0 0-27-15,0 0-79 0,0 0-37 0,0 0-5 16,0 0 14-16,0 0 44 0,0 0 9 16,0 0-156-16,0 0-315 0,0 0-593 0</inkml:trace>
  <inkml:trace contextRef="#ctx0" brushRef="#br0" timeOffset="415982.1078">24289 4543 1736 0,'0'0'-63'0,"0"0"-127"0,0 0-4 0,0 0 87 16,0 0 120-16,0 0 41 0,0 0-1 0,0 0 14 16,0 0 2-16,0 0 26 0,0 0-45 0,0 0-294 15,0 0-1033-15</inkml:trace>
  <inkml:trace contextRef="#ctx0" brushRef="#br0" timeOffset="416909.8507">21192 6853 484 0,'0'0'264'0,"0"0"-265"0,0 0 10 16,0 0 25-16,0 0 58 0,0 0 59 0,0 0 28 16,0 0-5-16,0 0-33 0,0 0-61 15,0 0-54-15,0 0-46 0,54-58-4 0,-64 66 8 16,-6 5 10-16,-3 5 22 0,-8 5-7 16,-3 2 2-16,-1 3 1 0,-2-2-6 0,2 2 6 15,-2-1 0-15,3 0 2 0,-1 0 1 0,1 2 1 0,3-2 1 16,-2 0 0-16,4-2-2 0,3-1-1 15,6-4-4-15,2-3-6 0,9-4-26 0,1-2-75 16,4-4-106-16,0-3-209 16,5-1-297-16,-1-2 385 0</inkml:trace>
  <inkml:trace contextRef="#ctx0" brushRef="#br0" timeOffset="417068.5983">21041 6778 1004 0,'0'0'338'0,"0"0"-294"15,0 0-67-15,0 0-60 0,0 0 16 0,0 0 29 0,0 0 41 16,0 0 33-16,0 0 8 0,0 0 11 16,0 0 1-16,0 0 6 0,1 142 1 0,18-111-3 15,5 1 1-15,5 0-8 0,6 0-5 16,4 2-3-16,4 2-9 0,0-2-64 0,0-1-147 16,-11-9-358-16,-7-8-528 0</inkml:trace>
  <inkml:trace contextRef="#ctx0" brushRef="#br0" timeOffset="417617.8982">21890 6939 2075 0,'0'0'58'0,"0"0"6"0,0 0 7 0,0 0 26 15,25-132 12-15,-16 115-12 0,1 2-33 16,1 2-29-16,0 4-19 0,3 2-14 0,4 1-7 0,4 4-3 16,5 3-1-16,4-1 0 0,0 4 2 0,1 4 0 15,1 2 0-15,-6 1 0 0,-1 5-5 16,-5-1-4-16,-7 2-7 0,-4 1-8 0,-1 1-7 16,-9 0-5-16,0 2-1 0,-3-1 7 15,-7-1 3-15,-8-1 9 0,-1 0 7 16,-5-4 5-16,-3 1 7 0,-3-4 4 15,0-2 4-15,2-1 3 0,2-3 1 0,1-1 4 0,6-1 1 0,3 0 2 16,6-3 2-16,2 1 6 0,6-1 5 0,2 0 10 16,0 0 3-16,0 0-7 15,1 0-14-15,5 0-15 0,2-1-9 0,5-2-2 16,4 0 5-16,8 0 4 0,3 0-1 0,3 0-1 16,2 0 0-16,-1 1 1 0,2 0-2 0,-1 2 1 0,-1 2 0 15,-2-1-5-15,-1 5 1 0,-4-1-3 0,2 6-3 16,-5 1 0-16,-2 3 1 0,-2 1-1 15,-6 1 0-15,-3 1-6 0,-6 0-8 16,-1-1-2-16,-2 1 2 0,-2-1 6 0,-8-1 8 0,-1-1 4 16,-7-2 4-16,-1-1 4 0,-2-4 4 0,-2-1 5 15,-6-1 2-15,0-3 0 0,-2-1-4 16,0-2-1-16,-1 0-1 0,1 0 3 16,-2-3 2-16,2-3 4 0,1-1 3 15,3-2 4-15,8-2 3 0,4 1-2 0,6-3-17 0,4 3-43 0,5-3-59 16,6-1-110-16,6 1-149 0,9-3-204 15,-2 5-266-15,-3 2 418 0</inkml:trace>
  <inkml:trace contextRef="#ctx0" brushRef="#br0" timeOffset="417964.7813">23048 6772 1860 0,'0'0'39'0,"0"0"-39"0,0 0-6 16,0 0 15-16,0 0 32 0,0 0 2 0,0 0-23 15,0 0-8-15,0 0 1 0,-127 29 0 0,102-12-2 16,0 4 2-16,1 3-8 0,-1 2 0 16,4 0 0-16,7 0-4 0,1 0 3 0,4-2 0 15,3-1 0-15,7-1 3 0,-1-2-1 0,6-2-5 16,5-3-11-16,1-1 4 16,6-3 4-16,0 0 11 0,5-3 16 0,2-2 13 0,4-3 4 15,3-2 1-15,2-1-4 16,0-2-10-16,-2-5-3 0,3-2 0 0,-4-1 1 0,-4-3 3 0,-1-3 13 15,-6 1 9-15,-7-4 7 0,-3 0 4 16,-1-4-17-16,-6-4-13 0,-4 0-17 16,1-2-12-16,-11-1-9 0,0 1-5 0,-8 5-1 0,-1 1-3 15,-2 5 4-15,-5 4-3 0,4 2 0 16,-1 5-2-16,4 5-4 0,1 2-3 0,3 0-4 16,5 7-19-16,7 2-46 0,4 4-87 0,1-1-134 0,6 0-262 15,-1-5-538-15</inkml:trace>
  <inkml:trace contextRef="#ctx0" brushRef="#br0" timeOffset="418221.1888">24017 6560 1527 0,'0'0'583'0,"0"0"-503"15,0 0 30-15,0 0 22 0,0 0 22 0,0 0-11 0,0 0-48 16,0 0-55-16,0 0-50 0,0 0-53 0,0 0 3 15,0 0 12-15,0 0 25 0,0 0 40 16,-25 28-3-16,7 2-2 0,-6 4-1 16,0-1-2-16,-4 4 0 0,-2 1-2 0,-1-1-2 0,-1 4-5 15,0-2 3-15,-1 2 0 0,2-1-6 16,1-5-24-16,3 0-54 0,6-4-82 16,3-4-122-16,4-2-143 0,5-9-429 0,2-5-49 15</inkml:trace>
  <inkml:trace contextRef="#ctx0" brushRef="#br0" timeOffset="418397.7025">23766 6570 2310 0,'0'0'38'0,"0"0"3"0,0 0 6 0,0 0 28 15,0 0 21-15,0 0-3 0,0 0-35 16,0 0-41-16,0 0-50 0,0 0-33 0,0 0 6 15,0 0 16-15,0 0 34 0,0 0 23 16,30 32-32-16,0 0-81 0,6 2-148 0,1 0-209 0,-7-6-350 16,-10-9-137-16</inkml:trace>
  <inkml:trace contextRef="#ctx0" brushRef="#br0" timeOffset="418526.5755">24313 7068 599 0,'0'0'1004'15,"0"0"-508"-15,0 0-207 0,0 0-100 16,0 0-79-16,0 0-33 0,0 0-43 0,0 0-31 15,0 0 2-15,0 0-10 0,0 0-11 0,0 0-58 16,0 0-168-16,0 0-284 0,-39-14-1036 0</inkml:trace>
  <inkml:trace contextRef="#ctx0" brushRef="#br0" timeOffset="427508.0687">1642 9031 0 0,'0'0'0'0,"0"0"0"0,0 0 0 0,0 0 0 0,0 0 0 0,0 0 0 0,0 0 0 0,0 0 0 16,0 0 0-16,0 0 0 16,0 0 0-16,0 0 0 0,-22-39 0 0,42 39 0 15,8 0 0-15,1 0 0 0,2 0 0 16,3 0 0-16,3 3 0 0,0 2 0 15,3 1 0-15,3-1 0 0,2 1 0 0,1 1 0 0,5-1 0 0,4-1 0 16,2 2 0-16,7-5 0 0,3 3 0 0,7-1 0 16,5-1 0-16,6-2 0 0,3 3 0 15,9-4 0-15,2 0 0 0,4 1 0 0,5-1 0 16,5 1 0 0,5-1 0-16,6 0 0 0,4-2 17 0,6 2 14 15,0-1 1-15,4-1-2 0,8 1-4 0,4-1-4 0,3 2-7 16,6-2 6-16,1-1-5 0,6 1-12 0,-1-2-2 0,7 2 4 15,-2-3 1-15,7 1 10 0,1-2 4 0,2 0 0 16,8-2 6-16,0 0 7 0,5-2 11 16,7-2 13-16,3 3 5 15,2-4 4-15,6 0-3 0,2 0-8 0,2 0-5 0,5-2 1 0,4-2 1 16,4 2-6-16,7 0-9 0,7-1-16 16,2 1-9-16,5 1-4 0,-2 3-5 15,-1 2 3-15,3 1-7 0,-3 1-1 0,0 2 2 0,3 2-6 16,-1 2 8-16,0 0 1 0,3 1-2 15,-2-1 1-15,1-1-4 0,0 1-4 0,-1 0 0 0,2-3 1 16,-1 0 3-16,2-3 1 0,1 0 3 0,1-1 1 16,1-1 0-16,1-3 1 0,1 2-3 15,-2-2 15-15,0-3 18 0,-1 3 1 16,1-2 3-16,-1 1-16 0,0-1-13 0,0 1-1 16,0-1 0-16,-3-1 0 0,-1 0-5 0,-1 1-3 0,-3-1-2 15,0 1 0-15,-2 0 3 0,-3-1 3 16,1-1-3-16,-5 2-1 0,-3 1 0 15,2 0-1-15,-5 0 3 0,0 3 4 0,-3 2-4 0,-4 0 2 16,-3 1 0-16,-5 2-4 0,-5 0 1 16,-8 1 0-16,-8 2 0 0,-4 1 2 0,-9-3-3 15,-8 2-1-15,-10 0-2 0,-5-1-1 0,-9-1 4 16,-12 0-1-16,-5 0 3 0,-8-2 1 0,-9 2-4 16,-6-2-1-16,-8 1 0 0,-8 0-4 15,-4 3 5-15,-10-1-2 0,-6 3-1 0,-3 0 1 16,-4 0-2-16,-5 2 1 0,-3-1-2 0,-6 5 1 15,-4 1-3-15,-6 1-32 0,-9 3-118 0,-5 2-211 16,-8-4-262-16,-11-1 615 0</inkml:trace>
  <inkml:trace contextRef="#ctx0" brushRef="#br0" timeOffset="428443.3799">1209 11211 1421 0,'0'0'20'0,"0"0"-19"0,170-49-13 0,-74 29 5 0,4-1 5 0,-4 5 2 16,6 2 12-16,0-2 8 0,7 2-3 0,3 1-2 16,3-1 2-16,6 0-10 0,7-1-1 15,4 1-8-15,4-1-5 0,3-1 2 0,3 2-2 16,2-2 5-16,3 0 5 0,8 1-6 0,1-4 8 16,9 1 2-16,0 2-4 0,10-5 15 0,3 3-6 15,7-3 2-15,9 0 5 0,6-1 2 16,6 0 20-16,11-3 8 0,9 0 6 0,9-4-7 15,9 0-19-15,9-1-10 0,9-2-10 16,5 2 2-16,6 1-2 0,3 4-1 0,6 0 0 0,5 3-6 16,6 2-4-16,4-1-4 0,6 0-14 15,3 3-20-15,6 1-19 0,0-1-19 0,0 2-4 0,4 0 13 16,-1 1-5-16,1 0 6 16,3 0 8-16,0-1 6 0,3 0 30 0,-2 0 20 0,3-2 19 15,-3 3 15-15,0 1 5 0,1 1 2 0,-2-1-7 16,-1 2-6-16,-1 0 0 0,0 1-3 0,-6 2-3 15,1 0-2-15,2 2-5 0,-9-2 3 16,-1 3-3-16,-2-1-1 0,-3 0-1 16,-4 1-7-16,0 0 9 0,-5 0 4 0,-3 2 2 0,-5 1 4 15,-3 1-8-15,-2 4-1 0,-4-1-2 16,-2 0-1-16,-9 5 0 0,-3 1-5 0,-9 1 1 16,-7 1-1-16,-6-1-2 0,-10 0 1 0,-5 2-3 15,-9-4-1-15,-10-1-3 0,-6 1 0 0,-7-4 2 16,-7-1 0-16,-11 0 6 0,-3 1 0 15,-12-2-2-15,-3 1 1 0,-5-1 1 0,-9-1 4 16,-4-1 3-16,-8 2 3 0,-7-1 1 0,-5 1-3 16,-6 0-2-16,-9 1-3 0,-11-1 0 0,-9 0-1 15,-13 2 0-15,-8-2-1 0,-10 0-5 16,-10 0-18-16,-10-2-62 0,-9 0-90 0,-5 0-178 16,-9 0-331-16,-1 2 188 0</inkml:trace>
  <inkml:trace contextRef="#ctx0" brushRef="#br0" timeOffset="429729.7178">4211 9849 990 0,'0'0'124'0,"0"0"27"0,0 0 24 0,0 0 5 16,0 0-9-16,0 0-10 0,0 0-33 0,0 0-28 16,0 0-37-16,0 0-56 0,0 0-65 15,0 0-14-15,-64-31 10 0,64 49 16 0,0 3 40 16,0 5 6-16,1 2-2 0,7 4 8 0,-1 3 1 15,2-2 2-15,3 3 1 0,-2 2-5 16,-1 1 3-16,1-1-4 0,-4 1-5 0,-1 0-19 16,0 0-55-16,-2-3-61 15,-2-1-67-15,-1-3-55 0,0-3-9 0,1-4 18 0,-2-4 46 16,-2-7 57-16,-2-4 55 0,0-5 52 16,0-5 40-16,1 0 19 0,-4-10 0 0,2-2-12 0,-2-8-8 15,-2-3 7-15,0-2 31 0,2-5 52 0,-1-3 30 16,2-1 31-16,-1-3-7 0,0 0-33 0,0-4-21 15,-3 1-16-15,1-1 2 16,-3-1 12-16,-3 0 1 0,0 1 8 0,-2 2 2 0,-2 1-5 0,2 1-4 16,-4 4-10-16,4 1 8 0,2 1 0 0,6 5-5 15,0 5-24-15,6 3-34 0,4 4-25 16,0 1-18-16,5 1-15 0,6 1-17 0,2 0-13 16,4 3-9-16,2 2 2 0,4 3 11 0,1 2 7 15,5 1 12-15,2 0 8 0,-1 4 2 16,2 5 9-16,0-1-1 0,1 4 5 0,-5 0-5 15,0 4-5-15,-2 2-10 0,-5 4-8 0,-2 4-7 16,-5 2 4-16,-3 3 11 0,-5 2 17 0,-6 0 18 16,0 1 9-16,-8 1 10 0,-6-1-1 15,-4 0 0-15,-6-1-7 0,0-3-9 0,-5-3 1 0,3-5-2 16,0-5 7-16,4-4 6 0,3-6 2 16,3-1 4-16,7-2-20 0,4-4-45 0,5 0-140 15,0-4-309-15,5-2-214 16,0 2 611-16</inkml:trace>
  <inkml:trace contextRef="#ctx0" brushRef="#br0" timeOffset="431178.3922">4728 9861 1043 0,'0'0'-37'16,"0"0"-35"-16,0 0 47 0,0 0 45 0,0 0 11 15,0 0 6-15,-34 128 5 0,30-106-2 0,0 3-3 16,1-1-5-16,1 1-6 0,2 1-5 15,0-4-7-15,0 1-2 0,0-3 0 16,0 0 6-16,2-3 2 0,1-2 1 0,-2-3 1 0,1-5-2 16,-1-1 10-16,-1-3 39 0,0-3 51 0,0 0 58 15,0 0 45-15,0-1-23 16,0-5-46-16,-7-4-54 0,0-5-58 0,0-4-9 0,-5-3-10 16,-1-3-3-16,-1-1-2 15,2-3 2-15,-3-3 1 0,3 0-2 0,0-2-1 0,2-3-8 16,2 1 1-16,4-2 1 0,0 0-4 0,1 0-1 15,1 2-3-15,2-1-6 0,0 3 1 0,0 6-3 16,5 6-7-16,2 4-5 0,3 4-12 0,6 4-8 16,1 2-4-16,4 4 1 0,4 0 5 0,1 4 8 15,2 0 4-15,2 4 0 0,-1 3-1 16,0 7-3-16,-4 0 0 0,-2 5-2 0,0 2-3 16,-7 5-2-16,-1 0-8 0,-6 3 0 0,-5 0 2 15,-4 0 4-15,2-1 8 0,-10-1 2 0,-4-2 3 16,-2 0 2-16,-1 0 0 0,-2-2 4 15,-3 0 3-15,0-1-1 0,-1 3 7 16,-3-3 7-16,1-1 4 0,1 0 5 0,0 0 6 16,3-3 9-16,3 0 0 0,2-4 2 0,4-3-6 15,4-2-13-15,2-2-5 0,3-1-7 0,1-1 4 16,1 1 6-16,6-3 12 0,2 0 17 0,4-1 5 16,6-2 3-16,2 0-8 15,6-3-14-15,4-5-7 0,3-1-9 0,1-3-7 16,4 0-8-16,0 0-5 0,0-2-1 0,-2 0-2 0,2-2 1 15,-3 0 1-15,-1-2-1 0,1-1 3 0,0-2-1 16,-1-1 3-16,1-2 3 0,-1-3 2 16,-5-1 12-16,-2 0 4 0,-5-3 3 0,-1-1 5 15,-3-2-3-15,-6 2 6 0,-3-2 8 0,-3 4 3 16,-8 5 3-16,1 2 10 0,-9 5 13 0,-1 6 10 16,-5 4 3-16,0 3-14 0,-4 3-22 0,2 2-16 15,-3 3-15-15,0 7-6 16,-4 4 0-16,1 6-3 15,-4 4 6-15,4 3-2 0,3 6-1 0,-1 0-1 0,7 0-4 0,2 2 2 16,6-2 1-16,1 2 1 0,7-2 5 0,-2 0-2 16,7-2 1-16,6-1 0 0,2-2 0 0,5-2 3 15,0-5 0-15,1-4 0 0,2-3-7 0,2-5-3 0,-2-3-1 16,-1-3-1-16,-1-3 6 0,-2-3 5 16,1-6 5-16,-1-4 9 0,-6-2 3 0,1-2 12 15,-4-4 3-15,-5-1 3 0,-1-1 1 0,-6-1-10 16,2-1-6-16,-2-2-10 0,-3 1-1 15,-1 0 0-15,-4-1-2 0,2-1-1 16,1 1-3-16,1-1-4 0,-1 3-1 0,5 0-2 16,1 5 1-16,1 3-2 0,1 4-10 15,6 2-9-15,2 2-14 0,4 4-11 0,3 1-7 0,1 4-10 0,3 0-10 16,2 3-11-16,1 3-5 0,-2 3 2 16,0-1 8-16,3 3 17 0,-4 0 20 0,1-1 14 15,0-1 17-15,-1-1 5 0,0-4 3 16,0-3 1-16,-4 1 5 0,-1-2 3 0,-4 0 6 0,-1-3 10 15,-1 0 10-15,-4 2 24 0,-1-1 18 16,-3 2 11-16,-1 0 2 0,0 0-15 0,0 2-17 16,0 1-22-16,-2 4 4 0,-3 2-3 0,2 5-2 15,-6 4 5-15,5 0-17 0,-3 2-5 0,2-1-6 16,1 0-3-16,2 0-3 0,2 2 1 16,0 1 1-16,0 0 1 0,1-1-2 0,4-1-1 15,-1-1 1-15,-1-3-3 0,2-3 5 0,-3-1-2 16,-1-2 1-16,1-4 4 0,-2-2-3 15,2-3 5-15,-2 0 15 0,0-1 26 0,0 0 29 16,0 0 23-16,0-5-13 0,0-5-26 0,0-5-27 16,0-5-26-16,-2-3 0 0,1-3 1 15,1-2-1-15,-1-2-2 0,0-2-4 0,1-2-2 16,0-2 2-16,1-1-2 0,1-1 3 0,4-1 1 16,-5 3-5-16,1 2 2 0,3 4-2 0,-1 1-2 15,2 4 1-15,-1 5-5 0,5 3-5 0,-2 6-2 16,3 2-8-16,0 2-2 0,1 4-1 15,5 3 0-15,-1 0 6 0,2 3 2 16,2 5 1-16,1 5-2 0,-2 1 4 0,0 2-2 0,-3 5 1 16,-2-1-4-16,-6 4-14 0,-4 0-16 15,-4-2-17-15,0 5-9 0,-10-3-2 0,-2 3 8 0,-8-3 10 16,0 1 16-16,-8-5 11 0,3-1 13 0,-4-1 10 16,0-3 5-16,0-3 7 0,4 0 0 15,-1-6 2-15,6 0 10 0,3-3 11 16,2-2 13-16,4-1 11 0,5 0 4 0,2 0-1 15,3-3-4-15,1 0-17 0,3-2-21 0,6-1-16 0,6-2-12 16,4-2 2-16,5 1 4 0,4-1-3 16,4 2 4-16,1 1 0 0,3 2-1 0,0 1 3 15,0 5-5-15,-1-1-2 0,-4 5-4 16,-1 3-1-16,-2 3 1 0,-5 2 0 0,-3 0 3 16,0 0-1-16,-5 1-3 0,-1 1 0 15,-7 0-6-15,-2 0-3 0,-4 0 2 0,-1 0 2 0,-2 0 11 16,-7-1 6-16,-2 0 11 0,-2 1 7 15,-5-4 5-15,-2 1 9 0,-2-3-4 0,-6 0-2 16,-1-1-3-16,-4-2-5 0,1-1 6 0,-6 0-3 16,3-2 2-16,3-3 0 15,0 0-4-15,4-4-3 0,5-4-15 0,4-2-38 0,6-2-80 0,7-2-231 16,2 2-569-16,3 5-263 0</inkml:trace>
  <inkml:trace contextRef="#ctx0" brushRef="#br0" timeOffset="432133.1808">7039 9778 1384 0,'0'0'177'0,"0"0"-60"0,0 0-75 0,0 0-21 16,0 0-19-16,0 0-32 0,0 0-54 16,0 0-14-16,0 0 3 0,0 0 22 0,0 0 49 15,0 0 17-15,0 0 13 0,0 0 8 0,25 35-6 16,-19-11 2-16,3 0 0 0,0 0-2 15,-1-1 5-15,1 0-5 0,-5-3-3 0,2-2-3 0,-3-2 0 16,-2-1-2-16,1-4 0 0,-2-1 6 16,2-5 3-16,0 0 44 0,-2-4 77 0,0-1 82 15,0 0 70-15,0 0-12 0,-5-4-70 0,3-5-79 16,-3-2-65-16,-1-4-28 16,-3-3-1-16,0-4-1 0,0-3-6 0,2-2 3 0,-6 0 0 15,5-4-5-15,-2-1 4 0,-3-1-6 0,1-3-3 16,-1 4 3-16,0-4-3 0,-1 2 2 0,2 2-2 15,2-1-7-15,1 1 4 16,1 0-6-16,6 1 0 0,2 2-2 16,0 3-5-16,7 2-2 0,3 4-4 0,1 4-5 0,2 2-6 0,6 5 0 15,4 2-3-15,5 2 3 0,3 4 6 0,0 1 1 16,6 0 2-16,-2 7 5 16,2 1-3-16,-3 4 0 0,2 0 0 15,-6 4-5-15,-6 4 3 0,-2 1-4 0,-4 0 0 0,-7 4-1 0,-1-1-6 16,-9 1 3-16,-1 2-6 0,-2-2 6 0,-10 0 10 15,-6 2 4-15,-1-3 9 0,-6 0 3 16,-2-3 0-16,-2-3 1 0,-1-1 1 0,1-5 4 0,3-2 1 16,3-3 1-16,1-1 1 0,8-2-6 0,5-2 4 15,5-1 3-15,2-1-4 0,2 0-4 16,0 0-29-16,5-3-49 0,4-4-11 0,6-5-2 16,10-2 11-16,1-3 23 0,8-1-15 15,-2-1-31-15,2 0-40 0,-2-2-37 16,3 0-19-16,-4 1 15 0,-1-3 48 0,-5 3 58 0,1-1 44 15,-4 1 24-15,-2 3 13 0,-3 2 23 0,-4 3 35 16,-4 2 31-16,-4 5 26 0,2 1 5 0,-6 4-22 16,-1 0-29-16,0 0-33 0,0 0-39 15,0 4-8-15,0 3 11 0,0 6 15 0,0 6 25 16,-1 1 0-16,0 5-11 16,1 2-13-16,0 1-11 0,1 2-2 0,-1-1-8 0,2-1-1 15,3 3-1-15,-1-1-2 0,2 3 5 0,-2-4-2 16,6-1 0-16,-1-3-1 0,0-1 1 0,2-3 4 15,1-1 4-15,-1-5 4 0,4-2 8 16,-1-6 5-16,3-1 9 0,-3-3 6 0,6-3 0 16,-1 0 1-16,0-7-1 0,2-3-8 0,-3-3-3 15,2-2-7-15,-3-5-8 0,1 0-2 0,0-5-1 16,-5 0-2-16,-2-1-1 0,-2-2-2 0,-1-2-6 16,-6 1-2-16,-1-1-2 0,-2 2-1 15,1 1-3-15,-3 3-9 0,-4 3-7 0,-1 4-17 0,2 5-25 16,0 3-33-16,3 5-69 0,1 1-157 15,-1 3-122-15,3 5-199 0,0 1-185 16,3-1 437-16</inkml:trace>
  <inkml:trace contextRef="#ctx0" brushRef="#br0" timeOffset="432681.912">8175 9585 1255 0,'0'0'711'0,"0"0"-578"0,0 0-72 16,0 0-25-16,0 0-25 0,0 0-10 15,0 0 9-15,0 0 7 0,0 0 11 0,0 0 10 16,0 0-6-16,0 0-6 0,0 0-11 0,11 104-2 16,-1-78 0-16,-2-1-4 0,0 3 3 15,-4-2-3-15,4 1-5 0,-6-4 1 0,-1 1-3 16,0-5 1-16,-1-3 3 0,0-2-3 0,0-2 4 16,1-4 0-16,-1-1 3 0,-2-2 9 15,1-3 11-15,-1-1 25 0,0-1 26 0,-2 0 1 16,2-2-12-16,-2-8-21 0,-3-1-27 0,3-6-7 15,-1-2 1-15,1-6-4 0,3-3-3 0,1-2-2 16,0-2-7-16,1-6-2 0,3-1 2 16,3-2 0-16,2-1 3 0,-3-1 0 0,2 2-1 15,1-1 2-15,-1 0-3 0,-2 5 3 16,3 3-2-16,0 4-2 0,2 5-3 0,-2 4-1 0,2 6-7 16,0 3-3-16,3 4-6 0,1 5-4 0,5 2 0 15,1 1 1-15,7 4 4 0,0 4 5 16,0 5 1-16,2 2 2 0,0 2 2 0,-1 2 0 15,-1 1 1-15,-6 2-1 0,-2-1-12 0,-7 0-24 16,-4-1-34-16,-7 2-35 0,-2-1-14 16,-12 0-7-16,-3 2-10 0,-12-4 9 0,-4 2 11 15,-2 0 22-15,-8-2 34 0,-1 2 12 0,-2 0 14 16,2-2 21-16,3 1 33 0,4-1 41 16,3-1 31-16,1 1 8 0,5-2-8 0,6 0-12 0,7-4-21 15,4-1-14-15,2-2-14 0,7 1-8 16,0-2 8-16,8-1 13 0,4 1 11 0,7-1 6 15,4-1-1-15,4 0-12 0,7-1-12 16,4-2-6-16,0 0-11 0,4 1-15 16,1 0-19-16,3 0-34 0,-2-2-54 0,-4-1-78 0,1 0-133 0,1-1-183 15,-3 2-188-15,-9-3 266 0,-10 1 428 0</inkml:trace>
  <inkml:trace contextRef="#ctx0" brushRef="#br0" timeOffset="432954.18">9330 9245 1280 0,'0'0'308'0,"0"0"-33"15,0 0-50-15,-6-124-29 0,0 103-73 16,-2 6 11-16,-2 5-13 0,-3 2-30 0,-1 4-32 16,2 4-22-16,-6 2-19 0,-2 10-14 0,0 7-3 15,-3 7 1-15,-5 7 2 0,2 4 5 16,-1 4-1-16,5 4-2 0,1-1 0 0,5 0-9 15,4-2-1-15,3 2 7 0,7-2 5 0,1 1 7 16,1-4 5-16,3-2-5 0,7-1-5 0,4-6 0 16,2-2-2-16,3-3 7 15,1-2 1-15,3 0 1 0,6-5 3 0,0-2-9 0,4-3 2 16,1-3-1-16,2-5-4 0,2 0-9 16,-2-2-36-16,3-2-76 0,0-1-179 0,-10 0-636 0,-9 0-687 15</inkml:trace>
  <inkml:trace contextRef="#ctx0" brushRef="#br0" timeOffset="447168.9785">1923 10078 169 0,'0'0'78'0,"0"0"54"0,0 0 93 0,0 0 29 0,0 0 22 16,0 0-13-16,0 0-59 0,0 0-16 0,0 0-19 15,0 0-30-15,0 0-27 0,0 0-30 0,-71-74-42 16,71 74-31-16,0 0-36 0,0 0-23 16,0 0-45-16,0 4-7 0,0 6 20 0,2 8 23 15,1 4 46-15,2 5 19 0,3 6-3 0,-4 4-6 16,0-2 4-16,2 6 1 0,0-1 0 15,-3-1 10-15,1-1-1 16,2 0 1-16,-3-4-3 0,2 0-10 0,-2-1-28 0,-1-4-71 0,3-2-154 16,-2 0-233-16,-1-10-243 0,-2-7 364 15</inkml:trace>
  <inkml:trace contextRef="#ctx0" brushRef="#br0" timeOffset="447513.1459">1632 10008 1083 0,'0'0'109'0,"0"0"13"0,0 0-11 15,0 0-5-15,0 0 17 0,0 0 18 16,0 0-4-16,0 0-22 0,0 0-47 0,0 0-45 16,0 0-21-16,0 0-2 0,0 0 6 0,69-73 4 15,-27 63-3-15,4 3 1 0,3 2 0 0,-1 5-2 16,3 0 1-16,-1 0-3 0,-3 9-6 0,-4 2 2 15,-2 3-11-15,-3 6-6 0,-6 2-1 16,-4 6-3-16,-6 2 7 0,-4 4 6 16,-6 3 0-16,-8 0 3 0,-4-2 1 15,-1 6-3-15,-10-5 1 0,-5 0 0 0,-5 1 2 0,-4-4 7 16,-4-1-8-16,-3-4-1 0,-1-1 4 0,-3-4-15 16,2 1 6-16,-2-3-13 0,4-2-5 0,1-4 3 15,1-3-1-15,6-5-38 0,0 0-19 0,7-4 24 16,0-2-33-16,8-1 56 0,6 0-64 15,3-9-212-15,2-3-284 16,4 1 26-16,-2 1 571 0</inkml:trace>
  <inkml:trace contextRef="#ctx0" brushRef="#br0" timeOffset="447783.3876">2596 9756 1310 0,'0'0'118'0,"0"0"-94"15,0 0-17-15,0 0-4 0,0 0 10 16,0 0 3-16,0 0-48 0,0 0-65 0,0 0 73 0,0 0 29 16,0 0 40-16,0 0 53 0,-48 118-68 0,35-89-23 15,3 3-6-15,0 1-1 0,0 3 0 16,2 2 9-16,1 2 5 0,-1 3 0 0,-1-2 4 16,6-2 1-16,0-1-5 0,3-3 1 0,0-5-3 15,3-1 4-15,3-3 7 0,3-2-1 16,3-4-2-16,2-3-4 0,0-2 6 15,5-4 1-15,0-3 4 0,1-1-7 0,2-4-11 0,-1-2 5 16,3-1-7-16,1-4-7 16,-3-4-28-16,-1-2-75 0,-1-3-153 0,0-1-305 0,-7 2-261 15,-6 5 734-15</inkml:trace>
  <inkml:trace contextRef="#ctx0" brushRef="#br0" timeOffset="447992.4402">2469 10228 996 0,'0'0'-55'0,"0"0"-58"16,0 0 13-16,0 0 36 0,0 0 36 16,0 0 6-16,0 0-1 0,0 0 76 0,0 0 65 15,0 0 52-15,0 0 26 0,0 0-57 0,0 0-59 16,0 0-33-16,116-15-12 0,-78 1-8 16,2-1-12-16,1-2-56 0,-3 0-173 0,-8 4-324 15,-12 4-140-15</inkml:trace>
  <inkml:trace contextRef="#ctx0" brushRef="#br0" timeOffset="448393.2963">2885 9874 1138 0,'0'0'293'0,"0"0"-124"16,0 0-4-16,0 0-26 0,0 0-40 0,0 0-33 15,0 0-38-15,0 0-42 0,0 0-45 16,0 0-73-16,0 0 25 0,0 0 36 0,0 0 52 15,0 0 76-15,6 71-14 0,-1-46-19 0,-1 3-13 16,0 0-4-16,1 3-3 0,-3-3 7 0,1 1-3 16,-2-1-1-16,-1 1 1 0,2-4-6 15,-2 0 3-15,0-3 7 0,1-3-2 0,-1 0 5 16,0-6-4-16,0-4-2 0,0-4 5 16,0-2 17-16,0-3 30 0,0 0 30 15,0 0 38-15,0 0 25 0,0 0 15 0,0-4-15 16,0-4-43-16,0-5-42 0,-6-6-41 0,2-2-19 0,-3-4-1 15,2-2 0-15,-6-1-5 0,2-1 6 0,-1-1-2 16,-2-1 4-16,1-3-3 0,1-1-4 16,0-2 0-16,2 0-5 0,0 1 4 15,3 3 2-15,2 2 0 0,3 4 0 0,0 2-8 16,3 2-4-16,4 4-10 0,3 2-8 0,1 5-3 0,4 1-5 16,3 2-2-16,3 2 8 0,6 0 3 0,0 3 5 15,0 0 0-15,3 1-2 16,-2 1-7-16,1 1-12 0,-1 1-8 0,-4 0-16 15,2 0-30-15,-4 0-62 0,-2 6-110 0,-3 1-176 0,-3 3-250 16,-5-2-133-16,-6-2 700 0</inkml:trace>
  <inkml:trace contextRef="#ctx0" brushRef="#br0" timeOffset="448577.1471">2891 10055 952 0,'0'0'54'0,"0"0"-41"15,0 0 56-15,0 0 73 0,0 0 44 0,0 0-3 0,0 0-47 16,0 0-76-16,0 0-27 0,0 0-15 16,0 0-12-16,0 0 22 0,0 0-19 0,0 0-28 15,132-44-54-15,-100 37-186 0,-10 1-341 16,-6 2-338-16</inkml:trace>
  <inkml:trace contextRef="#ctx0" brushRef="#br0" timeOffset="448797.1096">3219 10278 2535 0,'0'0'82'16,"0"0"-65"-16,0 0 13 0,0 0 22 0,0 0 9 15,0 0 2-15,0 0-27 0,0 0-14 0,0 0-2 16,0 0-7-16,0 0 8 0,0 0-10 0,129-107-6 15,-82 87-1-15,0 2-5 0,-2 2 2 16,-2 2-10-16,-6 1-6 0,-4 2-4 0,-7 2-10 16,-1 4-9-16,-6 1-28 0,-4 1-43 15,-4 2-96-15,-4 1-157 0,-5 0-221 16,-2 0-283-16,0 1 195 0</inkml:trace>
  <inkml:trace contextRef="#ctx0" brushRef="#br0" timeOffset="449108.3219">3457 9908 1804 0,'0'0'245'0,"0"0"-32"16,0 0-14-16,0 0-10 0,0 0-23 16,0 0-22-16,0 0-32 0,0 0-21 0,0 0-28 15,0 0-22-15,0 0-19 0,0 0-15 16,0 0-10-16,0 0-18 0,-27-21-9 0,27 31 10 15,1 4 14-15,4 11 17 0,0 4 11 0,2 5-7 16,0 3-10-16,-1 0-5 0,3 1 4 0,1 2 0 16,1-1 1-16,-2 2-1 0,1 1-2 15,0-3 0-15,0-3-2 0,-2-2 4 16,-1-5-3-16,0-4-1 0,-1 0 0 16,-3-5-2-16,1-1 4 0,-1-4-1 0,-2-2 1 15,-1-6 1-15,1-1-3 0,-1-4-5 0,1-1-6 16,-1-1-27-16,0 0-40 0,2 0-56 0,0-3-87 0,2-4-260 15,-2 1-555-15,0 1-261 0</inkml:trace>
  <inkml:trace contextRef="#ctx0" brushRef="#br0" timeOffset="450940.6523">9455 9068 0 0,'0'0'0'0,"0"0"0"15,0 0 153-15,0 0 157 0,0 0-45 0,0 0-61 16,0 0-63-16,0 0-40 0,0 0-38 16,0 0-16-16,0 0-2 0,0 0-9 0,101-80-10 15,-101 80-31-15,0 0-34 0,-2 0 1 0,-4 2 6 16,3 2 19-16,-4-1 22 0,3 2-3 0,-4-1-4 15,5 0-4-15,-2-1-6 0,3 0-25 16,0 0-55-16,0 0-61 0,-2 0-74 0,3-1-63 16,0 2-62-16,1-2 204 0,0 1 144 0,0-2 0 15</inkml:trace>
  <inkml:trace contextRef="#ctx0" brushRef="#br0" timeOffset="451676.5148">9525 9408 517 0,'0'0'173'0,"0"0"-1"0,0 0 31 0,0 0 18 0,0 0 22 0,0 0-13 0,0 0-80 15,0 0-55-15,0 0-48 0,0 0-28 0,0 0-14 16,0 0-1-16,0 0 1 0,0 0 2 16,69-73 5-16,-41 67-1 0,6-2 2 0,1 0 0 15,3 0-7-15,-1 0-1 0,-2 1-5 0,-2 2 0 16,-5 1 1-16,1 1-1 0,-7 1 0 16,-5 1-6-16,-4 1-4 0,-4 0-3 15,-5 0-11-15,-1 0-24 0,-3 0-23 0,0 3-8 0,-5-3 16 16,-2 4 25-16,-5-2 33 0,0 1 14 0,-2-1-2 15,-3-1 3-15,1-2-4 0,1 2-1 16,3-1 0-16,1 0 1 0,2 0 6 0,1 0 2 0,-1 0 6 16,4 0 8-16,-1 0 8 0,3 0 10 0,2 0-1 15,-1 0-9-15,2 0-19 0,0 0-18 16,0 4-5-16,0 2-2 0,0 2 7 0,0 4 6 16,5 1-1-16,-1 4 1 0,2 1-2 15,-1 2-1-15,0 2-2 0,2 0 0 16,-3 2 1-16,-1 0-1 0,2 1 4 0,-1 1-5 15,-1-1 3-15,1 1 2 0,-2 0-1 0,1-1 7 0,3-2 0 16,-2 0-1-16,3-2-3 0,0-2-29 16,2-1-58-16,-2 0-94 0,1-2-182 15,2-4-280-15,-1-3-202 0,-5-5 803 0</inkml:trace>
  <inkml:trace contextRef="#ctx0" brushRef="#br0" timeOffset="452271.4921">10206 9311 1202 0,'0'0'128'16,"0"0"-24"-16,0 0-16 0,0 0 1 0,0 0-6 15,0 0-31-15,0 0-36 0,0 0-13 16,0 0 3-16,0 0-2 0,0 0 3 16,0 0-2-16,-61 123-1 0,60-97 5 0,0 2-4 0,1-1 0 15,0 1 0-15,1-3-4 0,-1 1 3 16,0-3 1-16,1-1 0 0,0-3 2 0,0-2-1 15,6-2 0-15,-5-2 1 0,-1-4 3 0,2-3 2 16,-3-2 12-16,1-2 33 0,-1-2 43 16,0 0 55-16,0 0 15 0,0-5-27 15,-4-2-39-15,1-3-55 0,-5-3-25 0,1-4-3 0,2 1-6 16,-2-3 5-16,4-4-2 0,-5 1 0 16,6-3 2-16,-1-2-4 15,1-1 0-15,2-1-6 0,-2 1-2 0,4-2 0 0,3 0-2 16,1 2-1-16,1 1-1 0,2 5-4 15,1 2-8-15,4 3-1 0,2 4-1 0,2 2-4 16,3 1-1-16,1 3 1 0,0 4-5 0,7 2 4 0,-2 1 2 16,-2 1-2-16,3 7 2 0,-6 3-3 0,1 3-4 15,-5 1 0-15,-4 1-4 0,-5 2-4 0,-1-1-5 0,-6 0-5 16,-2-1-6-16,-3 0 4 16,-8 0 2-16,-4 0 1 0,-4-1 11 0,-5-2 7 15,-4 0 8-15,-2 0 11 0,1-3 0 0,-7-1 2 16,8-1 2-16,-2-2-1 0,4-2 7 15,4 0-1-15,3-3 4 0,7 0 4 0,4 0-2 16,3-1 5-16,2 2-6 0,3-2-8 0,0 0-11 0,3 1-2 16,3 0 3-16,3 1 5 15,3 3 12-15,6 0 0 0,2-1-2 0,1 1-3 0,4 0-5 16,0 3-2-16,-1-1-2 0,-2 2-2 16,3 3 2-16,-3 2-3 0,-1 1 2 0,0-3 0 15,2 5 0-15,-1-1 2 0,-3 0 0 0,2 1 1 16,-3 1 0-16,-1-2-3 0,-2-1 1 0,-2-1-2 15,-1-1 1-15,-2-1-14 0,-4-3-62 0,0-4-112 16,-1 0-209-16,0-3-424 0,-3 0-147 0</inkml:trace>
  <inkml:trace contextRef="#ctx0" brushRef="#br0" timeOffset="452476.5341">10715 9397 1720 0,'0'0'50'0,"0"0"-53"0,0 0-26 16,0 0 22-16,0 0 27 0,0 0 20 0,0 0 7 0,0 0 12 15,0 0-2-15,0 0-4 0,0 0-5 16,1 136-12-16,10-116-3 0,-2-2-2 0,0 0-3 16,0 0-2-16,0-3-2 0,0 0-10 15,-4-2-58-15,0-1-127 0,-3-2-310 0,-1-3-419 0,-1-1 249 0</inkml:trace>
  <inkml:trace contextRef="#ctx0" brushRef="#br0" timeOffset="452657.3244">10762 9219 1717 0,'0'0'66'16,"0"0"-27"-16,0 0 7 0,0 0 24 15,-13-119 12-15,13 111-4 0,1 5-48 16,4 2-56-16,3 1-29 0,5 2-8 0,1 4 14 0,7 6 23 15,3 2 6-15,3 3-92 0,0 2-247 16,-4-3-364-16,-8-6 28 0</inkml:trace>
  <inkml:trace contextRef="#ctx0" brushRef="#br0" timeOffset="453054.7723">11091 9300 1646 0,'0'0'197'0,"0"0"-33"0,0 0-5 0,0 0 1 16,0 0-12-16,0 0-35 0,0 0-46 15,0 0-40-15,0 0-29 0,0 0-8 0,0 0-3 16,0 0 8-16,0 0 6 0,-31 35 3 0,29-12 2 16,-1 1-5-16,-1 1 3 0,4 1-2 15,-3-1-2-15,-1-1 6 0,-1 1-7 16,0-1 4-16,1-4 0 0,0 0-1 0,-2-3 6 0,3-3-3 0,-2-4 1 16,2-2 1-16,1-2-4 0,1-3 1 15,-1-1 3-15,2-2 12 0,0 0 13 16,0 0 17-16,0 0 18 0,0-3-11 0,0-5-12 15,3-2-20-15,2-5-20 16,-1-2-1-16,0-3-1 0,0-1 2 0,2-4 3 16,1 0-5-16,0-2 5 0,0-4-1 0,3 1 1 0,-3 2 3 15,2-1-3-15,-2 4 1 0,-1 2-2 0,-1 5 1 16,0 2 3-16,-1 6 3 0,-2 3-1 0,1 2-4 16,-2 3-4-16,-1 1-9 0,1 1-15 15,0 0-8-15,1 2-5 0,3 7 8 0,2 2 11 16,2 2 5-16,1 6 9 0,0 3 0 0,2 2 0 0,1 1 5 15,-2 0-7-15,3 1 0 0,0 1-1 16,0-5-1-16,-2 1 3 0,0 0 2 16,1-1-3-16,-5-3-17 0,3 0-58 0,-3 0-124 15,1-3-149-15,-3 1-279 0,-2-6-367 0,-3-3 270 0</inkml:trace>
  <inkml:trace contextRef="#ctx0" brushRef="#br0" timeOffset="453242.5688">11036 9524 777 0,'0'0'702'0,"0"0"-610"15,0 0 11-15,0 0 45 0,0 0 20 0,0 0-11 0,0 0-58 16,0 0-64-16,0 0-32 0,0 0-13 0,0 0 6 16,0 0 2-16,0 0-1 0,139-61-5 15,-102 56-16-15,2-3-84 0,-2 0-178 0,-9 1-403 16,-11 3-461-16</inkml:trace>
  <inkml:trace contextRef="#ctx0" brushRef="#br0" timeOffset="453482.3118">11510 9279 1498 0,'0'0'128'0,"0"0"-58"0,0 0-63 16,0 0-14-16,0 0-2 0,0 0 20 15,0 0 21-15,0 0 31 0,0 0 20 0,0 0 7 0,0 0-7 16,0 0-14-16,0 0 0 0,0 0-5 15,28 114 3-15,-23-93 2 0,-1 0-9 0,-1 0-10 0,-2-1-10 16,0 1-10-16,2 0-6 0,-2-1-5 16,1-2-3-16,0-2-4 0,3 1 3 0,-1-1 2 15,4-4-1-15,0-1 6 0,0-2-1 0,5-2 3 16,2 0-2-16,1-3-8 0,1-2-4 16,5-2-11-16,4 0-17 0,0-1-19 15,0-4-39-15,4-2-49 0,-6 0-60 0,2-4-112 16,0-1-225-16,-9 3-346 0,-4 3 198 0</inkml:trace>
  <inkml:trace contextRef="#ctx0" brushRef="#br0" timeOffset="455286.641">12323 9258 586 0,'0'0'601'0,"0"0"-471"0,0 0-16 16,0 0-7-16,0 0-8 0,0 0-33 15,0 0-78-15,0 0-50 0,0 0-4 0,0 0 17 16,0 0 46-16,0 0 12 0,0 0 2 0,0 0-1 16,-40 108-1-16,36-80-5 0,-1 0-1 15,2-1 1-15,-2-2-2 0,0-1 0 0,2-2 0 16,-3-2-2-16,2-2 1 0,0-4 0 15,0 0 1-15,0-4 3 0,1-3-1 16,1-2 5-16,2-3 24 0,0-2 38 0,0 0 64 0,0 0 73 16,0 0-8-16,-1-5-38 0,-2-4-58 0,2-2-74 15,-4-3-14-15,4-2 4 0,-3-2 7 16,-2-2-5-16,3-2-1 0,-3-1-8 0,4-3-7 16,-4 1 3-16,3-2 0 0,-4 1 11 0,1 0-1 15,1 2 5-15,2-1 6 0,-4 2-3 0,5 2 2 16,-1-2-5-16,2 3-9 0,1 2-6 15,-1 1-7-15,1 3-2 0,1 3-3 0,3 3-4 16,1 2-6-16,2 1-7 16,6 3-4-16,2 1-2 0,3 1 3 0,4 0 5 0,6 2 5 0,1 4 9 15,3 2-1-15,1 1-1 0,4 0-1 0,-2 2-6 16,1 1 3-16,-2 1-1 0,-2 1-3 0,-7 3-5 16,-3 0-12-16,-7-1-18 15,-5 0-16-15,-2 0-11 0,-8 0 5 0,-3-1 12 0,-8-1 21 16,-4 0 18-16,-6 1 6 0,-4-1 8 15,-2-2 2-15,-3 1 0 0,-4-3 6 0,4-1 2 0,0 0 9 16,3-2 8-16,6-1 10 0,1-1 5 16,7-1-3-16,2 0-5 0,5-1-14 0,2-3-10 15,4 1-5-15,0 1-2 0,1-2 13 0,3 2 12 16,4 0 10-16,3 0 5 0,4-2-9 0,2 0-6 16,5 0-8-16,1 0-6 0,3-1 0 0,3-4-5 15,-2 2 1-15,0-4-3 0,1 0 0 16,-1 0 2-16,-4-3 0 0,0 1 4 0,2-1 0 15,-1-3-1-15,-4 1-1 16,3-1-3-16,0 1 4 0,1-2 4 0,-5 1 2 16,-1 1 4-16,-4-1-1 0,-1 3 3 0,-3 1 2 0,-2 1 2 0,-4 1 5 15,-2 1 0-15,1 3 3 0,-3 1-2 16,0 0-10-16,0 2-6 16,0 0-15-16,0 0-17 0,0 2-15 0,-3 3 1 0,-1 5 8 15,0 4 6-15,-4 5 22 0,0 2 0 0,0 5 1 0,0 1 3 16,0 1-4-16,-1-1-4 0,-1 1-1 15,2-1 1-15,1 0 2 0,-1-1 1 16,0-2 2-16,-1-1-1 0,3-3-1 0,0-1-1 0,-2-3 0 16,6-3 1-16,-4-4 1 0,4-1 1 15,1-3 3-15,0-3 4 0,1-2 12 16,0 0 19-16,0 0 16 0,0 0 11 0,0-1-7 0,-2-6-17 16,5-3-22-16,0-3-16 0,3-3-4 15,0-4 2-15,2 0 1 0,1-4-1 0,1 1-2 16,1-4 0-16,-1-1-4 0,2-2 5 0,-1 1 0 15,0-4 0-15,1 2 3 0,-3-1-3 0,3 1-3 16,-4 2 2-16,2 4-2 0,-4 4 2 16,1 6 0-16,-4 6-3 0,1 3-5 0,0 4-12 0,-4 2-11 15,1 0-17-15,-1 0 1 0,2 5 12 16,2 6 10-16,0 4 18 0,0 4 1 16,-2 4-1-16,1 3 3 0,-2 2 2 0,1 3 2 0,0-2-4 15,0 1 0-15,1-1 1 0,-1 1-3 0,0-4 6 16,2-1-2-16,-1-2-1 15,3-2 1-15,-2 0-2 0,2-3 3 0,0 0 0 16,1-3-12-16,-1-1-44 0,-1-2-67 16,-2-1-98-16,1-3-152 0,0-1-246 0,-3-4-268 15,-1 0 265-15</inkml:trace>
  <inkml:trace contextRef="#ctx0" brushRef="#br0" timeOffset="455472.8852">12781 9500 0 0,'0'0'271'0,"0"0"-123"0,0 0-70 0,0 0-26 16,0 0 3-16,0 0 12 16,0 0 33-16,0 0 54 0,0 0 40 0,0 0 12 0,0 0-13 15,0 0-41-15,0 0-46 0,0 0-32 16,69 24-27-16,-46-23-20 0,4-1-10 0,-3-3-10 16,4 0-23-16,-6-1-82 0,1 0-191 0,-6 0-363 15,-7 1-241-15</inkml:trace>
  <inkml:trace contextRef="#ctx0" brushRef="#br0" timeOffset="456410.2201">13064 9281 1168 0,'0'0'112'16,"0"0"-7"-16,0 0 32 0,0 0 38 0,0 0 13 15,0 0-16-15,0 0-49 0,0 0-40 0,0 0-26 16,0 0-25-16,0 0-16 0,0 0-8 0,0 0-4 16,0 0-1-16,76-36 0 0,-53 35 2 0,0-1-2 15,-3 0 3-15,-1 0-1 0,-6 1-2 0,-2 1 3 16,-1-1 1-16,-3 2 0 0,-4-1 4 16,-2 0 6-16,-1 0 13 0,0 0 15 15,0 0 10-15,0 0 5 0,0 0-5 0,0 0-9 0,0 0-11 16,0 0-11-16,0 0-8 0,0 0-8 15,0 0-5-15,0 0-4 0,0 0-5 0,0 1-4 16,0-1-7-16,0 1-9 0,0 2 2 0,0 1 4 16,0 5 13-16,-1 1 8 0,-1 1 1 15,2 3 3-15,-4 3-4 0,1 1 5 0,0 2 1 16,-1 0 1-16,2 0 4 0,0-1-2 16,0-1-1-16,1-1-1 0,0 0-3 0,1-1 1 0,-2-1 3 15,2-2-1-15,0 1-3 0,2 0 1 16,0-2-3-16,-1 1-1 0,2 0 7 0,-1 0-5 15,1-2 1-15,-2 1 2 0,2-2-8 0,3 0-18 16,-5 1-75-16,0-2-135 0,1 0-254 16,-2-2-464-16,2-1-140 0</inkml:trace>
  <inkml:trace contextRef="#ctx0" brushRef="#br0" timeOffset="456914.2376">12433 9517 0 0,'0'0'0'0,"0"0"0"0,0 0 0 0,0 0 0 0,0 0 0 15,0 0 92-15,0 0 81 0,0 0-43 16,0 0-28-16,0 0-29 0,0 0-17 0,0 0 10 16,0 0 20-16,-11-23 15 0,11 22 11 0,0 0-3 15,-2-1-3-15,2 1-2 0,2 0-4 16,-1 0-1-16,0 0 2 0,1 0 11 0,1-1 9 16,-2 2-4-16,-1 0-14 0,1 0-28 0,-1 0-29 15,0 0-16-15,3 4-7 0,0-1-1 0,4 4 0 16,2 3-1-16,3 3-5 0,2 2-1 15,2 3 0-15,3 0 0 0,2 1 2 16,0 2-1-16,0 0-2 0,3-2-5 0,1 1-55 16,-1 1-144-16,-6-6-416 0,-3-6-875 0</inkml:trace>
  <inkml:trace contextRef="#ctx0" brushRef="#br0" timeOffset="457754.8438">13191 8840 1163 0,'0'0'136'0,"0"0"-13"16,0 0 1-16,0 0 31 15,0 0 19-15,0 0-4 0,0 0-25 0,0 0-32 16,0 0-33-16,0 0-28 0,0 0-34 0,0 0-10 15,0 0 0-15,0 0-6 0,109-91 2 0,-66 102 1 0,3 4-4 16,2 6 4-16,1 7-3 0,2 4 1 16,-4 5-4-16,2 7-2 0,0 4 1 0,-6 4 0 15,-2 3 2-15,-4 4-1 0,-7 0 1 16,-7 1-4-16,-8 0 0 0,-9-1-1 16,-5-1 0-16,-4-1 4 0,-11-3-1 15,-1-1-1-15,-5-3-1 0,-3-4-4 0,-5-3 0 0,-1-3-15 0,-3-2-31 0,-1-6-40 16,-5-3-67-16,0-6-72 15,4 1-91-15,-5-4-160 0,13-5-222 0,9-5 347 16</inkml:trace>
  <inkml:trace contextRef="#ctx0" brushRef="#br0" timeOffset="458153.3379">13700 9243 0 0,'0'0'0'0,"0"0"0"0,0 0 0 15,0 0 103-15,0 0 209 0,0 0-13 0,0 0-34 0,0 0-17 16,0 0-28-16,0 0-31 0,0 0-36 15,0 0-46-15,0 0-48 0,34-38-39 16,-39 38-28-16,-1 1-9 0,-3 3 8 0,-2 1 11 16,-4 2 11-16,-1 6 7 0,-3 1 10 0,-1 2 4 0,0 2 5 15,-1 5 5-15,1 2 3 0,-2 4-1 16,1-1-1-16,1 2-1 0,1-1-11 16,5 0-10-16,1-1-4 0,9-1-6 0,1-2 3 0,5-2 6 15,0 0 5-15,8-4 6 16,3 0-1-16,4-3-3 0,2-1-3 0,2-4-8 0,0 0 0 15,2-3-5-15,4-2-4 16,-3-3-5-16,3-2-19 0,-3-1-14 0,2 0-26 0,-3 0-38 16,-3-3-71-16,-1-4-128 0,-2-1-242 0,-7 2-318 15,-4 1 246-15</inkml:trace>
  <inkml:trace contextRef="#ctx0" brushRef="#br0" timeOffset="458364.2291">13610 9472 825 0,'0'0'360'16,"0"0"-83"-16,0 0-54 0,0 0-17 0,0 0-22 15,0 0-39-15,0 0-59 0,0 0-38 0,0 0-21 16,0 0-15-16,0 0-2 0,0 0-7 16,0 0 2-16,0 0-2 0,94-14-4 0,-63 12-5 15,0-1-30-15,6-1-80 0,-4 0-224 0,-5 1-530 16,-12 0-175-16</inkml:trace>
  <inkml:trace contextRef="#ctx0" brushRef="#br0" timeOffset="491388.5313">17575 5466 1373 0,'0'0'87'0,"0"0"43"0,0 0 20 0,0 0 1 0,0 0 13 15,0 0-45-15,0 0-40 0,0 0-26 16,0 0-28-16,0 0-12 0,0 0-6 0,0 0-4 16,27-40 0-16,-5 37 3 0,7 0 0 15,3 0 2-15,4-1 2 0,8 0 2 0,0 0 2 0,6-3 1 16,2-1-2-16,1-1 0 0,2-1-2 16,0-1-3-16,-1 1 2 15,-1 1-1-15,-2 0 0 0,-8 0-1 0,-3 2-4 0,-9 1-2 16,-8 1-7-16,-7 2-21 0,-9 0-54 15,-5 1-73-15,-5 0-228 16,-4 0-461-16,0 0-186 0</inkml:trace>
  <inkml:trace contextRef="#ctx0" brushRef="#br0" timeOffset="491594.3291">17866 5085 1366 0,'0'0'139'0,"0"0"-66"0,0 0-33 0,0 0-26 15,0 0 24-15,0 0 29 0,0 0 5 0,0 0-14 16,0 0-8-16,0 0-1 0,0 0 5 16,0 0 16-16,0 0 10 0,0 0-4 0,94 140-9 15,-80-97-13-15,2 4-16 0,-1 1-4 0,0 0-4 16,0-1-4-16,-3-2 0 0,3-2-2 16,-3-3-2-16,-1 0-25 0,-2-2-126 0,-1 0-288 15,-4-9-584-15,-3-11-16 0</inkml:trace>
  <inkml:trace contextRef="#ctx0" brushRef="#br0" timeOffset="494265.585">23918 5197 1685 0,'0'0'293'0,"0"0"-227"0,0 0-48 15,0 0-22-15,0 0-1 0,0 0 6 0,0 0 15 16,0 0-9-16,0 0 1 0,135-60-1 0,-100 54 0 16,2 2-1-16,5 0-1 0,1 1 1 0,5-1-1 15,-2 2-1-15,4 1 1 0,-3-1-4 0,-2 2 4 16,1-2-1-16,-4 1 1 15,-7 0 0-15,-2-1-12 0,-6 0-35 0,-8 1-75 16,-4-1-89-16,-6 0-128 0,-3-1-138 0,-5 1-267 16,-1 1 506-16</inkml:trace>
  <inkml:trace contextRef="#ctx0" brushRef="#br0" timeOffset="494515.4467">24324 4887 1795 0,'0'0'59'0,"0"0"-1"0,0 0-10 16,0 0 28-16,0 0 24 0,0 0 20 15,0 0-17-15,0 0-40 0,0 0-38 16,0 0-42-16,0 0-30 0,0 0 5 0,0 0 14 16,0 0 36-16,19 58 32 0,-9-27 2 15,-1 3-4-15,3 4-8 0,-1 1-10 0,0 3-6 0,2-1-2 16,-1-1 1-16,-6 2-1 0,3-7 4 15,0 2-11-15,-3-1-42 0,-3 0-83 16,-1-4-174-16,-2-10-264 0,0-6-889 16</inkml:trace>
  <inkml:trace contextRef="#ctx0" brushRef="#br0" timeOffset="511112.3725">15159 9337 175 0,'0'0'252'0,"0"0"27"0,0 0-78 0,0 0-8 16,0 0-5-16,0 0-32 0,0 0-22 15,0 0-11-15,0 0-13 0,0 0-15 16,0 0-26-16,0 0-24 0,35-113-17 0,-15 104-10 15,1-1-3-15,1-1 0 0,2 2-2 0,4 0 1 16,2 1-1-16,-1 0-1 0,0 1 2 0,-2 3-4 16,1-1-1-16,-1 3-5 0,-7 0-8 15,-4 2-6-15,-1 0-8 0,-4 2-7 0,-3 2-13 16,-4 1-7-16,-2 2-1 0,-1 3 6 16,-1 0 15-16,-1 2 10 0,-3 3 11 0,-6-1 6 0,-2 3 1 15,-4-1 3-15,1 1 2 0,-2-1-5 0,-2 0 2 16,-2 0-2-16,4-4-1 0,1 1 2 15,1-2-6-15,3 0 4 0,3-3-2 16,4-1-2-16,-1-4 5 0,4 2-2 0,1-3-1 0,1-1 4 16,0 2-2-16,0-1 5 0,2 1 2 0,1-2 4 15,4 0 5-15,2 2 0 0,2-2 0 16,1 1-3-16,7-2-1 16,1 1-1-16,1-1-1 0,1 0-4 0,3 0-4 0,-2 0-2 15,-2 0 2-15,2 1-6 0,1 3 4 0,-2-2-4 0,0 4-3 16,-1 2 0-16,-2-1-7 0,0 3-1 15,-6 1-2-15,-1-1-3 0,-4 3-4 16,-2-2-8-16,-4 2-8 0,-2-1-2 0,-6 1 0 16,-4-1 9-16,-4-1 12 0,-4-2 9 0,-5-1 9 0,-4-1 3 15,1-1 0-15,-4 0-1 0,-4-3 0 16,2-1 2-16,0 0 1 0,2-2 4 0,-1 1-1 16,6-1-1-16,1 0 0 0,9 0 1 0,-1 0 1 15,10-1 6-15,1 0-18 0,5-2-68 16,0 0-160-16,8-2-285 0,1 1-285 15,-4 0 547-15</inkml:trace>
  <inkml:trace contextRef="#ctx0" brushRef="#br0" timeOffset="511521.2371">16373 8927 923 0,'0'0'86'16,"0"0"-41"-16,0 0 5 0,0 0 56 15,0 0 46-15,0 0 23 0,0 0-38 0,0 0-68 0,0 0-41 16,0 0-18-16,0 0-10 0,0 0 1 16,-137 23-1-16,117-3-2 0,-1 2 5 0,0 2-1 15,3 3 0-15,2 2 2 0,-1 0-2 16,2 2 3-16,0 0 1 0,2 1 0 0,1 0 3 16,1 1 0-16,4-1 1 0,-1-2 4 15,6 0 3-15,1-2 3 0,2-2 4 16,1-1 1-16,7-4-1 0,2-1 1 15,6 1-2-15,-1-4-3 0,4-2-3 0,7-1-1 0,-3-3-2 0,5-1-1 16,-1-4-5-16,-1-1-1 0,-3-4 2 0,-1 2 2 16,-3-3 9-16,-2-1 2 0,-1-5 7 15,-5 0 13-15,-2-1 3 0,-6-4 9 0,1 0-7 0,-5-2-14 16,0 0-13-16,-7 0-23 0,-6-1-16 16,-2 1-14-16,-2 1-5 0,-8 0 0 0,2 4 7 15,-6 2 8-15,-1 3 2 0,-1 3 3 16,1 0 0-16,1 2-1 0,5 4 5 0,1 3-2 0,5 1 0 15,2 3-2-15,6 2-23 0,5 0-46 16,4 1-93-16,1 0-164 0,1-1-277 16,2-3-176-16,0-5 755 0</inkml:trace>
  <inkml:trace contextRef="#ctx0" brushRef="#br0" timeOffset="511985.2476">16688 9508 91 0,'0'0'489'16,"0"0"-56"-16,0 0-71 0,0 0-13 15,0 0-31-15,0 0-52 0,0 0-58 0,0 0-51 16,0 0-40-16,0 0-31 0,0 0-27 0,0 0-21 16,0 0-18-16,0 0-15 0,-12-36-11 0,12 36-4 15,0 0-5-15,0 0-13 0,0 0-7 16,0 2 0-16,0 2 6 0,0 0 14 0,0 2 13 16,0 0 3-16,2-1 2 0,1 1-1 0,-2 0 1 15,-1-3-3-15,1 2 1 0,1-3-2 16,0 1 1-16,-1-2 3 0,0-1-1 0,-1 0 5 0,1 0 4 15,-1 0 8-15,0 0 8 0,1 0 5 16,-1 0 8-16,0-1-4 0,0-3-9 16,0-2-9-16,0 0-15 0,0-1-2 0,0 2-2 0,-4-1-2 15,-1 2-3-15,1-1-9 0,-3 2-2 16,3-1-4-16,-2 2 2 0,4 1-2 0,-2-1-19 16,2 1-57-16,2 1-116 0,0 0-147 0,0 1-367 15,0 2-781-15</inkml:trace>
  <inkml:trace contextRef="#ctx0" brushRef="#br0" timeOffset="520113.6142">17223 9061 786 0,'0'0'396'0,"0"0"-240"0,0 0-74 0,0 0-17 15,0 0 35-15,0 0 37 16,0 0 24-16,0 0-17 0,0 0-19 0,0 0-22 0,0 0-26 16,0 0-13-16,2-26-17 0,-1 26-12 0,1 0-9 15,0 0-8-15,0-2-13 0,3 1-1 16,-1-1-5-16,5-1-4 0,0 0 7 0,3 1-3 16,5 1 1-16,2-2 7 0,4 2-2 0,6 0 3 15,1 0 4-15,2 0-3 0,1 0 9 16,4-1 0-16,-3 2-2 0,4-1 2 0,-2 1-4 15,0-3-5-15,-4 2-3 0,-3 0 1 0,-7 1 4 16,1 0 12-16,-5 1 4 0,-6-1-4 16,-4 0-4-16,-1 0-14 0,-5 0 1 0,-2 0 5 15,0 0 2-15,0 0 4 0,0 1-1 0,0 2-1 0,-4 1 5 16,-1 4-1-16,-2 2 0 0,1 1-2 16,-2 4-9-16,0 1 0 0,0 2-2 0,2 0-1 15,-2 3 5-15,0 1-1 0,1 1 2 0,-2 1-1 16,0 2 0-16,0 1-4 0,-2 1 1 15,1-1 1-15,-2 1-5 0,1 1 5 0,1-4-2 16,0 4-6-16,1-4 3 0,0 0-3 0,-1-1-1 16,2-2 6-16,4 2-3 0,-2-3-2 15,1-1 1-15,-1 0-2 0,3-3 1 0,-1-1 2 16,1-1-1-16,1-1 1 0,1-4-2 0,0 0-3 16,-1-3-6-16,2-1-16 0,0-1-20 15,0 0-33-15,0-3-36 0,0 1-40 0,0-2-62 0,0-1-85 16,3 0-175-16,-1 0-369 0,-1-1 48 0</inkml:trace>
  <inkml:trace contextRef="#ctx0" brushRef="#br0" timeOffset="565068.6495">21385 9325 1098 0,'0'0'72'0,"0"0"-17"0,0 0-13 16,0 0-7-16,0 0-2 0,0 0 26 16,0 0 67-16,0 0 10 0,0 0-4 0,0 0-41 15,38-122-79-15,-22 111-19 0,5 2-4 0,2 1 3 16,1 1 6-16,-1 1 4 0,2 2 0 0,0 1-1 16,-3 2-5-16,4 1-3 0,-5 0-13 15,-1 0-3-15,-6 6 0 0,3-1-6 0,-5 4 0 16,-3 0-17-16,-2 2-12 0,-2 1 16 0,-5 3 16 15,0 1 23-15,0 2 15 0,-10-1-6 0,-1 3-5 16,-1 0-1-16,-6 0 2 0,3 0-2 0,-4 0-1 16,-2 0 0-16,0 0-3 0,-2 0-2 15,4-1 1-15,0 1 0 0,2-2 7 0,-2 0 1 16,4 1 2-16,0-3 0 0,4 0 1 16,1-3 4-16,0-2 1 0,7-1 2 0,-2-3 1 15,4-3 1-15,2 0 8 0,-1-1 9 0,2-1 15 16,4 0 14-16,3 1 15 0,2-2 6 0,5-1-3 15,4 1-9-15,5-1-19 0,5-4-13 16,3 0-9-16,5-1-12 0,2-1-4 0,-1 0-4 0,2 2-8 16,-3 0 3-16,0 0-1 0,1 1-1 15,-5 0-1-15,-1 1-32 0,-7 2-99 0,0 0-141 0,-6 0-282 16,-7 0-296-16,-4 0 404 16</inkml:trace>
  <inkml:trace contextRef="#ctx0" brushRef="#br0" timeOffset="565604.7087">22227 9149 1925 0,'0'0'52'0,"0"0"-26"15,0 0 23-15,0 0 50 0,0 0 39 0,0 0 19 16,0 0-13-16,0 0-31 0,0 0-35 0,0 0-32 15,0 0-33-15,0 0-28 0,0 0-7 16,0 0 1-16,-18-64 5 0,41 62 7 16,6 1 0-16,1 1 6 0,1 0 1 0,0 0 2 15,-1 1 0-15,-2-1-1 0,-6 2-2 0,-1 2-2 16,-5-1-4-16,-5 0-6 0,-6 1-7 0,0 0-11 16,-5 0-8-16,0 2-5 0,-1 0 3 0,-5 1 9 15,-4 3 13-15,-4-1 10 0,-2 0 8 0,-2 0 3 16,3 0 0-16,-3 1 1 0,0-2-4 15,4 1-1-15,2-1 1 0,-1-1 0 16,5 0 1-16,1-3-2 0,0 1-2 0,4-2 2 0,2 0-3 16,0-1-2-16,1-1-1 0,0-1-3 0,0 1 0 15,1 2 2-15,1-1 4 0,5 0 6 16,0 1 6-16,1-1 3 0,5 1 2 16,1 0-2-16,0 0-2 0,4 1-3 0,1 0 0 0,0 1-2 15,2 0-2-15,0 1 1 0,0 1 0 16,0 1-2-16,2 0 1 0,1 2 0 0,-2-2 0 15,-1 3-1-15,-2-1-3 0,-5 3 0 0,1-2-2 0,-8 1 2 16,0 0 1-16,-6 1 0 0,-1 0 0 16,1 0 1-16,-7-1 0 0,-8 0 2 15,1-1 3-15,-7-2 0 0,-1 0 4 0,-4-2 2 16,0-2-2-16,-1 1 0 0,1-3-4 0,3 2-1 16,0-1 2-16,2-2-3 0,3 0 2 15,3-1 0-15,4 2-5 0,3-3-4 0,5 1-110 0,2-1-129 16,3 0-188-16,3 0-407 0,-2 0 97 0</inkml:trace>
  <inkml:trace contextRef="#ctx0" brushRef="#br0" timeOffset="565814.9952">22982 9428 2117 0,'0'0'41'0,"0"0"-8"15,0 0 17-15,0 0 39 0,0 0 21 0,0 0-9 16,0 0-38-16,0 0-44 0,0 0-32 0,0 0-9 16,0 0-2-16,0 0 7 0,0 0-22 0,41 10-170 15,-31-8-453-15,0 1-850 0</inkml:trace>
  <inkml:trace contextRef="#ctx0" brushRef="#br0" timeOffset="566158.5852">23163 9008 2083 0,'0'0'72'0,"0"0"-9"0,0 0-13 0,0 0-12 16,0 0-1-16,0 0-11 0,0 0-4 0,0 0 4 15,116-90-2-15,-81 83-4 0,1 2 0 0,3 2-9 16,2 0-3-16,-1 0-2 0,-2 1-3 0,-4 1 3 15,-2 0 4-15,-2 2-1 0,-3-1 4 16,-6 0-1-16,-4 0-1 0,-5 0-1 0,-2 0 0 16,-5 1-5-16,2 1-1 0,-6 1-2 0,1 0-6 15,2 2 2-15,-3 2 1 0,1 3 10 16,-2 4 12-16,0 3 4 0,0 4 5 0,0 3-2 16,-2 2-6-16,-4 1 0 0,2 3-5 15,-3 0-4-15,2 0 0 0,-1 0-4 0,-2 0 0 0,2-1 1 16,-2 1-1-16,0-1 0 0,0 0 1 15,4-1 1-15,-5 1-5 0,5-3 4 0,-1 1-6 16,0-2-2-16,-2-1-8 0,-1-3-29 16,5 3-53-16,-3-2-84 0,3-3-149 0,0-3-169 15,-1-3-405-15,3-6 19 0</inkml:trace>
  <inkml:trace contextRef="#ctx0" brushRef="#br0" timeOffset="566368.9884">23461 9356 1784 0,'0'0'256'0,"0"0"-58"15,0 0-29-15,0 0-20 0,0 0-21 0,0 0-46 16,0 0-53-16,0 0-3 0,0 0-6 16,0 0-6-16,0 0-1 0,139-57-7 0,-95 53-3 0,4 2 1 15,3 2-5-15,1 0 0 0,-2 0-27 16,1 0-183-16,-13 1-579 0,-14-1-810 0</inkml:trace>
  <inkml:trace contextRef="#ctx0" brushRef="#br0" timeOffset="611260.3727">3664 11628 0 0,'0'0'461'0,"0"0"-250"0,0 0-37 0,0 0-46 16,0 0-42-16,0 0-7 0,0 0 16 0,0 0 4 15,0 0 9-15,0 0 11 0,0 0 17 16,0 0 13-16,-32-42 1 0,32 42-12 0,0 0-31 15,0-1-30-15,3 1-22 0,0-1-25 0,1-1-21 16,4-4-9-16,2 0-5 0,8-5 2 0,6-4 3 16,6 0 4-16,6-2 2 0,3-1 0 0,3 0 0 15,4 1-2 1,2-1 2-16,1-1-2 0,1 0 0 0,1 3 3 16,-3 1-5-16,-2 2 3 0,-8 1-2 0,-4 2-2 15,-7 3 1-15,-6 1-1 0,-4 3-3 0,-6-1-4 0,-5 3-15 0,-3 0-25 16,-3 1-25-16,0 0-7 0,-2 0 2 0,-1 0 13 15,-1 0 0-15,-3 0-1 0,-2 0-4 16,-3 0 5-16,-1 3 23 0,2 1 16 0,-3-1 14 16,0-2 12-16,3 1 7 0,-1-1-2 0,2-1 3 15,-2 1-5-15,0 0-1 0,-2 1 5 0,4-1 6 16,-1 0 10-16,4 0 4 0,0-1-4 16,-1 1 3-16,5 1 2 0,1-2 8 0,-1 0 4 15,3 1-5-15,0-1-14 0,0 0-18 16,0 1-11-16,0-1-13 0,0 0-10 0,0 1-12 15,0 1-7-15,0 2 18 0,-1 3 21 0,0 5 25 16,-3 2 22-16,1 4-8 0,0 6-2 16,3 2-6-16,-2 3-6 0,2 3 3 15,0 4-7-15,0 3-4 0,-1 1-2 0,1 2-8 0,1 1 2 0,-1-4 0 16,0 2 0-16,0-2 3 0,0-2 0 16,0 1 1-16,2-3 2 0,1-5 1 0,1 0 2 15,-1-3 3-15,2-4 9 0,0-3 2 16,-2-2-5-16,0-3-8 0,-1-2-25 0,1-5-26 15,-2-3-61-15,0-4-77 0,1 0-115 0,-1-1-262 16,0 0-287-16,0 0 634 0</inkml:trace>
  <inkml:trace contextRef="#ctx0" brushRef="#br0" timeOffset="611800.362">4920 11335 2515 0,'0'0'15'0,"0"0"-13"0,0 0-26 16,0 0-49-16,0 0-51 0,0 0-18 0,0 0 12 15,0 0 41-15,0 0 49 0,0 0 9 0,0 0-1 16,0 0 4-16,0 0 7 0,0 0 12 0,-57-42 9 15,41 45 2-15,1 5 2 0,-5 2-5 16,0 4-4-16,-1 2 8 0,-2 5-2 0,0 5 7 16,-1 4 3-16,0 4-8 0,-1 5 6 0,2 0-5 15,3 1 0-15,5 1-4 16,5-4-4-16,4-3 1 0,3-2 1 0,3-5 2 0,1 1 3 16,6-6 5-16,4-2 5 0,1-6 5 0,3-2 6 15,3-3 11-15,-3-1 9 0,4-5 6 0,2-3 4 0,2 0-4 16,1-6-6-16,2-4-7 15,0-2-5-15,0-4-4 0,-2-1-4 0,2-2 0 16,-2-2 0-16,-2 1 3 0,-3 1 0 0,0 2 5 16,-5-1 3-16,0 4 1 0,-5 3 10 0,-4 2 7 15,0 2 11-15,-2 4 6 0,-3 1-7 16,0 2-14-16,0 0-26 0,0 0-30 0,0 2-21 16,0 0-25-16,-2 4 9 0,0 6 18 0,-2 6 21 15,0 7 24-15,-1 6-1 0,1 2-3 0,-1 2-4 16,3-2-2-16,-3 2-2 0,6-3-2 0,-1-2-3 15,0-2 0-15,4-2-2 0,3-3 1 16,1-4 1-16,1 0-2 0,2-3-7 0,1-1-19 16,2-4-52-16,1-3-115 0,5-1-202 0,-6-3-574 15,-6-2-151-15</inkml:trace>
  <inkml:trace contextRef="#ctx0" brushRef="#br0" timeOffset="612000.2387">5521 11269 1081 0,'0'0'658'0,"0"0"-779"0,0 0-250 15,0 0-154-15,0 0-161 0,0 0 650 0</inkml:trace>
  <inkml:trace contextRef="#ctx0" brushRef="#br0" timeOffset="612525.7929">5521 11269 0 0,'-5'3'0'0,"3"-7"0"0,0 0 108 0,-2-3 219 16,1 1-29-16,1 1-24 0,-1-2-28 15,1 1-34-15,-2-1-33 0,3 3-37 0,0 0-37 16,1 0-36-16,-1 0-21 0,1 2-14 0,0-1-14 15,0 2 1-15,0 0-7 0,0 1-1 16,0 0 0-16,0 0-3 0,0 0 0 0,0 0-2 0,0 0-3 16,0 0-4-16,0 0-9 0,-2 0-10 0,2 0-12 15,0 0-12-15,0 0-5 0,0 0-7 16,0 0-3-16,0 0-9 0,0 0-17 0,0 0-28 16,0 0-12-16,0 0-7 0,2 0-17 0,-1 0 8 15,0 1 7-15,0-1 17 0,0 1 44 16,-1-1 37-16,0 0 20 0,0 0 16 0,0 0 8 15,0 0 6-15,0 0 7 0,-1 2 12 16,-1-2 11-16,2 0 4 0,-3 0 9 0,2 0 14 16,1 0 15-16,0 1 28 0,0-1 9 0,0 0-8 15,0 0-21-15,0 0-24 0,1 0-11 0,1 0 0 16,-1 0 5-16,0 0 8 16,0 0-1-16,4 0-2 0,-1 0-3 0,4 0-5 0,0-4-5 15,5 1-12-15,-1-2-8 0,2 0-9 0,1 1-6 16,-4-1-3-16,5 2-7 0,-3 0-6 15,0 1-1-15,1 1-5 0,-2 1-1 0,1 0-4 16,-3 0 1-16,1 0 0 0,-1 2-5 0,0 3 2 16,-1 0-4-16,-3 1 2 0,2 1 5 0,-1 3 4 15,-1 3 5-15,-1 2 2 0,1 4 4 0,-2 1 5 16,-1 3 7-16,0 5 4 0,-3 1 2 16,0 4-2-16,0 2-6 0,2 3-9 0,-2 0-2 15,-2 1-4-15,-1-2 0 0,2 2 3 0,2-5-4 16,-1 0 1-16,0-2-3 0,0-4-4 0,2-5 4 15,3-3-3-15,0-2-2 0,2-4-12 0,1 1-42 16,2-4-69-16,3-2-123 0,-4-3-262 16,-1-3-935-16</inkml:trace>
  <inkml:trace contextRef="#ctx0" brushRef="#br0" timeOffset="612915.9345">6466 11051 1200 0,'0'0'171'0,"0"0"-24"0,0 0-71 0,0 0-44 0,0 0-66 16,0 0-42-16,0 0 4 0,0 0 16 15,0 0 48-15,0 0 44 0,0 0 10 0,0 0 8 0,0 0 1 16,0 0-3-16,60 145-11 0,-52-99-7 15,3 6-2-15,-3 0-5 0,3 3-1 16,-5-1-5-16,4-2-6 0,-5 0-2 0,1-6-9 0,0-4-6 16,-2-3-11-16,4-5-47 0,-5-6-59 15,3-3-89-15,-3-5-207 0,1-7-267 0,-1-5 345 0</inkml:trace>
  <inkml:trace contextRef="#ctx0" brushRef="#br0" timeOffset="613269.8319">6519 11499 1483 0,'0'0'509'0,"0"0"-307"16,0 0-70-16,0 0-45 0,0 0-28 15,0 0-25-15,0 0-19 0,0 0-37 0,0 0-29 0,0 0 6 16,0 0 7-16,0 0 23 0,0 0 25 16,61-102-7-16,-38 92 1 0,4-1-2 0,-1 2-5 15,1-2 7-15,2-1-2 0,-1 1 2 0,-3-1 2 16,0-2-2-16,-3-2 1 0,-2-1 0 15,-5 0 7-15,1 0 0 0,-4-2 2 0,-1 3 2 16,-2 3-3-16,0 2 8 0,-7 2 4 16,0 2 5-16,1 0 8 0,-3 4 0 0,0 2 3 15,0 1-7-15,0 0-13 0,0 0-8 0,0 0-20 16,0 0-16-16,0 4-2 0,-4 5 2 0,2 6 14 16,-1 6 16-16,-2 4 5 15,2 7 1-15,1-1-4 0,-2 0-3 0,4 1-2 0,0 0 2 16,6 1-4-16,-2-1 0 0,4 0 3 0,4-3-14 15,0 2-13-15,1-6-32 0,0-1-69 0,0-2-68 16,4-6-94-16,-6 0-170 0,0-5-358 16,-3-4 62-16</inkml:trace>
  <inkml:trace contextRef="#ctx0" brushRef="#br0" timeOffset="614045.5214">7342 11237 1252 0,'0'0'325'15,"0"0"-51"-15,0 0-119 0,0 0-43 0,0 0-36 16,0 0-16-16,-2-120-18 0,0 117-17 0,-3 1-10 16,2 2-8-16,-5 2-14 0,1 4-7 0,-5 7 3 15,1 5 6-15,-4 6 8 0,-2 5 5 16,-1 4 1-16,3 2 2 0,-1 0-5 0,5-2-3 16,1 0-1-16,6-3-3 0,-1 0 6 0,6-3-1 15,-1-3-1-15,4-4 1 0,2-2-3 0,3-2 0 16,2 0 0-16,4-5 4 15,-3-3 7-15,1-2 7 0,3-3 7 16,-3-3-2-16,4 0 3 0,-4-6 0 16,1-1-2-16,1-3 3 0,-2-5-5 0,2 0-4 0,-3-4-3 0,-3 0-3 15,-4-3-2-15,1-3 1 0,-3 0-7 0,-3-1-3 16,0-2-7-16,0-1-6 0,0 0-5 0,-4-2-11 16,-2 3-6-16,-2 0-5 0,4 4 2 15,-4 0 1-15,5 6-5 0,-3 4-15 0,4 3-28 16,0 3-28-16,1 4-21 15,0 1-13-15,1 1 0 0,0 1-1 0,0 0-12 16,1 1 7-16,2 0 23 0,3-2 33 0,-1 1 43 0,6-1 30 0,-1 1 7 16,4-3 6-16,1 2 5 0,3-2 4 0,-4-1 4 15,5-2 3-15,1 0-1 0,-1-1 1 16,-1-1 0-16,-2-1 0 0,3 2 8 0,-5-2 23 16,1 0 27-16,-3 2 22 0,4-1 22 0,-5 2 0 15,0-2 0-15,0 3 7 0,-1 0-9 0,-2-1 0 16,-3 1-2-16,4 1-7 0,-6 1 5 15,1 3-5-15,-3 0-10 16,-1 1-14-16,0 0-21 0,0 0-19 0,0 0-16 0,0 0-10 0,0 0-14 16,0 0-8-16,0 2-9 0,0 3 16 0,0 5 10 15,0 3 13-15,1 3 13 0,0 5-9 16,1 3-6-16,2 2-2 16,-1 4-2-16,-2 3-2 0,-1 3 1 0,0 5 2 15,0-2-1-15,0-1 2 0,0-1-1 0,-3 0-2 16,1-4-1-16,-3-2-3 0,5-3 3 0,0-3 1 0,0-3 1 0,0-4 2 15,1-4-2-15,5-2 4 0,-3-3-1 16,6-1 2-16,-5-3 4 0,3-1 1 16,2-2 10-16,0-2 6 0,1 0 6 15,2-2 1-15,2-5-4 0,2-3-4 16,2-4-13-16,-2-1-4 0,2-3-6 0,-5-1-3 0,4-2 2 0,-5-1-1 16,4-2-1-16,-5-2-5 0,2-2-3 0,-4-3-2 15,-2 0-3-15,-2-2 0 0,4-3-5 0,-6-1-1 16,3 2-5-16,-5 3-7 0,1 2-5 15,-1 4-8-15,2 4-7 0,-6 2-10 0,6 8-20 16,-3 3-26-16,0 4-55 0,2 3-94 0,0 2-72 16,0 0-74-16,7 3-54 0,-2 5-195 0,-3-3 99 15,2 0 543-15</inkml:trace>
  <inkml:trace contextRef="#ctx0" brushRef="#br0" timeOffset="614461.2892">8306 11057 0 0,'0'0'0'0,"0"0"44"0,0 0 274 0,0 0-38 0,0 0-50 16,0 0-20-16,0 0-21 0,0 0-13 0,115-120-8 16,-108 108-12-16,-5 1-14 0,-2 0-24 15,0 2-24-15,-3 2-25 0,-5 0-24 0,-2 3-12 16,0 2-16-16,-4 1-8 0,-2 1-3 0,-2 0-5 16,3 2 3-16,-4 4-1 0,-3 3 2 15,3 1 1-15,-1 4 4 0,0-2 1 0,6 1 1 16,0 2-1-16,4 0 0 0,5 1-1 15,0 0-2-15,3 2 0 0,2 0 1 0,0-1-3 0,5 2 1 16,0 0 1-16,4-3-3 16,2 1 4-16,2 0 1 0,4-1 3 0,1 2 1 0,2-1-2 15,1 1 1-15,0-3 0 0,2 1 0 16,3-1 0-16,-1-3 0 0,3 1-4 0,-4 1 0 16,2-5-4-16,-4 2-2 0,-2-1-2 0,-3-1 0 0,-4 0-1 15,-3 0 0-15,-2-2 1 16,-5-2-4-16,0 1 2 0,-3-1 1 0,0 2 7 15,-3-2 13-15,-7 1 6 0,-3 1 6 0,-11 1-2 16,-3-1-9-16,-9 1-2 0,-4 1-5 0,-2-1-6 16,0-2 0-16,-5 0-5 15,4-2 0-15,0-1 0 0,3-1-2 0,6-2 0 0,0 0-1 0,11 0-4 16,2-2-12-16,8-2-23 0,4-2-40 16,4 0-80-16,5-1-176 0,4 1-551 0,-1 1-379 0</inkml:trace>
  <inkml:trace contextRef="#ctx0" brushRef="#br0" timeOffset="617536.9964">15411 10707 660 0,'0'0'243'16,"0"0"-130"-16,0 0-30 0,0 0-43 15,0 0-19-15,0 0-5 0,0 0 5 0,0 0 35 0,0 0 33 16,0 0 18-16,0 0 12 0,-45-113-32 0,36 111-43 16,-1 1-36-16,-1 1-25 0,-6 0-12 15,-1 3 8-15,-4 5 8 0,-1 2 5 0,-5 3 5 16,4 0 2-16,-3 2 3 0,0 0 3 0,5 0 2 16,3 1-2-16,4-2-1 0,3 2-3 15,2-1-3-15,4-2 0 0,4 1 2 0,2 0 2 16,0-1 5-1,2 0 6-15,8-1 9 0,0 1 14 0,8 1 9 0,3-2 2 0,3 0-3 16,10-1-9-16,0 1-7 0,4-2-7 16,2 1-6-16,-2 0-9 0,5 2-3 15,-6 0 0-15,4 5-4 0,-3-2 1 0,-1 0 0 0,-6 0-2 16,-5 2 4-16,-6-2-1 0,-4 0-1 0,-5-1 0 0,-8-2-3 16,-2 0-2-16,-1-2 3 0,-5-3 3 0,-10 1 10 15,-1-3 8-15,-11 1 4 0,-5-3 0 16,-8 0-7-16,-4-1-3 0,-4-1-1 0,-2-2 1 15,-1 0-2-15,1-1 2 0,5-3 0 0,-3 0-3 16,6 0 1-16,2-2-4 0,4-1-3 0,4 0 3 16,9-1-7-16,3 1-4 0,4-3-24 0,9 0-38 15,2-1-41-15,5-2-49 0,5-3-30 16,7-1-8-16,3-3 15 0,9-2 36 0,1-1 28 16,5-1 25-16,0 0 22 15,1 1 9-15,2-1 17 0,3 1 9 0,-3 3-5 0,3 1-6 0,-2 3 1 16,3-1 21-16,-3 4 42 0,0-2 48 15,3 3 53-15,3-1 32 0,-1 1 10 0,-3 1-7 16,3 2-15-16,0 1-6 0,3 0-16 16,-1 1-7-16,0 2-12 0,5-1-19 0,-4 1-11 15,1 0-10-15,-1 2-9 0,-2-2-12 0,0 2-6 16,-7 0-5-16,-4 1-4 0,-5 0 1 0,-6 0 0 16,0 1 7-16,-8-2 6 0,-2 1 10 0,-5 0 15 15,1-1 9-15,-3 1 6 0,-1 0-2 16,0-1-15-16,0 0-18 0,0-1-17 15,-5 2-14-15,1-1-10 0,-4 0-6 0,-1 1-4 0,-1 1-3 16,-1 1-1-16,-2 0-1 0,-2 2 0 0,0 5 3 16,-1 2 1-16,1 2 4 0,-2 0 2 0,3 2-4 15,-1 0 5-15,5-1-3 0,3 1-2 16,2-1 6-16,2 1-4 0,3 1 2 0,0 1 1 16,1-1-1-16,6 1 2 0,5-1 1 0,1 1 1 15,6-1-1-15,1 3 0 0,5-2 1 16,4 1 1-16,7 2 1 0,-1-2-2 0,5 1 0 15,0-2 1-15,1 0-3 0,0 2 7 0,-2-1-6 16,-5-2-1-16,0 0 3 0,-8 1-9 0,0-3 6 16,-7-1 0-16,-6 1-3 0,-5-3 5 0,-4 2-7 15,-3-1-4-15,-1-1-2 0,-2 1-6 16,-7 1 4-16,-4 0 3 0,-6 1 3 0,-4-2 7 16,-5 0-1-16,-2-2 3 0,0-1 0 15,-2-1 0-15,-3-2 1 0,1-1-2 0,3-3 3 16,0-1-3-16,2 1 4 0,5-5 2 0,4 0 0 0,1-2 7 15,3 0 1-15,5-2 1 0,5 0 2 16,0-2-6-16,6-1-3 0,-1-4-5 0,3 0-4 16,7-4 2-16,3-2-4 15,4-1 1-15,2 1 2 0,-1-1-4 0,7-3 3 16,-1 1 3-16,-2-1 3 0,1-2 0 0,-1-1 3 0,-2-1-1 16,-1 0 1-16,-6 1 1 0,-1 3-2 0,-2 2 1 15,-6 6 2-15,1 2-4 0,-4 3-2 16,-1 2-8-16,-5 3-15 0,-3 4-5 15,-2 1-11-15,-1 3-2 0,-4 0 2 0,-1 3 3 16,-5 6 6-16,0 4 6 0,1 2 4 16,1 4-27-16,7 2-104 0,2 2-134 0,5 1-257 0,5-5-377 0,1-7 297 15</inkml:trace>
  <inkml:trace contextRef="#ctx0" brushRef="#br0" timeOffset="617704.7553">16874 10924 2320 0,'0'0'-17'0,"0"0"-50"0,0 0-8 0,0 0 20 15,0 0 31-15,0 0 26 0,0 0-3 0,0 0-6 16,0 0 0-16,0 0-5 0,0 0-32 0,0 0-99 16,0 0-155-16,0 0-374 0,-9 55-228 0</inkml:trace>
  <inkml:trace contextRef="#ctx0" brushRef="#br0" timeOffset="618279.509">17480 10655 1041 0,'0'0'549'0,"0"0"-471"15,0 0-20-15,0 0-36 0,0 0 5 0,0 0 22 16,0 0 13-16,0 0 12 0,0 0-7 0,0 0-17 15,-138-91-7-15,116 91-17 0,0 0-11 16,-5 3-2-16,4 3-8 0,-4 1-1 16,5 4-2-16,2-1-7 0,1 2-1 0,6 1-3 15,0 2 3-15,3-1 1 0,2 2 2 0,2 2 0 16,3-2-2-16,2 2 2 0,1 1 1 0,1-1 5 16,8 0 5-16,2 0-1 15,2 0 7-15,4 0-2 0,4 0 0 16,0-1 6-16,6 0-5 0,4 2-1 0,1-1 3 0,6-2-6 15,-3 1 0-15,4-2 1 0,-1 1-4 0,-1-2-1 16,-1 1-4-16,-3-1 1 0,-4 0-2 0,-5 1-3 0,0 0 0 16,-7 1-3-16,-4-1-2 0,-6 0 0 0,-1-2-4 15,-6 0-3-15,0-2-2 0,-8-2-7 16,-3-1 3-16,-3-1 6 16,-5-3 9-16,-1 0 9 15,-5-3 5-15,2-1 0 0,-2 0-1 0,-2 0 2 0,-1-3 1 0,4-3 1 0,0 0 3 16,0 0 0-16,3 0 3 0,5-1 2 0,2 0 2 15,3 0 6-15,1-2 0 0,3 3 5 0,2-2 2 0,3 1-3 16,2-2-6-16,0 2-11 16,4-2-10-16,6-3-7 0,1 0-3 0,4-1 2 15,3-1-1-15,3-1 3 0,3-3 3 0,-1 1 3 0,4-2 2 16,-2-2-2-16,2-2 6 0,-4-2-1 16,1-3 2-16,-2-1 3 0,-4 0 0 0,-2-2 4 15,-5 2-2-15,-4 0 3 0,-5 0-2 16,-2 2-4-16,-3 3 0 0,-13-2-13 0,2 0-11 15,-9 4-6-15,-1-1-9 0,-3 4 1 0,-4 5 1 16,1 5 0-16,2 6-1 0,-1 3-30 0,5 1-90 16,6 9-158-16,6 1-472 0,6-4-435 0</inkml:trace>
  <inkml:trace contextRef="#ctx0" brushRef="#br0" timeOffset="619027.5506">22019 10625 197 0,'0'0'214'0,"0"0"-190"0,0 0-17 0,0 0 1 15,0 0 3-15,0 0-2 0,0 0 33 0,0 0 65 16,0 0 49-16,0 0 39 0,0 0 8 0,0 0-37 15,0 0-42-15,0 0-49 16,-63-82-61-16,61 82-44 0,-3 0-6 0,0 3-1 0,-5 1 21 16,-1 3 20-16,-6 1-1 0,3 3 6 0,-4 1 1 15,1 2 3-15,2 2 3 0,-3 2 1 16,2 1 1-16,2 1-2 0,0-1-5 0,2 0 3 16,6 0-2-1,-2-1 4-15,7-4 4 0,1 1 3 0,0-2 4 16,1 0 7-16,8-1 9 0,1 1 5 15,2-1 8-15,7-1-3 0,1 1-10 0,8-1-3 0,-3-1-5 16,5 0-10-16,1-1 0 0,4 0-14 0,-1 1-1 0,-2-3-1 0,3 4-6 16,-6-1 3-16,-1 2-6 0,-4-1-2 0,-7 1-2 15,-3 2-3-15,-7 0-1 0,0 0-1 0,-5-1 1 16,-2 0 0-16,0 0 0 16,-4 0 4-16,-6-1 1 0,-1-2 10 15,-4-2 1-15,-1-2 2 0,-4-2 3 0,-1-2-2 0,-6 0 5 0,1-2-2 16,-2 0-4-16,-2-5-3 0,-2-3-34 15,-5-1-39-15,0-5-48 0,2-1-84 0,-4-4-91 16,7-1-105-16,3-1-179 0,9 3 96 16,9 6 477-16</inkml:trace>
  <inkml:trace contextRef="#ctx0" brushRef="#br0" timeOffset="619660.3543">21988 10630 0 0,'0'0'0'0,"0"0"0"16,0 0 0-16,131-8 0 0,-93 7 24 0,2-1 117 15,0 2 80-15,-2-2 70 0,2 0 2 16,3-1-29-16,-2-1-36 0,1 3-42 0,-1-3-34 16,-1 2-31-16,0 0-36 0,-4-1-21 0,0 0-16 15,-6 1-15-15,-6-2-1 0,-6 0 3 0,-5 2 3 16,-5 0 15-16,-5 1 9 0,1-1 3 0,-4 0-4 16,0-1-20-16,0 2-24 0,-4-1-26 15,0-2-15-15,-5 2-7 0,-2-2 3 0,-5 2 8 16,0 0 5-16,-3 2 8 0,-3 0-1 15,-2 0 2-15,2 3 2 0,1 2-4 0,1 2 6 16,5 2 2-16,-1-1-2 0,4 2 6 16,2-2-6-16,4 3-1 0,3 0 2 0,3 1 0 0,0 1 6 15,1 0 6-15,9 1 5 0,2 0 7 16,6-2 1-16,2 2-1 0,9 1-1 0,0 1-7 16,3-3-4-16,0 1-4 0,5 2-1 0,-3 0-6 15,-1 0 2-15,5 1 1 0,-5 0-7 0,2 3 7 16,-2 0-6-16,-3 1 0 0,-5 1 3 15,1-3-8-15,-6 1 8 0,-5-1-2 0,-2-3-2 16,-8-1 6-16,1-3-5 0,-6-3 0 0,0 0-1 16,-8-1-3-16,-3-1 2 15,-6-3 4-15,1-1 5 16,-8-2 3-16,0-1 1 0,-5-2 1 0,-1-4-2 0,-4-1 2 0,-1-3-2 0,3 1 0 0,1 0 2 16,3-3 0-16,3 1-1 0,4-2 2 15,3 1 1-15,4 2 4 0,-1 1 3 16,6 0 1-16,5 0 5 0,-1 1-2 0,5 0-5 15,0-1-7-15,7 0-12 0,3-2-4 0,7 0-5 16,-1-2 6-16,8 0-2 0,0 0 3 0,3-1 1 16,-2-1 2-16,4 0 6 0,1-1-3 0,-3 0 6 15,-2-1-1-15,-3-1 1 0,-2-2 5 0,-2 1-3 16,-5 0-1-16,1 2 2 0,-8-1-8 16,0 3 4-16,-4 2-4 0,-3 0-7 15,-1 0-3-15,-6 2-11 0,-6-1-7 0,-3 2-2 16,-6 1 1-16,-4 2 6 0,-2 1 5 0,3 2 4 15,0 4 2-15,3 0-2 0,2 3 1 0,5 1-6 16,4 4-56-16,4 2-85 0,6 1-90 0,2 2-117 16,3 0-119-16,5-2-236 0,1-3 169 15</inkml:trace>
  <inkml:trace contextRef="#ctx0" brushRef="#br0" timeOffset="619916.9488">23572 11008 1658 0,'0'0'276'0,"0"0"-116"0,0 0-95 15,0 0-28-15,0 0-9 0,0 0-2 16,0 0-9-16,0 0-15 0,0 0-10 0,0 0-5 16,0 0 2-16,0 0-6 0,0 0-41 0,51 0-151 15,-46 6-283-15,-1-2-478 0</inkml:trace>
  <inkml:trace contextRef="#ctx0" brushRef="#br0" timeOffset="620501.5041">24057 10786 828 0,'0'0'831'0,"0"0"-777"15,0 0-18-15,0 0-14 0,2-116 0 0,-5 97 17 0,-6 1 19 16,-3 1 24-16,-4 1 17 0,-1 2 0 0,2 2-14 16,-4 1-24-16,0 4-28 0,-2 2-23 0,-1 5-12 15,-4 0-7-15,2 2 3 0,-4 6-1 0,3 1 0 16,2 1-1-16,4 3-5 0,2-1 1 15,5 2 2-15,2 0 3 0,4 1 7 0,3-1-1 16,2 0 1-16,1 2 2 0,0-3 2 0,2 1 8 16,8-1 4-16,1 1 3 0,1 0 1 0,6-1-3 15,0 0-3-15,3-1-3 0,1 0-2 16,0 0-2-16,4-1 1 0,-2 3-2 16,4-1-2-16,-5 1-2 0,2 1-1 0,-1-1 0 15,-2 1 1-15,3-2 4 0,-5 2-6 0,-3-3-1 16,-1 2-1-16,-3-3-7 0,-2 0 8 0,-2 0-2 15,-2-1 2-15,-4-1 1 0,-3-3-7 16,0-1-2-16,0-1 0 0,-2-1 4 0,-4-2 5 16,1 2 7-16,-3-2 3 0,2 0-3 0,-1 0 4 15,-4-1 0-15,1 0 1 0,-1 0 8 16,-5-1-8-16,4-1-1 0,-6-1-2 0,4-3-6 16,-4 0 5-16,1 0 1 0,2-1 1 0,-2-1 6 15,4-1-7-15,1 2 3 0,-2 0 1 16,7 2 2-16,1-1 13 0,2 2 8 15,0-2 5-15,4 0-1 16,0 0-6-16,-1-2-5 0,7-1-10 0,0-2-2 16,4-1-7-16,5-1-5 0,-2 1 0 0,3-3-3 0,-1-1 6 0,3 2 2 0,1-4 5 15,1 0-1-15,1 0-2 0,-1-1-3 0,-1-1-5 16,0-1 0-16,-2-1 2 0,3 4 0 16,-3-2 1-16,-4 0-1 0,2 2-3 15,-4-1 0-15,-4 2 4 0,-2-3 2 0,-2 0-7 0,-3 3-10 16,0 1-15-16,-9 1-15 0,-2 4-15 0,-9 3-49 0,-4 2-127 15,2 4-361-15,5 1-978 0</inkml:trace>
  <inkml:trace contextRef="#ctx0" brushRef="#br0" timeOffset="694986.1938">22769 12036 0 0,'0'0'0'0,"0"0"0"0,0 0 0 0,0 0 0 16,0 0 0-16,0 0 0 0,0 0 0 15,0 0 59-15,0 0 174 0,0 0-26 0,-20-122-15 16,20 114-29-16,0 2-15 0,0 3-15 15,0 0-3-15,0 2-6 0,0 1-28 0,0 0-46 16,0 0-48-16,0 0-57 0,0 1-33 0,0 3 17 16,1 3 18-16,3 4 37 0,-3 3 27 0,1 5 0 15,0 1 1-15,-2 5 1 0,0 1 0 0,2 2-2 16,-2-1-1-16,0 1-3 16,3-2 0-16,-2 0-1 0,0 1 2 15,0-2 0-15,1 0-2 0,-2-1-33 16,1-1-100-16,0-1-172 0,-1-7-318 0,0-4 310 0</inkml:trace>
  <inkml:trace contextRef="#ctx0" brushRef="#br0" timeOffset="695505.2465">23002 11961 214 0,'0'0'185'16,"0"0"-70"-16,0 0-7 0,0 0-8 0,0 0-15 0,0 0-1 16,0 0 2-16,0 0-15 0,0 0-22 15,0 0-16-15,0 0-16 0,0 0-8 0,0 0-4 16,0 0-5-16,133-89-3 0,-105 89-1 0,-3 3 0 16,2 4-1-16,-5-1-3 0,-1 2-1 0,-2 2-4 15,-3 1 0-15,-4 4 0 0,-3 0 1 16,-5-1 7-16,2 3 5 0,-6-1 11 0,0 0 4 15,-5 0 2-15,-1 2-8 0,-3-1 2 0,-3-1 2 16,-2 0 2-16,1 0 9 16,-3-2-5-16,2 0 0 0,1-1-3 0,-2-2 3 0,4-1 4 15,1-3 4-15,2-1 8 0,4-3-1 16,1 0-5-16,2-2-3 0,1-1-3 0,0 2 1 0,0-2 11 16,0 0 9-16,1 0 5 0,1 0 9 15,1 0 17-15,4 0 24 0,3 0 18 16,2 0 2-16,8 0-15 0,2 0-22 0,5 0-21 0,2-3-7 15,3-1-4-15,2 0-4 16,4-1-2-16,0-1 3 0,-1 0-2 0,4 3-4 0,-1-2-4 16,1 1-9-16,3-1-6 0,-8 1-4 0,0 2-7 15,-5 0 1-15,-7 1-5 0,-3 1-3 0,-5 0 1 16,-4 0-5-16,-4 0 1 0,-4 0-1 16,-3 0-1-16,-1 0 0 0,0 0-5 0,0 0-11 0,0 0-20 15,-1 0-26-15,0 0-17 0,-1 3-38 16,-4 3-64-16,3 0-115 0,-6 0-270 15,6-2-400-15,-3-2 507 0</inkml:trace>
  <inkml:trace contextRef="#ctx0" brushRef="#br0" timeOffset="698113.4048">4022 12784 0 0,'0'0'0'0,"0"0"0"0,0 0 0 0,0 0 0 0,0 0 0 0,0 0 0 16,0 0 0-16,0 0 0 0,-124-90 0 15,114 85 235-15,5 1 241 0,0 1-63 0,4 1-114 16,-1 2-107-16,2 0-70 0,0 0-35 0,0 0-28 16,0 0-38-16,0 0-49 0,0 2-46 15,0 0-67-15,0 5 18 0,-3 7 36 0,-3 8 41 0,1 7 75 16,-3 5 9-16,-1 8-5 16,0 0 2-16,-2 3-5 0,1 2-7 0,-2 2-2 0,1-2-4 15,1-1-6-15,-3-2-3 0,5-3-2 16,-2-4-1-16,1-1-1 0,3-7-3 0,2-6 0 0,0-6-3 15,2-5-2-15,2-5 0 0,-2-2 9 16,2-4 21-16,0-1 36 16,0 0 54-16,0 0 51 15,0 0 47-15,2-6 18 0,-1-7-88 0,1-8-65 0,2-8-69 16,1-8-53-16,2-6 41 0,-1-3 1 0,0-1 14 0,0-1-3 16,-1-4-2-16,4 0 1 0,-3-3-10 0,2-1 1 0,-1-1 18 15,1 5 19-15,0-1-7 0,0 4-14 0,0 5-25 16,2 5-22-16,0 6 3 0,0 5 9 15,-1 8-1-15,-3 11-13 0,-2 4-41 0,1 5-10 16,2 2-2-16,6 9 4 0,0 7 42 0,4 6 16 16,-1 7 14-16,4 8 13 0,-3 6 4 0,-1 6 4 15,2 2-2-15,-6 3 1 0,2-1 0 16,0 3-4-16,-2-5-2 0,3 2 0 16,-2-3 0-16,1-5-3 0,-1-2 0 0,1-5 1 0,2-4-4 15,-2-2-4-15,0-5-21 0,0-4-52 0,-3-4-60 16,-3-3-99-16,-2-5-137 0,-1-3-196 0,-2-2-164 15,-3-5 569-15</inkml:trace>
  <inkml:trace contextRef="#ctx0" brushRef="#br0" timeOffset="698736.7221">3655 13087 1951 0,'0'0'104'0,"0"0"-33"16,0 0-18-16,0 0-46 0,0 0-14 0,0 0-4 15,0 0 2-15,0 0 12 0,0 0 1 0,0 0 4 16,0 0-5-16,0 0 0 0,0 0 7 16,0 0 4-16,34-68 6 0,9 46-5 0,9-3-2 15,7-4-2-15,3 0-6 0,0-3 4 0,2 1-2 16,-4 1 1-16,-3 2 2 0,-7 2-3 16,-5 1 2-16,-5 3-1 0,-8 2 4 15,-3 2 3-15,-6 4 2 0,-5 4 6 0,-5 2-1 0,-5 4-3 16,-3 2-8-16,-4 1-15 0,-1 1-18 15,0 0-30-15,3 5 11 0,-2 6 17 0,4 5 19 16,0 7 35-16,0 5-7 0,0 3-3 16,0 5-1-16,-3 0-9 0,1 1 0 15,-3 1-5-15,1-1-5 0,-1-2 3 0,0-2-1 0,0-3 1 16,1-4 0-16,0-1-3 0,4-6-2 0,-2-1 0 16,1-5 0-16,-1-1 3 0,1-5 1 0,0-1 2 15,0-1-1-15,-3-4 6 0,1 0 13 16,1-1 21-16,-2 0 25 0,-1 0 17 0,2-1 11 15,0-4-8-15,3-3-52 0,2-5-18 0,3-8-25 16,5-5-16-16,-2-2 30 0,1-1-4 0,0 5-1 16,-1 3-2-16,-3 5-2 0,-2 5-4 0,2 3-8 15,-1 2-14-15,0 4-14 16,0 2-9-16,4 0-1 0,1 5 9 0,3 4 9 16,-2 3 12-16,4 2 10 0,1 1 3 0,-3 2 4 0,1-1 1 15,-2 0 1-15,-1-2 3 0,0-1 5 0,-2-1-5 16,0-3 1-16,2 0-1 0,-4-4 1 0,2 0 5 15,2-2 7-15,-4-3 6 0,3 0 9 16,2-3 6-16,-3-3 4 0,1-5 2 16,1-4-3-16,-2-4-5 0,-1-4-5 0,0 0-7 15,0-4-5-15,-2-2-3 0,-1-2-2 0,-1 0-2 16,-2-1 2-16,1-2-8 0,-3-1-2 0,1 0-4 0,-2 2-8 16,-1 0 3-16,1 8-10 0,-1 1-18 15,0 7-15-15,0 4-43 0,2 5-83 0,1 3-90 16,3 4-94-16,3 1-84 0,3 3-122 0,-3 3-106 15,-2-2 491-15</inkml:trace>
  <inkml:trace contextRef="#ctx0" brushRef="#br0" timeOffset="699169.1598">5474 12741 0 0,'0'0'336'16,"0"0"85"-16,0 0-87 16,0 0-52-16,0 0-27 0,0 0-14 0,0 0-14 0,0 0-23 15,0 0-33-15,0 0-36 0,0 0-32 0,0 0-30 16,0 0-26-16,0 0-34 0,86-107-33 15,-90 107-39-15,1 8 1 0,-1 5 17 0,-5 10 15 16,-1 6 31-16,-5 8 3 0,3 2-6 0,0 3 2 16,0 0-2-16,1-1 0 0,3-1 4 15,2-1-6-15,3-4 1 16,-1-3-3-16,1-2 2 0,2-7 3 0,0-3 0 16,1-6 0-16,0-3-3 0,0-4 2 0,0-1-2 0,0-3 5 15,0-2 16-15,1-1 19 0,0 0 25 0,2-7-5 16,1-3-11-16,0-8-21 0,3-6-23 0,2-4 0 15,-1-6-1-15,0-2-2 0,0-3 0 16,2-4-1-16,0-3-2 0,0-2 3 0,3-6 0 16,-2-3 1-16,3-3-1 0,-2 0 0 0,2-1 0 15,0 8 1-15,-3 6 3 0,0 13-4 0,-1 10-1 16,-5 9 0-16,-1 8-12 0,-3 5-5 0,0 2-35 16,3 2-3-16,4 9 9 15,2 4 10-15,8 7 36 0,-3 7 1 0,3 7-1 16,-1 4 4-16,2 4-1 0,-4 1 2 0,2 2-3 0,2 0-3 15,-4 1 0-15,4-2 0 0,-1 0 4 16,1-2-1-16,-2-1 0 0,-1-1-3 0,3-2-8 16,-5-1-29-16,1 0-75 0,-3-3-109 0,-4-2-200 15,-5-9-478-15,-1-10-212 0</inkml:trace>
  <inkml:trace contextRef="#ctx0" brushRef="#br0" timeOffset="699340.3227">5610 12880 2380 0,'0'0'72'0,"0"0"-12"0,0 0-4 16,0 0-28-16,0 0-11 0,0 0-5 0,0 0-16 15,0 0-3-15,0 0 3 0,0 0 2 16,0 0 4-16,0 0-1 0,146-50 0 0,-81 47-3 16,11 2-59-16,10 0-167 0,-16 2-539 15,-21-1-758-15</inkml:trace>
  <inkml:trace contextRef="#ctx0" brushRef="#br0" timeOffset="701888.5983">16759 12002 1416 0,'0'0'202'16,"0"0"-191"-16,0 0 0 0,0 0-7 15,0 0-2-15,0 0 7 0,0 0 29 0,0 0 28 16,0 0 17-16,0 0 11 0,0 0-30 0,-101-117-29 0,93 114-18 15,-2 3-14-15,2 0-5 0,-1 0-6 16,-4 0-6-16,1 6-1 0,-5 2 0 16,1 2 7-16,-4 3 7 0,1 1 4 0,-1 1 1 0,1-1-2 15,2 4 2-15,3-1-3 0,4 0 2 0,0-3-2 16,1-2-1-16,6-2-1 16,0-1-9-16,3-2-4 0,0 0 10 0,0 2 11 15,6-1 15-15,3 1 16 0,1 1-3 16,3 0-2-16,5-1-3 0,2 0-8 0,1 0-2 15,4-1-8-15,1 2-1 0,1-1-4 16,0 2 0-16,3-1-1 0,2 3-4 0,-1-1 0 0,1 1-1 0,-5-3 0 16,2 1 2-16,-4 0-1 0,-4 0 0 15,-6 0-2-15,1 1-3 0,-6-2 1 16,-2-1-1-16,-3-1 0 0,-4-1 0 0,-1 0-4 0,0-2-1 16,-3 2 0-16,-5-1 3 0,-4-1 6 0,-4 2 2 15,-4-1 0-15,-3 1-5 0,-6-2-9 16,-3 0-7-16,-1 0-8 0,-3-2-5 0,1 0-3 15,-1-2-13-15,4 0-27 0,-1-1-48 0,3-1-76 16,2 1-144-16,7 0-309 0,9-1-2 0</inkml:trace>
  <inkml:trace contextRef="#ctx0" brushRef="#br0" timeOffset="702358.0499">16744 11989 1343 0,'0'0'112'0,"0"0"-90"16,0 0-8-16,0 0-32 0,0 0 30 0,0 0 41 16,0 0 26-16,121-55 16 0,-98 51-8 15,4 2-14-15,3-1-22 0,2 1-16 0,4 1-8 0,2-1-7 16,-2 1-2-16,1-2 0 0,-2 1 1 0,2-1 2 16,-3-1-1-16,0 1 2 0,-3-2-3 15,-4 0 0-15,1 2 2 0,-5-2-6 16,2 1-1-16,-6 0 0 0,-3 1-4 0,-5 1 1 15,-1 0-1-15,-5 2 0 0,-4 0 2 0,-1 0 3 16,0 0-2-16,0 0-9 0,0 1-6 0,-5 5 5 16,2 4 8-16,-6 6 12 15,-1 6 5-15,-2 5-4 0,-1 3-7 0,-2 3-5 0,3 1-2 16,2 1-7-16,1-2-1 0,6 2 0 16,-3-2-6-16,6-1 8 0,3 0 0 0,3 0 3 15,4-5 4-15,6-1-4 0,-1-4-1 0,5-3 4 16,3-5 1-16,3-3 8 0,4-3 6 0,1-5 2 0,1-3 4 15,6 0-6-15,-4-7-2 0,3-4 3 16,-3-3 3-16,-1-4 0 0,-5 0 4 16,-2-5-2-16,-6-4-6 0,-5-1 7 15,-3-1-5-15,-4-3 1 0,-8-1 0 0,0 0-10 0,-11-2-4 0,-6 1-8 16,-8 0-14-16,-8 1-3 16,-11 4-9-16,-2 4-3 0,-9 6-3 15,-2 8-17-15,-5 7-26 0,-4 4-69 0,2 11-98 0,-4 7-201 16,20-2-534-16,15-3-22 0</inkml:trace>
  <inkml:trace contextRef="#ctx0" brushRef="#br0" timeOffset="715191.6279">16679 13065 0 0,'0'0'0'0,"0"0"0"16,0 0 0-16,0 0 41 0,0 0 134 16,0 0-19-16,0 0-3 0,0 0 12 0,0 0-9 15,0 0-10-15,0 0-16 0,0 0-29 16,22-100-35-16,-21 100-39 0,-1 0-39 0,3 0-4 0,1 2 10 16,-1 6 12-16,-1 2 18 0,4 3-2 15,-2 7 4-15,1 3 3 0,-3 5 7 0,-1 3-1 16,-1-1-5-16,0 5-7 0,1 0-7 0,-2 0 0 15,0 1-2-15,-1-2-7 0,2-1-1 16,0 0-1-16,0-4 0 0,1 1 1 16,-1-1 4-16,1-1-1 0,1 0-1 0,6-2 1 0,-5-4-5 15,3-3-2-15,-3-1-12 0,5-2-58 0,-1 2-137 16,-1-2-97-16,3-2-227 0,-2-4 13 0,-4-4 516 16</inkml:trace>
  <inkml:trace contextRef="#ctx0" brushRef="#br0" timeOffset="715501.6709">17254 12982 651 0,'0'0'377'0,"0"0"-227"0,0 0-18 0,0 0-86 15,0 0-32-15,0 0-23 0,0 0 0 16,0 0 4-16,0 0 9 0,0 0 6 0,0 0 11 0,0 0 9 15,0 0 8-15,0 0 11 0,84 58 7 16,-82-29 0-16,0 4 1 0,-2 3-12 16,0 2-10-16,0 0-3 0,0-1-11 0,0-1-1 15,1-3-4-15,-1-5-5 0,0-2-1 0,2-5-1 0,-2-2 1 16,0 1-1-16,0-2 1 16,0-1-2-16,3-1 2 0,0-1 1 15,-2-4-2-15,3-2 6 0,-1-2 0 0,-1 0-2 16,-1-1 2-16,2-1-10 0,0-2-18 0,0-1-42 15,1 0-63-15,1 1-75 0,3-3-113 0,-2 0-214 16,1 0-193-16,-4 0 634 0</inkml:trace>
  <inkml:trace contextRef="#ctx0" brushRef="#br0" timeOffset="720767.5806">3936 14143 1287 0,'0'0'90'16,"0"0"-48"-16,0 0-12 0,0 0-3 0,0 0 30 15,-43-125 33-15,33 105 32 0,-1 2 27 16,-4-1-9-16,2-1-6 0,-4 3-28 0,2 1-11 16,-3 3-4-16,1 0-19 0,-2 3-13 0,1 2-21 15,-1 2-18-15,0 0-11 0,-1 2-5 0,-2 2-7 16,-2 2-2-16,1 1-3 0,-1 7-3 0,-2 5 1 16,1 5-3-16,-1 4 0 0,0 7 0 15,-1 5 2 1,4 3 3-16,-1 3 1 0,2 2 1 0,3 0 4 0,6 2 0 15,2-1 4-15,1-1 0 0,6-2-2 0,0-2 2 0,4-6 0 16,0 0 0-16,1-3 2 0,8-3 2 0,2-2 4 16,3 1 2-16,4-5 2 0,5-2 6 0,2-1 5 0,4-2 6 15,3-5 5-15,4-3-6 0,0-4 0 16,2-3-2-16,1 0-5 16,2-2 1-16,0-4-4 0,0-1-1 0,-3-3-6 0,-1 1-3 0,-5-1-4 15,-2 4-2-15,-6-1 3 16,-3 0-7-16,-5 3-3 0,-3-1-8 0,-3 1-13 15,-4 2-13-15,-4 0-32 0,0 1-53 0,-2 0-71 16,0 0-131-16,0-1-427 0,0 2-647 16</inkml:trace>
  <inkml:trace contextRef="#ctx0" brushRef="#br0" timeOffset="721443.8273">4384 14416 2465 0,'0'0'34'0,"0"0"59"15,0 0-16-15,0 0-38 0,0 0-31 0,0 0-28 16,0 0-20-16,0 0-10 0,0 0-11 0,0 0-11 16,0 0-16-16,0 0-40 0,0 0 43 0,0 0 22 15,-16 3-19-15,24 9-115 0,-2-4-432 16,-2-3-572-16</inkml:trace>
  <inkml:trace contextRef="#ctx0" brushRef="#br0" timeOffset="721856.4092">4662 14066 2120 0,'0'0'96'0,"0"0"-45"0,0 0-37 16,0 0-79-16,0 0-32 0,0 0-10 15,0 0 15-15,0 0 61 0,0 0 67 0,0 0 51 16,0 0 4-16,0 0-24 0,-6 139-31 15,6-105-20-15,1-5-3 0,1 0-6 0,-1-3 3 16,3-4 1-16,-1-2-4 0,0-3 0 0,2-3-5 16,-3-1-2-16,1-2 6 0,-2-3 1 0,1-2 0 15,0-3 0-15,-1 0 2 0,0-2 7 16,-1-1 25-16,2 0 35 0,-2 0 34 0,0 0 27 16,0 0 11-16,1-5-6 0,-1-4-47 0,0-5-39 15,0-9-33-15,0-1-28 0,0-2 13 16,0-5 3-16,0 1-2 15,-4-5-2-15,-1-3 1 0,1 0-4 0,-3-4-1 0,2 2 2 16,-1 0 0-16,1 1-2 0,0 3 3 0,3 2 1 0,0 2-5 16,1 5 2-16,1 1-6 0,1 4-11 0,4 2 3 15,2 3-6-15,5 2-4 0,-1 1 2 16,0 2-10-16,6 2-1 0,5 0 0 0,-1 3-2 16,2 3 10-16,4 1-1 0,-1 3 4 15,1 0-2-15,-1 3-17 0,3 5-32 0,-2 3-61 0,0 4-106 16,-4 3-163-16,-6-3-487 0,-5-3-316 0</inkml:trace>
  <inkml:trace contextRef="#ctx0" brushRef="#br0" timeOffset="722067.0134">4701 14125 2463 0,'0'0'10'0,"0"0"-29"0,0 0 4 15,0 0-13-15,0 0 2 0,0 0 28 0,0 0 1 0,0 0 14 16,0 0-2-16,0 0-9 0,0 0-1 16,130-61-5-16,-93 54 0 0,5 1-2 0,5 1-2 15,3 2-15-15,-1 1-85 0,2 1-143 16,-16 1-340-16,-10 0-851 0</inkml:trace>
  <inkml:trace contextRef="#ctx0" brushRef="#br0" timeOffset="722520.043">6255 13844 124 0,'0'0'517'0,"0"0"-421"0,0 0-26 0,0 0-9 0,0 0-20 16,0 0 40-16,15-139 57 0,-8 118 50 15,1 1 41-15,-3 2-13 0,-1 0-34 16,-2 5-34-16,-1 2-32 0,-1 5-13 0,0 2-11 0,0 3-16 15,0 1-20-15,-1 0-22 0,-1 0-27 16,-5 2-20-16,-3 4-5 0,-4 6-1 0,-5 2 9 16,-5 7 7-16,-3 5 3 0,-2 3 2 0,3 3-2 15,2 3-2-15,2 0 1 16,2 3 1-16,2-3 0 0,5 1-1 0,2-2 0 16,3 0-2-16,4-1 1 0,2-3 2 0,2-2-2 0,4-4 3 15,5 0 1-15,3-4 1 0,4 0 4 0,4-2 1 16,6-5 3-16,6 1 3 0,7-6 0 0,7-3-1 15,4-4-19-15,5-1-28 0,2-4-54 0,1-5-59 16,2-3-79-16,-5 0-145 0,-15 2-345 16,-14 2-271-16</inkml:trace>
  <inkml:trace contextRef="#ctx0" brushRef="#br0" timeOffset="722875.6004">6847 13590 1228 0,'0'0'195'0,"0"0"-12"0,0 0-32 0,0 0-54 16,0 0-10-16,0 0 6 0,0 0-10 16,0 0-22-16,0 0-38 0,0 0-17 0,0 0-10 15,0 0-1-15,0 0 17 0,0 0-3 0,-53 69 1 16,49-38-2-16,0 4-1 0,3 2 0 0,0 2-1 16,2-1 2-16,-1 1 1 0,1-2 2 0,5-1-3 15,0-3 0-15,0-2 2 0,3-5-1 16,2-1 6-16,-1-5 1 0,1-4 4 15,5-2 5-15,-3-4 2 0,1-4 6 0,5-4 8 16,2-2 2-16,4-2 5 0,-1-8-1 0,0-5-5 16,2-3-3-16,-1-5-8 0,0-3-1 0,-4-3-4 15,-2-3 0-15,-1 1 0 0,-6-2-4 0,-3-3-1 16,-3 2-5-16,-1-1-3 0,-4-2-2 16,-1 4-6-16,0 0 0 0,-6 1-4 0,-1 7-5 15,-1 2-1-15,0 6-12 0,-3 3-12 0,3 5-23 16,3 2-58-16,-2 6-88 0,0 1-102 15,1 6-152-15,0 4-346 0,4-4-186 0</inkml:trace>
  <inkml:trace contextRef="#ctx0" brushRef="#br0" timeOffset="723300.5673">7749 13621 1936 0,'0'0'102'0,"0"0"-20"0,0 0 1 0,0 0 6 16,0 0 7-16,0 0 15 0,0 0-4 16,-1-119-8-16,-8 110-18 0,0 0-27 0,-1 2-20 15,-3 4-21-15,0 2-10 0,-4 1-4 0,-3 3-3 16,-3 8-1-16,-3 0 0 0,0 3 1 16,-1 3 1-16,-2 0-1 0,7 0 4 0,0 0-5 15,2 3 2-15,4-2-3 0,4 1-3 0,4 0 3 16,5-1-2-16,3 1 3 0,0-3 1 0,6 0-3 15,6 0 6-15,2 0-3 0,7-2 4 16,6 0 6-16,5-3-5 0,6 0 3 0,2-2-3 0,4 1-3 16,3-2 3-16,1 1-1 0,-1-4 1 15,0 3-1-15,-4-1 0 0,-3 0-2 16,-4 1 0-16,-5 0 1 0,-6-1-5 16,-6 0 2-16,-9 0-3 0,-5-3-8 15,-4 3 8-15,-1-2-4 0,-6 2 8 0,-9 1 14 0,-7 0-2 16,-8 1 8-16,-6 0-3 0,-10-1-2 0,-3 0 2 0,-1-2-3 15,0-1 1-15,3-1-2 0,5-1-5 0,3-1-1 16,2 0-2-16,13 1-1 0,2-2-5 16,6-1-15-16,6 0-33 0,9 0-69 0,1-1-117 15,2-6-315-15,6 4-531 0,-1-1 273 0</inkml:trace>
  <inkml:trace contextRef="#ctx0" brushRef="#br0" timeOffset="723694.4672">8226 13500 2428 0,'0'0'101'0,"0"0"-7"0,0 0 4 15,0 0-10-15,0 0 5 0,0 0-12 16,0 0-15-16,0 0-9 0,0 0-16 0,0 0-1 16,0 0-10-16,0 0-9 0,155-61-6 0,-109 56-6 15,-2 0 0-15,4 2-6 0,-5-1 2 0,-3 2-1 16,-2-2-1-16,-8 2 2 0,-8 0-4 15,-3 2 0-15,-8-1 1 0,-7 1-5 0,0 0 2 16,-4 0-6-16,-1 0-8 0,-6 0-3 0,-3 0-7 16,-9 0 1-16,-3 1-1 0,-8 3 1 15,-1 3 0-15,-5 0 3 0,10-1 6 16,-1 0 6-16,6-2 5 0,2-2 4 0,9 1-2 16,6-2 6-16,-1 0-6 0,4 0 1 0,1 0 4 15,0 1-3-15,0-2 5 0,0 2-3 16,2 1 11-16,5 4 16 0,2 4 7 0,3 3 14 0,-1 4-4 15,8 4-10-15,-2 1-3 0,2 2-3 0,-4 4-4 16,5 2 2-16,-2 1-4 0,0 2-2 0,-3 1-6 16,3 0-4-16,-5 2-6 0,-1 0-1 15,-2 3-1-15,-1 0-5 0,-2 3-3 16,-4 1-50-16,3 5-131 0,-5-14-623 0,0-10-936 16</inkml:trace>
  <inkml:trace contextRef="#ctx0" brushRef="#br0" timeOffset="731029.0597">22721 12842 108 0,'0'0'186'0,"0"0"-25"0,0 0-79 16,0 0-34-16,0 0 23 0,0 0 28 0,0 0 26 0,0 0 17 16,0 0-8-16,-14-121-13 15,5 112-19-15,-1 1-13 0,-1 4-20 0,-1 0-21 0,-5 2-21 16,3 2-15-16,-5 0-7 0,0 4 2 0,-4 4-1 16,-2 1-2-16,1 3 2 0,-5 1-1 15,4 2 5-15,-4-1 3 0,1 1 3 0,2 2 3 16,3-4 3-16,4 1-1 0,4 0-7 0,3-1 0 15,1-1-6-15,3 1-2 0,2 0 2 0,5-2-3 16,1 0 4-16,0-1 1 16,2 0 6-16,8 2 2 0,6-2 1 0,3 2 2 15,4-1 0-15,7 0-2 0,2 0-3 0,7 2-7 0,0-1-1 16,1 0-6-16,3 0 3 0,-1 1-1 0,1-1-3 16,3 1 5-16,-4-2-4 0,-1 3-4 15,0 0-2-15,-5-1-8 0,-4 4 5 0,-8 0 0 0,-4-1 2 16,-3 1 5-16,-8-1-13 0,-5 0-5 15,-2-2-5-15,-2 0-10 0,-2-3 4 0,-8 0 6 16,-2-1 10-16,-8-2 16 0,-3 0-15 0,-5-2 6 16,-2-2-1-16,-3-1-1 0,-3-2 20 15,3-1-3-15,-5 0 1 0,5 0 0 0,1-1 3 16,2-3 3-16,3-2 1 0,5-1 9 16,2 2 2-16,7-1 11 0,3-2 15 0,2 0 13 0,3-1 9 15,5-1-16-15,0-3-25 16,5-2-26-16,5-4-28 0,1 0-4 0,7-3 2 0,3-1 3 15,2-2 8-15,6-1 1 0,1 0 5 16,2-2-5-16,1 1 5 0,2 0 1 0,-3 2-1 0,-2 1 6 16,0 2-4-16,-5 4 4 0,0-1 5 15,-7 1-1-15,-3 2 10 0,-5 2 4 0,-4 1 5 16,-2 2 8-16,-4 4-5 0,0 0-3 16,-1-1-7-16,-6 3-19 0,2-1-13 0,-3 1-9 0,-2 0-6 15,-3 1 2-15,-2 2 5 0,-4 2 1 0,4-1 0 16,-3 1 5-16,3 1 0 0,0 3 3 0,5-1 0 15,0 1-26-15,7 0-37 16,1-2-52-16,2 3-80 0,1 0-84 0,10 3-209 16,-2-3-253-16,-3-3 651 0</inkml:trace>
  <inkml:trace contextRef="#ctx0" brushRef="#br0" timeOffset="731518.8641">23836 12707 1640 0,'0'0'17'0,"0"0"-24"0,0 0-15 15,0 0 13-15,0 0 38 0,0 0 32 0,0 0 13 0,0 0 3 16,-132-73-21-16,102 72-21 0,-2 1-12 16,-1 7-13-16,-3 1-4 0,4 5-1 0,1 1-5 15,-1 2 7-15,2 1-3 0,1 3-2 16,2 0 0-16,4-1-9 0,4-1 4 0,7 0-5 15,1-2-2-15,3 0 3 0,6-1-4 0,2 1 3 16,0 0 2-16,7-3-1 0,4 0 5 0,2-2 2 16,6-1 6-16,2-2-1 0,2 1 3 15,6-4 1-15,1-1-1 0,1-3 9 0,-1-1-4 16,1 0-1-16,-1-6 3 0,1-1-4 0,0-2 4 16,-1-2 3-16,0-2 1 0,-3-1 5 0,-3 0 0 15,-4-4 12-15,1 1 2 0,-2-2 3 16,-6 0 1-16,3-1-2 0,-7 0 10 0,-5 1 12 15,1 3 18-15,-4 2 3 0,-1 2-5 0,0 4-6 16,-1 2-16-16,-3 3-14 0,3 2-12 0,0 1-25 16,0 0-18-16,0 0-15 0,-5 6-2 15,2 5 10-15,-6 5 9 0,0 7 11 16,1 2 1-16,-2 2-2 0,3 3 0 0,0 1-1 0,4 3 1 16,-4 2 2-16,6 2 0 0,-2 3-1 0,0-1 0 15,2 2 4-15,1-2-3 0,-1 1-1 0,2-3 2 16,-1-2-2-16,2-4 0 15,-1-3-2-15,0-5-10 0,2-3-8 0,1-4-14 0,3-5-33 16,-2-1-53-16,4-2-84 0,-1-3-175 0,-2-1-336 16,0-2-535-16</inkml:trace>
  <inkml:trace contextRef="#ctx0" brushRef="#br0" timeOffset="732179.3565">24872 12635 1163 0,'0'0'46'0,"0"0"-81"0,0 0-24 0,0 0-6 16,0 0 20-16,0 0 62 0,0 0 61 16,0 0 34-16,0 0 11 0,0 0-7 0,0 0-23 15,0 0-17-15,0 0-16 0,-50 47-16 16,20-20-10-16,-1 7-12 0,1 3-3 0,-1-1-5 0,0 3-3 15,1-3 1-15,-1 2-1 0,2-1 0 0,4 0-1 16,2-1 2 0,2-3-1-16,4-3-5 0,4-3-5 0,5-4-15 15,1-2-41-15,3-1-128 0,2-1-242 0,0-6-392 0,2-5 413 0</inkml:trace>
  <inkml:trace contextRef="#ctx0" brushRef="#br0" timeOffset="732355.838">24441 12725 1707 0,'0'0'46'0,"0"0"-21"0,0 0-8 16,0 0-14-16,0 0-29 0,0 0-16 0,0 0-16 16,0 0 0-16,0 0 21 0,0 0 14 0,0 0 10 15,0 0 6-15,132 19-115 0,-107-2-314 16,-7-5-540-16</inkml:trace>
  <inkml:trace contextRef="#ctx0" brushRef="#br0" timeOffset="732500.3795">25005 13171 2181 0,'0'0'44'0,"0"0"-43"0,0 0-12 15,0 0 15-15,0 0 29 0,0 0 27 16,0 0 0-16,0 0-22 0,0 0-36 0,0 0-52 0,0 0-85 15,0 0-336-15,0 0-1011 0</inkml:trace>
  <inkml:trace contextRef="#ctx0" brushRef="#br0" timeOffset="735093.6887">18609 12845 1365 0,'0'0'439'0,"0"0"-426"0,0 0-46 16,0 0-31-16,0 0-8 0,0 0 4 0,0 0 26 16,0 0 11-16,0 0 3 0,0 0 23 15,0 0 26-15,0 0 20 0,31-28 15 16,-47 41-11-16,-7 4-12 0,-7 2-7 0,-5 3-6 0,-5 0-4 15,-7 3-5-15,0 1 1 0,-2-2-4 0,-2 1 0 16,1-1 0-16,1 1-3 0,5 1-3 0,5-2-3 16,5 1-3-16,7-1 1 15,7 0-4-15,3 0-8 0,6-1-28 16,6-1-83-16,7-2-170 0,-2-2-259 16,5-6-181-16,-2-5 736 0</inkml:trace>
  <inkml:trace contextRef="#ctx0" brushRef="#br0" timeOffset="735285.2768">18109 12682 1742 0,'0'0'95'0,"0"0"-7"0,0 0-36 0,0 0-34 15,0 0-20-15,0 0-19 0,0 0-13 16,0 0 9-16,0 0 11 0,0 0 10 0,0 0 6 15,0 0 0-15,0 0 1 0,0 0 3 0,130 75-2 16,-97-48-14-16,1 1-97 0,1 1-185 0,-7-8-349 16,-9-5-221-16</inkml:trace>
  <inkml:trace contextRef="#ctx0" brushRef="#br0" timeOffset="735461.4861">18664 13233 1668 0,'0'0'95'0,"0"0"-41"0,0 0-22 0,0 0-6 0,0 0 9 16,0 0 7-16,0 0-2 0,0 0-18 16,0 0-10-16,0 0-58 0,0 0-29 0,0 0-108 0,0 0-326 15,0 0-704-15</inkml:trace>
  <inkml:trace contextRef="#ctx0" brushRef="#br0" timeOffset="735847.0488">18940 11864 313 0,'0'0'217'0,"0"0"-33"0,0 0-85 15,0 0-37-15,0 0-3 0,0 0 7 0,0 0 3 16,0 0-11-16,0 0-11 0,0 0-9 0,0 0-11 15,-124 21-1-15,102-3 0 0,1 5-3 0,-4 6 0 16,0 1 0-16,-1 1-1 0,0 1 0 16,0-2-2-16,2-3 0 0,-2 1 1 0,2-2 3 15,3-1-1-15,1-2-4 0,0-1-12 0,-1-3-31 16,2-2-53-16,4-2-113 0,1-2-217 0,3-4-254 16,5-4 482-16</inkml:trace>
  <inkml:trace contextRef="#ctx0" brushRef="#br0" timeOffset="736056.661">18411 11898 1445 0,'0'0'118'16,"0"0"-46"-16,0 0-16 0,0 0-45 0,0 0-39 15,0 0-32-15,0 0 5 0,0 0 16 0,0 0 24 16,0 0 23-16,0 0-3 0,0 0 2 0,0 0 5 15,122 51-31-15,-95-25-261 0,-6-5-447 16,-7-6 216-16</inkml:trace>
  <inkml:trace contextRef="#ctx0" brushRef="#br0" timeOffset="736257.2211">18841 12261 2129 0,'0'0'31'15,"0"0"-43"-15,0 0-65 0,0 0-27 0,0 0-4 16,0 0-31-16,0 0-119 0,0 0-456 16,0 0-34-16</inkml:trace>
  <inkml:trace contextRef="#ctx0" brushRef="#br0" timeOffset="736750.8375">24690 11765 682 0,'0'0'210'0,"0"0"-74"0,0 0-8 0,0 0-31 15,0 0-64-15,0 0-34 0,0 0-30 16,0 0-32-16,0 0 15 0,0 0 26 16,0 0 32-16,0 0 44 0,-3-3 3 0,-9 26 0 0,-4 4-12 15,-4 2-7-15,-4 1-12 0,-3 0-5 16,2 2 5-16,-4-1 0 0,2-1 2 0,-2-1 0 16,4-1-4-16,-1-2-4 0,4-5-12 15,1-2-36-15,1-3-77 0,0-3-147 0,7-4-318 16,4-4-64-16</inkml:trace>
  <inkml:trace contextRef="#ctx0" brushRef="#br0" timeOffset="736984.342">24233 11752 1275 0,'0'0'63'15,"0"0"-53"-15,0 0-54 0,0 0-34 0,0 0-27 16,0 0-9-16,0 0 33 0,0 0 27 0,0 0 24 15,121-9 19-15,-91 24 15 0,1 3-49 16,-4-2-353-16,-13-5 6 0</inkml:trace>
  <inkml:trace contextRef="#ctx0" brushRef="#br0" timeOffset="737038.978">24959 12144 2206 0,'0'0'29'0,"0"0"-16"0,0 0-6 0,0 0-8 16,0 0-1-16,0 0-2 0,0 0-6 0,0 0-28 16,0 0-157-16,0 0-376 0,0 0-863 0</inkml:trace>
  <inkml:trace contextRef="#ctx0" brushRef="#br0" timeOffset="903353.2663">4139 15280 1039 0,'0'0'117'0,"0"0"-62"0,0 0-37 0,0 0-26 0,0 0-5 15,0 0 1-15,0 0-18 0,0 0-4 0,0 0-18 16,0 0 18-16,0 0 32 0,0 0 18 0,2-5 37 15,-4 25-1-15,-1 3-18 0,-2 3-8 16,-4 5-10-16,0-1-8 0,-2 5 5 16,-2 2 1-16,-1-1 3 0,0 3-2 0,0-4-2 15,1 0-2-15,-1-1-2 0,1-2-2 0,1 2 5 16,0-7 2-16,2-2 5 0,-1-4 0 0,2-3 2 16,0-5 8-16,3-3 10 0,2-2 10 15,1-3-3-15,2-3 4 0,1-1-2 0,0-1 15 16,0 0 29-16,0 0 29 0,0 0 22 0,0 0 37 15,1-2 13-15,1-4-19 0,-1-1-53 0,1-5-65 16,0-4-49-16,-1-4-21 16,1-3 18-16,1-3-1 0,1 0 5 15,-3-2-5-15,1-1 2 0,2 2 2 0,0-4-6 0,-1 1 2 0,4-1-3 16,-3 0 0-16,0 2 3 0,3 0-2 0,-1 3 1 16,0 3-2-16,-1 2-6 0,1 4-1 0,-1 3-2 15,0 3-1-15,1 5-1 0,-1 0-5 0,-1 2-5 16,2 1-5-16,2 1-3 0,-1 2-1 15,3 0-2-15,3 5 6 0,3 4 6 0,2 0 13 16,3 7 3-16,4 2 2 0,-3 3 7 0,0 3-7 16,0 3 6-16,-1 0 2 0,-3 0-4 0,-1 0 1 15,-1 1-3-15,-1-3 1 0,0 2 0 0,0-2 0 16,0 0 2-16,-2 0-3 0,1 1 2 16,1-2-2-16,-3-1-6 0,4 0-12 0,-2-2-53 15,2-4-73-15,-3-1-103 0,2 0-151 0,-5-6-304 16,-5-2-352-16</inkml:trace>
  <inkml:trace contextRef="#ctx0" brushRef="#br0" timeOffset="903843.4651">3821 15738 2188 0,'0'0'48'0,"0"0"-97"0,0 0-20 15,0 0-45-15,0 0-49 0,0 0 18 0,0 0 52 16,0 0 68-16,0 0 65 0,0 0 14 16,0 0-25-16,120-68-6 0,-72 52-7 0,5-2 0 15,7-3-1-15,4 0-8 0,0 2 1 16,0-1-7-16,-2 1-5 0,-1-1-12 16,-2 3-49-16,-5 1-43 0,-1-1-47 0,-3 2-37 0,-3 1-19 15,-2 1 9-15,-4 1 27 0,-5 4 31 16,-6-5 59-16,-4 6 27 0,-4-1 32 0,-6 2 47 0,-2 0 45 15,-4 3 84-15,-5-1 49 0,-3 3 38 0,0 0 32 16,-1 0-24-16,-1 1-9 16,0 0-31-16,0 0-35 0,0 0-24 0,0 0-22 15,0 0-17-15,-1 0-10 0,-3 0-12 0,2 0-78 16,-2-2-12-16,-1-1-19 0,-3-2-6 0,4 2 50 16,-3 0-3-16,1 1-8 0,0 0-11 0,-3 2-9 15,-1 0-12-15,0 3-2 0,-3 5-2 0,-6 4 10 16,-1 6 12-16,-2 2 4 0,-5 5 6 0,4 3-1 15,-2 1-6-15,2 1 5 16,5 1-6-16,3-1-1 0,5 0 1 0,1-4-5 0,7 0 2 16,0-1-1-16,2-3 1 0,3 0 4 0,5-2 4 15,2 0 1-15,4-3-1 0,4-2-4 16,4-2-2-16,2-3-9 0,4-2-13 0,5-3-28 16,3-3-39-16,-2-2-66 0,4-6-74 0,2-3-82 15,1-3-169-15,-1-1-200 0,-9 4 187 16,-12 2 497-16</inkml:trace>
  <inkml:trace contextRef="#ctx0" brushRef="#br0" timeOffset="904175.6938">5326 15304 1147 0,'0'0'306'0,"0"0"-100"0,0 0-72 0,0 0-4 0,0 0 9 16,0 0 9-16,0 0-18 0,0 0-23 0,0 0-30 15,0 0-36-15,0 0-28 0,0 0-40 16,0 0-39-16,0 0 7 0,-65-33 11 0,66 48 23 15,3 4 37-15,-1 5-4 0,2 1-1 0,1 4 2 16,4 0 3-16,1 3-3 0,3-1 5 0,1-2-5 16,4 3-3-16,-2-5 2 0,4-2-8 15,0 1 6-15,2-3 5 0,-1-3-1 16,2 0 11-16,2-4-1 0,-4-2 0 0,2-2 5 0,1-4 0 16,-2-3 2-16,4-1 3 0,-1-4 9 15,1 0 1-15,4-9 6 0,0-3 5 0,-1-4-8 16,0-2 3-16,-1-4-6 0,1-1-10 15,-3-4 1-15,-1 0-10 0,1-4 0 0,-3-4-2 16,-1 2-12-16,-1-5 4 0,0 1-9 16,-4-1 0-16,-2 2 5 0,-2 2-12 0,1 2-9 0,-5 3-29 15,0 6-54-15,-1 6-80 0,0 2-235 0,-5 5-619 16,0 5-288-16</inkml:trace>
  <inkml:trace contextRef="#ctx0" brushRef="#br0" timeOffset="916005.7166">16611 14758 250 0,'0'0'142'0,"0"0"-6"0,0 0 59 0,60-143 45 16,-36 109 24-16,2 1-29 0,1 1-14 0,-2 5-13 15,-4 2-28-15,2 5-38 0,-6 4-41 0,-1 4-39 16,-3 4-21-16,-4 1-19 0,-3 3-11 0,-1 3-7 16,-4 1-11-16,0 0-3 0,-1 6-3 15,0 5 7-15,-3 3 7 0,-7 7 6 0,-7 6 6 16,-4 6 0-16,-6 3 1 0,-6 6-4 0,-1-1-6 15,-5 3 2-15,-1-1-4 0,2 1 1 16,3-4 7-16,-3 0-7 0,6-3 2 0,2-3 0 16,6-3-6-16,3-2 7 0,4-6-1 0,6-2-1 15,3-6 3-15,5-4-6 0,2-4 2 0,1-1 6 16,2-3 13-16,6-1 14 0,4-2 11 16,7 0 2-16,4-5-8 0,4-4-7 0,4-3-10 15,3-4-4-15,3-1 0 0,-2-2-8 0,3-1-2 16,-4 1-5-16,5 1-9 0,-7 3 8 0,-1 2-2 15,-2 3 2-15,-6 2 0 0,0 3-6 0,-7 2 2 16,1 1-4-16,-4 2 2 0,-3 2 1 0,-1 6 2 16,1 2 0-16,-5 2 1 0,0 8 2 15,-4 1-1-15,0 6 3 0,-1 1 4 0,-1 1-4 16,-3 2 2-16,-3-4-2 0,-1 1-4 0,3-1 5 16,-1-3-3-16,1 0 0 0,0-1 5 15,3-2-7-15,0-1 0 0,1-2 1 0,1-2-8 16,0 1-8-16,4-5-54 0,4 0-128 0,4-3-206 15,-2-4-600-15,-3-1-266 0</inkml:trace>
  <inkml:trace contextRef="#ctx0" brushRef="#br0" timeOffset="916352.1294">17617 14626 2223 0,'0'0'135'0,"0"0"-113"0,0 0-10 15,0 0-6-15,0 0 9 0,0 0 15 0,0 0 14 16,0 0 3-16,0 0-3 0,0 0-1 0,0 0-11 16,-133 79-8-16,112-41-5 0,1-2-9 15,1 4-1-15,4 5-3 0,4-3-2 0,-1 2 0 0,4-2 2 16,2-5-1-16,5-4-1 16,1-2-1-16,0-6-5 0,5-4 1 0,5-1 3 0,3-5-5 15,1-5 3-15,5 0-2 0,-1-8-1 16,1-2 10-16,0 0 3 0,5-9 5 0,-1-4 3 15,3-3-7-15,-1-4 1 0,-1-2-5 16,0-3 0-16,-4-3 4 0,-3-2 1 0,-4-5-1 16,-1-4-1-1,-7-1-2-15,-3-3-3 0,-2 1-1 0,-8 2 1 0,-6 1-7 0,-1 3 2 0,-4 3-8 16,-2 4-6-16,2 6-2 0,0 8-11 0,3 5-5 16,-1 5 1-16,7 3-5 0,-1 2-10 15,4 5-46-15,3 4-110 0,2 5-131 16,2-3-272-16,0-2-618 0</inkml:trace>
  <inkml:trace contextRef="#ctx0" brushRef="#br0" timeOffset="916654.6517">18380 14601 2347 0,'0'0'112'0,"0"0"-71"0,0 0 4 15,0 0 5-15,0 0 26 0,0 0 25 16,0 0-4-16,0 0-31 0,0 0-34 0,0 0-13 15,0 0-11-15,0 0 11 0,0 0 1 0,-43 103-7 16,16-59 1-16,-7 5-6 0,3-1-1 0,1 1 2 16,0-2-6-16,2 0 1 0,3-3-2 0,3-5 0 15,1-3-4-15,5-5-13 0,1-3-30 16,0-1-69-16,5-4-143 0,-1-3-246 0,4-6-610 16,3-6 67-16</inkml:trace>
  <inkml:trace contextRef="#ctx0" brushRef="#br0" timeOffset="916817.9308">18122 14681 2308 0,'0'0'74'0,"0"0"-21"0,0 0 32 16,0 0 21-16,0 0 25 0,0 0 4 16,0 0-35-16,0 0-46 0,0 0-41 15,0 0-23-15,0 0-9 0,0 0 3 0,0 0 2 0,0 0-55 16,76 13-152-16,-51 2-317 0,-10-3-1080 0</inkml:trace>
  <inkml:trace contextRef="#ctx0" brushRef="#br0" timeOffset="916871.7526">18794 15197 2825 0,'0'0'26'15,"0"0"-12"-15,0 0-3 0,0 0-2 0,0 0 4 16,0 0 1-16,0 0-10 0,0 0-11 0,0 0-104 15,0 0-239-15,0 0-722 0,0 0-304 0</inkml:trace>
  <inkml:trace contextRef="#ctx0" brushRef="#br0" timeOffset="917605.5789">23243 14197 2058 0,'0'0'85'16,"0"0"-6"-16,0 0-12 0,0 0-40 0,0 0-14 16,0 0-1-16,0 0-7 0,0 0 0 0,0 0-11 15,0 0-6-15,0 0 5 0,0 0 5 0,-5-15 16 16,-11 41 3-16,-9 7-3 0,1 1-5 15,-3 4-4-15,1-1 0 0,-2 0 0 0,2-2 0 16,4-2 1-16,4-4-3 0,4-2 3 0,3-4 0 16,1-2-1-16,1-1 4 0,6-4-4 15,3-2 2-15,0-1 0 0,0-2 5 16,3-3 8-16,7 0 3 0,1-5 8 0,4 1 6 16,3-2 0-16,6-2 1 0,3 0-7 0,6-7-6 0,0-1-6 15,0-2-2-15,3-3 0 0,-4 2-5 16,-2-1-2-16,-6 0-1 0,-2 1-2 0,-4 2 7 15,-2 0-1-15,-6 4 0 0,-5 0-4 0,-3 3-5 16,1 2 1-16,-3 0-7 0,0 0-3 0,0 0-6 16,0 0-12-16,1 4 5 0,-2 3 5 15,-3 5 8-15,3 1 13 0,-2 1-4 0,-2 1-2 16,2 0-3-16,1 1 0 0,0-2-1 0,-1 0 1 16,3 1 4-16,0 0-6 0,0 0 6 0,3-1-7 15,1 1-32-15,3-1-61 0,-1-1-154 16,8 1-133-16,-3-4-286 0,-6-4-652 0</inkml:trace>
  <inkml:trace contextRef="#ctx0" brushRef="#br0" timeOffset="917981.7198">24102 14443 2051 0,'0'0'90'0,"0"0"-22"16,0 0-23-16,0 0-10 0,0 0 9 15,0 0 19-15,0 0 6 0,0 0-13 0,0 0-21 0,0 0-18 16,0 0-13-16,-135-39-3 0,106 60 0 16,3 5-2-16,1 3 5 0,1 2-2 0,-1 1-1 15,10 1 4-15,-2-1-6 0,5-2 1 0,3 0 1 16,5-3-4-16,3-2 7 0,1 0 0 0,2-5 2 16,6-1 5-16,0-5 0 0,5-1 2 15,2-5 2-15,2-2 5 0,4-4 3 0,1-2-1 16,0-1 4-16,5-7-11 0,-3-3 8 15,3-5-2-15,-4-4-4 0,-3 0 13 16,-2-5-11-16,-4 0 3 0,1-1 0 0,-6-4-8 16,-2 1-2-16,2-1-3 0,-6-3-4 15,0 3 0-15,-4 0-3 0,1 3 1 0,0 5-4 0,-5 5-4 0,-1 5-5 16,1 5-10-16,2 2-15 0,-2 4-28 16,3 1-15-16,0 0-19 0,-1 8-16 0,-1 2-48 15,3 4-91-15,1 3-133 16,1 0-258-16,5-4-246 0,-3-5 680 0</inkml:trace>
  <inkml:trace contextRef="#ctx0" brushRef="#br0" timeOffset="918213.8973">24731 14275 1520 0,'0'0'283'0,"0"0"-122"16,0 0-48-16,0 0-11 0,0 0 11 0,128-125 27 15,-114 114 5-15,-2 4-15 0,-5 4-30 16,-6 1-35-16,1 2-26 0,-2 0-34 0,0 1-27 15,-4 5 4-15,-5 7 8 0,-5 8 18 0,-5 8 21 16,-9 4-1-16,-4 5-11 0,-6 0-2 0,-4 0-4 16,-1 0-5-16,-5-1 7 0,3 0-7 15,-1-2-1-15,5-2 4 0,1-2-11 16,6-3 6-16,5-3-3 0,1-2-6 0,7-2-6 0,3 0-34 16,5-1-66-16,3-2-152 0,4-4-237 15,2-6-629-15</inkml:trace>
  <inkml:trace contextRef="#ctx0" brushRef="#br0" timeOffset="918441.2367">24502 14191 2461 0,'0'0'25'16,"0"0"-13"-16,0 0 2 0,0 0 15 0,0 0 20 15,0 0 2-15,0 0-6 0,0 0-34 16,0 0-40-16,0 0 1 0,0 0-8 0,0 0 1 15,0 0-67-15,26 57-230 0,0-30-584 0,-7-8-303 0</inkml:trace>
  <inkml:trace contextRef="#ctx0" brushRef="#br0" timeOffset="918532.842">25268 14812 3056 0,'0'0'9'0,"0"0"-1"0,0 0-6 0,0 0-3 15,0 0 5-15,0 0-2 0,0 0 0 16,0 0-8-16,0 0-35 0,0 0-69 0,0 0-122 0,0 0-271 16,0 0-1098-16</inkml:trace>
  <inkml:trace contextRef="#ctx0" brushRef="#br0" timeOffset="922979.924">12638 15754 2857 0,'0'0'23'0,"0"0"-20"0,0 0-6 0,170-79-4 0,-95 69 4 0,20 2 1 0,16 5 1 0,14-2 3 16,9 0-2-16,11 0 1 0,8 0-2 0,7 0-1 15,8-1 5-15,0 1 1 0,6 0-1 0,6 3 0 16,1 0-3-16,3 2-1 0,0 2 1 0,1-2 2 16,3 1-2-16,-4 0 4 15,-1-1 0-15,-6 0-3 0,1 0 4 0,-5 1-2 16,-7-2 0-16,-5-3 5 0,-5 0-2 0,-9-1 6 0,-5-1-2 15,-11 0-1-15,-8 1 1 0,-8-1-3 16,-8 1 0-16,-11-1 1 0,-7 1-4 0,-10 1-1 0,-13-2 1 16,-10 1 0-16,-12 0 1 15,-13 2 4-15,-8 1 1 16,-12-1 3-16,-5 2 7 0,-4 1 1 0,-2 0 7 16,0 0 1-16,-4-2-14 0,-3-1-6 0,-1 0-14 15,-2-2-10-15,-3 2 3 0,4-1-6 0,-1 2-2 16,2 1-10-16,5 1-35 0,3 0-69 0,0 0-119 0,11 0-94 0,-3 3-252 15,0 1-895-15</inkml:trace>
  <inkml:trace contextRef="#ctx0" brushRef="#br0" timeOffset="923559.3093">21989 15519 2119 0,'0'0'42'16,"-125"-35"-32"-16,55 20-6 0,9 3 0 0,14 3-3 16,11 2-2-16,9-1 10 0,15-1 17 0,11-2 2 0,3-1 0 15,17-3-15-15,13-1-7 16,16 0 9-16,14 0 12 0,18 1 18 0,15-1 1 15,21 0 1-15,13 4-3 0,17 1-10 0,16 0-4 16,10 3-8-16,12 2 0 16,10 2 5-16,10 2 2 0,3 1 8 15,6 1 2-15,0 0 2 0,0 3 3 0,-5 2 0 0,-5 1 2 16,-10 1-9-16,-12 1 1 16,-11 0-6-16,-12 0-8 0,-14 1 2 0,-11 1-7 0,-12 0-2 0,-11 1-3 15,-15 1-8-15,-11-2-3 0,-13-2-4 0,-14 0 1 0,-13-2 2 16,-15-1 0-16,-8-2 1 0,-10-1-3 0,-10-2 3 15,-1 0 0-15,-3 0-1 0,-8-3 0 16,-8-3-8-16,-6-2 1 0,-11-2-6 0,-9-2-8 16,-6 2-7-16,-3 0-32 0,0 2-48 15,1 0-90-15,4 3-167 0,9 3-509 0,19 0-626 16</inkml:trace>
  <inkml:trace contextRef="#ctx0" brushRef="#br0" timeOffset="939608.6622">3268 17268 647 0,'0'0'370'0,"0"0"-340"0,0 0-27 0,0 0-5 16,0 0 15-16,0 0 37 0,0 0 28 16,0 0 2-16,0 0-24 0,0 0-36 0,0 0 23 15,0 0 17-15,-12 2 19 0,34-6 21 0,5-3-24 16,7-1-8-16,5-3-2 0,5 0-5 15,4-1-6-15,-1-4-7 0,3 2-11 16,-2-1-3-16,3 1-1 0,0-1 0 0,0 1 8 0,2 0-7 16,-4 1-8-16,0 2-8 15,-1-1-13-15,-6 2-2 0,-2 0 6 0,-3 5-1 0,-6-1-5 16,-4 3 1-16,-7 1-6 0,-2 0-5 0,-7 1 1 16,-5 1-23-16,-3 0-46 0,-3 0-63 15,-2 1-40-15,-6 3-9 0,-4 2-34 0,-7 1-119 0,-6 5-211 16,5-4-4-16,4-2 555 0</inkml:trace>
  <inkml:trace contextRef="#ctx0" brushRef="#br0" timeOffset="939815.5463">3800 17086 0 0,'0'0'0'0,"0"0"0"0,0 0 366 16,0 0-68-16,0 0-131 0,0 0-98 0,0 0-79 0,0 0-43 16,0 0-32-16,0 0 41 0,0 0 50 15,0 0 46-15,0 0 45 0,0 0-11 0,18 61-22 16,-10-40-19-16,-2 3-8 0,4 4-5 0,-3 3-7 15,1 2-5-15,1 3-6 0,-1-2-1 0,0 2-8 16,-3-6-13-16,2 1 9 0,-1-1 2 0,2-2 12 16,-4 1 9-16,0-5-8 0,2-1-22 15,1-3-96-15,-2-5-190 0,-1-1-334 0,-2-7 397 16</inkml:trace>
  <inkml:trace contextRef="#ctx0" brushRef="#br0" timeOffset="940561.5644">4472 17101 1817 0,'0'0'-26'0,"0"0"-46"0,0 0-49 15,0 0-26-15,0 0 38 0,0 0 59 0,0 0 73 0,0 0 48 16,0 0 15-16,0 0-10 0,0 0-41 15,0 0-28-15,-29 119-7 0,24-88 1 16,3-2-2-16,-1 3-3 0,-1-4 1 0,2 1-6 16,1-3 2-16,-3-1 3 0,0-5-4 0,2-2 4 15,1-6-1-15,-1 0-1 0,2-4 8 0,-1-2-2 16,0-1 4-16,1-2 4 0,0-2 8 16,0-1 17-16,-1 0 19 0,1 0 26 0,0 0 7 15,0 0 15-15,0 0 33 0,-2 0 29 16,2-1 20-16,-1-4-39 0,-1-2-54 0,-3-4-54 15,0-4-30-15,-4-3 18 0,3-3 5 0,-1 0 3 16,0-2 7-16,1-2-7 16,0 1-1-16,1-2-4 0,0-2-11 0,1 0 0 15,1 1-3-15,2-1 3 0,0 1 2 16,1 3-3-16,0 0 0 0,0 2-9 16,1 1-1-16,4 4-8 0,0 0-1 0,3 3-1 15,1 1-12-15,3 1 6 0,5 3-8 0,-1 0-4 0,3 1 11 0,2 3-7 16,3 3 8-16,0 1 7 0,-2 1-8 0,-1 0 4 0,0 0-3 15,-2 3 2-15,-2 2 2 16,-2 1-1-16,-1-2-4 0,1 2-2 0,-5-1 6 0,0-1 0 16,0 1 8-16,-1 0 1 0,-3-2-7 0,-1 1 3 15,-3-2-8-15,2 1-11 0,-2 0 0 16,-2 2-5-16,0 0 2 0,0 2 8 0,0 4-5 16,-6 1 10-16,1 3 1 0,-3 0 2 0,-1 1 12 0,-5 1-5 15,0 2 5-15,0 1-3 16,-2 1-2-16,2 1-5 0,-1-1-2 0,0-1 2 0,5 0 1 15,-2-1 4-15,1-2 0 0,1-5-5 16,3 0 5-16,-1-2-5 0,2 0 5 16,1 0 3-16,2 1-8 0,-1-2 6 15,1-3-5-15,2-3-3 0,1 0 3 0,0-2-10 0,0-1 1 0,0 2-3 16,4 0 14-16,1 1 17 0,1 0 10 16,1 2 14-16,6 0-8 0,-1 0-4 0,1 1-2 15,2 1-7-15,1 1 2 0,1-1-8 0,1 0 0 16,2 2 1-16,0 0-14 0,3 1 8 15,0-1-4-15,-2 0-4 0,1-1 9 0,-2-1-6 0,-2 3 3 16,-1-2 2-16,-3-1-7 0,-2-2 7 16,-1-1-4-16,-1-2-3 0,1 0-4 0,-1-2-27 15,1 0-41-15,1 0-71 0,2 0-114 0,0-4-166 16,-2-1-329-16,-2 1-134 0</inkml:trace>
  <inkml:trace contextRef="#ctx0" brushRef="#br0" timeOffset="940780.0241">5157 17122 1592 0,'0'0'156'16,"0"0"-31"-16,0 0-16 0,0 0 4 15,0 0 21-15,0 0 9 0,0 0-21 0,0 0-28 16,0 0-54-16,0 0-38 0,0 0-53 0,0 0 3 16,0 0 13-16,0 0 12 0,-38 19 36 0,35 9-11 15,-1 3-8-15,0 4 4 0,3-2-2 0,1 1-1 16,1 0 4-16,-1-3-4 0,0 0 1 15,0-2-5-15,1-4-5 0,0-3-20 0,4-3-41 16,-3-4-80-16,-1-3-130 16,2 1-166-16,-1-6-391 0,0-4 246 0</inkml:trace>
  <inkml:trace contextRef="#ctx0" brushRef="#br0" timeOffset="940942.6234">5076 16904 1737 0,'0'0'414'15,"0"0"-359"-15,0 0-29 0,0 0-6 0,0 0-4 16,0 0 18-16,0 0-11 0,0 0-31 0,0 0-67 16,0 0-96-16,0 0 2 0,0 0 25 0,0 0 63 15,0 0 66-15,28-82-84 0,-2 95-174 16,2 2-259-16,-7-3-182 0,-5-4 670 0</inkml:trace>
  <inkml:trace contextRef="#ctx0" brushRef="#br0" timeOffset="941356.6423">5538 16983 0 0,'0'0'337'0,"0"0"194"0,0 0-150 16,0 0-45-16,0 0-48 0,0 0-58 0,0 0-65 16,0 0-77-16,0 0-61 0,0 0-39 0,0 0-28 15,0 0 30-15,0 0 29 0,-15 52 26 0,5-24 19 16,0 3-33-16,-2 2-17 0,2 2-15 16,1-2 3-16,-1 2 0 0,5-2-4 0,0 1 2 15,1-4-5-15,0-2 2 0,2-1 4 0,1-3-2 16,-2-5 5-16,2-1-3 0,-2-6-5 0,3-4 5 15,0-3-1-15,0-3 8 0,0 0 9 16,0-2 15-16,0 0 21 0,0 0 16 16,0 0 15-16,0 0 10 0,0-6-14 0,3-2-20 15,1-8-27-15,-1-6-22 0,4-1-8 16,-1-8 3-16,1 0 7 0,3-2-4 16,0-3 6-16,4 0-4 0,0-2-4 0,-1 1-1 0,4-1-1 0,-4 4 4 15,4 0 1-15,-5 8 0 0,3 5-4 0,-7 5-5 16,0 5-1-16,-2 5-4 15,-2 4-5-15,-4 0-6 0,1 2-25 0,1 3 0 0,4 6 1 16,3 4 11-16,0 5 25 0,4 5-1 16,-1 5 2-16,5 3-1 0,-3-1-5 0,4 2 4 15,-2-1-5-15,0-2-1 0,3 0 2 0,-1-1 2 16,0 1 4-16,2-3-4 0,3-1 1 0,0-1-3 16,3-3-1-16,-1-2 7 0,-2-4-15 0,0-3-55 15,-3-4-119-15,-5 0-192 0,-4-1-504 16,-4-4-440-16</inkml:trace>
  <inkml:trace contextRef="#ctx0" brushRef="#br0" timeOffset="941571.0055">5404 17351 2301 0,'0'0'-36'15,"0"0"-33"-15,0 0-10 0,0 0 22 16,0 0 97-16,0 0 65 0,0 0 14 0,125-37-3 15,-89 27-35-15,6-3-34 0,7 1-14 16,4 1-17-16,5-1-10 0,1 2-2 0,3 0-2 16,0-1-2-16,0 3-46 0,2-1-148 0,-17 3-343 15,-16 2-972-15</inkml:trace>
  <inkml:trace contextRef="#ctx0" brushRef="#br0" timeOffset="942156.067">5575 17316 0 0,'0'0'0'0,"0"0"0"0,0 0 0 0,0 0 0 0,0 0 0 16,0 0 0-16,0 0 0 0,0 0 0 0</inkml:trace>
  <inkml:trace contextRef="#ctx0" brushRef="#br0" timeOffset="942667.0576">6100 16902 1914 0,'0'0'137'0,"0"0"-43"0,0 0-28 0,0 0-2 0,0 0 11 15,0 0 9-15,0 0-8 0,0 0-17 16,0 0-25-16,0 0-38 0,0 0-49 0,0 0 7 16,0 0 13-16,0 0 31 0,15 20 34 0,-7 8-4 15,0 7-4-15,-2 0-13 0,0 4 0 0,-1 1-4 16,-1 1-3-16,-3-4 8 0,-1 3 6 15,0-2 4-15,0-1 2 0,0-2-6 0,-2-7-9 16,-1-1-5-16,1-8 2 16,4-1-2-16,-2-4 5 0,0-4 0 0,0-2-3 0,3-4 7 15,-1 0 4-15,3-1 15 0,1-2 22 0,3-1 17 16,7 0 11-16,2 0-6 0,9-7-16 0,4-2-13 0,7-4-16 16,3-2-3-16,1 0-5 0,1 1-7 15,1-1-5-15,-4 1-3 0,-3 1-4 16,-5 0 1-16,-3 0 2 0,-7 3 3 0,-2 0-5 0,-1 2 1 15,-8 1-7-15,-2 1-4 0,-1 3-2 16,-6 1-22-16,-2 1-37 0,0 1-64 0,0-1-92 16,0 0-156-16,0 1-231 0,-2-1-415 15,1 1 166-15</inkml:trace>
  <inkml:trace contextRef="#ctx0" brushRef="#br0" timeOffset="943398.5671">7542 16856 1895 0,'0'0'34'0,"0"0"-24"0,0 0 0 0,0 0 11 16,0 0 28-16,0 0 35 0,0 0 9 0,0 0-10 15,0 0-32-15,0 0-47 0,0 0-38 0,0 0-11 16,0 0 9-16,0 0 13 0,-49-9 29 0,51 29 9 16,5 1 1-16,-4 3-3 0,0 4-8 15,4 2 1-15,-1 1-5 0,-2 1 2 0,2 0 6 16,-2 0-6-16,2-2 2 0,-3-2-9 0,-2-3-1 15,5-1 2-15,-4-4 0 16,0-3 6-16,-1-3-1 0,5-2-1 16,-3-5 0-16,-2-3 1 0,1-3 7 0,-1 0 12 15,2-1 5-15,-3 0 25 0,0 0 17 0,1-4-11 0,0-4-3 16,-1-4-27-16,2-1-14 0,-2-1 0 0,2-3-3 0,0-2 2 16,0 0-7-16,-2 0 4 0,0 0 1 15,0-4 0-15,0 4 1 0,0-1-4 0,0 2 2 16,1-1-1-16,1 1 0 0,-1 1 4 15,5 5-6-15,-3 0 3 0,0 3-6 0,4 2-4 16,0 1 5-16,-1 1-11 0,5-1 4 0,2 3 1 16,1-1-7-16,3 1 8 0,-2 1-3 0,4 0-1 15,2 1 8-15,0-2-2 0,0 2 6 0,1-1-3 16,2-2-3-16,-3 0 0 0,1-1-1 0,0-2 4 16,-1-1 3-16,0-1 4 0,0-3 2 15,-2 0 4-15,0-4 2 0,-5 0 9 0,-1 1 9 16,-4-2 28-16,-5 1 9 0,3 0-1 0,-4 0-7 15,-2 0-30-15,-1 1-7 0,0 1-11 0,0 1 3 16,0 3 4-16,0 3-3 0,0 3 1 0,-1 2-9 16,1 1-7-16,0 1-10 0,0 0-16 15,-1 0-22-15,1 8 1 16,-1 5 7-16,-3 5 11 0,0 8 22 0,2 5 4 16,-3 5 0-16,3 1-2 0,2 6 1 0,0-2-7 15,0 1 1-15,0-2 0 0,2 1 0 0,4-1-1 0,-3 0-8 0,5-4 4 16,-4-3-8-16,3-2-11 0,2-4-32 15,1-1-33-15,-1-5-39 16,3-3-84-16,0-6-100 0,3-5-193 0,-2-5-368 16,-5 0-41-16</inkml:trace>
  <inkml:trace contextRef="#ctx0" brushRef="#br0" timeOffset="944067.8094">8432 16698 888 0,'0'0'232'16,"0"0"-52"-16,0 0-36 0,0 0-6 15,0 0 21-15,4-121 41 0,-5 119-26 0,1 2-59 16,0 0-62-16,0 0-54 0,1 7-11 0,-5 3 5 16,2 5 21-16,-2 6 15 0,-3 3 0 0,0 7 3 15,2 1-3-15,-2 4-4 0,3 0 1 0,-4-1-6 16,5 2 3-16,-3-2 2 0,5-2-5 0,0-1 0 16,-1-1-7-16,2-5 2 0,0-2 2 15,0-2-1-15,0-5 8 0,0-3-9 16,0-3 4-16,1-4-3 0,-1-3-3 0,1-2 15 0,-1-1 11 15,1-1 29-15,-1 0 20 16,0 0 0-16,0 0 6 0,1-2-26 0,1-6-19 0,2-3-10 16,-2-2-26-16,0-3-1 0,4-1-5 15,-4 1 0-15,0-4-3 0,0 1-1 0,4 1 8 16,-3-2-11-16,3 2 10 0,-2-2-5 16,3 2-7-16,-3 3 10 0,1 2-10 0,-2 2 3 15,3 2 0-15,-3 2-5 0,-2 1 5 0,1 1-8 16,3 3 0-16,-3 1-2 0,-1-1-3 15,-1 2 3-15,0 0-5 0,1 0-3 0,-1 0-1 16,2 0 3-16,3 0 11 0,-1 0 2 0,3 0 6 16,2 0 1-16,0 2-4 0,2-2 3 0,2 0-2 15,-1-2 3-15,6-1 5 0,0-1-3 0,2-1 2 16,1-2-6-16,0-1-3 0,0 0 3 0,1-1-1 16,-2 1 2-16,1-1 0 0,1 1-2 0,-4 1 2 15,1 0-2-15,-6-1 4 0,-2 1 2 16,-2 1 1-16,0-1 7 0,-2 1-4 0,-2-2 1 15,1 1-4-15,-3-1 0 0,1-1 2 0,-1-1-2 16,-1-2 3-16,-1 0-2 0,-1 1-3 16,0-1 4-16,0 2-3 0,0 0 3 0,0-1 3 15,0 3-7-15,0-1 4 0,-1 2-4 0,0 2-2 16,0 1 7-16,0 0-1 0,-1 2-1 16,2 2-2-16,0-1-7 0,0 1-4 0,0 0-6 0,-2 0-5 15,2 6 0-15,-1 4 4 0,0 4 4 16,0 6 2-16,-1 5 7 0,2 5-6 0,0 4 4 15,0 2 3-15,3 3-7 0,3-1 3 0,0 3-1 16,3-3 0-16,-1 0 3 0,2 0-4 0,-2-2 0 16,2 2-2-16,-5-4-7 0,2-1-6 15,-4 0-44-15,-2-4-50 0,-1 0-77 16,-3 2-160-16,-5-9-537 0,4-8-747 16</inkml:trace>
  <inkml:trace contextRef="#ctx0" brushRef="#br0" timeOffset="944461.5432">7435 16886 431 0,'0'0'196'0,"0"0"-59"16,0 0-20-16,0 0 52 0,0 0 50 0,0 0 41 15,0 0-6-15,22-125-27 0,-22 114-36 0,3 3-40 16,-3 2-45-16,1 3-43 0,-1 0-28 16,0 3-26-16,1 0-21 0,0 0-25 0,0 4 0 15,4 4 12-15,2 7 10 0,1 5 19 0,2 5-1 16,1 7-1-16,-1 4 0 0,0 3-1 0,1 2 1 16,-2 2-9-16,0 4-41 0,-1-1-126 0,-3 5-196 15,0-15-545-15,-3-10-24 0</inkml:trace>
  <inkml:trace contextRef="#ctx0" brushRef="#br0" timeOffset="996375.4735">7825 11439 0 0,'0'0'0'0,"0"0"0"0,0 0 0 0,0 0 0 0,0 0 0 15,0 0 0-15,0 0 0 0,0 0 0 16,0 0 0-16,0 0 0 0,0 0 0 0,0 0 0 16,0 0 0-16,56-37 0 0,-55 37 0 15,3 0 0-15,-1 0 0 0,0 0 0 0,3 0 0 16,-2 0 0-16,2 1 0 0,-2 1 0 0,4 1 0 16,-4-1 0-16,4 2 0 0,0 0 0 15,-1 1 0-15,-2-2 0 0,0 0 0 0</inkml:trace>
  <inkml:trace contextRef="#ctx0" brushRef="#br0" timeOffset="997016.456">7281 12729 0 0,'0'0'0'0,"0"0"0"0,0 0 0 0,0 0 0 16,0 0 125-16,0 0-51 0,0 0-64 0,0 0-25 15,0 0 15-15,0 0 29 0,0 0 44 16,0 0 45-16,0 0 26 0,5-35 0 0,-5 35-25 16,0 0-52-16,0 0-41 0,0 0-21 0,0 0-2 0,0 0 5 15,0 0 6-15,0 0 13 0,0 0 17 16,0 0 17-16,0 0 14 0,0 0-8 15,0-1-17-15,0-1-17 0,0 1-17 0,0-1-5 16,-3-1-3-16,1 1 3 0,2 1-3 0,0-2 5 16,0 1 1-16,0-1-4 0,0 1 2 0,0-1-6 15,0 2-2-15,0-1 2 0,0 1-3 16,0 0 0-16,0-1 0 0,0 2-3 0,0-1-1 0,0 0 0 16,-1 1 0-16,1 0-3 0,0 0-6 15,0 0-14-15,0 0-25 0,0 0-32 16,0 0-43-16,0 0-8 0,0 0-22 0,0 2-68 0,0 4-113 15,0-2 44-15,0-1 291 0</inkml:trace>
  <inkml:trace contextRef="#ctx0" brushRef="#br0" timeOffset="997788.9148">7612 14077 155 0,'0'0'57'0,"0"0"-11"16,0 0 42-16,0 0 3 0,0 0 41 0,0 0-24 16,0 0-16-16,0 0 37 0,0 0-27 0,0 0-15 15,0 0-11-15,0 0-29 0,0-13 17 16,0 13 37-16,0 0-8 0,0 0 0 0,0 0 15 0,0 0 3 16,0 0-23-16,0 0-35 0,0 0-17 15,0 0-19-15,0 0-12 0,0 0-3 0,0 0 0 16,0 0 4-16,0 0 6 0,0 0 5 0,0 0 4 15,0 0-2-15,0 0-4 0,0 0-2 16,0 0-3-16,0 0 0 0,0 0-2 0,0 0 1 0,0 0 3 16,0 0-3-16,0 0 6 0,0 0-3 15,0 0 2-15,0 0 0 0,0 0-4 0,0 0 1 16,0 0-3-16,0 0-1 0,0 0 1 0,0 0-2 16,0 0-2-16,0 0-3 0,1 0-5 0,-1 0-9 15,0 0-6-15,0 0-3 0,1 0-4 16,-1 0-4-16,0 0-9 0,0 0-19 15,0 0-22-15,0 0-38 0,0-1-52 0,0 1-4 0,0 0-37 16,0 1-113-16,0 3-196 0,0-1 74 0,0-1 446 0</inkml:trace>
  <inkml:trace contextRef="#ctx0" brushRef="#br0" timeOffset="1.01941E6">18337 9539 697 0,'0'0'-27'0,"0"0"17"0,0 0-3 16,0 0-12-16,0 0-33 0,0 0-13 15,0 0-20-15,0 0-7 0,0 0 15 0,0 0-4 0,0 0-14 16,0 0 68-16,4-18 33 0,-4 22 0 0,-2-1 0 16,0 0 0-16</inkml:trace>
  <inkml:trace contextRef="#ctx0" brushRef="#br0" timeOffset="1.01989E6">18752 8934 192 0,'0'0'-2'0,"0"0"-2"0,0 0-5 16,0 0-8-16,0 0-31 0,0 0-24 0,0 0 32 15,0 0 40-15,0 0 0 0,0 0 146 0,0 0 39 16,0 0 18-16,0 0-30 0,-8 54-58 0,-3-25-27 15,-3 5-20-15,-5 7-13 0,-1-1 5 0,-4 5-3 16,-1 2 0-16,-1 1-7 0,-1 2-3 16,1-1-9-16,3-5-11 0,2-1-12 0,2-6-9 15,3-4-2-15,1-1 17 0,2-4 19 16,-2 1 12-16,-1-2 11 0,-1 1-18 0,2-3-10 16,2 0-15-16,1-3-9 0,2-2-3 0,0-1-3 15,2-1-1-15,2-4-2 0,2-1-20 0,-1-3-21 16,2-3-36-16,-1-1-34 0,2 0-30 15,-1-1-44-15,-2 0-88 0,0-1-139 0,-2 0-46 0,-2-3 456 16,7 1 0-16</inkml:trace>
  <inkml:trace contextRef="#ctx0" brushRef="#br0" timeOffset="1.02028E6">18148 9307 88 0,'0'0'97'16,"0"0"-2"-16,0 0-20 0,0 0-25 0,0 0-20 16,0 0-14-16,0 0-1 0,0 0 6 15,0 0 9-15,0 0 7 0,0 0 4 0,0 0 11 16,0 0 11-16,0 0 11 0,63-63 9 0,-48 70-1 16,0 2 2-16,2 0-3 0,-1 4 1 15,4 2 0-15,1 3-9 0,1 3-10 0,6 3-16 16,-1 0-13-16,3 3-4 0,0 0-2 0,4-2-13 15,-2 4 4-15,2-3-7 0,-2 0-4 0,5-1 3 16,-3 0 9-16,1-1 9 0,0-2 0 16,-2 1 3-16,0-1-14 0,0-4-8 0,0 1 3 15,-2-4-2-15,0 2 0 0,-2-2-5 16,0-2 3-16,-1 0 0 0,-3 0 1 0,-2-3 2 16,-2-2-6-16,-2-1-14 0,-5-2-1 0,-2-3 0 0,-5 0 0 15,-4-1 14-15,-1-1 6 0,-2 1 12 16,0-1 4-16,0 0-14 0,-4 0-24 0,0-1-37 15,-1-2-83-15,-2-1-46 16,-6-3-70-16,0-1-110 0,-2-2-113 0,3 4 24 16,4 1 446-16</inkml:trace>
  <inkml:trace contextRef="#ctx0" brushRef="#br0" timeOffset="1.06374E6">22408 16588 597 0,'0'0'85'0,"0"0"-36"0,0 0-12 0,0 0-11 16,0 0 0-16,0 0 28 0,0 0 31 15,-46-116 27-15,39 112 10 0,-1 3-18 0,-1 1-30 16,-1 0-29-16,-4 5-23 0,1 4-5 0,-2 7 4 16,-2 6 8-16,-3 4 14 0,-1 5 7 15,-5 5 6-15,-2 4 9 0,-1 6 3 0,-6 4-3 16,2 4-6-16,-4 2-16 0,1 4-11 15,-2 3-5-15,-2 2-3 0,1 1-1 16,0 1 2-16,3-1-1 0,-1-3-2 16,5-5 5-16,1-5-11 0,3-5-5 0,5-3-4 15,3-4-10-15,1-4 5 0,8-3-6 0,-1 0-1 0,3-9 3 0,2 2-4 16,4-7 4-16,1-3-8 0,-1-5-22 16,0-2-34-16,2-6-66 0,1-3-78 0,0-1-69 15,0-4-138-15,1-1-273 0,2 2 354 16</inkml:trace>
  <inkml:trace contextRef="#ctx0" brushRef="#br0" timeOffset="1.06405E6">21609 16657 1563 0,'0'0'53'0,"0"0"-22"16,0 0-10-16,0 0-21 0,0 0-5 0,0 0 4 15,0 0 6-15,0 0 32 0,0 0 31 0,0 0 29 16,0 0 14-16,0 0-13 0,0 0-23 0,40 28-22 16,-13-11-12-16,4 3-1 0,5 2 3 15,4 2 3-15,8 3 1 0,-2 2-7 0,10 6-8 16,0 2-10-16,5 2-3 0,4 4-3 0,-2-2 3 16,0 1-5-16,0-2-5 0,-2-1 3 15,-2-1-7-15,-2-1 5 0,-6 0-5 0,-6-3-11 16,1-3 4-16,-9-1-5 0,-1-4 4 0,-6-2 4 15,-6-1-3-15,-3-3 5 0,-3-2-3 0,-7-2 0 16,0-3-3-16,-3-1-5 0,-5 0 7 16,2-3-13-16,-4 0-6 0,-1-2-31 15,0-2-46-15,0-3-62 0,0-1-119 0,-1-1-200 0,1 0-359 16,0 0 173-16</inkml:trace>
  <inkml:trace contextRef="#ctx0" brushRef="#br0" timeOffset="1.06465E6">23442 16719 2117 0,'0'0'29'0,"0"0"-24"0,0 0-3 0,0 0 1 0,0 0-9 15,0 0-8-15,0 0-24 16,0 0-19-16,0 0 0 0,0 0 14 0,0 0 30 0,0 0 22 16,0 0 9-16,0 0-2 0,-37 112-10 15,36-63-3-15,-3 6-6 0,3 5 3 0,0 3-1 16,-5 3-3-16,3 1 4 0,1 0-6 0,-1-5 4 15,-2-2 1-15,5-4-7 0,0-4-19 16,-1-5-54-16,2-2-105 0,-1-5-163 16,0-2-297-16,0-10-20 0,1-11 666 0</inkml:trace>
  <inkml:trace contextRef="#ctx0" brushRef="#br0" timeOffset="1.06517E6">23815 17054 1889 0,'0'0'65'0,"0"0"-38"15,0 0-17-15,0 0-6 0,0 0-11 0,0 0 12 0,4-134 17 16,10 112 15-16,-1 0 13 0,3 1-6 15,0 0-12-15,5 2-12 0,4 1-15 0,-1 2-5 16,3 1-10-16,0 4 1 0,0 0-1 16,3 4 0-16,-1 3 6 0,0 2-7 0,-5 2 0 15,2 3-7-15,-7 5-11 0,-2 4-1 0,-1 2-1 16,-5 5 7-16,-3 5 10 0,-4 5 2 16,-3 1 9-16,0 2-6 0,-2 3 1 15,-4 2 9-15,-4 1-6 0,-3-1 6 0,-3 1-2 16,0-1-1-16,-4 0-1 0,-1 0 1 0,-6-2 5 0,4 4-6 15,-3-3 6-15,-1-3-4 0,2-1-5 16,-1-4 9-16,3-2-6 0,0-2 7 0,1-5 6 0,3 1-6 16,3-7 13-16,2-4 7 0,8-2 16 0,-2-3 26 15,6-3 14-15,1 0 12 16,0-1-3-16,0 0-18 0,4 0-16 0,3-5-19 16,5-2-7-16,6-2-10 0,2-3-3 0,7 1 1 15,-1-1-12-15,5 2 7 0,3-1-8 0,-1 4-1 16,1-1 2-16,2 2-9 0,-1 2 6 0,1 3-7 15,-3 1-2-15,-2 0 9 0,-2 6-12 0,-1 3 4 0,-4 2-5 16,0 0-5-16,-1 2 5 0,-2-2-10 16,-2 2-17-16,-3-1-48 0,3 0-84 15,-1 1-146-15,3-2-244 0,-9-2-354 16,-2-4 442-16</inkml:trace>
  <inkml:trace contextRef="#ctx0" brushRef="#br0" timeOffset="1.06539E6">25026 17338 2677 0,'0'0'193'0,"0"0"-186"0,0 0-14 0,0 0-4 16,0 0 15-16,0 0 13 0,0 0 21 0,0 0 5 15,0 0-6-15,0 0-9 0,0 0-19 0,0 0-11 16,0 0-19-16,-41-32 5 0,46 38 3 0,0 2-2 15,2 0-10-15,1 0-64 0,2-1-98 16,2 1-251-16,-2-4-604 0,-2 0-145 0</inkml:trace>
  <inkml:trace contextRef="#ctx0" brushRef="#br0" timeOffset="1.06628E6">25460 17008 818 0,'0'0'394'0,"0"0"-248"0,0 0-21 0,0 0-42 16,0 0-13-16,0 0 25 0,0 0 20 0,0 0 20 15,0 0 2-15,-71-123-22 0,71 112-28 0,0 1-29 16,4 1-23-16,3-1-24 0,1 1-9 0,2 1-2 15,4 0-10-15,2 1 8 16,3 0-3-16,0-1-3 0,1 1 8 0,3 2-5 0,0 0 4 16,0 3 3-16,3-1-6 0,-3 3 1 0,1 0-5 15,-4 0-4-15,-1 0 5 0,-1 3-3 16,-4 3 0-16,-1 0-2 0,-3 2 3 0,-3 2-4 16,-1 0 4-16,-3 2 5 0,2 4-4 0,-5-1 6 15,0-1 0-15,-5 3 0 0,-1-2 3 0,-2 1-3 16,-3 0 2-16,-3 2 2 0,1-3-3 15,-1 2 7-15,-3-3-7 0,3 0 1 0,-2-1 6 16,1-1-6-16,1 1 5 0,-1 0-6 16,4-3-5-16,0 1 2 0,2-2 0 0,2-3 0 0,4 1 2 15,0-1-1-15,2-1-1 0,1-1-2 16,0 0 5-16,4 1 4 0,2 0 7 0,4 1 7 16,5-1-1-16,4 2 3 0,2-3-7 0,5 1-6 15,4 0 4-15,2 1-9 0,2 1 3 0,1 2-3 16,3 4-7-16,-2-2 2 0,-1 1-4 15,-3 2 5-15,-2 1 3 0,-2 3-1 0,-6 1-2 16,-3 0-6-16,-2 1-4 0,-5-2 1 16,-3 1 3-16,-4-1-2 0,-3 0-1 0,-2 1-4 0,-7-2-6 15,-3-2 3-15,-5-2 4 0,-4 0 3 0,-4-3 10 16,-5 0 4-16,-4-1-4 16,-1-4 3-16,-5 0 0 0,-2-1 2 0,0-3 5 0,0 0-1 15,3-1 2-15,0 0-4 0,0 0 3 0,6-2 5 16,5-3-2-16,2 1 12 0,7-1 3 0,3-1 4 15,7 2-9-15,1-2-21 0,5-1-44 0,1 1-66 16,1-3-112-16,9 1-111 0,3-2-197 16,-1 2-251-16,-3 2 450 0</inkml:trace>
  <inkml:trace contextRef="#ctx0" brushRef="#br0" timeOffset="1.06694E6">26796 17059 1725 0,'0'0'342'0,"0"0"-320"16,0 0-14-16,0 0-9 0,0 0 4 0,0 0 22 0,0 0 34 15,0 0 6-15,-53-118-4 0,41 109-13 16,-3 1-30-16,-1 1-8 0,-2 1 0 0,-2 1-5 15,-1 3 3-15,-1 2-7 0,1 0-2 16,0 0 1-16,1 0-2 0,1 5 2 0,0 1 3 16,-1 2-6-16,2 1-2 0,0 2-3 0,1 2 0 15,-1 1 3-15,2 3 2 0,-1 0 3 0,2 3-3 16,0-1 1-16,5-1-4 0,1-1 0 16,1-2 2-16,5 0-3 0,3 1 4 15,2 0 1-15,2-1-1 0,4 0 8 0,2 0 1 16,3-1 6-16,5 1 9 0,2-2-5 0,3 2-4 15,3-1-4-15,5 2-4 0,1-2 2 0,6 1 6 0,0 0 0 16,5 0-6-16,-2 0-4 0,1 1-6 16,-1 2-2-16,-1 0 2 0,0 3-1 0,-5 1 3 15,-2-1 0-15,-3 0-6 0,-4 0 2 0,-2 0-3 16,-5 1-4-16,-3-2 15 0,-2 1-6 16,-6-1 0-16,1-2-2 0,-5 0-14 15,-2-3 7-15,-2 0 2 0,-5-1 10 0,-3-1 2 0,-2-1 1 16,-4-2 1-16,-2-1-7 0,-3-4 5 0,2-1 3 15,-3-1 16-15,1-2 6 0,-10 1-10 0,-6-2 5 16,-8 0-27-16,2-5 4 16,6-4 21-16,8 0-6 0,7-2 19 0,5 1 5 0,1-3-12 15,8 0 4-15,1 0-7 0,4-2-3 0,1-1 2 16,-2-1-7-16,5-1-3 0,2-1-7 16,2-2-6-16,2-1 2 15,2 0 6-15,2-2 3 0,0 0 1 0,1-1-1 0,1-2-4 0,-3 0 1 16,2-1 2-16,-1-1 4 0,-5 0 1 0,2-2-2 15,-2 1-5-15,-3-1 3 0,-3 1 4 0,1 0 2 16,-2 0 3-16,-1 2-6 16,-1 0-1-16,-4 5-4 0,-4-1-3 15,-2 3 0-15,0 3-4 0,-3 2 2 0,-2 0-4 0,-4 4-8 0,-3-1-21 16,-4 3-49-16,-4 1-96 0,-3 2-269 16,7 3-609-16,6 4-11 0</inkml:trace>
  <inkml:trace contextRef="#ctx0" brushRef="#br0" timeOffset="1.06984E6">23234 18072 1613 0,'0'0'62'0,"0"0"-61"0,0 0-10 0,0 0-4 0,0 0 12 16,0 0 14-16,0 0 1 0,0 0 2 0,0 0-14 15,0 0 6-15,0 0-1 0,0 0 3 0,-87-45 8 16,95 44-11-16,3-1 7 16,8-2-10-16,1 1-7 0,8 0 14 0,5-2-12 0,7 1 19 15,8 0 4-15,5 0-15 0,7 0 18 0,6-1-7 16,12 2 16-16,3-1 27 16,11 1-7-16,9-2 7 0,6 1-20 0,11-1-13 0,8 1-3 15,9-2-7-15,7 1 16 0,4 1-11 16,8 0 1-16,5 1-14 0,2 0-14 0,2-1 17 0,2 0-8 15,-2 3 19 1,3-3-5-16,-1 0-12 0,-3 1 6 0,-2-1-11 0,-3 1 16 16,-4 0-8-16,-6-1-6 0,-3 2 10 0,-8 0-21 0,-6-1 4 15,-11 2 3-15,-7 0-11 0,-11 1 11 16,-10-1-10-16,-10 0-19 0,-12-1-32 0,-14 0-49 16,-8 0-46-16,-11-1-47 0,-10 0-54 0,-9-2-87 15,-8-1-217-15,-5 2-88 0,-4-1 649 0</inkml:trace>
  <inkml:trace contextRef="#ctx0" brushRef="#br0" timeOffset="1.07062E6">22993 16996 1555 0,'0'0'37'0,"0"0"-18"0,0 0-22 16,0 0-21-16,0 0-5 0,0 0 11 0,0 0 8 15,0 0 21-15,-25-123 14 0,22 115 2 0,2 2 7 16,0 2-8-16,1 3-15 0,0 1-20 16,-1 0-32-16,0 0-21 0,-2 0 2 0,-3 5 9 15,1 4 25-15,-4 2 18 0,-6 5 2 0,1 2 1 16,-5 4-4-16,-2 1 4 0,-5-1-2 0,3 2 3 15,-2-1 3-15,-1 0-2 0,4-1 1 16,1-2-4-16,3-3 3 0,4-2-2 16,1-1 3-16,5-3 4 0,2 0-3 15,6-2 6-15,0-1 1 0,0-1 0 0,8-1 9 16,3-1 1-16,2 2 0 0,5-1 4 0,1 0-9 0,4-1 0 0,3-1-4 16,6-1-1-16,1 2 2 0,6 1-1 0,3 0 1 15,0 2-5-15,4 0-4 16,-2 1-1-16,-1 0-1 0,2 1 2 15,-9 3 0-15,0 1-2 0,-10 2-3 0,-2 0-3 0,-9 0 2 0,-4 1-1 16,-5-2 4-16,-6 2 7 0,-2 1 7 0,-13 1 6 16,-4-2 0-16,-6-1-2 0,-10-1-1 15,-4-2-3-15,-6 0 2 0,-1 0-3 16,-3 0-6-16,-6-3 3 0,2-3 1 0,2 0 5 0,0-3 5 16,0-1 1-16,6-2 0 0,0-1 1 0,5-3-1 15,5-4-3-15,3-1-4 0,4-3-18 16,3-2-38-16,8-1-59 0,1-4-96 0,10-3-143 15,1-5-209-15,5 5 109 0,0 6 443 0</inkml:trace>
  <inkml:trace contextRef="#ctx0" brushRef="#br0" timeOffset="1.07088E6">22918 16490 359 0,'0'0'247'0,"0"0"-89"16,0 0-103-16,0 0-64 0,0 0-30 0,0 0 34 15,0 0 51-15,0 0 36 0,0 0 43 16,0 0 43-16,0 0 26 0,35 122 10 0,-26-80-14 16,-2 10-61-16,-3 8-63 0,3 7-26 0,-5 8-20 15,0 7-6-15,1 6-5 0,-2 4-10 0,-2 5-4 16,-4-2-7-16,-3 1-2 0,3-13 5 16,-1-14-2-16,1-10 16 0,-1-11-1 0,3 2-17 15,-4 2-2-15,4-1-31 0,-4 3-10 16,4-2-47-16,-4-4-108 0,2 1-160 0,-1-16-314 15,6-12 175-15</inkml:trace>
  <inkml:trace contextRef="#ctx0" brushRef="#br0" timeOffset="1.10305E6">15586 17063 2304 0,'0'0'23'15,"0"0"-14"-15,0 0-11 0,0 0 3 0,0 0-3 16,0 0 6-16,0 0 7 0,-71-123 24 0,69 114 21 16,0 3 11-16,1 3 11 0,1-1-24 15,0 2-27-15,0 1-23 0,0 1-36 0,1 0-1 16,1 8 9-16,6 5 13 0,1 9 22 0,3 5-1 16,-1 8 2-16,0 7-4 0,1 7-5 0,2 4-1 15,-1 5-7-15,-2 1-2 0,-1 1-4 16,1 0-3-16,-2-2 6 0,-1-1-3 0,1-1 4 15,-4-4-4-15,1-6-7 0,-3-7-5 0,-1-8 9 16,3-4-3-16,-2 1-18 0,-2 0-48 16,1 0-67-16,4 0-72 0,-4 1-79 15,-1-2-115-15,0-9-245 0,3-7 60 0</inkml:trace>
  <inkml:trace contextRef="#ctx0" brushRef="#br0" timeOffset="1.10356E6">16346 17541 2893 0,'0'0'39'0,"0"0"-40"0,0 0-14 16,0 0-5-16,0 0 0 0,0 0 14 0,0 0 5 16,0 0 8-16,0 0 1 0,0 0 2 0,0 0-4 15,0 0-7-15,0 0 4 0,0 0-9 16,-41 40 4-16,49-28 3 0,-3 1-4 0,3-1 7 16,1-1-9-16,-1 0-3 0,-1-2 1 0,-1 0-2 15,2-2 3-15,1-2 0 0,-5-1-2 0,1-2-5 16,-2-1 3-16,-1-1 6 0,-2 0 14 15,1 0 8-15,-1-3 7 0,1-2-4 0,2-5-8 16,-2-1-4-16,-1-2-2 0,-1-2 4 0,1 4-4 16,0-3-1-16,0 1-13 0,-4-1-12 15,2 1-10-15,-1 1-30 16,-2 2-25-16,3 1-54 0,1 4-101 0,0 0-160 0,0 0-400 0,1 4-375 0</inkml:trace>
  <inkml:trace contextRef="#ctx0" brushRef="#br0" timeOffset="1.10386E6">16775 16805 2470 0,'0'0'196'0,"0"0"-176"15,0 0-5-15,0 0-7 0,0 0-5 0,0 0 3 16,0 0-12-16,0 0 1 0,0 0 6 16,0 0 6-16,0 0 11 0,0 0 1 0,0 0-5 15,0 0-4-15,8 151-4 0,5-97 2 16,1 6-4-16,-1 1-1 0,4 0-4 0,-3-1-10 0,2 0 5 16,-3-6-7-16,0-3 2 0,-1-2-3 15,1-4-17-15,-1-2-31 0,-2-5-101 16,-2-2-144-16,-3-10-384 0,-1-10-796 0</inkml:trace>
  <inkml:trace contextRef="#ctx0" brushRef="#br0" timeOffset="1.11013E6">28600 17209 0 0,'0'0'0'15,"0"0"0"-15,0 0 0 0,0 0 0 0,0 0 69 16,0 0 145-16,0 0-68 0,0 0-8 0,0 0 4 16,0 0 25-16,0 0 25 15,0 0-25-15,33-94-41 0,-33 92-53 0,-2 2-57 0,-4 0-26 0,4 0-16 16,-3 0-3-16,-2 7-3 0,-3 4 8 15,-4 3 10-15,-1 4 2 0,-4 5 5 0,-3 8 5 16,1 4 2-16,-7 5 5 0,1 5-6 16,-3 1 4-16,-1 4 3 0,-2 2-1 0,0 1 4 15,1-4-1-15,3-5-10 0,4-5 4 0,4-4 3 16,-1 2-11-16,-2 2 4 0,-1 3-7 0,-1-1-6 16,0 1 3-16,2 0 0 0,0-3-2 15,2-3 6-15,6-4 0 0,-2-4-4 0,6-3-21 16,2-6-67-16,1-4-127 0,4-3-203 0,1-4-16 15,3-4 446-15</inkml:trace>
  <inkml:trace contextRef="#ctx0" brushRef="#br0" timeOffset="1.11047E6">28086 17308 869 0,'0'0'13'0,"0"0"-33"0,0 0-32 16,0 0-47-16,0 0-24 0,0 0 7 0,0 0 35 15,0 0 99-15,0 0 75 0,0 0 45 0,0 0 5 16,0 0-37-16,0 0-24 0,92 55-13 16,-59-37 2-16,3 2-11 0,2 3-14 0,4 1 4 15,0 0-4-15,4 0-4 0,-1 0-2 16,4 3-11-16,-4-1-2 0,3 0-10 0,-2 1-2 0,-8-4-3 15,-2-3-8-15,-8-3 19 0,-4-1-11 16,0 0-3-16,4 2 5 0,1 1-24 0,-2 0 9 16,0-1 3-16,0 1-6 0,-5-1 13 15,-1-4-10-15,-2-1 4 0,-7-2-8 0,-1-1-3 16,-1-3 12-16,-2-1-4 0,-1-1 7 0,-3-1-16 16,0-2-21-16,1 1-40 0,-3-2-63 15,2 0-91-15,0-1-185 0,-3 0-237 0,1 0 614 16</inkml:trace>
  <inkml:trace contextRef="#ctx0" brushRef="#br0" timeOffset="1.11336E6">30037 17491 0 0,'0'0'0'0,"0"0"0"0,0 0 0 16,0 0 0-16,0 0 60 0,0 0 89 16,0 0-31-16,0 0-45 0,0 0 21 0,0 0-3 15,0 0-7-15,0 0-6 0,18-128-14 0,-17 114-6 16,1 0-9-16,1-1-4 0,-6 3 2 0,3-3-3 15,0 1 4-15,-3 2 3 0,-4 0-4 16,1 3 1-16,-3 1-6 0,0 1-11 0,-2 1-12 16,-1 1-10-16,-2 2-7 0,1 0-3 0,1 2 0 15,-5 1-1-15,2 0-2 0,-5 6 3 16,0 2-6-16,-6 3 2 0,3 3 5 0,-4 3-5 16,3 4 0-16,0 1-5 0,-1 2-7 0,4 1 3 15,1 2-1-15,2-1 4 16,3 1-1-16,0-1-3 0,3 0-1 0,3 0-7 0,5-1 4 15,0 1 1-15,1 1 2 0,4-1 0 16,-1 1 0-16,4-5 1 0,-1-3 0 0,0-1 13 0,4-4 8 16,-1 0-6-16,2 2 4 0,0 0-9 15,3 0-9-15,4 0 9 0,-2-1-4 0,5-1 14 16,-1-3 12-16,1-1 3 0,3-3 3 0,1-2-10 16,2-3 5-16,-1-2 2 0,-1 0 16 0,-1-6 8 15,4-2 7-15,-4-3 7 0,0-2-4 16,1-8 6-16,0-4-3 0,0-6 1 0,-4-1 1 0,-6 2-10 15,-4 0-13-15,-2-1-9 0,-3-3-10 16,-2 0 2-16,-1 0 10 0,0 1-1 0,0 1-1 16,-4 2-8-16,-2 0-5 0,-2 4 0 15,2 3 1-15,-1 3 3 0,-1 4-1 0,-1 3-6 16,2 3-11-16,0 2-10 0,-2 2-13 0,1 4-13 16,1 2-6-16,-1 0-8 0,0 7-11 15,-1 2-25-15,-1 4-72 0,1 1-129 0,3 0-229 0,0-4-179 16,3-1 679-16</inkml:trace>
  <inkml:trace contextRef="#ctx0" brushRef="#br0" timeOffset="1.11388E6">30635 17838 474 0,'0'0'277'0,"0"0"-161"0,0 0-21 16,0 0 10-16,0 0 20 0,0 0 43 15,0 0 24-15,0 0-30 0,0 0-36 0,0 0-53 16,0 0-43-16,0 0-9 0,0 0-8 0,-73-103-2 0,73 103-4 16,0 0-24-16,0 0-23 0,0 0-38 15,0 0 4-15,0 1 12 0,0 1 17 16,0 2 41-16,0 1-11 0,0-1 9 0,0 3 2 15,0-1-1-15,0 0 12 0,0 2-3 0,0-2-3 16,1 0-4-16,1-3 7 0,4 1 5 0,-4-2 14 16,-1 1 17-16,4-2 6 0,-3-1 12 15,1 0-4-15,-1 0-2 0,3 0 7 0,-2-4-15 16,-1 0 10-16,5-1-3 0,-5-2-16 0,3 0 6 16,-3-3-10-16,0-1-9 0,-2 0-1 0,-1 1-8 15,1 2-11-15,-1 1 0 0,-4 1-17 0,3 1-25 16,-1 0-45-16,1 1-63 0,-3 2-97 0,4 1-205 15,1 1-347-15,0 0 262 0</inkml:trace>
  <inkml:trace contextRef="#ctx0" brushRef="#br0" timeOffset="1.11443E6">31234 17291 1388 0,'0'0'288'0,"0"0"-251"0,0 0-15 15,0 0-5-15,0 0-2 0,0 0 0 0,0 0 5 0,0 0-1 16,0 0 1-16,0 0 5 0,0 0-10 15,0 0-7-15,0 0-15 0,0 0-28 0,-10-110-26 16,9 110-30-16,-2 3 22 0,-2 5 18 0,-6 2 27 16,1 3 36-16,-6 4-15 0,-1 3 4 15,-4 2-3-15,-1 3 0 0,-3 0 2 0,0 3-6 16,0-1 1-16,3-1-6 16,3-1 0-16,3-1 3 0,1 1 0 15,4-1 1-15,1-2 0 16,7 2-6-16,-2-3 2 0,3 1 1 0,3-1 6 15,-1-1 1-15,5-2 3 0,0 1 3 0,2-3-8 0,0-4 5 16,-1-1 9-16,1-3 5 0,1 1 8 0,1-1 0 0,4 0-4 0,-1-1-6 0,5 0-1 16,-3-1 2-16,6-1-5 0,-2-2 14 0,2-1 0 15,1-1-16-15,-2-1 10 16,0 0-9-16,-1-1 14 0,0-2 18 0,1-2-5 16,-3-1 13-16,0-3-4 0,-1-3-10 15,-7-1 1-15,0-2-9 0,-4-1-7 16,-4 3 6-16,-3 0-5 0,-2 0-11 0,-5-1-10 0,-1 0-2 15,-4 3-10-15,0-1 5 0,-5 2-4 0,-2 4-7 16,-6 1 3-16,-3 3-8 0,-6 2 2 0,0 0 4 16,-1 2-3-16,0 3 7 0,5 0-11 0,2 1-24 15,4 0-37-15,4 1-75 0,6 0-130 0,4 1-241 16,6-3-132-16,5 0 665 0</inkml:trace>
  <inkml:trace contextRef="#ctx0" brushRef="#br0" timeOffset="1.11496E6">31796 17274 1821 0,'0'0'33'0,"0"0"-26"0,0 0-5 0,0 0 5 16,0 0 7-16,0 0 4 0,0 0 1 16,0 0-13-16,0 0-14 0,0 0-26 0,0 0-38 15,0 0-36-15,0 0 25 0,-43-33 24 0,38 41 37 16,-4 3 40-16,-3 1-16 0,-1-1 0 0,1 0-6 16,3 0-1-16,-1-1 0 0,-1 0-1 0,5 1 3 15,-1 0-4-15,1 1-1 16,3-3-6-16,0-1-1 0,2-1 2 0,1 0 2 0,0 0 11 15,1 0 3-15,4 0 5 0,4-1 10 16,7 1 8-16,-1-1 8 0,6 0 3 0,7-1-6 16,2-1-9-1,3-1-8-15,3 1-5 0,-2 0-7 0,0 1 0 0,0 1 3 16,-1 2-2-16,-2 0 10 0,0 1-5 0,-1 3-6 0,-2-1-4 0,-4 3-6 16,-1 1 2-16,-3 2 1 0,-3-2 2 15,-4 2-4-15,0 0-1 0,-7-1-1 0,2-1 3 16,-4-1 5-16,-2-2 3 0,-2-2 3 0,0-1 23 15,-2-3 10-15,-2 1 11 0,-4 0 9 0,2 2-34 16,-7-2 4-16,1 1-10 0,-3-2-10 16,-3 1 13-16,-1 0-13 0,-2-2 9 15,-2-1-7-15,-3-1-9 0,3-2-23 0,-1-1-45 16,0 0-32-16,4 0-56 0,0-5-60 0,4 0-101 0,-2-3-189 16,8 3-85-16,2 1 590 0</inkml:trace>
  <inkml:trace contextRef="#ctx0" brushRef="#br0" timeOffset="1.11527E6">32078 17283 1635 0,'0'0'52'0,"0"0"-35"0,0 0-3 0,0 0 24 15,0 0 57-15,0 0 35 0,0 0 20 0,0 0-18 16,0 0-51-16,0 0-40 0,0 0-47 0,0 0-33 16,0 0-11-16,0 0 8 0,-51-66 23 0,70 66 21 15,2 0 12-15,8 0-4 0,1-3-3 16,3 2 7-16,7-1-5 0,-1-1 4 0,2 0-2 16,-2 0-6-16,1 1 3 0,-5 0-2 15,-2-2 1-15,-5 2 6 0,-8 0-3 16,-1-1 1-16,-7 1-2 0,-2 1 4 0,-7-2 7 15,-1 3 12-15,-2-1 7 0,0 0-15 0,-4 0-31 16,2 0-80-16,-2-2-101 0,-4 1-139 0,-2 0-249 0,2 2-293 16,2 0 417-16</inkml:trace>
  <inkml:trace contextRef="#ctx0" brushRef="#br0" timeOffset="1.47567E6">17606 17160 1072 0,'0'0'651'0,"0"0"-652"0,-64-138-39 16,38 86-15-16,3 5-9 0,-1-2 32 0,-2-1 41 0,4 0 27 15,-5-2 27-15,3 0 5 0,-4-1 7 0,-3-3-9 16,1 1-8-16,-3 3 5 0,-4 2-9 15,2-2-1-15,-5 5-11 0,-1 3-16 0,-6 0-9 16,-3 5-10-16,-4 2-8 16,-6 6-4-16,-2 3-4 0,-4 3-2 0,-1 4 0 15,-3 5 1-15,0 5 5 0,0 4 1 0,0 4 6 16,-2 3 0-16,1 1-1 16,0 9 2-16,4 6-2 0,-3 5 1 0,1 7-1 0,0 7-3 0,0 6-2 15,0 10-5-15,-5 8 1 0,0 6 0 0,-4 8 2 16,2 3 5-16,-3 6-6 0,6-1 3 0,-4 1-4 15,5-1-3-15,6 1 4 0,0 4-2 0,5-1-1 16,6 3-4-16,4 1-7 16,5-1-5-16,6 1-4 0,7-1 1 0,5-11-3 15,8-6 0-15,7-7 18 0,4-5-18 0,5 7 6 0,3 5-12 16,2 3-10-16,4 3 19 0,11-6-5 16,-1-10 22-16,7-8 8 0,1-11-7 0,3 0 11 15,12 3-15-15,3-3-8 16,8 0 5-16,4-1-17 0,10-3 20 0,12-3-5 0,1-3 22 0,13-2 36 15,4-4-6-15,9-5 19 0,9-3-7 0,4-6-11 16,10-6 17-16,1-6 7 0,7-2 12 16,39-17-3-16,29-16-23 0,25-13-20 0,17-12-12 0,-21-9 19 15,-24-4 11-15,-22 2 28 0,-31-2 11 16,-9-13-11-16,-11-17 16 0,-19-12-26 16,-17-10-4-16,-36 12 3 0,-24 12-8 0,-18 4 12 0,-11 3-8 15,-6-4-8-15,-14 1-8 16,-6 4-13-16,-10 1 0 0,-8 8-12 0,-10 3-3 0,-7 4-2 15,-10 2-7-15,-8 4 6 0,-10 2-9 0,-3 3 2 16,-7 8 0-16,-3 6-6 0,-1 6-3 0,0 9-8 16,0 7-13-16,2 11-38 0,0 8-70 15,5 9-92-15,6 7-176 0,22 4-375 0,27 0-408 0</inkml:trace>
  <inkml:trace contextRef="#ctx0" brushRef="#br0" timeOffset="1.47663E6">18219 17926 2414 0,'0'0'79'0,"0"0"-62"15,0 0-2-15,0 0-22 0,0 0-9 16,0 0 17-16,0 0 8 0,0 0 3 0,0 0 8 16,0 0-15-16,33-125-7 0,15 96 2 0,7 4 3 15,4 2 16-15,3 3-8 0,4 1-7 0,1-1-2 16,3-1-2-16,-3 3 5 15,-1 1 3-15,-4 1-1 0,-5 2-7 0,-4 1-11 16,-7 2-22-16,-9 0-31 0,-7 2-50 0,-9 2-62 16,-10-1-57-16,-8 2-86 0,-3-2-92 0,-11-1-38 0,-7 0 7 15,-4-3 88-15,-7 2 354 0,-3-1 0 0,-1 3 0 16,-5-1 0-16,5 1 0 0,-1 0 0 0,3 0 0 16,3 0 0-16,1 1 0 0,3 1 147 15,3 1 229-15,1 0-29 0,6-1-34 0,1 2-39 16,5 0-40-16,3 2-32 0,1 2-35 0,2-1-42 15,2 1-47-15,0 0-34 0,0 0-27 0,0 1-14 16,0 5 2-16,0 4 7 0,2 2 12 16,2 8 19-16,-2 3 9 0,1 6 0 0,1 5-6 15,0 2-13-15,-4 7-13 0,3-1-7 0,0-2 0 16,-3-3 2-16,1-3 20 0,-1-2-8 16,0 2-10-16,1 4-4 0,-1 1-28 0,1 2 10 15,-1 2 9-15,2 0-9 0,-2-4 3 16,0-1-23-16,1-5-25 0,0-4-78 0,2-4-154 0,-2-4-275 15,1-6-489-15,-2-8 410 16</inkml:trace>
  <inkml:trace contextRef="#ctx0" brushRef="#br0" timeOffset="1.47746E6">19172 16552 1726 0,'0'0'45'16,"0"0"-5"-16,0 0-6 0,0 0-10 0,-35-134 42 16,30 116 48-16,4 5 37 0,-1 4 8 15,1 3-38-15,0 3-58 0,1 2-46 0,0 1-23 16,0 0-33-16,0 1-3 0,0 8 6 0,0 6 4 15,1 7 26-15,2 10 5 0,-2 5-1 0,2 4 2 16,-3 6-1-16,2-2 2 0,-1 1 2 0,0-2-3 16,2-1-3-16,-3-3-2 0,0-5 1 15,0-1 2 1,0-6 3-16,1-5 2 16,-2-6-1-16,-2-3 3 0,1-5-1 0,0-4 7 0,0-2 15 15,0-3 6-15,-1 0 5 0,-3-6-7 0,0-3-19 0,-4-5-2 0,1-5-4 16,1-3 3-16,0-4 3 0,-2-6-2 0,5-1 2 0,0-2-3 15,2-5 2-15,1-3-2 0,2-6 2 16,-1-2 1-16,1-4-1 0,0-2 1 0,3-2-4 16,-1 2 3-16,3 1 2 0,0 4-2 0,1-1-1 0,1 4-5 15,1 7-8-15,2 4 11 0,1 6-5 0,3 7 2 16,2 2 3-16,0 3-14 16,4 6-1-16,0 1-6 0,1 5-7 0,1 2 4 15,2 3 3-15,-1 3 2 0,3 0 2 0,-3 6-5 16,2 5-8-16,-5 7 2 0,0 2-1 0,-5 3 4 15,-1 2 3-15,-7 0-2 16,0 2-2-16,-6 0 1 0,-1-1-1 0,-6-1 6 0,-3 1-2 16,-6-2 2-16,-1 0 3 0,-5-1-2 0,-1 2 4 15,-3-4 4-15,-2 2 3 0,0-2 2 0,-1 1 3 16,0-3-2-16,-2 1 3 0,4-3 5 16,-1 1 6-16,5-2 9 0,2 0 3 15,4-2-6-15,5-1-7 0,1 0-3 0,5-1-7 0,1-2 6 16,4 0 12-16,0 0 8 0,6 2 11 0,3-1 0 15,7 0-1-15,3 0-4 0,3-1-2 0,7 0-2 16,3 0-4-16,3-1-6 0,3-2-7 16,1 0-5-16,2 0-3 0,3-2 2 0,1 1-4 15,1 1 1-15,0-1-6 0,-2 0-1 16,-1 0-4-16,-3 0-4 0,-5-1-3 0,-3 2-20 0,-6-2-27 16,-5 1-59-16,-7-1-86 0,-5-5-123 0,-2 1-249 15,-4-1-282-15,-2 0 126 0</inkml:trace>
  <inkml:trace contextRef="#ctx0" brushRef="#br0" timeOffset="1.47798E6">19843 16109 1016 0,'0'0'125'16,"0"0"-34"-16,0 0-60 0,0 0-6 0,0 0 61 16,0 0 83-16,0 0 59 0,0 0 4 0,0 0-63 15,0 0-101-15,0 0-65 0,0 0-19 0,0 0 5 16,0 0 28-16,38-46 17 0,-41 78-1 15,-2 5-2-15,1 3-5 0,0 4-7 0,1 2 0 16,1 1-1-16,0 3-7 0,1-2 0 0,1-3-3 0,1-2-5 16,-1-4 3-16,0-4 0 0,1-5 1 15,0-6 2-15,2-2-2 0,-2-5 1 0,2-2-2 16,-1-4 4-16,-1-4 3 0,-1-3 12 0,2-2 25 16,-2-2 25-16,0 0 31 0,0-2-5 15,1-6-16-15,-1-4-22 0,0-6-35 0,-1-5-5 16,1-4-7-16,0-8-6 0,-4-1 2 0,0-7-2 15,0-5 0-15,-1-3 1 0,2-3-4 16,-4-3 6-16,5 0-3 0,1-3 3 0,0-3 6 16,2 3-5-16,4 1 3 0,3 5-10 15,1 6-1-15,2 4-3 0,3 7-1 0,-1 5 4 0,1 4-6 16,4 5-2-16,2 3-3 0,1 5-8 16,3 5 1-16,2 5-2 0,4 2 2 0,0 3 5 15,1 1-4-15,0 6 3 0,5 4-1 0,-2 3-2 16,0 6 5-16,-4 1-1 0,-2 2-1 15,-8 0-4-15,-6 2-5 0,-5-2-2 16,-5 0 2-16,-4-1 5 0,-6 0 6 0,-12-3 5 16,-4 2 2-16,-9-2-1 0,-8 0 2 0,-3-1-2 0,-4-2 2 15,-3-2 5-15,0 0-7 16,0-2 5-16,1-1-4 0,9-2-3 0,5 1 4 16,5 0-4-16,9-2 1 0,8 3-15 0,2 0-57 15,9 0-84-15,1 3-116 0,8 2-198 0,1-4-470 0,-1-4-194 16</inkml:trace>
  <inkml:trace contextRef="#ctx0" brushRef="#br0" timeOffset="1.66352E6">24882 658 0 0,'0'0'0'0,"0"0"0"0</inkml:trace>
  <inkml:trace contextRef="#ctx0" brushRef="#br0" timeOffset="1.66412E6">24947 555 0 0,'0'0'0'0,"0"0"0"0,0 0 0 15,0 0 0-15,0 0 0 0,0 0 0 16,0 0 0-16,0 0 0 0,0 0 0 0,0 0 0 15,0 0 0-15,0 0 0 0,0 0 0 0,0 0 0 16,0 0 0-16,0 0 158 0,0 0-9 0,0 0-19 16,0 0-37-16,0 0-30 0,0 0-15 15,0 0-31-15,0 0 12 0,0 0 39 0,0 0 25 0,0 0 16 16,2 1-9-16,0 9-38 0,0 5-30 16,1 7-39-16,-3-1 3 0,0 2 2 0,0 7 1 15,1 2 34-15,-1 0 7 0,3 3 12 16,-1 1 10-16,0-1 2 0,1 4 6 0,1 2-6 15,-1 3 3-15,3 1-12 0,-2 16-12 0,6 8-10 16,-2 6-19-16,1 3-1 16,-3-15-4-16,-1-10 1 0,-2-9 6 0,-2-5 3 0,1-3-4 15,1-3-3-15,-3-1 2 0,1-5-3 16,0-5 2-16,0-1-2 0,-1-5-6 0,1-3-3 0,-1-4 2 16,0-2-4-16,3-4 4 0,-3-1-5 15,0-1 3-15,2-1 4 0,-2 0 6 16,0 0 13-16,1 0 6 0,-1 0 12 0,0 0 7 0,0 0 4 0,0 0 3 15,0 0-5-15,0 0-9 16,0 0-5-16,0 0-14 0,0 0-8 0,0 0-10 16,0 0-10-16,0 0-7 0,0 0-10 0,0 0-6 15,0 0-10-15,0 0-1 0,0 0 1 16,0 0-2-16,0 0 11 0,0 0 5 0,0 0 8 16,-1 0 13-16,1 0 3 0,0 0 5 0,-2 0 1 0,2 0-1 15,0 0 0-15,-2 0-4 0,2 0 0 16,0 0-4-16,0 0-6 0,0 0-3 0,0 0-11 15,0 0-14-15,0 0-16 0,0 0-22 16,0 1-19-16,0 3 20 0,2 1 20 0,1 3 23 0,-1 3 35 16,0 0 3-16,1 2 0 0,0 0-2 15,0-3-6-15,-1 1-5 0,0-2 1 16,-2 0 0-16,1-1 2 0,-1-1-3 0,0 1 1 16,0 2 3-16,0 0 1 0,0 2 0 0,-3 0 2 15,3 4-3-15,-1 2-3 0,0-2-29 0,2 4-52 16,-1 0-87-16,0 0-164 0,6-3-260 0,-2-5 175 15,0-4 421-15</inkml:trace>
  <inkml:trace contextRef="#ctx0" brushRef="#br0" timeOffset="1.66522E6">25083 665 2514 0,'0'0'-120'16,"0"0"-211"-16,0 0-144 0,0 0 17 0,0 0 62 15,0 0 190-15,0 0 165 0,0 0 36 16,0 0 24-16,0 0-14 0,0 0-26 0,0 0-26 16,135-48-8-16,-104 41 7 0,-1 2 7 15,3 1 17-15,2-1 16 0,2 1 10 0,4 2 11 16,-1 1-6-16,1 0 9 0,4 0-2 16,-2 2 9-16,4-1 23 0,-1 1-1 0,1-1 14 0,2 0 13 15,1 1 5-15,1-1 6 16,1 1-1-16,1-1-7 0,3 1-5 0,1-2-9 0,0 1-19 15,3-1-11-15,1 0-16 16,3-1-12-16,-1 2 3 0,6-2 1 0,0 0 1 0,2 2 10 0,5-1-3 16,-3 0-6-16,7-1 12 0,-4 2-12 0,5 0-1 15,0 2 5-15,0-1-14 0,2 0 10 16,-1-1 0-16,3 1 2 0,0 2 3 0,1 0 1 16,-3 1-4-16,3 0-1 15,0 2-3-15,0-1-3 0,-3 1 5 0,2-1 1 0,1 1-3 0,0 1 8 16,-2 0-3-16,3-2-19 0,-2 0 15 15,3 2-16-15,-3-2 11 0,1-1 13 0,0 1-18 16,2 0 12-16,-2-2-17 0,2-1-3 16,-3 2 11-16,2-2-11 0,-3-1 7 0,0 0 1 15,3 0-12-15,-4 0 2 0,-1-1 1 16,3 1 8-16,-3-2 0 0,0-1 4 0,-4-1-9 0,2 1-5 16,0-1 8-16,-2 0-8 0,-2-1 14 0,3 1 7 15,-1-1-7-15,-3 0 9 0,3-1-18 16,-4 2-7-16,3-1 9 0,-5 0-8 0,1 1 13 15,-2 0 6-15,1-1-15 0,-4 1 7 0,-1 0 0 16,-1 1-1-16,-2-3 12 0,-4 4-2 0,-1-4 0 16,-4 2-3-16,1-2-12 0,-3 0-2 0,-1 1 0 15,-4-2 6-15,0 1-3 16,-1-1 6-16,0 1-18 0,-3-1-21 0,4 2-9 16,-4-3-23-16,3 1 10 0,-3 1 7 15,3 1 11-15,-3-1 10 0,1 3 0 0,-2-2 2 0,-1 1 9 0,-1 1 9 16,-2 0 6-16,-4 2-9 0,2-1 7 0,-4 0-5 15,-2 2 5-15,0-1 15 0,-3 0-11 16,0 0 0-16,-3 1-7 0,-1-1-4 16,0 0 4-16,-6 0 0 0,4 1 10 0,-8 0 9 15,8 2-6-15,0-2 11 0,1 0-7 0,-3 0-2 0,0 1 20 16,2-1-4-16,-3 1 14 16,1 0-4-16,-5-1-11 0,5 0 8 0,-4 2-18 0,1-2 7 15,-3 1 0-15,0 1-7 0,-2 0-1 16,2-1-7-16,-3 2 1 0,2-1-9 0,-7-1 19 15,7 3 8-15,-5-2-7 0,0 1 12 0,8 5-16 16,-8-3 1-16,5 4 8 0,7 7-4 0,-3-1 1 16,5 5-11-16,-2 3-5 0,0 1 6 0,1 0-2 15,-2 0 10-15,-2 0 9 0,-1-1-11 0,-3-8 3 16,-3 5-5-16,0-8-8 0,-4 2 21 16,-1 3-4-16,2 0 16 0,1 7-11 0,1-5-2 15,-2 9 1-15,-1-4-10 0,2 1 19 0,-1 3-20 16,-1 0 13-16,2 3-13 0,-3 2 1 0,2-2 9 15,1 2-14-15,-2 0 6 0,0-1-7 16,1-1-1-16,-2 0 1 0,0-3-3 16,-1 0-4-16,-1-1 5 0,1-2-2 0,-2-7 5 0,-1 4 2 15,1-6-5-15,-1 2 7 0,2 3-3 0,-1-1 4 16,0 0-4-16,2 0-9 0,1 7-26 16,0-6-61-16,3 6-82 0,-2-2-152 15,0-6-246-15,-2-7 571 0</inkml:trace>
  <inkml:trace contextRef="#ctx0" brushRef="#br0" timeOffset="1.66661E6">25276 2083 1390 0,'0'0'-266'0,"0"0"-92"0,0 0 89 0,0 0 300 15,0 0 202-15,0 0 8 0,0 0-98 0,0 0-136 16,0 0-83-16,0 0-61 0,0 0-47 0,-1-38 22 16,10 32 32-16,2 2 50 0,1-3 73 15,-1 1 9-15,-2 0 20 0,3 2 13 0,-1 0-11 16,5-1-3-16,-3 4 1 15,1-2 4-15,1 0 17 0,1-1 0 0,1 1-5 0,3-1 2 0,0 2 1 16,4-3 5-16,4 1 0 0,2-2-3 16,6 0-11-16,5-1-6 0,3 0-1 0,6-2-6 0,4 0 1 15,3-2-5-15,3-1 1 16,2-3 2-16,3 4-9 0,0-3 3 0,1 0-6 0,3-1 12 16,1 2 7-16,5-4 6 0,1 0 2 15,2-3-13-15,4 0-7 0,0 1-8 0,0 2 1 16,-2 3-2-16,1 1 4 0,-1 1 1 0,2 0-2 15,1 2 8-15,0 0 3 0,-1 0-3 0,1 0 2 16,-2-1-14-16,2 0-3 0,-1 1 6 16,0 2-1-16,5-3 5 0,1 2 3 0,2-2-4 0,1 0 3 15,1 1-5-15,-1-1-4 0,2 2-2 16,5-1-2-16,-1-1-2 0,1 3-1 0,-3 0-2 16,0-1-1-16,-7 2-5 0,-1 1-5 0,-5 0-12 15,-1 1-6-15,-5 1-1 0,-2-1 0 0,-3 0 9 16,-3 2 11-16,-3-2 7 0,-1 2 8 15,-2-1-3-15,-5 0 3 0,-8 2 0 0,-7-1 1 16,-7 1 3-16,10 1-10 0,-1-2-4 0,3 1 0 16,4 0-1-16,1-1 5 0,1 1 5 0,-3 0-5 15,-1 2 2-15,-5-2-2 0,-2 2-10 16,-2 0-12-16,-2 0 12 0,4 3 6 0,5 1 13 16,-3 3 8-16,5 2-16 0,-10-3-3 15,-5 1-6-15,-5 0 5 0,0 0 5 0,-3 0-1 16,3 2 7-16,-1-2 4 0,-4-1-3 15,2 0-3-15,-3 0 2 0,2-1 0 0,0 0 3 0,-1-1 6 16,3 2-9-16,0-3-1 0,-2 1 1 16,5 0 0-16,-1-1 5 0,2 2 3 0,-1 0-5 15,3 0-2-15,4 1-4 0,2 0-4 0,-2 1 3 16,2-2 4-16,1 1-1 0,1-1 0 0,1 1-4 16,3-2 0-16,-3 1-3 0,-1 0-5 0,-1-4 11 15,-5 2-4-15,2-1 7 0,-4-1 5 0,-1 0-5 16,3 0 4-16,-2 2-1 0,-2-3 3 0,3 2-4 15,-1 0 3-15,0 1 0 0,0-1 3 16,4 0 12-16,-3 2-1 0,6-1 2 16,-1 1-1-16,2 1-9 0,1 0-3 0,1-2-6 0,4 1-6 15,1 0 1-15,-4 1 2 0,1-1-1 16,-2 0-3-16,0 0-4 0,-8-1-5 0,0 1 18 16,-7-3 1-16,-3 4 0 0,0-1 1 15,5-1-19-15,1 2-3 0,4-1-3 0,-2 2 8 16,6-1 4-16,-1 1 5 0,-1-1 0 0,1 2-7 15,2-2-4-15,1 1-3 0,0 0 5 0,2 1 0 16,2-1 1-16,-12-2 3 0,0 0-9 0,-9 0 4 16,-2 1 17-16,5-2-4 0,-4 0 9 15,0 1 3-15,-1-1-19 0,-4 0 6 0,4 0 3 16,-1 1 1-16,2-1 9 0,-1 0 2 0,-1-1-7 16,-3 2-4-16,-1-4-4 0,5 3-9 0,-7-2 3 15,2 3-4-15,-3-4-8 0,1 1-29 0,-4-1-64 16,3 1-105-16,-8-1-190 0,0 0 122 0</inkml:trace>
  <inkml:trace contextRef="#ctx0" brushRef="#br0" timeOffset="1.72958E6">24467 18356 0 0,'0'0'0'0,"0"0"0"0,0 0 0 0,0 0 0 0,0 0 0 0,0 0 0 15,0 0 0-15,0 0 0 0,0 0 0 0,0 0 0 16,0 0 0-16,0 0 0 15,0 0 0-15,0 0 0 0,0 0 0 0,0 0 0 0,0 0 10 16,3 0 77-16,-3 0-9 16,2 0 8-16,-2 0-1 0,1 0-30 0,0 0 3 0,0 0-20 15,-1 0-23-15,1 0-1 0,0 0-16 0,2 0 25 0,1 0 15 16,3-2 9-16,2-1 12 0,5 0-31 16,3-2-8-16,6-2 0 0,6 0 3 15,3 0 6-15,5-4 1 0,6 4 5 0,2-2-15 16,9-1 8-16,3 1 9 0,5 0-4 0,5 1 21 0,7 1 6 15,5-1-11-15,5 0 0 0,5 1-17 16,4 0-12-16,3 1 8 0,5 1-11 0,1 2 3 16,1-1-11-16,-2-1-11 0,2 4 2 0,-3 0 8 15,0 1 5-15,-4 0 0 0,1 0-3 16,-4-2-8-16,1 2 4 0,-1-2 3 0,-1 1 3 16,-1-1 1-16,-1 0-5 0,-3-1-5 0,-6 1 0 15,-5 0-10-15,-6 1 16 0,-6 1 4 16,-8 0-3-16,-7 0 8 0,-8 0-11 0,-10-1-3 0,-5 1 12 15,-7 0 25-15,-8 0 22 0,-3 0 25 16,-3-2 13-16,-4 2-17 0,-1 0-3 0,0-1-24 16,0 1-31-16,0 0-5 0,-1-3-25 0,-2 2-9 15,1-2 9-15,-1 1-10 0,2 0 9 16,-2-1 8-16,1 1-8 0,1 1 3 0,-2 1-13 0,2-1-3 16,1 1 6-16,0 0-1 0,0 0 17 15,0 0-6-15,0 0 2 0,0 0-9 0,0 0-10 16,0 0 6-16,0 0-6 0,0 0 15 15,0 0 1-15,0 0-7 0,0 0 11 0,0 0-9 16,0 0-1-16,0 0 20 0,0 0-16 0,0 0 16 16,0 0-17-16,0 0-12 0,0 0 8 0,0 0-9 15,0 0 18-15,0 0-1 0,0 0-1 16,0 0-16-16,0 0-34 0,0 0-50 0,0 0-56 16,0 0-88-16,-4 0-205 0,1 0-317 0,0 0 744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4-06T15:57:54.3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18828 12901 1086 0,'0'0'157'0,"0"0"-81"15,0 0-26-15,0 0-30 0,0 0-1 16,0 0 26-16,0 0 15 0,0 0-1 16,0 0-14-16,0 0-34 0,0 0-27 0,-1-28-14 15,-3 28-2-15,-2 0 4 0,1 0 11 0,-2 0 17 16,0 0 16-16,3 1 13 0,0 0 13 0,0 1 5 15,1-2 7-15,1 1 6 0,1-1 2 16,1 0 8-16,0 0-3 16,0 0-7-16,0 0-5 0,0 0-19 0,0 0-10 0,0 0-9 0,0 0-13 15,0 0-2-15,0 0-2 0,0 0 0 0,0 0 4 16,0 0 2-16,0 0 2 0,0 0 1 0,0 0 1 16,0 0 0-16,0 0-2 0,0 0-4 0,0 0-6 15,0 0 2-15,0 0-2 0,0 0 0 16,0 0 0-16,0 0-16 0,0 0-18 0,0 0-70 15,0 0-109-15,0 1-188 0,0 2-408 16,0-3 197-16</inkml:trace>
  <inkml:trace contextRef="#ctx0" brushRef="#br0" timeOffset="1.0401E6">12702 2209 0 0,'0'0'0'0,"0"0"0"0,0 0 0 0,0 0 0 16,0 0 0-16,0 0 0 0,0 0 0 0,0 0 0 15,0 0 0-15,0 0 0 0,0 0 0 0,0 0 0 16,-59-86 0-16,59 86 0 0,0 0 0 15,0 0 0-15,0 0 0 0,0 0 0 0,3 3 0 16,-1 1 0-16,2 1 0 0,2 2 0 0,0 3 0 16,0 3 0-16,2 0 0 0,1 4 0 15,-2 0 0-15,2 3 0 0,1 3 0 16,-3 2 0-16,2 2 0 0,0 4 0 16,-3 2 0-16,1 3 0 0,1 5 0 0,-4-3 0 15,3 3 8-15,-2 1 70 0,1 3-11 0,2 1-6 16,-3 3-9-16,2 2-6 0,-2 3-1 0,0 2 0 15,0 1-10-15,-1 3 10 0,-2 3-3 0,2 4 10 16,0 3 4-16,-3 3 0 0,1 2 4 0,0 4-5 16,2 3 6-16,-1 4-7 0,2 2-1 0,-2 4-2 0,3 2-9 15,0 2-2-15,2 1-9 0,-2 3-1 16,-1 3-5-16,4-1-7 0,-3 2 4 0,-1 1-4 16,1 1 1-16,-1 3 0 0,0-2-3 15,0 2-3-15,-3 0-1 0,2 1-3 0,-2 0 0 0,0 3 4 16,-1 0-2-16,2 3-1 0,-1 0 3 15,2 3-2-15,-3-1-2 0,4 2 2 0,0 0 0 16,0 0-6-16,1-1 13 0,2 2 3 16,0 0-3-16,3-1 8 0,-1 0-11 0,0-1-1 15,2 1 2-15,1-2-2 0,1 2-3 0,0-4 0 0,-2 1-5 16,2-2-4-16,1 1 2 0,-3-2-3 16,1 0 4-16,2 1 0 0,-5-1-2 0,2 1 3 15,-1-3 1-15,-2-1-3 0,0 1 2 0,-1 1 0 16,-4 0-8-16,0 1 8 0,-1 0 1 0,-2 0 0 15,-1 3 4-15,1-1-3 0,-2-2 0 16,0 2-4-16,0-1 2 0,-1-3 3 0,2 2 1 16,2-1 4-16,-1-2 1 0,0-3-8 15,5 0 5-15,1-4 6 0,1 0-2 0,0-2 8 0,-1 1-8 16,3 0-6-16,-3-2 3 0,1 2-8 16,-2-3 2-16,1 0-1 0,0 0-6 15,-2-1 6-15,0 2-1 0,-3-1 3 0,2 3 3 16,-4-1 1-16,3-1-1 0,-2 0-2 0,0 1 1 15,-1-4 0-15,1-2 2 0,-1-1-1 0,4-2-3 16,-1-1 3-16,-1-1-7 0,0-1 4 16,4-2-3-16,-2 1-4 0,3-6 3 0,-4 2-7 0,5-1 1 15,-3-1 8-15,1 0-8 0,-2 1 5 16,2-2 1-16,-1 2-4 0,-1-4 6 0,-3 0-4 16,0-2 1-16,1 0-3 0,0 1 2 15,2-2 2-15,-2 1-6 0,0-2 2 0,3 0-2 0,-3 1-1 16,4 0 2-16,-1 0 2 0,2-1 0 15,-4-2-1-15,5-2 4 0,-1-2 0 0,-1 0-1 16,3-1 1-16,-3 0-2 0,0-2-7 0,3-2 5 16,-5-1-2-16,2-1 3 0,-2-1 11 0,0-1-10 15,-2 0-1-15,0-1-1 0,4-1-8 16,-4 0 9-16,0-1 1 0,1-1 0 0,1 0 2 16,-2 0-5-16,3-2-2 0,-1 2-1 0,4-2 2 15,-5 2 4-15,5-2 0 0,-4-2-3 0,3 1-4 16,2-4 0-16,-2 0-3 0,0-1 6 15,3-1 5-15,-1-1-5 0,1-3-2 16,-3-1-6-16,0-2-6 0,-1-2 4 0,-1 0 1 0,-2 0 5 16,-3-1 1-16,1 2-2 0,-1-1 1 15,0 2-1-15,1-1 0 0,-5 1 6 0,0-1-3 0,1 0-3 16,-4 1-3-16,2-3-3 0,-2 1-1 16,1 2 4-16,2-7 2 0,-1-3 0 15,-1-5 8-15,4-5-26 0,-3 0-29 0,2 3-23 0,-1-1-58 16,-1-1-54-16,3 2-105 0,-2-5-207 0,0-4-109 15,2-7 611-15</inkml:trace>
  <inkml:trace contextRef="#ctx0" brushRef="#br0" timeOffset="1.04168E6">1243 3962 2078 0,'0'0'-117'0,"0"0"48"0,0 0 15 16,0 0 51-16,0 0 15 0,0 0-9 0,0 0-29 15,0 0-36-15,0 0-39 0,0 0-2 0,0 0 7 16,0 0 24-16,38-91 39 0,-5 82 9 16,8-2-7-16,3 1 5 0,3 0-1 0,-4 4 4 15,4-2 21-15,-2 1 6 0,8-2 4 0,3 1 3 16,4-1 1-16,3 1 3 15,5-2-1-15,2 0 1 0,2 0-1 0,1 0-1 0,1 1 0 16,4-1 2-16,2 2-2 0,2-1-2 0,1 1 2 16,4 1 0-16,3-1 0 0,1 2 4 0,2 1 2 15,3-2 2-15,1 1 4 0,4 1-5 16,6-4-3-16,3 4 2 0,4-1-8 0,2 0 1 16,6 0-3-16,0-2-6 0,8 1 8 15,1-1-1-15,5 2 1 0,4-3 1 16,3 2-6-16,3-1-3 0,3 1 2 0,3-1-2 0,3 1 5 15,0 0-1-15,2-2-3 0,5 1 2 0,0-1-4 16,1 1-1-16,2 0 3 0,0 1-3 16,1 2-2-16,-2-1 3 0,-1 1 0 0,1 2 2 15,2-2 2-15,-1 1-2 0,-1 0-2 0,0 0 0 16,0 1 1-16,-1 0 1 0,4 3 2 0,-4-3 2 0,2 1 1 16,1-1 0-16,4 0 1 0,0 2 1 15,1-2-1-15,0 3 1 0,-1-3 3 0,2 5-3 16,1-4-5-16,-3 4-3 0,-1-1-2 15,2 1-5-15,-1-1 6 0,-2 0 0 0,0 1 0 16,0 1 5-16,-2 3-4 0,1-3 0 0,-2 4-2 16,-2-1-1-16,-1-1 0 0,0 4-2 15,-3-2-1-15,2 1-7 0,-1-2 0 0,-1 2 2 0,1-1 4 16,0 0 6-16,-4 0 0 0,5-2-1 16,-2 2-1-16,-3-1-2 15,1-1 1-15,-4 0 1 0,2 1 0 0,-5 1 0 0,0 0 0 16,-1 0 0-16,1 0 0 0,-4-1 2 0,3-1 0 15,-4 0-1-15,-1 0 1 0,-1 0 2 0,-2 0-2 0,0-3 2 16,1 2-1-16,-4-1-2 0,-1 0 0 16,0 1 1-16,-2-1 0 0,-1-1-1 15,-2-1 2-15,0 2-1 0,-1-1-2 0,0-2 6 16,-1 2-3-16,-3 1 0 0,3-1 1 0,-4 0-6 16,1 1 3-16,-2-2 0 0,0 0-5 0,-4 0 3 15,-1 0-4-15,0-1 0 0,-1 2 5 0,2-4-2 16,-2 2 1-16,0-1-1 0,-3 0 0 15,1 1 3-15,-5-1-1 0,2 0 0 0,-5 1-1 16,1-2-1-16,-4 2-2 0,-4-3 0 0,1 2-1 16,1-2 1-16,-1 0 1 0,2-2 1 0,-2 2-1 15,-3-1 2-15,-2 1-2 0,-1-1 1 0,-1 3 1 16,0 0-2-16,1 0 1 0,-2-1 1 16,-5 2-3-16,-4 2 0 0,1-2 0 0,-2 0 0 15,-2 0 4-15,1 0-2 0,0 0 0 0,-1 0-1 16,-3 1-1-16,0-1 1 0,-5 1 0 0,3-1 2 15,-5 1 1-15,-1 0 1 0,-1-1-1 0,-1 0 0 16,-2-1-1-16,-2 0-1 0,-4-1 2 16,-3-1-1-16,0 1 1 0,-6-1 0 0,-1 1-2 15,-3-2 4-15,-1 1-2 16,-4 2-2-16,1-2 1 0,0 1-1 0,-1 2 0 0,2-2-1 0,-2 2 3 16,-1-1 0-16,0-2 0 0,-5 1 1 0,0 0-1 15,-1-1 0-15,-4 2-1 0,-2-2 0 16,-2 0 3-16,-4 0 1 0,3-1 0 0,-2 1 0 15,-2 2-3-15,-1-2-3 16,2 1 1-16,-1 1-1 0,-2 0 0 0,2 1-2 0,-3 0 1 0,0 0-1 16,-6 0-2-16,3 0 3 0,-7 0-3 15,-1 0 1-15,0 0-4 0,-7 0-10 0,1 0-24 16,-3 0-61-16,-1 1-79 0,0-1-115 16,0 0-83-16,-5 1-51 0,1 0 204 0,-4 2 229 15,6-1 0-15</inkml:trace>
  <inkml:trace contextRef="#ctx0" brushRef="#br0" timeOffset="1.04859E6">6738 2585 0 0,'0'0'0'0,"0"0"0"0,0 0 0 0,0 0 0 15,0 0 187-15,0 0 65 0,0 0 15 0,0 0-2 16,0 0-26-16,0 0-41 0,12-119-41 16,-17 109-16-16,1 2-24 0,-3-2-20 0,0 0-18 0,2 3-16 15,-2 2-11-15,3-1 0 0,-2 5 2 16,4-2-7-16,0 3-5 0,0 0-23 0,-5 0-57 15,1 0-26-15,-8 4 7 0,0 5 1 16,-5 2 39-16,-2 2 12 0,-4 3-12 0,3 2 2 16,1 3-5-16,0 1 6 0,0 3 1 15,2-1 0-15,-2 3 5 0,3 0-4 0,3 1 1 0,-2 1-1 16,6-2 4-16,-3 2 5 0,5-1-1 16,1 2 3-16,4-3 1 0,0 1-3 0,4-2 2 15,0-1 5-15,0 0-2 0,4-1-1 16,2-1 1-16,3-2-2 0,2-2 2 0,-1 1 5 15,1-3 3-15,3 0 4 0,-2-3 4 0,1-1-5 16,2-2-5-16,1-3-3 0,-2-2-4 16,2-3 5-16,-1-3 9 0,2 0 3 0,1-4 3 15,3-3-1-15,-2-4-3 0,-2 0-2 0,3-2-2 0,-4 0 0 16,2-3-1-16,-5 1-3 0,3-3 1 16,-4 1-2-16,0 1 5 0,-2 2 3 0,-3-1 2 15,-3 3 2-15,1 1 6 16,-2 5 11-16,-2 1 7 0,-1 2 4 0,0 1-7 0,0 2-13 15,0 0-11-15,0 0-15 0,0 0-15 0,0 0-19 16,0 0-24-16,0 0-34 0,0 2-39 0,0 3 2 16,0 3 31-16,-1 3 40 0,-2 4 51 0,-2 4 13 15,3 0-8-15,-1 4 2 0,-2 1 3 16,3 4 3-16,-2-3 4 0,0 3 0 16,2-3-4-16,1-3-4 0,-3-2-2 0,1-1-1 15,2-1 0-15,0 0 0 0,1-2-2 0,0-1-12 16,0-1-57-16,0-2-148 0,0-2-240 0,3-2-305 0,2-4 316 15</inkml:trace>
  <inkml:trace contextRef="#ctx0" brushRef="#br0" timeOffset="1.04904E6">7471 2520 1759 0,'0'0'41'0,"0"0"-4"0,0 0-7 0,0 0 18 0,0 0 16 0,0 0 11 0,0 0-5 15,0 0-26-15,-128-44-23 0,117 45-22 0,-1 5-15 16,0 5-12-16,-3 4-2 0,1 4 4 16,-3 7 8-16,2 2 11 0,-2 7 6 15,-1 1 7-15,5 3-3 0,0 0-1 0,3 0 7 0,1 0 0 16,1 0 2-16,5-4-2 0,2-1-4 15,1-5-9-15,1-1-2 0,4-4 0 16,4-1 2-16,2-3 1 0,7-3 2 16,-4-2 5-16,6-2 4 0,1-4 4 0,3-3-1 15,-1-3-7-15,4-3-3 0,-2-3 1 0,1-5 9 0,-2-4 11 0,2-3 3 16,-2-5 1-16,-2-1 2 0,-1-4 3 16,-2 0 10-16,1-4 4 0,-7 0 3 0,1-4-3 15,-4-2-5-15,-6-5-8 0,2-1-13 0,-4 0-3 16,-2-2-6-16,0 3 5 0,-7 4 2 0,-3 3-5 15,-2 6-4-15,-2 2-10 0,-4 4-7 16,-2 7-6-16,-2 4-8 0,-4 4-11 16,-3 5-10-16,2 0-7 0,-7 9-14 0,2 8-62 0,0 3-131 15,10-5-365-15,6-2-751 0</inkml:trace>
  <inkml:trace contextRef="#ctx0" brushRef="#br0" timeOffset="1.05044E6">15565 2790 604 0,'0'0'751'0,"0"0"-712"0,0 0 28 0,0 0 16 15,0 0 21-15,0 0 32 0,0 0 12 0,0 0-3 16,0 0-15-16,0 0-28 0,0 0-26 16,0 0-24-16,-40-87-25 0,40 87-21 15,0 0-25-15,0 0-39 0,0 0-53 0,0 3-77 0,0 4-15 16,-2 5 41-16,0 6 69 0,-4 7 107 15,1 5 33-15,-5 4-10 0,1 4-12 0,-2-1-25 16,1 0 3-16,1-1 6 0,0 0 3 0,0-2 3 16,5 1 2-16,-3-3 10 15,3-3-1-15,-1-2 0 0,3-4-6 16,2-6-11-16,-1-4-2 0,1-5 3 0,0-3 6 0,0-3 20 16,0-2 32-16,0 0 36 0,0 0 32 0,0 0 12 0,0 0-4 0,0-1-3 15,1-5-31-15,-1-5-34 16,0-9-30-16,1-6-39 15,1-5-7-15,2-3-4 16,-4-3 4-16,2 0 2 0,-1 0-2 0,-1-1 4 0,0-1 0 0,0 0-1 16,-1 2 5-16,1-3-4 0,-1 2-1 0,-5 4 2 0,4 5 0 0,0 9 2 15,0 7 3-15,-2 6-4 0,3 3-13 0,1 3-11 16,0 1-27-16,0 0-35 0,0 0-31 16,1 0-44-16,6 4 29 0,0 4 38 0,4 5 37 15,3 2 57-15,5 5-6 16,1 2 3-16,0 2 0 0,1 2-6 0,0-3 0 0,0 3-5 15,1-2 2-15,4-1 3 0,-2 0 6 0,3-3 0 16,-3 0 2-16,4-1 1 0,-5-3-3 0,3-1 1 16,-3-4 4-16,-1 0-3 0,-3-4 1 15,0-1 1-15,-5-1-1 0,1-3 7 0,-5-1 7 16,-5-1 9-16,0 0 18 0,-2 0 22 0,-2 0 24 16,-1-3 20-16,0-5-36 0,2-3-24 15,1-7-32-15,-1-5-31 0,0-4 14 0,1-2 3 0,1 0 3 16,-3-2 0-16,1 0 0 15,-1 0-8-15,1-3-2 0,5 2-5 0,-4 0-2 0,4 3 4 16,-1 5 1-16,-4 4 2 0,1 7 7 0,-3 4-7 0,1 5-9 16,-1 2-19-16,0 2-38 0,0 0-60 15,0 1-27-15,4 6-14 0,0 4-18 16,3 3-42-16,-2 6-166 0,2-4-377 16,-4-6-57-16</inkml:trace>
  <inkml:trace contextRef="#ctx0" brushRef="#br0" timeOffset="1.05083E6">16651 2746 2290 0,'0'0'84'0,"0"0"-43"16,0 0-8-16,0 0 27 0,0 0 27 15,0 0 11-15,0 0-16 0,0 0-35 0,-81-121-29 0,71 116-13 16,-1 2-8-16,1 2-6 0,1 1-16 15,-1 1-15-15,-1 7-9 0,0 2-3 0,-5 6 16 16,1 3 15-16,-3 5 8 0,3 2 6 0,-1 2-6 16,4-2-4-16,1 1-1 0,3 2 0 0,0-1 8 15,6-1 2-15,1-2 1 16,1-2-2-16,0 0-3 0,6-4 5 0,1-1-1 0,2-5-4 16,6 0-4-16,-3-4 3 0,2-4 6 0,2 0 14 15,-1-5 12-15,2 0 6 0,1-2 5 0,2-6 0 16,0-3 1-16,1-2-3 0,0-4 0 0,-1-1 1 15,-4-2 4-15,0-1 5 0,-4 0 3 0,-5-3-3 16,-3-2-5-16,1-3-7 0,-4 1-4 16,-2 1-5-16,-3-1-2 0,-1 3-3 0,-3 0-3 15,-4 6-2-15,1 2-11 0,0 4-10 0,-4 2-11 16,2 4-10-16,-5 4-11 0,4 1-4 16,-3 2-8-16,0 4-16 0,4 4-48 0,2 5-91 15,1-1-167-15,7 2-375 0,-2-7-402 16</inkml:trace>
  <inkml:trace contextRef="#ctx0" brushRef="#br0" timeOffset="1.05156E6">18706 2638 2263 0,'0'0'151'0,"0"0"-178"0,0 0-18 16,0 0-27-16,0 0 68 0,0 0 26 0,0 0 2 15,0 0-5-15,0 0-9 0,-121-103-4 16,113 100 2-16,0 1 0 0,2 0-4 0,1 1-14 0,-1 1-20 16,-2 3-19-16,0 4-5 0,-5 4 9 15,-1 4 14-15,-3 3 17 0,0 3 7 16,-2 4-4-16,0-1 0 0,-1 5 0 0,0 0 10 16,3 3 1-16,1 0 4 0,0-2 3 0,4 2-7 15,2-4 4-15,4 2 1 0,3-6-3 0,2 0 1 16,1-3-1-16,0-3 2 0,8-2 1 0,-1-1 6 15,4-2 4-15,1-4 7 0,0 0 8 16,2-2 9-16,2-4 7 0,0 0 8 0,2-2 9 16,1 0-3-16,4-2-1 0,2-5-5 0,0-3-13 15,2-2-8-15,-1-1-7 0,0-2-3 0,-3 0-2 16,-5 1 6-16,0 2 4 0,-4-4 2 0,-5 2 2 16,0 0-2-16,-4 5-2 0,-3 0 1 15,-1 3 3-15,-1 4-5 0,0-1-8 0,0 2-14 16,0 0-27-16,0 0-29 15,0 0-38-15,0 3-47 0,-3 3 4 0,1 3 30 16,-3 7 41-16,-2 4 53 0,0 1 11 0,1 4-1 0,1-1-1 0,4 0 2 16,1 0 2-16,0-1-2 0,0 4 1 0,5-1-1 15,0-1-5-15,3 0 0 0,0-5-18 16,1-1-32-16,-1-3-79 0,4-3-104 16,-1-2-123-16,3 0-228 0,-2-4-221 0,-3-3 456 15</inkml:trace>
  <inkml:trace contextRef="#ctx0" brushRef="#br0" timeOffset="1.05195E6">19365 2691 1404 0,'0'0'216'0,"0"0"-18"0,0 0-19 0,0 0 3 0,0 0-5 16,0 0-32-16,0 0-45 0,0 0-39 15,0 0-26-15,-15-116-13 0,5 112-14 0,-3 3-12 0,0 1-9 16,-4 5-9-16,-1 5-1 0,-2 5 3 15,0 4 9-15,-4 5 4 0,1 2 4 0,3 4 0 16,0 2-1-16,3 1 1 0,3 1 4 16,4-4-2-16,2 2-5 0,6-3 4 0,2-2-6 15,0-1 1-15,10-2 4 16,0-6-7-16,1-1 1 0,5-2 2 0,-1-4 3 0,4-3 8 16,-2-2 3-16,3-3 6 0,2-2 6 0,0-1 7 15,1-7 1-15,3-3 1 0,1-2 2 16,-3-5-3-16,-1 0 3 0,-2-3 4 0,-2-4 0 15,-5-2 3-15,-2-3 0 0,-5-3-4 0,-4 0 3 0,-1-2-7 16,-2 0-8-16,-1 4-3 0,-3 2-7 0,-2 6-5 16,-5 2-2-16,0 7-2 0,-3 3 8 15,3 5-11-15,-3 1-12 0,-1 2-6 16,1 1-12-16,-2 1 3 0,4 0 7 16,-2 3 0-16,3 1-1 0,1 1-4 0,0 0-37 0,3 0-51 0,-1 1-109 15,3-1-291-15,1 1-467 0,1-2-23 16</inkml:trace>
  <inkml:trace contextRef="#ctx0" brushRef="#br0" timeOffset="1.07053E6">1926 4897 1059 0,'0'0'154'0,"0"0"11"0,0 0 37 0,0 0 3 0,0 0-29 16,0 0-16-16,0 0-33 0,0 0-31 15,0 0-30-15,0 0-26 0,0 0-21 0,0 0-14 16,5-8 3-16,3 6 3 0,4 0 9 15,4-2 10-15,9 1 0 0,-1-1 0 0,6 0 1 0,1 0 3 16,0 1 1-16,6 0 4 0,-3 0-1 16,0 1-4-16,1-1-6 0,-2-1-2 0,3 2-4 15,-3 1-3-15,-3-2 0 16,-2 1-8-16,-4 1-2 0,-3-1-1 0,-5 1-5 0,-2 2 1 0,-5-1-1 16,-4 0-4-16,0 0 5 15,-3 0-3-15,-2 0 2 0,0 0 3 0,0 0 2 0,0 0 5 16,0 0 2-16,0 0 0 0,0 0-2 0,-1 0-1 15,0 0-4-15,1 0-4 0,-1 0-3 16,1 0-6-16,-1 0-4 0,1 0-7 0,-2 0-15 16,2 0-13-16,-1 0-26 0,1-1-34 0,-2 0-48 0,1 1-111 15,-1 0-235-15,0 0-440 16,-1 0 0-16</inkml:trace>
  <inkml:trace contextRef="#ctx0" brushRef="#br0" timeOffset="1.07155E6">3659 4485 0 0,'0'0'106'16,"0"0"138"-16,0 0-41 0,0 0-17 16,0 0-22-16,0 0 18 0,0 0-7 0,0 0-30 15,-119-49-12-15,103 47-28 0,2 0-25 0,2 2-9 16,-3-1-17-16,2 1-14 0,-1 1-15 16,0 5-9-16,-3 1-11 0,0 3-11 0,-3 1 1 15,-1 3-8-15,1 3 2 0,-1 4 8 0,1 0-6 16,4 3 6-16,1-1-1 0,2 2-4 15,3-1 9-15,1 0-1 0,1 2 0 16,3-1-2-16,1 0-7 0,4-2-3 0,0 0 2 0,0-1 6 16,4-1 1-16,2 0 0 0,4-2 0 0,0-2-4 15,4-1 6-15,2-5 1 0,-1-2 5 16,1-2 4-16,2-4 2 0,3 0 14 0,-1-3 2 16,0 0 9-16,1-7 12 0,-1-3 4 0,0-3 10 15,-1-2 3-15,-3-4-4 0,1-1-1 16,-3-2-2-16,-2 0-3 0,-2-2 0 0,-3-1-2 15,0 2-6-15,-5-3-7 0,-2 1-5 0,0-2-9 16,0 1-4-16,0 0-1 0,-7 2-5 0,3 4-3 16,-1 3-8-16,0 5-10 0,-1 4-9 0,2 2-18 15,1 4-22-15,-1 2-32 0,1 0-41 0,2 2-16 16,0 6-10-16,2 2-42 0,-1 3-65 16,0 2-179-16,3-3-282 0,-1-6 224 0</inkml:trace>
  <inkml:trace contextRef="#ctx0" brushRef="#br0" timeOffset="1.07213E6">3949 4500 1069 0,'0'0'804'0,"0"0"-640"0,0 0-52 15,0 0 9-15,0 0 4 0,0 0-16 0,0 0-29 0,0 0-36 16,0 0-26-16,0 0-36 15,0 0-30-15,0 0 2 0,0 0 9 0,-50 13 20 0,49 8 19 16,1 2 1-16,0 1-1 0,-3 0 0 16,2 2 1-16,1-4-3 0,-1 2 3 15,1-3-2-15,0-1-2 0,0-2 1 0,0-1-5 0,0-2 4 16,0-1 1-16,0-1-1 0,0-3 2 16,0-2-1-16,2-3-3 0,-2-2 0 0,3-1 4 15,-3-1 11-15,0-1 18 0,0 0 23 0,0 0 25 16,0-1 15-16,0-2 12 0,0 0-3 0,0-4-44 15,0-4-29-15,0-4-27 0,-4-2-18 0,0-1 18 16,1 0 7-16,0-2 1 0,1 0-3 16,-2-3 0-16,1-1-3 0,0-1-2 15,0-2 2-15,0 2-2 0,1-3-1 0,1 5-1 16,-1-2-2-16,2 4 0 0,0 4 2 0,0 3-2 16,0 4-3-16,2 0-3 0,1 1-6 15,4 1-3-15,0-2-4 0,3 2-4 0,1-1 2 0,3 2 2 16,0 1 1-16,3 1 4 0,-1 2-1 0,-1 1-1 15,2 0 3-15,-2 2-1 0,1 0-3 0,-3 0-6 16,1 6-4-16,-4 2-3 0,-1 3-3 16,0 0 1-16,-2 3 3 0,-3 3 8 15,-4 1 9-15,0-1 6 0,0 1 5 0,-3 1 1 0,-5 1 6 16,-1-1 4-16,-2 2 2 0,-5-3 0 0,2 0-4 16,-1 0-2-16,0-4 0 0,4-1-2 0,-4-4-2 15,5 1-1-15,-1-3-4 0,4-2-9 16,1-2-22-16,4 0-43 0,0-2-58 15,2-1-71-15,0 0-59 16,2 1-43-16,1-1-82 0,5 0-209 16,-1 0 22-16,-1 0 579 0</inkml:trace>
  <inkml:trace contextRef="#ctx0" brushRef="#br0" timeOffset="1.0725E6">4457 4468 1342 0,'0'0'356'15,"0"0"-222"-15,0 0 26 0,0 0 61 16,0 0-51-16,0 0 41 0,0 0-63 0,0 0-66 16,0 0-14-16,0 0-16 0,0 0-13 0,0 0-12 15,0 0-10-15,0 0-8 0,-31-81-6 0,20 80-3 16,1 1-7-16,-4-1-3 0,-2 3-1 0,2 6-2 16,-3 1 2-16,-1 1 0 0,3 5 2 0,-3 3 3 15,1 2 3-15,0 2 3 0,2 1 0 16,3 0-4-16,2 0-2 0,3-2-7 15,5-2-5-15,-1 1-1 0,3-3 0 0,0-2 3 16,1-1 4-16,5 0 2 0,0-3 0 0,1-2 1 16,2-1-1-16,-2-1-1 0,2-2 0 0,5-2 2 15,-3-1-5-15,2-1 6 0,4-1 3 0,-2 0 3 16,2-3 7-16,-2-1 0 0,3-3 3 0,-7 0 1 16,-1 0-1-16,-1-2 1 0,-6 1-2 15,0-3-8-15,-3 1-9 0,0 0-11 0,-3-2-17 16,0 1-13-16,-5-1-7 0,2 2-1 0,-4-2 6 15,2 2 4-15,1 1-3 0,1 1-18 16,0 1-23-16,4 0-50 0,1 2-100 0,1-1-146 16,-1 3-301-16,1 1-93 0</inkml:trace>
  <inkml:trace contextRef="#ctx0" brushRef="#br0" timeOffset="1.07325E6">4302 4364 571 0,'0'0'104'0,"0"0"43"0,0 0 55 16,0 0 56-16,0 0 7 0,0 0-34 0,0 0-55 15,0 0-66-15,0 0-58 0,0 0-50 0,0 0-31 16,0 0-24-16,0 0-27 0,0 0 13 0,-26-28 23 16,28 37 25-16,0 3 43 0,-1 5 1 0,1 1 10 15,-2 4 20-15,0 5 13 0,0 1 4 16,-4 1-8-16,0 2-2 0,-1 1-12 0,-1 0 3 16,1 0-4-16,-1-2-13 0,2-1-2 15,-1-4-9-15,4 0-4 16,-2-3-7-16,1-3-2 0,2-1-2 0,-2-4-3 15,2-1 0-15,2-4-2 0,-2-2 2 0,0-1-1 0,0-1 0 16,0-3-1-16,0 1-1 0,0-2 5 0,0-1 7 0,0 0 10 16,0 0 14-16,0 0 10 0,0 0 10 15,-2 0 6-15,2 0 0 0,-2 0 0 0,2 0-2 16,-1 0-3-16,1 0-1 0,-1-4-18 16,-2-2-18-16,1-3-17 0,-2-2-13 15,1-2 3-15,1-2 1 0,-1-1 0 0,1-5-6 16,2 0 4-16,-2-2 0 0,2-2 3 0,-1-1 6 0,1-2-6 15,0 0 2-15,0 0 0 0,0 1-2 0,0 2 6 16,0 3 1-16,-1 2-3 0,3-1-3 0,1 4-4 16,3-5-1-16,-1 2-1 0,3-1 1 15,2 1-1-15,-2 4-4 0,0 0 1 0,2 2-3 0,0 1 2 16,2 0 2-16,2 2-1 0,2-2 1 16,-1 2-2-16,1 2 4 0,2 0 2 15,-3 2-4-15,1 2-2 0,-2 1-3 0,-1 3-4 16,-2 1 5-16,-1 0-4 0,2 2-2 0,-2 6 2 15,2 1-1-15,-3 3 4 0,-1 3 4 0,-1 1 1 16,1 3 3-16,-3 2-1 0,-1 0 2 16,0 1 0-16,-2 0 1 0,1-1 1 0,-3 4 3 15,0-3 0-15,0 0-2 0,-6-3 6 16,-1 0-2-16,-3-1 4 0,-3-1 6 0,-5-3 0 0,0 0 1 16,-7-1 1-16,0-2-3 0,-1-2 0 0,-2-3 1 15,6-2 2-15,-1-3-1 0,4-1-3 16,0-1-3-16,4 1-6 0,2-3-4 0,5-1-9 15,-1-2-23-15,7 0-31 0,2-1-71 16,1-3-70-16,9 0-111 0,5-3-224 0,-4 5-394 16,-1 1 89-16</inkml:trace>
  <inkml:trace contextRef="#ctx0" brushRef="#br0" timeOffset="1.07365E6">4950 4334 1945 0,'0'0'117'0,"0"0"-19"0,0 0 8 15,0 0 32-15,0 0 8 0,0 0-22 0,0 0-34 16,0 0-24-16,0 0-13 0,-118-50-19 0,109 50-16 16,-1 0-14-16,1 2-15 0,-1 5-2 0,-2 2 1 15,-2 6-1-15,-4 4 9 0,0 1-5 0,-1 6 0 16,1 0 3-16,0 2-5 0,0 0 6 0,5 1 1 15,-2 2-1 1,5 0-1-16,3-1 1 0,1-2-4 0,-1-2-3 16,6-2-5-16,1-3-2 0,0-3 3 0,9-2 2 15,0-2 2-15,2-1 9 0,1-6-3 0,4-1-5 0,2-3 4 16,-2-1 0-16,5-2 11 0,0-7 15 0,1-4 3 16,4-3 4-16,-3-5-4 0,4-1-9 15,-5-3-11-15,-1-1 21 0,0-2-1 0,-2-3 15 0,-7-2 9 16,-2-3-24-16,-2 0-3 0,-5 2-9 15,-3 2 0-15,0 3 2 0,-5 1-2 0,-3 4-3 0,-1 4-2 16,-1 3-14-16,-2 3-12 0,-2 5-10 16,0 0-20-16,1 5-15 0,-1 2-49 15,1 3-99-15,2 8-168 0,3-2-538 0,3-2-295 0</inkml:trace>
  <inkml:trace contextRef="#ctx0" brushRef="#br0" timeOffset="1.07451E6">5148 4289 1059 0,'0'0'372'0,"0"0"-386"0,0 0-32 0,0 0 10 16,0 0 35-16,0 0 49 0,0 0-7 0,0 0-5 16,0 0 11-16,0 0 0 15,0 0 1-15,0 0-1 0,0 0-8 0,19 139-4 0,-19-107-7 16,-3 1-4-16,-1 1-6 0,1-1-3 15,-2-2 0-15,1-1-3 0,3-3 1 0,-2-4-4 0,1-3-3 16,-1-4 0-16,3-3-2 0,-1-1-1 16,1-5 2-16,0-1-1 0,0-3 3 0,0-1 9 15,0 0 20-15,0-2 34 0,0 0 39 0,0 0 32 16,0 0 20-16,1-4 0 0,0-1 1 0,-1-2-56 16,2-5-43-16,0-6-34 0,1-4-40 0,-1-6 14 15,2-3 4-15,0-3 1 0,0-2-1 16,3-3-4-16,-2-2-2 0,1 1 1 15,2 1 0-15,3 0 2 0,-2 4-3 16,1 3-1-16,2 1-3 0,0 4-5 16,6 3-1-16,-5 2-4 0,5 6-3 0,-3 2-2 0,2 4-4 0,1 3-3 15,2 2-2-15,-3 3-3 0,-1 4-7 0,2-2 0 16,-6 8-6-16,3 4 0 0,-5 3 7 0,-1 2-2 16,-3 3 8-16,2 2 4 0,-6 2 2 15,-2 1 8-15,0 3 4 0,-8-3 0 0,1-1 2 16,-4 1 2-16,-4-4 0 0,1 0 3 15,-3-1-1-15,-1-4 4 0,1-4 4 16,2-1 5-16,-1-4 7 0,2-1 2 0,3-1 4 0,3-3 6 16,4 0 13-16,0-1 7 0,2-1 1 0,1 0-11 15,1 0-16-15,0 1-14 0,0-1-10 0,0 0-10 16,0 0-15-16,3 0-18 0,-2 0-24 16,2 2-21-16,-1 2 34 0,2 2 22 0,1 0 37 15,3 2 32-15,0 1-16 0,2 1 0 0,2-1-4 16,0 0 1-16,1 1-2 0,3-2 5 0,0 0 3 15,4-1 4-15,0-1 0 0,1 0-3 16,3-2-6-16,0 0-17 0,-1 0-26 16,-1-2-65-16,2 1-86 0,-3-1-170 0,-7-2-453 15,-3 1-309-15</inkml:trace>
  <inkml:trace contextRef="#ctx0" brushRef="#br0" timeOffset="1.07489E6">5752 4366 2389 0,'0'0'47'0,"0"0"8"0,0 0 31 0,0 0 27 15,0 0 13-15,0 0-20 0,0 0-30 0,0 0-24 16,0 0-31-16,0 0-25 0,0 0-35 0,0 0-21 16,0 0 17-16,-33-28 14 0,51 25 25 15,8-3 19-15,3-1-7 0,3-2-1 0,2-2-1 16,-2 1-2-16,-1 2 4 0,-1-5 2 0,-5 3-2 15,-4 2 1-15,-6 0-1 0,-3 2-3 0,-5 3 5 16,-4 1 7-16,0 2 13 0,-3 0 15 16,0 0 5-16,0 0-2 0,0 0-7 0,-1 0-21 15,-2 1-14-15,2 0-12 0,0 0-13 0,1 1-4 16,0 1-10-16,-1 3-6 0,0 3 16 16,-2 8 14-16,-1 2 13 0,0 4 12 0,-2 2-7 0,3 0-6 31,-3 1-1-31,4 0 0 0,-3 0-4 0,1 0 4 0,3 0-1 15,-1 0 0-15,-1-3 4 0,3 0-8 0,0 0-6 0,0-2-7 0,2-2-21 16,2-5-35-16,4-2-55 0,-4-3-81 16,4-2-84-16,2-3-147 0,-2-2-389 0,-4-1-279 15</inkml:trace>
  <inkml:trace contextRef="#ctx0" brushRef="#br0" timeOffset="1.07519E6">6316 4214 1755 0,'0'0'172'0,"0"0"-85"0,0 0-45 16,0 0-8-16,0 0-4 0,0 0-1 0,0 0 7 15,0 0 21-15,0 0 23 0,0 0 2 0,0 0-13 16,-46 129-21-16,38-102-10 0,1 1 4 16,4-2-3-16,-2 0-6 0,4-1-9 0,1-1-9 15,0-1-1-15,6-1-2 0,-2-2-2 0,5-3 2 0,1-1-6 16,0-3 0-16,2-4 1 15,2-2 4-15,1-3 2 0,1-3 4 0,0-1 3 0,3 0-3 16,1-7 3-16,-2 0 0 16,-2-5-1-16,1-3 2 0,2-1-6 0,-6-2-2 15,1-3-4-15,-2 0-7 0,-2-1-2 16,-5-1-4-16,2 1-9 0,-5-4-7 0,0 1-16 0,0 0-21 0,-2 2-13 16,-2 4-29-16,2 1-43 0,0 5-79 15,0 2-187-15,0 6-397 0,0 2-296 0</inkml:trace>
  <inkml:trace contextRef="#ctx0" brushRef="#br0" timeOffset="1.07612E6">6804 4277 2201 0,'0'0'216'0,"0"0"-71"0,0 0-11 0,0 0 16 0,0 0 0 0,0 0-26 16,0 0-19-16,0 0-17 0,0 0-21 0,0 0-13 15,0 0-16-15,0 0-18 0,0 0-12 16,0 0-6-16,-19-69-4 0,19 69 0 0,0 0 4 16,0 0-8-16,0 0 0 0,0 0-1 0,0 0-5 15,0 0 5-15,0 0 4 0,0 0 1 16,0 0 7-16,0 0-3 0,0 0-2 0,0 0 1 0,0 0-7 16,0 0 7-16,0 0 2 0,0 0 1 15,0 0 6-15,0 0-4 0,0 0-1 16,0 0 1-16,0 0 1 0,0 0 2 0,0 0-1 15,0 0 1-15,0 0 1 0,0 0 0 16,0 0 3-16,0 0 1 0,0 0 6 16,0 0-6-16,0 0 0 0,0-1-2 0,0 1-5 0,1-1 8 15,-1 1-1-15,2 0 1 0,0-1 4 0,-2 1-5 16,0 0-2-16,2 0-1 0,-2 0-5 16,0-2 3-16,0 2-1 0,0 0-2 0,0 0-3 15,0 0-2-15,0 0-3 0,0 0-1 0,0 2-3 16,0-1-7-16,0-1-7 0,0 2-14 0,0 4-18 15,-2 7 21-15,0 6 14 0,2 11 16 0,-3 5 26 16,1 4-17-16,1 2-7 0,-1-1 1 16,-4 2-5-16,5-3 2 0,-4 1 2 0,0-6-3 15,-1 1 2-15,1-4 0 0,3-3-2 0,-1-4 3 16,0-4 0-16,2-5-1 0,1-5 0 16,0-3 0-16,-1-4-2 0,1-2 2 0,0-1 3 15,0 0 2-15,0 0 9 0,0 0 7 0,0 0 3 0,0 0 6 16,0-3-3-16,0-4-7 0,0-4-8 15,0-5-9-15,0-4-7 0,-2-2 3 16,0-1 1-16,0-1 2 0,1-1-2 0,1-3-4 0,0-1 0 16,0-1-3-16,0 4 2 0,0 0 1 15,0 4-1-15,1 1 2 0,-1 1 3 0,2 3-2 0,-2 2 2 16,2 1 0-16,-2 1-5 0,0 3 3 16,0 0 0-16,0 0 2 0,0 1 3 0,0 2-3 0,0-2-2 15,0 2-1-15,0 0-1 0,0-2 0 16,0 0 1-16,0 0 0 0,0-1-1 15,-2 2 0-15,2-1 0 0,0 2 0 0,0 0 4 16,2 3-4-16,-1 0 1 0,0 3-1 16,-1-1-8-16,0 2 6 0,1 0 0 0,-1 0-6 15,0 0-1-15,0 0-17 0,0 0-15 0,1 5 2 16,6 1 4-16,-3 6 19 0,6 4 15 0,0 2 8 16,5 6 5-16,-1 1-5 0,3 1 1 0,3 1-3 15,1 0 0-15,1 0-3 0,0-3 2 16,0 1 0-16,5-2-2 0,-5-1 2 0,4-1 0 15,-3-1 0-15,0-2 3 0,-2-2-4 0,-2-3 2 0,0-3 0 16,-6-3-1-16,4-2 3 16,-5-4 0-16,0 0 2 0,0-1 4 0,0 0 0 0,0-3 1 15,-1-4 2-15,-1-3 2 16,1-2 1-16,-2-1 1 0,0-5-4 0,1-2-1 0,-5-2-5 16,2-3-2-16,-5-3-3 0,0-3-2 0,1-3-6 15,-6 0-4-15,3-1-7 0,-3 1-8 0,0 3-3 16,-5 4-9-16,-1 3-10 15,4 7-11-15,-1 3-31 0,-1 4-46 0,3 6-89 0,2 2-186 16,0 2-348-16,2 0-804 0</inkml:trace>
  <inkml:trace contextRef="#ctx0" brushRef="#br0" timeOffset="1.07636E6">7543 4159 2645 0,'0'0'122'0,"0"0"-27"0,0 0 3 0,0 0 11 16,0 0-11-16,0 0-12 0,0 0-27 16,0 0-27-16,0 0-22 0,0 0-20 0,0 0-6 0,0 0 5 0,0 0 7 15,0 0 11-15,4 87 2 0,3-58-4 16,-4 1-1-16,4 0 0 0,-4-2-1 16,5 2-4-16,-6-1-1 0,4-1-8 0,-3-2-18 15,-1-2-35-15,4-1-56 0,-5-2-92 0,0-4-127 16,-1-4-314-16,0-6-926 0</inkml:trace>
  <inkml:trace contextRef="#ctx0" brushRef="#br0" timeOffset="1.07653E6">7494 3888 2420 0,'0'0'142'0,"0"0"-108"0,0 0-27 0,0 0 0 0,0 0-4 15,0 0-56-15,0 0-75 0,0 0-6 0,0 0-35 16,0 0-132-16,0 0-627 16,0 0 28-16</inkml:trace>
  <inkml:trace contextRef="#ctx0" brushRef="#br0" timeOffset="1.0769E6">7728 4189 2864 0,'0'0'93'0,"0"0"-23"16,0 0-17-16,0 0-10 0,0 0-19 15,0 0 9-15,0 0 3 0,122-84-1 0,-86 71-4 16,-1-1-8-16,4 0-7 0,-5 2-5 0,1 1-2 16,-9 1 1-16,0 0-1 0,-5 2-2 15,-7 2-1-15,-4 2 0 0,-3 3-2 0,-5 1 2 16,-2 0 3-16,0 0-3 0,0 0-5 0,-1 0-12 15,-1 0-14-15,-4 2-15 0,2 5 11 16,-4 2 10-16,-2 5 12 0,0 0 14 0,-1 0-8 16,2 1 1-16,1-3-3 0,4 1 1 15,-1-1 2-15,2-2 0 0,1 0 1 0,1 1 0 16,0-1-3-16,0 1 2 0,1 0-1 0,0 3 0 16,-3 0 2-16,3-1 0 0,-1 3-3 0,-1 0 7 15,2 2-4-15,-1-1 4 0,-2 1 1 0,-1 1-2 16,2 1 6-16,1 0 0 0,0 0 0 15,1 1-1-15,0-3-4 0,0-1-1 0,0 1-3 16,3-3 3-16,3 0-2 0,-3 1-2 0,3-1-2 16,-1-3-14-16,1 0-9 0,-2-1-29 0,2-5-50 15,-3 0-72-15,0 2-114 0,2-5-235 0,-3-1-890 16</inkml:trace>
  <inkml:trace contextRef="#ctx0" brushRef="#br0" timeOffset="1.07734E6">8396 3999 2673 0,'0'0'60'0,"0"0"2"16,0 0 24-16,0 0 12 0,0 0-5 0,0 0-21 16,0 0-35-16,0 0-25 0,0 0-8 15,0 0-8-15,0 0 2 0,0 0 7 16,0 0 0-16,-25 65 3 0,32-45-2 0,0-1 0 0,-2 1 0 15,4-2-3-15,2 0 1 0,-2-2 0 16,2-2 1-16,0-1-4 0,0-6 2 0,3 0-2 0,-4-4 0 16,2-1 9-16,-2-2 4 0,0 0 8 15,3-5 6-15,-1-4-4 0,5-4-1 0,-3-3-7 16,4-1-5 0,0-4 1-16,0-1 0 0,-4-1 0 0,0 0 6 0,1 0-7 15,-3 0 1-15,-2 1-3 0,-1 3-4 0,-5 2 3 0,3 5 1 16,-6 4 1-16,0 3 1 0,-1 4 1 15,0 1-7-15,0 0-12 0,0 1-13 0,-1 5-11 16,-2 7 5-16,-5 5 16 0,-2 9 13 0,-2 8 13 16,-5 5 1-16,5 4-8 0,-2 3 4 0,0 1-1 15,3 1-1-15,1-1 2 0,5 1-8 0,-1-5 0 16,3 0-3-16,3-6-1 0,0 0 4 16,1-5-5-16,2 0-2 0,4-5-4 0,-3-5-8 15,4-3-22-15,-1-2-43 0,-3-5-77 0,1-1-153 16,-3-5-443-16,-1-4-932 0</inkml:trace>
  <inkml:trace contextRef="#ctx0" brushRef="#br0" timeOffset="1.09097E6">9500 4430 488 0,'0'0'278'0,"0"0"-34"15,0 0 3-15,0 0-5 0,0 0-25 16,0 0-57-16,0 0-66 0,0 0-39 0,0 0-31 0,0 0-20 16,0 0-9-16,0 0-3 0,0-3-1 15,3 3-3-15,-2 1 12 0,1 0 9 0,0 2 10 16,3 1 8-16,-1 1-3 0,2-1-3 0,-3 1-2 15,1 2 0-15,2-2 2 0,-1 2 2 0,0 0 2 16,-1 2-3-16,2-1-2 0,-1 3-5 16,2-2 3-16,0 1 3 0,1 1 1 0,-2-2 3 15,4 0 1-15,-1 0 0 0,1-2 3 16,0-1 3-16,0-1 7 16,-1-2 5-16,2 1 7 0,-2-1 4 0,1-2-1 15,2 0 2-15,0-1-4 0,3-2-2 0,-1-3 1 16,5-3-3-16,-1-1-2 0,4-2 0 0,1-4-7 0,2-2-5 15,3-2-4-15,3-2-7 0,2-3-3 0,0-1-3 16,3-4-3-16,-2 0-1 0,-1-2-3 0,2-1 0 16,0 4-2-16,-3-1-1 0,-2 6-5 0,-2 0 0 15,-5 1 0-15,-4 7-2 0,-4 2 2 0,-5 4 0 16,-4 3 1-16,-5 5-1 16,1 1 0-16,-2 0-3 0,0 0-4 0,0 0-8 0,0 0-9 15,0 0-12-15,0 0-18 0,0 1 1 0,-2 3-3 16,2 5-16-16,-1 1-37 0,-1 1-106 15,1 3-150-15,0-2-344 0,-1-5-822 0</inkml:trace>
  <inkml:trace contextRef="#ctx0" brushRef="#br0" timeOffset="1.09353E6">3140 5642 1578 0,'0'0'57'0,"0"0"17"0,0 0-1 16,0 0 6-16,0 0 13 0,0 0 1 0,0 0-17 0,0 0-24 16,0 0-34-16,0 0-32 0,0 0-24 15,0 0-21-15,-7-8-17 0,7 10-21 0,0 2 17 0,0 3 32 16,0 3 31-16,0 3 36 0,0 2-1 0,0 3-5 16,0 1-3-16,-1 1 1 0,-3 0-3 15,0 0 2-15,3 0 1 0,-1-1-2 0,-1-2 2 16,1-2-5-16,0-2-1 0,1-2 2 0,0-4-2 15,0-1 1-15,1-3 1 0,0-2 10 16,0 0 15-16,0-1 25 0,0 0 27 0,0 0 25 16,0 0 28-16,0 0 25 0,0-2 19 0,0-3-52 15,-1-4-49-15,-2-3-47 0,-1-3-41 16,1-3 18-16,-4-2 11 0,4 0-4 0,-3-2-7 16,4-2-4-16,0-1-2 0,-1 1-2 0,2-3 0 15,-1-2-1-15,0-1-4 0,1-2 3 0,0-2 0 16,0 2 0-16,1 2 4 0,0 0-4 15,0 7-1-15,0 1 0 0,2 3-9 0,1 3 4 16,3 4-2-16,-3 1-4 0,1 4 5 0,0 4-13 16,-2-1-1-16,2 3-7 0,0 0-3 0,2 0 12 15,4 0 1-15,5 1 6 0,-3 0-2 0,6 0-6 16,-3 4-1-16,2 3 1 0,-3 3 9 16,3 3 0-16,-4 1 0 0,1 1 1 0,-2 3-7 15,-2-1 6-15,0 1-3 0,-3 0 0 16,-3 2 1-16,-3-2-10 0,-1 2 1 0,-5-1 3 0,-5-1 2 15,-5 0 8-15,-5 1 5 0,0-1 3 0,-5-1 5 16,-1 1 5-16,-2-4-1 0,2 3-4 16,-2-3-3-16,8-2-6 0,2-1-13 15,5 0-29-15,3-3-74 0,7-1-96 0,2 0-181 16,1-4-382-16,0 1-190 0</inkml:trace>
  <inkml:trace contextRef="#ctx0" brushRef="#br0" timeOffset="1.09402E6">3591 5421 1674 0,'0'0'154'0,"0"0"-59"0,0 0-30 16,0 0 1-16,0 0 18 0,0 0-3 15,0 0-34-15,0 0-38 0,0 0-40 0,0 0 9 16,0 0 7-16,0 0 13 0,0 0 24 15,0 0-15-15,-41 95 0 0,33-72-2 0,-3 1 1 16,0 1 5-16,1-2 2 0,0 0 3 0,1-1 3 16,-3-3-2-16,3 1-3 0,0-5-3 0,3-3-4 15,0-2-2-15,2-1-3 0,1-1 1 0,0-3 0 16,3 0-2-16,0-4 4 0,0 0 6 16,0-1 13-16,0 0 20 0,0 0 17 0,0-1 13 15,3-3 8-15,0 1 7 0,-1-4-38 16,2-4-16-16,1-4-23 0,1-6-30 0,2-4 22 15,1 0-2-15,0-1 1 0,1-2 7 0,-2-1-1 16,0-1-2-16,1-1-1 0,2 0-4 16,-1 1-2-16,0 4-1 0,1 3 2 15,-2 6 3-15,-3 6 7 0,-2 5 2 0,-3 4-1 0,-1 2 0 0,0 0-10 16,0 0-6-16,0 0-11 0,0 0-22 16,0 0-26-16,0 4-37 0,0 0 19 0,5 4 24 15,-1 4 29-15,3 5 45 0,0 3-8 0,2 1-4 16,0 1 1-16,0 3-4 0,0-4 0 0,2 2 2 15,-1-1-4-15,0 1 2 0,2-1-1 16,-2 1 1-16,0-2 0 0,3-2-1 0,-3 0-2 0,-1-4-14 16,-2 1-26-16,1-3-33 0,-2-1-62 15,-3 0-73-15,0-5-133 0,-1-2-299 0,-2-2-375 0</inkml:trace>
  <inkml:trace contextRef="#ctx0" brushRef="#br0" timeOffset="1.09429E6">3358 5654 1354 0,'0'0'34'0,"0"0"16"0,0 0 32 0,0 0 31 15,0 0 6-15,0 0-37 0,0 0-51 0,0 0-17 16,0 0-8-16,0 0 12 0,0 0 16 0,0 0 3 15,0 0 6-15,0 0 6 0,149-65-5 16,-121 53-9-16,1 0-14 0,-3 1-13 16,-3 4-2-16,-4 0-3 0,0 2-7 0,-8 2-41 15,-4 3-90-15,-5 0-126 0,-2 0-195 0,0 0-280 16,0 0 190-16</inkml:trace>
  <inkml:trace contextRef="#ctx0" brushRef="#br0" timeOffset="1.09557E6">3402 5384 286 0,'0'0'206'0,"0"0"16"16,0 0 52-16,0 0 26 0,0 0 7 0,0 0-47 16,0 0-50-16,0 0-40 0,0 0-25 0,0 0-18 15,0 0-15-15,0 0-15 0,0 0-14 0,-4-7-14 16,4 7-11-16,0 0-12 15,0 0-11-15,2 0-7 0,-2 0-8 0,1 0-6 0,0 0-2 16,-1 0-11-16,3 0-5 0,0 0-5 16,1 0-1-16,5 0 12 0,7-3 8 0,4 1 1 0,3 0 4 15,6-2-10-15,0 1 1 16,3 0 1-16,1 0-3 0,-2-2 2 0,1 1-1 16,-1-1-2-16,-3 1 2 0,-2 1-1 0,-6-2-1 15,-1 2 2-15,-8-1-3 0,-3 3 0 16,-4 0 4-16,-3 1 5 0,-1 0 2 0,0 0 7 0,-1 0-5 15,-3 0-8-15,0 0-3 0,-3 0-27 16,1 0-5-16,-4 0-5 0,-1 0-2 0,0 0 20 16,2 0 0-16,-1 0 0 0,1 0 3 0,2-1-5 0,2 1 2 15,0 1 4-15,0 0-1 16,1-1 7-16,1 0 2 0,1 1 1 0,-2-1 1 0,2 1-1 16,-2 1-1-16,-1-1-2 0,0 1 1 0,-2 0-1 15,-1 2 1-15,1-1 0 0,-2 2-6 16,-5 1 6-16,3-2 1 0,-1 2 2 0,2-1 8 15,-1 0-8-15,0-3 2 0,4 1-3 0,4-1-4 16,0-1 5-16,2-1-3 0,1 1 3 0,0-1 1 16,0 0 3-16,0 0 0 0,-2 0 1 0,2 0 2 15,0 0-4-15,0 0-1 0,0 0-1 16,0 0-5-16,0 0 5 0,0 0-1 0,0 0-2 16,0 0 4-16,0 0-4 0,0 0-2 15,0 2-1-15,0-2-4 0,0 0 2 0,0 0-5 16,0 0-2-16,2 1-2 0,-2 4 20 15,1 4 11-15,-1 1 7 0,1 2 11 0,0 1-14 16,0-1-2 0,3 2-3-16,-1 0-5 0,0 0-1 0,1 1 1 0,2 2 2 0,-1 2 7 15,3-1-6-15,-1 2-1 0,-1 0-1 0,1-2-8 16,0 1 5-16,-2-1 2 0,1-2-5 0,0 1 5 0,0-1-1 16,-3-1-1-16,2-3-1 0,-3 1-1 0,0-3 1 15,-2-2-1-15,1-1 1 0,-1 0 0 16,0-4 0-16,0 1 2 0,0-1 1 15,-1 1 5-15,-1-2-2 0,-1 1 6 0,-1 0 2 0,1-1-1 16,-3 1 4-16,-1-1-2 0,-2-1-3 0,1 1 0 16,-3-2-7-16,-2 1-5 0,-4-1-1 0,-1 0-9 15,-5-1-1-15,-1 1-1 0,-5-2-1 16,-1 1 3-16,1-1 2 0,-3 2 2 16,2-3 0-16,1 2 0 0,3 1-1 0,0 0-1 0,4 0 1 15,2 0-2-15,3 0 0 0,1 0 1 16,6 2-3-16,2 0-2 0,3-2 0 0,1 2-3 0,4-2-3 15,0 0-5-15,0 0-9 16,0 0-8-16,4 0-11 0,0 0-9 0,-1 0 15 0,5 1 17 16,1 2 21-16,4 2 21 0,0-4-1 15,4 0-2-15,1-1 1 0,2 0-1 0,2 0 1 0,-1-2 0 16,3-1-3-16,1 1 1 16,2-1-1-16,-1 2 0 0,4-1 0 0,-1-1-2 15,1 0 1-15,1 0-1 0,0 1 0 16,3-2 4-16,1 2-1 0,-3 0-3 0,0 0-1 0,-1 1-6 0,-6-2-4 15,1 1 1-15,-5 0-2 0,-2 1 3 16,-3 0 0-16,-2 0 1 0,-4-1-3 0,-2 2 2 16,-3 0-2-16,-2 0-2 0,-1 0-1 0,-2 0-5 15,0 0-3-15,0 0-7 0,0 0-12 16,0 0-15-16,0 0-20 0,0 0-17 0,0 3-42 16,0-2-80-16,3 2-134 0,0-3-440 15,0 1-740-15</inkml:trace>
  <inkml:trace contextRef="#ctx0" brushRef="#br0" timeOffset="1.09611E6">3977 5413 2141 0,'0'0'133'0,"0"0"-43"0,0 0 7 0,0 0 24 15,0 0 16-15,0 0-11 0,0 0-32 0,0 0-35 16,0 0-29-16,0 0-25 0,0 0-19 16,0 0-1-16,0 0 4 0,0 0 3 15,-18-60 5-15,33 56 1 0,3-1 2 0,-1 0 1 16,4 1 3-16,-2 0 2 0,2 0 1 16,-2 0 2-16,-1 1-1 0,1 0 3 0,-1-1 4 0,-1 2-1 15,-1 0 1-15,-3 0-5 0,-3 2-6 0,-2 0-5 16,-3 0-4-16,-5 0-3 0,0 0-2 15,0 0-3-15,0 0-4 0,0 4-9 0,0 1 20 16,0 3 9-16,1 3 11 0,0 2 12 16,-1 0-13-16,2 3-1 15,-2-1-2-15,-3 3 1 0,-2 1 0 0,-2 2-1 0,-3 0-1 16,0 0-2-16,-1 2-1 0,-1-2-2 0,0 1-3 0,-2-1 0 16,2 0 2-16,-1-1 1 0,2-1 1 0,1-2-1 15,0-1-2-15,1-3 0 0,2-1 0 16,2-4-3-16,0 1 0 0,1-5 1 0,3-1-2 0,0-2 4 15,1 0-2-15,0-1 0 0,0 0 2 0,0 0-2 16,1 0 0-16,2 0-2 16,-3 0-4-16,3 0-7 0,1 0-1 0,0 0 9 15,3 0 10-15,4 0 11 0,7 0 8 0,2 2-7 0,3-2-6 16,2 0-4-16,4 0-2 16,0 0 0-16,2-3-1 0,-1 3 2 0,-2-1-3 0,1 0-1 15,-3 1-8-15,0-3-25 0,-3 2-44 0,-1 0-69 16,-1 0-117-16,-3-2-152 0,-2 2-394 15,-9-1-679-15</inkml:trace>
  <inkml:trace contextRef="#ctx0" brushRef="#br0" timeOffset="1.09654E6">4540 5281 1902 0,'0'0'203'0,"0"0"-31"0,0 0-45 0,0 0-6 15,0 0-5-15,0 0-13 0,0 0-19 16,0 0-25-16,0 0-21 0,0 0-29 0,0 0-21 16,0 0-15-16,0 0-15 0,-38-22-12 15,40 22-15-15,2 0 18 0,5 0 21 0,1 0 26 16,2 1 32-16,4 2-3 0,3 0-2 0,1-1-3 16,0 0-4-16,-1-2-4 0,0 1-6 0,-1 1-4 15,-1 1-2-15,-2-1 0 0,-1 4-1 0,-2-1 1 16,-2-1-3-16,-5 2 2 0,0 1-1 31,-2 0 1-31,-3 1 3 0,0 1-1 0,0 3 2 0,0 3 1 16,-8 1 1-16,-2 3 4 0,-3 2 3 0,-4 1 1 15,-3 1 3-15,-1 0-3 0,3-1-5 0,-5 1 0 16,3-1-4-16,3-3-3 0,1 0 1 0,3-3-3 0,4-2-1 16,1-3 1-16,4-2-2 0,2 0 0 0,0-2-2 0,2-3-3 15,0 1 1-15,0-1 2 0,2-1-1 0,3 1 8 16,3-1 2-16,2 1 5 0,3-1 8 15,7 1 5-15,2-2 2 0,4-1 0 0,3-1-5 16,4 0-1-16,0 0-2 0,3-1-1 0,1-3-2 16,1-2-2-16,-5 0-6 0,2-1-9 0,-5 2-27 15,-4-1-47-15,-2 0-69 0,-2-1-110 16,-6 0-155-16,-2 1-383 0,-7 1-509 0</inkml:trace>
  <inkml:trace contextRef="#ctx0" brushRef="#br0" timeOffset="1.09716E6">5228 5209 1316 0,'0'0'578'0,"0"0"-334"0,0 0-34 0,0 0-16 16,0 0-19-16,0 0-34 0,0 0-33 0,0 0-35 16,0 0-31-16,0 0-23 0,0 0-15 0,0 0-6 15,0 0-5-15,0 0-8 0,-10-14-2 16,10 16-13-16,0 3 2 15,-1 1 12-15,-2 7 10 0,0 4 17 0,0 3 6 0,-2 1-2 16,0 3-1-16,-2-4-1 0,0 1 0 0,1-2 1 0,-3-3 1 16,1 1-1-16,1-3-2 0,1-1-1 15,2-4-3-15,-2 1 5 16,4-3 0-16,-1-3 0 0,0 0 5 0,2-2-3 0,1-2 5 16,0 0 7-16,0 0 4 15,0 0 7-15,0 0 2 0,0 0-2 0,0 0 0 16,0 0-7-16,0 0-6 0,0 0-7 0,0 0-4 0,0 0-6 0,0 0-4 15,0 0-6-15,0 0-8 0,0 2-3 0,-2 2-10 16,0 2 9-16,-4 3 6 0,2 3 4 16,-4 3 11-16,1 2-5 0,0-2-6 15,0-1 6-15,2 1-2 0,0-1 0 0,0 1 7 16,-1-5-7-16,3 0 0 0,1-2 1 0,-1-2-6 0,2-2 6 16,1-1-1-16,0-3 1 0,0 0 2 15,0 0 1-15,0 0 5 0,0 0 6 0,0 0 11 16,1-2 5-16,0 0 7 0,2-4 4 15,0-2-19-15,0-9-5 0,3-5-13 16,2-4-10-16,-1-2 10 0,1-2-4 0,3-1 0 16,-1-3 1-16,2-3-9 0,1-1 6 0,-1-3 2 0,2-1-3 15,-3 2 6-15,0 3-3 0,-1 4 0 0,-2 8 1 16,-2 4 1-16,-2 7-3 0,-1 7 1 0,0 3-2 16,-3 3-6-16,1 1-7 0,-1 0-13 15,0 0-19-15,2 3-5 0,0 4 4 0,4 7 14 16,2 4 18-16,-1 3 9 0,4 6 7 15,0 2-1-15,2 3 0 0,1-1 4 0,-2 1-4 16,3-1 0-16,1 0 0 0,1-3-5 16,0-1 5-16,-2-2-1 0,-2-2 1 0,1 2-5 0,-2-1-27 15,0-2-54-15,-6 1-55 0,-1 0-95 16,-4-1-146-16,0-6-577 0,-1-6-635 0</inkml:trace>
  <inkml:trace contextRef="#ctx0" brushRef="#br0" timeOffset="1.09734E6">5235 5515 2448 0,'0'0'138'0,"0"0"-55"0,0 0-2 0,0 0 16 0,0 0 6 16,0 0-20-16,0 0-34 0,0 0-35 0,0 0-33 16,0 0-9-16,0 0-4 0,0 0 6 15,0 0 22-15,0 0-1 0,126-68-9 0,-80 60-41 16,1 1-105-16,2 1-178 0,-14 0-604 0,-13 3-531 15</inkml:trace>
  <inkml:trace contextRef="#ctx0" brushRef="#br0" timeOffset="1.09826E6">6140 5197 1681 0,'0'0'338'15,"0"0"-81"-15,0 0-63 0,0 0-26 0,0 0-50 16,0 0-54-16,0 0-49 0,0 0-35 15,0 0-24-15,0 0 6 0,0 0 10 16,0 0 19-16,0 0 23 0,0 0-4 0,-35 128-3 0,33-92 1 16,1 2 2-16,0-2 3 0,-2-1 0 15,0-2-1-15,1-2-1 0,0-2-3 0,-1-1 2 16,0-4 2-16,2-1 0 0,0-4 2 0,-2-2-2 16,2-2-2-16,-1-4-1 0,2-6-1 0,-1-1 0 15,1-3 2-15,0-1 8 0,0 0 16 0,0 0 23 16,0 0 16-16,0 0 20 0,0-1 5 15,0-6-20-15,0-4-26 0,0-7-27 0,0-6-25 16,-2-4 0-16,2-1 3 0,0-4 0 16,-1 0-2-16,4-2-2 15,4-4-1-15,0-1 0 0,0-1 1 0,0 0 1 16,1 4 1-16,-1 7-1 0,-3 5 0 0,-1 8 0 0,1 7 0 0,-2 4 0 16,-1 5-3-16,-1 1-5 0,0 0-15 0,0 0-19 15,0 0-26-15,1 3 5 0,5 5 15 16,-1 5 18-16,3 6 29 0,2 4 2 15,-1 0-1-15,2 2 0 0,0-2 1 0,-1-3 0 0,0 0-1 16,0-2-1-16,-1 1 1 0,1-3 0 0,-3 0 0 16,0-2 1-16,0-4-1 0,-1-2 1 15,-2-2 1-15,-3-5 0 16,0-1 1-16,-1 0 2 0,1 0 4 0,0 0 8 16,1 0 10-16,2-1 7 0,-1-6-7 0,5-2-9 0,3-6-9 0,4-3-12 15,0-1 4-15,3-4 1 0,2-1-1 0,1-4 1 16,0 0-3-16,1-3 3 15,-2 3-2-15,-5 1 1 0,0 5 4 0,-4 8-3 0,-3 3 3 16,-6 5 3-16,0 3 3 0,-2 3 1 0,0 0-6 16,0 0-13-16,0 0-25 0,0 2-28 0,0 3-2 15,-2 9 11-15,2 1 24 0,-2 6 25 16,1 6 7-16,1 0-2 0,0 4-4 0,0-3 1 16,1 0 0-16,0-2 1 0,1 1 2 0,4-3-3 15,-3 1 0-15,4-2 0 16,-4-1-2-16,2 0 3 0,0-3-2 0,-2 0-5 0,5-1-15 0,-3-4-32 15,0-1-54-15,0-3-96 0,0-2-111 16,4-3-208-16,-6-3-410 0,2 0-40 16</inkml:trace>
  <inkml:trace contextRef="#ctx0" brushRef="#br0" timeOffset="1.09852E6">6874 5085 1681 0,'0'0'353'0,"0"0"-56"0,0 0-68 16,0 0-40-16,0 0-52 0,0 0-49 0,0 0-43 16,0 0-28-16,0 0-18 0,0 0-31 0,0 0 15 15,0 0 11-15,0 0 7 16,0 0 29-16,-21 96-15 0,14-67-8 0,5 4 0 0,-1-1-4 16,-2 2 0-16,3-1 1 0,-3-1-1 0,0-1 4 15,-1-1-2-15,1-1 1 0,-3-1-3 0,1 0 0 16,-3-1-1-16,2-1-3 15,-4 0-5-15,3-2-23 0,1-2-34 16,0-3-51-16,3-2-75 0,1-4-75 16,4-4-105-16,0-4-189 0,0-3-259 0,4-1 148 15</inkml:trace>
  <inkml:trace contextRef="#ctx0" brushRef="#br0" timeOffset="1.09883E6">7094 5173 169 0,'0'0'507'0,"0"0"-83"15,0 0-64-15,0 0-20 0,0 0-33 16,0 0-66-16,0 0-64 0,0 0-73 0,0 0-60 16,0 0-27-16,0 0-21 0,0 0 1 0,0 0 4 15,0 0 10-15,-3-10 9 0,-10 23-1 16,-5-2-1-16,3 4-4 0,-3-3-2 0,-2 2-4 16,-2 1-2-16,0 1-1 0,-3-1-8 0,4 2 5 15,1 1-1-15,2-2 0 0,3 1 5 0,0-1-5 16,2-1 1-16,4-2-2 15,5 1-2-15,-1-3-1 0,5-1 0 0,0 1 3 0,6-4 6 16,3 3 3-16,2-2 5 0,4-1 6 0,3 2 2 16,3-3-1-16,6 1-1 0,-3-1-3 15,6-1-11-15,-1 1 5 0,2 0-2 0,0-2-4 0,0 1 7 16,-1 0-7-16,0-2 0 0,-3 3-3 16,-5-3-5-16,-2 2 2 0,-3-2-8 0,-4 0-24 15,-2 0-40-15,-1-2-98 0,0 3-120 16,-1-1-254-16,-6-2-590 0</inkml:trace>
  <inkml:trace contextRef="#ctx0" brushRef="#br0" timeOffset="1.09927E6">7386 5205 1862 0,'0'0'173'0,"0"0"-12"15,0 0-15-15,0 0 27 16,0 0 2-16,0 0-33 0,0 0-43 0,0 0-34 0,0 0-28 0,0 0-19 16,0 0-12-16,0 0-5 0,0 0 0 15,-3-49 2-15,20 41 0 0,4 1 3 16,2-2 1-16,2 0 2 0,0 0 2 0,3-2 2 0,-2 2-1 16,2-1 4-16,-2 1-2 0,-3 1 0 0,-3 1 2 15,-5 2-4-15,-5 0-1 0,-3 2 4 16,-4 2 0-16,-3 1 6 0,0 0-1 0,0 0-9 15,-1 0-17-15,-2 0-16 0,-5 0-11 16,-1 4-1-16,-3 0 8 0,-2 4 8 0,-3 1 4 16,3 2 1-16,-1 1-1 0,5 2-1 0,2 1-4 15,4 0 3-15,-3 1-1 16,5 0 5-16,1 1 2 0,1 1 0 0,0-1 0 16,0 2 4-16,0 0 4 0,0 0 4 0,0 1 1 0,0 1 3 15,0-2 1-15,2 2 1 0,3 0 2 0,-3-3-2 16,0 0 2-16,0-3-2 0,3 2-2 0,-2-2 0 15,-2-1-2-15,2 0-1 0,-1-1 3 0,0 0-3 16,-1-2 0-16,-1 1-4 0,0-3-17 16,0 2-47-16,1 0-106 0,-1-2-164 0,0-2-518 15,0-3-722-15</inkml:trace>
  <inkml:trace contextRef="#ctx0" brushRef="#br0" timeOffset="1.10054E6">8354 5130 1272 0,'0'0'403'0,"0"0"-216"0,0 0-18 16,0 0 3-16,0 0 3 0,0 0-25 15,0 0-43-15,0 0-37 0,0 0-35 0,0 0-28 16,0 0-5-16,0 0-2 0,0 0 2 16,0 0 4-16,52-27-1 0,-29 34-2 0,0 1 0 15,5 1-1-15,1 1 3 0,1 1-1 0,-2-2-1 16,1 4 1-16,-2-2 0 0,3-1 1 0,-1-1 1 15,0 0 1-15,-5 0 2 0,1 0-3 0,-6-2 0 16,-2-2 0-16,-1 0-6 0,-7 0 2 16,-4-2-2-16,-1-2 1 0,-2 1 4 0,-2 0 6 15,0-2 1-15,-2 1 0 0,-2 1-6 16,0 1 9-16,-5 5 3 0,-2 3 5 0,-8 4 8 0,-1 1-10 16,-6 1-3-16,1 2-3 0,-4-2 1 0,0-2-8 15,5 1-1-15,-3 0-2 0,6-1-7 0,0 0 4 16,1-1 0-16,0 0-1 0,2-1 2 0,3-4 1 15,-2 3-2-15,4-2 1 0,-3-1 0 16,5-1-6-16,-1-1-6 0,3-1-14 16,1-3-28-16,3-1-20 0,-2-2-31 0,5 0-41 0,0 0-60 15,0-4-148-15,-1-1-375 0,3 2-671 16</inkml:trace>
  <inkml:trace contextRef="#ctx0" brushRef="#br0" timeOffset="1.10134E6">9442 5168 92 0,'0'0'499'15,"0"0"-177"-15,0 0-40 0,0 0-6 0,0 0-5 16,0 0-43-16,0 0-60 0,0 0-39 0,0 0-40 16,0 0-31-16,0 0-23 0,0 0-26 0,0 0-11 0,0 0-19 15,-66-38-31 1,66 43 7-16,3 3 7 0,-3 4 17 0,0 4 34 0,0 4-3 15,0 0 2-15,3 1-2 0,-2 1-1 0,2 0-1 16,1 0 3-16,-2 0 2 0,1-4-2 0,-2-1 2 16,3 0-4-16,-2-5-1 0,0 0 1 0,-1-2-4 15,0-1 4-15,1-4 1 0,-2-1 0 0,0-2 6 16,3-1-1-16,-3 0 7 0,0-1 14 16,0 0 11-16,0 0 19 0,0 0 15 0,0 0 14 15,0 0 12-15,0-1 4 0,0-5-24 0,0-2-30 16,0-3-23-16,0-5-30 0,-5 0 3 0,4-4 0 15,0-2-7-15,1-1 4 0,0-1-1 16,0-2-2-16,0 1 5 0,2-1-3 16,5-2-3-16,-4 0 1 0,4 1-2 0,-3 0-1 15,3 3 2-15,-1 1-3 0,0 5-2 16,2 2-2-16,-3 3-4 0,1 1-1 0,4 4 1 0,-2 1-5 16,2 0 1-16,2 1-1 0,0 0-6 0,4 1 6 15,-2 3 3-15,0-2 2 0,3 3 8 0,2 1-5 16,0 0-1-16,0 1 1 0,-5 4-6 15,4 1 4-15,-6 0-4 0,-3 1-5 0,-4 1-7 16,-3 2-3-16,-2 0 2 0,-4 2 8 0,-4-1 12 16,-5 5 6-16,-3-1 4 0,-4 3 5 15,-6-3-3-15,-1 3 1 0,1-1-2 0,-3 0-3 16,3-3 1-16,2 2-3 0,2 1-1 0,2-1-1 0,2 0-8 16,5 0-3-16,5-1-22 15,5 0-57-15,4 0-78 0,7-3-111 0,7 0-213 0,0-3-413 16,-3-4-9-16</inkml:trace>
  <inkml:trace contextRef="#ctx0" brushRef="#br0" timeOffset="1.10157E6">9892 5042 2108 0,'0'0'187'0,"0"0"-52"0,0 0-57 15,0 0-11-15,0 0-19 0,0 0-16 0,0 0-29 16,0 0-6-16,0 0 3 15,0 0 4-15,0 0 16 0,0 0-2 0,0 0-3 0,-9 99 3 16,9-77-4-16,0 1-2 0,0-1 0 0,2 0-3 16,-2 0 0-16,0-3 2 0,0 1-2 0,0-1-3 15,0-1-17-15,-2-1-53 0,2-2-92 16,2-2-148-16,-2-5-380 0,0-3-824 0</inkml:trace>
  <inkml:trace contextRef="#ctx0" brushRef="#br0" timeOffset="1.1017E6">9888 4880 1629 0,'0'0'105'0,"0"0"-35"16,0 0-3-16,0 0 10 0,0 0-33 0,0 0-115 16,0 0-50-16,0 0-19 0,0 0 30 15,0 0 89-15,0 0-92 0,0 0-247 0,0 0-415 16,120-8 494-16</inkml:trace>
  <inkml:trace contextRef="#ctx0" brushRef="#br0" timeOffset="1.10241E6">10071 5100 953 0,'0'0'182'0,"0"0"-74"0,0 0 9 0,0 0 17 16,0 0 22-16,0 0 5 0,0 0-19 0,0 0-9 0,0 0-19 15,0 0-18-15,0 0-10 0,0 0 5 16,0 0 12-16,-6-53 2 0,6 49-9 0,0 1-13 15,0 0-12-15,0 1-7 0,0 1-4 16,1-2-5-16,-1 2-7 0,0-1-5 0,2 1-8 0,-1-1-9 16,2 1-6-16,0-1-12 0,1-3-12 0,2 1-5 15,5-2-2-15,-1-1 1 16,3 1 5-16,1 0 1 0,4 0 2 16,-2 2 3-16,3-1 3 0,-2-2 0 0,-2 1 1 15,0 1 1-15,-4 0 0 0,-4 3 1 0,-1 0 4 16,-4-1 0-16,0 3 6 0,-1 0 3 15,-1 0 2-15,0 0 0 0,0 0-5 0,0 0-1 0,0 0-4 16,0 0 0-16,0 0-3 0,0 0-1 0,0 0-5 0,-1 0-2 16,1 0-1-16,0 0-2 0,-2 0 0 15,2 0 0-15,0 0-2 0,-1 0 1 16,1 0 1-16,0 0-2 0,0 0 3 0,0 2 0 0,-1-2 1 16,1 1-1-16,0-1-1 0,0 1 2 15,0-1-2-15,0 0 2 0,0 0 0 0,0 0-1 16,0 0 1-16,0 0-1 0,0 0 1 0,0 0 1 15,0 0 1-15,0 0-1 0,0 0 3 16,0 0 2-16,0 0-1 0,0 0 2 0,0 0 0 16,0 0 0-16,0 0 0 0,0 0 0 15,0 0-2-15,0 0 3 0,0 0-2 16,0 0 0-16,0 0-1 0,0 0-2 0,0 0-1 16,0 0-2-16,0 0 0 0,0 0-2 15,0 0 0-15,0 0 0 0,0 0 1 0,0 0-4 16,0 0-2-16,0 0 0 0,0 0-2 0,0 0 1 0,0 0 1 0,0 0-1 15,0 0 1-15,0 0-1 0,0 0 0 0,0 0 2 16,0 0 0-16,-1 0-3 0,1 0-3 16,-1 1-10-16,0 3-3 0,-2-1-4 15,1 2-19-15,1 1-29 0,-1-2-57 0,1 2-86 0,0-1-105 16,1 0-222-16,0-3-612 0</inkml:trace>
  <inkml:trace contextRef="#ctx0" brushRef="#br0" timeOffset="1.10352E6">9964 4993 0 0,'0'0'118'0,"0"0"256"0,0 0-32 0,0 0-9 16,0 0-43-16,0 0-43 0,0 0-43 0,0 0-34 0,0 0-28 15,0 0-27-15,0 0-24 0,0 0-15 16,0 0-19-16,0 0-14 0,0-6-10 0,0 7-13 16,0 0-15-16,-2 1-18 0,1 2-5 0,0 4 11 15,-2 3 21-15,0 5 24 0,0 3 8 16,-2 2 2-16,1 3-9 0,-1 0-3 0,-1 2 0 15,-1 0-6-15,3 1 1 0,-3-2-4 16,1 1-5-16,1-3-4 0,-2 2-1 0,2-1-1 0,0-3 0 16,1-2-1-16,1-4-2 15,-1-3 0-15,3-2-3 0,0-3 0 0,0-1 2 0,1-3 0 16,-2 0 1-16,2-2 5 0,0-1 2 0,0 0 7 16,0 0 5-16,0 0 4 0,0 0 6 15,0 0 3-15,0 0 1 0,0 0 4 0,0 0-2 16,0-1-1-16,2-4 0 0,-1-1-14 0,0-6-13 15,-1-4-11-15,3-3-13 0,0-4 3 16,0-2 3-16,1-1-1 0,1-1-1 0,0-1 1 0,2-2-2 16,1-1 2-16,-3 0-2 0,2-2-2 15,3 3 2-15,-2 1-1 0,0 4-1 0,-1 3 6 16,1 3-6-16,-1 4-1 0,-3 3 2 16,4 0-5-16,-2 3 2 0,0-1 0 0,-1 3-3 0,-1 3-1 15,2 1 1-15,-2-1 0 0,0 3 1 0,1-2 3 16,1 2-1-16,-1-2 0 15,0 2-2-15,1 0 2 0,0 1-2 0,-1 0-1 0,4 0 1 16,-2 2-1-16,2 5-1 0,0 0 2 16,1 4 2-16,1 3-4 0,1 2 8 0,-1 4-1 0,1-1 2 15,-1 5 2-15,1 0-2 0,0 6 1 0,-3 1-1 16,-1 1 2-16,2 1-2 0,-1 0 0 16,-2-1 0-16,0-1-2 0,-1 0 3 0,-1-1-1 15,1 0 0-15,-2-3 3 0,0-1-2 16,-2-3 0-16,2-4-1 0,0 0-2 0,-2-2 0 15,2-3 2-15,-1-3-3 0,0-1-5 0,-2-3-23 0,3-2-36 16,1-1-45-16,-1-1-62 16,3-3-84-16,0 0-183 0,-4-3-612 15,1 0-316-15</inkml:trace>
  <inkml:trace contextRef="#ctx0" brushRef="#br0" timeOffset="1.10385E6">9923 5267 1804 0,'0'0'121'16,"0"0"-14"-16,0 0 20 0,0 0 39 0,0 0 17 15,0 0-25-15,0 0-54 0,0 0-36 16,0 0-20-16,0 0-25 0,0 0-17 0,0 0-8 0,0 0-6 16,0 0 6-16,54-46 4 0,-33 40 2 15,1-2-1-15,3-1 1 0,1 1 0 0,0-1-1 16,6-1-1-16,-1 3 0 0,0-2 0 0,2 1-2 16,-5-1 1-16,1 2-8 0,-4 3-28 15,-4-2-60-15,0-1-114 0,0 3-178 16,-10 1-435-16,-2 0-553 15</inkml:trace>
  <inkml:trace contextRef="#ctx0" brushRef="#br0" timeOffset="1.10459E6">10397 5029 1895 0,'0'0'188'16,"0"0"-12"-16,0 0-16 0,0 0 2 0,0 0-17 0,0 0-42 15,0 0-36-15,0 0-22 0,0 0-18 16,0 0-15-16,0 0-8 0,0 0-5 16,0 0-2-16,23-54 1 0,-9 49-1 0,0 1 2 15,2-1 1-15,1 3 2 0,1-3 2 0,-2 1 0 16,-1 2 2-16,-3-1 1 0,-1 0 2 0,-1 1 4 15,-1 1 1-15,1-2-1 0,-3 2 2 0,0 0 0 16,-1-1-2-16,-4 2 0 0,3 0-2 0,-3 0 2 16,-2 0 4-16,0 0 7 0,0 0 6 0,0 0 0 15,0 0-1-15,0 0-3 0,0 0-2 0,0 0-1 16,0 0-7-16,0 0-2 16,0 0-7-16,0 0-3 0,0 0-1 0,0 0-3 15,0 0 0-15,0 0 1 0,0 0-1 0,0 0 3 0,0 0 1 16,0 0 1-16,0 0 3 0,0-1 1 0,0 0 3 15,0 1 0-15,0 0 1 0,0 0 0 16,0 0 0-16,0 0 1 0,0 0-1 0,0 0 1 16,0 0-4-16,0 0-2 0,0 0-1 15,0 0-4-15,0 0 1 0,0 0 0 0,0 0-3 16,0 0 1-16,0 0 1 0,-2 0-3 0,0 0 2 0,1 0-2 16,-1 0-3-16,2 0-1 0,-2 0-5 15,0 1-4-15,-4 0-3 0,3 1 0 0,-4 1 0 16,-4 2 3-16,1 1 1 0,-2 2 3 0,0 2 1 15,0-1-4-15,0 1 6 0,2 2-1 16,1-1 3-16,1 1 4 0,-1 0-3 0,2-1 0 16,1 2 0-1,2-1-8-15,1 1 7 0,-2-1 0 16,4-1 0-16,1 1 6 0,0 0-4 0,0-2 1 0,2 0-1 16,5 1 3-16,0-3-3 0,3 1 1 0,1 0 2 0,1-1-4 0,2 2 7 15,5-2-2-15,0 1 1 0,3 0 6 0,4 0-8 16,-2 2 1-16,3-1-1 0,-2 1-10 0,-2 0 9 15,-1-1 0-15,-5 1-2 16,-3-2 8-16,-2 1-8 0,-5-2 1 0,-4-1 0 0,-2 1-3 16,-1 0 2-16,0 0-1 0,-4 2 1 15,-3-2 0-15,-5 1 4 16,-3 3 0-16,-3-1 0 0,-5 0 5 0,0 0-9 0,-4-1-2 0,0-2-4 0,0 2-13 16,2-3-4-16,2-1-16 0,3 0-27 15,3-4-32-15,4 1-64 0,5-3-82 0,2 0-202 16,5 0-655-16,0-3-44 15</inkml:trace>
  <inkml:trace contextRef="#ctx0" brushRef="#br0" timeOffset="1.10496E6">10800 4937 2574 0,'0'0'97'0,"0"0"4"16,0 0 3-16,0 0 7 0,0 0-7 0,0 0-34 15,0 0-37-15,0 0-21 16,0 0-12-16,0 0-22 0,0 0 0 0,0 0 9 0,0 0 5 0,0 0 17 16,60-2 2-16,-31 6-3 15,3-2 1-15,2 2 1 0,-1-4-1 0,-3 0 1 0,-1 0 2 16,-7 0-4-16,-2 1 1 0,-5-1 0 16,-4 0-4-16,-3-1 7 0,-6 1 4 0,-2 0 3 15,0 0 7-15,0 0-5 0,0 0-7 0,0 0-5 16,0 0-11-16,-1 0-2 0,0 1-8 0,1 1-8 15,-3 3 9-15,1 2-1 0,-2 3 7 16,0 2 9-16,-1 4-3 0,0 0 3 0,0 2-2 16,1 2 0-16,-2-1-1 0,2 4 0 0,-2 0-1 0,1 3 0 15,0-2 3-15,1 1-3 0,2-1 2 16,-2 2-1-16,2-2-2 0,0 0 1 16,1 1 2-16,0-3-2 0,2 0 2 15,-1-4-4-15,0 0-10 0,1-3-27 0,2-2-46 0,2-4-61 16,0 1-109-16,6-3-149 0,-3-2-535 15,-4-1-504-15</inkml:trace>
  <inkml:trace contextRef="#ctx0" brushRef="#br0" timeOffset="1.10546E6">11479 4910 1634 0,'0'0'755'0,"0"0"-636"0,0 0 16 15,0 0 4-15,0 0 0 0,0 0-26 0,0 0-41 16,0 0-35-16,0 0-28 0,0 0-19 0,0 0-13 0,0 0 2 16,0 0 13-16,0 0 6 0,-50 24 8 15,45 2 1-15,-1 0-4 0,-5 2 4 0,2-1-1 16,0 0 0-16,-2 0 0 0,1 1 0 0,-1-1 0 16,0-1 0-16,2 0-1 0,0-5-1 0,3-1-1 15,-2-3-2-15,2-2 1 16,4-3 0-16,-1-2 0 0,3-2 0 15,-1-3 1-15,0-2 1 0,1-1 1 0,0-1 6 0,0-1 9 0,0 0 14 16,0 0 14-16,0-1 12 0,0-4-2 0,1-5-19 16,3-4-18-16,0-2-16 0,2-5-8 0,1-4 4 15,-1-1 0-15,2-2 3 16,1-5-2-16,2-2-2 0,-1-1 1 0,1-1-4 0,1 0 4 16,0 5-2-16,0 1 1 0,-3 5 2 0,-2 5-7 15,1 6 5-15,-3 5-1 0,-2 5 2 16,0 1 6-16,-3 3-7 0,0 1-2 0,0 0-5 15,0 0-12-15,0 2-13 0,1 4 5 0,3 3 4 16,0 5 10-16,3 3 18 16,-1 5-4-16,2 2 2 0,-1 3 0 0,2 0 0 15,-3 1 0-15,3 1-1 0,-3 1-1 0,-1-1 0 0,1 1-2 16,2-1 3-16,-2-3-1 0,0 0-1 0,-1 1 0 16,3-1-5-16,-2 2-14 0,-1-3-25 15,-1-1-39-15,1-2-63 0,-3-3-97 0,1-2-154 16,-1-6-484-16,-2-4-685 0</inkml:trace>
  <inkml:trace contextRef="#ctx0" brushRef="#br0" timeOffset="1.10564E6">11415 5260 1570 0,'0'0'85'0,"0"0"-12"0,0 0 33 0,0 0 30 16,0 0 8-16,0 0-38 0,0 0-93 0,0 0-44 0,0 0-25 15,0 0-6-15,0 0 23 0,0 0-81 16,0 0-267-16,116-52-606 0</inkml:trace>
  <inkml:trace contextRef="#ctx0" brushRef="#br0" timeOffset="1.10631E6">12037 4911 2101 0,'0'0'125'0,"0"0"29"0,0 0 9 15,0 0-1-15,0 0-29 0,0 0-45 16,0 0-43-16,0 0-27 0,0 0-23 0,0 0-25 16,0 0 1-16,0 0 6 0,0 0 13 15,-22 21 23-15,21-1-1 0,-1 1 1 0,0 1-3 0,-1 3-5 16,1 1 2-16,0-1 0 0,-2 2 2 15,2-1 6-15,-3 0-7 0,2-1-4 0,1-1 1 16,1-2-9-16,-2-2 8 0,1-3 0 0,-1-2 1 16,2-3 5-16,0 0-5 15,-1-4 1-15,2-1-3 16,-1-3-4-16,1-2 6 0,0 0 4 0,0-2 7 16,0 0 18-16,0 0 16 0,0 0 17 0,0 0 13 0,0-5-4 15,0-3-22-15,1-3-19 0,2-4-23 0,-2-3-16 0,3-4 6 0,1-2 0 16,-3-3 1-16,6-2 7 0,-2-3-8 15,1-3-2-15,2 0 1 0,0 0-4 0,-2 2 3 16,-2 1 0-16,0 4 0 0,-2 5 1 0,-1 4 2 16,1 7-1-16,-3 2 1 0,1 6-1 15,-1 2-2-15,0 1-1 0,0 1-5 0,0 0-8 0,0 0-10 16,0 0-14-16,0 1-9 0,0 4 8 16,0 4 10-16,0 3 17 0,1 1 13 0,2 1-2 15,-2 1 2-15,1-2 0 0,1 0 1 16,1-2-1-16,1-1-2 0,-1-2 2 15,-1-1 0-15,2-3 1 0,0 1 3 0,0-2 2 0,-1-1 3 16,1 0 6-16,0-2 1 0,4 0 3 0,2 0-1 0,-1-3 1 16,2-1-4-16,1-2-5 0,0 0-3 15,1-1-4-15,-3 0 4 0,2-1 2 16,-5-1-1-16,1 1 2 0,-1 1-6 16,-1 1 1-16,-2 1-4 0,-1 1 1 0,-2 2-1 15,0 2-1-15,-2 0 1 0,0 0-5 0,0 0-6 0,0 0-10 16,0 2-9-16,0 5 6 0,0 2 6 15,0 5 10-15,0 4 10 0,1 1-6 16,-1 1 4-16,1 2 0 0,1-1 0 0,1 1 5 16,-2-1-6-16,2 0-2 0,0-1 1 0,4-1-6 0,-2-2 4 15,1-1-3-15,-1-2-18 0,2-3-28 0,1 0-40 16,-1-3-45-16,-1 0-64 0,1-3-93 16,1-1-199-16,-3-1-571 0,0-2 9 0</inkml:trace>
  <inkml:trace contextRef="#ctx0" brushRef="#br0" timeOffset="1.10656E6">12562 4812 1717 0,'0'0'276'0,"0"0"-17"0,0 0-71 0,0 0-34 0,0 0-31 16,0 0-48-16,0 0-43 0,0 0-31 15,0 0-3-15,0 0 6 0,0 0 1 0,0 0 8 16,0 0-3-16,0 0-6 0,-57 108 3 0,54-81 3 15,-1 1 1-15,1-1 1 0,2-1-4 16,-1 0 0-16,1-1-1 0,2-1 0 0,-1 0-1 16,0-3-3-16,0-1-8 0,3-2-26 15,0 0-37-15,3-2-67 0,0-1-99 0,-1-5-156 16,2-2-492-16,-3-4-311 16</inkml:trace>
  <inkml:trace contextRef="#ctx0" brushRef="#br0" timeOffset="1.10685E6">12779 4930 583 0,'0'0'536'0,"0"0"-183"0,0 0-50 0,0 0-36 0,0 0-33 0,0 0-37 15,0 0-41-15,0 0-47 0,0 0-40 0,0 0-34 16,0 0-24-16,0 0-8 0,0 0-4 0,0 0-1 16,-71-70 2-16,51 82 2 0,0 4 1 15,1 1 2-15,-1 2 1 0,3-1-1 0,-2 3 0 16,2-2 1-16,2 2-4 0,-1 0 1 15,5 0 3-15,0-2-2 0,3 1 3 0,0-2 0 16,5 0-1 0,-1-2 1-16,2 0-3 0,2-2 2 0,0-2-1 0,7 1 3 0,-1 0 5 15,3-3 2-15,1 1 3 0,1 0 1 16,4-2 0-16,0-1-3 0,2-1-3 16,2-1-1-16,3-2-4 0,1 0 2 0,0-1-1 0,0-2-1 0,0-1-5 15,0 0-14-15,-3 0-27 0,0-4-37 0,-1-2-44 16,-2-1-56-16,0 0-72 0,-4-3-157 15,-2 3-417-15,-6 1-402 0</inkml:trace>
  <inkml:trace contextRef="#ctx0" brushRef="#br0" timeOffset="1.10714E6">12730 4900 658 0,'0'0'639'0,"0"0"-355"0,0 0-41 16,0 0-31-16,0 0-17 0,0 0-29 0,0 0-39 15,0 0-33-15,0 0-24 0,0 0-22 16,0 0-16-16,0 0-8 0,0 0-4 0,0 0 2 16,59-19 0-16,-45 19 3 0,-1 0 6 0,2 0-4 15,-4 3-3-15,3 2-6 0,0 4-6 0,-2 1 1 16,2 2 0-16,-2 0 0 0,1 3 2 16,-3 0-1-16,-3 1 6 0,-2 3 3 0,0-2 4 15,-2 3 1-15,-2-1-5 0,-1 3-2 0,-1 1-6 16,-6 0-1-16,1 3-1 0,0-3-3 0,-3 0 1 15,2 0-4-15,2-1-3 0,-2-1-1 16,4-1-4-16,-2 0-4 0,1-1-7 0,3-1-25 16,0-2-38-16,-2-1-66 0,2-3-124 0,1-4-246 15,1-2-1042-15</inkml:trace>
  <inkml:trace contextRef="#ctx0" brushRef="#br0" timeOffset="1.1507E6">1768 7290 1506 0,'0'0'10'0,"0"0"-34"0,0 0 14 16,0 0 33-16,0 0 49 0,0 0 42 0,0 0 11 15,0 0-11-15,0 0-32 0,0 0-30 16,0 0-13-16,0 0-9 0,-8-7-8 0,9 7-2 16,0 0-16-16,1 0-12 0,6 0 12 0,3 0 15 15,6 0 15-15,7 0 21 0,6 0 2 0,9 0-7 16,3-9-4-16,7-1-6 0,3-1-3 15,4-3-6-15,1-1-2 0,0 0-6 0,-3 2-7 16,-2 1-2-16,-3-1-4 16,-9 3-3-16,-8 2 1 0,-3 3-4 0,-8 0-1 15,-3 2-1-15,-5 1 2 0,-4-1-2 0,-4 3-2 0,-2-1-2 16,-2 1-11-16,-1 0-19 0,0 0-25 0,-1 0-46 16,-5 0-52-16,-4 1-76 0,-2 3-118 0,-6 2-186 15,6-3-246-15,3 0 373 0</inkml:trace>
  <inkml:trace contextRef="#ctx0" brushRef="#br0" timeOffset="1.15149E6">3194 6957 2316 0,'0'0'-22'0,"0"0"-12"0,0 0 3 0,0 0 13 15,0 0 31-15,0 0 7 16,0 0-1-16,0 0-3 0,0 0-2 0,0 0-11 0,0 0-24 15,0 0-29-15,-5-21-29 0,5 28 17 16,3 4 26-16,0 6 37 0,4 5 31 0,-2 7-8 16,1 3-8-16,0 5-6 0,-1 3-1 0,-3-3-5 0,0 2-4 15,0-4-2-15,0 0 3 0,-1-2 0 16,0-4 4-16,1-4-2 0,0-3-2 16,0-5-1-16,2-3-3 0,-3-4 4 15,0-5 2-15,1-1 11 0,-2-4 21 0,2 0 25 0,-2 0 31 16,0 0 18-16,2 0 13 0,-2 0 12 0,0-5-18 0,0-5-33 15,0-5-35-15,-2-6-38 0,-4-3-12 16,1-2 2-16,1-1 6 0,-3-2-2 16,1 1 1-16,-3-3 0 0,1 0-8 15,-2-1 6-15,3-4-3 0,-3 0 1 16,-1-2 4-16,2 2-7 0,-1 0 1 0,2 4 0 0,1 3 0 0,1 4 0 16,1 4-2-16,3 4 1 0,-1 5-3 0,3 2-3 15,0 3-11-15,3 1-13 0,5 0-6 0,2 2-3 16,5-1 7-16,3 1 7 15,3 0 0-15,0 3 11 0,2 0 3 16,4 1 5-16,-1 0 8 0,0 1-8 0,-4 4-1 0,3 1-5 0,-3 2-7 16,-5 1 1-16,-1 1-6 0,-5 0-6 0,-3 1-5 15,-3 1-1-15,-3-2 2 0,-2 3 6 16,-1 0 13-16,-6 2 4 0,-9 1 4 0,-2 0-1 16,-3 3 0-16,-4-2 5 0,-3-1 5 0,-2 1 7 15,2-1 4-15,-1-1-8 0,2-1-3 16,5 0-3-16,2-2-8 0,3 1-6 0,7-2-55 0,7-1-86 15,3-1-151-15,0-2-335 0,3-2-327 16</inkml:trace>
  <inkml:trace contextRef="#ctx0" brushRef="#br0" timeOffset="1.15202E6">3809 6884 2555 0,'0'0'16'0,"0"0"-36"0,0 0-5 16,0 0 8-16,0 0 13 0,0 0 1 16,0 0-1-16,0 0 0 0,0 0 7 0,0 0 15 0,0 0 4 15,0 0-3-15,-44 138-2 0,51-107-7 16,0 0-6-16,2-4 5 0,3 1 1 16,0-4 3-16,-2-2 2 0,1-3-3 0,-1-2-4 0,-4-2-4 15,0-3 0-15,-2-4-3 0,-1-3 0 0,-1-3 5 16,-2-2 11-16,2 0 22 0,-2 0 20 15,0 0 7-15,0 0 12 0,0 0 0 0,0-4-18 16,-4-3-16-16,-1-7-24 0,0-3-19 0,-3 0 0 16,-4-3 3-16,2-3 0 0,-1 0-1 15,-4-3-1-15,2 0 1 0,-2 1 4 0,-1 0 0 16,-1-1-1-16,-2 0-1 0,2 2-3 0,1 2 0 16,0 5 3-16,4 2 1 0,2 2 2 0,5 6-3 15,1 2 1-15,2 1-3 0,2 3-7 16,0 0-1-16,0 1-7 0,0-2-8 0,4 1-13 0,0 0 0 15,6 0 4-15,2-1 8 0,7 2 14 0,1 0-1 16,4 0 1-16,3 0 1 0,1 0-1 16,1 2 5-16,-2 5-1 0,1 1-2 15,0 3 3-15,-2 0-5 0,2 2-10 0,-3 2 5 16,-1 3-3-16,-1 3 6 0,-5-3 10 0,0 3-2 16,-4 0 0-16,-4 1-5 0,-3-4-5 0,-3 1-1 0,-4-1-2 15,0-1 7-15,-9 0 4 16,-5-1 2-16,-1 2 3 0,-6-1 2 0,-2 0 1 0,-5 1 1 15,-3-2-1-15,-1 0-2 0,-1-2 0 16,1-2-1-16,3 0-1 0,3-3-4 0,6 1-8 16,4-6-30-16,4 0-65 15,3 0-114-15,5-4-219 0,3 0-483 0,1 0-259 0</inkml:trace>
  <inkml:trace contextRef="#ctx0" brushRef="#br0" timeOffset="1.15242E6">4256 6881 2664 0,'0'0'82'0,"0"0"-68"16,0 0 6-16,0 0 34 0,0 0 21 0,0 0 13 16,0 0-13-16,0 0-37 0,0 0-37 15,0 0-34-15,0 0 0 0,0 0 8 0,0 0 20 16,39-29 22-16,3 22-4 0,5-2-3 0,2-4-2 15,-3 1-2-15,2-1-1 0,-7-1 3 16,-6 2-3-16,-9 2 1 0,-6 2 1 0,-10 4 5 16,-4 1 13-16,-2 2 11 0,-4 1 11 0,0 0 4 15,0 0-4-15,-4-1-16 0,-1 0-11 0,2 0-10 16,0-2-6-16,-1 3 4 0,3-1-7 16,-1 1-7-16,1 0-13 0,0 5-11 0,-4 7 5 0,-4 7 8 15,0 8 13-15,-1 4 9 0,-1 3 2 16,3 2 2-16,1 0 2 15,0 0 0-15,3 0-3 0,-1-2 1 0,4 0 0 16,0-3 0-16,1-2 0 0,0-5-5 0,0-1-2 16,0-3 1-16,1-2-3 0,2-2 0 0,0-2-3 0,1-2 2 0,-3-1 0 15,0-3-5-15,1 0-17 0,-2-4-49 16,0 1-64-16,0 0-146 0,0-3-297 16,0 0-1049-16</inkml:trace>
  <inkml:trace contextRef="#ctx0" brushRef="#br0" timeOffset="1.15322E6">5847 6820 1759 0,'0'0'291'0,"0"0"-225"0,0 0 17 0,0 0 16 0,0 0 32 16,0 0 11-16,0 0-27 0,0 0-40 0,0 0-32 15,0 0-29-15,0 0-29 0,0 0-39 16,0 0-9-16,0 0 15 0,-39-35 10 0,38 58 36 15,1 5 14-15,0 1 1 0,0 2 6 0,1-2-3 16,2 0-1-16,3-1-6 0,-3-4 0 0,3-1-3 16,-3-3-1-16,2-3 0 0,0-2-2 15,-4-3 2-15,2-3-1 0,0-4 0 0,-2 0 3 16,-1-3 3-16,1-2 19 0,-1 0 16 0,0 0 12 16,0 0 18-16,0-1-12 0,-1-5-15 15,-3-2-14-15,0-3-25 0,-4-3-3 0,3-2 0 0,-3-3 1 16,-1 0 0-16,0-2-2 15,1-3-2-15,-4-1 0 0,1-1 3 0,1 1 1 16,-1-2 0-16,0-1-1 0,1-1-2 16,1 0 0-16,0 2 2 0,4 3-2 15,-3 3 4-15,4 4-2 0,0 4-2 0,3 2-1 16,1 3-4-16,0 4-3 0,0 0-5 0,0 0-7 16,5 1-4-16,1 0-3 0,4-2 1 0,4 1 5 0,2 2 2 15,3 0 5-15,1 1 3 0,1 1 0 0,1 0 0 16,5 0 3-16,-2 3-2 0,3 2 0 0,-1 1 6 15,1 1-5-15,-3 1 3 0,-2 0 0 16,-4 1-4-16,-4 3-3 0,-3-3-7 0,-4 4-8 16,-3-2-1-16,-3 3-2 0,-2-2 5 0,0 2 8 15,-3 3 3-15,-5-1 3 0,-4 0 1 0,-2 1-1 0,-3-1 1 16,-5 1 7-16,-3-3 1 16,2 1 1-16,0-1 1 0,-2 0-4 15,5-3 2-15,5-1-2 0,-1 1-6 0,5-3 3 16,5-1-9-16,2 0-26 0,4-2-33 0,0 1-65 0,8-1-98 15,5-3-166-15,-3-1-433 0,-1-1-264 0</inkml:trace>
  <inkml:trace contextRef="#ctx0" brushRef="#br0" timeOffset="1.15356E6">6497 6597 1862 0,'0'0'107'0,"0"0"-36"16,0 0 14-16,0 0 21 0,0 0-6 0,0 0-12 15,0 0-34-15,-130 0-20 0,108 13-10 16,-2 6-6-16,-1 1-4 0,4 6 1 16,0 1 4-16,1 5-2 0,2-1 0 0,3 2-3 15,3-1-10-15,4-3 3 0,1-2-1 0,7-1 3 16,0-3 6-16,5-1-4 0,5-1 0 0,2-4 1 16,3-2-8-16,3-3 5 0,1-3 4 15,-1-4-2-15,1-3 5 0,2-2 0 16,0 1-1-16,1-5 1 0,-2-5 4 15,1-2 0-15,-2-1 2 0,-3-3 2 0,0-1-5 0,-3-3 1 0,-3 0 0 16,-2-1-2-16,-4-1 8 0,2 0-9 0,-6 0 11 16,0-1-2-16,-1-3-15 0,-6 0 1 0,1 2-17 15,1 2-6-15,0 4-1 0,0 3-5 16,3 5-15-16,-4 4-28 0,5 0-38 16,1 2-81-16,-1 2-117 0,6 1-63 0,2 0-77 15,3 0-132-15,-2 0-136 0,1 2 378 0</inkml:trace>
  <inkml:trace contextRef="#ctx0" brushRef="#br0" timeOffset="1.15413E6">6692 6662 573 0,'0'0'698'0,"0"0"-296"0,0 0-107 0,0 0-38 15,0 0-43-15,0 0-49 0,0 0-43 0,0 0-43 16,0 0-39-16,0 0-23 0,0 0-22 0,0 0-8 16,0 0 6-16,10 5 8 0,-8 11 14 15,4 4 3-15,-3 5-4 0,3 3-5 0,-3 1-2 16,0 0-3-16,4-2-1 0,-5-1 1 15,2-1 0-15,-1-2 2 0,-2-2-1 0,-1 1-2 16,1-2 2-16,-1-3 0 0,0-3-1 16,0-5 2-16,0 0-1 0,0-3-3 0,-1-4 6 0,1-1 8 15,-1-1 10-15,0 0 19 0,-3 0-6 16,1-3-6-16,0-3-8 0,-5-3-16 0,1-2 4 16,2-4-2-16,-3 0-4 0,0-2 1 0,3-2-5 15,-1 0-1-15,3-1 0 0,-2-4-2 16,3-1 1-16,1-4-3 0,1-2 1 0,0 0-4 15,8-1 2-15,1 1-2 0,3 0-1 0,1 3 0 16,4 3-3-16,-3 3 2 0,4 4-1 16,-1 3-1-16,-2 2 2 0,3 2-1 0,0 4-2 0,-4 4 1 15,4 3-2-15,-4 0-2 0,1 2-1 0,-5 5-3 16,-4 3-3-16,2-1-2 0,-1 2 1 16,-5 3 2-16,-2 1-2 0,0 1 0 0,-2 2 2 0,-5-1 3 15,-3-1 4-15,0 1 5 0,0-2 3 16,-3 1 1-16,2-2 3 0,-2 1 0 15,0-3-1-15,3-1 2 0,-2 0-3 16,2 1 2-16,-1 0 2 0,0-2-2 0,1 0 2 0,1-2 1 0,-1 1 0 16,6-3 0-16,-2 1 3 15,3 0-3-15,-1 1 1 0,3-1 0 16,1 0 1-16,0 1 3 0,1 0 3 0,5 2 0 0,1-2-1 16,1 0 1-16,6-1 0 0,-1 2 2 0,6-3 2 15,2 0-3-15,1 0 1 0,6-3-4 0,1 1-2 16,3-4-2-16,-1 1-10 0,0-1-16 0,0 0-33 15,-2-5-63-15,0 1-90 0,-5-2-132 16,2 0-244-16,-10 1-362 0,-4 1 177 16</inkml:trace>
  <inkml:trace contextRef="#ctx0" brushRef="#br0" timeOffset="1.15447E6">7046 6563 1875 0,'0'0'232'0,"0"0"-72"0,0 0-16 16,0 0 7-16,0 0-11 0,0 0-22 0,0 0-38 16,0 0-31-16,0 0-20 0,0 0-14 0,0 0-6 15,0 0-2-15,0 0-1 0,135-43-1 16,-106 36 2-16,1 2 2 0,-3-3 3 0,-2 3 1 0,-4 0 0 16,-2 1 1-16,0-1 0 0,-8 3 3 15,-4 0 2-15,-4 0 6 0,-1 2 5 16,-2 0 2-16,0 0-4 0,0 0-8 0,0 0-9 0,0 0-8 15,-1 0-9-15,0 5-9 0,1 3 5 0,-3 4 5 16,-2 3 5-16,3 4 10 0,-2 3-3 16,-1 1-3-16,1 2 0 0,-2 1-1 15,5 0-3-15,0-3 2 16,0 1 1-16,0 1 0 0,1-1 1 16,0 0-2-16,0-1 1 0,0-2-2 0,1-3-2 15,0-2-3-15,1-2-13 0,4 0-26 0,-3-1-43 0,0-2-73 16,3-3-112-16,-2 0-162 0,3-3-440 0,-5-2-537 15</inkml:trace>
  <inkml:trace contextRef="#ctx0" brushRef="#br0" timeOffset="1.15488E6">7649 6568 1239 0,'0'0'409'0,"0"0"-86"15,0 0-52-15,0 0-18 0,0 0-29 0,0 0-51 16,0 0-65-16,0 0-53 0,0 0-40 0,0 0-24 15,0 0-12-15,0 0 3 0,0 0 11 0,0 0 10 16,-15 28 9-16,10-6-4 0,3 1-4 16,2 0 0-16,-1 2 0 0,0-1 2 0,0 1-3 15,1-1-3-15,0-2 1 0,0 0 1 0,0 0 3 16,1-3 2-16,-1-2-1 0,1 0-2 16,-1-5-2-16,1 1 1 0,-1-7 0 0,0 0 1 15,0-4 5-15,0-1-1 0,0 0 9 16,0-1 11-16,0 0 9 0,0 0 18 0,0 0 4 0,0-2 2 15,0-4-14-15,0-2-16 0,0-5-13 16,0-2-14-16,0-3-2 0,0-3 2 16,-1-2 5-16,1-2 0 0,1-4-2 0,0-2-1 0,1-1-5 15,3-2 1-15,-4 3 5 0,0-3-4 0,-1 2-1 16,2 5 0-16,1 3-5 0,-2 4 5 16,0 4-1-16,1 3 2 0,-1 4 1 0,1 2-8 15,4 1-7-15,-3 1-7 0,5 0-5 0,2 2 3 16,2 1 5-16,7 0 2 0,2 2 2 0,1 0 4 15,6 0-4-15,-5 4-9 0,5 1-23 16,-5 0-32-16,5 4-42 0,-5 1-61 0,1 1-103 16,-4 4-193-16,-7-4-508 0,-3-4-246 0</inkml:trace>
  <inkml:trace contextRef="#ctx0" brushRef="#br0" timeOffset="1.15539E6">7683 6744 1967 0,'0'0'167'0,"0"0"-37"0,0 0-25 16,0 0-18-16,0 0-27 0,0 0-27 0,0 0-18 15,0 0-13-15,0 0 3 0,0 0-5 0,139-80 0 16,-99 70-7-16,2-3-29 0,3 0-50 0,-1 0-69 16,-2-2-73-16,4 3-72 0,-2-1-78 0,-2 0-81 15,4-1-106-15,-6 0 208 0,-3 1 357 16,0-2 0-16,-6-1 0 0,-3 1 0 0,-5 2 0 15,-3 0 0-15,-9 2 0 0,-2 0 0 16,-6 2 43-16,-3 3 598 0,0 0-72 0,-1 0-141 16,-3 2-119-16,-4 1-90 0,1 1-65 0,0-1-41 15,-3 3-32-15,0 0-22 0,-5 0-18 16,2 0-12-16,-6 7-3 16,2 2-1-16,-1 2-5 0,0 3 8 0,-4 5-7 0,1 1-3 15,-2 5 0-15,1 2-8 0,1 0 7 0,0 2-2 0,7-1-2 16,-2 1 2-16,6-3-7 0,1-1 1 0,6-1 3 15,1-1-4-15,3-1 6 0,-1-3-3 0,2 0 0 16,5-4-3-16,-1 0-1 0,9-5 2 16,-4-3 5-16,2-1 8 0,5-4 0 0,1-2 2 15,0 0-1-15,3-2-5 0,1-7-1 0,-3-2 2 16,2-2-1-16,0-2 8 0,-3-3-9 0,-1 1-1 16,0-3 0-16,-6 2-5 0,-2-3 6 15,-1 1-2-15,-6-3-2 0,-2 0-2 16,-1-2-4-16,0 2-5 0,-6 0-5 15,-3 1-7-15,0 5-4 0,-2 2-6 0,-1 3-5 0,-1 2-10 0,2 4-10 16,1 2-16-16,4 2-24 0,-2 2-39 0,0 0-85 16,5 1-101-16,-2 6-227 15,4-3-455-15,1 1 125 0</inkml:trace>
  <inkml:trace contextRef="#ctx0" brushRef="#br0" timeOffset="1.15577E6">8612 6379 2074 0,'0'0'443'0,"0"0"-255"0,0 0-22 0,0 0-7 16,0 0-18-16,0 0-16 0,0 0-24 15,0 0-28-15,0 0-24 0,0 0-16 0,0 0-16 16,0 0-10-16,0 0-1 0,0 0-9 0,3-39-2 16,1 41 0-16,-1 4-4 0,3 2 9 0,-1 2 3 15,3 4 1-15,-3 1 5 0,2 3-5 16,-5 2 3-16,3 1-1 0,-4 3-2 15,-1-2 4-15,0 3-2 0,-1 0-1 16,-4 0-1-16,3-1-2 0,0 0 0 0,-3-1 0 16,2-1 2-16,0 2 0 0,-3-3 1 15,4 0 0-15,-1-2-3 0,2-4 3 0,-2 1-3 16,3-3-1-16,0-2 1 0,4-1-2 0,0 0 0 0,5-2-1 0,1-1 0 16,1 0 3-16,8-3 0 0,3 0 2 0,-1-3 0 15,7 0 0-15,-2-1-2 0,1 0 1 16,2 0 0-16,-5 1-3 0,3-3 2 0,-7-1-2 15,0-1-6-15,-5 1-1 0,-1-1-10 16,-5 2-17-16,-4-2-14 0,2 3-34 16,-4-4-46-16,-1 1-61 0,1-2-124 0,-3 0-285 0,0 2-499 15,0 0-64-15</inkml:trace>
  <inkml:trace contextRef="#ctx0" brushRef="#br0" timeOffset="1.15603E6">9163 6413 1410 0,'0'0'728'0,"0"0"-494"16,0 0-21-16,0 0-31 0,0 0-20 0,0 0-32 15,0 0-46-15,0 0-39 0,0 0-32 16,0 0-14-16,0 0-2 0,0 0 5 16,0 0 8-16,0 0 9 0,-14 55-2 0,16-30-1 0,-1 2 1 15,4 0-2-15,-4 2 0 0,1-2-2 0,1 3-3 16,-1-3-1-16,0-1 0 0,0-1 0 15,0-1-1-15,0-3-4 0,0 0-2 0,1-2-3 16,-2-4-7-16,-1-2-19 0,0-2-32 16,0-2-45-16,0-2-69 0,-1-2-111 0,-4-2-220 15,4-2-657-15</inkml:trace>
  <inkml:trace contextRef="#ctx0" brushRef="#br0" timeOffset="1.15619E6">9160 6158 2206 0,'0'0'163'0,"0"0"-75"15,0 0-30-15,0 0-2 0,0 0-13 0,0 0-13 16,0 0-42-16,0 0-25 16,0 0-2-16,0 0-15 0,0 0-84 0,0 0-199 0,0 0-557 0,0 0-239 15</inkml:trace>
  <inkml:trace contextRef="#ctx0" brushRef="#br0" timeOffset="1.1567E6">9576 6329 1980 0,'0'0'213'0,"0"0"-49"0,0 0 10 0,0 0 10 15,0 0-5-15,0 0-23 0,0 0-52 16,0 0-46-16,0 0-30 0,0 0-25 0,0 0-10 15,0 0 2-15,0 0 6 0,19 23 9 0,-26-2 4 16,3 2-1-16,-5 3-3 0,-1 2 2 0,-4 1 2 16,0 1 0-16,1 0 1 0,-3-1-2 0,3 0-3 15,0-3 0-15,-3-2-1 0,4-1-2 16,0-3 1-16,-1-4-2 0,5-1 0 16,1-3 0-16,1-5 0 15,2-1-1-15,3-1 0 0,0-3 1 0,0-2 1 16,1 0 7-16,0 0 9 0,0 0 12 0,0 0 6 0,0 0 5 15,0-2-4-15,2-5-11 0,-1-2-15 0,1-5-10 16,4-3-6-16,-3 1-2 0,3-4 5 0,-2-2-1 16,4-3-1-16,-1-3 1 0,0-2-1 0,2-2-1 0,0-2 1 15,2 2-5-15,1-4 0 0,5 2 1 16,-4 2-3-16,6 2 5 0,-3 3-2 0,-1 7 0 16,-2 2 1-16,-3 7 0 0,-2 3-3 15,0 2-3-15,-3 4-1 0,1 0-2 0,-2 2 0 0,2 0 1 16,0 4 3-16,-2 3 3 0,2 2 1 0,-2 5 2 15,4 2 1-15,-4 4-1 0,4 2 3 16,-3 0-1-16,1 4 1 0,0-1 1 0,0 0 2 16,1 2-2-16,0-3-1 0,-1 2-1 0,4-3-4 15,-1 1 3-15,0-4 0 0,3 0-1 16,-3-2 4-16,1 0-4 0,1-2 1 0,-1-2-3 16,-2-3-22-16,-3 0-33 0,1-3-48 0,-4-2-73 15,1-1-128-15,-3-1-302 0,2-2-1042 0</inkml:trace>
  <inkml:trace contextRef="#ctx0" brushRef="#br0" timeOffset="1.15696E6">9486 6603 2653 0,'0'0'120'0,"0"0"-4"15,0 0 11-15,0 0 6 0,0 0-13 16,0 0-29-16,0 0-47 0,0 0-27 0,0 0-8 15,0 0-5-15,0 0-2 0,0 0 6 0,139-25-3 16,-106 20-1-16,0 0 0 0,-1 0-2 16,-3-1 0-16,0 2-1 0,-6-1 0 0,-5 3-1 15,-2-1-2-15,-6 1-8 0,-6 1-16 0,-1-1-41 16,-3 2-52-16,0 0-96 0,-5 0-128 16,-2 0-372-16,3 1-899 0</inkml:trace>
  <inkml:trace contextRef="#ctx0" brushRef="#br0" timeOffset="1.16171E6">9795 6415 0 0,'0'0'0'16,"0"0"0"-16,0 0 0 0,0 0 103 0,0 0 258 0,0 0-13 16,0 0-19-16,0 0-32 0,0 0-35 15,50-126-45-15,-49 115-44 0,-1 0-5 0,0 1-9 16,0 3-17-16,0 0-24 0,-4 2-27 0,3 2-21 15,-3 0-19-15,-2 0-14 0,2 1-11 16,-2 0-13-16,0 0-3 0,-2 1-5 0,-1 0-3 16,-2 0 3-16,-6 1-6 0,1 2 0 0,-4 4-1 15,-4 1-2-15,1 3 5 0,-5 2 2 16,4 2 2-16,-4 1 3 0,2-1 0 0,2 3-2 16,4 0 0-16,-1-1-1 0,2 1 0 15,6 1-2-15,1-1-2 0,1-1-1 0,3 0 3 0,2 2 1 16,3-2 0-16,2 2 3 0,1 0-5 15,0 0 0-15,6 2 2 0,1-2-4 0,2-1 6 0,6-1 3 16,0 1 2-16,2-2 5 0,1-1-3 16,2-1 2-16,1-2-2 0,2-2 3 0,-3 0 2 15,1-4 0-15,0 0 1 16,-4-3 0-16,0 0-1 0,0-1-1 0,-4 0-1 0,-2-1 1 0,-2 0-2 16,1 0 0-16,-4 0 2 0,-2 0-4 15,3 0 6-15,-4-2 1 0,4-1 0 0,-2-1 2 16,3-2-4-16,-3 0-2 0,1-2-2 15,1-3-4-15,0 0 1 0,0-1 0 0,0-5 1 0,-2 0 0 16,2-3-2-16,-2 0 0 16,-1-2-4-16,-3-1 3 0,-1-1-3 0,0 1-4 0,0 0 2 0,-5 0-7 15,0 1 5-15,-4 1 3 0,2 2-2 16,1 1 9-16,-1 2-9 16,-3 1 1-16,0 1-1 0,2 2-8 0,-3-1 5 0,-1 2-1 0,2 3-2 15,-2 0 3-15,1 4-5 0,1-1-2 16,-1 3 1-16,1 1-5 0,1 1 3 0,-2 0-1 15,2 0-1-15,-1 1-1 0,-2 3 1 16,1 3 2-16,-3 1-1 0,2 3 9 0,1-2-4 16,-2 4 0-16,-1 1 3 0,0 3-6 0,1-1 6 15,-3 1 1-15,4 3-2 0,0-1 7 0,-2 1-7 16,4 0 2-16,2 1 1 0,-2 2-4 16,2 0 2-16,1 1-1 0,0-2 2 0,1 3-2 15,-2-4 3-15,5 2-1 0,-1 1-1 0,0-3 1 16,4-1 0-16,0-1-2 0,0-1 0 15,0-2-1-15,8-1 3 0,-2-2 0 0,3 1 2 0,-1-2 1 16,2-3-2-16,3 1 2 0,2-3-2 16,0 0 2-16,4-1 1 0,2-1 1 0,1-2 2 15,4 0 1-15,-1-2-1 0,2-1 0 16,2 0-3-16,-1-1 0 0,0-4-1 0,-1-2 1 0,-1-1-1 16,-1-1-2-16,1-3 4 0,-3-1-2 15,-1-1 2-15,-2 1 3 0,0-3-3 0,-4-3 2 0,-2 1-1 16,-4-4-1-16,-2-1 1 15,-1-1 0-15,-3-4-3 0,-3 1 1 0,-1-2 0 16,-1 0-3-16,-4 1 2 0,-2 4-2 0,0 0-2 16,-2 3 0-16,2 3-1 0,-2 2 1 0,0 1-1 15,-1 3-2-15,-3 2-3 0,0 2 0 0,1 0-8 16,-6 2 2-16,3 1 0 16,-1 3-6-16,2 2 4 0,-2 0-5 0,5 1-13 0,-1 4-14 0,2 1-33 15,0 0-44-15,1 1-89 0,0-2-141 16,6 2-267-16,-1-4-622 0</inkml:trace>
  <inkml:trace contextRef="#ctx0" brushRef="#br0" timeOffset="1.17229E6">1997 8793 2002 0,'0'0'22'0,"0"0"-9"0,0 0 14 0,0 0 28 15,0 0 18-15,0 0 9 0,0 0-5 0,0 0-10 16,0 0-5-16,0 0-14 0,0 0-21 15,0 0-20-15,-43-11-12 0,44 11-9 0,-1 0-4 16,2-1-6-16,-1 1 0 0,3-1 0 0,-3 1 6 16,2 0 23-16,1 0 20 0,3 0 24 0,4 0 19 15,3-1-6-15,0-3-5 0,6 1-9 16,1-2 1-16,7-2 3 0,3 0-1 0,5-1-3 16,1 0-10-16,4-2-6 0,4 3-7 0,-1-1-1 15,-1 0-7-15,-2 3-5 0,-2 1-3 16,-7 1-4-16,-2-1-1 0,-6 2 2 0,-4 1-1 15,-9 1-1-15,-4 0-2 0,-2 0-4 16,-3 0 3-16,-2 0 2 0,0 0-3 16,-2 0-6-16,-3 0-20 0,2 0-24 0,-4 0-13 0,-1 0-28 0,-5 2-26 15,3 0-37-15,0 2-84 16,-1-2-146-16,2 1-292 0,5-2-281 0,1 0 585 0</inkml:trace>
  <inkml:trace contextRef="#ctx0" brushRef="#br0" timeOffset="1.1731E6">3411 8293 1180 0,'0'0'286'0,"0"0"-107"0,0 0 7 15,0 0-12-15,0 0-15 0,0 0-6 0,0 0-26 16,0 0-36-16,0 0-49 0,0 0-59 0,0 0-56 16,0 0 19-16,0 0 25 0,0 0 31 0,-15 17 44 15,10 17-20-15,1 4-14 0,-2 2-4 16,1 6-3-16,-3 0 3 0,0 0 3 0,0 0-5 16,0-5 6-16,-1-1 2 0,1-5 2 0,2-3 7 15,0-3 0-15,-2-4 4 16,5-5 5-16,-2-4 7 0,2-3 7 0,0-3 1 15,0-5 3-15,0-2 9 0,2-2 12 16,1-1 14-16,0 0 5 0,0 0 6 0,0-1-21 0,0-5-18 16,0-2-16-16,0-6-26 0,0-5-4 0,0-2-5 15,1-6-2-15,5-3-1 0,0-2-2 16,2-4 0-16,5-3 0 0,0-4 0 0,2-1 0 0,1-1 1 16,1 0 2-16,-1 1-2 0,-1 5-1 15,-2 5 0-15,-1 5-1 0,-3 4 2 16,-2 5-1-16,-1 6 0 0,-3 3 1 0,1 6-5 0,-2 2-3 15,-2 1-10-15,1 2-17 0,-1 0-12 16,0 2-20-16,3 3 11 0,2 6 21 0,2 6 19 16,5 3 23-16,-2 5 0 0,2 4-5 0,-1 0-3 0,-1 3 0 15,1 2-2-15,-1 1 1 0,0 1-1 0,0 0-2 16,1 1 3-16,-1 0 1 0,0-2-6 16,0 0 5-16,-1 1-7 0,0-3-12 15,-3-1-16-15,3-2-39 0,-2-2-48 16,-3-2-47-16,1-3-73 0,-1-2-101 0,-2-3-208 0,0-6-310 15,-1-3 47-15</inkml:trace>
  <inkml:trace contextRef="#ctx0" brushRef="#br0" timeOffset="1.17384E6">3183 8704 393 0,'0'0'671'0,"0"0"-557"0,0 0-18 0,0 0 28 15,0 0 46-15,0 0 18 0,0 0-14 0,0 0-72 0,0 0-103 16,0 0-47-16,0 0-7 0,0 0 20 16,0 0 46-16,0 0 12 0,41-16-3 0,-9 9-7 15,8-2 8-15,3 0-1 0,5-4 0 0,1 0 1 16,-2-4-7-16,0 1 2 0,-3-3 4 16,0 0-3-16,-5-2 8 0,0 1 3 0,-4-2 6 15,-3 0 9-15,-5-1 14 0,-4 0 16 0,-4 2 13 16,-4 3 16-16,-5 0 6 0,-3 3 2 15,-3 2-2-15,-3 1-13 0,-1 1-10 0,0 1-15 16,-3 2-12-16,-1 0 0 0,-1 2-8 0,1 3-2 16,2 1-1-16,-1 1-13 0,0 1-13 0,2 0-13 15,1 0-17-15,-1 0-12 0,1 1-11 16,-1 4-5-16,-2 7 10 0,1 5 12 16,-4 6 9-16,1 5 10 0,1 1-2 0,3 4-4 15,-2-2 2-15,3 1-1 0,0 0 0 0,0 0 4 16,0 1-2-16,3-3-3 0,2-1 0 0,-2-2-6 15,3 0 1-15,-2-3 7 0,1-5-4 0,0 0 8 16,-1-4-2-16,0-3-2 0,-2-1 2 0,1-7-6 16,-2 1 1-16,0-4 1 0,1 0 5 0,-2-1 5 15,0 0 9-15,0 0 12 0,0 0 9 16,2 0 14-16,-2-4 4 0,0-3-13 0,0-7-13 16,0-5-20-16,-2-5-10 0,2-4 1 15,-4-4 3-15,0-1 6 0,1 0-4 0,-1-2-1 0,0-3-3 16,-1 3-6-16,0-1 3 0,0 0 0 0,0 3 2 15,0 3 1-15,1 4 0 0,1 6 0 16,2 4-2-16,-1 4 3 0,2 3-5 16,0 3 2-16,0 3-3 0,0 1-13 0,0 2-5 15,0 0-14-15,0 0-17 0,3 0 11 0,8 0 8 16,2 3 14-16,6 3 20 0,3 2-7 0,6 0 4 16,2 1-2-16,-2 3 2 0,5-1 4 0,-2 1-2 15,4 4 0-15,-2 1-3 0,2-1 1 0,-1 2-2 16,-4 1 0-16,-5 2-3 0,-4 1-7 15,-6 0 0-15,-3 1-4 0,-6 2-4 0,-3 0 8 16,-3-1-4-16,-4 2 3 0,-7-2 3 0,-3 0-2 16,-6-1 8-16,-7-2 2 0,-4-3 5 0,-4-1 6 15,-2-2-1-15,-3 0 1 0,0-2 0 16,1-3-2-16,4-2 1 0,2-3 2 0,7-3-2 0,2-2 2 16,8 0-4-16,4 0-9 15,4-1-21-15,7-4-41 0,1-3-68 0,5-4-97 0,8-4-191 16,-2 1-335-16,-2 4-341 0</inkml:trace>
  <inkml:trace contextRef="#ctx0" brushRef="#br0" timeOffset="1.17457E6">4307 8271 2422 0,'0'0'64'15,"0"0"-15"-15,0 0 24 0,0 0 35 16,0 0 13-16,0 0-12 0,0 0-38 15,0 0-52-15,0 0-42 0,0 0-17 0,0 0 5 16,0 0 16-16,0 0 28 0,0 0 11 0,35 92-6 16,-16-59-4-16,1-2-3 0,1 3-4 15,1 0 3-15,0-5 0 0,-2 1-1 0,1-2 0 0,-5-3-3 16,0-3-5-16,-3-4 2 0,-3-4-1 0,-2-3 8 16,0-2 3-16,-5-3 0 0,0-1 5 15,0-4 4-15,-2-1 15 0,-1 0 16 0,1 0 12 16,-1 0 3-16,1 0 1 0,-1-3-2 15,4-4-15-15,-2-4-11 16,1-3-13-16,1-4-13 0,1-2-2 0,-2-1-1 0,2-1-3 0,-1-2-3 16,2 0-2-16,-1-2 0 15,3-2 1-15,-1 2-2 0,3-1 1 0,-1 4-6 0,0 2 0 16,-1 4-2-16,3 1-2 0,-2 3 2 16,0 3-3-16,1 3-5 0,-4 2-4 0,0 2-3 0,1 0-1 15,-2 1 1-15,2 1 0 0,-1 1 0 0,-1 0 0 16,2 0 4-16,-2 0 4 0,2 0 7 0,-1 0 4 15,-1 0 3-15,2 0 1 0,-3 0-2 16,0 0 1-16,0 0 0 0,-1 0 3 0,-1 0 2 16,-1 0-1-16,0 0 1 0,-1 0 2 0,0 0-3 15,0 0 5-15,0 0 3 0,0 0 2 16,0 0 3-16,2 0-3 0,-2 0-5 0,1 0-3 16,2 0 0-16,4 0 4 0,3 0 2 0,5-2 2 15,3 0-4-15,5 1-3 0,3 0-3 16,4-2 1-16,0 1 0 0,1 1 2 15,0 0-3-15,-1 1 0 0,0-1-3 0,-1 2-1 0,-4-1 4 16,-2-1-1-16,-4-1 4 0,-4 2-6 0,-7 0-1 0,-4 0 3 16,0 0 3-16,-4 0 13 15,0 0 14-15,0 0 10 0,0 0 3 0,0 0-3 16,0 0-6-16,0 0-8 0,0 0-3 0,0 0-6 0,-2 0-5 16,2 0-3-16,-1 0-6 0,1 0-4 15,0 0-2-15,-1 2-3 0,0-1-1 0,1 3-7 16,0 0-1-16,-1 8 3 0,-1 4 0 15,0 4 11-15,-1 1 2 0,1 4 1 16,2-4 2-16,-1 1-6 0,-1 2-2 0,1-2 0 0,1 3 0 16,0-3 2-16,0 3 2 0,0-1-1 0,1-1-5 15,1-1 1-15,0-3-3 0,3 0-10 0,0-2-17 16,4 1-32-16,1-1-31 0,1-2-46 16,-1-2-81-16,6-3-141 0,-5-5-370 0,-4-1-848 15</inkml:trace>
  <inkml:trace contextRef="#ctx0" brushRef="#br0" timeOffset="1.17498E6">5765 8193 1927 0,'0'0'307'0,"0"0"-57"16,0 0-63-16,0 0-24 0,0 0-6 0,0 0-15 16,0 0-26-16,0 0-22 0,0 0-29 15,0 0-21-15,0 0-21 0,0 0-15 0,0 0-8 16,-99-93-2-16,87 108 3 0,-7 4-2 0,0 4 1 15,2 5 2-15,-2 2-3 0,2 2 4 0,0 3-1 16,5-2-2-16,0-2-2 0,2 0-5 16,1-1 6-16,5-1-1 0,-1 0 2 0,4-1 6 31,1-1-7-31,2-2 0 0,6-1-1 0,2-4-3 16,2-2 5-16,6-3 0 0,1 0 1 15,1-8 1-15,3-2-5 0,0-3 2 0,3-2-1 0,-2-1 7 16,2-5 0-16,-3-3-1 0,0-2 4 0,-3-3-4 0,2-1 4 0,-4 0 5 15,-1-1 0-15,-1-1 9 0,-5 2-7 0,-1 2-3 0,-2 0 0 16,-1 3-7-16,-4 2 13 0,0 2 9 16,-1 2 3-16,-1 3 1 0,-1 1-11 0,0 0-12 15,0 0-9-15,0 0-4 0,0 4-4 0,0 2 1 16,0 4 4-16,0 5-4 0,0 3 8 0,0 2 0 16,1 1-1-16,-1 0 8 0,1 0-7 15,3 3-2-15,2-3 4 0,-1 2-9 0,1-1 7 16,1-1 2-16,-3-3-8 0,4-2-12 15,-2-2-26-15,-2 1-31 0,1-2-41 0,0-2-49 0,-3-1-102 16,1-3-349-16,-1-1-1001 0</inkml:trace>
  <inkml:trace contextRef="#ctx0" brushRef="#br0" timeOffset="1.17593E6">7085 8233 153 0,'0'0'39'0,"0"0"-19"16,0 0 10-16,0 0 77 0,0 0 91 0,0 0 101 0,13-124 52 16,-11 116-24-16,1 1-74 0,0 3-81 15,-1 0-60-15,-1 4-45 0,0-1-27 0,-1 1-12 16,1 0-7-16,-1 0-5 0,0 0-1 16,0 0-5-16,0 0-7 0,0 1 14 0,4 6 17 15,-3 3 32-15,0 3 30 0,0 3-1 0,-1 2-21 16,1 3-36-16,-1 3-6 0,0 5 6 15,1 0 12-15,-1 3 14 0,0-1-18 16,0-1-20-16,0-4-15 0,0-1-5 16,0-2-3-16,1-3-1 0,-1-1 6 0,0-2 0 0,0-1-2 15,0-4 5-15,0-2-6 0,0-3 0 0,0-3 2 16,0-2-5-16,0 0 9 0,0-2 12 0,0 0 10 0,0 0 25 16,0-2-6-16,0-3-15 0,0-4-9 15,0-3-27-15,-1-4 0 0,0-1 3 16,0-4-1-16,0-1 6 0,0-4-3 15,0-2 1-15,1-3-3 0,-2-3-3 0,-1-2 1 0,2-2 11 16,0-2 2-16,0-1-9 0,-1 1 4 0,2 0-13 16,0 3-1-16,0 7 23 0,0 8-1 15,0 6 3-15,0 7-3 0,1 3-26 0,2-2-11 16,5 1-9-16,3-2-4 0,6 0 13 0,5 0 0 16,3 4 2-16,4 0 4 0,2 3-7 0,3 2 0 15,-2 0 5-15,0 1 1 0,0 5 7 0,0 1 5 16,-2 2-7-16,-2 0-3 0,-6 4 1 0,-4 1-5 15,-6 1 4-15,-3 3-2 0,-7 0-5 16,-2 0 4-16,-4 0 3 16,-10 3 0-16,-1 1 13 0,-10 1-1 0,-1 0 0 0,-5 1 3 0,-4-1-4 15,1 0 3-15,-2-1 0 0,2-1 0 0,3-3 2 16,2 1-4-16,7-5 1 0,2-1 0 16,9-2 1-16,1-2-1 0,3-1-1 0,5 0 0 15,2-1-5-15,0 0 4 0,2 1 0 0,6 1 3 16,4-1 7-16,5 0-2 0,2-1 1 15,4 0 1-15,4 0-5 0,-1-1 5 0,10-1 1 16,-2 0-3-16,3-2 3 0,2 0-4 0,1 0-2 0,-2-2 0 16,0 2 2-16,0-3-2 0,-4 0 0 15,1 0-5-15,-2-2-22 0,-5 0-31 16,-3 2-47-16,-4-3-64 0,-1 0-93 0,-3-2-133 0,-5 0-238 16,-3 2-252-16,-6-1 231 0</inkml:trace>
  <inkml:trace contextRef="#ctx0" brushRef="#br0" timeOffset="1.17616E6">7890 8107 0 0,'0'0'0'0,"0"0"217"0,0 0 60 16,0 0 46-16,44-127 46 0,-38 118-2 15,-4 4-41-15,0 3-64 0,-2 2-81 0,0 0-66 16,0 0-65-16,0 1-40 0,0 6 21 0,0 4 27 16,-2 6 24-16,-2 4 20 0,-3 4-19 0,-1 3-19 15,3 1-14-15,-2 1-13 0,5 0-9 16,0-1-8-16,3-1-4 0,-1-1-3 0,1 1-3 15,3-4-3-15,3-2-1 0,1-3-1 16,-1-2-1 0,1-2 3-16,1-2-9 0,1-1-14 15,-3-3-27-15,-3-4-57 0,1 1-69 0,-2-3-128 0,-1-2-253 0,-1-1-402 0,0 0-39 16</inkml:trace>
  <inkml:trace contextRef="#ctx0" brushRef="#br0" timeOffset="1.17631E6">7972 7822 1170 0,'0'0'156'16,"0"0"15"-16,0 0 21 0,0 0 19 16,0 0 10-16,0 0-37 0,0 0-74 0,0 0-63 0,0 0-85 15,0 0-46-15,0 0-4 0,0 0 0 16,0 0-82-16,0 0-348 0,6-50-831 16</inkml:trace>
  <inkml:trace contextRef="#ctx0" brushRef="#br0" timeOffset="1.17676E6">8593 7908 2846 0,'0'0'28'0,"0"0"0"0,0 0 24 15,0 0 16-15,0 0 11 0,0 0-1 0,0 0-24 16,0 0-16-16,0 0-14 0,0 0-19 0,0 0-21 0,0 0-14 15,0 0 1-15,0 0 12 0,-87-39 10 16,68 56 10-16,-8 3 3 0,-1 3-6 0,-2 1 4 16,-2 2-1-16,1 1-5 0,0 0 4 15,1 1-1-15,4-1 0 0,0 1-1 16,5-2-2-16,7-3-1 0,2 0 1 16,7-4 0-16,3-1 1 0,2-1-1 0,2-1-1 0,9 0 2 15,1-3 2-15,7-5 5 0,2-1 5 0,6-2 2 0,3-4 2 16,1-1-3-16,2-1-2 0,5-6-3 15,-5-3 1-15,0-1 1 0,-2-1-1 0,0-1 1 16,-3 2-2-16,-6-1 0 0,2 1 0 16,-8 1 1-16,-1 2 1 0,-6 2-1 0,-4 4 0 0,-2 2 3 15,-3 0 1-15,0 0 2 0,0 0-1 0,-1 3-7 16,-1 7-1-16,-6 4-1 0,2 4 1 16,-3 5-1-16,0 2-2 0,-1-2 2 15,1 3-2-15,0-1 3 0,4-1-3 0,-2-1-2 0,4-1 1 16,-1-1-1-16,4-2 1 0,0 0 0 15,0-2-2-15,0-3-2 0,3-2-13 0,1 0-15 16,3-4-34-16,-2 0-55 0,4-4-82 16,-1-2-173-16,-1-1-420 0,-2-1-800 0</inkml:trace>
  <inkml:trace contextRef="#ctx0" brushRef="#br0" timeOffset="1.17723E6">9023 7914 1400 0,'0'0'579'0,"0"0"-351"0,0 0-24 16,0 0 10-16,0 0-18 0,0 0-36 16,0 0-59-16,0 0-55 0,0 0-40 0,0 0-8 15,0 0-4-15,0 0 10 0,0 0 11 16,0 0 2-16,12 39 3 0,-17-12-4 0,1 0-4 16,-2 0 0-16,2 1 1 0,-3-1 3 0,0-1 4 15,1-2 1-15,-2-1-3 0,1-3-4 16,2-1-6-16,-1-1-3 0,4-5-5 0,-1-2 3 15,2-3 1-15,-1-1 1 0,2-2 0 0,0-3 0 16,0-2 7-16,0 0 7 0,0 0 16 16,0 0 12-16,3-4 2 0,0-3-7 0,4-7-18 0,2-1-9 15,-1-4-6-15,2-4 0 0,3-1 6 16,-2-1-8-16,1-3-3 0,0-4-1 0,4-3-8 16,-1-2 9-16,3-1 1 0,2 0 0 0,1 1 4 15,-1 2-7-15,0 6-1 0,-4 5-2 16,-2 6 2-16,-4 6-1 0,-1 4-1 15,-6 4-2-15,1 2-6 0,-2 2-3 0,-1 0-6 0,0 1 2 16,1 7 6-16,4 5 4 0,-2 4 8 0,4 6 1 16,-5 5-3-16,5 4 2 15,-6 1 0-15,4 2-1 0,-3 1 1 0,5 1-2 0,-3 1-2 16,3 0 1-16,3-2-3 0,4-1 3 16,-1-2 1-16,5-1 1 0,0-3-3 0,0 0-11 0,2-6-17 15,-2-4-22-15,2-1-23 0,-4-6-26 16,-1-2-20-16,-3-3-40 0,-3-2-71 0,-4-2-158 15,-3-3-417-15,-2 0-737 0</inkml:trace>
  <inkml:trace contextRef="#ctx0" brushRef="#br0" timeOffset="1.17745E6">9027 8095 2385 0,'0'0'89'0,"0"0"-10"15,0 0 17-15,0 0 22 0,0 0-7 16,0 0-40-16,0 0-50 0,0 0-28 16,0 0-6-16,0 0 2 0,0 0 6 0,141-75 2 15,-94 64-2-15,7 1-28 0,1-3-49 0,3 1-93 16,-4-5-156-16,5 0-189 0,-17 4-362 0,-15 4-21 0</inkml:trace>
  <inkml:trace contextRef="#ctx0" brushRef="#br0" timeOffset="1.17781E6">9668 7811 1264 0,'0'0'246'0,"0"0"-48"0,0 0 28 0,0 0 40 0,0 0-16 15,0 0-47-15,0 0-83 0,0 0-67 0,0 0-39 16,0 0-20-16,0 0-1 0,0 0 11 16,0 0 14-16,0 0 5 0,14 7-3 0,5-7-7 15,4 0-1-15,1 0-3 0,-3 0-1 0,1 0-2 16,-1 0-1-16,-1-1 2 15,0-1-3-15,1 2 5 0,-2 0-4 0,1 0 0 0,-3 0-2 16,-2 0-7-16,-3 0 8 0,-1 5-2 16,-4 0 1-16,-3 1 6 0,-1-1-5 15,-1 5 2-15,-2 1 2 0,-2 3 1 16,-6 1 6-16,-3 2 1 0,-2 2 5 0,-5 2-2 0,-1 0-3 0,-2 1-3 16,1 0-5-16,0 1-5 0,0-3-1 0,1 1-2 15,1-3 0-15,4 1-1 0,0-4 1 0,4 0 2 16,2-3 0-16,0-1 4 0,7-1-2 15,0-1-2-15,1-1 1 16,0 0 1-16,2-2 9 0,7 0 5 0,0-1 6 0,3-2 3 0,6 0-2 0,2-3 1 16,3 0-2-16,6 1-4 0,3-5-2 15,0-2-5 1,8-3-5-16,-3 0-5 0,3-3-1 0,-3 1-7 0,1-1-19 16,0-1-26-16,-5-3-44 0,-2 1-69 0,-2-3-119 0,-3 1-233 15,-10 4-491-15,-4 4-230 0</inkml:trace>
  <inkml:trace contextRef="#ctx0" brushRef="#br0" timeOffset="1.17822E6">10307 7790 2620 0,'0'0'100'0,"0"0"9"0,0 0-1 0,0 0-15 0,0 0-23 16,0 0-33-16,0 0-18 0,0 0-8 15,0 0-4-15,0 0-1 0,128-47-4 0,-92 46 2 0,1-1 1 16,-4 4 0-16,-2-2 1 0,-3 0-4 16,-5 1-2-16,-3 2-2 0,-6 2-5 0,-4 1 3 15,-2 1 1-15,-6 1 1 0,-1 2 7 0,-4 3-3 16,-8 1 3-16,-5 4 2 16,-2 1 3-16,-5 2 1 0,0-2-2 15,-2 1-4-15,-2-1-1 0,3-2-1 0,0 0 0 0,4 1 0 16,1-2-3-16,3-1 0 0,3 1 0 15,2-4-2-15,4 1-1 0,-1-3 2 0,6 0-1 16,1-3 1-16,1 0 0 0,0 0 2 0,3-1 4 0,6 0 2 0,1-2 6 16,2-1 2-16,5-1 0 0,4 0 2 15,1-2-3-15,3 0-2 0,4 1-1 0,1-5-2 16,2 0 0-16,2-2-5 0,2 0-3 0,2 0-3 16,0 0-1-16,-2 3 3 0,0-1 0 15,-2 0 2-15,-5-1-5 0,1 2-15 16,-6-3-20-16,-1 2-26 0,-3-2-32 0,-5 1-62 15,1-4-129-15,-5 2-328 0,-5 3-911 0</inkml:trace>
  <inkml:trace contextRef="#ctx0" brushRef="#br0" timeOffset="1.17845E6">11211 7614 1350 0,'0'0'827'0,"0"0"-795"15,0 0-18-15,0 0 28 0,0 0 36 0,0 0 29 0,0 0 14 16,0 0-15-16,0 0-21 0,0 0-20 0,-36 124-16 16,37-97-12-16,3 0-7 15,1 1-7-15,1 1-2 0,3-3-9 0,-4 1-2 0,2-3-1 16,-2-1-10-16,1-2-22 0,-4-2-44 16,0-2-70-16,-2-4-112 0,0-1-215 0,-2-5-401 15,0-3-347-15</inkml:trace>
  <inkml:trace contextRef="#ctx0" brushRef="#br0" timeOffset="1.17877E6">11068 7349 991 0,'0'0'214'0,"0"0"-27"15,0 0 7-15,0 0 25 0,0 0 26 16,0 0-4-16,0 0-78 0,0 0-74 0,0 0-79 15,0 0-31-15,0 0-11 0,0 0 10 0,0 0 30 16,0 0-5-16,-19-34-3 0,28 37-2 16,0 1 0-16,-2-1-1 0,0 0 3 15,-1 2 2-15,0-2 9 0,0 0 6 0,3-1 13 0,-3 0 19 16,3-2 15-16,2 0 12 0,1 0-2 0,1 0-12 16,1-3-17-16,0-1-12 0,0 0-5 0,-4-1 1 15,-2 0 4 1,-4-1 3-16,1 0-3 0,-3 0-6 0,-2 1-11 15,0-1-14-15,-8-1-17 0,-1 4-17 0,-5-2-11 16,-5 2-8-16,-5 3 9 0,-4 0 2 16,-6 3-22-16,-2 5-49 0,-5 2-149 0,10 0-463 15,7-5-822-15</inkml:trace>
  <inkml:trace contextRef="#ctx0" brushRef="#br0" timeOffset="1.17924E6">6108 8374 604 0,'0'0'258'0,"0"0"-159"0,0 0-50 0,0 0 5 15,0 0 30-15,0 0 58 0,0 0 40 0,0 0 13 16,0 0-1-16,0 0-2 0,126-61-11 0,-105 51-26 16,-1 2-32-16,0 1-39 0,1 0-31 0,2 0-20 15,2 1-14-15,0 1-4 0,3 3-7 16,1-2-2-16,-4 1-2 0,3 3-2 15,-6 0-18-15,-2 0-41 0,-1 0-93 0,-2 0-189 0,-6 0-471 16,-7 3-554-16</inkml:trace>
  <inkml:trace contextRef="#ctx0" brushRef="#br0" timeOffset="1.17988E6">1966 10301 666 0,'0'0'396'0,"0"0"-194"0,0 0 9 16,0 0 47-16,0 0 7 0,0 0-49 16,0 0-63-16,0 0-53 0,0 0-44 0,0 0-35 0,0 0-13 15,0 0-4-15,-2-11 7 0,12 10 1 16,3 0-3-16,5 0-3 0,2-1-3 0,2 0 13 16,6 0 4-16,3 0 5 0,2-2 5 0,5 0 5 15,-1-2-1-15,0-1-4 16,0 2 0-16,-3-1-16 0,-1 2-6 15,-6 1-1-15,-6 0-16 0,-2 2-32 0,-8 1-54 16,-5 0-107-16,-5 0-143 0,-1 0-208 0,-3 0-337 0,-1 1 179 16</inkml:trace>
  <inkml:trace contextRef="#ctx0" brushRef="#br0" timeOffset="1.1807E6">3667 9811 920 0,'0'0'347'0,"0"0"-189"15,0 0-89-15,0 0-8 0,0 0-18 0,0 0-10 0,0 0-7 16,0 0-16-16,0 0-19 0,0 0-35 15,0 0-60-15,0 0-60 0,0 0 17 0,0 0 32 16,-26-22 54-16,26 26 60 0,0-2-8 16,1 0-8-16,-1 1-5 0,0-2-4 0,2-1 0 15,-2 0 12-15,2 0 12 0,-2 0 20 0,0 0 30 16,2 0 23-16,-2 0 21 0,0 0 18 16,0 0 6-16,0 0 8 0,0 0 6 0,0 0 10 0,0 0 15 15,2 0 8-15,-1-2-20 0,0-2-37 16,1 1-37-16,-2-2-15 0,1 0 14 0,-1 1 10 15,0-1 0-15,1-1-22 0,-1-1-15 16,0 0 2-16,0 2 4 0,-1-1-2 0,1 1-11 0,0 1-4 16,-1-1-8-16,-2-1 4 0,-2 2 6 15,1 1 1-15,1 0 4 0,-2 1-5 0,1 0-10 16,-2 0-18-16,-3 2-14 0,-1 0-4 0,-3-1-5 16,-2 7 2-16,-6 5 3 0,0 6 4 0,-4 5 5 15,-1 2 2-15,-2 4 6 0,2 3-3 16,-4 3 1-16,6-4 1 0,-1 5-2 0,4 0 1 0,5-3 0 15,2 0-2-15,3-1-3 16,5-1 1-16,1-2-6 0,5-1 6 0,0-3 2 16,6-1 1-16,3-2 4 0,4-1-4 0,2-3 2 15,6-1 1-15,2-2 1 0,6-3 6 0,3-2 2 0,1-3-1 16,5-2-2-16,-2-4-8 0,1 0-17 16,-3 0-31-16,-2-5-44 0,-2 0-59 15,-1-2-93-15,-3-1-155 0,-8 3-389 0,-7 0-605 0</inkml:trace>
  <inkml:trace contextRef="#ctx0" brushRef="#br0" timeOffset="1.18112E6">4214 9753 2149 0,'0'0'73'0,"0"0"3"0,0 0 38 0,0 0 26 0,0 0 6 16,0 0-26-16,0 0-48 0,0 0-34 0,0 0-39 15,0 0-17-15,0 0-1 0,0 0 5 16,0 0 16-16,-69 25 3 0,63-1-4 0,0 4-1 16,2-1-3-16,1 2 1 0,0 1 2 0,2 0-3 15,1 2 2-15,0-3-3 0,4-1 0 16,2-2 4-16,3-2-1 0,2-1 1 0,-1-3 4 15,3-2-4-15,0-4 2 0,2-2 2 0,1-1 4 16,1-4 5-16,1-5 1 16,2-2 5-16,0 0-4 0,2-5 0 0,4-2 3 0,-2-6-4 15,3-2 1-15,-2-4-1 16,3-1 1-16,-5-3-1 0,0 1 1 16,-6-3 6-16,-2-3-3 0,-5 2 3 0,-4-3-3 0,-1 0-8 0,-4 0-4 0,-1 1-6 15,-6 3-4-15,-2 2-2 0,-2 5-5 0,-3 3-3 16,1 4-15-16,0 2-20 0,1 4-15 15,1 4-35-15,2 1-57 0,-2 3-93 0,6 8-152 16,1 1-275-16,2 1-240 0,1-6 431 0</inkml:trace>
  <inkml:trace contextRef="#ctx0" brushRef="#br0" timeOffset="1.18151E6">5129 9778 2518 0,'0'0'110'0,"0"0"-55"16,0 0 23-16,0 0 21 0,0 0 9 0,0 0-11 16,0 0-26-16,0 0-22 0,0 0-17 15,0 0-6-15,-103-118-13 0,92 118-5 0,-4 0-6 16,0 5-6-16,-1 5-4 0,-2 3-1 16,-2 2-1-16,3 3 5 0,-2 0 0 0,4 1 1 0,1 1-4 15,6-2-1-15,-1-1-1 0,3 0-1 16,4-3 5-16,2 2-6 0,0-1-3 0,1-1-1 15,10-3-4-15,-1 1 9 0,5-1 7 0,5 1 6 16,2-3 0-16,4 1-3 0,-1-2-1 16,4-1-1-16,-2 2-1 0,1-3 3 15,-2 2-2-15,0 1-1 16,-6 1 1-16,3 0-8 0,-4-1-2 0,-4 1-6 0,-1 0 0 0,-7-2 0 0,-4-1-1 16,-3-1 1-16,0 1-2 0,-5 0 5 0,-4 0 9 15,-6 1 7-15,-4-1 8 0,-2 0 0 0,-2-1-3 16,-5-1-2-16,0 0-4 0,-1 0 4 15,-1-2 1-15,2 1 1 0,1-2 1 0,4 1-6 16,3-1-1-16,5-1-13 0,2-1-30 0,8 0-63 16,3 0-115-16,2-3-320 0,0 0-484 0,4-1 23 15</inkml:trace>
  <inkml:trace contextRef="#ctx0" brushRef="#br0" timeOffset="1.18192E6">5369 9664 3033 0,'0'0'18'15,"0"0"-11"-15,0 0 33 0,0 0 14 0,0 0 0 0,0 0-10 16,0 0-39-16,0 0-22 0,0 0 0 0,0 0 9 16,0 0 14-16,0 0 15 0,0 0-2 15,83 36-4-15,-36-29-6 0,-1-2 1 16,4-1 0-16,-2-1-3 0,-3-3-1 0,-2 0 1 15,-6 0 0-15,-3-2 4 0,-8-3 3 0,-3 3 1 16,-5-3 1-16,-7 1 1 0,-2 0 14 0,-7 3 14 16,-1 0 13-16,-1 1 7 0,0 0-4 0,0 0-12 15,-1 0-12-15,-1 0-13 0,1 0-8 0,-3 0-5 16,0 0-9-16,-1 2-1 0,-1 2-8 0,-3 3-2 16,0 2 4-16,1 5-1 0,-5 3 6 15,4 3-2-15,1 0-1 0,1 2 0 16,-2 1-2-1,2 1 3-15,3 2 4 0,-2-1 0 0,3 2 1 0,-4-2-4 0,5-1-2 16,1 0-1-16,1-1 2 0,0-1 0 0,0-2 2 16,0-1-3-16,0-1-9 0,2-4-14 0,-1-1-16 0,2-3-26 15,0 1-27-15,-1-3-51 0,-2 0-88 16,2-1-193-16,0-3-648 0,-2-2-553 0</inkml:trace>
  <inkml:trace contextRef="#ctx0" brushRef="#br0" timeOffset="1.18249E6">6442 9742 1561 0,'0'0'171'16,"0"0"-8"-16,0 0 34 0,0 0 15 0,0 0-23 15,0 0-35-15,-47-118-48 0,34 112-37 16,0 2-19-16,-1 3-20 0,0 1-16 0,-1 4-7 16,-2 7-7-16,1 6-3 0,-2 6 1 15,-3 4-1-15,0 4 3 0,1 3 2 0,0-1 0 0,1 0-1 16,4 1-1-16,2-2-4 0,2-2 0 0,6-1 1 15,3-2-3-15,2-2 2 0,2-4 1 0,3 1-4 16,5-7 0 0,4-1 2-16,0-4 2 0,0-3 10 0,3-3 4 0,3-4 2 15,1 0 2-15,0-4-6 0,5-5 3 0,-2-3 0 16,2-1 0-16,-1-3 2 0,-4-2-2 0,1-1 0 0,-2-1-2 16,-4 0-3-16,-5 0-3 0,-5-2-4 0,-2-1-2 15,-4-1-7-15,0 1-5 0,-9-2-7 0,0 2-9 16,-2 0-4-1,0 3-6-15,-1 1-6 0,2 5-10 0,1 3-24 16,0 3-44-16,4 4-78 0,4 1-200 0,1 3-203 0,1 0-209 0,3 4 269 16,-1 0 545-16</inkml:trace>
  <inkml:trace contextRef="#ctx0" brushRef="#br0" timeOffset="1.18314E6">6805 9711 2060 0,'0'0'273'0,"0"0"-89"0,0 0-10 15,0 0-8-15,0 0-25 0,0 0-35 16,0 0-41-16,0 0-28 0,0 0-23 0,0 0-10 16,0 0-2-16,0 0 2 0,0 0 5 15,0 0-2-15,1 76 1 0,-1-52-4 0,0 2-2 16,0-3 2-16,5 0-1 0,-4-1-3 0,0-3 1 16,-1 1 0-16,0-4-1 0,0-2 4 15,1-4-2-15,-1-2 2 0,0-2-3 0,1-3-1 0,-1 0 2 16,0-3 5-16,0 0 11 15,0 0 13-15,0 0 16 0,0 0 6 0,0 0 8 0,0-5-14 16,0-2-15-16,0-4-14 0,0-2-17 0,0-4 0 16,1-1 0-16,3-3-2 0,-3-1 2 15,2 0 2-15,-1-3 0 0,1-2 4 16,1-2-5-16,-3-2-2 0,2 0-3 0,2 2 2 16,-3 4 1-16,0 3 3 0,1 4 2 0,-1 4-4 0,0 5 1 15,-2 3-3-15,1 4-1 0,-1 2-2 16,1 0-8-16,-1 0-7 0,1 0-9 0,2 3 0 15,2 4 11-15,2 4 7 0,3 5 9 16,2 1 3-16,0 1-3 0,5 3-1 0,-4 1 1 16,5-3-1-16,-5 1 1 0,2-3 4 0,0-1 1 15,-3-3-5-15,0-1 2 0,1-3-4 0,-6-1-1 0,1-2 6 16,0-3-2-16,-4-1 2 0,2 0 2 16,-2-1-3-16,2-1 6 15,-4 0 1-15,1 0 0 0,3-1 7 0,-2-3-4 0,3-1-3 16,2 0 0-16,-3-2-4 0,1-2 3 15,2-1 1-15,1-4 2 0,0 0-3 0,2-4-3 0,1-1-3 16,1 0-2-16,-2-2 3 0,0 0-1 16,3 0 3-16,-5 1 2 0,-1 3-5 0,-4 2 5 0,2 5-6 15,-5 4-2-15,-1 2 7 16,-1 3-9-16,0 1 1 0,0 0-5 0,0 0-11 16,0 0-5-16,0 3-8 0,0 4 7 0,0 4 7 0,0 5 5 15,0 5 15-15,0 3-4 0,0 1 0 16,0 2 4-16,0-1-2 0,2 0 2 0,3-2-1 0,-2-1 1 15,4-1-3-15,1-3-3 16,-2 0 4-16,3-2-9 0,-1-1-13 0,3 0-33 16,-2-1-34-16,-3 0-33 0,3-2-58 0,2-2-83 15,-1-4-242-15,-3-2-527 0,1-2-176 0</inkml:trace>
  <inkml:trace contextRef="#ctx0" brushRef="#br0" timeOffset="1.18344E6">7908 9515 2400 0,'0'0'169'0,"0"0"-11"0,0 0-22 0,0 0-11 15,0 0-28-15,0 0-33 0,0 0-11 16,0 0-15-16,0 0-9 0,0 0-13 0,0 0-5 16,0 0-4-16,-129-26-2 0,110 42 5 0,3 4-4 15,-3 0 6-15,-2 4 1 0,2 1-5 0,-3 1 8 16,2 1-3-16,3-2-2 0,3 4 3 15,1-2-10-15,7-1-1 0,-1 1-3 0,5-3-1 16,2-1 2-16,0-2 1 16,2-1 1-16,8 0-2 0,0-3 1 0,7 0-2 0,3-2 0 0,2-1 2 15,3-4-5-15,3-1 0 0,3-2-7 16,-1-4-25-16,0-1-24 0,-2-2-43 0,-3 0-52 16,2 0-65-16,-5-5-168 0,-5-2-341 15,-6 4-753-15</inkml:trace>
  <inkml:trace contextRef="#ctx0" brushRef="#br0" timeOffset="1.18416E6">7609 9739 930 0,'0'0'315'0,"0"0"-164"0,0 0-4 16,0 0 39-16,0 0-12 0,0 0-26 0,0 0-46 15,0 0-22-15,0 0 7 0,0 0-7 0,0 0-6 16,0 0-22-16,127-11-12 0,-95 5 2 15,-2 0 3-15,2 0 16 0,-2-3 13 0,1 0 7 16,-1-1 4-16,1-1-12 0,-3 1-6 0,-3-1 0 0,-4 1-5 16,-3-2 7-16,0 2-2 0,-6 2-3 15,-3-2 0-15,2 2-7 0,-4 1-8 0,-4 3-9 16,0 2-10-16,1 1-12 0,-4 1-7 16,1 0-3-16,-1 0-8 0,0 0-5 0,1 5 2 15,0 5-2-15,6 5 7 0,-3 5 2 16,2 3 1-16,-2 5-1 0,2 3-6 0,-3-1 4 15,0 0-4-15,1-3-1 0,-4 0 6 0,1-3-3 16,-1-1 2-16,0-1-1 0,0-4-1 16,0 0-1-16,0-5-4 0,-4-3 7 0,3-2-2 0,-2-4 3 15,3 1 3-15,-1-4-9 0,1 0 7 0,-1-1 2 16,1 0 2-16,0 0 12 0,-1 0-2 16,1 0 3-16,-1-4-2 0,-3-3-6 15,3-3-4-15,-1-3-9 0,0-3 3 0,-2 0-6 0,2-2 0 16,2-1 1-16,0-4-4 0,0 1 4 15,0-6 0-15,0-2 0 0,6-2 1 0,-2-2-5 16,5 0 0-16,2 0-1 0,2-2 1 0,5 1 0 16,1 1-5-16,2 1-1 0,1 3-2 15,0 5-2-15,2 5 6 0,-3 6 0 0,-2 4-3 0,-2 6 1 16,3 3-7-16,-2 1 1 0,1 1 1 16,-1 4 1-16,-5 4 2 0,-3 1 1 0,0 4-1 15,-3 1-2-15,-5 2-1 0,-1 1 1 0,-1-1-2 16,-3-1 6-16,-5 1 0 0,-2-1 0 15,-2 0 5-15,-4-1-4 0,2 0 5 0,-5 0 1 16,0-2 3-16,-1 1 2 0,-1-2-5 0,1 1 1 16,0-2 1-16,0-1 2 0,5-1 3 0,0 0 3 15,5 0-1-15,5-2 3 0,-1 0-1 16,4 2 0-16,0-1 0 0,2 1 2 0,0 2 3 16,1 1 1-16,3 1 3 0,6-2-4 0,3 2 2 15,3-1 0-15,5 2 0 0,-1-3 1 0,6 1 1 16,-1-2-4-16,4 0-4 0,1-2 0 15,2 0-3-15,0-1-1 0,0-1 1 0,2-1 1 16,-3 2-4-16,0-3 2 0,-5 0-4 0,-1-2 0 16,-7 1 1-16,-3-2-5 0,-5 0-10 0,-2-1-19 15,-7 0-22-15,-1 0-27 0,0 0-48 16,-7 0-77-16,2 0-149 0,-2 0-435 0,-1 0-832 0</inkml:trace>
  <inkml:trace contextRef="#ctx0" brushRef="#br0" timeOffset="1.18519E6">9618 9453 2556 0,'0'0'80'15,"0"0"-89"-15,0 0-20 0,0 0 6 0,0 0 10 0,0 0 28 16,0 0 14-16,0 0 7 0,0 0 7 0,0 0-8 15,0 0-6-15,-45 126-12 0,45-95-19 16,0-2 6-16,0 1 0 0,0 2 2 0,0-1 12 16,1-2-11-16,1-3-3 0,0-3-1 15,1-4 1-15,0-5 2 0,0-3 1 0,-2-3 3 16,2-3-5-16,0-3 6 0,-2-1 4 0,0 0 15 16,-1-1 18-16,1 0 14 0,-1 0 11 0,1-2-9 15,0-5-21-15,4-4-16 0,-2-3-15 16,-1-4-5-16,4-4 2 0,-4-1-3 0,0-4-2 15,1-2 0-15,1 0 10 0,-4-2 7 0,0-2 1 16,-1-3-3-16,1-3-12 0,0-3-8 16,0 1 0-16,-3 5 3 0,3 2 7 0,0 5-1 15,3 6 3-15,-2 3-2 0,1 5-5 0,0 2 1 16,3 4-2-16,-1 2-4 0,4 2-1 16,2 1-7-16,2 4-2 0,2 0 0 0,4 0 1 15,4 4 4-15,-1 3 3 0,4 2-1 0,-3 3 0 16,4 2-2-16,-6 0-3 0,1 5 0 0,-5-1 2 15,0 2-3-15,-3-1 4 0,-4 1 1 0,-5-2-5 16,-3-1 5-16,-1 2-13 0,-3-2-5 0,-8 1 5 16,-1-1-2-16,-5-2 9 0,-1-1 4 15,-4-2 1-15,-1 0 8 0,-1-3 4 0,-2 0 4 16,2-4-1-16,2-1 1 0,4 0-1 16,3-2 1-16,3-1 1 0,8-1-4 0,1 0 2 0,3 0 2 15,0 0-3-15,0 0 3 0,4 0-9 0,1 0-4 16,3-1 3-16,7-4-9 0,1 0 8 15,6 0 1-15,4-3-5 16,-1 3 7-16,1-1-3 0,-2 1 0 0,0 2 1 0,-1-1-6 16,0 1 3-16,-1 1-3 0,1 2-2 0,-2 0 4 0,-1 5-2 15,2 2 2-15,-1 2-3 0,-1 2 2 16,1 1-1-16,0 3-1 0,-2-1 6 0,-4 1-4 16,-1 0 0-16,-3 0 0 0,-8-1-5 15,0 0 6-15,-3-1 0 0,-3-2 2 0,-7 0 4 16,-1 0-3-16,-5-3 6 0,-8 1 0 15,0-5 1-15,-6 0 4 0,-1-2-1 0,-3-1 1 0,1-1-1 16,0 0-1-16,3 0-1 0,1-1-3 0,6-2 3 16,2-1-5-16,4-2 3 0,7 1 0 0,2-1-10 15,5 2-11-15,3-3-36 0,7-2-41 16,6 0-52-16,5-4-58 0,8-3-84 0,5-4-188 16,-4 3-443-16,-7 6-193 0</inkml:trace>
  <inkml:trace contextRef="#ctx0" brushRef="#br0" timeOffset="1.18561E6">10549 9258 2302 0,'0'0'203'0,"0"0"-31"0,0 0 0 16,0 0-19-16,0 0-15 0,0 0-35 15,0 0-46-15,0 0-23 0,0 0-21 16,0 0-7-16,0 0-1 0,0 0 3 0,0 0 3 0,0 0 0 16,-33 94 1-16,23-65-5 0,0 3 2 15,-1 0-3-15,1 2-3 0,-1 0 1 0,-2 1-3 16,2-1 4-16,-1-1 0 0,-2-1-3 0,1-3 4 15,1 0-4-15,1-5-1 0,1-2 3 16,2-3-6-16,3-4 1 0,0-5 0 16,4-4 1-16,1-2 2 0,1-3 2 0,-1-1 3 0,0 0 4 15,-1-3 3-15,7-5-1 0,-1-5-2 0,6-4-5 16,1-4-2-16,3-2 1 16,-2-3-1-16,4-1-3 0,-3-1 5 0,4-2-3 15,-3-1 3-15,2-3 5 0,-1 1-6 0,-1-1-1 16,1-1-2-16,-2 0 0 0,-1 3 4 0,-2 2 3 0,-1 6 0 15,-3 5-1-15,0 3-5 0,-2 5 1 16,0 5 3-16,-3 3-3 0,-2 2 0 0,1 1-4 16,-1 0-6-16,0 3-5 0,3 6 9 15,2 5-2-15,-1 4 3 0,3 3 8 0,1 5-9 16,-2 0 5-16,2 2-2 0,0 0-4 0,2 0 4 0,1 1-3 16,-1 0 1-16,2-1 2 0,3-2-2 0,-1 0-1 15,0-3 1-15,4-2-2 16,-3 1-4-16,0-3-15 0,-3 1-18 0,-1-2-29 15,0-2-31-15,-4 1-38 0,-1-4-68 0,-4-2-117 16,-2-3-316-16,0-4-551 0</inkml:trace>
  <inkml:trace contextRef="#ctx0" brushRef="#br0" timeOffset="1.18584E6">10498 9610 2789 0,'0'0'49'16,"0"0"-13"-16,0 0 21 0,0 0 0 0,0 0-7 16,0 0-18-16,0 0-35 0,0 0-4 15,0 0 5-15,0 0 2 0,126-41 1 0,-83 38 1 16,3 0-3-16,0 0-18 0,2-1-33 0,-1-1-51 16,-1-2-85-16,-1 0-106 0,-2-2-126 0,-1-4-104 15,-4 2-209 1,-8 2 6-16,-13 2 727 0</inkml:trace>
  <inkml:trace contextRef="#ctx0" brushRef="#br0" timeOffset="1.18618E6">11373 9301 0 0,'0'0'487'0,"0"0"139"0,0 0-136 0,0 0-110 0,0 0-67 0,0 0-49 0,0 0-52 15,0 0-46-15,0 0-38 0,55-116-34 0,-63 112-29 16,-1 0-14-16,-3-1-17 0,1 5-15 0,-5 0-6 0,1 0-11 16,-1 5 3-16,0 2-1 0,-1 2-3 15,2 3 5-15,-4-1-4 0,7 4-2 16,-3 1 3-16,3 1-4 0,-1 1 1 0,3-1 2 15,3 2-2-15,-1-1 2 0,2-1 0 0,2 2-1 16,4-1-2-16,2 0 0 0,-2 0-1 16,5-1 2-16,4 0 4 0,3-1-1 0,6 1 0 15,1-3-1-15,6 0-1 0,2 2 0 0,2-4 3 16,1 2 2-16,2-1-3 0,-1 0 1 16,1-1-5-16,-4-2-3 0,0 1 2 0,-5 0-2 15,-4-1 2-15,-4 0 0 16,-6-1-7-16,-3-2-3 0,-4 2 2 0,-2-4-2 0,0 2 10 15,-7 0 1-15,-3-1 1 0,-4 1 7 0,-3-4-3 0,-6 1 2 16,-4 0 2-16,1-1-7 0,-3-3 6 0,1 2-6 16,4 0 1-16,-2-2 0 0,4 0-4 15,3 0 4-15,4 0-5 0,3 0-9 16,4-3-12-16,4 0-30 0,4-1-45 0,0-3-68 16,7-1-103-16,6-2-166 0,-2 2-278 0,-3 2-564 0</inkml:trace>
  <inkml:trace contextRef="#ctx0" brushRef="#br0" timeOffset="1.18648E6">12010 9145 1854 0,'0'0'537'0,"0"0"-376"0,0 0 1 16,0 0-1-16,0 0-19 0,0 0-23 0,0 0-41 16,0 0-37-16,0 0-19 0,0 0-7 15,0 0-6-15,0 0 0 0,0 0-1 0,0 0-2 16,-134 17-1-16,114 3 2 0,3-1 0 15,2 4 3-15,-3 0 1 0,4 2-2 0,0 2 2 0,2-1-1 16,2 4-1-16,4-4 2 0,1 0-2 16,4 0 2-16,1-1-5 0,1-1-2 15,7-1-2-15,3 0-3 0,0-2 5 16,5-2 1-16,1 0 2 0,1-1 0 0,4-5-3 0,1 0 2 16,1-4-3-16,3-1 3 0,-1-3-3 0,3-1-7 15,-3-3-18-15,-1 1-32 0,-3-2-25 0,1 0-40 16,-3-6-60-16,-4-1-134 0,-3 2-330 15,-6 0-813-15</inkml:trace>
  <inkml:trace contextRef="#ctx0" brushRef="#br0" timeOffset="1.18666E6">11834 9460 1497 0,'0'0'383'16,"0"0"-139"-16,0 0-9 15,0 0 6-15,0 0-32 0,0 0-48 0,0 0-67 16,0 0-61-16,0 0-20 0,0 0-16 0,0 0-2 15,0 0 5-15,0 0 1 0,0 0 4 0,109-14-3 16,-86 14-2-16,-3 0 0 0,-1 0-10 0,0 0-36 16,-3 0-86-16,-3 0-199 0,-5 0-597 15,-3 0-677-15</inkml:trace>
  <inkml:trace contextRef="#ctx0" brushRef="#br0" timeOffset="1.18743E6">1865 11667 2155 0,'0'0'82'0,"0"0"-17"0,0 0 46 0,0 0 35 16,0 0-1-16,0 0-31 0,0 0-44 0,0 0-33 15,0 0-26-15,0 0-10 0,0 0 17 16,0 0 18-16,17 9 21 0,8-5 10 16,9 0-11-16,1-3-15 0,7 0-12 0,1-1 3 0,0-2-7 15,0-2 0-15,-3-1 1 0,-4 0-10 16,-2 1-3-16,-7-1 1 0,-4 1-6 0,-9 1 1 15,-3 1-3-15,-7-1 1 0,-2 3 5 0,-2 0-2 16,0 0-10-16,-6 0-24 0,2 0-43 0,-7 0-50 16,-1 0-56-16,-3 0-76 0,-3 2-142 15,5 1-361-15,4 0-790 0</inkml:trace>
  <inkml:trace contextRef="#ctx0" brushRef="#br0" timeOffset="1.19084E6">3337 11330 0 0,'0'0'0'0,"0"0"0"0,0 0 13 16,0 0 277-16,0 0 4 0,0 0-17 16,0 0-24-16,0 0-35 0,0 0-35 15,0 0-34-15,0 0-33 0,0 0-6 0,-22-51-10 0,22 51-15 16,-1 0-14-16,1 0-25 0,-1 0-20 16,1 0-10-16,0 0-5 0,-3 0-6 0,3 1-2 15,0 0-7-15,-1-1-8 0,1 2-17 16,-2 1 0-16,1 3 19 0,-1 4 16 0,-2 4 20 0,1 3 4 15,-1 3-9-15,0 0-2 0,1 4 3 16,0 3 13-16,-2 0-1 0,3 3 4 16,0 1 1-16,1 0-15 0,1-3 1 0,0-1-7 15,0-1-5-15,1-3 5 0,0-1-6 0,0-2-3 16,1-4-2-16,1-4-5 0,-1 0-1 0,-1-6-2 16,0-4-1-16,0-1 1 0,0-1 0 0,-1 0-1 15,0 0-10-15,2 0-4 0,-1 0 0 0,0-3-17 16,-1-3 1-16,2-2-29 0,-1-4-56 0,0-3-42 15,-1-1-78-15,0 0-50 0,-1-2-9 16,-6-1-26-16,3-1-25 0,-5-3-36 0,1-2 127 0,2 0 256 16,-1-3 0-16,0 3 0 0,0 0 0 15,2 2 0-15,-1 1 0 0,2 4 0 0,-1 0 0 16,1 4 0-16,1-1 312 0,-2 2 37 16,2 4-8-16,-3-1-22 0,3 2-27 15,1 2-23-15,-2 4-39 0,0-2-40 0,2 0-36 0,0 2-37 0,-1-1-15 16,2 1-15-16,-1 1-6 0,2 0-8 15,0 1-15-15,0 0-20 0,0 0-22 16,0 0-19-16,2 0-19 0,0 0-23 0,1 0-25 16,0 0 6-16,5 1 13 0,1 4 23 15,4 2 28-15,4 2 2 0,4 1-2 0,-1 2 4 16,4 0 0-16,2 2-6 0,2 1 7 0,3 1-5 0,0 1-1 16,-1 2 9-16,-3 1-7 0,1 3 4 0,-6-1 1 15,0 2-4-15,-5 3 1 16,-5-5-4-16,-4 0-2 0,-3 1-2 0,-5-3-4 15,0 3 0-15,-4-4-2 0,-5-1 1 0,-4 0 5 0,-3-1 1 16,1-3 6-16,-6-3 4 0,-2-1-1 0,-1-2 3 16,1-3-1-16,-4 0 1 0,5-4 3 15,-3 0 2-15,7-1 1 0,-1 0 1 16,3-4-1-16,2-3-5 0,4-3-7 0,1 0-12 0,2-2-12 16,3 0-12-16,1-2-25 0,3 0-21 15,0-1-42-15,4 1-57 0,6 0-77 0,3 0-170 16,2 1-315-16,-2 4-159 0,-3 3 890 0</inkml:trace>
  <inkml:trace contextRef="#ctx0" brushRef="#br0" timeOffset="1.19123E6">4040 11361 660 0,'0'0'803'0,"0"0"-676"0,0 0 13 0,0 0 60 16,0 0 30-16,0 0 1 0,0 0-50 15,0 0-84-15,0 0-49 0,0 0-23 0,0 0-18 16,0 0-9-16,0 0-1 0,0 0 1 0,-84-49 6 16,67 55-2-16,0 2-1 0,1 2-1 15,-1 2-4-15,2 4 2 0,0-1 1 0,3 3-1 16,0 3 4-16,3 2-4 0,1 0 5 16,3-1 0-16,1 2-3 0,3-2 1 0,1 1-6 15,0-2-1-15,5-3 3 0,3 2 0 0,3-6 4 16,2 0 1-16,0-1 3 0,6-2 0 0,-1-4 0 15,2-1 4-15,1-3-4 0,2-3 3 16,-5 0 2-16,4-6-2 0,-1 0 3 0,0-3-1 16,-1-1-3-16,-1-2 5 0,1-2-1 0,-3 0 1 15,-3-1 2-15,-1-3 3 0,-3 1 3 0,-3-2-2 0,-4 0-1 16,-1-2-10-16,-2 0-9 0,0 0-9 16,-5-1-8-16,-3-1-8 0,2 1-6 15,-4 1-2-15,2 3-5 0,1 4 0 0,3 3-2 16,0 6-4-16,3 3-36 0,1 1-98 0,0 1-108 15,3 0-85-15,4 1-76 0,3 3-100 0,0 0-67 16,-1-1 504-16</inkml:trace>
  <inkml:trace contextRef="#ctx0" brushRef="#br0" timeOffset="1.19168E6">4519 11296 407 0,'0'0'618'0,"0"0"-209"15,0 0-82-15,0 0-30 0,0 0-29 0,0 0-40 16,0 0-58-16,0 0-50 0,0 0-44 0,0 0-40 15,0 0-29-15,0 0-15 0,0 0 1 0,0 0 6 16,21 7 11-16,-29 16 6 0,-2 6-5 0,-3 0-4 16,2 1-1-16,1 0-3 0,-2 2 3 15,0-3 0-15,1 3-3 0,0-2 1 0,2-1-4 16,2-4 3-16,-2-2 2 0,4-2 0 16,-1-4 1-16,3-2-1 0,1-5-5 0,1-3 1 15,1-4-2-15,0-3 3 0,0 0 7 0,0 0 11 16,1 0 19-16,1 0 10 0,0-3 12 15,0-6-9-15,3-3-17 0,4-6-11 0,-1-4-19 0,5-2 1 16,-1-1-2-16,0-3 1 0,-1-2 1 16,2 0-2-16,0-3 3 0,2-1-3 0,-3-1-2 0,2 0 0 15,-3 3-2-15,1 3 3 16,-1 4-2-16,-3 3 1 0,0 7-1 0,-3 6-1 0,-1 3 0 16,-1 4-3-16,-3 0 1 0,2 2-5 0,-1 2-14 15,1 5 9-15,3 5 2 0,1 6 5 0,3 3 16 16,2 4-5-16,-1 1-1 0,0 4 1 15,4 0-5-15,-3 1-1 0,4-1-2 0,-1 2 0 16,1-1 2-16,0-3 1 0,0 1 0 16,-2-4-5-16,1-1-10 0,0-2-18 0,-4-2-28 0,0-1-29 15,-1-3-30-15,-5-3-46 0,0-3-59 16,-2-2-108-16,-2-2-219 0,0-3-357 16,0 0 53-16</inkml:trace>
  <inkml:trace contextRef="#ctx0" brushRef="#br0" timeOffset="1.19252E6">4376 11553 1748 0,'0'0'159'0,"0"0"-123"0,0 0-14 0,0 0 62 0,0 0 50 16,0 0 26-16,0 0-16 0,0 0-101 16,0 0-42-16,0 0-22 0,0 0 1 0,0 0 32 15,0 0-1-15,81-25-1 0,-42 20-2 0,2-1-3 16,2-1-2-16,3 1 1 15,3-2 3-15,-1-2 1 0,2-1 0 0,0 0-3 0,-3-3-2 16,-3 2 1-16,-4 0 2 0,-6 1 7 0,-7-2 14 16,-5 2 7-16,-7-2 20 0,-5 0 6 15,-3 1-5-15,-4-2 0 0,-3 1-8 0,0 4 2 16,-3 0 9-16,-2 0-1 16,-3 3-4-16,0 0-13 0,1 1-12 0,0 3-11 0,-1 1-8 15,3 1-9-15,-1 3-12 0,1 6-1 0,-1 2-2 16,2 4 4-16,0 3 11 0,3 4-5 15,1 2 6-15,0 3-1 0,0 0-5 0,5 0 7 16,1 1-1-16,3-1 1 0,-3 0 4 0,1-2-6 0,2-1 0 16,0 0-2-16,-4-4 1 0,1-2 1 0,1-2 2 15,-3-3 0-15,-1-4-3 0,-1-2 1 16,0-1-2-16,-1-3 3 0,-1-2 8 0,0-1 6 16,0 0 16-16,0 0 20 0,0-3 14 0,0-6-14 15,0-3-16-15,0-4-20 0,-3-5-18 16,1 0 5-16,-2-3 3 0,2-4-3 0,1 0-6 15,-1-2 7-15,2-2-2 0,-2-3 0 16,2 1 0-16,0-2-2 0,0 2 0 16,0-3 1-16,2 3 4 0,1 2-6 0,3 3-1 0,-1 7-5 15,2 2-9-15,-1 5 6 0,3 4-9 0,0 1-1 16,1 3 1-16,0 3-8 0,5 1 0 16,0 3 0-16,1 0-4 0,2 5 17 0,0 4 3 0,3 3 3 15,-3 5 5-15,2 3-9 0,-7 2 0 16,1 4 0-16,-5 4 1 0,-4-5-7 0,-3 3-2 15,-2-3-6-15,1 2 0 0,-2-2 3 0,-5 0 3 16,-1-2 6-16,-5 0 8 0,-2-2-2 0,1-3 3 16,-3-1 1-16,2-1-6 0,-4-5 12 0,6 0 2 15,0-5 5-15,4-1 5 0,3-2 0 0,0-1 7 16,4-2 9-16,1 0 6 0,0 0 10 16,1-2-15-16,3-3-20 0,1-3-14 0,3-3-17 15,1 0 4-15,3-2 7 0,0-2 6 0,7 2-2 16,-1-4 4-16,0 2-3 0,3 1-4 15,-1 2 7-15,-2 1-5 0,2 1 4 16,-1 2 4-16,0 2-11 0,2 1-1 0,-3 3-3 16,0 2-8-16,-2 0 6 0,2 1-2 0,-5 6-4 0,1 2 5 15,-4 2-3-15,-4 2 6 0,3 0-1 0,-8 3-5 16,-1-2 3-16,0 1-5 0,-5-1 6 16,-4 0 2-16,-4 1 13 0,-3-1 5 0,-3 1 6 15,-2-3 6-15,-5 0-9 0,1-1 6 16,-4-2-7-16,1-3-3 0,3 0 4 0,-4-1-1 0,3-4 5 15,1 1 4-15,5-2-2 0,4 0 1 0,3-2-5 16,3-3-8-16,4-2-20 0,3-2-30 16,3-4-48-16,0-4-87 0,8 0-136 0,6-2-249 15,-2 2-370-15,-4 6 161 0</inkml:trace>
  <inkml:trace contextRef="#ctx0" brushRef="#br0" timeOffset="1.19285E6">5753 11046 2268 0,'0'0'112'0,"0"0"-39"0,0 0-1 0,0 0 5 0,0 0 5 16,0 0-12-16,0 0-39 0,0 0-15 15,0 0-1-15,0 0 10 0,0 0 10 0,0 0-2 0,0 0-2 16,0 0-6-16,12 147 0 16,-9-114 2-16,1 2 1 0,0 0-1 0,-2-3-1 0,3 0-1 15,-1-3-5-15,1-1-3 0,0-1-2 16,1-2-2-16,1-2 2 0,0-4 1 0,-3-1-2 15,2-3 4-15,0-2-6 0,0-3 0 0,-1-4 1 16,-1 0-2-16,1-2 4 16,0-2 0-16,-2 0 2 0,4-2-1 0,-1 2 0 0,0-2 2 15,3 0-3-15,3 0 3 0,5-3 1 16,1-1-3-16,1-2-3 0,6 0-7 0,-3 0-1 0,5 1-6 16,-5-2 2-16,4-1-4 0,-1 3-21 15,-2-2-22-15,0 1-38 0,-5 2-40 0,1-1-50 16,-2 0-87-16,-5 2-207 0,-2 1-525 15,-5 0-318-15</inkml:trace>
  <inkml:trace contextRef="#ctx0" brushRef="#br0" timeOffset="1.19332E6">6336 11139 1933 0,'0'0'144'0,"0"0"10"0,0 0 33 15,0 0 13-15,0 0-19 0,0 0-54 16,0 0-53-16,0 0-37 0,0 0-25 0,0 0-12 0,0 0 2 16,0 0 5-16,0 0 6 0,0 0 9 15,11-16 0-15,-4 27 2 0,-3 3 2 0,5 2 1 16,-4 3 0-16,0 5 0 0,-1-1-4 16,1 4-4-16,-3 1-3 0,3-1-2 0,-1 1-3 0,1 0-2 15,0-3-1-15,0 0-3 16,0-1 1-16,3-1-2 0,-3-3-1 15,2-4 2-15,-4-2-3 0,3-4-1 0,-3-2 1 0,2-2-2 16,-1-2 5-16,-4-3 4 0,0-1 10 0,0 0 14 16,0 0 10-16,0 0 11 0,0 0-2 0,-2-6-12 15,-1-4-13-15,-2-4-16 16,0-3-8-16,0-4-1 0,-4 0 0 0,5-2 1 16,-4 0-2-16,1 0 3 0,3-2-3 0,0-1-2 0,0-2 2 0,3-3-3 15,0 1 4-15,-2-2 1 0,3-4 0 16,0 1 2-16,3 2-3 0,0 2-2 0,5 1-1 15,-1 6 0-15,-2 3-2 0,5 2 0 0,0 5 0 16,0 0-3-16,2 3-1 0,2 2-2 16,-1 3-4-16,-2 3 2 0,1 3-3 0,5 0 1 15,-3 0 1-15,4 5-3 0,2 4-9 0,-3 0-18 16,-1 5-26-16,0 0-28 0,-3 1-36 0,-1 5-45 16,-3 0-72-16,0 1-155 0,-6-2-376 15,2-7-728-15</inkml:trace>
  <inkml:trace contextRef="#ctx0" brushRef="#br0" timeOffset="1.19353E6">6379 11340 1027 0,'0'0'154'0,"0"0"-54"0,0 0 17 15,0 0 20-15,0 0-9 0,0 0-39 16,0 0-35-16,0 0-16 0,0 0-5 0,0 0-1 15,0 0-7-15,0 0-5 0,129-53-5 16,-103 53-4-16,0-1 1 0,1 1-6 0,-2 0-2 0,3 0-7 16,-6 2-62-16,4 3-195 0,-11-2-465 0,-5-1-224 15</inkml:trace>
  <inkml:trace contextRef="#ctx0" brushRef="#br0" timeOffset="1.19375E6">6412 11554 1215 0,'0'0'341'16,"0"0"-196"-16,0 0 10 0,0 0 44 0,0 0 31 15,0 0-13-15,0 0-66 0,0 0-50 16,0 0-40-16,0 0-18 0,0 0-15 0,0 0-9 16,120-8-2-16,-88 4-4 0,1-1-4 0,0 0-1 15,0-2-3-15,3 3-3 0,-4-1-10 0,-4 1-32 16,-3 1-73-16,-3-2-149 0,-4 2-300 15,-8 0-468-15,-3 3 86 0</inkml:trace>
  <inkml:trace contextRef="#ctx0" brushRef="#br0" timeOffset="1.19445E6">7880 11168 1521 0,'0'0'110'0,"0"0"-22"0,0 0 27 0,0 0 31 0,0 0 29 0,0 0-5 0,0 0-37 0,0 0-23 15,0 0-29-15,0 0-25 0,0 0-21 0,0 0-16 16,18-122-8-16,-2 115-1 0,8-2-2 0,0 2 0 16,4-1 1-16,2 0-3 0,4 1-1 15,2 1 0-15,1-1-5 0,7 1 2 0,0-1 3 16,0 0-3-16,3 2 6 0,-5 1-4 0,-2 4-4 15,-3 0-4-15,-11 0-23 0,-1 2-27 16,-10 3-37-16,-6-1-36 0,-7 1-20 0,-2 0-4 16,-3-1 20-16,-8 2 7 0,-7-2 3 0,-3 1 2 15,0-2 7-15,-6 1 31 0,4-3 38 0,-4-1 35 16,5 0 23-16,1 0 21 0,3 0 33 16,5 0 18-16,2 0 14 0,2 0 12 0,7 0 5 15,0 0 11-15,2 0 1 0,0 0-15 0,0 0-18 16,2-1-36-16,0 1-22 0,4 0-13 0,-3 0-14 15,4 0 4-15,-3 0-5 0,4 3 1 16,-4 4 4-16,4 3 7 0,0 2 9 0,-4 2 3 0,4 3 0 16,-2 3-5-16,-1 2-4 0,4 1 0 15,-5 2-5-15,2 4-2 0,-2-2-3 0,3 1-5 16,1-1 2-16,0 0-6 0,-2-2-4 0,2-3-4 16,1 0-26-16,-4-1-32 0,2-2-50 15,-1 0-73-15,-4-2-114 0,-2 1-182 0,0-7-307 0,0-3-280 16</inkml:trace>
  <inkml:trace contextRef="#ctx0" brushRef="#br0" timeOffset="1.19519E6">8093 11461 1156 0,'0'0'236'0,"0"0"-96"0,0 0 10 0,0 0 56 16,0 0 31-16,0 0-9 0,0 0-66 0,0 0-63 15,0 0-45-15,0 0-35 0,0 0-19 0,0 0-5 16,0 0 4-16,0 0 3 0,89-44-3 0,-52 38 3 15,8 2 2-15,-1-2-2 0,4-1 5 16,-3 1-2-16,3 1-1 0,-4 0-3 0,0 0-6 16,-8 1-13-16,1-1-32 0,-5-2-34 0,-6-1-38 15,-2-1-36 1,-3-1-9-16,-4-1-2 0,-3-3 22 16,-4-2 44-16,-1-2 37 0,-5-2 40 0,2-1 21 0,-5-1 13 15,-1-3 13-15,0 0 18 0,0 0 36 0,-2-4 33 16,-1 1 25-16,0 0 19 0,2 3-1 0,0 0-10 0,-2 5-12 0,2 0-24 15,1 4-14-15,-3 4-9 0,2 5-2 16,0 1-3-16,0 3-8 0,0 1-15 0,0 2-22 16,1 0-17-16,-1 2-19 0,0 3-3 15,-3 6 3-15,1 5 0 0,-4 7 8 0,3 2 0 16,-4 5-2-16,0 0 1 0,4 3-3 0,-2-1 0 16,4 3 2-16,0-3-1 0,-4 1 3 15,4-2-2-15,1-2-1 0,0-3 2 0,1-2-3 16,0-5 0-16,1-3 1 0,-1-5-1 0,0-3 1 15,2-4 1-15,2 0 3 0,-1-3 8 16,-1-1 15-16,-1 0 17 0,4-3 3 0,-1-3-3 0,2-4-16 16,-1-1-14-16,4-4-5 0,-3-2-3 15,-1-2 0-15,3-4-1 0,-4-1-2 0,4 0 3 0,-1-2-3 16,-4-1-1-16,4-2-2 16,-4 2 2-16,2 0 1 0,-1 2 0 0,-2 3 1 15,-2 4-4-15,0 3 1 0,1 5 0 0,-1 3-3 0,0 5-2 16,0 1-9-16,0 1-16 0,0 1 0 0,4 6 2 15,-2 4 11-15,1 2 14 0,3 4 1 16,1 4 1-16,2 1-2 0,5 1-1 16,-1-1 0-16,1-1 0 0,4 0 3 0,0 0 0 15,2 0 1-15,0-3 0 0,2-3-3 0,-1-1 1 0,1-4-1 16,-2-3 3-16,3-3 1 0,-5-1 1 16,1-3 2-16,-1 0-1 0,-5-3 3 15,3-4 3-15,-4-1 1 0,-1-3 3 0,-1-3-2 16,-2-4-1-16,-4 0-1 0,2-2-2 15,-5-2 2-15,-1 0 0 0,0-3-1 0,-6 1-1 0,0-2-3 16,-4-3-2-16,-4 3-3 0,1-3 4 0,0 3 0 16,-3 1-2-16,3 1 0 15,0 4-4-15,-1 4 1 16,3 3-3-16,2 5-3 0,6 3 2 0,0 2-18 0,3 3-23 0,0 0-22 0,1 4-24 16,3 6-11-16,5 2-15 0,4 5-35 0,5 1-77 15,4 2-174-15,-4-6-408 0,-5-5-657 16</inkml:trace>
  <inkml:trace contextRef="#ctx0" brushRef="#br0" timeOffset="1.19557E6">9499 10975 2373 0,'0'0'131'0,"0"0"-5"0,0 0 23 0,0 0 7 16,0 0-22-16,0 0-31 0,0 0-26 0,0 0-14 15,0 0-13-15,0 0-21 16,0 0-25-16,0 0-17 0,0 0-5 0,0 0 1 0,-46-61 13 15,55 77 5-15,3 5 2 0,0 3 1 16,-1 2-6-16,5 3 2 0,-4-1-2 16,1 2 1-16,2-3 2 0,0 2-1 0,-2-2 0 0,3-1 0 15,-1-2 0-15,0-4-1 16,-3-4 4-16,-2-4-1 0,1-3-2 0,-2-4 3 0,-2-1-3 0,0-2 3 16,-1 0 11-16,1-2 8 0,-2-2 7 15,4-2 2-15,4-5-8 0,-2 0-4 0,4-5-8 16,-3-3-1-16,0 0 0 0,0-3-2 15,-3 1 1-15,-2-3-2 0,3 3-3 0,-4-3 0 16,-2 1-1-16,-3-3-4 0,4 1 4 0,-4 0-3 16,-1 1-3-16,0 1-2 0,0 4-3 0,0 2-4 15,-1 3-1-15,-3 5-3 0,3 3-22 0,1 2-21 16,0 2-30-16,0 2-23 16,0 6-7-16,1 2-19 0,5 4-30 0,0 0-72 0,5 2-141 0,4-1-237 15,-3-3-320-15,-4-4 332 0</inkml:trace>
  <inkml:trace contextRef="#ctx0" brushRef="#br0" timeOffset="1.1959E6">10360 10973 1461 0,'0'0'210'16,"0"0"-51"-16,0 0 6 0,0 0 25 0,0 0 9 0,0 0-14 16,98-131-41-16,-85 108-25 0,-2 4-18 15,5-1-14-15,-5 3-14 0,0 1-8 0,-4 2-4 16,-2 3-4-16,-2 0 1 0,-3 3-7 0,0 2-3 15,-3 2-9-15,-3 1-17 0,-4 2-11 16,-1 1-11-16,-3 0-2 0,-7 2 2 0,-2 7 2 16,-4 3 1-16,-3 5-1 0,0 1-2 0,4 2-3 15,0 3 1-15,0 1 5 0,3 3-1 0,5 0 2 16,-1 2 0-16,4 0-7 16,5-1 5-16,3 0-1 0,3 0 3 15,4-1 7-15,0-2-9 0,5 0 0 0,4-4-1 16,5 1-5-16,0-2 7 0,5-3-1 0,1 2 3 0,1-4 0 0,0-2-3 15,0-2-2-15,4-2-1 0,-1-2-5 16,-2-1 6-16,1-4-3 0,0 0-8 0,-1-2-6 0,0 0-13 16,-2-4-15-16,-1-3-16 0,-4-2-11 15,1-1-31-15,-5 0-34 0,-1-3-59 16,-3 0-141-16,-4 1-343 0,-1 4-850 0</inkml:trace>
  <inkml:trace contextRef="#ctx0" brushRef="#br0" timeOffset="1.19611E6">10299 11036 1858 0,'0'0'302'15,"0"0"-100"-15,0 0-43 0,0 0 8 0,0 0-17 16,0 0-34-16,0 0-44 0,0 0-40 0,0 0-21 16,0 0-11-16,0 0-6 0,0 0 4 15,0 0 3-15,0 0-2 0,125-13-1 16,-91 15-14-16,-2 2-45 0,1-2-62 0,-3 1-100 0,1-2-211 15,-9 0-475-15,-6 0-384 0</inkml:trace>
  <inkml:trace contextRef="#ctx0" brushRef="#br0" timeOffset="1.1965E6">10917 10736 679 0,'0'0'229'0,"0"0"-1"0,0 0 31 16,0 0 38-16,0 0 5 0,0 0-24 15,0 0-61-15,0 0-43 0,0 0-35 0,0 0-32 16,0 0-24-16,0 0-23 0,0 0-20 0,0 0-15 16,44-81-10-16,-50 81-4 0,-2 5-5 15,-2 2-1-15,-2 1-4 0,-5 2 3 0,4 2 0 16,-4 1 2-16,5 2 3 0,-3 2-7 0,4-2-1 16,-1 4-2-16,3-1 0 0,3 0 4 15,0 1-3 1,4-1 5-16,1-1 1 0,1 0-4 0,0 0 3 0,5 0-3 15,5-2 0-15,1 0 5 0,3-1-1 0,2 0-1 0,1-2-2 16,3 0 1-16,2-1 0 0,0-1 2 0,5 0-1 16,-2 0-2-16,2-2-1 0,-3 2-3 0,0-1-2 15,-3-2 3-15,-4 0 0 0,-3 0 2 16,-3-2 2-16,-3-2-6 0,-5-1 1 0,-1 0-3 16,-2-1 0-16,0-1 1 0,-6 2 2 0,-3-1 3 0,-1 0 0 15,-8 1 0-15,4 1-1 0,-5-1-1 16,-1 0 2-16,-2 2-4 0,-1-2-1 15,3 1-4-15,-1 0-11 16,4-1-3-16,1-1-17 0,6 0-27 0,1-1-35 0,3 0-62 0,4 0-92 16,2-1-238-16,0-2-488 0,0 2-123 0</inkml:trace>
  <inkml:trace contextRef="#ctx0" brushRef="#br0" timeOffset="1.1969E6">11261 10681 2434 0,'0'0'115'0,"0"0"4"0,0 0 7 0,0 0 19 16,0 0-12-16,0 0-29 0,0 0-42 15,0 0-22-15,0 0-13 0,0 0-5 0,0 0 6 16,0 0-8-16,0 0 0 0,127-31-3 0,-104 34-6 16,-1-1 6-16,-1 0 0 0,-1-1 1 15,-5-1 3-15,0 0-4 0,-5 0 1 0,0 0 3 0,-3 0 3 16,2-1 6-16,-4-2 5 0,-2-1-1 15,0 2-3-15,0 0 0 0,-1-1-2 16,-2 1-2-16,0 0 5 0,0 1-12 0,0 0-4 16,0 0-2-16,0 1-9 0,0 0 3 0,0 0-1 15,0 0-1-15,0 0-1 0,-1 2-7 16,0 4 1-16,-3 6-3 0,1 2 1 0,-2 6 5 0,3 0-1 16,-1 3 3-16,1 1-3 0,-1 3-1 15,1 1 2-15,1 3-2 16,1 0 4-16,0-1-2 0,1 2-2 0,-1-1-1 15,1 0-4-15,4-1 7 16,0 0 0-16,-1-3 1 0,-1-1-1 0,-1-2-7 0,2-1-7 0,-3 0-13 16,-1-2-25-16,0-1-36 0,-5-1-51 0,-4-2-87 0,-2-2-222 15,2-5-826-15,4-2-386 0</inkml:trace>
  <inkml:trace contextRef="#ctx0" brushRef="#br0" timeOffset="1.20013E6">1599 12993 1606 0,'0'0'88'0,"0"0"-45"0,0 0 50 0,0 0 36 16,0 0 19-16,0 0 0 0,0 0-28 0,0 0-26 15,0 0-25-15,0 0-24 0,0 0-26 16,0 0-16-16,-14-5-9 0,18 5-7 0,-1-1 19 16,5-1 6-16,3 1 12 15,8-3 8-15,1 1-13 0,2-1-3 0,5 1-4 0,0-2-1 0,1-1 0 16,2 1 3-16,0 1 4 0,0-3-1 0,-1 3-1 16,-5 0-3-16,-2 1-3 15,-4 0-3-15,-2 2-4 0,-5 0-3 0,-5 1-5 0,-3 0-3 16,-2 0-3-16,-1 0-9 0,0 0-8 15,0 0-22-15,-2 0-34 0,-3 0-51 0,4 0-22 0,-1 2-30 16,0 2-97-16,2 2-175 0,0-3-291 16,0 1 101-16,0-2 649 0</inkml:trace>
  <inkml:trace contextRef="#ctx0" brushRef="#br0" timeOffset="1.20808E6">3300 12817 0 0,'0'0'0'0,"0"0"0"0,0 0 0 16,0 0 258-16,0 0 31 0,0 0-92 0,0 0-82 0,0 0 8 15,0 0 40-15,0 0 21 0,-24-123 3 16,24 113-14-16,-1 4-38 0,1-1-9 0,0 2-19 16,0 1-11-16,0 2 4 0,0 1-12 0,0 1-7 15,0 0-12-15,0 0-19 0,0 0-16 0,0 0-16 16,0 0-12-16,0 0-19 0,0 2-22 0,-1 2-30 16,1 4 12-16,0 4 29 0,0 6 27 15,0 2 36-15,-1 7-9 0,1-4-17 16,-1 1-8-16,-1 0-4 0,0 1 3 15,-1 1 7-15,0-2 2 0,-3 1 6 16,3-1 0-16,-4 0-1 0,4-4-1 0,-1 0-2 16,1-1-2-16,1-4-6 0,0 0-1 0,0-3 1 0,2-3-3 0,0-2 4 15,0-3-2-15,0-2-4 0,0-1 8 0,0-1 1 16,0 0 7-16,2 0 11 16,-1 0-1-16,0 0 1 0,1 0-3 0,0 0-8 15,0-1-3-15,2 0-4 0,0 1 19 16,4-1 4-16,4-2 8 0,3 1 0 0,-2 0-19 15,0-1-7-15,3 1-11 0,-4 0 0 0,3-1-1 0,-1 2-4 16,-2 1 6-16,-2 0-7 0,0 0-1 0,3 0 1 16,-3 4-7-16,0-1 3 0,1 2-3 0,-1 1-8 15,-3 0-5-15,2 1-12 0,-3 0-10 16,0 1-11-16,1 1-20 0,-2-3-17 16,3 1-20-16,-1 0-16 0,3 0-18 0,0-2-29 0,2 0-49 15,2-1-98-15,2-3-236 0,-4-1-269 0,-2 1 596 16</inkml:trace>
  <inkml:trace contextRef="#ctx0" brushRef="#br0" timeOffset="1.20845E6">4159 12605 2248 0,'0'0'102'15,"0"0"-26"-15,0 0-26 0,0 0 8 0,0 0 22 16,0 0 23-16,0 0 0 0,0 0-21 0,0 0-24 16,0 0-33-16,0 0-16 0,0 0-11 0,0 0-12 15,0 0 1-15,-45-37-3 0,37 47 3 16,-5 3 8-16,-3 5 5 0,-4 5 0 0,0 3 3 16,-2 3-2-16,2-1 4 0,-1 4-1 0,0-2 2 15,4 1 0-15,-1-3-3 0,5 0 5 16,-2-2-3-16,5 2-1 0,4-4-1 15,0-1-2-15,4-3 0 0,0 0-4 0,2 0 7 16,2-2-5-16,9-3-3 0,-1 0 3 16,3-1-7-16,5-1 8 0,3-2 6 0,5-1 3 15,1-3 2-15,4-2-1 0,1 0-3 0,0-2-5 0,0-1-15 16,1-1-12-16,-5 0-25 0,1-1-33 0,-5-4-32 16,-3 0-47-16,-1-3-55 0,-5 1-88 0,-3-3-183 15,-4 3-346-15,-3 1 113 0</inkml:trace>
  <inkml:trace contextRef="#ctx0" brushRef="#br0" timeOffset="1.2087E6">3866 12890 754 0,'0'0'346'0,"0"0"-177"0,0 0-72 0,0 0 17 15,0 0 32-15,0 0 26 0,0 0-26 0,0 0-43 16,0 0-36-16,0 0-40 0,0 0-34 15,0 0-28-15,0 0 14 0,-17-1 17 16,30 1 21-16,2 0 26 0,2 0-15 0,5 0-7 16,3-1-10-16,1 0 2 0,3-1 0 0,2 1 2 15,-2-1 4-15,2-1-9 0,-1 1-4 16,-2-1 0-16,1 1-4 0,-1 0-15 16,-3-1-35-16,-2 1-72 0,-2-1-101 15,-3-1-161-15,-5 1-288 16,-6 2-154-16</inkml:trace>
  <inkml:trace contextRef="#ctx0" brushRef="#br0" timeOffset="1.20907E6">4408 12675 1330 0,'0'0'240'0,"0"0"-39"16,0 0-36-16,0 0 13 0,0 0 9 0,0 0 0 16,0 0-30-16,0 0-30 0,0 0-37 0,0 0-39 15,0 0-35-15,0 0-27 0,0 0-25 16,0 0-30-16,-12-31 27 0,12 46 19 0,2 4 23 15,5 6 33-15,-2 1-20 0,2 3-4 16,2 0-3-16,1-2-5 0,0-1 0 0,0 0-4 16,0 1 0-16,-2-3 2 0,1 1-3 0,1-2 2 15,-3-1-1-15,2-2 0 16,1-3 3-16,-2-1 0 0,0-2-1 16,1-2 1-16,-2-2-2 0,0-3 6 0,-1-4 3 15,-1 0 7-15,1-3 8 0,-1 0 3 0,3-2 4 0,0-3 1 0,4-4-2 16,-1-3-3-16,1-2-7 0,4-4 0 0,-2-2-7 15,2-1-1-15,-3-3-1 0,3 0-1 0,-3-2 2 16,-1-3-3-16,-2 3 0 0,0-1-5 16,0-3-4-16,-3 1 0 0,-2 0-4 15,0 4 0-15,-2 2-5 0,0 2-8 0,-1 7-12 0,0 4-22 16,2 2-35-16,-3 5-59 0,3 0-55 16,1 3-48-16,1 0-83 0,5 5-150 0,-2 0-334 15,-4-1 23-15</inkml:trace>
  <inkml:trace contextRef="#ctx0" brushRef="#br0" timeOffset="1.20938E6">5260 12665 1616 0,'0'0'275'0,"0"0"-93"0,0 0-46 16,0 0 19-16,0 0 24 0,0 0-3 0,0 0-28 15,6-118-31-15,-10 109-30 0,1 1-24 0,-2 3-13 16,-1 0-15-16,2 1-8 0,0 3-7 15,1 0-13-15,0 1-7 0,-2 0-10 16,0 2-2-16,-5 8 4 0,-3 3 5 0,-2 7 4 0,-6 3 1 16,0 4-2-16,0 1 0 0,0 2-1 15,2 3 0-15,1 0 1 0,4-1-1 16,1-1-1-16,2-2-3 0,6 0 2 16,1-4-1-16,4-2 2 0,2-1 1 0,3-3-3 15,6 0 0-15,0-1-3 0,6-3 0 0,0-2 1 0,5-3 0 16,0 0 3-16,2-3-1 15,5-2-1-15,0-4-3 0,1-1-5 0,-1 0-4 0,0-1-1 16,-1-5-12-16,2 0-21 0,-2-4-29 16,-1 0-47-16,-4-2-51 0,0 0-88 0,-4-2-187 15,-8 5-440-15,-3 2-150 0</inkml:trace>
  <inkml:trace contextRef="#ctx0" brushRef="#br0" timeOffset="1.20961E6">5148 12841 1327 0,'0'0'224'16,"0"0"-50"-16,0 0-20 0,0 0 26 0,0 0 5 15,0 0-15-15,0 0-48 0,0 0-42 16,0 0-35-16,0 0-31 0,0 0-15 0,0 0-9 16,0 0 4-16,0 0 2 0,100-36 1 0,-72 32 1 15,1-3-5-15,1 3-29 0,0-2-86 0,-3 1-148 16,3-2-287-16,-10 2-466 15,-8 2 389-15</inkml:trace>
  <inkml:trace contextRef="#ctx0" brushRef="#br0" timeOffset="1.21033E6">5826 12701 1956 0,'0'0'77'16,"0"0"-24"-16,0 0-10 0,0 0 13 0,0 0 11 0,0 0 22 16,0 0 5-16,0 0-3 0,0-117-13 0,1 116-29 15,-1 1-32-15,0 0-36 16,0 0-41-16,0 1-24 0,0 6 14 0,0 5 25 0,0 5 36 16,0 5 29-16,0 4-4 0,0 3-1 0,-1 1-5 15,-4 1-1-15,2-2-2 0,-1-2-6 16,-1-1 3-16,-1-4 2 0,1 1-2 0,2-4-4 15,-3-2 4 1,4-5-2-16,-1-3 2 0,1-1 4 0,0-5-2 0,2-2 16 16,0-1 24-16,0 0 30 0,0 0 30 0,0-1 11 0,-1-6-35 15,1-4-29-15,0-3-37 0,0-4-24 0,0-2 13 16,-1-4 2-16,1-1 0 0,0-1 0 0,-1-3-5 16,0-3-1-16,1 0 4 0,0 1 0 15,0-2 3-15,0 1-1 0,1-1-7 16,0 4 1-16,4 0-2 0,0 5-3 0,2 3 5 0,1 4-7 15,0 2-5-15,2 2-6 0,2 3-9 0,3 4-2 16,1 1 1-16,2 5 3 0,2 0 3 16,3 1 5-16,0 5 0 0,-1 3 1 0,1 2 1 15,-3 3-2-15,0 1-3 0,-4 3-1 0,-4 0-13 16,-3 1-8-16,-7-1-8 16,-2 1-9-16,0 0-2 0,-8 0 5 0,-3-3 10 0,-5 1 12 0,-3-2 14 15,-5 1 10-15,-1-1 4 0,-4-3 4 16,-1 1 6-16,1-3 1 0,2 0 5 0,1-3 1 15,6-1 6-15,0-2 2 0,5 0 1 16,7-2 1-16,1-1-5 0,6 1-2 0,1-2-7 0,0 1-14 16,0 0 5-16,5 3 3 0,2 1 10 0,6 3 19 15,2 0-5-15,2 0-5 0,6 0-3 16,0 0-7-16,6-1 0 0,1-1 0 0,2 2-3 16,2-1-2-16,1-3-5 0,-1 1-9 0,0-1-17 15,-1-1-33-15,-1-1-51 0,-1-1-83 16,-2-1-140-16,-8 2-325 0,-8-2-644 0</inkml:trace>
  <inkml:trace contextRef="#ctx0" brushRef="#br0" timeOffset="1.21077E6">6583 12480 1329 0,'0'0'224'0,"0"0"-34"15,0 0 7-15,0 0 25 0,0 0 18 0,0 0-32 16,0 0-60-16,0 0-57 0,0 0-50 15,0 0-32-15,0 0-12 0,0 0-1 0,0 0 2 16,0 0 8-16,-79 64 2 0,64-34 4 0,-3 0-1 16,5 1 3-16,0 2 0 0,1-1-2 0,4 1-1 15,-1-5-4-15,1-2 0 0,4-3-4 16,-1-4-2-16,3 0 2 0,1-5-2 0,1-2 3 16,0-4 1-16,0-3-1 0,0-3 2 0,0-1 2 15,1-1 10-15,0 0 15 16,1 0 14-16,5-5 6 0,-2-5-9 0,3-3-13 0,3-6-15 15,3-5-5-15,-1-2 2 0,-2-5-1 0,0-2 1 16,1-2-3-16,-1-6-4 0,-3 2 4 0,2-1 2 16,-1-2 1-16,0 2 1 0,2-1-6 15,-2 1-4-15,1 4-2 0,1 5-4 16,-3 4 5-16,-1 7-2 0,-1 3 1 0,1 8-1 0,-4 3-6 16,-1 5-7-16,-1 1-12 0,1 1-3 0,1 9 3 15,0 5 6-15,4 4 13 0,-1 8 4 0,3 3 1 16,-1 8 0-16,2-1 2 0,0 2 2 0,0 2-4 15,1-2 2 1,3-1-3-16,1 1-1 0,-1-2 4 0,3-2-2 0,2 0 0 16,1-4-1-16,-6-2-17 0,5-4-29 0,-3 0-52 0,-2-5-78 15,2-1-92-15,-5-7-212 0,-5-5-682 0</inkml:trace>
  <inkml:trace contextRef="#ctx0" brushRef="#br0" timeOffset="1.21098E6">6468 12711 2027 0,'0'0'63'16,"0"0"-28"-16,0 0 17 0,0 0 18 0,0 0-5 16,0 0-25-16,0 0-42 0,0 0-27 15,0 0 3-15,0 0 13 0,0 0 6 0,0 0 2 16,160-56-6-16,-108 54-46 0,2 1-98 0,6-3-172 15,-17 2-447-15,-11 0-172 0</inkml:trace>
  <inkml:trace contextRef="#ctx0" brushRef="#br0" timeOffset="1.21143E6">7404 12333 2131 0,'0'0'65'0,"0"0"-7"0,0 0 33 0,0 0 31 0,0 0 21 15,0 0-11-15,0 0-40 0,0 0-32 0,0 0-25 16,0 0-16-16,0 0-17 0,0 0-8 0,0 0-4 16,-118-47 1-16,103 63 4 0,1 4 5 15,-4 4 2-15,-2 1-2 0,1 4 3 0,0 3-3 16,5 0-2-16,-4 2 5 0,7 0-4 0,0-1 1 16,2-1 0-16,4-2 1 0,2 1 2 15,3-2-1-15,0-4 2 0,1 0 2 0,7-3-2 16,0-4 1-16,2-4-3 0,0-1-1 15,1-3 3-15,1-4 2 0,4-1 5 0,0-3 2 0,2-1 1 16,2-1 1-16,0 0-3 16,-1-6 2-16,0-1-1 0,-2-1 1 0,0-2 2 0,1-2-1 15,-4 1 4-15,2-2-2 0,-5 0 1 0,-1-1 5 16,-1 0 0-16,-4 1 7 0,2 3 4 16,-5 1 2-16,0 3 1 0,1 3-3 0,-3 1-4 15,0 0-10-15,0 2-10 0,0 0-15 0,0 0-17 16,0 7-3-16,0 1 3 0,1 6 9 0,-1 3 14 15,0 4 1-15,1 1 3 0,1 1-5 16,0 0 1-16,5-1 3 0,-3-1-6 0,3-2 4 16,0-1-3-16,-1 1-2 0,4-1-5 0,-1-4-15 15,1-1-28-15,3-3-44 16,1-3-61-16,-1-1-84 0,-1-3-127 16,-1-1-351-16,-3-2-820 0</inkml:trace>
  <inkml:trace contextRef="#ctx0" brushRef="#br0" timeOffset="1.2117E6">8021 12285 1959 0,'0'0'208'0,"0"0"-26"0,0 0-4 16,0 0-4-16,0 0-14 0,0 0-47 0,0 0-49 16,0 0-31-16,0 0-20 0,0 0-6 15,0 0 0-15,0 0-1 0,0 0 3 0,-138 43 2 16,122-14 3-16,-1 4 3 0,3 2 1 0,3 0-2 15,-1-1-4-15,7 1-2 0,-2 0-4 16,6-2-1-16,1-2 1 0,5 0-6 0,1-1 6 16,3-3 1-16,3 0-3 0,4-4 9 15,-1-2-6-15,4-1-3 0,3-6 0 0,2-1-10 0,0-2 1 16,3-6-6-16,2 0-15 0,-4-5-19 16,3 0-43-16,-6 1-57 0,1-7-70 0,1-5-118 15,-7-1-210-15,-2 2-372 0,-9 5-26 0</inkml:trace>
  <inkml:trace contextRef="#ctx0" brushRef="#br0" timeOffset="1.21189E6">7918 12609 752 0,'0'0'366'0,"0"0"-122"0,0 0-24 0,0 0 4 0,0 0-9 16,0 0-32-16,0 0-50 0,0 0-43 0,0 0-41 16,0 0-6-16,0 0 9 0,0 0 11 0,0 0 18 15,-39 17-13-15,64-15-16 0,10-1-19 16,0 0-14-16,4-1-2 0,-3 0-8 0,-2 0-11 15,0-1-30-15,-6-2-76 0,1-2-102 0,-7 0-194 16,-4 1-542-16,-8 1-265 0</inkml:trace>
  <inkml:trace contextRef="#ctx0" brushRef="#br0" timeOffset="1.21213E6">8614 12459 2538 0,'0'0'145'0,"0"0"-42"0,0 0-8 0,0 0-7 0,0 0-16 16,0 0-35-16,0 0-19 0,0 0-5 16,0 0-7-16,0 0 3 0,150-29-2 0,-111 28-4 15,0 0 5-15,-4 1-5 0,-3 0-2 16,-3-1-6-16,-5 1-14 0,-6 1-34 0,-2-1-64 15,-6 0-106-15,-5 0-206 0,0 0-609 0,-4 0-224 16</inkml:trace>
  <inkml:trace contextRef="#ctx0" brushRef="#br0" timeOffset="1.21299E6">9820 12186 525 0,'0'0'551'0,"0"0"-363"15,0 0-18-15,0 0 25 0,0 0 44 0,0 0 37 0,0 0-35 16,0 0-46-16,0 0-44 0,0 0-42 0,0 0-33 16,0 0-28-16,0 0-27 0,-52-112-27 0,52 112-16 15,0 5 3-15,2 5 4 0,4 5 14 16,0 6 7-16,2 3-3 0,-1 4 3 0,0 2-1 15,0 1-3-15,0 2 6 0,-2-1-5 0,2 1-1 16,-3-3 0-16,-1 1-4 0,-1-3 0 16,-2-1 1-16,0-4-5 0,0-1 1 15,0-5-3-15,-2-1-1 0,-1-5-5 0,0 0-5 0,3-4-3 16,-1-4-5-16,1-1 5 16,0-2 5-16,0 0 7 0,0-2-1 0,0-6-5 0,0-2-3 0,1-4-3 15,-1-4 11-15,3-3 9 0,-2-2 8 16,-1-2 3-16,0-3 4 0,-1-2 1 0,-2 0 3 15,-3 0 4-15,-2-1 6 0,-3 1 5 16,0-1 6-16,-3 3 8 0,2 2-4 0,0 2 0 16,-1 3-2-16,3 3-1 0,4 4 3 0,-2 5-5 15,6 2-3-15,0 3-12 0,2 1-8 16,0 2-10-16,3 0-11 0,2-1-3 0,5 2-3 0,4-1 2 16,0 1 7-16,8 0 1 0,2 0 2 15,2 3-1-15,2 2-3 0,2 1 2 0,1 2 0 0,2 1 1 16,0 3 2-16,-1 1 0 0,1 5-3 15,-3 1-1-15,0 3 0 0,-2 3 1 0,-3 1-1 16,-1 1 3-16,-4 3-3 0,-3-2 0 0,-7 2-4 16,-1-1-7-16,-8 1-7 0,-1-4-2 0,-4 0-4 15,-10-3 6-15,-2-2 7 0,-7-3-2 16,-1-5 8-16,-1 0 5 0,-4-5 2 0,0-1 6 16,-1-2 2-16,1-2 1 0,-1-3-2 0,5 0 1 15,-1 0 0-15,5-5 0 0,2-2 3 0,6-3-10 16,3-1-14-16,3-1-26 0,6-1-42 15,1-3-66-15,0-2-101 0,9-1-167 16,-1 4-347-16,-2 4-561 0</inkml:trace>
  <inkml:trace contextRef="#ctx0" brushRef="#br0" timeOffset="1.21319E6">10533 12061 1675 0,'0'0'142'0,"0"0"-101"0,0 0-2 0,0 0 59 15,0 0 56-15,0 0 21 0,0 0-17 0,0 0-28 16,0 0-30-16,0 0-24 0,13 132-20 16,-13-103-12-16,3 2-12 0,0 2-5 0,1-2-2 15,2 2-4-15,2-4-3 0,-1 1-8 0,2-2-2 16,1-4-8-16,-3-2-9 16,1-5-7-16,-3-2-30 0,2-4-49 0,-2-4-58 15,0-1-79-15,-1-4-112 0,0-2-245 0,-3 0-448 0</inkml:trace>
  <inkml:trace contextRef="#ctx0" brushRef="#br0" timeOffset="1.21335E6">10514 12096 0 0,'0'0'0'0,"0"0"43"0,0 0 32 16,-14-117 80-16,14 95 53 0,0 4 38 0,-1 5-19 16,1 7-98-16,1 1-117 0,1 4-77 15,7 1-25-15,0 0-1 0,3 0 43 16,2 6 2-16,6 0-212 0,-5 1-239 0,-6-4 497 0</inkml:trace>
  <inkml:trace contextRef="#ctx0" brushRef="#br0" timeOffset="1.21372E6">11230 12046 1000 0,'0'0'737'0,"0"0"-592"0,0 0-17 0,0 0 32 15,0 0 22-15,0 0-10 0,0 0-44 0,0 0-44 16,0 0-21-16,0 0-14 0,-131-85-14 15,111 85-15-15,-4 0-9 0,-1 6-3 16,1 2-2-16,0 4-1 0,1 0-1 0,2 3-2 16,4-1-3-16,2 0-3 0,4 1 1 0,2 1 1 15,3-1-1-15,3 1 0 0,2 1-2 16,1-4-4-16,1 1 3 0,6-1 3 0,3-1 1 0,0 0 4 16,2-1-2-16,3-2 2 15,4 1-1-15,0-3 1 0,6 0 4 16,0 0-1-16,0-2 1 0,1 1-3 0,1 0-3 0,1 1 0 0,-1-1 0 15,3 1 3-15,-1 2-3 0,-2 0 2 0,1 2-3 16,-2-1-6-16,-4 2 5 0,-2 0-2 0,-4-1 3 16,-4-1 1-16,-3 0-10 15,-5 0-3-15,-4-2-5 0,0 0-3 0,-3-1 10 16,-7-1 4-16,-6 0 10 16,-3-1 7-16,-5 0-3 0,-5-3-1 0,0 1-1 0,-3-2-5 0,-2 0 2 15,-1-1 1-15,1 0-2 0,1 0-5 16,1 0 0-16,5 0-5 0,3-4-18 0,6 1-26 15,4-3-48-15,7 2-87 0,4-3-179 0,3 2-477 0,0 2-431 16</inkml:trace>
  <inkml:trace contextRef="#ctx0" brushRef="#br0" timeOffset="1.21413E6">11491 11926 2604 0,'0'0'78'0,"0"0"-6"16,0 0 24-16,0 0 21 0,0 0 2 16,0 0-37-16,0 0-48 0,0 0-26 0,0 0-10 15,0 0 0-15,0 0-3 0,0 0 8 0,151-39-1 16,-105 40 3-16,-1 4 3 0,0-4-5 0,1 1 2 16,-4-1-3-16,-2 0-1 0,-7 0 3 15,-5 1-2-15,-4 0 2 0,-8-1-1 16,-6 0 0-16,-7 0 4 0,-1-1 6 0,-2 0 8 15,0 0 1-15,-4 0-5 0,-2-1-11 0,-4 1-11 0,-4 0-3 16,-1 1 3-16,-2 2 3 0,2-1 8 16,0 1-6-16,5-1-1 0,0 2-4 15,1-1-6-15,5 2 7 0,1 1 2 16,-1 0 0-16,1 2 6 0,1 1-2 16,-1 2 1-16,3 1 0 0,0 2 2 0,0 3 1 15,0-2 1-15,0 2 2 0,2 2-5 0,0 1 2 0,3 0-2 0,0 2 1 16,-1 2 6-16,4 1-6 0,0-1 1 0,0 2-2 15,-1-2-8-15,3 0 7 16,-1 1 0-16,-2-4-3 0,1 1 0 0,0-4-28 16,0-2-35-16,-1-2-63 0,1-1-114 0,0-3-182 0,-1-5-720 15,-4-2-216-15</inkml:trace>
  <inkml:trace contextRef="#ctx0" brushRef="#br0" timeOffset="1.21482E6">12342 11916 1862 0,'0'0'222'0,"0"0"-40"0,0 0-13 15,0 0 7-15,0 0-14 0,0 0-47 0,0 0-62 16,0 0-46-16,0 0-7 0,0 0-2 0,0 0 4 16,0 0 18-16,0 0-3 0,0 0 2 15,21 86 0-15,-11-62-6 0,-4 1-2 0,0 1-2 16,-2-1-2-16,0 2 0 0,-3-2 1 0,0-1-1 15,-1-1-1-15,0-1 0 0,0-1-2 0,-1-3 0 16,0 0 2-16,-2-4-4 0,2-4 0 16,0 0 0-16,1-5-5 0,0-1 7 15,0-3 3-15,0-1 13 0,0 0 19 16,0 0 10-16,-2 0 13 0,2 0-7 0,0-5-19 16,-1-4-11-16,-1-1-14 0,1-5-6 0,-2 0 3 0,0-1-4 0,0-2-1 15,-1-1-1-15,-2-1 3 0,2 0-3 16,-1 0 3-16,3-1-1 0,-2 0-4 15,1-1 2-15,2 1 0 0,1-2 0 16,0 0 2-16,0-2-5 0,4-1 2 0,1 1-2 0,0 1-4 0,1-1 5 16,3 4-2-16,1 0 2 0,0 2-1 15,1 0-3-15,0 2-2 0,0 3 0 0,2 2 1 16,-2 1 0-16,0 4-1 0,2 1-5 16,-3 3-6-16,0 1-1 0,-3 2-1 0,2 0 2 0,-2 5 7 15,3 1-1-15,0 3 3 16,0 2 0-16,1 1-2 0,-1 5 6 0,4 0 0 0,-4 1 0 15,0 2 2-15,1 2-5 0,-4 1-4 0,0 1-4 16,-5 0-10-16,-1 1-3 0,-1-5-1 16,-2-1-1-16,-4-1 6 0,-4-3 7 0,-3-2 2 15,1-1 8-15,-2-2 3 0,-2-1 2 0,3-2 1 16,-1-1 4-16,0-1-2 0,3-3 5 0,1 1 0 16,-1-1 2-16,3-1 5 0,5-1-5 15,0 0 0-15,3 1-2 0,0-1-2 0,0 2 0 16,0-2 1-16,0 0 0 0,0 0-1 15,3 0 0-15,-1 0-4 0,0 0-1 0,4 1 8 0,-3 3 8 16,5 0 7-16,-1 3 3 0,3 1-8 16,5 2-4-16,-1-1-4 0,2 1 1 0,0-1-1 15,1 0-5-15,0 1 2 0,1-2-4 16,1 0 0-16,-2 0 1 0,2-1-1 0,0 1-2 16,-2-2-6-16,-3 1-10 0,-1-2-18 0,-1 1-33 0,-3-1-47 15,-1-2-76-15,0-2-107 0,-5 1-262 0,0-1-795 16</inkml:trace>
  <inkml:trace contextRef="#ctx0" brushRef="#br0" timeOffset="1.21575E6">12819 11496 555 0,'0'0'594'15,"0"0"-454"-15,0 0 10 0,0 0 39 16,0 0 37-16,0 0 4 0,0 0-65 0,0 0-74 16,0 0-55-16,0 0-43 0,0 0-25 0,0 0 2 15,0 0 11-15,-17-17 20 0,20 23 18 16,0 1 4-16,-1 0-2 0,-1 2-2 0,2 0 3 15,-1 0 1-15,0 0 6 0,-1-1 6 0,0-2 0 16,0 0 1-16,0-1-3 0,1-1 2 16,-2-3-1-16,0 1 8 0,1-2 16 15,-1 0 16-15,0 0 15 0,0 0 3 0,0 0-6 16,1 0-8-16,3 0-18 0,-2-3-17 0,5-1-15 0,-1-2-14 16,1-1-2-16,2 2 1 0,0-4 2 15,0 2-2-15,2 0-4 0,-1-1-2 0,0 1-2 16,2 1 0-1,-2-1-2-15,-1 1-1 0,1 1 0 0,-3 1-2 16,-1 3 1-16,1-1 1 0,-4 2-3 0,1 0 2 0,2 0-5 0,-2 0-2 16,1 3 0-16,-1 1 0 0,2 3 3 0,-2 4 1 0,3-1 4 15,-1 3 0-15,2 2 1 0,-2 0 0 0,2 1-2 16,-1-1 1-16,0 0-1 16,3-2-2-16,0-1 1 0,-1-2 0 0,1 0 5 0,2-3 1 15,-2 2-1-15,-1-5 1 16,1 0-6-16,-3-2 1 0,-4-2 0 0,2 1-1 0,-2-1 2 15,-1 0-6-15,0 0-14 0,3 0-29 0,-1-3-46 16,0 1-78-16,0-3-130 16,-2 3-404-16,1-1-922 0</inkml:trace>
  <inkml:trace contextRef="#ctx0" brushRef="#br0" timeOffset="1.22766E6">1677 14553 2 0,'0'0'181'0,"0"0"-36"0,0 0 50 16,0 0 41-16,0 0 46 0,0 0-15 15,0 0-35-15,0 0-24 16,0 0-62-16,0 0-39 0,0 0-29 0,0 0-20 0,-37 0-12 0,38 0-15 16,0 0-12-16,1 0-7 0,0-1-14 15,1 1-12-15,-1 0-5 0,6 0 22 0,3 0 25 16,8 0 22-16,3-1 13 0,3 0-20 0,3-1-11 16,1 1-10-16,-1-2-1 0,-1 2-1 15,-2-1-4 1,-3 1-1-16,-2 0-5 0,-4 1-5 0,-6 0 0 0,-5 0 1 15,2 0-3-15,-5 0 3 0,-2 0-2 0,0 0 2 0,0 0 6 16,0 0 2-16,0 0 1 0,0 0 0 16,0 0-3-16,0 0-5 0,-1 0-1 15,1 0-16-15,-1 0-23 0,-1 0-35 0,0 0-66 0,0 0-80 0,0 0-191 16,0 0-384-16,0 0-207 0</inkml:trace>
  <inkml:trace contextRef="#ctx0" brushRef="#br0" timeOffset="1.2285E6">3002 14350 692 0,'0'0'559'0,"0"0"-450"16,0 0-72-16,0 0-7 0,0 0 14 0,0 0 55 0,0 0 53 16,0 0 23-16,0 0-1 0,0 0-46 0,0 0-61 15,0 0-61-15,0 0-70 0,-4-76-59 16,4 78-29-16,0 8 19 0,0 1 42 0,2 5 62 16,0 4 41-16,1 3 5 0,1 4 0 0,-2 0-2 15,0-1-4-15,3 3-4 0,-2-1-3 16,-2-1-11-16,2 1-18 0,0-1-45 0,-2-2-76 15,1-1-85-15,-1-3-107 0,-1 0-168 16,0-6 66-16,0-5 440 0</inkml:trace>
  <inkml:trace contextRef="#ctx0" brushRef="#br0" timeOffset="1.22909E6">2885 14390 797 0,'0'0'99'0,"0"0"-6"0,0 0-30 16,0 0 17-16,0 0 39 0,0 0 33 0,0 0 13 16,0 0 3-16,-38-121-18 0,37 112-25 0,1 1-34 15,0 1-38-15,1-1-36 0,5 1-23 0,1-1-4 16,2 0-3-16,3-1 6 0,1 1 2 16,5 1-1-16,0 1-1 0,3 2-6 15,-2 1-4-15,2 2 0 0,-2 1 1 0,0 0 10 0,-2 0-1 16,0 3 1-16,2 2-3 0,0 1-12 15,-4 1-8-15,0 1-23 0,-2 2-21 16,-4 2-28-16,-1 2-13 0,-5 0 1 16,0 1 17-16,-3 1 32 0,0-1 27 0,-5-1 23 0,-5 3 15 15,-1-1 2-15,-2-1-1 0,-2-2 0 0,-1 0-7 16,1-1 1-16,0 1 5 0,-1-4 2 0,2 2 13 16,-1-3 16-16,4 0 11 0,1-3 10 0,4-2-4 15,3 0 5-15,2-3 8 0,1 0 8 16,0 0 11-16,0 0-3 0,1 0-11 0,2 0-17 15,1-2-18-15,-1 0-16 0,7-3-7 0,0-2-4 16,7 1 0-16,-1-2 1 0,6-2-6 16,1 2-2-16,0-1 3 0,2 2-4 15,0 0 3-15,0 0 1 0,0 1-2 0,-2 3-5 0,0 0-5 0,-2 3-2 16,2 0 1-16,-5 0 9 0,5 5-2 16,-3 2-7-16,0 1-1 0,-1 6-7 0,0 1-1 15,-2 2 6-15,1 4-6 0,-6 2-1 0,-2 0 3 16,-3 2 2-16,-5-2 3 0,-2 3 0 15,0-2 9-15,-7-2-7 0,-5-1-2 0,-5 0 0 16,-3-1-2-16,-4-5 7 0,-3 0 13 0,-3-1 4 16,-1-1 4-16,-3-2 4 0,-2-4 6 0,0 0 3 15,-5-3 2-15,1-4 5 16,0 0-8-16,-1 0-1 0,1-4-3 0,2-3-7 16,2-2 7-16,2 0-5 0,3-3-9 15,6-1-26-15,3 0-49 0,5 0-44 0,6-2-107 16,5-3-160-16,4 6-309 0,2 2 181 15</inkml:trace>
  <inkml:trace contextRef="#ctx0" brushRef="#br0" timeOffset="1.23139E6">2386 10212 0 0,'0'0'0'0,"0"0"0"15,0 0 0-15,0 0 0 0,0 0 0 0,0 0 0 16,0 0 0-16,0 0 0 0,0 0 0 15,0 0 0-15,0 0 0 0,0 0 0 0,-123-27 0 16,106 29 0-16,-2 1 0 0,-4 3 0 16,-3 1 0-16,-6 1 0 0,-6 2 0 0,-4 2 0 0,-5 1 0 15,0-1 0-15,-6 1 0 0,4-2 0 16,-1 0 0-16,3-3 0 0,2-1 0 0,4-2 0 16,0-1 0-16,4-2 0 15,4-2 10-15,2 0 274 0,4 0-44 0,5 0 46 16,4 0-150-16,6-2-91 0,1-1 47 0,1 0-84 0,2-2 18 0,-3 2-5 15,2-1 1-15,3 1 34 0,1 0-5 16,-2 0-25-16,4 2-45 0,2 0-94 16,0 1-79-16,1 0-57 0,0 0-35 0,0 0 28 15,0 0 120-15,0 0 88 0,0 2 76 0,1 2 22 0,0-1-44 16,0 1-10-16,1 2-1 0,2 0 1 0,-2 1 4 16,-1 1-3-16,0 0 0 0,-1 2 3 15,0-1-2-15,0 3 4 0,0 0 13 0,0 2 4 16,0 1-1-16,-2 3-2 0,-4 3-12 15,3 1-2-15,0 2 2 0,-3 4 4 0,4 2 7 16,-4 4 6-16,2 2 0 0,-3 4 6 0,4 2 9 0,-4 5 17 16,3 3 8-16,-4 3-5 0,4 5-16 15,-4 2-17-15,0 4-10 0,4 2-4 16,-3 2 1-16,-2 3-9 0,6-1 3 0,-5 1 3 16,4 2-3-16,-2-1 16 0,2 2 11 15,-3-2 4-15,4 2 7 0,-3 1-4 0,3 0-5 0,-3-2-6 16,3 2 1-16,-5-1-9 0,3 1-4 15,-2-3-2-15,-1 2-4 0,-2 1 5 0,0 0 2 16,-1 0 0-16,-1 1 3 0,-1 1 1 0,-4 2 4 0,-1 0 3 16,2 2-5-16,-3-2-5 0,-1 2-6 15,-1 0-4-15,3-3 4 0,-1 0 0 16,2-2 0-16,3-3-3 0,3-2 2 0,1-3-1 16,3-4-2-16,5-1 6 0,2-5-4 0,0-1 1 15,0-6 0-15,5 1-7 0,1-6 0 0,2-1-1 16,-1-4-2-16,-1-5 2 0,1-3 0 0,-3-1 0 15,2-6 0-15,-3-3-1 0,0-1-3 0,-1-3 2 16,-2-2 0-16,0-2-5 0,0-3 6 16,0 1-4-16,0-4 1 0,0-2 5 0,0-1 0 15,0-3 6-15,0 0 6 0,0-2 2 0,0 0 10 16,0-1 8-16,0 0 6 0,0 0 6 0,1 0 1 16,0 0-3-16,0 0-6 0,-1 0-4 15,1 0-6-15,-1 0-6 0,0 0-1 0,0 0-9 16,0 0-3-16,0 0-4 0,0 0-6 0,0 0 2 15,0 0-6-15,0 0-2 0,0 0-1 16,0 0-10-16,0 0 0 0,0 0-5 16,0 0-4-16,0 0-4 0,0 0-8 15,0 0-9-15,0 0 16 0,1 0 14 0,3 1 14 0,-1 2 17 0,1-1-5 16,3 1-6-16,-3 2 1 0,4 0 3 16,1 0-4-16,2 1 6 0,0 2-5 0,1-1-2 15,2 0 3-15,-2 2-5 0,0-1 6 0,3 1-2 0,-2 0-1 16,-1 1 4-16,0-1-3 15,4 0 1-15,-4 0 5 0,5 0-4 0,-3-2 8 16,3-1 12-16,-1-1 8 0,3-2 11 0,3-1 1 0,6-2-3 16,9 0-10-16,5-4-16 0,2-4-9 15,-3 0-3-15,-2 0-3 0,-3 0 7 16,-1 1 2-16,-3 1-4 0,3 1-4 0,-1 1 7 0,-2-1-7 16,4 2 0-16,-2 0 1 0,1 2-6 15,2 0 6-15,1 0-2 0,-2 0 3 0,0-1-1 16,0 1 1-16,0 0 2 0,-4 2-1 15,2-2 3-15,-7 1-12 0,-1 0-36 0,-6-1-56 0,-7 1-79 16,-2 0-96-16,-4 0-123 0,-6 0-167 16,-1 0 246-16,0 0 314 0</inkml:trace>
  <inkml:trace contextRef="#ctx0" brushRef="#br0" timeOffset="1.23168E6">1810 14361 980 0,'0'0'-34'0,"0"0"-356"0,0 0-9 0,0 0 242 0,0 0 157 0,0 0 0 15,0 0 47-15,0 0 135 16,0 0-17-16,0 0-42 0,0 0-33 0,0 0-24 0,125 21-23 15,-103-19-9-15,1 2-6 0,0 3-16 16,-1 3 7-16,-6 1 1 0,1 6-7 0,-6 0-3 16,-2 2-6-16,-3 2-4 0,-6 3-41 0,-2 1-30 15,-6 5-95-15,-7-1-212 0,3-6 178 16,5-7 200-16</inkml:trace>
  <inkml:trace contextRef="#ctx0" brushRef="#br0" timeOffset="1.23603E6">3283 14345 0 0,'0'0'35'0,"0"0"70"0,0 0-1 15,0 0 41-15,0 0 66 16,-31-122 31-16,29 107 11 0,0 2-6 16,2 1-50-16,0 2-44 0,0 3-50 0,0 2-35 0,0 2-41 15,4 2-35-15,-4 1-23 0,0 0-30 0,0 0-9 16,0 0-10-16,0 0-9 0,0 2 10 0,1 3 40 15,1 0 31-15,3 5 29 0,0 2 16 16,0 2-14-16,1 3-6 0,2 2 2 0,-2-1-5 0,0 2-2 16,-2 1 3-16,2-2-11 15,-2 3 1-15,3-2-1 0,-1 1-3 16,-2 0 7-16,3-1 1 0,-1 1-2 16,1-2-3-16,-2-1 1 0,0 1 3 0,-1-4 1 0,2 0 0 0,-5-4 1 15,5-2 0-15,-5-2 2 0,1-3-2 0,-1-2 12 16,-1-1 14-16,0 0 24 0,0-1 32 0,0 0 14 15,0 0 16-15,0 0 16 0,0 0-4 16,0-3-20-16,0-3-37 0,-2-3-38 16,-3-4-30-16,2-1-7 0,-1-1 0 0,1-2 3 0,0 1 2 15,1-1 1-15,1-2 2 0,0-1-7 0,1-2-5 16,0-2-1-16,0 2-3 0,2-1 2 16,3-1 6-16,0 2-7 0,-1 1 1 0,2 2-4 15,-1 1-10-15,0 4 6 16,0 2-4-16,2 3-1 0,2 0-3 0,0 2-8 0,2 3-3 0,1 1 1 15,-2 0 2-15,3 2 4 0,1 0 0 16,-2 1-2-16,-1 0-2 0,0 0-4 0,-1 5 1 16,1 0-1-16,0-2 5 0,-4 5-9 0,0-1-1 15,-2 0-2-15,-1 3 1 0,0 0 14 16,-2 0 5-16,-2 1 7 0,0 0 0 0,2 1-9 0,-4-1 0 16,-1 1-1-16,-4 3 1 0,-1-2 17 15,-1 1 3-15,0 0 3 0,-2-2 0 16,1 3-1-16,0-3 1 0,-1 2 3 0,1-2 0 0,3-2-5 15,0-2-4-15,1-1-2 0,2-2-1 0,2 0 2 16,0-1 1-16,-1-1 2 0,0 1 2 16,3-1-5-16,0-1 0 0,0 2-2 15,0-1-1-15,0 1 5 0,0-1 4 0,0 2 3 0,4-1 7 16,-1 3 1-16,-1-1 1 0,1 0 2 16,2 0-2-16,-2 1 0 0,1-1 3 0,2-1 0 15,1 1 3-15,0 1 6 0,2-1 4 0,2 2 9 16,4 0 3-16,-1 2 3 0,5-3-1 15,1-1-4-15,5 0-7 0,-1-2-5 0,2-1-8 16,0 1-4-16,-2-1-7 0,1 1-5 0,-2-2-13 0,-1 0-40 16,-1-1-62-16,-3 1-77 0,0-2-111 15,1 0-184-15,-5 1-269 0,-5-1 271 16</inkml:trace>
  <inkml:trace contextRef="#ctx0" brushRef="#br0" timeOffset="1.23654E6">4164 14222 1836 0,'0'0'-28'0,"0"0"61"16,0 0 5-16,0 0 10 0,0 0 8 0,0 0 6 16,0 0-21-16,0 0-24 0,0 0-33 0,0 0-26 15,0 0 5-15,0 0 15 0,0 0 20 16,-20 52 21-16,13-24-2 0,-2 2 3 15,0-1 0-15,0 3 1 0,-1 0-4 0,2-2-8 0,2-2 0 16,-2 3 1-16,1-6-2 0,3-1 3 16,-1-1-5-16,1-5 0 0,2-2 2 0,-1-3-4 0,1-5 1 15,2-2-3-15,0-5-1 0,0 1 7 16,0-2 14-16,0 0 24 0,0 0 32 0,0 0 31 16,0 0 14-16,1-2 6 0,0 1-9 15,2-5-19-15,1-4-33 0,1-5-30 0,1-7-22 16,3-3-16-16,0-3 3 0,2 1 0 15,-1-4 2-15,-1 3-1 0,0-4 0 0,0-1 2 16,1 2-2-16,-1 0 1 0,-1 3-3 16,0-3 1-16,2 6 2 0,-2 1 0 15,0 2 0-15,0 8-2 0,-3 4 2 0,-2 4-3 0,0 3 2 0,-2 2-3 16,-1 1-8-16,1 0-12 0,-1 0-24 0,3 1-12 16,-1 7 6-16,4 3 12 0,4 6 26 15,3 3 15-15,-2 3-1 0,5 2 3 16,-2 2-3-16,4-1 0 0,-2 0-2 0,1-1 1 0,1-1 2 15,1-1-2-15,0-1 2 0,2 0-3 0,-2-3 1 16,2 1-1-16,0-3-2 0,-5 2-3 16,3-5-28-16,-4 1-45 0,0-2-80 0,-4-3-98 15,-2 1-114-15,-5 0-243 0,-2-5-347 0,-1-1 506 16</inkml:trace>
  <inkml:trace contextRef="#ctx0" brushRef="#br0" timeOffset="1.23726E6">4000 14564 1371 0,'0'0'457'0,"0"0"-398"15,0 0-34-15,0 0 31 0,0 0 31 0,0 0 22 0,0 0 4 16,0 0-24-16,0 0-31 16,0 0-26-16,0 0-20 0,0 0-17 0,0 0 4 0,0 0 8 15,153-78-2-15,-98 65 7 0,1 1-5 0,6-1-1 16,-1 1 2-16,-1-2-3 0,0 2 3 15,-8-1 2-15,-2-1 1 0,-4 1 4 0,-5 0-2 16,-5 0 4-16,-5 1 7 0,-7-1 11 16,-6 0 17-16,-5 1 18 0,-3 1 18 0,-6 1 11 15,-2 1 3-15,-1 0-8 0,-1 4-14 0,0-1-11 16,0 3-11-16,-3-1-11 0,2 3-4 0,-2 1-12 16,0 0-9-16,2 0-8 0,0 0-13 0,0 0-5 15,1 0-9-15,0 0-10 0,0 0-10 16,0 0-17-16,0 0-17 0,0 5-20 0,0 2 13 15,0 10 28-15,-5 5 39 0,0 6 32 0,1 2-1 16,0-1-5-16,3-1-16 0,0-5-3 16,1-1 4-16,0-1-6 0,0-2 4 0,0 1 3 15,1-3-5-15,1-2 4 0,0-1-4 0,0-1 0 16,1-1 3-16,-3-2-3 0,1-4 4 0,-1-2-1 16,0-1 0-16,1-3-1 0,-1 0 3 0,2 0 9 15,-2 0 2-15,1 0 14 0,-1 0 3 16,1 0 1-16,-1-6-3 0,1-3-14 0,2-7-8 15,-2-3-5-15,0-1-6 0,0-4 5 16,-1-3-1-16,2 0-2 0,-2 0 4 0,1-2-3 0,-1-2 2 16,1 2-1-16,-1 1-3 0,2 2 1 15,-1 7 2-15,-1 3 4 0,0 7 2 0,0 4 0 16,0 1-1-16,0 3-9 0,1 1-5 16,-1 0-9-16,2 0-13 0,-2 0-11 0,2 0-24 0,-1 1-18 15,3 5 9-15,3 4 19 0,7 4 31 0,2 3 28 16,5 6 3-16,3-2-2 0,5 1-5 15,-1 0 1-15,-1 1-2 0,4-4 0 0,1-3 4 16,-1 1-1-16,-1-5 2 16,-1-1-1-16,3-4 0 0,-4-3-1 0,-2-2 0 0,-3-1 4 0,-2-1-3 15,-3 0 4-15,-4-1 3 0,-1-2-2 0,-3-2 4 16,0-1 1-16,-1-1-1 0,-3 0 1 16,3-2-8-16,-6-1 1 0,0-1-7 0,-2-2-6 15,-1 1 0-15,0 0-6 0,0-1 0 16,-4 0-4-16,-1 0-1 0,-2-2-5 15,2 0-6-15,0 1-8 0,-1-1-15 0,2 0-21 16,0-1-32-16,3 1-29 0,1 0-46 0,0 1-72 0,3 4-101 16,3 3-101-16,1 3-310 0,1 1 66 0</inkml:trace>
  <inkml:trace contextRef="#ctx0" brushRef="#br0" timeOffset="1.2378E6">5726 14221 1993 0,'0'0'176'0,"0"0"-23"0,0 0-25 0,0 0 9 16,0 0 6-16,0 0 0 0,0 0-19 15,0 0-22-15,0 0-36 0,0 0-38 16,0 0-26-16,0 0-28 0,0 0-22 0,0 0-15 0,2-30 9 16,-2 46 22-16,0 5 24 15,0 4 20-15,0 4 1 0,0 0-8 0,1-1-3 0,5 1 4 16,-4-1-8-16,3-2 2 0,0-1 2 0,3-1-4 15,-5-4 4-15,4 0-3 0,-4-4 3 16,2-2 1-16,1-2 2 0,-1-2-2 0,-2-5-2 16,-2-2 3-16,1-2 1 0,-2-1 22 15,0 0 17-15,0 0 15 0,0-3 4 0,0-5-22 16,0-5-13-16,0-3-16 0,0-2-13 0,-3-5 10 16,0 1-5-16,-2-4-1 0,2 1 10 0,-5-2-11 0,0 0 2 15,3-3 0-15,-3 1-7 0,-1-1 5 0,3-1-1 16,0 3 3-16,-2 2 5 0,5 5-2 15,-3 2 3-15,3 6-2 0,3 3 3 16,0 2-8-16,0 4-3 0,0 2 1 0,0 1-17 0,5 0 5 16,5-1-4-16,5 0-2 0,7 2 10 15,7 0-3-15,2 0 4 0,4 6 0 16,1 2-9-16,4 4 12 0,-3 2-2 0,1 3 2 16,-1-1 7-16,-1 4-7 0,-3 1 3 0,-2-1-4 15,-7-1-2-15,-2 0 0 0,-5 0-3 16,-4-2 5-16,-5 1-6 0,-4-3-2 0,-3 0-6 0,-2-1-2 15,-9 3 9-15,-5-2 1 0,-5 1 10 16,-5 0 6-16,-1-2-9 0,-5-1 8 0,1-4-4 16,-1 1-2-16,-3-2 4 0,2-2-7 0,-1 1 0 15,2-2-9-15,2-2-15 0,3-1-23 0,-1-1-41 16,5-1-51-16,1 0-71 0,1 0-125 16,6-3-314-16,7 2-800 0</inkml:trace>
  <inkml:trace contextRef="#ctx0" brushRef="#br0" timeOffset="1.23855E6">7401 13939 1444 0,'0'0'106'0,"0"0"-87"15,0 0-22-15,0 0 0 0,0 0 23 16,0 0 35-16,0 0 22 0,0 0 6 0,0 0-16 0,0 0-32 16,-121-35-17-16,102 54-4 0,0 3-3 15,2 3 4-15,-1 3 5 0,0 3 5 0,6-1 6 16,-1 1-1-16,0 0-1 0,3 1-4 0,1-2-5 16,0-2 1-16,2-2-7 0,0-3-2 0,3-4 1 15,-1-4-5-15,2-4 4 0,2-3-1 16,0-3 1-16,1-2 14 0,0-2 20 0,0-1 30 15,0 0 32-15,1 0 24 0,0-2 11 16,2-4-17-16,4-3-33 0,1-7-38 0,2-5-34 16,3-5-14-16,-2-3 0 0,4-2 3 0,-2-1 2 31,-2-3 4-31,0 0-1 0,-1 0-2 0,0-3 2 0,0 0-1 0,-2 1 2 0,-2 3 1 16,1 4-5-16,0 6 0 0,-3 3-2 0,2 3-2 0,-3 7-1 15,-1 3-3-15,-1 5-4 16,3 2-7-16,-3 1-11 0,0 0-20 0,1 4 3 15,5 5 8-15,-2 6 9 0,4 5 21 0,1 3 0 0,1 6-2 16,0 0 3-16,5 3-3 0,-4 0 0 16,5 2-1-16,-3-2 0 0,5 0-2 0,-2-2 2 15,1-1-1-15,1 0 2 0,0 0-2 16,2-1 0-16,-2-1-23 0,1-2-33 0,-2 1-56 0,-3-6-118 16,1 0-157-16,-7-8-554 0,-5-3-431 0</inkml:trace>
  <inkml:trace contextRef="#ctx0" brushRef="#br0" timeOffset="1.23925E6">7079 14228 1921 0,'0'0'31'16,"0"0"-31"-16,0 0 21 0,0 0 44 0,0 0 41 15,0 0 24-15,0 0-12 0,0 0-41 16,0 0-41-16,0 0-24 0,0 0-10 0,0 0 2 15,0 0 2-15,129-60 2 0,-85 51 3 0,6-2-1 16,1 1-3-16,-1-1 4 0,1-3-1 0,0-1 3 16,-3-1 5-16,-3-1-5 0,-4-1 4 15,-1-3 1-15,-1 2 2 0,-8 1 13 16,-2-1 13-16,-8 3 11 0,-4 1 11 16,-4 2 2-16,-5 2-4 0,-4-1-4 0,-3 4-4 0,-1-3-12 0,0 4-5 15,-1 1-6-15,0 3-10 0,0 0-1 0,-2 1-8 16,2 1-8-16,-2 1-12 0,3 0-20 15,-1 2-7-15,0 7 0 0,-2 7 5 16,-2 6 19-16,2 6 5 0,1 2 5 0,1 3 2 16,1 2-7-16,0-1 1 0,0-3-2 15,3 3 3-15,-1-2 2 0,4-3-3 0,-3-1 2 0,4-3-3 16,-2-4 2-16,1-2 0 0,-2-3 2 0,3-3 5 16,0-4-5-16,-2-1 4 0,2-3-1 15,-3-3-3-15,3-1 11 0,0-1 6 0,1-2 3 16,6-4 2-16,0-7-7 0,2-1-6 0,1-1-5 15,2-4-4-15,1-1 5 0,-2-1 0 0,1-4 1 16,-3 0-2-16,-1-1-1 0,-2-2-3 0,-1 5 0 16,-2-1 5-16,0 4-5 0,-2 2 2 15,-2 5-3-15,-2 2-6 0,-2 6 4 0,1 2-3 16,-2 1-3-16,0 2-1 0,0 0-21 16,0 1 2-16,2 6 1 0,3 4 0 15,-2 2 25-15,3 3-1 0,1 2 3 0,2 1 4 0,-1-2-6 16,1 0 1-16,1 1-2 0,2 0 1 0,-2-2 2 0,6-3 1 15,-4 0-1-15,4-1-2 0,-2-4 2 16,3-2 0-16,0-3 1 0,-2-1 6 16,2-2-5-16,-2 0 2 0,0-6-1 0,0-1-3 15,-1-4 8-15,0-2 0 0,-1 0 2 0,-4-2 6 16,0 0-8-16,-2-1 0 0,-5 0 0 0,2-2 4 16,-4 4 2-16,0-3-2 0,-2 0-5 0,1 0-16 15,0-3-7-15,-4-1-9 0,2 2-9 16,-2 0-7-16,-1 5-9 0,3 2-17 15,0 3-32-15,2 2-36 0,0 2-66 0,0 0-103 0,4 1-124 16,6 2-170-16,0 0-255 16,-3 2 276-16</inkml:trace>
  <inkml:trace contextRef="#ctx0" brushRef="#br0" timeOffset="1.23968E6">8912 13758 1206 0,'0'0'403'0,"0"0"-136"16,0 0-97-16,0 0-11 0,0 0 6 0,0 0-3 15,0 0-31-15,0 0-31 0,0 0-41 16,0 0-36-16,0 0-29 0,0 0-5 0,0 0 4 16,-15-1 10-16,5 23 13 0,-1 4-2 0,1 3-1 15,0 1-1-15,-1 3-2 0,2 0 4 0,-1 0-4 16,1 0 2-16,4-2-7 0,-2 0-6 0,-1-3 7 16,3-5-2-16,0 0 3 0,2-3 6 15,0-3-6-15,-1-2 1 0,2-4 1 16,1-5-3-16,1-1 8 0,0-4 5 0,0 0 13 15,0-1 13-15,0 0 6 0,0-5-6 0,1-3-10 16,1-1-12-16,4-8-11 0,-2-2 0 0,5-3-2 16,-2-4-4-16,-2-1 3 0,3-4-3 15,2-2 1-15,-1-2 4 16,0-1-8-16,2-2 1 0,-1 1-1 0,0 4-6 0,-1 2 9 0,0 5-1 0,-5 6 1 16,3 6 2-16,-4 5-1 0,-2 4-2 15,-1 3-3-15,1 2-2 0,-1 0-10 0,3 0-7 16,-2 4 1-16,3 7-1 0,-1 2 11 15,4 5 5-15,-1 6 2 0,-1 2 7 0,6 1-8 16,-2 3 1-16,2 2-3 0,4 1-3 16,-1-1 6-16,4-1-2 0,0 0 5 0,1-2 0 15,5-3-4-15,-4-2 2 0,3-1-5 0,-3-2-2 16,0-1 0-16,1-5-14 0,-1 1-24 0,-4-4-34 16,-3-1-44-16,-2-3-92 0,-2 0-54 0,-6-4-133 15,3 1-543-15,-5-4-279 0</inkml:trace>
  <inkml:trace contextRef="#ctx0" brushRef="#br0" timeOffset="1.24044E6">8694 14139 1238 0,'0'0'647'16,"0"0"-601"-16,0 0-10 0,0 0 24 15,0 0 6-15,0 0 5 0,0 0-8 0,0 0-22 16,0 0 12-16,0 0-2 0,133-64-11 0,-87 57-11 15,4-1-10-15,2 0-1 0,1-3-2 16,0 0 0-16,1-1-1 0,-6-1-4 0,1 0 7 16,-7-1-1-16,-4 0 5 0,-6 1 10 15,-5-1 14-15,-6-1 11 0,-5 3 9 0,-2 0 3 16,-7 3 1-16,-1-1-3 0,-3 3-2 0,-1 0-9 0,-2 1-11 16,0 3-7-16,0 0-10 0,0 3-11 15,0 0-14-15,0 0-17 0,-2 0-7 0,-1 6-2 16,0 5 5-16,-3 3 11 0,2 4 6 15,-3 4 3-15,4 2-3 0,-3 0 1 0,4 1-1 16,2-1-2-16,0 0 5 0,0-1-4 0,0-2 4 0,0-2 0 16,0-1-2-16,1-3 1 0,0-1-2 15,1-1-1-15,1-4 3 0,-1 0 0 0,-1-5 2 16,-1-2 0-16,1-1 5 0,-1-1 7 16,0 0 13-16,0 0 7 0,0-6-8 0,0-4-5 15,-1-2-13-15,0-5-7 0,-1-1 2 0,-4-3-2 16,4-1 2-16,-1 0 2 0,-3-5-3 0,3 1 1 15,0 0-1-15,0-2-2 0,2-3 4 0,1 2 0 16,0-1-3-16,0 0 4 16,4-1-5-16,3 1-2 0,0 1 0 15,4 4-2-15,-1 2 1 0,2 0 0 0,2 4-3 16,2 4-4-16,1 2-1 0,4 3-1 0,-2 4 1 0,2 1 2 0,1 3-3 16,-2 2 1-16,0 0-1 0,1 4-3 15,-3 5 5-15,-3 1-2 0,1 5 0 0,-6 1 3 16,-4 2-8-16,1 1 0 15,-7 2-3-15,0 2-6 0,-8 0 2 0,-3-2 2 0,-1 1-4 16,-5-3 0-16,1-1 6 0,-3-1 1 0,0-2 11 16,-1-2 5-16,-2 0 1 0,4-2 3 0,-1-2-2 15,2-2-1-15,3-1 6 0,3-2-3 0,1 0 3 16,6-3 3-16,-1 0-2 0,5-1 5 0,0 0 0 16,0 0 2-16,0 0-1 15,0 1 0-15,0-1 0 0,5 0-3 0,-2 1 3 16,6 3 1-16,1-1 4 0,3 1 6 15,4 2-5-15,3 1 0 0,1 0-5 16,2 1-3-16,4 2 1 0,-2-1-2 0,6 1 0 16,0-1-2-16,4 2-3 0,-1-2 0 0,-2 0-2 0,1 0-1 0,-3-1 2 0,-3-2-3 15,-2 3-2-15,-4-5-14 0,-3 1-23 16,-4-2-36-16,-3 0-48 0,-4-2-84 16,-2-1-128-16,-4 0-235 0,2 0-486 0,-3 0 195 0</inkml:trace>
  <inkml:trace contextRef="#ctx0" brushRef="#br0" timeOffset="1.24094E6">10411 13700 0 0,'0'0'0'0,"0"0"0"0,0 0 0 15,0 0 0-15,122-107 115 0,-104 89 196 0,-6 3-34 16,-4 3 2-16,-6 3-5 0,-2 2-21 0,0 0-47 16,-2 2-52-16,-7 0-35 0,0 2-39 0,-3-2-28 15,-3 5-20-15,-5 0-9 0,-4 0-1 0,1 7 3 16,-8 2 5-16,-2 4 10 0,-2 1 8 0,2 4-1 16,-3 1 3-16,3 3-7 0,-1 1 0 15,3 2-4-15,3 2-4 16,3 2-7-16,4-1-10 0,5 3-5 15,5-2-4-15,3 0 1 0,5-2-1 0,4 2 1 16,1-4 3-16,10 1-3 0,4-2 6 16,5-1-3-16,4-1 0 0,8-1 1 0,1-2-3 0,5-4 1 0,0-1-3 0,1-3-1 15,0-4-5-15,-2 1-5 0,3-3-9 0,-4-3-26 16,-4-1-32-16,-3-1-58 0,-6 0-83 16,-6-4-90-16,-1-3-165 0,-6 4-364 0,-6-2 63 15</inkml:trace>
  <inkml:trace contextRef="#ctx0" brushRef="#br0" timeOffset="1.24114E6">10188 13918 823 0,'0'0'216'0,"0"0"-89"16,0 0-46-16,0 0 33 0,0 0 23 0,0 0 9 16,0 0-31-16,0 0-31 0,0 0-14 0,0 0-10 15,0 0-9-15,0 0-10 0,0 0-8 0,137-16-7 16,-96 15-6-16,0-2 0 0,3 2-11 15,0 0-2-15,0 0-1 0,-3-2-7 0,-1 2-3 16,-5-1-50-16,1-1-95 0,-5 0-138 16,-4-2-234-1,-6 3-288-15,-8-1 448 0</inkml:trace>
  <inkml:trace contextRef="#ctx0" brushRef="#br0" timeOffset="1.24142E6">10926 13651 785 0,'0'0'223'0,"0"0"-60"0,0 0-44 0,0 0 23 15,0 0 35-15,0 0 12 0,0 0-12 16,0 0-23-16,0 0-31 0,0 0-34 0,0 0-26 16,0 0-17-16,0 0-16 0,-9-61-6 0,9 61-9 15,0 0-3-15,0 0-2 0,0 0-3 0,0 0-1 16,0 0-2-16,0 0-3 0,0 0 2 15,0 0-2-15,-1 0 1 0,1 0 1 0,0 0 0 16,-1 0-3-16,1 0-2 0,0 0 1 0,0 0-8 16,0 0-9-16,0 0-26 0,0 0-96 15,0 0-110-15,0 0-287 0,0 1-856 0</inkml:trace>
  <inkml:trace contextRef="#ctx0" brushRef="#br0" timeOffset="1.24323E6">3746 15254 0 0,'0'0'0'15,"0"0"222"-15,0 0-50 0,0 0-32 16,0 0-1-16,0 0 51 0,0 0 43 0,0 0 5 0,0 0-15 15,0 0-38-15,0 0-43 0,0 0-27 16,19-65-18-16,-19 65-31 0,0 0-18 0,0 0-21 16,0 0-26-16,0 1-11 15,-2 0-17-15,2 1-10 0,0-1-13 0,-1 2-20 0,0 4 31 0,-2 2 22 16,1 7 34-16,-2 2 26 0,0 1-15 16,0 2-6-16,-1 0-6 0,1 1-3 15,0-2 1-15,0 2 2 0,2-3 7 16,0 2 6-16,0 0 1 0,2-3-1 0,0 0-10 0,0-3 1 15,0 0-4-15,2-3 5 0,2 0 7 0,2-3 2 16,1 0 9-16,1 0-1 0,2-2 2 16,2-1 1-16,0-1 0 0,3-1 0 0,1 0-6 0,3-2-1 15,2 1-6-15,3-3-9 16,-1 0 0-16,2 0-6 0,0-2 1 0,2-1 1 0,1-1-6 16,-3 0 1-16,2-1-3 0,-2-1-3 0,-4 0-1 15,3 0-10-15,-6 0-17 0,-1 1-25 16,0-2-35-16,-4 2-42 15,-2-4-53-15,3 1-77 0,-4-2-89 0,-3-1-179 0,2 3-260 16,-7 2 310-16</inkml:trace>
  <inkml:trace contextRef="#ctx0" brushRef="#br0" timeOffset="1.2435E6">4010 15400 1335 0,'0'0'247'0,"0"0"-117"16,0 0-107-16,0 0-66 0,0 0-15 0,0 0 18 15,0 0 47-15,0 0 41 0,0 0 17 16,0 0-1-16,0 0-11 0,0 0-14 16,0 0-5-16,124 2-10 0,-97 7-9 0,-4 3 2 15,2 2-4-15,-2 1 6 0,-5 3 6 0,-2-1-2 0,-4 0-1 16,-4-1-5-16,-1 2-3 0,-3-2 5 16,-4 0-2-16,0 0 0 0,-3 0 6 15,-3 2 0-15,-3-1 5 0,-6 0 0 16,2-1-4-16,-4-2-4 0,2 3-6 0,-2-3-9 15,0-2-16-15,4-3-28 0,3-1-53 0,5-2-76 0,4-2-107 16,1-2-156-16,1-1-325 0,3 1 217 0</inkml:trace>
  <inkml:trace contextRef="#ctx0" brushRef="#br0" timeOffset="1.24387E6">5064 15234 2148 0,'0'0'148'0,"0"0"-116"16,0 0-17-16,0 0-1 0,0 0 23 0,0 0 36 15,0 0 33-15,0 0 22 0,0 0-15 0,0 0-36 16,0 0-40-16,0 0-30 0,0 0-20 16,-21-60-21-16,21 62-28 0,0 6 19 0,0 8 13 15,0 3 21-15,0 5 30 0,0 4-11 16,0 2-2-16,2 0-3 0,-1 0-1 0,0 0-4 15,0 1 0-15,2-4 0 0,-2 2 3 0,3-3 1 16,-3-3 4-16,2-1-3 16,-1-2-3-16,1-5 0 0,1-2 6 0,2-3 0 15,-3-2 6-15,2-1 2 0,0-2-2 0,3 0 8 16,0-1 1-16,3-3 5 0,0-1 9 0,5 0-3 16,5 0 1-16,2-6-6 0,4-3-9 0,3 0-6 0,-1-2-5 15,1 0 3-15,-2-1-3 0,2 1 0 0,-3 0-14 16,-2-2-21-16,-3-1-31 0,1 0-49 0,-2 2-78 15,-1 1-126-15,-4 1-266 0,-4 2-463 16,-3 3 185-16</inkml:trace>
  <inkml:trace contextRef="#ctx0" brushRef="#br0" timeOffset="1.24468E6">5911 15158 1940 0,'0'0'124'0,"0"0"-39"16,0 0-25-16,0 0 14 0,0 0 21 0,0 0 18 16,0 0-5-16,0 0-26 0,0 0-27 15,0 0-25-15,0 0-13 0,0 0-12 16,-131-70-4-16,113 79 1 0,-2 3 0 0,-1 4 1 16,1 4 1-16,-1 1-5 0,6 1-1 0,2 1-1 0,4 2 1 15,1-2 3-15,6 1-2 0,0 2-1 16,2-2-5-16,2-2-4 0,5-1 5 15,1-2 4-15,6-1 5 0,2-1 7 0,3-3-7 16,3-4 0-16,0-2 0 16,3-2-3-16,-2-2 9 0,5-4 2 0,-4 0 1 0,3 0 3 15,-4-6-1-15,0-2-2 0,1-1 4 0,-7-3 3 16,0-2-2-16,0 0 1 0,-5-2-3 0,-3-4-10 0,-5 1 1 16,2-3-6-16,-6-1 0 0,0-3 0 15,-4 1-9-15,-2 0-6 0,-3 0-7 16,-4-2-5-16,1 4 5 0,1 2 3 15,-3 4 3-15,3 1 2 0,1 6-5 0,1 2 1 0,5 3 3 16,-1 1 0-16,4 3-8 0,1 1-21 0,0 0-28 16,0 0-32-16,4 0-6 0,0 0 25 15,6 0 29-15,0 0 42 0,1 0 18 16,2 0 4-16,4-1-1 0,2-1-1 16,-2-2 9-16,4 0 0 0,-3-1 3 0,1-1 13 0,-1 0 6 0,-3 1 14 15,2-1 14-15,-1 1 5 0,-2-1 3 0,1 1-6 16,-1 0-10-16,-4 2-6 0,0 1-11 15,1 0-5-15,-3 1-4 0,-1 1-8 0,-1 0-5 16,3 3 0-16,-3 2-5 0,3 5 2 0,-2 2 9 16,2 4 0-16,-1 3 4 0,1 2 1 0,-4 0-13 0,4 2-5 15,0 1-5-15,-1 2-5 16,1-3 5-16,1-1-2 0,1-1 1 16,1-2 0-16,0-2-4 0,0-2 2 0,5-1-1 0,0-3 5 15,-1-4 1-15,3 0 3 0,0-4 1 0,1-3-4 16,0 0 9-16,-1-5 2 0,2-6 5 0,0-2 5 15,0-3-10-15,0-4 0 0,0 0-6 16,-1-6-7-16,-1-1 7 16,-3-1-3-16,0-2 2 0,-1-2-1 0,0 2-5 15,-3-1-1-15,-2 4 1 16,-1 1 6-16,-4 5-2 0,-2 5 1 0,-1 5-4 0,-2 4-6 0,0 3 5 0,0 4-9 16,0 0-11-16,0 1-20 0,0 9-7 0,-2 6 10 15,-6 5 11-15,0 10 16 0,-2-1 12 0,-1 4-4 16,1 0 0-16,-2 0 3 15,2-2-9-15,1 1 1 0,-1-1-1 0,3-3 1 0,0 1 2 0,0-1 1 16,-1-2-1-16,5-3-2 0,0-1-1 0,-2-1-2 16,4-4 1-16,0-2-2 0,1-2-14 15,0-2-21-15,2-3-37 0,5-1-50 0,-1-3-57 16,5-1-78-16,3-4-128 0,-3 0-329 16,-1 0-746-16</inkml:trace>
  <inkml:trace contextRef="#ctx0" brushRef="#br0" timeOffset="1.24513E6">7113 14988 1587 0,'0'0'210'0,"0"0"-59"0,0 0-73 15,0 0-16-15,0 0-3 0,0 0-16 0,0 0-32 16,0 0-11-16,0 0 16 0,0 0 25 0,0 0 21 16,0 0 5-16,0 0-12 0,0 0-18 0,-34 94-10 15,26-64-4-15,-1-1 4 0,2 0 3 16,-2 3 3-16,1-1 0 0,-2-2-5 0,5 0 0 0,-2-2-5 15,0-3-1-15,3-3 0 0,0-1-3 16,2-4-1-16,2-4 0 0,0-3-6 0,0-3 1 16,0-2 2-16,0-3 10 0,4-1 19 15,-3 0 17-15,2-1 13 0,4-5-7 0,-1-5-13 16,7-2-21-16,1-5-11 0,-3-2-4 16,4-3-4-16,-2 0 2 0,-2-5-6 0,1-3-6 15,-1 0 5-15,1-1 0 0,-2-2 2 0,-1 2 3 16,1-2-7-16,-1-2-3 0,0 1-2 0,1 0 0 15,-1 1 1-15,0 3 1 0,-4 6 1 0,3 5-3 16,0 7-2-16,-5 3 0 0,-1 6-5 16,0 3-8-16,0 1-13 0,0 1-2 15,-1 6 2-15,6 4 6 0,-3 6 14 0,6 6 2 0,-3 5 3 16,-2 4 2-16,2 1-4 0,2 2 3 0,-4-1-2 16,3 1-4-16,1-2 7 0,1 1-2 15,1-3 3-15,-1-1 3 0,6 0-5 16,-3-4 0-16,0-1-2 0,5-6 2 0,-4 3-1 0,3-6 3 15,-5-4-4-15,-1-2-11 0,2-3-15 0,-7-3-31 16,2 0-42-16,-5-3-49 0,2-1-67 16,-3 0-93-16,-1-2-258 0,-1-1-845 0</inkml:trace>
  <inkml:trace contextRef="#ctx0" brushRef="#br0" timeOffset="1.24536E6">7046 15248 1362 0,'0'0'245'0,"0"0"-143"0,0 0-11 0,0 0 45 0,0 0 31 16,0 0 15-16,0 0-31 0,0 0-46 0,0 0-36 15,0 0-31-15,0 0-21 0,0 0-12 16,0 0 0-16,61-26 0 0,-29 20 0 0,5 1-2 16,3-2-4-16,2 0-4 0,-1-1-35 0,0-2-64 15,-1-1-75-15,-1-1-112 0,-4-5-162 0,1 3-285 16,-12 1-139-16,-7 3 877 0</inkml:trace>
  <inkml:trace contextRef="#ctx0" brushRef="#br0" timeOffset="1.24565E6">7669 14884 0 0,'0'0'408'0,"0"0"188"0,0 0-171 15,0 0-112-15,0 0-67 0,0 0-44 0,0 0-38 16,0 0-38-16,0 0-40 0,0 0-38 0,0 0-37 0,0 0-12 16,0 0 2-16,0 0 10 15,-27-19 9-15,22 38 3 0,-2 4 0 0,4 3 3 0,-1 2 8 16,-2-1 7-16,5 0 2 0,-1 1-3 15,0-3-1-15,-2 1-6 0,3-2 0 0,1 1 2 16,0-2-7-16,0-2 4 0,5-1-2 16,-2-2-4-16,1-1 5 0,3-3-7 0,0-1 1 0,-1-5 4 15,2 2-2-15,2-4 5 0,0 0 3 16,0-1 1-16,7-2 3 0,-2-2-2 16,6-1-3-16,1 0-7 0,5 0-5 0,0-3-7 0,3 0-4 15,0-2 1-15,4 1-7 0,-2-2 1 0,0-1-3 16,3 1-3-16,-3 0 4 0,-2-1-4 15,-4-2 1-15,-1 2 0 0,-5 1-8 0,-1 0-10 16,-6 0-20-16,-3 0-22 16,0 1-25-16,-3 2-42 0,-3 1-60 0,-3 0-110 0,-1 0-190 15,0 0-529-15,0 2-270 0</inkml:trace>
  <inkml:trace contextRef="#ctx0" brushRef="#br0" timeOffset="1.25506E6">8154 14906 0 0,'0'0'5'0,"0"0"309"0,0 0-75 0,0 0-43 0,0 0 5 0,0 0 0 15,0 0-36-15,0 0-33 0,0 0-35 0,0 0-37 0,0 0-20 16,0 0-3-16,42-31-4 16,-24 25 8-16,-3 2 9 0,5-2 4 0,4 1-4 0,-3-2-3 15,1 3-11-15,-1-1-7 0,-2 0-3 16,1 2-8-16,-1-1 0 0,-3 1-6 0,3-1-4 16,-3 1 3-16,-2 2-7 0,-3-1 3 0,-2 1 1 15,-1 0-4-15,-5-1 4 0,-1 2 0 16,1 0 1-16,-3 0-1 0,0 0-9 0,-3 0 1 15,1 0-25-15,-2 0 0 0,-3 0-10 0,-3 0-8 16,0 0 18-16,-3 0-1 0,1-1 18 0,-4 2 5 16,4 1 0-16,1-2 8 15,1 1-6-15,2-1 2 0,5 0 2 0,-2 0-5 0,4 0 7 16,1 1 3-16,0-1 2 0,0 0 4 16,0 1-3-16,0-1-2 0,0 0-7 0,0 1-10 0,-1 0 2 15,1 7 2-15,-1 0 6 0,-1 3 7 0,1 4 2 16,-3 0 0-16,3 4-2 15,1 1 5-15,0 1-7 0,0 1-2 0,0 0 3 0,5-1-10 16,-2-1 9-16,1-1 1 0,3-2-3 0,1-2 8 16,3 0-5-16,-2 0 5 0,1-3 2 0,3-2 1 15,-3 1-3-15,0-2-16 0,1-2-31 16,-1-3-55-16,0 0-65 0,0-2-81 16,-1-2-93-16,1 0-145 0,2 0-174 0,-2-1 409 15,-4-1 238-15</inkml:trace>
  <inkml:trace contextRef="#ctx0" brushRef="#br0" timeOffset="1.25547E6">8776 14816 0 0,'0'0'0'15,"0"0"0"-15,0 0 0 0,0 0 8 0,0 0 253 16,0 0 12-16,0 0 8 0,0 0-43 0,0 0-54 16,0 0-73-16,0 0-72 0,0 0-41 15,0 0-10-15,0 0 8 0,10-27 20 0,-12 36 12 16,0 2-10-16,-1-1-5 0,1 1-5 0,2-2 7 15,0-1 4-15,0 0 5 0,2 0 3 0,2-2 4 16,-1 0 5-16,5-2 2 16,-4 0 9-16,4-1-7 0,1-1-2 0,0 1 2 0,0-3-5 15,0 0 7-15,1 0 0 0,3-2-3 0,-2-1 0 16,2-4-7 0,2 1-3-16,0-1-5 0,1-1-5 0,-3-3 1 0,1 3 0 15,-1-1 2-15,-1-1 5 0,-3 3 4 0,-3-2 0 16,1 0-2-16,-5 3 5 0,2-1 6 0,-3 1 16 0,-1 2 10 15,0 2-6-15,0 0-7 0,0 2-19 16,-3 0-20-16,0 0-18 0,-1 3-16 0,-4 8-1 16,-2 5 3-16,-4 5 12 0,-3 6 6 0,-3 4-2 15,2 1 2-15,2 3 0 0,0 1 1 0,2-3 0 16,0 0-2-16,1-2 0 16,2 0 0-16,0-3 0 0,0-2 4 0,2 0-6 0,1-1 5 15,2-4 0-15,0-4-4 0,3-2 8 16,1-2-11-16,4-4-14 0,-2-1-52 0,0-2-87 15,4-3-96-15,3-1-211 0,-2-2-416 0,1 0 146 0</inkml:trace>
  <inkml:trace contextRef="#ctx0" brushRef="#br0" timeOffset="1.86106E6">13755 5060 701 0,'0'0'165'0,"0"0"-68"0,0 0 10 0,0 0 41 0,0 0 63 0,0 0 32 15,0 0-22-15,0 0-37 16,0 0-41-16,0 0-32 0,0 0-24 0,0 0-23 0,-51-11-14 16,51 11-17-16,0 0-10 0,1 0-9 0,1 0-17 15,0 0-8-15,2 0-5 0,1 0 11 0,3 1 15 16,3-1 11-16,6 0 8 0,1 0-3 16,4 0-5-16,0 0 4 0,3 0 1 0,1 0 2 15,4 0 4-15,0-2 2 16,-1-1-4-16,0-2-4 0,-2 1-7 0,0 3-13 15,-4-2 3-15,-3 2-3 0,1-1-1 0,-3 1 8 0,-7 0-9 16,-2-1 0-16,-1 1-1 0,-4 1-6 0,-1 0 6 16,-1 0 1-16,-2 0 0 0,0 0 2 0,0 0-3 15,0 0-2-15,0 0-2 0,0 0-3 16,0 0-15-16,0-1-27 0,-2 1-46 0,0-1-74 16,1 0-122-16,0 0-261 0,-1-1-438 0,1 1 177 15</inkml:trace>
  <inkml:trace contextRef="#ctx0" brushRef="#br0" timeOffset="1.86164E6">14768 4847 1826 0,'0'0'203'0,"0"0"-81"0,0 0-36 0,0 0-5 0,0 0 5 0,0 0-9 16,0 0-30-16,0 0-29 0,0 0-23 0,0 0-4 0,0 0-2 15,0 0 5-15,0 0 6 0,117-41 0 16,-78 35 3-16,1-2 1 0,1 0 2 0,1-1 5 16,4 1-1-16,-4 0-3 0,0 1-1 15,-5 2-3-15,-5 0-1 0,-7 0 0 0,-6 3-2 16,-4 1-2-16,-9 2-2 0,-2-1-16 0,-4 0-19 16,0 0-24-16,-6 2 3 0,-3 3 11 15,-5 1 14-15,-2 1 19 0,-3-1-8 0,3 1 0 16,-4 0 5-16,1-2 8 0,2 1 4 0,4-4-2 15,3 3-1-15,1-1-3 16,5-2 0-16,0 1-2 16,1-3-4-16,3 0-8 0,0 0-12 15,0 0-14-15,0 0-10 0,2 0-7 0,0 0 6 16,2 0 28 0,-1 0 23-16,-1 0 22 0,3 3 14 0,-2-2-6 15,4 2-1-15,-2 1 3 0,1 1 3 0,-2 2 7 0,3 0 5 16,0 6 0-16,-3-1 0 0,5 3-4 0,-4 4-5 0,2-1 2 0,-2 3-1 15,0 1-5-15,1 1-2 0,-2-1-5 0,-3-1-2 0,1 1 5 0,-2 0-1 0,3 1-11 16,-3 0-33-16,-5 0-72 0,1-1-113 0,-4-1-174 16,-1-2-272-1,2-5-111-15,4-6 726 0</inkml:trace>
  <inkml:trace contextRef="#ctx0" brushRef="#br0" timeOffset="1.86186E6">15136 5253 440 0,'0'0'583'0,"0"0"-163"0,0 0-105 16,0 0-29-16,0 0-55 0,0 0-28 0,0 0-38 0,0 0-36 15,0 0-25-15,0 0-32 0,0 0-22 16,0 0-16-16,0 0-12 0,0 0-11 0,-8-26-7 16,16 21-6-16,4-3-6 0,6-2-2 15,5-1 4-15,6-3-2 0,3 2 1 0,6 0 7 16,1 2-3-16,2 0 2 0,1 0-3 0,0 1 1 16,-2 1-2-16,-1 2-13 0,-5-2-22 0,-3 4-40 15,-3 0-65-15,-6 0-71 0,-3 1-66 16,-7 1-76-16,-2-1-84 0,-1 0-129 0,-3 0-91 0,-3 1 464 15,-2-2 198-15,1 1 0 0,1 0 0 0</inkml:trace>
  <inkml:trace contextRef="#ctx0" brushRef="#br0" timeOffset="1.86227E6">15721 5025 0 0,'0'0'0'0,"0"0"0"15,0 0 0-15,0 0 16 0,0 0 381 0,0 0-57 16,0 0-12-16,58-116-56 0,-44 99-47 0,-4-2-16 16,2 2-45-16,-1 2-2 0,-1 0-8 0,0 2-4 15,-2 2-15-15,-3 1-23 0,1 2-8 0,-3 1-4 16,-2 1-3-16,0 2-8 0,-1 1-15 15,0 3-11-15,0-1-11 0,0 1-11 0,0 0-14 0,0 0-12 16,0 0-9-16,0 0-6 0,0 1-7 16,-1-1-6-16,1 0-8 0,-1 2-12 0,1 0-8 15,0 2-5-15,-1 3 17 0,-1 5 15 0,-3 2 15 16,3 4 10-16,1 1-5 0,-2 2-5 16,-2 2 1-16,3 1-1 0,-2 1-1 15,0 2 4-15,2 0-2 0,0 1 2 0,0-2 1 0,-1 1-3 16,6-5 4-16,-6-1-3 15,3-3-2-15,0-2 2 0,0-4-2 0,0-1 0 16,0-5 2-16,0-1 0 0,3-2 1 0,-3-1 5 0,0-1 5 16,0-1 6-16,0 0 7 15,0 0 4-15,0 0 4 0,-3 0 6 16,3 0-4-16,0 0 0 0,0 0-3 0,-1 0-8 0,1 0 3 16,-1-2 1-16,-1-2-9 0,0-2-3 0,-2-3-12 15,2-3-9 1,-1 0-1-16,-2-5-1 0,3-1 0 0,0-2 0 15,0 0 1-15,-2-2-3 0,3 1-1 0,0 1-1 16,-1 1-2-16,1 2-2 0,1 2-10 0,0 3-14 0,0 2-21 0,0 0-36 16,0 3-43-16,2 2-73 0,5 1-128 0,-4 1-262 15,3 1-784-15</inkml:trace>
  <inkml:trace contextRef="#ctx0" brushRef="#br0" timeOffset="1.86291E6">15816 4773 2014 0,'0'0'98'0,"0"0"-25"0,0 0 43 0,0 0 18 0,0 0 23 0,0 0-12 15,0 0-55-15,0 0-25 0,0 0-26 16,0 0-18-16,0 0-11 0,0 0-9 0,0 0-3 16,0 0 0-16,70-84-2 0,-57 92 1 15,0 4 0-15,4 3 2 0,2 3 3 16,2 4 3-16,-1 3 5 0,3 3 0 0,3 1 3 0,-2 0-5 15,2 1-2-15,0-1-2 0,2-2-3 0,-4-2 4 16,3-1-1 0,-7-4 1-16,1-3 0 0,-3-2 1 0,-5-3 1 15,-3-4-1-15,0-3 0 0,-3-1-1 0,-4-3 5 16,-2-1 11-16,-1 0 22 0,1 0 20 0,-1 0 15 0,0-2 7 16,2-6-18-16,0-3-22 0,-1-5-21 0,0-5-18 0,0-4-8 15,-2-3 6-15,1 0 1 0,0-1-2 0,0-3 5 16,-2 0-7-16,-2-1 0 0,3 0 0 15,0 0-4-15,1 4 2 0,0 2-1 16,0 6-1-16,0 1-1 0,1 5-6 0,4 3-13 0,-2 5-25 16,1 2-35-16,4 5-42 0,1 0-42 15,1 0-59-15,7 7-69 0,-3 5-129 0,-2-1-351 0,-3-3-555 0</inkml:trace>
  <inkml:trace contextRef="#ctx0" brushRef="#br0" timeOffset="1.86336E6">16790 4729 1579 0,'0'0'499'0,"0"0"-358"16,0 0 14-16,0 0 18 0,0 0 24 15,0 0-20-15,0 0-49 0,0 0-24 0,0 0-21 16,0 0-16-16,0 0-12 0,0 0-19 0,0 0-14 16,-27-112-14-16,26 112-15 0,1 0-15 15,-2 4-3-15,-4 6 0 0,1 4 8 0,-5 7 14 0,-2 2 3 16,-2 4-2-16,2-2 1 0,2 1-6 15,1-1 4-15,0 1 3 0,4-1 1 0,-2-1 6 16,4 0-6-16,0-4-1 0,0-2-1 16,2-2-3-16,1-4 4 0,-1-3 0 0,1-4 0 15,-1-1 2-15,1-3 2 0,0-1 9 16,0 0 10-16,0 0 12 0,0 0 7 16,0 0 2-16,1-2 1 0,0-4-10 0,5-5-11 15,-2-5-11-15,4-4-12 0,-1-2 4 0,2-4-6 0,1 1 2 16,3-3 2-16,-2 1-7 0,0-3 4 15,1-1 1-15,-1 1-1 0,-2 2 2 16,2 6-1-16,-5 7 0 0,-2 7-1 0,-3 3 0 16,-1 2-2-16,1 3-8 15,-1 0-9-15,0 0-17 0,0 5-9 0,3 4 8 0,-1 5 11 16,1 5 18-16,3 4 10 0,0 3-3 0,2 2-1 16,0 1-4-16,1 2 6 0,2-2 0 0,0 1 0 0,3-1 4 15,3-2-4-15,-1 2 1 0,1-1 0 16,2-3-4-16,-1 1-11 0,0-5-32 0,-2 1-49 0,-1-3-70 15,-3-2-122-15,-2-4-257 0,-7-5-976 0</inkml:trace>
  <inkml:trace contextRef="#ctx0" brushRef="#br0" timeOffset="1.86416E6">16671 4903 2543 0,'0'0'82'0,"0"0"5"0,0 0 22 0,0 0 18 16,0 0 5-16,0 0-27 0,0 0-34 16,0 0-28-16,0 0-24 0,0 0-18 0,0 0-14 0,0 0 0 15,0 0 2-15,0 0 2 0,149-115 2 16,-101 104 2-16,-1-2 5 0,2 1 1 0,-6 0 1 16,-1 1 0-16,-3 0-1 0,-9 4 3 0,-2-1-3 15,-9 2 0-15,-5 2 0 0,-4 2-3 16,-4 0 2-16,-4 2-1 0,-2 0 1 0,0 0-6 15,0 0-17-15,0 6 0 0,0 2 5 0,1 5 8 16,0 3 20-16,6 4 3 0,-4 2-2 0,-1 2-2 16,4-1-4-16,-2 3-2 15,3-2-1-15,-1 2-1 16,-1-3 1-16,2-1-1 0,-3 0 0 0,-3-1-1 0,4-4 2 0,-3-2-1 16,-1-2-1-16,0-3-3 0,-1-3 2 0,0-1 1 15,0-3 3-15,0 0 5 0,0-3 1 16,0 0 9-16,0 0 6 0,0 0 8 0,0 0 12 15,0 0 5-15,0-3 8 0,-1-1-18 0,0-6-14 16,-3-2-12-16,0-4-15 0,4-4 5 16,-1 0 1-16,1-4-5 0,0-1-2 0,0-1 2 15,2-3 0-15,5-1 1 0,2-1 0 0,0-1-3 16,2-2-1-16,2 0 2 0,-1-1-2 0,3 3 2 16,-2 2-3-16,-1 7-3 0,4 3-3 0,-5 7-4 0,2 1-1 15,-2 4-3-15,1 2-2 16,2 3 2-16,-1 0-3 0,0 4 0 0,2-1 0 0,-2 6-2 15,-2 2-4-15,2 3-5 0,-2 2-7 0,-4 3-7 16,-1 2 2-16,-5 3 1 16,0 0 5-16,-3 3 3 0,-5-5 4 0,-4 3 5 0,-2-2 5 15,-3-2 7-15,-3-1 9 0,3-2 4 0,-4-3 6 16,1 0 4-16,2-4 1 0,2 0 2 0,3-1 0 0,4-2-2 16,1-1-3-16,5-2-3 15,1-2 0-15,1 0 2 0,0 0 5 16,0 0 6-16,0 0 9 0,1 0 4 0,1 0 1 0,-1 0-5 15,5 0-8-15,-3 0-7 0,1-1 1 0,3 0-1 16,9-3 1-16,-1 1 1 0,6-2-7 16,4 3-2-16,-2 0-2 0,2 1-3 0,0 1 2 15,-2 0-2-15,4 0 0 0,-3 3 1 16,0 5-2-16,1 0-2 16,-3 5-3-16,-2 1-2 15,0 1 1-15,-6 3-4 0,-1-1-6 0,-6 0-5 0,-3 0-8 0,-4 0-2 0,0-2 2 16,-8-2 0-16,-4 1 6 0,-5-3 5 15,-5-1 7-15,-4-1 13 0,-2-2 4 0,-8-3 4 0,3-2 2 0,-2-1-1 16,1-1-1-16,3 0-1 0,1-1 0 0,7-2-3 16,4-2 3-16,1 0-6 0,8 0-24 15,5-5-44-15,0 0-93 16,5-2-165-16,0 2-394 0,6 3-773 0</inkml:trace>
  <inkml:trace contextRef="#ctx0" brushRef="#br0" timeOffset="1.86436E6">18000 4582 2871 0,'0'0'2'15,"0"0"-41"-15,0 0 0 0,0 0 16 16,0 0 62-16,0 0 36 0,0 0 9 16,0 0 5-16,0 0-25 0,0 0-21 0,11 138-14 0,-6-111-10 15,0-1-9-15,-1 1-2 0,1-2-7 0,1-1 2 16,-1-1-5-16,-1 0-13 0,0-2-29 0,0-2-53 15,-4 0-101-15,0-3-143 0,0-5-396 16,0-4-836-16</inkml:trace>
  <inkml:trace contextRef="#ctx0" brushRef="#br0" timeOffset="1.86454E6">18016 4395 1048 0,'0'0'552'0,"0"0"-421"15,0 0-36-15,0 0-49 0,0 0-14 16,0 0-61-16,0 0-115 0,0 0-36 0,0 0 4 16,0 0 14-16,0 0-176 0,0 0-536 0</inkml:trace>
  <inkml:trace contextRef="#ctx0" brushRef="#br0" timeOffset="1.86479E6">18325 4507 2349 0,'0'0'207'0,"0"0"-112"0,0 0-15 0,0 0 22 16,0 0 15-16,0 0-10 0,0 0-23 16,0 0-41-16,0 0-25 0,0 0-18 0,0 0-17 15,0 0 6-15,0 0 6 0,0 0 7 0,-5 66 12 16,4-41-4-16,-1 2-3 0,0 1-2 16,1 0 1-16,0 0-3 0,-1-3-1 0,2 0 1 0,2 0-5 15,-2-2 2-15,0 0 3 0,0-3-1 16,0-2 6-16,3 0-6 0,1-2 1 15,1-4-1 1,-1 1-5-16,3-3 10 0,3 0 5 0,-1-3 5 0,3-1 10 0,3-3-1 0,1 1 0 16,3-3-1-16,5-1-6 15,1 0-2-15,1-2-4 0,5-7-7 0,0 0-19 0,5-3-30 16,-2 1-55-16,-4-1-84 0,-1-2-138 0,-8 3-461 0,-8 5-845 16</inkml:trace>
  <inkml:trace contextRef="#ctx0" brushRef="#br0" timeOffset="1.86512E6">18761 4605 2590 0,'0'0'76'0,"0"0"1"16,0 0 17-16,0 0 17 0,0 0 16 0,0 0-11 15,0 0-28-15,0 0-27 0,0 0-21 0,0 0-16 16,0 0-9-16,0 0-9 0,0 0 2 0,0 0 1 15,9-6-2-15,-9 6 8 0,0 0 1 16,0 0 0-16,0 0 4 0,0 0-6 16,0 0-4-16,0 0-2 0,0 0-6 15,0 1 1-15,-2-1-1 0,2 2-2 0,-1-1-2 0,1 0-5 16,0 2 0-16,0 3 6 0,0 5 4 16,3 2 4-16,3 3 3 0,-2 2-5 0,0-1-5 0,-1 0 2 15,2 2 0-15,-1-1 0 16,0 0 4-16,0 2-5 0,-1-2-3 0,-1 1-3 15,3-1-11-15,-3 1-10 0,0-3-26 0,1-1-31 0,-2-2-39 16,-1-3-78-16,1-1-127 0,-1-3-458 0,0-3-839 16</inkml:trace>
  <inkml:trace contextRef="#ctx0" brushRef="#br0" timeOffset="1.86531E6">18757 4376 2356 0,'0'0'50'0,"0"0"-15"0,0 0-1 16,0 0-9-16,0 0-31 0,0 0-40 0,0 0-30 0,0 0-21 15,0 0-132-15,0 0-576 0,0 0-436 0</inkml:trace>
  <inkml:trace contextRef="#ctx0" brushRef="#br0" timeOffset="1.86582E6">19015 4512 2966 0,'0'0'62'0,"0"0"-73"16,0 0 50-16,0 0 18 0,0 0 18 16,0 0 2-16,0 0-6 0,0 0-25 0,0 0-12 15,124-25-6-15,-81 20-21 0,-5 2-4 16,-3-2-1-16,-4 1-1 0,-3 0 3 0,-2 1 2 0,-4-1-1 15,-4 1 0-15,-2 0-3 0,-5 2-1 0,-3 1 1 16,-4-2-1-16,-2 2 3 0,-2 0 1 16,0 0-1-16,0 0-10 0,-4 0-14 15,2 0-21-15,-3 2-3 0,0 4 9 0,-4 3 14 16,-2 1 18-16,1 2 5 0,-2-1-3 0,3 0 1 16,0-3-2-16,3 2 0 0,1-2 2 0,1 0-1 0,0-1 0 15,2 0-2-15,2 0-3 16,0-2 3-16,0-1-1 0,0-2 2 0,0 1 2 15,0-2-2-15,0 0 0 0,0-1 2 0,0 0 2 0,0 2 3 16,0-2 10-16,0 0 6 0,0 0 8 16,0 0 7-16,0 0 3 0,0 0-1 15,0 0-6-15,0 0-7 0,0 0-8 0,0 0-7 0,0 0-8 16,0 0-2-16,0 0-5 0,0 3-7 16,0 2 6-16,2 2 0 0,-2 5 4 0,0 3 6 15,0 3-3 1,0 2 2-16,0-2 0 0,1 2-1 0,-1-2-1 15,0 1 1-15,0-2-2 0,0 0 2 0,2-1 0 0,-1 0-2 16,1-3 1-16,1 0-2 0,-2-2 0 0,2 0 1 16,-2-2 0-16,1-3 1 0,-2 0-1 0,3-1-1 0,-3-3 1 15,0 1-2-15,0-1-2 0,0-1-2 16,0 0-7-16,0 0-10 0,-3-1-21 0,2 2-23 16,-1-2-37-16,2 0-44 0,0 0-43 0,0 0-45 15,0 0-73-15,3-5-279 0,1 0-443 0,0 2 239 0</inkml:trace>
  <inkml:trace contextRef="#ctx0" brushRef="#br0" timeOffset="1.86625E6">19650 4364 2450 0,'0'0'101'0,"0"0"1"0,0 0-4 0,0 0-9 16,0 0-11-16,0 0-26 0,0 0-48 15,0 0-20-15,0 0 2 0,0 0 6 0,0 0 18 16,0 0 9-16,0 0-1 0,0 0-5 0,10 116-3 16,-3-98-3-16,1 0-3 0,-1-3 4 0,2 2 3 15,2-4 1-15,-1-1 5 0,1-3 2 16,1-1 0-16,-2-3 4 0,0-3 3 0,1-1 4 16,-1-1 7-16,2 0 3 0,1-6-2 15,0-1-3-15,2-3-3 0,-1-1-3 0,0-1 2 16,-3-2-3-16,-1 0-5 0,1 0-2 15,-2-3-7-15,-1 3-2 0,0-1-1 16,-3 4-2-16,0 3 2 0,-3 1 7 0,1 4 2 16,-3 2-1-16,0 1-5 0,0 0-9 0,0 0-12 15,0 0-13-15,0 3-19 0,0 5 5 0,-3 5 8 0,1 6 13 16,-3 4 24-16,-1 7-2 0,-4 4-3 16,2 1 1-16,-2 1-6 0,0 2 2 0,3-2-1 15,-2 0 0-15,2-6 2 0,-1 2-2 0,3-3 0 16,-1-1-1-16,4 0-1 0,-2-2-1 15,0-2-5-15,1 0-16 0,0-2-43 0,-1 0-63 16,0-2-97-16,1-7-151 0,0-3-936 0</inkml:trace>
  <inkml:trace contextRef="#ctx0" brushRef="#br0" timeOffset="1.86688E6">21073 4487 2036 0,'0'0'112'0,"0"0"-14"0,0 0 9 15,0 0 35-15,0 0 18 0,0 0-12 0,0 0-37 16,0 0-35-16,0 0-25 0,0 0-22 15,0 0-15-15,0 0-14 0,-30-46-6 16,31 46-1-16,1 0-1 0,-1 0 2 0,3 1-2 0,-3-1 0 16,-1 1 0-16,0 1-5 0,0 2-4 15,0 3 18-15,0 3 12 0,1 6 11 0,-1 5 16 16,0 1-13-16,1 5-6 0,-1 0-3 0,0 0-9 16,1 2-2-1,-1 0-1-15,0 0-1 0,2-2 1 16,-2 0-1-16,0-2-1 0,3-2 4 15,-1-1-4-15,-1-2-3 0,0-1-5 0,1-3-17 16,-2-3-31-16,1-1-52 0,-1-4-93 0,0-2-146 0,-4-1-452 16,3-3-777-16</inkml:trace>
  <inkml:trace contextRef="#ctx0" brushRef="#br0" timeOffset="1.8674E6">20826 4663 2049 0,'0'0'111'0,"0"0"25"0,0 0 15 0,0 0 27 0,0 0-6 16,0 0-55-16,0 0-52 0,0 0-33 15,0 0-18-15,0 0-16 0,0 0-14 0,0 0 2 16,0 0 4-16,0 0 10 0,65-16 8 0,-32 13-3 15,6 2-1-15,6-1 2 0,4-1-3 0,6 1 1 16,-1-2 2-16,5-2-5 0,1 0 1 16,-1-1 2-16,-4 0-2 0,-3 0 3 15,-4 1-2-15,-8 0 0 0,-8 3-1 0,-6 0-2 16,-11 2 1-16,-6 0 7 0,-5-1 11 16,-4 2 9-16,0 0 5 0,0 0-5 0,-2 0-13 15,0 0-15-15,0 0-18 0,-2 0-14 0,-1 4-6 0,-4 1 8 16,-1 5 12-16,-3 1 13 0,-4 3 9 0,1 1-1 15,0 1-3-15,3-2-2 0,0 1 0 16,4 0-1-16,3-1 3 0,1 1 0 0,1-3 1 16,3 0-1-16,1 0 0 15,0 0-2-15,10 0 1 0,0-2-1 16,2 0 3-16,7-4 5 0,1 3 2 0,1-6 5 0,2-1 2 16,4-2-4-16,-3 0 1 0,4 0-3 0,-4-4-1 0,2-3 3 15,-1-1 2-15,-2-1 3 0,-2-3 7 0,-6-1 3 16,1-3 1-16,-6-4-2 0,-1-2-7 15,-5-1-8-15,1-2-8 0,-7 2-7 0,2 0-8 16,-4 1-4-16,-4 3-5 0,-2 1-6 16,-1 5-5-16,1 1-10 0,1 3-7 0,0 1-21 15,4 5-52-15,1 0-104 0,2 2-229 0,2 1-528 0,0 0-226 0</inkml:trace>
  <inkml:trace contextRef="#ctx0" brushRef="#br0" timeOffset="1.86811E6">22299 4411 2646 0,'0'0'71'0,"0"0"22"0,0 0 24 16,0 0 19-16,0 0-4 0,0 0-41 16,0 0-37-16,0 0-24 0,0 0-21 0,0 0-9 15,0 0-17-15,0 0-18 0,0 0-9 0,0 0 6 16,-2 6 12-16,3 9 17 0,1 5 12 15,-1 3 1-15,-1 4 2 0,0 0 1 16,0 4-1-16,0 0-1 0,0 2-1 0,-2-1-3 0,0-2 0 16,2-2 1-16,-4-1-1 0,3-4 0 15,2-1-3-15,-1-6 3 0,0-4-1 16,0-3 2-16,0-2 5 0,0-5-3 16,0 0 9-16,0-2 12 0,0 0 10 0,0 0 15 15,0 0 7-15,0 0 3 0,0-2 5 0,0-4-18 16,0-3-17-16,0-5-16 0,1-3-16 15,-1-3 3-15,0-1 1 0,3-3 0 0,-3-1-5 0,-3-3 3 16,3-1 2-16,3-1-3 0,-2-2 6 0,2-1-3 0,0 2-2 16,4 0 1-16,3 1-8 15,-2 5 5-15,-1 3 1 0,1 6-1 0,0 4 7 0,-5 4-9 16,2 5-7-16,-3 1-5 16,-2 2-17-16,0 0-7 0,0 0-9 0,2 6 8 0,2 3 14 0,-1 3 12 15,1 3 14 1,3 2 0-16,0 3 1 0,-3-1 1 0,3 3 1 0,-3-2 1 0,6-1-7 15,-1-1 6-15,1-2-2 0,1-2 1 0,0-3 4 16,4-2-3-16,-3-1-1 0,0-1 3 0,1-3-2 16,2-2 5-16,-2-1 5 0,-1 0-1 15,4-1 10-15,-4-4-4 0,0-2-5 0,3-2 2 16,-3-2-2-16,1 0-1 0,-2 0 0 0,0-1-2 16,3-2-5-16,-3 0 6 0,-1-2 0 15,-4 3 1-15,1-1 7 0,-1 1-6 16,-2 5-1-16,-3 1-3 0,0 2-9 0,0 2 5 0,-1 1-2 0,0 1-3 15,0 0-5-15,0 0-12 0,0 0-16 16,0 3-16-16,0 4 7 0,0 3 12 16,6 5 18-16,-5 4 18 0,1 2-3 0,0 4-1 0,4-1 0 15,-3 1-1-15,3 0 5 0,-3-1-4 16,6-4-1-16,-3 1 0 0,-1-3-4 0,3 0 2 0,1-4 2 16,-4-1 0-16,2-2 1 0,0-2-13 15,-3-2-20-15,3-1-25 0,-2-3-31 0,3-1-19 16,1-2-26-16,3 0-38 15,1-4-88-15,6-1-161 0,1-3-274 16,-3 2-286-16,-6 2 451 0</inkml:trace>
  <inkml:trace contextRef="#ctx0" brushRef="#br0" timeOffset="1.86846E6">23358 4364 1135 0,'0'0'301'15,"0"0"7"-15,0 0-9 0,0 0-13 16,0 0-47-16,0 0-71 0,0 0-69 0,0 0-51 15,0 0-33-15,0 0-19 0,0 0-11 0,0 0 8 16,0 0 0-16,0 0 12 0,-21-10 6 0,11 16-8 16,3 0 2-16,1 1-7 0,-1 1 2 15,-3 2 5-15,0 3-1 0,-1 0 9 0,-3 4 4 16,-1-1 5-16,-4 3 5 0,4 3-2 0,-3 0-1 16,1-1-5-16,3 1 1 0,4-1-1 15,-1 0-2-15,2-2-1 0,1 0-3 16,6 0 4-16,-2-2-1 0,1-2 0 0,3-2 3 15,0-2-7-15,0-2 1 16,4 0 2-16,0-3-2 0,2 0 8 0,-1-1 4 0,4-1-2 16,0-1 1-16,2 1-6 0,5-2-5 0,-1 0 0 15,4-2-1-15,3 0-5 0,0 0-2 0,6 0-5 0,0-1-11 16,1-2-9-16,-3 1-21 0,3-1-26 16,-3 1-23-16,-3 2-38 0,-1-3-40 0,1 1-68 15,-3-1-106-15,0-2-205 16,-3 3-399-16,-9-1 132 0</inkml:trace>
  <inkml:trace contextRef="#ctx0" brushRef="#br0" timeOffset="1.86958E6">23401 4417 942 0,'0'0'96'0,"0"0"-30"0,0 0 41 16,0 0 61-16,0 0 21 0,0 0-24 0,0 0-44 16,0 0-50-16,0 0-25 0,0 0-12 0,0 0-3 15,0 0-5-15,0 0-2 0,0 0 2 0,106-32 0 16,-100 33 1-16,2 2 0 0,-1 1-2 16,-2 1-6-16,3 1-2 0,-1 1-4 0,-3 1 0 0,-2 3-3 15,3 0-1-15,-4 0-3 0,-1 0-4 16,0 3 3-16,0 1 3 0,-8-1 8 0,-1-1 5 15,-2 2 0-15,-1-2 1 0,-6-1 2 16,3 1 4-16,-6-3 5 0,-3 1-4 0,4-2-4 16,-2-4-9-16,2 0-5 0,4 0-3 15,-2-2-2-15,2 0-1 0,3-1-7 0,2 0-6 16,2-2-13-16,4 2-26 0,1-2-37 0,4 1-58 16,0-1-61-16,0 0-65 0,6 0-32 15,0-1-104-15,1 1-264 16,-4-2 231-16</inkml:trace>
  <inkml:trace contextRef="#ctx0" brushRef="#br0" timeOffset="1.87001E6">23655 4475 0 0,'0'0'0'0,"0"0"240"16,0 0 169-16,0 0-32 16,0 0-82-16,0 0-68 0,0 0-58 0,120-45-40 0,-110 43-26 15,1-1-24-15,-1 2-12 0,0 0-14 0,2 1-11 16,1-1-1-16,-3 1-9 0,-2 0-8 0,1 0-2 15,-1 0-7-15,2 0-3 0,-2 0-1 16,1 0-4-16,-3 0 4 0,3 1-2 0,0 0 2 0,-2 2 7 16,0-1 3-16,0-1 3 0,1 1-1 15,-1 1 0-15,-2-1-5 0,0-1 3 16,0 0 2-16,-3 1-2 0,3-1 2 0,-2 1-9 16,-1 1-3-16,2 0-6 0,-1 0-8 0,-2 1 6 15,3-1-2-15,-1 3 1 0,-1-2 4 16,0 3-5-16,-2 0 1 0,0 0 0 0,0 1-1 15,0 2-1-15,0-1-2 0,0 0 1 16,-4 1 1-16,-2 1 5 16,3 0 3-16,-4 1 1 0,2-2 7 15,-1 2-6-15,-4 0 3 0,1 0-3 16,0-2-5-16,0-1 7 16,1-1 1-16,-2 0 3 0,-1-3 6 0,2 1-4 15,-1-1-1-15,-3 0-2 0,1 0-3 0,-1-3 6 16,-5 0 0-16,0-2-3 0,-3-1-1 0,3 1-7 0,-1 0-5 15,0 0-3-15,2-1-2 0,5-1-14 0,1-1-23 16,2 1-30-16,2 0-37 0,5-2-33 16,0 1-41-16,2-1-74 0,0 0-183 0,1 0-421 0,-1 2 53 15</inkml:trace>
  <inkml:trace contextRef="#ctx0" brushRef="#br0" timeOffset="1.87053E6">24035 4423 0 0,'0'0'414'16,"0"0"-125"-16,0 0 30 0,0 0 14 16,0 0-19-16,0 0-65 0,0 0-66 0,0 0-58 15,0 0-46-15,0 0-27 0,0 0-30 0,0 0-17 16,0 0-6-16,0 0-6 0,-28-19 5 0,18 19 3 16,-1 0 3-16,-2 3 6 0,-2 1-1 0,0 1 2 15,-1 2 2-15,-3 2-1 16,4 2 1-16,-4 2 2 0,0-2 3 0,-2 4 1 15,1 0 7-15,0 1 6 0,0 0 1 16,0-1 3-16,3 1-9 0,4-1-12 0,2-1-8 16,2-1-5-16,-1-1 2 0,7 3 1 0,-2-2 3 15,8 1 1-15,-3 1 0 0,1 0 3 16,5-1 2-16,7 0 8 16,-1 1 8-16,3-4-4 0,3-2 3 0,2 0-5 15,0-3-2-15,1 1 9 0,0-1-7 0,0-3 6 0,-2-1-4 16,2-2-4-16,0 2 1 0,-2-2-4 0,3 0 0 0,0-5-4 15,-1 0 0-15,-2 1 0 0,1-2-6 0,-2 1-1 16,2-2-8-16,-3 1-19 0,-2-3-25 0,2 1-37 16,-4-1-58-16,2-4-99 0,-1 2-220 0,-5 1-549 15,-2 4-154-15</inkml:trace>
  <inkml:trace contextRef="#ctx0" brushRef="#br0" timeOffset="1.8709E6">24395 4123 1248 0,'0'0'193'0,"0"0"43"0,0 0 19 15,0 0 27-15,0 0-29 0,0 0-65 0,0 0-58 16,0 0-43-16,0 0-31 0,0 0-29 16,0 0-20-16,0 0-21 0,0 0-25 0,10-30-8 15,-10 36 12-15,4 3 13 0,0 4 32 16,-1 3 17-16,3 6 0 0,-4 1 2 0,-1 2-7 0,-1 3-3 16,0 1-5-16,0 2 0 0,0-1-4 15,-1 1-2-15,0 0-1 0,-1-1-4 0,0 0 0 16,2-1-1-16,-2-1 1 0,1-1 1 15,2 0 0-15,-1-4 0 0,0 1-3 0,2-2 0 16,-2-2 0-16,0-3-4 0,0-1-5 0,2-4-18 16,0-1-33-16,-2-3-59 0,1 1-95 15,-1-4-144-15,0-1-335 0,0-2-776 0</inkml:trace>
  <inkml:trace contextRef="#ctx0" brushRef="#br0" timeOffset="1.87116E6">24228 4502 1543 0,'0'0'180'0,"0"0"9"0,0 0 11 16,0 0 5-16,0 0-24 0,0 0-43 0,0 0-41 15,0 0-45-15,0 0-24 0,0 0-10 0,0 0-1 16,0 0 1-16,122-50-3 0,-103 50 1 0,3 0 2 16,0 0-5-16,0 0 4 0,2 0-4 0,1 0-6 15,-2 0 2-15,-3 0-6 0,0 1 0 16,0 1-5-16,-6 0 1 0,0 1-2 0,-3-2 1 15,-2-1 4-15,0 0-4 0,-5 0-7 0,-3 0-34 16,-1 0-56-16,0 0-127 0,-2-1-267 16,-1 0-514-16,-3 0-88 0</inkml:trace>
  <inkml:trace contextRef="#ctx0" brushRef="#br0" timeOffset="1.87212E6">15695 5704 2047 0,'0'0'8'0,"0"0"8"0,0 0 42 0,0 0 50 0,0 0 33 0,0 0 6 16,0 0-32-16,0 0-30 0,11-116-18 15,-11 116-19-15,1 0-23 0,-1 0-29 16,0 0-33-16,0 1-10 0,4 7 4 0,-2 5 21 0,1 5 28 15,-2 8 14-15,3 5 1 16,-4 4-2-16,2 4-3 0,-2 2-5 0,1 1-1 0,-4 1-3 16,-2-1-1-16,3-1 1 15,-1-2-1 1,-2 0 0-16,4-3-2 0,-1-5-1 0,-2-3 1 0,2-6-1 0,1-7 1 0,1-3 1 16,-1-4-1-16,2-3 3 0,-1-3 10 15,0-1 12-15,0-1 20 0,0 0 11 16,0 0 13-16,0-6-4 0,0-3-22 0,2-8-16 0,2-5-23 0,-2-6-7 0,-1-3 0 15,0-1 2-15,-1-2 1 16,0-2-3-16,0-1 2 0,0-2 0 0,-1-4-1 0,-6 2 3 16,4-2-3-16,-6 0-1 0,5 1-1 15,-3 4-1-15,3 5 4 0,-1 6-1 0,3 6 1 0,1 4-1 16,0 5-1-16,1 5-2 0,0 1-2 0,0 2-5 16,4 0-9-16,2 2-7 15,4-2-5-15,3 3 1 16,4 0 5-16,3 1 6 0,2 0 6 0,0 1 4 0,2 1 4 0,5 3 0 15,0 1 1-15,-1 1-3 0,-2 0-3 16,1 4-2-16,-6-1-3 0,-1 3-3 16,0-1-2-16,-9 4-5 0,-1 0-3 0,-3 1-3 0,-3 0 0 0,-4 2 3 15,0-2 1-15,-10 1 5 0,-1 0 5 16,-3-2 8-16,-3-2 7 0,-3 0 2 16,-1 1 1-16,0-2 1 0,1-1-3 0,2-2 1 0,5-1 0 15,3-4-3-15,2-1-3 0,6 0-6 0,1-1-21 16,1 0-32-16,1-1-32 0,3 1-33 0,5-2-16 15,6 0-54-15,1-2-110 0,8-5-244 0,-8 0-288 16,1 2 346-16</inkml:trace>
  <inkml:trace contextRef="#ctx0" brushRef="#br0" timeOffset="1.87268E6">16427 5646 1054 0,'0'0'101'0,"0"0"-66"0,0 0 44 16,0 0 113-16,0 0 25 0,0 0-4 15,0 0-38-15,-31 126-34 0,28-103-20 0,-3 2-25 16,4 0-25-16,0 1-19 0,1-1-17 16,2 0-9-16,-1-2-5 0,0-2-3 0,0-3-3 0,0-1 1 15,1-3 3-15,-2-1-4 0,0-4-3 16,-2-2-1-16,2-3-4 0,0-1 15 0,1-3 15 16,0 0 15-16,0 0 18 0,0 0 0 15,0 0 6-15,-2-3-16 0,0-2-18 0,-4-4-12 16,2-6-22-16,-3 0-2 15,3-4-1-15,-1-2 1 0,3-3 0 0,0-2 0 0,1-2 2 16,1-3-5-16,0-2 1 0,4-2-3 16,6-2-5-16,0-2 5 0,2 0-2 15,4 0-2-15,-1 6 2 0,3 2-7 0,0 6 0 16,-1 3-3-16,-1 5-2 0,0 5-5 0,-4 2-5 16,-1 6-1-16,0 1 0 0,-1 3 2 15,1 2 5-15,0-1 0 0,-1 5 0 0,-1 2-8 0,0 3-5 0,-3 2 0 16,-1 2-1-16,-3 2 14 0,-1 1 7 0,-1 4 3 15,0-1 4-15,0-1-2 0,-4 3 0 0,-4-1 4 16,-2 1 1-16,0-3 1 0,0-1 0 16,-2 0 1-16,2-2 1 0,-2-1 0 0,-4-1 3 15,3-2 0-15,-4 0 0 0,5-2 1 16,-2-2 0-16,4-2 0 0,1-2-1 0,1 0 1 16,4-3 0-16,-1 0-1 0,4-2 1 0,1 0-2 0,0 0-1 15,0 0-2-15,2 0-8 0,3 1 4 0,-1 1 4 16,6 2 7-16,1 1 11 15,6-1-1-15,2 2-3 0,4 1-4 0,4-1-9 16,0 3 3-16,2-2-2 0,3 0 0 0,2-1-1 16,-3-2-1-16,0 1 0 0,-1-2-2 0,-4 0 0 15,1-3-10-15,-6 0-19 0,0 0-34 16,-1-3-42-16,-4-1-59 16,-1-2-73-16,-2-2-85 0,0-2-123 0,-1 0-232 0,-6 2-92 0,0 1 523 0</inkml:trace>
  <inkml:trace contextRef="#ctx0" brushRef="#br0" timeOffset="1.87293E6">17028 5716 0 0,'0'0'0'0,"0"0"184"0,0 0 299 0,0 0-39 16,0 0-54-16,41-121-47 0,-37 114-53 0,-3 1-42 16,-1 3-35-16,0 2-54 0,0 1-52 15,0 0-46-15,0 0-45 0,0 1-27 0,0 4-10 0,-1 3 9 16,-3 4 18-16,2 5 11 16,0 5 8-16,0 2-5 0,0 3-9 0,0-1-3 0,2 1-3 15,0-3 1-15,2 2-5 0,1-3 3 16,0-1 1-16,4 1-6 0,1-4 0 0,-2 0-16 0,2-2-32 15,-1-3-58-15,-1-4-93 0,1-2-136 16,-3-3-321-16,1-2-798 0</inkml:trace>
  <inkml:trace contextRef="#ctx0" brushRef="#br0" timeOffset="1.87299E6">17189 5620 226 0,'0'0'577'0,"0"0"-425"0,0 0-6 0,1-135 12 16,-1 107 17-16,0 5 2 15,2 5-49-15,1 2-83 0,0 6-60 0,2 2-74 0,1 5-35 0,3 2-38 16,1 1-156-16,-1 1-259 0,-5 2 78 0</inkml:trace>
  <inkml:trace contextRef="#ctx0" brushRef="#br0" timeOffset="1.87338E6">17667 5558 2435 0,'0'0'125'0,"0"0"-30"0,0 0 22 16,0 0 15-16,0 0 7 0,0 0-7 0,0 0-33 16,0 0-24-16,0 0-16 0,27-120-17 0,-27 111-7 15,0 1-4-15,0 2-1 0,-4 1 2 0,1 0-9 16,2 4-4-16,-1 0-6 0,-1 1-10 16,2 0-4-16,-1 0-9 0,1 0-9 0,-1 1-3 15,-5 6 4-15,-4 3 4 0,-2 5 9 16,-5 1 6-16,-1 5-1 0,1 1-2 0,2 3 1 15,-1-2 2-15,4 1-1 16,0 3 0-16,3 0 2 0,1 0-2 16,0 0 0-16,5 0-1 0,0-1 0 0,4-1-2 0,0-2 1 15,0-2 2-15,1-3-1 16,6 1 1-16,3-4 1 0,2 1 0 0,5-2 2 16,-3-2 0-16,7-3 1 0,-1-2 0 0,4-1 1 0,1-4-2 15,1-1 3-15,1-1 0 16,0 1-3-16,-2-3 1 0,2-4-7 0,-5-1-3 0,2 1-8 0,-5 0-14 15,-1-2-18-15,-2 4-20 0,-4-1-22 0,-2 0-22 0,-4 2-32 16,0-1-51-16,-5 0-97 0,0 3-206 0,-1 0-457 16,0 0-195-16</inkml:trace>
  <inkml:trace contextRef="#ctx0" brushRef="#br0" timeOffset="1.87386E6">18320 5368 1681 0,'0'0'218'16,"0"0"-21"-16,0 0-2 0,0 0 3 0,0 0-2 0,0 0-43 0,0 0-58 16,0 0-46-16,0 0-25 0,0 0-11 0,0 0-4 15,0 0 6-15,0 0 5 0,-70 49 11 16,53-30 6-16,-1 2-2 0,2 1-2 0,2-1-9 15,1 3-2-15,0-2 2 0,1 2 1 16,3 0-1-16,2-1-4 0,1 0-2 0,1-2-4 16,2-1 0-16,5 1-2 0,-2-3 1 0,2 0-2 15,5-2 1 1,0 0-1-16,6-2-1 0,1-1 1 0,1 0-1 16,3 0-2-16,1-2 4 0,3-4-3 0,2 0 1 15,2-2 1-15,3-3-6 0,3 0 0 0,1 0-4 0,-1-2-14 0,2-2-19 16,-1-3-27-16,-2-1-37 0,-1-2-61 15,-3-1-84-15,-4-2-190 0,-8 3-605 16,-6 2-434-16</inkml:trace>
  <inkml:trace contextRef="#ctx0" brushRef="#br0" timeOffset="1.87406E6">18292 5679 2228 0,'0'0'181'0,"0"0"-11"16,0 0 8-16,0 0-4 0,0 0-5 15,0 0-45-15,0 0-56 0,0 0-35 0,0 0-21 0,0 0-12 16,0 0-1-16,0 0 1 0,0 0 0 0,143-33 0 16,-119 28 0-16,3 0-2 0,-3 3-5 0,-3-1-21 15,0 3-43-15,-5-2-82 0,-4 2-144 0,-3 0-330 16,-5 0-990-16</inkml:trace>
  <inkml:trace contextRef="#ctx0" brushRef="#br0" timeOffset="1.87463E6">13918 7106 1488 0,'0'0'425'0,"0"0"-188"0,0 0-47 0,0 0-5 0,0 0 0 0,0 0-42 16,0 0-48-16,0 0-41 0,0 0-19 0,0 0-3 15,0 0-6-15,0 0 1 0,5-10 9 0,2 10 1 16,9 0 8-16,0-1 4 0,9-1-9 0,4 2-3 16,4-2-5-16,7 0-5 0,3-1-3 15,6 3-2-15,2-3-4 0,5-1-1 0,0 2-5 16,-3-1-4 0,2 1 1-16,-4 1-5 0,-8 2 0 0,-2-1-1 15,-9 0-3-15,-3 0 2 0,-8 0 0 16,-2 0-1-16,-8 0 3 0,-6 0-6 0,-2 0-5 15,-3 0-15-15,0 0-30 0,-9-1-37 0,-1 1-40 16,-8 0-57-16,0 0-63 0,-5 0-136 0,5 0-540 0,5 0-584 16</inkml:trace>
  <inkml:trace contextRef="#ctx0" brushRef="#br0" timeOffset="1.88456E6">15723 6789 1769 0,'0'0'160'0,"0"0"24"15,0 0-43-15,0 0 19 0,0 0 0 0,0 0-33 16,0 0-6-16,0 0-37 0,0 0-12 0,0 0-20 15,0 0-19-15,0 0-21 0,-55-76-26 0,54 80-14 16,0 4 3-16,-1 7 5 0,-1 6 12 16,-3 6 6-16,5 2-11 0,0 4 0 0,0 2 10 15,2 3 7-15,-1 3 13 0,1-1-1 0,1 0-8 16,4-1-3-16,-2-5 0 0,1-3-2 16,-1-2 1-16,-2-5-2 0,5-3 0 15,-5-3 0-15,4-2 0 0,-3-6-2 0,-2-2 3 16,1-3 1-16,-1-3 6 0,2 0 12 15,-3-2 9-15,1 0 12 0,-1 0 3 0,0 0 6 0,0 0 4 0,0-4 2 16,0-1-12-16,0-5-16 0,0-3-15 16,0-6-13-16,0-1 1 0,-5-2 3 15,3 0-1-15,0-1-4 0,-4-4 2 16,3 2-1-16,-1-2-1 0,-1-1 0 0,3 1 1 0,-4-1-3 16,4 1 2-16,0 1-1 0,1 3 0 0,-5 4 6 15,6 3-1-15,0 3-1 16,0 0 0-16,0 2-9 0,0-2 2 15,4 1-3-15,-1 3-3 0,-1-1 3 0,4 2-7 0,-2 2-4 16,4 0-1-16,3 0 1 0,0 0 5 0,7-1 4 16,-3 1 2-16,3 1-1 0,1 3 1 0,0 1 0 0,-1-1 1 15,3 1 0-15,-1 1-4 0,0 0-6 16,0 0-12-16,-4 4-25 0,1 2-24 16,-3 1-31-16,-3 2-40 0,-1 0-66 0,-1 3-103 15,-3-3-236-15,-4-2-591 0</inkml:trace>
  <inkml:trace contextRef="#ctx0" brushRef="#br0" timeOffset="1.88476E6">15790 7061 1950 0,'0'0'166'15,"0"0"-8"-15,0 0-39 0,0 0 0 0,0 0-6 0,0 0-45 16,0 0-42-16,0 0-27 0,0 0-10 15,0 0-2-15,0 0 3 0,0 0 5 0,0 0 1 16,146-70 2-16,-112 68-18 0,-2 2-77 0,0 0-134 16,-2 0-219-16,-10 0-410 0,-4 0-155 0</inkml:trace>
  <inkml:trace contextRef="#ctx0" brushRef="#br0" timeOffset="1.88536E6">16358 6867 1862 0,'0'0'255'0,"0"0"-5"16,0 0-57-16,0 0-7 0,0 0-19 0,0 0-35 0,0 0-37 16,0 0-34-16,0 0-27 0,0 0-26 15,0 0-21-15,0 0-14 0,0 0 4 0,0 0 5 16,-35 5 10-16,28 22 10 0,2 3-2 0,-1 1 0 16,3 2 0-16,0 2 1 0,3 1 1 0,-2 1-1 15,2-2 1-15,2 1-1 0,-2-2 0 16,0-5 2-16,0 0 0 0,2-4 0 0,-2-3-3 15,0-4 0-15,1-4 0 0,0-3 0 0,0-4 5 16,-1-3-3-16,1-1 4 16,-1-3 6-16,0 0 8 0,0 0 16 0,0 0 11 0,0 0 9 0,0-3 1 15,0-5-20-15,0-4-13 0,-1-7-18 16,-2-1-9-16,-1-3 6 0,2-3-3 16,0-2 0-16,0-1-2 0,-2-4 0 0,4-1 2 15,0-3-1-15,-1-2 4 0,4-1-5 0,3-2-1 16,1 1-2-16,3-1-3 0,0 2 3 0,2 4-2 15,0 6 0-15,-1 6 0 16,5 5-11-16,-3 4 0 0,2 3 0 16,0 3-2-16,3 1 6 0,-2 3-1 0,4 4 0 15,-1 0-3-15,1 1 1 0,-1 1-2 16,-2 5-5-16,-2 2-7 0,1 2-15 0,-4 6-10 0,-4 0-2 0,-5 3-3 16,-3 3 14-16,1 2 7 0,-9 2 1 0,-4 1 9 0,-1-2-7 15,-6 1 0-15,-2-5 7 16,-7 0 4-16,-1 0 12 0,-1-4 8 0,1-1 4 0,0-2 7 15,2-4 2-15,5-1 3 0,4 0 5 16,4-4 2-16,4 0 2 0,4-3-5 0,3 1-3 0,2-2-7 16,1 1-4-16,0-2 2 0,2 3 11 15,1 1 10-15,5 1 7 0,1 4 2 16,4 0-10-16,4 1-9 0,4 1 4 0,2 0-3 16,3 4-1-16,0-3 1 15,3 2-8-15,1-1-2 0,1 0 3 0,-1 1-4 0,0-2 1 16,1 1 0-16,-1-1-1 0,-2-1 1 0,-4-1-2 15,-3 1-9-15,-2-3-26 0,-5-1-45 0,-1-1-84 16,-4-2-130-16,-3-1-316 0,0-1-897 0</inkml:trace>
  <inkml:trace contextRef="#ctx0" brushRef="#br0" timeOffset="1.88567E6">17276 6638 2647 0,'0'0'72'0,"0"0"-1"16,0 0-15-16,0 0 11 0,0 0 7 0,0 0-13 15,0 0-22-15,-120 3-18 0,100 12-5 0,1 4-3 16,-1 3 0-16,2 3-1 0,0 3-1 16,1 1 2-16,0 2-4 0,4 2-3 15,1 0-2-15,3 1-4 0,0-3 5 0,4 2 0 16,2-4 3-16,4 0 3 0,-1-2-4 0,9-1 0 15,1-4-2-15,0 0-2 0,5-2 3 0,1-3-1 16,4-2 0-16,-1-2-2 0,3-1 0 0,4-5-4 16,-1-2-5-16,3 1-16 0,-2-6-23 15,1 0-33-15,0-3-49 0,-3-4-70 0,-3-1-103 16,-2-4-225-16,-3 4-438 0,-10 3-51 0</inkml:trace>
  <inkml:trace contextRef="#ctx0" brushRef="#br0" timeOffset="1.88585E6">17078 7018 1876 0,'0'0'210'0,"0"0"-119"0,0 0 2 15,0 0 33-15,0 0 30 0,0 0 8 0,0 0-34 16,0 0-44-16,0 0-30 0,0 0-27 16,0 0-14-16,0 0-11 0,0 0-1 0,0 0 4 15,50-8-8-15,-19 4-19 0,3 0-31 0,3-2-54 16,4 0-88-16,-2 0-142 0,-9 1-319 0,-10 1-852 0</inkml:trace>
  <inkml:trace contextRef="#ctx0" brushRef="#br0" timeOffset="1.88629E6">17823 6642 1404 0,'0'0'227'0,"0"0"4"16,0 0 23-16,0 0-20 0,0 0-28 0,0 0-38 15,0 0-52-15,0 0-27 0,0 0-18 16,0 0-20-16,0 0-17 0,0 0-15 0,0 0-8 16,0 0-6-16,-72-54-3 0,59 61 0 0,-2 2-2 15,-2 3 3-15,-2 0-1 0,0 2 1 0,1 3 4 16,1 0-5-16,-1 0 1 0,2 0-1 16,3 1-3-16,1-2 2 0,2 0 2 0,2-3-2 15,4 3 4-15,0-2-3 0,1-2 1 16,3 2 0-16,0-2 2 0,4 3 3 15,2-4 3-15,3-1 1 0,2-1 0 16,0 1 1-16,6-2 0 0,0 0 1 16,6 0-2-16,0-1-2 0,1 0-3 0,2 0-3 0,-3 2-3 0,5 0 0 15,-5 2 1-15,-1 0-2 0,2 3 4 0,-6-2-6 16,-2 3 0-16,0 1-2 0,-3 0-1 16,-4 0 1-16,-2 0 1 0,-3-1 0 0,-2-1 0 0,-2 2-1 15,0-2 2-15,-2-2-1 0,-6-1 2 0,0-1 0 16,-4-2 0-16,-2-1 2 0,-3-1 0 15,-4-3 3-15,0-1 1 0,-7-2-2 16,0 0-1-16,-3-1-6 0,-3-7-7 16,-4-1-9-16,3 0-13 0,0-3-11 0,2-1-21 15,7-1-19-15,0-3-53 16,7 0-121-16,6 3-351 0,5 5-959 0</inkml:trace>
  <inkml:trace contextRef="#ctx0" brushRef="#br0" timeOffset="1.88712E6">18013 6716 1798 0,'0'0'37'0,"0"0"-27"0,0 0-5 0,0 0 60 0,0 0 77 16,0 0 66-16,51-116 35 0,-51 110-28 0,0 1-46 16,0 4-57-16,0 1-45 0,0 0-38 15,0 0-42-15,0 3-15 0,2 6 0 0,1 8 6 16,1 4 20-16,0 5 8 0,1 4-2 0,2 4 3 16,-2 1-1-16,3 5-3 0,1 0 4 0,-1-1-3 15,0-1-1-15,-1-2 1 0,-1-3-1 16,-2-2 1-16,-1-4 1 15,0 0-3-15,0-5 2 0,-2-3-4 0,2-2-3 0,-2-4-7 16,0-5-17-16,1-2-30 0,-1-2-35 0,0-3-40 0,0-1-22 16,0 0 11-16,-1-5-9 0,0-3 39 0,3-4 31 15,0-2 15-15,-1-2 49 0,-1-3 12 16,0 1 6-16,-1-2 6 0,0 0 0 0,2-1 3 16,1-1 16-16,-1 1 16 0,-1 2 18 0,1 1 21 15,1 2 11-15,0 5 6 0,-1 0 1 0,1 4-11 16,-1 2-17-16,2-1-16 0,-1 1-13 15,4 0-8-15,0 1-4 0,0-1-4 0,5-2 1 16,0-1 2-16,3 2 2 0,1-2 4 16,0 1-1-16,4 0 0 0,0-2-2 15,1 0-6-15,1-1-1 0,-4-2-2 0,3 1 0 16,1 0 2-16,-5-2-1 0,1-1-1 16,-3-1-3-16,-2 1 1 0,-1 2 3 0,-4-1 5 0,-1 3 6 15,-1 0 1-15,-3 2 2 0,-3 2 1 0,0 0-3 0,0 1 1 16,0 2-4-16,0 1-3 0,0 0 0 0,0 1-9 15,0 1-4-15,0 0-5 0,-1 0-9 16,1 0 0-16,0 0-6 0,0 0-7 16,-1 3-9-16,0 1-6 0,-3 5 4 15,1 6 9-15,-5 5 11 0,2 6 5 16,-3 4 3-16,2 2-4 0,0 2 0 0,2-1 0 16,2 3 0-16,1-3 0 0,2 0 1 0,0-1-1 15,2-3-2-15,1 0 0 0,1-1-2 0,6-3 2 0,-5 0-3 16,2-5-5-16,1 0-19 0,1-4-33 0,2-2-48 15,-1-3-52-15,1-2-71 0,1-4-127 16,-2-2-370-16,-2-1-868 0</inkml:trace>
  <inkml:trace contextRef="#ctx0" brushRef="#br0" timeOffset="1.8877E6">18969 6618 1869 0,'0'0'825'0,"0"0"-735"0,0 0-10 15,0 0 4-15,0 0 8 0,0 0-6 0,0 0-24 16,0 0-34-16,0 0-17 0,0 0-6 16,0 0-5-16,0 0 4 0,-125 45 1 0,118-15 0 0,-4 2 3 15,6 3 0-15,2 0-1 0,1 1 0 16,2 1 2-16,0-1-5 0,0-2 1 0,3-2-1 16,4-3-5-16,-2-1 5 0,1-3-2 0,2-3 0 15,-2-3 3-15,0-3-3 16,-2-4 1-16,1-1 0 0,-2-5-8 0,1-3 6 0,-2-2 3 15,0-1 5-15,-2 0 14 0,1 0 4 16,0-3 3-16,2-5-5 0,2-5-8 0,1-3-9 0,0-3-3 16,0-4 1-16,-1-2-4 0,-2-3 5 15,0-2-1-15,0-4-2 0,-2-3 9 0,2-2-10 16,-2-3 1-16,-1 3 0 0,2 3-5 0,-4 3 5 16,2 7 4-16,0 6 0 15,0 6 7-15,0 5-5 0,0 4-2 0,0 3-3 0,0 2-11 16,0 0-9-16,0 0-9 0,0 1-18 0,0 6 6 15,4 4 11-15,-2 5 8 0,6 3 19 16,-1 6 1-16,2 2-4 0,2 3 1 0,1 0 0 16,2 1 1-16,0-1-1 15,2-1 0-15,0-3-1 0,3 0 3 0,0-3-2 16,3-2 0-16,2-1 3 0,-1-1-6 16,0-5 5-16,0-2 0 0,0-5 1 0,-4-2 4 0,2-3 3 0,-3-2 0 15,0-1 6-15,-2-6-3 0,0-3 2 0,-1-1 5 16,-1-4-3-16,-1-2-4 15,-4-3 4-15,-1-1-4 0,-4-5-1 16,-2 0 4-16,0-3-8 0,-4-3-2 16,2-2-1-16,-1 2-5 0,-5-3 2 0,-1 2 0 0,0 2-2 0,-1 3 6 15,1 5-8-15,1 6-2 0,-1 4-5 0,4 6-14 0,0 3-12 16,2 4-33-16,1 0-55 0,0 4-39 0,1 7-55 16,-1 4-76-16,3 3-160 0,0-3-582 15,1-5-165-15</inkml:trace>
  <inkml:trace contextRef="#ctx0" brushRef="#br0" timeOffset="1.88799E6">19837 6602 2400 0,'0'0'143'0,"0"0"15"16,0 0-8-16,0 0-8 0,0 0-15 15,0 0-24-15,0 0-28 0,0 0-11 0,0 0-17 0,0 0-20 16,0 0-19-16,0 0-24 0,0 0-14 15,0 0 2-15,-59-61 7 0,52 80 13 0,-3 4 10 16,-1 4 0-16,-2 3-1 0,-1 1 1 0,2 0-1 16,2 1 1-16,-2 1 2 0,0 1-4 15,5 0 1-15,-3-1 1 0,5 0-5 0,1-5 4 16,5-3 0-16,-1-4-1 0,7 0 2 0,3-4-2 16,2 1 1-16,5-5 1 0,2 1-1 0,4-4 2 15,3-1 1-15,2-5-3 0,2-2-5 0,3-2-14 16,-2 0-23-16,0 0-34 15,-3-6-58-15,0-3-119 0,-8 2-293 0,-9 3-1040 16</inkml:trace>
  <inkml:trace contextRef="#ctx0" brushRef="#br0" timeOffset="1.88845E6">19746 6853 2437 0,'0'0'86'0,"0"0"-5"0,0 0 17 0,0 0 24 0,0 0 2 15,0 0-33-15,0 0-43 0,0 0-31 16,0 0-13-16,0 0-1 0,0 0 3 0,0 0 10 16,0 0 4-16,55-7-4 0,-19 7-3 15,4 0-3-15,-1-2-1 0,0-3 2 0,-3-3-2 0,-2-1 2 16,-3-3-2-16,-1 1 3 0,-3-2 1 16,-3 0-1-16,-3 0 3 0,-2-2-2 0,-5 1 4 15,-1-2 1-15,-2-2-2 0,-3 3 1 0,-2-2-3 16,-2 1-4-16,-2 3 2 0,1 1-4 15,-3 3 1-15,0 0-1 0,0 3-2 0,0 1 0 16,-1 3-4-16,-1 0-8 0,1 2-7 0,-2 0-7 16,1 0-2-16,-4 0 3 0,-3 5 5 15,-2-1 5-15,-3 5 3 0,1 0 0 16,0 1-1-16,-1 3 3 0,4 2-1 0,3-1 1 0,0 2 1 16,3 0-2-16,1-1 5 15,3 1 0-15,1-3 1 16,-1 1 4-16,3-1-1 0,3 3-1 15,0-3 0-15,2-1-3 0,0 1 2 0,4-1 1 16,-1 1 2-16,2 0 1 0,-1 0-2 0,3 0-1 16,0-1-2-16,-4-2 2 0,4-1-1 0,-3-2 0 0,0-1-2 0,-1-1-8 0,-2-1-10 0,-6-3-21 15,1 0-30-15,-1-1-30 0,-3 0-45 16,0 0-60-16,0 0-105 0,-3-1-278 0,-1-1-455 16,2-1 208-16</inkml:trace>
  <inkml:trace contextRef="#ctx0" brushRef="#br0" timeOffset="1.88906E6">20478 6497 1849 0,'0'0'180'0,"0"0"12"0,0 0-17 0,0 0 6 0,0 0-20 16,0 0-38-16,0 0-38 0,0 0-32 16,0 0-22-16,0 0-19 0,0 0-13 0,0 0 2 15,0 0 2-15,0 0-2 0,-100 28 3 16,79-10-4-16,0 2 3 0,0-2 3 0,0 3 2 16,1 1 1-16,1 1 4 0,1 2 2 15,1-1 2-15,1-2-2 0,1 0-1 16,4-1-2-16,1-3-3 0,6 1 8 0,3-2 0 15,1 1 4-15,1-1 2 0,7-2-5 16,2-1 1-16,6 0-3 0,-1-1 1 16,3-4 4-16,3 0-4 0,5-2-2 0,1-2 0 15,6-1-2-15,0 0-3 0,2 1-1 0,1-4-3 16,-3 1-6-16,3-1 6 0,-2-1-2 0,-1 3-2 0,-4-2 6 0,-2 0-7 16,-7 1 0-16,-7-1-1 15,-3 2-6-15,-3-2 5 0,-6 0-4 0,-1 0-1 0,0 2-1 16,-3 1-2-16,-4 1 5 0,-3 4 6 15,-5 0 7-15,-4 0 2 0,-7 0-2 0,-4-2 1 0,-1 0-5 0,0 0 1 16,0-3-1-16,-1 2-1 0,0-3 5 16,4 0-6-16,1-1-2 0,4 0 1 15,5-1-10-15,2-1 5 0,5 0-9 16,4 0-13-16,3-3-16 0,4-1-49 16,0-2-54-16,4-2-103 0,6-2-184 0,0 2-404 0,-2 1-737 0</inkml:trace>
  <inkml:trace contextRef="#ctx0" brushRef="#br0" timeOffset="1.88944E6">20887 6565 512 0,'0'0'746'0,"0"0"-384"0,0 0-42 0,0 0-47 15,118-84-38-15,-105 77-10 0,-5 4-42 0,-4-1-35 16,-3 4-30-16,-1 0-25 0,0 0-28 16,-1 0-24-16,-2 0-23 0,-2 0-23 0,-1 5-2 0,-4 2-1 15,-5 2 7-15,-5 3 10 0,-5 2-4 16,-1 1 0-16,3 3-4 0,1 0-5 0,3 0 5 15,2-2-1-15,4 2 2 0,3 0 3 0,2 0-5 16,2-1 2-16,4-2-1 0,2 0-2 0,0-1 4 16,8 0 3-16,2-2 1 0,4 0 3 15,3 0 1-15,3 0 1 0,1-2 0 0,4 2 4 16,0-3-8-16,-2 1-2 0,0 0-3 16,0 1-6-16,-1 0 5 0,-1 1 1 0,-1-1-1 15,-1 2 5-15,-3-1-5 0,-1 0-3 16,-4-1 0-16,-3-2-4 15,-1 0 5-15,-4 0 1 0,-3 1 2 0,0-1 4 16,-5 0 0-16,-4 1 5 0,-4-3 1 16,-4 3 7-16,-3-3-2 0,-6-2-3 0,-4 1-2 0,-4-2-13 0,-2-4 4 0,-5 1-6 0,1-1-14 15,-1 0-20-15,-2-4-47 0,2-3-59 16,1-1-77-16,0-2-120 0,10 2-360 16,11 1-908-16</inkml:trace>
  <inkml:trace contextRef="#ctx0" brushRef="#br0" timeOffset="1.89052E6">21575 6750 1292 0,'0'0'683'0,"0"0"-637"0,0 0 1 0,0 0 55 0,0 0 35 16,0 0 23-16,0 0-11 0,0 0-40 16,0 0-13-16,0 0-19 0,0 0-21 0,0 0-27 15,-7-50-17-15,19 46-4 0,3 0 0 0,5 1 1 16,3 0 0-16,0-1-3 0,6 0 2 16,1 1-1-16,1-2-1 0,0 2-1 0,1 1-3 15,-1 0-2-15,1 1-2 0,-3 0-5 16,-1 1-11-16,-5 0-19 0,-3 1-29 0,-2-1-45 15,-5 0-43-15,-3 0-49 16,-1 0-45-16,-3-1-6 0,-2-3 26 0,-2-1 65 16,1-4 87-16,0 0 65 0,-1-4 50 0,1-1 35 15,3-3 37-15,-3 2 30 0,5 0 8 0,-1-2 2 16,-3 1-3-16,5 2-9 0,-2 1 3 16,-1 1-9-16,1 1-20 0,-4 1-12 15,3 3-11-15,-4 1-8 0,-1 4-5 0,-1-1-13 16,0 3-14-16,0 0-18 0,0 0-17 0,0 0-16 0,0 0-12 0,0 3-17 15,-1 2-3-15,-1 5 13 0,-1 6 8 0,-1 4 19 0,2 5 7 16,0 3-4-16,-3 4 1 0,5 1-1 16,0 2-6-16,0 3 1 0,5 1 0 0,-1-2-1 15,6 1 1-15,-2-2-2 0,2-3-1 0,-1-3 1 16,-4-3-2-16,4-5 2 16,-2-4 0-16,-4-4-1 0,-1-4 1 0,2-4-2 15,-4-3 3-15,1-1 5 0,-1-1 12 0,0-1 11 0,0 0 11 16,0 0 10-16,0-3 4 0,0-3-10 15,0-6-12-15,0-3-16 0,0-8-14 16,-5-4-2-16,3-1 0 0,-1-5-1 0,-2-5-2 16,3-2 2-16,-3-1 2 0,0-3-2 0,3 1 1 0,0-3 0 0,-3 2-5 15,3-2 1-15,2 6-1 16,0 4-1-16,0 3 3 0,0 9 1 0,2 2-2 0,3 8 1 16,-3 4-3-16,0 3-6 0,4 3-3 15,-1 0-6-15,3 2 0 0,2-1 2 0,3 2-1 16,5 1 4-16,3 0 1 15,5 1 2-15,1 5 4 0,3 2 2 0,3 3-2 0,0 0 1 16,-3 2-2-16,-3 4-3 0,0 1-1 16,-5 1-1-16,-3 2-2 0,-2 0 2 0,-6 2-1 0,-8-3-2 15,-2-1-1-15,-1-1-2 0,-4 0 0 0,-8-3 4 16,-4 0 3-16,-5-2 6 0,-2-1 4 16,-5-2-1-16,-2 0 3 0,-1-2 0 0,0 0-4 0,1-4 4 15,5 0-1-15,2 0-2 0,9-2 0 16,4 0-18-16,3-1-27 0,6-1-43 0,1 0-60 15,0 0-42-15,7 0-33 0,1-3-38 0,5-3-69 16,5-2-146-16,-3 1-339 16,-4 3 101-16</inkml:trace>
  <inkml:trace contextRef="#ctx0" brushRef="#br0" timeOffset="1.89114E6">22675 6449 0 0,'0'0'503'0,"0"0"-100"16,0 0-97-16,0 0-41 0,0 0-27 0,0 0-23 0,0 0-18 0,0 0-28 0,0 0-40 0,0 0-51 0,0 0-53 15,0 0-19-15,0 0 3 0,0 0 14 16,74 7 26-16,-78 14 5 0,-3 4-9 0,4 4-11 16,-3 0-9-16,3 1-8 0,-2 4-1 15,3-2-3-15,0 1-4 0,2-4 5 0,-1 2-6 0,1-3-2 16,0-2 1-16,0-4-6 16,-1-1 5-16,0-3 0 0,1-4-1 0,-4-3 3 0,3-4-2 15,0-5 7-15,1-1 12 0,0-1 18 0,0 0 11 16,0 0 14-16,0 0 4 0,0 0-5 15,0-3-9-15,0-7-21 0,0-4-18 0,0-2-7 16,0-5-10-16,0-1 1 0,0-3 2 0,0-1-9 16,2-2 6-16,3-2-2 0,-3-1 0 15,0-1 4-15,4-1-1 0,-3 0-2 16,5 0 1-16,-4 4-2 0,5 0 0 0,0 4 2 0,-1 4-2 16,-4 3-2-16,5 5 0 15,-2 2-1-15,-3 3-3 0,3 3 2 16,-4-1-3-16,6 1-2 0,-2 0-1 0,-1 2-3 15,3-1 0-15,1 2 2 0,-1 0 3 16,1 0 5-16,1 1-1 0,-2 0 0 16,0-1 0-16,-1 2-4 0,-1 0 4 0,0 0 0 15,-1 0 2-15,-2 2 0 0,-3-2 0 0,0 0 2 0,-1 0 0 0,0 0 3 0,0 0-4 16,0 0-3-16,0 0-3 0,0 0-4 16,0 0-4-16,0 0-2 0,4 0 5 0,0 0 6 0,-2 2 5 15,4 0 6-15,-3-1-2 0,-1-1 0 16,3 0 1-16,-4 1 0 0,0-1 1 15,0 0 2-15,-1 0 5 0,0 0 1 0,0 0 2 16,0 0 2-16,0 0-8 0,0 0 0 0,0 0-4 0,0 0-9 16,0 0 0-16,0 0-4 0,0 0-2 15,0 0-2-15,0 0 1 0,5 0 3 16,0 0 5-16,1 0 3 0,0 0 2 16,3 0-1-16,2-1-1 0,-1 0 3 0,0-2 0 15,1 0-2-15,-1 2 2 0,0-1-1 0,0 0-2 16,-1-1 0-16,1 2-2 0,-3 1-4 0,-1 1 2 0,0-1-7 15,-3 0-18-15,3 0-17 0,-4 1-51 0,0 4-56 16,1 1-93-16,-2 4-121 16,-1-3-320-16,0-3-818 0</inkml:trace>
  <inkml:trace contextRef="#ctx0" brushRef="#br0" timeOffset="1.89139E6">22846 6764 1849 0,'0'0'530'0,"0"0"-485"0,0 0-2 16,0 0 9-16,0 0 23 0,0 0 8 0,0 0-9 0,0 0-22 15,141-74-17-15,-113 67-9 16,5 2-14-16,-1 2-1 0,-1 0-6 0,-1 2-1 16,-6 1 3-16,-2 0-22 0,-4 2-38 0,-7 4-62 0,-3 0-113 15,-6 2-109-15,-2 2-228 0,-1-2-398 16,-2-2 336-16</inkml:trace>
  <inkml:trace contextRef="#ctx0" brushRef="#br0" timeOffset="1.89229E6">22840 6935 798 0,'0'0'258'16,"0"0"-210"-16,0 0-50 0,0 0 39 0,0 0 56 16,0 0 43-16,0 0 29 0,0 0 6 0,0 0-4 15,0 0-19-15,0 0-20 0,0 0-22 0,0 0-26 16,102 56-20-16,-79-50-12 0,7 0-11 15,1-3-4-15,4-2-6 0,-2 1-7 0,4-2-1 16,-2 1 1-16,3-1-4 0,1-4-12 0,-5-1-30 0,-1-4-64 16,1 2-85-16,-8-3-71 0,1-1-49 15,-5-4-14-15,-1-4 11 0,-2-1 36 16,-6-8 58-16,2-2 57 0,-5-5 77 0,-4 0 48 0,1-4 43 16,2-4 66-16,-2-1 59 0,-2 1 62 15,2-2 40-15,-4 2 6 0,6 4 9 0,-6 7-22 16,3 3-12-16,-3 7-24 0,-3 7-34 0,0 4-24 15,0 5-36-15,0 2-14 0,0 2-22 16,0 2-20-16,0 0-16 0,0 0-26 0,0 0-20 16,0 0-13-16,-1 2-6 0,-1 4 5 0,-3 4 11 15,2 1 11-15,-5 2 6 0,4 3 1 16,-3 2-3-16,3-2 0 0,-1 1 3 0,2-1-4 0,0 1 3 16,-2-3 5-16,3-2-3 0,2-2 7 0,0-1 1 15,-1-2-2-15,1-3 2 0,0 0-3 16,0-3 0-16,0 1 4 0,0-2 3 15,0 1 5-15,0-1 3 0,0 0-1 0,0 0-2 16,0 0-3-16,0 0-7 0,0 0-4 0,0 0-9 16,0 1-3-16,0 3-1 0,0 1 1 15,0 3 1-15,0 3 4 0,0 2-2 0,0-1-2 16,1 2 2-16,-1 0 0 0,0 1 1 0,0 1 0 16,0 0-3-16,0 5 1 0,0-3 1 15,-1 2-1-15,0 0 1 0,-1 0 0 0,-2 2-1 0,3-2 1 16,-1 2-2-16,1-4 0 15,-1-3 2-15,-2-1-1 0,3-3 1 16,1-2 0-16,-1-1-2 0,1-1-1 0,0-2 1 0,0-2 0 16,0-2 3-16,0-1 3 0,0 0 4 0,0 0 6 15,0 0 7-15,0 0 6 0,0 0 5 0,0 0 5 0,0 0 4 16,0-2 0-16,0-3-5 0,0-4-11 16,0-7-11-16,0-3-12 0,0-6-1 15,-1 0-2-15,1-1-1 16,0-3 0-16,-1-1-1 0,2-2-2 15,2-4 2-15,5-3 0 0,1-2-1 0,3-1-4 0,0-1 0 0,7 1-2 16,-1 3-1-16,3 1 3 0,0 5-5 0,-3 6 1 0,2 5-4 16,-6 5 2-16,4 4 0 0,-6 2-2 0,0 4 0 15,2 4-1-15,-1 0 0 0,-2 2-1 16,-1 1 4-16,3 0-2 0,-3 5 3 16,3 0-3-16,-2 3-4 0,-4 2 0 0,0 4-3 0,1 3 0 15,-5 2 7-15,-2 3-2 0,-1 1 1 0,-1 3 2 16,-6 2-4-16,-5 0 3 0,-1-2 0 15,-6-2-1-15,-2-1 3 0,-1 0-2 0,-5-3 0 16,3 1 4-16,-4-3-1 0,3-1 5 0,-1-2 1 16,6-1 3-16,2-4-3 0,5 2-1 15,3-3 0-15,0 0-1 0,5 0-2 0,0-3 4 0,3 3 2 16,1-2-1-16,1-2 4 0,0 2-3 16,3 0 1-16,4-1 2 15,2-1 5-15,4 2 3 0,1-1 1 0,5 1 1 0,0-2-7 0,1 0-10 16,-2-3-9-16,-4 1-2 0,5-2 12 15,-1 1 6-15,3-1 8 16,2 2 1-16,5-3-12 0,-1 0-3 0,0 0-14 0,2 0-22 0,0-5-35 16,-5 2-69-16,0-3-80 0,-6-2-133 0,-1 0-256 15,-2 1-395-15,-7 2 206 16</inkml:trace>
  <inkml:trace contextRef="#ctx0" brushRef="#br0" timeOffset="1.89256E6">24315 6286 1216 0,'0'0'269'0,"0"0"20"0,0 0-27 16,0 0-14-16,0 0-32 0,0 0-50 0,0 0-41 15,0 0-39-15,0 0-28 16,0 0-26-16,0 0-19 0,0 0-11 0,0 0-10 0,0 0-11 16,-16-26 5-16,6 33 6 0,-6 6 12 15,1 3 14-15,-9 3-2 0,2 4 2 0,0 2-3 0,3 1 0 16,-2 1-1-16,2 3-1 0,5-1-1 15,-1 0 0-15,5 1-2 0,4 1-4 0,0-2 2 16,6 0 2-16,0-2-1 0,0-1 4 16,6-3-4-16,-1-1-5 0,5-2-1 0,0-2-8 0,4-4-2 15,1 1-5-15,-1-4-9 0,4-3-8 16,3-1-24-16,3-3-33 0,0-2-49 0,3-1-62 16,-1-1-87-16,2-7-164 15,-2-1-305-15,-8-1-161 0,-3 2 716 0</inkml:trace>
  <inkml:trace contextRef="#ctx0" brushRef="#br0" timeOffset="1.89288E6">24563 6366 0 0,'0'0'0'0,"0"0"0"0,0 0 317 0,0 0 0 15,0 0-9-15,0 0 6 0,66-116-18 0,-61 111-37 16,-4 3-26-16,0 1-42 0,-1 1-35 16,0 0-36-16,0 0-34 0,-2 0-28 0,-2 0-32 15,1 1-15-15,-6 3-5 0,-1 3 6 16,-9 5 18-16,-1 3 11 0,-3 2 3 0,-3 3-1 0,0 2-4 15,-1-1-3-15,6 6 2 0,-3-3-5 16,3 3-6-16,3-1-6 0,0-2-5 0,6 2-5 16,2-2-1-16,1-1 0 0,6 0-2 15,-1 0 2-15,6-1 0 0,-2-2 0 0,1 0 6 16,4-1-5-16,6-2 0 0,-1-2 1 0,4-1-6 0,1-2 6 16,2-2 0-16,3 0 0 15,2-4 2-15,0 0-4 0,7-2-2 16,1-2-2-16,2-2-9 0,0 1 0 0,5-5-15 15,-4-3-19-15,-2-3-20 0,-1 1-30 0,-1-3-37 16,-4-2-62-16,-1-2-89 0,-2-3-191 0,-7 6-437 16,-3 3-215-16</inkml:trace>
  <inkml:trace contextRef="#ctx0" brushRef="#br0" timeOffset="1.89386E6">24456 6543 682 0,'0'0'190'0,"0"0"-177"0,0 0 18 0,0 0 88 16,0 0 67-16,0 0 6 0,0 0-38 15,0 0-18-15,132-15-14 0,-109 10-8 0,0 2-9 16,-2-1-24-16,-1-1-21 0,0 1-14 0,-3-1-15 16,0 0-10-16,-5 2-6 0,-1-2-13 0,-2 2-56 15,0 0-148-15,-5 0-349 0,1 3-870 16</inkml:trace>
  <inkml:trace contextRef="#ctx0" brushRef="#br0" timeOffset="1.89473E6">24892 6345 2190 0,'0'0'153'0,"0"0"14"0,0 0 16 15,0 0-11-15,0 0-35 0,0 0-55 16,0 0-43-16,0 0-29 0,0 0-24 0,0 0-20 0,0 0 8 16,0 0 6-16,0 0 13 0,6 44 19 15,-2-21-5-15,-3 3-1 0,-1-1 2 0,0 2-2 16,-2 1-3-16,-4 1 1 0,3-3-2 0,-1 0 1 16,-1-2-1-16,2-1 0 0,-3-2 1 0,4-3-1 15,0-1-1-15,-1-2 2 0,1-3-1 16,-1-2-3-16,3-2 2 0,-1-2 1 0,1-3-1 15,0-2 8-15,0 1 5 0,0-2 9 0,0 0 12 16,0 0 9-16,0 0 8 0,0-2 2 16,0-2-13-16,0-4-13 0,1-3-15 0,0-3-11 15,4-4 2-15,-1 0-1 0,-2-3-1 16,2-1 1-16,-1-2-1 0,1-3-3 0,-1 2 4 16,1-7 0-16,-1-1-3 0,2 0 3 0,-2 2-1 15,0 2 1-15,0 1 2 0,0 5-2 16,-2 3 1-16,0 2-1 0,3 6-1 0,-2-1 1 15,1 5-3-15,2-2-2 0,1 3-4 0,0 2-5 16,3 0-4-16,1 1-4 0,3 2-5 0,5 2 3 16,3 0 3-16,3 0 5 0,0 6 6 0,2 0 3 15,-2 1 0-15,0 0 0 0,-4 0-1 16,-4 0-3-16,-1 0-3 0,-6 0-5 0,-4-1-4 16,-2 0 0-16,-1-1-1 0,-2 0 1 0,-3 2 4 15,-4 0 2-15,-3 1 3 16,-6 1 4-16,1 0 2 0,-7 2 0 0,-2 1 5 0,0-3-2 15,-2 3 1-15,3-2 2 0,-2 2-2 16,2-1 0-16,7 0-3 0,-1-2-6 0,7 0-9 0,2-2-13 0,3 0-20 16,2-1-20-16,3-1-10 15,0-1-1-15,5-1 19 0,1-2 25 0,4-1 23 0,2 0 19 16,3-1 4-16,2-5 4 0,2-3-1 16,1-1-3-16,-2-1 4 0,0-2 0 15,2-1 3-15,-4-1 2 0,-1 0 8 16,0-1 6-16,-2 2 22 0,-1-3 13 0,0 3 8 0,-1 1 5 0,-1 0-13 15,-2 4-4-15,0 1-4 0,-1 3-10 0,-3 3-5 16,-3 0-11-16,1 1-11 0,-1 1-4 16,1 0-5-16,-1 0-6 0,-1 0-2 15,1 0-3-15,1 0 4 0,2 0 3 0,4 3 2 16,0 1 3-16,2 0-4 0,1-1-2 0,0 2-2 0,1 0 2 16,0 3-1-16,0-1 1 0,-1 2 3 15,1 1-1-15,-1 1 2 0,-1 4 0 0,0-3-3 16,-3 3 2-16,-3 1-2 0,3 0 0 0,-4 1 0 15,0-1 0-15,-3 3 0 0,0 2 0 16,0-2 0-16,-5 3 0 16,0-2-1-16,-1-1-1 0,0 2-1 0,-1-1 6 15,-1 0-6-15,1-3 1 0,0 0-1 0,1-3-10 0,-1 2 6 0,1-2-1 16,2-3-2-16,1 0 7 0,2 1-10 0,-1-3-13 16,1 0-23-16,-1-2-43 15,2 1-40-15,0-3-64 0,0-2-112 16,0 1-197-16,0-3-638 0,0 0-100 15</inkml:trace>
  <inkml:trace contextRef="#ctx0" brushRef="#br0" timeOffset="1.89521E6">25371 5978 1935 0,'0'0'116'0,"0"0"5"0,0 0 43 16,0 0 24-16,0 0-1 15,0 0-55-15,0 0-55 0,0 0-37 0,0 0-26 0,0 0-21 16,0 0-19-16,0 0-18 0,0 0-19 16,0 0-16-16,-7-6 19 0,7 12 24 0,2 5 29 0,-2 2 29 15,0 0-1-15,-2 5 1 0,1-1-2 16,1 1 0-16,-3 0-4 0,2 0-6 0,0 0-1 15,0-1-2-15,2-1-2 0,-1-1 1 0,0-4 2 16,0-3 1-16,0-1 2 0,0-4 7 16,1 0 9-16,0-3 17 0,-1 0 21 0,3 0 15 15,-3 0 17-15,1 0 1 0,1 0-4 0,0-4-10 16,3-2-30-16,2-3-21 16,3-1-17-16,3-3-11 0,-2 0 5 0,2 4-1 0,-1-5-2 15,0 3 4-15,2 0-6 16,0-1 2-16,-1 1-1 0,-3 2 1 0,0 4-2 15,1-1 1-15,-3 2-2 0,-1 2-8 0,-2 2 4 0,2-1-4 16,-2 1 0-16,0 0 6 0,0 2-9 16,2 4 1-16,1 1-1 0,-2 3-8 0,2 3 7 0,1 1 2 15,1 2 1-15,-2 2 9 0,1 1-6 16,1 1 2-16,1-2 0 0,-2-1-2 0,-1-1 3 16,2-1 0-16,-1-1-1 0,-1-1-1 0,2-3-7 15,-2 1-26-15,-2-3-58 0,-1 0-109 16,-2-2-334-16,-1-2-1176 0</inkml:trace>
  <inkml:trace contextRef="#ctx0" brushRef="#br0" timeOffset="1.8962E6">13688 8777 2594 0,'0'0'180'0,"0"0"-101"0,0 0-24 16,0 0 19-16,0 0 19 0,0 0 13 0,0 0-7 16,0 0-32-16,0 0-17 0,0 0-14 0,0 0-16 15,-5-6 1-15,10 7-5 0,4 1 4 16,6 1 12-16,6 0-2 0,8 0 2 0,5 0-5 15,6-3-10-15,4 0-1 0,4 1-4 0,3-3-6 16,0-3 2-16,-3-1-2 0,-2 1-4 0,-2 0 4 16,-3 1-2-16,-8-2-4 15,-2 2 3-15,-6-1-1 0,-5 2-2 0,-7 0 6 16,-5 1-10-16,-4-1-5 0,-4 3-3 16,0 0-23-16,-2-1-13 0,-5 0-17 0,1 0-37 0,-3-1-27 15,-3 2-59-15,-1 0-91 0,3 0-238 0,2 0-732 0</inkml:trace>
  <inkml:trace contextRef="#ctx0" brushRef="#br0" timeOffset="1.90647E6">15216 8430 547 0,'0'0'503'0,"0"0"-301"0,0 0-5 16,0 0-5-16,0 0 27 0,0 0 2 0,0 0-39 16,0 0-41-16,0 0-35 0,0 0-36 0,0 0-31 0,0 0-29 15,-38-22-18-15,43 21 0 0,0-2-4 16,7 0 10-16,4-1 6 0,4-1-3 0,0 0 3 16,2 0-1-16,0-1-1 0,1 2 1 0,4-1 2 15,3-3 3-15,1 3 4 0,6-2 6 16,-2 0-2-16,-2 0-2 0,1 4-2 15,-3-2-8-15,-5 2-1 0,-1 1-1 16,-6-1-1-16,-4 1 2 0,-5 1-1 0,-2 0 3 16,-5-1 4-16,-2 2 9 0,-1 0 16 0,0 0 13 0,0 0 11 15,0 0 5-15,-1 0-2 0,0 0-3 0,0 0-8 16,0 0-9-16,0 0-10 0,1 0-10 0,-1 0-6 16,1 0-6-16,0 0-2 15,0 0-4-15,0 0-1 0,0 0-1 16,0 0-4-16,-1 0 1 0,1 0-2 0,0 0-4 15,-3 2-1-15,3-1-10 0,-1 1-10 16,-1 6 8-16,-1 3 3 0,-3 5 11 0,-3 4 14 16,3 5-5-16,-3 0 1 0,0 0-1 15,0 1-1-15,1 1-2 0,4 0 3 0,-3 3 0 0,4-3 1 16,-3 0 0-16,5 0-4 0,1-4 3 0,-1 2-1 16,1-3 0-16,0 0 5 0,0-2-5 0,0 0-1 0,0-3-7 15,0-1-25-15,0-1-38 16,1-3-64-16,5 1-100 0,-3-4-176 15,0-2-449-15,2-2-558 0</inkml:trace>
  <inkml:trace contextRef="#ctx0" brushRef="#br0" timeOffset="1.90698E6">16077 8357 2122 0,'0'0'175'0,"0"0"-7"15,0 0-36-15,0 0 13 0,0 0 10 0,0 0-30 16,0 0-45-16,0 0-37 0,0 0-27 16,0 0-22-16,0 0-17 0,0 0-2 0,0 0 7 15,-5 7 13-15,3 13 15 0,-4 2 5 0,0 3-4 16,-2 1-1-16,-1 1-3 0,0 2 0 0,-3 1 3 16,1-1-1-16,-2-1 0 0,-1 0-3 0,4-2-4 15,-1-3 1-15,5 0-2 0,0-3 3 16,2-1 1-16,-1-5-5 0,2-1 2 0,2-5-3 15,0-1 0-15,1-3 4 0,0-2-3 16,0-2 4-16,0 0 2 0,0 0 4 0,0 0 7 16,2 0 3-16,1-5 7 0,-1-2-9 0,4-3-2 15,1-4-3-15,0-3-13 0,2-3 8 16,0-2-3-16,0-4-2 0,2-2 3 0,0-3-3 16,0-2-2-16,5-3 1 0,-3 2-3 0,3-2 3 15,-3 3 0-15,0 2 0 0,-1 4 2 0,-2 4-4 16,0 7-1-16,-2 5 0 0,-6 5-1 15,2 2-1-15,-3 3-2 0,0 1-7 0,-1 0-12 16,1 1-16-16,0 7 4 0,6 5 7 0,2 3 17 16,-2 6 14-16,6 1 2 0,-1 0-1 0,-1 2-3 15,1 2 4-15,4-1-2 0,0 0-3 16,2 1 3-16,2 0 0 0,0-3 2 16,1 1 2-16,0-2-1 0,-1-1-1 0,1-1 0 0,0-2-1 15,-3-1-8-15,-1-3-14 16,-4-2-30-16,-2-1-49 0,-3-1-62 0,-4-2-124 15,-1-2-231-15,-3-3-438 0,0 0-207 0</inkml:trace>
  <inkml:trace contextRef="#ctx0" brushRef="#br0" timeOffset="1.90758E6">16007 8654 1446 0,'0'0'228'0,"0"0"-33"0,0 0-15 15,0 0 26-15,0 0 3 0,0 0-50 0,0 0-75 16,0 0-50-16,0 0-26 0,0 0-9 0,0 0 2 16,0 0-1-16,0 0 6 0,0 0-2 0,137-48 4 15,-91 41-2-15,-1-2 1 0,6 0 3 16,2-1-8-16,2-1 7 0,0-3 1 0,2 0-3 16,-3 1 7-16,-2-2-6 0,-2 1-2 0,-3-2 1 15,-7 0-5-15,-6 1 5 0,-5-1 1 16,-7-1 3-16,-3 2 8 0,-4-3 0 15,-7 2 3-15,0 0-2 0,-4 2-1 0,-2 2-1 16,-2 0 0-16,0 4 1 0,0 1-3 0,-5 0 0 16,1 3-7-16,-2 0-3 0,3 1 2 15,-4 0-7-15,1 2-1 0,0 1 0 0,-2 0-11 16,3 0 5-16,-5 1-1 0,1 4 0 0,-2 0 5 0,-1 3 0 16,-1-2 0-16,2 3-1 15,-1 3 0-15,2-1-2 0,0 2 2 0,0-1 0 16,2-1-2-16,4 0 0 0,-2-1-2 0,5-1 0 0,1-1 6 15,1 0-2-15,-1 0 3 0,5 0 2 0,-1-1-7 16,5 1 7-16,1-1-1 16,1 2 1-16,4-2 7 0,1 0-5 0,4 2 1 15,1 4-1-15,7-4-2 0,0 2-1 0,1-1 1 16,2 1-1 0,-3 1 1-16,0 1 0 0,2 0-4 0,-4 0 4 0,-4 0-4 0,0-2 0 15,-5 1 3-15,-4 0-1 0,-4-2-7 16,-3-1 7-16,-2 0-3 0,-4 0 1 0,0-3 11 0,-8 2-3 15,-2-1 3-15,-1 0-1 0,-8 0-4 0,0-3 4 16,-3 0 0-16,-2-2 0 0,-3-1 6 0,-3-1-5 0,-2 2-3 16,-1-2 1-16,0 0-1 0,0 0 1 15,3-4 1-15,5 1-3 0,1-1-3 0,6-1 2 16,0 1-2-16,7 0-1 0,2-2-6 16,2 0-24-16,7-1-36 15,0-1-68-15,10-1-149 0,7-4-273 0,-4 4-489 16,-3 1-2-16</inkml:trace>
  <inkml:trace contextRef="#ctx0" brushRef="#br0" timeOffset="1.90801E6">17264 8317 2270 0,'0'0'177'0,"0"0"-68"0,0 0-19 15,0 0 26-15,0 0 14 0,0 0-16 0,0 0-45 16,0 0-45-16,0 0-13 0,0 0 2 15,0 0 8-15,0 0 12 0,0 0 8 0,0 0 0 16,47 30-4-16,-17-27 3 0,4-3-8 0,6 0-3 16,2 1-1-16,1-1-13 0,0-5 2 0,-4-2-2 15,-4 0-3-15,-2 2 6 0,-5-1-4 0,-2 1 0 16,-10 2 3-16,-4-1 1 0,-6 1 8 0,-5 1 9 16,1 0 3-16,-2 2-2 0,0-1-5 15,-3 1-17-15,0-1-10 0,-4-2-8 16,-4 1-10-16,1 2 2 0,0 0 2 0,-2 0-3 15,2 0 2-15,1 4 2 0,0-1 0 0,2 2 2 16,3-2 3-16,1 2-2 0,-1 0 1 16,2 0-1-16,0 1 2 0,1-1 3 0,-1 2 0 15,-3 0 3-15,4 0-2 0,0 5-2 16,-2 0 0-16,-2 3 4 0,2-1 0 0,-2 3 2 16,2 2 2-16,0 0-4 0,-2 1 0 15,5 1-1-15,-2-1 1 0,2 1 0 0,0-1 0 16,2 1-1-16,4-2 0 0,-1 1 0 15,1-3-1-15,-1-1 2 0,1-2-1 0,4-1-6 0,-1-2-15 16,0-1-34-16,1 1-42 0,0-3-66 0,2 0-90 16,0-1-230-16,-3-4-585 0,-3-3-457 15</inkml:trace>
  <inkml:trace contextRef="#ctx0" brushRef="#br0" timeOffset="1.90836E6">18244 8271 1215 0,'0'0'881'0,"0"0"-651"0,0 0-27 0,0 0-36 16,0 0 9-16,0 0-2 0,0 0-30 0,0 0-28 15,0 0-30-15,0 0-22 0,0 0-17 16,0 0-17-16,0 0-6 0,0 0-7 0,22-52-6 16,-25 54 0-16,-4 3-2 0,-5 4-5 0,-4 4-1 15,-4 4-2-15,-3 3 3 0,1 1 3 0,-3 2 4 16,1 0-1-16,4 0-3 0,0-2-2 0,5 0-2 15,1 0 2-15,4 1 2 16,1-1 1-16,3-1-1 0,2 1-3 0,3-3-2 16,1 2 1-16,3-4 2 0,5 3 5 0,3-2-4 0,2 2-3 15,4-3 0-15,2 2-3 0,5-3 3 0,1-2 2 16,3 0 0-16,2-4 6 0,1 1-9 16,1-3-2-16,-1-2-4 15,-1-2-9-15,0-1-1 0,-1-2-13 0,-5 0-17 16,1 0-30-16,-5-4-31 0,-6-2-40 15,0-1-74-15,-5 0-140 0,-3 1-336 16,-3 1-851-16</inkml:trace>
  <inkml:trace contextRef="#ctx0" brushRef="#br0" timeOffset="1.90857E6">18140 8552 1314 0,'0'0'765'0,"0"0"-571"15,0 0-4-15,0 0-1 0,0 0 14 16,0 0-10-16,0 0-46 0,0 0-54 0,0 0-37 0,0 0-29 15,0 0-17-15,0 0-2 0,0 0 3 16,0 0 7-16,-9-10 1 0,32 7-7 0,5 2-5 16,2-2-4-16,3 0 0 0,-2 0 1 0,4-1-2 15,-4 3 2-15,-1-2-5 0,-4 0-6 16,-2 0-17-16,-5 0-29 0,-4 1-37 0,-4-1-58 0,-5 0-107 16,-2 3-289-16,-3-1-802 0</inkml:trace>
  <inkml:trace contextRef="#ctx0" brushRef="#br0" timeOffset="1.90879E6">19368 8498 1352 0,'0'0'-1352'0</inkml:trace>
  <inkml:trace contextRef="#ctx0" brushRef="#br0" timeOffset="1.9093E6">19431 8398 1889 0,'0'0'531'0,"0"0"-400"0,0 0-76 0,0 0-18 0,0 0 12 16,0 0 18-16,0 0 14 0,0 0-5 16,0 0 6-16,0 0-1 0,0 0-4 0,0 0-10 0,0 0-24 15,0 0-23-15,36-114-23 0,-35 114-18 16,0 4 1-16,1 3 3 0,0 6 9 16,1 3 8-16,3 4 4 0,0 0 0 0,0 1 1 0,1 2 6 15,-1-1-8-15,4 1 1 0,-5-1-2 16,1-1-5-16,-1-2 8 0,-1-2-1 0,-1 0 2 15,1-3 3-15,-1-5-5 0,-2 1-3 0,-1-3 3 16,0-3-5-16,0-1 8 0,0-2 1 0,0 0 6 16,0-1 9-16,0 0 12 0,0 0 17 15,0 0 10-15,0-3-2 0,0-3-18 16,-3-4-16-16,-2-3-17 0,2-4-11 0,-2-2 8 0,1-3 1 16,-1-1-1-16,0-1 8 0,0-4-9 0,-1-1-3 15,2-4 0-15,0 0-5 16,2-1 8-16,1 0 1 0,-2 2 1 0,3 2 1 0,0 4-6 15,0 3 0-15,-1 4-1 0,2 4 1 16,3 4 0-16,0 1-4 0,1 3-3 16,1 2-8-16,0 1-1 0,4 1-3 0,0 1 0 15,5 2 5-15,2 0-1 16,3 2 1-16,4 2 2 0,2 3-1 0,-1 3 7 0,0 1 2 16,1 1-2-16,-1 5 4 0,-2 0-7 15,-3 2 0-15,-1 2 0 0,-2 1 0 0,-5 2 3 0,-1 1 0 0,-4-2 1 0,-4 2-1 16,-2-2-3-16,0-1 0 0,-4-1-1 15,-7-3 4-15,-1-2 1 0,-7 1 1 16,-1-4 2-16,-4 0-3 0,-3-1 4 0,-4-1 1 16,-4-2 2-16,2-2 2 0,-3 0-6 0,4-3-1 15,5 1-4-15,3-3-6 0,8 0-16 16,3-1-30-16,7-1-36 0,4 0-62 0,1 0-50 16,3-1-102-16,10-2-239 0,-3 0-474 15,-3-1-42-15</inkml:trace>
  <inkml:trace contextRef="#ctx0" brushRef="#br0" timeOffset="1.91E6">20321 8183 1849 0,'0'0'192'0,"0"0"7"0,0 0-7 16,0 0 11-16,0 0-21 0,0 0-64 0,0 0-53 15,0 0-37-15,0 0-26 0,0 0-21 16,0 0 6-16,0 0 4 0,0 0 8 0,-42 30 15 16,41-11-6-16,0 3-1 0,-1 2-4 0,1 1 3 15,-2 3 0-15,3 0 5 0,-1 1 3 16,0-2 1-16,1 1 0 0,0-3-6 16,-3-1-1-16,2-3-2 0,1-1 0 0,-1-2 1 0,1-4-2 15,0-3-1-15,0-3-2 0,0-3 0 0,0-2 1 16,0 0 3-16,0-3 9 0,0 0 11 15,0 0 12-15,0 0 15 16,0 0 7-16,0 0 10 0,0-3 8 0,0-2-21 16,0-6-16-16,0-1-22 0,0-5-22 0,-2-1 4 0,2 0 0 15,0-1 2-15,0-3-2 0,3-1 2 16,-2-2 0-16,2-1-3 16,-1-3 2-16,2 0-2 0,2 0 2 0,2 1-1 15,-1 1-2-15,1 3-2 0,1 3-3 0,0 4 2 16,1 3-2-16,0 1 0 0,0 4-5 0,1 1-3 0,2 2-5 0,0 2-3 15,0 0 3-15,3 3 3 0,-1 1 6 0,4 0 3 16,-2 0 2-16,-1 1-2 0,2 4-1 16,-4 1-1-16,2-1 1 0,-5 2-3 0,-2 1 0 15,1 1 0-15,-7-1-3 0,1 3 3 16,-4-1 1-16,0 3 1 0,-3 2 2 0,-2 0 0 16,-8 0-1-16,0 1 3 0,-1 2 1 0,-4 0 4 15,-1 0 2-15,-2 0 1 0,4-2-1 0,-4 1-2 16,5-3 0-16,-2-2-3 0,6 1 1 0,1-3 1 15,3 1-2-15,3-2 1 0,1-1-1 16,3 0 1-16,1 1 0 0,0-1 0 0,0 0 4 16,4 0 0-16,2 0 1 0,4 2 2 0,1-2 1 15,4 2 2-15,5-1 4 0,4 2 0 0,2-2 0 16,1 0-3-16,7 0-2 0,2 0-3 0,1-1 1 16,1 0-1-16,-2-1 2 0,2-2 1 0,-5-1-5 15,-5-1-2-15,-5-1-15 0,-1-2-17 16,-3 0-29-16,-6 0-41 0,0-1-56 15,-2-3-92-15,-3-3-159 16,-2 1-465-16,-4 2-645 0</inkml:trace>
  <inkml:trace contextRef="#ctx0" brushRef="#br0" timeOffset="1.91031E6">21161 8164 1717 0,'0'0'252'0,"0"0"-14"0,0 0-34 15,0 0 8-15,0 0-16 0,0 0-37 0,0 0-37 16,0 0-31-16,0 0-20 0,0 0-13 0,0 0-12 16,0 0-9-16,0 0-6 0,0 0-12 0,0-42-4 15,0 42-9-15,0 0-6 0,0 0 1 0,-3 3-8 16,-2 3 4-16,-3 5 3 0,-4 4 1 16,-3 4 8-16,-2 2-1 0,-1 4 2 0,-1-1-3 15,4 1-1-15,-1 0 1 0,5 3-4 0,0-2 2 16,3-1-2-16,4 0 0 0,1-3 1 0,3 1-2 15,0-3 0-15,4-2 0 0,2 0-1 16,4 1 1-16,1-3-3 0,3-1 0 0,-1-1-1 16,5-3 1-16,1 0 2 0,0-3 0 15,3-2 1-15,0-1-8 0,3-1-15 0,1-2-26 16,2-2-37-16,1 0-59 0,-3-2-115 0,3-4-272 16,-8 1-678-16,-5 1-34 0</inkml:trace>
  <inkml:trace contextRef="#ctx0" brushRef="#br0" timeOffset="1.91055E6">21115 8426 2233 0,'0'0'196'0,"0"0"-35"0,0 0-32 16,0 0 13-16,0 0 1 0,0 0-43 0,0 0-38 16,0 0-30-16,0 0-20 0,0 0-5 15,0 0-8-15,0 0 0 0,119-29 0 0,-80 24 1 16,1 2 2-16,2-4-1 0,1 0 2 0,1 0-1 15,0-2-20-15,-4 0-47 0,-2-3-85 16,-2 0-181-16,-8 3-371 0,-12 2-840 0</inkml:trace>
  <inkml:trace contextRef="#ctx0" brushRef="#br0" timeOffset="1.91112E6">21753 8128 0 0,'0'0'200'16,"0"0"191"-16,0 0-13 0,0 0 9 0,0 0 8 16,0 0-46-16,0 0-55 0,0 0-47 0,0 0-53 15,0 0-39-15,0 0-26 0,0 0-23 0,0 0-11 16,0 0-12-16,32-67-11 0,-32 65-8 0,0 1-12 16,2 1-11-16,-2 0-13 0,0 0-8 15,0 0-15-15,0 0-1 0,0 0 1 0,0 0-10 16,0 1 1-16,0 3-9 0,0 3 0 15,0 5 8-15,1 6 1 0,-1 6 7 0,0 0-2 16,0 6-3-16,0 0 5 0,-1 1-1 0,2 4 3 16,-1-2-2-16,0 0-1 0,3 1-2 0,-2-4-1 15,1-1 1-15,2-1-2 0,0-2 5 0,-2-3-2 16,2-3-2-16,-1-3 6 16,-1-1-3-16,-1-5 1 0,0-3 4 0,0-2-9 0,-1-2 3 15,2-4 1-15,-2 0 2 0,0 0 10 16,0 0 5-16,0 0 7 0,0 0 8 0,0 0 2 15,0-2-1-15,0-5-6 0,0-4-14 16,-2-1-5-16,0-5-5 16,0-1-3-16,-2 0 0 0,0-1 1 0,2-1-3 0,-2-2 4 0,0 1 0 15,1 0-9-15,-1-1 8 0,1-1-5 0,1 1 2 16,1 1 8-16,1 1-9 0,0 2 3 0,0 1 0 16,-1 2-7-16,1 0 5 0,0 1-3 0,0 0-2 0,2 1 0 15,-1 1 3-15,3-3-1 16,2 1 2-16,-3-1 1 0,4 0-1 15,-2-2 3-15,1 0 1 0,-2 1-5 0,2 0 3 0,-3 1-2 16,3 2-3-16,-3 1 15 0,0 5-11 16,0 0-3-16,-2 2 6 0,0 4-8 0,-1 0 4 15,0-1 1-15,1 2-5 0,0 0-2 0,1 0-3 16,2 0-4-16,0-1 2 0,5 0 0 0,5-2 2 16,4 1 5-16,5 0-1 0,2 2 1 15,0 0 2-15,2 0 1 0,3 0 1 0,1 1 1 16,3-1-2-16,0 0 0 0,-2 4-3 15,1 0-14-15,-3 1-5 0,-3 0-24 0,-4 3-32 16,-2-3-25-16,-2 3-54 0,-7 0-75 0,-3 2-191 16,-1-2-630-16,-7-2-579 0</inkml:trace>
  <inkml:trace contextRef="#ctx0" brushRef="#br0" timeOffset="1.91136E6">21926 8299 2296 0,'0'0'99'0,"0"0"-60"0,0 0 17 0,0 0 41 16,0 0 21-16,0 0-2 0,0 0-39 0,0 0-31 16,141-20-13-16,-110 17-8 0,2-1-8 15,3 1-5-15,-3-1-1 0,-2 1-6 0,-3 2 0 16,-6-2-7-16,-3 1-32 0,-8 0-51 0,-3 1-128 16,-8-1-284-16,0 2-546 0,0 0-135 0</inkml:trace>
  <inkml:trace contextRef="#ctx0" brushRef="#br0" timeOffset="1.91202E6">19750 8479 0 0,'0'0'0'0,"0"0"0"0,0 0 333 0,0 0 98 16,0 0-80-16,0 0-74 0,0 0-41 15,0 0-57-15,0 0-22 0,0 0-9 0,0 0-2 0,0 0-10 16,0 0-18-16,0 0-20 0,-30-75-9 16,30 75-2-16,0 0-10 0,-1 0-18 0,1 0-20 15,0 0-19-15,-2 0-16 0,2 0-11 16,-2 3 3-16,-1 4-1 0,-1 1 7 0,-2 6 5 16,-2 2-4-16,1 2 2 0,0 1-5 0,1 2 2 15,1 0 3-15,1 1 1 0,-2 2 2 16,2-2 1-16,0 3-2 0,2-3 0 15,2 1 0-15,-2-3 1 0,2-2 3 0,0-1 2 16,2-1 1-16,-2-3-6 0,2-2 0 0,1-3-2 0,-2-1-1 16,2-4 6-16,-2 1 0 0,-1-3 4 0,1-1 7 15,-1 0 11-15,1 0 17 0,-1 0 15 16,0 0 18-16,1-2 4 0,-1-4-17 0,3-3-22 16,-2-4-27-16,0-2-16 0,-1-5 1 15,2 1 0-15,-1-3 1 0,-1-2-5 0,0-1-2 16,2-4-1-16,1-2 0 0,-1-2 2 0,0 0-1 15,-1-2 2-15,1 2-3 0,0 1-4 0,0 1-7 16,-1 3-12-16,1 5-13 0,-1 2-26 0,0 8-38 16,2 4-66-16,3 4-145 0,-5 3-310 0,1 0-996 15</inkml:trace>
  <inkml:trace contextRef="#ctx0" brushRef="#br0" timeOffset="1.91292E6">13989 9919 998 0,'0'0'655'15,"0"0"-513"-15,0 0-10 0,0 0-12 16,0 0 11-16,0 0-11 0,0 0-36 0,0 0-41 0,0 0-21 16,0 0 28-16,0 0 22 0,0 0 20 15,12 6 17-15,-3-1-22 0,4 1-10 0,4-2-7 16,0 1-5-16,3 0-4 0,2-2-7 0,3 0-7 16,4-1-3-16,5 0-9 0,2-2 2 15,2 0-1-15,2-3 0 0,0-1-4 0,0-2-8 31,-6 3-9-31,-2-2-8 0,-3 3-2 0,-8 0 0 0,-5-1 2 16,-7 2 4-16,-4 0 3 0,-5 1 6 16,0 0 0-16,0 0-7 0,0-1-5 0,-1 1-32 15,-7-1-17-15,3-1-26 0,-4 1-35 16,-2 1-19-16,-3 0-55 16,3 0-97-16,0 4-260 0,6-1-554 0,0 0-89 0</inkml:trace>
  <inkml:trace contextRef="#ctx0" brushRef="#br0" timeOffset="1.92134E6">15350 9726 2131 0,'0'0'72'0,"0"0"-57"0,0 0-6 0,0 0 14 16,0 0 25-16,0 0 16 15,0 0 1-15,0 0-19 0,0 0-15 0,0 0-12 0,122-109-9 16,-106 107-5-16,-2 2-4 0,3 3-4 0,-2 5-1 16,4 5 1-16,-1 2 0 0,1 3 3 15,-3 4 2-15,2 2 0 0,0 3 1 0,-4 4-4 16,3 1-1-16,-5 2 0 0,-1 0-1 0,0-2 3 16,-2-1 0-16,2-5 2 0,-2-1-1 0,-2-3 0 15,-3-1 0-15,4-3-1 0,-6-3 3 16,0-3-1-16,2-5 1 0,-4-2 2 15,1-2 4-15,-1-2 19 16,0 1 26-16,0-2 22 0,0 0 15 0,0 0 4 0,0 0-4 0,0-2-19 16,0-2-22-16,0-2-22 0,1-2-19 15,1-2-5-15,-1-1 3 0,4-2-2 0,-2 0-1 16,0-3-1-16,4 1 1 0,-3-2 0 16,3-1-1-16,0 1 1 0,-3 0 0 0,3 0-1 0,-3 4-1 15,3 1-4-15,-3 4 0 0,1 4-12 0,-2 0-11 16,-2 4-10-16,3 0-4 0,1 0 8 15,1 7 10-15,-1-1 12 0,4 3 1 0,2 4-3 16,-1 0 3-16,1 5-1 0,1 0 4 16,3 1 7-16,-2 0-3 0,-1-1 3 0,6 0-1 0,-2-1-3 15,-1-2 3-15,2-2-2 0,2-2 5 0,-5-3-2 16,4-2 1-16,-4-1 1 16,4-3 0-16,-6-2 5 0,4 0 4 0,-4-1 1 0,-1-5 5 15,1 0-2-15,1-2 0 0,0-2-1 16,-3 0-1-16,1-3 1 0,0-1-1 0,-1-1 0 15,-1-2-1-15,1-2-3 0,-4 0 2 0,2 0-1 0,-2-1 4 16,-4-1-1-16,-1 2 3 0,-1-3 0 16,0-1-8-16,-7 3-2 0,2-1-5 0,-3 3-3 0,-2 2 4 15,4 3-6-15,0 4-5 16,-2 2-6-16,4 2-4 0,-2 3-11 0,5 2-20 0,0 0-36 16,1 0-29-16,0 7-34 0,1 3-44 15,6 3-80-15,-1 2-197 16,2-4-389-16,-2-3-198 15</inkml:trace>
  <inkml:trace contextRef="#ctx0" brushRef="#br0" timeOffset="1.92216E6">17137 9736 0 0,'0'0'365'0,"0"0"-185"0,0 0 26 0,0 0 5 16,0 0 39-16,0 0 4 0,27-129-23 0,-27 114-26 16,-5 2-17-16,-4 1-22 0,1 3-33 0,-3 1-37 15,-2 1-36-15,0 2-20 0,-4 1-11 16,2 3-4-16,-3 1 1 0,-3-1-5 0,-1 7-2 15,-3 5-6-15,-2 3-2 16,-2 8-2-16,0 3 5 0,0 2 0 0,0 5 0 0,4 5-2 16,-1-1-8-16,6 3-2 0,0-1 1 0,6-2 1 15,3-1 3-15,3 0-1 0,4-3-2 16,4 1 2-16,2-5-1 0,4 0-4 0,4-3 5 16,7-2 0-16,-4-2 1 0,6-3 4 15,1-2 1-15,-2-4 2 0,3-4 5 0,1-3 3 0,0-4 0 16,4-1-1-16,-2 0-1 0,3-7-1 0,-3-3 1 15,3-1-3-15,-4-3 0 0,3-1 0 0,-4-2-4 16,-2 0 2-16,-1 1 1 0,-5 0 2 16,0 1 6-16,-4 1 1 0,-2 2 1 15,-5 0 0-15,-1 3-2 0,-2 1 0 0,0 2-1 16,0 3-2-16,0 0-3 0,-4 2-5 0,3 1-6 0,1 0-3 16,0 0-9-16,-2 0-13 0,2 2-3 0,-1 5 3 15,-1 5 2-15,2 3 15 0,-3 3 4 0,1 2-5 16,2 0 4-16,0 2-4 0,0 1 1 15,5-1 2-15,0 1-3 0,1-1 6 0,-2 0-3 16,5-1 0-16,0 1 2 0,1-4-7 16,0 2 3-16,1-2-7 0,0-3-9 15,-1 0-34-15,1-1-54 0,2-3-81 0,-3 0-179 16,-3-4-451-16,0-1-768 0</inkml:trace>
  <inkml:trace contextRef="#ctx0" brushRef="#br0" timeOffset="1.92237E6">17619 10179 2068 0,'0'0'914'15,"0"0"-837"-15,0 0-1 0,0 0-6 0,0 0 17 16,0 0-10-16,0 0-16 0,0 0-32 16,0 0-22-16,0 0-12 0,0 0-18 0,0 0-22 0,0 0 3 15,0 0-14-15,-3-10-30 0,13 19-66 16,1-2-229-16,-3-2-651 0,-3 1-598 0</inkml:trace>
  <inkml:trace contextRef="#ctx0" brushRef="#br0" timeOffset="1.92985E6">18283 9789 1314 0,'0'0'234'0,"0"0"-138"0,0 0 12 0,0 0 22 16,0 0 26-16,0 0 9 0,0 0-33 15,0 0-44-15,0 0-37 0,0 0-32 0,0 0-20 16,0 0-24-16,2-24-29 0,0 29 17 0,1 3 15 15,4 3 22-15,1 6 37 0,1 2-6 0,0 4-4 16,-1 3-5-16,-2 0-6 0,2 3-3 16,-2-1-3-16,0 1-1 0,-3-2-1 15,3 0 0-15,-3-2-1 0,0-4 0 0,1 0-1 16,-3-3-1-16,2-3 1 0,-3-2-1 0,0-3 1 16,0-4 4-16,0-1 3 0,0-4 12 15,0 0 15-15,0-1 15 0,0 0 15 0,0 0 6 0,0 0 8 0,0-3-17 16,0-4-21-16,0-3-18 0,0-6-24 0,-4 0 1 15,0-3 1-15,1-1 1 16,0 0-1-16,-2-2-2 0,1-2-1 16,-2 0-1-16,2-1 0 0,-4-1 4 15,3-2-3-15,-2-1 1 0,3-2 0 0,-2-2-4 0,3-2 3 16,-4 1-2-16,5 2 2 0,1 2 1 16,0 2-6-16,1 4 0 0,2 1-4 0,4 3-1 15,0 3-1-15,1 2-3 0,2 3-3 16,2 2-6-16,1 2-3 15,2 1 1-15,4 1-1 0,1 4 7 0,-1 0 3 0,2 2-2 0,-1 0 1 0,-1 4-3 0,2 5 0 16,-3 2 4-16,0 2 3 0,-1 1 0 16,-3 4 2-16,0 1-1 0,-2 1 1 0,-5 2 0 15,-1-2 3-15,-2 2 1 0,-3-1-1 16,0-1 2-16,-2-3-2 0,-5 0 2 0,2-1-1 16,-5-2 6-16,0-1 2 0,-2-2 4 0,-2 0 5 0,0-3-6 15,-5-1 0-15,1 2-4 16,-1-3-3-16,-3-1-4 15,1 1-12-15,0-2-27 0,4 0-38 0,5 0-67 0,1-2-99 0,3-1-175 0,4-1-376 0,2 1-320 16</inkml:trace>
  <inkml:trace contextRef="#ctx0" brushRef="#br0" timeOffset="1.93013E6">18973 9650 2307 0,'0'0'99'16,"0"0"-27"-16,0 0-46 0,0 0 8 15,0 0 15-15,0 0 4 0,0 0-2 0,0 0-6 16,0 0-8-16,0 0-5 0,0 0-12 0,0 0-5 16,0 0-4-16,-19 138-1 0,19-114-3 15,3 1-3-15,-1-2-1 0,-1-1-2 0,0-4-1 16,1 0-8-16,-2-3-18 0,0 1-30 0,0-4-43 15,0 0-63-15,-2-4-111 0,1-2-216 16,0-3-348-16,1 0-89 0</inkml:trace>
  <inkml:trace contextRef="#ctx0" brushRef="#br0" timeOffset="1.93033E6">19010 9529 1548 0,'0'0'156'0,"0"0"-12"0,0 0 8 15,0 0-3-15,0 0-11 0,0 0-40 0,0 0-52 16,0 0-45-16,0 0-54 0,0 0-15 16,0 0-8-16,0 0 6 0,0 0 8 0,0 0-157 0,57-62-381 15,-47 67-472-15</inkml:trace>
  <inkml:trace contextRef="#ctx0" brushRef="#br0" timeOffset="1.93068E6">19245 9556 2111 0,'0'0'178'0,"0"0"19"0,0 0-43 0,0 0-1 0,0 0-36 0,0 0-56 16,0 0-38-16,0 0-13 0,0 0-7 0,0 0 2 16,0 0 2-16,0 0-6 0,0 0 1 0,126-52 2 15,-100 52-3-15,0 0 4 0,-2 0-3 0,1 1-4 16,-5 5 1-16,-4 0-5 0,-1 1 2 0,-5 0 2 15,-3 0 1-15,1 0 5 16,-3 3-2-16,-4 0 0 0,-1 3 0 0,0-1 0 0,-1 4 8 16,-4 0 2-16,-3 2 1 0,2 2-1 15,-3 0-4-15,-1 0-1 0,-1 1-1 0,1-2 2 16,0 3-1-16,-1-2-3 0,5-1 1 16,-3-2-3-16,4 1 2 0,-2-5 4 0,4 0 1 15,1-2 4-15,2-3-4 0,0-2-4 0,0 1-1 16,2 0-3-16,2-2 10 0,2-1 5 15,0-1 6-15,2 1 2 0,1 0-1 0,4-3 0 0,2 0-5 16,3 0-3-16,3-1 0 0,1 0-5 0,4 1-1 16,2-4-3-16,0-1-4 0,0-1 0 15,-2 0-16-15,1-1-16 0,-4-1-39 0,0-1-46 16,-1 0-77-16,-5-2-171 16,-2 2-450-16,-8 2-775 0</inkml:trace>
  <inkml:trace contextRef="#ctx0" brushRef="#br0" timeOffset="1.93109E6">19987 9551 1682 0,'0'0'421'0,"0"0"-224"16,0 0-16-16,0 0-24 0,0 0-6 16,0 0-44-16,0 0-37 0,0 0-29 15,0 0-16-15,0 0-12 0,0 0-7 0,0 0-1 0,0 0-6 16,0 0 3-16,89-79 2 0,-72 79 0 0,1 4 3 15,-1 1-3-15,-1 0-3 0,-1 1 0 16,-2-1-7-16,-2 2 5 0,-1-1 2 0,-5 2 1 16,0-1 4-16,-3 2-3 0,-2 1 0 0,0 2 1 15,-2 1 3-15,-4 1 6 16,-2 4 0-16,-4 0 1 0,-1 0-4 16,-3 2-2-16,2-1 1 0,-3 0-2 0,3-1 3 15,-1 1-4-15,5-3-4 0,0 0 0 0,3-2-2 16,2-2 2-16,0-2 2 0,4 0 2 0,1-3 1 15,0 0 0-15,0-2 3 0,6-1 2 0,3 0 6 0,2-1 5 16,1 0 3-16,7-2 1 0,3-1-3 0,5 0-8 16,3 0-2-16,4-2-4 0,4-3-2 15,-2-1-1-15,2-1-3 0,1-1-2 0,1-2 0 16,-6-1-4-16,0-1-7 0,-2 3-14 0,-7-3-20 16,1 1-27-16,-6 0-28 0,-3-1-50 15,-3 1-80 1,-2 0-151-16,-6 2-330 0,-2 5-403 0</inkml:trace>
  <inkml:trace contextRef="#ctx0" brushRef="#br0" timeOffset="1.93158E6">20904 9421 1429 0,'0'0'425'16,"0"0"-112"-16,0 0-45 0,0 0-24 15,0 0-29-15,0 0-46 0,0 0-42 0,0 0-36 16,0 0-31-16,0 0-17 0,0 0-24 0,0 0-12 15,0 0-11-15,0 0-9 0,0-23 10 16,-2 35 5-16,0 6 6 0,-1 1 4 0,-3 3-8 16,2 2-4-16,-4 0 0 0,0-1 0 0,1 4 5 15,0-1 1-15,-2-1 0 0,0 0-1 16,0 0 1-16,2-4-1 0,1 0 0 16,-2-3 2-16,3-3-4 15,-2-2 0-15,5-2-1 0,-1-4-2 0,0-2 4 16,2-2 2-16,1-2 5 15,0 1 5-15,0-2 4 0,0 0 7 16,0 0 9-16,0-2 1 0,0-2-1 0,0-5-10 0,2-4-10 16,3-4-12-16,-2-1-2 0,5-2 0 0,-4-2-2 0,3-2 7 0,-1-3-4 0,1-1 1 0,3-1-2 15,-1-3-2-15,0 3 2 0,2-1 2 16,-1 2-1-16,1 3 6 16,1 1-6-16,-2 5-3 0,-1 5-1 0,0 3-8 0,0 3 4 15,-4 2 1-15,1 4 3 0,-1 1 1 0,1 1-3 16,2 0-1-16,-1 1-2 0,0 6 1 0,4 2 5 15,0 3 2-15,2 4-3 0,1 0 0 0,3 2-4 16,0 3 4-16,2-1 3 0,3 0 2 16,-1 1 0-16,3-1-5 0,-1-1-1 0,0 0-1 0,-1 0 2 15,0 1 1-15,-5-3 3 0,0 0-3 16,-5-1-2-16,3-2-8 0,-7 0-17 16,-3 0-14-16,-4-1-24 0,-1-1-30 0,0-1-31 0,-6 0-50 15,-2 0-82-15,-8 1-198 0,5-5-494 0,3-1-555 16</inkml:trace>
  <inkml:trace contextRef="#ctx0" brushRef="#br0" timeOffset="1.9318E6">20983 9685 1225 0,'0'0'722'0,"0"0"-475"0,0 0-13 0,0 0 15 15,0 0 2-15,0 0-36 0,0 0-57 16,0 0-51-16,0 0-34 0,0 0-27 0,0 0-18 0,0 0-15 15,0 0-7-15,0 0-1 0,35-71-2 16,-7 67 0-16,6-3-3 0,1 3 3 0,4-2-1 16,1 0-1-16,-1 0 2 0,-1 0-5 0,-1 0-2 15,-2 2-14-15,-7-1-26 0,-3 1-40 0,-7 1-58 16,-5-1-110-16,-5 2-314 16,-5 0-858-16</inkml:trace>
  <inkml:trace contextRef="#ctx0" brushRef="#br0" timeOffset="1.93284E6">13948 11326 2218 0,'0'0'106'0,"0"0"-30"0,0 0 14 0,0 0 16 0,0 0 16 15,0 0-2-15,0 0-37 0,0 0-23 16,0 0-15-16,0 0-17 0,0 0-17 15,0 0-13-15,-14-14-1 0,29 12 2 0,7 0 9 16,6-1 5-16,4-1 1 0,5-1-1 0,3-2 0 16,2 0-2-16,3 0-3 0,2 3 3 0,2-3 2 15,-6 1-4-15,2 1 1 0,-6 0-5 0,-1 1-3 16,-8 2 4-16,-7 0-4 0,-5 1 1 16,-7 1 1-16,-5 0-8 0,-4 0-4 0,-2 0-10 15,0 0-15-15,-4 1-3 0,-1 2-12 16,-4 1-26-16,0 0-33 0,3 0-72 0,-3 1-106 0,1-1-182 15,0-1-383-15,6-1-245 0</inkml:trace>
  <inkml:trace contextRef="#ctx0" brushRef="#br0" timeOffset="2.01073E6">15433 11273 998 0,'0'0'181'0,"0"0"9"16,0 0-24-16,0 0-12 0,0 0 20 0,0 0-6 16,0 0-22-16,0 0-22 0,28-122-25 0,-17 110-23 15,6-1-24-15,-2 1-21 0,6 1-11 0,4-1-8 16,0 0 0-16,6-1 0 0,5 2-1 16,4 2 2-16,3-2-5 0,-1 2 0 0,7 0-2 15,-5 0-3-15,5 2 1 0,-6 2-1 0,2 0-1 16,-8 4-1-16,-2 0-4 0,-9 1-9 0,-6 0-18 15,-5 2-26-15,-10 4-37 0,-5 0-29 16,0 1 1-16,-10 2 1 0,-5-2 15 16,-6 4 2-16,-5-2-15 0,-3 2 1 0,-3-2 14 0,1 0 28 15,-1-2 29-15,2 0 23 0,0 0 14 16,6-4 5-16,4 1 4 0,3-2 6 0,4-1 7 16,3-1 15-16,3 1 23 0,4-1 30 0,1 0 27 15,2 0 11-15,0 0-6 0,0 0-17 16,0 0-21-16,0 0-25 0,3 0-23 0,-1 0-17 15,-1 0-13-15,6 0-2 0,-3 4 3 0,3 0 2 16,1 4 8-16,-3 0 6 0,2 4 2 16,-1 2 9-16,-1 2 1 0,3 2 4 15,-3 1 0-15,2 0-3 0,1 3-4 0,-3 0-3 0,3-1-1 0,0 1-3 16,0-2-1-16,-3 1-3 0,5 0-3 16,-3-1-4-16,-2 0-3 0,2 0 2 15,-1-2 0-15,-1 2-6 0,-3-2 0 16,1 0-7-16,-3 2-19 0,0-3-15 0,-6 1-35 15,-4-1-59-15,0-2-77 0,0 1-148 0,-3-2-218 16,2-4-168-16,3-3 465 0</inkml:trace>
  <inkml:trace contextRef="#ctx0" brushRef="#br0" timeOffset="2.011E6">15807 11596 952 0,'0'0'135'15,"0"0"25"-15,0 0 3 0,0 0 53 0,0 0 32 16,0 0-32-16,0 0-75 0,0 0-69 0,0 0-47 16,0 0-22-16,0 0-1 0,0 0 3 15,0 0 0-15,122-57-3 0,-84 50-1 0,2-1-3 16,2 1-2-16,-2 0-24 0,2 1-40 0,-3 1-100 15,-4 3-204-15,-6-1-382 0,-10 1-196 16</inkml:trace>
  <inkml:trace contextRef="#ctx0" brushRef="#br0" timeOffset="2.01159E6">16562 11091 1745 0,'0'0'107'0,"0"0"23"0,0 0-2 16,0 0 19-16,0 0 17 0,0 0-14 0,0 0-27 16,0 0-25-16,0 0-29 0,0 0-34 15,0 0-35-15,0 0-26 0,0 0-1 0,0 0 6 16,-45-29 8-16,53 49 16 0,-4 4-1 0,4 3-2 16,1 1 7-16,1 4-5 0,-1-2 0 0,-1 2 1 15,-2-1-8-15,4-2 4 0,-2-4-3 16,-4-1 2-16,4-2 4 0,-1-3-2 0,-2 1 2 15,-3-4-2-15,3-2-2 0,-2-1 2 16,-3-5-2-16,1-4 2 0,3 0 0 0,-4-4 10 16,0 1 12-16,0-1 17 0,0 0 15 0,0 0-1 15,-2-7-12-15,-1-2-16 0,0-5-17 0,-3-2-4 16,3-2 2-16,-6-4-1 0,4 1 5 16,-2-3-3-16,-1-2 1 0,1-1-2 15,1-2-3-15,-1 0 0 0,-3 0 0 0,5 0 0 16,-3 2 3-16,0 4-2 0,5 5 1 0,-2 4-4 0,4 3 2 15,0 4-3-15,1 2-6 0,0 3-7 16,0 2-13-16,4 0-3 16,3 1 2-16,3 5 3 0,6 3 12 0,-3 4 2 0,8 3 3 0,-1 1 3 0,0 1-2 15,3 5 0-15,3-2-1 0,-1 0 3 16,2 0 1-16,-2 0 2 0,1 0 2 16,-1-3-1-16,1-3 0 0,-3-1 1 0,4-4-2 15,-5-2 5-15,-1-2-2 0,-1-3 1 0,-4-2 3 16,-4-1 3-16,-2 0 5 0,-2-6 8 15,-4-3 2-15,2-2 1 0,-4-3-6 0,-2-4-4 0,0-4 0 16,0-1-2-16,-7-2 6 16,-2-1-1-16,-1-1 1 0,-2 1-2 0,-1-2-1 0,-3 3-1 15,4 0-6-15,-3 1 0 0,1 0-3 16,4 3-2-16,0 4-1 0,5 3-4 16,0 4-1-16,4 4-8 0,1 4-20 0,0 2-23 0,5 0-24 0,6 2-23 15,4 5-18-15,8 4-35 0,3 3-62 16,1 1-140-16,-3-2-308 0,-9-5-435 15</inkml:trace>
  <inkml:trace contextRef="#ctx0" brushRef="#br0" timeOffset="2.01233E6">17393 11081 1581 0,'0'0'184'0,"0"0"-16"0,0 0 19 0,0 0 8 15,0 0 7-15,0 0-29 0,0 0-35 0,0 0-37 16,-79-116-23-16,75 109-23 0,1 3-21 15,1 2-11-15,2-1-9 0,0 3-10 16,0 0-5-16,0 0-9 0,0 0-5 0,0 0 0 0,0 0-8 16,0 0 2-16,0 0 3 0,2 3 3 15,0-1 8-15,0 2 3 0,1 0 0 0,1 0 0 16,-2 1-2-16,-1-2 1 0,5 1-1 0,-4-1 2 16,0-2 1-16,-1 0 1 0,2 0 3 15,0 0 0-15,-1-1 2 0,-1 1-1 0,-1-1 2 16,1 0 7-16,-1 0 5 0,0 0 6 0,0 0 2 15,0 0-2-15,0 0-2 0,0 0-7 0,0 0-3 16,0 0-4-16,0 1-6 0,0 2-6 0,0 0-4 16,0 4 0-16,0 5 3 0,1 4 7 15,1 4 5-15,0 6 0 0,1 1 0 0,-1 5-1 16,-1-1-2-16,5 2 0 16,-3-1-2-16,0 0 3 0,3-2-1 0,-2-3-2 0,2-3 1 15,1 1-2-15,-2-6 0 0,2-1 3 0,-4-1 1 16,2-3-1-16,-2-5 0 0,-1 0-1 15,0-5-2-15,0 0 2 0,0-3 7 0,-2-1 12 0,1 0 17 16,-1 0 15-16,0-1-6 0,0-6-6 16,0-5-18-16,-1-4-13 0,-5-2-1 15,4-3-4-15,-3-2 3 16,-2-4-1-16,0-2-1 0,-2-1 3 0,1-4-4 16,-1 0 1-16,1-2 0 0,-2 2-4 0,2-1 2 0,0 2-3 0,1 3 2 15,0 2 3-15,1 5-2 0,3 4 0 0,-1 4-2 16,1 4 0-16,2 1 1 0,1 4 2 15,0 2 0-15,0 4-7 0,0 0-8 0,3 0-6 0,3 0-3 16,3 3 7-16,3 4 4 0,4 3 5 16,2-1 6-16,7 5-7 0,0 1 3 0,4 2-2 0,3 1-1 15,3 2 4-15,-1 1-1 0,2 1 1 16,-1 0-3-16,-1 0-1 0,1 0-2 16,-4-2 1-16,-2 1 2 0,-6 0-4 15,-3-1 1-15,-9 0-7 0,-3-2-4 16,-7-1 5-16,0-3-2 0,-10-1 5 15,-3 0 4-15,-8-1 0 0,-7 1 2 0,-6-1-1 0,-1-2 1 0,-6-1 3 0,-3 1 1 16,-3-3 4-16,1 2 0 0,-1-2-5 16,4-2 1-16,3 0-2 0,8 0 2 0,3-3-2 0,11 0-5 15,1 1-21-15,12-3-36 0,3 0-60 16,2 0-56-16,10 0-101 0,8-1-244 0,-4-3-442 16,-2 2-76-1</inkml:trace>
  <inkml:trace contextRef="#ctx0" brushRef="#br0" timeOffset="2.01264E6">18089 10924 1746 0,'0'0'379'0,"0"0"-281"0,0 0 25 0,0 0 17 16,0 0 14-16,0 0-15 0,0 0-42 0,0 0-51 0,0 0-33 16,0 0-9-16,0 0-5 15,0 0 2-15,0 0 2 0,0 0-4 0,-47 81 1 0,44-47 2 16,-3 0 3-16,6 1-1 0,-3 1 1 0,2-1-3 15,2-2-6-15,-1 1 6 0,3-4 0 0,7-1 2 16,0-1 9-16,1-5-11 16,6-3 2-16,-1-2-1 0,3-4-5 0,3-3 12 0,4-2 3 15,2-5 5-15,0-3 6 0,2-1-3 16,-1-2 1-16,-2-6-1 0,0-3-1 0,-3-2 4 16,-1-1 2-16,-3-4-2 0,-1-3-3 15,-3-4-1-15,-4-3-6 0,-6-3-3 0,-1-3 1 0,-4-1-9 16,-2-1-2-16,-4 0-5 0,-5 2-8 15,-3-1 2-15,-1 6-6 0,-4 0-7 0,2 7-3 16,0 3-17-16,0 5-20 0,1 5-32 0,3 4-85 16,2 3-224-16,1 2-590 15,4 0-424-15</inkml:trace>
  <inkml:trace contextRef="#ctx0" brushRef="#br0" timeOffset="2.01329E6">18903 10894 1757 0,'0'0'128'0,"0"0"-68"0,0 0-15 0,0 0 2 0,0 0 15 0,0 0 14 16,0 0 0-16,0 0-23 0,0 0-13 15,0 0-15-15,0 0-1 0,0 0-1 0,0 0 4 16,0 0 3-16,21 4-1 0,-10 15 4 0,-3 3 3 15,-1 5 8-15,3 1 2 0,-3 4 0 0,-1 0-4 16,0 2-6-16,0-3-3 0,0-1-7 0,2-1-4 16,-5-1-7-16,4-1-2 0,-3 1 2 15,1-4 4-15,-2-2-1 0,1-5 1 0,1-3-2 16,-3-2-3-16,2-2 4 0,-2-4-1 0,0 0 3 16,0-3 1-16,0-1 2 0,-1 1 4 0,0-2 1 15,3 0 10-15,-3-1-1 0,3 0-3 16,1 0 0-16,1 0-4 0,3 0-4 0,2-1-2 15,3-3-5-15,2-1-4 0,1 0-8 16,6-1-3-16,0 0 0 0,1-2-7 0,-2 1 4 16,2 2-1-16,-3-1-5 0,-1 1-5 0,-1 1-18 15,-4 2-29-15,1-1-46 0,-4 1-63 0,-1 0-109 16,-2 1-274-16,-2 1-496 0,-2 0-137 0</inkml:trace>
  <inkml:trace contextRef="#ctx0" brushRef="#br0" timeOffset="2.01379E6">19905 10876 1154 0,'0'0'719'0,"0"0"-626"0,0 0 18 16,0 0 7-16,0 0 30 0,0 0 18 15,0 0-12-15,-11-124-20 0,5 115-34 0,-1 1-31 16,-1 2-24-16,-2 1-20 0,0 3-13 0,-1 2-10 15,-3 0-2-15,-2 2 0 0,0 6 1 16,-4 3 2-16,-1 2-2 0,-2 5-1 0,1 2 3 0,-2 4-3 16,-1 2 3-16,4 5-1 0,-3 1-1 15,3 3 2-15,5 2-3 0,-1-1 2 16,4 1 1-16,4-1-1 0,4-1 0 16,4-3-1-16,2 0 0 0,3-1-1 0,7-3 4 0,3-2-2 15,2-2 1-15,2-5 1 16,5-5 1-16,1-1 1 0,2-6 1 0,3-2 2 0,2-3 3 15,0-2 0-15,-1 0 0 0,1-7 1 0,-1-1-4 16,-4-2 5-16,0 0 2 0,-1-3 1 0,-2-2 4 16,-6-2-3-16,-2 1 0 0,-1-4-2 15,-3 1-1-15,-4 2 2 0,1 2 2 16,-5 2 3-16,-1 3-1 0,-1 2-2 0,0 5-3 0,-1 1-6 16,0 2-2-16,0 0-8 0,0 0-7 15,0 2 0-15,-4 5-3 0,2 6 5 0,-3 5 6 0,-1 3 0 16,1 1 1-16,0 4-4 0,1-1 0 15,2 0 1-15,2 0-2 0,0 0 3 0,5-2 0 0,-1 0 0 16,4-2-4-16,2 0-10 0,2-1-9 16,1 0-17-16,1-3-20 0,-2-2-44 15,3-2-63-15,0-4-117 0,1-1-290 0,-3-5-500 16,-5-2 8-16</inkml:trace>
  <inkml:trace contextRef="#ctx0" brushRef="#br0" timeOffset="2.0141E6">20798 10687 1743 0,'0'0'208'0,"0"0"-2"0,0 0-39 16,0 0-15-16,0 0-13 0,0 0-21 0,0 0-39 16,0 0-32-16,0 0-25 0,0 0-13 0,0 0-5 15,0 0 1-15,0 0 1 0,-117-1 2 16,94 31 2-16,0 3 1 0,1 1 1 0,-1 1-1 15,-1 2-1-15,2 0 3 0,3 1-2 0,2 0-2 16,1-2 2-16,6 0-5 0,1-4-2 16,4-1 1-16,5-1-2 0,0-3 3 15,5 0 1-15,5-2 1 0,1-1 1 0,7 0-1 16,3-3 1-16,-1-1 0 0,6-4 0 0,5 0-1 0,2-5 0 16,0-1 1-16,6-3-6 0,-4-4-3 15,1 0-15-15,-4-3-25 0,-1 0-29 0,-1-6-52 16,-2-2-68-16,-5-2-139 0,-5 1-371 0,-7 3-807 15</inkml:trace>
  <inkml:trace contextRef="#ctx0" brushRef="#br0" timeOffset="2.01513E6">20575 11026 1504 0,'0'0'210'0,"0"0"-82"0,0 0 40 16,0 0 22-16,0 0 3 0,0 0-39 0,0 0-68 15,0 0-51-15,0 0-16 0,0 0 1 0,0 0 1 16,123-66 3-16,-74 59-4 0,1 0-1 0,7-1-1 16,-1 0-3-16,-1-2 5 0,-2-2-3 0,-2 0 5 15,-6-3 7-15,-5 2 2 0,-2-2 6 0,-8 1 3 16,-7 0 0-16,-2 1 10 0,-9 2 7 16,-2 0 3-16,-3 1-2 0,-2 1-9 15,-4 1-9-15,-1 2-8 0,0 2-4 16,0 1-5-16,0 0-5 0,-1 3-8 15,-2 0-8-15,0 0-4 0,-3 4-2 0,1 6-1 0,-4 4 5 16,-1 5-4-16,-1 4 2 0,3 6 0 0,-1-1-2 16,2 3 6-16,2 2-1 0,5 0 0 0,0-1 1 0,1 0-6 15,1-1 0-15,5-1 1 16,2-3 0-16,-2-1 2 0,0-3 1 16,2-3 2-16,-1-5-5 15,-4-4 6-15,2-3-5 0,-5-3-1 0,1-2 7 0,-1-2-3 0,-1-1 12 16,2 0 9-16,0-2 2 0,1-5 3 0,0-5-11 0,3-3-8 15,-3-4-3-15,1-3-8 0,0-2 4 0,-3-3 0 16,-1-4-2-16,0-1 3 0,0-4 0 16,0 1 0-16,0-3-2 0,-1 1 2 0,1 1-4 15,0 3-1-15,-1 4 4 0,1 4-1 0,0 4 0 16,0 6 2-16,0 4-5 0,-1 4 5 16,1 3-3-16,0 3-4 0,0 1-5 0,1 0-13 15,0 2 1-15,2 6 4 0,2 3 5 0,-2 5 9 16,6 2 1-16,-3 4 2 0,6 2 0 15,0 3-1-15,1 0 0 0,6 2-1 0,1-1 2 0,3 1-1 16,3-2 3-16,1 3 0 0,1-5-1 16,2-2 5-16,2 0-4 0,1-4-1 0,1 0 2 15,-2-5-8-15,-1-1 6 0,-1-5 2 0,-3-2-2 16,-2-4 12-16,-4-2-4 0,-1 1 1 0,-1-2 4 16,-3-7-5-16,-2 1 2 15,-2-4-1-15,2-3-1 0,-3-2 0 0,-1-3 0 16,-2-4 1-16,0 1-3 0,0-5-1 0,-4-2-3 15,0-1-3-15,-3-2 3 0,-2 0-8 0,1-2 4 16,-6 2-1-16,1 1-7 0,-6 2 6 0,-3 5-5 16,3 1 0-16,-2 3 3 0,1 6-1 0,-3 1 1 15,7 4 0-15,1 2 4 0,1 3 3 16,5 3 0-16,1 0 2 0,0 0-6 0,0 1-4 0,0 0-1 16,1 0-4-16,5 0 7 0,1 0-1 15,3 0 8-15,5 0 4 0,4 0-2 0,0 0 5 16,4 1-3-16,0-2 0 0,5-2 3 0,-3 0-4 15,2-1 1-15,2 0 1 16,1 0-1-16,2 0 1 0,0-1-1 0,1 1-1 0,2 1 1 0,-3 0-2 16,5-2 0-16,-4 2-3 0,0-1-1 15,-1 2-1-15,-2 0 4 0,-3-1 3 16,-7 2-5-16,-4-1 4 0,-4 1-4 0,-6 1-3 16,1 0 8-16,-6 0-10 0,0 0 4 0,-1 0-2 0,0 0-3 15,0 0 3-15,0 0-3 0,0 3 3 16,0 2 2-16,-1 1-2 15,0 0 2-15,-1 3-3 0,1 0 0 0,-4 1 3 16,4 0 2-16,1 1 0 0,-1 2-3 0,0-1 4 0,0 1-3 16,0 2 0-16,-3 1 2 0,4 2-4 0,-2 0 1 0,2 1 2 15,-2 2-4-15,0 1 9 0,0 2-4 16,-1-1-2-16,1 4 5 0,0-2-10 16,-4 0 4-16,4 1 0 0,1 0-1 0,0-1 3 15,0 2 0-15,1-1 1 0,1-1-2 0,-1 0-2 16,0-1 1-16,0-1-3 0,2-2 4 15,2-1 0-15,2-1 0 0,-4-1-1 16,4-1-4-16,-3-1-2 0,-1-4-15 0,0 0-29 16,1-4-48-16,-1-2-75 0,-2-1-112 0,1-2-356 0,-1-1-963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517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525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777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65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7497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6369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9469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555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7854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60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8245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3DC2C-AB3F-496A-94A7-1C096CAC56F1}" type="datetimeFigureOut">
              <a:rPr lang="en-IN" smtClean="0"/>
              <a:t>06-04-2025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F5892-8D53-46A9-ABE1-9E4711AAC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220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Discussion - </a:t>
            </a:r>
            <a:r>
              <a:rPr lang="en-US" dirty="0" err="1" smtClean="0"/>
              <a:t>TruEarth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2737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16720" y="860040"/>
              <a:ext cx="11972520" cy="51732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7360" y="849600"/>
                <a:ext cx="11992680" cy="519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313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50320" y="381240"/>
              <a:ext cx="11325240" cy="5875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0240" y="374400"/>
                <a:ext cx="11338560" cy="588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044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01040" y="275400"/>
              <a:ext cx="11621880" cy="61927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1680" y="267480"/>
                <a:ext cx="11640960" cy="621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386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16440" y="893880"/>
              <a:ext cx="8076960" cy="5460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3200" y="884160"/>
                <a:ext cx="8084160" cy="547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27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6120" y="946800"/>
              <a:ext cx="9639720" cy="5588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7480" y="937080"/>
                <a:ext cx="9651960" cy="561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927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35240" y="189720"/>
              <a:ext cx="11693880" cy="6546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7680" y="185040"/>
                <a:ext cx="11703960" cy="656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604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45600" y="764280"/>
              <a:ext cx="8917200" cy="56700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9120" y="761760"/>
                <a:ext cx="8935560" cy="567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859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Case Discussion - TruEarth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3</cp:revision>
  <dcterms:created xsi:type="dcterms:W3CDTF">2025-04-06T16:51:02Z</dcterms:created>
  <dcterms:modified xsi:type="dcterms:W3CDTF">2025-04-06T16:51:55Z</dcterms:modified>
</cp:coreProperties>
</file>