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65" r:id="rId9"/>
    <p:sldId id="269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CEEA-FD6F-A7D1-5593-73AC702EE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7339F-A99C-7709-3D06-3883B3A39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B0DDB-CF5D-D78C-C61F-993747E2C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BD264-094C-2464-BF4B-BFDE7D8F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E6B0D-A1AE-3E35-686A-3EBE3269B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081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FDBA3-DDFC-B110-4D7A-7E5E0FFAA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7040C-4416-33A8-AE45-5CE9BF75A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91D8-34FA-65EE-17CF-F8386089E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9BF23-CD13-C7FC-92C1-3EF3B2836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0D130-F21F-0712-220E-5AAD95AA7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85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8645-9914-0A1E-5C97-03AFFA1AB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D2E7E-2293-21E2-E133-15145E0EA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85ED0-1F98-799C-B779-B7A2CB55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4AA56-5721-784F-E17A-528B71A38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CFE7A-436E-099E-D94C-6C9F5FDC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228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A1E4B-88C1-38CB-BD5F-3349E72A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93915-CD41-8D5D-5142-18F1A75198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BCF98-2EC3-1FBE-AB67-B74B99776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5F07D-F103-EC8F-A7A6-433B7A084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1456A-C412-9C2D-614F-C955DB589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C1EAB-B4E4-7373-AD0D-3C1AD067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997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5B7CD-75E0-C06A-3250-677D4BED7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97BF8-2831-5A55-A452-4E2391893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3D7C0-9A24-6885-A5C5-CE4A6BF1D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AA5B7-1FFF-D6D6-50B6-E805CA8662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6F2055-11C2-F445-261D-36450AF78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323751-A957-D1AF-84C9-B76509FD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0BE2B3-B967-DDCA-CA04-713D1D9A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2B9B-FE9A-3E4E-069A-948A669E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87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B8349-6E09-AFFF-170C-29DE35FF5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3D68DB-0672-D761-D166-FE33B1C7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3876E-1D1E-122A-CB99-4537851F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3515C-3213-6B2D-766A-04FE97CC5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9710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7AABA9-BF7B-9C64-7F81-C12AC883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C8CC3-7BE6-5EDA-F2BC-AD1F5769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B9CFE-F3C2-7627-56C3-75933BB5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687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B5E5-A318-572C-1195-12C40466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5AC1B-5AB6-37BC-8A69-B57B915B8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95B64-5027-6A50-1764-CE8940CE1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B49FF-D3E2-E0FE-AD05-5DB507CE9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29ADA-542C-EBAB-A8BC-2DA1D2A36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C9806-8AF8-2480-B918-D2D4C7F7B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422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DAA9C-E97B-28EA-8784-DC638AB8B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BA562-0D4A-5286-E1CD-7A954C55C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C14B4-3A33-EE46-DE6D-3341BAD07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57491-0361-EB58-68D3-993E7E59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46F38-746A-0DDB-3247-2DDB301FD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6B580-31F4-7AAE-AF4A-E91EB8F7F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36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8C144-609C-7F07-6782-B1D94C62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0C668C-7E4A-7C6D-9944-A6DF5AB81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4214E-21BD-D3ED-0CF4-299504316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1B0F0-8AC0-3007-13CA-D1843A95A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26D1A-B7C9-EE14-8F27-9BF84D328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29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2E4003-17DE-85DB-0E97-7A27D6238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4FD68-F2C8-E15A-E581-9F3FA71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F20A4-1781-DE40-793C-6BB6C59E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EF306-C01F-967D-9A82-81DD7A2C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8492F-C063-C2D9-98E5-94489D8CB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971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13D833-0399-2711-CDD2-9D8538415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8DAA0-D2D0-7154-C2EE-2C8640510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916A6-3F7E-26F3-3C1C-C98AD7079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53702-A70D-4DA2-8002-3D3C1481AD56}" type="datetimeFigureOut">
              <a:rPr lang="en-IN" smtClean="0"/>
              <a:t>20-04-2025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7BB05-1E0D-8D73-121D-84464A412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BC77-D93F-6CC1-6FCD-319DCCA9B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60D5E-3A60-4A5C-A658-C5BE29BC06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9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jay.kumar@iimv.ac.in" TargetMode="External"/><Relationship Id="rId2" Type="http://schemas.openxmlformats.org/officeDocument/2006/relationships/hyperlink" Target="mailto:poojak@iimv.ac.i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240AC-6294-6133-45C6-D8B3EC61F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Capstone Project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8F309-C90C-53E1-B9D0-11C8226ECE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524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083212"/>
            <a:ext cx="11380763" cy="5093751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Theme: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Designing a Digital Financial Service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2.  Project Overview: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 are tasked with conceptualizing and designing an innovative digital financial service or product (Fintech service or product). This service </a:t>
            </a:r>
            <a:r>
              <a:rPr lang="en-IN" sz="2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 address a current gap in the market or improve existing financial services. </a:t>
            </a:r>
            <a:r>
              <a:rPr lang="en-IN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project will involve market research, design thinking, technological planning, risk assessment, regulatory compliance consideration, and implementation strategy.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9929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1" y="900332"/>
            <a:ext cx="12009120" cy="5957668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US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IN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Title:</a:t>
            </a: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IN" sz="7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 come under the major theme of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"Designing a Digital Financial Service“. </a:t>
            </a:r>
            <a:r>
              <a:rPr lang="en-IN" sz="7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Example: </a:t>
            </a: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endParaRPr lang="en-IN" sz="7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"Tokenization Revolution: Securing Payments with Blockchain in 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PayTech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ComplianceBot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AI-Powered Regulatory Compliance Monitoring for Fintech“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LendingTech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"BNPL Innovations: Redefining Consumer Credit with Flexible Payment Options“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InsuranceTech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SmartClaims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Streamlining Insurance Claims Processing Using Blockchain“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WealthTech</a:t>
            </a:r>
            <a:r>
              <a:rPr lang="en-IN" sz="7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IN" sz="7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"AI </a:t>
            </a:r>
            <a:r>
              <a:rPr lang="en-IN" sz="7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WealthGuard</a:t>
            </a:r>
            <a:r>
              <a:rPr lang="en-IN" sz="7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Personalized Financial Planning for Every Investor“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n-IN" sz="7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n-IN" sz="7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Fintech application in different industries*</a:t>
            </a:r>
          </a:p>
        </p:txBody>
      </p:sp>
    </p:spTree>
    <p:extLst>
      <p:ext uri="{BB962C8B-B14F-4D97-AF65-F5344CB8AC3E}">
        <p14:creationId xmlns:p14="http://schemas.microsoft.com/office/powerpoint/2010/main" val="53107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252025"/>
            <a:ext cx="11549575" cy="49249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7000"/>
              </a:lnSpc>
              <a:spcBef>
                <a:spcPts val="600"/>
              </a:spcBef>
              <a:buNone/>
            </a:pPr>
            <a:r>
              <a:rPr lang="en-US" sz="20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IN" sz="20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Project Objectives: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a pressing need or opportunity in the digital finance space and propose an innovative solution.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Leverage various elements of the Fintech ecosystem, including payment technologies, AI/ML, blockchain, cloud computing, and more, to design your service.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 a thorough risk assessment, including financial and cybersecurity risks.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the proposed solution complies with current regulations and ethical standards, including data protection and privacy laws.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a comprehensive implementation plan covering technology requirement, partnerships, customer acquisition, and scaling strategy.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836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801858"/>
            <a:ext cx="11549575" cy="605614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US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5.  </a:t>
            </a: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Deliverables: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Capstone Project Report: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report should be structured as follows: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Summary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the Problem/Opportunity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 Analysis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Description of the Proposed Solution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Technological Framework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 Analysis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Regulatory and Compliance Framework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mplementation roadmap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otential impact on the BFSI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58213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801858"/>
            <a:ext cx="11549575" cy="6056142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07000"/>
              </a:lnSpc>
              <a:spcBef>
                <a:spcPts val="600"/>
              </a:spcBef>
              <a:buAutoNum type="arabicPeriod" startAt="5"/>
            </a:pPr>
            <a:r>
              <a:rPr lang="en-IN" sz="32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Deliverables:</a:t>
            </a:r>
            <a:endParaRPr lang="en-IN" sz="3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IN" sz="2400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ii. Presentation: 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IN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25 minutes presentation summarizing the key aspects of the project. This should include: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and motivation for the chosen solution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 need and solution overview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technological components and innovations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model and financial sustainability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 and regulatory considerations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roadmap and future steps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Q&amp;A session to address any queries from the audience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IN" sz="3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5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801858"/>
            <a:ext cx="11549575" cy="605614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endParaRPr lang="en-IN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Evaluation Criteria:</a:t>
            </a:r>
            <a:endParaRPr lang="en-IN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 and Practicality: Originality of the idea and its feasibility in the real world.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Comprehensiveness: Depth of analysis across all required dimensions (market, technology, finance, risk, regulation).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Clarity and Quality: Clear articulation of ideas in both the written report and presentation. Quality of analysis and recommendations.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Feasibility of Implementation Plan: Realism and thoroughness of the implementation roadmap.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Collaboration: Evidence of effective teamwork and integration of diverse perspectives.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IN" sz="3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216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6B85-58E8-37EF-4A89-A7242B54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768E-282B-3623-62D0-C8B960597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153551"/>
            <a:ext cx="11549575" cy="481115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N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Output</a:t>
            </a: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endParaRPr lang="en-IN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capstone project will enable participants to apply and integrate their learning in a practical setting, fostering not just a deeper understanding of fintech and digital finance but also promoting innovation and strategic thinking in addressing real-world financial challenges.</a:t>
            </a:r>
          </a:p>
        </p:txBody>
      </p:sp>
    </p:spTree>
    <p:extLst>
      <p:ext uri="{BB962C8B-B14F-4D97-AF65-F5344CB8AC3E}">
        <p14:creationId xmlns:p14="http://schemas.microsoft.com/office/powerpoint/2010/main" val="558292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1A5C1-3B4F-5ACE-453B-C3048312D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30399-8FE4-6321-2ABC-0FA50F77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0"/>
            <a:ext cx="10805160" cy="801858"/>
          </a:xfrm>
        </p:spPr>
        <p:txBody>
          <a:bodyPr>
            <a:normAutofit/>
          </a:bodyPr>
          <a:lstStyle/>
          <a:p>
            <a:r>
              <a:rPr lang="en-US" sz="4000" dirty="0"/>
              <a:t>Capstone Project Details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8200E-229C-658A-1E8F-24998E951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153551"/>
            <a:ext cx="11549575" cy="481115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r>
              <a:rPr lang="en-IN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Project submission and deadline</a:t>
            </a: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buNone/>
            </a:pPr>
            <a:endParaRPr lang="en-IN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report (Maximum 15 pages pdf file) and final ppt submission: 24</a:t>
            </a:r>
            <a:r>
              <a:rPr lang="en-IN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April 2025 EOD.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presentation: 26</a:t>
            </a:r>
            <a:r>
              <a:rPr lang="en-IN" sz="18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April 2025 (6 to 9pm), 20 minutes for each group presentation and 10 minutes for question and answer.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Submit report and ppt on this email id: 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poojak@iimv.ac.in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cc to 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ajay.kumar@iimv.ac.in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Valedictory session:  27</a:t>
            </a:r>
            <a:r>
              <a:rPr lang="en-IN" sz="18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April 2025, 9 to 10Am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Best Capstone project will be announced during Valedictory session and certificate of appreciation will be given to all the group members.</a:t>
            </a:r>
          </a:p>
        </p:txBody>
      </p:sp>
    </p:spTree>
    <p:extLst>
      <p:ext uri="{BB962C8B-B14F-4D97-AF65-F5344CB8AC3E}">
        <p14:creationId xmlns:p14="http://schemas.microsoft.com/office/powerpoint/2010/main" val="262674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240AC-6294-6133-45C6-D8B3EC61F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6069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651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Capstone Project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Capstone Project Details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Finance and Fintech- Capstone Project</dc:title>
  <dc:creator>Pooja Kumari</dc:creator>
  <cp:lastModifiedBy>Pooja Kumari</cp:lastModifiedBy>
  <cp:revision>12</cp:revision>
  <dcterms:created xsi:type="dcterms:W3CDTF">2024-03-16T04:07:59Z</dcterms:created>
  <dcterms:modified xsi:type="dcterms:W3CDTF">2025-04-20T14:23:22Z</dcterms:modified>
</cp:coreProperties>
</file>