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7T06:54:22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17393 5114 1998 0,'0'0'338'15,"0"0"-230"-15,0 0-108 16,141-15-108-16,89-11 108 16,78-11 95-16,53-1 62 15,1 2-41-15,-53 16 2 16,-32 11-24-16,-31 8-20 15,-43 1-23-15,-42 2-23 16,-46 9 6-16,-42-5-14 0,-32 2-14 16,-18-5-6-16,-5 4 0 15,-4-5-14-15,-5 2-10 16,-8-3 14-16,-1-1 10 16,0 2 0-16,0-2-7 15,0 0-44-15,-7 3-109 16,-32 7-141-16,0-1-241 15,-7-3-58-15</inkml:trace>
  <inkml:trace contextRef="#ctx0" brushRef="#br0" timeOffset="3746.84">1539 7166 1194 0,'0'0'185'0,"0"0"-127"16,0 0 77-16,0 0 151 16,0 0 2-16,0 0-62 15,-18 4-32-15,15-4-52 16,0 0-18-16,3 1-2 16,0-1-35-16,0 0-21 15,3 0-6-15,39-1-47 0,84-23 5 16,104-23 51-1,67-12 141-15,34-3-86 0,-25 5-38 16,-63 19-13-16,-34 8-37 16,-42 9-7-16,-49 6-1 15,-38 5 1-15,-35 6-20 16,-15 0-8-16,-6 1 7 16,-5 1 8-16,-7-1-16 15,-7 3 15-15,-5 0 24 16,0 0 7-16,0 0-4 15,0 0-4-15,0 0-38 16,0 0 0-16,0 0 0 0,0 0 0 16,0 0 0-1,0 0 0-15,0 0 0 0,0 0 0 16,0 0 0-16,0 0 0 16,0 0 0-16,0 0 0 15,0 0 0-15,0 0 0 16,0 0 0-16,0 0 0 15,0 0 0-15,0 0 0 16,0 0 0-16,0 0 0 16,0 0 0-16,0 0 0 15,0 0 0-15,0 0 0 16,0 0 0-16,0 0 0 16,0 0 0-16,0 0 0 15,0 0 0-15,0 0 0 16,0 0 0-16,0 0 0 15,0 0 0-15,0 0 0 0,0 0 0 16,0 0 0-16,0 0 0 16,0 0 0-16,0 0 0 15,0 0 0-15,0 0 0 16,-2 0 0-16,1 0 0 16,1 0 0-16,0 0 0 15,0 0 0-15,0 0 0 16,0 0 0-16,0 0 0 15,0 0 0-15,0 0 0 16,0 0 0-16,0 0 0 16,0 0 0-16,0 0 0 15,0 0 0-15,0 0 0 16,0 0 0-16,0 0 0 16,0 0 0-16,0 0 0 0,0 0 0 15,0 0 0-15,0 0 0 16,0 0 0-16,0 0 0 15,0 0 0-15,0 0 0 16,0 0 0-16,0 0 0 16,0 0 0-16,0 0 0 15,0 0 0-15,0 0 0 16,0 0 0-16,0 0 0 16,0 0 0-16,0 0 0 15,-2 0 0-15,1 0 0 16,-1 0 0-16,1 0 0 15,1 0 0-15,0 0-15 0,-2 0 3 16,2 0-3-16,0 0 4 16,0 0 2-16,0 0 3 15,0 0 5-15,-1 0-8 16,1 0 9-16,0 0-1 16,0 0-2-16,0 0 3 15,0 0 1-15,0 0-1 16,0 0 0-16,0 0 0 15,0 0 0-15,0 0 0 16,0 0 0-16,0 0 1 16,0 0-1-16,0 0-2 15,0 0 2-15,0 0 1 16,0 0-1-16,0 0 1 0,0 0 5 16,0 0-6-16,0 0-1 15,0 0 0-15,0 0 0 16,-2 0-5-16,2-1-3 15,0-1 9-15,0 0 0 16,0 2-15-16,0 0 14 16,0 0-2-16,0 0 2 15,0 0 1-15,0 0-1 16,0 0 0-16,0 0 0 16,0 0 0-16,0 0 0 15,0 0 0-15,0 0 0 16,0 0 0-16,0 0-1 15,0 0-4-15,0 0-1 16,0 0 7-16,0 0-1 16,0 0 1-16,0 0-5 0,0 0 5 15,0 0 0 1,0 0 0-16,0 0 0 0,0 0 0 16,0 0 0-16,0 0 5 15,0 0-5-15,0 0 0 16,0 0 0-16,0 0 0 15,0 0 6-15,0 0-6 16,0 0 1-16,0 0-1 16,0 0 0-16,0 0 1 15,0 0-1-15,0-2 0 16,0 1-5-16,0-2 5 16,0 2 6-16,0 1-6 15,0 0 0-15,0 0 1 0,0 0-1 16,0 0 0-16,0 0 1 15,0 0-1-15,0 0 0 16,0 0 1-16,0 0-1 16,0 0-1-16,0 0 1 15,0 0 0-15,0 0 0 16,0 0-1-16,0 0 0 16,0 0-8-16,0 0 9 15,0 0 2-15,0 0-2 16,0 0 0-16,0 0 1 15,0 0-1-15,0 0 0 16,0 0 1-16,0 0 1 0,0 0-1 16,0 0-1-16,0 0 1 15,0 0-1-15,0 0 1 16,0 0 0-16,0 0 0 16,0 0 1-16,0 0-1 15,0 0 8-15,0 0-7 16,0 0 4-16,0 0 0 15,0 0 0-15,0 0-5 16,0 0 1-16,0 0 4 16,0 0-5-16,0 0-1 15,0 0 1-15,0 0 0 16,0 0-1-16,0 0 0 16,0 0-1-16,0 0 0 0,0 0-20 15,0 0-77 1,0 0-125-16,0 0-239 0,-3 0-254 15,0 0-700-15</inkml:trace>
  <inkml:trace contextRef="#ctx0" brushRef="#br0" timeOffset="6560.89">6400 7023 1475 0,'0'0'353'0,"0"0"-60"15,0 0-50-15,0 0 3 16,0 0-68-16,-88 14-27 16,85-13-33-16,3 1-34 15,1-2-24-15,46 0-60 16,90-5 14-16,131-27 85 0,90-12 73 16,63-6-58-1,13 7-9-15,-37 12-75 0,-17 10 7 16,-14 7 5-16,-29 7-3 15,-29 7-6-15,-30 0-3 16,-35 0-4-16,-30 7-13 16,-32 0 2-16,-35 0-6 15,-42-3-7-15,-33-1 5 16,-31-3-7-16,-19 0 0 16,-5 0 5-16,-7 0 27 15,-3 0 39-15,-4 0-71 16,-2 0 0-16,0 0 0 15,0 0 0-15,0 0 0 16,0 0 0-16,0 0 0 0,0 0 0 16,0 0 0-16,0 0 0 15,0 0 0-15,0 0 0 16,-2 0 0-16,2 0 0 16,0 0 0-16,-1 0 0 15,1 0 0-15,0 0 0 16,0 0 0-16,0 0 0 15,0 0 0-15,0 0 0 16,0 0 0-16,0 0 0 16,0 0 0-16,0 0 0 15,0 0 0-15,0 0 0 16,0 0 0-16,0 0 0 16,0 0 0-16,0 0 0 0,0 0 0 15,0 0 0-15,0 0 0 16,0 0 0-16,0 0 0 15,0 0 0-15,0 0 0 16,0 0 0-16,0 0 0 16,0 0 0-16,0 0 0 15,0 0 0-15,0 0 0 16,0 0 0-16,0 0 0 16,0 0 0-16,0 0 0 15,0 0 0-15,0 0 0 16,0 0 0-16,0 0 0 15,0 0 0-15,0 0 0 16,0 0 0-16,0 0 0 0,0 0 0 16,0 0 0-1,0 0 0-15,0 0 0 0,0 0 0 16,0 0 0-16,0 0 0 16,0 0 0-16,0 0 0 15,0 0 0-15,0 0 0 16,0 0 0-16,0 0 0 15,0 0 0-15,0 0 0 16,0 0 0-16,0 0 0 16,0 0 0-16,0 0 0 15,0 0 0-15,0 0 0 16,0 0 0-16,0 0 0 0,0 0 0 16,0 0 0-1,0 0 0-15,0 0 0 0,0 0 0 16,0 0 0-16,0 0 0 15,0 0 0-15,0 0 0 16,0 0 0-16,0 0 0 16,0 0 0-16,0 0 0 15,0 0 0-15,0 0 0 16,0 0 0-16,0 0 0 16,0 0 0-16,0 0 0 15,0 0 0-15,0 0 0 16,0 0 0-16,0 0 0 15,0 0 0-15,0 0 0 0,0 0 0 16,0 0 0 0,0 0 0-16,0 0 0 0,0 0 0 15,0 0 0-15,0 0 0 16,0-3 0-16,0 2 0 16,1-1 0-16,-1 1 0 15,2 0 0-15,-2 1 0 16,1 0 0-16,-1 0 0 15,0 0 0-15,0 0 0 16,0 0 0-16,0 0 0 16,0-1 0-16,0 1 0 15,0 0 0-15,0 0 0 16,0 0 0-16,0 0 0 16,0 0 0-16,0 0 0 15,0 0 0-15,0 0 0 0,0 0 0 16,0 0 0-1,0 0 0-15,0 0 0 0,0 0 0 16,0 0 0-16,0 0 0 16,0 0 0-16,0 0 0 15,0 0 0-15,0 0 0 16,0 0 0-16,0 0 0 16,0 0 0-16,0 0 0 15,0 0 0-15,0 0 0 16,0 0 0-16,0 0 0 15,0 0 0-15,0 0 0 16,0 0 0-16,0 0 0 16,0 0 0-16,3-2 0 0,-2 2 0 15,1-2 0 1,-1 2 0-16,1 0 0 0,-2-1 0 16,1 1 0-16,-1 0 0 15,2-2 0-15,-2 2 0 16,1 0 0-16,-1-2 0 15,0 2 0-15,0 0 0 16,0 0 0-16,0 0 0 16,0 0 0-16,0 0 0 15,0 0 0-15,0 0 0 16,0 0 0-16,0 0 0 16,0 0 0-16,0 0 0 0,0 0 0 15,0 0 0 1,0 0 0-16,0 0 0 0,0 0 0 15,0 0 0-15,0 0 0 16,0 0 0-16,0 0 0 16,0 0 0-16,0 0 0 15,0 0 0-15,0 0 0 16,0 0 0-16,0 0 0 16,0 0 0-16,0 0 0 15,0 0 0-15,0 0 0 16,2 0 0-16,-1 0 0 15,1-1 0-15,-1 1 0 16,-1 0 0-16,2-2 0 16,-2 2 0-16,1-1 0 15,1 1 0-15,-2 0 0 0,3-2 0 16,-3 1 0 0,3-1 0-16,0 1 0 0,-2 1 0 15,1-2 0-15,1 1 0 16,0-3 0-16,0 4 0 15,0-3 0-15,-2 2 0 16,2-1 0-16,-3 1 0 16,0 1-39-16,0 0-69 15,0-2-41-15,-18 2-113 16,-1-3-232-16,-3-1-519 0</inkml:trace>
  <inkml:trace contextRef="#ctx0" brushRef="#br0" timeOffset="9142.56">10977 6774 660 0,'0'0'1075'15,"0"0"-787"-15,0 0-116 16,0 0 8-16,0 0 10 16,0 0-56-16,-41 6-60 15,41-6-7-15,0 2 4 0,18 0-6 16,31 4-32-16,58-2 109 15,59-4 12-15,32 0-33 16,8-3-50-16,-22-8-8 16,-37 1 27-16,-15 2-9 15,-19 0-29-15,-27 1-5 16,-22 3-23-16,-22 1 4 16,-12 3-5-16,-3-3 2 15,-6 3 11-15,-6-2-34 16,-11 2 7-16,-2 0 22 15,-2 0-4-15,0 0 9 16,0 0-11-16,0 0-25 16,0 0 0-16,0 0 0 15,0 0 0-15,0 0 0 16,0 0 0-16,0 0 0 0,0 0 0 16,0 0 0-16,0 0 0 15,0 0 0-15,0 0 0 16,0 0 0-16,0-2 0 15,0 2 0-15,0 0 0 16,0 0 0-16,0 0 0 16,0 0 0-16,0 0 0 15,0 0 0-15,0 0 0 16,0 0 0-16,0 0 0 16,0 0 0-16,0 0 0 15,0 0 0-15,0 0 0 16,0 0 0-16,0 0 0 15,0 0 0-15,0 0 0 0,0 0 0 16,0 0 0 0,0 0 0-16,0 0 0 0,0 0 0 15,0 0 0-15,0 0 0 16,0 0 0-16,0 0 0 16,0 0 0-16,0 0 0 15,0 0 0-15,0 0 0 16,0 0 0-16,0 0 0 15,0 0 0-15,0 0 0 16,0 0 0-16,0 0 0 16,0 0 0-16,0-1 0 15,0-1 0-15,0 1 0 0,0 0 0 16,0 0 0-16,0 1 0 16,0 0 0-16,0 0 0 15,0 0 0-15,0 0 0 16,0 0 0-16,0 0 0 15,0 0 0-15,0 0 0 16,0 0 0-16,0 0 0 16,0 0 0-16,0 0 0 15,0 0 0-15,0 0 0 16,0 0 0-16,0 0 0 16,0 0 0-16,0 0 0 15,0-2 0-15,0 0 0 16,-12-1 0-16,-13-2-12 0,-10 1-276 15,-14 3-287 1,7-1-131-16,14 2-831 0</inkml:trace>
  <inkml:trace contextRef="#ctx0" brushRef="#br0" timeOffset="11857.49">14241 7028 1824 0,'0'0'303'0,"0"0"-192"15,0 0-77-15,-86-5-24 0,72 5 73 16,7 0 1-16,7 0-39 16,0 1-32-16,0 9-11 15,16 3 47-15,13 1 34 16,26 3 13-16,39-5-8 16,56-4 28-16,38-7-15 15,27-1 0-15,13-6-23 16,-1-6-10-16,16-2-4 15,17 0 3-15,16-2-20 16,20-1 2-16,18 0-35 16,18 1 4-16,16 4-5 15,11 1 22-15,7 0-22 16,2 5 5-16,5 0 21 16,-3 4-10-16,0 1-16 0,0 1 2 15,-5 0-15-15,-2 0 8 16,-7 3-8-1,-8 5 0-15,-12 2-3 0,-14 1 3 16,-14-2 1-16,-11-1 7 16,-12 1-8-16,-8-1 0 15,-9-1 0-15,-9 0 0 16,-7-2 0-16,-7 0-11 16,-8-2 11-16,-9-3 10 15,-12 0-9-15,-11 0-2 16,-8 0 1-16,-12-3-1 0,-11 0 1 15,-10 2-10 1,-4 1 10-16,1 0-12 0,-2 0 11 16,1 0-5-16,-5 0 6 15,-7 0 0-15,-10 0 0 16,-15 0-14-16,-28 0 13 16,-26-3-4-16,-25 0 0 15,-14 0 5-15,-4 1 0 16,-8 0 10-16,-1-3-10 15,-10 3 21-15,-4 1-2 16,-2 0-5-16,-1 1-14 16,0-2-3-16,0 2 3 15,0 0 0-15,0 0 0 16,0-1-4-16,0 1-67 16,0-5-202-16,5-2-302 0,8-1-792 15</inkml:trace>
  <inkml:trace contextRef="#ctx0" brushRef="#br0" timeOffset="15137.4">1770 8777 1976 0,'0'0'484'0,"0"0"-360"15,0 0-59-15,0 0-4 16,0 0 15-16,0 0 10 16,3 20-33-16,43-2-24 15,62 6 117-15,93-13 28 16,63-11-75-16,43-22-21 16,11-18-35-16,-27 3 41 0,-12 13 23 15,-14 9-22 1,-26 8-29-16,-29 3-31 0,-32-2-17 15,-41 1 11-15,-41 1 19 16,-37 1 23-16,-26 2-25 16,-14 0 2-16,-5-1 7 15,-2 1-45-15,-6-1 0 16,-5 2 0-16,-1-2 0 16,0 2 0-16,0-1 0 15,0-4 0-15,-6 0 0 16,-4-4 0-16,1-1 0 15,1 1 0-15,-14 9-285 16,1 0-413-16,0 0-702 0</inkml:trace>
  <inkml:trace contextRef="#ctx0" brushRef="#br0" timeOffset="16151.54">1548 11305 1870 0,'0'0'391'16,"0"0"-269"-16,0 0-87 15,0 0 11-15,0 0 45 16,0 0 40-16,0 0-13 15,-9 3-17-15,10-3-15 16,29 3-19-16,55 0-9 16,87-3 128-16,68-14 73 15,61-17-119-15,27-9-8 16,-3-4-41-16,7 5-23 0,2 5 36 16,-9 5-104-1,-16 3 0-15,-23 5 0 0,-32 2 0 16,-35 3 0-16,-40 4 0 15,-33 1 0-15,-44 5 0 16,-34 1 0-16,-26 2 0 16,-14 1 0-16,-4 0 0 15,-6 0 0-15,-5 1 0 16,-7-1 0-16,-6 2 0 16,0 0 0-16,0 0 0 15,0 0 0-15,0 0 0 16,0 0 0-16,0 0 0 15,0 0 0-15,-3 0-102 0,-14 2-366 16,-3 10-280 0,-1 3-769-16</inkml:trace>
  <inkml:trace contextRef="#ctx0" brushRef="#br0" timeOffset="16868.7">1551 13280 1998 0,'0'0'344'15,"0"0"-228"-15,0 0-85 16,-82-12 67-16,73 12 68 15,6-2 19-15,3 2-58 16,12-3-52-16,56-9-38 16,81-17 77-16,105-26 157 15,67-16-56-15,40-11-86 16,18 5 3-16,-17 9-74 16,23 6-58-16,16 10 0 15,-6 13 0-15,-20 13 0 16,-35 7 0-16,-49 5 0 0,-56 6 0 15,-47 5 0-15,-43 2 0 16,-45 1 0-16,-30 0 0 16,-25 0 0-16,-17 0 0 15,-1 0 0-15,-6 0 0 16,-5 0 0-16,-10 0 0 16,-6 0 0-16,0 0 0 15,-3 0 0-15,-22 9-141 16,-47 33-342-16,-1-2-112 15,-6 6-542-15</inkml:trace>
  <inkml:trace contextRef="#ctx0" brushRef="#br0" timeOffset="17550.47">2337 15316 2181 0,'0'0'595'16,"-94"26"-461"-16,45-7-79 0,2-1 60 15,16-3 122 1,18-7 27-16,13-3-89 0,44-5-88 16,85-10-4-16,114-40 87 15,82-25-170-15,62-21 0 16,24-9 0-16,-16 13 0 15,10 5 0-15,-10 10 0 16,-31 13 0-16,-45 15 0 16,-64 14 0-16,-58 11 0 15,-66 11 0-15,-52 6 0 16,-37 2 0-16,-21 5 0 16,-9 0 0-16,-6 0 0 15,1 0 0-15,-7 0 0 16,0 0 0-16,0 0 0 15,0 0 0-15,0 0 0 0,0 0 0 16,0 0 0-16,0 0 0 16,-7 0 0-16,-13 14-267 15,1 2-398-15,0 4-292 0</inkml:trace>
  <inkml:trace contextRef="#ctx0" brushRef="#br0" timeOffset="19182.46">1997 17411 392 0,'0'0'1030'0,"0"0"-770"16,0 0-63-16,0 0 27 16,0 0-17-16,0 0-7 15,0 0-30-15,-8 0-19 16,8 0 16-16,-2 0-10 15,2 0 4-15,0 0 0 0,-2 0-39 16,-1 0-22 0,3 0 4-16,0 0-29 0,0 0-12 15,-3 0-3-15,3 0-3 16,0 0-19-16,0 0-38 16,0 0 0-16,0 0 0 15,0 0 0-15,0 0 0 16,0 0 0-16,0 0 0 15,0 0 0-15,0 0 0 16,0 0 0-16,0 0 0 16,0 0 0-16,0 0 0 15,0 0 0-15,12 0 0 16,25 0 0-16,63-5 0 16,101-27 0-16,74-23 0 15,65-23 0-15,36-17 0 0,6-6 0 16,32-3 0-16,17 0 0 15,2 0 0-15,-6 5 0 16,-34 5 0-16,-30 7 0 16,-29 11 0-16,-28 9 0 15,-27 11 0-15,-29 13 0 16,-41 9 0-16,-39 9 0 16,-51 9 0-16,-44 6 0 15,-35 4 0-15,-23 4 0 16,-7-1 0-16,-4 1 0 15,-3 1 0-15,-3 1 0 16,0 0 0-16,0 0 0 0,0 0 0 16,0 0 0-16,0 0 0 15,0 0 0-15,0 0 0 16,0 0 0-16,0 0 0 16,0 0 0-16,0 0 0 15,0 0 0-15,0 0 0 16,0 0 0-16,0 0 0 15,0 0 0-15,0 0 0 16,0 0 0-16,0-1 0 16,0 1 0-16,-3-2-114 15,-5-1-119-15,-14 1-272 16,0-1-44-16,-2 1-322 0</inkml:trace>
  <inkml:trace contextRef="#ctx0" brushRef="#br0" timeOffset="22645.42">5120 5509 1250 0,'0'0'456'0,"0"0"-456"16,0 0-47-16,0 0 47 15,0 0 17-15,0 0 105 16,0 0 140-16,0 0 29 16,0-3-43-16,0-2-82 15,0 0-19-15,0-4-22 16,-10-6-54-16,-8-7-11 15,-14-3 33-15,-21-10-60 16,-34-3 16-16,-44-1-19 16,-26 5-13-16,-16 12-5 15,-4 10-12-15,7 10-7 16,0 2 5-16,-3 0 1 16,6 14 1-16,0 3 0 0,1 3 8 15,-1 6-5-15,-7 3-3 16,-10 7 0-16,-8 4-2 15,-11 7-14-15,12 6-29 16,12-2 5-16,22 2 17 16,10-2 23-16,6 7 0 15,3 0 0-15,3 2 0 16,6 1 0-16,13 2 1 16,2 2 7-16,7 0-8 15,20-9-7-15,20-12 7 16,19-12 0-16,8-2 1 15,-8 8 0-15,-7 5-1 16,-3 10 1-16,6 0 9 0,4 3 10 16,2 2-14-16,5 1-5 15,0 2 1-15,2 0 9 16,6 3-3-16,0 0-8 16,5 1-5-16,14 12 5 15,4 21 11-15,9 18-11 16,1 2 0-16,0-7 0 15,0-13 12-15,0-9-6 16,0-1-5-16,0 6 0 16,0 6 0-16,0 4 5 15,0 7-5-15,0 4-1 16,0 0 1-16,0-1 3 0,0-3-4 16,0-2-10-1,0 0 10-15,0 2 0 0,0 7 2 16,0 5 7-16,0 8-9 15,0 4-1-15,0-3 0 16,0 0 0-16,0-3 0 16,0-2 0-16,0 4 0 15,0 7 1-15,0 3 1 16,4 6-1-16,17-6 0 16,12-2 0-16,3-2-6 15,2-2 6-15,-2 4 7 16,3 2-6-16,-3 1-1 15,1-2 0-15,2 0-5 16,-2-4 4-16,-1-1 2 0,7-2-1 16,-4 2 6-16,3-3-5 15,2 0-1-15,0 1 0 16,0-3 0-16,0-1-1 16,1-2 0-16,-4-4 1 15,4-3 0-15,-2-2 1 16,2-3 0-16,-2 1 2 15,-1-7-3-15,0-3 0 16,1-2 0-16,5-3-1 16,-2-3 1-16,-1 2-1 15,4-1 1-15,-3-3-1 16,2-5 1-16,1-3 0 16,-1-6-6-16,4 1 6 15,-6-11-1-15,-7-16 0 0,-5-11-13 16,1-5 13-1,9 3 0-15,7 5-6 0,12 4 1 16,1-7-9-16,6-4 14 16,14 0-6-16,15 3 7 15,15 0 10-15,7-1-10 16,-5-10-9-16,-1-6 3 16,-5-8-1-16,2-3 6 15,3-7 1-15,4 0-1 16,2-3 1-16,3 0 0 15,6-1 2-15,-2 1 11 16,2-1-13-16,-2 3 1 0,-1-4-1 16,-3-3-12-16,-3-1 6 15,-2 0-8-15,5-3 2 16,-2-11 11-16,6-4 1 16,2-9-36-16,1-5 19 15,5-8-1-15,-2-9-7 16,0-8 11-16,1-7 5 15,-4-6-15-15,6-5 23 16,-4-4-18-16,-2-4-10 16,-7-5 19-16,-5-1-10 15,-7-6 3-15,-6-4-1 16,-8-5-29-16,-8-11 22 16,-5-10-22-16,-4-10-11 0,-1-12-18 15,0-8-9 1,-5-7 31-16,-6 0 50 0,-6-5 4 15,-8 5 1-15,-8-1 19 16,-9-1-20-16,-10 0 0 16,-3-5 8-16,-4-8-8 15,-4-3-2-15,-3-6-14 16,0-13-14-16,-2-9 12 16,0-6-12-16,-5-5-7 15,-4 4 27-15,-3 0 10 16,-6 2 21-16,-16 0 37 15,-5 2 9-15,-9 6-20 16,-1-8-9-16,-5 0 6 16,-4-7-8-16,4-5-15 15,-1-3-19-15,-2-6-2 0,-4 0-8 16,-9 1-27 0,-5 5 22-16,-12 10 11 0,-11 3 2 15,-11 7 11-15,-10 5 13 16,-11 2 9-16,-4 11 5 15,-8 6 3-15,-2 1-17 16,-3 5-15-16,-7 2 16 16,-3 3 8-16,-7 11-12 15,-13 11 0-15,-14 14-3 16,-17 12-15-16,-20 18 3 16,-12 18 4-16,-21 22 7 15,-21 31-10-15,-21 29-6 16,-25 28-1-16,-29 57 0 0,-29 50-11 15,-24 59-146 1,87-25-210-16,46-2-586 0</inkml:trace>
  <inkml:trace contextRef="#ctx0" brushRef="#br0" timeOffset="24277.49">7037 11356 1905 0,'0'0'231'16,"-84"-12"-163"-16,47 9 3 16,7-1 62-16,11 2-3 15,16 2-28-15,3-5-82 16,16-3 45-16,44-11-48 15,65-24-4-15,88-25 44 16,50-14 13-16,34-3-22 16,6 10 19-16,-23 18-23 15,17 11 8-15,13 9 0 16,18 6 7-16,23 10-35 16,13 9 0-16,9 12-9 15,7 0-9-15,-6 22 1 16,2 12-6-16,-6 11-1 0,-6 13 0 15,-6 12 0-15,-14 14 0 16,-12 13-1-16,-21 16 1 16,-16 19 0-16,-17 15 0 15,-20 15-18-15,-10 7 10 16,-20 7 2-16,-15 7 0 16,-19 12 6-16,-18 9 0 15,-17 6-11-15,-19 6 11 16,-20 4 8-16,-16 12-7 15,-18 5 4-15,-16 9-5 16,-12 5-2-16,-12 0 2 16,-8-5 0-16,-7-9 12 0,-1-20-12 15,-3-22-1-15,-5-24 0 16,-4-21 1-16,-3-16 2 16,-8-18-1-16,-5-26-1 15,-2-26 1-15,0-22-1 16,-5-13-1-16,-11-2-13 15,-2-5-103-15,-9-8-104 16,-19-19-39-16,6-17-259 16,1-10-496-16</inkml:trace>
  <inkml:trace contextRef="#ctx0" brushRef="#br0" timeOffset="24610.24">15624 15213 1943 0,'0'0'315'15,"0"0"-139"-15,-85 52-64 16,64 41-5-16,21 61 51 16,16 32-15-16,48 2 4 15,40-28-63-15,34-51-38 16,31-37-17-16,20-38-22 15,2-31-7-15,-6-15 1 16,-17-35-1-16,-20-18 7 16,-23-10 17-16,-38 5 97 0,-32 15 13 15,-26 15-47 1,-19 12-48-16,-3 6-26 0,-5 5 1 16,-2 7 8-16,0 6-22 15,0 4-21-15,-16 0-127 16,4 1-177-16,-3 3-481 0</inkml:trace>
  <inkml:trace contextRef="#ctx0" brushRef="#br0" timeOffset="27509.77">4082 7123 1805 0,'0'0'1601'0,"145"-85"-1422"16,71-4-92-16,75-15 55 0,49-1 28 15,7 11-58-15,-51 23-112 16,-29 11 0-16,-39 15 0 16,-45 9 0-16,-54 13 0 15,-46 7 0-15,-38 8 0 16,-23 5 0-16,-8 0 0 16,-4 1 0-16,-7 2 0 15,-3 0-98-15,-13 0-113 16,-35 23-243-16,-65 44 85 15,7-4-184-15,-8 7-406 0</inkml:trace>
  <inkml:trace contextRef="#ctx0" brushRef="#br0" timeOffset="27857.08">5336 9750 2730 0,'0'0'620'0,"117"-109"-492"15,23 1 16-15,33-17 40 16,21 0 29-16,-9 16-136 15,-21 22-77-15,-9 8 0 0,-9 10 0 16,-19 13 0-16,-30 15 0 16,-33 15 0-16,-28 12 0 15,-18 9 0-15,-9 0 0 16,-6 4 0-16,1 1-44 16,-4 0-131-16,-15 6-167 15,-46 44-147-15,3-2 4 16,-6 6-452-16</inkml:trace>
  <inkml:trace contextRef="#ctx0" brushRef="#br0" timeOffset="28223.43">6248 11794 2728 0,'0'0'752'0,"0"0"-508"16,0 0-22-16,155-118-72 15,16-5-150-15,37-23 0 16,20-1 0-16,-12 19 0 15,-32 31 0-15,-19 14 0 0,-27 16 0 16,-40 21 0 0,-35 17 0-16,-32 13 0 0,-18 11 0 15,-7 2 0-15,-3 0 0 16,-3 3-42-16,0 0-141 16,-4 6-137-16,-40 48-235 15,0 0-31-15,-1 6-371 0</inkml:trace>
  <inkml:trace contextRef="#ctx0" brushRef="#br0" timeOffset="28572.61">6849 14066 3293 0,'0'0'526'16,"0"0"-385"-16,158-161-54 15,-3 15-38-15,30-12-49 16,12 10 0-16,-11 34 0 16,-26 33 0-16,-8 16 0 15,-17 15 0-15,-31 16 0 16,-34 12 0-16,-24 8 0 15,-18 8 0-15,-8 0 0 16,-2 3 0-16,-8 0 0 0,-7 3 0 16,-3 0 0-16,0 0 0 15,-3 0-32-15,-13 2-193 16,-21 8-233-16,2-1-145 16,4-3-440-16</inkml:trace>
  <inkml:trace contextRef="#ctx0" brushRef="#br0" timeOffset="31619.58">8602 11021 1778 0,'0'0'240'0,"0"0"-208"15,0 0-17-15,0 0-4 16,74-104 101-16,-22 65 42 16,9-3 15-16,20-6-12 15,29-14-37-15,47-21-21 16,36-7 6-16,27-3-22 0,26 9-14 15,-3 22 17-15,19 16-28 16,19 19 6-16,15 25-17 16,24 7-20-16,19 31 0 15,16 17-27-15,7 19-7 16,2 18 6-16,-3 17-7 16,-9 19-4-16,-14 17 4 15,-19 13 2-15,-23 9-12 16,-25 2 18-16,-20 3 0 15,-24-9 0-15,-24 0-2 16,-21 2-5-16,-25 3 5 16,-24 9 2-16,-20 17 5 15,-16 12-4-15,-15 14 13 0,-10 15 71 16,-11 7-32-16,-8 5-31 16,-7-1-22-16,-5-2-10 15,-8-4-44-15,-10 1 12 16,-12-3 33-16,-11 2 0 15,-9 4 9-15,-25 5 9 16,-16 6 5-16,-6 1 7 16,-5-2-21-16,0-6 0 15,1-3 1-15,10-17-1 16,10-16-24-16,11-28-46 16,7-30-14-16,2-26-1 15,-1-34-13-15,0-33-75 16,-22-22-115-16,7-22-221 15,-3-10-388-15</inkml:trace>
  <inkml:trace contextRef="#ctx0" brushRef="#br0" timeOffset="32019.04">15002 16386 2474 0,'0'0'502'0,"-33"79"-416"16,30-21-53-16,3 7 9 15,58-2-27-15,55-4-6 16,68-20 9-16,31-23-17 15,-5-19 2-15,-28-40 3 16,-64-3 5-16,-36 2-1 16,-31 2 23-16,-12 4 11 15,-2-5 12-15,-4-2 6 16,-5 3 29-16,-10 11 16 16,-9 15-19-16,-4 9-37 15,-2 5-6-15,0 2-45 16,0 0-25-16,0 0-79 15,0 0-151-15,-2 3-104 0,-4 4-343 16,0-3-560-16</inkml:trace>
  <inkml:trace contextRef="#ctx0" brushRef="#br0" timeOffset="40627.74">7956 13489 489 0,'0'0'134'0,"0"0"-91"16,0 0-17-16,0 0-14 16,0 0-2-16,0 0 14 15,-17 5-11-15,13-3 3 16,1-1-4-16,3 0 1 16,-3 2-7-16,0-1-5 15,1 0-1-15,1 1-30 16,1-3 1-16,-2 3 13 0,2-2-42 15,0 1-537-15</inkml:trace>
  <inkml:trace contextRef="#ctx0" brushRef="#br0" timeOffset="42626.51">7850 13508 1744 0,'0'0'368'0,"0"0"-185"16,0 0 17-16,0 0-17 15,-82 26-35-15,82-23-65 16,22 4-62-16,67 0-13 16,88-7 55-16,58-14 137 15,44-22-50-15,-3-15-35 0,-31-5-43 16,-17 5-18-1,-21 2 12-15,-20 6-4 0,-23 9 5 16,-27 4-17-16,-32 7-8 16,-34 7 1-16,-32 6-11 15,-20 5-22-15,-5 1 11 16,-4 0 20-16,-3 0 29 16,-5 4-70-16,-2 0 0 15,0 0 0-15,0 0 0 16,0 0 0-16,0 0 0 15,0 0 0-15,0 0 0 16,0 0 0-16,0 0 0 16,0 0 0-16,0 0 0 0,0 0 0 15,0 0 0 1,0 0 0-16,0 0 0 0,0 0 0 16,0 0 0-16,0 0 0 15,0 0 0-15,0 0 0 16,0 0 0-16,0 0 0 15,0 0 0-15,0 0 0 16,0 0 0-16,0 0 0 16,0 0 0-16,0 0 0 15,0 0 0-15,0 0 0 16,0 0 0-16,0 0 0 16,0 0 0-16,0 0 0 15,0 0 0-15,0 0 0 16,0 0 0-16,0 0 0 0,0 0 0 15,0 0 0-15,0 0 0 16,0 0 0-16,0 0 0 16,0 0 0-16,0 0 0 15,0 0 0-15,0 0 0 16,0 0 0-16,0 0 0 16,0 0 0-16,0 0 0 15,0 0 0-15,0 0 0 16,0 0 0-16,-2 0 0 15,1 0 0-15,-1 0 0 16,0 0 0-16,2 0 0 16,0 0 0-16,0 0 0 15,0 0 0-15,0 0 0 0,0 0 0 16,0 0 0-16,0 0 0 16,0 0 0-16,0 0 0 15,0 0 0-15,0 0 0 16,0 0 0-16,0 0 0 15,0 0 0-15,0 0 0 16,0 0 0-16,0 0 0 16,0 0 0-16,0 0 0 15,0 0 0-15,0 0 0 16,0 0 0-16,0 0 0 16,0 0 0-16,0 0 0 15,0 0 0-15,0 0 0 16,0 0 0-16,0 0 0 15,0 0 0-15,0 0 0 16,0 0 0-16,0 0 0 0,0 0 0 16,0 0 0-16,0 0 0 15,0 0 0-15,0 0 0 16,0 0 0-16,0 0 0 16,0 0 0-16,0 0 0 15,0 0 0-15,-2 0 0 16,1 0 0-16,-2 2 0 15,1 0 0-15,2-2 0 16,-1 0 0-16,1 0 0 16,0 0 0-16,0 0 0 0,0 0 0 15,0 0 0 1,0 0 0-16,0 0 0 0,0 0 0 16,0 0 0-16,0 0 0 15,0 0-3-15,0 0-129 16,0 0-54-16,0-12-165 15,0-2-259-15,0-4-407 0</inkml:trace>
  <inkml:trace contextRef="#ctx0" brushRef="#br0" timeOffset="44674.85">13302 13629 758 0,'0'0'1389'0,"0"0"-1174"0,0 0-137 16,0 0-58-16,0 0-20 16,0 0-5-16,0 0-7 15,-26-8-7-15,28 8 7 16,8 3 10-16,1 2 1 15,2 1-1-15,-3-1 2 16,-2-2 8-16,-2 0 17 16,-6-3 21-16,3 0 36 15,-3 0 19-15,0 0 11 16,0 0-34-16,0 0 1 16,0 0 5-16,0 0-1 15,0 0-23-15,0 0 11 16,0 0-25-16,0 0-17 0,0 0 5 15,0 0-10 1,0 0-3-16,0 0 1 0,0 0-8 16,0 0 7-16,0 0 7 15,0 0-8-15,0 0-4 16,0 0 4-16,3 0-4 16,4 4 8-16,5 0-10 15,9 2 5-15,12 1 10 16,9-3-23-16,26 0 7 15,32-2-5-15,32-2-7 16,15 2 1-16,4-2 4 16,-1 0-6-16,-2 0 0 0,15 0 1 15,14-8 13-15,11-4-13 16,9 1-1-16,5-3-5 16,2 1 3-16,3 1 2 15,0-2 0-15,-2 2 0 16,-8 0-1-16,-12 3-14 15,-13 1 14-15,-7-1-5 16,3 1 0-16,17 0 4 16,14 1 2-16,14 2 0 15,6 2 7-15,-6 3 1 16,-8 0-7-16,-2 0 0 16,-4 0-1-16,-2 1-7 15,3-1 6-15,-4 2 0 0,2-2 2 16,2 1 0-16,1 1-1 15,2 0-8-15,-1-2 7 16,-4 3 1-16,-4 0 1 16,-3 0 6-16,-4-2-1 15,-6 1-6-15,-6-2-10 16,-7 0 4-16,-7 0 5 16,-1 0 0-16,1 0 1 15,0 0-1-15,2 0-14 16,1 0 1-16,-2 0 8 15,0-2 6-15,-3-2 8 16,-3-2-7-16,-2-1 0 16,-6 0 1-16,-1-4-1 15,-6 0-1-15,-1 0-6 0,1-5-2 16,-2 2 8-16,6-3 0 16,3 2-14-16,4-4 1 15,3 2 2-15,0 0 1 16,2 3 8-16,-5 1-8 15,0 5 10-15,-1 0 0 16,-2 3 12-16,-3 0-6 16,-2-2-6-16,-3 0-11 15,1-3 11-15,-1 0-1 16,-2-3 1-16,1-1 0 16,-4-2 5-16,1 3 3 15,-6-3-4-15,1 3-3 16,-4 1-1-16,-7 0 7 15,-8 0 13-15,-6 3-4 0,-8 0 7 16,-6 3-5-16,-16-1-6 16,-16 4 6-16,-14 1-6 15,-4-1 0-15,2 0-6 16,2 2-5-16,0-2 11 16,-13 1-4-16,-9 2-2 15,-10 0 4-15,-9 0-1 16,-5 0-8-16,-1 0-1 15,0 0 12-15,0-3-12 16,0 1-1-16,-3-4-65 16,-10-3-81-16,-5-7-134 15,-12-11-256-15,3 3-163 0,5 2-292 16</inkml:trace>
  <inkml:trace contextRef="#ctx0" brushRef="#br0" timeOffset="60292.35">17184 18035 2234 0,'0'0'533'0,"165"-4"-455"0,53-46 35 16,73-26 94-1,55-24-41-15,3-11-67 0,-33 13-30 16,-31 11-29-1,-44 11 16-15,-44 12-25 0,-37 14-31 16,-22 5-91-16,-41 15-258 16,-18 3-464-16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7T06:55:40.4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2210 5791 954 0,'0'0'224'0,"0"0"-130"16,0 0-6-16,0 0 23 0,0 0 47 16,0 0 14-1,-15-9-56-15,14 9-31 16,1 0-31-16,0 0-6 0,0 0 3 16,0 0 9-16,0 0-5 15,0 0-20-15,0 0-1 16,0 0 3-16,0 0 20 15,0 0-13-15,0 0 1 16,0-3-24-16,0 3 4 16,0 0 15-16,0 0-6 15,0 0-14-15,0 0 33 16,0 0-18-16,0 0 5 16,0 0-25-16,0 0-3 15,1 0-3-15,-1 0-8 16,0 0 7-16,0 0-7 15,2 0-1-15,-2 0 0 0,0 0 6 16,0 0-5-16,0 0 6 16,3 0-5-16,-3 0 5 15,0 0 7-15,0 0 1 16,4 0 4-16,-4-2-3 16,0 2 1-16,3 0-7 15,3 0-9-15,-1 0 0 16,2 0 7-16,5 0-8 15,0 0 2-15,10 0 5 16,2 2-6-16,9 1 8 16,6 1-9-16,8 1 12 15,7 0 2-15,25-2-1 0,23-1-1 16,25-1 3 0,11-1-8-16,-2 0 19 0,-5 0-20 15,-12 0 1-15,2 0 4 16,-3 2-11-16,0 0 19 15,0 0-17-15,3-2-1 16,-2 0-1-16,2 0 2 16,0 0-1-16,1 0 0 15,12-7 0-15,8-3 0 16,22-2 6-16,19-4 4 16,19 0-5-16,20 2 3 15,9 2 4-15,-1 3-1 0,-3 4-12 16,-8 2 14-1,-19 1-14-15,-12 0-11 0,-20 2 11 16,-17-1 4-16,-24 1-2 16,-30-2-2-16,-29 1 0 15,-28 0 0-15,-11-1-1 16,-4 1 1-16,-7-1 1 16,-3 0 0-16,-9 1 9 15,-6-1 94-15,3 2-39 16,-3 0-18-16,0 0-19 15,0 0-14-15,0 0-13 16,0-2-1-16,0 2 1 16,0 0 0-16,0-1 0 0,0 1 4 15,0 0-4 1,0 0-2-16,0 0 1 16,0 0-7-16,0 0-2 0,0 0-9 15,0 0-18-15,0 0-57 16,-3 0-96-16,-30 0-152 15,2 0-190-15,-7 0-758 0</inkml:trace>
  <inkml:trace contextRef="#ctx0" brushRef="#br0" timeOffset="2782.29">10778 5835 920 0,'0'0'243'0,"0"0"-82"15,0 0-49-15,0 0 55 16,0 0 20-16,0 0-26 16,-9 3-38-16,9-3-38 15,0 0-19-15,0 0 17 16,0 0-4-16,0 1 10 16,0-1-5-16,0 0-23 15,0 0-1-15,0 0-8 16,0 0-1-16,0 0 9 15,0 0 1-15,0 0-7 16,0 0-9-16,0 0-14 16,0 0-6-16,0 0-14 15,0 0 4-15,0 0-8 0,0 0 8 16,0 0 3 0,0 0-6-16,1 0-1 0,4 0-3 15,2 2-8-15,8 2 0 16,16 1 0-16,29 5 22 15,51 1-7-15,62-7 14 16,38 2 4-16,26-4-6 16,5-2-14-16,-12 3-5 15,7-1 4-15,0-2-9 16,-3 0-3-16,-1 0 0 16,3-11-1-16,14-9 7 15,20-7-5-15,30-4-1 16,28 0 0-16,15-1 1 0,12 3 18 15,-5 2-19 1,-8 3 1-16,-11 2 7 0,-13 5-8 16,-7 3-9-16,-16 6 9 15,-8 1 1-15,-8 3 2 16,-3-1-3-16,-1 0-1 16,1-1-8-16,0-3 9 15,0-2-23-15,-3-3 5 16,-8-3-2-16,-8-2 7 15,-15-4-13-15,-11-2 25 16,-15 0-8-16,-13 2 7 16,-11-1 2-16,-8 4 21 15,-8 3-21-15,3 0-1 16,3 3-7-16,6 3 8 0,7 0 1 16,0 2-1-16,-2 1 0 15,-5-3 0-15,-5 5 0 16,-2-5 1-16,-5 1 9 15,-6 2-4-15,-6-1-6 16,-3 1 3-16,0 1-3 16,-3 2 11-16,0 0-10 15,-3 4 13-15,-4-1-8 16,-12 2 6-16,-14 0-3 16,-12 0-9-16,-25 0 8 15,-21 0-7-15,-16 5 10 16,-5-2-11-16,8 4 0 15,4 1 2-15,6 1 4 0,-4-1 3 16,-2 1-8-16,-4-1 0 16,-3-3 0-16,-2 2 0 15,-7-4 0-15,-2 1 5 16,2-1-6-16,-2-1-6 16,8 0 6-16,4 1-1 15,21 2 0-15,18-1 0 16,18 1 0-16,6 3-5 15,-21-4 6-15,-23 0 0 16,-23 0 0-16,0 1 0 16,19 2 0-16,25 4 1 15,28 4 11-15,4 5-12 16,-7-4-6-16,-8-1 6 16,-13-1-1-16,1-1-15 15,1-1 9-15,1-2-1 0,-1 2 8 16,-4 0 2-16,-16-4-2 15,-16-2-1-15,-11 2 1 16,9-1 8-16,21 3-6 16,24 4-1-16,14 0-1 15,-8-1-1-15,-13-4-12 16,-26-3 13-16,-16-1 0 16,-13-4 0-16,-5 2 0 15,1-3 0-15,3 4-2 16,4-3 2-16,-4 2 0 0,-2-1 0 15,2-1 0-15,8 2 4 16,23 5-4-16,32 5 0 16,26 5 0-16,8 1 0 15,-24-2-14-15,-32-5 13 16,-34-5-1-16,-7-2 1 16,2-1-5-16,6 0 5 15,4-2 1-15,-6 0 1 16,-2-2-1-16,-4 0-1 15,-5 0 1-15,-5 0 0 16,-3-2-2-16,-7-2 2 16,-2 1-9-16,-5 0-3 15,-4-1-2-15,-4 1 14 16,-3 2 0-16,-1 0 1 16,-1 1 0-16,-2-1 7 0,0 1-8 15,0 0 0-15,0-2 1 16,0 2 0-16,0 0-1 15,0-1-1-15,0 1-49 16,0-1-67-16,0-1-77 16,-5 2-66-16,-17 0-111 15,2 0-330-15,-1 0-128 0</inkml:trace>
  <inkml:trace contextRef="#ctx0" brushRef="#br0" timeOffset="7476.47">2657 7127 622 0,'0'0'317'0,"0"0"-31"15,0 0-53-15,0 0-61 16,0 0 43-16,0 0-50 16,2 0 3-16,-2 0-6 15,0 0 49-15,0 0-14 16,0 0-102-16,0 0-31 16,0 0 4-16,0 0 17 0,0 0 12 15,0 0 25-15,0 0-46 16,0 0-33-16,0 0-14 15,0 0 4-15,0 0 1 16,0 0 5-16,0 0 2 16,0 0-7-16,0 0 5 15,0 0-15-15,0 0-16 16,0 0 8-16,0 0-16 16,0 0-8-16,3 0 7 15,0 0-16-15,6 0 2 16,9 0 15-16,6 2 2 15,13 1 5-15,11-1 5 16,22-2-3-16,24 0 14 16,34 0 1-16,20-2 1 0,13-7-1 15,13-2-10-15,2-5 17 16,18-3-7-16,18-4-7 16,25-3 2-16,20-3 1 15,26-3 1-15,20-6-8 16,4 4-1-16,-4 0-4 15,-10 2 1-15,-19 6 1 16,-22 7-9-16,-21 4-1 16,-22 3 1-16,-19-2 11 15,-19 3-7-15,-19 0-5 16,-12 0-10-16,-18 3 4 0,-29 0 6 16,-26 2 0-1,-22 5 0-15,-15-2 0 0,0 3 2 16,-5-2-1-16,-3 2 0 15,-11 0-1-15,-8 0-5 16,1 0 5-16,-1 0 0 16,-3 0 0-16,0 0 8 15,0 0-7-15,0 0 5 16,0 0-6-16,0 0-1 16,0 0-49-16,0 0-62 15,0 0-79-15,-10-5-94 16,-2 2-246-16,-6-4-381 0</inkml:trace>
  <inkml:trace contextRef="#ctx0" brushRef="#br0" timeOffset="9391.19">27221 7417 1551 0,'0'0'330'0,"0"0"-125"16,0 0-3-16,-96 3 67 15,59 1-57-15,-3 1 30 16,-2 2-34-16,4-1-38 0,9-1-48 16,13 0-14-16,13-4-23 15,3 2-22-15,22-1-40 16,51 1-23-16,82-3 45 15,99-8 64-15,59-14 43 16,29-9-152-16,-11 2 0 16,-33 7 0-16,-8 1 0 15,-19-1 0-15,-26 5 0 16,-37 0 0-16,-38 2 0 16,-47 6 0-16,-43-1 0 15,-32 7 0-15,-20 0 0 16,-5 1 0-16,-8 1 0 0,-2 0 0 15,-10 0 0 1,-3 1 0-16,0 0 0 0,0 0 0 16,0 0 0-16,0 0 0 15,0 0 0-15,0 0 0 16,0 0 0-16,0 0 0 16,0 0 0-16,0 0 0 15,0 0 0-15,0 0 0 16,0 0 0-16,0 0 0 15,-5-8 0-15,-3-8 0 16,-3-6-158-16,-11-20-175 16,4 6-337-16,-2 0-432 0</inkml:trace>
  <inkml:trace contextRef="#ctx0" brushRef="#br0" timeOffset="10356.53">31014 7508 2794 0,'0'0'323'16,"0"0"-225"-16,0 0-11 15,0 0 145-15,0 0-81 16,0 0-113-16,194-5-28 16,64 33 61-16,45 1-4 15,5-4-34-15,-58-17 0 0,-76-8 8 16,-33-4 13-16,-25-9-14 15,-31 2-16-15,-27 2-24 16,-27 3 0-16,-19 1 0 16,-2 2 0-16,-5 0 0 15,-3 0 0-15,-2 0 0 16,0 2 0-16,0-3-11 16,-11-2-101-16,-7-2-26 15,-15-3-146-15,-29 0-83 16,-65 11-162-16,7 0-96 15,-2 3-115-15</inkml:trace>
  <inkml:trace contextRef="#ctx0" brushRef="#br0" timeOffset="11456.32">2503 8540 2056 0,'0'0'364'15,"0"0"-199"-15,0 0-37 16,0 0 63-16,0 0-12 15,0 0-50-15,0 0-60 16,110-9-60-16,108-11 76 16,86-21 74-16,76-22-60 15,23-16-33-15,-30 1 5 16,-20 7-23-16,-36 13 18 16,-37 8-30-16,-44 10-9 15,-38 8 19-15,-34 10 17 16,-43 7-23-16,-39 9-40 15,-33 3 0-15,-16 2 0 0,-9 1 0 16,-8 0 0-16,-5 0 0 16,-7 0 0-16,-4 0 0 15,0 0 0-15,0 0 0 16,0 0-63-16,0 0-78 16,0 0-68-16,33-5-319 15,3 1-135-15,7-4-312 0</inkml:trace>
  <inkml:trace contextRef="#ctx0" brushRef="#br0" timeOffset="12171.3">9082 8151 2244 0,'-115'31'536'16,"9"1"-380"-16,42-8-29 15,28-10 9-15,29-6 54 16,23-6-34-16,94-2-55 16,147-27-56-16,125-29 37 0,110-21-8 15,68-7-13-15,-3 8-29 16,7 13 17-16,-12 15 20 15,-23 13-31-15,-36 10-38 16,-41 6 0-16,-48 8 0 16,-54 7 0-16,-53 4 0 15,-56 0 0-15,-52 12 0 16,-64-3 0-16,-52-1 0 16,-38-3 0-16,-24-4 0 15,-8-1 0-15,-1 2 0 16,-2-2 0-16,0 1 0 15,0-1 0-15,-3 0 0 16,0 0 0-16,0 0 0 0,1 0 0 16,0 0 0-1,0 0 0-15,2-6-35 0,13-22-347 16,8 2-479-16,5-1-526 0</inkml:trace>
  <inkml:trace contextRef="#ctx0" brushRef="#br0" timeOffset="19930.97">6810 9881 2136 0,'0'0'342'0,"0"0"-217"16,0 0-27-16,0 0 7 16,0 0 38-16,0 0-17 15,-62-12-39-15,62 12-18 16,0 0 0-16,1 0-1 0,29 7-32 15,52 11-16 1,86 5 92-16,81-8-11 0,74-13-17 16,57-9-30-16,14-26-9 15,12-6 4-15,-5-1-20 16,-15-3-11-16,-26 6-18 16,-34 1 34-16,-36 7-11 15,-44 10 31-15,-45 8 15 16,-46 8-69-16,-51 3 0 15,-41 0 0-15,-32 0 0 16,-17 0 0-16,-5 2 0 16,-5-2-18-16,-2 0-33 15,-2 0-42-15,0 0-72 16,0-5-155-16,6-8-241 16,7-3-374-16</inkml:trace>
  <inkml:trace contextRef="#ctx0" brushRef="#br0" timeOffset="20945.63">12969 9900 1758 0,'0'0'794'15,"0"0"-655"-15,0 0-104 16,0 0-18-16,0 0 14 15,0 0 51-15,0 0-34 16,-30 0-48-16,55 7 10 16,35 3 44-16,52 3 57 0,71-7-15 15,53-6 1-15,38 0-15 16,29-17-16-16,9-10-18 16,36-4-30-16,38-5-3 15,31 2-13-15,28 3 4 16,17 2 21-16,4 7 7 15,-8 3-26-15,-11 0 14 16,-16 2-14-16,-13 0 40 16,-20 1 10-16,-16-1-25 15,-18 3-10-15,-15 2 2 16,-21 1 8-16,-21 8 2 16,-23 0-4-16,-36 3 1 15,-37 0-13-15,-41 0-4 0,-50 0-2 16,-43 3-12-1,-29 0-2-15,-15-2 1 0,0 1-6 16,1-1-11-16,4-1-7 16,-5 0 14-16,2 0 5 15,-1 0 5-15,-1 0 8 16,1-6-8-16,-2 0 9 16,0-3 1-16,3 3-2 15,5-1-7-15,3 3 5 16,11 0-6-16,18 4 0 15,22 0 0-15,25 0-6 16,8 0 6-16,-8 0 6 0,-12 0 6 16,-17 0-12-1,-17-4-6-15,-13-6-2 0,-13 1-8 16,-5-6-25-16,12-7-20 16,37-36-112-16,-8 5-278 15,-7-8-510-15</inkml:trace>
  <inkml:trace contextRef="#ctx0" brushRef="#br0" timeOffset="31186.23">6941 11229 1320 0,'0'0'397'0,"0"0"-166"0,0 0-134 15,0 0 16-15,0 0 4 16,0 0 14-16,-3 4-9 16,3-4-38-16,0 0-1 15,0 0 5-15,0 0-12 16,0 0 2-16,0 0-9 15,2 0-11-15,2 0-7 16,2 0-17-16,2 0-11 16,8 0 4-16,8 0 28 15,12 0 29-15,25 0-6 16,39 0-18-16,57 0 21 16,38 0-30-16,32-7-8 15,25-1-10-15,7 4-6 16,28 1 2-16,21 3 1 15,15 0-21-15,15 1 0 0,10 10-8 16,7 1 9 0,4-1-9-16,8-4-1 0,9-3 9 15,6-4-3-15,13 0 0 16,11-2 2-16,7-7 17 16,8-2-25-16,4 2 15 15,-5 0 22-15,-2 3-13 16,-8 2-3-16,-9 1 2 15,-13 1-17-15,-12 2 9 16,-22 0-5-16,-22-1-4 16,-24 1 0-16,-28-1 17 15,-31-2-23-15,-30 0 1 16,-32 1 10-16,-29 0 5 16,-30-1-11-16,-37 1-4 15,-27 2-1-15,-26-3 0 0,-15 3 6 16,-6 0-5-16,-4 0-1 15,-4 0-6-15,-6-2 5 16,-1 2 1-16,-2 0-1 16,0 0-6-16,0 0 7 15,0 0 0-15,0 0 0 16,0 0 6-16,0-1-4 16,0 1-2-16,0 0 0 15,1 0-21-15,2 0-36 16,3 0-3-16,1 0-3 0,4 0 7 15,5 0 7 1,2 0 14-16,2 1 22 0,-4 4 6 16,1 0 6-16,-7 1 1 15,0-2-1-15,-4-2-6 16,-3 0 7-16,-3 0 13 16,0-2 16-16,0 0 25 15,0 0-12-15,0 0 16 16,0 0-14-16,0 0 5 15,0 0-5-15,0 0 15 16,0 0-59-16,0 0 0 16,0 0 0-16,0 0 0 15,0 0 0-15,0 0 0 16,0 0-3-16,-1-2-104 16,-10-22-88-16,0 1-434 0,5-2-336 0</inkml:trace>
  <inkml:trace contextRef="#ctx0" brushRef="#br0" timeOffset="31985.76">21100 11537 743 0,'0'0'1015'15,"0"0"-790"-15,0 0-119 16,0 0 32-16,0 0 67 16,0 0-37-16,0 0-43 15,53 23-48-15,117-23 85 16,139 0 20-16,95-9-60 15,78-9-28-15,34 4 24 16,-10 9 58-16,19 5-19 16,-2 0-35-16,-7 9-22 0,-17 2-39 15,-17-2-61-15,-23 8 0 16,-25 7 0-16,-33 10 0 16,-31 10 0-16,-36-1 0 15,-39 3 0-15,-42-5 0 16,-51-5 0-16,-61-13 0 15,-53-5 0-15,-45-11 0 16,-25-4 0-16,-6-1 0 16,-6 0 0-16,-3-1 0 15,-3-1 0-15,0 0 0 16,0 0 0-16,0 0 0 16,0 0 0-16,0 0-60 15,0 0-23-15,0 0-8 0,0-4-77 16,1-7-107-16,-1-8-41 15,0 3-179-15,0-2-396 0</inkml:trace>
  <inkml:trace contextRef="#ctx0" brushRef="#br0" timeOffset="33933.36">23613 11510 1061 0,'0'0'285'0,"0"0"-55"15,0 0-1-15,0 0 16 16,0 0-53-16,0 0 10 16,-36-1 4-16,36 1-28 15,4 0-2-15,35 0-41 16,69 0-33-16,115 0 71 15,94-5-78-15,77-16-52 16,38-6-23-16,-25 6-8 16,-21 5 85-16,-39 2 38 15,-54 5-60-15,-56 1-25 16,-52-1-1-16,-44 2-28 0,-46 2-21 16,-34-1-14-1,-27 4 14-15,-18-2 0 0,-5 1 0 16,-5 2 13-16,-3-3-5 15,-3 4 25-15,0-3 12 16,0 1-45-16,-6 1 0 16,2-3 0-16,-2 2-24 15,-1-3-107-15,-2 2-86 16,-14-2-241-16,3 2-143 16,1 2-397-16</inkml:trace>
  <inkml:trace contextRef="#ctx0" brushRef="#br0" timeOffset="34367.08">26750 11151 814 0,'0'0'149'0,"0"0"-97"16,0 0-7-16,0 0 29 15,0 0-11-15,0 0-63 16,0 0-53-16,-5 0-61 15,5 0-7-15,0 0-41 16,0 0-390-16</inkml:trace>
  <inkml:trace contextRef="#ctx0" brushRef="#br0" timeOffset="35681.92">29062 11289 2160 0,'0'0'357'0,"0"0"-204"16,0 0 61-16,157 14 23 15,47-6-9-15,57 3-99 0,28 4-38 16,-16-1-2-16,-46 3 26 16,-26 0-23-16,-23-5-58 15,-23-2-25-15,-24-4-9 16,-36-5 1-16,-31-1 10 15,-29 0-10-15,-19 0 12 16,-5-1 2-16,-5-5-15 16,-5-5-24-16,-1-5-42 15,-23-5-64-15,-35-8-139 16,-56-4-114-16,6 5-297 16,4 7-850-16</inkml:trace>
  <inkml:trace contextRef="#ctx0" brushRef="#br0" timeOffset="36731.65">1822 12315 325 0,'0'0'1453'16,"0"0"-1169"-16,0 0-150 15,0 0 46-15,0 0 40 16,0 0-54-16,0 0-63 16,87 20-33-16,50-5 109 15,121-4-9-15,82-11 3 16,51-6-60-16,4-20-70 16,-61-4-20-16,-37 0-10 0,-49 4-13 15,-44 1-19-15,-25 0-29 16,-6 0-87-16,9-3-150 15,-40 3-269-15,-18 2-343 0</inkml:trace>
  <inkml:trace contextRef="#ctx0" brushRef="#br0" timeOffset="37047.31">7499 12118 3171 0,'0'0'470'16,"0"0"-415"-16,130 3-49 15,34-17 54-15,52-14-3 16,35-12-43-16,10-2-3 15,-21 2-11-15,-16 4-36 16,-21 4-7-16,-32 9-40 16,-31 4 1-16,-41 10-73 15,-36 1-30-15,-35 0-145 16,-22 2-385-16,-6-2-1130 0</inkml:trace>
  <inkml:trace contextRef="#ctx0" brushRef="#br0" timeOffset="39180.71">14083 11523 2203 0,'0'0'379'0,"0"0"-271"0,0 0-43 15,25 149 221-15,-17-31-11 16,-2 10-109-16,-3-21-83 16,-1-30-43-16,-1-32 1 15,1-10-16-15,0 1-4 16,0-4-12-16,-2-4-3 15,0-13 2-15,0-12-7 16,0-3 80-16,-4-20 68 16,-9-29-62-16,-2-35-59 15,2-37-8-15,12-26-5 16,1-6-15-16,26 20-8 0,4 36-2 16,0 33-23-16,-8 29 21 15,-5 14 12-15,-1 7 5 16,-5 7-5-16,-4 7 0 15,-4 13-21-15,-3 40 21 16,-9 30 36-16,-11 3 7 16,-2-5-43-16,0-13 0 15,11-28-15-15,8-4-12 16,3-9-26-16,11-18-25 16,23-9-1-16,14-6 46 15,8-12 33-15,2-1 34 16,-5 5 22-16,-10 4 11 15,-11 7-13-15,-13 3 20 0,-4 0-74 16,-6 0 0 0,0 0 0-16,6 0 0 0,9 0 0 15,13-9 0-15,12-12 0 16,17-7 0-16,4-6 0 16,2-1 0-16,-8 8 0 15,-9 12 0-15,-14 15 0 16,-11 15 0-16,-10 24 0 15,-7 13 0-15,-5 5 0 16,-4-5 0-16,2-6 0 16,6-11 0-16,6-14 0 15,13-16-93-15,35-30-161 16,-6-14-426-16,-4-8-150 0</inkml:trace>
  <inkml:trace contextRef="#ctx0" brushRef="#br0" timeOffset="39744.19">15646 11780 2162 0,'0'0'631'0,"0"0"-449"15,0 0 37-15,0 0 19 16,82-70-147-16,-39 19-49 0,1-10-3 16,-5-17 62-1,-5-14 11-15,-9-18-10 0,-5 10-25 16,-11 22-28-16,-6 28 2 16,-2 27-51-16,-1 7 0 15,0 7 0-15,0 3 0 16,0 6 0-16,-4 15 0 15,-4 18 0-15,-1 9 0 16,5 9 0-16,4-2 0 16,2-6 0-16,18-9-23 15,4-12-56-15,6-10 2 16,4-8 1-16,11-4 32 16,3-3 44-16,2-5 17 15,-2 5 17-15,-6 3 29 16,-6 11-6-16,-2 18 9 0,5 5-22 15,7 7-26 1,9-8-18-16,6-8 0 0,5-16 0 16,3-9 0-16,-2-12 0 15,-5-20 0-15,-8-6 0 16,-11-3 0-16,-12 2 0 16,-12 6 0-16,-12 8 0 15,-7 5 0-15,-4 11-12 16,-23 4-54-16,-24 5-68 15,-31 0-103-15,-33 11-287 16,14 5-170-16,11-2-1017 0</inkml:trace>
  <inkml:trace contextRef="#ctx0" brushRef="#br0" timeOffset="39911.36">15498 11361 2550 0,'0'0'633'0,"0"0"-409"0,0 0 16 15,105-60-126-15,47-2-114 16,35-6-10-16,8 0-130 16,-28 15-127-16,-43 15-114 15,-39 12-356-15,-30 7-750 0</inkml:trace>
  <inkml:trace contextRef="#ctx0" brushRef="#br0" timeOffset="41992.61">5609 13612 1748 0,'0'0'766'16,"0"0"-532"-16,0 0-112 15,0 0 77-15,0 0 39 0,0 0-58 16,17 0-71-16,56 0-64 15,104-3 27-15,146-11 84 16,105-8-7-16,71-2-71 16,28 4-78-16,-23 8 0 15,9 3 0-15,-1 4 0 16,-14-1 0-16,-36-3 0 16,-41-9 0-16,-26-5 0 15,-16-10 0-15,-5-1 0 16,-10 3 0-16,-25 6 0 15,-41 6 0-15,-47 7 0 16,-45 2 0-16,-50 4 0 16,-54 3 0-16,-44 0 0 15,-34 3 0-15,-18 0 0 0,-5-3 0 16,-1 3 0-16,0 0-35 16,-3-2-118-16,-15 0-15 15,-9-1-99-15,-11 3-70 16,-10 0-13-16,-37 12-31 15,10 8-343-15,-2-1-724 0</inkml:trace>
  <inkml:trace contextRef="#ctx0" brushRef="#br0" timeOffset="42425.93">6979 15107 3122 0,'0'0'549'0,"0"0"-504"16,216-41-23-16,85-17-22 0,99-12 21 16,74-10-20-1,22 2 23-15,-25 15-6 0,0-2 3 16,-1 8 48-16,-18 5 42 16,-21 6-18-16,-28 7-93 15,-42 8 0-15,-48 5 0 16,-52 9 0-16,-64 7 0 15,-65 3 0-15,-61 6 0 16,-43 1 0-16,-25 0 0 16,-3 0-179-16,-4 0 1 15,-19 1 17-15,-10 9-92 16,-22 7-202-16,9-1-106 16,4-6-488-16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7T06:56:37.0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8754 6723 1500 0,'0'0'360'15,"0"0"-213"-15,0 0-28 16,0 0 111-16,0 0 91 16,0 0-128-16,1-3-42 15,-1 3-20-15,0 0 3 16,0 0 3-16,0 0-29 16,0 0-22-16,0 0-29 15,0 0-12-15,0 0-3 0,0 0-11 16,0 0-5-1,0 0-11-15,0 0-5 0,0 0-10 16,0 8-9-16,9 27-16 16,12 29 25-16,6 21 67 15,1 0-23-15,-7-15-28 16,-2-25 5-16,-5-16 11 16,4 4-31-16,1 0 1 15,8 1 13-15,4-5-15 16,23-10 0-16,56-19 0 15,81-33 15-15,60-38 17 16,38-24-4-16,7-8-14 16,-31 8-14-16,-16 8 0 15,-22 7 0-15,-30 13 0 16,-24 16 0-16,-27 11 0 0,-24 10 0 16,-17 8 0-16,-25 10 0 15,-19 1 0-15,-17 5 0 16,-6 3 0-16,1-1 0 15,0 0 0-15,-6 1 0 16,-8 2 0-16,-13 1 0 16,-5 0 0-16,-7 0 0 15,0 0 0-15,0 0 0 16,0 0 0-16,0 0 0 16,0 0 0-16,0 0 0 0,0 0 0 15,0 0 0 1,0 0 0-16,0 0 0 0,0 0 0 15,0 0 0-15,0 0 0 16,0 0 0-16,0 0 0 16,0 0 0-16,0 0 0 15,0 0 0-15,0 0 0 16,0 0 0-16,0 0 0 16,0 0 0-16,0 0 0 15,0 0 0-15,0 0 0 16,0 0 0-16,0 0 0 15,0 0 0-15,0 0 0 16,0 0 0-16,0 0 0 16,0 0 0-16,0 0 0 15,0 0 0-15,0 0 0 0,0 0 0 16,0 0 0 0,0 0 0-16,0 0 0 0,0 0 0 15,0 0 0-15,0 0 0 16,0 0 0-16,0 0 0 15,0 0 0-15,0 0 0 16,0 0 0-16,0 0 0 16,0 0 0-16,0 0 0 15,0 0 0-15,0 0 0 16,0 0 0-16,0 0 0 16,0 0 0-16,0 0 0 15,0 0 0-15,0 0 0 16,0 0 0-16,0 0 0 0,0 0 0 15,0 0 0 1,0 0 0-16,0 0 0 0,0 0 0 16,0 0 0-16,0 0 0 15,0 0 0-15,0 0 0 16,0 0 0-16,0 0 0 16,0 0 0-16,0 0 0 15,0 0 0-15,0 0 0 16,0 0 0-16,0 0 0 15,0 0 0-15,0 0 0 16,0 0 0-16,0 0 0 16,0 0 0-16,0 0 0 15,0 0 0-15,0 0 0 16,0 0 0-16,0 0 0 0,0 0 0 16,0 0 0-1,0 0 0-15,0 0 0 0,0 0 0 16,0 0 0-16,0 0 0 15,0 0 0-15,0 0 0 16,0 0 0-16,0 0 0 16,0 0 0-16,0 0 0 15,0 0 0-15,0 0 0 16,0 0-101-16,0-9-155 16,0-3-389-16,0-2-627 0</inkml:trace>
  <inkml:trace contextRef="#ctx0" brushRef="#br0" timeOffset="2980.81">15415 8344 1825 0,'0'0'472'15,"0"0"-227"-15,0 0-70 16,0 0 70-16,0 0-19 16,0 0-27-16,0 0-68 15,76 3-58-15,60-18 79 16,94-31-22-16,68-16-56 0,48-22-38 16,11-6 77-1,-19-4-113-15,-7-5 0 0,-26-1 0 16,-46 8 0-16,-53 19 0 15,-66 20 0-15,-55 22 0 16,-36 13 0-16,-22 9 0 16,-7 1 0-16,-4 2 0 15,-6 3 0-15,-7 0 0 16,-3 3 0-16,0 0 0 16,0 0 0-16,0 0 0 15,0 0 0-15,0 0 0 16,0 0 0-16,0 0 0 15,0 0 0-15,0 0 0 16,-4 0 0-16,-7-3-51 16,-6-1-189-16,-7 2-222 0,-15 0-68 15,5 2-163-15,4 0-468 16</inkml:trace>
  <inkml:trace contextRef="#ctx0" brushRef="#br0" timeOffset="5379.88">7398 10082 2414 0,'0'0'370'0,"0"0"-156"16,0 0-117-16,0 0 29 15,0 0 82-15,0 0-31 16,156-58-57-16,53-15-58 16,67-17-20-16,42-9-5 15,1 5 101-15,-35 13-47 0,-28 3-91 16,-41 11 0-16,-48 10 0 15,-51 19 0-15,-47 15 0 16,-29 9 0-16,-19 6 0 16,-5 2 0-16,-5 3 0 15,-3 0 0-15,-8 3 0 16,0 0 0-16,0 0 0 16,0 0 0-16,0 0 0 15,0 0 0-15,0 0 0 16,0 0 0-16,0 0 0 15,0 0 0-15,0 0 0 16,0 0 0-16,0 0 0 16,0 0 0-16,0 0 0 15,0 0 0-15,0 0 0 16,0 0 0-16,0 0 0 0,0 0 0 16,0 0 0-16,0 0 0 15,0 0 0-15,0 0 0 16,0 0 0-16,0 0 0 15,0 0 0-15,0 0 0 16,0 0 0-16,0 0 0 16,0 0 0-16,0 0 0 15,0 0 0-15,0 0 0 16,0 0 0-16,0 0 0 16,0 0 0-16,0 0 0 15,0 0 0-15,0 0 0 16,0 0 0-16,0 0 0 0,0 0 0 15,0 0 0-15,0 0 0 16,0 0 0-16,0 0 0 16,0 0 0-16,0 0 0 15,0 0 0-15,0-4 0 16,0-4 0-16,-5-9-227 16,-9-12-343-16,-2 1-208 15,1 3-824-15</inkml:trace>
  <inkml:trace contextRef="#ctx0" brushRef="#br0" timeOffset="9623.16">13567 11433 1264 0,'0'0'348'16,"0"0"-95"-16,0 0-95 15,0 0 11-15,0 0 47 16,0 0 4-16,0 0-28 16,-70 2 28-16,68-1 3 15,1-1-1-15,-2 0-62 16,3 3-29-16,0-3-28 15,0 0-17-15,0 0-20 0,10 0-1 16,40 0-65-16,68-14 0 16,86-26 0-16,63-21 0 15,37-20 0-15,2-9 0 16,-26 1 0-16,-10 3 0 16,-16 5 0-16,-12 11 0 15,-21 12 0-15,-26 13 0 16,-31 14 0-16,-30 9 0 15,-43 8 0-15,-29 5 0 16,-27 4 0-16,-14 2 0 16,-5 2 0-16,-4 0 0 0,-3 1 0 15,-7 0 0 1,-2 0 0-16,0 0 0 0,0 0 0 16,0 0 0-16,0 0 0 15,0 0 0-15,0 0 0 16,0 0 0-16,0 0 0 15,0 0 0-15,-2 0 0 16,2 0 0-16,0 0 0 16,-2 0 0-16,2 0 0 15,-1 0 0-15,1 0 0 16,0 0 0-16,-2 0 0 16,2 0 0-16,-1 0 0 15,1 0 0-15,0 0 0 16,0 0 0-16,0 0 0 15,0 0 0-15,-2 0 0 0,2 0 0 16,0 0 0-16,-1 0 0 16,1 0 0-16,0 0 0 15,-2 0 0-15,2 0 0 16,0 0 0-16,0 0 0 16,0 0 0-16,0 0 0 15,0 0 0-15,0 0 0 16,-1 0 0-16,1 0 0 15,0 0 0-15,0 0 0 16,0 0 0-16,0 0 0 16,0 0 0-16,0 0 0 15,0 0 0-15,0 0 0 16,0 0 0-16,0 0 0 16,0 0 0-16,0 0 0 15,0 0 0-15,0 0 0 0,0 0 0 16,0 0 0-16,0 0 0 15,0 0 0-15,0 0 0 16,0 0 0-16,0 0 0 16,0 0 0-16,0 0 0 15,0 0 0-15,0 0 0 16,0 0 0-16,0 0 0 16,0 0 0-16,0 0 0 15,0 0 0-15,0 0 0 16,0 0 0-16,0 0 0 15,0 0 0-15,0 0 0 16,0 0 0-16,0 0 0 0,0 0 0 16,0 0 0-16,0 0 0 15,0 0 0-15,0 0 0 16,0 0 0-16,0-3 0 16,0 2 0-16,0-1 0 15,0 1 0-15,0 1 0 16,0 0 0-16,0-2 0 15,0-1 0-15,0 3 0 16,0-3 0-16,0-2 0 16,0 2 0-16,0 0 0 15,1 1 0-15,-1-1 0 16,0 2 0-16,2-3 0 16,-2 3 0-16,0 0 0 0,0 0 0 15,1-1 0-15,-1 1 0 16,0 1 0-16,0-2 0 15,2 1 0-15,-2-2 0 16,0 2 0-16,1-1 0 16,-1 0 0-16,0 2 0 15,0-3 0-15,0 3 0 16,0 0 0-16,0-2 0 16,0 2 0-16,2 0 0 15,-2-1 0-15,0 1 0 16,0 0 0-16,0 0 0 15,0 0 0-15,0-1 0 16,0 1 0-16,0 0 0 0,0-2 0 16,0 2 0-1,0 0 0-15,0 0 0 0,0 0 0 16,0 0 0-16,0 0 0 16,0 0 0-16,0-1 0 15,0 1 0-15,0 0 0 16,0 0 0-16,0 0 0 15,0 0 0-15,0 0 0 16,0-2 0-16,0 2 0 16,0 0 0-16,0 0 0 15,0 0 0-15,0 0 0 16,0 0 0-16,0 0 0 16,0 0 0-16,0 0 0 15,0 0 0-15,0 0 0 16,0 0 0-16,0 0 0 0,0 0 0 15,0 0 0-15,0 0 0 16,0 0 0-16,0 0 0 16,1-1 0-16,1-6 0 15,-2-3 0-15,2-9 0 16,-2-6-266-16,0 3-421 16,0 5-389-16</inkml:trace>
  <inkml:trace contextRef="#ctx0" brushRef="#br0" timeOffset="11238.94">8843 13355 2054 0,'0'0'376'0,"0"0"-156"16,0 0-105 0,0 0 49-16,0 0 32 0,0 0-55 15,0 0-19-15,26-11-57 16,109-33 20-16,97-30 38 15,60-14-1-15,39-7-13 16,3 8-11-16,-27 9 8 16,-13 3-106-16,-20 4 0 15,-32 7 0-15,-36 11 0 16,-31 6 0-16,-29 8 0 16,-27 7 0-16,-33 7 0 15,-26 11 0-15,-27 3 0 0,-9 5 0 16,-8-1 0-1,-1 3 0-15,-7 2 0 0,-7 0 0 16,-1 2 0-16,0 0 0 16,0 0 0-16,0 0 0 15,0 0 0-15,0 0 0 16,0 0 0-16,0 0 0 16,0 0 0-16,0 0 0 15,0 0 0-15,0 0 0 16,0 0 0-16,0-1 0 15,0 1 0-15,0-2 0 16,0 2 0-16,0-2 0 16,0-3 0-16,-9-3 0 15,-12-3 0-15,-25-6 0 16,-61 15-281-16,4 2-587 0,-11 2-565 16</inkml:trace>
  <inkml:trace contextRef="#ctx0" brushRef="#br0" timeOffset="12004.24">6306 14328 2656 0,'0'0'701'16,"0"0"-540"-16,0 0-50 15,0 0 66-15,0 0 113 16,157-51-290-16,44-22 0 15,54-22 0-15,32-10 0 16,-13-2 0-16,-43 18 0 16,-28 7 0-16,-30 15 0 0,-33 15 0 15,-40 18 0-15,-33 12 0 16,-25 8 0-16,-18 6 0 16,-5 4 0-16,-2-3 0 15,-5 3 0-15,-8 2 0 16,-2 2 0-16,-2 0 0 15,0 0 0-15,0 0 0 16,0 0 0-16,0 0 0 16,0 0 0-16,0 0 0 15,0 0 0-15,2 0 0 16,0 0 0-16,1 0-180 16,-3 2-279-16,0-1-257 15,0-1-497-15</inkml:trace>
  <inkml:trace contextRef="#ctx0" brushRef="#br0" timeOffset="14035.79">14789 15484 1169 0,'0'0'1283'16,"0"0"-930"-16,0 0-151 15,0 0-93-15,0 0 62 16,0 0 31-16,0 0 18 16,202-11-40-16,16-46 27 15,48-23-207-15,14-19 0 16,-23-5 0-16,-51 12 0 16,-29 4 0-16,-23 10 0 15,-19 11 0-15,-15 9 0 0,-26 13 0 16,-29 12 0-1,-24 13 0-15,-18 6 0 0,-3 2 0 16,-5 2 0-16,-5 1 0 16,-4 3 0-16,-5 6 0 15,-1 0 0-15,0 0 0 16,0 0 0-16,0 0 0 16,0 0 0-16,0 0 0 15,0 0 0-15,0 0 0 16,0 0 0-16,0 0 0 15,0 0 0-15,0 0 0 16,0 3 0-16,-1-3 0 16,1 0 0-16,0 0 0 0,-2 0 0 15,2 0 0-15,-2 0 0 16,0 3 0-16,-1-2 0 16,-1 2 0-16,-8 2-39 15,-7 2-212-15,-7 4-263 16,-19 9-38-16,8-3-158 15,0-3-579-15</inkml:trace>
  <inkml:trace contextRef="#ctx0" brushRef="#br0" timeOffset="15369.45">10074 16528 2300 0,'0'0'614'0,"0"0"-452"0,0 0-26 16,0 0 107-16,0 0-14 15,0 0-47-15,0 0-32 16,28-3-70-16,61-29-80 15,55-22 0-15,32-8 0 16,7 0 0-16,-14 11 0 16,-33 14 0-16,-14 4 0 15,-13 4 0-15,-24 7 0 16,-23 5 0-16,-20 4 0 16,-15 4 0-16,0 1 0 15,-8 2 0-15,-2 0 0 16,-11 3 0-16,-5 3 0 15,-1 0 0-15,0 0 0 0,0 0 0 16,0 0 0 0,0 0 0-16,0 0 0 0,0 0 0 15,0 0 0-15,0 0-18 16,-6 0-300-16,-1-3-368 16,-1-5-301-16</inkml:trace>
  <inkml:trace contextRef="#ctx0" brushRef="#br0" timeOffset="17698.74">11662 18606 2256 0,'0'0'584'0,"0"0"-332"0,0 0-102 16,0 0-105-16,0 0-22 16,156-53 50-16,0 1 30 15,39-15-14-15,16-6-35 16,-16-3-29-16,-31 10 5 15,-16 9 27-15,-25 10 3 16,-29 13 18-16,-28 10-10 16,-25 11 29-16,-15 4-45 15,-3 2-52-15,-10 2 0 0,-1 0 0 16,-9 4 0 0,-3 1 0-16,0 0 0 0,0 0 0 15,0 0 0-15,0 0 0 16,0 0 0-16,0 0 0 15,0 0 0-15,0 3-102 16,0 2-99-16,0-5-251 16,-2 0-166-16,-5-2-536 0</inkml:trace>
  <inkml:trace contextRef="#ctx0" brushRef="#br0" timeOffset="21183.55">11209 18460 856 0,'0'0'251'0,"0"0"-167"15,0 0-62-15,0 0 26 0,0 0 34 16,0 0-2-16,-42-26 45 16,42 26-27-16,0-1 24 15,0 1 33-15,0-2 24 16,-3 2-21-16,3 0-23 16,0-1-52-16,0 1-58 15,0 0-25-15,0-10-169 16,0 2-300-16,3-1-328 0</inkml:trace>
  <inkml:trace contextRef="#ctx0" brushRef="#br0" timeOffset="21611.38">11192 17840 1347 0,'0'0'385'0,"0"0"-154"0,0 0-65 15,0 0 59 1,-28-81 26-16,26 74-17 0,-2 7 36 16,-2 4-18-16,-4 56-65 15,-11 89-46-15,-9 85 30 16,-7 40 0-16,-5-6-106 16,6-89-65-16,12-90 0 15,5-54 0-15,13-31 0 16,4-4 0-16,2 0 0 15,0 0 0-15,0 0 0 16,0 0 0-16,0 0 0 16,0 0-3-16,3 0-141 15,2 0-48-15,11 0-121 16,22 0-143-16,-4 0-102 16,5 0-465-16</inkml:trace>
  <inkml:trace contextRef="#ctx0" brushRef="#br0" timeOffset="22910.64">12208 18565 973 0,'0'0'390'16,"0"0"-127"-16,0 0-11 0,0 0-10 15,0 0-10-15,-49-78 7 16,28 64-30-16,-4 8-16 16,-10 3-41-16,-4 3-41 15,-5 4 3-15,2 15-5 16,6 8-17-16,8-1-47 15,12-1-35-15,16-4-10 16,4-12-57-16,31-7-25 16,12-2 8-16,10-11-1 15,-1-13-5-15,-5-2 29 16,-9-3 28-16,-12 9 23 16,-12 6 2-16,-8 8-2 15,-4 6 0-15,-3 3-8 0,3 19 8 16,7 3 48-1,5 0-9-15,12-8-38 0,12-14 6 16,7-3 5-16,8-26-12 16,-2-13-20-16,-3-17 5 15,-10-4 15-15,-6-3 4 16,-14-3-3-16,-11 4 16 16,-11 1 1-16,0 5-12 15,-11 6 10-15,-7 8-2 16,0 9 18-16,2 7 10 15,2 10 2-15,3 5-20 16,3 6-15-16,4 2-2 0,2 2 2 16,1 0-8-1,1 1 5-15,0 0-4 0,0 0 4 16,0 0-5 0,-2 0 6-16,2 0-7 0,-1 0 16 15,-4 0-10-15,1 1 15 16,2 1 3-16,-2 1-6 15,-4 1-17-15,1 0 1 16,-2 2-1-16,2 0 8 16,-1-1-3-16,3-2-6 15,1 0 1-15,2 0-1 16,1-3 0-16,1 0-12 16,0 0-38-16,0 0-19 0,0 0-16 15,0 0-33 1,0 0-32-16,0 0-81 0,0 0 43 15,0 0 63-15,0 0 9 16,0 0-34-16,1 0-65 16,1-3-14-16,1 0 3 15,1-1 64-15,1-3 33 16,0 1 23-16,-1-5 24 16,3 3-27-16,-1 0 1 15,-1 2-15-15,1-2 13 16,-2 0-61-16,1 4-327 0</inkml:trace>
  <inkml:trace contextRef="#ctx0" brushRef="#br0" timeOffset="24142.29">12365 18298 1311 0,'0'0'477'15,"0"0"-254"-15,0 0-54 16,-115-24 14-16,73 24 37 15,-3 3-37-15,-2 21-13 16,2 10-37-16,-1 19-13 16,13 3 24-16,11 6-56 15,16-3-66-15,6-12-22 16,26-4-30-16,13-13 28 16,13-14-43-16,5-15 29 15,1-2-8-15,-8-24 11 16,-9-9 13-16,-13-10 9 15,-11 2 14-15,-8 2 16 0,-8 5-18 16,-1 14 18-16,0 11 51 16,0 7 24-16,0 3-33 15,0 3-72-15,5 10 6 16,8 4-15-16,11 1 2 16,6-2-2-16,6-10 1 15,4-6-2-15,0-11-21 16,-4-20 22-16,-6-13 14 15,-6-18-2-15,-15-28 15 16,-9-23-4-16,-11-16 7 16,-20-5-14-16,-6 8-10 15,0 20-5-15,5 24 5 16,8 26 5-16,9 26-5 16,5 13 25-16,-2 6 4 0,1 5-7 15,0 6-1-15,0 23-21 16,4 55 24-16,7 45-13 15,9 21-10-15,25 0-7 16,12-27-6-16,-2-42-7 16,-7-21-5-16,-3-19 16 15,-3-11 2-15,4-5-15 16,2-5-33-16,2-9-10 16,-5-7 5-16,-5-26 7 15,-4-33 46-15,-9-28 9 16,-5-26 5-16,-8 8-2 15,-3 26-3-15,0 36 0 16,0 26-2-16,0 8 31 0,0 3 2 16,0 8-11-16,0 2-29 15,10 21-35-15,16 10 26 16,13 3 9-16,11-1 7 16,10-10-7-16,1-11-18 15,-3-7 3-15,-9-7 14 16,-10 0-5-16,-12 0 6 15,-11 0 0-15,-6 0-1 16,-5 0-6-16,-2 0-5 16,0 2-2-16,0 2 14 15,0-1-1-15,-1-3-8 16,-1 0-67-16,-1 0-71 16,0 3-75-16,-10 8-73 0,-11-1-262 15,-3 1-292-15</inkml:trace>
  <inkml:trace contextRef="#ctx0" brushRef="#br0" timeOffset="24309.79">12693 18206 2362 0,'0'0'673'16,"0"0"-569"-16,0 0-104 15,0 0-37-15,43-116-27 16,2 54-67-16,12-1-124 15,19 3-131-15,-6 10-262 16,-14 15-407-16</inkml:trace>
  <inkml:trace contextRef="#ctx0" brushRef="#br0" timeOffset="25417.66">9103 18315 1662 0,'0'0'546'15,"0"0"-348"-15,0 0-58 16,0 0-46-16,0 0-48 16,0 0 17-16,130-74 120 15,-19 52 30-15,41 0 19 16,24 2-37-16,-1 8-50 0,-14 3-47 15,-34 6-26-15,-33 3-17 16,-30 0-26-16,-25 0-11 16,-14 0-11-16,-1 0-7 15,-5 0 0-15,-5 0-2 16,-7 0-11-16,-5 0-14 16,-2 0-27-16,0 0-21 15,-8 1-98-15,-12 7-35 16,-13 6-113-16,-30 23-214 15,5-3-245-15,2-2-234 0</inkml:trace>
  <inkml:trace contextRef="#ctx0" brushRef="#br0" timeOffset="25716.41">9449 18570 1038 0,'0'0'1354'0,"0"0"-673"15,0 0-223-15,-85 10-289 16,89-10-112-16,41 0-40 15,57-11 22-15,52-15-2 16,26-6 1-16,3-2-13 16,-25-3 5-16,-50 7-13 15,-33 8-5-15,-27 6 0 16,-16 6-3-16,-5 3-8 16,-7 0-1-16,-6 3 0 15,-13 4-16-15,-1 0-47 16,-10 0-31-16,-9-3-22 15,-3 0-121-15,0 0-76 16,1 3-13-16,-1 0-129 0,4 0-186 16,3 10-286-16</inkml:trace>
  <inkml:trace contextRef="#ctx0" brushRef="#br0" timeOffset="25924.04">10127 18613 2359 0,'0'0'801'16,"0"0"-549"-16,0 0-177 16,0 0-12-16,80-34-30 15,-21 6-8-15,10-7-2 16,2 0-5-16,-5 1-6 16,-12 7-6-16,-17 5 1 15,-15 9-7-15,-13 9-17 0,-6 4-52 16,-3 0-87-16,-1 2-149 15,-7 10-224-15,1-2-584 0</inkml:trace>
  <inkml:trace contextRef="#ctx0" brushRef="#br0" timeOffset="28355.04">13977 18628 2640 0,'0'0'782'16,"0"0"-520"-16,0 0-184 16,12 74-52-16,10-64 47 15,11-10-1-15,5-2-43 16,2-20-29-16,-3-10 0 16,-7-8 0-16,-9-7 1 15,-12-6 8-15,-9-3 9 16,-1-3-3-16,-19 0-3 15,-5 5-11-15,-5 6 0 16,-2 10-1-16,3 9 6 16,2 5 18-16,6 9-6 0,7 1-1 15,5 4-17-15,5-5 0 16,4 1-9-16,0-5-6 16,15-3 15-16,6 0 0 15,3 4 1-15,6 8-2 16,3 10 0-16,5 5 1 15,-1 25 0-15,-1 12 23 16,-3 14-9-16,-5 4-14 16,-2 2 0-16,-6-2 0 15,0-7 0-15,1-6 0 0,1-8 0 16,2-10 0 0,0-5 0-16,1-12 0 0,1-4 0 15,-1-5 0-15,0-3 0 16,-2-1 0-16,-2-11 0 15,-5-1 0-15,-4-8 0 16,-4-2 0-16,-2-12 0 16,-4-3 0-16,-2-6 0 15,0 2 0-15,0 8 0 16,-7 8 0-16,3 11 0 16,-1 9 0-16,3 5 0 15,1 1 0-15,1 0 0 16,0 4 0-16,3 9 0 15,16 1 0-15,8 4 0 16,9 1 0-16,3-5 0 0,3-7 0 16,-1-7 0-1,-3 0 0-15,-7 0 0 0,-6-9 0 16,-10 5 0-16,-6 0 0 16,-4 2 0-16,-5 2 0 15,0 0 0-15,0 0 0 16,0 3 0-16,-5 4 0 15,2 5 0-15,-4 2 0 16,1 3 0-16,1 3 0 16,4-7 0-16,1 0 0 15,0-6 0-15,0-4 0 16,9-3-3-16,4 0-22 16,8-11 25-16,6-12 28 15,4-9-28-15,4-13 0 16,6-16 0-16,3-28 0 0,0-27 0 15,-6-7 0 1,-13 21 0-16,-13 29 0 0,-9 34 0 16,-3 16 0-16,0 6 0 15,0 6 0-15,0 4 0 16,-5 7 0-16,1 5 0 16,-2 39 0-16,1 50 0 15,5 46 0-15,3 25 0 16,19 0 0-16,4-22 0 15,1-32 0-15,1-12 0 16,-4-9 0-16,-9-21 0 16,-6-22 0-16,-6-12 0 15,-3-11 0-15,0-5 0 16,0-5 0-16,-5-7 0 0,-5-7 0 16,-3-29 0-16,-10-55 0 15,3-55 0-15,8-35 0 16,7-18 0-16,5 16 0 15,15 39 0-15,0 37 0 16,-3 41 0-16,-4 31 0 16,-1 16 0-16,-3 4 0 15,-1 5 0-15,0 3 0 16,-1 23 0-16,-2 41 0 16,0 32 0-16,0 12 0 15,-3-9 0-15,-2-33 0 16,4-30 0-16,1-9 0 0,0-7 0 15,0-4 0-15,4-6 0 16,5-10 0-16,6 0 0 16,0-20 0-16,6-16 0 15,4-23 0-15,6-22 0 16,5-19 0-16,-3 10 0 16,-6 23 0-16,-12 28 0 15,-8 30 0-15,-2-1 0 16,-2 9 0-16,-2 1 0 15,-1 1 0-15,2 19 0 16,2 9 0-16,8 0 0 16,3 1 0-16,9-7 0 15,6-9 0-15,7-4 0 16,4-10 0-16,0 0 0 0,-1-14 0 16,-4-6 0-16,-6-2 0 15,-6 1 0-15,-8 8 0 16,-8 6 0-16,-7 5 0 15,-1 2 0-15,0 0 0 16,0 5 0-16,0 7 0 16,-1 0 0-16,1 0 0 15,0-3 0-15,4 0 0 16,11-9 0-16,6 0 0 16,6-6 0-16,4-12 0 15,2-8 0-15,-2-10 0 16,1-20 0-16,-5-23 0 15,-13-31 0-15,-11-10 0 0,-3 5 0 16,-16 29 0-16,2 38 0 16,3 21 0-16,3 18 0 15,1 4 0-15,-5 5 0 16,1 0 0-16,1 19 0 16,-2 15 0-16,6 13 0 15,6 7 0-15,0 1 0 16,16-8 0-16,6-8 0 15,1-8 0-15,3-11 0 16,-4-8 0-16,-1-5 0 16,1-7 0-16,4 0 0 15,2-16 0-15,5 2 0 0,4 0 0 16,5 12 0-16,1 2 0 16,2 12 0-16,3 12 0 15,-1 0 0-15,-2 1 0 16,0-2 0-16,-5-7 0 15,-3-5 0-15,-5-8 0 16,-7-3 0-16,-6 0 0 16,-2-7 0-16,-4-2 0 15,-2 0 0-15,-4 4 0 16,-2 3 0-16,-2 1 0 16,-3 1 0-16,2 0 0 15,-2 0 0-15,2 0 0 16,1 0 0-16,1-2 0 0,6-2 0 15,4-4 0 1,6-3 0-16,8-4 0 0,4 1 0 16,0 2 0-16,-2 6 0 15,-6 4 0-15,-6 2 0 16,-6 0 0-16,-5 0 0 16,2 0 0-16,-3 0 0 15,3 0 0-15,3 0 0 16,3-9 0-16,-1-8 0 15,-1-5 0-15,-4 0 0 16,-5 2 0-16,-2 5 0 16,-2 4 0-16,-3 9-128 15,-15 2-107-15,-25 11-55 0,4 6-287 16,0 3-439-16</inkml:trace>
  <inkml:trace contextRef="#ctx0" brushRef="#br0" timeOffset="28538.65">16125 17612 2390 0,'0'0'803'0,"-121"-8"-482"16,102 3-161-16,7-4-134 16,12-11-26-16,10-9-144 15,44-22 1-15,39-16-30 16,26-8-140-16,-13 12-373 15,-24 17-1055-15</inkml:trace>
  <inkml:trace contextRef="#ctx0" brushRef="#br0" timeOffset="30104">18388 17363 1818 0,'0'0'551'0,"0"0"-446"16,0 0-53-16,0 0 63 16,92-69-2-16,-44-1 13 15,0-21 13-15,-9 1 16 16,-17 17 2-16,-13 20-40 16,-9 17-27-16,0-4-36 15,0 4-19-15,0 5 37 16,-8 15 3-16,2 10-24 15,2 6 6-15,2 1-38 0,2 14-19 16,0 3-13 0,8 4 5-16,10-6-43 0,7-4-1 15,5-11-10 1,1-1-11-16,4-14 43 0,-4-8 30 16,-1-5 0-16,-3 5 18 15,-3 3-18-15,-2 9 0 16,0 3 0-16,4 3 0 15,4 1-1-15,5 1-6 16,-1-3 7-16,-1-7 8 16,0-5-2-16,-5-8-5 15,-2-6 8-15,-8-3 8 16,-5 0-1-16,-7 5 61 16,-3 3-2-16,-3 11 13 15,0 8 13-15,-4 7-25 0,-10 0-76 16,-4 19 0-1,-4 13 0-15,-2 11 0 0,5 6 0 16,5 2 0-16,10-1 0 16,4-9 0-16,0-9 0 15,12-6 0-15,3-13-24 16,-2-9-8-16,0-4-35 16,3-38 50-16,3-29 17 15,2-34 15-15,-5-24-4 16,-1-10-11-16,-8-6 0 15,-4 8 0-15,-3 10-1 16,0 24 1-16,0 36 9 16,0 31 34-16,0 19 20 15,-1 7-63-15,-4 6 0 0,1 2 0 16,-5 42 0-16,5 29 0 16,2 3 0-16,2-2 0 15,8-14 0-15,12-24 0 16,4 1-14-16,5-4-16 15,-3-9-19-15,1-10 7 16,-1-11 7-16,-1-3 4 16,0-10-10-16,1-8 41 15,-3-2 1-15,-1 6-1 16,0 6 1-16,-1 8 1 16,2 0-2-16,9 10 0 0,8 6 10 15,9-2 11 1,5-5-9-16,8-9-6 0,0 0 18 15,-1-17-3-15,-7-5-9 16,-10 0 0-16,-12 3 9 16,-14 4-1-16,-8 8 20 15,-8 5-1-15,-2 2-39 16,0 0 0-16,0 0 0 16,1 0 0-16,4-3 0 15,2-9 0-15,6-10 0 16,4-12 0-16,5-14 0 15,1-12 0-15,-1-5 0 16,2-1 0-16,0 4 0 16,-2 6 0-16,-1 6 0 15,-3 5 0-15,-6 3 0 0,-3 1 0 16,-5-2 0-16,-2-2 0 16,-2-5 0-16,0-2 0 15,0-2 0-15,0 6 0 16,0 12 0-16,0 13 0 15,0 13 0-15,0 8 0 16,0 2 0-16,0 17 0 16,0 12 0-16,-2 10 0 15,2 4 0-15,0 3 0 16,2-4 0-16,8-2 0 16,8-2 0-16,9 0 0 15,19 8 0-15,5-6 0 16,13-1 0-16,8-6 0 0,-4-13 0 15,7-5 0 1,-3-7 0-16,-10-5 0 0,-13-1 0 16,-16 3 0-16,-14 9 0 15,-12 22 0-15,-7 8 0 16,0 12 0-16,0 9 0 16,0-7 0-16,0 5 0 15,4-5 0-15,11-10 0 16,-3-11 0-16,-3-15 0 15,-2-9 0-15,-7-10 0 16,0-3 0-16,0-7 0 16,-12-14 0-16,-4-13-224 0,-20-41-283 15,3 6-333 1,2-3-706-16</inkml:trace>
  <inkml:trace contextRef="#ctx0" brushRef="#br0" timeOffset="30252.77">20458 15447 2237 0,'0'0'697'16,"0"0"-408"-16,0 0-102 16,0 0-94-16,18-76-93 15,13 42-3-15,3-3 2 16,-2 6-95-16,-20 12-102 16,-7 9-144-16,-5 10-330 0</inkml:trace>
  <inkml:trace contextRef="#ctx0" brushRef="#br0" timeOffset="30469.97">17866 16802 3197 0,'0'0'773'16,"-130"25"-647"-16,115-24-126 15,3-1 0-15,8 0 0 16,4 0 0-16,0-8 0 16,22-9 0-16,48-21 0 15,-4 3-651-15,1 4-1155 0</inkml:trace>
  <inkml:trace contextRef="#ctx0" brushRef="#br0" timeOffset="39777.3">24724 8804 1949 0,'0'0'394'16,"0"0"-82"-16,0 0-64 16,0 0 20-16,0 0-18 0,0 0-37 15,0-19-48 1,0 19-20-16,0 0 7 0,0 0-152 16,0 0 0-1,-1 0 0-15,-2 0 0 0,3 16 0 16,0 38 0-16,0 52 0 15,0 56 0-15,0 20 0 16,0-9 0-16,0-30 0 16,0-40 0-16,0-27 0 15,-2-20 0-15,-1-15 0 16,0-8 0-16,-3 1 0 16,-1-1 0-16,-2-2 0 15,6-21-372-15,0-8-548 16,3-2-882-16</inkml:trace>
  <inkml:trace contextRef="#ctx0" brushRef="#br0" timeOffset="40026.94">25285 8869 2900 0,'0'0'478'0,"0"0"-311"16,0 0 82-16,0 0-99 15,0 0-119-15,1 88-22 16,64 11 17-16,12 11 11 16,-2-1-14-16,-23-24-7 15,-27-27-6-15,-19-16-10 16,-6-3 0-16,-9 6 0 0,-18-1-69 16,-13 2-111-1,-22-24-281-15,8-13-242 0,9-9-1097 0</inkml:trace>
  <inkml:trace contextRef="#ctx0" brushRef="#br0" timeOffset="40177.55">25422 8768 2486 0,'0'0'535'16,"0"0"-377"-16,95-100 10 15,-2 47-86-15,34 0-60 16,12 2-22-16,-21 17-59 15,-19 5-230-15,-45 13-387 16,-21 6-1255-16</inkml:trace>
  <inkml:trace contextRef="#ctx0" brushRef="#br0" timeOffset="40344.03">26803 8736 2838 0,'0'0'600'16,"0"0"-453"-16,0 0 168 15,0 0-119-15,0 0-196 16,0 0 0-16,84-55 0 16,-42 26 0-16,19-8-225 15,-12 10-476-15,-10 1-488 0</inkml:trace>
  <inkml:trace contextRef="#ctx0" brushRef="#br0" timeOffset="40576.5">27751 7998 2847 0,'0'0'563'15,"0"0"-302"-15,0 0-150 16,19 109-47-16,-3 10 186 16,1 13-250-16,-5-1 0 15,-9-26 0-15,-3-35 0 16,0-16 0-16,0-15 0 15,0-8 0-15,0-1-137 16,-5-13-238-16,-2-6-415 0,7-11-776 16</inkml:trace>
  <inkml:trace contextRef="#ctx0" brushRef="#br0" timeOffset="40926.33">28526 7928 2349 0,'0'0'325'0,"0"0"-113"16,-66 92 72-16,-14-14-68 16,-29 18-71-16,8-8-79 15,22-25-33-15,38-30-31 16,35-28-2-16,6-5-54 16,21-38 54-16,35-42-1 15,27-45 0-15,6-20 1 16,-4-4 27-16,-25 18 54 0,-27 40 26 15,-14 26-13-15,-13 27 117 16,-6 16-211-16,0 4 0 16,-4 7 0-16,-13 10 0 15,-6 5 0-15,-6 27 0 16,0 14 0-16,10 10 0 16,18 3 0-16,4-2 0 15,27-10-17-15,6-11-128 16,3-13-163-16,10-22-262 15,-12 0-80-15,-7-14-591 0</inkml:trace>
  <inkml:trace contextRef="#ctx0" brushRef="#br0" timeOffset="41426.24">28735 6999 2210 0,'-87'-83'361'0,"-37"-6"-95"16,-31 16 37-16,-40 9-18 15,-40 15-81-15,-44 22-83 16,-48 27-1-16,-55 36-61 16,-55 61-5-16,-45 70-29 15,-31 72 1-15,6 62-25 16,37 56-1-16,72 23 1 16,101 4 1-16,99-7-2 15,98-22 0-15,83-14 28 16,65-25-14-16,77-31 2 15,65-36-16-15,68-40 0 0,61-36 0 16,64-41 0-16,47-37 0 16,22-49 0-16,1-46 0 15,-16-66 0-15,-16-60 0 16,-11-57-3-16,-6-56-13 16,-7-51 11-16,-11-48 4 15,-25-26-13-15,-41-15-25 16,-47-4-30-16,-59 10 29 15,-63 15-11-15,-65 26 10 16,-66 30 34-16,-60 42 7 16,-90 39 27-16,-86 36 61 15,-110 42-34-15,-108 41-54 16,-106 54-9-16,-82 53-1 0,-45 83 9 16,1 73 0-16,44 72 1 15,84 57-111-15,114 42-250 16,151-69-314-16,106-38-221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7T06:57:37.6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1266 6595 1405 0,'0'0'250'16,"0"0"-109"-16,0 0 35 15,0 0-15-15,0 0-32 16,0 0-37-16,-46 0-5 16,46 0-5-16,-2 0-11 15,2 0-14-15,0 0-10 16,0 0-32-16,0 0-15 0,0 0-19 16,2 0-15-1,8 0-1-15,7 0 19 0,8 9 16 16,14 6 5-16,22 4 20 15,36 0-10-15,37 1-15 16,29-7 16-16,16-9 11 16,7-4-2-16,-2 0 4 15,9-10-8-15,1-1-1 16,2 0 7-16,5-1-4 16,2 0 2-16,13-2-1 15,17-1-9-15,13-2 3 16,17-2-2-16,13-1 5 15,13-2-10-15,12-1-10 16,8-1 19-16,10-1-20 16,5 3 0-16,4 1 5 0,0 4-4 15,2 3 0 1,-6 3-1-16,-1 1 1 0,-4 1-1 16,7 2 1-16,-1 0 0 15,7-1 2-15,7-1-3 16,7-4-1-16,7-1 1 15,7-3 1-15,2 0-1 16,-5 0 0-16,-5 0-1 16,-12 3 1-16,-3 2-1 15,-12 5 1-15,-3 4 5 16,-2 3-5-16,-3 0-8 16,3 0 8-16,5 5 0 15,4 1-1-15,5-3 0 16,10-2 1-16,0-1-9 15,2 0-3-15,-4 0 3 0,-2 0 8 16,-8 0-5-16,-8 0 5 16,-11 4 1-16,-7 1 1 15,-9 2-1-15,-5-2-5 16,-4 3 5-16,-2-3 0 16,-1 2 0-16,0-5 1 15,-5 1 1-15,-10-3 2 16,-14 0-4-16,-21 0 0 15,-21 0 1-15,-28 0 5 16,-26-2-6-16,-29-1 1 0,-36 0 14 16,-29 3 15-1,-26 0-11-15,-10 0 0 0,0 0-9 16,1 8-10-16,15 21-1 16,-11-2-24-16,-7-9-462 0</inkml:trace>
  <inkml:trace contextRef="#ctx0" brushRef="#br0" timeOffset="1430.77">11164 4302 1846 0,'0'0'343'0,"0"0"-71"0,0 0-123 15,0 0-40 1,-34-73-11-16,34 46-2 0,7-5-33 16,20-6-20-16,13-6 11 15,12-6 15-15,8-1 10 16,4-6-4-16,2 2-12 16,-3 4-15-16,-5 8-6 15,-8 9-17-15,-8 14 1 16,-4 9-26-16,-7 11-5 15,-4 6-25-15,0 35 12 16,-11 33 11-16,-16 32 7 16,-18 18 10-16,-27-3 5 15,-13-8 6-15,-2-16-13 16,7-17-7-16,11-16 15 0,12-20-1 16,9-13-8-16,4-3-7 15,6-5 0-15,6-3-30 16,5-9 0-16,14-5 9 15,19 1 21-15,11 2 16 16,10 2-1-16,2 6-6 16,-4 0-3-16,-12 6 3 15,-6-1-8-15,-13 3 10 16,-6-1 1-16,-9 0 12 16,-6 1 21-16,-5 5 45 15,-24 5 25-15,-34 13-7 16,-40 11-40-16,-34 9-34 15,-11-4-19-15,29-14-3 0,37-20-12 16,49-19-47-16,18-10-102 16,15-13-125-16,12-15-81 15,13-11-496-15</inkml:trace>
  <inkml:trace contextRef="#ctx0" brushRef="#br0" timeOffset="1780.22">12155 4079 2261 0,'0'0'521'16,"0"0"-403"-16,0 0-45 0,0 0 32 16,-66 121 0-1,51-61-39-15,9 3-9 0,6 0-39 16,12-20-18-16,18-1-11 15,7-12 4-15,6-14 5 16,4-12 2-16,0-4 28 16,-2-21 40-16,-6-11 53 15,-4-7-31-15,-13-6 26 16,-11-3-11-16,-11-4-20 16,-1 1-13-16,-23 0-24 15,-9 6-34-15,-4 6-14 16,-3 5-2-16,4 8-23 15,9 9-104-15,3 8-110 16,11 3-384-16,4 4-763 0</inkml:trace>
  <inkml:trace contextRef="#ctx0" brushRef="#br0" timeOffset="1997">13208 3903 2304 0,'0'0'614'0,"0"0"-390"16,119-98-51-16,-52 50 0 16,10 1-14-16,-3 8-52 15,-22 13-58-15,-3 2-26 16,-19 9-13-16,-15 7-2 16,-9 5-8-16,-6-3-37 0,-18-2-142 15,-11 0-354-15,-5-6-566 16</inkml:trace>
  <inkml:trace contextRef="#ctx0" brushRef="#br0" timeOffset="2963.44">15134 2981 2235 0,'0'0'539'0,"0"0"-294"16,0 0-235-16,0 0 12 16,0 0-22-16,20 120 65 15,11-62 2-15,26 2-32 16,30-2 13-16,21-14 12 15,6-18 2-15,-19-23 9 16,-25-3-7-16,-28-9 7 16,-7-11-4-16,0-4-4 15,1-7-1-15,-3-9 5 16,-9-6-1-16,-5-4-22 16,-8-4 10-16,-6-1-18 15,-5 6-15-15,0 6-8 16,0 11-4-16,0 12-9 0,0 9 0 15,0 8 0-15,0 3 0 16,0 0 0-16,0 6 0 16,2 13 0-16,8 7 0 15,7 10 0-15,2 8 0 16,7 5 0-16,0 4 0 16,1 2 0-16,0 3 0 15,-2 4 0-15,-5 0 0 16,-2-1 0-16,-6-2 0 15,-3-6 0-15,-4-6 0 16,-3-8 0-16,-1-6 0 16,1-9-80-16,0-9-92 0,1-3-83 15,3-11-88 1,20-15-192-16,1-14 147 0,5-9-398 0</inkml:trace>
  <inkml:trace contextRef="#ctx0" brushRef="#br0" timeOffset="3229.62">16601 2784 1855 0,'0'0'514'16,"0"0"-300"-16,0 0 14 16,-82-29-64-16,65 26-14 15,7 3-23-15,10 0-115 16,2 14-12-16,39 19-46 15,40 21 46-15,40 12 7 0,0-5 20 16,-22-18-4 0,-41-16 2-16,-39-13-25 0,-9 2-9 15,-7 4 3-15,-7 8-12 16,-50 15-55-16,-46 15-41 16,-25 7-136-16,12-11-318 15,30-21-123-15</inkml:trace>
  <inkml:trace contextRef="#ctx0" brushRef="#br0" timeOffset="3362.34">16523 2818 1568 0,'59'-113'199'0,"21"-16"-154"0,9 15-45 16,12 4-126-16,3 4-19 16,-1 3-41-16,-27 28-108 15,-15 14-333-15</inkml:trace>
  <inkml:trace contextRef="#ctx0" brushRef="#br0" timeOffset="3828.46">17266 1721 1119 0,'0'0'269'16,"-104"-41"9"-16,-1 17-100 15,-45 3-9-15,-23 9 7 16,-11 12-28-16,-2 7-10 16,4 23-1-16,-14 15-9 15,-13 13-31-15,-4 12-21 16,1 11 12-16,16 17-3 0,30 16 4 15,30 16 23 1,35 28-13-16,22 30-42 0,18 13 10 16,20 11-31-16,29-5-19 15,18-16-5-15,46-12 4 16,32-22-5-16,28-23-11 16,18-25-26-16,19-23 26 15,18-27 0-15,15-23 9 16,12-27 1-16,10-16 2 15,11-39 20-15,6-35 44 16,5-29-16-16,0-28-13 16,-15-21-5-16,-21-26 13 15,-23-15-1-15,-28-26-52 16,-30-8-2-16,-41 14-29 16,-42 24-11-16,-34 41 10 0,-49 34 10 15,-29 27 20-15,-32 26 0 16,-36 21 2-16,-43 21-2 15,-46 26 0-15,-44 29-1 16,-38 46-19-16,-20 41-13 16,-1 36-15-16,19 38-49 15,53 22-110-15,63 4-13 16,70-8-99-16,64-59-199 16,45-40-283-16</inkml:trace>
  <inkml:trace contextRef="#ctx0" brushRef="#br0" timeOffset="6093.86">15915 3176 1209 0,'0'0'147'16,"0"0"-70"-16,-112-41 44 0,70 24 41 16,8 0-12-1,7 3 74-15,7-3 1 0,6 2 39 16,8 0-99-16,3 5-59 15,3 0 3-15,0 2-3 16,0 2-25-16,0 4-22 16,0-1-28-16,0 3 1 15,0 0-11-15,3 0-21 16,4 0-39-16,4 12-26 16,10 13 40-16,13 26 24 15,18 31 1-15,17 41 30 16,10 22 21-16,-3 8-15 15,-6-6-11-15,-18-20-17 16,-12-26-8-16,-12-31 1 16,-11-29 1-16,-5-17 6 0,-3-3-7 15,-2-6-1-15,-2-3 12 16,-5-11 75-16,0-1 169 16,0-19 28-16,-18-31-148 15,-14-40-136-15,-14-39 0 16,-6-24 0-16,0-2 0 15,0 12 0-15,-2 17 0 16,-4 9 0-16,-5 10 0 16,-2 7 0-16,2 9 0 15,11 20 0-15,11 17-12 16,15 20-11-16,5 11 23 16,9 4 1-16,1 6 0 15,3 2-1-15,6 11-10 16,2 0-39-16,9 17-47 0,30 34 1 15,34 41 67-15,39 46 20 16,16 18 8-16,-4 3 0 16,-20-18 6-16,-31-24-4 15,-13-16 4-15,-14-11-6 16,-16-21 0-16,-12-18 0 16,-6-19-1-16,-6-12 1 15,0-3 1-15,-3-8 0 16,-2-6 11-16,-1-3 22 15,-1-43 98-15,-31-42-6 16,-23-50-126-16,-15-24 0 0,-10-7 0 16,2 20 0-1,4 30 0-15,6 10 0 0,15 26 0 16,14 22 0-16,18 22 0 16,10 20 0-16,5 10 0 15,6 15-14-15,3 64-79 16,24 92 54-16,9 61 10 15,18 37 29-15,11-10 5 16,13-66-5-16,-2-58-21 16,-15-54-62-16,-22-37 41 15,-14-16-25-15,-4-2-49 16,-6-4-176-16,-5-11-87 16,-7-5 41-16,-3-8-49 0</inkml:trace>
  <inkml:trace contextRef="#ctx0" brushRef="#br0" timeOffset="7108.45">18508 2733 2415 0,'0'0'366'16,"0"0"-140"-16,0 0-51 16,60-116-107-16,36 51-67 15,43-12-1-15,17 6-60 0,-25 22-75 16,-31 32-139 0,-51 17-249-16,-26 3-223 0</inkml:trace>
  <inkml:trace contextRef="#ctx0" brushRef="#br0" timeOffset="7242.91">18922 2948 1227 0,'0'0'242'16,"0"0"49"-16,0 0 232 15,0 0-164-15,0 0-129 16,118-68-129-16,-13 3-101 16,15-8-9-16,0 4-207 15,-21 10-271-15,-36 18-137 16,-20 7-734-16</inkml:trace>
  <inkml:trace contextRef="#ctx0" brushRef="#br0" timeOffset="8357.07">19623 2269 1916 0,'0'0'321'0,"0"0"-179"16,0 0-98-16,0 0 23 15,-43 80-16-15,47-47-4 16,27-2-17-16,32-3 98 15,30-13 35-15,23-15 19 16,-7-8-12-16,-21-17-12 16,-33-4-44-16,-18 2-28 15,0-4-25-15,-2-3-8 16,-4 0 4-16,-12 5 19 16,-8 9-2-16,-8 11 11 15,-1 6-59-15,-1 3-26 16,1 15-48-16,8 27 12 0,0 8 36 15,9 11 7-15,7 6 0 16,7-6-6-16,7 4-1 16,2-4 0-16,4-8-68 15,-1-8-52-15,-1-8-94 16,0-13-137-16,5-16-223 16,8-8 44-16,7-20-173 15,28-47 302-15,-7-16 291 16,-15-1-604-16,-17-16 714 15,-43 35 328-15,-8 18-6 16,-2 5 174-16,0 20 18 16,0 5 65-16,0 5-122 0,0 2-186 15,12 10-91-15,23 0-158 16,35 30-22-16,45 29 72 16,14 12-18-16,-18 3-27 15,-34-12-27-15,-46-21-32 16,-18-7-100-16,-11-2-52 15,-2-2-42-15,-32-6-33 16,-42-20-27-16,-31-18-7 16,-14-33-429-16,0-19 211 15,15-11 435-15,23-1 76 16,13-1 141-16,24-7 138 0,32-3 212 16,19 0-168-16,46-1-174 15,26 8-117-15,28 5-30 16,17 11-4-16,6 10-39 15,-2 8-9-15,-12 7 5 16,-28 8-83-16,-25 8 6 16,-27 3-2-16,-18 0-55 15,-12-6 86-15,-6-4 44 16,-39-11 37-16,-57-3 12 16,-57-4 49-16,-41 3 75 15,-25 8 21-15,-15 12 0 16,-11 12 40-16,-18 13-27 15,-11 5-14-15,1 31 20 0,26 20-33 16,43 19-43 0,51 17-27-16,45 19-4 0,43 14-9 15,26 20-35-15,24 23 14 16,21 22 24-16,52 30 7 16,42 21 9-16,37-5-11 15,32-13-33-15,22-37-23 16,13-44 0-16,11-40 0 15,6-43 16-15,0-43 26 16,1-31 38-16,-2-55 71 16,-2-43-63-16,-4-38 29 15,-13-47-9-15,-22-26-33 16,-30-11-52-16,-38 6-23 16,-46 36-26-16,-49 32-17 15,-42 24-17-15,-71 25 24 0,-63 22 19 16,-64 26 16-1,-62 30 1-15,-58 34 15 0,-40 19-10 16,-10 46-4-16,17 24 5 16,40 19-6-16,69 15-8 15,77 12-46-15,86 6-205 16,89 8-39-16,71 3-9 16,79 6-59-16,41-10-244 15,-28-37 76-15,-27-31-435 0</inkml:trace>
  <inkml:trace contextRef="#ctx0" brushRef="#br0" timeOffset="8622.87">20411 4252 1215 0,'0'0'2188'16,"0"0"-1735"-16,0 0-213 16,0 0-240-16,0 0 0 15,0 0 0-15,0 0 0 16,-8-20 0-16,8 15 0 16,0 4 0-16,0-1 0 15,0 2 0-15,49 0-324 16,-2 0-515-16,5 0-564 0</inkml:trace>
  <inkml:trace contextRef="#ctx0" brushRef="#br0" timeOffset="12936.06">22009 6631 1766 0,'0'0'305'0,"0"0"-108"16,0 0 20-16,0 0-31 15,0 0-67-15,0 0-55 0,-15-2-10 16,15 2-12 0,0 0-5-16,0 0-4 0,0 0-2 15,0 0 4-15,3-3-11 16,9-2-24-16,15-9-3 15,30-11 3-15,41-16 7 16,35-17 7-16,23-9-4 16,6-3 7-16,-13 2 1 15,-18 3 90-15,-16 3-44 16,-30 12-31-16,-28 14 9 16,-23 12-18-16,-16 9 1 15,-2 6 4-15,-5-1-8 16,-2 6-20-16,-6 2 17 15,-2 2-18-15,-1 0 9 0,2 0 2 16,-2-1-11-16,0 1 1 16,1 0 0-1,-1 0-1-15,0 0 0 0,0 0 8 16,0 0-1-16,0 0 29 16,0 0 14-16,0 0-5 15,0 0-6-15,0 0-2 16,0 0-25-16,0 0-4 15,0 0-7-15,0 0-1 16,0 0 0-16,0 0-1 16,0 0 1-16,0 0-2 15,0 0-4-15,0 0 5 16,0 0-14-16,0 0 4 16,0 0-5-16,0 0 2 0,0 0 13 15,0 0 1 1,0 0-1-16,0 1-5 0,2 4 6 15,-2-2 1-15,0 2-1 16,0-2-1-16,0-2 0 16,0-1 1-16,0 2 0 15,0-2 11-15,0 0-5 16,0 0 1-16,0 0 5 16,0 0-4-16,0 0-7 15,0 0 11-15,0 0-4 16,0 0 1-16,0 0-3 15,0 0 6-15,0 0-11 0,0 0 0 16,0 0-1-16,0 0 1 16,0 0-1-16,0 0-1 15,0 0 0-15,0 0 0 16,0 0 0-16,0 0 0 16,0 0 0-16,0 0-1 15,0 0-5-15,0 0 6 16,0 0 0-16,0 0 0 15,0 1 0-15,0 0 1 16,0 1 0-16,0-1 0 16,0-1 0-16,0 1 1 15,0-1-1-15,0 2-1 16,0-2 0-16,0 1 0 0,0-1 1 16,0 2-1-1,0-2 0-15,0 2-13 0,0-1 1 16,0 1 5-16,0 3-4 15,0 4-7-15,0 11 7 16,0 11 12-16,4 11 0 16,5 14 0-16,6 17 1 15,5 22 1-15,5 30-1 16,0 15 1-16,2 7 4 16,-5 1 9-16,-1 2-14 15,5 6-1-15,2 11-7 16,5 9 2-16,3 5 5 15,1 11 6-15,-1 10 10 16,-5 2-13-16,0 6-3 16,-4 2 0-16,3 1 0 0,-2 8 10 15,5 4-1 1,0 7-9-16,1 6-4 0,1 7 4 16,-1 9 11-16,-1 5-9 15,-2 5 4-15,2-2-5 16,0-1 11-16,-2-7-1 15,5-3-11-15,-2-3 2 16,5-5-1-16,3-2 8 16,7-4-9-16,3-3 0 15,5-4 0-15,2-5 0 16,7-9 1-16,6-9-1 16,4-9-15-16,3-8 13 0,4-3 2 15,-1 1-7-15,-1 6 7 16,-4 5 0-16,-6 3 0 15,-6-4 0-15,-7-11 15 16,-4-9-15-16,-5-17 0 16,-4-14-8-16,1-8 8 15,-4-10 6-15,-2-5 8 16,-4-1-14-16,-6-1 0 16,-5-1-8-16,2 0 1 15,2-3-2-15,2-4 3 16,2-8 6-16,1-7 0 15,2-10 0-15,-8-20 1 16,-8-14 8-16,-4-11-9 16,-6-3 0-16,1 8-1 15,1 9 0-15,-2 9-11 0,-1-1 12 16,0-4 1-16,-2 1 0 16,3-3 5-16,1-3-5 15,-2 1 0-15,2-5 0 16,-1-3 5-16,-4-4-6 15,-1-9 6-15,-2-11-6 16,-2-9 2-16,1-7-2 16,-2-6-24-16,0-2-11 15,0-2 4-15,0 0 2 16,0 0 16-16,0 0 12 16,0 0-13-16,0 0 6 0,0 0 8 15,-3 0 33-15,-21 0 45 16,-36 0-21-16,-70 12-28 15,-113 13-11-15,-102 4-3 16,-100 0-15-16,-92-4-6 16,-63-5-95-16,117-6-223 15,32 3-726-15</inkml:trace>
  <inkml:trace contextRef="#ctx0" brushRef="#br0" timeOffset="26240.1">4698 7939 2094 0,'0'0'350'16,"-127"40"-198"-16,105-23-72 16,16 0 41-16,21 2-67 15,82 2-7-15,113-21 146 16,90-18 32-16,79-31-5 16,37-9-80-16,-9 5-43 15,-6 8-41-15,-23 11-28 16,-32 7-4-16,-48 10 41 15,-49 3-1-15,-52 5-16 16,-46 7-10-16,-47 0-38 16,-37 2 0-16,-31 0 0 0,-17 0 0 15,-5 0 0-15,-6 3 0 16,-1 1-50-16,-7-4-77 16,0 5-83-16,0 2-152 15,0 15-187-15,-3 2-169 16,1-3-681-16</inkml:trace>
  <inkml:trace contextRef="#ctx0" brushRef="#br0" timeOffset="26788.83">5838 9851 2519 0,'0'0'557'0,"0"0"-474"16,0 0-76-16,0 0 10 15,92 43 31-15,117-43 185 16,73-23 9-16,58-23-106 15,18-10-32-15,-21 8 46 16,-6 3-150-16,-22 6 0 16,-27 9 0-16,-30 1 0 15,-27 10 0-15,-28 4 0 16,-15 4 0-16,-18 9 0 16,-21 2 0-16,-19 0 0 15,-27 4 0-15,-27 5 0 0,-22 0 0 16,-8-1 0-1,0 1 0-15,-2-1-99 0,-5 2-167 16,-10 2-452-16,-6-2-226 16,-5-2-989-16</inkml:trace>
  <inkml:trace contextRef="#ctx0" brushRef="#br0" timeOffset="27421.74">6734 11520 2311 0,'0'0'344'0,"0"0"-295"16,0 0-49-16,0 0 0 15,133 27 15-15,67-27 188 16,77-16 17-16,81-21-7 15,61-6-20-15,24 6-40 16,39 15-40-16,9 16-46 16,-17 6-34-16,-37 19-3 15,-61 10-29-15,-60 4 20 16,-62-3 14-16,-47-1-13 0,-46-4-8 16,-31-7-7-1,-41-5 2-15,-29-6-9 0,-24-4 0 16,-18-2-1-16,-2 1-23 15,-7-2-49-15,-3 1-25 16,-6-1-50-16,0 0-178 16,-3 0-223-16,-6 0-294 0</inkml:trace>
  <inkml:trace contextRef="#ctx0" brushRef="#br0" timeOffset="28404.39">6473 13198 1536 0,'0'0'600'0,"0"0"-453"16,0 0-100-16,0 0 11 0,0 0 37 16,0 0 122-1,148 80 23-15,40-54 10 0,67-9-31 16,55-13-62-16,48-4-43 15,10-8-48-15,29-1-42 16,18 1 17-16,-5 5-2 16,-12 3-3-16,-22 0-2 15,-34 0 5-15,-38 5-3 16,-40 2-9-16,-34 1-3 16,-28 0-23-16,-15-1 0 15,-13 0 0-15,-6 0 12 16,-6 0-4-16,-8 0 13 15,-12 0-22-15,-7 1 0 16,-10 1 3-16,-10 1-3 16,-10 1 0-16,-23 0 0 0,-23-4 0 15,-17-2 0 1,-10-3 0-16,-3-2 0 0,-2 0 0 16,-3 0 0-16,-10 0 0 15,-6 0 0-15,-3 0 0 16,-1-5-101-16,-4 1-104 15,0-1-158-15,-3 3-164 16,-11 2-273-16</inkml:trace>
  <inkml:trace contextRef="#ctx0" brushRef="#br0" timeOffset="29337.56">6315 14760 1835 0,'0'0'524'15,"0"0"-399"-15,0 0-27 16,0 0 46-16,0 0 44 16,204 89 101-16,41-85-19 15,71-7-75-15,57-31-104 16,25-8-25-16,-16 2-66 16,3 7 17-16,-6 7 56 15,-17 6-17-15,-29 7-14 16,-33 5 41-16,-48 7-83 0,-45 1 0 15,-62 0 0 1,-56 0 0-16,-45 0 0 0,-27 0 0 16,-7 0 0-16,-7 0-60 15,-3 0-92-15,0 0-20 16,-13-5-85-16,-15-8-47 16,1 2-213-16,5 2-383 0</inkml:trace>
  <inkml:trace contextRef="#ctx0" brushRef="#br0" timeOffset="30519.66">10993 15741 1482 0,'0'0'1042'16,"0"0"-736"-16,0 0-202 15,0 0 128-15,89 78 68 16,41-57-54-16,115-13-104 16,81-8-8-16,63-20-26 15,29-15-108-15,-30 0 0 16,-21 4 0-16,-40-1 0 16,-47 3 0-16,-46 0 0 15,-37 0 0-15,-36 3 0 16,-31 3 0-16,-39 6 0 15,-36 5 0-15,-27 5 0 16,-16 3 0-16,-6 3 0 16,-3-1 0-16,-1 1 0 0,-2 1 0 15,0 0 0-15,0 0 0 16,0 0 0-16,0 0 0 16,0 0 0-16,-2 0 0 15,2 0-60-15,-4 0-135 16,-5 0-119-16,-14-11-194 15,-2 4-195-15,3-6-718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7T06:58:21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2680 7127 1855 0,'0'0'248'16,"0"0"-211"-16,103 12-24 15,-9-10 55-15,40-2 19 16,23 0 51-16,16-1 58 16,6-10-9-16,6 4-12 15,19-2-45-15,29-1-21 16,34-4-15-16,22-1 7 16,20-5-29-16,19-3 10 15,6-4-22-15,9 1-18 0,6 1-3 16,0 1-1-16,0 4-28 15,-6 6-2-15,-9 1 25 16,-13 4-6-16,-14 4-11 16,-16 2 29-16,-18 1-6 15,-19 2-38-15,-17 0 7 16,-24 0-1-16,-19 0 8 16,-27 6-10-16,-25-3-5 15,-23 0-1-15,-32 0 1 16,-26-3 1-16,-22 0 0 15,-14 2 8-15,-5-2-9 16,-6 0 1-16,-2 0 7 0,-9 0 10 16,-3 0 22-16,0 0-6 15,0 0-34-15,0 0 0 16,0 0 0-16,0 0 0 16,0 0 0-16,0 0 0 15,0 0 0-15,0 0 0 16,0 0 0-16,0 0 0 15,0 0 0-15,0 0 0 16,0 0 0-16,0 0 0 16,0 0 0-16,0 0 0 15,0 0 0-15,0 0 0 16,0 0 0-16,0 0 0 16,0 0 0-16,0 0 0 0,0 0 0 15,0 0 0-15,0 0 0 16,0 0 0-16,0 0 0 15,0 0 0-15,0 0 0 16,0 0 0-16,0 0 0 16,0 0 0-16,0 0 0 15,-1 2 0-15,-1-1 0 16,1-1 0-16,1 0 0 16,0 0 0-16,-2 0 0 15,2 2 0-15,0-2 0 16,-1 0 0-16,-1 1 0 15,2-1 0-15,-1 0 0 16,1 0 0-16,0 0 0 0,0 0 0 16,-2 0 0-1,2 0 0-15,0 2 0 0,-1-2 0 16,1 0 0-16,0 0 0 16,0 0 0-16,0 0 0 15,0 0 0-15,0 0 0 16,0 0 0-16,0 0 0 15,0 0 0-15,0 0 0 16,0 0 0-16,0 0 0 16,0 0 0-16,0 0 0 15,0 0 0-15,0 0 0 16,0 0 0-16,0 0 0 16,0 0 0-16,0 0 0 15,0 0 0-15,0 0 0 16,0 0 0-16,0 0 0 0,0 0 0 15,0 0 0 1,0 0 0-16,0 0 0 0,0 0 0 16,0 0 0-16,0 0 0 15,0 0 0-15,0 0 0 16,0 0 0-16,0 0 0 16,0 0 0-16,0 0 0 15,0 0 0-15,0 0 0 16,0 0 0-16,0 0 0 15,0 0 0-15,0 0 0 0,0 0 0 16,0 0 0 0,0 0 0-16,0 0 0 0,0 0 0 15,0 0 0-15,0 0 0 16,0 0 0-16,0 0 0 16,0 0 0-16,0 0 0 15,0 0 0-15,0 0 0 16,0 0 0-16,0 0 0 15,0 0 0-15,0 0 0 16,0 0 0-16,0 0 0 16,0 0 0-16,0 0 0 15,0 0 0-15,0 0 0 16,0 0 0-16,0 0 0 16,0 0-3-16,0 0 1 15,0 0-14-15,0 0 10 0,0 0 5 16,0 0 1-16,0 0-7 15,0 0 5-15,0 0-8 16,0 0-1-16,0 0 5 16,0 0 5-16,0 0-5 15,0 0 0-15,0 0 5 16,0 0-5-16,0 0 4 16,0 0-4-16,0 0 0 15,0 0 5-15,0 0 0 16,0 0-5-16,0 0 5 15,0 0-11-15,0 0 3 16,0 0-3-16,0 0 10 16,0 0 2-16,0 0 1 15,0 0-1-15,0 0 0 16,0 0-1-16,0 0 1 0,0 0 1 16,0 0-1-1,0 0-7-15,0 0 6 0,0 0 1 16,0 0-1-16,0 0 1 15,0 0 0-15,0 0 0 16,0 0-1-16,0 0-1 16,0 0 1-16,0 0 1 15,0 0-1-15,0 0 1 16,0 0 0-16,0 0 0 16,0 0 0-16,0 0 0 15,0 0 0-15,0 0-1 16,0 0 1-16,0 0 0 0,0 0-1 15,0 0 0-15,0 0 1 16,0 0 0-16,0 0 0 16,0 0 0-16,0 0 0 15,0 0 1-15,0 0-1 16,0 0 0-16,0 0 0 16,0 0 0-16,0 0 0 15,0 0-1-15,0 0 1 16,0 0 0-16,0 0 0 15,0 0 0-15,0 0 1 16,0 0-2-16,0 0 1 16,0 0-1-16,0 0 1 15,0 0-1-15,0 0 0 0,0 0-5 16,0 0 5 0,0 0 0-16,0 0 0 0,0 0-5 15,0 0 6-15,0 0-1 16,0 0-4-16,-2 0 4 15,1 0 0-15,-1 0-7 16,1 1 8-16,1-1-1 16,0 1-1-16,0-1-6 15,0 0 7-15,-2 2-4 16,2-2-3-16,0 0 7 16,0 0 0-16,0 0 0 15,0 0 1-15,0 0-1 16,0 0 1-16,0 0-1 15,0 0 1-15,0 0-1 16,0 0 0-16,0 0-1 0,0 0-4 16,0 0-6-16,0 0-15 15,0 0-70-15,0-3-169 16,8-11-249-16,-1-3-491 0</inkml:trace>
  <inkml:trace contextRef="#ctx0" brushRef="#br0" timeOffset="7858.86">3192 8869 2616 0,'0'0'574'0,"0"0"-466"16,0 0 3-16,0 0-6 15,95-6-50-15,72-22 89 16,112-19 84-16,61-11-127 15,24-3-64-15,-27 10-20 16,-61 9-17-16,-27 6 0 16,-34 3 0-16,-32 4 0 15,-29 4 0-15,-39 8 0 16,-39 3 0-16,-30 9 0 16,-19 0 0-16,-6 3 0 15,-5 0 0-15,-7 2 0 0,-7 0 0 16,-2 0 0-16,0 0 0 15,0 0 0-15,0 0 0 16,0 0 0-16,0 0 0 16,-2 0-197-16,-5 0-363 15,-3 0-338-15</inkml:trace>
  <inkml:trace contextRef="#ctx0" brushRef="#br0" timeOffset="9657.2">26098 8534 1918 0,'0'0'1312'16,"0"0"-1039"-16,0 0-68 15,0 0 16-15,0 0-54 16,0 0-167-16,67-10 0 16,79 6 0-16,86 1 0 15,43 3 0-15,7 0 0 16,-40 0 0-16,-65 0 0 16,-52 0 0-16,-45 0 0 0,-34-1 0 15,-22-1 0-15,-9 2 0 16,-2-3 0-16,-6 3 0 15,-5-3 0-15,-2 3 0 16,0 0 0-16,0 0 0 16,0 0 0-16,0 0 0 15,0 0 0-15,0 0 0 16,0 0 0-16,0 0 0 16,0 0 0-16,-12-9-297 15,0-4-607-15,-1-5-611 0</inkml:trace>
  <inkml:trace contextRef="#ctx0" brushRef="#br0" timeOffset="10389.56">29757 8666 2661 0,'0'0'539'15,"0"0"-380"-15,0 0 85 16,0 0 16-16,129-34-154 16,112 26 21-16,63-3-127 15,29-1 0-15,-37-4 0 16,-72-5 0-16,-38-5 0 15,-33-1 0-15,-44 3 0 16,-38 7 0-16,-31 6 0 16,-14 1 0-16,-4 2 0 15,-4-2 0-15,-2 1 0 16,-10 4 0-16,-3 0 0 16,-3 4 0-16,0 0 0 15,0-1 0-15,0 2 0 0,0 0 0 16,0 0 0-16,0 0 0 15,0 0 0-15,-4 0 0 16,-15 0-141-16,-35 4-393 16,1 1-336-16,4-2-822 0</inkml:trace>
  <inkml:trace contextRef="#ctx0" brushRef="#br0" timeOffset="11838.26">2608 9578 1294 0,'0'0'270'15,"-89"3"-44"-15,34 1-21 16,-3 1 2-16,8 0 95 16,13-2-6-16,13 1-56 15,11-2-59-15,10 1-68 16,3 0-53-16,6 4-22 0,43 8-25 16,54 6 119-16,67-9-13 15,34-9-8-15,14-3 3 16,-24-28-35-16,-36 0-17 15,-19 3-28-15,-20 2-34 16,-34 3 0-16,-31 9 0 16,-24 6 0-16,-23 3 0 15,-4 1 0-15,-3 1 0 16,0 0 0-16,0 0 0 16,0 0 0-16,-3 0 0 15,1 0 0-15,1 0 0 16,-2 1 0-16,2 1 0 15,-2 1-8-15,-2 1-227 16,-23 15-224-16,0 1-192 0,-4-4-396 16</inkml:trace>
  <inkml:trace contextRef="#ctx0" brushRef="#br0" timeOffset="12521.39">4688 9815 3052 0,'0'0'368'0,"0"0"-218"15,0 0-58-15,0 0 59 0,0 0-101 16,91-58-31-16,49-3 19 15,21-11 1-15,-2 1-27 16,-42 21-8-16,-47 21-4 16,-21 8 0-16,11 1-83 15,28-2-107-15,28 0-277 16,-10 3-205-16,-24 12-538 0</inkml:trace>
  <inkml:trace contextRef="#ctx0" brushRef="#br0" timeOffset="12837.22">7034 9838 3279 0,'0'0'446'16,"0"0"-434"-16,155-3 96 15,44-29 20-15,49-11-50 16,30-6-53-16,-10 3-5 16,-47 8-20-16,-27 6 0 15,-34 7 0-15,-45 5 0 16,-43 9 0-16,-34 4 0 16,-23 4 0-16,-5-1-189 15,-10-13-129-15,0-2-307 16,-16 2-539-16</inkml:trace>
  <inkml:trace contextRef="#ctx0" brushRef="#br0" timeOffset="14934.99">2704 10908 588 0,'0'0'1865'0,"0"0"-1655"16,0 0-159-16,0 0 7 15,0 0 88-15,0 0-33 16,0 0-36-16,-3-7-60 15,64 20-17-15,75 13 123 16,106-8 124-16,75-12-66 16,53-9-38-16,22-30-2 15,-10-1-5-15,5 3-136 16,3 1 0-16,-14 7 0 0,-21 2 0 16,-31 7 0-1,-44 3 0-15,-44 4 0 0,-57 1 0 16,-57 2 0-16,-49 4 0 15,-33 0 0-15,-20 0 0 16,-5 0 0-16,-5 0 0 16,-4 0 0-16,-4 0 0 15,-2 0 0-15,0 0 0 16,0 0 0-16,0 0 0 16,0 0 0-16,0 0 0 15,0 0 0-15,0 0 0 16,0 2 0-16,0-2 0 15,0 0 0-15,0 0 0 0,0 0 0 16,0 0 0 0,0 0 0-16,0 0 0 0,0 0 0 15,0 0 0-15,0 0 0 16,0 0 0-16,0 0 0 16,0 0 0-16,0 0 0 15,0 0 0-15,-2 0 0 16,2 0 0-16,0 0 0 15,-1 0 0-15,1 0 0 16,0 0 0-16,0 0 0 16,0 0 0-16,0 0 0 15,0 0 0-15,0 0 0 16,0 0 0-16,-2 0 0 16,2 0 0-16,0 2 0 15,-1-2 0-15,-4 1 0 0,-14 3-180 16,1-2-405-1,-3-2-550-15</inkml:trace>
  <inkml:trace contextRef="#ctx0" brushRef="#br0" timeOffset="16117.29">8910 11100 2045 0,'0'0'305'0,"0"0"-168"16,0 0-21-16,0 0 80 15,0 0 14-15,0 0-46 16,-25 1-5-16,25-1-41 16,0 0-28-16,0 0-24 0,40 0-28 15,92-11-38-15,163-32 73 16,139-25 50-16,131-12-22 16,74 3-32-16,-3 26 17 15,12 26-86-15,-14 25 0 16,-26 10 0-16,-36 24 0 15,-43 8 0-15,-38-5 0 16,-48-7 0-16,-43-15 0 16,-44-9 0-16,-50-6 0 15,-51 0 0-15,-57 0 0 16,-61 0 0-16,-54 0 0 16,-39 0 0-16,-20 0 0 15,-10 0 0-15,-5 0 0 16,-2 0 0-16,-7 0 0 15,0 0 0-15,0 0 0 16,0 0 0-16,-3 0 0 16,-7-6 0-16,-6-5-119 0,-4 2-148 15,-22 6-338-15,2 1-159 16,6 2-757-16</inkml:trace>
  <inkml:trace contextRef="#ctx0" brushRef="#br0" timeOffset="27140.47">5515 14626 1467 0,'0'0'374'0,"0"0"-79"15,0 0-180 1,0 0-43-16,0 0 77 0,0 0-29 16,-64 75-69-16,133-72-51 15,80-3 12-15,102-20 38 16,53-21 49-16,24-18 1 15,-22-6-36-15,-57 0-34 16,-21 0-21-16,-26 6 15 16,-26 8-24-16,-24 7-9 15,-15 10-4-15,-7 4-74 16,3 4-107-16,11-2-148 16,-32 4-336-16,-15 4-420 0</inkml:trace>
  <inkml:trace contextRef="#ctx0" brushRef="#br0" timeOffset="28805.05">13334 14107 2547 0,'0'0'386'0,"0"0"-284"15,0 0-79-15,0 0-8 16,0 0 24-16,0 0-9 16,0 0-29-16,0 16 0 15,106-12 30-15,76-4 53 16,50-2 18-16,41-22-38 15,23-11-13-15,7-3 26 16,31-3-4-16,30 1-20 16,36-1-22-16,38 1 52 15,34-1 1-15,32-2-71 16,27 1-1-16,23 3-4 0,14 6-8 16,-2 8 22-1,-8 8-22-15,-19 0 34 0,-25 5-17 16,-20 2 13-16,-24 3-29 15,-18 6 18-15,-21 1-11 16,-21 0 1-16,-19 9 11 16,-29 7-20-16,-25 0-5 15,-28 1 4-15,-23-3-4 16,-23-5 5-16,-20-1-1 16,-22-4 1-16,-24-4 0 15,-23 0-3-15,-23 0-2 16,-39 0 5-16,-35 0 0 0,-31 0 0 15,-19 0-1-15,-7 0 0 16,-5 0-9-16,-6-1-11 16,-8 1 4-16,-1-1-1 15,0 1-4-15,0 0 2 16,0 0 19-16,0-2-13 16,0 2-5-16,0-1-23 15,0-4-60-15,0-3-72 16,0-13-115-16,0 0-189 15,3 2-210-15</inkml:trace>
  <inkml:trace contextRef="#ctx0" brushRef="#br0" timeOffset="33468.06">3032 15800 2519 0,'0'0'334'15,"0"0"-249"-15,0 0-30 16,0 0-53-16,237-55 60 0,45 5 45 16,79-16 40-1,37-4-43-15,-7-2-72 0,-48 9-16 16,-24 0 5-16,-34 5 8 15,-42 5 34-15,-34 3-2 16,-30 4 17-16,-28 1-52 16,-38 11-20-16,-34 10 19 15,-33 7-4-15,-23 8 8 16,-2 2 8-16,-8 3-23 16,-4 1 2-16,-9 1 19 15,0 2-34-15,0 0-1 16,0 0-18-16,0 0-36 15,0 0-73-15,0 0-140 16,0 6-236-16,0 1-201 16,0-1-456-16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7T06:59:15.5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1570 7602 1210 0,'0'0'245'0,"0"0"-62"16,0 0-2-16,0 0 20 0,0 0-56 16,0 0-40-16,0-9 16 15,0 9 7-15,0 0 122 16,0 0-48-16,0 0-130 16,0 0-34-16,0 0 4 15,0 0 15-15,0 0-4 16,0 0-5-16,0 0-8 15,0 0 6-15,0 0 2 16,0 0 2-16,0 0-10 16,0 0-13-16,2 0 6 15,-1 0-15-15,2 0-17 16,3 0 3-16,12 0-4 16,24-6 0-16,52-9 9 15,63-8 51-15,36-4 21 16,22 0-15-16,3 3 1 0,-8 3-4 15,11 2-30 1,18-1-9-16,8 2 6 0,13 2-15 16,-2 2 2-16,-6 1-10 15,-12 2-7-15,-18 3 7 16,-13 1 22-16,-15 1-29 16,-15-1 0-16,-5 1 0 15,-5 0 0-15,-2-5 0 16,-4 1 0-16,-8-1 0 15,-9-3 0-15,-13-1 0 16,-7 4 0-16,-18-3 0 16,-22 4 0-16,-23 3 0 15,-17 3 0-15,-7 0 0 0,0-1 0 16,5 1 0 0,0 0 0-16,-11 2 0 0,-11-1 0 15,-5-1 0-15,-9 3 0 16,-5-1 0-16,-3 2 0 15,0 0 0-15,0 0 0 16,0 0 0-16,0 0 0 16,0 0 0-16,0 0 0 15,0 0 0-15,0 0 0 16,0 0 0-16,0 0 0 16,0 0 0-16,0 0 0 15,0 0 0-15,0 0 0 16,0 0 0-16,0 0 0 0,0 0 0 15,0 0 0-15,0 0 0 16,0 0 0-16,0 0 0 16,0 0 0-16,0 0 0 15,0 0 0-15,0 0 0 16,0 0 0-16,0 0 0 16,-11-4 0-16,-57-3 0 15,3-2-494-15,-10 0-680 0</inkml:trace>
  <inkml:trace contextRef="#ctx0" brushRef="#br0" timeOffset="5178.04">16917 1189 2638 0,'0'0'320'16,"0"0"-193"-16,-51-86 105 16,38 61-52-16,5 9-71 15,7 5-23-15,-1 6-46 16,2 4-23-16,0 1-17 16,0 0-2-16,0 4-16 15,0 9 5-15,8 10 13 0,10 8 39 16,0 8 6-1,4 11 15-15,-1 2-27 0,-1 6-17 16,-1 1-10-16,-2 1-6 16,-3-2 1-16,0-3 0 15,-1-8 0-15,-4-4 0 16,-1-7 0-16,-1-10 5 16,-3-6-4-16,-1-6-1 15,-1-8 0-15,-2-1 0 16,1-3 7-16,-1-2-2 15,0 0 4-15,2 0 4 16,-1 0-8-16,-1 0 6 16,0 0 6-16,2 0-2 15,-2 0 8-15,0 0 6 16,0 0-9-16,0 0-21 0,0 0 0 16,0 0 0-16,0 0 0 15,1-2 0-15,-1-6 0 16,0-4 0-16,0-10 0 15,-6-14 0-15,-10-22 0 16,-10-27 0-16,-9-24 0 16,-1-6 0-16,6 20 0 15,12 26 0-15,6 32 0 16,6 7 0-16,2-4 0 16,2-2 0-16,2-6 0 0,0 3 0 15,12 2 0 1,14 0 0-16,7 1 0 0,8 2 0 15,2 5 0-15,-1 4 0 16,-3 7 0-16,-11 8 0 16,-10 6 0-16,-10 4 0 15,-8 4 0-15,0 20 0 16,-6 12 0-16,-19 7 0 16,-10 8 0-16,-5-2 0 15,-1-5-8-15,6-6-158 16,12-9-91-16,13-9-269 15,10-10-44-15,30-5-216 16,10-5 236-16,0 0-391 0</inkml:trace>
  <inkml:trace contextRef="#ctx0" brushRef="#br0" timeOffset="6143.38">17490 956 1809 0,'0'0'562'15,"0"0"-388"-15,0 0-20 16,0 0-34-16,0 0-68 16,0 0-30-16,0 0-16 15,-11 14 0-15,7-6-6 16,2-2-1-16,2-4-18 16,0-2 9-16,0 0 10 15,8 0 20-15,2 0 13 16,1 0-3-16,-2 0-24 15,0 0-6-15,-2 0-4 16,3 0 2-16,4 0 2 0,5 0 7 16,7-2-6-1,3-10 56-15,6-8 67 0,1-4-22 16,-3-4 25-16,-5 1-19 16,-6 3 9-16,-8 8-30 15,-4 5-22-15,-4 6-13 16,-5 5-23-16,1 0-29 15,2 0-35-15,4 13-5 16,4 5 32-16,0 6 7 16,1 3-7-16,1 2 8 15,-2 5 6-15,-2 5-5 16,-3 2-1-16,0 2 0 0,-4 6 0 16,-2-6 0-16,-1-1 0 15,0-12-1-15,0-10-6 16,0-8 7-16,0-9 20 15,8-3 2-15,6-4 5 16,10-17 24-16,9-9-27 16,7-10 14-16,5-5-7 15,-5-6-10-15,-4 0 2 16,-6 1-8-16,-5 6-15 16,-10 12 8-16,-4 12-8 15,-7 10 0-15,-4 10-8 16,2 0-42-16,-1 8-17 15,2 7 38-15,3 2 29 0,4-3 0 16,1-3 9-16,3-7-3 16,3-4 7-16,9-7 10 15,3-13 2-15,3-5-8 16,-1-1-5-16,-1 1-5 16,-6 4-6-16,-6 7-1 15,-5 5 0-15,-2 6-9 16,-2 3-9-16,4 0 0 15,4 0 17-15,6-3 1 16,7-4 22-16,4-3 37 16,2-7 22-16,3-5-81 15,-5-2 0-15,-4 0 0 16,-5-3 0-16,-4 5 0 16,-4 5 0-16,-8 4 0 15,-3 6 0-15,-2 5 0 0,0 2 0 16,2 0 0-16,5 6 0 15,4 4 0-15,3-1 0 16,4-2 0-16,3-6 0 16,5-1 0-16,5-3 0 15,-1-8 0-15,-3-3 0 16,-4 2 0-16,-9 4 0 16,-6 3 0-16,-6 2 0 15,-3 1 0-15,-3 2-194 16,0 0-349-16,-8 0-309 0</inkml:trace>
  <inkml:trace contextRef="#ctx0" brushRef="#br0" timeOffset="9507.52">17086 2610 2829 0,'0'0'326'0,"0"0"-317"16,-2 125 0-16,16-14-9 15,12 7 62-15,1-19-31 16,-4-38-22-16,-11-30 6 15,-3-11-1-15,-2-4-5 16,-1-5-8-16,-2-4 7 16,-2-7 74-16,-2-7 191 0,0-20-33 15,-5-31-120 1,-12-44-61-16,-1-50-59 0,3-15 0 16,10 10 0-16,5 41 0 15,8 56 0-15,7 23 0 16,-2 13 0-16,6 7 0 15,4 8 0-15,1 7-23 16,0 6-4-16,-2 28-3 16,-4 24 8-16,-11 21 13 15,-5 0 9-15,-2-10 6 16,0-14 0-16,0-16-6 16,9 7 0-16,5 4-2 15,3 2-16-15,-2 1 11 16,-9-2-4-16,-6-3-7 15,-9-2 18-15,-18-8 0 16,-6-5 15-16,-1-7 4 0,8-11 5 16,7-3-3-16,10-9-1 15,6-1-10-15,3 0-10 16,0 0-18-16,8-11 6 16,12-6 12-16,12-10 0 15,8-9 0-15,11-10 1 16,1-7 0-16,2-4 1 15,-7 0-2-15,-8 3 9 16,-7 9-8-16,-6 9 0 0,-6 11 1 16,-1 9 8-16,-1 6-4 15,-3 5-5-15,0 2 0 16,-1-2 12-16,-4-2 1 16,2-4 0-16,-2-7-14 15,4-8 0-15,-5-7 0 16,0-4 0-16,-3-1 0 15,-1 0 0-15,-3 2 0 16,-2 5 0-16,0 4 0 16,0 9 0-16,0 7 0 15,0 9 0-15,0 2 0 16,0 0 0-16,0 3 0 16,1 13 0-16,9 4 0 15,3 1 0-15,8-2 0 16,4-4 0-16,7-10 0 0,6-5 0 15,8-7 0-15,4-21 0 16,4-11 0-16,-2-8 0 16,-3-2 0-16,-6 1 0 15,-9 7 0-15,-5 9 0 16,-8 14 0-16,-6 10 0 16,1 8 0-16,1 0 0 15,6 3 0-15,9 4 0 16,7-6 0-16,8-1 0 15,7-7 0-15,2-16 0 16,-3-3 0-16,-7-2 0 16,-12 2 0-16,-10 5 0 15,-9 5 0-15,-5 7 0 0,-5 4 0 16,-2 3 0 0,0 2-236-16,1 0-425 0,14 10-88 15,-1 4-224-15,-1 0 248 0</inkml:trace>
  <inkml:trace contextRef="#ctx0" brushRef="#br0" timeOffset="9806.42">19074 1666 2422 0,'0'0'594'16,"0"0"-290"-16,0 0 22 15,-58-87-140-15,52 78-36 0,4 8-87 16,1 1-63-16,1 5-49 15,0 14-5-15,0 9 34 16,0 7 19-16,4 4 1 16,7 2 1-16,-4 3 0 15,4 0 12-15,-1 6 5 16,0 3-17-16,1 0 1 16,-1 3 14-16,-1 0-10 15,0-5-6-15,-3-3-56 16,0-9-88-16,-4-8-117 15,-2-9-118-15,-2-12-148 16,-11-9-210-16,-1-1-678 0</inkml:trace>
  <inkml:trace contextRef="#ctx0" brushRef="#br0" timeOffset="10289.69">18999 2073 2536 0,'0'0'519'16,"0"0"-337"-16,0 0-64 15,35-117-48-15,-10 45 61 16,-3-20 41-16,-8-29-41 16,-13-20-35-16,-2-4-24 15,-24 9-3-15,2 38-69 16,4 31 0-16,5 28 0 15,7 21 0-15,-1 4 0 16,2 4 0-16,-2 10 0 0,2 14-29 16,1 54-68-16,5 43 70 15,15 13 26-15,13-13 0 16,11-36-71-16,-5-42-8 16,-1-13 34-16,8-9 34 15,5-11 12-15,10-3 12 16,13-43 30-16,-5-8 20 15,2-7-19-15,-2 4-8 16,-15 18-11-16,3 10-6 16,-7 19-9-16,3 10-9 15,3 18-1-15,5 12 0 16,4 4 1-16,-3-2 0 0,-11-5 0 16,-17-8-14-16,-13-9-75 15,-16-6-40-15,0-4-22 16,-29 0-74-16,-56-4-79 15,6-6-213-15,-4-2-418 0</inkml:trace>
  <inkml:trace contextRef="#ctx0" brushRef="#br0" timeOffset="10406.35">19235 1279 1264 0,'0'0'1205'0,"0"0"-1043"15,0 0 5-15,0 0-147 16,39-80-20-16,19 49-187 15,-6 6-277-15,-9 8-315 0</inkml:trace>
  <inkml:trace contextRef="#ctx0" brushRef="#br0" timeOffset="12407.11">18022 4031 2152 0,'0'0'862'15,"0"0"-487"-15,0 0-34 16,33-105-167-16,-9 45-78 15,6-8-38-15,-3 0-20 16,-3 1-38-16,-7 2 0 16,-8 1 0-16,-9 6 0 0,0 9 0 15,-1 13 0-15,-7 12 0 16,2 14 0-16,2 8 0 16,1 2 0-16,0 0 0 15,0 0 0-15,0 5 0 16,2-1 0-16,1 4 0 15,-2-2 0-15,2-3 0 16,0-3 0-16,-1 0 0 16,1 0 0-16,0 3 0 15,-2-3 0-15,1 0 0 16,-1 3 0-16,-1-1 0 16,0 1 0-16,-3 3 0 15,2-3 0-15,-1 4 0 16,2-5 0-16,3 0 0 15,0-2 0-15,0 0 0 0,0 0 0 16,6-7 0-16,9-9 0 16,8-6 0-16,7-7 0 15,1 1 0-15,-3 3 0 16,-7 8 0-16,-6 12 0 16,-5 5 0-16,8 34 0 15,8 41 0-15,2 44 0 16,-6 25 0-16,-11 12 0 15,-11-10 0-15,-8-26 0 16,-11-26 0-16,2-29 0 16,3-23 0-16,5-15 0 15,1-4 0-15,4-9 0 16,0-6 0-16,4-8 0 0,0-14 0 16,0-17 0-16,22-24 0 15,19-25 0-15,16-23 0 16,4-7 0-16,-1 5 0 15,-12 15 0-15,-13 22 0 16,-8 19 0-16,-9 16 0 16,-9 12 0-16,-1 6 0 15,-1 2 0-15,-3 7 0 16,-2 3 0-16,-2 3 0 16,3 0 0-16,1 11 0 15,2-5 0-15,5 0 0 16,4-6 0-16,5-4 0 0,7-20 0 15,8-10 0-15,0-2 0 16,-2 0 0-16,-4 8 0 16,-9 10 0-16,-3 8 0 15,-2 5 0-15,-2 4 0 16,5 0 0-16,2-1 0 16,4-1 0-16,-1-8 0 15,4-3 0-15,-2-6 0 16,1-4 0-16,-2-3 0 15,-3 2 0-15,-6 4 0 16,-4 7 0-16,-5 7 0 16,-3 3 0-16,2 4 0 15,4 0 0-15,3 0 0 0,3 0 0 16,4 0 0-16,5 0 0 16,4-3 0-16,4-13 0 15,0-8 0-15,3-4 0 16,-4-2 0-16,-3-1 0 15,-5 3 0-15,-7 5 0 16,-3 6 0-16,-5 7 0 16,-3 5 0-16,-4 5 0 15,-1 0 0-15,0 0 0 16,0 0 0-16,2 0 0 16,1-1 0-16,4-6 0 15,6-2 0-15,11-5 0 16,7-6 0-16,5-2 0 15,2 0 0-15,-4 7 0 16,-7 5 0-16,-5 4 0 0,-1 5 0 16,0 1 0-16,3-2 0 15,4-3 0-15,2-4 0 16,6-8 0-16,8-5 0 16,3-7 0-16,-1-1 0 15,-6 0 0-15,-8 3 0 16,-10 7 0-16,-8 6 0 15,-7 7 0-15,-4 4 0 16,-2 3 0-16,-1 0 0 16,0 0 0-16,0 0 0 15,0 3 0-15,0 0 0 16,2-2 0-16,2-1 0 0,1 0 0 16,4 0 0-16,3-4 0 15,0-6 0-15,-2 3 0 16,0 4-98-16,7 3-355 15,-4 5-341-15,4 7-354 0</inkml:trace>
  <inkml:trace contextRef="#ctx0" brushRef="#br0" timeOffset="14368.71">18697 4716 2609 0,'0'0'361'0,"0"0"-222"16,0 0 122-16,0 0-45 16,0 0-180-16,0 0-36 0,0 0-33 15,-32 27 28 1,46 4 5-16,2-5 0 0,5-2 1 15,3-12 14-15,7-7 13 16,9-5 11-16,4-8 30 16,5-18-12-16,2-7-18 15,-2-4-16-15,-9-1-11 16,-8 2-2-16,-10 6 8 16,-9 8 6-16,-7 7 0 15,-3 9-9-15,-3 3-7 16,0 3-8-16,0 0-12 15,3 0 4-15,3 0-10 16,7 0 0-16,7-3 10 16,7-8 8-16,4-5 1 0,-1-2 0 15,-2-3 7-15,-4 1-1 16,-6 3-7-16,-3 7 0 16,-3 6-1-16,3 4-19 15,4 0-1-15,8 6 8 16,9 2 13-16,4-2 5 15,4-6-4-15,0-3 7 16,1-17 4-16,-1-10-3 16,-3-7-3-16,-4-3 2 15,-5-1-1-15,-6-1-6 16,-2 6 5-16,-6 5-5 16,-4 9 1-16,-4 8-1 15,-3 6 0-15,-4 3 0 0,0 1-1 16,3 0 1-16,3-6 8 15,5-3-2-15,2-5 16 16,3-4 2-16,4-6-2 16,-4-3-4-16,1-4 7 15,-5 0 4-15,-2-2-30 16,-4-1 0-16,-4-3 0 16,-4-1 0-16,-1-4 0 15,0-6 0-15,-7-2 0 16,-4-2 0-16,-1 4 0 15,3 10 0-15,2 14 0 16,2 11 0-16,2 10 0 16,2 3 0-16,1 4 0 15,-3 0 0-15,3 0 0 16,0 0 0-16,0 4 0 0,0 9 0 16,0 8 0-1,9 5 0-15,4 5 0 0,9-2 0 16,10-3 0-16,8-6 0 15,11-11 0-15,8-9 0 16,7 0 0-16,0-17 0 16,-5-12 0-16,-4-9 0 15,-8-3 0-15,-9 1 0 16,-10 3 0-16,-8 9 0 16,-8 9 0-16,-7 9 0 15,4 6 0-15,1 3 0 16,8-1 0-16,12-1 0 15,4-1 0-15,6-1 0 0,1-4 0 16,-3-2 0-16,-4 0 0 16,-5 0 0-16,-7-1 0 15,-9 3 0-15,-8 4 0 16,-7 2 0-16,0 2-80 16,-49 1-241-16,1 0-501 15,-13 0-247-15</inkml:trace>
  <inkml:trace contextRef="#ctx0" brushRef="#br0" timeOffset="14486.45">20246 3456 1844 0,'0'0'723'15,"0"0"-445"-15,0 0-108 0,0 0-170 16,35-86-16-16,-6 57-288 16,3 5-818-16</inkml:trace>
  <inkml:trace contextRef="#ctx0" brushRef="#br0" timeOffset="16017.57">19713 4746 2725 0,'0'0'500'16,"0"0"-387"-16,0 0 52 0,29 95-145 15,28 42-13-15,6 26 112 16,-8 6-55-16,-22-29-26 15,-22-36-13-15,-11-29-8 16,0-24-7-16,-1-21 2 16,-5-14-4-16,0-7-2 15,2-8 34-15,-3-1 187 16,-4-24-227-16,0-18 0 16,1-11 0-16,1-10 0 15,9 8 0-15,0 6 0 16,18 13 0-16,10 8 0 15,8 5 0-15,7 2 0 0,0-1 0 16,-1 2 0 0,3-6 0-16,-5-2 0 0,2-2 0 15,-5-2 0-15,-3 0 0 16,-4 6 0-16,-4 7 0 16,-1 4 0-16,-1 7 0 15,6-1 0-15,3 0 0 16,4-7 0-16,5-6 0 15,4-10 0-15,2-5 0 16,1-9 0-16,-3 0 0 16,-6 4 0-16,-10 9 0 15,-9 9 0-15,-6 10 0 16,-6 6 0-16,-3 3 0 16,0 3 0-16,3 1 0 15,4-3 0-15,10-5 0 0,8-3 0 16,9-8 0-16,8-5 0 15,1 0 0-15,0-2 0 16,-3 0 0-16,-7 5 0 16,-9 3 0-16,-6 5 0 15,-10 5 0-15,-7 5 0 16,-4 1 0-16,-1 3 0 16,0-3 0-16,1 0 0 15,5-3 0-15,5-4 0 16,7-3 0-16,0 0 0 15,-1 2 0-15,-5 2 0 16,-5 4 0-16,-6 2 0 16,-1 2 0-16,-2-1 0 0,0-1 0 15,0-2 0-15,-6-5 0 16,-6-4 0-16,-5-5 0 16,2 2 0-16,-2 2 0 15,3 5 0-15,1 6 0 16,1 4 0-16,-3 4 0 15,-2 17 0-15,3 6 0 16,2 3 0-16,7-4 0 16,5-6 0-16,0-9 0 15,17-9 0-15,6-2 0 16,6-13 0-16,5-14 0 16,4-9 0-16,0-10 0 15,1-7 0-15,1-17 0 0,2-18 0 16,-5-20 0-1,-7 9 0-15,-15 28 0 0,-5 27 0 16,-8 33 0-16,-2 7 0 16,0 4 0-16,3 26 0 15,3 47 0-15,9 38 0 16,7 17 0-16,2 3 0 16,-2-13 0-16,-10-17 0 15,-10-6 0-15,-2-16 0 16,-3-22-3-16,-9-17-116 15,0-13 56-15,0-2 11 16,-1-8 25-16,2-10 27 16,4-7 25-16,1-10 55 15,2-21-14-15,4-10 27 0,4-10-93 16,18-9 0-16,13-8 0 16,14-12 0-16,12-13 0 15,8-10 0-15,-8 9 0 16,-15 23 0-16,-18 27 0 15,-14 20 0-15,-1 5 0 16,-5 5 0-16,1 7 0 16,-1 7 0-16,3 4 0 15,6 11 0-15,3-1 0 16,6-3 0-16,-1-5 0 16,0-6 0-16,1-1 0 15,23-29-168-15,-9 1-206 16,2-4-672-16</inkml:trace>
  <inkml:trace contextRef="#ctx0" brushRef="#br0" timeOffset="17600.25">19205 84 598 0,'0'0'1280'16,"0"0"-1052"-16,0 0-21 15,0 0-72-15,0 0-46 16,0 0 48-16,-33-78-24 16,15 78-33-16,-4 0-63 15,-9 0-16-15,-10 0 10 16,-26 0-5-16,-31 0 12 15,-30 0-11-15,-17 0 22 0,2 0-13 16,7 11 7-16,12 14-17 16,-1 10-6-16,1-2 7 15,3 4-5-15,7-2 20 16,7-1 8-16,3 2 0 16,4 3-8-16,5-3 4 15,4 2-16-15,12-5-2 16,18-7-7-16,13-2 4 15,5-2-5-15,-2 5-1 16,-6 0 1-16,-2 8 0 16,5-3 0-16,3 3-5 15,5 1-3-15,5 1-1 16,2 6 9-16,4 0-9 16,0 0 8-16,3 2 1 15,0 2 0-15,1 2 1 0,2 2-1 16,-4 14 9-16,-2 24-8 15,2 21-1-15,5 8 0 16,8 0-18-16,4-11 12 16,5-12 6-16,2 1 0 15,3-2 0-15,0 4 0 16,0 5 9-16,3 2-8 16,8 1-1-16,5 1 0 15,3 1 6-15,2 8-6 16,8 3 0-16,5 1 5 15,6 0-11-15,4 0 6 0,3 0 0 16,3 4 6-16,2 3 0 16,3 2-5-16,0 0 3 15,1 0-3-15,2-4-1 16,-2-5 0-16,4-8 0 16,1-4 0-16,6 1 0 15,6-5 0-15,5 1 0 16,4 0 2-16,-2-4 4 15,-2 2-6-15,1-6 0 16,0-7 0-16,0-4 6 16,8-9-4-16,3-4 13 15,9-4-6-15,10-7 3 16,7-7-2-16,9-8 7 16,10-10-8-16,5-10 1 15,3-7 46-15,2-9-13 0,3-10-7 16,2-1-9-16,2-9-5 15,-1-11-13-15,-3-7-3 16,-10 0-6-16,-11-6-33 16,-8-6-48-16,-10-5-52 15,0-9-137-15,-27 13-198 16,-18-2-322-16</inkml:trace>
  <inkml:trace contextRef="#ctx0" brushRef="#br0" timeOffset="18998.18">18853 6 687 0,'0'0'209'16,"0"0"95"-16,0 0-98 16,0 0-17-16,0 0 38 15,91 0-33-15,-75 0-21 16,1 0-40-16,2 0-23 16,1 0-5-16,1 0-10 15,-1 0-31-15,4 0-16 16,6 0 85-16,21 0-91 0,6 0-29 15,8 0 2 1,8 0 14-16,-10 0-5 0,9 0-5 16,10 0-18-16,13 0 14 15,20 0 4-15,3 0 7 16,-3 0-2-16,-8 0-5 16,-5 17 4-16,2 22-2 15,2 16-2-15,-1 11-1 16,-3 2 4-16,-3 1-21 15,-5 2-1-15,-3-1 0 16,-2 0-1-16,-2 0 1 16,-13-9 0-16,-14-8 1 15,-12-12 0-15,11 14 11 0,22 20-12 16,25 25 6-16,13 16-6 16,-6-2 1-16,-16-3 13 15,-15-7-13-15,-9-3-1 16,-7-3 0-16,-5-9-7 15,-4-3 6-15,-5-7 0 16,-4 0 0-16,-3 0 1 16,-4 0 0-16,1 4 0 15,-2 1 8-15,-1-3-7 16,3 5 5-16,-2 1-6 16,1 5-1-16,2 3 1 15,-3-5-6-15,1-4 5 16,-8-16 1-16,-6-15 0 0,-6-14 1 15,-1 1 0-15,0 5-1 16,5 12 1-16,0 7 0 16,-3-1 0-16,-1 2-1 15,-6-1 3-15,-4-3-3 16,-6-3 0-16,-5 0-8 16,0-5 1-16,-10-2 7 15,-10 0-1-15,-7-2-1 16,-5 1 1-16,-7-1-14 15,-4 2 15-15,-6 1-1 16,-2 1 1-16,-4 2 2 16,-5 5 7-16,-12 11-9 15,-21 9 0-15,-18 8-1 16,-11-1-9-16,-4-6 10 0,4-5 0 16,6-7 0-16,-4 5 0 15,0 4 0-15,-3-3 0 16,-2 0 0-1,-6-4 0-15,-3-3 1 0,-7-2 5 16,-4-3-5-16,-7 3 11 16,-4-3-12-16,1 1 8 15,6-4-2-15,17-4-6 16,29-12-77-16,29-9-92 16,7-4-92-16,26-11-320 15,7-7-466-15</inkml:trace>
  <inkml:trace contextRef="#ctx0" brushRef="#br0" timeOffset="20778.97">24367 4227 1850 0,'0'0'369'0,"0"0"-268"16,0 0 126-16,0 0 23 16,0 0-3-16,0 0-33 15,0 0-42-15,-19-31-61 16,19 31-48-16,0 0-27 15,0 16-14-15,0 25-22 16,0 34 0-16,3 29 37 16,6 10-2-16,3-15-1 15,-4-29-8-15,-2-27-13 16,1-5 8-16,-1 7-6 16,0 0-6-16,0 3-7 0,-2-6 5 15,1-9-6-15,-2-8 0 16,-2-10 0-16,1-8-1 15,-2-5 15-15,0-2 5 16,0 0 7-16,0-4 6 16,0-13-11-16,0-10-10 15,-8-10 0-15,-2-23-4 16,1-22-8-16,0-17 0 16,3-8 11-16,5 2-5 15,-1 2-6-15,2-1-4 16,0-7 4-16,0-4 1 15,0 6-1-15,12 11 0 16,3 23 1-16,1 22 0 16,-1 17 1-16,4 7-2 15,4 2 0-15,7 2 0 0,7 2-1 16,5 7-10-16,1 15 2 16,3 1-4-16,2 37-11 15,-8 41-8-15,-13 36 10 16,-19 8 2-16,-11-3 7 15,-32-24 11-15,-2-29 1 16,-2-15 0-16,5-12 1 16,0-8 0-16,-4 1 9 15,-2 0 0-15,4-7 0 16,10-10 5-16,7-10-1 0,5-5 17 16,0-7 6-1,-4-18-27-15,-1-10-8 0,-3-4-1 16,1 0-9-16,6 2 9 15,3 10-6-15,6 10 6 16,4 8 0-16,1 5 0 16,1 4-9-16,0 0 0 15,0 0-11-15,0 10-19 16,12 10 12-16,9 8 21 16,6 5 6-16,4 1 1 15,3 2 1-15,2-3 4 16,4-5 9-16,2-6-14 15,2-5 7-15,1-3-2 16,6-10 0-16,0-4 0 16,1 0 0-16,-1-18-6 0,-5-6-1 15,-4-6-7 1,-9-8 8-16,-5-7 0 0,-7-3 0 16,-5 4 1-16,-5 7 10 15,-7 13-11-15,-4 11 10 16,0 9-10-16,0 4-16 15,0 2-18-15,0 14-4 16,0 7 27-16,0 7 11 16,6-1 0-16,15-1-2 15,14-8 2-15,14-7 7 16,10-7 9-16,10-6-2 16,2-6-7-16,-2-13-1 15,-3-8 8-15,-5-6-13 0,-5-10 7 16,-6-9-8-1,-4-21 17-15,-9-21-8 0,-10 6 6 16,-11 15-14-16,-13 22 6 16,-3 31 8-16,0 7 12 15,-4 6-27-15,-9 7-9 16,-10 20-16-16,-4 17 13 16,-7 10 12-16,7 7-12 15,8-1-3-15,13-10 7 16,6-11-8-16,3-12 14 15,10-10 2-15,2-6 2 16,-1-4 20-16,0-2 4 16,2-16 2-16,4-4-4 15,1-6 9-15,-1 0-13 16,-3 4-14-16,-4 11-5 0,-3 13-1 16,-3 22-7-16,2 53-34 15,2 47 41-15,-4 27 11 16,-7 13 5-16,-3 0-4 15,-24-10 10-15,-16-3-22 16,-16-5 0-16,-16-11 0 16,-12-17 0-16,1-17 0 15,11-26 0-15,18-24 0 16,16-21 0-16,10-13 0 16,-1-11 0-16,1-4 0 0,-5-30 0 15,2-48-88 1,7-60-74-16,16-36-198 0,11 26-248 15,3 22-146-15</inkml:trace>
  <inkml:trace contextRef="#ctx0" brushRef="#br0" timeOffset="21379.74">25997 2492 2179 0,'-83'-62'384'0,"-16"8"-259"0,-5 30 135 16,-19 16-30-16,-31 10-73 16,-31 35-19-16,-31 31-52 15,-20 37-50-15,-6 36-14 16,7 32-14-16,19 26 10 15,23 18-2-15,32 14-15 16,42 11 10-16,44-3 14 16,50-4 14-16,41-12-7 15,65-5 2-15,51-10-13 16,50-15 0-16,38-21-12 16,17-27 0-16,0-29 8 15,-13-31-17-15,-14-29-104 16,-6-39 53-16,-1-17 21 15,2-45-10-15,-6-31 40 16,-5-31 24-16,-10-43 42 0,-13-50 48 16,-17-52 24-16,-23-43-37 15,-25-31-101-15,-37 7 0 16,-45 29 0-16,-33 45 0 16,-49 63 0-16,-22 55 0 15,-22 34 0-15,-30 22 0 16,-44 10 0-16,-41 11-9 15,-31 20 9-15,-1 30-21 16,25 20-17-16,36 33-110 16,39 19-35-16,38 14-87 15,28 12-36-15,29 5-151 16,28-23-126-16,18-14-367 0</inkml:trace>
  <inkml:trace contextRef="#ctx0" brushRef="#br0" timeOffset="21515.77">26326 4377 2762 0,'0'0'0'16,"0"0"-381"-16,-70-86-1284 0</inkml:trace>
  <inkml:trace contextRef="#ctx0" brushRef="#br0" timeOffset="21978.8">25956 4267 3197 0,'0'0'504'0,"0"0"-504"0,112-5-20 16,4-4 11-16,19-1 9 15,2-7 9-15,-33 0-9 16,-37 1-164-16,-21-2-26 16,-13-3 94-16,-3-6 96 15,-5-8 42-15,-5-7 124 16,-8 0 8-16,-11 4-30 16,-1 10-9-16,0 16 69 15,0 12-204-15,0 16 0 16,-4 56 0-16,-6 59 0 15,-3 28 0-15,-4 11 0 16,-10-20 0-16,-12-39 0 16,-4-29 0-16,-2-23 0 0,8-22 0 15,4-12 0-15,-2-5-29 16,-6-16-172-16,8-4-278 16,12-4-306-16</inkml:trace>
  <inkml:trace contextRef="#ctx0" brushRef="#br0" timeOffset="23045.4">19854 5842 2194 0,'0'0'322'16,"0"0"-231"-16,0 0-56 16,0 0 234-16,0 0 33 15,0 0-119-15,51-123-120 0,98 0 4 16,43-20 74-16,32 1-1 15,10 15 1 1,-13 21 7-16,-12 9-148 0,-20 11 0 16,-25 15 0-16,-32 13 0 15,-40 17 0-15,-34 16 0 16,-29 11 0-16,-19 8 0 16,-3 2 0-16,-5 3 0 15,-1 0 0-15,-1 1 0 16,0 0-33-16,-17 0-155 15,-24 11-92-15,-54 25-246 16,4-2-152-16,-9 6-408 0</inkml:trace>
  <inkml:trace contextRef="#ctx0" brushRef="#br0" timeOffset="23344.26">20066 5794 431 0,'0'0'2492'0,"0"0"-1839"16,0 0-521-16,0 0 12 16,224-171 100-16,17 20-244 15,55-14 0-15,23 6 0 16,-18 31 0-16,-55 30 0 16,-31 14 0-16,-46 18 0 15,-55 21 0-15,-45 17 0 16,-38 12 0-16,-19 12 0 15,-7 1 0-15,-4 1 0 0,-1 2 0 16,0 0 0 0,0 0 0-16,0 0 0 0,0 0 0 15,-10 0 0-15,-1 0-185 16,-2 2-834-16</inkml:trace>
  <inkml:trace contextRef="#ctx0" brushRef="#br0" timeOffset="27273.45">21058 5201 1644 0,'0'0'2102'16,"0"0"-1752"-16,0 0-350 16,0 0 0-16,0 0 0 15,0 0 0-15,-18 15 0 16,16-15 0-16,2 0 0 15,-1 0 0-15,1 0 0 16,0 2 0-16,0-2 0 16,0 0 0-16,0 0 0 15,0 0 0-15,0 0 0 0,0 0 0 16,0 0 0-16,0 0 0 16,0 2 0-16,0-2 0 15,0 0 0-15,0 1 0 16,0-1 0-16,0 0 0 15,0 0 0-15,0 0 0 16,0 0 0-16,0 0 0 16,0 0 0-16,0 0 0 15,0 0 0-15,0 0 0 16,0 0 0-16,0 0 0 16,0 0 0-16,0 0 0 15,0 0 0-15,0 0 0 16,0 0 0-16,0 0 0 0,0 0 0 15,0 0 0-15,0 0 0 16,0 0 0-16,0 0 0 16,0 0 0-16,0 0 0 15,0 0 0-15,0 0 0 16,0 0 0-16,0 0 0 16,0 0 0-16,0 0 0 15,0 0 0-15,0 0 0 16,0 0 0-16,0 0 0 15,0 0 0-15,0 0 0 16,0 0 0-16,0 0 0 16,0 0 0-16,0 0 0 0,0 0 0 15,0 0 0-15,0 0 0 16,0 0-86-16,0 0-136 16,-11 0-129-16,-5-3-212 15,-12-10 34-15,1 4-159 16,3 0-500-16</inkml:trace>
  <inkml:trace contextRef="#ctx0" brushRef="#br0" timeOffset="29938.11">26374 7503 1000 0,'0'0'557'16,"0"0"-401"-16,0 0-113 15,0 0 48-15,0 0 51 16,0 0-89-16,0 0-37 0,-12 0-15 16,12 0 11-1,0 0 36-15,0 0 39 0,0 0 37 16,0 0 8-16,-1 0 1 15,1 0-13-15,0 0 7 16,0 0-25 0,0 0-6-16,0 0-37 0,0 0-18 15,0 0 4-15,0 0-9 16,0 0-3-16,0 0 1 16,-2 0 11-16,0 0 18 15,-1 1-15-15,3-1-8 16,0 0-11-16,-1 2 4 15,1-2 7-15,0 0 2 16,0 1-19-16,0-1-1 16,0 0-2-16,-2 0 2 0,2 0-2 15,0 1 1-15,0-1-8 16,0 0 1-16,0 0 1 16,-1 0-3-16,1 2 0 15,0-2-6-15,0 0-5 16,0 0 14-16,-2 0-1 15,2 0 1-15,0 1 0 16,0-1-3-16,0 0-2 16,0 0-4-16,0 0 0 15,0 1-5-15,0-1 0 16,0 0 6-16,0 0-6 16,0 0 0-16,0 0 8 0,0 0-3 15,0 0 6-15,0 0-3 16,0 0 0-16,0 0 5 15,0 0-7-15,0 0 1 16,0 0 5-16,0 0-2 16,0 0-10-16,0 0 9 15,0 0 1-15,0 0-2 16,0 0-3-16,0 0-5 16,0 0 5-16,0 2 2 15,8 0-8-15,7-1 13 16,1 2-13-16,8-1 0 15,1 1 0-15,4 1 0 16,-1 0 0-16,2 2 0 0,-2-5 0 16,0 2 0-1,-2 2 0-15,1-4 0 0,0 3 0 16,3-4 0-16,1 0 0 16,2 0 0-16,4 0 0 15,2 0 0-15,1 0 0 16,3 0 0-16,2-3 0 15,2-1 0-15,3-2 0 16,4 2 0-16,5-3 0 16,23 2 0-16,39-2 0 15,43 1 0-15,27 5 0 16,7 1 0-16,-10 0 0 16,-21 4 0-16,-7 4 0 15,-8-1 0-15,-4 0 0 16,-1-4 0-16,6 3 0 0,8-2 0 15,10 3 0-15,11 0 0 16,5 3 0-16,-1 2 0 16,-5-1 0-16,-14 1 0 15,-16-2 0-15,-16 0 0 16,-14-2 0-16,-9 2 0 16,-3 1 0-16,-3 0 0 15,3-1 0-15,-6 0 0 16,-5-2 0-16,-20-2 0 15,-19-4 0-15,-16-2 0 16,-5 0 0-16,0 0 0 16,7 0 0-16,3 0 0 15,-2 0 0-15,0 0 0 0,4 0 0 16,2 0 0 0,3 0 0-16,3 3 0 0,-3 5 0 15,-3-2 0-15,-10-2 0 16,-12-1 0-16,-11-2 0 15,-8 2 0-15,-6-3 0 16,-4 0 0-16,-1 0 0 16,0 0 0-16,0 0 0 15,0 0 0-15,0 0 0 16,0 0 0-16,0 0 0 16,0 0 0-16,0 0 0 15,0 0 0-15,0 0 0 0,0 0 0 16,0 0 0-1,0 0 0-15,0 0 0 0,0-5 0 16,-1-7 0-16,-5 0-944 0</inkml:trace>
  <inkml:trace contextRef="#ctx0" brushRef="#br0" timeOffset="34317.07">23250 2885 1957 0,'0'0'464'16,"0"0"-229"-16,0 0 90 16,0 0-48-16,0 0-72 15,0 0-151-15,27 73-28 16,23 24 20-16,9 16 64 16,7-1-31-16,-17-28-32 15,-15-28-22-15,-10-17-16 16,-5-6-4-16,-2 2-5 15,-1 4-159-15,-14 7-322 16,-2-12-150-16,-3-12-425 0</inkml:trace>
  <inkml:trace contextRef="#ctx0" brushRef="#br0" timeOffset="34550.35">23143 3364 2273 0,'0'0'579'0,"0"0"-268"15,0 0 144-15,0 0-247 16,0 0-58-16,63-75-76 16,-10 44-28-16,13-1-46 15,4 1 0-15,-12 7 0 16,-4 5 0-16,-14 5 0 16,-13 6 0-16,-14 3 0 15,-6 4 0-15,-6 1 0 16,-1 0 0-16,0 0 0 0,0 0-99 15,3 0-242-15,18-6-308 16,0-2-99-16,0 1-702 16</inkml:trace>
  <inkml:trace contextRef="#ctx0" brushRef="#br0" timeOffset="35449.25">25638 2445 1260 0,'0'0'685'16,"0"0"-528"-16,-89-59-21 15,37 36 6-15,-8 1 15 16,-7 5-47-16,-17 4-46 0,-16 10-35 15,-13 3-28 1,-8 9 19-16,7 15-19 16,4 4 14-16,2 7 14 15,-9 14 10-15,-6 16-3 0,-9 22-6 16,-3 22 0-16,5 16-12 16,9 11-18-16,13 7 12 15,15 7-12-15,15 13-6 16,14 12 6-16,18 7-7 15,17-3 4-15,14-9 1 16,12-11-7-16,3-12 9 16,9-6 1-16,21-10 3 15,21-8-4-15,19-5-31 16,22-11-6-16,22-10 7 16,17-12 1-16,18-10 28 0,17 0 1 15,16-8 0-15,7-4 10 16,-2-14 5-16,-2-11-9 15,-8-18 9-15,2-16 3 16,-3-4-11-16,0-15 10 16,-4-6-16-16,-14-5 17 15,-11-3-18-15,-7-12 6 16,-7-8-6-16,-3-14 20 16,0-18-2-16,-8-22 6 15,-10-27 40-15,-8-23-24 16,-11-21-7-16,-15-14-15 15,-14-8-3-15,-17-11 2 0,-15-8-17 16,-20 0-1-16,-12-2-12 16,-30 9-13-16,-31 6-28 15,-29 1 7-15,-29 12 3 16,-36 18 4-16,-30 21 22 16,-27 34 3-16,-19 27 1 15,-21 28 14-15,-14 22-7 16,-8 22-2-16,5 17 9 15,21 17 0-15,31 28-21 16,35 19-100-16,36 16-80 16,48-15-273-16,36-9-404 0</inkml:trace>
  <inkml:trace contextRef="#ctx0" brushRef="#br0" timeOffset="35631.43">25172 3286 2478 0,'0'0'151'16,"0"0"-151"-16,-115-37-292 16,78 29-475-16</inkml:trace>
  <inkml:trace contextRef="#ctx0" brushRef="#br0" timeOffset="36713.61">23213 1164 1425 0,'0'0'205'0,"0"0"26"16,0 0 66-16,0 0-29 15,0 0-31-15,0 0-15 16,0 0-130-16,11 32-92 16,18 58 0-16,10 43 38 15,4 12 0-15,-7-21-3 16,-12-41-28-16,-7-44 4 15,-4-11-4-15,-1-5-6 16,-2-4 9-16,1-4-10 16,-7-12 18-16,1-3 196 15,-2-18 151-15,0-18-151 0,0-25-143 16,-2-25-19 0,-1-27-14-16,0-11-38 0,-3 3 0 15,-3 11 0-15,5 16 0 16,-1 24 0-16,2 22 0 15,0 20 0-15,0 18 0 16,0 3 0-16,5 5 0 16,8 2 0-16,8 15-54 15,12 17 19-15,10 10 10 16,0 6-2-16,-1 0-8 16,-9-4-14-16,-11-5 13 15,-7-8-21-15,-9-7 16 16,-4-7 5-16,-2-5 0 15,-2-4 8-15,-15 1 22 0,-8-4 6 16,-5 0 21-16,-2-4-15 16,-1-1-6-16,3 0-111 15,2-20-163-15,7-2-277 16,10-5-229-16</inkml:trace>
  <inkml:trace contextRef="#ctx0" brushRef="#br0" timeOffset="37064.18">23798 892 2126 0,'0'0'265'0,"0"0"-32"15,0-84-60-15,0 49-34 16,0 6 28-16,0 9-15 0,0 6-58 16,1 8-39-1,-1 6-55-15,0 0-44 0,0 15-27 16,0 13 38-16,0 10 15 15,0 5 18-15,0 2 9 16,0-1-9-16,11-5-35 16,4-6-5-16,1-7 20 15,2-6 19-15,-6-7 0 16,-2-5 1-16,-5-5 0 16,-4-1 14-16,1-2 2 15,-2 0 19-15,3 0 19 16,7-2-8-16,22-20-37 15,9-5-9-15,16-7-154 0,7-2-93 16,8 2-107 0,-10 8-322-16,-16 6-257 0</inkml:trace>
  <inkml:trace contextRef="#ctx0" brushRef="#br0" timeOffset="37232.62">24458 805 1635 0,'0'0'594'16,"0"0"-446"-16,0 0-50 15,0 0-79-15,0 0-19 0,0 0-124 16,0 0-392 0,107-66-624-16</inkml:trace>
  <inkml:trace contextRef="#ctx0" brushRef="#br0" timeOffset="37813.08">24964 674 2160 0,'0'0'327'16,"0"0"-66"-16,0 0-108 16,0 0-153-16,0 0-27 15,52 111 27-15,5-10 48 16,6 11-14-16,-7 0-17 15,-15-14-17-15,-22-26-69 16,-19-3-189-16,-6-21-301 16,-16-14-314-16</inkml:trace>
  <inkml:trace contextRef="#ctx0" brushRef="#br0" timeOffset="37947.04">24973 1249 1847 0,'0'0'332'0,"0"0"-146"15,8-115-52-15,17 62-57 16,15 0-77-16,23-6-51 16,28-7-202-16,-11 12-400 15,-9 10-792-15</inkml:trace>
  <inkml:trace contextRef="#ctx0" brushRef="#br0" timeOffset="38644.91">25774 554 2027 0,'0'0'361'15,"0"0"-202"-15,0 0-121 16,0 0 144-16,69 112-25 16,-28-29-17-16,-3 24-50 15,-7 6-52-15,-16-21-5 16,-9-29-24-16,-6-29-9 16,0-15 1-16,0-5 0 15,0-4 4-15,0-5-4 16,0-5 31-16,0-4 50 15,-2-21 91-15,-8-12-77 16,0-24-38-16,-1-20-14 16,5-14-4-16,6 9-16 0,0 15-16 15,9 23-7-15,5 12-1 16,5-3 0-16,-1 6-8 16,3 2 7-16,-5 11 0 15,-4 12-10-15,-3 8-22 16,1 0-22-16,-1 17 10 15,2 15 24-15,-2 6 3 16,-3 4-51-16,-2 0-39 16,4 0-42-16,2-6-22 15,5-3 7-15,3-2 29 16,-5-2 63-16,-3 1 43 16,-10 2 7-16,0 3 15 15,-22 3 8-15,-9 0 49 16,-3-2 4-16,3-4-15 15,10-12-19-15,9-6-19 0,12-11-10 16,4-3 10-16,29-5 0 16,13-17 5-16,9-6 3 15,4-7-7-15,-6-3 10 16,-8-4 43-16,-8 1 46 16,-4-3-16-16,-6-3 24 15,-5-2 7-15,-4-4-43 16,-6 0-21-16,-3 4-20 15,-3 7-4-15,-2 12 23 16,-2 11 38-16,-2 11-26 16,3 8-62-16,2 7-46 15,5 20 1-15,8 14 27 16,4 10 16-16,4 9-41 0,1 2-134 16,-4 0-88-16,-3-5-25 15,-11 15-91-15,-6-15 47 16,-3-14-1-16</inkml:trace>
  <inkml:trace contextRef="#ctx0" brushRef="#br0" timeOffset="39213.35">26263 1090 1783 0,'0'0'312'0,"0"0"24"16,0 0-42-16,0 0-2 16,0 0-153-16,0 0-120 15,-28 209 16-15,-33-23 86 16,-25 17-12-16,-19-16-61 15,2-45-48-15,6-28-48 16,22-30-128-16,17-28-67 0,18-22 4 16,0-12-29-16,-5-6-26 15,-32-16-90-15,8-9 34 16,5-15-276-16</inkml:trace>
  <inkml:trace contextRef="#ctx0" brushRef="#br0" timeOffset="39543.68">23663 1751 2486 0,'0'0'524'0,"0"0"-430"16,0 0 1-16,0 0-17 16,0 0-63-16,105 94 133 15,5-22-28-15,54 21-27 16,24 6-36-16,-1-10-35 16,-25-16-4-16,-41-20-6 15,-31-17-12-15,-28-12-48 16,-21-11-99-16,-15-10-17 15,-2-3-99-15,-6-11-44 0,-1-12-220 16,-13-7-480-16</inkml:trace>
  <inkml:trace contextRef="#ctx0" brushRef="#br0" timeOffset="39861.3">25806 1221 2123 0,'0'0'393'0,"0"0"-283"15,38 95-86-15,-23 28 155 16,-15 27 29-16,-21 12-49 16,-41-10-111-16,-22-24-41 15,-13-7-7-15,-3-12-90 16,3-12-133-16,9-21-123 16,27-26-383-16,18-19-108 0</inkml:trace>
  <inkml:trace contextRef="#ctx0" brushRef="#br0" timeOffset="40144.67">24511 2531 1562 0,'0'0'319'15,"0"0"-222"-15,0 0-56 16,0 0 34-16,13-76-19 16,-8 60-56-16,1 0-92 0,7-3-158 15,-2 1 20 1,-1 2-153-16</inkml:trace>
  <inkml:trace contextRef="#ctx0" brushRef="#br0" timeOffset="40895.01">26063 2481 1847 0,'0'0'276'15,"0"0"-147"-15,-86-97 11 16,40 62 19-16,-17 3 1 16,-32 6-66-16,-45 12-43 0,-28 14-49 15,-18 8 5 1,-8 33-13-16,6 15 6 0,-6 20 0 15,-6 21-2 1,2 25 2-16,7 17 2 0,19 18-2 16,23 11 1-16,28 10 8 15,33 13 17-15,38 9-2 16,39 4-17-16,30 2-7 16,56-1-1-16,40-4 1 15,34-2 8-15,26-10-8 16,19-15-16-16,3-21-20 15,1-22-19-15,-12-21-18 16,-8-18 23-16,-9-20 31 16,-6-22 19-16,0-25 5 0,6-25-4 15,5-30 3 1,8-35-4-16,3-30 0 0,-3-27 0 16,-13-38 27-16,-17-33 20 15,-18-29-4-15,-20-22-4 16,-19-13-18-16,-18-14-8 15,-24-12-13-15,-34-4 15 16,-23 2-14-16,-54 15 5 16,-38 29-6-16,-40 40-18 15,-40 40 17-15,-40 49-11 16,-42 38 12-16,-33 37-12 16,-22 35 12-16,4 25-2 15,21 39 2-15,43 24-118 0,58 11-138 16,69-19-427-16,51-13-329 15</inkml:trace>
  <inkml:trace contextRef="#ctx0" brushRef="#br0" timeOffset="41126.71">26168 4243 3345 0,'0'0'147'0,"0"0"-147"0,0 0-472 16,0 0 109-16,0 0 94 15,0 0-447-15</inkml:trace>
  <inkml:trace contextRef="#ctx0" brushRef="#br0" timeOffset="42374.94">26309 5116 411 0,'99'-57'2037'0,"16"-10"-1801"0,10 0-169 16,-26 17-30-16,-41 19 38 16,-24 11 32-16,-10 1-59 15,0-3-48-15,9-19-170 16,-2 4-399-16,-6 0-713 0</inkml:trace>
  <inkml:trace contextRef="#ctx0" brushRef="#br0" timeOffset="45138.29">26670 7616 1360 0,'0'0'270'16,"0"0"-201"-16,0 0-40 16,0 0 132-16,0 0 39 15,0 0-107-15,-38 8-50 16,36-5 20-16,1-1 50 16,-2 3-8-16,1-4-23 15,2 0-27-15,0 1-1 16,0-2-9-16,0 0 22 0,0 0-12 15,0 0 6-15,0 0-11 16,0 0 10-16,0 0-22 16,0 0 4-16,0 0-3 15,0 0 9-15,0 0 0 16,0 0-28-16,0 0 8 16,0 0 12-16,0 0 1 15,0 0 5-15,0 0-17 16,0 0 4-16,9 2 24 15,6-2-8-15,6 0 13 16,5 0 8-16,8 0 7 16,6 0-26-16,5 0-9 15,9 0-17-15,17-8 8 16,24-8-16-16,25-8 2 16,8-3 10-16,-1-2-10 0,-6 3-7 15,-5 5 3 1,6 1 5-16,10 3-8 0,6-2-12 15,10 3 0-15,8-3 0 16,6 4 0-16,8-1 0 16,0 3 0-16,1 2 0 15,2 3 0-15,-3-2 0 16,0 4 0-16,-7 0 0 16,-5-1 0-16,-3 3 0 15,-2-6 0-15,-1 3 0 16,-2-6 0-16,1 3 0 15,3-3 0-15,2 2 0 16,-1 6 0-16,3 5 0 0,-3 0 0 16,-2 0 0-16,-3 5 0 15,-8 0 0-15,-14-2 0 16,-10-3 0-16,-16 0 0 16,-22 0 0-16,-19 0 0 15,-16 0 0-15,-3-3 0 16,1 0 0-16,5-1 0 15,0 0 0-15,-10 0 0 16,-4 0 0-16,-9 0 0 16,-6 3 0-16,-7-2 0 15,-3 3 0-15,-5-1 0 16,-2 1 0-16,-1 0 0 16,-1 0 0-16,0 0 0 15,2 0 0-15,-2 0 0 0,1 0 0 16,-1 0 0-16,0 0 0 15,0 0 0-15,0 0 0 16,0 0 0-16,0 0 0 16,0 0 0-16,0 0 0 15,0 0 0-15,0 0 0 16,0 0 0-16,0-2 0 16,0-1 0-16,-1-5 0 15,-35-20-173-15,3-2-735 16,-10 1-1115-16</inkml:trace>
  <inkml:trace contextRef="#ctx0" brushRef="#br0" timeOffset="45872.6">26659 7677 772 0,'0'0'1293'0,"0"0"-1091"16,0 0-154-16,0 0-28 15,0 0 157-15,0 0 28 0,0 0-97 16,-50 4-66-16,55-2-11 16,10 1 3-16,13 1 76 15,30 1 68-15,48-2 9 16,66-3-19-16,47-16-26 15,44-15-5-15,29-10-22 16,14-4 12-16,28 2-127 16,13 4 0-16,-1 3 0 15,-17 2 0-15,-21-2 0 16,-26 1 0-16,-24 1 0 16,-20 8 0-16,-24 0 0 15,-22 5 0-15,-27 2 0 16,-24 5 0-16,-23 2 0 0,-31 0 0 15,-22 5 0 1,-20-1 0-16,-9 4 0 0,1-3 0 16,-1 1 0-16,-5 0 0 15,-11 2 0-15,-12 0-20 16,-8 4-88-16,-11-3-90 16,-83-6-156-16,1 1-212 15,-17-1-494-15</inkml:trace>
  <inkml:trace contextRef="#ctx0" brushRef="#br0" timeOffset="46339.42">26861 7797 948 0,'0'0'1607'0,"0"0"-1375"15,0 0-231-15,192-45-1 16,13-9 204-16,68-13 26 0,57-6-113 15,29 5-48 1,7 14 64-16,16 11 46 0,-1 10-73 16,-17 12-37-16,-34 7-34 15,-50 8-19-15,-57 0-7 16,-56 1 3-16,-58-1-11 16,-41-1 5-16,-29 1 0 15,-17 2 0-15,-4 1 0 16,-3-1 0-16,-6 1 2 15,-6 2 5-15,-3 1-2 16,0-2-11-16,0 2-42 16,-4-2-77-16,-11-3-151 15,-24-3-299-15,2 1-164 16,-2 2-1260-16</inkml:trace>
  <inkml:trace contextRef="#ctx0" brushRef="#br0" timeOffset="53164.63">2146 8911 1255 0,'0'0'125'0,"0"0"-125"15,0 0 0-15,0 0 74 16,0 0 40-16,-94 0 20 15,73 0-46-15,0 3-22 16,-2 3 16-16,0 4 2 16,4-3 2-16,-2 3-1 15,6 0 3-15,0-1-3 0,3-1-6 16,3-1-5 0,4-1-14-16,0-3-11 0,3-1 16 15,2-1 4-15,0-1-14 16,0 0 27-16,0 0-23 15,0 0 13-15,0 0-32 16,0 0-12-16,0 0-4 16,12 0-4-16,9 0 44 15,12 0 50-15,32 0-2 16,35-9-11-16,36-14-13 16,22-7 10-16,6-1-26 15,-7 0-38-15,-11 2-2 16,2 0-4-16,2-5-1 15,4-5-1-15,7-3 4 16,9-3-3-16,9 1-5 0,6 1-10 16,12 0 3-16,9 5-4 15,-2 0-2-15,-2 1-2 16,0 4 7-16,-12 0-14 16,2 5-6-16,1 0 6 15,-7 5 1-15,-2 3 5 16,-10 0-5-16,-3 4 8 15,-14 2-9-15,-6-1 0 16,-14 2 0-16,-10 2 0 16,-11 0 0-16,-25 4 0 15,-21 2 0-15,-22 0 0 16,-5 3 0-16,2 0 0 16,4 0 0-16,2-1 0 0,-11 0 0 15,-6 1 0 1,-12 1 0-16,-6 0 0 0,-7 1 0 15,-2 0 0-15,-4 0 0 16,-3 0 0-16,0 0 0 16,0 0 0-16,0 0 0 15,0 0 0-15,0 0 0 16,0 0 0-16,0 0 0 16,0 0 0-16,0 0 0 15,0 0 0-15,0 0 0 16,0 0 0-16,0 0 0 15,0 0 0-15,0 0 0 16,0 0 0-16,0 0 0 0,0 0 0 16,0 0 0-16,0 0 0 15,0 0 0-15,0 0 0 16,0 0 0-16,0 0 0 16,0 0 0-16,0 0 0 15,0 0 0-15,0 0 0 16,0 0 0-16,-19 0-105 15,-2 0-462-15,-3 0-522 0</inkml:trace>
  <inkml:trace contextRef="#ctx0" brushRef="#br0" timeOffset="55779.02">22646 9907 1617 0,'0'0'713'0,"0"0"-618"16,0 0-86-16,0 0 28 15,0 0 129-15,-82-17-57 16,82 17-61-16,0 0-21 16,0 0 21-16,0 0 32 0,0 0 12 15,-1 0 14-15,1 0 8 16,0 0-17-16,-2 0 0 15,2 0-17-15,0 0-5 16,-1 0 0-16,1 0-17 16,0 0 2-16,0 0-1 15,0 0 4-15,0 0-3 16,0 0-9-16,0 0-9 16,0 0-24-16,15 0-18 15,36-4 0-15,69-10 0 16,107-14 0-16,77-8 0 15,68 0 0-15,34 7 0 16,-4 15 0-16,14 11 0 16,-1 3 0-16,-18 7 0 0,-29 9 0 15,-40-3 0-15,-44-3 0 16,-52-6 0-16,-53-4 0 16,-56 0 0-16,-50-7 0 15,-33 0 0-15,-20 2 0 16,-4-2 0-16,-6 3 0 15,-1-2 0-15,-8 4 0 16,-1-1 0-16,0 1 0 16,0 2 0-16,0 0 0 15,0 0 0-15,0 0 0 16,-1 0 0-16,-2 0 0 16,3 0 0-16,0 0 0 15,0 0 0-15,0 0 0 16,-6 0-140-16,-3 0-505 0,-3 0-401 0</inkml:trace>
  <inkml:trace contextRef="#ctx0" brushRef="#br0" timeOffset="58110.42">12750 8886 1614 0,'0'0'388'0,"0"0"-154"15,0 0-18-15,0 0 27 16,0 0 6-16,0 0-74 15,-18 0-62-15,18 0 5 16,0 0-9-16,0 0-1 16,0 0-19-16,4 0-28 15,36 0-20-15,53 0 91 16,84-12-9-16,66-19-40 16,57-13-83-16,31-7 0 15,-4 5 0-15,9 8 0 0,-2 10 0 16,-16 5 0-1,-32 4 0-15,-43 9 0 0,-51 1 0 16,-48 6 0-16,-48 2 0 16,-34 1 0-16,-30 0 0 15,-15 0 0-15,-5 0 0 16,-5 0 0-16,-1 0 0 16,-6 0 0-16,0 0 0 15,0 0 0-15,0 0 0 16,0 0 0-16,0 0 0 15,0 0 0-15,0 0 0 16,0 0 0-16,0 0 0 16,0 0 0-16,0 0 0 0,0 0 0 15,0 0 0-15,0 1 0 16,5 3-243-16,14 4-485 16,-1-3-52-16,3-1-550 0</inkml:trace>
  <inkml:trace contextRef="#ctx0" brushRef="#br0" timeOffset="59241.85">18486 8701 2227 0,'0'0'289'0,"0"0"-243"16,0 0 22-16,0 0 52 16,0 0 93-16,0 0-5 15,0 0-71-15,-59-19-51 16,59 19-30-16,0 0-17 0,0 0-3 16,3 0-3-16,13 0-20 15,26 0 31-15,43 3 62 16,59 2 8-16,43-5 5 15,29 0-17-15,11-7-62 16,4-7-40-16,18 2 0 16,23 2 0-16,23 3 0 15,14 7 0-15,7 0 0 16,2 2 0-16,-3 10 0 16,7 0 0-16,9 5 0 15,16 2 0-15,10 3 0 16,7 2 0-16,1 5 0 15,-10 5 0-15,-16 7 0 16,-26 0 0-16,-28-2 0 0,-36-4 0 16,-33-5 0-16,-35-6 0 15,-34-9 0-15,-39-5 0 16,-32-5 0-16,-28-5 0 16,-11 0 0-16,-2 0 0 15,0 0 0-15,-2-6 0 16,-11 0 0-16,-7-1 0 15,-6 3 0-15,-2 1 0 16,-4 2 0-16,-1 1 0 16,-2 0 0-16,0 0 0 15,0 0 0-15,0 0-98 16,0 0-59-16,0-2-104 16,-35-5-275-16,1 0-123 15,-3 1-665-15</inkml:trace>
  <inkml:trace contextRef="#ctx0" brushRef="#br0" timeOffset="60057.6">29602 8536 2257 0,'0'0'470'0,"0"0"-406"15,0 0 177-15,0 0 106 16,146 26-80-16,25-23-57 16,45-3-42-16,28-11-96 15,-1-12-72-15,-18 3 0 16,-7 6 0-16,-12-1 0 15,-26 3 0-15,-34 1 0 16,-43 3 0-16,-34-1 0 16,-32 3 0-16,-16 2 0 15,-3 0 0-15,-6 0 0 16,-3 0 0-16,-8 1 0 16,-1 1 0-16,0 1 0 15,0 1 0-15,0-2 0 0,0 2 0 16,-4-1 0-16,-11-2-42 15,-13 3-329-15,-43 0-338 16,6 14-159-16,-4 3-1127 0</inkml:trace>
  <inkml:trace contextRef="#ctx0" brushRef="#br0" timeOffset="61206.48">2679 9806 494 0,'0'0'819'15,"0"0"-685"-15,-83 15-8 0,55-9 125 16,13-1 70-16,6-2-75 16,6-2-125-16,3-1-45 15,0 2-46-15,6-1 0 16,36 1-14-16,59-2 135 15,93-20 60-15,69-16-30 16,44-11-15-16,11-1-54 16,-27 7-1-16,-20 9-19 15,-26 5-31-15,-40 8-25 16,-45 7-9-16,-57 4 23 16,-43 6-25-16,-29 0-8 15,-21 2 11-15,-5 0-28 16,-4 0-25-16,-1 0 10 0,0 0 9 15,0 0-3 1,-11 0 9-16,-1 0-1 0,-2 0-68 16,7 0-144-16,7 0-252 15,0 0-107-15,13 0-756 0</inkml:trace>
  <inkml:trace contextRef="#ctx0" brushRef="#br0" timeOffset="62304.92">6840 10003 354 0,'0'0'1789'0,"0"0"-1583"0,0 0-73 15,0 0 98-15,0 0-45 16,0 0-69-16,-24-20-63 15,81 20-48-15,86 0 124 16,118-8 159-16,85-16-68 16,69-10-53-16,28-2-60 15,-6 10-47-15,3 7-18 16,-12 5-43-16,-34 7 0 16,-53 5 0-16,-51-1 0 15,-56 3 0-15,-43-2 0 16,-30 0-32-16,-13-3-91 15,-10-7-136-15,-2-5-325 16,-35-2-160-16,-18-2-514 0</inkml:trace>
  <inkml:trace contextRef="#ctx0" brushRef="#br0" timeOffset="63007.45">14756 9772 3228 0,'0'0'462'0,"0"0"-410"16,198-25-17-16,17 2 119 15,62 0 11-15,41 4-165 16,13 5 0-16,-20 5 0 16,-10 1 0-16,-13 0 0 15,-32 0 0-15,-26-3 0 16,-27-3 0-16,-29-3 0 16,-18-5 0-16,-22-2 0 15,-15-5 0-15,-16 0 0 16,-21 2 0-16,-21 7 0 0,-19 4 0 15,-11 4 0-15,1-2 0 16,-6 2 0-16,-5-1 0 16,-10 5 0-16,-8 2 0 15,-3 3 0-15,0 1 0 16,0 2-9-16,0 0-123 16,0 0-62-16,-15 0-118 15,-43 2-148-15,-1 7 136 16,-6-4-477-16</inkml:trace>
  <inkml:trace contextRef="#ctx0" brushRef="#br0" timeOffset="69233.49">29852 9406 1071 0,'0'0'1181'0,"0"0"-1031"15,0 0-31-15,0 0 155 16,0 0-24-16,0 0-65 16,15-72-31-16,0 62-28 15,4 0-7-15,4 6-23 16,2 4-23-16,5 0-5 16,1 16 1-16,2 7-18 15,-5 6-12-15,-8 7-26 16,-8 2 13-16,-12 1 6 0,-15-1-32 15,-33 4 0-15,-36-3 0 16,0-6 0-16,2-8 0 16,16-13 0-16,29-7 0 15,5-3 0-15,10-2 0 16,16 0 0-16,6-16 0 16,22-9 0-16,13-7 0 15,10-6 0-15,4-3 0 16,3 0 0-16,-3-3 0 15,-1-1 0-15,-3-7 0 16,-4-2 0-16,-4-7 0 16,-5-3 0-16,-8 3 0 15,-8 6 0-15,-7 9 0 16,-8 12 0-16,-1 12 0 0,-7 8 0 16,-15 9 0-16,-13 5 0 15,-11 5 0-15,-7 17 0 16,-2 6 0-16,6 4 0 15,12 0 0-15,13-1 0 16,13 0 0-16,11-1 0 16,0-1 0-16,22-3 0 15,8-2-89-15,6-2-40 16,8-5-88-16,26-2-248 16,-8-3-118-16,-6-8-350 0</inkml:trace>
  <inkml:trace contextRef="#ctx0" brushRef="#br0" timeOffset="69431.87">30483 9368 2785 0,'0'0'503'0,"0"0"-301"16,0 0 45-16,0 0-106 15,110-22-91-15,-72 19-41 16,-2 3-9-16,-5 0-69 15,-4 0-74-15,-5 0-160 16,6 1-166-16,-8 2-53 16,-1-1-315-16</inkml:trace>
  <inkml:trace contextRef="#ctx0" brushRef="#br0" timeOffset="69665.64">31153 9165 439 0,'0'0'2362'0,"0"0"-2045"16,0 0-89-16,0 0 49 15,0 0-131-15,0 0-7 16,-54 99 49-16,36-52-188 16,-1 3 0-16,5-5 0 15,4-6 0-15,6-3 0 16,1-8 0-16,3-4-174 15,3-6-192-15,13-5-351 16,5-12-377-16</inkml:trace>
  <inkml:trace contextRef="#ctx0" brushRef="#br0" timeOffset="69947.67">31405 9166 2266 0,'0'0'602'0,"0"0"-543"15,0 0 67-15,0 0 64 16,0 0-124-16,0 0-8 16,-15 72-16-16,15-50-6 15,0-4 0-15,16-6 9 16,4-5-10-16,4-4-8 16,-4-3-8-16,-1 0 11 0,-6-10 57 15,-7-4 24-15,-6 1 6 16,0-1-21-16,0 3-48 15,-15 3-48-15,0 1 0 16,-4 2 0-16,4 2 0 16,7-1-185-16,6 0-333 15,2-2-268-15</inkml:trace>
  <inkml:trace contextRef="#ctx0" brushRef="#br0" timeOffset="70530.45">31553 8669 2352 0,'0'0'474'0,"-151"-54"-183"16,20 18 42-16,-23-3-114 15,-3 10-105-15,8 3-45 16,15 8-23-16,-3 4-14 15,-1 5-13-15,0 6 5 16,-1 3-3-16,6 3-3 16,8 14-17-16,9 8 0 15,7 7 5-15,4 11 2 16,1 11 1-16,-8 12 3 16,-6 11 3-16,-1 13 0 15,6 9 2-15,17 7-17 16,26 9 0-16,22 2 0 0,27-2 0 15,21-1 0-15,29-10 0 16,41-7 0-16,37-6 0 16,37-8 0-16,36-3 0 15,38-6 0-15,28-8 0 16,18-14 0-16,0-23 0 16,-15-24 0-16,-15-21 0 15,-12-45 0-15,-7-36 0 16,-9-35 0-16,-21-29 0 15,-31-17 0-15,-37-2 0 16,-40 16 0-16,-36 26 0 16,-36 27 0-16,-21 23 0 0,-31 23 0 15,-53-4 0-15,-48 5 0 16,-57 11 0-16,-68 5 0 16,-32 28 0-16,-30 20 0 15,-5 20 0-15,10 32-158 16,35 21-358-16,89-11-313 15,64-5-973-15</inkml:trace>
  <inkml:trace contextRef="#ctx0" brushRef="#br0" timeOffset="76907.64">5465 11414 1071 0,'0'0'1400'0,"0"0"-1223"0,0 0-113 16,0 0 49-16,0 0 37 15,0 0-23-15,12-4-58 16,9 4-35-16,10 0 20 15,32 0 48-15,39 0 46 16,58 0-52-16,47-7 2 16,38-8-5-16,31-5 9 15,15-1-15-15,28 1-11 16,15 3-41-16,8 1-35 16,-5 2 0-16,-6 0 0 15,-25-2 0-15,-32 2 0 16,-40 1 0-16,-43 4 0 15,-43 2 0-15,-42 2 0 0,-42 3 0 16,-25 0 0 0,-20 0 0-16,-1 2 0 0,-5-2 0 15,-5 1 0-15,-5 1 0 16,-2 0 0-16,-1 0 0 16,0 0 0-16,0 0 0 15,0 0 0-15,0 0 0 16,0 0 0-16,0 0 0 15,0 0 0-15,0 0 0 16,0 0 0-16,0 0 0 16,0 0 0-16,0 0 0 15,0 0 0-15,0 0 0 16,0 0 0-16,0 0 0 16,0 0 0-16,0 0 0 15,0 0 0-15,0 0 0 0,0 0 0 16,0 0 0-16,0 0 0 15,0 0 0-15,-1 0 0 16,1 0 0-16,0 0 0 16,0 0 0-16,0 0 0 15,0 0 0-15,0 0 0 16,0 0 0-16,0 0 0 16,0 0 0-16,0 0 0 15,0 0 0-15,0 0 0 16,0 0 0-16,0 0 0 15,0 0 0-15,0 0 0 16,0 0 0-16,0 0 0 16,0 0 0-16,0 0 0 0,0 0 0 15,0 0 0-15,0 0 0 16,0 0 0-16,0 0 0 16,0 0 0-16,0 0 0 15,0 0 0-15,0 0 0 16,0 0 0-16,0 0 0 15,0 0 0-15,0 0 0 16,0 0 0-16,0 0 0 16,0 0 0-16,0 0 0 15,0 0 0-15,0 0 0 16,0 0 0-16,0 0 0 16,0 0 0-16,0 0 0 0,0 0 0 15,0 0 0 1,0 0 0-16,0 0 0 0,0 0 0 15,0 0 0-15,0 0 0 16,0 0 0-16,0 0 0 16,0 0 0-16,0 0 0 15,0 0 0-15,0 0 0 16,0 0 0-16,0 0 0 16,0 0 0-16,0 0 0 15,0 0 0-15,0 0 0 16,0 0 0-16,0 0 0 15,0 0 0-15,0 0 0 16,0 0 0-16,0 0 0 0,0 0 0 16,0 0 0-16,0 0 0 15,0 0 0-15,-2 0 0 16,1 0 0-16,-1 0 0 16,2 0 0-16,-1 0 0 15,1 0 0-15,0 0 0 16,-2 0 0-16,2 0-245 15,-1 0-440-15,1-6-428 0</inkml:trace>
  <inkml:trace contextRef="#ctx0" brushRef="#br0" timeOffset="84083.76">13407 11546 1891 0,'0'0'364'0,"0"0"-221"15,0 0-2-15,0 0 48 16,0 0 18-16,0 0-71 15,-8-6-50-15,8 5-8 16,0 1-5-16,0-2 9 16,0 2-8-16,0 0-5 15,0-1 4-15,0 1 17 0,0 0 2 16,0-2-1-16,0 2 4 16,0 0-10-16,0 0-48 15,-2 0-37-15,1 0 0 16,-1 0 0-16,1 0 0 15,-1 0 0-15,1 0 0 16,-1 0 0-16,-1 0 0 16,0 0 0-16,1 0 0 15,1 0 0-15,-2 0 0 16,0 0 0-16,-1 2 0 16,1-1 0-16,1 1 0 15,-1-1 0-15,0-1 0 0,2 3 0 16,-2-3 0-1,1 3 0-15,1-3 0 0,-1 0 0 16,1 0 0-16,1 0 0 16,0 0 0-16,0 0 0 15,0 0 0-15,0 0 0 16,0 0 0-16,0 0 0 16,0 0 0-16,3-3 0 15,0 0 0-15,1 3 0 16,4-3 0-16,2-1 0 15,8-3 0-15,9-2 0 16,12-2 0-16,10-2 0 16,6 3 0-16,6-2 0 15,3 5 0-15,2 1 0 16,0 2 0-16,-1 1 0 0,2 0 0 16,-1 2 0-16,6 1 0 15,16 0 0-15,28 0 0 16,39 0 0-16,22 0 0 15,16-3 0-15,7-2 0 16,-2-4 0-16,19-3 0 16,9-1 0-16,16-4 0 15,10-2 0-15,7 1 0 16,10-1 0-16,0 1 0 16,1 0 0-16,-4 1 0 15,-8 0 0-15,-12 1 0 16,-23-1 0-16,-21 5 0 15,-23 1 0-15,-28 3 0 0,-23 3 0 16,-34 2 0-16,-29 2 0 16,-25 1 0-16,-15 0 0 15,-2 0 0-15,-7 0 0 16,-3 0 0-16,-8 0 0 16,-5 0 0-16,0 0 0 15,0 0 0-15,0 0 0 16,0 0 0-16,0 0 0 15,0 0 0-15,0 0 0 16,0 0 0-16,0 0 0 16,0 0 0-16,0 0 0 15,0 0 0-15,0 0 0 16,0-2 0-16,0 2 0 16,0 0 0-16,0 0 0 15,0 0 0-15,0 0 0 0,0 0 0 16,0 0 0-16,0 0 0 15,0 0 0-15,0 0 0 16,0 0 0-16,0 0 0 16,0 0 0-16,0 0 0 15,0 0 0-15,0 0 0 16,0 0 0-16,0 0 0 16,0 0 0-16,0 0 0 15,0 0 0-15,0 0 0 16,0 0 0-16,0 0 0 15,0 0 0-15,0 0 0 16,0 0 0-16,0 0 0 0,0 0 0 16,0 0 0-16,0 0 0 15,0 0 0-15,0 0 0 16,0 0 0-16,0 0 0 16,0 0 0-16,0 0 0 15,0 0 0-15,0 0 0 16,0 0 0-16,0 0 0 15,0 0 0-15,0 0 0 16,0 0 0-16,0 0 0 16,-2 0-221-16,1 0-326 15,1 0-170-15,0 0-921 0</inkml:trace>
  <inkml:trace contextRef="#ctx0" brushRef="#br0" timeOffset="85615.59">20035 11500 783 0,'0'0'521'0,"0"0"-309"0,0 0-36 15,0 0 61-15,0 0-17 16,0 0-24-16,0 0-25 16,-2-3-19-16,2 3-15 15,0 0-15-15,0 0-11 16,0 0-27-16,0 0 0 15,0 0 18-15,0 0-14 16,0 0-16-16,0 0 4 16,6 0-26-16,22 0-17 0,35 0 57 15,61-14 19 1,91-16 4-16,74-16-26 0,57-11-17 16,34-1-70-16,2 9 0 15,11 8 0-15,0 12 0 16,-6 7 0-16,-17 6 0 15,-14 4 0-15,-22 6 0 16,-18-1 0-16,-22 7 0 16,-21 0 0-16,-22 0 0 15,-26 0 0-15,-31 0 0 16,-31 4 0-16,-26 1 0 16,-24-1 0-16,-28 0 0 15,-18 0 0-15,-21-3 0 16,-1-1 0-16,3 2 0 0,6-1 0 15,-1-1 0-15,-8 0 0 16,-10 0 0-16,-12 0 0 16,-7 0 0-16,-6 0 0 15,-7 0 0-15,0-1 0 16,-3 1 0-16,1-2 0 16,1 2 0-16,-1 0 0 15,2-1 0-15,1 1 0 16,-1-2 0-16,-1 0 0 15,-1 2 0-15,1-1 0 16,-2 1 0-16,0 0 0 16,0 0 0-16,0 0 0 15,0 0 0-15,0-1 0 0,0 1 0 16,0 0 0 0,0 0 0-16,0 0 0 0,0 0 0 15,0 0 0-15,0 0 0 16,0 0 0-16,0 0 0 15,0 0 0-15,0 0 0 16,0 0 0-16,0 0 0 16,0 0 0-16,0 0 0 15,0-2 0-15,0 1 0 16,-6-3 0-16,-7-2-276 16,-31-1-375-16,1 2-209 15,-2 1-615-15</inkml:trace>
  <inkml:trace contextRef="#ctx0" brushRef="#br0" timeOffset="87148.12">15443 11197 2921 0,'0'0'503'0,"0"0"-466"15,0 0 44-15,64 86 59 16,2-28 25-16,33 14-57 16,35 7-45-16,13-4-23 0,-5-16-2 15,-21-17-38-15,-42-20 0 16,-25-7 0-16,-25-8 0 16,-15-4 0-16,-6-3-60 15,-4 0-110-15,-4-17-55 16,0-17-109-16,-6-24 12 15,-8-27 107-15,1 6 91 16,1 6 71-16,3 17 53 16,2 22 74-16,-1 4 102 15,1 7 69-15,2 9 38 16,1 9-23-16,2 5-80 16,2 0-72-16,0 11-56 15,0 17-16-15,18 26 53 16,11 24-89-16,-1-1 0 0,-3-3 0 15,-8-14 0-15,-8-14 0 16,-8 4 0-16,-1 0 0 16,-12-5 0-16,-16-4 0 15,-9-2 0-15,-10-5 0 16,-3-5 0-16,-4-5 0 16,2-7 0-16,4-9 0 15,1-5-179-15,-10-3-344 16,13 0-212-16,10-2-473 0</inkml:trace>
  <inkml:trace contextRef="#ctx0" brushRef="#br0" timeOffset="90194.64">28963 11310 2333 0,'0'0'487'16,"0"0"-366"-16,0 0 165 0,0 0 45 16,0 0-110-1,0 0-100-15,51-10-19 0,68 10-8 16,75 0-94-16,52 0 0 15,37-6 0-15,1-3 0 16,-19 0 0-16,-11 2 0 16,-23 7 0-16,-34 0 0 15,-39 0 0-15,-43 0 0 16,-41 0 0-16,-30 0 0 16,-17 0 0-16,-4 0 0 15,-6 0 0-15,-4 0 0 16,-10 0 0-16,-3 0 0 15,0 0 0-15,-3 0 0 16,-16-4 0-16,-30-1-204 16,-70 5-387-16,7 0-175 0,-9 0-991 15</inkml:trace>
  <inkml:trace contextRef="#ctx0" brushRef="#br0" timeOffset="90478.07">29530 11575 1852 0,'0'0'1684'16,"0"0"-1434"-16,0 0-133 16,0 0 76-16,0 0-193 15,227-15 0-15,28-5 0 16,53 0 0-16,28 1 0 16,-20 7 0-16,-41 9 0 15,-20 3 0-15,-37 0 0 0,-50 0 0 16,-56 0 0-1,-48 0 0-15,-34 0 0 0,-18 0 0 16,-5 0 0-16,-4 0 0 16,-1 0 0-16,-2-1 0 15,0 1 0-15,0-2 0 16,-21 2-83-16,3 0-837 16,-7-3-1318-16</inkml:trace>
  <inkml:trace contextRef="#ctx0" brushRef="#br0" timeOffset="91177.76">31035 12397 3438 0,'0'0'622'0,"0"0"-586"15,-48 179-36-15,24-3 0 16,5 25 0-16,10-2 0 16,9-29 0-16,0-28 0 15,-1-6 0-15,-6-9 0 16,-6-12 0-16,-3-23 0 0,-10-25 0 15,-27-22-297 1,5-22-603-16,-3-16-873 0</inkml:trace>
  <inkml:trace contextRef="#ctx0" brushRef="#br0" timeOffset="91376.79">30358 13626 2458 0,'0'0'662'15,"0"0"-539"-15,0 0 128 16,0 0-65-16,40 109-85 15,77-68-55-15,64-15-8 16,25-20-11-16,-15-14-20 16,-49-26 8-16,-69-2-10 15,-34 0-5-15,-21-3-44 16,-7-9-25-16,-11-8-30 0,0-9-72 16,-31 1-44-16,-43-3-89 15,6 17-226-15,1 16-673 0</inkml:trace>
  <inkml:trace contextRef="#ctx0" brushRef="#br0" timeOffset="92875.29">26838 15252 1545 0,'0'0'714'0,"0"0"-430"15,1-82-1-15,1 52-19 16,-1 5-17-16,2 3-89 16,-1 5-41-16,2 4-21 0,-1 4-32 15,-2 3 17-15,1 2-1 16,-1 2-14-16,-1 2 31 16,0 0-97-16,3 15 0 15,7 32 0-15,6 45 0 16,-1 39 0-16,0 12 0 15,-5-6 0-15,-2-29 0 16,0-37 0-16,0-16 0 16,0-15 0-16,1-5 0 15,2 0 0-15,3 0 0 16,4-2 0-16,0-14-201 16,20-19-380-16,-5-15-147 15,-2-15-369-15</inkml:trace>
  <inkml:trace contextRef="#ctx0" brushRef="#br0" timeOffset="93126">27343 14955 2264 0,'0'0'685'0,"0"0"-348"16,0 0-19-16,0 0-159 15,0 0-96-15,-14 73 19 16,34-17 20-16,13 10-51 15,8-9-16-15,6 5-35 16,-2-4 0-16,-7-8 0 16,-9-10 0-16,-13-7 0 0,-13-8 0 15,-3-3 0 1,-15-7 0-16,-19-7 0 0,-11-8-173 16,-26-29-303-16,10-14-294 15,8-10-402-15</inkml:trace>
  <inkml:trace contextRef="#ctx0" brushRef="#br0" timeOffset="93258.63">27296 15029 1620 0,'0'0'779'0,"0"0"-391"16,37-96 111-16,-12 53-183 15,10-3-105-15,11-1-77 16,10 4-85-16,10 1-49 16,6 12-39-16,35 16-189 15,-19 10-340-15,-10 4-413 0</inkml:trace>
  <inkml:trace contextRef="#ctx0" brushRef="#br0" timeOffset="93391.48">28401 15009 1960 0,'0'0'1269'0,"0"0"-1036"16,0 0 28-16,98-80-75 16,-54 37-132-16,9-4-54 15,8-1-39-15,29-16-163 16,-15 16-431-16,-12 3-644 0</inkml:trace>
  <inkml:trace contextRef="#ctx0" brushRef="#br0" timeOffset="93608.02">29177 14272 2687 0,'0'0'814'15,"0"0"-687"-15,28 107 197 16,-10-36-180-16,-2-4-144 15,3-6 0-15,-3-16 0 16,0 6 0-16,-3 1 0 16,-1-8 0-16,-4-10-177 15,-1-17-168-15,12-33-238 16,0-19 38-16,3-17-268 0</inkml:trace>
  <inkml:trace contextRef="#ctx0" brushRef="#br0" timeOffset="93924.4">29743 14137 1827 0,'0'0'482'0,"0"0"-387"16,0 0 162-16,0 0-102 0,0 0 44 16,45 118 30-16,-87-63 6 15,-10-1-35-15,0-2-40 16,6-9-85-16,13-10-46 16,18-16-29-16,15-17-66 15,31-26-3-15,31-53 37 16,18-46 11-16,0-31 9 15,-9-17 12-15,-18 22 15 16,-22 45 0-16,-12 39 43 16,-12 39 25-16,-7 22 31 15,0 6-76-15,-9 0-31 16,-14 12-7-16,-8 19 0 16,-4 13 6-16,2 7 3 0,10 1-9 15,13-7-72 1,10-9-121-16,12-13-79 0,19-14-5 15,30-21 26-15,-6-16-250 16,-5-8-433-16</inkml:trace>
  <inkml:trace contextRef="#ctx0" brushRef="#br0" timeOffset="94359.51">29977 13125 677 0,'-159'-36'1697'0,"-54"10"-1226"15,-38 26 45-15,-46 32-241 0,-38 45-70 16,-31 44-19-16,-7 48-117 16,9 48-69-16,24 29 0 15,48 22 0-15,62 5 0 16,71-2 0-16,66 0 0 16,48-7 0-16,29-16 0 15,19-14 0-15,51-37 0 16,44-35 0-16,54-35 0 15,54-43 0-15,52-41 0 16,46-43 0-16,30-45 0 16,14-61 0-16,14-51 0 15,5-44 0-15,-1-45 0 16,-5-48 0-16,-21-48 0 16,-34-36 0-16,-39-25 0 0,-53 16 0 15,-57 46 0-15,-61 67 0 16,-62 74 0-16,-48 62 0 15,-72 43 0-15,-69 33 0 16,-81 32 0-16,-73 30 0 16,-50 34 0-16,-6 36 0 15,44 19 0-15,71 21 0 16,77 15-191-16,65 15-478 16,48-29-241-16,27-15-729 0</inkml:trace>
  <inkml:trace contextRef="#ctx0" brushRef="#br0" timeOffset="94540.84">29851 15117 2890 0,'0'0'0'0,"0"0"-338"0</inkml:trace>
  <inkml:trace contextRef="#ctx0" brushRef="#br0" timeOffset="98970.11">2064 12951 2111 0,'0'0'392'0,"0"0"-264"16,-79 5-82-16,58-2 51 16,8-1 111-16,5 0-26 15,5-1 1-15,3-1-36 16,0 0 3-16,0 0-21 16,0 0-21-16,21 0-35 15,30 4-2-15,68 1-23 16,99-3-25-16,71-2-23 15,53-6 0-15,26-12 0 16,-5-5 0-16,17 0 0 0,8-6 0 16,4-5 0-16,21-9 0 15,17-10 0-15,35-11 0 16,27-5 0-16,14 3 0 16,6 8 0-16,-13 10 0 15,-27 12 0-15,-29 14 0 16,-50 8 0-16,-45 11 0 15,-51 3 0-15,-54 0 0 16,-49 7 0-16,-57 3 0 16,-52-4 0-16,-43 0 0 15,-21-1 0-15,-12-3 0 16,-3 1 0-16,-3-2 0 0,-3 1 0 16,0-2 0-16,0 0 0 15,0 0 0-15,0 0 0 16,-2 0 0-16,1 0 0 15,1 0 0-15,0 0 0 16,-2 0 0-16,1-6 0 16,-4-1 0-16,-1-5 0 15,-1 0 0-15,-2-6-39 16,3 4-439-16,4 2-467 0</inkml:trace>
  <inkml:trace contextRef="#ctx0" brushRef="#br0" timeOffset="100302.21">11650 13322 954 0,'-153'10'774'0,"-16"4"-511"0,30 0-101 16,10 1-65-16,18-1 61 16,26-1 21-16,26-2-51 15,21-5-16-15,14 0-26 16,7-1-6-16,6-2-3 15,10 2-29-15,5 2-27 16,45 3-15-16,50 2 6 16,77-4 53-16,61-8-7 15,52 0 9-15,44-22 14 16,22-1 29-16,46-5 7 16,36 1-44-16,31-1-20 15,26 5-5-15,19 1-9 16,21 8-5-16,20 4 49 0,20 6-20 15,12 4-15-15,8 6-48 16,-7 11 0-16,-15 11 0 16,-22 2 0-16,-31 6 0 15,-28 1 0-15,-36 1 0 16,-33 1 0-16,-36-5 0 16,-41 0 0-16,-39-3 0 15,-47-6 0-15,-47-4 0 16,-49-4 0-16,-56-8 0 15,-45-1 0-15,-33-8 0 16,-20 3 0-16,-8-3 0 16,-1 0 0-16,0 0 0 0,0 0 0 15,-9 0 0-15,-2-3 0 16,2-4 0-16,1 1 0 16,3 0 0-16,1 1 0 15,4 3 0-15,0-3 0 16,6-2 0-16,31-15 0 15,-1 2-368-15,5 1-818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CEEA-FD6F-A7D1-5593-73AC702EE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7339F-A99C-7709-3D06-3883B3A39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B0DDB-CF5D-D78C-C61F-993747E2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BD264-094C-2464-BF4B-BFDE7D8F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E6B0D-A1AE-3E35-686A-3EBE3269B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081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FDBA3-DDFC-B110-4D7A-7E5E0FFAA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7040C-4416-33A8-AE45-5CE9BF75A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91D8-34FA-65EE-17CF-F8386089E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9BF23-CD13-C7FC-92C1-3EF3B2836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0D130-F21F-0712-220E-5AAD95AA7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85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8645-9914-0A1E-5C97-03AFFA1AB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D2E7E-2293-21E2-E133-15145E0EA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85ED0-1F98-799C-B779-B7A2CB55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4AA56-5721-784F-E17A-528B71A38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CFE7A-436E-099E-D94C-6C9F5FDC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28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A1E4B-88C1-38CB-BD5F-3349E72A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93915-CD41-8D5D-5142-18F1A75198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BCF98-2EC3-1FBE-AB67-B74B99776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5F07D-F103-EC8F-A7A6-433B7A084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1456A-C412-9C2D-614F-C955DB589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C1EAB-B4E4-7373-AD0D-3C1AD067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997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5B7CD-75E0-C06A-3250-677D4BED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97BF8-2831-5A55-A452-4E2391893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3D7C0-9A24-6885-A5C5-CE4A6BF1D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AA5B7-1FFF-D6D6-50B6-E805CA8662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6F2055-11C2-F445-261D-36450AF78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323751-A957-D1AF-84C9-B76509FD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0BE2B3-B967-DDCA-CA04-713D1D9A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2B9B-FE9A-3E4E-069A-948A669E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87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B8349-6E09-AFFF-170C-29DE35FF5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3D68DB-0672-D761-D166-FE33B1C7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3876E-1D1E-122A-CB99-4537851F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3515C-3213-6B2D-766A-04FE97CC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971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7AABA9-BF7B-9C64-7F81-C12AC883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C8CC3-7BE6-5EDA-F2BC-AD1F5769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B9CFE-F3C2-7627-56C3-75933BB5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687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B5E5-A318-572C-1195-12C40466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5AC1B-5AB6-37BC-8A69-B57B915B8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95B64-5027-6A50-1764-CE8940CE1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B49FF-D3E2-E0FE-AD05-5DB507CE9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29ADA-542C-EBAB-A8BC-2DA1D2A3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C9806-8AF8-2480-B918-D2D4C7F7B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42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DAA9C-E97B-28EA-8784-DC638AB8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BA562-0D4A-5286-E1CD-7A954C55C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C14B4-3A33-EE46-DE6D-3341BAD07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57491-0361-EB58-68D3-993E7E59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6F38-746A-0DDB-3247-2DDB301FD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6B580-31F4-7AAE-AF4A-E91EB8F7F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36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C144-609C-7F07-6782-B1D94C62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C668C-7E4A-7C6D-9944-A6DF5AB81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4214E-21BD-D3ED-0CF4-29950431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1B0F0-8AC0-3007-13CA-D1843A95A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26D1A-B7C9-EE14-8F27-9BF84D32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29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2E4003-17DE-85DB-0E97-7A27D6238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4FD68-F2C8-E15A-E581-9F3FA71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F20A4-1781-DE40-793C-6BB6C59E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EF306-C01F-967D-9A82-81DD7A2C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8492F-C063-C2D9-98E5-94489D8CB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971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13D833-0399-2711-CDD2-9D8538415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8DAA0-D2D0-7154-C2EE-2C8640510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916A6-3F7E-26F3-3C1C-C98AD7079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53702-A70D-4DA2-8002-3D3C1481AD56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7BB05-1E0D-8D73-121D-84464A412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BC77-D93F-6CC1-6FCD-319DCCA9B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9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40AC-6294-6133-45C6-D8B3EC61F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Capstone Project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8F309-C90C-53E1-B9D0-11C8226ECE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524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083212"/>
            <a:ext cx="11380763" cy="5093751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Theme: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Designing a Next-Generation Fintech solution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2.  Project Overview: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are tasked with conceptualizing and designing an innovative digital financial service or product (Fintech service or product) in any industry. This service should address a current gap in the market or improve existing financial services. The project will involve market research, design thinking, technological planning, risk assessment, regulatory compliance consideration, and implementation strategy.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9929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1" y="900332"/>
            <a:ext cx="12009120" cy="5957668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IN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Title: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IN" sz="7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come under the major theme of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"Designing a Next-Generation Digital Financial Service“. </a:t>
            </a:r>
            <a:r>
              <a:rPr lang="en-IN" sz="7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Example: 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"Tokenization Revolution: Securing Payments with Blockchain in 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PayTech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ComplianceBot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AI-Powered Regulatory Compliance Monitoring for Fintech“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LendingTech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"BNPL Innovations: Redefining Consumer Credit with Flexible Payment Options“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InsuranceTech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SmartClaims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Streamlining Insurance Claims Processing Using Blockchain“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WealthTech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IN" sz="7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"AI 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WealthGuard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Personalized Financial Planning for Every Investor“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Fintech application in different industries*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BEEBC20-6818-1E34-9090-CC1E74F0B098}"/>
                  </a:ext>
                </a:extLst>
              </p14:cNvPr>
              <p14:cNvContentPartPr/>
              <p14:nvPr/>
            </p14:nvContentPartPr>
            <p14:xfrm>
              <a:off x="2160" y="1743480"/>
              <a:ext cx="10182600" cy="4749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BEEBC20-6818-1E34-9090-CC1E74F0B0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200" y="1734120"/>
                <a:ext cx="10201320" cy="476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107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252025"/>
            <a:ext cx="11549575" cy="49249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7000"/>
              </a:lnSpc>
              <a:spcBef>
                <a:spcPts val="600"/>
              </a:spcBef>
              <a:buNone/>
            </a:pPr>
            <a:r>
              <a:rPr lang="en-US" sz="20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IN" sz="20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Project Objectives: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a pressing need or opportunity in the digital finance space and propose an innovative solution.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Leverage various elements of the Fintech ecosystem, including payment technologies, AI/ML, blockchain, cloud computing, and more, to design your service.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 a thorough risk assessment, including financial and cybersecurity risks.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the proposed solution complies with current regulations and ethical standards, including data protection and privacy laws.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a comprehensive implementation plan covering technology requirement, partnerships, customer acquisition, and scaling strategy.</a:t>
            </a:r>
          </a:p>
          <a:p>
            <a:pPr marL="0" indent="0">
              <a:buNone/>
            </a:pP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4A6391C-7D95-E7D7-7866-187B0EFC64CF}"/>
                  </a:ext>
                </a:extLst>
              </p14:cNvPr>
              <p14:cNvContentPartPr/>
              <p14:nvPr/>
            </p14:nvContentPartPr>
            <p14:xfrm>
              <a:off x="655920" y="1867680"/>
              <a:ext cx="11210400" cy="3571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4A6391C-7D95-E7D7-7866-187B0EFC64C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560" y="1858320"/>
                <a:ext cx="11229120" cy="358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836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801858"/>
            <a:ext cx="11549575" cy="605614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Deliverables: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Capstone Project Report: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report should be structured as follows: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Summary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 Problem/Opportunity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 Analysis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Description of the Proposed Solution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Technological Framework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Analysis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 and Compliance Framework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mplementation roadmap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otential impact on the BFSI</a:t>
            </a:r>
            <a:endParaRPr lang="en-IN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BA456F4-5CD8-0725-0A4E-35734758A690}"/>
                  </a:ext>
                </a:extLst>
              </p14:cNvPr>
              <p14:cNvContentPartPr/>
              <p14:nvPr/>
            </p14:nvContentPartPr>
            <p14:xfrm>
              <a:off x="2270160" y="2316960"/>
              <a:ext cx="8555400" cy="4540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BA456F4-5CD8-0725-0A4E-35734758A69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0800" y="2307600"/>
                <a:ext cx="8574120" cy="455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213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801858"/>
            <a:ext cx="11549575" cy="6056142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07000"/>
              </a:lnSpc>
              <a:spcBef>
                <a:spcPts val="600"/>
              </a:spcBef>
              <a:buAutoNum type="arabicPeriod" startAt="5"/>
            </a:pP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Deliverables:</a:t>
            </a:r>
            <a:endParaRPr lang="en-IN" sz="3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IN" sz="2400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ii. Presentation: 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IN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45 minutes presentation summarizing the key aspects of the project. This should include: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and motivation for the chosen solution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 need and solution overview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technological components and innovations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 and financial sustainability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and regulatory considerations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roadmap and future steps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 session to address any queries from the audience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IN" sz="3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F4AAD32-CF26-F749-4CC8-3DD25AC5D403}"/>
                  </a:ext>
                </a:extLst>
              </p14:cNvPr>
              <p14:cNvContentPartPr/>
              <p14:nvPr/>
            </p14:nvContentPartPr>
            <p14:xfrm>
              <a:off x="438480" y="421920"/>
              <a:ext cx="8940600" cy="6359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F4AAD32-CF26-F749-4CC8-3DD25AC5D4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120" y="412560"/>
                <a:ext cx="8959320" cy="637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35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801858"/>
            <a:ext cx="11549575" cy="605614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Evaluation Criteria:</a:t>
            </a:r>
            <a:endParaRPr lang="en-IN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 and Practicality: Originality of the idea and its feasibility in the real world.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Comprehensiveness: Depth of analysis across all required dimensions (market, technology, finance, risk, regulation).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Clarity and Quality: Clear articulation of ideas in both the written report and presentation. Quality of analysis and recommendations.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Feasibility of Implementation Plan: Realism and thoroughness of the implementation roadmap.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Collaboration: Evidence of effective teamwork and integration of diverse perspectives.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IN" sz="3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6E2430-ED76-142F-8694-833D69546FCC}"/>
                  </a:ext>
                </a:extLst>
              </p14:cNvPr>
              <p14:cNvContentPartPr/>
              <p14:nvPr/>
            </p14:nvContentPartPr>
            <p14:xfrm>
              <a:off x="820440" y="2468880"/>
              <a:ext cx="10676160" cy="3219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6E2430-ED76-142F-8694-833D69546F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1080" y="2459520"/>
                <a:ext cx="10694880" cy="323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721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153551"/>
            <a:ext cx="11549575" cy="48111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Timeline</a:t>
            </a: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IN" sz="20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January 2025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Topic selection, initial research, and formation of the project plan. </a:t>
            </a:r>
            <a:r>
              <a:rPr lang="en-IN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(One Page proposal)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en-IN" sz="20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February 2025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Deep dive into market research, technological framework development, Financial and risk analysis, regulatory considerations, and initial drafting of the report. </a:t>
            </a:r>
            <a:r>
              <a:rPr lang="en-IN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(Mid report)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week before Campus Immersion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Finalization of the report, preparation of the presentation. </a:t>
            </a:r>
            <a:r>
              <a:rPr lang="en-IN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(Final Report)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Campus Immersion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Presentation of the project followed by Q&amp;A. </a:t>
            </a:r>
            <a:r>
              <a:rPr lang="en-IN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(Project Ppt Presentation)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FD8D803-A909-66C2-073C-0DFE46BEB714}"/>
                  </a:ext>
                </a:extLst>
              </p14:cNvPr>
              <p14:cNvContentPartPr/>
              <p14:nvPr/>
            </p14:nvContentPartPr>
            <p14:xfrm>
              <a:off x="565200" y="2160"/>
              <a:ext cx="11205360" cy="5890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FD8D803-A909-66C2-073C-0DFE46BEB7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5840" y="-7200"/>
                <a:ext cx="11224080" cy="590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2675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153551"/>
            <a:ext cx="11549575" cy="48111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n-IN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Output</a:t>
            </a: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capstone project will enable participants to apply and integrate their learning in a practical setting, fostering not just a deeper understanding of fintech and digital finance but also promoting innovation and strategic thinking in addressing real-world financial challenges.</a:t>
            </a:r>
          </a:p>
        </p:txBody>
      </p:sp>
    </p:spTree>
    <p:extLst>
      <p:ext uri="{BB962C8B-B14F-4D97-AF65-F5344CB8AC3E}">
        <p14:creationId xmlns:p14="http://schemas.microsoft.com/office/powerpoint/2010/main" val="558292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40AC-6294-6133-45C6-D8B3EC61F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6069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644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Capstone Project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Finance and Fintech- Capstone Project</dc:title>
  <dc:creator>Pooja Kumari</dc:creator>
  <cp:lastModifiedBy>Pooja Kumari</cp:lastModifiedBy>
  <cp:revision>7</cp:revision>
  <dcterms:created xsi:type="dcterms:W3CDTF">2024-03-16T04:07:59Z</dcterms:created>
  <dcterms:modified xsi:type="dcterms:W3CDTF">2024-11-17T07:11:14Z</dcterms:modified>
</cp:coreProperties>
</file>