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57" r:id="rId4"/>
    <p:sldId id="258" r:id="rId5"/>
    <p:sldId id="259"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45" autoAdjust="0"/>
    <p:restoredTop sz="94660"/>
  </p:normalViewPr>
  <p:slideViewPr>
    <p:cSldViewPr snapToGrid="0">
      <p:cViewPr varScale="1">
        <p:scale>
          <a:sx n="69" d="100"/>
          <a:sy n="69" d="100"/>
        </p:scale>
        <p:origin x="82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E3559-FE7B-46F9-96D1-D341FC268F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2124890-233F-41FB-838E-BE659C7B8D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07D15C5-0F82-4F27-8FD3-F83AB4C72D31}"/>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5" name="Footer Placeholder 4">
            <a:extLst>
              <a:ext uri="{FF2B5EF4-FFF2-40B4-BE49-F238E27FC236}">
                <a16:creationId xmlns:a16="http://schemas.microsoft.com/office/drawing/2014/main" id="{8D9656A7-BC3D-4BF9-8F31-FD2969FEFB9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6CF8836-BB05-4D1D-A176-A03C49A0A058}"/>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1014806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1DE3B-DC1A-4FAC-9485-F60877254A8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7FBC69-03E3-4B9B-AADD-F0C68EB7F8C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AAEE7F0-7844-4F7A-B264-CC74DCD59DFF}"/>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5" name="Footer Placeholder 4">
            <a:extLst>
              <a:ext uri="{FF2B5EF4-FFF2-40B4-BE49-F238E27FC236}">
                <a16:creationId xmlns:a16="http://schemas.microsoft.com/office/drawing/2014/main" id="{28FF511C-48F9-469B-BBC2-8CDA3C12DC7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9588AD4-EC44-473F-9BB3-D8EA9546C264}"/>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71280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348E-7F3C-4640-87AC-415D8AF678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610CD27-1D71-4275-ACC3-2AC2EA160D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815E4B-53FE-442F-9571-C3F169BC3DC2}"/>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5" name="Footer Placeholder 4">
            <a:extLst>
              <a:ext uri="{FF2B5EF4-FFF2-40B4-BE49-F238E27FC236}">
                <a16:creationId xmlns:a16="http://schemas.microsoft.com/office/drawing/2014/main" id="{405A949E-B63D-4F84-BEF2-F48EB5B2795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20E4B0-7266-4C2A-B11F-E3B5C8E3CD21}"/>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440894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47F29-B0F7-4853-A482-57498BB1021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89086D3-E225-4B59-8398-CC99C9E407F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47E12B2-615E-4A2E-AB09-AFA1C899CEE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0F2D41F-53A0-4401-935C-B747D536791D}"/>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6" name="Footer Placeholder 5">
            <a:extLst>
              <a:ext uri="{FF2B5EF4-FFF2-40B4-BE49-F238E27FC236}">
                <a16:creationId xmlns:a16="http://schemas.microsoft.com/office/drawing/2014/main" id="{585BE5EC-CD53-44AE-AC16-ED02CC71CE7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A08686B-F2EC-43E7-8A0F-C0F82626D5D4}"/>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1117059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E066-A669-4B8B-A0A8-4E3C345EF31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FB8BB58-4941-45A9-9FE3-C7AFB93BE5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450369D-3E47-4741-AE79-71568B9A559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812D123-2F93-4F0C-B61E-3DF7EBBBEF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E5D357F-FB8E-4041-820C-A12F4AF1090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AAC7791-12F1-4317-BDD2-7A24536A6A21}"/>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8" name="Footer Placeholder 7">
            <a:extLst>
              <a:ext uri="{FF2B5EF4-FFF2-40B4-BE49-F238E27FC236}">
                <a16:creationId xmlns:a16="http://schemas.microsoft.com/office/drawing/2014/main" id="{8C2CF9F7-B760-477B-AEB3-01CE501ECCA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A0C4586-0C96-4583-A4C6-CD69A041B1AA}"/>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538776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6B2F5-048F-4A44-96B4-0A788F3C9E4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F2AE064-A6B9-4BA7-93FE-D19DA0252BF3}"/>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4" name="Footer Placeholder 3">
            <a:extLst>
              <a:ext uri="{FF2B5EF4-FFF2-40B4-BE49-F238E27FC236}">
                <a16:creationId xmlns:a16="http://schemas.microsoft.com/office/drawing/2014/main" id="{77CBDB3F-7F66-4312-B465-8F4FA28420D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0223D75-750D-494E-AB42-88CF1BB99619}"/>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734983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E08CEE-B143-4A7E-8DCC-8E76C13B6295}"/>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3" name="Footer Placeholder 2">
            <a:extLst>
              <a:ext uri="{FF2B5EF4-FFF2-40B4-BE49-F238E27FC236}">
                <a16:creationId xmlns:a16="http://schemas.microsoft.com/office/drawing/2014/main" id="{8AF73039-2E54-4943-8E86-173BDACA379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0A1AEED-E4E0-49A4-BD0A-3430FAD4AC02}"/>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4279247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9100A-3CF7-4B23-A27F-284B717108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E325FA5-34DF-4852-B90C-884154DF31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B70FDFA-C427-42F1-9138-0D5F73749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51D042-68FC-4FB4-ACEB-0FEB97E5572C}"/>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6" name="Footer Placeholder 5">
            <a:extLst>
              <a:ext uri="{FF2B5EF4-FFF2-40B4-BE49-F238E27FC236}">
                <a16:creationId xmlns:a16="http://schemas.microsoft.com/office/drawing/2014/main" id="{7C0163A9-478F-403A-8466-86AE33E5B12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F1E4AAE-7C72-48BD-90C1-56D46585F873}"/>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562188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93916-360B-4F0D-9E43-82753E110D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6DC5914-0050-4F33-B5F3-0A35073098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8060154-D0B3-413C-8E27-5ABCE7B7D1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BD09068-6899-40BF-B7F8-A5FD244FAE0F}"/>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6" name="Footer Placeholder 5">
            <a:extLst>
              <a:ext uri="{FF2B5EF4-FFF2-40B4-BE49-F238E27FC236}">
                <a16:creationId xmlns:a16="http://schemas.microsoft.com/office/drawing/2014/main" id="{031A384C-BD0F-4EA7-8464-E27A9EC2DB1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45FE533-15DC-46F2-9305-36FDE0B49E9D}"/>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1101059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2A1CC-ABBF-42CE-9ADF-DA37A1861F2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60CB011-2D18-4197-BBE0-7CEBB1740A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B258BD-4EAA-4CC4-9E77-F342E0FE9C44}"/>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5" name="Footer Placeholder 4">
            <a:extLst>
              <a:ext uri="{FF2B5EF4-FFF2-40B4-BE49-F238E27FC236}">
                <a16:creationId xmlns:a16="http://schemas.microsoft.com/office/drawing/2014/main" id="{CA672245-F7DF-44F5-9198-38C6844F2C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3A9A636-01C3-49ED-99D4-C2289740A4D2}"/>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361115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27A9BB-68C9-4A7C-8F21-3C35AAC405A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2BB12CC-7206-4016-BA21-2D1DB6E8982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76B13A2-29D8-4C9E-8C35-C02B45F49349}"/>
              </a:ext>
            </a:extLst>
          </p:cNvPr>
          <p:cNvSpPr>
            <a:spLocks noGrp="1"/>
          </p:cNvSpPr>
          <p:nvPr>
            <p:ph type="dt" sz="half" idx="10"/>
          </p:nvPr>
        </p:nvSpPr>
        <p:spPr/>
        <p:txBody>
          <a:bodyPr/>
          <a:lstStyle/>
          <a:p>
            <a:fld id="{0BDA6DBF-891D-41D4-843E-DBBCDACCF281}" type="datetimeFigureOut">
              <a:rPr lang="en-IN" smtClean="0"/>
              <a:t>15-09-2024</a:t>
            </a:fld>
            <a:endParaRPr lang="en-IN"/>
          </a:p>
        </p:txBody>
      </p:sp>
      <p:sp>
        <p:nvSpPr>
          <p:cNvPr id="5" name="Footer Placeholder 4">
            <a:extLst>
              <a:ext uri="{FF2B5EF4-FFF2-40B4-BE49-F238E27FC236}">
                <a16:creationId xmlns:a16="http://schemas.microsoft.com/office/drawing/2014/main" id="{1CE153C4-3608-40E5-8EB2-8A46D0D9980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7EEBE69-09BF-4E94-B962-C4BA6DBAA1F5}"/>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919389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61F53-76F7-4A6E-AFB5-DE12D4A8F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D70556A-C09D-49A6-AEC3-919DB075A0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7E63D81-B7C4-48D3-8FE5-FB976C5B25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DA6DBF-891D-41D4-843E-DBBCDACCF281}" type="datetimeFigureOut">
              <a:rPr lang="en-IN" smtClean="0"/>
              <a:t>15-09-2024</a:t>
            </a:fld>
            <a:endParaRPr lang="en-IN"/>
          </a:p>
        </p:txBody>
      </p:sp>
      <p:sp>
        <p:nvSpPr>
          <p:cNvPr id="5" name="Footer Placeholder 4">
            <a:extLst>
              <a:ext uri="{FF2B5EF4-FFF2-40B4-BE49-F238E27FC236}">
                <a16:creationId xmlns:a16="http://schemas.microsoft.com/office/drawing/2014/main" id="{012F519C-9C5E-4252-8826-D943F1E1C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502C19D-BD2C-49B2-9042-17AA3D6035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4EF7A0-EB63-452B-AAEA-55A40E524667}" type="slidenum">
              <a:rPr lang="en-IN" smtClean="0"/>
              <a:t>‹#›</a:t>
            </a:fld>
            <a:endParaRPr lang="en-IN"/>
          </a:p>
        </p:txBody>
      </p:sp>
    </p:spTree>
    <p:extLst>
      <p:ext uri="{BB962C8B-B14F-4D97-AF65-F5344CB8AC3E}">
        <p14:creationId xmlns:p14="http://schemas.microsoft.com/office/powerpoint/2010/main" val="3403705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285D6A5-4EFD-4EF2-D031-50A2F475C32D}"/>
              </a:ext>
            </a:extLst>
          </p:cNvPr>
          <p:cNvSpPr txBox="1"/>
          <p:nvPr/>
        </p:nvSpPr>
        <p:spPr>
          <a:xfrm>
            <a:off x="1425388" y="1843950"/>
            <a:ext cx="9668436" cy="3785652"/>
          </a:xfrm>
          <a:prstGeom prst="rect">
            <a:avLst/>
          </a:prstGeom>
          <a:noFill/>
        </p:spPr>
        <p:txBody>
          <a:bodyPr wrap="square" rtlCol="0">
            <a:spAutoFit/>
          </a:bodyPr>
          <a:lstStyle/>
          <a:p>
            <a:pPr marL="571500" indent="-571500">
              <a:buFont typeface="Arial" panose="020B0604020202020204" pitchFamily="34" charset="0"/>
              <a:buChar char="•"/>
            </a:pPr>
            <a:r>
              <a:rPr lang="en-IN" sz="4000" dirty="0"/>
              <a:t>Total 3 Quiz -  </a:t>
            </a:r>
          </a:p>
          <a:p>
            <a:pPr marL="571500" indent="-571500">
              <a:buFont typeface="Arial" panose="020B0604020202020204" pitchFamily="34" charset="0"/>
              <a:buChar char="•"/>
            </a:pPr>
            <a:r>
              <a:rPr lang="en-IN" sz="4000" dirty="0"/>
              <a:t>Each around 20 minutes , usually after the class. </a:t>
            </a:r>
          </a:p>
          <a:p>
            <a:pPr marL="571500" indent="-571500">
              <a:buFont typeface="Arial" panose="020B0604020202020204" pitchFamily="34" charset="0"/>
              <a:buChar char="•"/>
            </a:pPr>
            <a:r>
              <a:rPr lang="en-IN" sz="4000" dirty="0"/>
              <a:t>MCQ </a:t>
            </a:r>
          </a:p>
          <a:p>
            <a:pPr marL="571500" indent="-571500">
              <a:buFont typeface="Arial" panose="020B0604020202020204" pitchFamily="34" charset="0"/>
              <a:buChar char="•"/>
            </a:pPr>
            <a:r>
              <a:rPr lang="en-IN" sz="4000"/>
              <a:t>Notified 2 weeks in advance. </a:t>
            </a:r>
            <a:endParaRPr lang="en-IN" sz="4000" dirty="0"/>
          </a:p>
          <a:p>
            <a:pPr marL="571500" indent="-571500">
              <a:buFont typeface="Arial" panose="020B0604020202020204" pitchFamily="34" charset="0"/>
              <a:buChar char="•"/>
            </a:pPr>
            <a:r>
              <a:rPr lang="en-IN" sz="4000" dirty="0"/>
              <a:t>Best 2 out of 3 </a:t>
            </a:r>
          </a:p>
        </p:txBody>
      </p:sp>
    </p:spTree>
    <p:extLst>
      <p:ext uri="{BB962C8B-B14F-4D97-AF65-F5344CB8AC3E}">
        <p14:creationId xmlns:p14="http://schemas.microsoft.com/office/powerpoint/2010/main" val="3647745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FCC470-691F-0F3E-D746-CFD6D915953A}"/>
              </a:ext>
            </a:extLst>
          </p:cNvPr>
          <p:cNvSpPr txBox="1"/>
          <p:nvPr/>
        </p:nvSpPr>
        <p:spPr>
          <a:xfrm>
            <a:off x="1749083" y="2700048"/>
            <a:ext cx="8693834" cy="923330"/>
          </a:xfrm>
          <a:prstGeom prst="rect">
            <a:avLst/>
          </a:prstGeom>
          <a:noFill/>
        </p:spPr>
        <p:txBody>
          <a:bodyPr wrap="square" rtlCol="0">
            <a:spAutoFit/>
          </a:bodyPr>
          <a:lstStyle/>
          <a:p>
            <a:r>
              <a:rPr lang="en-IN" sz="5400" dirty="0"/>
              <a:t>Capstone Project (Group) </a:t>
            </a:r>
          </a:p>
        </p:txBody>
      </p:sp>
    </p:spTree>
    <p:extLst>
      <p:ext uri="{BB962C8B-B14F-4D97-AF65-F5344CB8AC3E}">
        <p14:creationId xmlns:p14="http://schemas.microsoft.com/office/powerpoint/2010/main" val="1440306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AE00FC-CA50-4E95-AC93-07D0F5DCE4FB}"/>
              </a:ext>
            </a:extLst>
          </p:cNvPr>
          <p:cNvSpPr>
            <a:spLocks noGrp="1"/>
          </p:cNvSpPr>
          <p:nvPr>
            <p:ph idx="1"/>
          </p:nvPr>
        </p:nvSpPr>
        <p:spPr/>
        <p:txBody>
          <a:bodyPr/>
          <a:lstStyle/>
          <a:p>
            <a:endParaRPr lang="en-US" dirty="0"/>
          </a:p>
          <a:p>
            <a:r>
              <a:rPr lang="en-US" dirty="0"/>
              <a:t>The purpose of capstone project is to help program participants do an independent in-depth study in application of AI ML in one domain of their choice and also solve a real-world problem.</a:t>
            </a:r>
          </a:p>
          <a:p>
            <a:endParaRPr lang="en-IN" dirty="0"/>
          </a:p>
        </p:txBody>
      </p:sp>
    </p:spTree>
    <p:extLst>
      <p:ext uri="{BB962C8B-B14F-4D97-AF65-F5344CB8AC3E}">
        <p14:creationId xmlns:p14="http://schemas.microsoft.com/office/powerpoint/2010/main" val="4201590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1472F2-D714-4AB7-B946-8BAAD64D868E}"/>
              </a:ext>
            </a:extLst>
          </p:cNvPr>
          <p:cNvSpPr>
            <a:spLocks noGrp="1"/>
          </p:cNvSpPr>
          <p:nvPr>
            <p:ph idx="1"/>
          </p:nvPr>
        </p:nvSpPr>
        <p:spPr/>
        <p:txBody>
          <a:bodyPr/>
          <a:lstStyle/>
          <a:p>
            <a:pPr marL="0" indent="0">
              <a:buNone/>
            </a:pPr>
            <a:r>
              <a:rPr lang="en-US" dirty="0"/>
              <a:t>This is supposed to be a group project and participants are expected to form a group of few  members each among their batch</a:t>
            </a:r>
          </a:p>
          <a:p>
            <a:pPr marL="0" indent="0">
              <a:buNone/>
            </a:pPr>
            <a:r>
              <a:rPr lang="en-US" dirty="0"/>
              <a:t> However, in rare scenario where some one wants to work individually, they may do so after taking formal approval of program directors. </a:t>
            </a:r>
            <a:endParaRPr lang="en-IN" dirty="0"/>
          </a:p>
        </p:txBody>
      </p:sp>
    </p:spTree>
    <p:extLst>
      <p:ext uri="{BB962C8B-B14F-4D97-AF65-F5344CB8AC3E}">
        <p14:creationId xmlns:p14="http://schemas.microsoft.com/office/powerpoint/2010/main" val="1386771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08B8-0F71-41F3-8EB9-7BBE168515E0}"/>
              </a:ext>
            </a:extLst>
          </p:cNvPr>
          <p:cNvSpPr>
            <a:spLocks noGrp="1"/>
          </p:cNvSpPr>
          <p:nvPr>
            <p:ph type="title"/>
          </p:nvPr>
        </p:nvSpPr>
        <p:spPr/>
        <p:txBody>
          <a:bodyPr/>
          <a:lstStyle/>
          <a:p>
            <a:r>
              <a:rPr lang="en-IN" dirty="0"/>
              <a:t>Tangible outcome:</a:t>
            </a:r>
            <a:br>
              <a:rPr lang="en-IN" dirty="0"/>
            </a:br>
            <a:endParaRPr lang="en-IN" dirty="0"/>
          </a:p>
        </p:txBody>
      </p:sp>
      <p:sp>
        <p:nvSpPr>
          <p:cNvPr id="3" name="Content Placeholder 2">
            <a:extLst>
              <a:ext uri="{FF2B5EF4-FFF2-40B4-BE49-F238E27FC236}">
                <a16:creationId xmlns:a16="http://schemas.microsoft.com/office/drawing/2014/main" id="{1C0D8A65-07F9-4513-95FD-F2EA1AEBDA27}"/>
              </a:ext>
            </a:extLst>
          </p:cNvPr>
          <p:cNvSpPr>
            <a:spLocks noGrp="1"/>
          </p:cNvSpPr>
          <p:nvPr>
            <p:ph idx="1"/>
          </p:nvPr>
        </p:nvSpPr>
        <p:spPr/>
        <p:txBody>
          <a:bodyPr/>
          <a:lstStyle/>
          <a:p>
            <a:pPr marL="0" indent="0">
              <a:buNone/>
            </a:pPr>
            <a:r>
              <a:rPr lang="en-IN" dirty="0"/>
              <a:t>A ) In-depth report on usage  of modern data science and AI in one sector (Pharma/Life Sciences, Travel/Transportation/ Hospitality, Telecom, Insurance, Education, Automobile, etc) or one vertical ( Operations , Finance , HR, etc)  . Should incorporate references from journals ,articles, industry reports etc</a:t>
            </a:r>
          </a:p>
          <a:p>
            <a:endParaRPr lang="en-IN" dirty="0"/>
          </a:p>
        </p:txBody>
      </p:sp>
    </p:spTree>
    <p:extLst>
      <p:ext uri="{BB962C8B-B14F-4D97-AF65-F5344CB8AC3E}">
        <p14:creationId xmlns:p14="http://schemas.microsoft.com/office/powerpoint/2010/main" val="616424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DD2FA-7BBB-49C1-A65A-A5FEB4AB32C9}"/>
              </a:ext>
            </a:extLst>
          </p:cNvPr>
          <p:cNvSpPr>
            <a:spLocks noGrp="1"/>
          </p:cNvSpPr>
          <p:nvPr>
            <p:ph type="title"/>
          </p:nvPr>
        </p:nvSpPr>
        <p:spPr/>
        <p:txBody>
          <a:bodyPr/>
          <a:lstStyle/>
          <a:p>
            <a:r>
              <a:rPr lang="en-IN" dirty="0"/>
              <a:t>Tangible outcome:</a:t>
            </a:r>
            <a:br>
              <a:rPr lang="en-IN" dirty="0"/>
            </a:br>
            <a:endParaRPr lang="en-IN" dirty="0"/>
          </a:p>
        </p:txBody>
      </p:sp>
      <p:sp>
        <p:nvSpPr>
          <p:cNvPr id="3" name="Content Placeholder 2">
            <a:extLst>
              <a:ext uri="{FF2B5EF4-FFF2-40B4-BE49-F238E27FC236}">
                <a16:creationId xmlns:a16="http://schemas.microsoft.com/office/drawing/2014/main" id="{B783A0E1-02C5-4566-8A4D-EC2C0F20BBC2}"/>
              </a:ext>
            </a:extLst>
          </p:cNvPr>
          <p:cNvSpPr>
            <a:spLocks noGrp="1"/>
          </p:cNvSpPr>
          <p:nvPr>
            <p:ph idx="1"/>
          </p:nvPr>
        </p:nvSpPr>
        <p:spPr>
          <a:xfrm>
            <a:off x="838200" y="1489448"/>
            <a:ext cx="10515600" cy="4351338"/>
          </a:xfrm>
        </p:spPr>
        <p:txBody>
          <a:bodyPr/>
          <a:lstStyle/>
          <a:p>
            <a:pPr marL="0" indent="0">
              <a:buNone/>
            </a:pPr>
            <a:r>
              <a:rPr lang="en-IN" dirty="0"/>
              <a:t>B) Implementation of some of the models on real world data sets, preferably to solve a problem in the organization participants are working (Participants should have formal permission to use that dataset if using proprietary  data, even if they don’t share it with others).  In case of non-availability of real-world datasets / publicly available datasets, dummy data can also be generated and used.</a:t>
            </a:r>
          </a:p>
        </p:txBody>
      </p:sp>
    </p:spTree>
    <p:extLst>
      <p:ext uri="{BB962C8B-B14F-4D97-AF65-F5344CB8AC3E}">
        <p14:creationId xmlns:p14="http://schemas.microsoft.com/office/powerpoint/2010/main" val="3150572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ADA65D-DFD4-4657-B3A0-EE4967FCF2A6}"/>
              </a:ext>
            </a:extLst>
          </p:cNvPr>
          <p:cNvSpPr>
            <a:spLocks noGrp="1"/>
          </p:cNvSpPr>
          <p:nvPr>
            <p:ph idx="1"/>
          </p:nvPr>
        </p:nvSpPr>
        <p:spPr/>
        <p:txBody>
          <a:bodyPr/>
          <a:lstStyle/>
          <a:p>
            <a:r>
              <a:rPr lang="en-IN" dirty="0"/>
              <a:t>Group Formation  - Oct 31 , 2024    </a:t>
            </a:r>
          </a:p>
          <a:p>
            <a:r>
              <a:rPr lang="en-IN" dirty="0"/>
              <a:t>Topic Finalization  -  Nov 30 , 2024   (One-page formal submission ) </a:t>
            </a:r>
          </a:p>
          <a:p>
            <a:r>
              <a:rPr lang="en-IN" dirty="0"/>
              <a:t>Mid Project review(1:1) -   December End / January, first half </a:t>
            </a:r>
          </a:p>
          <a:p>
            <a:r>
              <a:rPr lang="en-IN" dirty="0"/>
              <a:t>Final presentations – During Campus Immersion </a:t>
            </a:r>
          </a:p>
          <a:p>
            <a:endParaRPr lang="en-IN" dirty="0"/>
          </a:p>
        </p:txBody>
      </p:sp>
      <p:sp>
        <p:nvSpPr>
          <p:cNvPr id="2" name="TextBox 1">
            <a:extLst>
              <a:ext uri="{FF2B5EF4-FFF2-40B4-BE49-F238E27FC236}">
                <a16:creationId xmlns:a16="http://schemas.microsoft.com/office/drawing/2014/main" id="{2413751E-28C1-B18E-B8B9-373549F9A60B}"/>
              </a:ext>
            </a:extLst>
          </p:cNvPr>
          <p:cNvSpPr txBox="1"/>
          <p:nvPr/>
        </p:nvSpPr>
        <p:spPr>
          <a:xfrm>
            <a:off x="838200" y="779929"/>
            <a:ext cx="3034553" cy="707886"/>
          </a:xfrm>
          <a:prstGeom prst="rect">
            <a:avLst/>
          </a:prstGeom>
          <a:noFill/>
        </p:spPr>
        <p:txBody>
          <a:bodyPr wrap="square" rtlCol="0">
            <a:spAutoFit/>
          </a:bodyPr>
          <a:lstStyle/>
          <a:p>
            <a:r>
              <a:rPr lang="en-IN" sz="4000" b="1" dirty="0"/>
              <a:t>Timeline</a:t>
            </a:r>
          </a:p>
        </p:txBody>
      </p:sp>
    </p:spTree>
    <p:extLst>
      <p:ext uri="{BB962C8B-B14F-4D97-AF65-F5344CB8AC3E}">
        <p14:creationId xmlns:p14="http://schemas.microsoft.com/office/powerpoint/2010/main" val="369430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TotalTime>
  <Words>292</Words>
  <Application>Microsoft Office PowerPoint</Application>
  <PresentationFormat>Widescreen</PresentationFormat>
  <Paragraphs>19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Tangible outcome: </vt:lpstr>
      <vt:lpstr>Tangible outcome: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22</cp:revision>
  <dcterms:created xsi:type="dcterms:W3CDTF">2022-01-16T09:55:13Z</dcterms:created>
  <dcterms:modified xsi:type="dcterms:W3CDTF">2024-09-15T12:23:01Z</dcterms:modified>
</cp:coreProperties>
</file>