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52"/>
  </p:notesMasterIdLst>
  <p:sldIdLst>
    <p:sldId id="332" r:id="rId2"/>
    <p:sldId id="296" r:id="rId3"/>
    <p:sldId id="257" r:id="rId4"/>
    <p:sldId id="328" r:id="rId5"/>
    <p:sldId id="329" r:id="rId6"/>
    <p:sldId id="281" r:id="rId7"/>
    <p:sldId id="282" r:id="rId8"/>
    <p:sldId id="341" r:id="rId9"/>
    <p:sldId id="348" r:id="rId10"/>
    <p:sldId id="286" r:id="rId11"/>
    <p:sldId id="287" r:id="rId12"/>
    <p:sldId id="288" r:id="rId13"/>
    <p:sldId id="292" r:id="rId14"/>
    <p:sldId id="291" r:id="rId15"/>
    <p:sldId id="263" r:id="rId16"/>
    <p:sldId id="264" r:id="rId17"/>
    <p:sldId id="277" r:id="rId18"/>
    <p:sldId id="272" r:id="rId19"/>
    <p:sldId id="273" r:id="rId20"/>
    <p:sldId id="274" r:id="rId21"/>
    <p:sldId id="275" r:id="rId22"/>
    <p:sldId id="276" r:id="rId23"/>
    <p:sldId id="293" r:id="rId24"/>
    <p:sldId id="294" r:id="rId25"/>
    <p:sldId id="323" r:id="rId26"/>
    <p:sldId id="324" r:id="rId27"/>
    <p:sldId id="295" r:id="rId28"/>
    <p:sldId id="298" r:id="rId29"/>
    <p:sldId id="306" r:id="rId30"/>
    <p:sldId id="266" r:id="rId31"/>
    <p:sldId id="267" r:id="rId32"/>
    <p:sldId id="269" r:id="rId33"/>
    <p:sldId id="307" r:id="rId34"/>
    <p:sldId id="271" r:id="rId35"/>
    <p:sldId id="312" r:id="rId36"/>
    <p:sldId id="313" r:id="rId37"/>
    <p:sldId id="314" r:id="rId38"/>
    <p:sldId id="315" r:id="rId39"/>
    <p:sldId id="316" r:id="rId40"/>
    <p:sldId id="317" r:id="rId41"/>
    <p:sldId id="349" r:id="rId42"/>
    <p:sldId id="319" r:id="rId43"/>
    <p:sldId id="320" r:id="rId44"/>
    <p:sldId id="321" r:id="rId45"/>
    <p:sldId id="322" r:id="rId46"/>
    <p:sldId id="308" r:id="rId47"/>
    <p:sldId id="309" r:id="rId48"/>
    <p:sldId id="310" r:id="rId49"/>
    <p:sldId id="325" r:id="rId50"/>
    <p:sldId id="327"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6" d="100"/>
          <a:sy n="66" d="100"/>
        </p:scale>
        <p:origin x="1236"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Krishnan" userId="b7c3e7e8-bc1d-4623-be8e-3cf7f79f0877" providerId="ADAL" clId="{49C55926-92C5-47E0-A295-AFF41DED5EFC}"/>
    <pc:docChg chg="undo custSel addSld delSld modSld sldOrd">
      <pc:chgData name="Kaveri Krishnan" userId="b7c3e7e8-bc1d-4623-be8e-3cf7f79f0877" providerId="ADAL" clId="{49C55926-92C5-47E0-A295-AFF41DED5EFC}" dt="2024-09-03T09:38:45.604" v="28" actId="478"/>
      <pc:docMkLst>
        <pc:docMk/>
      </pc:docMkLst>
      <pc:sldChg chg="del">
        <pc:chgData name="Kaveri Krishnan" userId="b7c3e7e8-bc1d-4623-be8e-3cf7f79f0877" providerId="ADAL" clId="{49C55926-92C5-47E0-A295-AFF41DED5EFC}" dt="2024-09-03T07:07:12.931" v="0" actId="47"/>
        <pc:sldMkLst>
          <pc:docMk/>
          <pc:sldMk cId="920855606" sldId="257"/>
        </pc:sldMkLst>
      </pc:sldChg>
      <pc:sldChg chg="add del">
        <pc:chgData name="Kaveri Krishnan" userId="b7c3e7e8-bc1d-4623-be8e-3cf7f79f0877" providerId="ADAL" clId="{49C55926-92C5-47E0-A295-AFF41DED5EFC}" dt="2024-09-03T07:08:53.705" v="22" actId="47"/>
        <pc:sldMkLst>
          <pc:docMk/>
          <pc:sldMk cId="877265922" sldId="266"/>
        </pc:sldMkLst>
      </pc:sldChg>
      <pc:sldChg chg="add del">
        <pc:chgData name="Kaveri Krishnan" userId="b7c3e7e8-bc1d-4623-be8e-3cf7f79f0877" providerId="ADAL" clId="{49C55926-92C5-47E0-A295-AFF41DED5EFC}" dt="2024-09-03T07:08:53.134" v="21" actId="47"/>
        <pc:sldMkLst>
          <pc:docMk/>
          <pc:sldMk cId="3392041986" sldId="267"/>
        </pc:sldMkLst>
      </pc:sldChg>
      <pc:sldChg chg="del">
        <pc:chgData name="Kaveri Krishnan" userId="b7c3e7e8-bc1d-4623-be8e-3cf7f79f0877" providerId="ADAL" clId="{49C55926-92C5-47E0-A295-AFF41DED5EFC}" dt="2024-09-03T07:07:33.198" v="1" actId="47"/>
        <pc:sldMkLst>
          <pc:docMk/>
          <pc:sldMk cId="3423000259" sldId="274"/>
        </pc:sldMkLst>
      </pc:sldChg>
      <pc:sldChg chg="del">
        <pc:chgData name="Kaveri Krishnan" userId="b7c3e7e8-bc1d-4623-be8e-3cf7f79f0877" providerId="ADAL" clId="{49C55926-92C5-47E0-A295-AFF41DED5EFC}" dt="2024-09-03T07:07:33.896" v="2" actId="47"/>
        <pc:sldMkLst>
          <pc:docMk/>
          <pc:sldMk cId="3423000259" sldId="275"/>
        </pc:sldMkLst>
      </pc:sldChg>
      <pc:sldChg chg="del">
        <pc:chgData name="Kaveri Krishnan" userId="b7c3e7e8-bc1d-4623-be8e-3cf7f79f0877" providerId="ADAL" clId="{49C55926-92C5-47E0-A295-AFF41DED5EFC}" dt="2024-09-03T07:07:34.381" v="3" actId="47"/>
        <pc:sldMkLst>
          <pc:docMk/>
          <pc:sldMk cId="3423000259" sldId="276"/>
        </pc:sldMkLst>
      </pc:sldChg>
      <pc:sldChg chg="add del">
        <pc:chgData name="Kaveri Krishnan" userId="b7c3e7e8-bc1d-4623-be8e-3cf7f79f0877" providerId="ADAL" clId="{49C55926-92C5-47E0-A295-AFF41DED5EFC}" dt="2024-09-03T07:08:56.092" v="23" actId="47"/>
        <pc:sldMkLst>
          <pc:docMk/>
          <pc:sldMk cId="1682725803" sldId="306"/>
        </pc:sldMkLst>
      </pc:sldChg>
      <pc:sldChg chg="del">
        <pc:chgData name="Kaveri Krishnan" userId="b7c3e7e8-bc1d-4623-be8e-3cf7f79f0877" providerId="ADAL" clId="{49C55926-92C5-47E0-A295-AFF41DED5EFC}" dt="2024-09-03T07:08:36.299" v="13" actId="47"/>
        <pc:sldMkLst>
          <pc:docMk/>
          <pc:sldMk cId="4112196187" sldId="308"/>
        </pc:sldMkLst>
      </pc:sldChg>
      <pc:sldChg chg="del">
        <pc:chgData name="Kaveri Krishnan" userId="b7c3e7e8-bc1d-4623-be8e-3cf7f79f0877" providerId="ADAL" clId="{49C55926-92C5-47E0-A295-AFF41DED5EFC}" dt="2024-09-03T07:08:36.751" v="14" actId="47"/>
        <pc:sldMkLst>
          <pc:docMk/>
          <pc:sldMk cId="1708123555" sldId="309"/>
        </pc:sldMkLst>
      </pc:sldChg>
      <pc:sldChg chg="del">
        <pc:chgData name="Kaveri Krishnan" userId="b7c3e7e8-bc1d-4623-be8e-3cf7f79f0877" providerId="ADAL" clId="{49C55926-92C5-47E0-A295-AFF41DED5EFC}" dt="2024-09-03T07:08:37.257" v="15" actId="47"/>
        <pc:sldMkLst>
          <pc:docMk/>
          <pc:sldMk cId="3758398100" sldId="310"/>
        </pc:sldMkLst>
      </pc:sldChg>
      <pc:sldChg chg="del">
        <pc:chgData name="Kaveri Krishnan" userId="b7c3e7e8-bc1d-4623-be8e-3cf7f79f0877" providerId="ADAL" clId="{49C55926-92C5-47E0-A295-AFF41DED5EFC}" dt="2024-09-03T07:08:27.330" v="9" actId="47"/>
        <pc:sldMkLst>
          <pc:docMk/>
          <pc:sldMk cId="3702246019" sldId="311"/>
        </pc:sldMkLst>
      </pc:sldChg>
      <pc:sldChg chg="del">
        <pc:chgData name="Kaveri Krishnan" userId="b7c3e7e8-bc1d-4623-be8e-3cf7f79f0877" providerId="ADAL" clId="{49C55926-92C5-47E0-A295-AFF41DED5EFC}" dt="2024-09-03T07:08:33.805" v="10" actId="47"/>
        <pc:sldMkLst>
          <pc:docMk/>
          <pc:sldMk cId="1035471818" sldId="320"/>
        </pc:sldMkLst>
      </pc:sldChg>
      <pc:sldChg chg="del">
        <pc:chgData name="Kaveri Krishnan" userId="b7c3e7e8-bc1d-4623-be8e-3cf7f79f0877" providerId="ADAL" clId="{49C55926-92C5-47E0-A295-AFF41DED5EFC}" dt="2024-09-03T07:08:34.376" v="11" actId="47"/>
        <pc:sldMkLst>
          <pc:docMk/>
          <pc:sldMk cId="2449281710" sldId="321"/>
        </pc:sldMkLst>
      </pc:sldChg>
      <pc:sldChg chg="del">
        <pc:chgData name="Kaveri Krishnan" userId="b7c3e7e8-bc1d-4623-be8e-3cf7f79f0877" providerId="ADAL" clId="{49C55926-92C5-47E0-A295-AFF41DED5EFC}" dt="2024-09-03T07:08:35.423" v="12" actId="47"/>
        <pc:sldMkLst>
          <pc:docMk/>
          <pc:sldMk cId="3463694177" sldId="322"/>
        </pc:sldMkLst>
      </pc:sldChg>
      <pc:sldChg chg="modSp mod">
        <pc:chgData name="Kaveri Krishnan" userId="b7c3e7e8-bc1d-4623-be8e-3cf7f79f0877" providerId="ADAL" clId="{49C55926-92C5-47E0-A295-AFF41DED5EFC}" dt="2024-09-03T07:08:01.680" v="5" actId="20577"/>
        <pc:sldMkLst>
          <pc:docMk/>
          <pc:sldMk cId="4195468092" sldId="323"/>
        </pc:sldMkLst>
      </pc:sldChg>
      <pc:sldChg chg="modSp mod">
        <pc:chgData name="Kaveri Krishnan" userId="b7c3e7e8-bc1d-4623-be8e-3cf7f79f0877" providerId="ADAL" clId="{49C55926-92C5-47E0-A295-AFF41DED5EFC}" dt="2024-09-03T07:08:07.429" v="8" actId="20577"/>
        <pc:sldMkLst>
          <pc:docMk/>
          <pc:sldMk cId="2180490876" sldId="324"/>
        </pc:sldMkLst>
      </pc:sldChg>
      <pc:sldChg chg="ord">
        <pc:chgData name="Kaveri Krishnan" userId="b7c3e7e8-bc1d-4623-be8e-3cf7f79f0877" providerId="ADAL" clId="{49C55926-92C5-47E0-A295-AFF41DED5EFC}" dt="2024-09-03T07:08:42.273" v="17"/>
        <pc:sldMkLst>
          <pc:docMk/>
          <pc:sldMk cId="1132270990" sldId="330"/>
        </pc:sldMkLst>
      </pc:sldChg>
      <pc:sldChg chg="addSp delSp mod delAnim">
        <pc:chgData name="Kaveri Krishnan" userId="b7c3e7e8-bc1d-4623-be8e-3cf7f79f0877" providerId="ADAL" clId="{49C55926-92C5-47E0-A295-AFF41DED5EFC}" dt="2024-09-03T09:38:45.604" v="28" actId="478"/>
        <pc:sldMkLst>
          <pc:docMk/>
          <pc:sldMk cId="3386288762" sldId="332"/>
        </pc:sldMkLst>
      </pc:sldChg>
    </pc:docChg>
  </pc:docChgLst>
  <pc:docChgLst>
    <pc:chgData name="Kaveri Krishnan" userId="b7c3e7e8-bc1d-4623-be8e-3cf7f79f0877" providerId="ADAL" clId="{CB27BA21-7229-464F-A6BD-72B353060EA9}"/>
    <pc:docChg chg="undo custSel addSld modSld">
      <pc:chgData name="Kaveri Krishnan" userId="b7c3e7e8-bc1d-4623-be8e-3cf7f79f0877" providerId="ADAL" clId="{CB27BA21-7229-464F-A6BD-72B353060EA9}" dt="2022-11-16T05:29:09.503" v="1858" actId="6549"/>
      <pc:docMkLst>
        <pc:docMk/>
      </pc:docMkLst>
      <pc:sldChg chg="modSp mod">
        <pc:chgData name="Kaveri Krishnan" userId="b7c3e7e8-bc1d-4623-be8e-3cf7f79f0877" providerId="ADAL" clId="{CB27BA21-7229-464F-A6BD-72B353060EA9}" dt="2022-11-16T05:10:54.419" v="1550" actId="20577"/>
        <pc:sldMkLst>
          <pc:docMk/>
          <pc:sldMk cId="920855606" sldId="257"/>
        </pc:sldMkLst>
      </pc:sldChg>
      <pc:sldChg chg="modSp mod">
        <pc:chgData name="Kaveri Krishnan" userId="b7c3e7e8-bc1d-4623-be8e-3cf7f79f0877" providerId="ADAL" clId="{CB27BA21-7229-464F-A6BD-72B353060EA9}" dt="2022-11-15T09:01:44.696" v="34" actId="20577"/>
        <pc:sldMkLst>
          <pc:docMk/>
          <pc:sldMk cId="1144266305" sldId="263"/>
        </pc:sldMkLst>
      </pc:sldChg>
      <pc:sldChg chg="addSp modSp mod">
        <pc:chgData name="Kaveri Krishnan" userId="b7c3e7e8-bc1d-4623-be8e-3cf7f79f0877" providerId="ADAL" clId="{CB27BA21-7229-464F-A6BD-72B353060EA9}" dt="2022-11-16T05:15:29.353" v="1556" actId="20577"/>
        <pc:sldMkLst>
          <pc:docMk/>
          <pc:sldMk cId="3423000259" sldId="264"/>
        </pc:sldMkLst>
      </pc:sldChg>
      <pc:sldChg chg="modSp mod">
        <pc:chgData name="Kaveri Krishnan" userId="b7c3e7e8-bc1d-4623-be8e-3cf7f79f0877" providerId="ADAL" clId="{CB27BA21-7229-464F-A6BD-72B353060EA9}" dt="2022-11-15T09:03:49.624" v="39" actId="2711"/>
        <pc:sldMkLst>
          <pc:docMk/>
          <pc:sldMk cId="3423000259" sldId="265"/>
        </pc:sldMkLst>
      </pc:sldChg>
      <pc:sldChg chg="modSp mod">
        <pc:chgData name="Kaveri Krishnan" userId="b7c3e7e8-bc1d-4623-be8e-3cf7f79f0877" providerId="ADAL" clId="{CB27BA21-7229-464F-A6BD-72B353060EA9}" dt="2022-11-16T05:26:02.794" v="1723" actId="20577"/>
        <pc:sldMkLst>
          <pc:docMk/>
          <pc:sldMk cId="3423000259" sldId="266"/>
        </pc:sldMkLst>
      </pc:sldChg>
      <pc:sldChg chg="modSp mod">
        <pc:chgData name="Kaveri Krishnan" userId="b7c3e7e8-bc1d-4623-be8e-3cf7f79f0877" providerId="ADAL" clId="{CB27BA21-7229-464F-A6BD-72B353060EA9}" dt="2022-11-15T09:05:02.824" v="46" actId="2711"/>
        <pc:sldMkLst>
          <pc:docMk/>
          <pc:sldMk cId="3423000259" sldId="267"/>
        </pc:sldMkLst>
      </pc:sldChg>
      <pc:sldChg chg="modSp mod">
        <pc:chgData name="Kaveri Krishnan" userId="b7c3e7e8-bc1d-4623-be8e-3cf7f79f0877" providerId="ADAL" clId="{CB27BA21-7229-464F-A6BD-72B353060EA9}" dt="2022-11-15T09:06:47.327" v="56" actId="20577"/>
        <pc:sldMkLst>
          <pc:docMk/>
          <pc:sldMk cId="3423000259" sldId="269"/>
        </pc:sldMkLst>
      </pc:sldChg>
      <pc:sldChg chg="modSp mod">
        <pc:chgData name="Kaveri Krishnan" userId="b7c3e7e8-bc1d-4623-be8e-3cf7f79f0877" providerId="ADAL" clId="{CB27BA21-7229-464F-A6BD-72B353060EA9}" dt="2022-11-16T05:29:09.503" v="1858" actId="6549"/>
        <pc:sldMkLst>
          <pc:docMk/>
          <pc:sldMk cId="3423000259" sldId="271"/>
        </pc:sldMkLst>
      </pc:sldChg>
      <pc:sldChg chg="modSp mod">
        <pc:chgData name="Kaveri Krishnan" userId="b7c3e7e8-bc1d-4623-be8e-3cf7f79f0877" providerId="ADAL" clId="{CB27BA21-7229-464F-A6BD-72B353060EA9}" dt="2022-11-15T09:08:28.201" v="78" actId="2711"/>
        <pc:sldMkLst>
          <pc:docMk/>
          <pc:sldMk cId="3423000259" sldId="272"/>
        </pc:sldMkLst>
      </pc:sldChg>
      <pc:sldChg chg="modSp mod">
        <pc:chgData name="Kaveri Krishnan" userId="b7c3e7e8-bc1d-4623-be8e-3cf7f79f0877" providerId="ADAL" clId="{CB27BA21-7229-464F-A6BD-72B353060EA9}" dt="2022-11-15T09:08:40.365" v="79" actId="2711"/>
        <pc:sldMkLst>
          <pc:docMk/>
          <pc:sldMk cId="3423000259" sldId="273"/>
        </pc:sldMkLst>
      </pc:sldChg>
      <pc:sldChg chg="modSp mod">
        <pc:chgData name="Kaveri Krishnan" userId="b7c3e7e8-bc1d-4623-be8e-3cf7f79f0877" providerId="ADAL" clId="{CB27BA21-7229-464F-A6BD-72B353060EA9}" dt="2022-11-15T09:09:21.909" v="82" actId="2711"/>
        <pc:sldMkLst>
          <pc:docMk/>
          <pc:sldMk cId="3423000259" sldId="274"/>
        </pc:sldMkLst>
      </pc:sldChg>
      <pc:sldChg chg="modSp mod">
        <pc:chgData name="Kaveri Krishnan" userId="b7c3e7e8-bc1d-4623-be8e-3cf7f79f0877" providerId="ADAL" clId="{CB27BA21-7229-464F-A6BD-72B353060EA9}" dt="2022-11-15T09:10:13.673" v="92" actId="20577"/>
        <pc:sldMkLst>
          <pc:docMk/>
          <pc:sldMk cId="3423000259" sldId="275"/>
        </pc:sldMkLst>
      </pc:sldChg>
      <pc:sldChg chg="modSp mod">
        <pc:chgData name="Kaveri Krishnan" userId="b7c3e7e8-bc1d-4623-be8e-3cf7f79f0877" providerId="ADAL" clId="{CB27BA21-7229-464F-A6BD-72B353060EA9}" dt="2022-11-15T09:10:56.370" v="100" actId="2711"/>
        <pc:sldMkLst>
          <pc:docMk/>
          <pc:sldMk cId="3423000259" sldId="276"/>
        </pc:sldMkLst>
      </pc:sldChg>
      <pc:sldChg chg="modSp mod">
        <pc:chgData name="Kaveri Krishnan" userId="b7c3e7e8-bc1d-4623-be8e-3cf7f79f0877" providerId="ADAL" clId="{CB27BA21-7229-464F-A6BD-72B353060EA9}" dt="2022-11-15T09:08:09.956" v="76" actId="20577"/>
        <pc:sldMkLst>
          <pc:docMk/>
          <pc:sldMk cId="3423000259" sldId="277"/>
        </pc:sldMkLst>
      </pc:sldChg>
      <pc:sldChg chg="modSp mod">
        <pc:chgData name="Kaveri Krishnan" userId="b7c3e7e8-bc1d-4623-be8e-3cf7f79f0877" providerId="ADAL" clId="{CB27BA21-7229-464F-A6BD-72B353060EA9}" dt="2022-11-15T08:58:59.885" v="7" actId="2711"/>
        <pc:sldMkLst>
          <pc:docMk/>
          <pc:sldMk cId="2793550757" sldId="286"/>
        </pc:sldMkLst>
      </pc:sldChg>
      <pc:sldChg chg="modSp mod">
        <pc:chgData name="Kaveri Krishnan" userId="b7c3e7e8-bc1d-4623-be8e-3cf7f79f0877" providerId="ADAL" clId="{CB27BA21-7229-464F-A6BD-72B353060EA9}" dt="2022-11-15T08:59:25.574" v="9" actId="2711"/>
        <pc:sldMkLst>
          <pc:docMk/>
          <pc:sldMk cId="380883612" sldId="287"/>
        </pc:sldMkLst>
      </pc:sldChg>
      <pc:sldChg chg="modSp mod">
        <pc:chgData name="Kaveri Krishnan" userId="b7c3e7e8-bc1d-4623-be8e-3cf7f79f0877" providerId="ADAL" clId="{CB27BA21-7229-464F-A6BD-72B353060EA9}" dt="2022-11-15T08:59:58.195" v="12" actId="20577"/>
        <pc:sldMkLst>
          <pc:docMk/>
          <pc:sldMk cId="2321654109" sldId="288"/>
        </pc:sldMkLst>
      </pc:sldChg>
      <pc:sldChg chg="modSp mod modAnim">
        <pc:chgData name="Kaveri Krishnan" userId="b7c3e7e8-bc1d-4623-be8e-3cf7f79f0877" providerId="ADAL" clId="{CB27BA21-7229-464F-A6BD-72B353060EA9}" dt="2022-11-15T09:02:37.400" v="35"/>
        <pc:sldMkLst>
          <pc:docMk/>
          <pc:sldMk cId="167373762" sldId="291"/>
        </pc:sldMkLst>
      </pc:sldChg>
      <pc:sldChg chg="modSp mod">
        <pc:chgData name="Kaveri Krishnan" userId="b7c3e7e8-bc1d-4623-be8e-3cf7f79f0877" providerId="ADAL" clId="{CB27BA21-7229-464F-A6BD-72B353060EA9}" dt="2022-11-15T09:00:23.286" v="14" actId="2711"/>
        <pc:sldMkLst>
          <pc:docMk/>
          <pc:sldMk cId="1659483366" sldId="292"/>
        </pc:sldMkLst>
      </pc:sldChg>
      <pc:sldChg chg="modSp mod">
        <pc:chgData name="Kaveri Krishnan" userId="b7c3e7e8-bc1d-4623-be8e-3cf7f79f0877" providerId="ADAL" clId="{CB27BA21-7229-464F-A6BD-72B353060EA9}" dt="2022-11-15T09:11:22.300" v="110" actId="20577"/>
        <pc:sldMkLst>
          <pc:docMk/>
          <pc:sldMk cId="234640369" sldId="293"/>
        </pc:sldMkLst>
      </pc:sldChg>
      <pc:sldChg chg="modSp mod">
        <pc:chgData name="Kaveri Krishnan" userId="b7c3e7e8-bc1d-4623-be8e-3cf7f79f0877" providerId="ADAL" clId="{CB27BA21-7229-464F-A6BD-72B353060EA9}" dt="2022-11-15T09:12:13.583" v="118" actId="2711"/>
        <pc:sldMkLst>
          <pc:docMk/>
          <pc:sldMk cId="1231820456" sldId="294"/>
        </pc:sldMkLst>
      </pc:sldChg>
      <pc:sldChg chg="modSp mod">
        <pc:chgData name="Kaveri Krishnan" userId="b7c3e7e8-bc1d-4623-be8e-3cf7f79f0877" providerId="ADAL" clId="{CB27BA21-7229-464F-A6BD-72B353060EA9}" dt="2022-11-15T09:21:03.125" v="120" actId="2711"/>
        <pc:sldMkLst>
          <pc:docMk/>
          <pc:sldMk cId="165726034" sldId="295"/>
        </pc:sldMkLst>
      </pc:sldChg>
      <pc:sldChg chg="modSp mod">
        <pc:chgData name="Kaveri Krishnan" userId="b7c3e7e8-bc1d-4623-be8e-3cf7f79f0877" providerId="ADAL" clId="{CB27BA21-7229-464F-A6BD-72B353060EA9}" dt="2022-11-15T08:58:14.393" v="2" actId="2711"/>
        <pc:sldMkLst>
          <pc:docMk/>
          <pc:sldMk cId="1071271564" sldId="296"/>
        </pc:sldMkLst>
      </pc:sldChg>
      <pc:sldChg chg="modSp mod">
        <pc:chgData name="Kaveri Krishnan" userId="b7c3e7e8-bc1d-4623-be8e-3cf7f79f0877" providerId="ADAL" clId="{CB27BA21-7229-464F-A6BD-72B353060EA9}" dt="2022-11-15T09:21:54.574" v="128" actId="2711"/>
        <pc:sldMkLst>
          <pc:docMk/>
          <pc:sldMk cId="2097901800" sldId="298"/>
        </pc:sldMkLst>
      </pc:sldChg>
      <pc:sldChg chg="modSp mod">
        <pc:chgData name="Kaveri Krishnan" userId="b7c3e7e8-bc1d-4623-be8e-3cf7f79f0877" providerId="ADAL" clId="{CB27BA21-7229-464F-A6BD-72B353060EA9}" dt="2022-11-15T09:04:16.416" v="43" actId="2711"/>
        <pc:sldMkLst>
          <pc:docMk/>
          <pc:sldMk cId="2191608936" sldId="306"/>
        </pc:sldMkLst>
      </pc:sldChg>
      <pc:sldChg chg="addSp delSp modSp new mod">
        <pc:chgData name="Kaveri Krishnan" userId="b7c3e7e8-bc1d-4623-be8e-3cf7f79f0877" providerId="ADAL" clId="{CB27BA21-7229-464F-A6BD-72B353060EA9}" dt="2022-11-15T17:40:48.787" v="255" actId="1076"/>
        <pc:sldMkLst>
          <pc:docMk/>
          <pc:sldMk cId="187043224" sldId="307"/>
        </pc:sldMkLst>
      </pc:sldChg>
      <pc:sldChg chg="addSp delSp modSp new mod">
        <pc:chgData name="Kaveri Krishnan" userId="b7c3e7e8-bc1d-4623-be8e-3cf7f79f0877" providerId="ADAL" clId="{CB27BA21-7229-464F-A6BD-72B353060EA9}" dt="2022-11-15T18:06:25.698" v="737" actId="255"/>
        <pc:sldMkLst>
          <pc:docMk/>
          <pc:sldMk cId="4112196187" sldId="308"/>
        </pc:sldMkLst>
      </pc:sldChg>
      <pc:sldChg chg="addSp modSp new mod">
        <pc:chgData name="Kaveri Krishnan" userId="b7c3e7e8-bc1d-4623-be8e-3cf7f79f0877" providerId="ADAL" clId="{CB27BA21-7229-464F-A6BD-72B353060EA9}" dt="2022-11-15T18:12:35.183" v="1044" actId="2711"/>
        <pc:sldMkLst>
          <pc:docMk/>
          <pc:sldMk cId="1708123555" sldId="309"/>
        </pc:sldMkLst>
      </pc:sldChg>
      <pc:sldChg chg="addSp modSp new mod">
        <pc:chgData name="Kaveri Krishnan" userId="b7c3e7e8-bc1d-4623-be8e-3cf7f79f0877" providerId="ADAL" clId="{CB27BA21-7229-464F-A6BD-72B353060EA9}" dt="2022-11-15T18:34:05.831" v="1549" actId="122"/>
        <pc:sldMkLst>
          <pc:docMk/>
          <pc:sldMk cId="3758398100" sldId="310"/>
        </pc:sldMkLst>
      </pc:sldChg>
      <pc:sldChg chg="modSp new mod">
        <pc:chgData name="Kaveri Krishnan" userId="b7c3e7e8-bc1d-4623-be8e-3cf7f79f0877" providerId="ADAL" clId="{CB27BA21-7229-464F-A6BD-72B353060EA9}" dt="2022-11-16T05:28:26.802" v="1856" actId="20577"/>
        <pc:sldMkLst>
          <pc:docMk/>
          <pc:sldMk cId="567686349" sldId="311"/>
        </pc:sldMkLst>
      </pc:sldChg>
    </pc:docChg>
  </pc:docChgLst>
  <pc:docChgLst>
    <pc:chgData name="Kaveri Krishnan" userId="b7c3e7e8-bc1d-4623-be8e-3cf7f79f0877" providerId="ADAL" clId="{83775A30-ED03-4AD0-BCE5-237632D75503}"/>
    <pc:docChg chg="undo redo custSel addSld modSld">
      <pc:chgData name="Kaveri Krishnan" userId="b7c3e7e8-bc1d-4623-be8e-3cf7f79f0877" providerId="ADAL" clId="{83775A30-ED03-4AD0-BCE5-237632D75503}" dt="2022-11-18T05:31:49.161" v="322" actId="5793"/>
      <pc:docMkLst>
        <pc:docMk/>
      </pc:docMkLst>
      <pc:sldChg chg="addSp modSp new mod">
        <pc:chgData name="Kaveri Krishnan" userId="b7c3e7e8-bc1d-4623-be8e-3cf7f79f0877" providerId="ADAL" clId="{83775A30-ED03-4AD0-BCE5-237632D75503}" dt="2022-11-17T18:29:24.850" v="35" actId="20577"/>
        <pc:sldMkLst>
          <pc:docMk/>
          <pc:sldMk cId="339566827" sldId="312"/>
        </pc:sldMkLst>
      </pc:sldChg>
      <pc:sldChg chg="modSp new mod">
        <pc:chgData name="Kaveri Krishnan" userId="b7c3e7e8-bc1d-4623-be8e-3cf7f79f0877" providerId="ADAL" clId="{83775A30-ED03-4AD0-BCE5-237632D75503}" dt="2022-11-17T18:35:42.197" v="83" actId="2711"/>
        <pc:sldMkLst>
          <pc:docMk/>
          <pc:sldMk cId="2749718539" sldId="313"/>
        </pc:sldMkLst>
      </pc:sldChg>
      <pc:sldChg chg="modSp new mod">
        <pc:chgData name="Kaveri Krishnan" userId="b7c3e7e8-bc1d-4623-be8e-3cf7f79f0877" providerId="ADAL" clId="{83775A30-ED03-4AD0-BCE5-237632D75503}" dt="2022-11-17T18:35:51.404" v="87" actId="2711"/>
        <pc:sldMkLst>
          <pc:docMk/>
          <pc:sldMk cId="3926914095" sldId="314"/>
        </pc:sldMkLst>
      </pc:sldChg>
      <pc:sldChg chg="addSp delSp modSp new mod">
        <pc:chgData name="Kaveri Krishnan" userId="b7c3e7e8-bc1d-4623-be8e-3cf7f79f0877" providerId="ADAL" clId="{83775A30-ED03-4AD0-BCE5-237632D75503}" dt="2022-11-17T18:37:48.180" v="120" actId="255"/>
        <pc:sldMkLst>
          <pc:docMk/>
          <pc:sldMk cId="2174503914" sldId="315"/>
        </pc:sldMkLst>
      </pc:sldChg>
      <pc:sldChg chg="addSp modSp new mod">
        <pc:chgData name="Kaveri Krishnan" userId="b7c3e7e8-bc1d-4623-be8e-3cf7f79f0877" providerId="ADAL" clId="{83775A30-ED03-4AD0-BCE5-237632D75503}" dt="2022-11-17T18:38:21.965" v="137" actId="2711"/>
        <pc:sldMkLst>
          <pc:docMk/>
          <pc:sldMk cId="2884399204" sldId="316"/>
        </pc:sldMkLst>
      </pc:sldChg>
      <pc:sldChg chg="addSp modSp new mod">
        <pc:chgData name="Kaveri Krishnan" userId="b7c3e7e8-bc1d-4623-be8e-3cf7f79f0877" providerId="ADAL" clId="{83775A30-ED03-4AD0-BCE5-237632D75503}" dt="2022-11-17T18:39:21.956" v="143" actId="2711"/>
        <pc:sldMkLst>
          <pc:docMk/>
          <pc:sldMk cId="3450575152" sldId="317"/>
        </pc:sldMkLst>
      </pc:sldChg>
      <pc:sldChg chg="addSp modSp new mod">
        <pc:chgData name="Kaveri Krishnan" userId="b7c3e7e8-bc1d-4623-be8e-3cf7f79f0877" providerId="ADAL" clId="{83775A30-ED03-4AD0-BCE5-237632D75503}" dt="2022-11-17T18:40:01.841" v="150" actId="2711"/>
        <pc:sldMkLst>
          <pc:docMk/>
          <pc:sldMk cId="933917305" sldId="318"/>
        </pc:sldMkLst>
      </pc:sldChg>
      <pc:sldChg chg="modSp new mod">
        <pc:chgData name="Kaveri Krishnan" userId="b7c3e7e8-bc1d-4623-be8e-3cf7f79f0877" providerId="ADAL" clId="{83775A30-ED03-4AD0-BCE5-237632D75503}" dt="2022-11-17T18:44:28.357" v="161" actId="2711"/>
        <pc:sldMkLst>
          <pc:docMk/>
          <pc:sldMk cId="2364425278" sldId="319"/>
        </pc:sldMkLst>
      </pc:sldChg>
      <pc:sldChg chg="addSp modSp new mod setBg">
        <pc:chgData name="Kaveri Krishnan" userId="b7c3e7e8-bc1d-4623-be8e-3cf7f79f0877" providerId="ADAL" clId="{83775A30-ED03-4AD0-BCE5-237632D75503}" dt="2022-11-17T19:02:41.708" v="171" actId="27614"/>
        <pc:sldMkLst>
          <pc:docMk/>
          <pc:sldMk cId="1685602788" sldId="320"/>
        </pc:sldMkLst>
      </pc:sldChg>
      <pc:sldChg chg="addSp modSp new mod">
        <pc:chgData name="Kaveri Krishnan" userId="b7c3e7e8-bc1d-4623-be8e-3cf7f79f0877" providerId="ADAL" clId="{83775A30-ED03-4AD0-BCE5-237632D75503}" dt="2022-11-17T19:03:23.228" v="192" actId="2711"/>
        <pc:sldMkLst>
          <pc:docMk/>
          <pc:sldMk cId="126213832" sldId="321"/>
        </pc:sldMkLst>
      </pc:sldChg>
      <pc:sldChg chg="addSp modSp new mod">
        <pc:chgData name="Kaveri Krishnan" userId="b7c3e7e8-bc1d-4623-be8e-3cf7f79f0877" providerId="ADAL" clId="{83775A30-ED03-4AD0-BCE5-237632D75503}" dt="2022-11-17T19:04:49.975" v="203" actId="20577"/>
        <pc:sldMkLst>
          <pc:docMk/>
          <pc:sldMk cId="3143819816" sldId="322"/>
        </pc:sldMkLst>
      </pc:sldChg>
      <pc:sldChg chg="addSp modSp new mod">
        <pc:chgData name="Kaveri Krishnan" userId="b7c3e7e8-bc1d-4623-be8e-3cf7f79f0877" providerId="ADAL" clId="{83775A30-ED03-4AD0-BCE5-237632D75503}" dt="2022-11-17T19:07:32.197" v="271" actId="2711"/>
        <pc:sldMkLst>
          <pc:docMk/>
          <pc:sldMk cId="4195468092" sldId="323"/>
        </pc:sldMkLst>
      </pc:sldChg>
      <pc:sldChg chg="addSp modSp new mod">
        <pc:chgData name="Kaveri Krishnan" userId="b7c3e7e8-bc1d-4623-be8e-3cf7f79f0877" providerId="ADAL" clId="{83775A30-ED03-4AD0-BCE5-237632D75503}" dt="2022-11-17T19:08:17.367" v="275" actId="2711"/>
        <pc:sldMkLst>
          <pc:docMk/>
          <pc:sldMk cId="2180490876" sldId="324"/>
        </pc:sldMkLst>
      </pc:sldChg>
      <pc:sldChg chg="modSp new mod">
        <pc:chgData name="Kaveri Krishnan" userId="b7c3e7e8-bc1d-4623-be8e-3cf7f79f0877" providerId="ADAL" clId="{83775A30-ED03-4AD0-BCE5-237632D75503}" dt="2022-11-18T05:31:18.229" v="321" actId="5793"/>
        <pc:sldMkLst>
          <pc:docMk/>
          <pc:sldMk cId="3207399844" sldId="325"/>
        </pc:sldMkLst>
      </pc:sldChg>
      <pc:sldChg chg="addSp modSp new mod">
        <pc:chgData name="Kaveri Krishnan" userId="b7c3e7e8-bc1d-4623-be8e-3cf7f79f0877" providerId="ADAL" clId="{83775A30-ED03-4AD0-BCE5-237632D75503}" dt="2022-11-17T19:25:24.348" v="304" actId="2711"/>
        <pc:sldMkLst>
          <pc:docMk/>
          <pc:sldMk cId="272410576" sldId="326"/>
        </pc:sldMkLst>
      </pc:sldChg>
      <pc:sldChg chg="modSp new mod">
        <pc:chgData name="Kaveri Krishnan" userId="b7c3e7e8-bc1d-4623-be8e-3cf7f79f0877" providerId="ADAL" clId="{83775A30-ED03-4AD0-BCE5-237632D75503}" dt="2022-11-18T05:31:49.161" v="322" actId="5793"/>
        <pc:sldMkLst>
          <pc:docMk/>
          <pc:sldMk cId="2900944563" sldId="327"/>
        </pc:sldMkLst>
      </pc:sldChg>
    </pc:docChg>
  </pc:docChgLst>
  <pc:docChgLst>
    <pc:chgData name="Kaveri Krishnan" userId="b7c3e7e8-bc1d-4623-be8e-3cf7f79f0877" providerId="ADAL" clId="{4B5B4DB1-CCE4-4E62-B23F-56EE3DAAB9F1}"/>
    <pc:docChg chg="delSld">
      <pc:chgData name="Kaveri Krishnan" userId="b7c3e7e8-bc1d-4623-be8e-3cf7f79f0877" providerId="ADAL" clId="{4B5B4DB1-CCE4-4E62-B23F-56EE3DAAB9F1}" dt="2025-01-20T05:35:27.723" v="0" actId="47"/>
      <pc:docMkLst>
        <pc:docMk/>
      </pc:docMkLst>
      <pc:sldChg chg="del">
        <pc:chgData name="Kaveri Krishnan" userId="b7c3e7e8-bc1d-4623-be8e-3cf7f79f0877" providerId="ADAL" clId="{4B5B4DB1-CCE4-4E62-B23F-56EE3DAAB9F1}" dt="2025-01-20T05:35:27.723" v="0" actId="47"/>
        <pc:sldMkLst>
          <pc:docMk/>
          <pc:sldMk cId="0" sldId="280"/>
        </pc:sldMkLst>
      </pc:sldChg>
    </pc:docChg>
  </pc:docChgLst>
  <pc:docChgLst>
    <pc:chgData name="Kaveri Krishnan" userId="b7c3e7e8-bc1d-4623-be8e-3cf7f79f0877" providerId="ADAL" clId="{981CE8F0-9DA9-481D-9690-E39D03511857}"/>
    <pc:docChg chg="undo redo custSel addSld delSld modSld sldOrd">
      <pc:chgData name="Kaveri Krishnan" userId="b7c3e7e8-bc1d-4623-be8e-3cf7f79f0877" providerId="ADAL" clId="{981CE8F0-9DA9-481D-9690-E39D03511857}" dt="2024-09-02T03:55:43.021" v="343" actId="1076"/>
      <pc:docMkLst>
        <pc:docMk/>
      </pc:docMkLst>
      <pc:sldChg chg="modSp mod">
        <pc:chgData name="Kaveri Krishnan" userId="b7c3e7e8-bc1d-4623-be8e-3cf7f79f0877" providerId="ADAL" clId="{981CE8F0-9DA9-481D-9690-E39D03511857}" dt="2024-09-02T03:08:07.395" v="268" actId="255"/>
        <pc:sldMkLst>
          <pc:docMk/>
          <pc:sldMk cId="920855606" sldId="257"/>
        </pc:sldMkLst>
      </pc:sldChg>
      <pc:sldChg chg="modSp mod modAnim">
        <pc:chgData name="Kaveri Krishnan" userId="b7c3e7e8-bc1d-4623-be8e-3cf7f79f0877" providerId="ADAL" clId="{981CE8F0-9DA9-481D-9690-E39D03511857}" dt="2024-09-02T03:17:15.186" v="296"/>
        <pc:sldMkLst>
          <pc:docMk/>
          <pc:sldMk cId="1144266305" sldId="263"/>
        </pc:sldMkLst>
      </pc:sldChg>
      <pc:sldChg chg="delSp modSp mod">
        <pc:chgData name="Kaveri Krishnan" userId="b7c3e7e8-bc1d-4623-be8e-3cf7f79f0877" providerId="ADAL" clId="{981CE8F0-9DA9-481D-9690-E39D03511857}" dt="2024-09-02T03:10:11.561" v="287" actId="478"/>
        <pc:sldMkLst>
          <pc:docMk/>
          <pc:sldMk cId="3423000259" sldId="264"/>
        </pc:sldMkLst>
      </pc:sldChg>
      <pc:sldChg chg="modSp add del mod">
        <pc:chgData name="Kaveri Krishnan" userId="b7c3e7e8-bc1d-4623-be8e-3cf7f79f0877" providerId="ADAL" clId="{981CE8F0-9DA9-481D-9690-E39D03511857}" dt="2024-09-02T03:19:42.253" v="303" actId="47"/>
        <pc:sldMkLst>
          <pc:docMk/>
          <pc:sldMk cId="2388233488" sldId="265"/>
        </pc:sldMkLst>
      </pc:sldChg>
      <pc:sldChg chg="del">
        <pc:chgData name="Kaveri Krishnan" userId="b7c3e7e8-bc1d-4623-be8e-3cf7f79f0877" providerId="ADAL" clId="{981CE8F0-9DA9-481D-9690-E39D03511857}" dt="2024-09-01T13:24:43.766" v="101" actId="2696"/>
        <pc:sldMkLst>
          <pc:docMk/>
          <pc:sldMk cId="3423000259" sldId="265"/>
        </pc:sldMkLst>
      </pc:sldChg>
      <pc:sldChg chg="modSp add mod">
        <pc:chgData name="Kaveri Krishnan" userId="b7c3e7e8-bc1d-4623-be8e-3cf7f79f0877" providerId="ADAL" clId="{981CE8F0-9DA9-481D-9690-E39D03511857}" dt="2024-09-02T03:20:15.236" v="311" actId="20577"/>
        <pc:sldMkLst>
          <pc:docMk/>
          <pc:sldMk cId="877265922" sldId="266"/>
        </pc:sldMkLst>
      </pc:sldChg>
      <pc:sldChg chg="del">
        <pc:chgData name="Kaveri Krishnan" userId="b7c3e7e8-bc1d-4623-be8e-3cf7f79f0877" providerId="ADAL" clId="{981CE8F0-9DA9-481D-9690-E39D03511857}" dt="2024-09-01T13:24:43.766" v="101" actId="2696"/>
        <pc:sldMkLst>
          <pc:docMk/>
          <pc:sldMk cId="3423000259" sldId="266"/>
        </pc:sldMkLst>
      </pc:sldChg>
      <pc:sldChg chg="modSp add">
        <pc:chgData name="Kaveri Krishnan" userId="b7c3e7e8-bc1d-4623-be8e-3cf7f79f0877" providerId="ADAL" clId="{981CE8F0-9DA9-481D-9690-E39D03511857}" dt="2024-09-02T03:01:52.069" v="203"/>
        <pc:sldMkLst>
          <pc:docMk/>
          <pc:sldMk cId="3392041986" sldId="267"/>
        </pc:sldMkLst>
      </pc:sldChg>
      <pc:sldChg chg="del">
        <pc:chgData name="Kaveri Krishnan" userId="b7c3e7e8-bc1d-4623-be8e-3cf7f79f0877" providerId="ADAL" clId="{981CE8F0-9DA9-481D-9690-E39D03511857}" dt="2024-09-01T13:24:43.766" v="101" actId="2696"/>
        <pc:sldMkLst>
          <pc:docMk/>
          <pc:sldMk cId="3423000259" sldId="267"/>
        </pc:sldMkLst>
      </pc:sldChg>
      <pc:sldChg chg="del">
        <pc:chgData name="Kaveri Krishnan" userId="b7c3e7e8-bc1d-4623-be8e-3cf7f79f0877" providerId="ADAL" clId="{981CE8F0-9DA9-481D-9690-E39D03511857}" dt="2024-09-01T13:24:43.766" v="101" actId="2696"/>
        <pc:sldMkLst>
          <pc:docMk/>
          <pc:sldMk cId="3423000259" sldId="269"/>
        </pc:sldMkLst>
      </pc:sldChg>
      <pc:sldChg chg="modSp add mod">
        <pc:chgData name="Kaveri Krishnan" userId="b7c3e7e8-bc1d-4623-be8e-3cf7f79f0877" providerId="ADAL" clId="{981CE8F0-9DA9-481D-9690-E39D03511857}" dt="2024-09-02T03:20:47.869" v="313" actId="255"/>
        <pc:sldMkLst>
          <pc:docMk/>
          <pc:sldMk cId="4027461589" sldId="269"/>
        </pc:sldMkLst>
      </pc:sldChg>
      <pc:sldChg chg="modSp add mod">
        <pc:chgData name="Kaveri Krishnan" userId="b7c3e7e8-bc1d-4623-be8e-3cf7f79f0877" providerId="ADAL" clId="{981CE8F0-9DA9-481D-9690-E39D03511857}" dt="2024-09-02T03:20:41.619" v="312" actId="255"/>
        <pc:sldMkLst>
          <pc:docMk/>
          <pc:sldMk cId="2351905479" sldId="271"/>
        </pc:sldMkLst>
      </pc:sldChg>
      <pc:sldChg chg="del">
        <pc:chgData name="Kaveri Krishnan" userId="b7c3e7e8-bc1d-4623-be8e-3cf7f79f0877" providerId="ADAL" clId="{981CE8F0-9DA9-481D-9690-E39D03511857}" dt="2024-09-01T13:24:43.766" v="101" actId="2696"/>
        <pc:sldMkLst>
          <pc:docMk/>
          <pc:sldMk cId="3423000259" sldId="271"/>
        </pc:sldMkLst>
      </pc:sldChg>
      <pc:sldChg chg="modSp mod modAnim">
        <pc:chgData name="Kaveri Krishnan" userId="b7c3e7e8-bc1d-4623-be8e-3cf7f79f0877" providerId="ADAL" clId="{981CE8F0-9DA9-481D-9690-E39D03511857}" dt="2024-09-02T03:10:16.687" v="288" actId="20577"/>
        <pc:sldMkLst>
          <pc:docMk/>
          <pc:sldMk cId="3423000259" sldId="272"/>
        </pc:sldMkLst>
      </pc:sldChg>
      <pc:sldChg chg="modSp mod">
        <pc:chgData name="Kaveri Krishnan" userId="b7c3e7e8-bc1d-4623-be8e-3cf7f79f0877" providerId="ADAL" clId="{981CE8F0-9DA9-481D-9690-E39D03511857}" dt="2024-09-02T03:01:52.069" v="203"/>
        <pc:sldMkLst>
          <pc:docMk/>
          <pc:sldMk cId="3423000259" sldId="273"/>
        </pc:sldMkLst>
      </pc:sldChg>
      <pc:sldChg chg="modSp mod">
        <pc:chgData name="Kaveri Krishnan" userId="b7c3e7e8-bc1d-4623-be8e-3cf7f79f0877" providerId="ADAL" clId="{981CE8F0-9DA9-481D-9690-E39D03511857}" dt="2024-09-02T03:01:52.069" v="203"/>
        <pc:sldMkLst>
          <pc:docMk/>
          <pc:sldMk cId="3423000259" sldId="274"/>
        </pc:sldMkLst>
      </pc:sldChg>
      <pc:sldChg chg="modSp mod">
        <pc:chgData name="Kaveri Krishnan" userId="b7c3e7e8-bc1d-4623-be8e-3cf7f79f0877" providerId="ADAL" clId="{981CE8F0-9DA9-481D-9690-E39D03511857}" dt="2024-09-02T03:10:54.986" v="291" actId="1076"/>
        <pc:sldMkLst>
          <pc:docMk/>
          <pc:sldMk cId="3423000259" sldId="275"/>
        </pc:sldMkLst>
      </pc:sldChg>
      <pc:sldChg chg="modSp mod">
        <pc:chgData name="Kaveri Krishnan" userId="b7c3e7e8-bc1d-4623-be8e-3cf7f79f0877" providerId="ADAL" clId="{981CE8F0-9DA9-481D-9690-E39D03511857}" dt="2024-09-02T03:18:02.986" v="298" actId="6549"/>
        <pc:sldMkLst>
          <pc:docMk/>
          <pc:sldMk cId="3423000259" sldId="276"/>
        </pc:sldMkLst>
      </pc:sldChg>
      <pc:sldChg chg="modSp add del mod modAnim">
        <pc:chgData name="Kaveri Krishnan" userId="b7c3e7e8-bc1d-4623-be8e-3cf7f79f0877" providerId="ADAL" clId="{981CE8F0-9DA9-481D-9690-E39D03511857}" dt="2024-09-02T03:10:33.227" v="289" actId="2696"/>
        <pc:sldMkLst>
          <pc:docMk/>
          <pc:sldMk cId="481206518" sldId="277"/>
        </pc:sldMkLst>
      </pc:sldChg>
      <pc:sldChg chg="add">
        <pc:chgData name="Kaveri Krishnan" userId="b7c3e7e8-bc1d-4623-be8e-3cf7f79f0877" providerId="ADAL" clId="{981CE8F0-9DA9-481D-9690-E39D03511857}" dt="2024-09-02T03:10:36.848" v="290"/>
        <pc:sldMkLst>
          <pc:docMk/>
          <pc:sldMk cId="2311505629" sldId="277"/>
        </pc:sldMkLst>
      </pc:sldChg>
      <pc:sldChg chg="del">
        <pc:chgData name="Kaveri Krishnan" userId="b7c3e7e8-bc1d-4623-be8e-3cf7f79f0877" providerId="ADAL" clId="{981CE8F0-9DA9-481D-9690-E39D03511857}" dt="2024-09-01T13:21:41.754" v="99" actId="2696"/>
        <pc:sldMkLst>
          <pc:docMk/>
          <pc:sldMk cId="3423000259" sldId="277"/>
        </pc:sldMkLst>
      </pc:sldChg>
      <pc:sldChg chg="modSp add mod modNotesTx">
        <pc:chgData name="Kaveri Krishnan" userId="b7c3e7e8-bc1d-4623-be8e-3cf7f79f0877" providerId="ADAL" clId="{981CE8F0-9DA9-481D-9690-E39D03511857}" dt="2024-09-02T03:55:43.021" v="343" actId="1076"/>
        <pc:sldMkLst>
          <pc:docMk/>
          <pc:sldMk cId="0" sldId="280"/>
        </pc:sldMkLst>
      </pc:sldChg>
      <pc:sldChg chg="modSp mod ord modAnim modShow">
        <pc:chgData name="Kaveri Krishnan" userId="b7c3e7e8-bc1d-4623-be8e-3cf7f79f0877" providerId="ADAL" clId="{981CE8F0-9DA9-481D-9690-E39D03511857}" dt="2024-09-02T03:07:52.174" v="266" actId="5793"/>
        <pc:sldMkLst>
          <pc:docMk/>
          <pc:sldMk cId="1742573392" sldId="281"/>
        </pc:sldMkLst>
      </pc:sldChg>
      <pc:sldChg chg="modSp mod ord modAnim modShow">
        <pc:chgData name="Kaveri Krishnan" userId="b7c3e7e8-bc1d-4623-be8e-3cf7f79f0877" providerId="ADAL" clId="{981CE8F0-9DA9-481D-9690-E39D03511857}" dt="2024-09-02T03:07:59.071" v="267"/>
        <pc:sldMkLst>
          <pc:docMk/>
          <pc:sldMk cId="2253341207" sldId="282"/>
        </pc:sldMkLst>
      </pc:sldChg>
      <pc:sldChg chg="modSp mod">
        <pc:chgData name="Kaveri Krishnan" userId="b7c3e7e8-bc1d-4623-be8e-3cf7f79f0877" providerId="ADAL" clId="{981CE8F0-9DA9-481D-9690-E39D03511857}" dt="2024-09-02T03:08:34.741" v="272" actId="207"/>
        <pc:sldMkLst>
          <pc:docMk/>
          <pc:sldMk cId="2793550757" sldId="286"/>
        </pc:sldMkLst>
      </pc:sldChg>
      <pc:sldChg chg="modSp mod">
        <pc:chgData name="Kaveri Krishnan" userId="b7c3e7e8-bc1d-4623-be8e-3cf7f79f0877" providerId="ADAL" clId="{981CE8F0-9DA9-481D-9690-E39D03511857}" dt="2024-09-02T03:08:51.703" v="273" actId="255"/>
        <pc:sldMkLst>
          <pc:docMk/>
          <pc:sldMk cId="380883612" sldId="287"/>
        </pc:sldMkLst>
      </pc:sldChg>
      <pc:sldChg chg="modSp mod">
        <pc:chgData name="Kaveri Krishnan" userId="b7c3e7e8-bc1d-4623-be8e-3cf7f79f0877" providerId="ADAL" clId="{981CE8F0-9DA9-481D-9690-E39D03511857}" dt="2024-09-02T03:16:34.272" v="295" actId="1076"/>
        <pc:sldMkLst>
          <pc:docMk/>
          <pc:sldMk cId="2321654109" sldId="288"/>
        </pc:sldMkLst>
      </pc:sldChg>
      <pc:sldChg chg="modSp mod">
        <pc:chgData name="Kaveri Krishnan" userId="b7c3e7e8-bc1d-4623-be8e-3cf7f79f0877" providerId="ADAL" clId="{981CE8F0-9DA9-481D-9690-E39D03511857}" dt="2024-09-02T03:09:47.575" v="284" actId="5793"/>
        <pc:sldMkLst>
          <pc:docMk/>
          <pc:sldMk cId="167373762" sldId="291"/>
        </pc:sldMkLst>
      </pc:sldChg>
      <pc:sldChg chg="addSp delSp modSp mod setBg">
        <pc:chgData name="Kaveri Krishnan" userId="b7c3e7e8-bc1d-4623-be8e-3cf7f79f0877" providerId="ADAL" clId="{981CE8F0-9DA9-481D-9690-E39D03511857}" dt="2024-09-02T03:09:28.486" v="281" actId="26606"/>
        <pc:sldMkLst>
          <pc:docMk/>
          <pc:sldMk cId="1659483366" sldId="292"/>
        </pc:sldMkLst>
      </pc:sldChg>
      <pc:sldChg chg="modSp">
        <pc:chgData name="Kaveri Krishnan" userId="b7c3e7e8-bc1d-4623-be8e-3cf7f79f0877" providerId="ADAL" clId="{981CE8F0-9DA9-481D-9690-E39D03511857}" dt="2024-09-02T03:01:52.069" v="203"/>
        <pc:sldMkLst>
          <pc:docMk/>
          <pc:sldMk cId="234640369" sldId="293"/>
        </pc:sldMkLst>
      </pc:sldChg>
      <pc:sldChg chg="modSp mod">
        <pc:chgData name="Kaveri Krishnan" userId="b7c3e7e8-bc1d-4623-be8e-3cf7f79f0877" providerId="ADAL" clId="{981CE8F0-9DA9-481D-9690-E39D03511857}" dt="2024-09-02T03:11:17.820" v="293" actId="20577"/>
        <pc:sldMkLst>
          <pc:docMk/>
          <pc:sldMk cId="1231820456" sldId="294"/>
        </pc:sldMkLst>
      </pc:sldChg>
      <pc:sldChg chg="modSp mod">
        <pc:chgData name="Kaveri Krishnan" userId="b7c3e7e8-bc1d-4623-be8e-3cf7f79f0877" providerId="ADAL" clId="{981CE8F0-9DA9-481D-9690-E39D03511857}" dt="2024-09-02T03:12:01.180" v="294" actId="1076"/>
        <pc:sldMkLst>
          <pc:docMk/>
          <pc:sldMk cId="165726034" sldId="295"/>
        </pc:sldMkLst>
      </pc:sldChg>
      <pc:sldChg chg="addSp delSp modSp mod ord">
        <pc:chgData name="Kaveri Krishnan" userId="b7c3e7e8-bc1d-4623-be8e-3cf7f79f0877" providerId="ADAL" clId="{981CE8F0-9DA9-481D-9690-E39D03511857}" dt="2024-09-02T03:05:17.589" v="229" actId="1076"/>
        <pc:sldMkLst>
          <pc:docMk/>
          <pc:sldMk cId="1071271564" sldId="296"/>
        </pc:sldMkLst>
      </pc:sldChg>
      <pc:sldChg chg="modSp">
        <pc:chgData name="Kaveri Krishnan" userId="b7c3e7e8-bc1d-4623-be8e-3cf7f79f0877" providerId="ADAL" clId="{981CE8F0-9DA9-481D-9690-E39D03511857}" dt="2024-09-02T03:01:52.069" v="203"/>
        <pc:sldMkLst>
          <pc:docMk/>
          <pc:sldMk cId="2097901800" sldId="298"/>
        </pc:sldMkLst>
      </pc:sldChg>
      <pc:sldChg chg="modSp add mod">
        <pc:chgData name="Kaveri Krishnan" userId="b7c3e7e8-bc1d-4623-be8e-3cf7f79f0877" providerId="ADAL" clId="{981CE8F0-9DA9-481D-9690-E39D03511857}" dt="2024-09-02T03:19:52.237" v="306" actId="1076"/>
        <pc:sldMkLst>
          <pc:docMk/>
          <pc:sldMk cId="1682725803" sldId="306"/>
        </pc:sldMkLst>
      </pc:sldChg>
      <pc:sldChg chg="del">
        <pc:chgData name="Kaveri Krishnan" userId="b7c3e7e8-bc1d-4623-be8e-3cf7f79f0877" providerId="ADAL" clId="{981CE8F0-9DA9-481D-9690-E39D03511857}" dt="2024-09-01T13:24:43.766" v="101" actId="2696"/>
        <pc:sldMkLst>
          <pc:docMk/>
          <pc:sldMk cId="2191608936" sldId="306"/>
        </pc:sldMkLst>
      </pc:sldChg>
      <pc:sldChg chg="del">
        <pc:chgData name="Kaveri Krishnan" userId="b7c3e7e8-bc1d-4623-be8e-3cf7f79f0877" providerId="ADAL" clId="{981CE8F0-9DA9-481D-9690-E39D03511857}" dt="2024-09-01T13:24:43.766" v="101" actId="2696"/>
        <pc:sldMkLst>
          <pc:docMk/>
          <pc:sldMk cId="187043224" sldId="307"/>
        </pc:sldMkLst>
      </pc:sldChg>
      <pc:sldChg chg="modSp add">
        <pc:chgData name="Kaveri Krishnan" userId="b7c3e7e8-bc1d-4623-be8e-3cf7f79f0877" providerId="ADAL" clId="{981CE8F0-9DA9-481D-9690-E39D03511857}" dt="2024-09-02T03:01:52.069" v="203"/>
        <pc:sldMkLst>
          <pc:docMk/>
          <pc:sldMk cId="834185023" sldId="307"/>
        </pc:sldMkLst>
      </pc:sldChg>
      <pc:sldChg chg="modSp">
        <pc:chgData name="Kaveri Krishnan" userId="b7c3e7e8-bc1d-4623-be8e-3cf7f79f0877" providerId="ADAL" clId="{981CE8F0-9DA9-481D-9690-E39D03511857}" dt="2024-09-02T03:01:52.069" v="203"/>
        <pc:sldMkLst>
          <pc:docMk/>
          <pc:sldMk cId="4112196187" sldId="308"/>
        </pc:sldMkLst>
      </pc:sldChg>
      <pc:sldChg chg="modSp">
        <pc:chgData name="Kaveri Krishnan" userId="b7c3e7e8-bc1d-4623-be8e-3cf7f79f0877" providerId="ADAL" clId="{981CE8F0-9DA9-481D-9690-E39D03511857}" dt="2024-09-02T03:01:52.069" v="203"/>
        <pc:sldMkLst>
          <pc:docMk/>
          <pc:sldMk cId="1708123555" sldId="309"/>
        </pc:sldMkLst>
      </pc:sldChg>
      <pc:sldChg chg="modSp">
        <pc:chgData name="Kaveri Krishnan" userId="b7c3e7e8-bc1d-4623-be8e-3cf7f79f0877" providerId="ADAL" clId="{981CE8F0-9DA9-481D-9690-E39D03511857}" dt="2024-09-02T03:01:52.069" v="203"/>
        <pc:sldMkLst>
          <pc:docMk/>
          <pc:sldMk cId="3758398100" sldId="310"/>
        </pc:sldMkLst>
      </pc:sldChg>
      <pc:sldChg chg="del">
        <pc:chgData name="Kaveri Krishnan" userId="b7c3e7e8-bc1d-4623-be8e-3cf7f79f0877" providerId="ADAL" clId="{981CE8F0-9DA9-481D-9690-E39D03511857}" dt="2024-09-01T13:24:43.766" v="101" actId="2696"/>
        <pc:sldMkLst>
          <pc:docMk/>
          <pc:sldMk cId="567686349" sldId="311"/>
        </pc:sldMkLst>
      </pc:sldChg>
      <pc:sldChg chg="modSp add">
        <pc:chgData name="Kaveri Krishnan" userId="b7c3e7e8-bc1d-4623-be8e-3cf7f79f0877" providerId="ADAL" clId="{981CE8F0-9DA9-481D-9690-E39D03511857}" dt="2024-09-02T03:01:52.069" v="203"/>
        <pc:sldMkLst>
          <pc:docMk/>
          <pc:sldMk cId="3702246019" sldId="311"/>
        </pc:sldMkLst>
      </pc:sldChg>
      <pc:sldChg chg="del">
        <pc:chgData name="Kaveri Krishnan" userId="b7c3e7e8-bc1d-4623-be8e-3cf7f79f0877" providerId="ADAL" clId="{981CE8F0-9DA9-481D-9690-E39D03511857}" dt="2024-09-01T13:25:09.198" v="103" actId="47"/>
        <pc:sldMkLst>
          <pc:docMk/>
          <pc:sldMk cId="339566827" sldId="312"/>
        </pc:sldMkLst>
      </pc:sldChg>
      <pc:sldChg chg="del">
        <pc:chgData name="Kaveri Krishnan" userId="b7c3e7e8-bc1d-4623-be8e-3cf7f79f0877" providerId="ADAL" clId="{981CE8F0-9DA9-481D-9690-E39D03511857}" dt="2024-09-01T13:25:10.460" v="104" actId="47"/>
        <pc:sldMkLst>
          <pc:docMk/>
          <pc:sldMk cId="2749718539" sldId="313"/>
        </pc:sldMkLst>
      </pc:sldChg>
      <pc:sldChg chg="del">
        <pc:chgData name="Kaveri Krishnan" userId="b7c3e7e8-bc1d-4623-be8e-3cf7f79f0877" providerId="ADAL" clId="{981CE8F0-9DA9-481D-9690-E39D03511857}" dt="2024-09-01T13:25:11.200" v="105" actId="47"/>
        <pc:sldMkLst>
          <pc:docMk/>
          <pc:sldMk cId="3926914095" sldId="314"/>
        </pc:sldMkLst>
      </pc:sldChg>
      <pc:sldChg chg="del">
        <pc:chgData name="Kaveri Krishnan" userId="b7c3e7e8-bc1d-4623-be8e-3cf7f79f0877" providerId="ADAL" clId="{981CE8F0-9DA9-481D-9690-E39D03511857}" dt="2024-09-01T13:25:12.365" v="106" actId="47"/>
        <pc:sldMkLst>
          <pc:docMk/>
          <pc:sldMk cId="2174503914" sldId="315"/>
        </pc:sldMkLst>
      </pc:sldChg>
      <pc:sldChg chg="del">
        <pc:chgData name="Kaveri Krishnan" userId="b7c3e7e8-bc1d-4623-be8e-3cf7f79f0877" providerId="ADAL" clId="{981CE8F0-9DA9-481D-9690-E39D03511857}" dt="2024-09-01T13:25:13.172" v="107" actId="47"/>
        <pc:sldMkLst>
          <pc:docMk/>
          <pc:sldMk cId="2884399204" sldId="316"/>
        </pc:sldMkLst>
      </pc:sldChg>
      <pc:sldChg chg="del">
        <pc:chgData name="Kaveri Krishnan" userId="b7c3e7e8-bc1d-4623-be8e-3cf7f79f0877" providerId="ADAL" clId="{981CE8F0-9DA9-481D-9690-E39D03511857}" dt="2024-09-01T13:25:15.260" v="108" actId="47"/>
        <pc:sldMkLst>
          <pc:docMk/>
          <pc:sldMk cId="3450575152" sldId="317"/>
        </pc:sldMkLst>
      </pc:sldChg>
      <pc:sldChg chg="del">
        <pc:chgData name="Kaveri Krishnan" userId="b7c3e7e8-bc1d-4623-be8e-3cf7f79f0877" providerId="ADAL" clId="{981CE8F0-9DA9-481D-9690-E39D03511857}" dt="2024-09-01T13:25:16.701" v="109" actId="47"/>
        <pc:sldMkLst>
          <pc:docMk/>
          <pc:sldMk cId="933917305" sldId="318"/>
        </pc:sldMkLst>
      </pc:sldChg>
      <pc:sldChg chg="del">
        <pc:chgData name="Kaveri Krishnan" userId="b7c3e7e8-bc1d-4623-be8e-3cf7f79f0877" providerId="ADAL" clId="{981CE8F0-9DA9-481D-9690-E39D03511857}" dt="2024-09-01T13:25:17.862" v="110" actId="47"/>
        <pc:sldMkLst>
          <pc:docMk/>
          <pc:sldMk cId="2364425278" sldId="319"/>
        </pc:sldMkLst>
      </pc:sldChg>
      <pc:sldChg chg="delSp modSp add mod setBg delDesignElem">
        <pc:chgData name="Kaveri Krishnan" userId="b7c3e7e8-bc1d-4623-be8e-3cf7f79f0877" providerId="ADAL" clId="{981CE8F0-9DA9-481D-9690-E39D03511857}" dt="2024-09-02T03:21:13.270" v="318" actId="20577"/>
        <pc:sldMkLst>
          <pc:docMk/>
          <pc:sldMk cId="1035471818" sldId="320"/>
        </pc:sldMkLst>
      </pc:sldChg>
      <pc:sldChg chg="del">
        <pc:chgData name="Kaveri Krishnan" userId="b7c3e7e8-bc1d-4623-be8e-3cf7f79f0877" providerId="ADAL" clId="{981CE8F0-9DA9-481D-9690-E39D03511857}" dt="2024-09-01T13:25:47.457" v="111" actId="2696"/>
        <pc:sldMkLst>
          <pc:docMk/>
          <pc:sldMk cId="1685602788" sldId="320"/>
        </pc:sldMkLst>
      </pc:sldChg>
      <pc:sldChg chg="del">
        <pc:chgData name="Kaveri Krishnan" userId="b7c3e7e8-bc1d-4623-be8e-3cf7f79f0877" providerId="ADAL" clId="{981CE8F0-9DA9-481D-9690-E39D03511857}" dt="2024-09-01T13:25:47.457" v="111" actId="2696"/>
        <pc:sldMkLst>
          <pc:docMk/>
          <pc:sldMk cId="126213832" sldId="321"/>
        </pc:sldMkLst>
      </pc:sldChg>
      <pc:sldChg chg="modSp add">
        <pc:chgData name="Kaveri Krishnan" userId="b7c3e7e8-bc1d-4623-be8e-3cf7f79f0877" providerId="ADAL" clId="{981CE8F0-9DA9-481D-9690-E39D03511857}" dt="2024-09-02T03:01:52.069" v="203"/>
        <pc:sldMkLst>
          <pc:docMk/>
          <pc:sldMk cId="2449281710" sldId="321"/>
        </pc:sldMkLst>
      </pc:sldChg>
      <pc:sldChg chg="del">
        <pc:chgData name="Kaveri Krishnan" userId="b7c3e7e8-bc1d-4623-be8e-3cf7f79f0877" providerId="ADAL" clId="{981CE8F0-9DA9-481D-9690-E39D03511857}" dt="2024-09-01T13:25:47.457" v="111" actId="2696"/>
        <pc:sldMkLst>
          <pc:docMk/>
          <pc:sldMk cId="3143819816" sldId="322"/>
        </pc:sldMkLst>
      </pc:sldChg>
      <pc:sldChg chg="modSp add mod">
        <pc:chgData name="Kaveri Krishnan" userId="b7c3e7e8-bc1d-4623-be8e-3cf7f79f0877" providerId="ADAL" clId="{981CE8F0-9DA9-481D-9690-E39D03511857}" dt="2024-09-02T03:01:52.069" v="203"/>
        <pc:sldMkLst>
          <pc:docMk/>
          <pc:sldMk cId="3463694177" sldId="322"/>
        </pc:sldMkLst>
      </pc:sldChg>
      <pc:sldChg chg="modSp">
        <pc:chgData name="Kaveri Krishnan" userId="b7c3e7e8-bc1d-4623-be8e-3cf7f79f0877" providerId="ADAL" clId="{981CE8F0-9DA9-481D-9690-E39D03511857}" dt="2024-09-02T03:01:52.069" v="203"/>
        <pc:sldMkLst>
          <pc:docMk/>
          <pc:sldMk cId="4195468092" sldId="323"/>
        </pc:sldMkLst>
      </pc:sldChg>
      <pc:sldChg chg="modSp">
        <pc:chgData name="Kaveri Krishnan" userId="b7c3e7e8-bc1d-4623-be8e-3cf7f79f0877" providerId="ADAL" clId="{981CE8F0-9DA9-481D-9690-E39D03511857}" dt="2024-09-02T03:01:52.069" v="203"/>
        <pc:sldMkLst>
          <pc:docMk/>
          <pc:sldMk cId="2180490876" sldId="324"/>
        </pc:sldMkLst>
      </pc:sldChg>
      <pc:sldChg chg="modSp del mod">
        <pc:chgData name="Kaveri Krishnan" userId="b7c3e7e8-bc1d-4623-be8e-3cf7f79f0877" providerId="ADAL" clId="{981CE8F0-9DA9-481D-9690-E39D03511857}" dt="2024-09-02T03:34:22.540" v="334" actId="47"/>
        <pc:sldMkLst>
          <pc:docMk/>
          <pc:sldMk cId="3207399844" sldId="325"/>
        </pc:sldMkLst>
      </pc:sldChg>
      <pc:sldChg chg="modSp del">
        <pc:chgData name="Kaveri Krishnan" userId="b7c3e7e8-bc1d-4623-be8e-3cf7f79f0877" providerId="ADAL" clId="{981CE8F0-9DA9-481D-9690-E39D03511857}" dt="2024-09-02T03:21:44.638" v="319" actId="47"/>
        <pc:sldMkLst>
          <pc:docMk/>
          <pc:sldMk cId="272410576" sldId="326"/>
        </pc:sldMkLst>
      </pc:sldChg>
      <pc:sldChg chg="modSp del mod">
        <pc:chgData name="Kaveri Krishnan" userId="b7c3e7e8-bc1d-4623-be8e-3cf7f79f0877" providerId="ADAL" clId="{981CE8F0-9DA9-481D-9690-E39D03511857}" dt="2024-09-02T03:34:24.586" v="335" actId="47"/>
        <pc:sldMkLst>
          <pc:docMk/>
          <pc:sldMk cId="2900944563" sldId="327"/>
        </pc:sldMkLst>
      </pc:sldChg>
      <pc:sldChg chg="addSp delSp modSp new mod setBg">
        <pc:chgData name="Kaveri Krishnan" userId="b7c3e7e8-bc1d-4623-be8e-3cf7f79f0877" providerId="ADAL" clId="{981CE8F0-9DA9-481D-9690-E39D03511857}" dt="2024-09-02T03:05:48.774" v="235" actId="255"/>
        <pc:sldMkLst>
          <pc:docMk/>
          <pc:sldMk cId="3634342668" sldId="328"/>
        </pc:sldMkLst>
      </pc:sldChg>
      <pc:sldChg chg="addSp delSp modSp new mod setBg">
        <pc:chgData name="Kaveri Krishnan" userId="b7c3e7e8-bc1d-4623-be8e-3cf7f79f0877" providerId="ADAL" clId="{981CE8F0-9DA9-481D-9690-E39D03511857}" dt="2024-09-02T03:06:37.287" v="244" actId="2711"/>
        <pc:sldMkLst>
          <pc:docMk/>
          <pc:sldMk cId="3936394965" sldId="329"/>
        </pc:sldMkLst>
      </pc:sldChg>
      <pc:sldChg chg="modSp new mod">
        <pc:chgData name="Kaveri Krishnan" userId="b7c3e7e8-bc1d-4623-be8e-3cf7f79f0877" providerId="ADAL" clId="{981CE8F0-9DA9-481D-9690-E39D03511857}" dt="2024-09-02T03:35:28.421" v="338" actId="5793"/>
        <pc:sldMkLst>
          <pc:docMk/>
          <pc:sldMk cId="1132270990" sldId="330"/>
        </pc:sldMkLst>
      </pc:sldChg>
      <pc:sldChg chg="modSp new del mod">
        <pc:chgData name="Kaveri Krishnan" userId="b7c3e7e8-bc1d-4623-be8e-3cf7f79f0877" providerId="ADAL" clId="{981CE8F0-9DA9-481D-9690-E39D03511857}" dt="2024-09-02T03:00:55.636" v="156" actId="47"/>
        <pc:sldMkLst>
          <pc:docMk/>
          <pc:sldMk cId="1819627000" sldId="331"/>
        </pc:sldMkLst>
      </pc:sldChg>
      <pc:sldChg chg="new del">
        <pc:chgData name="Kaveri Krishnan" userId="b7c3e7e8-bc1d-4623-be8e-3cf7f79f0877" providerId="ADAL" clId="{981CE8F0-9DA9-481D-9690-E39D03511857}" dt="2024-09-02T03:00:30.619" v="137" actId="47"/>
        <pc:sldMkLst>
          <pc:docMk/>
          <pc:sldMk cId="2750830669" sldId="332"/>
        </pc:sldMkLst>
      </pc:sldChg>
      <pc:sldChg chg="addSp modSp new mod setBg addAnim modAnim setClrOvrMap">
        <pc:chgData name="Kaveri Krishnan" userId="b7c3e7e8-bc1d-4623-be8e-3cf7f79f0877" providerId="ADAL" clId="{981CE8F0-9DA9-481D-9690-E39D03511857}" dt="2024-09-02T03:04:55.853" v="228" actId="255"/>
        <pc:sldMkLst>
          <pc:docMk/>
          <pc:sldMk cId="3386288762" sldId="332"/>
        </pc:sldMkLst>
      </pc:sldChg>
    </pc:docChg>
  </pc:docChgLst>
  <pc:docChgLst>
    <pc:chgData name="Kaveri Krishnan" userId="b7c3e7e8-bc1d-4623-be8e-3cf7f79f0877" providerId="ADAL" clId="{2A13077E-F881-478E-B1A8-DD764DEBE11C}"/>
    <pc:docChg chg="modSld">
      <pc:chgData name="Kaveri Krishnan" userId="b7c3e7e8-bc1d-4623-be8e-3cf7f79f0877" providerId="ADAL" clId="{2A13077E-F881-478E-B1A8-DD764DEBE11C}" dt="2023-11-15T18:37:37.692" v="34" actId="1036"/>
      <pc:docMkLst>
        <pc:docMk/>
      </pc:docMkLst>
      <pc:sldChg chg="modSp mod">
        <pc:chgData name="Kaveri Krishnan" userId="b7c3e7e8-bc1d-4623-be8e-3cf7f79f0877" providerId="ADAL" clId="{2A13077E-F881-478E-B1A8-DD764DEBE11C}" dt="2023-11-15T18:37:37.692" v="34" actId="1036"/>
        <pc:sldMkLst>
          <pc:docMk/>
          <pc:sldMk cId="165726034" sldId="295"/>
        </pc:sldMkLst>
      </pc:sldChg>
      <pc:sldChg chg="modSp mod">
        <pc:chgData name="Kaveri Krishnan" userId="b7c3e7e8-bc1d-4623-be8e-3cf7f79f0877" providerId="ADAL" clId="{2A13077E-F881-478E-B1A8-DD764DEBE11C}" dt="2023-11-15T17:53:40.653" v="23" actId="20577"/>
        <pc:sldMkLst>
          <pc:docMk/>
          <pc:sldMk cId="567686349" sldId="311"/>
        </pc:sldMkLst>
      </pc:sldChg>
      <pc:sldChg chg="modSp mod">
        <pc:chgData name="Kaveri Krishnan" userId="b7c3e7e8-bc1d-4623-be8e-3cf7f79f0877" providerId="ADAL" clId="{2A13077E-F881-478E-B1A8-DD764DEBE11C}" dt="2023-11-15T17:54:29.925" v="24" actId="5793"/>
        <pc:sldMkLst>
          <pc:docMk/>
          <pc:sldMk cId="339566827" sldId="312"/>
        </pc:sldMkLst>
      </pc:sldChg>
      <pc:sldChg chg="modSp mod">
        <pc:chgData name="Kaveri Krishnan" userId="b7c3e7e8-bc1d-4623-be8e-3cf7f79f0877" providerId="ADAL" clId="{2A13077E-F881-478E-B1A8-DD764DEBE11C}" dt="2023-11-15T18:19:43.444" v="33" actId="20577"/>
        <pc:sldMkLst>
          <pc:docMk/>
          <pc:sldMk cId="2180490876" sldId="324"/>
        </pc:sldMkLst>
      </pc:sldChg>
    </pc:docChg>
  </pc:docChgLst>
  <pc:docChgLst>
    <pc:chgData name="Kaveri Krishnan" userId="b7c3e7e8-bc1d-4623-be8e-3cf7f79f0877" providerId="ADAL" clId="{70718C0E-0D3C-4CDB-9D3B-9F8FBA921DDB}"/>
    <pc:docChg chg="custSel addSld modSld">
      <pc:chgData name="Kaveri Krishnan" userId="b7c3e7e8-bc1d-4623-be8e-3cf7f79f0877" providerId="ADAL" clId="{70718C0E-0D3C-4CDB-9D3B-9F8FBA921DDB}" dt="2024-10-11T08:11:51.930" v="7" actId="255"/>
      <pc:docMkLst>
        <pc:docMk/>
      </pc:docMkLst>
      <pc:sldChg chg="modSp add mod">
        <pc:chgData name="Kaveri Krishnan" userId="b7c3e7e8-bc1d-4623-be8e-3cf7f79f0877" providerId="ADAL" clId="{70718C0E-0D3C-4CDB-9D3B-9F8FBA921DDB}" dt="2024-10-11T08:11:06.811" v="2" actId="1076"/>
        <pc:sldMkLst>
          <pc:docMk/>
          <pc:sldMk cId="4227788069" sldId="341"/>
        </pc:sldMkLst>
      </pc:sldChg>
      <pc:sldChg chg="addSp delSp modSp add mod setBg delDesignElem">
        <pc:chgData name="Kaveri Krishnan" userId="b7c3e7e8-bc1d-4623-be8e-3cf7f79f0877" providerId="ADAL" clId="{70718C0E-0D3C-4CDB-9D3B-9F8FBA921DDB}" dt="2024-10-11T08:11:51.930" v="7" actId="255"/>
        <pc:sldMkLst>
          <pc:docMk/>
          <pc:sldMk cId="3800501031" sldId="348"/>
        </pc:sldMkLst>
      </pc:sldChg>
    </pc:docChg>
  </pc:docChgLst>
  <pc:docChgLst>
    <pc:chgData name="Kaveri Krishnan" userId="b7c3e7e8-bc1d-4623-be8e-3cf7f79f0877" providerId="ADAL" clId="{958A334E-0089-440D-8AB2-6F71681E521E}"/>
    <pc:docChg chg="undo custSel delSld modSld">
      <pc:chgData name="Kaveri Krishnan" userId="b7c3e7e8-bc1d-4623-be8e-3cf7f79f0877" providerId="ADAL" clId="{958A334E-0089-440D-8AB2-6F71681E521E}" dt="2022-11-12T18:53:50.282" v="306" actId="47"/>
      <pc:docMkLst>
        <pc:docMk/>
      </pc:docMkLst>
      <pc:sldChg chg="del">
        <pc:chgData name="Kaveri Krishnan" userId="b7c3e7e8-bc1d-4623-be8e-3cf7f79f0877" providerId="ADAL" clId="{958A334E-0089-440D-8AB2-6F71681E521E}" dt="2022-11-12T17:27:54.137" v="0" actId="47"/>
        <pc:sldMkLst>
          <pc:docMk/>
          <pc:sldMk cId="3697334713" sldId="256"/>
        </pc:sldMkLst>
      </pc:sldChg>
      <pc:sldChg chg="del">
        <pc:chgData name="Kaveri Krishnan" userId="b7c3e7e8-bc1d-4623-be8e-3cf7f79f0877" providerId="ADAL" clId="{958A334E-0089-440D-8AB2-6F71681E521E}" dt="2022-11-12T18:52:01.205" v="298" actId="47"/>
        <pc:sldMkLst>
          <pc:docMk/>
          <pc:sldMk cId="3423000259" sldId="270"/>
        </pc:sldMkLst>
      </pc:sldChg>
      <pc:sldChg chg="del">
        <pc:chgData name="Kaveri Krishnan" userId="b7c3e7e8-bc1d-4623-be8e-3cf7f79f0877" providerId="ADAL" clId="{958A334E-0089-440D-8AB2-6F71681E521E}" dt="2022-11-12T18:52:37.324" v="299" actId="47"/>
        <pc:sldMkLst>
          <pc:docMk/>
          <pc:sldMk cId="2457851067" sldId="280"/>
        </pc:sldMkLst>
      </pc:sldChg>
      <pc:sldChg chg="mod modShow">
        <pc:chgData name="Kaveri Krishnan" userId="b7c3e7e8-bc1d-4623-be8e-3cf7f79f0877" providerId="ADAL" clId="{958A334E-0089-440D-8AB2-6F71681E521E}" dt="2022-11-12T17:30:25.625" v="14" actId="729"/>
        <pc:sldMkLst>
          <pc:docMk/>
          <pc:sldMk cId="1742573392" sldId="281"/>
        </pc:sldMkLst>
      </pc:sldChg>
      <pc:sldChg chg="mod modShow">
        <pc:chgData name="Kaveri Krishnan" userId="b7c3e7e8-bc1d-4623-be8e-3cf7f79f0877" providerId="ADAL" clId="{958A334E-0089-440D-8AB2-6F71681E521E}" dt="2022-11-12T17:30:21.643" v="13" actId="729"/>
        <pc:sldMkLst>
          <pc:docMk/>
          <pc:sldMk cId="2253341207" sldId="282"/>
        </pc:sldMkLst>
      </pc:sldChg>
      <pc:sldChg chg="modSp mod modAnim">
        <pc:chgData name="Kaveri Krishnan" userId="b7c3e7e8-bc1d-4623-be8e-3cf7f79f0877" providerId="ADAL" clId="{958A334E-0089-440D-8AB2-6F71681E521E}" dt="2022-11-12T18:53:10.831" v="305" actId="20577"/>
        <pc:sldMkLst>
          <pc:docMk/>
          <pc:sldMk cId="2793550757" sldId="286"/>
        </pc:sldMkLst>
      </pc:sldChg>
      <pc:sldChg chg="addSp modSp mod">
        <pc:chgData name="Kaveri Krishnan" userId="b7c3e7e8-bc1d-4623-be8e-3cf7f79f0877" providerId="ADAL" clId="{958A334E-0089-440D-8AB2-6F71681E521E}" dt="2022-11-12T18:42:47.662" v="290" actId="20577"/>
        <pc:sldMkLst>
          <pc:docMk/>
          <pc:sldMk cId="380883612" sldId="287"/>
        </pc:sldMkLst>
      </pc:sldChg>
      <pc:sldChg chg="addSp delSp modSp mod">
        <pc:chgData name="Kaveri Krishnan" userId="b7c3e7e8-bc1d-4623-be8e-3cf7f79f0877" providerId="ADAL" clId="{958A334E-0089-440D-8AB2-6F71681E521E}" dt="2022-11-12T18:42:36.171" v="287" actId="20577"/>
        <pc:sldMkLst>
          <pc:docMk/>
          <pc:sldMk cId="2321654109" sldId="288"/>
        </pc:sldMkLst>
      </pc:sldChg>
      <pc:sldChg chg="del">
        <pc:chgData name="Kaveri Krishnan" userId="b7c3e7e8-bc1d-4623-be8e-3cf7f79f0877" providerId="ADAL" clId="{958A334E-0089-440D-8AB2-6F71681E521E}" dt="2022-11-12T17:30:54.196" v="15" actId="47"/>
        <pc:sldMkLst>
          <pc:docMk/>
          <pc:sldMk cId="4253105682" sldId="289"/>
        </pc:sldMkLst>
      </pc:sldChg>
      <pc:sldChg chg="modSp">
        <pc:chgData name="Kaveri Krishnan" userId="b7c3e7e8-bc1d-4623-be8e-3cf7f79f0877" providerId="ADAL" clId="{958A334E-0089-440D-8AB2-6F71681E521E}" dt="2022-11-12T18:38:12.781" v="27" actId="20577"/>
        <pc:sldMkLst>
          <pc:docMk/>
          <pc:sldMk cId="167373762" sldId="291"/>
        </pc:sldMkLst>
      </pc:sldChg>
      <pc:sldChg chg="modSp mod">
        <pc:chgData name="Kaveri Krishnan" userId="b7c3e7e8-bc1d-4623-be8e-3cf7f79f0877" providerId="ADAL" clId="{958A334E-0089-440D-8AB2-6F71681E521E}" dt="2022-11-12T18:43:45.689" v="296" actId="798"/>
        <pc:sldMkLst>
          <pc:docMk/>
          <pc:sldMk cId="1659483366" sldId="292"/>
        </pc:sldMkLst>
      </pc:sldChg>
      <pc:sldChg chg="modSp mod">
        <pc:chgData name="Kaveri Krishnan" userId="b7c3e7e8-bc1d-4623-be8e-3cf7f79f0877" providerId="ADAL" clId="{958A334E-0089-440D-8AB2-6F71681E521E}" dt="2022-11-12T17:30:11.620" v="12" actId="20577"/>
        <pc:sldMkLst>
          <pc:docMk/>
          <pc:sldMk cId="1071271564" sldId="296"/>
        </pc:sldMkLst>
      </pc:sldChg>
      <pc:sldChg chg="del">
        <pc:chgData name="Kaveri Krishnan" userId="b7c3e7e8-bc1d-4623-be8e-3cf7f79f0877" providerId="ADAL" clId="{958A334E-0089-440D-8AB2-6F71681E521E}" dt="2022-11-12T18:53:50.282" v="306" actId="47"/>
        <pc:sldMkLst>
          <pc:docMk/>
          <pc:sldMk cId="3790253802" sldId="297"/>
        </pc:sldMkLst>
      </pc:sldChg>
      <pc:sldChg chg="del">
        <pc:chgData name="Kaveri Krishnan" userId="b7c3e7e8-bc1d-4623-be8e-3cf7f79f0877" providerId="ADAL" clId="{958A334E-0089-440D-8AB2-6F71681E521E}" dt="2022-11-12T17:27:56.376" v="3" actId="47"/>
        <pc:sldMkLst>
          <pc:docMk/>
          <pc:sldMk cId="3160305566" sldId="299"/>
        </pc:sldMkLst>
      </pc:sldChg>
      <pc:sldChg chg="del">
        <pc:chgData name="Kaveri Krishnan" userId="b7c3e7e8-bc1d-4623-be8e-3cf7f79f0877" providerId="ADAL" clId="{958A334E-0089-440D-8AB2-6F71681E521E}" dt="2022-11-12T17:27:55.231" v="1" actId="47"/>
        <pc:sldMkLst>
          <pc:docMk/>
          <pc:sldMk cId="2056211054" sldId="303"/>
        </pc:sldMkLst>
      </pc:sldChg>
      <pc:sldChg chg="del">
        <pc:chgData name="Kaveri Krishnan" userId="b7c3e7e8-bc1d-4623-be8e-3cf7f79f0877" providerId="ADAL" clId="{958A334E-0089-440D-8AB2-6F71681E521E}" dt="2022-11-12T18:49:25.837" v="297" actId="47"/>
        <pc:sldMkLst>
          <pc:docMk/>
          <pc:sldMk cId="328675095" sldId="304"/>
        </pc:sldMkLst>
      </pc:sldChg>
      <pc:sldChg chg="del">
        <pc:chgData name="Kaveri Krishnan" userId="b7c3e7e8-bc1d-4623-be8e-3cf7f79f0877" providerId="ADAL" clId="{958A334E-0089-440D-8AB2-6F71681E521E}" dt="2022-11-12T17:27:55.877" v="2" actId="47"/>
        <pc:sldMkLst>
          <pc:docMk/>
          <pc:sldMk cId="2283321157" sldId="305"/>
        </pc:sldMkLst>
      </pc:sldChg>
    </pc:docChg>
  </pc:docChgLst>
  <pc:docChgLst>
    <pc:chgData name="Kaveri Krishnan" userId="b7c3e7e8-bc1d-4623-be8e-3cf7f79f0877" providerId="ADAL" clId="{D6D22A5B-9672-4592-9D1D-D37C5BC25F71}"/>
    <pc:docChg chg="undo custSel addSld delSld modSld sldOrd">
      <pc:chgData name="Kaveri Krishnan" userId="b7c3e7e8-bc1d-4623-be8e-3cf7f79f0877" providerId="ADAL" clId="{D6D22A5B-9672-4592-9D1D-D37C5BC25F71}" dt="2024-11-18T08:59:22.873" v="38" actId="113"/>
      <pc:docMkLst>
        <pc:docMk/>
      </pc:docMkLst>
      <pc:sldChg chg="add ord">
        <pc:chgData name="Kaveri Krishnan" userId="b7c3e7e8-bc1d-4623-be8e-3cf7f79f0877" providerId="ADAL" clId="{D6D22A5B-9672-4592-9D1D-D37C5BC25F71}" dt="2024-11-18T08:48:27.928" v="2"/>
        <pc:sldMkLst>
          <pc:docMk/>
          <pc:sldMk cId="920855606" sldId="257"/>
        </pc:sldMkLst>
      </pc:sldChg>
      <pc:sldChg chg="add">
        <pc:chgData name="Kaveri Krishnan" userId="b7c3e7e8-bc1d-4623-be8e-3cf7f79f0877" providerId="ADAL" clId="{D6D22A5B-9672-4592-9D1D-D37C5BC25F71}" dt="2024-11-18T08:52:11.869" v="9"/>
        <pc:sldMkLst>
          <pc:docMk/>
          <pc:sldMk cId="3086087655" sldId="274"/>
        </pc:sldMkLst>
      </pc:sldChg>
      <pc:sldChg chg="add">
        <pc:chgData name="Kaveri Krishnan" userId="b7c3e7e8-bc1d-4623-be8e-3cf7f79f0877" providerId="ADAL" clId="{D6D22A5B-9672-4592-9D1D-D37C5BC25F71}" dt="2024-11-18T08:52:11.869" v="9"/>
        <pc:sldMkLst>
          <pc:docMk/>
          <pc:sldMk cId="2816839631" sldId="275"/>
        </pc:sldMkLst>
      </pc:sldChg>
      <pc:sldChg chg="add">
        <pc:chgData name="Kaveri Krishnan" userId="b7c3e7e8-bc1d-4623-be8e-3cf7f79f0877" providerId="ADAL" clId="{D6D22A5B-9672-4592-9D1D-D37C5BC25F71}" dt="2024-11-18T08:52:11.869" v="9"/>
        <pc:sldMkLst>
          <pc:docMk/>
          <pc:sldMk cId="1750173967" sldId="276"/>
        </pc:sldMkLst>
      </pc:sldChg>
      <pc:sldChg chg="add">
        <pc:chgData name="Kaveri Krishnan" userId="b7c3e7e8-bc1d-4623-be8e-3cf7f79f0877" providerId="ADAL" clId="{D6D22A5B-9672-4592-9D1D-D37C5BC25F71}" dt="2024-11-18T08:51:28.556" v="5"/>
        <pc:sldMkLst>
          <pc:docMk/>
          <pc:sldMk cId="4112196187" sldId="308"/>
        </pc:sldMkLst>
      </pc:sldChg>
      <pc:sldChg chg="add">
        <pc:chgData name="Kaveri Krishnan" userId="b7c3e7e8-bc1d-4623-be8e-3cf7f79f0877" providerId="ADAL" clId="{D6D22A5B-9672-4592-9D1D-D37C5BC25F71}" dt="2024-11-18T08:51:28.556" v="5"/>
        <pc:sldMkLst>
          <pc:docMk/>
          <pc:sldMk cId="1708123555" sldId="309"/>
        </pc:sldMkLst>
      </pc:sldChg>
      <pc:sldChg chg="add">
        <pc:chgData name="Kaveri Krishnan" userId="b7c3e7e8-bc1d-4623-be8e-3cf7f79f0877" providerId="ADAL" clId="{D6D22A5B-9672-4592-9D1D-D37C5BC25F71}" dt="2024-11-18T08:51:28.556" v="5"/>
        <pc:sldMkLst>
          <pc:docMk/>
          <pc:sldMk cId="3758398100" sldId="310"/>
        </pc:sldMkLst>
      </pc:sldChg>
      <pc:sldChg chg="modSp add mod">
        <pc:chgData name="Kaveri Krishnan" userId="b7c3e7e8-bc1d-4623-be8e-3cf7f79f0877" providerId="ADAL" clId="{D6D22A5B-9672-4592-9D1D-D37C5BC25F71}" dt="2024-11-18T08:55:06.555" v="13" actId="255"/>
        <pc:sldMkLst>
          <pc:docMk/>
          <pc:sldMk cId="339566827" sldId="312"/>
        </pc:sldMkLst>
        <pc:spChg chg="mod">
          <ac:chgData name="Kaveri Krishnan" userId="b7c3e7e8-bc1d-4623-be8e-3cf7f79f0877" providerId="ADAL" clId="{D6D22A5B-9672-4592-9D1D-D37C5BC25F71}" dt="2024-11-18T08:55:06.555" v="13" actId="255"/>
          <ac:spMkLst>
            <pc:docMk/>
            <pc:sldMk cId="339566827" sldId="312"/>
            <ac:spMk id="2" creationId="{DF948C81-5EAE-811F-A6E3-D0FDA4E91A02}"/>
          </ac:spMkLst>
        </pc:spChg>
      </pc:sldChg>
      <pc:sldChg chg="addSp delSp modSp add mod">
        <pc:chgData name="Kaveri Krishnan" userId="b7c3e7e8-bc1d-4623-be8e-3cf7f79f0877" providerId="ADAL" clId="{D6D22A5B-9672-4592-9D1D-D37C5BC25F71}" dt="2024-11-18T08:55:41.455" v="16" actId="478"/>
        <pc:sldMkLst>
          <pc:docMk/>
          <pc:sldMk cId="2749718539" sldId="313"/>
        </pc:sldMkLst>
        <pc:spChg chg="add del">
          <ac:chgData name="Kaveri Krishnan" userId="b7c3e7e8-bc1d-4623-be8e-3cf7f79f0877" providerId="ADAL" clId="{D6D22A5B-9672-4592-9D1D-D37C5BC25F71}" dt="2024-11-18T08:55:41.455" v="16" actId="478"/>
          <ac:spMkLst>
            <pc:docMk/>
            <pc:sldMk cId="2749718539" sldId="313"/>
            <ac:spMk id="3" creationId="{93B840FC-1D55-369C-37E3-5B4DC3273DA2}"/>
          </ac:spMkLst>
        </pc:spChg>
      </pc:sldChg>
      <pc:sldChg chg="add">
        <pc:chgData name="Kaveri Krishnan" userId="b7c3e7e8-bc1d-4623-be8e-3cf7f79f0877" providerId="ADAL" clId="{D6D22A5B-9672-4592-9D1D-D37C5BC25F71}" dt="2024-11-18T08:54:57.712" v="10"/>
        <pc:sldMkLst>
          <pc:docMk/>
          <pc:sldMk cId="3926914095" sldId="314"/>
        </pc:sldMkLst>
      </pc:sldChg>
      <pc:sldChg chg="add">
        <pc:chgData name="Kaveri Krishnan" userId="b7c3e7e8-bc1d-4623-be8e-3cf7f79f0877" providerId="ADAL" clId="{D6D22A5B-9672-4592-9D1D-D37C5BC25F71}" dt="2024-11-18T08:54:57.712" v="10"/>
        <pc:sldMkLst>
          <pc:docMk/>
          <pc:sldMk cId="2174503914" sldId="315"/>
        </pc:sldMkLst>
      </pc:sldChg>
      <pc:sldChg chg="addSp delSp modSp add mod">
        <pc:chgData name="Kaveri Krishnan" userId="b7c3e7e8-bc1d-4623-be8e-3cf7f79f0877" providerId="ADAL" clId="{D6D22A5B-9672-4592-9D1D-D37C5BC25F71}" dt="2024-11-18T08:56:09.083" v="18"/>
        <pc:sldMkLst>
          <pc:docMk/>
          <pc:sldMk cId="2884399204" sldId="316"/>
        </pc:sldMkLst>
        <pc:spChg chg="mod">
          <ac:chgData name="Kaveri Krishnan" userId="b7c3e7e8-bc1d-4623-be8e-3cf7f79f0877" providerId="ADAL" clId="{D6D22A5B-9672-4592-9D1D-D37C5BC25F71}" dt="2024-11-18T08:56:09.083" v="18"/>
          <ac:spMkLst>
            <pc:docMk/>
            <pc:sldMk cId="2884399204" sldId="316"/>
            <ac:spMk id="19" creationId="{56CD2C78-F002-A4B1-47E4-87FD14483C2B}"/>
          </ac:spMkLst>
        </pc:spChg>
        <pc:spChg chg="mod">
          <ac:chgData name="Kaveri Krishnan" userId="b7c3e7e8-bc1d-4623-be8e-3cf7f79f0877" providerId="ADAL" clId="{D6D22A5B-9672-4592-9D1D-D37C5BC25F71}" dt="2024-11-18T08:56:09.083" v="18"/>
          <ac:spMkLst>
            <pc:docMk/>
            <pc:sldMk cId="2884399204" sldId="316"/>
            <ac:spMk id="20" creationId="{68C60050-08A6-2011-C48F-5657597F9372}"/>
          </ac:spMkLst>
        </pc:spChg>
        <pc:spChg chg="mod">
          <ac:chgData name="Kaveri Krishnan" userId="b7c3e7e8-bc1d-4623-be8e-3cf7f79f0877" providerId="ADAL" clId="{D6D22A5B-9672-4592-9D1D-D37C5BC25F71}" dt="2024-11-18T08:56:09.083" v="18"/>
          <ac:spMkLst>
            <pc:docMk/>
            <pc:sldMk cId="2884399204" sldId="316"/>
            <ac:spMk id="21" creationId="{F1D26FB3-C60A-A192-472C-16E85FFE41F5}"/>
          </ac:spMkLst>
        </pc:spChg>
        <pc:spChg chg="mod">
          <ac:chgData name="Kaveri Krishnan" userId="b7c3e7e8-bc1d-4623-be8e-3cf7f79f0877" providerId="ADAL" clId="{D6D22A5B-9672-4592-9D1D-D37C5BC25F71}" dt="2024-11-18T08:56:09.083" v="18"/>
          <ac:spMkLst>
            <pc:docMk/>
            <pc:sldMk cId="2884399204" sldId="316"/>
            <ac:spMk id="22" creationId="{0D809110-C7BA-13B4-C4DB-934E3659032A}"/>
          </ac:spMkLst>
        </pc:spChg>
        <pc:spChg chg="mod">
          <ac:chgData name="Kaveri Krishnan" userId="b7c3e7e8-bc1d-4623-be8e-3cf7f79f0877" providerId="ADAL" clId="{D6D22A5B-9672-4592-9D1D-D37C5BC25F71}" dt="2024-11-18T08:56:09.083" v="18"/>
          <ac:spMkLst>
            <pc:docMk/>
            <pc:sldMk cId="2884399204" sldId="316"/>
            <ac:spMk id="23" creationId="{109430FF-988D-4C70-80AE-F9A44A60451D}"/>
          </ac:spMkLst>
        </pc:spChg>
        <pc:spChg chg="mod">
          <ac:chgData name="Kaveri Krishnan" userId="b7c3e7e8-bc1d-4623-be8e-3cf7f79f0877" providerId="ADAL" clId="{D6D22A5B-9672-4592-9D1D-D37C5BC25F71}" dt="2024-11-18T08:56:09.083" v="18"/>
          <ac:spMkLst>
            <pc:docMk/>
            <pc:sldMk cId="2884399204" sldId="316"/>
            <ac:spMk id="24" creationId="{D09B5015-F9E5-4890-88D2-557E11DA223B}"/>
          </ac:spMkLst>
        </pc:spChg>
        <pc:spChg chg="mod">
          <ac:chgData name="Kaveri Krishnan" userId="b7c3e7e8-bc1d-4623-be8e-3cf7f79f0877" providerId="ADAL" clId="{D6D22A5B-9672-4592-9D1D-D37C5BC25F71}" dt="2024-11-18T08:56:09.083" v="18"/>
          <ac:spMkLst>
            <pc:docMk/>
            <pc:sldMk cId="2884399204" sldId="316"/>
            <ac:spMk id="25" creationId="{ECEC743C-8139-0969-1959-768333BCF910}"/>
          </ac:spMkLst>
        </pc:spChg>
        <pc:spChg chg="mod">
          <ac:chgData name="Kaveri Krishnan" userId="b7c3e7e8-bc1d-4623-be8e-3cf7f79f0877" providerId="ADAL" clId="{D6D22A5B-9672-4592-9D1D-D37C5BC25F71}" dt="2024-11-18T08:56:09.083" v="18"/>
          <ac:spMkLst>
            <pc:docMk/>
            <pc:sldMk cId="2884399204" sldId="316"/>
            <ac:spMk id="26" creationId="{49C14B55-F0C2-D2D1-F131-39C9E5CC68E6}"/>
          </ac:spMkLst>
        </pc:spChg>
        <pc:spChg chg="mod">
          <ac:chgData name="Kaveri Krishnan" userId="b7c3e7e8-bc1d-4623-be8e-3cf7f79f0877" providerId="ADAL" clId="{D6D22A5B-9672-4592-9D1D-D37C5BC25F71}" dt="2024-11-18T08:56:09.083" v="18"/>
          <ac:spMkLst>
            <pc:docMk/>
            <pc:sldMk cId="2884399204" sldId="316"/>
            <ac:spMk id="27" creationId="{0853B003-942E-E3FD-DA86-0612A0D6B629}"/>
          </ac:spMkLst>
        </pc:spChg>
        <pc:spChg chg="mod">
          <ac:chgData name="Kaveri Krishnan" userId="b7c3e7e8-bc1d-4623-be8e-3cf7f79f0877" providerId="ADAL" clId="{D6D22A5B-9672-4592-9D1D-D37C5BC25F71}" dt="2024-11-18T08:56:09.083" v="18"/>
          <ac:spMkLst>
            <pc:docMk/>
            <pc:sldMk cId="2884399204" sldId="316"/>
            <ac:spMk id="28" creationId="{3004E71D-FF91-EF6C-380A-280566826329}"/>
          </ac:spMkLst>
        </pc:spChg>
        <pc:spChg chg="mod">
          <ac:chgData name="Kaveri Krishnan" userId="b7c3e7e8-bc1d-4623-be8e-3cf7f79f0877" providerId="ADAL" clId="{D6D22A5B-9672-4592-9D1D-D37C5BC25F71}" dt="2024-11-18T08:56:09.083" v="18"/>
          <ac:spMkLst>
            <pc:docMk/>
            <pc:sldMk cId="2884399204" sldId="316"/>
            <ac:spMk id="29" creationId="{3D80E354-D995-1213-5766-E18DF19E4452}"/>
          </ac:spMkLst>
        </pc:spChg>
        <pc:grpChg chg="add mod">
          <ac:chgData name="Kaveri Krishnan" userId="b7c3e7e8-bc1d-4623-be8e-3cf7f79f0877" providerId="ADAL" clId="{D6D22A5B-9672-4592-9D1D-D37C5BC25F71}" dt="2024-11-18T08:56:09.083" v="18"/>
          <ac:grpSpMkLst>
            <pc:docMk/>
            <pc:sldMk cId="2884399204" sldId="316"/>
            <ac:grpSpMk id="17" creationId="{6794BABB-5738-B11B-133A-77639A40F4C9}"/>
          </ac:grpSpMkLst>
        </pc:grpChg>
        <pc:graphicFrameChg chg="mod">
          <ac:chgData name="Kaveri Krishnan" userId="b7c3e7e8-bc1d-4623-be8e-3cf7f79f0877" providerId="ADAL" clId="{D6D22A5B-9672-4592-9D1D-D37C5BC25F71}" dt="2024-11-18T08:56:09.083" v="18"/>
          <ac:graphicFrameMkLst>
            <pc:docMk/>
            <pc:sldMk cId="2884399204" sldId="316"/>
            <ac:graphicFrameMk id="18" creationId="{22367EE1-FCD6-DDFE-D0CC-4841AB1D6477}"/>
          </ac:graphicFrameMkLst>
        </pc:graphicFrameChg>
      </pc:sldChg>
      <pc:sldChg chg="addSp delSp modSp add mod">
        <pc:chgData name="Kaveri Krishnan" userId="b7c3e7e8-bc1d-4623-be8e-3cf7f79f0877" providerId="ADAL" clId="{D6D22A5B-9672-4592-9D1D-D37C5BC25F71}" dt="2024-11-18T08:57:42.373" v="35" actId="20577"/>
        <pc:sldMkLst>
          <pc:docMk/>
          <pc:sldMk cId="3450575152" sldId="317"/>
        </pc:sldMkLst>
        <pc:spChg chg="mod">
          <ac:chgData name="Kaveri Krishnan" userId="b7c3e7e8-bc1d-4623-be8e-3cf7f79f0877" providerId="ADAL" clId="{D6D22A5B-9672-4592-9D1D-D37C5BC25F71}" dt="2024-11-18T08:57:42.373" v="35" actId="20577"/>
          <ac:spMkLst>
            <pc:docMk/>
            <pc:sldMk cId="3450575152" sldId="317"/>
            <ac:spMk id="2" creationId="{8D43000B-8187-0594-2F57-366AFE1560B1}"/>
          </ac:spMkLst>
        </pc:spChg>
        <pc:spChg chg="mod">
          <ac:chgData name="Kaveri Krishnan" userId="b7c3e7e8-bc1d-4623-be8e-3cf7f79f0877" providerId="ADAL" clId="{D6D22A5B-9672-4592-9D1D-D37C5BC25F71}" dt="2024-11-18T08:56:24.199" v="21"/>
          <ac:spMkLst>
            <pc:docMk/>
            <pc:sldMk cId="3450575152" sldId="317"/>
            <ac:spMk id="15" creationId="{F870F931-4ED9-C61A-7D12-FDCF6CA26C1A}"/>
          </ac:spMkLst>
        </pc:spChg>
        <pc:spChg chg="mod">
          <ac:chgData name="Kaveri Krishnan" userId="b7c3e7e8-bc1d-4623-be8e-3cf7f79f0877" providerId="ADAL" clId="{D6D22A5B-9672-4592-9D1D-D37C5BC25F71}" dt="2024-11-18T08:56:24.199" v="21"/>
          <ac:spMkLst>
            <pc:docMk/>
            <pc:sldMk cId="3450575152" sldId="317"/>
            <ac:spMk id="16" creationId="{0E514EFE-0C1D-9F94-2984-1AA2E4431101}"/>
          </ac:spMkLst>
        </pc:spChg>
        <pc:spChg chg="mod">
          <ac:chgData name="Kaveri Krishnan" userId="b7c3e7e8-bc1d-4623-be8e-3cf7f79f0877" providerId="ADAL" clId="{D6D22A5B-9672-4592-9D1D-D37C5BC25F71}" dt="2024-11-18T08:56:24.199" v="21"/>
          <ac:spMkLst>
            <pc:docMk/>
            <pc:sldMk cId="3450575152" sldId="317"/>
            <ac:spMk id="17" creationId="{ED2303D6-818E-6F84-3D6E-13EB6977328C}"/>
          </ac:spMkLst>
        </pc:spChg>
        <pc:spChg chg="mod">
          <ac:chgData name="Kaveri Krishnan" userId="b7c3e7e8-bc1d-4623-be8e-3cf7f79f0877" providerId="ADAL" clId="{D6D22A5B-9672-4592-9D1D-D37C5BC25F71}" dt="2024-11-18T08:56:24.199" v="21"/>
          <ac:spMkLst>
            <pc:docMk/>
            <pc:sldMk cId="3450575152" sldId="317"/>
            <ac:spMk id="18" creationId="{FFEB6A92-361C-0A02-C0C8-9FF08B0287E5}"/>
          </ac:spMkLst>
        </pc:spChg>
        <pc:spChg chg="mod">
          <ac:chgData name="Kaveri Krishnan" userId="b7c3e7e8-bc1d-4623-be8e-3cf7f79f0877" providerId="ADAL" clId="{D6D22A5B-9672-4592-9D1D-D37C5BC25F71}" dt="2024-11-18T08:56:24.199" v="21"/>
          <ac:spMkLst>
            <pc:docMk/>
            <pc:sldMk cId="3450575152" sldId="317"/>
            <ac:spMk id="19" creationId="{A2B695F7-5356-880A-5B3E-85312A9773CB}"/>
          </ac:spMkLst>
        </pc:spChg>
        <pc:spChg chg="mod">
          <ac:chgData name="Kaveri Krishnan" userId="b7c3e7e8-bc1d-4623-be8e-3cf7f79f0877" providerId="ADAL" clId="{D6D22A5B-9672-4592-9D1D-D37C5BC25F71}" dt="2024-11-18T08:56:24.199" v="21"/>
          <ac:spMkLst>
            <pc:docMk/>
            <pc:sldMk cId="3450575152" sldId="317"/>
            <ac:spMk id="20" creationId="{ED68EA83-9E84-ECA9-180A-0B691272155F}"/>
          </ac:spMkLst>
        </pc:spChg>
        <pc:spChg chg="mod">
          <ac:chgData name="Kaveri Krishnan" userId="b7c3e7e8-bc1d-4623-be8e-3cf7f79f0877" providerId="ADAL" clId="{D6D22A5B-9672-4592-9D1D-D37C5BC25F71}" dt="2024-11-18T08:56:24.199" v="21"/>
          <ac:spMkLst>
            <pc:docMk/>
            <pc:sldMk cId="3450575152" sldId="317"/>
            <ac:spMk id="21" creationId="{FEA14638-3941-41AE-736F-EFA1EF4A3D60}"/>
          </ac:spMkLst>
        </pc:spChg>
        <pc:grpChg chg="add mod">
          <ac:chgData name="Kaveri Krishnan" userId="b7c3e7e8-bc1d-4623-be8e-3cf7f79f0877" providerId="ADAL" clId="{D6D22A5B-9672-4592-9D1D-D37C5BC25F71}" dt="2024-11-18T08:56:26.501" v="22" actId="1076"/>
          <ac:grpSpMkLst>
            <pc:docMk/>
            <pc:sldMk cId="3450575152" sldId="317"/>
            <ac:grpSpMk id="13" creationId="{50AD9671-BF73-2C36-CE9D-3511BC8D1E35}"/>
          </ac:grpSpMkLst>
        </pc:grpChg>
        <pc:graphicFrameChg chg="mod">
          <ac:chgData name="Kaveri Krishnan" userId="b7c3e7e8-bc1d-4623-be8e-3cf7f79f0877" providerId="ADAL" clId="{D6D22A5B-9672-4592-9D1D-D37C5BC25F71}" dt="2024-11-18T08:56:24.199" v="21"/>
          <ac:graphicFrameMkLst>
            <pc:docMk/>
            <pc:sldMk cId="3450575152" sldId="317"/>
            <ac:graphicFrameMk id="14" creationId="{BBA8817F-6D99-FF4A-7021-6AB4F6DECF52}"/>
          </ac:graphicFrameMkLst>
        </pc:graphicFrameChg>
      </pc:sldChg>
      <pc:sldChg chg="addSp delSp modSp add del mod">
        <pc:chgData name="Kaveri Krishnan" userId="b7c3e7e8-bc1d-4623-be8e-3cf7f79f0877" providerId="ADAL" clId="{D6D22A5B-9672-4592-9D1D-D37C5BC25F71}" dt="2024-11-18T08:57:17.692" v="31" actId="47"/>
        <pc:sldMkLst>
          <pc:docMk/>
          <pc:sldMk cId="933917305" sldId="318"/>
        </pc:sldMkLst>
      </pc:sldChg>
      <pc:sldChg chg="modSp add mod">
        <pc:chgData name="Kaveri Krishnan" userId="b7c3e7e8-bc1d-4623-be8e-3cf7f79f0877" providerId="ADAL" clId="{D6D22A5B-9672-4592-9D1D-D37C5BC25F71}" dt="2024-11-18T08:59:22.873" v="38" actId="113"/>
        <pc:sldMkLst>
          <pc:docMk/>
          <pc:sldMk cId="2364425278" sldId="319"/>
        </pc:sldMkLst>
        <pc:spChg chg="mod">
          <ac:chgData name="Kaveri Krishnan" userId="b7c3e7e8-bc1d-4623-be8e-3cf7f79f0877" providerId="ADAL" clId="{D6D22A5B-9672-4592-9D1D-D37C5BC25F71}" dt="2024-11-18T08:58:04.234" v="36" actId="255"/>
          <ac:spMkLst>
            <pc:docMk/>
            <pc:sldMk cId="2364425278" sldId="319"/>
            <ac:spMk id="2" creationId="{68F6F69F-B580-6AE9-128E-84B4385F9269}"/>
          </ac:spMkLst>
        </pc:spChg>
        <pc:spChg chg="mod">
          <ac:chgData name="Kaveri Krishnan" userId="b7c3e7e8-bc1d-4623-be8e-3cf7f79f0877" providerId="ADAL" clId="{D6D22A5B-9672-4592-9D1D-D37C5BC25F71}" dt="2024-11-18T08:59:22.873" v="38" actId="113"/>
          <ac:spMkLst>
            <pc:docMk/>
            <pc:sldMk cId="2364425278" sldId="319"/>
            <ac:spMk id="3" creationId="{34D1860B-0530-710F-4F08-054E5469FF08}"/>
          </ac:spMkLst>
        </pc:spChg>
      </pc:sldChg>
      <pc:sldChg chg="add">
        <pc:chgData name="Kaveri Krishnan" userId="b7c3e7e8-bc1d-4623-be8e-3cf7f79f0877" providerId="ADAL" clId="{D6D22A5B-9672-4592-9D1D-D37C5BC25F71}" dt="2024-11-18T08:51:08.274" v="4"/>
        <pc:sldMkLst>
          <pc:docMk/>
          <pc:sldMk cId="1035471818" sldId="320"/>
        </pc:sldMkLst>
      </pc:sldChg>
      <pc:sldChg chg="add">
        <pc:chgData name="Kaveri Krishnan" userId="b7c3e7e8-bc1d-4623-be8e-3cf7f79f0877" providerId="ADAL" clId="{D6D22A5B-9672-4592-9D1D-D37C5BC25F71}" dt="2024-11-18T08:51:08.274" v="4"/>
        <pc:sldMkLst>
          <pc:docMk/>
          <pc:sldMk cId="2449281710" sldId="321"/>
        </pc:sldMkLst>
      </pc:sldChg>
      <pc:sldChg chg="add">
        <pc:chgData name="Kaveri Krishnan" userId="b7c3e7e8-bc1d-4623-be8e-3cf7f79f0877" providerId="ADAL" clId="{D6D22A5B-9672-4592-9D1D-D37C5BC25F71}" dt="2024-11-18T08:51:08.274" v="4"/>
        <pc:sldMkLst>
          <pc:docMk/>
          <pc:sldMk cId="3463694177" sldId="322"/>
        </pc:sldMkLst>
      </pc:sldChg>
      <pc:sldChg chg="modSp add mod">
        <pc:chgData name="Kaveri Krishnan" userId="b7c3e7e8-bc1d-4623-be8e-3cf7f79f0877" providerId="ADAL" clId="{D6D22A5B-9672-4592-9D1D-D37C5BC25F71}" dt="2024-11-18T08:51:37.659" v="7" actId="27636"/>
        <pc:sldMkLst>
          <pc:docMk/>
          <pc:sldMk cId="3207399844" sldId="325"/>
        </pc:sldMkLst>
        <pc:spChg chg="mod">
          <ac:chgData name="Kaveri Krishnan" userId="b7c3e7e8-bc1d-4623-be8e-3cf7f79f0877" providerId="ADAL" clId="{D6D22A5B-9672-4592-9D1D-D37C5BC25F71}" dt="2024-11-18T08:51:37.659" v="7" actId="27636"/>
          <ac:spMkLst>
            <pc:docMk/>
            <pc:sldMk cId="3207399844" sldId="325"/>
            <ac:spMk id="3" creationId="{2EF348AE-F363-8AF5-1E72-6E9FB22C32E6}"/>
          </ac:spMkLst>
        </pc:spChg>
      </pc:sldChg>
      <pc:sldChg chg="modSp add mod">
        <pc:chgData name="Kaveri Krishnan" userId="b7c3e7e8-bc1d-4623-be8e-3cf7f79f0877" providerId="ADAL" clId="{D6D22A5B-9672-4592-9D1D-D37C5BC25F71}" dt="2024-11-18T08:51:37.692" v="8" actId="27636"/>
        <pc:sldMkLst>
          <pc:docMk/>
          <pc:sldMk cId="2900944563" sldId="327"/>
        </pc:sldMkLst>
        <pc:spChg chg="mod">
          <ac:chgData name="Kaveri Krishnan" userId="b7c3e7e8-bc1d-4623-be8e-3cf7f79f0877" providerId="ADAL" clId="{D6D22A5B-9672-4592-9D1D-D37C5BC25F71}" dt="2024-11-18T08:51:37.692" v="8" actId="27636"/>
          <ac:spMkLst>
            <pc:docMk/>
            <pc:sldMk cId="2900944563" sldId="327"/>
            <ac:spMk id="3" creationId="{8BB6ADDC-8009-6994-B1A0-98E4C3D7C80B}"/>
          </ac:spMkLst>
        </pc:spChg>
      </pc:sldChg>
      <pc:sldChg chg="del">
        <pc:chgData name="Kaveri Krishnan" userId="b7c3e7e8-bc1d-4623-be8e-3cf7f79f0877" providerId="ADAL" clId="{D6D22A5B-9672-4592-9D1D-D37C5BC25F71}" dt="2024-11-18T08:50:37.461" v="3" actId="47"/>
        <pc:sldMkLst>
          <pc:docMk/>
          <pc:sldMk cId="1132270990" sldId="330"/>
        </pc:sldMkLst>
      </pc:sldChg>
      <pc:sldChg chg="addSp delSp add mod">
        <pc:chgData name="Kaveri Krishnan" userId="b7c3e7e8-bc1d-4623-be8e-3cf7f79f0877" providerId="ADAL" clId="{D6D22A5B-9672-4592-9D1D-D37C5BC25F71}" dt="2024-11-18T08:57:24.646" v="33" actId="478"/>
        <pc:sldMkLst>
          <pc:docMk/>
          <pc:sldMk cId="4159024187" sldId="349"/>
        </pc:sldMkLst>
        <pc:grpChg chg="add del">
          <ac:chgData name="Kaveri Krishnan" userId="b7c3e7e8-bc1d-4623-be8e-3cf7f79f0877" providerId="ADAL" clId="{D6D22A5B-9672-4592-9D1D-D37C5BC25F71}" dt="2024-11-18T08:57:24.646" v="33" actId="478"/>
          <ac:grpSpMkLst>
            <pc:docMk/>
            <pc:sldMk cId="4159024187" sldId="349"/>
            <ac:grpSpMk id="4" creationId="{A6AB4D96-31B9-2D65-5554-74DF2A69FC4A}"/>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EF6646-B249-49D4-A32F-87A7AF4AE416}"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F97AFDF-C958-478B-88A7-D3533853933B}">
      <dgm:prSet custT="1"/>
      <dgm:spPr/>
      <dgm:t>
        <a:bodyPr/>
        <a:lstStyle/>
        <a:p>
          <a:r>
            <a:rPr lang="en-US" sz="2600" dirty="0">
              <a:latin typeface="Times New Roman" panose="02020603050405020304" pitchFamily="18" charset="0"/>
              <a:cs typeface="Times New Roman" panose="02020603050405020304" pitchFamily="18" charset="0"/>
            </a:rPr>
            <a:t>T</a:t>
          </a:r>
          <a:r>
            <a:rPr lang="en-US" sz="2600" b="0" i="0" dirty="0">
              <a:latin typeface="Times New Roman" panose="02020603050405020304" pitchFamily="18" charset="0"/>
              <a:cs typeface="Times New Roman" panose="02020603050405020304" pitchFamily="18" charset="0"/>
            </a:rPr>
            <a:t>he process to </a:t>
          </a:r>
          <a:r>
            <a:rPr lang="en-US" sz="2600" b="1" i="0" dirty="0">
              <a:latin typeface="Times New Roman" panose="02020603050405020304" pitchFamily="18" charset="0"/>
              <a:cs typeface="Times New Roman" panose="02020603050405020304" pitchFamily="18" charset="0"/>
            </a:rPr>
            <a:t>evaluate </a:t>
          </a:r>
          <a:r>
            <a:rPr lang="en-US" sz="2600" b="0" i="0" dirty="0">
              <a:latin typeface="Times New Roman" panose="02020603050405020304" pitchFamily="18" charset="0"/>
              <a:cs typeface="Times New Roman" panose="02020603050405020304" pitchFamily="18" charset="0"/>
            </a:rPr>
            <a:t>whether or not to fund major projects or investments intended to increase cash flow or advance strategic objectives. </a:t>
          </a:r>
          <a:endParaRPr lang="en-US" sz="2600" dirty="0">
            <a:latin typeface="Times New Roman" panose="02020603050405020304" pitchFamily="18" charset="0"/>
            <a:cs typeface="Times New Roman" panose="02020603050405020304" pitchFamily="18" charset="0"/>
          </a:endParaRPr>
        </a:p>
      </dgm:t>
    </dgm:pt>
    <dgm:pt modelId="{3C64BB69-D3AD-4ACC-81D9-C7102D90F435}" type="parTrans" cxnId="{E272345D-AA8B-4EAA-90FC-B0F30E98AF25}">
      <dgm:prSet/>
      <dgm:spPr/>
      <dgm:t>
        <a:bodyPr/>
        <a:lstStyle/>
        <a:p>
          <a:endParaRPr lang="en-US"/>
        </a:p>
      </dgm:t>
    </dgm:pt>
    <dgm:pt modelId="{9CC8F2F3-504F-4C56-B531-B3E2C1647CCE}" type="sibTrans" cxnId="{E272345D-AA8B-4EAA-90FC-B0F30E98AF25}">
      <dgm:prSet/>
      <dgm:spPr/>
      <dgm:t>
        <a:bodyPr/>
        <a:lstStyle/>
        <a:p>
          <a:endParaRPr lang="en-US"/>
        </a:p>
      </dgm:t>
    </dgm:pt>
    <dgm:pt modelId="{21E17DC5-4EA7-488D-A61D-8AC3E2DA6D62}">
      <dgm:prSet custT="1"/>
      <dgm:spPr/>
      <dgm:t>
        <a:bodyPr/>
        <a:lstStyle/>
        <a:p>
          <a:r>
            <a:rPr lang="en-US" sz="2600" dirty="0">
              <a:latin typeface="Times New Roman" panose="02020603050405020304" pitchFamily="18" charset="0"/>
              <a:cs typeface="Times New Roman" panose="02020603050405020304" pitchFamily="18" charset="0"/>
            </a:rPr>
            <a:t>T</a:t>
          </a:r>
          <a:r>
            <a:rPr lang="en-US" sz="2600" b="0" i="0" dirty="0">
              <a:latin typeface="Times New Roman" panose="02020603050405020304" pitchFamily="18" charset="0"/>
              <a:cs typeface="Times New Roman" panose="02020603050405020304" pitchFamily="18" charset="0"/>
            </a:rPr>
            <a:t>he planning and analysis of investment in </a:t>
          </a:r>
          <a:r>
            <a:rPr lang="en-US" sz="2600" b="1" i="0" dirty="0">
              <a:latin typeface="Times New Roman" panose="02020603050405020304" pitchFamily="18" charset="0"/>
              <a:cs typeface="Times New Roman" panose="02020603050405020304" pitchFamily="18" charset="0"/>
            </a:rPr>
            <a:t>long-term assets </a:t>
          </a:r>
          <a:r>
            <a:rPr lang="en-US" sz="2600" b="0" i="0" dirty="0">
              <a:latin typeface="Times New Roman" panose="02020603050405020304" pitchFamily="18" charset="0"/>
              <a:cs typeface="Times New Roman" panose="02020603050405020304" pitchFamily="18" charset="0"/>
            </a:rPr>
            <a:t>such as new or replacement machinery, new plants, products or R&amp;D.</a:t>
          </a:r>
          <a:endParaRPr lang="en-US" sz="2600" dirty="0">
            <a:latin typeface="Times New Roman" panose="02020603050405020304" pitchFamily="18" charset="0"/>
            <a:cs typeface="Times New Roman" panose="02020603050405020304" pitchFamily="18" charset="0"/>
          </a:endParaRPr>
        </a:p>
      </dgm:t>
    </dgm:pt>
    <dgm:pt modelId="{D0275FAF-D0B1-46E7-83E1-A278E0ED6B65}" type="parTrans" cxnId="{D9EB594C-7DD5-409D-9E15-9AEE33C31327}">
      <dgm:prSet/>
      <dgm:spPr/>
      <dgm:t>
        <a:bodyPr/>
        <a:lstStyle/>
        <a:p>
          <a:endParaRPr lang="en-US"/>
        </a:p>
      </dgm:t>
    </dgm:pt>
    <dgm:pt modelId="{82943B27-05C1-4EB2-B166-4F313FEFD969}" type="sibTrans" cxnId="{D9EB594C-7DD5-409D-9E15-9AEE33C31327}">
      <dgm:prSet/>
      <dgm:spPr/>
      <dgm:t>
        <a:bodyPr/>
        <a:lstStyle/>
        <a:p>
          <a:endParaRPr lang="en-US"/>
        </a:p>
      </dgm:t>
    </dgm:pt>
    <dgm:pt modelId="{195F8A6D-A411-4F41-BBA9-6FA34EA6FABD}" type="pres">
      <dgm:prSet presAssocID="{7EEF6646-B249-49D4-A32F-87A7AF4AE416}" presName="linear" presStyleCnt="0">
        <dgm:presLayoutVars>
          <dgm:animLvl val="lvl"/>
          <dgm:resizeHandles val="exact"/>
        </dgm:presLayoutVars>
      </dgm:prSet>
      <dgm:spPr/>
    </dgm:pt>
    <dgm:pt modelId="{D78E3A61-92C1-4963-9F73-1E35F1069B65}" type="pres">
      <dgm:prSet presAssocID="{CF97AFDF-C958-478B-88A7-D3533853933B}" presName="parentText" presStyleLbl="node1" presStyleIdx="0" presStyleCnt="2">
        <dgm:presLayoutVars>
          <dgm:chMax val="0"/>
          <dgm:bulletEnabled val="1"/>
        </dgm:presLayoutVars>
      </dgm:prSet>
      <dgm:spPr/>
    </dgm:pt>
    <dgm:pt modelId="{6D2FCC42-6D56-45C0-AC0E-BEC6F11F8F18}" type="pres">
      <dgm:prSet presAssocID="{9CC8F2F3-504F-4C56-B531-B3E2C1647CCE}" presName="spacer" presStyleCnt="0"/>
      <dgm:spPr/>
    </dgm:pt>
    <dgm:pt modelId="{14DF9E50-BDD8-46BF-8724-A88C1E89AFAB}" type="pres">
      <dgm:prSet presAssocID="{21E17DC5-4EA7-488D-A61D-8AC3E2DA6D62}" presName="parentText" presStyleLbl="node1" presStyleIdx="1" presStyleCnt="2">
        <dgm:presLayoutVars>
          <dgm:chMax val="0"/>
          <dgm:bulletEnabled val="1"/>
        </dgm:presLayoutVars>
      </dgm:prSet>
      <dgm:spPr/>
    </dgm:pt>
  </dgm:ptLst>
  <dgm:cxnLst>
    <dgm:cxn modelId="{38C6A62F-0CA2-4332-802D-F9E4411F1767}" type="presOf" srcId="{7EEF6646-B249-49D4-A32F-87A7AF4AE416}" destId="{195F8A6D-A411-4F41-BBA9-6FA34EA6FABD}" srcOrd="0" destOrd="0" presId="urn:microsoft.com/office/officeart/2005/8/layout/vList2"/>
    <dgm:cxn modelId="{E272345D-AA8B-4EAA-90FC-B0F30E98AF25}" srcId="{7EEF6646-B249-49D4-A32F-87A7AF4AE416}" destId="{CF97AFDF-C958-478B-88A7-D3533853933B}" srcOrd="0" destOrd="0" parTransId="{3C64BB69-D3AD-4ACC-81D9-C7102D90F435}" sibTransId="{9CC8F2F3-504F-4C56-B531-B3E2C1647CCE}"/>
    <dgm:cxn modelId="{EF691E67-5E57-4EC6-A49B-034DFD19DBA7}" type="presOf" srcId="{21E17DC5-4EA7-488D-A61D-8AC3E2DA6D62}" destId="{14DF9E50-BDD8-46BF-8724-A88C1E89AFAB}" srcOrd="0" destOrd="0" presId="urn:microsoft.com/office/officeart/2005/8/layout/vList2"/>
    <dgm:cxn modelId="{D9EB594C-7DD5-409D-9E15-9AEE33C31327}" srcId="{7EEF6646-B249-49D4-A32F-87A7AF4AE416}" destId="{21E17DC5-4EA7-488D-A61D-8AC3E2DA6D62}" srcOrd="1" destOrd="0" parTransId="{D0275FAF-D0B1-46E7-83E1-A278E0ED6B65}" sibTransId="{82943B27-05C1-4EB2-B166-4F313FEFD969}"/>
    <dgm:cxn modelId="{AFDECFA8-5BDA-4B3E-B4A7-7538F6DDEF83}" type="presOf" srcId="{CF97AFDF-C958-478B-88A7-D3533853933B}" destId="{D78E3A61-92C1-4963-9F73-1E35F1069B65}" srcOrd="0" destOrd="0" presId="urn:microsoft.com/office/officeart/2005/8/layout/vList2"/>
    <dgm:cxn modelId="{525F36A2-59A9-4885-B4F7-2A76B1CE6106}" type="presParOf" srcId="{195F8A6D-A411-4F41-BBA9-6FA34EA6FABD}" destId="{D78E3A61-92C1-4963-9F73-1E35F1069B65}" srcOrd="0" destOrd="0" presId="urn:microsoft.com/office/officeart/2005/8/layout/vList2"/>
    <dgm:cxn modelId="{1CCE207F-48E2-42D3-99EE-A634AFCDC23D}" type="presParOf" srcId="{195F8A6D-A411-4F41-BBA9-6FA34EA6FABD}" destId="{6D2FCC42-6D56-45C0-AC0E-BEC6F11F8F18}" srcOrd="1" destOrd="0" presId="urn:microsoft.com/office/officeart/2005/8/layout/vList2"/>
    <dgm:cxn modelId="{F8F577F3-4513-400E-9634-C83B73EFDCB7}" type="presParOf" srcId="{195F8A6D-A411-4F41-BBA9-6FA34EA6FABD}" destId="{14DF9E50-BDD8-46BF-8724-A88C1E89AFA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021FE1-282A-4D85-94ED-9AB34F550145}"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F03658BD-B8D6-4963-BA56-CC641BAF5F08}">
      <dgm:prSet/>
      <dgm:spPr/>
      <dgm:t>
        <a:bodyPr/>
        <a:lstStyle/>
        <a:p>
          <a:r>
            <a:rPr lang="en-US" b="0" i="0" dirty="0">
              <a:latin typeface="Times New Roman" panose="02020603050405020304" pitchFamily="18" charset="0"/>
              <a:cs typeface="Times New Roman" panose="02020603050405020304" pitchFamily="18" charset="0"/>
            </a:rPr>
            <a:t>determine whether an investment or project is worth pursuing </a:t>
          </a:r>
          <a:endParaRPr lang="en-US" dirty="0">
            <a:latin typeface="Times New Roman" panose="02020603050405020304" pitchFamily="18" charset="0"/>
            <a:cs typeface="Times New Roman" panose="02020603050405020304" pitchFamily="18" charset="0"/>
          </a:endParaRPr>
        </a:p>
      </dgm:t>
    </dgm:pt>
    <dgm:pt modelId="{803E5DD7-E4F8-4950-9B3B-8A6F70635ADF}" type="parTrans" cxnId="{DE641D3C-1C7E-4B6D-B24C-6BF0452B9940}">
      <dgm:prSet/>
      <dgm:spPr/>
      <dgm:t>
        <a:bodyPr/>
        <a:lstStyle/>
        <a:p>
          <a:endParaRPr lang="en-US"/>
        </a:p>
      </dgm:t>
    </dgm:pt>
    <dgm:pt modelId="{9D7728E1-C6B2-48F0-B970-5E11C05B5A9C}" type="sibTrans" cxnId="{DE641D3C-1C7E-4B6D-B24C-6BF0452B9940}">
      <dgm:prSet/>
      <dgm:spPr/>
      <dgm:t>
        <a:bodyPr/>
        <a:lstStyle/>
        <a:p>
          <a:endParaRPr lang="en-US"/>
        </a:p>
      </dgm:t>
    </dgm:pt>
    <dgm:pt modelId="{5EFF40AD-11A8-429C-A51B-11AB687C66D8}">
      <dgm:prSet/>
      <dgm:spPr/>
      <dgm:t>
        <a:bodyPr/>
        <a:lstStyle/>
        <a:p>
          <a:r>
            <a:rPr lang="en-US" b="0" i="0" dirty="0">
              <a:latin typeface="Times New Roman" panose="02020603050405020304" pitchFamily="18" charset="0"/>
              <a:cs typeface="Times New Roman" panose="02020603050405020304" pitchFamily="18" charset="0"/>
            </a:rPr>
            <a:t>ensure the company's capital resources are efficiently allocated </a:t>
          </a:r>
          <a:endParaRPr lang="en-US" dirty="0">
            <a:latin typeface="Times New Roman" panose="02020603050405020304" pitchFamily="18" charset="0"/>
            <a:cs typeface="Times New Roman" panose="02020603050405020304" pitchFamily="18" charset="0"/>
          </a:endParaRPr>
        </a:p>
      </dgm:t>
    </dgm:pt>
    <dgm:pt modelId="{9BF348B6-8F56-4151-9682-9396887CD3E5}" type="parTrans" cxnId="{4C825FCE-3757-4707-AEF4-85266DFE9FF3}">
      <dgm:prSet/>
      <dgm:spPr/>
      <dgm:t>
        <a:bodyPr/>
        <a:lstStyle/>
        <a:p>
          <a:endParaRPr lang="en-US"/>
        </a:p>
      </dgm:t>
    </dgm:pt>
    <dgm:pt modelId="{5D3093AE-74F2-4881-B166-A5AB2CEA24E1}" type="sibTrans" cxnId="{4C825FCE-3757-4707-AEF4-85266DFE9FF3}">
      <dgm:prSet/>
      <dgm:spPr/>
      <dgm:t>
        <a:bodyPr/>
        <a:lstStyle/>
        <a:p>
          <a:endParaRPr lang="en-US"/>
        </a:p>
      </dgm:t>
    </dgm:pt>
    <dgm:pt modelId="{BEAFEFE5-8414-4585-B50B-74D122D577E4}">
      <dgm:prSet/>
      <dgm:spPr/>
      <dgm:t>
        <a:bodyPr/>
        <a:lstStyle/>
        <a:p>
          <a:r>
            <a:rPr lang="en-US" b="0" i="0" dirty="0">
              <a:latin typeface="Times New Roman" panose="02020603050405020304" pitchFamily="18" charset="0"/>
              <a:cs typeface="Times New Roman" panose="02020603050405020304" pitchFamily="18" charset="0"/>
            </a:rPr>
            <a:t>the assets require a considerable amount of funding and are not easily liquidated</a:t>
          </a:r>
          <a:endParaRPr lang="en-US" dirty="0">
            <a:latin typeface="Times New Roman" panose="02020603050405020304" pitchFamily="18" charset="0"/>
            <a:cs typeface="Times New Roman" panose="02020603050405020304" pitchFamily="18" charset="0"/>
          </a:endParaRPr>
        </a:p>
      </dgm:t>
    </dgm:pt>
    <dgm:pt modelId="{A186C3E5-F381-4920-95C8-1CCE489C3F9B}" type="parTrans" cxnId="{5DFC2B7F-C49C-4819-8D87-0AB6D12ADCE4}">
      <dgm:prSet/>
      <dgm:spPr/>
      <dgm:t>
        <a:bodyPr/>
        <a:lstStyle/>
        <a:p>
          <a:endParaRPr lang="en-US"/>
        </a:p>
      </dgm:t>
    </dgm:pt>
    <dgm:pt modelId="{CA4FDCEF-73B4-4E7A-A502-07EEEFE8AA71}" type="sibTrans" cxnId="{5DFC2B7F-C49C-4819-8D87-0AB6D12ADCE4}">
      <dgm:prSet/>
      <dgm:spPr/>
      <dgm:t>
        <a:bodyPr/>
        <a:lstStyle/>
        <a:p>
          <a:endParaRPr lang="en-US"/>
        </a:p>
      </dgm:t>
    </dgm:pt>
    <dgm:pt modelId="{375F9538-43D3-4F75-B59C-274905E6F4BA}" type="pres">
      <dgm:prSet presAssocID="{22021FE1-282A-4D85-94ED-9AB34F550145}" presName="hierChild1" presStyleCnt="0">
        <dgm:presLayoutVars>
          <dgm:chPref val="1"/>
          <dgm:dir/>
          <dgm:animOne val="branch"/>
          <dgm:animLvl val="lvl"/>
          <dgm:resizeHandles/>
        </dgm:presLayoutVars>
      </dgm:prSet>
      <dgm:spPr/>
    </dgm:pt>
    <dgm:pt modelId="{7C8000BD-C906-4391-BA59-76504E9551E7}" type="pres">
      <dgm:prSet presAssocID="{F03658BD-B8D6-4963-BA56-CC641BAF5F08}" presName="hierRoot1" presStyleCnt="0"/>
      <dgm:spPr/>
    </dgm:pt>
    <dgm:pt modelId="{D2EE8E01-F238-4D79-8080-C61916ECC461}" type="pres">
      <dgm:prSet presAssocID="{F03658BD-B8D6-4963-BA56-CC641BAF5F08}" presName="composite" presStyleCnt="0"/>
      <dgm:spPr/>
    </dgm:pt>
    <dgm:pt modelId="{60AF8F09-69F9-4147-96A0-D15A8144F95F}" type="pres">
      <dgm:prSet presAssocID="{F03658BD-B8D6-4963-BA56-CC641BAF5F08}" presName="background" presStyleLbl="node0" presStyleIdx="0" presStyleCnt="3"/>
      <dgm:spPr/>
    </dgm:pt>
    <dgm:pt modelId="{14CD0F7D-62CC-4683-B613-B6346D6B426C}" type="pres">
      <dgm:prSet presAssocID="{F03658BD-B8D6-4963-BA56-CC641BAF5F08}" presName="text" presStyleLbl="fgAcc0" presStyleIdx="0" presStyleCnt="3">
        <dgm:presLayoutVars>
          <dgm:chPref val="3"/>
        </dgm:presLayoutVars>
      </dgm:prSet>
      <dgm:spPr/>
    </dgm:pt>
    <dgm:pt modelId="{0E2C8F43-9781-4F80-9720-EB5119898153}" type="pres">
      <dgm:prSet presAssocID="{F03658BD-B8D6-4963-BA56-CC641BAF5F08}" presName="hierChild2" presStyleCnt="0"/>
      <dgm:spPr/>
    </dgm:pt>
    <dgm:pt modelId="{5B55506B-21E5-40EF-9926-D9A598A803CD}" type="pres">
      <dgm:prSet presAssocID="{5EFF40AD-11A8-429C-A51B-11AB687C66D8}" presName="hierRoot1" presStyleCnt="0"/>
      <dgm:spPr/>
    </dgm:pt>
    <dgm:pt modelId="{2C1D12E4-5F52-445B-82E9-93E3F1B42C83}" type="pres">
      <dgm:prSet presAssocID="{5EFF40AD-11A8-429C-A51B-11AB687C66D8}" presName="composite" presStyleCnt="0"/>
      <dgm:spPr/>
    </dgm:pt>
    <dgm:pt modelId="{4CBF63DB-2E86-42F0-B75A-248B28AF7C78}" type="pres">
      <dgm:prSet presAssocID="{5EFF40AD-11A8-429C-A51B-11AB687C66D8}" presName="background" presStyleLbl="node0" presStyleIdx="1" presStyleCnt="3"/>
      <dgm:spPr/>
    </dgm:pt>
    <dgm:pt modelId="{A25D85FE-E9AE-487B-AAD1-4575C70AE9ED}" type="pres">
      <dgm:prSet presAssocID="{5EFF40AD-11A8-429C-A51B-11AB687C66D8}" presName="text" presStyleLbl="fgAcc0" presStyleIdx="1" presStyleCnt="3">
        <dgm:presLayoutVars>
          <dgm:chPref val="3"/>
        </dgm:presLayoutVars>
      </dgm:prSet>
      <dgm:spPr/>
    </dgm:pt>
    <dgm:pt modelId="{D43F139F-5B1E-43B0-80E8-1B92D22BF7B4}" type="pres">
      <dgm:prSet presAssocID="{5EFF40AD-11A8-429C-A51B-11AB687C66D8}" presName="hierChild2" presStyleCnt="0"/>
      <dgm:spPr/>
    </dgm:pt>
    <dgm:pt modelId="{8755A00C-CE62-492C-BC17-130EB434BCC4}" type="pres">
      <dgm:prSet presAssocID="{BEAFEFE5-8414-4585-B50B-74D122D577E4}" presName="hierRoot1" presStyleCnt="0"/>
      <dgm:spPr/>
    </dgm:pt>
    <dgm:pt modelId="{696B930C-0E34-492E-ACB1-0858F5F7E631}" type="pres">
      <dgm:prSet presAssocID="{BEAFEFE5-8414-4585-B50B-74D122D577E4}" presName="composite" presStyleCnt="0"/>
      <dgm:spPr/>
    </dgm:pt>
    <dgm:pt modelId="{E9C8ABA1-E450-42C7-BBAE-46384780D72F}" type="pres">
      <dgm:prSet presAssocID="{BEAFEFE5-8414-4585-B50B-74D122D577E4}" presName="background" presStyleLbl="node0" presStyleIdx="2" presStyleCnt="3"/>
      <dgm:spPr/>
    </dgm:pt>
    <dgm:pt modelId="{42B819C5-5297-4363-89C7-C1444C03E1BD}" type="pres">
      <dgm:prSet presAssocID="{BEAFEFE5-8414-4585-B50B-74D122D577E4}" presName="text" presStyleLbl="fgAcc0" presStyleIdx="2" presStyleCnt="3">
        <dgm:presLayoutVars>
          <dgm:chPref val="3"/>
        </dgm:presLayoutVars>
      </dgm:prSet>
      <dgm:spPr/>
    </dgm:pt>
    <dgm:pt modelId="{01E15293-B1E0-4034-BA2E-E297DA451200}" type="pres">
      <dgm:prSet presAssocID="{BEAFEFE5-8414-4585-B50B-74D122D577E4}" presName="hierChild2" presStyleCnt="0"/>
      <dgm:spPr/>
    </dgm:pt>
  </dgm:ptLst>
  <dgm:cxnLst>
    <dgm:cxn modelId="{7EED6514-3C2C-4474-8581-B55051A18FCE}" type="presOf" srcId="{F03658BD-B8D6-4963-BA56-CC641BAF5F08}" destId="{14CD0F7D-62CC-4683-B613-B6346D6B426C}" srcOrd="0" destOrd="0" presId="urn:microsoft.com/office/officeart/2005/8/layout/hierarchy1"/>
    <dgm:cxn modelId="{7BC67014-8DAC-485A-8B7D-7AAAEC638BE2}" type="presOf" srcId="{22021FE1-282A-4D85-94ED-9AB34F550145}" destId="{375F9538-43D3-4F75-B59C-274905E6F4BA}" srcOrd="0" destOrd="0" presId="urn:microsoft.com/office/officeart/2005/8/layout/hierarchy1"/>
    <dgm:cxn modelId="{DE641D3C-1C7E-4B6D-B24C-6BF0452B9940}" srcId="{22021FE1-282A-4D85-94ED-9AB34F550145}" destId="{F03658BD-B8D6-4963-BA56-CC641BAF5F08}" srcOrd="0" destOrd="0" parTransId="{803E5DD7-E4F8-4950-9B3B-8A6F70635ADF}" sibTransId="{9D7728E1-C6B2-48F0-B970-5E11C05B5A9C}"/>
    <dgm:cxn modelId="{5DFC2B7F-C49C-4819-8D87-0AB6D12ADCE4}" srcId="{22021FE1-282A-4D85-94ED-9AB34F550145}" destId="{BEAFEFE5-8414-4585-B50B-74D122D577E4}" srcOrd="2" destOrd="0" parTransId="{A186C3E5-F381-4920-95C8-1CCE489C3F9B}" sibTransId="{CA4FDCEF-73B4-4E7A-A502-07EEEFE8AA71}"/>
    <dgm:cxn modelId="{B0394487-1F46-4C73-96BE-E8618F012937}" type="presOf" srcId="{BEAFEFE5-8414-4585-B50B-74D122D577E4}" destId="{42B819C5-5297-4363-89C7-C1444C03E1BD}" srcOrd="0" destOrd="0" presId="urn:microsoft.com/office/officeart/2005/8/layout/hierarchy1"/>
    <dgm:cxn modelId="{4F789397-1D9B-4884-9694-C3408C7BE632}" type="presOf" srcId="{5EFF40AD-11A8-429C-A51B-11AB687C66D8}" destId="{A25D85FE-E9AE-487B-AAD1-4575C70AE9ED}" srcOrd="0" destOrd="0" presId="urn:microsoft.com/office/officeart/2005/8/layout/hierarchy1"/>
    <dgm:cxn modelId="{4C825FCE-3757-4707-AEF4-85266DFE9FF3}" srcId="{22021FE1-282A-4D85-94ED-9AB34F550145}" destId="{5EFF40AD-11A8-429C-A51B-11AB687C66D8}" srcOrd="1" destOrd="0" parTransId="{9BF348B6-8F56-4151-9682-9396887CD3E5}" sibTransId="{5D3093AE-74F2-4881-B166-A5AB2CEA24E1}"/>
    <dgm:cxn modelId="{2010C551-2059-460F-B71A-F70311AC19E9}" type="presParOf" srcId="{375F9538-43D3-4F75-B59C-274905E6F4BA}" destId="{7C8000BD-C906-4391-BA59-76504E9551E7}" srcOrd="0" destOrd="0" presId="urn:microsoft.com/office/officeart/2005/8/layout/hierarchy1"/>
    <dgm:cxn modelId="{B64E9929-EED7-445C-ADD8-A1FDB4D69EFD}" type="presParOf" srcId="{7C8000BD-C906-4391-BA59-76504E9551E7}" destId="{D2EE8E01-F238-4D79-8080-C61916ECC461}" srcOrd="0" destOrd="0" presId="urn:microsoft.com/office/officeart/2005/8/layout/hierarchy1"/>
    <dgm:cxn modelId="{F8550D9C-A150-42E1-9F77-66165F850B41}" type="presParOf" srcId="{D2EE8E01-F238-4D79-8080-C61916ECC461}" destId="{60AF8F09-69F9-4147-96A0-D15A8144F95F}" srcOrd="0" destOrd="0" presId="urn:microsoft.com/office/officeart/2005/8/layout/hierarchy1"/>
    <dgm:cxn modelId="{D1F2E146-E488-47FD-91C4-4D78298FB492}" type="presParOf" srcId="{D2EE8E01-F238-4D79-8080-C61916ECC461}" destId="{14CD0F7D-62CC-4683-B613-B6346D6B426C}" srcOrd="1" destOrd="0" presId="urn:microsoft.com/office/officeart/2005/8/layout/hierarchy1"/>
    <dgm:cxn modelId="{09369F31-B854-4027-AA87-977CF959D406}" type="presParOf" srcId="{7C8000BD-C906-4391-BA59-76504E9551E7}" destId="{0E2C8F43-9781-4F80-9720-EB5119898153}" srcOrd="1" destOrd="0" presId="urn:microsoft.com/office/officeart/2005/8/layout/hierarchy1"/>
    <dgm:cxn modelId="{A75874BB-ECFC-4D08-8000-DD52D7A62254}" type="presParOf" srcId="{375F9538-43D3-4F75-B59C-274905E6F4BA}" destId="{5B55506B-21E5-40EF-9926-D9A598A803CD}" srcOrd="1" destOrd="0" presId="urn:microsoft.com/office/officeart/2005/8/layout/hierarchy1"/>
    <dgm:cxn modelId="{DD7EAC87-5747-4949-91A2-85431D7A7893}" type="presParOf" srcId="{5B55506B-21E5-40EF-9926-D9A598A803CD}" destId="{2C1D12E4-5F52-445B-82E9-93E3F1B42C83}" srcOrd="0" destOrd="0" presId="urn:microsoft.com/office/officeart/2005/8/layout/hierarchy1"/>
    <dgm:cxn modelId="{385DA3BF-6A40-4632-AF09-F994D2BF2409}" type="presParOf" srcId="{2C1D12E4-5F52-445B-82E9-93E3F1B42C83}" destId="{4CBF63DB-2E86-42F0-B75A-248B28AF7C78}" srcOrd="0" destOrd="0" presId="urn:microsoft.com/office/officeart/2005/8/layout/hierarchy1"/>
    <dgm:cxn modelId="{472545FD-7140-49D5-9879-B9C12C68710F}" type="presParOf" srcId="{2C1D12E4-5F52-445B-82E9-93E3F1B42C83}" destId="{A25D85FE-E9AE-487B-AAD1-4575C70AE9ED}" srcOrd="1" destOrd="0" presId="urn:microsoft.com/office/officeart/2005/8/layout/hierarchy1"/>
    <dgm:cxn modelId="{96D8985E-351D-4DEF-B840-445C8192C26F}" type="presParOf" srcId="{5B55506B-21E5-40EF-9926-D9A598A803CD}" destId="{D43F139F-5B1E-43B0-80E8-1B92D22BF7B4}" srcOrd="1" destOrd="0" presId="urn:microsoft.com/office/officeart/2005/8/layout/hierarchy1"/>
    <dgm:cxn modelId="{8B89DE11-430E-4A2B-A258-EFBB9E9FAB57}" type="presParOf" srcId="{375F9538-43D3-4F75-B59C-274905E6F4BA}" destId="{8755A00C-CE62-492C-BC17-130EB434BCC4}" srcOrd="2" destOrd="0" presId="urn:microsoft.com/office/officeart/2005/8/layout/hierarchy1"/>
    <dgm:cxn modelId="{95EADF93-1512-4050-94E8-F05EB701A2A4}" type="presParOf" srcId="{8755A00C-CE62-492C-BC17-130EB434BCC4}" destId="{696B930C-0E34-492E-ACB1-0858F5F7E631}" srcOrd="0" destOrd="0" presId="urn:microsoft.com/office/officeart/2005/8/layout/hierarchy1"/>
    <dgm:cxn modelId="{0C71874C-FF2A-4146-9F86-8133116DCDAD}" type="presParOf" srcId="{696B930C-0E34-492E-ACB1-0858F5F7E631}" destId="{E9C8ABA1-E450-42C7-BBAE-46384780D72F}" srcOrd="0" destOrd="0" presId="urn:microsoft.com/office/officeart/2005/8/layout/hierarchy1"/>
    <dgm:cxn modelId="{A3F8E6CE-1779-4D34-80C1-96F59113174A}" type="presParOf" srcId="{696B930C-0E34-492E-ACB1-0858F5F7E631}" destId="{42B819C5-5297-4363-89C7-C1444C03E1BD}" srcOrd="1" destOrd="0" presId="urn:microsoft.com/office/officeart/2005/8/layout/hierarchy1"/>
    <dgm:cxn modelId="{B3A5BA4B-7926-456B-B3E8-039A6B44D43C}" type="presParOf" srcId="{8755A00C-CE62-492C-BC17-130EB434BCC4}" destId="{01E15293-B1E0-4034-BA2E-E297DA45120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10B1E6-B8DA-4A1C-8B44-7A640268455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693C664-52F2-410A-96FF-A3E52885DA23}">
      <dgm:prSet custT="1"/>
      <dgm:spPr/>
      <dgm:t>
        <a:bodyPr/>
        <a:lstStyle/>
        <a:p>
          <a:r>
            <a:rPr lang="en-US" sz="2200" dirty="0">
              <a:latin typeface="Times New Roman" panose="02020603050405020304" pitchFamily="18" charset="0"/>
              <a:cs typeface="Times New Roman" panose="02020603050405020304" pitchFamily="18" charset="0"/>
            </a:rPr>
            <a:t>According to Moody’s, India Inc. to spend $45-50 bn annually over next 1-2 years</a:t>
          </a:r>
        </a:p>
      </dgm:t>
    </dgm:pt>
    <dgm:pt modelId="{9BA3597E-B408-4352-8C89-F1BF7CDE0E98}" type="parTrans" cxnId="{DB5A6EC2-97EF-4659-9EA9-F0AD9662E10A}">
      <dgm:prSet/>
      <dgm:spPr/>
      <dgm:t>
        <a:bodyPr/>
        <a:lstStyle/>
        <a:p>
          <a:endParaRPr lang="en-US"/>
        </a:p>
      </dgm:t>
    </dgm:pt>
    <dgm:pt modelId="{82F80DE8-FCBB-43D6-92B9-6023013918FB}" type="sibTrans" cxnId="{DB5A6EC2-97EF-4659-9EA9-F0AD9662E10A}">
      <dgm:prSet/>
      <dgm:spPr/>
      <dgm:t>
        <a:bodyPr/>
        <a:lstStyle/>
        <a:p>
          <a:endParaRPr lang="en-US"/>
        </a:p>
      </dgm:t>
    </dgm:pt>
    <dgm:pt modelId="{B5EB2E7D-5081-43D8-BC87-62C7C1FBD0F0}">
      <dgm:prSet custT="1"/>
      <dgm:spPr/>
      <dgm:t>
        <a:bodyPr/>
        <a:lstStyle/>
        <a:p>
          <a:r>
            <a:rPr lang="en-US" sz="2200" dirty="0">
              <a:latin typeface="Times New Roman" panose="02020603050405020304" pitchFamily="18" charset="0"/>
              <a:cs typeface="Times New Roman" panose="02020603050405020304" pitchFamily="18" charset="0"/>
            </a:rPr>
            <a:t>With annual capex budget of around $15 billion, Reliance Industries to account for around 30% of the capex</a:t>
          </a:r>
        </a:p>
      </dgm:t>
    </dgm:pt>
    <dgm:pt modelId="{D773D863-6BB0-4B1F-864C-9E69C9D657DE}" type="parTrans" cxnId="{2F540278-750B-44A1-98F3-0390603EA073}">
      <dgm:prSet/>
      <dgm:spPr/>
      <dgm:t>
        <a:bodyPr/>
        <a:lstStyle/>
        <a:p>
          <a:endParaRPr lang="en-US"/>
        </a:p>
      </dgm:t>
    </dgm:pt>
    <dgm:pt modelId="{013EBA16-5ABC-4240-9788-FBF789CE4AC1}" type="sibTrans" cxnId="{2F540278-750B-44A1-98F3-0390603EA073}">
      <dgm:prSet/>
      <dgm:spPr/>
      <dgm:t>
        <a:bodyPr/>
        <a:lstStyle/>
        <a:p>
          <a:endParaRPr lang="en-US"/>
        </a:p>
      </dgm:t>
    </dgm:pt>
    <dgm:pt modelId="{9B0167D7-C3EF-4D2B-BCB0-32529FF956A3}">
      <dgm:prSet custT="1"/>
      <dgm:spPr/>
      <dgm:t>
        <a:bodyPr/>
        <a:lstStyle/>
        <a:p>
          <a:r>
            <a:rPr lang="en-US" sz="2200" dirty="0">
              <a:latin typeface="Times New Roman" panose="02020603050405020304" pitchFamily="18" charset="0"/>
              <a:cs typeface="Times New Roman" panose="02020603050405020304" pitchFamily="18" charset="0"/>
            </a:rPr>
            <a:t>Oil and Natural Gas Corporation Ltd. and Indian Oil to spend USD 6 billion and USD 4 billion, respectively, in each of the next two years on reserves addition, downstream integration and energy transition</a:t>
          </a:r>
          <a:br>
            <a:rPr lang="en-US" sz="2200" dirty="0">
              <a:latin typeface="Times New Roman" panose="02020603050405020304" pitchFamily="18" charset="0"/>
              <a:cs typeface="Times New Roman" panose="02020603050405020304" pitchFamily="18" charset="0"/>
            </a:rPr>
          </a:br>
          <a:br>
            <a:rPr lang="en-US" sz="1900" dirty="0"/>
          </a:br>
          <a:endParaRPr lang="en-US" sz="1900" dirty="0"/>
        </a:p>
      </dgm:t>
    </dgm:pt>
    <dgm:pt modelId="{1CAA3828-20E6-4E19-A5E8-44B5424AA58A}" type="parTrans" cxnId="{119A59A2-89ED-49FF-865C-BD04EFCCE80F}">
      <dgm:prSet/>
      <dgm:spPr/>
      <dgm:t>
        <a:bodyPr/>
        <a:lstStyle/>
        <a:p>
          <a:endParaRPr lang="en-US"/>
        </a:p>
      </dgm:t>
    </dgm:pt>
    <dgm:pt modelId="{A17E91D1-4605-4855-9CF3-648ECBA68FBC}" type="sibTrans" cxnId="{119A59A2-89ED-49FF-865C-BD04EFCCE80F}">
      <dgm:prSet/>
      <dgm:spPr/>
      <dgm:t>
        <a:bodyPr/>
        <a:lstStyle/>
        <a:p>
          <a:endParaRPr lang="en-US"/>
        </a:p>
      </dgm:t>
    </dgm:pt>
    <dgm:pt modelId="{E3F52110-2C7F-422D-9BA0-2061F99C3DCA}" type="pres">
      <dgm:prSet presAssocID="{F110B1E6-B8DA-4A1C-8B44-7A6402684559}" presName="vert0" presStyleCnt="0">
        <dgm:presLayoutVars>
          <dgm:dir/>
          <dgm:animOne val="branch"/>
          <dgm:animLvl val="lvl"/>
        </dgm:presLayoutVars>
      </dgm:prSet>
      <dgm:spPr/>
    </dgm:pt>
    <dgm:pt modelId="{2B9F1433-1F79-4482-B112-27C631CF80B0}" type="pres">
      <dgm:prSet presAssocID="{F693C664-52F2-410A-96FF-A3E52885DA23}" presName="thickLine" presStyleLbl="alignNode1" presStyleIdx="0" presStyleCnt="3"/>
      <dgm:spPr/>
    </dgm:pt>
    <dgm:pt modelId="{15F7D27A-A2BB-4FE2-AE5A-A03D8E9C225F}" type="pres">
      <dgm:prSet presAssocID="{F693C664-52F2-410A-96FF-A3E52885DA23}" presName="horz1" presStyleCnt="0"/>
      <dgm:spPr/>
    </dgm:pt>
    <dgm:pt modelId="{9203690E-0CEC-482F-B284-277EF183873A}" type="pres">
      <dgm:prSet presAssocID="{F693C664-52F2-410A-96FF-A3E52885DA23}" presName="tx1" presStyleLbl="revTx" presStyleIdx="0" presStyleCnt="3"/>
      <dgm:spPr/>
    </dgm:pt>
    <dgm:pt modelId="{DA5465C8-4F49-46C9-B3AF-645E895EB1D4}" type="pres">
      <dgm:prSet presAssocID="{F693C664-52F2-410A-96FF-A3E52885DA23}" presName="vert1" presStyleCnt="0"/>
      <dgm:spPr/>
    </dgm:pt>
    <dgm:pt modelId="{E7E1C783-D24E-421E-9359-C5D1ADBB8D0C}" type="pres">
      <dgm:prSet presAssocID="{B5EB2E7D-5081-43D8-BC87-62C7C1FBD0F0}" presName="thickLine" presStyleLbl="alignNode1" presStyleIdx="1" presStyleCnt="3"/>
      <dgm:spPr/>
    </dgm:pt>
    <dgm:pt modelId="{01B052E8-C19C-480E-854A-ABD3376553E2}" type="pres">
      <dgm:prSet presAssocID="{B5EB2E7D-5081-43D8-BC87-62C7C1FBD0F0}" presName="horz1" presStyleCnt="0"/>
      <dgm:spPr/>
    </dgm:pt>
    <dgm:pt modelId="{B124934A-14E5-422A-90BF-DC98B0D50D73}" type="pres">
      <dgm:prSet presAssocID="{B5EB2E7D-5081-43D8-BC87-62C7C1FBD0F0}" presName="tx1" presStyleLbl="revTx" presStyleIdx="1" presStyleCnt="3"/>
      <dgm:spPr/>
    </dgm:pt>
    <dgm:pt modelId="{6A17FEA8-AF71-43CA-9BF9-7FE4E9B35ADC}" type="pres">
      <dgm:prSet presAssocID="{B5EB2E7D-5081-43D8-BC87-62C7C1FBD0F0}" presName="vert1" presStyleCnt="0"/>
      <dgm:spPr/>
    </dgm:pt>
    <dgm:pt modelId="{8449A990-7277-4750-94F8-42BFDB506168}" type="pres">
      <dgm:prSet presAssocID="{9B0167D7-C3EF-4D2B-BCB0-32529FF956A3}" presName="thickLine" presStyleLbl="alignNode1" presStyleIdx="2" presStyleCnt="3"/>
      <dgm:spPr/>
    </dgm:pt>
    <dgm:pt modelId="{E9CE41E5-DED4-4187-8A46-E5A419893E49}" type="pres">
      <dgm:prSet presAssocID="{9B0167D7-C3EF-4D2B-BCB0-32529FF956A3}" presName="horz1" presStyleCnt="0"/>
      <dgm:spPr/>
    </dgm:pt>
    <dgm:pt modelId="{86D7EC57-9206-4595-9994-D19AEDAA5D83}" type="pres">
      <dgm:prSet presAssocID="{9B0167D7-C3EF-4D2B-BCB0-32529FF956A3}" presName="tx1" presStyleLbl="revTx" presStyleIdx="2" presStyleCnt="3"/>
      <dgm:spPr/>
    </dgm:pt>
    <dgm:pt modelId="{18A1936E-8717-4F48-B43E-962C283424BE}" type="pres">
      <dgm:prSet presAssocID="{9B0167D7-C3EF-4D2B-BCB0-32529FF956A3}" presName="vert1" presStyleCnt="0"/>
      <dgm:spPr/>
    </dgm:pt>
  </dgm:ptLst>
  <dgm:cxnLst>
    <dgm:cxn modelId="{F5761304-24DB-4F17-B8DD-96AC464670B2}" type="presOf" srcId="{B5EB2E7D-5081-43D8-BC87-62C7C1FBD0F0}" destId="{B124934A-14E5-422A-90BF-DC98B0D50D73}" srcOrd="0" destOrd="0" presId="urn:microsoft.com/office/officeart/2008/layout/LinedList"/>
    <dgm:cxn modelId="{D4AE4C07-D61A-4DD7-B66E-FE2C736EA48D}" type="presOf" srcId="{F110B1E6-B8DA-4A1C-8B44-7A6402684559}" destId="{E3F52110-2C7F-422D-9BA0-2061F99C3DCA}" srcOrd="0" destOrd="0" presId="urn:microsoft.com/office/officeart/2008/layout/LinedList"/>
    <dgm:cxn modelId="{CC056A08-FC4F-4E9A-BB74-4A07EF53BB15}" type="presOf" srcId="{9B0167D7-C3EF-4D2B-BCB0-32529FF956A3}" destId="{86D7EC57-9206-4595-9994-D19AEDAA5D83}" srcOrd="0" destOrd="0" presId="urn:microsoft.com/office/officeart/2008/layout/LinedList"/>
    <dgm:cxn modelId="{8CC9A42A-DF6F-4CF2-B434-28BF6FFAD031}" type="presOf" srcId="{F693C664-52F2-410A-96FF-A3E52885DA23}" destId="{9203690E-0CEC-482F-B284-277EF183873A}" srcOrd="0" destOrd="0" presId="urn:microsoft.com/office/officeart/2008/layout/LinedList"/>
    <dgm:cxn modelId="{2F540278-750B-44A1-98F3-0390603EA073}" srcId="{F110B1E6-B8DA-4A1C-8B44-7A6402684559}" destId="{B5EB2E7D-5081-43D8-BC87-62C7C1FBD0F0}" srcOrd="1" destOrd="0" parTransId="{D773D863-6BB0-4B1F-864C-9E69C9D657DE}" sibTransId="{013EBA16-5ABC-4240-9788-FBF789CE4AC1}"/>
    <dgm:cxn modelId="{119A59A2-89ED-49FF-865C-BD04EFCCE80F}" srcId="{F110B1E6-B8DA-4A1C-8B44-7A6402684559}" destId="{9B0167D7-C3EF-4D2B-BCB0-32529FF956A3}" srcOrd="2" destOrd="0" parTransId="{1CAA3828-20E6-4E19-A5E8-44B5424AA58A}" sibTransId="{A17E91D1-4605-4855-9CF3-648ECBA68FBC}"/>
    <dgm:cxn modelId="{DB5A6EC2-97EF-4659-9EA9-F0AD9662E10A}" srcId="{F110B1E6-B8DA-4A1C-8B44-7A6402684559}" destId="{F693C664-52F2-410A-96FF-A3E52885DA23}" srcOrd="0" destOrd="0" parTransId="{9BA3597E-B408-4352-8C89-F1BF7CDE0E98}" sibTransId="{82F80DE8-FCBB-43D6-92B9-6023013918FB}"/>
    <dgm:cxn modelId="{0A8CADDD-9475-4CED-B20E-7A943C510A3C}" type="presParOf" srcId="{E3F52110-2C7F-422D-9BA0-2061F99C3DCA}" destId="{2B9F1433-1F79-4482-B112-27C631CF80B0}" srcOrd="0" destOrd="0" presId="urn:microsoft.com/office/officeart/2008/layout/LinedList"/>
    <dgm:cxn modelId="{89277D3C-086E-470C-8C37-B9516B5DC377}" type="presParOf" srcId="{E3F52110-2C7F-422D-9BA0-2061F99C3DCA}" destId="{15F7D27A-A2BB-4FE2-AE5A-A03D8E9C225F}" srcOrd="1" destOrd="0" presId="urn:microsoft.com/office/officeart/2008/layout/LinedList"/>
    <dgm:cxn modelId="{9083E7F4-C702-4332-B9EC-1870DAE67EE9}" type="presParOf" srcId="{15F7D27A-A2BB-4FE2-AE5A-A03D8E9C225F}" destId="{9203690E-0CEC-482F-B284-277EF183873A}" srcOrd="0" destOrd="0" presId="urn:microsoft.com/office/officeart/2008/layout/LinedList"/>
    <dgm:cxn modelId="{2CCBDE61-3563-4F01-9D42-A970DC505456}" type="presParOf" srcId="{15F7D27A-A2BB-4FE2-AE5A-A03D8E9C225F}" destId="{DA5465C8-4F49-46C9-B3AF-645E895EB1D4}" srcOrd="1" destOrd="0" presId="urn:microsoft.com/office/officeart/2008/layout/LinedList"/>
    <dgm:cxn modelId="{988A0C66-C44B-4A02-B9BD-635AC78FFAAE}" type="presParOf" srcId="{E3F52110-2C7F-422D-9BA0-2061F99C3DCA}" destId="{E7E1C783-D24E-421E-9359-C5D1ADBB8D0C}" srcOrd="2" destOrd="0" presId="urn:microsoft.com/office/officeart/2008/layout/LinedList"/>
    <dgm:cxn modelId="{9E2979E2-0189-408F-9AB6-E2E277F0FA39}" type="presParOf" srcId="{E3F52110-2C7F-422D-9BA0-2061F99C3DCA}" destId="{01B052E8-C19C-480E-854A-ABD3376553E2}" srcOrd="3" destOrd="0" presId="urn:microsoft.com/office/officeart/2008/layout/LinedList"/>
    <dgm:cxn modelId="{64282009-8E85-4415-9782-D000CAF6A3BC}" type="presParOf" srcId="{01B052E8-C19C-480E-854A-ABD3376553E2}" destId="{B124934A-14E5-422A-90BF-DC98B0D50D73}" srcOrd="0" destOrd="0" presId="urn:microsoft.com/office/officeart/2008/layout/LinedList"/>
    <dgm:cxn modelId="{8D177B11-7FF3-4A80-AD3C-E4627881DC3D}" type="presParOf" srcId="{01B052E8-C19C-480E-854A-ABD3376553E2}" destId="{6A17FEA8-AF71-43CA-9BF9-7FE4E9B35ADC}" srcOrd="1" destOrd="0" presId="urn:microsoft.com/office/officeart/2008/layout/LinedList"/>
    <dgm:cxn modelId="{240F9189-4D15-43B1-81A1-5468CC019600}" type="presParOf" srcId="{E3F52110-2C7F-422D-9BA0-2061F99C3DCA}" destId="{8449A990-7277-4750-94F8-42BFDB506168}" srcOrd="4" destOrd="0" presId="urn:microsoft.com/office/officeart/2008/layout/LinedList"/>
    <dgm:cxn modelId="{99D616F6-C1D2-4CC3-83D8-464AF9E04377}" type="presParOf" srcId="{E3F52110-2C7F-422D-9BA0-2061F99C3DCA}" destId="{E9CE41E5-DED4-4187-8A46-E5A419893E49}" srcOrd="5" destOrd="0" presId="urn:microsoft.com/office/officeart/2008/layout/LinedList"/>
    <dgm:cxn modelId="{53F23F7B-97BE-4620-AAED-23FB3FC3A9BC}" type="presParOf" srcId="{E9CE41E5-DED4-4187-8A46-E5A419893E49}" destId="{86D7EC57-9206-4595-9994-D19AEDAA5D83}" srcOrd="0" destOrd="0" presId="urn:microsoft.com/office/officeart/2008/layout/LinedList"/>
    <dgm:cxn modelId="{A1FB4D9B-69C6-4B77-B23E-97486645343F}" type="presParOf" srcId="{E9CE41E5-DED4-4187-8A46-E5A419893E49}" destId="{18A1936E-8717-4F48-B43E-962C283424B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E3A61-92C1-4963-9F73-1E35F1069B65}">
      <dsp:nvSpPr>
        <dsp:cNvPr id="0" name=""/>
        <dsp:cNvSpPr/>
      </dsp:nvSpPr>
      <dsp:spPr>
        <a:xfrm>
          <a:off x="0" y="601955"/>
          <a:ext cx="5098256" cy="21294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T</a:t>
          </a:r>
          <a:r>
            <a:rPr lang="en-US" sz="2600" b="0" i="0" kern="1200" dirty="0">
              <a:latin typeface="Times New Roman" panose="02020603050405020304" pitchFamily="18" charset="0"/>
              <a:cs typeface="Times New Roman" panose="02020603050405020304" pitchFamily="18" charset="0"/>
            </a:rPr>
            <a:t>he process to </a:t>
          </a:r>
          <a:r>
            <a:rPr lang="en-US" sz="2600" b="1" i="0" kern="1200" dirty="0">
              <a:latin typeface="Times New Roman" panose="02020603050405020304" pitchFamily="18" charset="0"/>
              <a:cs typeface="Times New Roman" panose="02020603050405020304" pitchFamily="18" charset="0"/>
            </a:rPr>
            <a:t>evaluate </a:t>
          </a:r>
          <a:r>
            <a:rPr lang="en-US" sz="2600" b="0" i="0" kern="1200" dirty="0">
              <a:latin typeface="Times New Roman" panose="02020603050405020304" pitchFamily="18" charset="0"/>
              <a:cs typeface="Times New Roman" panose="02020603050405020304" pitchFamily="18" charset="0"/>
            </a:rPr>
            <a:t>whether or not to fund major projects or investments intended to increase cash flow or advance strategic objectives. </a:t>
          </a:r>
          <a:endParaRPr lang="en-US" sz="2600" kern="1200" dirty="0">
            <a:latin typeface="Times New Roman" panose="02020603050405020304" pitchFamily="18" charset="0"/>
            <a:cs typeface="Times New Roman" panose="02020603050405020304" pitchFamily="18" charset="0"/>
          </a:endParaRPr>
        </a:p>
      </dsp:txBody>
      <dsp:txXfrm>
        <a:off x="103949" y="705904"/>
        <a:ext cx="4890358" cy="1921502"/>
      </dsp:txXfrm>
    </dsp:sp>
    <dsp:sp modelId="{14DF9E50-BDD8-46BF-8724-A88C1E89AFAB}">
      <dsp:nvSpPr>
        <dsp:cNvPr id="0" name=""/>
        <dsp:cNvSpPr/>
      </dsp:nvSpPr>
      <dsp:spPr>
        <a:xfrm>
          <a:off x="0" y="2918556"/>
          <a:ext cx="5098256" cy="2129400"/>
        </a:xfrm>
        <a:prstGeom prst="roundRect">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T</a:t>
          </a:r>
          <a:r>
            <a:rPr lang="en-US" sz="2600" b="0" i="0" kern="1200" dirty="0">
              <a:latin typeface="Times New Roman" panose="02020603050405020304" pitchFamily="18" charset="0"/>
              <a:cs typeface="Times New Roman" panose="02020603050405020304" pitchFamily="18" charset="0"/>
            </a:rPr>
            <a:t>he planning and analysis of investment in </a:t>
          </a:r>
          <a:r>
            <a:rPr lang="en-US" sz="2600" b="1" i="0" kern="1200" dirty="0">
              <a:latin typeface="Times New Roman" panose="02020603050405020304" pitchFamily="18" charset="0"/>
              <a:cs typeface="Times New Roman" panose="02020603050405020304" pitchFamily="18" charset="0"/>
            </a:rPr>
            <a:t>long-term assets </a:t>
          </a:r>
          <a:r>
            <a:rPr lang="en-US" sz="2600" b="0" i="0" kern="1200" dirty="0">
              <a:latin typeface="Times New Roman" panose="02020603050405020304" pitchFamily="18" charset="0"/>
              <a:cs typeface="Times New Roman" panose="02020603050405020304" pitchFamily="18" charset="0"/>
            </a:rPr>
            <a:t>such as new or replacement machinery, new plants, products or R&amp;D.</a:t>
          </a:r>
          <a:endParaRPr lang="en-US" sz="2600" kern="1200" dirty="0">
            <a:latin typeface="Times New Roman" panose="02020603050405020304" pitchFamily="18" charset="0"/>
            <a:cs typeface="Times New Roman" panose="02020603050405020304" pitchFamily="18" charset="0"/>
          </a:endParaRPr>
        </a:p>
      </dsp:txBody>
      <dsp:txXfrm>
        <a:off x="103949" y="3022505"/>
        <a:ext cx="4890358" cy="19215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F8F09-69F9-4147-96A0-D15A8144F95F}">
      <dsp:nvSpPr>
        <dsp:cNvPr id="0" name=""/>
        <dsp:cNvSpPr/>
      </dsp:nvSpPr>
      <dsp:spPr>
        <a:xfrm>
          <a:off x="0" y="1107423"/>
          <a:ext cx="2121693" cy="134727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CD0F7D-62CC-4683-B613-B6346D6B426C}">
      <dsp:nvSpPr>
        <dsp:cNvPr id="0" name=""/>
        <dsp:cNvSpPr/>
      </dsp:nvSpPr>
      <dsp:spPr>
        <a:xfrm>
          <a:off x="235743" y="1331380"/>
          <a:ext cx="2121693" cy="134727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latin typeface="Times New Roman" panose="02020603050405020304" pitchFamily="18" charset="0"/>
              <a:cs typeface="Times New Roman" panose="02020603050405020304" pitchFamily="18" charset="0"/>
            </a:rPr>
            <a:t>determine whether an investment or project is worth pursuing </a:t>
          </a:r>
          <a:endParaRPr lang="en-US" sz="1800" kern="1200" dirty="0">
            <a:latin typeface="Times New Roman" panose="02020603050405020304" pitchFamily="18" charset="0"/>
            <a:cs typeface="Times New Roman" panose="02020603050405020304" pitchFamily="18" charset="0"/>
          </a:endParaRPr>
        </a:p>
      </dsp:txBody>
      <dsp:txXfrm>
        <a:off x="275203" y="1370840"/>
        <a:ext cx="2042773" cy="1268355"/>
      </dsp:txXfrm>
    </dsp:sp>
    <dsp:sp modelId="{4CBF63DB-2E86-42F0-B75A-248B28AF7C78}">
      <dsp:nvSpPr>
        <dsp:cNvPr id="0" name=""/>
        <dsp:cNvSpPr/>
      </dsp:nvSpPr>
      <dsp:spPr>
        <a:xfrm>
          <a:off x="2593181" y="1107423"/>
          <a:ext cx="2121693" cy="134727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D85FE-E9AE-487B-AAD1-4575C70AE9ED}">
      <dsp:nvSpPr>
        <dsp:cNvPr id="0" name=""/>
        <dsp:cNvSpPr/>
      </dsp:nvSpPr>
      <dsp:spPr>
        <a:xfrm>
          <a:off x="2828925" y="1331380"/>
          <a:ext cx="2121693" cy="134727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latin typeface="Times New Roman" panose="02020603050405020304" pitchFamily="18" charset="0"/>
              <a:cs typeface="Times New Roman" panose="02020603050405020304" pitchFamily="18" charset="0"/>
            </a:rPr>
            <a:t>ensure the company's capital resources are efficiently allocated </a:t>
          </a:r>
          <a:endParaRPr lang="en-US" sz="1800" kern="1200" dirty="0">
            <a:latin typeface="Times New Roman" panose="02020603050405020304" pitchFamily="18" charset="0"/>
            <a:cs typeface="Times New Roman" panose="02020603050405020304" pitchFamily="18" charset="0"/>
          </a:endParaRPr>
        </a:p>
      </dsp:txBody>
      <dsp:txXfrm>
        <a:off x="2868385" y="1370840"/>
        <a:ext cx="2042773" cy="1268355"/>
      </dsp:txXfrm>
    </dsp:sp>
    <dsp:sp modelId="{E9C8ABA1-E450-42C7-BBAE-46384780D72F}">
      <dsp:nvSpPr>
        <dsp:cNvPr id="0" name=""/>
        <dsp:cNvSpPr/>
      </dsp:nvSpPr>
      <dsp:spPr>
        <a:xfrm>
          <a:off x="5186362" y="1107423"/>
          <a:ext cx="2121693" cy="134727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B819C5-5297-4363-89C7-C1444C03E1BD}">
      <dsp:nvSpPr>
        <dsp:cNvPr id="0" name=""/>
        <dsp:cNvSpPr/>
      </dsp:nvSpPr>
      <dsp:spPr>
        <a:xfrm>
          <a:off x="5422106" y="1331380"/>
          <a:ext cx="2121693" cy="134727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latin typeface="Times New Roman" panose="02020603050405020304" pitchFamily="18" charset="0"/>
              <a:cs typeface="Times New Roman" panose="02020603050405020304" pitchFamily="18" charset="0"/>
            </a:rPr>
            <a:t>the assets require a considerable amount of funding and are not easily liquidated</a:t>
          </a:r>
          <a:endParaRPr lang="en-US" sz="1800" kern="1200" dirty="0">
            <a:latin typeface="Times New Roman" panose="02020603050405020304" pitchFamily="18" charset="0"/>
            <a:cs typeface="Times New Roman" panose="02020603050405020304" pitchFamily="18" charset="0"/>
          </a:endParaRPr>
        </a:p>
      </dsp:txBody>
      <dsp:txXfrm>
        <a:off x="5461566" y="1370840"/>
        <a:ext cx="2042773" cy="12683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9F1433-1F79-4482-B112-27C631CF80B0}">
      <dsp:nvSpPr>
        <dsp:cNvPr id="0" name=""/>
        <dsp:cNvSpPr/>
      </dsp:nvSpPr>
      <dsp:spPr>
        <a:xfrm>
          <a:off x="0" y="1588"/>
          <a:ext cx="726550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03690E-0CEC-482F-B284-277EF183873A}">
      <dsp:nvSpPr>
        <dsp:cNvPr id="0" name=""/>
        <dsp:cNvSpPr/>
      </dsp:nvSpPr>
      <dsp:spPr>
        <a:xfrm>
          <a:off x="0" y="1588"/>
          <a:ext cx="7265504" cy="1083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According to Moody’s, India Inc. to spend $45-50 bn annually over next 1-2 years</a:t>
          </a:r>
        </a:p>
      </dsp:txBody>
      <dsp:txXfrm>
        <a:off x="0" y="1588"/>
        <a:ext cx="7265504" cy="1083399"/>
      </dsp:txXfrm>
    </dsp:sp>
    <dsp:sp modelId="{E7E1C783-D24E-421E-9359-C5D1ADBB8D0C}">
      <dsp:nvSpPr>
        <dsp:cNvPr id="0" name=""/>
        <dsp:cNvSpPr/>
      </dsp:nvSpPr>
      <dsp:spPr>
        <a:xfrm>
          <a:off x="0" y="1084988"/>
          <a:ext cx="726550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24934A-14E5-422A-90BF-DC98B0D50D73}">
      <dsp:nvSpPr>
        <dsp:cNvPr id="0" name=""/>
        <dsp:cNvSpPr/>
      </dsp:nvSpPr>
      <dsp:spPr>
        <a:xfrm>
          <a:off x="0" y="1084988"/>
          <a:ext cx="7265504" cy="1083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With annual capex budget of around $15 billion, Reliance Industries to account for around 30% of the capex</a:t>
          </a:r>
        </a:p>
      </dsp:txBody>
      <dsp:txXfrm>
        <a:off x="0" y="1084988"/>
        <a:ext cx="7265504" cy="1083399"/>
      </dsp:txXfrm>
    </dsp:sp>
    <dsp:sp modelId="{8449A990-7277-4750-94F8-42BFDB506168}">
      <dsp:nvSpPr>
        <dsp:cNvPr id="0" name=""/>
        <dsp:cNvSpPr/>
      </dsp:nvSpPr>
      <dsp:spPr>
        <a:xfrm>
          <a:off x="0" y="2168387"/>
          <a:ext cx="726550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D7EC57-9206-4595-9994-D19AEDAA5D83}">
      <dsp:nvSpPr>
        <dsp:cNvPr id="0" name=""/>
        <dsp:cNvSpPr/>
      </dsp:nvSpPr>
      <dsp:spPr>
        <a:xfrm>
          <a:off x="0" y="2168387"/>
          <a:ext cx="7265504" cy="1083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Oil and Natural Gas Corporation Ltd. and Indian Oil to spend USD 6 billion and USD 4 billion, respectively, in each of the next two years on reserves addition, downstream integration and energy transition</a:t>
          </a:r>
          <a:br>
            <a:rPr lang="en-US" sz="2200" kern="1200" dirty="0">
              <a:latin typeface="Times New Roman" panose="02020603050405020304" pitchFamily="18" charset="0"/>
              <a:cs typeface="Times New Roman" panose="02020603050405020304" pitchFamily="18" charset="0"/>
            </a:rPr>
          </a:br>
          <a:br>
            <a:rPr lang="en-US" sz="1900" kern="1200" dirty="0"/>
          </a:br>
          <a:endParaRPr lang="en-US" sz="1900" kern="1200" dirty="0"/>
        </a:p>
      </dsp:txBody>
      <dsp:txXfrm>
        <a:off x="0" y="2168387"/>
        <a:ext cx="7265504" cy="10833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E7238A-05D1-AC4C-ABCB-4A07E56FABC7}" type="datetimeFigureOut">
              <a:rPr lang="en-US" smtClean="0"/>
              <a:t>1/20/2025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6E0FF4-E877-B542-B057-6F7C716061F9}" type="slidenum">
              <a:rPr lang="en-US" smtClean="0"/>
              <a:t>‹#›</a:t>
            </a:fld>
            <a:endParaRPr lang="en-US"/>
          </a:p>
        </p:txBody>
      </p:sp>
    </p:spTree>
    <p:extLst>
      <p:ext uri="{BB962C8B-B14F-4D97-AF65-F5344CB8AC3E}">
        <p14:creationId xmlns:p14="http://schemas.microsoft.com/office/powerpoint/2010/main" val="25086507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83B1C58-010F-4840-A570-FE4258C4ACE4}" type="slidenum">
              <a:rPr lang="en-IN" smtClean="0"/>
              <a:t>8</a:t>
            </a:fld>
            <a:endParaRPr lang="en-IN"/>
          </a:p>
        </p:txBody>
      </p:sp>
    </p:spTree>
    <p:extLst>
      <p:ext uri="{BB962C8B-B14F-4D97-AF65-F5344CB8AC3E}">
        <p14:creationId xmlns:p14="http://schemas.microsoft.com/office/powerpoint/2010/main" val="2014295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19CBFC-EF95-FE45-9882-014664D4C5D6}"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2530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19CBFC-EF95-FE45-9882-014664D4C5D6}"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89866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19CBFC-EF95-FE45-9882-014664D4C5D6}"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666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19CBFC-EF95-FE45-9882-014664D4C5D6}"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3536402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19CBFC-EF95-FE45-9882-014664D4C5D6}" type="datetimeFigureOut">
              <a:rPr lang="en-US" smtClean="0"/>
              <a:t>1/20/2025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2452710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19CBFC-EF95-FE45-9882-014664D4C5D6}" type="datetimeFigureOut">
              <a:rPr lang="en-US" smtClean="0"/>
              <a:t>1/20/2025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3012025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F19CBFC-EF95-FE45-9882-014664D4C5D6}" type="datetimeFigureOut">
              <a:rPr lang="en-US" smtClean="0"/>
              <a:t>1/20/2025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3628740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4F19CBFC-EF95-FE45-9882-014664D4C5D6}" type="datetimeFigureOut">
              <a:rPr lang="en-US" smtClean="0"/>
              <a:t>1/20/2025</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067FA07-0841-2B43-8400-CA65CE376EDA}" type="slidenum">
              <a:rPr lang="en-US" smtClean="0"/>
              <a:t>‹#›</a:t>
            </a:fld>
            <a:endParaRPr lang="en-US"/>
          </a:p>
        </p:txBody>
      </p:sp>
    </p:spTree>
    <p:extLst>
      <p:ext uri="{BB962C8B-B14F-4D97-AF65-F5344CB8AC3E}">
        <p14:creationId xmlns:p14="http://schemas.microsoft.com/office/powerpoint/2010/main" val="1562332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19CBFC-EF95-FE45-9882-014664D4C5D6}"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2670306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19CBFC-EF95-FE45-9882-014664D4C5D6}"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1957667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19CBFC-EF95-FE45-9882-014664D4C5D6}"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4195522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4F19CBFC-EF95-FE45-9882-014664D4C5D6}" type="datetimeFigureOut">
              <a:rPr lang="en-US" smtClean="0"/>
              <a:t>1/20/2025</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067FA07-0841-2B43-8400-CA65CE376EDA}"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322760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w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5" name="Picture 4" descr="Graph on document with pen">
            <a:extLst>
              <a:ext uri="{FF2B5EF4-FFF2-40B4-BE49-F238E27FC236}">
                <a16:creationId xmlns:a16="http://schemas.microsoft.com/office/drawing/2014/main" id="{D7E7F5CD-CD03-988A-C882-1B1266EA8D47}"/>
              </a:ext>
            </a:extLst>
          </p:cNvPr>
          <p:cNvPicPr>
            <a:picLocks noChangeAspect="1"/>
          </p:cNvPicPr>
          <p:nvPr/>
        </p:nvPicPr>
        <p:blipFill>
          <a:blip r:embed="rId2">
            <a:alphaModFix amt="35000"/>
          </a:blip>
          <a:srcRect l="11000" r="-1" b="-1"/>
          <a:stretch/>
        </p:blipFill>
        <p:spPr>
          <a:xfrm>
            <a:off x="20" y="10"/>
            <a:ext cx="9143980" cy="6857990"/>
          </a:xfrm>
          <a:prstGeom prst="rect">
            <a:avLst/>
          </a:prstGeom>
        </p:spPr>
      </p:pic>
      <p:sp>
        <p:nvSpPr>
          <p:cNvPr id="2" name="Title 1">
            <a:extLst>
              <a:ext uri="{FF2B5EF4-FFF2-40B4-BE49-F238E27FC236}">
                <a16:creationId xmlns:a16="http://schemas.microsoft.com/office/drawing/2014/main" id="{0DE4BC2E-4D9A-48DB-ACF1-E93AAA48BF25}"/>
              </a:ext>
            </a:extLst>
          </p:cNvPr>
          <p:cNvSpPr>
            <a:spLocks noGrp="1"/>
          </p:cNvSpPr>
          <p:nvPr>
            <p:ph type="ctrTitle"/>
          </p:nvPr>
        </p:nvSpPr>
        <p:spPr>
          <a:xfrm>
            <a:off x="822960" y="758952"/>
            <a:ext cx="7543800" cy="3566160"/>
          </a:xfrm>
        </p:spPr>
        <p:txBody>
          <a:bodyPr>
            <a:normAutofit/>
          </a:bodyPr>
          <a:lstStyle/>
          <a:p>
            <a:r>
              <a:rPr lang="en-US" sz="5000" dirty="0">
                <a:solidFill>
                  <a:srgbClr val="FFFFFF"/>
                </a:solidFill>
                <a:latin typeface="Times New Roman" panose="02020603050405020304" pitchFamily="18" charset="0"/>
                <a:cs typeface="Times New Roman" panose="02020603050405020304" pitchFamily="18" charset="0"/>
              </a:rPr>
              <a:t>CAPITAL BUDGETING</a:t>
            </a:r>
            <a:endParaRPr lang="en-IN" sz="5000" dirty="0">
              <a:solidFill>
                <a:srgbClr val="FFFFFF"/>
              </a:solidFill>
              <a:latin typeface="Times New Roman" panose="02020603050405020304" pitchFamily="18" charset="0"/>
              <a:cs typeface="Times New Roman" panose="02020603050405020304" pitchFamily="18" charset="0"/>
            </a:endParaRPr>
          </a:p>
        </p:txBody>
      </p:sp>
      <p:cxnSp>
        <p:nvCxnSpPr>
          <p:cNvPr id="9" name="Straight Connector 8">
            <a:extLst>
              <a:ext uri="{FF2B5EF4-FFF2-40B4-BE49-F238E27FC236}">
                <a16:creationId xmlns:a16="http://schemas.microsoft.com/office/drawing/2014/main" id="{ED26D631-71B1-41FC-8183-9A37F884E4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0DD4D4C-0A16-4FBA-9931-1F0FCE92E2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3" name="Rectangle 12">
            <a:extLst>
              <a:ext uri="{FF2B5EF4-FFF2-40B4-BE49-F238E27FC236}">
                <a16:creationId xmlns:a16="http://schemas.microsoft.com/office/drawing/2014/main" id="{10E8F221-2C17-451E-A781-791A48BDA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extLst>
      <p:ext uri="{BB962C8B-B14F-4D97-AF65-F5344CB8AC3E}">
        <p14:creationId xmlns:p14="http://schemas.microsoft.com/office/powerpoint/2010/main" val="338628876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is Capital Budgeting?</a:t>
            </a:r>
          </a:p>
        </p:txBody>
      </p:sp>
      <p:sp>
        <p:nvSpPr>
          <p:cNvPr id="3" name="Content Placeholder 2"/>
          <p:cNvSpPr>
            <a:spLocks noGrp="1"/>
          </p:cNvSpPr>
          <p:nvPr>
            <p:ph idx="1"/>
          </p:nvPr>
        </p:nvSpPr>
        <p:spPr>
          <a:xfrm>
            <a:off x="676656" y="1737361"/>
            <a:ext cx="8229600" cy="4167503"/>
          </a:xfrm>
        </p:spPr>
        <p:txBody>
          <a:bodyPr>
            <a:normAutofit/>
          </a:bodyPr>
          <a:lstStyle/>
          <a:p>
            <a:r>
              <a:rPr lang="en-US" dirty="0">
                <a:latin typeface="Times New Roman" panose="02020603050405020304" pitchFamily="18" charset="0"/>
                <a:cs typeface="Times New Roman" panose="02020603050405020304" pitchFamily="18" charset="0"/>
              </a:rPr>
              <a:t>Process of identifying projects that add value to the firm (shareholders).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At all levels, Capital Budgeting is one of the most important and crucial decisions which managers have to make. </a:t>
            </a:r>
          </a:p>
        </p:txBody>
      </p:sp>
    </p:spTree>
    <p:extLst>
      <p:ext uri="{BB962C8B-B14F-4D97-AF65-F5344CB8AC3E}">
        <p14:creationId xmlns:p14="http://schemas.microsoft.com/office/powerpoint/2010/main" val="1071271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Basis of </a:t>
            </a:r>
            <a:r>
              <a:rPr lang="en-US" sz="4000" dirty="0">
                <a:solidFill>
                  <a:srgbClr val="FF0000"/>
                </a:solidFill>
                <a:latin typeface="Times New Roman" panose="02020603050405020304" pitchFamily="18" charset="0"/>
                <a:cs typeface="Times New Roman" panose="02020603050405020304" pitchFamily="18" charset="0"/>
              </a:rPr>
              <a:t>Cash Transfer </a:t>
            </a:r>
            <a:r>
              <a:rPr lang="en-US" sz="4000" dirty="0">
                <a:latin typeface="Times New Roman" panose="02020603050405020304" pitchFamily="18" charset="0"/>
                <a:cs typeface="Times New Roman" panose="02020603050405020304" pitchFamily="18" charset="0"/>
              </a:rPr>
              <a:t>decision</a:t>
            </a:r>
          </a:p>
        </p:txBody>
      </p:sp>
      <p:pic>
        <p:nvPicPr>
          <p:cNvPr id="4" name="Picture 2"/>
          <p:cNvPicPr>
            <a:picLocks noChangeAspect="1" noChangeArrowheads="1"/>
          </p:cNvPicPr>
          <p:nvPr/>
        </p:nvPicPr>
        <p:blipFill>
          <a:blip r:embed="rId2"/>
          <a:srcRect/>
          <a:stretch>
            <a:fillRect/>
          </a:stretch>
        </p:blipFill>
        <p:spPr bwMode="auto">
          <a:xfrm>
            <a:off x="9047" y="2089667"/>
            <a:ext cx="9134955" cy="4367454"/>
          </a:xfrm>
          <a:prstGeom prst="rect">
            <a:avLst/>
          </a:prstGeom>
          <a:noFill/>
          <a:ln w="9525">
            <a:noFill/>
            <a:miter lim="800000"/>
            <a:headEnd/>
            <a:tailEnd/>
          </a:ln>
        </p:spPr>
      </p:pic>
    </p:spTree>
    <p:extLst>
      <p:ext uri="{BB962C8B-B14F-4D97-AF65-F5344CB8AC3E}">
        <p14:creationId xmlns:p14="http://schemas.microsoft.com/office/powerpoint/2010/main" val="920855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39736"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a:extLst>
              <a:ext uri="{FF2B5EF4-FFF2-40B4-BE49-F238E27FC236}">
                <a16:creationId xmlns:a16="http://schemas.microsoft.com/office/drawing/2014/main" id="{52D145C6-BCA4-68C1-A5BE-C359BBA8FF82}"/>
              </a:ext>
            </a:extLst>
          </p:cNvPr>
          <p:cNvSpPr>
            <a:spLocks noGrp="1"/>
          </p:cNvSpPr>
          <p:nvPr>
            <p:ph type="title"/>
          </p:nvPr>
        </p:nvSpPr>
        <p:spPr>
          <a:xfrm>
            <a:off x="369277" y="516835"/>
            <a:ext cx="2313633" cy="5772840"/>
          </a:xfrm>
        </p:spPr>
        <p:txBody>
          <a:bodyPr anchor="ctr">
            <a:normAutofit/>
          </a:bodyPr>
          <a:lstStyle/>
          <a:p>
            <a:r>
              <a:rPr lang="en-US" sz="3200" dirty="0">
                <a:solidFill>
                  <a:srgbClr val="FFFFFF"/>
                </a:solidFill>
                <a:latin typeface="Times New Roman" panose="02020603050405020304" pitchFamily="18" charset="0"/>
                <a:cs typeface="Times New Roman" panose="02020603050405020304" pitchFamily="18" charset="0"/>
              </a:rPr>
              <a:t>Capital Budgeting</a:t>
            </a:r>
            <a:endParaRPr lang="en-IN" sz="3200" dirty="0">
              <a:solidFill>
                <a:srgbClr val="FFFFFF"/>
              </a:solidFill>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graphicFrame>
        <p:nvGraphicFramePr>
          <p:cNvPr id="5" name="Content Placeholder 2">
            <a:extLst>
              <a:ext uri="{FF2B5EF4-FFF2-40B4-BE49-F238E27FC236}">
                <a16:creationId xmlns:a16="http://schemas.microsoft.com/office/drawing/2014/main" id="{F62BE7B3-9EA0-A728-0E11-CF5214EB312A}"/>
              </a:ext>
            </a:extLst>
          </p:cNvPr>
          <p:cNvGraphicFramePr>
            <a:graphicFrameLocks noGrp="1"/>
          </p:cNvGraphicFramePr>
          <p:nvPr>
            <p:ph idx="1"/>
            <p:extLst>
              <p:ext uri="{D42A27DB-BD31-4B8C-83A1-F6EECF244321}">
                <p14:modId xmlns:p14="http://schemas.microsoft.com/office/powerpoint/2010/main" val="2319531294"/>
              </p:ext>
            </p:extLst>
          </p:nvPr>
        </p:nvGraphicFramePr>
        <p:xfrm>
          <a:off x="3556397" y="639763"/>
          <a:ext cx="5098256"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4342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9715B-F1E0-7F18-3B27-E846550C4454}"/>
              </a:ext>
            </a:extLst>
          </p:cNvPr>
          <p:cNvSpPr>
            <a:spLocks noGrp="1"/>
          </p:cNvSpPr>
          <p:nvPr>
            <p:ph type="title"/>
          </p:nvPr>
        </p:nvSpPr>
        <p:spPr>
          <a:xfrm>
            <a:off x="822960" y="286603"/>
            <a:ext cx="7543800" cy="1450757"/>
          </a:xfrm>
        </p:spPr>
        <p:txBody>
          <a:bodyPr>
            <a:normAutofit/>
          </a:bodyPr>
          <a:lstStyle/>
          <a:p>
            <a:r>
              <a:rPr lang="en-US" dirty="0">
                <a:latin typeface="Times New Roman" panose="02020603050405020304" pitchFamily="18" charset="0"/>
                <a:cs typeface="Times New Roman" panose="02020603050405020304" pitchFamily="18" charset="0"/>
              </a:rPr>
              <a:t>The goal of Capital Budgeting</a:t>
            </a:r>
            <a:endParaRPr lang="en-IN" dirty="0">
              <a:latin typeface="Times New Roman" panose="02020603050405020304" pitchFamily="18" charset="0"/>
              <a:cs typeface="Times New Roman" panose="02020603050405020304" pitchFamily="18" charset="0"/>
            </a:endParaRPr>
          </a:p>
        </p:txBody>
      </p:sp>
      <p:graphicFrame>
        <p:nvGraphicFramePr>
          <p:cNvPr id="5" name="Content Placeholder 2">
            <a:extLst>
              <a:ext uri="{FF2B5EF4-FFF2-40B4-BE49-F238E27FC236}">
                <a16:creationId xmlns:a16="http://schemas.microsoft.com/office/drawing/2014/main" id="{5CC9AD24-9170-79D1-B646-19F5705678C9}"/>
              </a:ext>
            </a:extLst>
          </p:cNvPr>
          <p:cNvGraphicFramePr>
            <a:graphicFrameLocks noGrp="1"/>
          </p:cNvGraphicFramePr>
          <p:nvPr>
            <p:ph idx="1"/>
            <p:extLst>
              <p:ext uri="{D42A27DB-BD31-4B8C-83A1-F6EECF244321}">
                <p14:modId xmlns:p14="http://schemas.microsoft.com/office/powerpoint/2010/main" val="3706530713"/>
              </p:ext>
            </p:extLst>
          </p:nvPr>
        </p:nvGraphicFramePr>
        <p:xfrm>
          <a:off x="822722" y="2098515"/>
          <a:ext cx="75438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6394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Why?</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Capital Budgeting:</a:t>
            </a:r>
          </a:p>
          <a:p>
            <a:pPr marL="0" indent="0">
              <a:buNone/>
            </a:pP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Defines the </a:t>
            </a:r>
            <a:r>
              <a:rPr lang="en-US" b="1" dirty="0">
                <a:latin typeface="Times New Roman" panose="02020603050405020304" pitchFamily="18" charset="0"/>
                <a:cs typeface="Times New Roman" panose="02020603050405020304" pitchFamily="18" charset="0"/>
              </a:rPr>
              <a:t>strategic direction</a:t>
            </a:r>
            <a:r>
              <a:rPr lang="en-US" dirty="0">
                <a:latin typeface="Times New Roman" panose="02020603050405020304" pitchFamily="18" charset="0"/>
                <a:cs typeface="Times New Roman" panose="02020603050405020304" pitchFamily="18" charset="0"/>
              </a:rPr>
              <a:t> of the firm(Product/Geographical diversification)</a:t>
            </a:r>
          </a:p>
          <a:p>
            <a:pPr marL="201168" lvl="1" indent="0">
              <a:buNone/>
            </a:pPr>
            <a:endParaRPr lang="en-US" dirty="0">
              <a:latin typeface="Times New Roman" panose="02020603050405020304" pitchFamily="18" charset="0"/>
              <a:cs typeface="Times New Roman" panose="02020603050405020304" pitchFamily="18" charset="0"/>
            </a:endParaRPr>
          </a:p>
          <a:p>
            <a:pPr lvl="1"/>
            <a:r>
              <a:rPr lang="en-US" b="1" dirty="0">
                <a:latin typeface="Times New Roman" panose="02020603050405020304" pitchFamily="18" charset="0"/>
                <a:cs typeface="Times New Roman" panose="02020603050405020304" pitchFamily="18" charset="0"/>
              </a:rPr>
              <a:t>Long term implications</a:t>
            </a:r>
            <a:r>
              <a:rPr lang="en-US" dirty="0">
                <a:latin typeface="Times New Roman" panose="02020603050405020304" pitchFamily="18" charset="0"/>
                <a:cs typeface="Times New Roman" panose="02020603050405020304" pitchFamily="18" charset="0"/>
              </a:rPr>
              <a:t> (reducing financial flexibility)</a:t>
            </a:r>
          </a:p>
          <a:p>
            <a:pPr marL="201168" lvl="1" indent="0">
              <a:buNone/>
            </a:pP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Poor decisions can have serious value eroding consequences in future</a:t>
            </a:r>
          </a:p>
          <a:p>
            <a:pPr lvl="2"/>
            <a:r>
              <a:rPr lang="en-US"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Overinvestment/ underinvestment</a:t>
            </a:r>
            <a:r>
              <a:rPr lang="en-US" dirty="0">
                <a:latin typeface="Times New Roman" panose="02020603050405020304" pitchFamily="18" charset="0"/>
                <a:cs typeface="Times New Roman" panose="02020603050405020304" pitchFamily="18" charset="0"/>
              </a:rPr>
              <a:t>) leading to excess capacity or inferior quality </a:t>
            </a:r>
            <a:r>
              <a:rPr lang="en-US" dirty="0" err="1">
                <a:latin typeface="Times New Roman" panose="02020603050405020304" pitchFamily="18" charset="0"/>
                <a:cs typeface="Times New Roman" panose="02020603050405020304" pitchFamily="18" charset="0"/>
              </a:rPr>
              <a:t>w.r.t</a:t>
            </a:r>
            <a:r>
              <a:rPr lang="en-US" dirty="0">
                <a:latin typeface="Times New Roman" panose="02020603050405020304" pitchFamily="18" charset="0"/>
                <a:cs typeface="Times New Roman" panose="02020603050405020304" pitchFamily="18" charset="0"/>
              </a:rPr>
              <a:t>. competition resulting in reduced profitability or shrinking market share.</a:t>
            </a:r>
          </a:p>
          <a:p>
            <a:pPr lvl="1"/>
            <a:endParaRPr lang="en-US" dirty="0"/>
          </a:p>
        </p:txBody>
      </p:sp>
    </p:spTree>
    <p:extLst>
      <p:ext uri="{BB962C8B-B14F-4D97-AF65-F5344CB8AC3E}">
        <p14:creationId xmlns:p14="http://schemas.microsoft.com/office/powerpoint/2010/main" val="174257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dissolve">
                                      <p:cBhvr>
                                        <p:cTn id="17" dur="500"/>
                                        <p:tgtEl>
                                          <p:spTgt spid="3">
                                            <p:txEl>
                                              <p:pRg st="6" end="6"/>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dissolve">
                                      <p:cBhvr>
                                        <p:cTn id="2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Why?</a:t>
            </a:r>
            <a:endParaRPr lang="en-US" dirty="0"/>
          </a:p>
        </p:txBody>
      </p:sp>
      <p:sp>
        <p:nvSpPr>
          <p:cNvPr id="3" name="Content Placeholder 2"/>
          <p:cNvSpPr>
            <a:spLocks noGrp="1"/>
          </p:cNvSpPr>
          <p:nvPr>
            <p:ph idx="1"/>
          </p:nvPr>
        </p:nvSpPr>
        <p:spPr>
          <a:xfrm>
            <a:off x="701952" y="1872432"/>
            <a:ext cx="8229600" cy="4525963"/>
          </a:xfrm>
        </p:spPr>
        <p:txBody>
          <a:bodyPr>
            <a:normAutofit/>
          </a:bodyPr>
          <a:lstStyle/>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For Firm’s growth and survival in the competitive market space, it needs, </a:t>
            </a:r>
            <a:endParaRPr lang="is-I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Constant Flow of Ideas, for: </a:t>
            </a:r>
          </a:p>
          <a:p>
            <a:pPr lvl="1"/>
            <a:r>
              <a:rPr lang="en-US" dirty="0">
                <a:latin typeface="Times New Roman" panose="02020603050405020304" pitchFamily="18" charset="0"/>
                <a:cs typeface="Times New Roman" panose="02020603050405020304" pitchFamily="18" charset="0"/>
              </a:rPr>
              <a:t>Developing </a:t>
            </a:r>
            <a:r>
              <a:rPr lang="en-US" b="1" dirty="0">
                <a:latin typeface="Times New Roman" panose="02020603050405020304" pitchFamily="18" charset="0"/>
                <a:cs typeface="Times New Roman" panose="02020603050405020304" pitchFamily="18" charset="0"/>
              </a:rPr>
              <a:t>New Product/Services</a:t>
            </a:r>
          </a:p>
          <a:p>
            <a:pPr lvl="1"/>
            <a:r>
              <a:rPr lang="en-US" dirty="0">
                <a:latin typeface="Times New Roman" panose="02020603050405020304" pitchFamily="18" charset="0"/>
                <a:cs typeface="Times New Roman" panose="02020603050405020304" pitchFamily="18" charset="0"/>
              </a:rPr>
              <a:t>Improving the </a:t>
            </a:r>
            <a:r>
              <a:rPr lang="en-US" b="1" dirty="0">
                <a:latin typeface="Times New Roman" panose="02020603050405020304" pitchFamily="18" charset="0"/>
                <a:cs typeface="Times New Roman" panose="02020603050405020304" pitchFamily="18" charset="0"/>
              </a:rPr>
              <a:t>quality of existing</a:t>
            </a:r>
            <a:r>
              <a:rPr lang="en-US" dirty="0">
                <a:latin typeface="Times New Roman" panose="02020603050405020304" pitchFamily="18" charset="0"/>
                <a:cs typeface="Times New Roman" panose="02020603050405020304" pitchFamily="18" charset="0"/>
              </a:rPr>
              <a:t> Product/Service</a:t>
            </a:r>
          </a:p>
          <a:p>
            <a:pPr lvl="1"/>
            <a:r>
              <a:rPr lang="en-US" b="1" dirty="0">
                <a:latin typeface="Times New Roman" panose="02020603050405020304" pitchFamily="18" charset="0"/>
                <a:cs typeface="Times New Roman" panose="02020603050405020304" pitchFamily="18" charset="0"/>
              </a:rPr>
              <a:t>Reducing the cost</a:t>
            </a:r>
            <a:r>
              <a:rPr lang="en-US" dirty="0">
                <a:latin typeface="Times New Roman" panose="02020603050405020304" pitchFamily="18" charset="0"/>
                <a:cs typeface="Times New Roman" panose="02020603050405020304" pitchFamily="18" charset="0"/>
              </a:rPr>
              <a:t> of production/operations</a:t>
            </a:r>
          </a:p>
          <a:p>
            <a:pPr lvl="1"/>
            <a:r>
              <a:rPr lang="en-US" dirty="0">
                <a:latin typeface="Times New Roman" panose="02020603050405020304" pitchFamily="18" charset="0"/>
                <a:cs typeface="Times New Roman" panose="02020603050405020304" pitchFamily="18" charset="0"/>
              </a:rPr>
              <a:t>Reach to </a:t>
            </a:r>
            <a:r>
              <a:rPr lang="en-US" b="1" dirty="0">
                <a:latin typeface="Times New Roman" panose="02020603050405020304" pitchFamily="18" charset="0"/>
                <a:cs typeface="Times New Roman" panose="02020603050405020304" pitchFamily="18" charset="0"/>
              </a:rPr>
              <a:t>new markets/geographies</a:t>
            </a:r>
            <a:r>
              <a:rPr lang="en-US" dirty="0">
                <a:latin typeface="Times New Roman" panose="02020603050405020304" pitchFamily="18" charset="0"/>
                <a:cs typeface="Times New Roman" panose="02020603050405020304" pitchFamily="18" charset="0"/>
              </a:rPr>
              <a:t>, etc.</a:t>
            </a:r>
          </a:p>
          <a:p>
            <a:pPr lvl="1"/>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Thus, good companies should always be looking new project proposals, screen them and choose the ones which are value maximizing!</a:t>
            </a:r>
          </a:p>
          <a:p>
            <a:pPr lvl="1"/>
            <a:endParaRPr lang="en-US" dirty="0"/>
          </a:p>
        </p:txBody>
      </p:sp>
    </p:spTree>
    <p:extLst>
      <p:ext uri="{BB962C8B-B14F-4D97-AF65-F5344CB8AC3E}">
        <p14:creationId xmlns:p14="http://schemas.microsoft.com/office/powerpoint/2010/main" val="2253341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4F4B4-B441-83F7-BEF6-2D7B943688B8}"/>
              </a:ext>
            </a:extLst>
          </p:cNvPr>
          <p:cNvSpPr>
            <a:spLocks noGrp="1"/>
          </p:cNvSpPr>
          <p:nvPr>
            <p:ph type="title"/>
          </p:nvPr>
        </p:nvSpPr>
        <p:spPr>
          <a:xfrm>
            <a:off x="800100" y="999172"/>
            <a:ext cx="7543800" cy="1088068"/>
          </a:xfrm>
        </p:spPr>
        <p:txBody>
          <a:bodyPr>
            <a:normAutofit fontScale="90000"/>
          </a:bodyPr>
          <a:lstStyle/>
          <a:p>
            <a:r>
              <a:rPr lang="en-US" b="1" i="0" dirty="0">
                <a:solidFill>
                  <a:srgbClr val="000000"/>
                </a:solidFill>
                <a:effectLst/>
                <a:latin typeface="Times New Roman" panose="02020603050405020304" pitchFamily="18" charset="0"/>
                <a:cs typeface="Times New Roman" panose="02020603050405020304" pitchFamily="18" charset="0"/>
              </a:rPr>
              <a:t>India Inc steps up capex plans</a:t>
            </a:r>
            <a:br>
              <a:rPr lang="en-US" b="1" i="0" dirty="0">
                <a:solidFill>
                  <a:srgbClr val="000000"/>
                </a:solidFill>
                <a:effectLst/>
                <a:latin typeface="Montserrat" panose="00000500000000000000" pitchFamily="2" charset="0"/>
              </a:rPr>
            </a:br>
            <a:endParaRPr lang="en-IN" dirty="0"/>
          </a:p>
        </p:txBody>
      </p:sp>
      <p:graphicFrame>
        <p:nvGraphicFramePr>
          <p:cNvPr id="6" name="Content Placeholder 2">
            <a:extLst>
              <a:ext uri="{FF2B5EF4-FFF2-40B4-BE49-F238E27FC236}">
                <a16:creationId xmlns:a16="http://schemas.microsoft.com/office/drawing/2014/main" id="{AA664774-4428-6FED-CC57-6572C11BA774}"/>
              </a:ext>
            </a:extLst>
          </p:cNvPr>
          <p:cNvGraphicFramePr>
            <a:graphicFrameLocks noGrp="1"/>
          </p:cNvGraphicFramePr>
          <p:nvPr>
            <p:ph idx="1"/>
          </p:nvPr>
        </p:nvGraphicFramePr>
        <p:xfrm>
          <a:off x="939248" y="2166454"/>
          <a:ext cx="7265504" cy="3253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30CDB69B-F116-91B7-BCD8-B12611DC5B9A}"/>
              </a:ext>
            </a:extLst>
          </p:cNvPr>
          <p:cNvSpPr txBox="1"/>
          <p:nvPr/>
        </p:nvSpPr>
        <p:spPr>
          <a:xfrm>
            <a:off x="1165860" y="5858828"/>
            <a:ext cx="6203096" cy="438582"/>
          </a:xfrm>
          <a:prstGeom prst="rect">
            <a:avLst/>
          </a:prstGeom>
          <a:noFill/>
        </p:spPr>
        <p:txBody>
          <a:bodyPr wrap="square" rtlCol="0">
            <a:spAutoFit/>
          </a:bodyPr>
          <a:lstStyle/>
          <a:p>
            <a:endParaRPr lang="en-IN" sz="750" i="1" dirty="0">
              <a:latin typeface="Times New Roman" panose="02020603050405020304" pitchFamily="18" charset="0"/>
              <a:cs typeface="Times New Roman" panose="02020603050405020304" pitchFamily="18" charset="0"/>
            </a:endParaRPr>
          </a:p>
          <a:p>
            <a:r>
              <a:rPr lang="en-IN" sz="750" i="1" dirty="0">
                <a:latin typeface="Times New Roman" panose="02020603050405020304" pitchFamily="18" charset="0"/>
                <a:cs typeface="Times New Roman" panose="02020603050405020304" pitchFamily="18" charset="0"/>
              </a:rPr>
              <a:t>https://www.fortuneindia.com/macro/india-inc-to-spend-45-50-bn-annually-over-next-1-2-years-moodys/118084#:~:text=Rated%20Indian%20companies'%20capex%20will,30%25%20of%20the%20portfolio%20capex.</a:t>
            </a:r>
          </a:p>
        </p:txBody>
      </p:sp>
    </p:spTree>
    <p:extLst>
      <p:ext uri="{BB962C8B-B14F-4D97-AF65-F5344CB8AC3E}">
        <p14:creationId xmlns:p14="http://schemas.microsoft.com/office/powerpoint/2010/main" val="4227788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A52B12-0826-4A26-ABA2-386F72111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39736"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DD0DA68-F652-496F-B8B5-9A66255CA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extBox 1">
            <a:extLst>
              <a:ext uri="{FF2B5EF4-FFF2-40B4-BE49-F238E27FC236}">
                <a16:creationId xmlns:a16="http://schemas.microsoft.com/office/drawing/2014/main" id="{5217FDF2-4637-F1C5-89EB-DF9AB7E1F471}"/>
              </a:ext>
            </a:extLst>
          </p:cNvPr>
          <p:cNvSpPr txBox="1"/>
          <p:nvPr/>
        </p:nvSpPr>
        <p:spPr>
          <a:xfrm>
            <a:off x="369278" y="2653800"/>
            <a:ext cx="2313633" cy="3335519"/>
          </a:xfrm>
          <a:prstGeom prst="rect">
            <a:avLst/>
          </a:prstGeom>
        </p:spPr>
        <p:txBody>
          <a:bodyPr vert="horz" lIns="0" tIns="45720" rIns="0" bIns="45720" rtlCol="0">
            <a:normAutofit/>
          </a:bodyPr>
          <a:lstStyle/>
          <a:p>
            <a:pPr defTabSz="914400">
              <a:lnSpc>
                <a:spcPct val="90000"/>
              </a:lnSpc>
              <a:spcAft>
                <a:spcPts val="450"/>
              </a:spcAft>
              <a:buClr>
                <a:schemeClr val="accent1"/>
              </a:buClr>
              <a:buFont typeface="Calibri" panose="020F0502020204030204" pitchFamily="34" charset="0"/>
            </a:pPr>
            <a:r>
              <a:rPr lang="en-US" sz="2000" dirty="0">
                <a:solidFill>
                  <a:srgbClr val="FFFFFF"/>
                </a:solidFill>
              </a:rPr>
              <a:t>New-age sectors like green hydrogen, solar modules and semiconductors hike their capex in FY24</a:t>
            </a:r>
          </a:p>
          <a:p>
            <a:pPr defTabSz="914400">
              <a:lnSpc>
                <a:spcPct val="90000"/>
              </a:lnSpc>
              <a:spcAft>
                <a:spcPts val="450"/>
              </a:spcAft>
              <a:buClr>
                <a:schemeClr val="accent1"/>
              </a:buClr>
              <a:buFont typeface="Calibri" panose="020F0502020204030204" pitchFamily="34" charset="0"/>
            </a:pPr>
            <a:endParaRPr lang="en-US" sz="1300" dirty="0">
              <a:solidFill>
                <a:srgbClr val="FFFFFF"/>
              </a:solidFill>
            </a:endParaRPr>
          </a:p>
        </p:txBody>
      </p:sp>
      <p:sp>
        <p:nvSpPr>
          <p:cNvPr id="14" name="Rectangle 13">
            <a:extLst>
              <a:ext uri="{FF2B5EF4-FFF2-40B4-BE49-F238E27FC236}">
                <a16:creationId xmlns:a16="http://schemas.microsoft.com/office/drawing/2014/main" id="{DDF50AF6-4E23-4BD9-92C7-45A3E16E41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5" name="Picture 4">
            <a:extLst>
              <a:ext uri="{FF2B5EF4-FFF2-40B4-BE49-F238E27FC236}">
                <a16:creationId xmlns:a16="http://schemas.microsoft.com/office/drawing/2014/main" id="{5D7DDF32-EC15-5F6B-46CB-24AFC0663A63}"/>
              </a:ext>
            </a:extLst>
          </p:cNvPr>
          <p:cNvPicPr>
            <a:picLocks noChangeAspect="1"/>
          </p:cNvPicPr>
          <p:nvPr/>
        </p:nvPicPr>
        <p:blipFill>
          <a:blip r:embed="rId2"/>
          <a:stretch>
            <a:fillRect/>
          </a:stretch>
        </p:blipFill>
        <p:spPr>
          <a:xfrm>
            <a:off x="4341801" y="640080"/>
            <a:ext cx="3527983" cy="5577840"/>
          </a:xfrm>
          <a:prstGeom prst="rect">
            <a:avLst/>
          </a:prstGeom>
        </p:spPr>
      </p:pic>
    </p:spTree>
    <p:extLst>
      <p:ext uri="{BB962C8B-B14F-4D97-AF65-F5344CB8AC3E}">
        <p14:creationId xmlns:p14="http://schemas.microsoft.com/office/powerpoint/2010/main" val="3800501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Capital Budgeting Methods</a:t>
            </a:r>
          </a:p>
        </p:txBody>
      </p:sp>
      <p:sp>
        <p:nvSpPr>
          <p:cNvPr id="3" name="Content Placeholder 2"/>
          <p:cNvSpPr>
            <a:spLocks noGrp="1"/>
          </p:cNvSpPr>
          <p:nvPr>
            <p:ph idx="1"/>
          </p:nvPr>
        </p:nvSpPr>
        <p:spPr>
          <a:xfrm>
            <a:off x="983282" y="2052205"/>
            <a:ext cx="7832687" cy="3507348"/>
          </a:xfrm>
        </p:spPr>
        <p:txBody>
          <a:bodyPr>
            <a:normAutofit/>
          </a:bodyPr>
          <a:lstStyle/>
          <a:p>
            <a:r>
              <a:rPr lang="en-US" dirty="0">
                <a:latin typeface="Times New Roman" panose="02020603050405020304" pitchFamily="18" charset="0"/>
                <a:cs typeface="Times New Roman" panose="02020603050405020304" pitchFamily="18" charset="0"/>
              </a:rPr>
              <a:t>Net Present Value (NPV)</a:t>
            </a:r>
          </a:p>
          <a:p>
            <a:r>
              <a:rPr lang="en-US" dirty="0">
                <a:solidFill>
                  <a:schemeClr val="tx1"/>
                </a:solidFill>
                <a:latin typeface="Times New Roman" panose="02020603050405020304" pitchFamily="18" charset="0"/>
                <a:cs typeface="Times New Roman" panose="02020603050405020304" pitchFamily="18" charset="0"/>
              </a:rPr>
              <a:t>Internal Rate of Return (IRR)</a:t>
            </a:r>
          </a:p>
          <a:p>
            <a:r>
              <a:rPr lang="en-US" dirty="0">
                <a:solidFill>
                  <a:schemeClr val="accent6">
                    <a:lumMod val="50000"/>
                  </a:schemeClr>
                </a:solidFill>
                <a:latin typeface="Times New Roman" panose="02020603050405020304" pitchFamily="18" charset="0"/>
                <a:cs typeface="Times New Roman" panose="02020603050405020304" pitchFamily="18" charset="0"/>
              </a:rPr>
              <a:t>Payback Method </a:t>
            </a:r>
          </a:p>
          <a:p>
            <a:r>
              <a:rPr lang="en-US" dirty="0">
                <a:solidFill>
                  <a:schemeClr val="accent6">
                    <a:lumMod val="50000"/>
                  </a:schemeClr>
                </a:solidFill>
                <a:latin typeface="Times New Roman" panose="02020603050405020304" pitchFamily="18" charset="0"/>
                <a:cs typeface="Times New Roman" panose="02020603050405020304" pitchFamily="18" charset="0"/>
              </a:rPr>
              <a:t>Discounted Payback Method</a:t>
            </a:r>
          </a:p>
          <a:p>
            <a:r>
              <a:rPr lang="en-US" dirty="0">
                <a:latin typeface="Times New Roman" panose="02020603050405020304" pitchFamily="18" charset="0"/>
                <a:cs typeface="Times New Roman" panose="02020603050405020304" pitchFamily="18" charset="0"/>
              </a:rPr>
              <a:t>Profitability Index (PI)</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9355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CFO Decision Tools (Globally)</a:t>
            </a:r>
          </a:p>
        </p:txBody>
      </p:sp>
      <p:pic>
        <p:nvPicPr>
          <p:cNvPr id="4" name="Picture 9"/>
          <p:cNvPicPr>
            <a:picLocks noGrp="1" noChangeAspect="1" noChangeArrowheads="1"/>
          </p:cNvPicPr>
          <p:nvPr>
            <p:ph idx="1"/>
          </p:nvPr>
        </p:nvPicPr>
        <p:blipFill>
          <a:blip r:embed="rId2"/>
          <a:stretch>
            <a:fillRect/>
          </a:stretch>
        </p:blipFill>
        <p:spPr bwMode="auto">
          <a:xfrm>
            <a:off x="822325" y="2539418"/>
            <a:ext cx="7543800" cy="2636414"/>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2EA5A673-966A-9E6E-3255-E3C46633BC42}"/>
              </a:ext>
            </a:extLst>
          </p:cNvPr>
          <p:cNvSpPr txBox="1"/>
          <p:nvPr/>
        </p:nvSpPr>
        <p:spPr>
          <a:xfrm>
            <a:off x="1002535" y="5934670"/>
            <a:ext cx="7844010" cy="523220"/>
          </a:xfrm>
          <a:prstGeom prst="rect">
            <a:avLst/>
          </a:prstGeom>
          <a:noFill/>
        </p:spPr>
        <p:txBody>
          <a:bodyPr wrap="square" rtlCol="0">
            <a:spAutoFit/>
          </a:bodyPr>
          <a:lstStyle/>
          <a:p>
            <a:r>
              <a:rPr lang="en-US" sz="1000" i="1" dirty="0">
                <a:latin typeface="Times New Roman" panose="02020603050405020304" pitchFamily="18" charset="0"/>
                <a:cs typeface="Times New Roman" panose="02020603050405020304" pitchFamily="18" charset="0"/>
              </a:rPr>
              <a:t>Source: J.R. Graham and C.R. Harvey, “The Theory and Practice of Finance: Evidence from the Field”, Journal of Financial Economics, 2001</a:t>
            </a:r>
          </a:p>
          <a:p>
            <a:endParaRPr lang="en-IN" dirty="0"/>
          </a:p>
        </p:txBody>
      </p:sp>
    </p:spTree>
    <p:extLst>
      <p:ext uri="{BB962C8B-B14F-4D97-AF65-F5344CB8AC3E}">
        <p14:creationId xmlns:p14="http://schemas.microsoft.com/office/powerpoint/2010/main" val="380883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CFO Decision Tools (India)</a:t>
            </a:r>
          </a:p>
        </p:txBody>
      </p:sp>
      <p:pic>
        <p:nvPicPr>
          <p:cNvPr id="4" name="Content Placeholder 3"/>
          <p:cNvPicPr>
            <a:picLocks noGrp="1" noChangeAspect="1"/>
          </p:cNvPicPr>
          <p:nvPr>
            <p:ph idx="1"/>
          </p:nvPr>
        </p:nvPicPr>
        <p:blipFill>
          <a:blip r:embed="rId2"/>
          <a:stretch>
            <a:fillRect/>
          </a:stretch>
        </p:blipFill>
        <p:spPr>
          <a:xfrm>
            <a:off x="1437082" y="1895721"/>
            <a:ext cx="6314286" cy="3923809"/>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7A14EE9D-7EE9-E36A-27BA-50FCDFA0E25B}"/>
              </a:ext>
            </a:extLst>
          </p:cNvPr>
          <p:cNvSpPr txBox="1"/>
          <p:nvPr/>
        </p:nvSpPr>
        <p:spPr>
          <a:xfrm>
            <a:off x="842790" y="6334780"/>
            <a:ext cx="7844010" cy="523220"/>
          </a:xfrm>
          <a:prstGeom prst="rect">
            <a:avLst/>
          </a:prstGeom>
          <a:noFill/>
        </p:spPr>
        <p:txBody>
          <a:bodyPr wrap="square" rtlCol="0">
            <a:spAutoFit/>
          </a:bodyPr>
          <a:lstStyle/>
          <a:p>
            <a:r>
              <a:rPr lang="en-US" sz="1000" i="1" dirty="0">
                <a:latin typeface="Times New Roman" panose="02020603050405020304" pitchFamily="18" charset="0"/>
                <a:cs typeface="Times New Roman" panose="02020603050405020304" pitchFamily="18" charset="0"/>
              </a:rPr>
              <a:t>Source: Anand M.,” Corporate Finance Practices in India: A Survey”, </a:t>
            </a:r>
            <a:r>
              <a:rPr lang="en-US" sz="1000" i="1" dirty="0" err="1">
                <a:latin typeface="Times New Roman" panose="02020603050405020304" pitchFamily="18" charset="0"/>
                <a:cs typeface="Times New Roman" panose="02020603050405020304" pitchFamily="18" charset="0"/>
              </a:rPr>
              <a:t>Vikalpa</a:t>
            </a:r>
            <a:r>
              <a:rPr lang="en-US" sz="1000" i="1" dirty="0">
                <a:latin typeface="Times New Roman" panose="02020603050405020304" pitchFamily="18" charset="0"/>
                <a:cs typeface="Times New Roman" panose="02020603050405020304" pitchFamily="18" charset="0"/>
              </a:rPr>
              <a:t>, 2002</a:t>
            </a:r>
          </a:p>
          <a:p>
            <a:endParaRPr lang="en-IN" dirty="0"/>
          </a:p>
        </p:txBody>
      </p:sp>
    </p:spTree>
    <p:extLst>
      <p:ext uri="{BB962C8B-B14F-4D97-AF65-F5344CB8AC3E}">
        <p14:creationId xmlns:p14="http://schemas.microsoft.com/office/powerpoint/2010/main" val="2321654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3"/>
            <a:ext cx="7543800" cy="1450757"/>
          </a:xfrm>
        </p:spPr>
        <p:txBody>
          <a:bodyPr>
            <a:normAutofit/>
          </a:bodyPr>
          <a:lstStyle/>
          <a:p>
            <a:r>
              <a:rPr lang="en-US">
                <a:latin typeface="Times New Roman" panose="02020603050405020304" pitchFamily="18" charset="0"/>
                <a:cs typeface="Times New Roman" panose="02020603050405020304" pitchFamily="18" charset="0"/>
              </a:rPr>
              <a:t>Project S &amp; L</a:t>
            </a:r>
            <a:endParaRPr lang="en-US" dirty="0">
              <a:latin typeface="Times New Roman" panose="02020603050405020304" pitchFamily="18" charset="0"/>
              <a:cs typeface="Times New Roman" panose="02020603050405020304" pitchFamily="18" charset="0"/>
            </a:endParaRPr>
          </a:p>
        </p:txBody>
      </p:sp>
      <p:graphicFrame>
        <p:nvGraphicFramePr>
          <p:cNvPr id="7" name="Content Placeholder 4"/>
          <p:cNvGraphicFramePr>
            <a:graphicFrameLocks noGrp="1"/>
          </p:cNvGraphicFramePr>
          <p:nvPr>
            <p:ph idx="1"/>
            <p:extLst>
              <p:ext uri="{D42A27DB-BD31-4B8C-83A1-F6EECF244321}">
                <p14:modId xmlns:p14="http://schemas.microsoft.com/office/powerpoint/2010/main" val="680795772"/>
              </p:ext>
            </p:extLst>
          </p:nvPr>
        </p:nvGraphicFramePr>
        <p:xfrm>
          <a:off x="1042587" y="2098515"/>
          <a:ext cx="7104071" cy="3786082"/>
        </p:xfrm>
        <a:graphic>
          <a:graphicData uri="http://schemas.openxmlformats.org/drawingml/2006/table">
            <a:tbl>
              <a:tblPr firstRow="1" firstCol="1" bandRow="1">
                <a:noFill/>
                <a:tableStyleId>{5C22544A-7EE6-4342-B048-85BDC9FD1C3A}</a:tableStyleId>
              </a:tblPr>
              <a:tblGrid>
                <a:gridCol w="1942525">
                  <a:extLst>
                    <a:ext uri="{9D8B030D-6E8A-4147-A177-3AD203B41FA5}">
                      <a16:colId xmlns:a16="http://schemas.microsoft.com/office/drawing/2014/main" val="20000"/>
                    </a:ext>
                  </a:extLst>
                </a:gridCol>
                <a:gridCol w="1363709">
                  <a:extLst>
                    <a:ext uri="{9D8B030D-6E8A-4147-A177-3AD203B41FA5}">
                      <a16:colId xmlns:a16="http://schemas.microsoft.com/office/drawing/2014/main" val="20001"/>
                    </a:ext>
                  </a:extLst>
                </a:gridCol>
                <a:gridCol w="1053626">
                  <a:extLst>
                    <a:ext uri="{9D8B030D-6E8A-4147-A177-3AD203B41FA5}">
                      <a16:colId xmlns:a16="http://schemas.microsoft.com/office/drawing/2014/main" val="20002"/>
                    </a:ext>
                  </a:extLst>
                </a:gridCol>
                <a:gridCol w="914737">
                  <a:extLst>
                    <a:ext uri="{9D8B030D-6E8A-4147-A177-3AD203B41FA5}">
                      <a16:colId xmlns:a16="http://schemas.microsoft.com/office/drawing/2014/main" val="20003"/>
                    </a:ext>
                  </a:extLst>
                </a:gridCol>
                <a:gridCol w="914737">
                  <a:extLst>
                    <a:ext uri="{9D8B030D-6E8A-4147-A177-3AD203B41FA5}">
                      <a16:colId xmlns:a16="http://schemas.microsoft.com/office/drawing/2014/main" val="20004"/>
                    </a:ext>
                  </a:extLst>
                </a:gridCol>
                <a:gridCol w="914737">
                  <a:extLst>
                    <a:ext uri="{9D8B030D-6E8A-4147-A177-3AD203B41FA5}">
                      <a16:colId xmlns:a16="http://schemas.microsoft.com/office/drawing/2014/main" val="20005"/>
                    </a:ext>
                  </a:extLst>
                </a:gridCol>
              </a:tblGrid>
              <a:tr h="1190709">
                <a:tc>
                  <a:txBody>
                    <a:bodyPr/>
                    <a:lstStyle/>
                    <a:p>
                      <a:pPr algn="l" fontAlgn="b"/>
                      <a:r>
                        <a:rPr lang="en-US" sz="2400" b="1" u="none" strike="noStrike" cap="all" spc="60">
                          <a:solidFill>
                            <a:schemeClr val="tx1"/>
                          </a:solidFill>
                          <a:effectLst/>
                          <a:latin typeface="Times New Roman" panose="02020603050405020304" pitchFamily="18" charset="0"/>
                          <a:cs typeface="Times New Roman" panose="02020603050405020304" pitchFamily="18" charset="0"/>
                        </a:rPr>
                        <a:t>Project/</a:t>
                      </a:r>
                    </a:p>
                    <a:p>
                      <a:pPr algn="l" fontAlgn="b"/>
                      <a:r>
                        <a:rPr lang="en-US" sz="2400" b="1" u="none" strike="noStrike" cap="all" spc="60">
                          <a:solidFill>
                            <a:schemeClr val="tx1"/>
                          </a:solidFill>
                          <a:effectLst/>
                          <a:latin typeface="Times New Roman" panose="02020603050405020304" pitchFamily="18" charset="0"/>
                          <a:cs typeface="Times New Roman" panose="02020603050405020304" pitchFamily="18" charset="0"/>
                        </a:rPr>
                        <a:t>Year</a:t>
                      </a:r>
                      <a:endParaRPr lang="en-US" sz="2400" b="1" i="0" u="none" strike="noStrike" cap="all" spc="60">
                        <a:solidFill>
                          <a:schemeClr val="tx1"/>
                        </a:solidFill>
                        <a:effectLst/>
                        <a:latin typeface="Times New Roman" panose="02020603050405020304" pitchFamily="18" charset="0"/>
                        <a:cs typeface="Times New Roman" panose="02020603050405020304" pitchFamily="18" charset="0"/>
                      </a:endParaRPr>
                    </a:p>
                  </a:txBody>
                  <a:tcPr marL="25840" marR="25840" marT="186048" marB="186048" anchor="b">
                    <a:lnL w="12700" cmpd="sng">
                      <a:noFill/>
                    </a:lnL>
                    <a:lnR w="12700" cmpd="sng">
                      <a:noFill/>
                    </a:lnR>
                    <a:lnT w="12700" cmpd="sng">
                      <a:noFill/>
                    </a:lnT>
                    <a:lnB w="38100" cmpd="sng">
                      <a:noFill/>
                    </a:lnB>
                    <a:noFill/>
                  </a:tcPr>
                </a:tc>
                <a:tc>
                  <a:txBody>
                    <a:bodyPr/>
                    <a:lstStyle/>
                    <a:p>
                      <a:pPr algn="ctr" fontAlgn="b"/>
                      <a:r>
                        <a:rPr lang="en-US" sz="2400" b="1" u="none" strike="noStrike" cap="all" spc="60">
                          <a:solidFill>
                            <a:schemeClr val="tx1"/>
                          </a:solidFill>
                          <a:effectLst/>
                          <a:latin typeface="Times New Roman" panose="02020603050405020304" pitchFamily="18" charset="0"/>
                          <a:cs typeface="Times New Roman" panose="02020603050405020304" pitchFamily="18" charset="0"/>
                        </a:rPr>
                        <a:t>t=0</a:t>
                      </a:r>
                      <a:endParaRPr lang="en-US" sz="2400" b="1" i="0" u="none" strike="noStrike" cap="all" spc="60">
                        <a:solidFill>
                          <a:schemeClr val="tx1"/>
                        </a:solidFill>
                        <a:effectLst/>
                        <a:latin typeface="Times New Roman" panose="02020603050405020304" pitchFamily="18" charset="0"/>
                        <a:cs typeface="Times New Roman" panose="02020603050405020304" pitchFamily="18" charset="0"/>
                      </a:endParaRPr>
                    </a:p>
                  </a:txBody>
                  <a:tcPr marL="25840" marR="25840" marT="186048" marB="186048" anchor="b">
                    <a:lnL w="12700" cmpd="sng">
                      <a:noFill/>
                    </a:lnL>
                    <a:lnR w="12700" cmpd="sng">
                      <a:noFill/>
                    </a:lnR>
                    <a:lnT w="12700" cmpd="sng">
                      <a:noFill/>
                    </a:lnT>
                    <a:lnB w="38100" cmpd="sng">
                      <a:noFill/>
                    </a:lnB>
                    <a:noFill/>
                  </a:tcPr>
                </a:tc>
                <a:tc>
                  <a:txBody>
                    <a:bodyPr/>
                    <a:lstStyle/>
                    <a:p>
                      <a:pPr algn="ctr" fontAlgn="b"/>
                      <a:r>
                        <a:rPr lang="en-US" sz="2400" b="1" u="none" strike="noStrike" cap="all" spc="60">
                          <a:solidFill>
                            <a:schemeClr val="tx1"/>
                          </a:solidFill>
                          <a:effectLst/>
                          <a:latin typeface="Times New Roman" panose="02020603050405020304" pitchFamily="18" charset="0"/>
                          <a:cs typeface="Times New Roman" panose="02020603050405020304" pitchFamily="18" charset="0"/>
                        </a:rPr>
                        <a:t>t=1</a:t>
                      </a:r>
                      <a:endParaRPr lang="en-US" sz="2400" b="1" i="0" u="none" strike="noStrike" cap="all" spc="60">
                        <a:solidFill>
                          <a:schemeClr val="tx1"/>
                        </a:solidFill>
                        <a:effectLst/>
                        <a:latin typeface="Times New Roman" panose="02020603050405020304" pitchFamily="18" charset="0"/>
                        <a:cs typeface="Times New Roman" panose="02020603050405020304" pitchFamily="18" charset="0"/>
                      </a:endParaRPr>
                    </a:p>
                  </a:txBody>
                  <a:tcPr marL="25840" marR="25840" marT="186048" marB="186048" anchor="b">
                    <a:lnL w="12700" cmpd="sng">
                      <a:noFill/>
                    </a:lnL>
                    <a:lnR w="12700" cmpd="sng">
                      <a:noFill/>
                    </a:lnR>
                    <a:lnT w="12700" cmpd="sng">
                      <a:noFill/>
                    </a:lnT>
                    <a:lnB w="38100" cmpd="sng">
                      <a:noFill/>
                    </a:lnB>
                    <a:noFill/>
                  </a:tcPr>
                </a:tc>
                <a:tc>
                  <a:txBody>
                    <a:bodyPr/>
                    <a:lstStyle/>
                    <a:p>
                      <a:pPr algn="ctr" fontAlgn="b"/>
                      <a:r>
                        <a:rPr lang="is-IS" sz="2400" b="1" u="none" strike="noStrike" cap="all" spc="60">
                          <a:solidFill>
                            <a:schemeClr val="tx1"/>
                          </a:solidFill>
                          <a:effectLst/>
                          <a:latin typeface="Times New Roman" panose="02020603050405020304" pitchFamily="18" charset="0"/>
                          <a:cs typeface="Times New Roman" panose="02020603050405020304" pitchFamily="18" charset="0"/>
                        </a:rPr>
                        <a:t>t=2</a:t>
                      </a:r>
                      <a:endParaRPr lang="is-IS" sz="2400" b="1" i="0" u="none" strike="noStrike" cap="all" spc="60">
                        <a:solidFill>
                          <a:schemeClr val="tx1"/>
                        </a:solidFill>
                        <a:effectLst/>
                        <a:latin typeface="Times New Roman" panose="02020603050405020304" pitchFamily="18" charset="0"/>
                        <a:cs typeface="Times New Roman" panose="02020603050405020304" pitchFamily="18" charset="0"/>
                      </a:endParaRPr>
                    </a:p>
                  </a:txBody>
                  <a:tcPr marL="25840" marR="25840" marT="186048" marB="186048" anchor="b">
                    <a:lnL w="12700" cmpd="sng">
                      <a:noFill/>
                    </a:lnL>
                    <a:lnR w="12700" cmpd="sng">
                      <a:noFill/>
                    </a:lnR>
                    <a:lnT w="12700" cmpd="sng">
                      <a:noFill/>
                    </a:lnT>
                    <a:lnB w="38100" cmpd="sng">
                      <a:noFill/>
                    </a:lnB>
                    <a:noFill/>
                  </a:tcPr>
                </a:tc>
                <a:tc>
                  <a:txBody>
                    <a:bodyPr/>
                    <a:lstStyle/>
                    <a:p>
                      <a:pPr algn="ctr" fontAlgn="b"/>
                      <a:r>
                        <a:rPr lang="en-US" sz="2400" b="1" u="none" strike="noStrike" cap="all" spc="60">
                          <a:solidFill>
                            <a:schemeClr val="tx1"/>
                          </a:solidFill>
                          <a:effectLst/>
                          <a:latin typeface="Times New Roman" panose="02020603050405020304" pitchFamily="18" charset="0"/>
                          <a:cs typeface="Times New Roman" panose="02020603050405020304" pitchFamily="18" charset="0"/>
                        </a:rPr>
                        <a:t>t=3</a:t>
                      </a:r>
                      <a:endParaRPr lang="en-US" sz="2400" b="1" i="0" u="none" strike="noStrike" cap="all" spc="60">
                        <a:solidFill>
                          <a:schemeClr val="tx1"/>
                        </a:solidFill>
                        <a:effectLst/>
                        <a:latin typeface="Times New Roman" panose="02020603050405020304" pitchFamily="18" charset="0"/>
                        <a:cs typeface="Times New Roman" panose="02020603050405020304" pitchFamily="18" charset="0"/>
                      </a:endParaRPr>
                    </a:p>
                  </a:txBody>
                  <a:tcPr marL="25840" marR="25840" marT="186048" marB="186048" anchor="b">
                    <a:lnL w="12700" cmpd="sng">
                      <a:noFill/>
                    </a:lnL>
                    <a:lnR w="12700" cmpd="sng">
                      <a:noFill/>
                    </a:lnR>
                    <a:lnT w="12700" cmpd="sng">
                      <a:noFill/>
                    </a:lnT>
                    <a:lnB w="38100" cmpd="sng">
                      <a:noFill/>
                    </a:lnB>
                    <a:noFill/>
                  </a:tcPr>
                </a:tc>
                <a:tc>
                  <a:txBody>
                    <a:bodyPr/>
                    <a:lstStyle/>
                    <a:p>
                      <a:pPr algn="ctr" fontAlgn="b"/>
                      <a:r>
                        <a:rPr lang="en-US" sz="2400" b="1" u="none" strike="noStrike" cap="all" spc="60">
                          <a:solidFill>
                            <a:schemeClr val="tx1"/>
                          </a:solidFill>
                          <a:effectLst/>
                          <a:latin typeface="Times New Roman" panose="02020603050405020304" pitchFamily="18" charset="0"/>
                          <a:cs typeface="Times New Roman" panose="02020603050405020304" pitchFamily="18" charset="0"/>
                        </a:rPr>
                        <a:t>t=4</a:t>
                      </a:r>
                      <a:endParaRPr lang="en-US" sz="2400" b="1" i="0" u="none" strike="noStrike" cap="all" spc="60">
                        <a:solidFill>
                          <a:schemeClr val="tx1"/>
                        </a:solidFill>
                        <a:effectLst/>
                        <a:latin typeface="Times New Roman" panose="02020603050405020304" pitchFamily="18" charset="0"/>
                        <a:cs typeface="Times New Roman" panose="02020603050405020304" pitchFamily="18" charset="0"/>
                      </a:endParaRPr>
                    </a:p>
                  </a:txBody>
                  <a:tcPr marL="25840" marR="25840" marT="186048" marB="186048" anchor="b">
                    <a:lnL w="12700" cmpd="sng">
                      <a:noFill/>
                    </a:lnL>
                    <a:lnR w="12700" cmpd="sng">
                      <a:noFill/>
                    </a:lnR>
                    <a:lnT w="12700" cmpd="sng">
                      <a:noFill/>
                    </a:lnT>
                    <a:lnB w="38100" cmpd="sng">
                      <a:noFill/>
                    </a:lnB>
                    <a:noFill/>
                  </a:tcPr>
                </a:tc>
                <a:extLst>
                  <a:ext uri="{0D108BD9-81ED-4DB2-BD59-A6C34878D82A}">
                    <a16:rowId xmlns:a16="http://schemas.microsoft.com/office/drawing/2014/main" val="10000"/>
                  </a:ext>
                </a:extLst>
              </a:tr>
              <a:tr h="782436">
                <a:tc>
                  <a:txBody>
                    <a:bodyPr/>
                    <a:lstStyle/>
                    <a:p>
                      <a:pPr algn="l" fontAlgn="b"/>
                      <a:r>
                        <a:rPr lang="en-US" sz="2400" b="1" u="none" strike="noStrike" cap="none" spc="0">
                          <a:solidFill>
                            <a:schemeClr val="tx1"/>
                          </a:solidFill>
                          <a:effectLst/>
                          <a:latin typeface="Times New Roman" panose="02020603050405020304" pitchFamily="18" charset="0"/>
                          <a:cs typeface="Times New Roman" panose="02020603050405020304" pitchFamily="18" charset="0"/>
                        </a:rPr>
                        <a:t>Project-S</a:t>
                      </a:r>
                      <a:endParaRPr lang="en-US" sz="2400" b="1"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ap="flat" cmpd="sng" algn="ctr">
                      <a:solidFill>
                        <a:schemeClr val="tx1"/>
                      </a:solidFill>
                      <a:prstDash val="solid"/>
                    </a:lnL>
                    <a:lnR w="12700" cmpd="sng">
                      <a:noFill/>
                      <a:prstDash val="solid"/>
                    </a:lnR>
                    <a:lnT w="38100" cmpd="sng">
                      <a:noFill/>
                    </a:lnT>
                    <a:lnB w="12700" cmpd="sng">
                      <a:noFill/>
                      <a:prstDash val="solid"/>
                    </a:lnB>
                    <a:noFill/>
                  </a:tcPr>
                </a:tc>
                <a:tc>
                  <a:txBody>
                    <a:bodyPr/>
                    <a:lstStyle/>
                    <a:p>
                      <a:pPr algn="ctr" fontAlgn="b"/>
                      <a:r>
                        <a:rPr lang="en-US" sz="3300" u="none" strike="noStrike" cap="none" spc="0">
                          <a:solidFill>
                            <a:schemeClr val="tx1"/>
                          </a:solidFill>
                          <a:effectLst/>
                          <a:latin typeface="Times New Roman" panose="02020603050405020304" pitchFamily="18" charset="0"/>
                          <a:cs typeface="Times New Roman" panose="02020603050405020304" pitchFamily="18" charset="0"/>
                        </a:rPr>
                        <a:t>-1,000</a:t>
                      </a:r>
                      <a:endParaRPr lang="en-US"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38100" cmpd="sng">
                      <a:noFill/>
                    </a:lnT>
                    <a:lnB w="12700" cmpd="sng">
                      <a:noFill/>
                      <a:prstDash val="solid"/>
                    </a:lnB>
                    <a:noFill/>
                  </a:tcPr>
                </a:tc>
                <a:tc>
                  <a:txBody>
                    <a:bodyPr/>
                    <a:lstStyle/>
                    <a:p>
                      <a:pPr algn="ctr" fontAlgn="b"/>
                      <a:r>
                        <a:rPr lang="nb-NO" sz="3300" u="none" strike="noStrike" cap="none" spc="0">
                          <a:solidFill>
                            <a:schemeClr val="tx1"/>
                          </a:solidFill>
                          <a:effectLst/>
                          <a:latin typeface="Times New Roman" panose="02020603050405020304" pitchFamily="18" charset="0"/>
                          <a:cs typeface="Times New Roman" panose="02020603050405020304" pitchFamily="18" charset="0"/>
                        </a:rPr>
                        <a:t>500</a:t>
                      </a:r>
                      <a:endParaRPr lang="nb-NO"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38100" cmpd="sng">
                      <a:noFill/>
                    </a:lnT>
                    <a:lnB w="12700" cmpd="sng">
                      <a:noFill/>
                      <a:prstDash val="solid"/>
                    </a:lnB>
                    <a:noFill/>
                  </a:tcPr>
                </a:tc>
                <a:tc>
                  <a:txBody>
                    <a:bodyPr/>
                    <a:lstStyle/>
                    <a:p>
                      <a:pPr algn="ctr" fontAlgn="b"/>
                      <a:r>
                        <a:rPr lang="nb-NO" sz="3300" u="none" strike="noStrike" cap="none" spc="0">
                          <a:solidFill>
                            <a:schemeClr val="tx1"/>
                          </a:solidFill>
                          <a:effectLst/>
                          <a:latin typeface="Times New Roman" panose="02020603050405020304" pitchFamily="18" charset="0"/>
                          <a:cs typeface="Times New Roman" panose="02020603050405020304" pitchFamily="18" charset="0"/>
                        </a:rPr>
                        <a:t>400</a:t>
                      </a:r>
                      <a:endParaRPr lang="nb-NO"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38100" cmpd="sng">
                      <a:noFill/>
                    </a:lnT>
                    <a:lnB w="12700" cmpd="sng">
                      <a:noFill/>
                      <a:prstDash val="solid"/>
                    </a:lnB>
                    <a:noFill/>
                  </a:tcPr>
                </a:tc>
                <a:tc>
                  <a:txBody>
                    <a:bodyPr/>
                    <a:lstStyle/>
                    <a:p>
                      <a:pPr algn="ctr" fontAlgn="b"/>
                      <a:r>
                        <a:rPr lang="nb-NO" sz="3300" u="none" strike="noStrike" cap="none" spc="0">
                          <a:solidFill>
                            <a:schemeClr val="tx1"/>
                          </a:solidFill>
                          <a:effectLst/>
                          <a:latin typeface="Times New Roman" panose="02020603050405020304" pitchFamily="18" charset="0"/>
                          <a:cs typeface="Times New Roman" panose="02020603050405020304" pitchFamily="18" charset="0"/>
                        </a:rPr>
                        <a:t>300</a:t>
                      </a:r>
                      <a:endParaRPr lang="nb-NO"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38100" cmpd="sng">
                      <a:noFill/>
                    </a:lnT>
                    <a:lnB w="12700" cmpd="sng">
                      <a:noFill/>
                      <a:prstDash val="solid"/>
                    </a:lnB>
                    <a:noFill/>
                  </a:tcPr>
                </a:tc>
                <a:tc>
                  <a:txBody>
                    <a:bodyPr/>
                    <a:lstStyle/>
                    <a:p>
                      <a:pPr algn="ctr" fontAlgn="b"/>
                      <a:r>
                        <a:rPr lang="nb-NO" sz="3300" u="none" strike="noStrike" cap="none" spc="0">
                          <a:solidFill>
                            <a:schemeClr val="tx1"/>
                          </a:solidFill>
                          <a:effectLst/>
                          <a:latin typeface="Times New Roman" panose="02020603050405020304" pitchFamily="18" charset="0"/>
                          <a:cs typeface="Times New Roman" panose="02020603050405020304" pitchFamily="18" charset="0"/>
                        </a:rPr>
                        <a:t>100</a:t>
                      </a:r>
                      <a:endParaRPr lang="nb-NO"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0001"/>
                  </a:ext>
                </a:extLst>
              </a:tr>
              <a:tr h="782436">
                <a:tc>
                  <a:txBody>
                    <a:bodyPr/>
                    <a:lstStyle/>
                    <a:p>
                      <a:pPr algn="l" fontAlgn="b"/>
                      <a:r>
                        <a:rPr lang="en-US" sz="2400" b="1" u="none" strike="noStrike" cap="none" spc="0">
                          <a:solidFill>
                            <a:schemeClr val="tx1"/>
                          </a:solidFill>
                          <a:effectLst/>
                          <a:latin typeface="Times New Roman" panose="02020603050405020304" pitchFamily="18" charset="0"/>
                          <a:cs typeface="Times New Roman" panose="02020603050405020304" pitchFamily="18" charset="0"/>
                        </a:rPr>
                        <a:t>Project-L</a:t>
                      </a:r>
                      <a:endParaRPr lang="en-US" sz="2400" b="1"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ctr" fontAlgn="b"/>
                      <a:r>
                        <a:rPr lang="en-US" sz="3300" u="none" strike="noStrike" cap="none" spc="0">
                          <a:solidFill>
                            <a:schemeClr val="tx1"/>
                          </a:solidFill>
                          <a:effectLst/>
                          <a:latin typeface="Times New Roman" panose="02020603050405020304" pitchFamily="18" charset="0"/>
                          <a:cs typeface="Times New Roman" panose="02020603050405020304" pitchFamily="18" charset="0"/>
                        </a:rPr>
                        <a:t>-1,000</a:t>
                      </a:r>
                      <a:endParaRPr lang="en-US"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ctr" fontAlgn="b"/>
                      <a:r>
                        <a:rPr lang="nb-NO" sz="3300" u="none" strike="noStrike" cap="none" spc="0">
                          <a:solidFill>
                            <a:schemeClr val="tx1"/>
                          </a:solidFill>
                          <a:effectLst/>
                          <a:latin typeface="Times New Roman" panose="02020603050405020304" pitchFamily="18" charset="0"/>
                          <a:cs typeface="Times New Roman" panose="02020603050405020304" pitchFamily="18" charset="0"/>
                        </a:rPr>
                        <a:t>100</a:t>
                      </a:r>
                      <a:endParaRPr lang="nb-NO"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ctr" fontAlgn="b"/>
                      <a:r>
                        <a:rPr lang="nb-NO" sz="3300" u="none" strike="noStrike" cap="none" spc="0">
                          <a:solidFill>
                            <a:schemeClr val="tx1"/>
                          </a:solidFill>
                          <a:effectLst/>
                          <a:latin typeface="Times New Roman" panose="02020603050405020304" pitchFamily="18" charset="0"/>
                          <a:cs typeface="Times New Roman" panose="02020603050405020304" pitchFamily="18" charset="0"/>
                        </a:rPr>
                        <a:t>300</a:t>
                      </a:r>
                      <a:endParaRPr lang="nb-NO"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ctr" fontAlgn="b"/>
                      <a:r>
                        <a:rPr lang="nb-NO" sz="3300" u="none" strike="noStrike" cap="none" spc="0">
                          <a:solidFill>
                            <a:schemeClr val="tx1"/>
                          </a:solidFill>
                          <a:effectLst/>
                          <a:latin typeface="Times New Roman" panose="02020603050405020304" pitchFamily="18" charset="0"/>
                          <a:cs typeface="Times New Roman" panose="02020603050405020304" pitchFamily="18" charset="0"/>
                        </a:rPr>
                        <a:t>400</a:t>
                      </a:r>
                      <a:endParaRPr lang="nb-NO"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ctr" fontAlgn="b"/>
                      <a:r>
                        <a:rPr lang="nb-NO" sz="3300" u="none" strike="noStrike" cap="none" spc="0">
                          <a:solidFill>
                            <a:schemeClr val="tx1"/>
                          </a:solidFill>
                          <a:effectLst/>
                          <a:latin typeface="Times New Roman" panose="02020603050405020304" pitchFamily="18" charset="0"/>
                          <a:cs typeface="Times New Roman" panose="02020603050405020304" pitchFamily="18" charset="0"/>
                        </a:rPr>
                        <a:t>600</a:t>
                      </a:r>
                      <a:endParaRPr lang="nb-NO"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002"/>
                  </a:ext>
                </a:extLst>
              </a:tr>
              <a:tr h="1030501">
                <a:tc gridSpan="2">
                  <a:txBody>
                    <a:bodyPr/>
                    <a:lstStyle/>
                    <a:p>
                      <a:pPr algn="l" fontAlgn="b"/>
                      <a:r>
                        <a:rPr lang="en-US" sz="2400" b="1" u="none" strike="noStrike" cap="none" spc="0">
                          <a:solidFill>
                            <a:schemeClr val="tx1"/>
                          </a:solidFill>
                          <a:effectLst/>
                          <a:latin typeface="Times New Roman" panose="02020603050405020304" pitchFamily="18" charset="0"/>
                          <a:cs typeface="Times New Roman" panose="02020603050405020304" pitchFamily="18" charset="0"/>
                        </a:rPr>
                        <a:t>Cost of Capital = </a:t>
                      </a:r>
                    </a:p>
                    <a:p>
                      <a:pPr algn="l" fontAlgn="b"/>
                      <a:r>
                        <a:rPr lang="en-US" sz="2400" b="1" i="0" u="none" strike="noStrike" cap="none" spc="0" baseline="0">
                          <a:solidFill>
                            <a:schemeClr val="tx1"/>
                          </a:solidFill>
                          <a:effectLst/>
                          <a:latin typeface="Times New Roman" panose="02020603050405020304" pitchFamily="18" charset="0"/>
                          <a:cs typeface="Times New Roman" panose="02020603050405020304" pitchFamily="18" charset="0"/>
                        </a:rPr>
                        <a:t>    </a:t>
                      </a:r>
                      <a:r>
                        <a:rPr lang="en-US" sz="2400" b="1" i="0" u="none" strike="noStrike" cap="none" spc="0">
                          <a:solidFill>
                            <a:schemeClr val="tx1"/>
                          </a:solidFill>
                          <a:effectLst/>
                          <a:latin typeface="Times New Roman" panose="02020603050405020304" pitchFamily="18" charset="0"/>
                          <a:cs typeface="Times New Roman" panose="02020603050405020304" pitchFamily="18" charset="0"/>
                        </a:rPr>
                        <a:t>(</a:t>
                      </a:r>
                      <a:r>
                        <a:rPr lang="en-US" sz="2400" b="1" u="none" strike="noStrike" cap="none" spc="0">
                          <a:solidFill>
                            <a:schemeClr val="tx1"/>
                          </a:solidFill>
                          <a:effectLst/>
                          <a:latin typeface="Times New Roman" panose="02020603050405020304" pitchFamily="18" charset="0"/>
                          <a:cs typeface="Times New Roman" panose="02020603050405020304" pitchFamily="18" charset="0"/>
                        </a:rPr>
                        <a:t>Project )</a:t>
                      </a:r>
                    </a:p>
                  </a:txBody>
                  <a:tcPr marL="25840" marR="25840" marT="25840" marB="186048" anchor="b">
                    <a:lnL w="12700" cap="flat" cmpd="sng" algn="ctr">
                      <a:solidFill>
                        <a:schemeClr val="tx1"/>
                      </a:solidFill>
                      <a:prstDash val="solid"/>
                    </a:lnL>
                    <a:lnR w="12700" cmpd="sng">
                      <a:noFill/>
                      <a:prstDash val="solid"/>
                    </a:lnR>
                    <a:lnT w="12700" cmpd="sng">
                      <a:noFill/>
                      <a:prstDash val="solid"/>
                    </a:lnT>
                    <a:lnB w="12700" cap="flat" cmpd="sng" algn="ctr">
                      <a:noFill/>
                      <a:prstDash val="solid"/>
                    </a:lnB>
                    <a:noFill/>
                  </a:tcPr>
                </a:tc>
                <a:tc hMerge="1">
                  <a:txBody>
                    <a:bodyPr/>
                    <a:lstStyle/>
                    <a:p>
                      <a:endParaRPr lang="en-US"/>
                    </a:p>
                  </a:txBody>
                  <a:tcPr/>
                </a:tc>
                <a:tc>
                  <a:txBody>
                    <a:bodyPr/>
                    <a:lstStyle/>
                    <a:p>
                      <a:pPr algn="r" fontAlgn="b"/>
                      <a:r>
                        <a:rPr lang="pt-BR" sz="3300" u="none" strike="noStrike" cap="none" spc="0">
                          <a:solidFill>
                            <a:schemeClr val="tx1"/>
                          </a:solidFill>
                          <a:effectLst/>
                          <a:latin typeface="Times New Roman" panose="02020603050405020304" pitchFamily="18" charset="0"/>
                          <a:cs typeface="Times New Roman" panose="02020603050405020304" pitchFamily="18" charset="0"/>
                        </a:rPr>
                        <a:t>10%</a:t>
                      </a:r>
                      <a:endParaRPr lang="pt-BR"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lgn="l" fontAlgn="b"/>
                      <a:endParaRPr lang="en-US"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lgn="l" fontAlgn="b"/>
                      <a:endParaRPr lang="en-US"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lgn="l" fontAlgn="b"/>
                      <a:endParaRPr lang="en-US" sz="33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25840" marR="25840" marT="25840" marB="186048" anchor="b">
                    <a:lnL w="12700" cmpd="sng">
                      <a:noFill/>
                      <a:prstDash val="solid"/>
                    </a:lnL>
                    <a:lnR w="12700" cmpd="sng">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59483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 Present Value (NPV) Method</a:t>
            </a:r>
          </a:p>
        </p:txBody>
      </p:sp>
      <p:pic>
        <p:nvPicPr>
          <p:cNvPr id="7" name="Content Placeholder 6"/>
          <p:cNvPicPr>
            <a:picLocks noGrp="1" noChangeAspect="1"/>
          </p:cNvPicPr>
          <p:nvPr>
            <p:ph idx="1"/>
          </p:nvPr>
        </p:nvPicPr>
        <p:blipFill>
          <a:blip r:embed="rId2"/>
          <a:srcRect t="-164893" b="-164893"/>
          <a:stretch>
            <a:fillRect/>
          </a:stretch>
        </p:blipFill>
        <p:spPr>
          <a:xfrm>
            <a:off x="457200" y="136569"/>
            <a:ext cx="8229600" cy="4600023"/>
          </a:xfrm>
        </p:spPr>
      </p:pic>
      <p:sp>
        <p:nvSpPr>
          <p:cNvPr id="8" name="Content Placeholder 2"/>
          <p:cNvSpPr txBox="1">
            <a:spLocks/>
          </p:cNvSpPr>
          <p:nvPr/>
        </p:nvSpPr>
        <p:spPr>
          <a:xfrm>
            <a:off x="462708" y="4020615"/>
            <a:ext cx="8229600" cy="257474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Let’s calculate the NPV of Project S &amp; L</a:t>
            </a:r>
            <a:r>
              <a:rPr lang="is-IS" dirty="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a:p>
            <a:pPr marL="457200" lvl="1" indent="0">
              <a:buNone/>
            </a:pPr>
            <a:r>
              <a:rPr lang="en-US" dirty="0">
                <a:latin typeface="Times New Roman" panose="02020603050405020304" pitchFamily="18" charset="0"/>
                <a:cs typeface="Times New Roman" panose="02020603050405020304" pitchFamily="18" charset="0"/>
              </a:rPr>
              <a:t>78.82</a:t>
            </a:r>
          </a:p>
          <a:p>
            <a:pPr marL="457200" lvl="1" indent="0">
              <a:buNone/>
            </a:pPr>
            <a:r>
              <a:rPr lang="en-US" dirty="0">
                <a:latin typeface="Times New Roman" panose="02020603050405020304" pitchFamily="18" charset="0"/>
                <a:cs typeface="Times New Roman" panose="02020603050405020304" pitchFamily="18" charset="0"/>
              </a:rPr>
              <a:t>49.18</a:t>
            </a:r>
          </a:p>
        </p:txBody>
      </p:sp>
    </p:spTree>
    <p:extLst>
      <p:ext uri="{BB962C8B-B14F-4D97-AF65-F5344CB8AC3E}">
        <p14:creationId xmlns:p14="http://schemas.microsoft.com/office/powerpoint/2010/main" val="16737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018"/>
            <a:ext cx="8229600" cy="1143000"/>
          </a:xfrm>
        </p:spPr>
        <p:txBody>
          <a:bodyPr/>
          <a:lstStyle/>
          <a:p>
            <a:r>
              <a:rPr lang="en-US" dirty="0">
                <a:latin typeface="Times New Roman" panose="02020603050405020304" pitchFamily="18" charset="0"/>
                <a:cs typeface="Times New Roman" panose="02020603050405020304" pitchFamily="18" charset="0"/>
              </a:rPr>
              <a:t>Internal Rate of Return</a:t>
            </a:r>
          </a:p>
        </p:txBody>
      </p:sp>
      <p:sp>
        <p:nvSpPr>
          <p:cNvPr id="3" name="Content Placeholder 2"/>
          <p:cNvSpPr>
            <a:spLocks noGrp="1"/>
          </p:cNvSpPr>
          <p:nvPr>
            <p:ph idx="1"/>
          </p:nvPr>
        </p:nvSpPr>
        <p:spPr>
          <a:xfrm>
            <a:off x="457200" y="2250226"/>
            <a:ext cx="8229600" cy="4468840"/>
          </a:xfrm>
        </p:spPr>
        <p:txBody>
          <a:bodyPr/>
          <a:lstStyle/>
          <a:p>
            <a:r>
              <a:rPr lang="en-US" dirty="0">
                <a:latin typeface="Times New Roman" panose="02020603050405020304" pitchFamily="18" charset="0"/>
                <a:cs typeface="Times New Roman" panose="02020603050405020304" pitchFamily="18" charset="0"/>
              </a:rPr>
              <a:t>Example</a:t>
            </a:r>
          </a:p>
          <a:p>
            <a:pPr lvl="1"/>
            <a:r>
              <a:rPr lang="en-US" sz="3000" dirty="0">
                <a:latin typeface="Times New Roman" panose="02020603050405020304" pitchFamily="18" charset="0"/>
                <a:cs typeface="Times New Roman" panose="02020603050405020304" pitchFamily="18" charset="0"/>
              </a:rPr>
              <a:t>Tool A costs 4,000. The investment will generate Rs. 2,000 and </a:t>
            </a:r>
            <a:r>
              <a:rPr lang="en-US" sz="3000" dirty="0" err="1">
                <a:latin typeface="Times New Roman" panose="02020603050405020304" pitchFamily="18" charset="0"/>
                <a:cs typeface="Times New Roman" panose="02020603050405020304" pitchFamily="18" charset="0"/>
              </a:rPr>
              <a:t>Rs</a:t>
            </a:r>
            <a:r>
              <a:rPr lang="en-US" sz="3000" dirty="0">
                <a:latin typeface="Times New Roman" panose="02020603050405020304" pitchFamily="18" charset="0"/>
                <a:cs typeface="Times New Roman" panose="02020603050405020304" pitchFamily="18" charset="0"/>
              </a:rPr>
              <a:t>. 4,000 cash flows for two years. What is IRR?</a:t>
            </a:r>
          </a:p>
          <a:p>
            <a:pPr lvl="1"/>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649581242"/>
              </p:ext>
            </p:extLst>
          </p:nvPr>
        </p:nvGraphicFramePr>
        <p:xfrm>
          <a:off x="1808348" y="4187536"/>
          <a:ext cx="6765184" cy="1152312"/>
        </p:xfrm>
        <a:graphic>
          <a:graphicData uri="http://schemas.openxmlformats.org/presentationml/2006/ole">
            <mc:AlternateContent xmlns:mc="http://schemas.openxmlformats.org/markup-compatibility/2006">
              <mc:Choice xmlns:v="urn:schemas-microsoft-com:vml" Requires="v">
                <p:oleObj name="Equation" r:id="rId2" imgW="2311200" imgH="393480" progId="Equation.3">
                  <p:embed/>
                </p:oleObj>
              </mc:Choice>
              <mc:Fallback>
                <p:oleObj name="Equation" r:id="rId2" imgW="2311200" imgH="393480" progId="Equation.3">
                  <p:embed/>
                  <p:pic>
                    <p:nvPicPr>
                      <p:cNvPr id="4" name="Object 3"/>
                      <p:cNvPicPr/>
                      <p:nvPr/>
                    </p:nvPicPr>
                    <p:blipFill>
                      <a:blip r:embed="rId3"/>
                      <a:stretch>
                        <a:fillRect/>
                      </a:stretch>
                    </p:blipFill>
                    <p:spPr>
                      <a:xfrm>
                        <a:off x="1808348" y="4187536"/>
                        <a:ext cx="6765184" cy="1152312"/>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4222047623"/>
              </p:ext>
            </p:extLst>
          </p:nvPr>
        </p:nvGraphicFramePr>
        <p:xfrm>
          <a:off x="5747969" y="5743101"/>
          <a:ext cx="2755578" cy="533338"/>
        </p:xfrm>
        <a:graphic>
          <a:graphicData uri="http://schemas.openxmlformats.org/presentationml/2006/ole">
            <mc:AlternateContent xmlns:mc="http://schemas.openxmlformats.org/markup-compatibility/2006">
              <mc:Choice xmlns:v="urn:schemas-microsoft-com:vml" Requires="v">
                <p:oleObj name="Equation" r:id="rId4" imgW="787320" imgH="152280" progId="Equation.3">
                  <p:embed/>
                </p:oleObj>
              </mc:Choice>
              <mc:Fallback>
                <p:oleObj name="Equation" r:id="rId4" imgW="787320" imgH="152280" progId="Equation.3">
                  <p:embed/>
                  <p:pic>
                    <p:nvPicPr>
                      <p:cNvPr id="5" name="Object 4"/>
                      <p:cNvPicPr/>
                      <p:nvPr/>
                    </p:nvPicPr>
                    <p:blipFill>
                      <a:blip r:embed="rId5"/>
                      <a:stretch>
                        <a:fillRect/>
                      </a:stretch>
                    </p:blipFill>
                    <p:spPr>
                      <a:xfrm>
                        <a:off x="5747969" y="5743101"/>
                        <a:ext cx="2755578" cy="533338"/>
                      </a:xfrm>
                      <a:prstGeom prst="rect">
                        <a:avLst/>
                      </a:prstGeom>
                    </p:spPr>
                  </p:pic>
                </p:oleObj>
              </mc:Fallback>
            </mc:AlternateContent>
          </a:graphicData>
        </a:graphic>
      </p:graphicFrame>
      <p:pic>
        <p:nvPicPr>
          <p:cNvPr id="6" name="Picture 5"/>
          <p:cNvPicPr>
            <a:picLocks noChangeAspect="1"/>
          </p:cNvPicPr>
          <p:nvPr/>
        </p:nvPicPr>
        <p:blipFill>
          <a:blip r:embed="rId6"/>
          <a:stretch>
            <a:fillRect/>
          </a:stretch>
        </p:blipFill>
        <p:spPr>
          <a:xfrm>
            <a:off x="4060494" y="1334475"/>
            <a:ext cx="4432555" cy="1038880"/>
          </a:xfrm>
          <a:prstGeom prst="rect">
            <a:avLst/>
          </a:prstGeom>
        </p:spPr>
      </p:pic>
    </p:spTree>
    <p:extLst>
      <p:ext uri="{BB962C8B-B14F-4D97-AF65-F5344CB8AC3E}">
        <p14:creationId xmlns:p14="http://schemas.microsoft.com/office/powerpoint/2010/main" val="114426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Internal Rate of Return </a:t>
            </a:r>
          </a:p>
        </p:txBody>
      </p:sp>
      <p:pic>
        <p:nvPicPr>
          <p:cNvPr id="4" name="Content Placeholder 3"/>
          <p:cNvPicPr>
            <a:picLocks noGrp="1" noChangeAspect="1"/>
          </p:cNvPicPr>
          <p:nvPr>
            <p:ph idx="1"/>
          </p:nvPr>
        </p:nvPicPr>
        <p:blipFill>
          <a:blip r:embed="rId2"/>
          <a:stretch>
            <a:fillRect/>
          </a:stretch>
        </p:blipFill>
        <p:spPr>
          <a:xfrm>
            <a:off x="2261044" y="1846263"/>
            <a:ext cx="4666361" cy="40227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3000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Choosing Capital Investments When Resources are Limited</a:t>
            </a:r>
          </a:p>
        </p:txBody>
      </p:sp>
      <p:sp>
        <p:nvSpPr>
          <p:cNvPr id="3" name="Content Placeholder 2"/>
          <p:cNvSpPr>
            <a:spLocks noGrp="1"/>
          </p:cNvSpPr>
          <p:nvPr>
            <p:ph idx="1"/>
          </p:nvPr>
        </p:nvSpPr>
        <p:spPr>
          <a:xfrm>
            <a:off x="457200" y="1763059"/>
            <a:ext cx="8229600" cy="4457301"/>
          </a:xfrm>
        </p:spPr>
        <p:txBody>
          <a:bodyPr/>
          <a:lstStyle/>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Capital Rationing</a:t>
            </a:r>
          </a:p>
          <a:p>
            <a:pPr lvl="1"/>
            <a:r>
              <a:rPr lang="en-US" dirty="0">
                <a:latin typeface="Times New Roman" panose="02020603050405020304" pitchFamily="18" charset="0"/>
                <a:cs typeface="Times New Roman" panose="02020603050405020304" pitchFamily="18" charset="0"/>
              </a:rPr>
              <a:t>Limit set on the amount of funds available for investment</a:t>
            </a:r>
          </a:p>
          <a:p>
            <a:pPr lvl="2"/>
            <a:r>
              <a:rPr lang="en-US" b="1" dirty="0">
                <a:latin typeface="Times New Roman" panose="02020603050405020304" pitchFamily="18" charset="0"/>
                <a:cs typeface="Times New Roman" panose="02020603050405020304" pitchFamily="18" charset="0"/>
              </a:rPr>
              <a:t>Soft Rationing</a:t>
            </a:r>
          </a:p>
          <a:p>
            <a:pPr lvl="3"/>
            <a:r>
              <a:rPr lang="en-US" dirty="0">
                <a:latin typeface="Times New Roman" panose="02020603050405020304" pitchFamily="18" charset="0"/>
                <a:cs typeface="Times New Roman" panose="02020603050405020304" pitchFamily="18" charset="0"/>
              </a:rPr>
              <a:t>Imposed by management</a:t>
            </a:r>
          </a:p>
          <a:p>
            <a:pPr lvl="2"/>
            <a:r>
              <a:rPr lang="en-US" b="1" dirty="0">
                <a:latin typeface="Times New Roman" panose="02020603050405020304" pitchFamily="18" charset="0"/>
                <a:cs typeface="Times New Roman" panose="02020603050405020304" pitchFamily="18" charset="0"/>
              </a:rPr>
              <a:t>Hard Rationing</a:t>
            </a:r>
          </a:p>
          <a:p>
            <a:pPr lvl="3"/>
            <a:r>
              <a:rPr lang="en-US" dirty="0">
                <a:latin typeface="Times New Roman" panose="02020603050405020304" pitchFamily="18" charset="0"/>
                <a:cs typeface="Times New Roman" panose="02020603050405020304" pitchFamily="18" charset="0"/>
              </a:rPr>
              <a:t>Imposed by the unavailability of funds in the capital market</a:t>
            </a:r>
          </a:p>
        </p:txBody>
      </p:sp>
    </p:spTree>
    <p:extLst>
      <p:ext uri="{BB962C8B-B14F-4D97-AF65-F5344CB8AC3E}">
        <p14:creationId xmlns:p14="http://schemas.microsoft.com/office/powerpoint/2010/main" val="231150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2" end="2"/>
                                            </p:txEl>
                                          </p:spTgt>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3" end="3"/>
                                            </p:txEl>
                                          </p:spTgt>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4" end="4"/>
                                            </p:txEl>
                                          </p:spTgt>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
                                            <p:txEl>
                                              <p:pRg st="5" end="5"/>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Choosing Capital Investments When Resources are Limited</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Profitability Index (PI)</a:t>
            </a:r>
          </a:p>
          <a:p>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Tool for selecting between project combinations and alternatives</a:t>
            </a:r>
          </a:p>
          <a:p>
            <a:pPr lvl="1"/>
            <a:endParaRPr lang="en-US" sz="1600"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Set of limited resources and projects can yield various combinations</a:t>
            </a:r>
          </a:p>
          <a:p>
            <a:pPr lvl="1"/>
            <a:endParaRPr lang="en-US" sz="1400"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Highest weighted average PI indicates optimal project</a:t>
            </a:r>
          </a:p>
        </p:txBody>
      </p:sp>
    </p:spTree>
    <p:extLst>
      <p:ext uri="{BB962C8B-B14F-4D97-AF65-F5344CB8AC3E}">
        <p14:creationId xmlns:p14="http://schemas.microsoft.com/office/powerpoint/2010/main" val="342300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Choosing Capital Investments When Resources are Limited</a:t>
            </a:r>
          </a:p>
        </p:txBody>
      </p:sp>
      <p:pic>
        <p:nvPicPr>
          <p:cNvPr id="4" name="Content Placeholder 3"/>
          <p:cNvPicPr>
            <a:picLocks noGrp="1" noChangeAspect="1"/>
          </p:cNvPicPr>
          <p:nvPr>
            <p:ph idx="1"/>
          </p:nvPr>
        </p:nvPicPr>
        <p:blipFill>
          <a:blip r:embed="rId2"/>
          <a:srcRect t="-44038" b="-44038"/>
          <a:stretch>
            <a:fillRect/>
          </a:stretch>
        </p:blipFill>
        <p:spPr>
          <a:xfrm>
            <a:off x="457200" y="1298864"/>
            <a:ext cx="8229600" cy="4525963"/>
          </a:xfrm>
          <a:prstGeom prst="rect">
            <a:avLst/>
          </a:prstGeom>
          <a:ln>
            <a:noFill/>
          </a:ln>
          <a:effectLst>
            <a:outerShdw blurRad="292100" dist="139700" dir="2700000" algn="tl" rotWithShape="0">
              <a:srgbClr val="333333">
                <a:alpha val="65000"/>
              </a:srgbClr>
            </a:outerShdw>
          </a:effectLst>
        </p:spPr>
      </p:pic>
      <p:graphicFrame>
        <p:nvGraphicFramePr>
          <p:cNvPr id="5" name="Object 4"/>
          <p:cNvGraphicFramePr>
            <a:graphicFrameLocks noChangeAspect="1"/>
          </p:cNvGraphicFramePr>
          <p:nvPr>
            <p:extLst>
              <p:ext uri="{D42A27DB-BD31-4B8C-83A1-F6EECF244321}">
                <p14:modId xmlns:p14="http://schemas.microsoft.com/office/powerpoint/2010/main" val="3959181273"/>
              </p:ext>
            </p:extLst>
          </p:nvPr>
        </p:nvGraphicFramePr>
        <p:xfrm>
          <a:off x="34926" y="5421885"/>
          <a:ext cx="8957998" cy="970978"/>
        </p:xfrm>
        <a:graphic>
          <a:graphicData uri="http://schemas.openxmlformats.org/presentationml/2006/ole">
            <mc:AlternateContent xmlns:mc="http://schemas.openxmlformats.org/markup-compatibility/2006">
              <mc:Choice xmlns:v="urn:schemas-microsoft-com:vml" Requires="v">
                <p:oleObj name="Equation" r:id="rId3" imgW="3683000" imgH="419100" progId="Equation.3">
                  <p:embed/>
                </p:oleObj>
              </mc:Choice>
              <mc:Fallback>
                <p:oleObj name="Equation" r:id="rId3" imgW="3683000" imgH="419100" progId="Equation.3">
                  <p:embed/>
                  <p:pic>
                    <p:nvPicPr>
                      <p:cNvPr id="5" name="Object 4"/>
                      <p:cNvPicPr/>
                      <p:nvPr/>
                    </p:nvPicPr>
                    <p:blipFill>
                      <a:blip r:embed="rId4"/>
                      <a:stretch>
                        <a:fillRect/>
                      </a:stretch>
                    </p:blipFill>
                    <p:spPr>
                      <a:xfrm>
                        <a:off x="34926" y="5421885"/>
                        <a:ext cx="8957998" cy="970978"/>
                      </a:xfrm>
                      <a:prstGeom prst="rect">
                        <a:avLst/>
                      </a:prstGeom>
                    </p:spPr>
                  </p:pic>
                </p:oleObj>
              </mc:Fallback>
            </mc:AlternateContent>
          </a:graphicData>
        </a:graphic>
      </p:graphicFrame>
    </p:spTree>
    <p:extLst>
      <p:ext uri="{BB962C8B-B14F-4D97-AF65-F5344CB8AC3E}">
        <p14:creationId xmlns:p14="http://schemas.microsoft.com/office/powerpoint/2010/main" val="3423000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Choosing Capital Investments When Resources are Limited</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Example</a:t>
            </a:r>
          </a:p>
          <a:p>
            <a:pPr lvl="1"/>
            <a:r>
              <a:rPr lang="en-US" sz="3200" dirty="0">
                <a:latin typeface="Times New Roman" panose="02020603050405020304" pitchFamily="18" charset="0"/>
                <a:cs typeface="Times New Roman" panose="02020603050405020304" pitchFamily="18" charset="0"/>
              </a:rPr>
              <a:t>Select best projects for </a:t>
            </a:r>
            <a:r>
              <a:rPr lang="en-US" sz="3200" dirty="0" err="1">
                <a:latin typeface="Times New Roman" panose="02020603050405020304" pitchFamily="18" charset="0"/>
                <a:cs typeface="Times New Roman" panose="02020603050405020304" pitchFamily="18" charset="0"/>
              </a:rPr>
              <a:t>Rs</a:t>
            </a:r>
            <a:r>
              <a:rPr lang="en-US" sz="3200" dirty="0">
                <a:latin typeface="Times New Roman" panose="02020603050405020304" pitchFamily="18" charset="0"/>
                <a:cs typeface="Times New Roman" panose="02020603050405020304" pitchFamily="18" charset="0"/>
              </a:rPr>
              <a:t>. 300,000</a:t>
            </a:r>
          </a:p>
          <a:p>
            <a:pPr lvl="1"/>
            <a:endParaRPr lang="en-US" dirty="0"/>
          </a:p>
        </p:txBody>
      </p:sp>
      <p:graphicFrame>
        <p:nvGraphicFramePr>
          <p:cNvPr id="4" name="Table 3"/>
          <p:cNvGraphicFramePr>
            <a:graphicFrameLocks noGrp="1"/>
          </p:cNvGraphicFramePr>
          <p:nvPr/>
        </p:nvGraphicFramePr>
        <p:xfrm>
          <a:off x="1219200" y="2971800"/>
          <a:ext cx="7467600" cy="3549890"/>
        </p:xfrm>
        <a:graphic>
          <a:graphicData uri="http://schemas.openxmlformats.org/drawingml/2006/table">
            <a:tbl>
              <a:tblPr firstRow="1" bandRow="1">
                <a:tableStyleId>{10A1B5D5-9B99-4C35-A422-299274C87663}</a:tableStyleId>
              </a:tblPr>
              <a:tblGrid>
                <a:gridCol w="1516857">
                  <a:extLst>
                    <a:ext uri="{9D8B030D-6E8A-4147-A177-3AD203B41FA5}">
                      <a16:colId xmlns:a16="http://schemas.microsoft.com/office/drawing/2014/main" val="20000"/>
                    </a:ext>
                  </a:extLst>
                </a:gridCol>
                <a:gridCol w="1843563">
                  <a:extLst>
                    <a:ext uri="{9D8B030D-6E8A-4147-A177-3AD203B41FA5}">
                      <a16:colId xmlns:a16="http://schemas.microsoft.com/office/drawing/2014/main" val="20001"/>
                    </a:ext>
                  </a:extLst>
                </a:gridCol>
                <a:gridCol w="2800350">
                  <a:extLst>
                    <a:ext uri="{9D8B030D-6E8A-4147-A177-3AD203B41FA5}">
                      <a16:colId xmlns:a16="http://schemas.microsoft.com/office/drawing/2014/main" val="20002"/>
                    </a:ext>
                  </a:extLst>
                </a:gridCol>
                <a:gridCol w="1306830">
                  <a:extLst>
                    <a:ext uri="{9D8B030D-6E8A-4147-A177-3AD203B41FA5}">
                      <a16:colId xmlns:a16="http://schemas.microsoft.com/office/drawing/2014/main" val="20003"/>
                    </a:ext>
                  </a:extLst>
                </a:gridCol>
              </a:tblGrid>
              <a:tr h="709978">
                <a:tc>
                  <a:txBody>
                    <a:bodyPr/>
                    <a:lstStyle/>
                    <a:p>
                      <a:r>
                        <a:rPr lang="en-US" sz="2800" dirty="0">
                          <a:latin typeface="Times New Roman" panose="02020603050405020304" pitchFamily="18" charset="0"/>
                          <a:cs typeface="Times New Roman" panose="02020603050405020304" pitchFamily="18" charset="0"/>
                        </a:rPr>
                        <a:t>Project</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NPV</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Investment</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PI</a:t>
                      </a:r>
                    </a:p>
                  </a:txBody>
                  <a:tcPr anchor="ctr">
                    <a:cell3D prstMaterial="dkEdge">
                      <a:bevel prst="coolSlant"/>
                      <a:lightRig rig="flood" dir="t"/>
                    </a:cell3D>
                  </a:tcPr>
                </a:tc>
                <a:extLst>
                  <a:ext uri="{0D108BD9-81ED-4DB2-BD59-A6C34878D82A}">
                    <a16:rowId xmlns:a16="http://schemas.microsoft.com/office/drawing/2014/main" val="10000"/>
                  </a:ext>
                </a:extLst>
              </a:tr>
              <a:tr h="709978">
                <a:tc>
                  <a:txBody>
                    <a:bodyPr/>
                    <a:lstStyle/>
                    <a:p>
                      <a:r>
                        <a:rPr lang="en-US" sz="2800" dirty="0">
                          <a:latin typeface="Times New Roman" panose="02020603050405020304" pitchFamily="18" charset="0"/>
                          <a:cs typeface="Times New Roman" panose="02020603050405020304" pitchFamily="18" charset="0"/>
                        </a:rPr>
                        <a:t>A</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230,000</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200,000</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1.15</a:t>
                      </a:r>
                    </a:p>
                  </a:txBody>
                  <a:tcPr anchor="ctr">
                    <a:cell3D prstMaterial="dkEdge">
                      <a:bevel prst="coolSlant"/>
                      <a:lightRig rig="flood" dir="t"/>
                    </a:cell3D>
                  </a:tcPr>
                </a:tc>
                <a:extLst>
                  <a:ext uri="{0D108BD9-81ED-4DB2-BD59-A6C34878D82A}">
                    <a16:rowId xmlns:a16="http://schemas.microsoft.com/office/drawing/2014/main" val="10001"/>
                  </a:ext>
                </a:extLst>
              </a:tr>
              <a:tr h="709978">
                <a:tc>
                  <a:txBody>
                    <a:bodyPr/>
                    <a:lstStyle/>
                    <a:p>
                      <a:r>
                        <a:rPr lang="en-US" sz="2800" dirty="0">
                          <a:latin typeface="Times New Roman" panose="02020603050405020304" pitchFamily="18" charset="0"/>
                          <a:cs typeface="Times New Roman" panose="02020603050405020304" pitchFamily="18" charset="0"/>
                        </a:rPr>
                        <a:t>B</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141,250</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125,000</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1.13</a:t>
                      </a:r>
                    </a:p>
                  </a:txBody>
                  <a:tcPr anchor="ctr">
                    <a:cell3D prstMaterial="dkEdge">
                      <a:bevel prst="coolSlant"/>
                      <a:lightRig rig="flood" dir="t"/>
                    </a:cell3D>
                  </a:tcPr>
                </a:tc>
                <a:extLst>
                  <a:ext uri="{0D108BD9-81ED-4DB2-BD59-A6C34878D82A}">
                    <a16:rowId xmlns:a16="http://schemas.microsoft.com/office/drawing/2014/main" val="10002"/>
                  </a:ext>
                </a:extLst>
              </a:tr>
              <a:tr h="709978">
                <a:tc>
                  <a:txBody>
                    <a:bodyPr/>
                    <a:lstStyle/>
                    <a:p>
                      <a:r>
                        <a:rPr lang="en-US" sz="2800" dirty="0">
                          <a:latin typeface="Times New Roman" panose="02020603050405020304" pitchFamily="18" charset="0"/>
                          <a:cs typeface="Times New Roman" panose="02020603050405020304" pitchFamily="18" charset="0"/>
                        </a:rPr>
                        <a:t>C</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194,250</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175,000</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1.11</a:t>
                      </a:r>
                    </a:p>
                  </a:txBody>
                  <a:tcPr anchor="ctr">
                    <a:cell3D prstMaterial="dkEdge">
                      <a:bevel prst="coolSlant"/>
                      <a:lightRig rig="flood" dir="t"/>
                    </a:cell3D>
                  </a:tcPr>
                </a:tc>
                <a:extLst>
                  <a:ext uri="{0D108BD9-81ED-4DB2-BD59-A6C34878D82A}">
                    <a16:rowId xmlns:a16="http://schemas.microsoft.com/office/drawing/2014/main" val="10003"/>
                  </a:ext>
                </a:extLst>
              </a:tr>
              <a:tr h="709978">
                <a:tc>
                  <a:txBody>
                    <a:bodyPr/>
                    <a:lstStyle/>
                    <a:p>
                      <a:r>
                        <a:rPr lang="en-US" sz="2800" dirty="0">
                          <a:latin typeface="Times New Roman" panose="02020603050405020304" pitchFamily="18" charset="0"/>
                          <a:cs typeface="Times New Roman" panose="02020603050405020304" pitchFamily="18" charset="0"/>
                        </a:rPr>
                        <a:t>D</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162,000</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150,000</a:t>
                      </a:r>
                    </a:p>
                  </a:txBody>
                  <a:tcPr anchor="ctr">
                    <a:cell3D prstMaterial="dkEdge">
                      <a:bevel prst="coolSlant"/>
                      <a:lightRig rig="flood" dir="t"/>
                    </a:cell3D>
                  </a:tcPr>
                </a:tc>
                <a:tc>
                  <a:txBody>
                    <a:bodyPr/>
                    <a:lstStyle/>
                    <a:p>
                      <a:r>
                        <a:rPr lang="en-US" sz="2800" dirty="0">
                          <a:latin typeface="Times New Roman" panose="02020603050405020304" pitchFamily="18" charset="0"/>
                          <a:cs typeface="Times New Roman" panose="02020603050405020304" pitchFamily="18" charset="0"/>
                        </a:rPr>
                        <a:t>1.08</a:t>
                      </a:r>
                    </a:p>
                  </a:txBody>
                  <a:tcPr anchor="ctr">
                    <a:cell3D prstMaterial="dkEdge">
                      <a:bevel prst="coolSlant"/>
                      <a:lightRig rig="flood" dir="t"/>
                    </a:cell3D>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86087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Choosing Capital Investments When Resources are Limited</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Example</a:t>
            </a:r>
          </a:p>
        </p:txBody>
      </p:sp>
      <p:graphicFrame>
        <p:nvGraphicFramePr>
          <p:cNvPr id="4" name="Table 3"/>
          <p:cNvGraphicFramePr>
            <a:graphicFrameLocks noGrp="1"/>
          </p:cNvGraphicFramePr>
          <p:nvPr/>
        </p:nvGraphicFramePr>
        <p:xfrm>
          <a:off x="1411561" y="2166754"/>
          <a:ext cx="7091982" cy="2869800"/>
        </p:xfrm>
        <a:graphic>
          <a:graphicData uri="http://schemas.openxmlformats.org/drawingml/2006/table">
            <a:tbl>
              <a:tblPr firstRow="1" bandRow="1">
                <a:tableStyleId>{10A1B5D5-9B99-4C35-A422-299274C87663}</a:tableStyleId>
              </a:tblPr>
              <a:tblGrid>
                <a:gridCol w="1440559">
                  <a:extLst>
                    <a:ext uri="{9D8B030D-6E8A-4147-A177-3AD203B41FA5}">
                      <a16:colId xmlns:a16="http://schemas.microsoft.com/office/drawing/2014/main" val="20000"/>
                    </a:ext>
                  </a:extLst>
                </a:gridCol>
                <a:gridCol w="1750833">
                  <a:extLst>
                    <a:ext uri="{9D8B030D-6E8A-4147-A177-3AD203B41FA5}">
                      <a16:colId xmlns:a16="http://schemas.microsoft.com/office/drawing/2014/main" val="20001"/>
                    </a:ext>
                  </a:extLst>
                </a:gridCol>
                <a:gridCol w="2659493">
                  <a:extLst>
                    <a:ext uri="{9D8B030D-6E8A-4147-A177-3AD203B41FA5}">
                      <a16:colId xmlns:a16="http://schemas.microsoft.com/office/drawing/2014/main" val="20002"/>
                    </a:ext>
                  </a:extLst>
                </a:gridCol>
                <a:gridCol w="1241097">
                  <a:extLst>
                    <a:ext uri="{9D8B030D-6E8A-4147-A177-3AD203B41FA5}">
                      <a16:colId xmlns:a16="http://schemas.microsoft.com/office/drawing/2014/main" val="20003"/>
                    </a:ext>
                  </a:extLst>
                </a:gridCol>
              </a:tblGrid>
              <a:tr h="573960">
                <a:tc>
                  <a:txBody>
                    <a:bodyPr/>
                    <a:lstStyle/>
                    <a:p>
                      <a:r>
                        <a:rPr lang="en-US" sz="2400" dirty="0">
                          <a:latin typeface="Times New Roman" panose="02020603050405020304" pitchFamily="18" charset="0"/>
                          <a:cs typeface="Times New Roman" panose="02020603050405020304" pitchFamily="18" charset="0"/>
                        </a:rPr>
                        <a:t>Project</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NPV</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Investment</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PI</a:t>
                      </a:r>
                    </a:p>
                  </a:txBody>
                  <a:tcPr anchor="ctr">
                    <a:cell3D prstMaterial="dkEdge">
                      <a:bevel prst="coolSlant"/>
                      <a:lightRig rig="flood" dir="t"/>
                    </a:cell3D>
                  </a:tcPr>
                </a:tc>
                <a:extLst>
                  <a:ext uri="{0D108BD9-81ED-4DB2-BD59-A6C34878D82A}">
                    <a16:rowId xmlns:a16="http://schemas.microsoft.com/office/drawing/2014/main" val="10000"/>
                  </a:ext>
                </a:extLst>
              </a:tr>
              <a:tr h="573960">
                <a:tc>
                  <a:txBody>
                    <a:bodyPr/>
                    <a:lstStyle/>
                    <a:p>
                      <a:r>
                        <a:rPr lang="en-US" sz="2400" dirty="0">
                          <a:latin typeface="Times New Roman" panose="02020603050405020304" pitchFamily="18" charset="0"/>
                          <a:cs typeface="Times New Roman" panose="02020603050405020304" pitchFamily="18" charset="0"/>
                        </a:rPr>
                        <a:t>A</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230,000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200,000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1.15</a:t>
                      </a:r>
                    </a:p>
                  </a:txBody>
                  <a:tcPr anchor="ctr">
                    <a:cell3D prstMaterial="dkEdge">
                      <a:bevel prst="coolSlant"/>
                      <a:lightRig rig="flood" dir="t"/>
                    </a:cell3D>
                  </a:tcPr>
                </a:tc>
                <a:extLst>
                  <a:ext uri="{0D108BD9-81ED-4DB2-BD59-A6C34878D82A}">
                    <a16:rowId xmlns:a16="http://schemas.microsoft.com/office/drawing/2014/main" val="10001"/>
                  </a:ext>
                </a:extLst>
              </a:tr>
              <a:tr h="573960">
                <a:tc>
                  <a:txBody>
                    <a:bodyPr/>
                    <a:lstStyle/>
                    <a:p>
                      <a:r>
                        <a:rPr lang="en-US" sz="2400" dirty="0">
                          <a:latin typeface="Times New Roman" panose="02020603050405020304" pitchFamily="18" charset="0"/>
                          <a:cs typeface="Times New Roman" panose="02020603050405020304" pitchFamily="18" charset="0"/>
                        </a:rPr>
                        <a:t>B</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141,250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125,000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1.13</a:t>
                      </a:r>
                    </a:p>
                  </a:txBody>
                  <a:tcPr anchor="ctr">
                    <a:cell3D prstMaterial="dkEdge">
                      <a:bevel prst="coolSlant"/>
                      <a:lightRig rig="flood" dir="t"/>
                    </a:cell3D>
                  </a:tcPr>
                </a:tc>
                <a:extLst>
                  <a:ext uri="{0D108BD9-81ED-4DB2-BD59-A6C34878D82A}">
                    <a16:rowId xmlns:a16="http://schemas.microsoft.com/office/drawing/2014/main" val="10002"/>
                  </a:ext>
                </a:extLst>
              </a:tr>
              <a:tr h="573960">
                <a:tc>
                  <a:txBody>
                    <a:bodyPr/>
                    <a:lstStyle/>
                    <a:p>
                      <a:r>
                        <a:rPr lang="en-US" sz="2400" dirty="0">
                          <a:latin typeface="Times New Roman" panose="02020603050405020304" pitchFamily="18" charset="0"/>
                          <a:cs typeface="Times New Roman" panose="02020603050405020304" pitchFamily="18" charset="0"/>
                        </a:rPr>
                        <a:t>C</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194,250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175,000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1.11</a:t>
                      </a:r>
                    </a:p>
                  </a:txBody>
                  <a:tcPr anchor="ctr">
                    <a:cell3D prstMaterial="dkEdge">
                      <a:bevel prst="coolSlant"/>
                      <a:lightRig rig="flood" dir="t"/>
                    </a:cell3D>
                  </a:tcPr>
                </a:tc>
                <a:extLst>
                  <a:ext uri="{0D108BD9-81ED-4DB2-BD59-A6C34878D82A}">
                    <a16:rowId xmlns:a16="http://schemas.microsoft.com/office/drawing/2014/main" val="10003"/>
                  </a:ext>
                </a:extLst>
              </a:tr>
              <a:tr h="573960">
                <a:tc>
                  <a:txBody>
                    <a:bodyPr/>
                    <a:lstStyle/>
                    <a:p>
                      <a:r>
                        <a:rPr lang="en-US" sz="2400" dirty="0">
                          <a:latin typeface="Times New Roman" panose="02020603050405020304" pitchFamily="18" charset="0"/>
                          <a:cs typeface="Times New Roman" panose="02020603050405020304" pitchFamily="18" charset="0"/>
                        </a:rPr>
                        <a:t>D</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162,000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150,000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1.08</a:t>
                      </a:r>
                      <a:endParaRPr lang="en-US" sz="2000" dirty="0">
                        <a:latin typeface="Times New Roman" panose="02020603050405020304" pitchFamily="18" charset="0"/>
                        <a:cs typeface="Times New Roman" panose="02020603050405020304" pitchFamily="18" charset="0"/>
                      </a:endParaRPr>
                    </a:p>
                  </a:txBody>
                  <a:tcPr anchor="ctr">
                    <a:cell3D prstMaterial="dkEdge">
                      <a:bevel prst="coolSlant"/>
                      <a:lightRig rig="flood" dir="t"/>
                    </a:cell3D>
                  </a:tcPr>
                </a:tc>
                <a:extLst>
                  <a:ext uri="{0D108BD9-81ED-4DB2-BD59-A6C34878D82A}">
                    <a16:rowId xmlns:a16="http://schemas.microsoft.com/office/drawing/2014/main" val="10004"/>
                  </a:ext>
                </a:extLst>
              </a:tr>
            </a:tbl>
          </a:graphicData>
        </a:graphic>
      </p:graphicFrame>
      <p:sp>
        <p:nvSpPr>
          <p:cNvPr id="5" name="Rectangle 4"/>
          <p:cNvSpPr/>
          <p:nvPr/>
        </p:nvSpPr>
        <p:spPr>
          <a:xfrm>
            <a:off x="1411563" y="5234512"/>
            <a:ext cx="5054397"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Select Projects with the highest Weighted average PI</a:t>
            </a:r>
          </a:p>
        </p:txBody>
      </p:sp>
      <p:graphicFrame>
        <p:nvGraphicFramePr>
          <p:cNvPr id="6" name="Object 5"/>
          <p:cNvGraphicFramePr>
            <a:graphicFrameLocks noChangeAspect="1"/>
          </p:cNvGraphicFramePr>
          <p:nvPr/>
        </p:nvGraphicFramePr>
        <p:xfrm>
          <a:off x="1411677" y="5591468"/>
          <a:ext cx="6955083" cy="771998"/>
        </p:xfrm>
        <a:graphic>
          <a:graphicData uri="http://schemas.openxmlformats.org/presentationml/2006/ole">
            <mc:AlternateContent xmlns:mc="http://schemas.openxmlformats.org/markup-compatibility/2006">
              <mc:Choice xmlns:v="urn:schemas-microsoft-com:vml" Requires="v">
                <p:oleObj name="Equation" r:id="rId2" imgW="3543300" imgH="393700" progId="Equation.3">
                  <p:embed/>
                </p:oleObj>
              </mc:Choice>
              <mc:Fallback>
                <p:oleObj name="Equation" r:id="rId2" imgW="3543300" imgH="393700" progId="Equation.3">
                  <p:embed/>
                  <p:pic>
                    <p:nvPicPr>
                      <p:cNvPr id="6" name="Object 5"/>
                      <p:cNvPicPr/>
                      <p:nvPr/>
                    </p:nvPicPr>
                    <p:blipFill>
                      <a:blip r:embed="rId3"/>
                      <a:stretch>
                        <a:fillRect/>
                      </a:stretch>
                    </p:blipFill>
                    <p:spPr>
                      <a:xfrm>
                        <a:off x="1411677" y="5591468"/>
                        <a:ext cx="6955083" cy="771998"/>
                      </a:xfrm>
                      <a:prstGeom prst="rect">
                        <a:avLst/>
                      </a:prstGeom>
                    </p:spPr>
                  </p:pic>
                </p:oleObj>
              </mc:Fallback>
            </mc:AlternateContent>
          </a:graphicData>
        </a:graphic>
      </p:graphicFrame>
    </p:spTree>
    <p:extLst>
      <p:ext uri="{BB962C8B-B14F-4D97-AF65-F5344CB8AC3E}">
        <p14:creationId xmlns:p14="http://schemas.microsoft.com/office/powerpoint/2010/main" val="2816839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Choosing Capital Investments When Resources are Limited</a:t>
            </a:r>
          </a:p>
        </p:txBody>
      </p:sp>
      <p:sp>
        <p:nvSpPr>
          <p:cNvPr id="3" name="Content Placeholder 2"/>
          <p:cNvSpPr>
            <a:spLocks noGrp="1"/>
          </p:cNvSpPr>
          <p:nvPr>
            <p:ph idx="1"/>
          </p:nvPr>
        </p:nvSpPr>
        <p:spPr>
          <a:xfrm>
            <a:off x="457200" y="1600200"/>
            <a:ext cx="8686800" cy="5257800"/>
          </a:xfrm>
        </p:spPr>
        <p:txBody>
          <a:bodyPr>
            <a:normAutofit/>
          </a:bodyPr>
          <a:lstStyle/>
          <a:p>
            <a:endParaRPr lang="en-US" dirty="0">
              <a:latin typeface="Times New Roman" panose="02020603050405020304" pitchFamily="18" charset="0"/>
              <a:cs typeface="Times New Roman" panose="02020603050405020304" pitchFamily="18" charset="0"/>
            </a:endParaRPr>
          </a:p>
          <a:p>
            <a:endParaRPr lang="en-US" dirty="0"/>
          </a:p>
          <a:p>
            <a:endParaRPr lang="en-US" dirty="0"/>
          </a:p>
          <a:p>
            <a:endParaRPr lang="en-US" dirty="0"/>
          </a:p>
          <a:p>
            <a:endParaRPr lang="en-US" dirty="0"/>
          </a:p>
          <a:p>
            <a:endParaRPr lang="en-US" dirty="0"/>
          </a:p>
          <a:p>
            <a:endParaRPr lang="en-US" dirty="0"/>
          </a:p>
          <a:p>
            <a:r>
              <a:rPr lang="en-US" dirty="0">
                <a:latin typeface="Times New Roman" panose="02020603050405020304" pitchFamily="18" charset="0"/>
                <a:cs typeface="Times New Roman" panose="02020603050405020304" pitchFamily="18" charset="0"/>
              </a:rPr>
              <a:t>Select projects with the highest weighted average PI</a:t>
            </a:r>
          </a:p>
          <a:p>
            <a:pPr lvl="1"/>
            <a:r>
              <a:rPr lang="en-US" dirty="0">
                <a:latin typeface="Times New Roman" panose="02020603050405020304" pitchFamily="18" charset="0"/>
                <a:cs typeface="Times New Roman" panose="02020603050405020304" pitchFamily="18" charset="0"/>
              </a:rPr>
              <a:t>WAPI (BD) = 1.01</a:t>
            </a:r>
          </a:p>
          <a:p>
            <a:pPr lvl="1"/>
            <a:r>
              <a:rPr lang="en-US" dirty="0">
                <a:latin typeface="Times New Roman" panose="02020603050405020304" pitchFamily="18" charset="0"/>
                <a:cs typeface="Times New Roman" panose="02020603050405020304" pitchFamily="18" charset="0"/>
              </a:rPr>
              <a:t>WAPI (A)    = 0.77</a:t>
            </a:r>
          </a:p>
          <a:p>
            <a:pPr lvl="1"/>
            <a:r>
              <a:rPr lang="en-US" dirty="0">
                <a:latin typeface="Times New Roman" panose="02020603050405020304" pitchFamily="18" charset="0"/>
                <a:cs typeface="Times New Roman" panose="02020603050405020304" pitchFamily="18" charset="0"/>
              </a:rPr>
              <a:t>WAPI (BC) = 1.12</a:t>
            </a:r>
          </a:p>
          <a:p>
            <a:endParaRPr lang="en-US" dirty="0"/>
          </a:p>
        </p:txBody>
      </p:sp>
      <p:graphicFrame>
        <p:nvGraphicFramePr>
          <p:cNvPr id="4" name="Table 3"/>
          <p:cNvGraphicFramePr>
            <a:graphicFrameLocks noGrp="1"/>
          </p:cNvGraphicFramePr>
          <p:nvPr/>
        </p:nvGraphicFramePr>
        <p:xfrm>
          <a:off x="2057401" y="2202875"/>
          <a:ext cx="5606553" cy="2499700"/>
        </p:xfrm>
        <a:graphic>
          <a:graphicData uri="http://schemas.openxmlformats.org/drawingml/2006/table">
            <a:tbl>
              <a:tblPr firstRow="1" bandRow="1">
                <a:tableStyleId>{10A1B5D5-9B99-4C35-A422-299274C87663}</a:tableStyleId>
              </a:tblPr>
              <a:tblGrid>
                <a:gridCol w="1138831">
                  <a:extLst>
                    <a:ext uri="{9D8B030D-6E8A-4147-A177-3AD203B41FA5}">
                      <a16:colId xmlns:a16="http://schemas.microsoft.com/office/drawing/2014/main" val="20000"/>
                    </a:ext>
                  </a:extLst>
                </a:gridCol>
                <a:gridCol w="1384118">
                  <a:extLst>
                    <a:ext uri="{9D8B030D-6E8A-4147-A177-3AD203B41FA5}">
                      <a16:colId xmlns:a16="http://schemas.microsoft.com/office/drawing/2014/main" val="20001"/>
                    </a:ext>
                  </a:extLst>
                </a:gridCol>
                <a:gridCol w="2102457">
                  <a:extLst>
                    <a:ext uri="{9D8B030D-6E8A-4147-A177-3AD203B41FA5}">
                      <a16:colId xmlns:a16="http://schemas.microsoft.com/office/drawing/2014/main" val="20002"/>
                    </a:ext>
                  </a:extLst>
                </a:gridCol>
                <a:gridCol w="981147">
                  <a:extLst>
                    <a:ext uri="{9D8B030D-6E8A-4147-A177-3AD203B41FA5}">
                      <a16:colId xmlns:a16="http://schemas.microsoft.com/office/drawing/2014/main" val="20003"/>
                    </a:ext>
                  </a:extLst>
                </a:gridCol>
              </a:tblGrid>
              <a:tr h="499940">
                <a:tc>
                  <a:txBody>
                    <a:bodyPr/>
                    <a:lstStyle/>
                    <a:p>
                      <a:r>
                        <a:rPr lang="en-US" sz="2400" dirty="0">
                          <a:latin typeface="Times New Roman" panose="02020603050405020304" pitchFamily="18" charset="0"/>
                          <a:cs typeface="Times New Roman" panose="02020603050405020304" pitchFamily="18" charset="0"/>
                        </a:rPr>
                        <a:t>Project</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NPV</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Investment</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PI</a:t>
                      </a:r>
                    </a:p>
                  </a:txBody>
                  <a:tcPr anchor="ctr">
                    <a:cell3D prstMaterial="dkEdge">
                      <a:bevel prst="coolSlant"/>
                      <a:lightRig rig="flood" dir="t"/>
                    </a:cell3D>
                  </a:tcPr>
                </a:tc>
                <a:extLst>
                  <a:ext uri="{0D108BD9-81ED-4DB2-BD59-A6C34878D82A}">
                    <a16:rowId xmlns:a16="http://schemas.microsoft.com/office/drawing/2014/main" val="10000"/>
                  </a:ext>
                </a:extLst>
              </a:tr>
              <a:tr h="499940">
                <a:tc>
                  <a:txBody>
                    <a:bodyPr/>
                    <a:lstStyle/>
                    <a:p>
                      <a:r>
                        <a:rPr lang="en-US" sz="2400" dirty="0">
                          <a:latin typeface="Times New Roman" panose="02020603050405020304" pitchFamily="18" charset="0"/>
                          <a:cs typeface="Times New Roman" panose="02020603050405020304" pitchFamily="18" charset="0"/>
                        </a:rPr>
                        <a:t>A</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230,000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200,000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1.15</a:t>
                      </a:r>
                    </a:p>
                  </a:txBody>
                  <a:tcPr anchor="ctr">
                    <a:cell3D prstMaterial="dkEdge">
                      <a:bevel prst="coolSlant"/>
                      <a:lightRig rig="flood" dir="t"/>
                    </a:cell3D>
                  </a:tcPr>
                </a:tc>
                <a:extLst>
                  <a:ext uri="{0D108BD9-81ED-4DB2-BD59-A6C34878D82A}">
                    <a16:rowId xmlns:a16="http://schemas.microsoft.com/office/drawing/2014/main" val="10001"/>
                  </a:ext>
                </a:extLst>
              </a:tr>
              <a:tr h="499940">
                <a:tc>
                  <a:txBody>
                    <a:bodyPr/>
                    <a:lstStyle/>
                    <a:p>
                      <a:r>
                        <a:rPr lang="en-US" sz="2400" dirty="0">
                          <a:latin typeface="Times New Roman" panose="02020603050405020304" pitchFamily="18" charset="0"/>
                          <a:cs typeface="Times New Roman" panose="02020603050405020304" pitchFamily="18" charset="0"/>
                        </a:rPr>
                        <a:t>B</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141,250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125,000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1.13</a:t>
                      </a:r>
                    </a:p>
                  </a:txBody>
                  <a:tcPr anchor="ctr">
                    <a:cell3D prstMaterial="dkEdge">
                      <a:bevel prst="coolSlant"/>
                      <a:lightRig rig="flood" dir="t"/>
                    </a:cell3D>
                  </a:tcPr>
                </a:tc>
                <a:extLst>
                  <a:ext uri="{0D108BD9-81ED-4DB2-BD59-A6C34878D82A}">
                    <a16:rowId xmlns:a16="http://schemas.microsoft.com/office/drawing/2014/main" val="10002"/>
                  </a:ext>
                </a:extLst>
              </a:tr>
              <a:tr h="499940">
                <a:tc>
                  <a:txBody>
                    <a:bodyPr/>
                    <a:lstStyle/>
                    <a:p>
                      <a:r>
                        <a:rPr lang="en-US" sz="2400" dirty="0">
                          <a:latin typeface="Times New Roman" panose="02020603050405020304" pitchFamily="18" charset="0"/>
                          <a:cs typeface="Times New Roman" panose="02020603050405020304" pitchFamily="18" charset="0"/>
                        </a:rPr>
                        <a:t>C</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194,250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175,000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1.11</a:t>
                      </a:r>
                    </a:p>
                  </a:txBody>
                  <a:tcPr anchor="ctr">
                    <a:cell3D prstMaterial="dkEdge">
                      <a:bevel prst="coolSlant"/>
                      <a:lightRig rig="flood" dir="t"/>
                    </a:cell3D>
                  </a:tcPr>
                </a:tc>
                <a:extLst>
                  <a:ext uri="{0D108BD9-81ED-4DB2-BD59-A6C34878D82A}">
                    <a16:rowId xmlns:a16="http://schemas.microsoft.com/office/drawing/2014/main" val="10003"/>
                  </a:ext>
                </a:extLst>
              </a:tr>
              <a:tr h="499940">
                <a:tc>
                  <a:txBody>
                    <a:bodyPr/>
                    <a:lstStyle/>
                    <a:p>
                      <a:r>
                        <a:rPr lang="en-US" sz="2400" dirty="0">
                          <a:latin typeface="Times New Roman" panose="02020603050405020304" pitchFamily="18" charset="0"/>
                          <a:cs typeface="Times New Roman" panose="02020603050405020304" pitchFamily="18" charset="0"/>
                        </a:rPr>
                        <a:t>D</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162,000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150,000</a:t>
                      </a:r>
                    </a:p>
                  </a:txBody>
                  <a:tcPr anchor="ctr">
                    <a:cell3D prstMaterial="dkEdge">
                      <a:bevel prst="coolSlant"/>
                      <a:lightRig rig="flood" dir="t"/>
                    </a:cell3D>
                  </a:tcPr>
                </a:tc>
                <a:tc>
                  <a:txBody>
                    <a:bodyPr/>
                    <a:lstStyle/>
                    <a:p>
                      <a:r>
                        <a:rPr lang="en-US" sz="2400" dirty="0">
                          <a:latin typeface="Times New Roman" panose="02020603050405020304" pitchFamily="18" charset="0"/>
                          <a:cs typeface="Times New Roman" panose="02020603050405020304" pitchFamily="18" charset="0"/>
                        </a:rPr>
                        <a:t>1.08</a:t>
                      </a:r>
                    </a:p>
                  </a:txBody>
                  <a:tcPr anchor="ctr">
                    <a:cell3D prstMaterial="dkEdge">
                      <a:bevel prst="coolSlant"/>
                      <a:lightRig rig="flood" dir="t"/>
                    </a:cell3D>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50173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Payback</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Payback Period</a:t>
            </a:r>
          </a:p>
          <a:p>
            <a:pPr lvl="1"/>
            <a:r>
              <a:rPr lang="en-US" dirty="0">
                <a:latin typeface="Times New Roman" panose="02020603050405020304" pitchFamily="18" charset="0"/>
                <a:cs typeface="Times New Roman" panose="02020603050405020304" pitchFamily="18" charset="0"/>
              </a:rPr>
              <a:t>Number of years before cumulative cash flow equals initial outlay</a:t>
            </a:r>
          </a:p>
          <a:p>
            <a:pPr lvl="1"/>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Payback Rule</a:t>
            </a:r>
          </a:p>
          <a:p>
            <a:pPr lvl="1"/>
            <a:r>
              <a:rPr lang="en-US" dirty="0">
                <a:latin typeface="Times New Roman" panose="02020603050405020304" pitchFamily="18" charset="0"/>
                <a:cs typeface="Times New Roman" panose="02020603050405020304" pitchFamily="18" charset="0"/>
              </a:rPr>
              <a:t>Only accept projects that pay back within the desired time frame</a:t>
            </a:r>
          </a:p>
          <a:p>
            <a:pPr lvl="1"/>
            <a:r>
              <a:rPr lang="en-US" dirty="0">
                <a:latin typeface="Times New Roman" panose="02020603050405020304" pitchFamily="18" charset="0"/>
                <a:cs typeface="Times New Roman" panose="02020603050405020304" pitchFamily="18" charset="0"/>
              </a:rPr>
              <a:t>Ignores later year cash flows and the present value of future cash flows</a:t>
            </a:r>
          </a:p>
        </p:txBody>
      </p:sp>
    </p:spTree>
    <p:extLst>
      <p:ext uri="{BB962C8B-B14F-4D97-AF65-F5344CB8AC3E}">
        <p14:creationId xmlns:p14="http://schemas.microsoft.com/office/powerpoint/2010/main" val="23464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3">
                                            <p:txEl>
                                              <p:pRg st="4" end="4"/>
                                            </p:txEl>
                                          </p:spTgt>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Payback</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Example</a:t>
            </a:r>
          </a:p>
          <a:p>
            <a:pPr lvl="1"/>
            <a:r>
              <a:rPr lang="en-US" dirty="0">
                <a:latin typeface="Times New Roman" panose="02020603050405020304" pitchFamily="18" charset="0"/>
                <a:cs typeface="Times New Roman" panose="02020603050405020304" pitchFamily="18" charset="0"/>
              </a:rPr>
              <a:t>Find the disadvantage of only taking projects with a payback period of two years or less </a:t>
            </a:r>
          </a:p>
        </p:txBody>
      </p:sp>
      <p:pic>
        <p:nvPicPr>
          <p:cNvPr id="4" name="Picture 3"/>
          <p:cNvPicPr>
            <a:picLocks noChangeAspect="1"/>
          </p:cNvPicPr>
          <p:nvPr/>
        </p:nvPicPr>
        <p:blipFill>
          <a:blip r:embed="rId2"/>
          <a:stretch>
            <a:fillRect/>
          </a:stretch>
        </p:blipFill>
        <p:spPr>
          <a:xfrm>
            <a:off x="478973" y="3863182"/>
            <a:ext cx="8257143" cy="1961905"/>
          </a:xfrm>
          <a:prstGeom prst="rect">
            <a:avLst/>
          </a:prstGeom>
        </p:spPr>
      </p:pic>
    </p:spTree>
    <p:extLst>
      <p:ext uri="{BB962C8B-B14F-4D97-AF65-F5344CB8AC3E}">
        <p14:creationId xmlns:p14="http://schemas.microsoft.com/office/powerpoint/2010/main" val="1231820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DA8E-A57E-B88D-5088-D40044C9E7C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Payback for Project I</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FF77461-5414-CA6A-8D00-CAC4C79FBD86}"/>
              </a:ext>
            </a:extLst>
          </p:cNvPr>
          <p:cNvSpPr>
            <a:spLocks noGrp="1"/>
          </p:cNvSpPr>
          <p:nvPr>
            <p:ph idx="1"/>
          </p:nvPr>
        </p:nvSpPr>
        <p:spPr/>
        <p:txBody>
          <a:bodyPr/>
          <a:lstStyle/>
          <a:p>
            <a:pPr marL="0" indent="0">
              <a:buNone/>
            </a:pPr>
            <a:endParaRPr lang="en-IN" dirty="0"/>
          </a:p>
        </p:txBody>
      </p:sp>
      <p:grpSp>
        <p:nvGrpSpPr>
          <p:cNvPr id="4" name="Group 37">
            <a:extLst>
              <a:ext uri="{FF2B5EF4-FFF2-40B4-BE49-F238E27FC236}">
                <a16:creationId xmlns:a16="http://schemas.microsoft.com/office/drawing/2014/main" id="{5C9C6DEA-8A76-0C62-B46F-56A08FACDC54}"/>
              </a:ext>
            </a:extLst>
          </p:cNvPr>
          <p:cNvGrpSpPr>
            <a:grpSpLocks/>
          </p:cNvGrpSpPr>
          <p:nvPr/>
        </p:nvGrpSpPr>
        <p:grpSpPr bwMode="auto">
          <a:xfrm>
            <a:off x="746125" y="2265363"/>
            <a:ext cx="7594600" cy="3140075"/>
            <a:chOff x="470" y="1427"/>
            <a:chExt cx="4784" cy="1978"/>
          </a:xfrm>
        </p:grpSpPr>
        <p:grpSp>
          <p:nvGrpSpPr>
            <p:cNvPr id="5" name="Group 35">
              <a:extLst>
                <a:ext uri="{FF2B5EF4-FFF2-40B4-BE49-F238E27FC236}">
                  <a16:creationId xmlns:a16="http://schemas.microsoft.com/office/drawing/2014/main" id="{3047823D-9036-41D4-C5D7-08B00B4DE808}"/>
                </a:ext>
              </a:extLst>
            </p:cNvPr>
            <p:cNvGrpSpPr>
              <a:grpSpLocks/>
            </p:cNvGrpSpPr>
            <p:nvPr/>
          </p:nvGrpSpPr>
          <p:grpSpPr bwMode="auto">
            <a:xfrm>
              <a:off x="470" y="1427"/>
              <a:ext cx="4784" cy="1978"/>
              <a:chOff x="470" y="1427"/>
              <a:chExt cx="4784" cy="1978"/>
            </a:xfrm>
          </p:grpSpPr>
          <p:sp>
            <p:nvSpPr>
              <p:cNvPr id="7" name="Rectangle 4">
                <a:extLst>
                  <a:ext uri="{FF2B5EF4-FFF2-40B4-BE49-F238E27FC236}">
                    <a16:creationId xmlns:a16="http://schemas.microsoft.com/office/drawing/2014/main" id="{347EC914-43BE-CB3A-5333-65D5F6064437}"/>
                  </a:ext>
                </a:extLst>
              </p:cNvPr>
              <p:cNvSpPr>
                <a:spLocks noChangeArrowheads="1"/>
              </p:cNvSpPr>
              <p:nvPr/>
            </p:nvSpPr>
            <p:spPr bwMode="auto">
              <a:xfrm>
                <a:off x="2958" y="2106"/>
                <a:ext cx="35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10</a:t>
                </a:r>
              </a:p>
            </p:txBody>
          </p:sp>
          <p:sp>
            <p:nvSpPr>
              <p:cNvPr id="8" name="Rectangle 5">
                <a:extLst>
                  <a:ext uri="{FF2B5EF4-FFF2-40B4-BE49-F238E27FC236}">
                    <a16:creationId xmlns:a16="http://schemas.microsoft.com/office/drawing/2014/main" id="{778AE2A1-BE70-75BA-5C4E-6651A0AFEE1D}"/>
                  </a:ext>
                </a:extLst>
              </p:cNvPr>
              <p:cNvSpPr>
                <a:spLocks noChangeArrowheads="1"/>
              </p:cNvSpPr>
              <p:nvPr/>
            </p:nvSpPr>
            <p:spPr bwMode="auto">
              <a:xfrm>
                <a:off x="4896" y="2112"/>
                <a:ext cx="35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80</a:t>
                </a:r>
              </a:p>
            </p:txBody>
          </p:sp>
          <p:sp>
            <p:nvSpPr>
              <p:cNvPr id="9" name="Line 6">
                <a:extLst>
                  <a:ext uri="{FF2B5EF4-FFF2-40B4-BE49-F238E27FC236}">
                    <a16:creationId xmlns:a16="http://schemas.microsoft.com/office/drawing/2014/main" id="{917C93C8-1EBA-6722-80A7-C702913E49D5}"/>
                  </a:ext>
                </a:extLst>
              </p:cNvPr>
              <p:cNvSpPr>
                <a:spLocks noChangeShapeType="1"/>
              </p:cNvSpPr>
              <p:nvPr/>
            </p:nvSpPr>
            <p:spPr bwMode="auto">
              <a:xfrm>
                <a:off x="2128" y="1936"/>
                <a:ext cx="2915" cy="0"/>
              </a:xfrm>
              <a:prstGeom prst="line">
                <a:avLst/>
              </a:prstGeom>
              <a:noFill/>
              <a:ln w="25400">
                <a:solidFill>
                  <a:schemeClr val="tx1"/>
                </a:solidFill>
                <a:round/>
                <a:headEnd/>
                <a:tailEnd/>
              </a:ln>
            </p:spPr>
            <p:txBody>
              <a:bodyPr wrap="none" anchor="ctr"/>
              <a:lstStyle/>
              <a:p>
                <a:endParaRPr lang="en-US" dirty="0"/>
              </a:p>
            </p:txBody>
          </p:sp>
          <p:sp>
            <p:nvSpPr>
              <p:cNvPr id="10" name="Rectangle 7">
                <a:extLst>
                  <a:ext uri="{FF2B5EF4-FFF2-40B4-BE49-F238E27FC236}">
                    <a16:creationId xmlns:a16="http://schemas.microsoft.com/office/drawing/2014/main" id="{20F73FCE-A35C-3741-6739-BE670C01DEC8}"/>
                  </a:ext>
                </a:extLst>
              </p:cNvPr>
              <p:cNvSpPr>
                <a:spLocks noChangeArrowheads="1"/>
              </p:cNvSpPr>
              <p:nvPr/>
            </p:nvSpPr>
            <p:spPr bwMode="auto">
              <a:xfrm>
                <a:off x="3852" y="2106"/>
                <a:ext cx="35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60</a:t>
                </a:r>
              </a:p>
            </p:txBody>
          </p:sp>
          <p:sp>
            <p:nvSpPr>
              <p:cNvPr id="11" name="Rectangle 8">
                <a:extLst>
                  <a:ext uri="{FF2B5EF4-FFF2-40B4-BE49-F238E27FC236}">
                    <a16:creationId xmlns:a16="http://schemas.microsoft.com/office/drawing/2014/main" id="{701C2B55-8750-9AD5-4492-6359B669411D}"/>
                  </a:ext>
                </a:extLst>
              </p:cNvPr>
              <p:cNvSpPr>
                <a:spLocks noChangeArrowheads="1"/>
              </p:cNvSpPr>
              <p:nvPr/>
            </p:nvSpPr>
            <p:spPr bwMode="auto">
              <a:xfrm>
                <a:off x="2007" y="1446"/>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0</a:t>
                </a:r>
              </a:p>
            </p:txBody>
          </p:sp>
          <p:sp>
            <p:nvSpPr>
              <p:cNvPr id="12" name="Rectangle 9">
                <a:extLst>
                  <a:ext uri="{FF2B5EF4-FFF2-40B4-BE49-F238E27FC236}">
                    <a16:creationId xmlns:a16="http://schemas.microsoft.com/office/drawing/2014/main" id="{ACD9600C-42AA-8D0F-259E-5B1A323FB365}"/>
                  </a:ext>
                </a:extLst>
              </p:cNvPr>
              <p:cNvSpPr>
                <a:spLocks noChangeArrowheads="1"/>
              </p:cNvSpPr>
              <p:nvPr/>
            </p:nvSpPr>
            <p:spPr bwMode="auto">
              <a:xfrm>
                <a:off x="3007" y="1446"/>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a:t>
                </a:r>
              </a:p>
            </p:txBody>
          </p:sp>
          <p:sp>
            <p:nvSpPr>
              <p:cNvPr id="13" name="Rectangle 10">
                <a:extLst>
                  <a:ext uri="{FF2B5EF4-FFF2-40B4-BE49-F238E27FC236}">
                    <a16:creationId xmlns:a16="http://schemas.microsoft.com/office/drawing/2014/main" id="{B5E02B6A-0AC1-8B59-710D-5E17E3837FD8}"/>
                  </a:ext>
                </a:extLst>
              </p:cNvPr>
              <p:cNvSpPr>
                <a:spLocks noChangeArrowheads="1"/>
              </p:cNvSpPr>
              <p:nvPr/>
            </p:nvSpPr>
            <p:spPr bwMode="auto">
              <a:xfrm>
                <a:off x="3903" y="1446"/>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2</a:t>
                </a:r>
              </a:p>
            </p:txBody>
          </p:sp>
          <p:sp>
            <p:nvSpPr>
              <p:cNvPr id="14" name="Rectangle 11">
                <a:extLst>
                  <a:ext uri="{FF2B5EF4-FFF2-40B4-BE49-F238E27FC236}">
                    <a16:creationId xmlns:a16="http://schemas.microsoft.com/office/drawing/2014/main" id="{4A2F5734-608B-A3D5-E4F4-86B85F8B91AB}"/>
                  </a:ext>
                </a:extLst>
              </p:cNvPr>
              <p:cNvSpPr>
                <a:spLocks noChangeArrowheads="1"/>
              </p:cNvSpPr>
              <p:nvPr/>
            </p:nvSpPr>
            <p:spPr bwMode="auto">
              <a:xfrm>
                <a:off x="4938" y="1446"/>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3</a:t>
                </a:r>
              </a:p>
            </p:txBody>
          </p:sp>
          <p:sp>
            <p:nvSpPr>
              <p:cNvPr id="15" name="Rectangle 12">
                <a:extLst>
                  <a:ext uri="{FF2B5EF4-FFF2-40B4-BE49-F238E27FC236}">
                    <a16:creationId xmlns:a16="http://schemas.microsoft.com/office/drawing/2014/main" id="{B2F72757-EF33-5A83-1D0B-ABFB10A499B6}"/>
                  </a:ext>
                </a:extLst>
              </p:cNvPr>
              <p:cNvSpPr>
                <a:spLocks noChangeArrowheads="1"/>
              </p:cNvSpPr>
              <p:nvPr/>
            </p:nvSpPr>
            <p:spPr bwMode="auto">
              <a:xfrm>
                <a:off x="2373" y="1589"/>
                <a:ext cx="340" cy="288"/>
              </a:xfrm>
              <a:prstGeom prst="rect">
                <a:avLst/>
              </a:prstGeom>
              <a:noFill/>
              <a:ln w="12700">
                <a:noFill/>
                <a:miter lim="800000"/>
                <a:headEnd/>
                <a:tailEnd/>
              </a:ln>
            </p:spPr>
            <p:txBody>
              <a:bodyPr wrap="none" anchor="ctr"/>
              <a:lstStyle/>
              <a:p>
                <a:endParaRPr lang="en-US" dirty="0"/>
              </a:p>
            </p:txBody>
          </p:sp>
          <p:sp>
            <p:nvSpPr>
              <p:cNvPr id="16" name="Rectangle 13">
                <a:extLst>
                  <a:ext uri="{FF2B5EF4-FFF2-40B4-BE49-F238E27FC236}">
                    <a16:creationId xmlns:a16="http://schemas.microsoft.com/office/drawing/2014/main" id="{8203C08B-7DA8-7F02-3FE5-0AF67E237978}"/>
                  </a:ext>
                </a:extLst>
              </p:cNvPr>
              <p:cNvSpPr>
                <a:spLocks noChangeArrowheads="1"/>
              </p:cNvSpPr>
              <p:nvPr/>
            </p:nvSpPr>
            <p:spPr bwMode="auto">
              <a:xfrm>
                <a:off x="1814" y="2106"/>
                <a:ext cx="561"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-100</a:t>
                </a:r>
              </a:p>
            </p:txBody>
          </p:sp>
          <p:sp>
            <p:nvSpPr>
              <p:cNvPr id="17" name="Rectangle 14">
                <a:extLst>
                  <a:ext uri="{FF2B5EF4-FFF2-40B4-BE49-F238E27FC236}">
                    <a16:creationId xmlns:a16="http://schemas.microsoft.com/office/drawing/2014/main" id="{E1C19E9F-153F-BBF8-67FC-81F460A3E084}"/>
                  </a:ext>
                </a:extLst>
              </p:cNvPr>
              <p:cNvSpPr>
                <a:spLocks noChangeArrowheads="1"/>
              </p:cNvSpPr>
              <p:nvPr/>
            </p:nvSpPr>
            <p:spPr bwMode="auto">
              <a:xfrm>
                <a:off x="1759" y="3080"/>
                <a:ext cx="277"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a:t>
                </a:r>
              </a:p>
            </p:txBody>
          </p:sp>
          <p:sp>
            <p:nvSpPr>
              <p:cNvPr id="18" name="Rectangle 15">
                <a:extLst>
                  <a:ext uri="{FF2B5EF4-FFF2-40B4-BE49-F238E27FC236}">
                    <a16:creationId xmlns:a16="http://schemas.microsoft.com/office/drawing/2014/main" id="{5F6FF126-08E9-D520-8655-69CA2FE74F17}"/>
                  </a:ext>
                </a:extLst>
              </p:cNvPr>
              <p:cNvSpPr>
                <a:spLocks noChangeArrowheads="1"/>
              </p:cNvSpPr>
              <p:nvPr/>
            </p:nvSpPr>
            <p:spPr bwMode="auto">
              <a:xfrm>
                <a:off x="470" y="2106"/>
                <a:ext cx="417"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CF</a:t>
                </a:r>
                <a:r>
                  <a:rPr lang="en-US" sz="2800" baseline="-25000" dirty="0">
                    <a:latin typeface="Tahoma" pitchFamily="34" charset="0"/>
                  </a:rPr>
                  <a:t>t</a:t>
                </a:r>
              </a:p>
            </p:txBody>
          </p:sp>
          <p:sp>
            <p:nvSpPr>
              <p:cNvPr id="19" name="Rectangle 16">
                <a:extLst>
                  <a:ext uri="{FF2B5EF4-FFF2-40B4-BE49-F238E27FC236}">
                    <a16:creationId xmlns:a16="http://schemas.microsoft.com/office/drawing/2014/main" id="{8E1A6138-3554-AE96-7A8F-4632D9885842}"/>
                  </a:ext>
                </a:extLst>
              </p:cNvPr>
              <p:cNvSpPr>
                <a:spLocks noChangeArrowheads="1"/>
              </p:cNvSpPr>
              <p:nvPr/>
            </p:nvSpPr>
            <p:spPr bwMode="auto">
              <a:xfrm>
                <a:off x="470" y="2415"/>
                <a:ext cx="1212"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Cumulative</a:t>
                </a:r>
              </a:p>
            </p:txBody>
          </p:sp>
          <p:sp>
            <p:nvSpPr>
              <p:cNvPr id="20" name="Rectangle 17">
                <a:extLst>
                  <a:ext uri="{FF2B5EF4-FFF2-40B4-BE49-F238E27FC236}">
                    <a16:creationId xmlns:a16="http://schemas.microsoft.com/office/drawing/2014/main" id="{610B9530-C203-D610-903F-8CB874F4DC3B}"/>
                  </a:ext>
                </a:extLst>
              </p:cNvPr>
              <p:cNvSpPr>
                <a:spLocks noChangeArrowheads="1"/>
              </p:cNvSpPr>
              <p:nvPr/>
            </p:nvSpPr>
            <p:spPr bwMode="auto">
              <a:xfrm>
                <a:off x="1814" y="2415"/>
                <a:ext cx="561"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-100</a:t>
                </a:r>
              </a:p>
            </p:txBody>
          </p:sp>
          <p:sp>
            <p:nvSpPr>
              <p:cNvPr id="21" name="Rectangle 18">
                <a:extLst>
                  <a:ext uri="{FF2B5EF4-FFF2-40B4-BE49-F238E27FC236}">
                    <a16:creationId xmlns:a16="http://schemas.microsoft.com/office/drawing/2014/main" id="{69B2FEA7-6027-6A99-CF1B-BFAC9DB0497C}"/>
                  </a:ext>
                </a:extLst>
              </p:cNvPr>
              <p:cNvSpPr>
                <a:spLocks noChangeArrowheads="1"/>
              </p:cNvSpPr>
              <p:nvPr/>
            </p:nvSpPr>
            <p:spPr bwMode="auto">
              <a:xfrm>
                <a:off x="2883" y="2415"/>
                <a:ext cx="439"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-90</a:t>
                </a:r>
              </a:p>
            </p:txBody>
          </p:sp>
          <p:sp>
            <p:nvSpPr>
              <p:cNvPr id="22" name="Rectangle 19">
                <a:extLst>
                  <a:ext uri="{FF2B5EF4-FFF2-40B4-BE49-F238E27FC236}">
                    <a16:creationId xmlns:a16="http://schemas.microsoft.com/office/drawing/2014/main" id="{24E19144-D9AC-FFFC-BF6F-8BB9D3473E29}"/>
                  </a:ext>
                </a:extLst>
              </p:cNvPr>
              <p:cNvSpPr>
                <a:spLocks noChangeArrowheads="1"/>
              </p:cNvSpPr>
              <p:nvPr/>
            </p:nvSpPr>
            <p:spPr bwMode="auto">
              <a:xfrm>
                <a:off x="3792" y="2400"/>
                <a:ext cx="439"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-30</a:t>
                </a:r>
              </a:p>
            </p:txBody>
          </p:sp>
          <p:sp>
            <p:nvSpPr>
              <p:cNvPr id="23" name="Rectangle 20">
                <a:extLst>
                  <a:ext uri="{FF2B5EF4-FFF2-40B4-BE49-F238E27FC236}">
                    <a16:creationId xmlns:a16="http://schemas.microsoft.com/office/drawing/2014/main" id="{02477941-6F15-44E0-6A87-85DB6744D13C}"/>
                  </a:ext>
                </a:extLst>
              </p:cNvPr>
              <p:cNvSpPr>
                <a:spLocks noChangeArrowheads="1"/>
              </p:cNvSpPr>
              <p:nvPr/>
            </p:nvSpPr>
            <p:spPr bwMode="auto">
              <a:xfrm>
                <a:off x="4882" y="2415"/>
                <a:ext cx="35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50</a:t>
                </a:r>
              </a:p>
            </p:txBody>
          </p:sp>
          <p:sp>
            <p:nvSpPr>
              <p:cNvPr id="24" name="Rectangle 21">
                <a:extLst>
                  <a:ext uri="{FF2B5EF4-FFF2-40B4-BE49-F238E27FC236}">
                    <a16:creationId xmlns:a16="http://schemas.microsoft.com/office/drawing/2014/main" id="{D1DCF57D-4006-DB10-EDD9-CBA0D1BBBAAD}"/>
                  </a:ext>
                </a:extLst>
              </p:cNvPr>
              <p:cNvSpPr>
                <a:spLocks noChangeArrowheads="1"/>
              </p:cNvSpPr>
              <p:nvPr/>
            </p:nvSpPr>
            <p:spPr bwMode="auto">
              <a:xfrm>
                <a:off x="470" y="3080"/>
                <a:ext cx="1000"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Payback</a:t>
                </a:r>
                <a:r>
                  <a:rPr lang="en-US" sz="2800" baseline="-25000" dirty="0">
                    <a:latin typeface="Tahoma" pitchFamily="34" charset="0"/>
                  </a:rPr>
                  <a:t>L</a:t>
                </a:r>
              </a:p>
            </p:txBody>
          </p:sp>
          <p:sp>
            <p:nvSpPr>
              <p:cNvPr id="25" name="Rectangle 22">
                <a:extLst>
                  <a:ext uri="{FF2B5EF4-FFF2-40B4-BE49-F238E27FC236}">
                    <a16:creationId xmlns:a16="http://schemas.microsoft.com/office/drawing/2014/main" id="{FC752F50-A29E-FD35-7025-A801451BE8D8}"/>
                  </a:ext>
                </a:extLst>
              </p:cNvPr>
              <p:cNvSpPr>
                <a:spLocks noChangeArrowheads="1"/>
              </p:cNvSpPr>
              <p:nvPr/>
            </p:nvSpPr>
            <p:spPr bwMode="auto">
              <a:xfrm>
                <a:off x="2142" y="3070"/>
                <a:ext cx="2841" cy="328"/>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2 + $30/$80 = 2.375 years</a:t>
                </a:r>
              </a:p>
            </p:txBody>
          </p:sp>
          <p:sp>
            <p:nvSpPr>
              <p:cNvPr id="26" name="Rectangle 23">
                <a:extLst>
                  <a:ext uri="{FF2B5EF4-FFF2-40B4-BE49-F238E27FC236}">
                    <a16:creationId xmlns:a16="http://schemas.microsoft.com/office/drawing/2014/main" id="{F1260DC1-CF6C-BBBC-0CA0-B680685C954A}"/>
                  </a:ext>
                </a:extLst>
              </p:cNvPr>
              <p:cNvSpPr>
                <a:spLocks noChangeArrowheads="1"/>
              </p:cNvSpPr>
              <p:nvPr/>
            </p:nvSpPr>
            <p:spPr bwMode="auto">
              <a:xfrm>
                <a:off x="4368" y="2415"/>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0</a:t>
                </a:r>
              </a:p>
            </p:txBody>
          </p:sp>
          <p:sp>
            <p:nvSpPr>
              <p:cNvPr id="27" name="Rectangle 24">
                <a:extLst>
                  <a:ext uri="{FF2B5EF4-FFF2-40B4-BE49-F238E27FC236}">
                    <a16:creationId xmlns:a16="http://schemas.microsoft.com/office/drawing/2014/main" id="{E6B7DE01-592D-48E1-A086-73D2B8E370A5}"/>
                  </a:ext>
                </a:extLst>
              </p:cNvPr>
              <p:cNvSpPr>
                <a:spLocks noChangeArrowheads="1"/>
              </p:cNvSpPr>
              <p:nvPr/>
            </p:nvSpPr>
            <p:spPr bwMode="auto">
              <a:xfrm>
                <a:off x="4214" y="2106"/>
                <a:ext cx="114" cy="325"/>
              </a:xfrm>
              <a:prstGeom prst="rect">
                <a:avLst/>
              </a:prstGeom>
              <a:noFill/>
              <a:ln w="12700">
                <a:noFill/>
                <a:miter lim="800000"/>
                <a:headEnd/>
                <a:tailEnd/>
              </a:ln>
            </p:spPr>
            <p:txBody>
              <a:bodyPr wrap="none" lIns="90488" tIns="44450" rIns="90488" bIns="44450">
                <a:spAutoFit/>
              </a:bodyPr>
              <a:lstStyle/>
              <a:p>
                <a:endParaRPr lang="en-US" sz="2800" dirty="0">
                  <a:latin typeface="Tahoma" pitchFamily="34" charset="0"/>
                </a:endParaRPr>
              </a:p>
            </p:txBody>
          </p:sp>
          <p:grpSp>
            <p:nvGrpSpPr>
              <p:cNvPr id="28" name="Group 25">
                <a:extLst>
                  <a:ext uri="{FF2B5EF4-FFF2-40B4-BE49-F238E27FC236}">
                    <a16:creationId xmlns:a16="http://schemas.microsoft.com/office/drawing/2014/main" id="{A5FE1C0E-A386-DC11-F34E-3E83414C5201}"/>
                  </a:ext>
                </a:extLst>
              </p:cNvPr>
              <p:cNvGrpSpPr>
                <a:grpSpLocks/>
              </p:cNvGrpSpPr>
              <p:nvPr/>
            </p:nvGrpSpPr>
            <p:grpSpPr bwMode="auto">
              <a:xfrm>
                <a:off x="2120" y="1767"/>
                <a:ext cx="2931" cy="369"/>
                <a:chOff x="1985" y="1815"/>
                <a:chExt cx="2931" cy="369"/>
              </a:xfrm>
            </p:grpSpPr>
            <p:sp>
              <p:nvSpPr>
                <p:cNvPr id="30" name="Line 26">
                  <a:extLst>
                    <a:ext uri="{FF2B5EF4-FFF2-40B4-BE49-F238E27FC236}">
                      <a16:creationId xmlns:a16="http://schemas.microsoft.com/office/drawing/2014/main" id="{F9CB7D0C-B80B-4EDD-E521-902336B816BD}"/>
                    </a:ext>
                  </a:extLst>
                </p:cNvPr>
                <p:cNvSpPr>
                  <a:spLocks noChangeShapeType="1"/>
                </p:cNvSpPr>
                <p:nvPr/>
              </p:nvSpPr>
              <p:spPr bwMode="auto">
                <a:xfrm>
                  <a:off x="1985" y="1815"/>
                  <a:ext cx="0" cy="369"/>
                </a:xfrm>
                <a:prstGeom prst="line">
                  <a:avLst/>
                </a:prstGeom>
                <a:noFill/>
                <a:ln w="25400">
                  <a:solidFill>
                    <a:schemeClr val="tx1"/>
                  </a:solidFill>
                  <a:round/>
                  <a:headEnd/>
                  <a:tailEnd/>
                </a:ln>
              </p:spPr>
              <p:txBody>
                <a:bodyPr wrap="none" anchor="ctr"/>
                <a:lstStyle/>
                <a:p>
                  <a:endParaRPr lang="en-US" dirty="0"/>
                </a:p>
              </p:txBody>
            </p:sp>
            <p:sp>
              <p:nvSpPr>
                <p:cNvPr id="31" name="Line 27">
                  <a:extLst>
                    <a:ext uri="{FF2B5EF4-FFF2-40B4-BE49-F238E27FC236}">
                      <a16:creationId xmlns:a16="http://schemas.microsoft.com/office/drawing/2014/main" id="{D8E28FEC-2395-11C8-F4AD-893EAA78FD3B}"/>
                    </a:ext>
                  </a:extLst>
                </p:cNvPr>
                <p:cNvSpPr>
                  <a:spLocks noChangeShapeType="1"/>
                </p:cNvSpPr>
                <p:nvPr/>
              </p:nvSpPr>
              <p:spPr bwMode="auto">
                <a:xfrm>
                  <a:off x="2985" y="1815"/>
                  <a:ext cx="0" cy="369"/>
                </a:xfrm>
                <a:prstGeom prst="line">
                  <a:avLst/>
                </a:prstGeom>
                <a:noFill/>
                <a:ln w="25400">
                  <a:solidFill>
                    <a:schemeClr val="tx1"/>
                  </a:solidFill>
                  <a:round/>
                  <a:headEnd/>
                  <a:tailEnd/>
                </a:ln>
              </p:spPr>
              <p:txBody>
                <a:bodyPr wrap="none" anchor="ctr"/>
                <a:lstStyle/>
                <a:p>
                  <a:endParaRPr lang="en-US" dirty="0"/>
                </a:p>
              </p:txBody>
            </p:sp>
            <p:sp>
              <p:nvSpPr>
                <p:cNvPr id="32" name="Line 28">
                  <a:extLst>
                    <a:ext uri="{FF2B5EF4-FFF2-40B4-BE49-F238E27FC236}">
                      <a16:creationId xmlns:a16="http://schemas.microsoft.com/office/drawing/2014/main" id="{6A681F49-622D-4A59-CA67-3888A4D81266}"/>
                    </a:ext>
                  </a:extLst>
                </p:cNvPr>
                <p:cNvSpPr>
                  <a:spLocks noChangeShapeType="1"/>
                </p:cNvSpPr>
                <p:nvPr/>
              </p:nvSpPr>
              <p:spPr bwMode="auto">
                <a:xfrm>
                  <a:off x="3882" y="1815"/>
                  <a:ext cx="0" cy="369"/>
                </a:xfrm>
                <a:prstGeom prst="line">
                  <a:avLst/>
                </a:prstGeom>
                <a:noFill/>
                <a:ln w="25400">
                  <a:solidFill>
                    <a:schemeClr val="tx1"/>
                  </a:solidFill>
                  <a:round/>
                  <a:headEnd/>
                  <a:tailEnd/>
                </a:ln>
              </p:spPr>
              <p:txBody>
                <a:bodyPr wrap="none" anchor="ctr"/>
                <a:lstStyle/>
                <a:p>
                  <a:endParaRPr lang="en-US" dirty="0"/>
                </a:p>
              </p:txBody>
            </p:sp>
            <p:sp>
              <p:nvSpPr>
                <p:cNvPr id="33" name="Line 29">
                  <a:extLst>
                    <a:ext uri="{FF2B5EF4-FFF2-40B4-BE49-F238E27FC236}">
                      <a16:creationId xmlns:a16="http://schemas.microsoft.com/office/drawing/2014/main" id="{4B4EFE20-65E5-364F-C78F-374A517E0FF5}"/>
                    </a:ext>
                  </a:extLst>
                </p:cNvPr>
                <p:cNvSpPr>
                  <a:spLocks noChangeShapeType="1"/>
                </p:cNvSpPr>
                <p:nvPr/>
              </p:nvSpPr>
              <p:spPr bwMode="auto">
                <a:xfrm>
                  <a:off x="4916" y="1815"/>
                  <a:ext cx="0" cy="369"/>
                </a:xfrm>
                <a:prstGeom prst="line">
                  <a:avLst/>
                </a:prstGeom>
                <a:noFill/>
                <a:ln w="25400">
                  <a:solidFill>
                    <a:schemeClr val="tx1"/>
                  </a:solidFill>
                  <a:round/>
                  <a:headEnd/>
                  <a:tailEnd/>
                </a:ln>
              </p:spPr>
              <p:txBody>
                <a:bodyPr wrap="none" anchor="ctr"/>
                <a:lstStyle/>
                <a:p>
                  <a:endParaRPr lang="en-US" dirty="0"/>
                </a:p>
              </p:txBody>
            </p:sp>
            <p:sp>
              <p:nvSpPr>
                <p:cNvPr id="34" name="Line 30">
                  <a:extLst>
                    <a:ext uri="{FF2B5EF4-FFF2-40B4-BE49-F238E27FC236}">
                      <a16:creationId xmlns:a16="http://schemas.microsoft.com/office/drawing/2014/main" id="{FABCDAEC-63EA-47A7-7267-0ADD50534FC7}"/>
                    </a:ext>
                  </a:extLst>
                </p:cNvPr>
                <p:cNvSpPr>
                  <a:spLocks noChangeShapeType="1"/>
                </p:cNvSpPr>
                <p:nvPr/>
              </p:nvSpPr>
              <p:spPr bwMode="auto">
                <a:xfrm>
                  <a:off x="4320" y="1815"/>
                  <a:ext cx="0" cy="368"/>
                </a:xfrm>
                <a:prstGeom prst="line">
                  <a:avLst/>
                </a:prstGeom>
                <a:noFill/>
                <a:ln w="25400">
                  <a:solidFill>
                    <a:schemeClr val="tx1"/>
                  </a:solidFill>
                  <a:round/>
                  <a:headEnd/>
                  <a:tailEnd/>
                </a:ln>
              </p:spPr>
              <p:txBody>
                <a:bodyPr wrap="none" anchor="ctr"/>
                <a:lstStyle/>
                <a:p>
                  <a:endParaRPr lang="en-US" dirty="0"/>
                </a:p>
              </p:txBody>
            </p:sp>
          </p:grpSp>
          <p:sp>
            <p:nvSpPr>
              <p:cNvPr id="29" name="Rectangle 32">
                <a:extLst>
                  <a:ext uri="{FF2B5EF4-FFF2-40B4-BE49-F238E27FC236}">
                    <a16:creationId xmlns:a16="http://schemas.microsoft.com/office/drawing/2014/main" id="{BBA16EFB-61C8-4A0D-0E1A-B33F0B0111B2}"/>
                  </a:ext>
                </a:extLst>
              </p:cNvPr>
              <p:cNvSpPr>
                <a:spLocks noChangeArrowheads="1"/>
              </p:cNvSpPr>
              <p:nvPr/>
            </p:nvSpPr>
            <p:spPr bwMode="auto">
              <a:xfrm>
                <a:off x="4258" y="1427"/>
                <a:ext cx="472" cy="363"/>
              </a:xfrm>
              <a:prstGeom prst="rect">
                <a:avLst/>
              </a:prstGeom>
              <a:noFill/>
              <a:ln w="12700">
                <a:noFill/>
                <a:miter lim="800000"/>
                <a:headEnd/>
                <a:tailEnd/>
              </a:ln>
            </p:spPr>
            <p:txBody>
              <a:bodyPr wrap="none" lIns="90488" tIns="44450" rIns="90488" bIns="44450">
                <a:spAutoFit/>
              </a:bodyPr>
              <a:lstStyle/>
              <a:p>
                <a:r>
                  <a:rPr lang="en-US" sz="3200" dirty="0">
                    <a:latin typeface="Tahoma" pitchFamily="34" charset="0"/>
                  </a:rPr>
                  <a:t>2.4</a:t>
                </a:r>
              </a:p>
            </p:txBody>
          </p:sp>
        </p:grpSp>
        <p:sp>
          <p:nvSpPr>
            <p:cNvPr id="6" name="Line 34">
              <a:extLst>
                <a:ext uri="{FF2B5EF4-FFF2-40B4-BE49-F238E27FC236}">
                  <a16:creationId xmlns:a16="http://schemas.microsoft.com/office/drawing/2014/main" id="{0862A907-D761-B5F5-3FFF-6AA881B2C878}"/>
                </a:ext>
              </a:extLst>
            </p:cNvPr>
            <p:cNvSpPr>
              <a:spLocks noChangeShapeType="1"/>
            </p:cNvSpPr>
            <p:nvPr/>
          </p:nvSpPr>
          <p:spPr bwMode="auto">
            <a:xfrm flipH="1">
              <a:off x="4026" y="2688"/>
              <a:ext cx="390" cy="395"/>
            </a:xfrm>
            <a:prstGeom prst="line">
              <a:avLst/>
            </a:prstGeom>
            <a:noFill/>
            <a:ln w="19050">
              <a:solidFill>
                <a:schemeClr val="tx1"/>
              </a:solidFill>
              <a:round/>
              <a:headEnd/>
              <a:tailEnd type="triangle" w="med" len="med"/>
            </a:ln>
          </p:spPr>
          <p:txBody>
            <a:bodyPr wrap="none" anchor="ctr"/>
            <a:lstStyle/>
            <a:p>
              <a:endParaRPr lang="en-US" dirty="0"/>
            </a:p>
          </p:txBody>
        </p:sp>
      </p:grpSp>
    </p:spTree>
    <p:extLst>
      <p:ext uri="{BB962C8B-B14F-4D97-AF65-F5344CB8AC3E}">
        <p14:creationId xmlns:p14="http://schemas.microsoft.com/office/powerpoint/2010/main" val="4195468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7C65E-DD17-7130-3B10-9DB0E4F1D47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Payback for Project II</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6077CD2-ED9C-81D5-5FCA-E5003468BD34}"/>
              </a:ext>
            </a:extLst>
          </p:cNvPr>
          <p:cNvSpPr>
            <a:spLocks noGrp="1"/>
          </p:cNvSpPr>
          <p:nvPr>
            <p:ph idx="1"/>
          </p:nvPr>
        </p:nvSpPr>
        <p:spPr/>
        <p:txBody>
          <a:bodyPr/>
          <a:lstStyle/>
          <a:p>
            <a:endParaRPr lang="en-IN" dirty="0"/>
          </a:p>
        </p:txBody>
      </p:sp>
      <p:grpSp>
        <p:nvGrpSpPr>
          <p:cNvPr id="4" name="Group 37">
            <a:extLst>
              <a:ext uri="{FF2B5EF4-FFF2-40B4-BE49-F238E27FC236}">
                <a16:creationId xmlns:a16="http://schemas.microsoft.com/office/drawing/2014/main" id="{EC41101B-301E-8325-4A8B-00305900FE9E}"/>
              </a:ext>
            </a:extLst>
          </p:cNvPr>
          <p:cNvGrpSpPr>
            <a:grpSpLocks/>
          </p:cNvGrpSpPr>
          <p:nvPr/>
        </p:nvGrpSpPr>
        <p:grpSpPr bwMode="auto">
          <a:xfrm>
            <a:off x="785018" y="2590800"/>
            <a:ext cx="7573963" cy="3482975"/>
            <a:chOff x="468" y="1643"/>
            <a:chExt cx="4771" cy="2194"/>
          </a:xfrm>
        </p:grpSpPr>
        <p:grpSp>
          <p:nvGrpSpPr>
            <p:cNvPr id="5" name="Group 36">
              <a:extLst>
                <a:ext uri="{FF2B5EF4-FFF2-40B4-BE49-F238E27FC236}">
                  <a16:creationId xmlns:a16="http://schemas.microsoft.com/office/drawing/2014/main" id="{09E3D50A-2C6F-FD5E-D008-6EEE893187C0}"/>
                </a:ext>
              </a:extLst>
            </p:cNvPr>
            <p:cNvGrpSpPr>
              <a:grpSpLocks/>
            </p:cNvGrpSpPr>
            <p:nvPr/>
          </p:nvGrpSpPr>
          <p:grpSpPr bwMode="auto">
            <a:xfrm>
              <a:off x="468" y="1643"/>
              <a:ext cx="4771" cy="2194"/>
              <a:chOff x="468" y="1643"/>
              <a:chExt cx="4771" cy="2194"/>
            </a:xfrm>
          </p:grpSpPr>
          <p:sp>
            <p:nvSpPr>
              <p:cNvPr id="7" name="Oval 4">
                <a:extLst>
                  <a:ext uri="{FF2B5EF4-FFF2-40B4-BE49-F238E27FC236}">
                    <a16:creationId xmlns:a16="http://schemas.microsoft.com/office/drawing/2014/main" id="{8C042678-D523-67B3-C682-943A6287C292}"/>
                  </a:ext>
                </a:extLst>
              </p:cNvPr>
              <p:cNvSpPr>
                <a:spLocks noChangeArrowheads="1"/>
              </p:cNvSpPr>
              <p:nvPr/>
            </p:nvSpPr>
            <p:spPr bwMode="auto">
              <a:xfrm>
                <a:off x="3809" y="2366"/>
                <a:ext cx="336" cy="240"/>
              </a:xfrm>
              <a:prstGeom prst="ellipse">
                <a:avLst/>
              </a:prstGeom>
              <a:noFill/>
              <a:ln w="12700">
                <a:noFill/>
                <a:round/>
                <a:headEnd/>
                <a:tailEnd/>
              </a:ln>
            </p:spPr>
            <p:txBody>
              <a:bodyPr wrap="none" anchor="ctr"/>
              <a:lstStyle/>
              <a:p>
                <a:pPr algn="ctr"/>
                <a:endParaRPr lang="en-US" dirty="0">
                  <a:latin typeface="Tahoma" pitchFamily="34" charset="0"/>
                </a:endParaRPr>
              </a:p>
            </p:txBody>
          </p:sp>
          <p:sp>
            <p:nvSpPr>
              <p:cNvPr id="8" name="Rectangle 5">
                <a:extLst>
                  <a:ext uri="{FF2B5EF4-FFF2-40B4-BE49-F238E27FC236}">
                    <a16:creationId xmlns:a16="http://schemas.microsoft.com/office/drawing/2014/main" id="{C67EBE3C-8B40-750F-DBB7-D947586F28DC}"/>
                  </a:ext>
                </a:extLst>
              </p:cNvPr>
              <p:cNvSpPr>
                <a:spLocks noChangeArrowheads="1"/>
              </p:cNvSpPr>
              <p:nvPr/>
            </p:nvSpPr>
            <p:spPr bwMode="auto">
              <a:xfrm>
                <a:off x="2887" y="2338"/>
                <a:ext cx="35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70</a:t>
                </a:r>
              </a:p>
            </p:txBody>
          </p:sp>
          <p:sp>
            <p:nvSpPr>
              <p:cNvPr id="9" name="Rectangle 6">
                <a:extLst>
                  <a:ext uri="{FF2B5EF4-FFF2-40B4-BE49-F238E27FC236}">
                    <a16:creationId xmlns:a16="http://schemas.microsoft.com/office/drawing/2014/main" id="{E38BE61B-0476-701E-F40A-B47136837758}"/>
                  </a:ext>
                </a:extLst>
              </p:cNvPr>
              <p:cNvSpPr>
                <a:spLocks noChangeArrowheads="1"/>
              </p:cNvSpPr>
              <p:nvPr/>
            </p:nvSpPr>
            <p:spPr bwMode="auto">
              <a:xfrm>
                <a:off x="4881" y="2338"/>
                <a:ext cx="35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20</a:t>
                </a:r>
              </a:p>
            </p:txBody>
          </p:sp>
          <p:grpSp>
            <p:nvGrpSpPr>
              <p:cNvPr id="10" name="Group 7">
                <a:extLst>
                  <a:ext uri="{FF2B5EF4-FFF2-40B4-BE49-F238E27FC236}">
                    <a16:creationId xmlns:a16="http://schemas.microsoft.com/office/drawing/2014/main" id="{D15919C2-A5F8-A7EE-82D5-4CEE20195644}"/>
                  </a:ext>
                </a:extLst>
              </p:cNvPr>
              <p:cNvGrpSpPr>
                <a:grpSpLocks/>
              </p:cNvGrpSpPr>
              <p:nvPr/>
            </p:nvGrpSpPr>
            <p:grpSpPr bwMode="auto">
              <a:xfrm>
                <a:off x="2046" y="1946"/>
                <a:ext cx="3019" cy="312"/>
                <a:chOff x="1902" y="1514"/>
                <a:chExt cx="3019" cy="312"/>
              </a:xfrm>
            </p:grpSpPr>
            <p:sp>
              <p:nvSpPr>
                <p:cNvPr id="30" name="Line 8">
                  <a:extLst>
                    <a:ext uri="{FF2B5EF4-FFF2-40B4-BE49-F238E27FC236}">
                      <a16:creationId xmlns:a16="http://schemas.microsoft.com/office/drawing/2014/main" id="{86B47DF7-879A-9922-B9EC-D034BE4F20E9}"/>
                    </a:ext>
                  </a:extLst>
                </p:cNvPr>
                <p:cNvSpPr>
                  <a:spLocks noChangeShapeType="1"/>
                </p:cNvSpPr>
                <p:nvPr/>
              </p:nvSpPr>
              <p:spPr bwMode="auto">
                <a:xfrm>
                  <a:off x="1902" y="1514"/>
                  <a:ext cx="0" cy="312"/>
                </a:xfrm>
                <a:prstGeom prst="line">
                  <a:avLst/>
                </a:prstGeom>
                <a:noFill/>
                <a:ln w="25400">
                  <a:solidFill>
                    <a:schemeClr val="tx1"/>
                  </a:solidFill>
                  <a:round/>
                  <a:headEnd/>
                  <a:tailEnd/>
                </a:ln>
              </p:spPr>
              <p:txBody>
                <a:bodyPr wrap="none" anchor="ctr"/>
                <a:lstStyle/>
                <a:p>
                  <a:endParaRPr lang="en-US" dirty="0"/>
                </a:p>
              </p:txBody>
            </p:sp>
            <p:sp>
              <p:nvSpPr>
                <p:cNvPr id="31" name="Line 9">
                  <a:extLst>
                    <a:ext uri="{FF2B5EF4-FFF2-40B4-BE49-F238E27FC236}">
                      <a16:creationId xmlns:a16="http://schemas.microsoft.com/office/drawing/2014/main" id="{E82E72C2-0155-8210-04D3-71C2E81A38F4}"/>
                    </a:ext>
                  </a:extLst>
                </p:cNvPr>
                <p:cNvSpPr>
                  <a:spLocks noChangeShapeType="1"/>
                </p:cNvSpPr>
                <p:nvPr/>
              </p:nvSpPr>
              <p:spPr bwMode="auto">
                <a:xfrm>
                  <a:off x="2932" y="1514"/>
                  <a:ext cx="0" cy="312"/>
                </a:xfrm>
                <a:prstGeom prst="line">
                  <a:avLst/>
                </a:prstGeom>
                <a:noFill/>
                <a:ln w="25400">
                  <a:solidFill>
                    <a:schemeClr val="tx1"/>
                  </a:solidFill>
                  <a:round/>
                  <a:headEnd/>
                  <a:tailEnd/>
                </a:ln>
              </p:spPr>
              <p:txBody>
                <a:bodyPr wrap="none" anchor="ctr"/>
                <a:lstStyle/>
                <a:p>
                  <a:endParaRPr lang="en-US" dirty="0"/>
                </a:p>
              </p:txBody>
            </p:sp>
            <p:sp>
              <p:nvSpPr>
                <p:cNvPr id="32" name="Line 10">
                  <a:extLst>
                    <a:ext uri="{FF2B5EF4-FFF2-40B4-BE49-F238E27FC236}">
                      <a16:creationId xmlns:a16="http://schemas.microsoft.com/office/drawing/2014/main" id="{48B31254-1979-050A-C823-A17FF30279E3}"/>
                    </a:ext>
                  </a:extLst>
                </p:cNvPr>
                <p:cNvSpPr>
                  <a:spLocks noChangeShapeType="1"/>
                </p:cNvSpPr>
                <p:nvPr/>
              </p:nvSpPr>
              <p:spPr bwMode="auto">
                <a:xfrm>
                  <a:off x="3856" y="1514"/>
                  <a:ext cx="0" cy="312"/>
                </a:xfrm>
                <a:prstGeom prst="line">
                  <a:avLst/>
                </a:prstGeom>
                <a:noFill/>
                <a:ln w="25400">
                  <a:solidFill>
                    <a:schemeClr val="tx1"/>
                  </a:solidFill>
                  <a:round/>
                  <a:headEnd/>
                  <a:tailEnd/>
                </a:ln>
              </p:spPr>
              <p:txBody>
                <a:bodyPr wrap="none" anchor="ctr"/>
                <a:lstStyle/>
                <a:p>
                  <a:endParaRPr lang="en-US" dirty="0"/>
                </a:p>
              </p:txBody>
            </p:sp>
            <p:sp>
              <p:nvSpPr>
                <p:cNvPr id="33" name="Line 11">
                  <a:extLst>
                    <a:ext uri="{FF2B5EF4-FFF2-40B4-BE49-F238E27FC236}">
                      <a16:creationId xmlns:a16="http://schemas.microsoft.com/office/drawing/2014/main" id="{6A7F0EDD-5A4C-F42A-A8F3-BA65223F4775}"/>
                    </a:ext>
                  </a:extLst>
                </p:cNvPr>
                <p:cNvSpPr>
                  <a:spLocks noChangeShapeType="1"/>
                </p:cNvSpPr>
                <p:nvPr/>
              </p:nvSpPr>
              <p:spPr bwMode="auto">
                <a:xfrm>
                  <a:off x="4921" y="1514"/>
                  <a:ext cx="0" cy="312"/>
                </a:xfrm>
                <a:prstGeom prst="line">
                  <a:avLst/>
                </a:prstGeom>
                <a:noFill/>
                <a:ln w="25400">
                  <a:solidFill>
                    <a:schemeClr val="tx1"/>
                  </a:solidFill>
                  <a:round/>
                  <a:headEnd/>
                  <a:tailEnd/>
                </a:ln>
              </p:spPr>
              <p:txBody>
                <a:bodyPr wrap="none" anchor="ctr"/>
                <a:lstStyle/>
                <a:p>
                  <a:endParaRPr lang="en-US" dirty="0"/>
                </a:p>
              </p:txBody>
            </p:sp>
            <p:sp>
              <p:nvSpPr>
                <p:cNvPr id="34" name="Line 12">
                  <a:extLst>
                    <a:ext uri="{FF2B5EF4-FFF2-40B4-BE49-F238E27FC236}">
                      <a16:creationId xmlns:a16="http://schemas.microsoft.com/office/drawing/2014/main" id="{BCA50D0E-B868-B16E-CA02-3DE62F2F0F73}"/>
                    </a:ext>
                  </a:extLst>
                </p:cNvPr>
                <p:cNvSpPr>
                  <a:spLocks noChangeShapeType="1"/>
                </p:cNvSpPr>
                <p:nvPr/>
              </p:nvSpPr>
              <p:spPr bwMode="auto">
                <a:xfrm>
                  <a:off x="1910" y="1671"/>
                  <a:ext cx="3003" cy="0"/>
                </a:xfrm>
                <a:prstGeom prst="line">
                  <a:avLst/>
                </a:prstGeom>
                <a:noFill/>
                <a:ln w="25400">
                  <a:solidFill>
                    <a:schemeClr val="tx1"/>
                  </a:solidFill>
                  <a:round/>
                  <a:headEnd/>
                  <a:tailEnd/>
                </a:ln>
              </p:spPr>
              <p:txBody>
                <a:bodyPr wrap="none" anchor="ctr"/>
                <a:lstStyle/>
                <a:p>
                  <a:endParaRPr lang="en-US" dirty="0"/>
                </a:p>
              </p:txBody>
            </p:sp>
          </p:grpSp>
          <p:sp>
            <p:nvSpPr>
              <p:cNvPr id="11" name="Rectangle 13">
                <a:extLst>
                  <a:ext uri="{FF2B5EF4-FFF2-40B4-BE49-F238E27FC236}">
                    <a16:creationId xmlns:a16="http://schemas.microsoft.com/office/drawing/2014/main" id="{22CAA3A1-62B0-9EE4-CF19-453A31CE850E}"/>
                  </a:ext>
                </a:extLst>
              </p:cNvPr>
              <p:cNvSpPr>
                <a:spLocks noChangeArrowheads="1"/>
              </p:cNvSpPr>
              <p:nvPr/>
            </p:nvSpPr>
            <p:spPr bwMode="auto">
              <a:xfrm>
                <a:off x="3814" y="2338"/>
                <a:ext cx="35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50</a:t>
                </a:r>
              </a:p>
            </p:txBody>
          </p:sp>
          <p:sp>
            <p:nvSpPr>
              <p:cNvPr id="12" name="Rectangle 14">
                <a:extLst>
                  <a:ext uri="{FF2B5EF4-FFF2-40B4-BE49-F238E27FC236}">
                    <a16:creationId xmlns:a16="http://schemas.microsoft.com/office/drawing/2014/main" id="{E2471AFD-D509-8DE0-C430-4493F0D1BB69}"/>
                  </a:ext>
                </a:extLst>
              </p:cNvPr>
              <p:cNvSpPr>
                <a:spLocks noChangeArrowheads="1"/>
              </p:cNvSpPr>
              <p:nvPr/>
            </p:nvSpPr>
            <p:spPr bwMode="auto">
              <a:xfrm>
                <a:off x="1921" y="1662"/>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0</a:t>
                </a:r>
              </a:p>
            </p:txBody>
          </p:sp>
          <p:sp>
            <p:nvSpPr>
              <p:cNvPr id="13" name="Rectangle 15">
                <a:extLst>
                  <a:ext uri="{FF2B5EF4-FFF2-40B4-BE49-F238E27FC236}">
                    <a16:creationId xmlns:a16="http://schemas.microsoft.com/office/drawing/2014/main" id="{68D72320-45DE-5978-BEE5-30766A573314}"/>
                  </a:ext>
                </a:extLst>
              </p:cNvPr>
              <p:cNvSpPr>
                <a:spLocks noChangeArrowheads="1"/>
              </p:cNvSpPr>
              <p:nvPr/>
            </p:nvSpPr>
            <p:spPr bwMode="auto">
              <a:xfrm>
                <a:off x="2951" y="1662"/>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a:t>
                </a:r>
              </a:p>
            </p:txBody>
          </p:sp>
          <p:sp>
            <p:nvSpPr>
              <p:cNvPr id="14" name="Rectangle 16">
                <a:extLst>
                  <a:ext uri="{FF2B5EF4-FFF2-40B4-BE49-F238E27FC236}">
                    <a16:creationId xmlns:a16="http://schemas.microsoft.com/office/drawing/2014/main" id="{A20A522C-309F-B588-903D-8EAB6913A518}"/>
                  </a:ext>
                </a:extLst>
              </p:cNvPr>
              <p:cNvSpPr>
                <a:spLocks noChangeArrowheads="1"/>
              </p:cNvSpPr>
              <p:nvPr/>
            </p:nvSpPr>
            <p:spPr bwMode="auto">
              <a:xfrm>
                <a:off x="3874" y="1662"/>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2</a:t>
                </a:r>
              </a:p>
            </p:txBody>
          </p:sp>
          <p:sp>
            <p:nvSpPr>
              <p:cNvPr id="15" name="Rectangle 17">
                <a:extLst>
                  <a:ext uri="{FF2B5EF4-FFF2-40B4-BE49-F238E27FC236}">
                    <a16:creationId xmlns:a16="http://schemas.microsoft.com/office/drawing/2014/main" id="{C23FBECF-0D80-0672-1AFC-49F80504B242}"/>
                  </a:ext>
                </a:extLst>
              </p:cNvPr>
              <p:cNvSpPr>
                <a:spLocks noChangeArrowheads="1"/>
              </p:cNvSpPr>
              <p:nvPr/>
            </p:nvSpPr>
            <p:spPr bwMode="auto">
              <a:xfrm>
                <a:off x="4940" y="1662"/>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3</a:t>
                </a:r>
              </a:p>
            </p:txBody>
          </p:sp>
          <p:sp>
            <p:nvSpPr>
              <p:cNvPr id="16" name="Rectangle 18">
                <a:extLst>
                  <a:ext uri="{FF2B5EF4-FFF2-40B4-BE49-F238E27FC236}">
                    <a16:creationId xmlns:a16="http://schemas.microsoft.com/office/drawing/2014/main" id="{6E1EDE2E-D2E5-EF3B-5C70-A73839D3FE61}"/>
                  </a:ext>
                </a:extLst>
              </p:cNvPr>
              <p:cNvSpPr>
                <a:spLocks noChangeArrowheads="1"/>
              </p:cNvSpPr>
              <p:nvPr/>
            </p:nvSpPr>
            <p:spPr bwMode="auto">
              <a:xfrm>
                <a:off x="2308" y="1802"/>
                <a:ext cx="340" cy="288"/>
              </a:xfrm>
              <a:prstGeom prst="rect">
                <a:avLst/>
              </a:prstGeom>
              <a:noFill/>
              <a:ln w="12700">
                <a:noFill/>
                <a:miter lim="800000"/>
                <a:headEnd/>
                <a:tailEnd/>
              </a:ln>
            </p:spPr>
            <p:txBody>
              <a:bodyPr wrap="none" anchor="ctr"/>
              <a:lstStyle/>
              <a:p>
                <a:endParaRPr lang="en-US" dirty="0"/>
              </a:p>
            </p:txBody>
          </p:sp>
          <p:sp>
            <p:nvSpPr>
              <p:cNvPr id="17" name="Rectangle 19">
                <a:extLst>
                  <a:ext uri="{FF2B5EF4-FFF2-40B4-BE49-F238E27FC236}">
                    <a16:creationId xmlns:a16="http://schemas.microsoft.com/office/drawing/2014/main" id="{728B747E-61B5-8FC1-8FF1-6C5E080254D3}"/>
                  </a:ext>
                </a:extLst>
              </p:cNvPr>
              <p:cNvSpPr>
                <a:spLocks noChangeArrowheads="1"/>
              </p:cNvSpPr>
              <p:nvPr/>
            </p:nvSpPr>
            <p:spPr bwMode="auto">
              <a:xfrm>
                <a:off x="1738" y="2338"/>
                <a:ext cx="561"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-100</a:t>
                </a:r>
              </a:p>
            </p:txBody>
          </p:sp>
          <p:sp>
            <p:nvSpPr>
              <p:cNvPr id="18" name="Rectangle 20">
                <a:extLst>
                  <a:ext uri="{FF2B5EF4-FFF2-40B4-BE49-F238E27FC236}">
                    <a16:creationId xmlns:a16="http://schemas.microsoft.com/office/drawing/2014/main" id="{F6EB6DCC-FFB5-4ADF-7A4D-2F6C536D1C40}"/>
                  </a:ext>
                </a:extLst>
              </p:cNvPr>
              <p:cNvSpPr>
                <a:spLocks noChangeArrowheads="1"/>
              </p:cNvSpPr>
              <p:nvPr/>
            </p:nvSpPr>
            <p:spPr bwMode="auto">
              <a:xfrm>
                <a:off x="468" y="2338"/>
                <a:ext cx="417"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CF</a:t>
                </a:r>
                <a:r>
                  <a:rPr lang="en-US" sz="2800" baseline="-25000" dirty="0">
                    <a:latin typeface="Tahoma" pitchFamily="34" charset="0"/>
                  </a:rPr>
                  <a:t>t</a:t>
                </a:r>
              </a:p>
            </p:txBody>
          </p:sp>
          <p:sp>
            <p:nvSpPr>
              <p:cNvPr id="19" name="Rectangle 21">
                <a:extLst>
                  <a:ext uri="{FF2B5EF4-FFF2-40B4-BE49-F238E27FC236}">
                    <a16:creationId xmlns:a16="http://schemas.microsoft.com/office/drawing/2014/main" id="{1723FD30-E869-EB9C-A84D-BF28E41FFF68}"/>
                  </a:ext>
                </a:extLst>
              </p:cNvPr>
              <p:cNvSpPr>
                <a:spLocks noChangeArrowheads="1"/>
              </p:cNvSpPr>
              <p:nvPr/>
            </p:nvSpPr>
            <p:spPr bwMode="auto">
              <a:xfrm>
                <a:off x="468" y="2866"/>
                <a:ext cx="1212"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Cumulative</a:t>
                </a:r>
              </a:p>
            </p:txBody>
          </p:sp>
          <p:sp>
            <p:nvSpPr>
              <p:cNvPr id="20" name="Rectangle 22">
                <a:extLst>
                  <a:ext uri="{FF2B5EF4-FFF2-40B4-BE49-F238E27FC236}">
                    <a16:creationId xmlns:a16="http://schemas.microsoft.com/office/drawing/2014/main" id="{B672A54F-AE64-2A13-1DC8-6FBBB8B0E540}"/>
                  </a:ext>
                </a:extLst>
              </p:cNvPr>
              <p:cNvSpPr>
                <a:spLocks noChangeArrowheads="1"/>
              </p:cNvSpPr>
              <p:nvPr/>
            </p:nvSpPr>
            <p:spPr bwMode="auto">
              <a:xfrm>
                <a:off x="1738" y="2866"/>
                <a:ext cx="561"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-100</a:t>
                </a:r>
              </a:p>
            </p:txBody>
          </p:sp>
          <p:sp>
            <p:nvSpPr>
              <p:cNvPr id="21" name="Rectangle 23">
                <a:extLst>
                  <a:ext uri="{FF2B5EF4-FFF2-40B4-BE49-F238E27FC236}">
                    <a16:creationId xmlns:a16="http://schemas.microsoft.com/office/drawing/2014/main" id="{E1B33248-0096-1D0D-3BC5-3B067DF9AAD7}"/>
                  </a:ext>
                </a:extLst>
              </p:cNvPr>
              <p:cNvSpPr>
                <a:spLocks noChangeArrowheads="1"/>
              </p:cNvSpPr>
              <p:nvPr/>
            </p:nvSpPr>
            <p:spPr bwMode="auto">
              <a:xfrm>
                <a:off x="2832" y="2880"/>
                <a:ext cx="439"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-30</a:t>
                </a:r>
              </a:p>
            </p:txBody>
          </p:sp>
          <p:sp>
            <p:nvSpPr>
              <p:cNvPr id="22" name="Rectangle 24">
                <a:extLst>
                  <a:ext uri="{FF2B5EF4-FFF2-40B4-BE49-F238E27FC236}">
                    <a16:creationId xmlns:a16="http://schemas.microsoft.com/office/drawing/2014/main" id="{9791BF6D-508B-0D61-6A7D-EEA0C25DD631}"/>
                  </a:ext>
                </a:extLst>
              </p:cNvPr>
              <p:cNvSpPr>
                <a:spLocks noChangeArrowheads="1"/>
              </p:cNvSpPr>
              <p:nvPr/>
            </p:nvSpPr>
            <p:spPr bwMode="auto">
              <a:xfrm>
                <a:off x="3814" y="2866"/>
                <a:ext cx="35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20</a:t>
                </a:r>
              </a:p>
            </p:txBody>
          </p:sp>
          <p:sp>
            <p:nvSpPr>
              <p:cNvPr id="23" name="Rectangle 25">
                <a:extLst>
                  <a:ext uri="{FF2B5EF4-FFF2-40B4-BE49-F238E27FC236}">
                    <a16:creationId xmlns:a16="http://schemas.microsoft.com/office/drawing/2014/main" id="{C1DD48C7-5C94-1BEA-73E9-9356CB125EC9}"/>
                  </a:ext>
                </a:extLst>
              </p:cNvPr>
              <p:cNvSpPr>
                <a:spLocks noChangeArrowheads="1"/>
              </p:cNvSpPr>
              <p:nvPr/>
            </p:nvSpPr>
            <p:spPr bwMode="auto">
              <a:xfrm>
                <a:off x="4881" y="2866"/>
                <a:ext cx="35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40</a:t>
                </a:r>
              </a:p>
            </p:txBody>
          </p:sp>
          <p:sp>
            <p:nvSpPr>
              <p:cNvPr id="24" name="Rectangle 26">
                <a:extLst>
                  <a:ext uri="{FF2B5EF4-FFF2-40B4-BE49-F238E27FC236}">
                    <a16:creationId xmlns:a16="http://schemas.microsoft.com/office/drawing/2014/main" id="{73293B92-4FC9-DBC7-3C0D-ECAB4CB940D5}"/>
                  </a:ext>
                </a:extLst>
              </p:cNvPr>
              <p:cNvSpPr>
                <a:spLocks noChangeArrowheads="1"/>
              </p:cNvSpPr>
              <p:nvPr/>
            </p:nvSpPr>
            <p:spPr bwMode="auto">
              <a:xfrm>
                <a:off x="468" y="3512"/>
                <a:ext cx="1009"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Payback</a:t>
                </a:r>
                <a:r>
                  <a:rPr lang="en-US" sz="2800" baseline="-25000" dirty="0">
                    <a:latin typeface="Tahoma" pitchFamily="34" charset="0"/>
                  </a:rPr>
                  <a:t>S</a:t>
                </a:r>
              </a:p>
            </p:txBody>
          </p:sp>
          <p:sp>
            <p:nvSpPr>
              <p:cNvPr id="25" name="Rectangle 27">
                <a:extLst>
                  <a:ext uri="{FF2B5EF4-FFF2-40B4-BE49-F238E27FC236}">
                    <a16:creationId xmlns:a16="http://schemas.microsoft.com/office/drawing/2014/main" id="{C469A185-AF1A-889E-CB97-B0570E6E6416}"/>
                  </a:ext>
                </a:extLst>
              </p:cNvPr>
              <p:cNvSpPr>
                <a:spLocks noChangeArrowheads="1"/>
              </p:cNvSpPr>
              <p:nvPr/>
            </p:nvSpPr>
            <p:spPr bwMode="auto">
              <a:xfrm>
                <a:off x="2112" y="3506"/>
                <a:ext cx="2948" cy="328"/>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  +  $30/$50  =   1.6 years</a:t>
                </a:r>
              </a:p>
            </p:txBody>
          </p:sp>
          <p:sp>
            <p:nvSpPr>
              <p:cNvPr id="26" name="Rectangle 29">
                <a:extLst>
                  <a:ext uri="{FF2B5EF4-FFF2-40B4-BE49-F238E27FC236}">
                    <a16:creationId xmlns:a16="http://schemas.microsoft.com/office/drawing/2014/main" id="{6D58107C-2034-DCB2-8554-072974F82BEC}"/>
                  </a:ext>
                </a:extLst>
              </p:cNvPr>
              <p:cNvSpPr>
                <a:spLocks noChangeArrowheads="1"/>
              </p:cNvSpPr>
              <p:nvPr/>
            </p:nvSpPr>
            <p:spPr bwMode="auto">
              <a:xfrm>
                <a:off x="3456" y="2880"/>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0</a:t>
                </a:r>
              </a:p>
            </p:txBody>
          </p:sp>
          <p:sp>
            <p:nvSpPr>
              <p:cNvPr id="27" name="Line 30">
                <a:extLst>
                  <a:ext uri="{FF2B5EF4-FFF2-40B4-BE49-F238E27FC236}">
                    <a16:creationId xmlns:a16="http://schemas.microsoft.com/office/drawing/2014/main" id="{6C36B11D-1D45-95D9-39C4-5899C186FBE7}"/>
                  </a:ext>
                </a:extLst>
              </p:cNvPr>
              <p:cNvSpPr>
                <a:spLocks noChangeShapeType="1"/>
              </p:cNvSpPr>
              <p:nvPr/>
            </p:nvSpPr>
            <p:spPr bwMode="auto">
              <a:xfrm>
                <a:off x="3552" y="2024"/>
                <a:ext cx="0" cy="176"/>
              </a:xfrm>
              <a:prstGeom prst="line">
                <a:avLst/>
              </a:prstGeom>
              <a:noFill/>
              <a:ln w="25400">
                <a:solidFill>
                  <a:schemeClr val="tx1"/>
                </a:solidFill>
                <a:round/>
                <a:headEnd/>
                <a:tailEnd/>
              </a:ln>
            </p:spPr>
            <p:txBody>
              <a:bodyPr wrap="none" anchor="ctr"/>
              <a:lstStyle/>
              <a:p>
                <a:endParaRPr lang="en-US" dirty="0"/>
              </a:p>
            </p:txBody>
          </p:sp>
          <p:sp>
            <p:nvSpPr>
              <p:cNvPr id="28" name="Rectangle 31">
                <a:extLst>
                  <a:ext uri="{FF2B5EF4-FFF2-40B4-BE49-F238E27FC236}">
                    <a16:creationId xmlns:a16="http://schemas.microsoft.com/office/drawing/2014/main" id="{C5575D65-D3F5-179D-A4AC-FF45209A5B85}"/>
                  </a:ext>
                </a:extLst>
              </p:cNvPr>
              <p:cNvSpPr>
                <a:spLocks noChangeArrowheads="1"/>
              </p:cNvSpPr>
              <p:nvPr/>
            </p:nvSpPr>
            <p:spPr bwMode="auto">
              <a:xfrm>
                <a:off x="3322" y="1643"/>
                <a:ext cx="472" cy="363"/>
              </a:xfrm>
              <a:prstGeom prst="rect">
                <a:avLst/>
              </a:prstGeom>
              <a:noFill/>
              <a:ln w="12700">
                <a:noFill/>
                <a:miter lim="800000"/>
                <a:headEnd/>
                <a:tailEnd/>
              </a:ln>
            </p:spPr>
            <p:txBody>
              <a:bodyPr wrap="none" lIns="90488" tIns="44450" rIns="90488" bIns="44450">
                <a:spAutoFit/>
              </a:bodyPr>
              <a:lstStyle/>
              <a:p>
                <a:r>
                  <a:rPr lang="en-US" sz="3200" dirty="0">
                    <a:latin typeface="Tahoma" pitchFamily="34" charset="0"/>
                  </a:rPr>
                  <a:t>1.6</a:t>
                </a:r>
              </a:p>
            </p:txBody>
          </p:sp>
          <p:sp>
            <p:nvSpPr>
              <p:cNvPr id="29" name="Rectangle 34">
                <a:extLst>
                  <a:ext uri="{FF2B5EF4-FFF2-40B4-BE49-F238E27FC236}">
                    <a16:creationId xmlns:a16="http://schemas.microsoft.com/office/drawing/2014/main" id="{5F5113D6-4629-A62C-F56A-30A97CD3287A}"/>
                  </a:ext>
                </a:extLst>
              </p:cNvPr>
              <p:cNvSpPr>
                <a:spLocks noChangeArrowheads="1"/>
              </p:cNvSpPr>
              <p:nvPr/>
            </p:nvSpPr>
            <p:spPr bwMode="auto">
              <a:xfrm>
                <a:off x="1767" y="3512"/>
                <a:ext cx="277"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a:t>
                </a:r>
              </a:p>
            </p:txBody>
          </p:sp>
        </p:grpSp>
        <p:sp>
          <p:nvSpPr>
            <p:cNvPr id="6" name="Line 35">
              <a:extLst>
                <a:ext uri="{FF2B5EF4-FFF2-40B4-BE49-F238E27FC236}">
                  <a16:creationId xmlns:a16="http://schemas.microsoft.com/office/drawing/2014/main" id="{D4C5A9D0-1B4D-2DF0-47DB-792751B8CC19}"/>
                </a:ext>
              </a:extLst>
            </p:cNvPr>
            <p:cNvSpPr>
              <a:spLocks noChangeShapeType="1"/>
            </p:cNvSpPr>
            <p:nvPr/>
          </p:nvSpPr>
          <p:spPr bwMode="auto">
            <a:xfrm>
              <a:off x="3648" y="3168"/>
              <a:ext cx="467" cy="381"/>
            </a:xfrm>
            <a:prstGeom prst="line">
              <a:avLst/>
            </a:prstGeom>
            <a:noFill/>
            <a:ln w="19050">
              <a:solidFill>
                <a:schemeClr val="tx1"/>
              </a:solidFill>
              <a:round/>
              <a:headEnd/>
              <a:tailEnd type="triangle" w="med" len="med"/>
            </a:ln>
          </p:spPr>
          <p:txBody>
            <a:bodyPr wrap="none" anchor="ctr"/>
            <a:lstStyle/>
            <a:p>
              <a:endParaRPr lang="en-US" dirty="0"/>
            </a:p>
          </p:txBody>
        </p:sp>
      </p:grpSp>
    </p:spTree>
    <p:extLst>
      <p:ext uri="{BB962C8B-B14F-4D97-AF65-F5344CB8AC3E}">
        <p14:creationId xmlns:p14="http://schemas.microsoft.com/office/powerpoint/2010/main" val="21804908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Discounted Payback</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Number of years required to recover the investment from </a:t>
            </a:r>
            <a:r>
              <a:rPr lang="en-US" i="1" dirty="0">
                <a:latin typeface="Times New Roman" panose="02020603050405020304" pitchFamily="18" charset="0"/>
                <a:cs typeface="Times New Roman" panose="02020603050405020304" pitchFamily="18" charset="0"/>
              </a:rPr>
              <a:t>discounted </a:t>
            </a:r>
            <a:r>
              <a:rPr lang="en-US" dirty="0">
                <a:latin typeface="Times New Roman" panose="02020603050405020304" pitchFamily="18" charset="0"/>
                <a:cs typeface="Times New Roman" panose="02020603050405020304" pitchFamily="18" charset="0"/>
              </a:rPr>
              <a:t>net cash flows. </a:t>
            </a:r>
          </a:p>
          <a:p>
            <a:endParaRPr lang="en-US" dirty="0"/>
          </a:p>
        </p:txBody>
      </p:sp>
      <p:pic>
        <p:nvPicPr>
          <p:cNvPr id="4" name="Picture 3"/>
          <p:cNvPicPr>
            <a:picLocks noChangeAspect="1"/>
          </p:cNvPicPr>
          <p:nvPr/>
        </p:nvPicPr>
        <p:blipFill>
          <a:blip r:embed="rId2"/>
          <a:stretch>
            <a:fillRect/>
          </a:stretch>
        </p:blipFill>
        <p:spPr>
          <a:xfrm>
            <a:off x="189399" y="3429000"/>
            <a:ext cx="8868491" cy="2276404"/>
          </a:xfrm>
          <a:prstGeom prst="rect">
            <a:avLst/>
          </a:prstGeom>
        </p:spPr>
      </p:pic>
    </p:spTree>
    <p:extLst>
      <p:ext uri="{BB962C8B-B14F-4D97-AF65-F5344CB8AC3E}">
        <p14:creationId xmlns:p14="http://schemas.microsoft.com/office/powerpoint/2010/main" val="165726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Book Rate of Return</a:t>
            </a:r>
          </a:p>
        </p:txBody>
      </p:sp>
      <p:sp>
        <p:nvSpPr>
          <p:cNvPr id="3" name="Content Placeholder 2"/>
          <p:cNvSpPr>
            <a:spLocks noGrp="1"/>
          </p:cNvSpPr>
          <p:nvPr>
            <p:ph idx="1"/>
          </p:nvPr>
        </p:nvSpPr>
        <p:spPr/>
        <p:txBody>
          <a:bodyPr/>
          <a:lstStyle/>
          <a:p>
            <a:pPr lvl="1"/>
            <a:r>
              <a:rPr lang="en-US" dirty="0">
                <a:latin typeface="Times New Roman" panose="02020603050405020304" pitchFamily="18" charset="0"/>
                <a:cs typeface="Times New Roman" panose="02020603050405020304" pitchFamily="18" charset="0"/>
              </a:rPr>
              <a:t>Average income divided by average book value over the project life</a:t>
            </a:r>
          </a:p>
          <a:p>
            <a:pPr lvl="1"/>
            <a:r>
              <a:rPr lang="en-US" dirty="0">
                <a:latin typeface="Times New Roman" panose="02020603050405020304" pitchFamily="18" charset="0"/>
                <a:cs typeface="Times New Roman" panose="02020603050405020304" pitchFamily="18" charset="0"/>
              </a:rPr>
              <a:t>Also called accounting rate of return</a:t>
            </a:r>
          </a:p>
          <a:p>
            <a:pPr lvl="1"/>
            <a:r>
              <a:rPr lang="en-US" dirty="0">
                <a:latin typeface="Times New Roman" panose="02020603050405020304" pitchFamily="18" charset="0"/>
                <a:cs typeface="Times New Roman" panose="02020603050405020304" pitchFamily="18" charset="0"/>
              </a:rPr>
              <a:t>Components reflect tax and accounting figures, not market values or cash flows</a:t>
            </a:r>
          </a:p>
        </p:txBody>
      </p:sp>
      <p:graphicFrame>
        <p:nvGraphicFramePr>
          <p:cNvPr id="4" name="Object 3"/>
          <p:cNvGraphicFramePr>
            <a:graphicFrameLocks noChangeAspect="1"/>
          </p:cNvGraphicFramePr>
          <p:nvPr>
            <p:extLst>
              <p:ext uri="{D42A27DB-BD31-4B8C-83A1-F6EECF244321}">
                <p14:modId xmlns:p14="http://schemas.microsoft.com/office/powerpoint/2010/main" val="4076547014"/>
              </p:ext>
            </p:extLst>
          </p:nvPr>
        </p:nvGraphicFramePr>
        <p:xfrm>
          <a:off x="1334733" y="4601841"/>
          <a:ext cx="6805854" cy="1233810"/>
        </p:xfrm>
        <a:graphic>
          <a:graphicData uri="http://schemas.openxmlformats.org/presentationml/2006/ole">
            <mc:AlternateContent xmlns:mc="http://schemas.openxmlformats.org/markup-compatibility/2006">
              <mc:Choice xmlns:v="urn:schemas-microsoft-com:vml" Requires="v">
                <p:oleObj name="Equation" r:id="rId2" imgW="2171700" imgH="393700" progId="Equation.3">
                  <p:embed/>
                </p:oleObj>
              </mc:Choice>
              <mc:Fallback>
                <p:oleObj name="Equation" r:id="rId2" imgW="2171700" imgH="393700" progId="Equation.3">
                  <p:embed/>
                  <p:pic>
                    <p:nvPicPr>
                      <p:cNvPr id="4" name="Object 3"/>
                      <p:cNvPicPr/>
                      <p:nvPr/>
                    </p:nvPicPr>
                    <p:blipFill>
                      <a:blip r:embed="rId3"/>
                      <a:stretch>
                        <a:fillRect/>
                      </a:stretch>
                    </p:blipFill>
                    <p:spPr>
                      <a:xfrm>
                        <a:off x="1334733" y="4601841"/>
                        <a:ext cx="6805854" cy="1233810"/>
                      </a:xfrm>
                      <a:prstGeom prst="rect">
                        <a:avLst/>
                      </a:prstGeom>
                    </p:spPr>
                  </p:pic>
                </p:oleObj>
              </mc:Fallback>
            </mc:AlternateContent>
          </a:graphicData>
        </a:graphic>
      </p:graphicFrame>
    </p:spTree>
    <p:extLst>
      <p:ext uri="{BB962C8B-B14F-4D97-AF65-F5344CB8AC3E}">
        <p14:creationId xmlns:p14="http://schemas.microsoft.com/office/powerpoint/2010/main" val="2097901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Internal Rate of Return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Pitfall 1: Lending or Borrowing? </a:t>
            </a:r>
          </a:p>
        </p:txBody>
      </p:sp>
      <p:pic>
        <p:nvPicPr>
          <p:cNvPr id="4" name="Picture 3"/>
          <p:cNvPicPr>
            <a:picLocks noChangeAspect="1"/>
          </p:cNvPicPr>
          <p:nvPr/>
        </p:nvPicPr>
        <p:blipFill>
          <a:blip r:embed="rId2"/>
          <a:stretch>
            <a:fillRect/>
          </a:stretch>
        </p:blipFill>
        <p:spPr>
          <a:xfrm>
            <a:off x="914402" y="2993136"/>
            <a:ext cx="7571155" cy="1905000"/>
          </a:xfrm>
          <a:prstGeom prst="rect">
            <a:avLst/>
          </a:prstGeom>
        </p:spPr>
      </p:pic>
    </p:spTree>
    <p:extLst>
      <p:ext uri="{BB962C8B-B14F-4D97-AF65-F5344CB8AC3E}">
        <p14:creationId xmlns:p14="http://schemas.microsoft.com/office/powerpoint/2010/main" val="168272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Internal Rate of Return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Pitfall 2: Multiple Rates of Return</a:t>
            </a:r>
          </a:p>
          <a:p>
            <a:pPr lvl="1"/>
            <a:r>
              <a:rPr lang="en-US" sz="2000" dirty="0">
                <a:latin typeface="Times New Roman" panose="02020603050405020304" pitchFamily="18" charset="0"/>
                <a:cs typeface="Times New Roman" panose="02020603050405020304" pitchFamily="18" charset="0"/>
              </a:rPr>
              <a:t>Certain cash flows generate NPV = 0 at two different discount rates</a:t>
            </a:r>
          </a:p>
          <a:p>
            <a:pPr lvl="1"/>
            <a:r>
              <a:rPr lang="en-US" sz="2000" dirty="0">
                <a:latin typeface="Times New Roman" panose="02020603050405020304" pitchFamily="18" charset="0"/>
                <a:cs typeface="Times New Roman" panose="02020603050405020304" pitchFamily="18" charset="0"/>
              </a:rPr>
              <a:t>Following cash flow generates NPV @10%  = $A2.53 million at IRR% of 3.5% and 19.54%</a:t>
            </a:r>
          </a:p>
        </p:txBody>
      </p:sp>
      <p:pic>
        <p:nvPicPr>
          <p:cNvPr id="4" name="Picture 2"/>
          <p:cNvPicPr>
            <a:picLocks noChangeAspect="1" noChangeArrowheads="1"/>
          </p:cNvPicPr>
          <p:nvPr/>
        </p:nvPicPr>
        <p:blipFill>
          <a:blip r:embed="rId2"/>
          <a:srcRect/>
          <a:stretch>
            <a:fillRect/>
          </a:stretch>
        </p:blipFill>
        <p:spPr bwMode="auto">
          <a:xfrm>
            <a:off x="1672753" y="3701962"/>
            <a:ext cx="6233070" cy="2057400"/>
          </a:xfrm>
          <a:prstGeom prst="rect">
            <a:avLst/>
          </a:prstGeom>
          <a:noFill/>
          <a:ln w="9525">
            <a:noFill/>
            <a:miter lim="800000"/>
            <a:headEnd/>
            <a:tailEnd/>
          </a:ln>
        </p:spPr>
      </p:pic>
    </p:spTree>
    <p:extLst>
      <p:ext uri="{BB962C8B-B14F-4D97-AF65-F5344CB8AC3E}">
        <p14:creationId xmlns:p14="http://schemas.microsoft.com/office/powerpoint/2010/main" val="877265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Multiple Rates of Return</a:t>
            </a:r>
          </a:p>
        </p:txBody>
      </p:sp>
      <p:pic>
        <p:nvPicPr>
          <p:cNvPr id="4" name="Picture 2"/>
          <p:cNvPicPr>
            <a:picLocks noGrp="1" noChangeAspect="1" noChangeArrowheads="1"/>
          </p:cNvPicPr>
          <p:nvPr>
            <p:ph idx="1"/>
          </p:nvPr>
        </p:nvPicPr>
        <p:blipFill>
          <a:blip r:embed="rId2"/>
          <a:srcRect t="-20576" b="-20576"/>
          <a:stretch>
            <a:fillRect/>
          </a:stretch>
        </p:blipFill>
        <p:spPr bwMode="auto">
          <a:xfrm>
            <a:off x="51103" y="1348759"/>
            <a:ext cx="9092899" cy="50007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92041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Internal Rate of Return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Pitfall 3: Mutually Exclusive Projects</a:t>
            </a:r>
          </a:p>
          <a:p>
            <a:pPr lvl="1"/>
            <a:r>
              <a:rPr lang="en-US" sz="2000" dirty="0">
                <a:latin typeface="Times New Roman" panose="02020603050405020304" pitchFamily="18" charset="0"/>
                <a:cs typeface="Times New Roman" panose="02020603050405020304" pitchFamily="18" charset="0"/>
              </a:rPr>
              <a:t>IRR sometimes ignores the magnitude of the project</a:t>
            </a:r>
          </a:p>
          <a:p>
            <a:endParaRPr lang="en-US" dirty="0"/>
          </a:p>
        </p:txBody>
      </p:sp>
      <p:pic>
        <p:nvPicPr>
          <p:cNvPr id="4" name="Picture 3"/>
          <p:cNvPicPr>
            <a:picLocks noChangeAspect="1"/>
          </p:cNvPicPr>
          <p:nvPr/>
        </p:nvPicPr>
        <p:blipFill>
          <a:blip r:embed="rId2"/>
          <a:stretch>
            <a:fillRect/>
          </a:stretch>
        </p:blipFill>
        <p:spPr>
          <a:xfrm>
            <a:off x="990601" y="3596393"/>
            <a:ext cx="7512943" cy="2088436"/>
          </a:xfrm>
          <a:prstGeom prst="rect">
            <a:avLst/>
          </a:prstGeom>
        </p:spPr>
      </p:pic>
    </p:spTree>
    <p:extLst>
      <p:ext uri="{BB962C8B-B14F-4D97-AF65-F5344CB8AC3E}">
        <p14:creationId xmlns:p14="http://schemas.microsoft.com/office/powerpoint/2010/main" val="402746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E41F8-A58F-7A42-36DF-BCEA26392B2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Incremental Investment</a:t>
            </a:r>
            <a:endParaRPr lang="en-IN"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641E31ED-B2F5-05CD-6638-2F21CFEDD197}"/>
              </a:ext>
            </a:extLst>
          </p:cNvPr>
          <p:cNvGraphicFramePr>
            <a:graphicFrameLocks noGrp="1"/>
          </p:cNvGraphicFramePr>
          <p:nvPr>
            <p:ph idx="1"/>
          </p:nvPr>
        </p:nvGraphicFramePr>
        <p:xfrm>
          <a:off x="622453" y="2878156"/>
          <a:ext cx="8229600" cy="741680"/>
        </p:xfrm>
        <a:graphic>
          <a:graphicData uri="http://schemas.openxmlformats.org/drawingml/2006/table">
            <a:tbl>
              <a:tblPr firstRow="1" bandRow="1">
                <a:tableStyleId>{85BE263C-DBD7-4A20-BB59-AAB30ACAA65A}</a:tableStyleId>
              </a:tblPr>
              <a:tblGrid>
                <a:gridCol w="1645920">
                  <a:extLst>
                    <a:ext uri="{9D8B030D-6E8A-4147-A177-3AD203B41FA5}">
                      <a16:colId xmlns:a16="http://schemas.microsoft.com/office/drawing/2014/main" val="3123665222"/>
                    </a:ext>
                  </a:extLst>
                </a:gridCol>
                <a:gridCol w="1645920">
                  <a:extLst>
                    <a:ext uri="{9D8B030D-6E8A-4147-A177-3AD203B41FA5}">
                      <a16:colId xmlns:a16="http://schemas.microsoft.com/office/drawing/2014/main" val="4129940939"/>
                    </a:ext>
                  </a:extLst>
                </a:gridCol>
                <a:gridCol w="1645920">
                  <a:extLst>
                    <a:ext uri="{9D8B030D-6E8A-4147-A177-3AD203B41FA5}">
                      <a16:colId xmlns:a16="http://schemas.microsoft.com/office/drawing/2014/main" val="1642296937"/>
                    </a:ext>
                  </a:extLst>
                </a:gridCol>
                <a:gridCol w="1645920">
                  <a:extLst>
                    <a:ext uri="{9D8B030D-6E8A-4147-A177-3AD203B41FA5}">
                      <a16:colId xmlns:a16="http://schemas.microsoft.com/office/drawing/2014/main" val="351790730"/>
                    </a:ext>
                  </a:extLst>
                </a:gridCol>
                <a:gridCol w="1645920">
                  <a:extLst>
                    <a:ext uri="{9D8B030D-6E8A-4147-A177-3AD203B41FA5}">
                      <a16:colId xmlns:a16="http://schemas.microsoft.com/office/drawing/2014/main" val="556518487"/>
                    </a:ext>
                  </a:extLst>
                </a:gridCol>
              </a:tblGrid>
              <a:tr h="370840">
                <a:tc>
                  <a:txBody>
                    <a:bodyPr/>
                    <a:lstStyle/>
                    <a:p>
                      <a:r>
                        <a:rPr lang="en-US" dirty="0">
                          <a:latin typeface="Times New Roman" panose="02020603050405020304" pitchFamily="18" charset="0"/>
                          <a:cs typeface="Times New Roman" panose="02020603050405020304" pitchFamily="18" charset="0"/>
                        </a:rPr>
                        <a:t>Project</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Co</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C1</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IRR %</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NPV at 10%</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668566"/>
                  </a:ext>
                </a:extLst>
              </a:tr>
              <a:tr h="370840">
                <a:tc>
                  <a:txBody>
                    <a:bodyPr/>
                    <a:lstStyle/>
                    <a:p>
                      <a:r>
                        <a:rPr lang="en-US" dirty="0">
                          <a:latin typeface="Times New Roman" panose="02020603050405020304" pitchFamily="18" charset="0"/>
                          <a:cs typeface="Times New Roman" panose="02020603050405020304" pitchFamily="18" charset="0"/>
                        </a:rPr>
                        <a:t>E-D</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-10,000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+15,000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50%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+3,636</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04511372"/>
                  </a:ext>
                </a:extLst>
              </a:tr>
            </a:tbl>
          </a:graphicData>
        </a:graphic>
      </p:graphicFrame>
    </p:spTree>
    <p:extLst>
      <p:ext uri="{BB962C8B-B14F-4D97-AF65-F5344CB8AC3E}">
        <p14:creationId xmlns:p14="http://schemas.microsoft.com/office/powerpoint/2010/main" val="834185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Internal Rate of Return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Pitfall 4: More than One Opportunity Cost of Capital</a:t>
            </a:r>
          </a:p>
          <a:p>
            <a:pPr lvl="2"/>
            <a:r>
              <a:rPr lang="en-US" sz="2000" dirty="0">
                <a:latin typeface="Times New Roman" panose="02020603050405020304" pitchFamily="18" charset="0"/>
                <a:cs typeface="Times New Roman" panose="02020603050405020304" pitchFamily="18" charset="0"/>
              </a:rPr>
              <a:t>Assume discount rates stable during the term of the project</a:t>
            </a:r>
          </a:p>
        </p:txBody>
      </p:sp>
    </p:spTree>
    <p:extLst>
      <p:ext uri="{BB962C8B-B14F-4D97-AF65-F5344CB8AC3E}">
        <p14:creationId xmlns:p14="http://schemas.microsoft.com/office/powerpoint/2010/main" val="23519054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48C81-5EAE-811F-A6E3-D0FDA4E91A02}"/>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Cash flows for projects L and S</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14FE77F-8472-D7DD-A5D6-46C68690A68E}"/>
              </a:ext>
            </a:extLst>
          </p:cNvPr>
          <p:cNvSpPr>
            <a:spLocks noGrp="1"/>
          </p:cNvSpPr>
          <p:nvPr>
            <p:ph idx="1"/>
          </p:nvPr>
        </p:nvSpPr>
        <p:spPr/>
        <p:txBody>
          <a:bodyPr/>
          <a:lstStyle/>
          <a:p>
            <a:pPr marL="0" indent="0">
              <a:buNone/>
            </a:pPr>
            <a:endParaRPr lang="en-IN" dirty="0"/>
          </a:p>
        </p:txBody>
      </p:sp>
      <p:grpSp>
        <p:nvGrpSpPr>
          <p:cNvPr id="4" name="Group 50">
            <a:extLst>
              <a:ext uri="{FF2B5EF4-FFF2-40B4-BE49-F238E27FC236}">
                <a16:creationId xmlns:a16="http://schemas.microsoft.com/office/drawing/2014/main" id="{B3111F0C-2F4E-A5C4-AC99-67BAD5E5A360}"/>
              </a:ext>
            </a:extLst>
          </p:cNvPr>
          <p:cNvGrpSpPr>
            <a:grpSpLocks/>
          </p:cNvGrpSpPr>
          <p:nvPr/>
        </p:nvGrpSpPr>
        <p:grpSpPr bwMode="auto">
          <a:xfrm>
            <a:off x="762000" y="2286000"/>
            <a:ext cx="7908925" cy="3460750"/>
            <a:chOff x="480" y="1440"/>
            <a:chExt cx="4982" cy="2180"/>
          </a:xfrm>
        </p:grpSpPr>
        <p:grpSp>
          <p:nvGrpSpPr>
            <p:cNvPr id="5" name="Group 32">
              <a:extLst>
                <a:ext uri="{FF2B5EF4-FFF2-40B4-BE49-F238E27FC236}">
                  <a16:creationId xmlns:a16="http://schemas.microsoft.com/office/drawing/2014/main" id="{F623992C-011A-1880-A71F-1F6EAD30D3C4}"/>
                </a:ext>
              </a:extLst>
            </p:cNvPr>
            <p:cNvGrpSpPr>
              <a:grpSpLocks/>
            </p:cNvGrpSpPr>
            <p:nvPr/>
          </p:nvGrpSpPr>
          <p:grpSpPr bwMode="auto">
            <a:xfrm>
              <a:off x="480" y="1440"/>
              <a:ext cx="4982" cy="1028"/>
              <a:chOff x="480" y="1440"/>
              <a:chExt cx="4982" cy="1028"/>
            </a:xfrm>
          </p:grpSpPr>
          <p:sp>
            <p:nvSpPr>
              <p:cNvPr id="23" name="Rectangle 4">
                <a:extLst>
                  <a:ext uri="{FF2B5EF4-FFF2-40B4-BE49-F238E27FC236}">
                    <a16:creationId xmlns:a16="http://schemas.microsoft.com/office/drawing/2014/main" id="{10E6D4AA-2D94-B97B-1C88-1A6569AAAFA4}"/>
                  </a:ext>
                </a:extLst>
              </p:cNvPr>
              <p:cNvSpPr>
                <a:spLocks noChangeArrowheads="1"/>
              </p:cNvSpPr>
              <p:nvPr/>
            </p:nvSpPr>
            <p:spPr bwMode="auto">
              <a:xfrm>
                <a:off x="2618" y="2143"/>
                <a:ext cx="364" cy="325"/>
              </a:xfrm>
              <a:prstGeom prst="rect">
                <a:avLst/>
              </a:prstGeom>
              <a:noFill/>
              <a:ln w="12700">
                <a:noFill/>
                <a:miter lim="800000"/>
                <a:headEnd/>
                <a:tailEnd/>
              </a:ln>
            </p:spPr>
            <p:txBody>
              <a:bodyPr wrap="none" lIns="90488" tIns="44450" rIns="90488" bIns="44450">
                <a:spAutoFit/>
              </a:bodyPr>
              <a:lstStyle/>
              <a:p>
                <a:r>
                  <a:rPr lang="en-US" sz="2800" b="1" dirty="0"/>
                  <a:t>10</a:t>
                </a:r>
              </a:p>
            </p:txBody>
          </p:sp>
          <p:sp>
            <p:nvSpPr>
              <p:cNvPr id="24" name="Rectangle 5">
                <a:extLst>
                  <a:ext uri="{FF2B5EF4-FFF2-40B4-BE49-F238E27FC236}">
                    <a16:creationId xmlns:a16="http://schemas.microsoft.com/office/drawing/2014/main" id="{CB6B0627-085E-ED53-FF44-25D3347D07A9}"/>
                  </a:ext>
                </a:extLst>
              </p:cNvPr>
              <p:cNvSpPr>
                <a:spLocks noChangeArrowheads="1"/>
              </p:cNvSpPr>
              <p:nvPr/>
            </p:nvSpPr>
            <p:spPr bwMode="auto">
              <a:xfrm>
                <a:off x="5098" y="2143"/>
                <a:ext cx="364" cy="325"/>
              </a:xfrm>
              <a:prstGeom prst="rect">
                <a:avLst/>
              </a:prstGeom>
              <a:noFill/>
              <a:ln w="12700">
                <a:noFill/>
                <a:miter lim="800000"/>
                <a:headEnd/>
                <a:tailEnd/>
              </a:ln>
            </p:spPr>
            <p:txBody>
              <a:bodyPr wrap="none" lIns="90488" tIns="44450" rIns="90488" bIns="44450">
                <a:spAutoFit/>
              </a:bodyPr>
              <a:lstStyle/>
              <a:p>
                <a:r>
                  <a:rPr lang="en-US" sz="2800" b="1" dirty="0"/>
                  <a:t>80</a:t>
                </a:r>
              </a:p>
            </p:txBody>
          </p:sp>
          <p:grpSp>
            <p:nvGrpSpPr>
              <p:cNvPr id="25" name="Group 6">
                <a:extLst>
                  <a:ext uri="{FF2B5EF4-FFF2-40B4-BE49-F238E27FC236}">
                    <a16:creationId xmlns:a16="http://schemas.microsoft.com/office/drawing/2014/main" id="{EE587C7D-1681-71DC-59D9-5D14268A6B5E}"/>
                  </a:ext>
                </a:extLst>
              </p:cNvPr>
              <p:cNvGrpSpPr>
                <a:grpSpLocks/>
              </p:cNvGrpSpPr>
              <p:nvPr/>
            </p:nvGrpSpPr>
            <p:grpSpPr bwMode="auto">
              <a:xfrm>
                <a:off x="1568" y="1733"/>
                <a:ext cx="3764" cy="393"/>
                <a:chOff x="1442" y="1715"/>
                <a:chExt cx="3764" cy="393"/>
              </a:xfrm>
            </p:grpSpPr>
            <p:sp>
              <p:nvSpPr>
                <p:cNvPr id="34" name="Line 7">
                  <a:extLst>
                    <a:ext uri="{FF2B5EF4-FFF2-40B4-BE49-F238E27FC236}">
                      <a16:creationId xmlns:a16="http://schemas.microsoft.com/office/drawing/2014/main" id="{33E894E2-8413-9042-647C-78B9BE76F03F}"/>
                    </a:ext>
                  </a:extLst>
                </p:cNvPr>
                <p:cNvSpPr>
                  <a:spLocks noChangeShapeType="1"/>
                </p:cNvSpPr>
                <p:nvPr/>
              </p:nvSpPr>
              <p:spPr bwMode="auto">
                <a:xfrm>
                  <a:off x="1442" y="1715"/>
                  <a:ext cx="0" cy="393"/>
                </a:xfrm>
                <a:prstGeom prst="line">
                  <a:avLst/>
                </a:prstGeom>
                <a:noFill/>
                <a:ln w="25400">
                  <a:solidFill>
                    <a:schemeClr val="tx1"/>
                  </a:solidFill>
                  <a:round/>
                  <a:headEnd/>
                  <a:tailEnd/>
                </a:ln>
              </p:spPr>
              <p:txBody>
                <a:bodyPr wrap="none" anchor="ctr"/>
                <a:lstStyle/>
                <a:p>
                  <a:endParaRPr lang="en-US" dirty="0"/>
                </a:p>
              </p:txBody>
            </p:sp>
            <p:sp>
              <p:nvSpPr>
                <p:cNvPr id="35" name="Line 8">
                  <a:extLst>
                    <a:ext uri="{FF2B5EF4-FFF2-40B4-BE49-F238E27FC236}">
                      <a16:creationId xmlns:a16="http://schemas.microsoft.com/office/drawing/2014/main" id="{2494C3B4-CDA9-A09A-C243-CFA4FF9C658A}"/>
                    </a:ext>
                  </a:extLst>
                </p:cNvPr>
                <p:cNvSpPr>
                  <a:spLocks noChangeShapeType="1"/>
                </p:cNvSpPr>
                <p:nvPr/>
              </p:nvSpPr>
              <p:spPr bwMode="auto">
                <a:xfrm>
                  <a:off x="2726" y="1715"/>
                  <a:ext cx="0" cy="393"/>
                </a:xfrm>
                <a:prstGeom prst="line">
                  <a:avLst/>
                </a:prstGeom>
                <a:noFill/>
                <a:ln w="25400">
                  <a:solidFill>
                    <a:schemeClr val="tx1"/>
                  </a:solidFill>
                  <a:round/>
                  <a:headEnd/>
                  <a:tailEnd/>
                </a:ln>
              </p:spPr>
              <p:txBody>
                <a:bodyPr wrap="none" anchor="ctr"/>
                <a:lstStyle/>
                <a:p>
                  <a:endParaRPr lang="en-US" dirty="0"/>
                </a:p>
              </p:txBody>
            </p:sp>
            <p:sp>
              <p:nvSpPr>
                <p:cNvPr id="36" name="Line 9">
                  <a:extLst>
                    <a:ext uri="{FF2B5EF4-FFF2-40B4-BE49-F238E27FC236}">
                      <a16:creationId xmlns:a16="http://schemas.microsoft.com/office/drawing/2014/main" id="{6650E4DD-0EBF-7F86-64F0-732820730F25}"/>
                    </a:ext>
                  </a:extLst>
                </p:cNvPr>
                <p:cNvSpPr>
                  <a:spLocks noChangeShapeType="1"/>
                </p:cNvSpPr>
                <p:nvPr/>
              </p:nvSpPr>
              <p:spPr bwMode="auto">
                <a:xfrm>
                  <a:off x="3877" y="1715"/>
                  <a:ext cx="0" cy="393"/>
                </a:xfrm>
                <a:prstGeom prst="line">
                  <a:avLst/>
                </a:prstGeom>
                <a:noFill/>
                <a:ln w="25400">
                  <a:solidFill>
                    <a:schemeClr val="tx1"/>
                  </a:solidFill>
                  <a:round/>
                  <a:headEnd/>
                  <a:tailEnd/>
                </a:ln>
              </p:spPr>
              <p:txBody>
                <a:bodyPr wrap="none" anchor="ctr"/>
                <a:lstStyle/>
                <a:p>
                  <a:endParaRPr lang="en-US" dirty="0"/>
                </a:p>
              </p:txBody>
            </p:sp>
            <p:sp>
              <p:nvSpPr>
                <p:cNvPr id="37" name="Line 10">
                  <a:extLst>
                    <a:ext uri="{FF2B5EF4-FFF2-40B4-BE49-F238E27FC236}">
                      <a16:creationId xmlns:a16="http://schemas.microsoft.com/office/drawing/2014/main" id="{B142361B-668A-648F-547D-0BF6B76AA2C4}"/>
                    </a:ext>
                  </a:extLst>
                </p:cNvPr>
                <p:cNvSpPr>
                  <a:spLocks noChangeShapeType="1"/>
                </p:cNvSpPr>
                <p:nvPr/>
              </p:nvSpPr>
              <p:spPr bwMode="auto">
                <a:xfrm>
                  <a:off x="5206" y="1715"/>
                  <a:ext cx="0" cy="393"/>
                </a:xfrm>
                <a:prstGeom prst="line">
                  <a:avLst/>
                </a:prstGeom>
                <a:noFill/>
                <a:ln w="25400">
                  <a:solidFill>
                    <a:schemeClr val="tx1"/>
                  </a:solidFill>
                  <a:round/>
                  <a:headEnd/>
                  <a:tailEnd/>
                </a:ln>
              </p:spPr>
              <p:txBody>
                <a:bodyPr wrap="none" anchor="ctr"/>
                <a:lstStyle/>
                <a:p>
                  <a:endParaRPr lang="en-US" dirty="0"/>
                </a:p>
              </p:txBody>
            </p:sp>
            <p:sp>
              <p:nvSpPr>
                <p:cNvPr id="38" name="Line 11">
                  <a:extLst>
                    <a:ext uri="{FF2B5EF4-FFF2-40B4-BE49-F238E27FC236}">
                      <a16:creationId xmlns:a16="http://schemas.microsoft.com/office/drawing/2014/main" id="{9901DCF7-12EB-253A-ED2C-B1C2D40A4239}"/>
                    </a:ext>
                  </a:extLst>
                </p:cNvPr>
                <p:cNvSpPr>
                  <a:spLocks noChangeShapeType="1"/>
                </p:cNvSpPr>
                <p:nvPr/>
              </p:nvSpPr>
              <p:spPr bwMode="auto">
                <a:xfrm>
                  <a:off x="1450" y="1912"/>
                  <a:ext cx="3748" cy="0"/>
                </a:xfrm>
                <a:prstGeom prst="line">
                  <a:avLst/>
                </a:prstGeom>
                <a:noFill/>
                <a:ln w="25400">
                  <a:solidFill>
                    <a:schemeClr val="tx1"/>
                  </a:solidFill>
                  <a:round/>
                  <a:headEnd/>
                  <a:tailEnd/>
                </a:ln>
              </p:spPr>
              <p:txBody>
                <a:bodyPr wrap="none" anchor="ctr"/>
                <a:lstStyle/>
                <a:p>
                  <a:endParaRPr lang="en-US" dirty="0"/>
                </a:p>
              </p:txBody>
            </p:sp>
          </p:grpSp>
          <p:sp>
            <p:nvSpPr>
              <p:cNvPr id="26" name="Rectangle 12">
                <a:extLst>
                  <a:ext uri="{FF2B5EF4-FFF2-40B4-BE49-F238E27FC236}">
                    <a16:creationId xmlns:a16="http://schemas.microsoft.com/office/drawing/2014/main" id="{6C9067ED-62B0-B88D-61AD-F0E52265AF0E}"/>
                  </a:ext>
                </a:extLst>
              </p:cNvPr>
              <p:cNvSpPr>
                <a:spLocks noChangeArrowheads="1"/>
              </p:cNvSpPr>
              <p:nvPr/>
            </p:nvSpPr>
            <p:spPr bwMode="auto">
              <a:xfrm>
                <a:off x="3769" y="2143"/>
                <a:ext cx="364" cy="325"/>
              </a:xfrm>
              <a:prstGeom prst="rect">
                <a:avLst/>
              </a:prstGeom>
              <a:noFill/>
              <a:ln w="12700">
                <a:noFill/>
                <a:miter lim="800000"/>
                <a:headEnd/>
                <a:tailEnd/>
              </a:ln>
            </p:spPr>
            <p:txBody>
              <a:bodyPr wrap="none" lIns="90488" tIns="44450" rIns="90488" bIns="44450">
                <a:spAutoFit/>
              </a:bodyPr>
              <a:lstStyle/>
              <a:p>
                <a:r>
                  <a:rPr lang="en-US" sz="2800" b="1" dirty="0"/>
                  <a:t>60</a:t>
                </a:r>
              </a:p>
            </p:txBody>
          </p:sp>
          <p:sp>
            <p:nvSpPr>
              <p:cNvPr id="27" name="Rectangle 13">
                <a:extLst>
                  <a:ext uri="{FF2B5EF4-FFF2-40B4-BE49-F238E27FC236}">
                    <a16:creationId xmlns:a16="http://schemas.microsoft.com/office/drawing/2014/main" id="{F747380D-CDD6-7167-050E-6220CDBAFCD3}"/>
                  </a:ext>
                </a:extLst>
              </p:cNvPr>
              <p:cNvSpPr>
                <a:spLocks noChangeArrowheads="1"/>
              </p:cNvSpPr>
              <p:nvPr/>
            </p:nvSpPr>
            <p:spPr bwMode="auto">
              <a:xfrm>
                <a:off x="1445" y="1440"/>
                <a:ext cx="239" cy="325"/>
              </a:xfrm>
              <a:prstGeom prst="rect">
                <a:avLst/>
              </a:prstGeom>
              <a:noFill/>
              <a:ln w="12700">
                <a:noFill/>
                <a:miter lim="800000"/>
                <a:headEnd/>
                <a:tailEnd/>
              </a:ln>
            </p:spPr>
            <p:txBody>
              <a:bodyPr wrap="none" lIns="90488" tIns="44450" rIns="90488" bIns="44450">
                <a:spAutoFit/>
              </a:bodyPr>
              <a:lstStyle/>
              <a:p>
                <a:r>
                  <a:rPr lang="en-US" sz="2800" b="1" dirty="0"/>
                  <a:t>0</a:t>
                </a:r>
              </a:p>
            </p:txBody>
          </p:sp>
          <p:sp>
            <p:nvSpPr>
              <p:cNvPr id="28" name="Rectangle 14">
                <a:extLst>
                  <a:ext uri="{FF2B5EF4-FFF2-40B4-BE49-F238E27FC236}">
                    <a16:creationId xmlns:a16="http://schemas.microsoft.com/office/drawing/2014/main" id="{4CF54F9E-776D-7BF3-FFE4-0F329891BAE0}"/>
                  </a:ext>
                </a:extLst>
              </p:cNvPr>
              <p:cNvSpPr>
                <a:spLocks noChangeArrowheads="1"/>
              </p:cNvSpPr>
              <p:nvPr/>
            </p:nvSpPr>
            <p:spPr bwMode="auto">
              <a:xfrm>
                <a:off x="2729" y="1440"/>
                <a:ext cx="239" cy="325"/>
              </a:xfrm>
              <a:prstGeom prst="rect">
                <a:avLst/>
              </a:prstGeom>
              <a:noFill/>
              <a:ln w="12700">
                <a:noFill/>
                <a:miter lim="800000"/>
                <a:headEnd/>
                <a:tailEnd/>
              </a:ln>
            </p:spPr>
            <p:txBody>
              <a:bodyPr wrap="none" lIns="90488" tIns="44450" rIns="90488" bIns="44450">
                <a:spAutoFit/>
              </a:bodyPr>
              <a:lstStyle/>
              <a:p>
                <a:r>
                  <a:rPr lang="en-US" sz="2800" b="1" dirty="0"/>
                  <a:t>1</a:t>
                </a:r>
              </a:p>
            </p:txBody>
          </p:sp>
          <p:sp>
            <p:nvSpPr>
              <p:cNvPr id="29" name="Rectangle 15">
                <a:extLst>
                  <a:ext uri="{FF2B5EF4-FFF2-40B4-BE49-F238E27FC236}">
                    <a16:creationId xmlns:a16="http://schemas.microsoft.com/office/drawing/2014/main" id="{8D2233FE-A0D5-E23D-3492-13A85650545D}"/>
                  </a:ext>
                </a:extLst>
              </p:cNvPr>
              <p:cNvSpPr>
                <a:spLocks noChangeArrowheads="1"/>
              </p:cNvSpPr>
              <p:nvPr/>
            </p:nvSpPr>
            <p:spPr bwMode="auto">
              <a:xfrm>
                <a:off x="3880" y="1440"/>
                <a:ext cx="239" cy="325"/>
              </a:xfrm>
              <a:prstGeom prst="rect">
                <a:avLst/>
              </a:prstGeom>
              <a:noFill/>
              <a:ln w="12700">
                <a:noFill/>
                <a:miter lim="800000"/>
                <a:headEnd/>
                <a:tailEnd/>
              </a:ln>
            </p:spPr>
            <p:txBody>
              <a:bodyPr wrap="none" lIns="90488" tIns="44450" rIns="90488" bIns="44450">
                <a:spAutoFit/>
              </a:bodyPr>
              <a:lstStyle/>
              <a:p>
                <a:r>
                  <a:rPr lang="en-US" sz="2800" b="1" dirty="0"/>
                  <a:t>2</a:t>
                </a:r>
              </a:p>
            </p:txBody>
          </p:sp>
          <p:sp>
            <p:nvSpPr>
              <p:cNvPr id="30" name="Rectangle 16">
                <a:extLst>
                  <a:ext uri="{FF2B5EF4-FFF2-40B4-BE49-F238E27FC236}">
                    <a16:creationId xmlns:a16="http://schemas.microsoft.com/office/drawing/2014/main" id="{6C16BACD-68F8-8850-28FE-0773B2DA5779}"/>
                  </a:ext>
                </a:extLst>
              </p:cNvPr>
              <p:cNvSpPr>
                <a:spLocks noChangeArrowheads="1"/>
              </p:cNvSpPr>
              <p:nvPr/>
            </p:nvSpPr>
            <p:spPr bwMode="auto">
              <a:xfrm>
                <a:off x="5209" y="1440"/>
                <a:ext cx="239" cy="325"/>
              </a:xfrm>
              <a:prstGeom prst="rect">
                <a:avLst/>
              </a:prstGeom>
              <a:noFill/>
              <a:ln w="12700">
                <a:noFill/>
                <a:miter lim="800000"/>
                <a:headEnd/>
                <a:tailEnd/>
              </a:ln>
            </p:spPr>
            <p:txBody>
              <a:bodyPr wrap="none" lIns="90488" tIns="44450" rIns="90488" bIns="44450">
                <a:spAutoFit/>
              </a:bodyPr>
              <a:lstStyle/>
              <a:p>
                <a:r>
                  <a:rPr lang="en-US" sz="2800" b="1" dirty="0"/>
                  <a:t>3</a:t>
                </a:r>
              </a:p>
            </p:txBody>
          </p:sp>
          <p:sp>
            <p:nvSpPr>
              <p:cNvPr id="31" name="Rectangle 17">
                <a:extLst>
                  <a:ext uri="{FF2B5EF4-FFF2-40B4-BE49-F238E27FC236}">
                    <a16:creationId xmlns:a16="http://schemas.microsoft.com/office/drawing/2014/main" id="{3B561530-5EC9-F960-177E-D477C839630B}"/>
                  </a:ext>
                </a:extLst>
              </p:cNvPr>
              <p:cNvSpPr>
                <a:spLocks noChangeArrowheads="1"/>
              </p:cNvSpPr>
              <p:nvPr/>
            </p:nvSpPr>
            <p:spPr bwMode="auto">
              <a:xfrm>
                <a:off x="1909" y="1646"/>
                <a:ext cx="563" cy="325"/>
              </a:xfrm>
              <a:prstGeom prst="rect">
                <a:avLst/>
              </a:prstGeom>
              <a:noFill/>
              <a:ln w="12700">
                <a:noFill/>
                <a:miter lim="800000"/>
                <a:headEnd/>
                <a:tailEnd/>
              </a:ln>
            </p:spPr>
            <p:txBody>
              <a:bodyPr wrap="none" lIns="90488" tIns="44450" rIns="90488" bIns="44450">
                <a:spAutoFit/>
              </a:bodyPr>
              <a:lstStyle/>
              <a:p>
                <a:r>
                  <a:rPr lang="en-US" sz="2800" b="1" dirty="0"/>
                  <a:t>10%</a:t>
                </a:r>
              </a:p>
            </p:txBody>
          </p:sp>
          <p:sp>
            <p:nvSpPr>
              <p:cNvPr id="32" name="Rectangle 18">
                <a:extLst>
                  <a:ext uri="{FF2B5EF4-FFF2-40B4-BE49-F238E27FC236}">
                    <a16:creationId xmlns:a16="http://schemas.microsoft.com/office/drawing/2014/main" id="{14B8FE73-8D70-BC3C-3299-8B2EDB53C8E6}"/>
                  </a:ext>
                </a:extLst>
              </p:cNvPr>
              <p:cNvSpPr>
                <a:spLocks noChangeArrowheads="1"/>
              </p:cNvSpPr>
              <p:nvPr/>
            </p:nvSpPr>
            <p:spPr bwMode="auto">
              <a:xfrm>
                <a:off x="480" y="1757"/>
                <a:ext cx="999" cy="325"/>
              </a:xfrm>
              <a:prstGeom prst="rect">
                <a:avLst/>
              </a:prstGeom>
              <a:noFill/>
              <a:ln w="12700">
                <a:noFill/>
                <a:miter lim="800000"/>
                <a:headEnd/>
                <a:tailEnd/>
              </a:ln>
            </p:spPr>
            <p:txBody>
              <a:bodyPr wrap="none" lIns="90488" tIns="44450" rIns="90488" bIns="44450">
                <a:spAutoFit/>
              </a:bodyPr>
              <a:lstStyle/>
              <a:p>
                <a:r>
                  <a:rPr lang="en-US" sz="2800" b="1" dirty="0"/>
                  <a:t>L’s CFs:</a:t>
                </a:r>
              </a:p>
            </p:txBody>
          </p:sp>
          <p:sp>
            <p:nvSpPr>
              <p:cNvPr id="33" name="Rectangle 23">
                <a:extLst>
                  <a:ext uri="{FF2B5EF4-FFF2-40B4-BE49-F238E27FC236}">
                    <a16:creationId xmlns:a16="http://schemas.microsoft.com/office/drawing/2014/main" id="{91B4E17D-74AD-5A7D-127C-75B1A8D058AF}"/>
                  </a:ext>
                </a:extLst>
              </p:cNvPr>
              <p:cNvSpPr>
                <a:spLocks noChangeArrowheads="1"/>
              </p:cNvSpPr>
              <p:nvPr/>
            </p:nvSpPr>
            <p:spPr bwMode="auto">
              <a:xfrm>
                <a:off x="1124" y="2143"/>
                <a:ext cx="876" cy="325"/>
              </a:xfrm>
              <a:prstGeom prst="rect">
                <a:avLst/>
              </a:prstGeom>
              <a:noFill/>
              <a:ln w="12700">
                <a:noFill/>
                <a:miter lim="800000"/>
                <a:headEnd/>
                <a:tailEnd/>
              </a:ln>
            </p:spPr>
            <p:txBody>
              <a:bodyPr wrap="none" lIns="90488" tIns="44450" rIns="90488" bIns="44450">
                <a:spAutoFit/>
              </a:bodyPr>
              <a:lstStyle/>
              <a:p>
                <a:r>
                  <a:rPr lang="en-US" sz="2800" b="1" dirty="0"/>
                  <a:t>-100.00</a:t>
                </a:r>
              </a:p>
            </p:txBody>
          </p:sp>
        </p:grpSp>
        <p:grpSp>
          <p:nvGrpSpPr>
            <p:cNvPr id="6" name="Group 33">
              <a:extLst>
                <a:ext uri="{FF2B5EF4-FFF2-40B4-BE49-F238E27FC236}">
                  <a16:creationId xmlns:a16="http://schemas.microsoft.com/office/drawing/2014/main" id="{812D4522-7129-7091-3038-C4DB3F437F3A}"/>
                </a:ext>
              </a:extLst>
            </p:cNvPr>
            <p:cNvGrpSpPr>
              <a:grpSpLocks/>
            </p:cNvGrpSpPr>
            <p:nvPr/>
          </p:nvGrpSpPr>
          <p:grpSpPr bwMode="auto">
            <a:xfrm>
              <a:off x="480" y="2592"/>
              <a:ext cx="4982" cy="1028"/>
              <a:chOff x="480" y="1440"/>
              <a:chExt cx="4982" cy="1028"/>
            </a:xfrm>
          </p:grpSpPr>
          <p:sp>
            <p:nvSpPr>
              <p:cNvPr id="7" name="Rectangle 34">
                <a:extLst>
                  <a:ext uri="{FF2B5EF4-FFF2-40B4-BE49-F238E27FC236}">
                    <a16:creationId xmlns:a16="http://schemas.microsoft.com/office/drawing/2014/main" id="{1C6A1900-BF67-938B-8968-79EA572DD8ED}"/>
                  </a:ext>
                </a:extLst>
              </p:cNvPr>
              <p:cNvSpPr>
                <a:spLocks noChangeArrowheads="1"/>
              </p:cNvSpPr>
              <p:nvPr/>
            </p:nvSpPr>
            <p:spPr bwMode="auto">
              <a:xfrm>
                <a:off x="2618" y="2143"/>
                <a:ext cx="364" cy="325"/>
              </a:xfrm>
              <a:prstGeom prst="rect">
                <a:avLst/>
              </a:prstGeom>
              <a:noFill/>
              <a:ln w="12700">
                <a:noFill/>
                <a:miter lim="800000"/>
                <a:headEnd/>
                <a:tailEnd/>
              </a:ln>
            </p:spPr>
            <p:txBody>
              <a:bodyPr wrap="none" lIns="90488" tIns="44450" rIns="90488" bIns="44450">
                <a:spAutoFit/>
              </a:bodyPr>
              <a:lstStyle/>
              <a:p>
                <a:r>
                  <a:rPr lang="en-US" sz="2800" b="1" dirty="0"/>
                  <a:t>70</a:t>
                </a:r>
              </a:p>
            </p:txBody>
          </p:sp>
          <p:sp>
            <p:nvSpPr>
              <p:cNvPr id="8" name="Rectangle 35">
                <a:extLst>
                  <a:ext uri="{FF2B5EF4-FFF2-40B4-BE49-F238E27FC236}">
                    <a16:creationId xmlns:a16="http://schemas.microsoft.com/office/drawing/2014/main" id="{379D65F4-9829-10F6-E040-12253064CBDB}"/>
                  </a:ext>
                </a:extLst>
              </p:cNvPr>
              <p:cNvSpPr>
                <a:spLocks noChangeArrowheads="1"/>
              </p:cNvSpPr>
              <p:nvPr/>
            </p:nvSpPr>
            <p:spPr bwMode="auto">
              <a:xfrm>
                <a:off x="5098" y="2143"/>
                <a:ext cx="364" cy="325"/>
              </a:xfrm>
              <a:prstGeom prst="rect">
                <a:avLst/>
              </a:prstGeom>
              <a:noFill/>
              <a:ln w="12700">
                <a:noFill/>
                <a:miter lim="800000"/>
                <a:headEnd/>
                <a:tailEnd/>
              </a:ln>
            </p:spPr>
            <p:txBody>
              <a:bodyPr wrap="none" lIns="90488" tIns="44450" rIns="90488" bIns="44450">
                <a:spAutoFit/>
              </a:bodyPr>
              <a:lstStyle/>
              <a:p>
                <a:r>
                  <a:rPr lang="en-US" sz="2800" b="1" dirty="0"/>
                  <a:t>20</a:t>
                </a:r>
              </a:p>
            </p:txBody>
          </p:sp>
          <p:grpSp>
            <p:nvGrpSpPr>
              <p:cNvPr id="9" name="Group 36">
                <a:extLst>
                  <a:ext uri="{FF2B5EF4-FFF2-40B4-BE49-F238E27FC236}">
                    <a16:creationId xmlns:a16="http://schemas.microsoft.com/office/drawing/2014/main" id="{D5FBE930-7322-5154-4E49-6BD173EDA331}"/>
                  </a:ext>
                </a:extLst>
              </p:cNvPr>
              <p:cNvGrpSpPr>
                <a:grpSpLocks/>
              </p:cNvGrpSpPr>
              <p:nvPr/>
            </p:nvGrpSpPr>
            <p:grpSpPr bwMode="auto">
              <a:xfrm>
                <a:off x="1568" y="1733"/>
                <a:ext cx="3764" cy="393"/>
                <a:chOff x="1442" y="1715"/>
                <a:chExt cx="3764" cy="393"/>
              </a:xfrm>
            </p:grpSpPr>
            <p:sp>
              <p:nvSpPr>
                <p:cNvPr id="18" name="Line 37">
                  <a:extLst>
                    <a:ext uri="{FF2B5EF4-FFF2-40B4-BE49-F238E27FC236}">
                      <a16:creationId xmlns:a16="http://schemas.microsoft.com/office/drawing/2014/main" id="{A36B2D48-65B6-9725-158D-6681BF4A3556}"/>
                    </a:ext>
                  </a:extLst>
                </p:cNvPr>
                <p:cNvSpPr>
                  <a:spLocks noChangeShapeType="1"/>
                </p:cNvSpPr>
                <p:nvPr/>
              </p:nvSpPr>
              <p:spPr bwMode="auto">
                <a:xfrm>
                  <a:off x="1442" y="1715"/>
                  <a:ext cx="0" cy="393"/>
                </a:xfrm>
                <a:prstGeom prst="line">
                  <a:avLst/>
                </a:prstGeom>
                <a:noFill/>
                <a:ln w="25400">
                  <a:solidFill>
                    <a:schemeClr val="tx1"/>
                  </a:solidFill>
                  <a:round/>
                  <a:headEnd/>
                  <a:tailEnd/>
                </a:ln>
              </p:spPr>
              <p:txBody>
                <a:bodyPr wrap="none" anchor="ctr"/>
                <a:lstStyle/>
                <a:p>
                  <a:endParaRPr lang="en-US" dirty="0"/>
                </a:p>
              </p:txBody>
            </p:sp>
            <p:sp>
              <p:nvSpPr>
                <p:cNvPr id="19" name="Line 38">
                  <a:extLst>
                    <a:ext uri="{FF2B5EF4-FFF2-40B4-BE49-F238E27FC236}">
                      <a16:creationId xmlns:a16="http://schemas.microsoft.com/office/drawing/2014/main" id="{28C5E016-F15E-26B2-104C-3537A5466B6F}"/>
                    </a:ext>
                  </a:extLst>
                </p:cNvPr>
                <p:cNvSpPr>
                  <a:spLocks noChangeShapeType="1"/>
                </p:cNvSpPr>
                <p:nvPr/>
              </p:nvSpPr>
              <p:spPr bwMode="auto">
                <a:xfrm>
                  <a:off x="2726" y="1715"/>
                  <a:ext cx="0" cy="393"/>
                </a:xfrm>
                <a:prstGeom prst="line">
                  <a:avLst/>
                </a:prstGeom>
                <a:noFill/>
                <a:ln w="25400">
                  <a:solidFill>
                    <a:schemeClr val="tx1"/>
                  </a:solidFill>
                  <a:round/>
                  <a:headEnd/>
                  <a:tailEnd/>
                </a:ln>
              </p:spPr>
              <p:txBody>
                <a:bodyPr wrap="none" anchor="ctr"/>
                <a:lstStyle/>
                <a:p>
                  <a:endParaRPr lang="en-US" dirty="0"/>
                </a:p>
              </p:txBody>
            </p:sp>
            <p:sp>
              <p:nvSpPr>
                <p:cNvPr id="20" name="Line 39">
                  <a:extLst>
                    <a:ext uri="{FF2B5EF4-FFF2-40B4-BE49-F238E27FC236}">
                      <a16:creationId xmlns:a16="http://schemas.microsoft.com/office/drawing/2014/main" id="{4047D3E5-EB13-B983-BEC4-3E7E066405CB}"/>
                    </a:ext>
                  </a:extLst>
                </p:cNvPr>
                <p:cNvSpPr>
                  <a:spLocks noChangeShapeType="1"/>
                </p:cNvSpPr>
                <p:nvPr/>
              </p:nvSpPr>
              <p:spPr bwMode="auto">
                <a:xfrm>
                  <a:off x="3877" y="1715"/>
                  <a:ext cx="0" cy="393"/>
                </a:xfrm>
                <a:prstGeom prst="line">
                  <a:avLst/>
                </a:prstGeom>
                <a:noFill/>
                <a:ln w="25400">
                  <a:solidFill>
                    <a:schemeClr val="tx1"/>
                  </a:solidFill>
                  <a:round/>
                  <a:headEnd/>
                  <a:tailEnd/>
                </a:ln>
              </p:spPr>
              <p:txBody>
                <a:bodyPr wrap="none" anchor="ctr"/>
                <a:lstStyle/>
                <a:p>
                  <a:endParaRPr lang="en-US" dirty="0"/>
                </a:p>
              </p:txBody>
            </p:sp>
            <p:sp>
              <p:nvSpPr>
                <p:cNvPr id="21" name="Line 40">
                  <a:extLst>
                    <a:ext uri="{FF2B5EF4-FFF2-40B4-BE49-F238E27FC236}">
                      <a16:creationId xmlns:a16="http://schemas.microsoft.com/office/drawing/2014/main" id="{6F2B45C6-3293-C0B1-2DC7-225812454D9F}"/>
                    </a:ext>
                  </a:extLst>
                </p:cNvPr>
                <p:cNvSpPr>
                  <a:spLocks noChangeShapeType="1"/>
                </p:cNvSpPr>
                <p:nvPr/>
              </p:nvSpPr>
              <p:spPr bwMode="auto">
                <a:xfrm>
                  <a:off x="5206" y="1715"/>
                  <a:ext cx="0" cy="393"/>
                </a:xfrm>
                <a:prstGeom prst="line">
                  <a:avLst/>
                </a:prstGeom>
                <a:noFill/>
                <a:ln w="25400">
                  <a:solidFill>
                    <a:schemeClr val="tx1"/>
                  </a:solidFill>
                  <a:round/>
                  <a:headEnd/>
                  <a:tailEnd/>
                </a:ln>
              </p:spPr>
              <p:txBody>
                <a:bodyPr wrap="none" anchor="ctr"/>
                <a:lstStyle/>
                <a:p>
                  <a:endParaRPr lang="en-US" dirty="0"/>
                </a:p>
              </p:txBody>
            </p:sp>
            <p:sp>
              <p:nvSpPr>
                <p:cNvPr id="22" name="Line 41">
                  <a:extLst>
                    <a:ext uri="{FF2B5EF4-FFF2-40B4-BE49-F238E27FC236}">
                      <a16:creationId xmlns:a16="http://schemas.microsoft.com/office/drawing/2014/main" id="{DC8F28BD-D735-4520-086E-6BD6C769FB4A}"/>
                    </a:ext>
                  </a:extLst>
                </p:cNvPr>
                <p:cNvSpPr>
                  <a:spLocks noChangeShapeType="1"/>
                </p:cNvSpPr>
                <p:nvPr/>
              </p:nvSpPr>
              <p:spPr bwMode="auto">
                <a:xfrm>
                  <a:off x="1450" y="1912"/>
                  <a:ext cx="3748" cy="0"/>
                </a:xfrm>
                <a:prstGeom prst="line">
                  <a:avLst/>
                </a:prstGeom>
                <a:noFill/>
                <a:ln w="25400">
                  <a:solidFill>
                    <a:schemeClr val="tx1"/>
                  </a:solidFill>
                  <a:round/>
                  <a:headEnd/>
                  <a:tailEnd/>
                </a:ln>
              </p:spPr>
              <p:txBody>
                <a:bodyPr wrap="none" anchor="ctr"/>
                <a:lstStyle/>
                <a:p>
                  <a:endParaRPr lang="en-US" dirty="0"/>
                </a:p>
              </p:txBody>
            </p:sp>
          </p:grpSp>
          <p:sp>
            <p:nvSpPr>
              <p:cNvPr id="10" name="Rectangle 42">
                <a:extLst>
                  <a:ext uri="{FF2B5EF4-FFF2-40B4-BE49-F238E27FC236}">
                    <a16:creationId xmlns:a16="http://schemas.microsoft.com/office/drawing/2014/main" id="{CCF869DB-C616-D3B2-8FE5-4D7D48C64385}"/>
                  </a:ext>
                </a:extLst>
              </p:cNvPr>
              <p:cNvSpPr>
                <a:spLocks noChangeArrowheads="1"/>
              </p:cNvSpPr>
              <p:nvPr/>
            </p:nvSpPr>
            <p:spPr bwMode="auto">
              <a:xfrm>
                <a:off x="3769" y="2143"/>
                <a:ext cx="364" cy="325"/>
              </a:xfrm>
              <a:prstGeom prst="rect">
                <a:avLst/>
              </a:prstGeom>
              <a:noFill/>
              <a:ln w="12700">
                <a:noFill/>
                <a:miter lim="800000"/>
                <a:headEnd/>
                <a:tailEnd/>
              </a:ln>
            </p:spPr>
            <p:txBody>
              <a:bodyPr wrap="none" lIns="90488" tIns="44450" rIns="90488" bIns="44450">
                <a:spAutoFit/>
              </a:bodyPr>
              <a:lstStyle/>
              <a:p>
                <a:r>
                  <a:rPr lang="en-US" sz="2800" b="1" dirty="0"/>
                  <a:t>50</a:t>
                </a:r>
              </a:p>
            </p:txBody>
          </p:sp>
          <p:sp>
            <p:nvSpPr>
              <p:cNvPr id="11" name="Rectangle 43">
                <a:extLst>
                  <a:ext uri="{FF2B5EF4-FFF2-40B4-BE49-F238E27FC236}">
                    <a16:creationId xmlns:a16="http://schemas.microsoft.com/office/drawing/2014/main" id="{7F4E27AC-7387-A1A3-8CEF-16FC5348215C}"/>
                  </a:ext>
                </a:extLst>
              </p:cNvPr>
              <p:cNvSpPr>
                <a:spLocks noChangeArrowheads="1"/>
              </p:cNvSpPr>
              <p:nvPr/>
            </p:nvSpPr>
            <p:spPr bwMode="auto">
              <a:xfrm>
                <a:off x="1445" y="1440"/>
                <a:ext cx="239" cy="325"/>
              </a:xfrm>
              <a:prstGeom prst="rect">
                <a:avLst/>
              </a:prstGeom>
              <a:noFill/>
              <a:ln w="12700">
                <a:noFill/>
                <a:miter lim="800000"/>
                <a:headEnd/>
                <a:tailEnd/>
              </a:ln>
            </p:spPr>
            <p:txBody>
              <a:bodyPr wrap="none" lIns="90488" tIns="44450" rIns="90488" bIns="44450">
                <a:spAutoFit/>
              </a:bodyPr>
              <a:lstStyle/>
              <a:p>
                <a:r>
                  <a:rPr lang="en-US" sz="2800" b="1" dirty="0"/>
                  <a:t>0</a:t>
                </a:r>
              </a:p>
            </p:txBody>
          </p:sp>
          <p:sp>
            <p:nvSpPr>
              <p:cNvPr id="12" name="Rectangle 44">
                <a:extLst>
                  <a:ext uri="{FF2B5EF4-FFF2-40B4-BE49-F238E27FC236}">
                    <a16:creationId xmlns:a16="http://schemas.microsoft.com/office/drawing/2014/main" id="{1C160540-EFBC-3870-97B6-6DD0DC051E0B}"/>
                  </a:ext>
                </a:extLst>
              </p:cNvPr>
              <p:cNvSpPr>
                <a:spLocks noChangeArrowheads="1"/>
              </p:cNvSpPr>
              <p:nvPr/>
            </p:nvSpPr>
            <p:spPr bwMode="auto">
              <a:xfrm>
                <a:off x="2729" y="1440"/>
                <a:ext cx="239" cy="325"/>
              </a:xfrm>
              <a:prstGeom prst="rect">
                <a:avLst/>
              </a:prstGeom>
              <a:noFill/>
              <a:ln w="12700">
                <a:noFill/>
                <a:miter lim="800000"/>
                <a:headEnd/>
                <a:tailEnd/>
              </a:ln>
            </p:spPr>
            <p:txBody>
              <a:bodyPr wrap="none" lIns="90488" tIns="44450" rIns="90488" bIns="44450">
                <a:spAutoFit/>
              </a:bodyPr>
              <a:lstStyle/>
              <a:p>
                <a:r>
                  <a:rPr lang="en-US" sz="2800" b="1" dirty="0"/>
                  <a:t>1</a:t>
                </a:r>
              </a:p>
            </p:txBody>
          </p:sp>
          <p:sp>
            <p:nvSpPr>
              <p:cNvPr id="13" name="Rectangle 45">
                <a:extLst>
                  <a:ext uri="{FF2B5EF4-FFF2-40B4-BE49-F238E27FC236}">
                    <a16:creationId xmlns:a16="http://schemas.microsoft.com/office/drawing/2014/main" id="{92BEF53D-C910-27CB-AF34-A38A718E4750}"/>
                  </a:ext>
                </a:extLst>
              </p:cNvPr>
              <p:cNvSpPr>
                <a:spLocks noChangeArrowheads="1"/>
              </p:cNvSpPr>
              <p:nvPr/>
            </p:nvSpPr>
            <p:spPr bwMode="auto">
              <a:xfrm>
                <a:off x="3880" y="1440"/>
                <a:ext cx="239" cy="325"/>
              </a:xfrm>
              <a:prstGeom prst="rect">
                <a:avLst/>
              </a:prstGeom>
              <a:noFill/>
              <a:ln w="12700">
                <a:noFill/>
                <a:miter lim="800000"/>
                <a:headEnd/>
                <a:tailEnd/>
              </a:ln>
            </p:spPr>
            <p:txBody>
              <a:bodyPr wrap="none" lIns="90488" tIns="44450" rIns="90488" bIns="44450">
                <a:spAutoFit/>
              </a:bodyPr>
              <a:lstStyle/>
              <a:p>
                <a:r>
                  <a:rPr lang="en-US" sz="2800" b="1" dirty="0"/>
                  <a:t>2</a:t>
                </a:r>
              </a:p>
            </p:txBody>
          </p:sp>
          <p:sp>
            <p:nvSpPr>
              <p:cNvPr id="14" name="Rectangle 46">
                <a:extLst>
                  <a:ext uri="{FF2B5EF4-FFF2-40B4-BE49-F238E27FC236}">
                    <a16:creationId xmlns:a16="http://schemas.microsoft.com/office/drawing/2014/main" id="{74E7F055-FA26-91C7-27D3-129390E11BBD}"/>
                  </a:ext>
                </a:extLst>
              </p:cNvPr>
              <p:cNvSpPr>
                <a:spLocks noChangeArrowheads="1"/>
              </p:cNvSpPr>
              <p:nvPr/>
            </p:nvSpPr>
            <p:spPr bwMode="auto">
              <a:xfrm>
                <a:off x="5209" y="1440"/>
                <a:ext cx="239" cy="325"/>
              </a:xfrm>
              <a:prstGeom prst="rect">
                <a:avLst/>
              </a:prstGeom>
              <a:noFill/>
              <a:ln w="12700">
                <a:noFill/>
                <a:miter lim="800000"/>
                <a:headEnd/>
                <a:tailEnd/>
              </a:ln>
            </p:spPr>
            <p:txBody>
              <a:bodyPr wrap="none" lIns="90488" tIns="44450" rIns="90488" bIns="44450">
                <a:spAutoFit/>
              </a:bodyPr>
              <a:lstStyle/>
              <a:p>
                <a:r>
                  <a:rPr lang="en-US" sz="2800" b="1" dirty="0"/>
                  <a:t>3</a:t>
                </a:r>
              </a:p>
            </p:txBody>
          </p:sp>
          <p:sp>
            <p:nvSpPr>
              <p:cNvPr id="15" name="Rectangle 47">
                <a:extLst>
                  <a:ext uri="{FF2B5EF4-FFF2-40B4-BE49-F238E27FC236}">
                    <a16:creationId xmlns:a16="http://schemas.microsoft.com/office/drawing/2014/main" id="{034B75C6-5C0B-4A1B-4ADB-4A089989F8EE}"/>
                  </a:ext>
                </a:extLst>
              </p:cNvPr>
              <p:cNvSpPr>
                <a:spLocks noChangeArrowheads="1"/>
              </p:cNvSpPr>
              <p:nvPr/>
            </p:nvSpPr>
            <p:spPr bwMode="auto">
              <a:xfrm>
                <a:off x="1909" y="1646"/>
                <a:ext cx="563" cy="325"/>
              </a:xfrm>
              <a:prstGeom prst="rect">
                <a:avLst/>
              </a:prstGeom>
              <a:noFill/>
              <a:ln w="12700">
                <a:noFill/>
                <a:miter lim="800000"/>
                <a:headEnd/>
                <a:tailEnd/>
              </a:ln>
            </p:spPr>
            <p:txBody>
              <a:bodyPr wrap="none" lIns="90488" tIns="44450" rIns="90488" bIns="44450">
                <a:spAutoFit/>
              </a:bodyPr>
              <a:lstStyle/>
              <a:p>
                <a:r>
                  <a:rPr lang="en-US" sz="2800" b="1" dirty="0"/>
                  <a:t>10%</a:t>
                </a:r>
              </a:p>
            </p:txBody>
          </p:sp>
          <p:sp>
            <p:nvSpPr>
              <p:cNvPr id="16" name="Rectangle 48">
                <a:extLst>
                  <a:ext uri="{FF2B5EF4-FFF2-40B4-BE49-F238E27FC236}">
                    <a16:creationId xmlns:a16="http://schemas.microsoft.com/office/drawing/2014/main" id="{D79A607B-4874-622C-DB5A-C54C242C7037}"/>
                  </a:ext>
                </a:extLst>
              </p:cNvPr>
              <p:cNvSpPr>
                <a:spLocks noChangeArrowheads="1"/>
              </p:cNvSpPr>
              <p:nvPr/>
            </p:nvSpPr>
            <p:spPr bwMode="auto">
              <a:xfrm>
                <a:off x="480" y="1757"/>
                <a:ext cx="1011" cy="325"/>
              </a:xfrm>
              <a:prstGeom prst="rect">
                <a:avLst/>
              </a:prstGeom>
              <a:noFill/>
              <a:ln w="12700">
                <a:noFill/>
                <a:miter lim="800000"/>
                <a:headEnd/>
                <a:tailEnd/>
              </a:ln>
            </p:spPr>
            <p:txBody>
              <a:bodyPr wrap="none" lIns="90488" tIns="44450" rIns="90488" bIns="44450">
                <a:spAutoFit/>
              </a:bodyPr>
              <a:lstStyle/>
              <a:p>
                <a:r>
                  <a:rPr lang="en-US" sz="2800" b="1" dirty="0"/>
                  <a:t>S’s CFs:</a:t>
                </a:r>
              </a:p>
            </p:txBody>
          </p:sp>
          <p:sp>
            <p:nvSpPr>
              <p:cNvPr id="17" name="Rectangle 49">
                <a:extLst>
                  <a:ext uri="{FF2B5EF4-FFF2-40B4-BE49-F238E27FC236}">
                    <a16:creationId xmlns:a16="http://schemas.microsoft.com/office/drawing/2014/main" id="{77045231-CB29-F2ED-D305-D20ACD5667A7}"/>
                  </a:ext>
                </a:extLst>
              </p:cNvPr>
              <p:cNvSpPr>
                <a:spLocks noChangeArrowheads="1"/>
              </p:cNvSpPr>
              <p:nvPr/>
            </p:nvSpPr>
            <p:spPr bwMode="auto">
              <a:xfrm>
                <a:off x="1124" y="2143"/>
                <a:ext cx="876" cy="325"/>
              </a:xfrm>
              <a:prstGeom prst="rect">
                <a:avLst/>
              </a:prstGeom>
              <a:noFill/>
              <a:ln w="12700">
                <a:noFill/>
                <a:miter lim="800000"/>
                <a:headEnd/>
                <a:tailEnd/>
              </a:ln>
            </p:spPr>
            <p:txBody>
              <a:bodyPr wrap="none" lIns="90488" tIns="44450" rIns="90488" bIns="44450">
                <a:spAutoFit/>
              </a:bodyPr>
              <a:lstStyle/>
              <a:p>
                <a:r>
                  <a:rPr lang="en-US" sz="2800" b="1" dirty="0"/>
                  <a:t>-100.00</a:t>
                </a:r>
              </a:p>
            </p:txBody>
          </p:sp>
        </p:grpSp>
      </p:grpSp>
    </p:spTree>
    <p:extLst>
      <p:ext uri="{BB962C8B-B14F-4D97-AF65-F5344CB8AC3E}">
        <p14:creationId xmlns:p14="http://schemas.microsoft.com/office/powerpoint/2010/main" val="339566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0DEF7-D865-37EF-3D65-8CF6774ED4B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NPV</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3B840FC-1D55-369C-37E3-5B4DC3273DA2}"/>
              </a:ext>
            </a:extLst>
          </p:cNvPr>
          <p:cNvSpPr>
            <a:spLocks noGrp="1"/>
          </p:cNvSpPr>
          <p:nvPr>
            <p:ph idx="1"/>
          </p:nvPr>
        </p:nvSpPr>
        <p:spPr/>
        <p:txBody>
          <a:bodyPr/>
          <a:lstStyle/>
          <a:p>
            <a:pPr marL="0" indent="0">
              <a:buNone/>
            </a:pPr>
            <a:r>
              <a:rPr lang="en-US" sz="3200" dirty="0">
                <a:latin typeface="Tahoma" pitchFamily="34" charset="0"/>
              </a:rPr>
              <a:t> </a:t>
            </a:r>
            <a:r>
              <a:rPr lang="en-US" sz="3200" dirty="0">
                <a:latin typeface="Times New Roman" panose="02020603050405020304" pitchFamily="18" charset="0"/>
                <a:cs typeface="Times New Roman" panose="02020603050405020304" pitchFamily="18" charset="0"/>
              </a:rPr>
              <a:t>NPV</a:t>
            </a:r>
            <a:r>
              <a:rPr lang="en-US" sz="3200" baseline="-25000" dirty="0">
                <a:latin typeface="Times New Roman" panose="02020603050405020304" pitchFamily="18" charset="0"/>
                <a:cs typeface="Times New Roman" panose="02020603050405020304" pitchFamily="18" charset="0"/>
              </a:rPr>
              <a:t>L   </a:t>
            </a:r>
            <a:r>
              <a:rPr lang="en-US" sz="3200" dirty="0">
                <a:latin typeface="Times New Roman" panose="02020603050405020304" pitchFamily="18" charset="0"/>
                <a:cs typeface="Times New Roman" panose="02020603050405020304" pitchFamily="18" charset="0"/>
              </a:rPr>
              <a:t>= 18.78</a:t>
            </a:r>
          </a:p>
          <a:p>
            <a:pPr marL="0" indent="0">
              <a:buNone/>
            </a:pPr>
            <a:r>
              <a:rPr lang="en-US" sz="3200" dirty="0">
                <a:latin typeface="Times New Roman" panose="02020603050405020304" pitchFamily="18" charset="0"/>
                <a:cs typeface="Times New Roman" panose="02020603050405020304" pitchFamily="18" charset="0"/>
              </a:rPr>
              <a:t> NPV</a:t>
            </a:r>
            <a:r>
              <a:rPr lang="en-US" sz="3200" baseline="-25000" dirty="0">
                <a:latin typeface="Times New Roman" panose="02020603050405020304" pitchFamily="18" charset="0"/>
                <a:cs typeface="Times New Roman" panose="02020603050405020304" pitchFamily="18" charset="0"/>
              </a:rPr>
              <a:t>S</a:t>
            </a:r>
            <a:r>
              <a:rPr lang="en-US" sz="3200" dirty="0">
                <a:latin typeface="Times New Roman" panose="02020603050405020304" pitchFamily="18" charset="0"/>
                <a:cs typeface="Times New Roman" panose="02020603050405020304" pitchFamily="18" charset="0"/>
              </a:rPr>
              <a:t>  = 19.98 </a:t>
            </a:r>
          </a:p>
          <a:p>
            <a:pPr eaLnBrk="1" hangingPunct="1"/>
            <a:r>
              <a:rPr lang="en-US" dirty="0">
                <a:latin typeface="Times New Roman" panose="02020603050405020304" pitchFamily="18" charset="0"/>
                <a:cs typeface="Times New Roman" panose="02020603050405020304" pitchFamily="18" charset="0"/>
              </a:rPr>
              <a:t>If S and L are mutually exclusive, accept S because NPV</a:t>
            </a:r>
            <a:r>
              <a:rPr lang="en-US" baseline="-25000"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  &gt; NPV</a:t>
            </a:r>
            <a:r>
              <a:rPr lang="en-US" baseline="-25000" dirty="0">
                <a:latin typeface="Times New Roman" panose="02020603050405020304" pitchFamily="18" charset="0"/>
                <a:cs typeface="Times New Roman" panose="02020603050405020304" pitchFamily="18" charset="0"/>
              </a:rPr>
              <a:t>L</a:t>
            </a:r>
            <a:r>
              <a:rPr lang="en-US" dirty="0">
                <a:latin typeface="Times New Roman" panose="02020603050405020304" pitchFamily="18" charset="0"/>
                <a:cs typeface="Times New Roman" panose="02020603050405020304" pitchFamily="18" charset="0"/>
              </a:rPr>
              <a:t>.</a:t>
            </a:r>
          </a:p>
          <a:p>
            <a:pPr eaLnBrk="1" hangingPunct="1"/>
            <a:r>
              <a:rPr lang="en-US" dirty="0">
                <a:latin typeface="Times New Roman" panose="02020603050405020304" pitchFamily="18" charset="0"/>
                <a:cs typeface="Times New Roman" panose="02020603050405020304" pitchFamily="18" charset="0"/>
              </a:rPr>
              <a:t>If S &amp; L are independent, accept both; NPV &gt; 0.</a:t>
            </a:r>
          </a:p>
          <a:p>
            <a:endParaRPr lang="en-IN" dirty="0"/>
          </a:p>
        </p:txBody>
      </p:sp>
    </p:spTree>
    <p:extLst>
      <p:ext uri="{BB962C8B-B14F-4D97-AF65-F5344CB8AC3E}">
        <p14:creationId xmlns:p14="http://schemas.microsoft.com/office/powerpoint/2010/main" val="2749718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F5B66-F3DF-03A5-2920-F51705108B3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IRR</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B729404-F4B4-DFC8-0E73-A15343C446BD}"/>
              </a:ext>
            </a:extLst>
          </p:cNvPr>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IRR</a:t>
            </a:r>
            <a:r>
              <a:rPr lang="en-US" sz="3200" baseline="-25000" dirty="0">
                <a:latin typeface="Times New Roman" panose="02020603050405020304" pitchFamily="18" charset="0"/>
                <a:cs typeface="Times New Roman" panose="02020603050405020304" pitchFamily="18" charset="0"/>
              </a:rPr>
              <a:t>L</a:t>
            </a:r>
            <a:r>
              <a:rPr lang="en-US" sz="3200" dirty="0">
                <a:latin typeface="Times New Roman" panose="02020603050405020304" pitchFamily="18" charset="0"/>
                <a:cs typeface="Times New Roman" panose="02020603050405020304" pitchFamily="18" charset="0"/>
              </a:rPr>
              <a:t> = 18.13%. IRR</a:t>
            </a:r>
            <a:r>
              <a:rPr lang="en-US" sz="3200" baseline="-25000" dirty="0">
                <a:latin typeface="Times New Roman" panose="02020603050405020304" pitchFamily="18" charset="0"/>
                <a:cs typeface="Times New Roman" panose="02020603050405020304" pitchFamily="18" charset="0"/>
              </a:rPr>
              <a:t>S</a:t>
            </a:r>
            <a:r>
              <a:rPr lang="en-US" sz="3200" dirty="0">
                <a:latin typeface="Times New Roman" panose="02020603050405020304" pitchFamily="18" charset="0"/>
                <a:cs typeface="Times New Roman" panose="02020603050405020304" pitchFamily="18" charset="0"/>
              </a:rPr>
              <a:t> = 23.56%.</a:t>
            </a:r>
          </a:p>
          <a:p>
            <a:pPr eaLnBrk="1" hangingPunct="1">
              <a:spcBef>
                <a:spcPct val="0"/>
              </a:spcBef>
              <a:spcAft>
                <a:spcPts val="1200"/>
              </a:spcAft>
            </a:pPr>
            <a:r>
              <a:rPr lang="en-US" dirty="0">
                <a:latin typeface="Times New Roman" panose="02020603050405020304" pitchFamily="18" charset="0"/>
                <a:cs typeface="Times New Roman" panose="02020603050405020304" pitchFamily="18" charset="0"/>
              </a:rPr>
              <a:t>If S and L are independent, accept both:  IRR</a:t>
            </a:r>
            <a:r>
              <a:rPr lang="en-US" baseline="-25000"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 &gt; r and IRR</a:t>
            </a:r>
            <a:r>
              <a:rPr lang="en-US" baseline="-25000" dirty="0">
                <a:latin typeface="Times New Roman" panose="02020603050405020304" pitchFamily="18" charset="0"/>
                <a:cs typeface="Times New Roman" panose="02020603050405020304" pitchFamily="18" charset="0"/>
              </a:rPr>
              <a:t>L</a:t>
            </a:r>
            <a:r>
              <a:rPr lang="en-US" dirty="0">
                <a:latin typeface="Times New Roman" panose="02020603050405020304" pitchFamily="18" charset="0"/>
                <a:cs typeface="Times New Roman" panose="02020603050405020304" pitchFamily="18" charset="0"/>
              </a:rPr>
              <a:t> &gt; r.</a:t>
            </a:r>
          </a:p>
          <a:p>
            <a:pPr eaLnBrk="1" hangingPunct="1">
              <a:spcBef>
                <a:spcPct val="0"/>
              </a:spcBef>
              <a:spcAft>
                <a:spcPts val="1200"/>
              </a:spcAft>
            </a:pPr>
            <a:r>
              <a:rPr lang="en-US" dirty="0">
                <a:latin typeface="Times New Roman" panose="02020603050405020304" pitchFamily="18" charset="0"/>
                <a:cs typeface="Times New Roman" panose="02020603050405020304" pitchFamily="18" charset="0"/>
              </a:rPr>
              <a:t>If S and L are mutually exclusive, accept S because IRR</a:t>
            </a:r>
            <a:r>
              <a:rPr lang="en-US" baseline="-25000"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 &gt; IRR</a:t>
            </a:r>
            <a:r>
              <a:rPr lang="en-US" baseline="-25000" dirty="0">
                <a:latin typeface="Times New Roman" panose="02020603050405020304" pitchFamily="18" charset="0"/>
                <a:cs typeface="Times New Roman" panose="02020603050405020304" pitchFamily="18" charset="0"/>
              </a:rPr>
              <a:t>L</a:t>
            </a:r>
            <a:r>
              <a:rPr lang="en-US" dirty="0">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3926914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530E-94F0-C14B-7089-95BAAC6690F3}"/>
              </a:ext>
            </a:extLst>
          </p:cNvPr>
          <p:cNvSpPr>
            <a:spLocks noGrp="1"/>
          </p:cNvSpPr>
          <p:nvPr>
            <p:ph type="title"/>
          </p:nvPr>
        </p:nvSpPr>
        <p:spPr>
          <a:xfrm>
            <a:off x="457200" y="230571"/>
            <a:ext cx="8229600" cy="1143000"/>
          </a:xfrm>
        </p:spPr>
        <p:txBody>
          <a:bodyPr/>
          <a:lstStyle/>
          <a:p>
            <a:r>
              <a:rPr lang="en-US" dirty="0">
                <a:latin typeface="Times New Roman" panose="02020603050405020304" pitchFamily="18" charset="0"/>
                <a:cs typeface="Times New Roman" panose="02020603050405020304" pitchFamily="18" charset="0"/>
              </a:rPr>
              <a:t>NPV Profiles</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928B89F8-0B13-B0A2-EDE0-31EE734690B3}"/>
              </a:ext>
            </a:extLst>
          </p:cNvPr>
          <p:cNvPicPr>
            <a:picLocks noGrp="1" noChangeAspect="1"/>
          </p:cNvPicPr>
          <p:nvPr>
            <p:ph idx="1"/>
          </p:nvPr>
        </p:nvPicPr>
        <p:blipFill>
          <a:blip r:embed="rId2"/>
          <a:stretch>
            <a:fillRect/>
          </a:stretch>
        </p:blipFill>
        <p:spPr>
          <a:xfrm>
            <a:off x="2121195" y="2189684"/>
            <a:ext cx="4901609" cy="3346994"/>
          </a:xfrm>
        </p:spPr>
      </p:pic>
      <p:sp>
        <p:nvSpPr>
          <p:cNvPr id="6" name="TextBox 5">
            <a:extLst>
              <a:ext uri="{FF2B5EF4-FFF2-40B4-BE49-F238E27FC236}">
                <a16:creationId xmlns:a16="http://schemas.microsoft.com/office/drawing/2014/main" id="{E86E3B1A-9CA3-8BE8-2644-5A941741801E}"/>
              </a:ext>
            </a:extLst>
          </p:cNvPr>
          <p:cNvSpPr txBox="1"/>
          <p:nvPr/>
        </p:nvSpPr>
        <p:spPr>
          <a:xfrm>
            <a:off x="1035586" y="5838940"/>
            <a:ext cx="7832992"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find NPV</a:t>
            </a:r>
            <a:r>
              <a:rPr lang="en-US" sz="2400" baseline="-25000" dirty="0">
                <a:latin typeface="Times New Roman" panose="02020603050405020304" pitchFamily="18" charset="0"/>
                <a:cs typeface="Times New Roman" panose="02020603050405020304" pitchFamily="18" charset="0"/>
              </a:rPr>
              <a:t>L</a:t>
            </a:r>
            <a:r>
              <a:rPr lang="en-US" sz="2400" dirty="0">
                <a:latin typeface="Times New Roman" panose="02020603050405020304" pitchFamily="18" charset="0"/>
                <a:cs typeface="Times New Roman" panose="02020603050405020304" pitchFamily="18" charset="0"/>
              </a:rPr>
              <a:t> and NPV</a:t>
            </a:r>
            <a:r>
              <a:rPr lang="en-US" sz="2400" baseline="-25000" dirty="0">
                <a:latin typeface="Times New Roman" panose="02020603050405020304" pitchFamily="18" charset="0"/>
                <a:cs typeface="Times New Roman" panose="02020603050405020304" pitchFamily="18" charset="0"/>
              </a:rPr>
              <a:t>S</a:t>
            </a:r>
            <a:r>
              <a:rPr lang="en-US" sz="2400" dirty="0">
                <a:latin typeface="Times New Roman" panose="02020603050405020304" pitchFamily="18" charset="0"/>
                <a:cs typeface="Times New Roman" panose="02020603050405020304" pitchFamily="18" charset="0"/>
              </a:rPr>
              <a:t> at different discount rates</a:t>
            </a:r>
            <a:r>
              <a:rPr lang="en-US" dirty="0"/>
              <a:t>:</a:t>
            </a:r>
            <a:endParaRPr lang="en-IN" dirty="0"/>
          </a:p>
        </p:txBody>
      </p:sp>
    </p:spTree>
    <p:extLst>
      <p:ext uri="{BB962C8B-B14F-4D97-AF65-F5344CB8AC3E}">
        <p14:creationId xmlns:p14="http://schemas.microsoft.com/office/powerpoint/2010/main" val="2174503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1247-1385-2036-D313-042C5D4585E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NPV Profile</a:t>
            </a:r>
            <a:endParaRPr lang="en-IN" dirty="0">
              <a:latin typeface="Times New Roman" panose="02020603050405020304" pitchFamily="18" charset="0"/>
              <a:cs typeface="Times New Roman" panose="02020603050405020304" pitchFamily="18" charset="0"/>
            </a:endParaRPr>
          </a:p>
        </p:txBody>
      </p:sp>
      <p:grpSp>
        <p:nvGrpSpPr>
          <p:cNvPr id="17" name="Group 16">
            <a:extLst>
              <a:ext uri="{FF2B5EF4-FFF2-40B4-BE49-F238E27FC236}">
                <a16:creationId xmlns:a16="http://schemas.microsoft.com/office/drawing/2014/main" id="{6794BABB-5738-B11B-133A-77639A40F4C9}"/>
              </a:ext>
            </a:extLst>
          </p:cNvPr>
          <p:cNvGrpSpPr>
            <a:grpSpLocks/>
          </p:cNvGrpSpPr>
          <p:nvPr/>
        </p:nvGrpSpPr>
        <p:grpSpPr bwMode="auto">
          <a:xfrm>
            <a:off x="1524000" y="1981200"/>
            <a:ext cx="6548438" cy="4635500"/>
            <a:chOff x="960" y="1488"/>
            <a:chExt cx="4125" cy="2920"/>
          </a:xfrm>
        </p:grpSpPr>
        <p:graphicFrame>
          <p:nvGraphicFramePr>
            <p:cNvPr id="18" name="Object 17">
              <a:hlinkClick r:id="" action="ppaction://ole?verb=0"/>
              <a:extLst>
                <a:ext uri="{FF2B5EF4-FFF2-40B4-BE49-F238E27FC236}">
                  <a16:creationId xmlns:a16="http://schemas.microsoft.com/office/drawing/2014/main" id="{22367EE1-FCD6-DDFE-D0CC-4841AB1D6477}"/>
                </a:ext>
              </a:extLst>
            </p:cNvPr>
            <p:cNvGraphicFramePr>
              <a:graphicFrameLocks noChangeAspect="1"/>
            </p:cNvGraphicFramePr>
            <p:nvPr/>
          </p:nvGraphicFramePr>
          <p:xfrm>
            <a:off x="960" y="1488"/>
            <a:ext cx="3340" cy="2920"/>
          </p:xfrm>
          <a:graphic>
            <a:graphicData uri="http://schemas.openxmlformats.org/presentationml/2006/ole">
              <mc:AlternateContent xmlns:mc="http://schemas.openxmlformats.org/markup-compatibility/2006">
                <mc:Choice xmlns:v="urn:schemas-microsoft-com:vml" Requires="v">
                  <p:oleObj name="Chart" r:id="rId2" imgW="5877012" imgH="5152950" progId="MSGraph.Chart.8">
                    <p:embed followColorScheme="full"/>
                  </p:oleObj>
                </mc:Choice>
                <mc:Fallback>
                  <p:oleObj name="Chart" r:id="rId2" imgW="5877012" imgH="5152950" progId="MSGraph.Chart.8">
                    <p:embed followColorScheme="full"/>
                    <p:pic>
                      <p:nvPicPr>
                        <p:cNvPr id="18" name="Object 17">
                          <a:hlinkClick r:id="" action="ppaction://ole?verb=0"/>
                          <a:extLst>
                            <a:ext uri="{FF2B5EF4-FFF2-40B4-BE49-F238E27FC236}">
                              <a16:creationId xmlns:a16="http://schemas.microsoft.com/office/drawing/2014/main" id="{22367EE1-FCD6-DDFE-D0CC-4841AB1D6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 y="1488"/>
                          <a:ext cx="3340" cy="2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 name="Rectangle 18">
              <a:extLst>
                <a:ext uri="{FF2B5EF4-FFF2-40B4-BE49-F238E27FC236}">
                  <a16:creationId xmlns:a16="http://schemas.microsoft.com/office/drawing/2014/main" id="{56CD2C78-F002-A4B1-47E4-87FD14483C2B}"/>
                </a:ext>
              </a:extLst>
            </p:cNvPr>
            <p:cNvSpPr>
              <a:spLocks noChangeArrowheads="1"/>
            </p:cNvSpPr>
            <p:nvPr/>
          </p:nvSpPr>
          <p:spPr bwMode="auto">
            <a:xfrm>
              <a:off x="3120" y="3888"/>
              <a:ext cx="1096" cy="256"/>
            </a:xfrm>
            <a:prstGeom prst="rect">
              <a:avLst/>
            </a:prstGeom>
            <a:noFill/>
            <a:ln w="12700">
              <a:solidFill>
                <a:schemeClr val="tx1"/>
              </a:solidFill>
              <a:miter lim="800000"/>
              <a:headEnd/>
              <a:tailEnd/>
            </a:ln>
            <a:effectLst/>
          </p:spPr>
          <p:txBody>
            <a:bodyPr wrap="none" lIns="90488" tIns="44450" rIns="90488" bIns="44450">
              <a:spAutoFit/>
            </a:bodyPr>
            <a:lstStyle/>
            <a:p>
              <a:r>
                <a:rPr lang="en-US" sz="2000" b="1" dirty="0"/>
                <a:t>IRR</a:t>
              </a:r>
              <a:r>
                <a:rPr lang="en-US" sz="2000" b="1" baseline="-25000" dirty="0"/>
                <a:t>L</a:t>
              </a:r>
              <a:r>
                <a:rPr lang="en-US" sz="2000" b="1" dirty="0"/>
                <a:t> = 18.1%</a:t>
              </a:r>
            </a:p>
          </p:txBody>
        </p:sp>
        <p:sp>
          <p:nvSpPr>
            <p:cNvPr id="20" name="Rectangle 19">
              <a:extLst>
                <a:ext uri="{FF2B5EF4-FFF2-40B4-BE49-F238E27FC236}">
                  <a16:creationId xmlns:a16="http://schemas.microsoft.com/office/drawing/2014/main" id="{68C60050-08A6-2011-C48F-5657597F9372}"/>
                </a:ext>
              </a:extLst>
            </p:cNvPr>
            <p:cNvSpPr>
              <a:spLocks noChangeArrowheads="1"/>
            </p:cNvSpPr>
            <p:nvPr/>
          </p:nvSpPr>
          <p:spPr bwMode="auto">
            <a:xfrm>
              <a:off x="3984" y="3024"/>
              <a:ext cx="1101" cy="256"/>
            </a:xfrm>
            <a:prstGeom prst="rect">
              <a:avLst/>
            </a:prstGeom>
            <a:noFill/>
            <a:ln w="12700">
              <a:solidFill>
                <a:schemeClr val="tx1"/>
              </a:solidFill>
              <a:miter lim="800000"/>
              <a:headEnd/>
              <a:tailEnd/>
            </a:ln>
            <a:effectLst/>
          </p:spPr>
          <p:txBody>
            <a:bodyPr wrap="none" lIns="90488" tIns="44450" rIns="90488" bIns="44450">
              <a:spAutoFit/>
            </a:bodyPr>
            <a:lstStyle/>
            <a:p>
              <a:r>
                <a:rPr lang="en-US" sz="2000" b="1" dirty="0"/>
                <a:t>IRR</a:t>
              </a:r>
              <a:r>
                <a:rPr lang="en-US" sz="2000" b="1" baseline="-25000" dirty="0"/>
                <a:t>S</a:t>
              </a:r>
              <a:r>
                <a:rPr lang="en-US" sz="2000" b="1" dirty="0"/>
                <a:t> = 23.6%</a:t>
              </a:r>
            </a:p>
          </p:txBody>
        </p:sp>
        <p:sp>
          <p:nvSpPr>
            <p:cNvPr id="21" name="Rectangle 20">
              <a:extLst>
                <a:ext uri="{FF2B5EF4-FFF2-40B4-BE49-F238E27FC236}">
                  <a16:creationId xmlns:a16="http://schemas.microsoft.com/office/drawing/2014/main" id="{F1D26FB3-C60A-A192-472C-16E85FFE41F5}"/>
                </a:ext>
              </a:extLst>
            </p:cNvPr>
            <p:cNvSpPr>
              <a:spLocks noChangeArrowheads="1"/>
            </p:cNvSpPr>
            <p:nvPr/>
          </p:nvSpPr>
          <p:spPr bwMode="auto">
            <a:xfrm>
              <a:off x="2448" y="1968"/>
              <a:ext cx="1155" cy="448"/>
            </a:xfrm>
            <a:prstGeom prst="rect">
              <a:avLst/>
            </a:prstGeom>
            <a:noFill/>
            <a:ln w="12700">
              <a:solidFill>
                <a:schemeClr val="tx1"/>
              </a:solidFill>
              <a:miter lim="800000"/>
              <a:headEnd/>
              <a:tailEnd/>
            </a:ln>
            <a:effectLst/>
          </p:spPr>
          <p:txBody>
            <a:bodyPr wrap="none" lIns="90488" tIns="44450" rIns="90488" bIns="44450">
              <a:spAutoFit/>
            </a:bodyPr>
            <a:lstStyle/>
            <a:p>
              <a:r>
                <a:rPr lang="en-US" sz="2000" b="1" dirty="0"/>
                <a:t>Crossover </a:t>
              </a:r>
            </a:p>
            <a:p>
              <a:r>
                <a:rPr lang="en-US" sz="2000" b="1" dirty="0"/>
                <a:t>Point  =  8.7%</a:t>
              </a:r>
            </a:p>
          </p:txBody>
        </p:sp>
        <p:sp>
          <p:nvSpPr>
            <p:cNvPr id="22" name="Rectangle 21">
              <a:extLst>
                <a:ext uri="{FF2B5EF4-FFF2-40B4-BE49-F238E27FC236}">
                  <a16:creationId xmlns:a16="http://schemas.microsoft.com/office/drawing/2014/main" id="{0D809110-C7BA-13B4-C4DB-934E3659032A}"/>
                </a:ext>
              </a:extLst>
            </p:cNvPr>
            <p:cNvSpPr>
              <a:spLocks noChangeArrowheads="1"/>
            </p:cNvSpPr>
            <p:nvPr/>
          </p:nvSpPr>
          <p:spPr bwMode="auto">
            <a:xfrm>
              <a:off x="3360" y="2640"/>
              <a:ext cx="242" cy="286"/>
            </a:xfrm>
            <a:prstGeom prst="rect">
              <a:avLst/>
            </a:prstGeom>
            <a:noFill/>
            <a:ln w="12700">
              <a:noFill/>
              <a:miter lim="800000"/>
              <a:headEnd/>
              <a:tailEnd/>
            </a:ln>
            <a:effectLst/>
          </p:spPr>
          <p:txBody>
            <a:bodyPr wrap="none" lIns="90488" tIns="44450" rIns="90488" bIns="44450">
              <a:spAutoFit/>
            </a:bodyPr>
            <a:lstStyle/>
            <a:p>
              <a:r>
                <a:rPr lang="en-US" sz="2400" b="1" dirty="0"/>
                <a:t>S</a:t>
              </a:r>
            </a:p>
          </p:txBody>
        </p:sp>
        <p:sp>
          <p:nvSpPr>
            <p:cNvPr id="23" name="Rectangle 22">
              <a:extLst>
                <a:ext uri="{FF2B5EF4-FFF2-40B4-BE49-F238E27FC236}">
                  <a16:creationId xmlns:a16="http://schemas.microsoft.com/office/drawing/2014/main" id="{109430FF-988D-4C70-80AE-F9A44A60451D}"/>
                </a:ext>
              </a:extLst>
            </p:cNvPr>
            <p:cNvSpPr>
              <a:spLocks noChangeArrowheads="1"/>
            </p:cNvSpPr>
            <p:nvPr/>
          </p:nvSpPr>
          <p:spPr bwMode="auto">
            <a:xfrm>
              <a:off x="1920" y="1536"/>
              <a:ext cx="231" cy="286"/>
            </a:xfrm>
            <a:prstGeom prst="rect">
              <a:avLst/>
            </a:prstGeom>
            <a:noFill/>
            <a:ln w="12700">
              <a:noFill/>
              <a:miter lim="800000"/>
              <a:headEnd/>
              <a:tailEnd/>
            </a:ln>
            <a:effectLst/>
          </p:spPr>
          <p:txBody>
            <a:bodyPr wrap="none" lIns="90488" tIns="44450" rIns="90488" bIns="44450">
              <a:spAutoFit/>
            </a:bodyPr>
            <a:lstStyle/>
            <a:p>
              <a:r>
                <a:rPr lang="en-US" sz="2400" b="1" dirty="0"/>
                <a:t>L</a:t>
              </a:r>
            </a:p>
          </p:txBody>
        </p:sp>
        <p:sp>
          <p:nvSpPr>
            <p:cNvPr id="24" name="Line 10">
              <a:extLst>
                <a:ext uri="{FF2B5EF4-FFF2-40B4-BE49-F238E27FC236}">
                  <a16:creationId xmlns:a16="http://schemas.microsoft.com/office/drawing/2014/main" id="{D09B5015-F9E5-4890-88D2-557E11DA223B}"/>
                </a:ext>
              </a:extLst>
            </p:cNvPr>
            <p:cNvSpPr>
              <a:spLocks noChangeShapeType="1"/>
            </p:cNvSpPr>
            <p:nvPr/>
          </p:nvSpPr>
          <p:spPr bwMode="auto">
            <a:xfrm flipH="1">
              <a:off x="1920" y="1776"/>
              <a:ext cx="96" cy="192"/>
            </a:xfrm>
            <a:prstGeom prst="line">
              <a:avLst/>
            </a:prstGeom>
            <a:noFill/>
            <a:ln w="12700">
              <a:solidFill>
                <a:schemeClr val="tx1"/>
              </a:solidFill>
              <a:round/>
              <a:headEnd/>
              <a:tailEnd type="triangle" w="med" len="med"/>
            </a:ln>
            <a:effectLst/>
          </p:spPr>
          <p:txBody>
            <a:bodyPr wrap="none" anchor="ctr"/>
            <a:lstStyle/>
            <a:p>
              <a:endParaRPr lang="en-US" dirty="0"/>
            </a:p>
          </p:txBody>
        </p:sp>
        <p:sp>
          <p:nvSpPr>
            <p:cNvPr id="25" name="Line 11">
              <a:extLst>
                <a:ext uri="{FF2B5EF4-FFF2-40B4-BE49-F238E27FC236}">
                  <a16:creationId xmlns:a16="http://schemas.microsoft.com/office/drawing/2014/main" id="{ECEC743C-8139-0969-1959-768333BCF910}"/>
                </a:ext>
              </a:extLst>
            </p:cNvPr>
            <p:cNvSpPr>
              <a:spLocks noChangeShapeType="1"/>
            </p:cNvSpPr>
            <p:nvPr/>
          </p:nvSpPr>
          <p:spPr bwMode="auto">
            <a:xfrm flipH="1">
              <a:off x="3264" y="2880"/>
              <a:ext cx="144" cy="288"/>
            </a:xfrm>
            <a:prstGeom prst="line">
              <a:avLst/>
            </a:prstGeom>
            <a:noFill/>
            <a:ln w="12700">
              <a:solidFill>
                <a:schemeClr val="tx1"/>
              </a:solidFill>
              <a:round/>
              <a:headEnd/>
              <a:tailEnd type="triangle" w="med" len="med"/>
            </a:ln>
            <a:effectLst/>
          </p:spPr>
          <p:txBody>
            <a:bodyPr wrap="none" anchor="ctr"/>
            <a:lstStyle/>
            <a:p>
              <a:endParaRPr lang="en-US" dirty="0"/>
            </a:p>
          </p:txBody>
        </p:sp>
        <p:sp>
          <p:nvSpPr>
            <p:cNvPr id="26" name="Line 12">
              <a:extLst>
                <a:ext uri="{FF2B5EF4-FFF2-40B4-BE49-F238E27FC236}">
                  <a16:creationId xmlns:a16="http://schemas.microsoft.com/office/drawing/2014/main" id="{49C14B55-F0C2-D2D1-F131-39C9E5CC68E6}"/>
                </a:ext>
              </a:extLst>
            </p:cNvPr>
            <p:cNvSpPr>
              <a:spLocks noChangeShapeType="1"/>
            </p:cNvSpPr>
            <p:nvPr/>
          </p:nvSpPr>
          <p:spPr bwMode="auto">
            <a:xfrm flipH="1">
              <a:off x="2496" y="2448"/>
              <a:ext cx="192" cy="288"/>
            </a:xfrm>
            <a:prstGeom prst="line">
              <a:avLst/>
            </a:prstGeom>
            <a:noFill/>
            <a:ln w="12700">
              <a:solidFill>
                <a:schemeClr val="tx1"/>
              </a:solidFill>
              <a:round/>
              <a:headEnd/>
              <a:tailEnd type="triangle" w="med" len="med"/>
            </a:ln>
            <a:effectLst/>
          </p:spPr>
          <p:txBody>
            <a:bodyPr wrap="none" anchor="ctr"/>
            <a:lstStyle/>
            <a:p>
              <a:endParaRPr lang="en-US" dirty="0"/>
            </a:p>
          </p:txBody>
        </p:sp>
        <p:sp>
          <p:nvSpPr>
            <p:cNvPr id="27" name="Line 13">
              <a:extLst>
                <a:ext uri="{FF2B5EF4-FFF2-40B4-BE49-F238E27FC236}">
                  <a16:creationId xmlns:a16="http://schemas.microsoft.com/office/drawing/2014/main" id="{0853B003-942E-E3FD-DA86-0612A0D6B629}"/>
                </a:ext>
              </a:extLst>
            </p:cNvPr>
            <p:cNvSpPr>
              <a:spLocks noChangeShapeType="1"/>
            </p:cNvSpPr>
            <p:nvPr/>
          </p:nvSpPr>
          <p:spPr bwMode="auto">
            <a:xfrm flipH="1">
              <a:off x="4080" y="3264"/>
              <a:ext cx="192" cy="336"/>
            </a:xfrm>
            <a:prstGeom prst="line">
              <a:avLst/>
            </a:prstGeom>
            <a:noFill/>
            <a:ln w="12700">
              <a:solidFill>
                <a:schemeClr val="tx1"/>
              </a:solidFill>
              <a:round/>
              <a:headEnd/>
              <a:tailEnd type="triangle" w="med" len="med"/>
            </a:ln>
            <a:effectLst/>
          </p:spPr>
          <p:txBody>
            <a:bodyPr wrap="none" anchor="ctr"/>
            <a:lstStyle/>
            <a:p>
              <a:endParaRPr lang="en-US" dirty="0"/>
            </a:p>
          </p:txBody>
        </p:sp>
        <p:sp>
          <p:nvSpPr>
            <p:cNvPr id="28" name="Line 14">
              <a:extLst>
                <a:ext uri="{FF2B5EF4-FFF2-40B4-BE49-F238E27FC236}">
                  <a16:creationId xmlns:a16="http://schemas.microsoft.com/office/drawing/2014/main" id="{3004E71D-FF91-EF6C-380A-280566826329}"/>
                </a:ext>
              </a:extLst>
            </p:cNvPr>
            <p:cNvSpPr>
              <a:spLocks noChangeShapeType="1"/>
            </p:cNvSpPr>
            <p:nvPr/>
          </p:nvSpPr>
          <p:spPr bwMode="auto">
            <a:xfrm flipV="1">
              <a:off x="3264" y="3648"/>
              <a:ext cx="144" cy="240"/>
            </a:xfrm>
            <a:prstGeom prst="line">
              <a:avLst/>
            </a:prstGeom>
            <a:noFill/>
            <a:ln w="12700">
              <a:solidFill>
                <a:schemeClr val="tx1"/>
              </a:solidFill>
              <a:round/>
              <a:headEnd/>
              <a:tailEnd type="triangle" w="med" len="med"/>
            </a:ln>
            <a:effectLst/>
          </p:spPr>
          <p:txBody>
            <a:bodyPr wrap="none" anchor="ctr"/>
            <a:lstStyle/>
            <a:p>
              <a:endParaRPr lang="en-US" dirty="0"/>
            </a:p>
          </p:txBody>
        </p:sp>
        <p:sp>
          <p:nvSpPr>
            <p:cNvPr id="29" name="Line 15">
              <a:extLst>
                <a:ext uri="{FF2B5EF4-FFF2-40B4-BE49-F238E27FC236}">
                  <a16:creationId xmlns:a16="http://schemas.microsoft.com/office/drawing/2014/main" id="{3D80E354-D995-1213-5766-E18DF19E4452}"/>
                </a:ext>
              </a:extLst>
            </p:cNvPr>
            <p:cNvSpPr>
              <a:spLocks noChangeShapeType="1"/>
            </p:cNvSpPr>
            <p:nvPr/>
          </p:nvSpPr>
          <p:spPr bwMode="auto">
            <a:xfrm>
              <a:off x="2448" y="2784"/>
              <a:ext cx="0" cy="816"/>
            </a:xfrm>
            <a:prstGeom prst="line">
              <a:avLst/>
            </a:prstGeom>
            <a:noFill/>
            <a:ln w="12700">
              <a:solidFill>
                <a:schemeClr val="tx1"/>
              </a:solidFill>
              <a:prstDash val="dash"/>
              <a:round/>
              <a:headEnd/>
              <a:tailEnd/>
            </a:ln>
            <a:effectLst/>
          </p:spPr>
          <p:txBody>
            <a:bodyPr wrap="none" anchor="ctr"/>
            <a:lstStyle/>
            <a:p>
              <a:endParaRPr lang="en-US" dirty="0"/>
            </a:p>
          </p:txBody>
        </p:sp>
      </p:grpSp>
    </p:spTree>
    <p:extLst>
      <p:ext uri="{BB962C8B-B14F-4D97-AF65-F5344CB8AC3E}">
        <p14:creationId xmlns:p14="http://schemas.microsoft.com/office/powerpoint/2010/main" val="2884399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3000B-8187-0594-2F57-366AFE1560B1}"/>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NPV and IRR: </a:t>
            </a:r>
            <a:br>
              <a:rPr lang="en-US"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No conflict for independent projects</a:t>
            </a:r>
            <a:endParaRPr lang="en-IN" sz="4000" dirty="0">
              <a:latin typeface="Times New Roman" panose="02020603050405020304" pitchFamily="18" charset="0"/>
              <a:cs typeface="Times New Roman" panose="02020603050405020304" pitchFamily="18" charset="0"/>
            </a:endParaRPr>
          </a:p>
        </p:txBody>
      </p:sp>
      <p:grpSp>
        <p:nvGrpSpPr>
          <p:cNvPr id="13" name="Group 2">
            <a:extLst>
              <a:ext uri="{FF2B5EF4-FFF2-40B4-BE49-F238E27FC236}">
                <a16:creationId xmlns:a16="http://schemas.microsoft.com/office/drawing/2014/main" id="{50AD9671-BF73-2C36-CE9D-3511BC8D1E35}"/>
              </a:ext>
            </a:extLst>
          </p:cNvPr>
          <p:cNvGrpSpPr>
            <a:grpSpLocks/>
          </p:cNvGrpSpPr>
          <p:nvPr/>
        </p:nvGrpSpPr>
        <p:grpSpPr bwMode="auto">
          <a:xfrm>
            <a:off x="685801" y="1955101"/>
            <a:ext cx="7978775" cy="4119563"/>
            <a:chOff x="432" y="1488"/>
            <a:chExt cx="5026" cy="2595"/>
          </a:xfrm>
        </p:grpSpPr>
        <p:graphicFrame>
          <p:nvGraphicFramePr>
            <p:cNvPr id="14" name="Object 3">
              <a:hlinkClick r:id="" action="ppaction://ole?verb=0"/>
              <a:extLst>
                <a:ext uri="{FF2B5EF4-FFF2-40B4-BE49-F238E27FC236}">
                  <a16:creationId xmlns:a16="http://schemas.microsoft.com/office/drawing/2014/main" id="{BBA8817F-6D99-FF4A-7021-6AB4F6DECF52}"/>
                </a:ext>
              </a:extLst>
            </p:cNvPr>
            <p:cNvGraphicFramePr>
              <a:graphicFrameLocks/>
            </p:cNvGraphicFramePr>
            <p:nvPr/>
          </p:nvGraphicFramePr>
          <p:xfrm>
            <a:off x="698" y="1635"/>
            <a:ext cx="4658" cy="2443"/>
          </p:xfrm>
          <a:graphic>
            <a:graphicData uri="http://schemas.openxmlformats.org/presentationml/2006/ole">
              <mc:AlternateContent xmlns:mc="http://schemas.openxmlformats.org/markup-compatibility/2006">
                <mc:Choice xmlns:v="urn:schemas-microsoft-com:vml" Requires="v">
                  <p:oleObj name="Chart" r:id="rId2" imgW="6886575" imgH="4171950" progId="MSGraph.Chart.8">
                    <p:embed followColorScheme="full"/>
                  </p:oleObj>
                </mc:Choice>
                <mc:Fallback>
                  <p:oleObj name="Chart" r:id="rId2" imgW="6886575" imgH="4171950" progId="MSGraph.Chart.8">
                    <p:embed followColorScheme="full"/>
                    <p:pic>
                      <p:nvPicPr>
                        <p:cNvPr id="14" name="Object 3">
                          <a:hlinkClick r:id="" action="ppaction://ole?verb=0"/>
                          <a:extLst>
                            <a:ext uri="{FF2B5EF4-FFF2-40B4-BE49-F238E27FC236}">
                              <a16:creationId xmlns:a16="http://schemas.microsoft.com/office/drawing/2014/main" id="{BBA8817F-6D99-FF4A-7021-6AB4F6DECF5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 y="1635"/>
                          <a:ext cx="4658" cy="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Line 4">
              <a:extLst>
                <a:ext uri="{FF2B5EF4-FFF2-40B4-BE49-F238E27FC236}">
                  <a16:creationId xmlns:a16="http://schemas.microsoft.com/office/drawing/2014/main" id="{F870F931-4ED9-C61A-7D12-FDCF6CA26C1A}"/>
                </a:ext>
              </a:extLst>
            </p:cNvPr>
            <p:cNvSpPr>
              <a:spLocks noChangeShapeType="1"/>
            </p:cNvSpPr>
            <p:nvPr/>
          </p:nvSpPr>
          <p:spPr bwMode="auto">
            <a:xfrm>
              <a:off x="4089" y="1891"/>
              <a:ext cx="0" cy="2192"/>
            </a:xfrm>
            <a:prstGeom prst="line">
              <a:avLst/>
            </a:prstGeom>
            <a:noFill/>
            <a:ln w="25400">
              <a:solidFill>
                <a:schemeClr val="tx1"/>
              </a:solidFill>
              <a:prstDash val="lgDash"/>
              <a:round/>
              <a:headEnd/>
              <a:tailEnd/>
            </a:ln>
            <a:effectLst/>
          </p:spPr>
          <p:txBody>
            <a:bodyPr wrap="none" anchor="ctr"/>
            <a:lstStyle/>
            <a:p>
              <a:endParaRPr lang="en-US" dirty="0"/>
            </a:p>
          </p:txBody>
        </p:sp>
        <p:sp>
          <p:nvSpPr>
            <p:cNvPr id="16" name="Rectangle 5">
              <a:extLst>
                <a:ext uri="{FF2B5EF4-FFF2-40B4-BE49-F238E27FC236}">
                  <a16:creationId xmlns:a16="http://schemas.microsoft.com/office/drawing/2014/main" id="{0E514EFE-0C1D-9F94-2984-1AA2E4431101}"/>
                </a:ext>
              </a:extLst>
            </p:cNvPr>
            <p:cNvSpPr>
              <a:spLocks noChangeArrowheads="1"/>
            </p:cNvSpPr>
            <p:nvPr/>
          </p:nvSpPr>
          <p:spPr bwMode="auto">
            <a:xfrm>
              <a:off x="4177" y="1970"/>
              <a:ext cx="1281" cy="746"/>
            </a:xfrm>
            <a:prstGeom prst="rect">
              <a:avLst/>
            </a:prstGeom>
            <a:noFill/>
            <a:ln w="12700">
              <a:noFill/>
              <a:miter lim="800000"/>
              <a:headEnd/>
              <a:tailEnd/>
            </a:ln>
            <a:effectLst/>
          </p:spPr>
          <p:txBody>
            <a:bodyPr wrap="none" lIns="90488" tIns="44450" rIns="90488" bIns="44450">
              <a:spAutoFit/>
            </a:bodyPr>
            <a:lstStyle/>
            <a:p>
              <a:pPr algn="ctr"/>
              <a:r>
                <a:rPr lang="en-US" sz="2400" b="1" dirty="0"/>
                <a:t>r &gt; IRR</a:t>
              </a:r>
            </a:p>
            <a:p>
              <a:pPr algn="ctr"/>
              <a:r>
                <a:rPr lang="en-US" sz="2400" b="1" dirty="0"/>
                <a:t>and NPV &lt; 0.</a:t>
              </a:r>
            </a:p>
            <a:p>
              <a:pPr algn="ctr"/>
              <a:r>
                <a:rPr lang="en-US" sz="2400" b="1" dirty="0"/>
                <a:t>Reject.</a:t>
              </a:r>
            </a:p>
          </p:txBody>
        </p:sp>
        <p:sp>
          <p:nvSpPr>
            <p:cNvPr id="17" name="Rectangle 6">
              <a:extLst>
                <a:ext uri="{FF2B5EF4-FFF2-40B4-BE49-F238E27FC236}">
                  <a16:creationId xmlns:a16="http://schemas.microsoft.com/office/drawing/2014/main" id="{ED2303D6-818E-6F84-3D6E-13EB6977328C}"/>
                </a:ext>
              </a:extLst>
            </p:cNvPr>
            <p:cNvSpPr>
              <a:spLocks noChangeArrowheads="1"/>
            </p:cNvSpPr>
            <p:nvPr/>
          </p:nvSpPr>
          <p:spPr bwMode="auto">
            <a:xfrm>
              <a:off x="432" y="1488"/>
              <a:ext cx="797" cy="286"/>
            </a:xfrm>
            <a:prstGeom prst="rect">
              <a:avLst/>
            </a:prstGeom>
            <a:noFill/>
            <a:ln w="12700">
              <a:noFill/>
              <a:miter lim="800000"/>
              <a:headEnd/>
              <a:tailEnd/>
            </a:ln>
            <a:effectLst/>
          </p:spPr>
          <p:txBody>
            <a:bodyPr wrap="none" lIns="90488" tIns="44450" rIns="90488" bIns="44450">
              <a:spAutoFit/>
            </a:bodyPr>
            <a:lstStyle/>
            <a:p>
              <a:r>
                <a:rPr lang="en-US" sz="2400" b="1" dirty="0"/>
                <a:t>NPV ($)</a:t>
              </a:r>
            </a:p>
          </p:txBody>
        </p:sp>
        <p:sp>
          <p:nvSpPr>
            <p:cNvPr id="18" name="Rectangle 7">
              <a:extLst>
                <a:ext uri="{FF2B5EF4-FFF2-40B4-BE49-F238E27FC236}">
                  <a16:creationId xmlns:a16="http://schemas.microsoft.com/office/drawing/2014/main" id="{FFEB6A92-361C-0A02-C0C8-9FF08B0287E5}"/>
                </a:ext>
              </a:extLst>
            </p:cNvPr>
            <p:cNvSpPr>
              <a:spLocks noChangeArrowheads="1"/>
            </p:cNvSpPr>
            <p:nvPr/>
          </p:nvSpPr>
          <p:spPr bwMode="auto">
            <a:xfrm>
              <a:off x="4896" y="3696"/>
              <a:ext cx="541" cy="286"/>
            </a:xfrm>
            <a:prstGeom prst="rect">
              <a:avLst/>
            </a:prstGeom>
            <a:noFill/>
            <a:ln w="12700">
              <a:noFill/>
              <a:miter lim="800000"/>
              <a:headEnd/>
              <a:tailEnd/>
            </a:ln>
            <a:effectLst/>
          </p:spPr>
          <p:txBody>
            <a:bodyPr wrap="none" lIns="90488" tIns="44450" rIns="90488" bIns="44450">
              <a:spAutoFit/>
            </a:bodyPr>
            <a:lstStyle/>
            <a:p>
              <a:r>
                <a:rPr lang="en-US" sz="2400" b="1" dirty="0"/>
                <a:t>r (%)</a:t>
              </a:r>
            </a:p>
          </p:txBody>
        </p:sp>
        <p:sp>
          <p:nvSpPr>
            <p:cNvPr id="19" name="Rectangle 8">
              <a:extLst>
                <a:ext uri="{FF2B5EF4-FFF2-40B4-BE49-F238E27FC236}">
                  <a16:creationId xmlns:a16="http://schemas.microsoft.com/office/drawing/2014/main" id="{A2B695F7-5356-880A-5B3E-85312A9773CB}"/>
                </a:ext>
              </a:extLst>
            </p:cNvPr>
            <p:cNvSpPr>
              <a:spLocks noChangeArrowheads="1"/>
            </p:cNvSpPr>
            <p:nvPr/>
          </p:nvSpPr>
          <p:spPr bwMode="auto">
            <a:xfrm>
              <a:off x="3264" y="3792"/>
              <a:ext cx="445" cy="286"/>
            </a:xfrm>
            <a:prstGeom prst="rect">
              <a:avLst/>
            </a:prstGeom>
            <a:noFill/>
            <a:ln w="12700">
              <a:noFill/>
              <a:miter lim="800000"/>
              <a:headEnd/>
              <a:tailEnd/>
            </a:ln>
            <a:effectLst/>
          </p:spPr>
          <p:txBody>
            <a:bodyPr wrap="none" lIns="90488" tIns="44450" rIns="90488" bIns="44450">
              <a:spAutoFit/>
            </a:bodyPr>
            <a:lstStyle/>
            <a:p>
              <a:r>
                <a:rPr lang="en-US" sz="2400" b="1" dirty="0"/>
                <a:t>IRR</a:t>
              </a:r>
            </a:p>
          </p:txBody>
        </p:sp>
        <p:sp>
          <p:nvSpPr>
            <p:cNvPr id="20" name="Line 9">
              <a:extLst>
                <a:ext uri="{FF2B5EF4-FFF2-40B4-BE49-F238E27FC236}">
                  <a16:creationId xmlns:a16="http://schemas.microsoft.com/office/drawing/2014/main" id="{ED68EA83-9E84-ECA9-180A-0B691272155F}"/>
                </a:ext>
              </a:extLst>
            </p:cNvPr>
            <p:cNvSpPr>
              <a:spLocks noChangeShapeType="1"/>
            </p:cNvSpPr>
            <p:nvPr/>
          </p:nvSpPr>
          <p:spPr bwMode="auto">
            <a:xfrm flipV="1">
              <a:off x="3792" y="3696"/>
              <a:ext cx="272" cy="256"/>
            </a:xfrm>
            <a:prstGeom prst="line">
              <a:avLst/>
            </a:prstGeom>
            <a:noFill/>
            <a:ln w="25400">
              <a:solidFill>
                <a:schemeClr val="tx1"/>
              </a:solidFill>
              <a:round/>
              <a:headEnd/>
              <a:tailEnd type="triangle" w="med" len="med"/>
            </a:ln>
            <a:effectLst/>
          </p:spPr>
          <p:txBody>
            <a:bodyPr wrap="none" anchor="ctr"/>
            <a:lstStyle/>
            <a:p>
              <a:endParaRPr lang="en-US" dirty="0"/>
            </a:p>
          </p:txBody>
        </p:sp>
        <p:sp>
          <p:nvSpPr>
            <p:cNvPr id="21" name="Rectangle 10">
              <a:extLst>
                <a:ext uri="{FF2B5EF4-FFF2-40B4-BE49-F238E27FC236}">
                  <a16:creationId xmlns:a16="http://schemas.microsoft.com/office/drawing/2014/main" id="{FEA14638-3941-41AE-736F-EFA1EF4A3D60}"/>
                </a:ext>
              </a:extLst>
            </p:cNvPr>
            <p:cNvSpPr>
              <a:spLocks noChangeArrowheads="1"/>
            </p:cNvSpPr>
            <p:nvPr/>
          </p:nvSpPr>
          <p:spPr bwMode="auto">
            <a:xfrm>
              <a:off x="2016" y="1970"/>
              <a:ext cx="1228" cy="746"/>
            </a:xfrm>
            <a:prstGeom prst="rect">
              <a:avLst/>
            </a:prstGeom>
            <a:noFill/>
            <a:ln w="12700">
              <a:noFill/>
              <a:miter lim="800000"/>
              <a:headEnd/>
              <a:tailEnd/>
            </a:ln>
            <a:effectLst/>
          </p:spPr>
          <p:txBody>
            <a:bodyPr wrap="none" lIns="90488" tIns="44450" rIns="90488" bIns="44450">
              <a:spAutoFit/>
            </a:bodyPr>
            <a:lstStyle/>
            <a:p>
              <a:pPr algn="ctr"/>
              <a:r>
                <a:rPr lang="en-US" sz="2400" b="1" dirty="0"/>
                <a:t>IRR &gt; r</a:t>
              </a:r>
            </a:p>
            <a:p>
              <a:pPr algn="ctr"/>
              <a:r>
                <a:rPr lang="en-US" sz="2400" b="1" dirty="0"/>
                <a:t>and NPV &gt; 0</a:t>
              </a:r>
            </a:p>
            <a:p>
              <a:pPr algn="ctr"/>
              <a:r>
                <a:rPr lang="en-US" sz="2400" b="1" dirty="0"/>
                <a:t>Accept.</a:t>
              </a:r>
            </a:p>
          </p:txBody>
        </p:sp>
      </p:grpSp>
    </p:spTree>
    <p:extLst>
      <p:ext uri="{BB962C8B-B14F-4D97-AF65-F5344CB8AC3E}">
        <p14:creationId xmlns:p14="http://schemas.microsoft.com/office/powerpoint/2010/main" val="34505751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7912-4289-2BAB-3DAC-D569D41FEA7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Mutually Exclusive Projects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E11C5BD-D764-2FAA-A678-042885537F25}"/>
              </a:ext>
            </a:extLst>
          </p:cNvPr>
          <p:cNvSpPr>
            <a:spLocks noGrp="1"/>
          </p:cNvSpPr>
          <p:nvPr>
            <p:ph idx="1"/>
          </p:nvPr>
        </p:nvSpPr>
        <p:spPr/>
        <p:txBody>
          <a:bodyPr/>
          <a:lstStyle/>
          <a:p>
            <a:pPr marL="0" indent="0">
              <a:buNone/>
            </a:pPr>
            <a:endParaRPr lang="en-IN" dirty="0"/>
          </a:p>
        </p:txBody>
      </p:sp>
      <p:grpSp>
        <p:nvGrpSpPr>
          <p:cNvPr id="4" name="Group 102">
            <a:extLst>
              <a:ext uri="{FF2B5EF4-FFF2-40B4-BE49-F238E27FC236}">
                <a16:creationId xmlns:a16="http://schemas.microsoft.com/office/drawing/2014/main" id="{A6AB4D96-31B9-2D65-5554-74DF2A69FC4A}"/>
              </a:ext>
            </a:extLst>
          </p:cNvPr>
          <p:cNvGrpSpPr>
            <a:grpSpLocks/>
          </p:cNvGrpSpPr>
          <p:nvPr/>
        </p:nvGrpSpPr>
        <p:grpSpPr bwMode="auto">
          <a:xfrm>
            <a:off x="573088" y="2042160"/>
            <a:ext cx="8370887" cy="4376738"/>
            <a:chOff x="335" y="1392"/>
            <a:chExt cx="5273" cy="2757"/>
          </a:xfrm>
        </p:grpSpPr>
        <p:sp>
          <p:nvSpPr>
            <p:cNvPr id="5" name="Line 10">
              <a:extLst>
                <a:ext uri="{FF2B5EF4-FFF2-40B4-BE49-F238E27FC236}">
                  <a16:creationId xmlns:a16="http://schemas.microsoft.com/office/drawing/2014/main" id="{9F06A6C2-6B77-C391-084D-3ABD4C11BE94}"/>
                </a:ext>
              </a:extLst>
            </p:cNvPr>
            <p:cNvSpPr>
              <a:spLocks noChangeShapeType="1"/>
            </p:cNvSpPr>
            <p:nvPr/>
          </p:nvSpPr>
          <p:spPr bwMode="auto">
            <a:xfrm>
              <a:off x="1833" y="2878"/>
              <a:ext cx="0" cy="848"/>
            </a:xfrm>
            <a:prstGeom prst="line">
              <a:avLst/>
            </a:prstGeom>
            <a:noFill/>
            <a:ln w="25400">
              <a:solidFill>
                <a:schemeClr val="tx1"/>
              </a:solidFill>
              <a:prstDash val="lgDash"/>
              <a:round/>
              <a:headEnd/>
              <a:tailEnd/>
            </a:ln>
          </p:spPr>
          <p:txBody>
            <a:bodyPr wrap="none" anchor="ctr"/>
            <a:lstStyle/>
            <a:p>
              <a:endParaRPr lang="en-US" dirty="0"/>
            </a:p>
          </p:txBody>
        </p:sp>
        <p:sp>
          <p:nvSpPr>
            <p:cNvPr id="6" name="Rectangle 12">
              <a:extLst>
                <a:ext uri="{FF2B5EF4-FFF2-40B4-BE49-F238E27FC236}">
                  <a16:creationId xmlns:a16="http://schemas.microsoft.com/office/drawing/2014/main" id="{86B18A05-CAE4-A6B3-1490-DBA690C20ECF}"/>
                </a:ext>
              </a:extLst>
            </p:cNvPr>
            <p:cNvSpPr>
              <a:spLocks noChangeArrowheads="1"/>
            </p:cNvSpPr>
            <p:nvPr/>
          </p:nvSpPr>
          <p:spPr bwMode="auto">
            <a:xfrm>
              <a:off x="1296" y="3725"/>
              <a:ext cx="964" cy="286"/>
            </a:xfrm>
            <a:prstGeom prst="rect">
              <a:avLst/>
            </a:prstGeom>
            <a:noFill/>
            <a:ln w="12700">
              <a:noFill/>
              <a:miter lim="800000"/>
              <a:headEnd/>
              <a:tailEnd/>
            </a:ln>
          </p:spPr>
          <p:txBody>
            <a:bodyPr wrap="none" lIns="90488" tIns="44450" rIns="90488" bIns="44450">
              <a:spAutoFit/>
            </a:bodyPr>
            <a:lstStyle/>
            <a:p>
              <a:r>
                <a:rPr lang="en-US" sz="2400" b="1" dirty="0"/>
                <a:t>       8.7    </a:t>
              </a:r>
            </a:p>
          </p:txBody>
        </p:sp>
        <p:sp>
          <p:nvSpPr>
            <p:cNvPr id="7" name="Rectangle 13">
              <a:extLst>
                <a:ext uri="{FF2B5EF4-FFF2-40B4-BE49-F238E27FC236}">
                  <a16:creationId xmlns:a16="http://schemas.microsoft.com/office/drawing/2014/main" id="{83091838-541B-E4B5-9E6C-0D22731D8642}"/>
                </a:ext>
              </a:extLst>
            </p:cNvPr>
            <p:cNvSpPr>
              <a:spLocks noChangeArrowheads="1"/>
            </p:cNvSpPr>
            <p:nvPr/>
          </p:nvSpPr>
          <p:spPr bwMode="auto">
            <a:xfrm>
              <a:off x="335" y="1392"/>
              <a:ext cx="920" cy="328"/>
            </a:xfrm>
            <a:prstGeom prst="rect">
              <a:avLst/>
            </a:prstGeom>
            <a:noFill/>
            <a:ln w="12700">
              <a:noFill/>
              <a:miter lim="800000"/>
              <a:headEnd/>
              <a:tailEnd/>
            </a:ln>
          </p:spPr>
          <p:txBody>
            <a:bodyPr wrap="none" lIns="90488" tIns="44450" rIns="90488" bIns="44450">
              <a:spAutoFit/>
            </a:bodyPr>
            <a:lstStyle/>
            <a:p>
              <a:r>
                <a:rPr lang="en-US" sz="2800" b="1" dirty="0"/>
                <a:t>NPV ($)</a:t>
              </a:r>
            </a:p>
          </p:txBody>
        </p:sp>
        <p:sp>
          <p:nvSpPr>
            <p:cNvPr id="8" name="Rectangle 14">
              <a:extLst>
                <a:ext uri="{FF2B5EF4-FFF2-40B4-BE49-F238E27FC236}">
                  <a16:creationId xmlns:a16="http://schemas.microsoft.com/office/drawing/2014/main" id="{9A99EA31-916D-711C-21AB-DEB63328A449}"/>
                </a:ext>
              </a:extLst>
            </p:cNvPr>
            <p:cNvSpPr>
              <a:spLocks noChangeArrowheads="1"/>
            </p:cNvSpPr>
            <p:nvPr/>
          </p:nvSpPr>
          <p:spPr bwMode="auto">
            <a:xfrm>
              <a:off x="3410" y="3803"/>
              <a:ext cx="618" cy="328"/>
            </a:xfrm>
            <a:prstGeom prst="rect">
              <a:avLst/>
            </a:prstGeom>
            <a:noFill/>
            <a:ln w="12700">
              <a:noFill/>
              <a:miter lim="800000"/>
              <a:headEnd/>
              <a:tailEnd/>
            </a:ln>
          </p:spPr>
          <p:txBody>
            <a:bodyPr wrap="none" lIns="90488" tIns="44450" rIns="90488" bIns="44450">
              <a:spAutoFit/>
            </a:bodyPr>
            <a:lstStyle/>
            <a:p>
              <a:r>
                <a:rPr lang="en-US" sz="2800" b="1" dirty="0"/>
                <a:t>r (%)</a:t>
              </a:r>
            </a:p>
          </p:txBody>
        </p:sp>
        <p:sp>
          <p:nvSpPr>
            <p:cNvPr id="9" name="Rectangle 15">
              <a:extLst>
                <a:ext uri="{FF2B5EF4-FFF2-40B4-BE49-F238E27FC236}">
                  <a16:creationId xmlns:a16="http://schemas.microsoft.com/office/drawing/2014/main" id="{A073BBE7-77D9-CC6D-D0FF-B661B59DB07B}"/>
                </a:ext>
              </a:extLst>
            </p:cNvPr>
            <p:cNvSpPr>
              <a:spLocks noChangeArrowheads="1"/>
            </p:cNvSpPr>
            <p:nvPr/>
          </p:nvSpPr>
          <p:spPr bwMode="auto">
            <a:xfrm>
              <a:off x="3456" y="3041"/>
              <a:ext cx="530" cy="286"/>
            </a:xfrm>
            <a:prstGeom prst="rect">
              <a:avLst/>
            </a:prstGeom>
            <a:noFill/>
            <a:ln w="12700">
              <a:noFill/>
              <a:miter lim="800000"/>
              <a:headEnd/>
              <a:tailEnd/>
            </a:ln>
          </p:spPr>
          <p:txBody>
            <a:bodyPr wrap="none" lIns="90488" tIns="44450" rIns="90488" bIns="44450">
              <a:spAutoFit/>
            </a:bodyPr>
            <a:lstStyle/>
            <a:p>
              <a:r>
                <a:rPr lang="en-US" sz="2400" b="1" dirty="0"/>
                <a:t>IRR</a:t>
              </a:r>
              <a:r>
                <a:rPr lang="en-US" sz="2400" b="1" baseline="-25000" dirty="0"/>
                <a:t>S</a:t>
              </a:r>
            </a:p>
          </p:txBody>
        </p:sp>
        <p:sp>
          <p:nvSpPr>
            <p:cNvPr id="10" name="Rectangle 16">
              <a:extLst>
                <a:ext uri="{FF2B5EF4-FFF2-40B4-BE49-F238E27FC236}">
                  <a16:creationId xmlns:a16="http://schemas.microsoft.com/office/drawing/2014/main" id="{93180A6B-B63D-8CF5-2089-58AF771C5D15}"/>
                </a:ext>
              </a:extLst>
            </p:cNvPr>
            <p:cNvSpPr>
              <a:spLocks noChangeArrowheads="1"/>
            </p:cNvSpPr>
            <p:nvPr/>
          </p:nvSpPr>
          <p:spPr bwMode="auto">
            <a:xfrm>
              <a:off x="2338" y="3863"/>
              <a:ext cx="523" cy="286"/>
            </a:xfrm>
            <a:prstGeom prst="rect">
              <a:avLst/>
            </a:prstGeom>
            <a:noFill/>
            <a:ln w="12700">
              <a:noFill/>
              <a:miter lim="800000"/>
              <a:headEnd/>
              <a:tailEnd/>
            </a:ln>
          </p:spPr>
          <p:txBody>
            <a:bodyPr wrap="none" lIns="90488" tIns="44450" rIns="90488" bIns="44450">
              <a:spAutoFit/>
            </a:bodyPr>
            <a:lstStyle/>
            <a:p>
              <a:r>
                <a:rPr lang="en-US" sz="2400" b="1" dirty="0"/>
                <a:t>IRR</a:t>
              </a:r>
              <a:r>
                <a:rPr lang="en-US" sz="2400" b="1" baseline="-25000" dirty="0"/>
                <a:t>L</a:t>
              </a:r>
            </a:p>
          </p:txBody>
        </p:sp>
        <p:sp>
          <p:nvSpPr>
            <p:cNvPr id="11" name="Line 19">
              <a:extLst>
                <a:ext uri="{FF2B5EF4-FFF2-40B4-BE49-F238E27FC236}">
                  <a16:creationId xmlns:a16="http://schemas.microsoft.com/office/drawing/2014/main" id="{CAB105D6-915C-756E-BBC5-623B2B0A4D3F}"/>
                </a:ext>
              </a:extLst>
            </p:cNvPr>
            <p:cNvSpPr>
              <a:spLocks noChangeShapeType="1"/>
            </p:cNvSpPr>
            <p:nvPr/>
          </p:nvSpPr>
          <p:spPr bwMode="auto">
            <a:xfrm flipH="1">
              <a:off x="3696" y="3287"/>
              <a:ext cx="9" cy="409"/>
            </a:xfrm>
            <a:prstGeom prst="line">
              <a:avLst/>
            </a:prstGeom>
            <a:noFill/>
            <a:ln w="50800">
              <a:solidFill>
                <a:schemeClr val="tx1"/>
              </a:solidFill>
              <a:round/>
              <a:headEnd/>
              <a:tailEnd type="triangle" w="med" len="med"/>
            </a:ln>
          </p:spPr>
          <p:txBody>
            <a:bodyPr wrap="none" anchor="ctr"/>
            <a:lstStyle/>
            <a:p>
              <a:endParaRPr lang="en-US" dirty="0"/>
            </a:p>
          </p:txBody>
        </p:sp>
        <p:sp>
          <p:nvSpPr>
            <p:cNvPr id="12" name="Line 20">
              <a:extLst>
                <a:ext uri="{FF2B5EF4-FFF2-40B4-BE49-F238E27FC236}">
                  <a16:creationId xmlns:a16="http://schemas.microsoft.com/office/drawing/2014/main" id="{8047881D-6F41-E627-0B53-AD2ED4E4B97A}"/>
                </a:ext>
              </a:extLst>
            </p:cNvPr>
            <p:cNvSpPr>
              <a:spLocks noChangeShapeType="1"/>
            </p:cNvSpPr>
            <p:nvPr/>
          </p:nvSpPr>
          <p:spPr bwMode="auto">
            <a:xfrm flipV="1">
              <a:off x="2659" y="3714"/>
              <a:ext cx="180" cy="219"/>
            </a:xfrm>
            <a:prstGeom prst="line">
              <a:avLst/>
            </a:prstGeom>
            <a:noFill/>
            <a:ln w="25400">
              <a:solidFill>
                <a:schemeClr val="tx1"/>
              </a:solidFill>
              <a:round/>
              <a:headEnd/>
              <a:tailEnd type="triangle" w="med" len="med"/>
            </a:ln>
          </p:spPr>
          <p:txBody>
            <a:bodyPr wrap="none" anchor="ctr"/>
            <a:lstStyle/>
            <a:p>
              <a:endParaRPr lang="en-US" dirty="0"/>
            </a:p>
          </p:txBody>
        </p:sp>
        <p:sp>
          <p:nvSpPr>
            <p:cNvPr id="13" name="Rectangle 21">
              <a:extLst>
                <a:ext uri="{FF2B5EF4-FFF2-40B4-BE49-F238E27FC236}">
                  <a16:creationId xmlns:a16="http://schemas.microsoft.com/office/drawing/2014/main" id="{019AA02E-0A09-5D6F-1E78-25A5F162E96C}"/>
                </a:ext>
              </a:extLst>
            </p:cNvPr>
            <p:cNvSpPr>
              <a:spLocks noChangeArrowheads="1"/>
            </p:cNvSpPr>
            <p:nvPr/>
          </p:nvSpPr>
          <p:spPr bwMode="auto">
            <a:xfrm>
              <a:off x="1152" y="1853"/>
              <a:ext cx="231" cy="286"/>
            </a:xfrm>
            <a:prstGeom prst="rect">
              <a:avLst/>
            </a:prstGeom>
            <a:noFill/>
            <a:ln w="12700">
              <a:noFill/>
              <a:miter lim="800000"/>
              <a:headEnd/>
              <a:tailEnd/>
            </a:ln>
          </p:spPr>
          <p:txBody>
            <a:bodyPr wrap="none" lIns="90488" tIns="44450" rIns="90488" bIns="44450">
              <a:spAutoFit/>
            </a:bodyPr>
            <a:lstStyle/>
            <a:p>
              <a:r>
                <a:rPr lang="en-US" sz="2400" b="1" dirty="0"/>
                <a:t>L</a:t>
              </a:r>
            </a:p>
          </p:txBody>
        </p:sp>
        <p:sp>
          <p:nvSpPr>
            <p:cNvPr id="14" name="Rectangle 22">
              <a:extLst>
                <a:ext uri="{FF2B5EF4-FFF2-40B4-BE49-F238E27FC236}">
                  <a16:creationId xmlns:a16="http://schemas.microsoft.com/office/drawing/2014/main" id="{91C9E547-8D71-8380-EED1-1817A1BE71D3}"/>
                </a:ext>
              </a:extLst>
            </p:cNvPr>
            <p:cNvSpPr>
              <a:spLocks noChangeArrowheads="1"/>
            </p:cNvSpPr>
            <p:nvPr/>
          </p:nvSpPr>
          <p:spPr bwMode="auto">
            <a:xfrm>
              <a:off x="2736" y="3053"/>
              <a:ext cx="242" cy="286"/>
            </a:xfrm>
            <a:prstGeom prst="rect">
              <a:avLst/>
            </a:prstGeom>
            <a:noFill/>
            <a:ln w="12700">
              <a:noFill/>
              <a:miter lim="800000"/>
              <a:headEnd/>
              <a:tailEnd/>
            </a:ln>
          </p:spPr>
          <p:txBody>
            <a:bodyPr wrap="none" lIns="90488" tIns="44450" rIns="90488" bIns="44450">
              <a:spAutoFit/>
            </a:bodyPr>
            <a:lstStyle/>
            <a:p>
              <a:r>
                <a:rPr lang="en-US" sz="2400" b="1" dirty="0"/>
                <a:t>S</a:t>
              </a:r>
            </a:p>
          </p:txBody>
        </p:sp>
        <p:sp>
          <p:nvSpPr>
            <p:cNvPr id="15" name="Rectangle 23">
              <a:extLst>
                <a:ext uri="{FF2B5EF4-FFF2-40B4-BE49-F238E27FC236}">
                  <a16:creationId xmlns:a16="http://schemas.microsoft.com/office/drawing/2014/main" id="{3509EB84-F2AF-643E-21D7-839D14296FD2}"/>
                </a:ext>
              </a:extLst>
            </p:cNvPr>
            <p:cNvSpPr>
              <a:spLocks noChangeArrowheads="1"/>
            </p:cNvSpPr>
            <p:nvPr/>
          </p:nvSpPr>
          <p:spPr bwMode="auto">
            <a:xfrm>
              <a:off x="1801" y="1440"/>
              <a:ext cx="3807" cy="599"/>
            </a:xfrm>
            <a:prstGeom prst="rect">
              <a:avLst/>
            </a:prstGeom>
            <a:noFill/>
            <a:ln w="12700">
              <a:noFill/>
              <a:miter lim="800000"/>
              <a:headEnd/>
              <a:tailEnd/>
            </a:ln>
          </p:spPr>
          <p:txBody>
            <a:bodyPr wrap="none" lIns="90488" tIns="44450" rIns="90488" bIns="44450">
              <a:spAutoFit/>
            </a:bodyPr>
            <a:lstStyle/>
            <a:p>
              <a:pPr algn="ctr"/>
              <a:r>
                <a:rPr lang="en-US" sz="2800" b="1" dirty="0"/>
                <a:t>r &lt; 8.7%: NPV</a:t>
              </a:r>
              <a:r>
                <a:rPr lang="en-US" sz="2800" b="1" baseline="-25000" dirty="0"/>
                <a:t>L</a:t>
              </a:r>
              <a:r>
                <a:rPr lang="en-US" sz="2800" b="1" dirty="0"/>
                <a:t>&gt; NPV</a:t>
              </a:r>
              <a:r>
                <a:rPr lang="en-US" sz="2800" b="1" baseline="-25000" dirty="0"/>
                <a:t>S </a:t>
              </a:r>
              <a:r>
                <a:rPr lang="en-US" sz="2800" b="1" dirty="0"/>
                <a:t>, IRR</a:t>
              </a:r>
              <a:r>
                <a:rPr lang="en-US" sz="2800" b="1" baseline="-25000" dirty="0"/>
                <a:t>S </a:t>
              </a:r>
              <a:r>
                <a:rPr lang="en-US" sz="2800" b="1" dirty="0"/>
                <a:t>&gt; IRR</a:t>
              </a:r>
              <a:r>
                <a:rPr lang="en-US" sz="2800" b="1" baseline="-25000" dirty="0"/>
                <a:t>L</a:t>
              </a:r>
              <a:endParaRPr lang="en-US" sz="2800" b="1" dirty="0"/>
            </a:p>
            <a:p>
              <a:pPr algn="ctr"/>
              <a:r>
                <a:rPr lang="en-US" sz="2800" b="1" dirty="0"/>
                <a:t>CONFLICT </a:t>
              </a:r>
            </a:p>
          </p:txBody>
        </p:sp>
        <p:sp>
          <p:nvSpPr>
            <p:cNvPr id="16" name="Rectangle 24">
              <a:extLst>
                <a:ext uri="{FF2B5EF4-FFF2-40B4-BE49-F238E27FC236}">
                  <a16:creationId xmlns:a16="http://schemas.microsoft.com/office/drawing/2014/main" id="{29EE676B-E1D4-DBA6-7F27-3771284D2B3C}"/>
                </a:ext>
              </a:extLst>
            </p:cNvPr>
            <p:cNvSpPr>
              <a:spLocks noChangeArrowheads="1"/>
            </p:cNvSpPr>
            <p:nvPr/>
          </p:nvSpPr>
          <p:spPr bwMode="auto">
            <a:xfrm>
              <a:off x="1801" y="2160"/>
              <a:ext cx="3804" cy="599"/>
            </a:xfrm>
            <a:prstGeom prst="rect">
              <a:avLst/>
            </a:prstGeom>
            <a:noFill/>
            <a:ln w="12700">
              <a:noFill/>
              <a:miter lim="800000"/>
              <a:headEnd/>
              <a:tailEnd/>
            </a:ln>
          </p:spPr>
          <p:txBody>
            <a:bodyPr wrap="none" lIns="90488" tIns="44450" rIns="90488" bIns="44450">
              <a:spAutoFit/>
            </a:bodyPr>
            <a:lstStyle/>
            <a:p>
              <a:pPr algn="ctr"/>
              <a:r>
                <a:rPr lang="en-US" sz="2800" b="1" dirty="0"/>
                <a:t>r &gt; 8.7%: NPV</a:t>
              </a:r>
              <a:r>
                <a:rPr lang="en-US" sz="2800" b="1" baseline="-25000" dirty="0"/>
                <a:t>S</a:t>
              </a:r>
              <a:r>
                <a:rPr lang="en-US" sz="2800" b="1" dirty="0"/>
                <a:t>&gt; NPV</a:t>
              </a:r>
              <a:r>
                <a:rPr lang="en-US" sz="2800" b="1" baseline="-25000" dirty="0"/>
                <a:t>L </a:t>
              </a:r>
              <a:r>
                <a:rPr lang="en-US" sz="2800" b="1" dirty="0"/>
                <a:t>, IRR</a:t>
              </a:r>
              <a:r>
                <a:rPr lang="en-US" sz="2800" b="1" baseline="-25000" dirty="0"/>
                <a:t>S </a:t>
              </a:r>
              <a:r>
                <a:rPr lang="en-US" sz="2800" b="1" dirty="0"/>
                <a:t>&gt; IRR</a:t>
              </a:r>
              <a:r>
                <a:rPr lang="en-US" sz="2800" b="1" baseline="-25000" dirty="0"/>
                <a:t>L</a:t>
              </a:r>
              <a:endParaRPr lang="en-US" sz="2800" b="1" dirty="0"/>
            </a:p>
            <a:p>
              <a:pPr algn="ctr"/>
              <a:r>
                <a:rPr lang="en-US" sz="2800" b="1" dirty="0"/>
                <a:t>NO CONFLICT </a:t>
              </a:r>
            </a:p>
          </p:txBody>
        </p:sp>
        <p:sp>
          <p:nvSpPr>
            <p:cNvPr id="17" name="Line 29">
              <a:extLst>
                <a:ext uri="{FF2B5EF4-FFF2-40B4-BE49-F238E27FC236}">
                  <a16:creationId xmlns:a16="http://schemas.microsoft.com/office/drawing/2014/main" id="{C11D6C59-8A6E-9C68-B490-D24E7E6DDED1}"/>
                </a:ext>
              </a:extLst>
            </p:cNvPr>
            <p:cNvSpPr>
              <a:spLocks noChangeShapeType="1"/>
            </p:cNvSpPr>
            <p:nvPr/>
          </p:nvSpPr>
          <p:spPr bwMode="auto">
            <a:xfrm>
              <a:off x="790" y="1682"/>
              <a:ext cx="1" cy="2403"/>
            </a:xfrm>
            <a:prstGeom prst="line">
              <a:avLst/>
            </a:prstGeom>
            <a:noFill/>
            <a:ln w="23876">
              <a:solidFill>
                <a:schemeClr val="tx1"/>
              </a:solidFill>
              <a:round/>
              <a:headEnd/>
              <a:tailEnd/>
            </a:ln>
          </p:spPr>
          <p:txBody>
            <a:bodyPr/>
            <a:lstStyle/>
            <a:p>
              <a:endParaRPr lang="en-US" dirty="0"/>
            </a:p>
          </p:txBody>
        </p:sp>
        <p:sp>
          <p:nvSpPr>
            <p:cNvPr id="18" name="Line 30">
              <a:extLst>
                <a:ext uri="{FF2B5EF4-FFF2-40B4-BE49-F238E27FC236}">
                  <a16:creationId xmlns:a16="http://schemas.microsoft.com/office/drawing/2014/main" id="{A8874DF7-C620-B97B-02B3-16AF22E94583}"/>
                </a:ext>
              </a:extLst>
            </p:cNvPr>
            <p:cNvSpPr>
              <a:spLocks noChangeShapeType="1"/>
            </p:cNvSpPr>
            <p:nvPr/>
          </p:nvSpPr>
          <p:spPr bwMode="auto">
            <a:xfrm>
              <a:off x="790" y="3740"/>
              <a:ext cx="2899" cy="1"/>
            </a:xfrm>
            <a:prstGeom prst="line">
              <a:avLst/>
            </a:prstGeom>
            <a:noFill/>
            <a:ln w="23876">
              <a:solidFill>
                <a:schemeClr val="tx1"/>
              </a:solidFill>
              <a:round/>
              <a:headEnd/>
              <a:tailEnd/>
            </a:ln>
          </p:spPr>
          <p:txBody>
            <a:bodyPr/>
            <a:lstStyle/>
            <a:p>
              <a:endParaRPr lang="en-US" dirty="0"/>
            </a:p>
          </p:txBody>
        </p:sp>
        <p:sp>
          <p:nvSpPr>
            <p:cNvPr id="19" name="Freeform 31">
              <a:extLst>
                <a:ext uri="{FF2B5EF4-FFF2-40B4-BE49-F238E27FC236}">
                  <a16:creationId xmlns:a16="http://schemas.microsoft.com/office/drawing/2014/main" id="{1900FD58-7CC0-194E-0F26-7D7F62B8CE0D}"/>
                </a:ext>
              </a:extLst>
            </p:cNvPr>
            <p:cNvSpPr>
              <a:spLocks/>
            </p:cNvSpPr>
            <p:nvPr/>
          </p:nvSpPr>
          <p:spPr bwMode="auto">
            <a:xfrm>
              <a:off x="790" y="2027"/>
              <a:ext cx="2317" cy="1851"/>
            </a:xfrm>
            <a:custGeom>
              <a:avLst/>
              <a:gdLst>
                <a:gd name="T0" fmla="*/ 0 w 450"/>
                <a:gd name="T1" fmla="*/ 0 h 386"/>
                <a:gd name="T2" fmla="*/ 79453 w 450"/>
                <a:gd name="T3" fmla="*/ 63951 h 386"/>
                <a:gd name="T4" fmla="*/ 158220 w 450"/>
                <a:gd name="T5" fmla="*/ 116886 h 386"/>
                <a:gd name="T6" fmla="*/ 237513 w 450"/>
                <a:gd name="T7" fmla="*/ 162322 h 386"/>
                <a:gd name="T8" fmla="*/ 316276 w 450"/>
                <a:gd name="T9" fmla="*/ 204104 h 386"/>
                <a:gd name="T10" fmla="*/ 0 60000 65536"/>
                <a:gd name="T11" fmla="*/ 0 60000 65536"/>
                <a:gd name="T12" fmla="*/ 0 60000 65536"/>
                <a:gd name="T13" fmla="*/ 0 60000 65536"/>
                <a:gd name="T14" fmla="*/ 0 60000 65536"/>
                <a:gd name="T15" fmla="*/ 0 w 450"/>
                <a:gd name="T16" fmla="*/ 0 h 386"/>
                <a:gd name="T17" fmla="*/ 450 w 450"/>
                <a:gd name="T18" fmla="*/ 386 h 386"/>
              </a:gdLst>
              <a:ahLst/>
              <a:cxnLst>
                <a:cxn ang="T10">
                  <a:pos x="T0" y="T1"/>
                </a:cxn>
                <a:cxn ang="T11">
                  <a:pos x="T2" y="T3"/>
                </a:cxn>
                <a:cxn ang="T12">
                  <a:pos x="T4" y="T5"/>
                </a:cxn>
                <a:cxn ang="T13">
                  <a:pos x="T6" y="T7"/>
                </a:cxn>
                <a:cxn ang="T14">
                  <a:pos x="T8" y="T9"/>
                </a:cxn>
              </a:cxnLst>
              <a:rect l="T15" t="T16" r="T17" b="T18"/>
              <a:pathLst>
                <a:path w="450" h="386">
                  <a:moveTo>
                    <a:pt x="0" y="0"/>
                  </a:moveTo>
                  <a:lnTo>
                    <a:pt x="113" y="121"/>
                  </a:lnTo>
                  <a:lnTo>
                    <a:pt x="225" y="221"/>
                  </a:lnTo>
                  <a:lnTo>
                    <a:pt x="338" y="307"/>
                  </a:lnTo>
                  <a:lnTo>
                    <a:pt x="450" y="386"/>
                  </a:lnTo>
                </a:path>
              </a:pathLst>
            </a:custGeom>
            <a:noFill/>
            <a:ln w="23876">
              <a:solidFill>
                <a:schemeClr val="tx1"/>
              </a:solidFill>
              <a:round/>
              <a:headEnd/>
              <a:tailEnd/>
            </a:ln>
          </p:spPr>
          <p:txBody>
            <a:bodyPr/>
            <a:lstStyle/>
            <a:p>
              <a:endParaRPr lang="en-US" dirty="0"/>
            </a:p>
          </p:txBody>
        </p:sp>
        <p:sp>
          <p:nvSpPr>
            <p:cNvPr id="20" name="Freeform 32">
              <a:extLst>
                <a:ext uri="{FF2B5EF4-FFF2-40B4-BE49-F238E27FC236}">
                  <a16:creationId xmlns:a16="http://schemas.microsoft.com/office/drawing/2014/main" id="{2A067A0A-A500-0D58-308B-D54D0E0EF441}"/>
                </a:ext>
              </a:extLst>
            </p:cNvPr>
            <p:cNvSpPr>
              <a:spLocks/>
            </p:cNvSpPr>
            <p:nvPr/>
          </p:nvSpPr>
          <p:spPr bwMode="auto">
            <a:xfrm>
              <a:off x="790" y="2368"/>
              <a:ext cx="2899" cy="1372"/>
            </a:xfrm>
            <a:custGeom>
              <a:avLst/>
              <a:gdLst>
                <a:gd name="T0" fmla="*/ 0 w 563"/>
                <a:gd name="T1" fmla="*/ 0 h 286"/>
                <a:gd name="T2" fmla="*/ 79462 w 563"/>
                <a:gd name="T3" fmla="*/ 41836 h 286"/>
                <a:gd name="T4" fmla="*/ 158235 w 563"/>
                <a:gd name="T5" fmla="*/ 75738 h 286"/>
                <a:gd name="T6" fmla="*/ 237569 w 563"/>
                <a:gd name="T7" fmla="*/ 106436 h 286"/>
                <a:gd name="T8" fmla="*/ 316341 w 563"/>
                <a:gd name="T9" fmla="*/ 132926 h 286"/>
                <a:gd name="T10" fmla="*/ 395804 w 563"/>
                <a:gd name="T11" fmla="*/ 151472 h 286"/>
                <a:gd name="T12" fmla="*/ 0 60000 65536"/>
                <a:gd name="T13" fmla="*/ 0 60000 65536"/>
                <a:gd name="T14" fmla="*/ 0 60000 65536"/>
                <a:gd name="T15" fmla="*/ 0 60000 65536"/>
                <a:gd name="T16" fmla="*/ 0 60000 65536"/>
                <a:gd name="T17" fmla="*/ 0 60000 65536"/>
                <a:gd name="T18" fmla="*/ 0 w 563"/>
                <a:gd name="T19" fmla="*/ 0 h 286"/>
                <a:gd name="T20" fmla="*/ 563 w 563"/>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563" h="286">
                  <a:moveTo>
                    <a:pt x="0" y="0"/>
                  </a:moveTo>
                  <a:lnTo>
                    <a:pt x="113" y="79"/>
                  </a:lnTo>
                  <a:lnTo>
                    <a:pt x="225" y="143"/>
                  </a:lnTo>
                  <a:lnTo>
                    <a:pt x="338" y="201"/>
                  </a:lnTo>
                  <a:lnTo>
                    <a:pt x="450" y="251"/>
                  </a:lnTo>
                  <a:lnTo>
                    <a:pt x="563" y="286"/>
                  </a:lnTo>
                </a:path>
              </a:pathLst>
            </a:custGeom>
            <a:noFill/>
            <a:ln w="23876">
              <a:solidFill>
                <a:schemeClr val="tx1"/>
              </a:solidFill>
              <a:round/>
              <a:headEnd/>
              <a:tailEnd/>
            </a:ln>
          </p:spPr>
          <p:txBody>
            <a:bodyPr/>
            <a:lstStyle/>
            <a:p>
              <a:endParaRPr lang="en-US" dirty="0"/>
            </a:p>
          </p:txBody>
        </p:sp>
        <p:sp>
          <p:nvSpPr>
            <p:cNvPr id="21" name="Rectangle 33">
              <a:extLst>
                <a:ext uri="{FF2B5EF4-FFF2-40B4-BE49-F238E27FC236}">
                  <a16:creationId xmlns:a16="http://schemas.microsoft.com/office/drawing/2014/main" id="{424210E7-6C20-D9CF-1158-F673A8DEC81E}"/>
                </a:ext>
              </a:extLst>
            </p:cNvPr>
            <p:cNvSpPr>
              <a:spLocks noChangeArrowheads="1"/>
            </p:cNvSpPr>
            <p:nvPr/>
          </p:nvSpPr>
          <p:spPr bwMode="auto">
            <a:xfrm>
              <a:off x="769" y="2008"/>
              <a:ext cx="46" cy="43"/>
            </a:xfrm>
            <a:prstGeom prst="rect">
              <a:avLst/>
            </a:prstGeom>
            <a:solidFill>
              <a:srgbClr val="000000"/>
            </a:solidFill>
            <a:ln w="9525">
              <a:noFill/>
              <a:miter lim="800000"/>
              <a:headEnd/>
              <a:tailEnd/>
            </a:ln>
          </p:spPr>
          <p:txBody>
            <a:bodyPr/>
            <a:lstStyle/>
            <a:p>
              <a:endParaRPr lang="en-US" dirty="0"/>
            </a:p>
          </p:txBody>
        </p:sp>
        <p:sp>
          <p:nvSpPr>
            <p:cNvPr id="22" name="Line 34">
              <a:extLst>
                <a:ext uri="{FF2B5EF4-FFF2-40B4-BE49-F238E27FC236}">
                  <a16:creationId xmlns:a16="http://schemas.microsoft.com/office/drawing/2014/main" id="{B07E4DB3-07F7-2FD2-43FE-E97009D99928}"/>
                </a:ext>
              </a:extLst>
            </p:cNvPr>
            <p:cNvSpPr>
              <a:spLocks noChangeShapeType="1"/>
            </p:cNvSpPr>
            <p:nvPr/>
          </p:nvSpPr>
          <p:spPr bwMode="auto">
            <a:xfrm flipH="1" flipV="1">
              <a:off x="769" y="2008"/>
              <a:ext cx="21" cy="19"/>
            </a:xfrm>
            <a:prstGeom prst="line">
              <a:avLst/>
            </a:prstGeom>
            <a:noFill/>
            <a:ln w="7938">
              <a:solidFill>
                <a:srgbClr val="000000"/>
              </a:solidFill>
              <a:round/>
              <a:headEnd/>
              <a:tailEnd/>
            </a:ln>
          </p:spPr>
          <p:txBody>
            <a:bodyPr/>
            <a:lstStyle/>
            <a:p>
              <a:endParaRPr lang="en-US" dirty="0"/>
            </a:p>
          </p:txBody>
        </p:sp>
        <p:sp>
          <p:nvSpPr>
            <p:cNvPr id="23" name="Line 35">
              <a:extLst>
                <a:ext uri="{FF2B5EF4-FFF2-40B4-BE49-F238E27FC236}">
                  <a16:creationId xmlns:a16="http://schemas.microsoft.com/office/drawing/2014/main" id="{84603683-1069-60F2-11E0-F6797E83F842}"/>
                </a:ext>
              </a:extLst>
            </p:cNvPr>
            <p:cNvSpPr>
              <a:spLocks noChangeShapeType="1"/>
            </p:cNvSpPr>
            <p:nvPr/>
          </p:nvSpPr>
          <p:spPr bwMode="auto">
            <a:xfrm>
              <a:off x="790" y="2027"/>
              <a:ext cx="20" cy="20"/>
            </a:xfrm>
            <a:prstGeom prst="line">
              <a:avLst/>
            </a:prstGeom>
            <a:noFill/>
            <a:ln w="7938">
              <a:solidFill>
                <a:srgbClr val="000000"/>
              </a:solidFill>
              <a:round/>
              <a:headEnd/>
              <a:tailEnd/>
            </a:ln>
          </p:spPr>
          <p:txBody>
            <a:bodyPr/>
            <a:lstStyle/>
            <a:p>
              <a:endParaRPr lang="en-US" dirty="0"/>
            </a:p>
          </p:txBody>
        </p:sp>
        <p:sp>
          <p:nvSpPr>
            <p:cNvPr id="24" name="Line 36">
              <a:extLst>
                <a:ext uri="{FF2B5EF4-FFF2-40B4-BE49-F238E27FC236}">
                  <a16:creationId xmlns:a16="http://schemas.microsoft.com/office/drawing/2014/main" id="{CE094880-0E2C-AC87-4325-69FE41079877}"/>
                </a:ext>
              </a:extLst>
            </p:cNvPr>
            <p:cNvSpPr>
              <a:spLocks noChangeShapeType="1"/>
            </p:cNvSpPr>
            <p:nvPr/>
          </p:nvSpPr>
          <p:spPr bwMode="auto">
            <a:xfrm flipH="1">
              <a:off x="769" y="2027"/>
              <a:ext cx="21" cy="20"/>
            </a:xfrm>
            <a:prstGeom prst="line">
              <a:avLst/>
            </a:prstGeom>
            <a:noFill/>
            <a:ln w="7938">
              <a:solidFill>
                <a:srgbClr val="000000"/>
              </a:solidFill>
              <a:round/>
              <a:headEnd/>
              <a:tailEnd/>
            </a:ln>
          </p:spPr>
          <p:txBody>
            <a:bodyPr/>
            <a:lstStyle/>
            <a:p>
              <a:endParaRPr lang="en-US" dirty="0"/>
            </a:p>
          </p:txBody>
        </p:sp>
        <p:sp>
          <p:nvSpPr>
            <p:cNvPr id="25" name="Line 37">
              <a:extLst>
                <a:ext uri="{FF2B5EF4-FFF2-40B4-BE49-F238E27FC236}">
                  <a16:creationId xmlns:a16="http://schemas.microsoft.com/office/drawing/2014/main" id="{764FDF3F-5323-549C-EEAB-270D06679079}"/>
                </a:ext>
              </a:extLst>
            </p:cNvPr>
            <p:cNvSpPr>
              <a:spLocks noChangeShapeType="1"/>
            </p:cNvSpPr>
            <p:nvPr/>
          </p:nvSpPr>
          <p:spPr bwMode="auto">
            <a:xfrm flipV="1">
              <a:off x="790" y="2008"/>
              <a:ext cx="20" cy="19"/>
            </a:xfrm>
            <a:prstGeom prst="line">
              <a:avLst/>
            </a:prstGeom>
            <a:noFill/>
            <a:ln w="7938">
              <a:solidFill>
                <a:srgbClr val="000000"/>
              </a:solidFill>
              <a:round/>
              <a:headEnd/>
              <a:tailEnd/>
            </a:ln>
          </p:spPr>
          <p:txBody>
            <a:bodyPr/>
            <a:lstStyle/>
            <a:p>
              <a:endParaRPr lang="en-US" dirty="0"/>
            </a:p>
          </p:txBody>
        </p:sp>
        <p:sp>
          <p:nvSpPr>
            <p:cNvPr id="26" name="Line 40">
              <a:extLst>
                <a:ext uri="{FF2B5EF4-FFF2-40B4-BE49-F238E27FC236}">
                  <a16:creationId xmlns:a16="http://schemas.microsoft.com/office/drawing/2014/main" id="{7420BC28-E5F6-DFC0-9720-20EDF19905EB}"/>
                </a:ext>
              </a:extLst>
            </p:cNvPr>
            <p:cNvSpPr>
              <a:spLocks noChangeShapeType="1"/>
            </p:cNvSpPr>
            <p:nvPr/>
          </p:nvSpPr>
          <p:spPr bwMode="auto">
            <a:xfrm>
              <a:off x="1372" y="2608"/>
              <a:ext cx="20" cy="19"/>
            </a:xfrm>
            <a:prstGeom prst="line">
              <a:avLst/>
            </a:prstGeom>
            <a:noFill/>
            <a:ln w="7938">
              <a:solidFill>
                <a:srgbClr val="000000"/>
              </a:solidFill>
              <a:round/>
              <a:headEnd/>
              <a:tailEnd/>
            </a:ln>
          </p:spPr>
          <p:txBody>
            <a:bodyPr/>
            <a:lstStyle/>
            <a:p>
              <a:endParaRPr lang="en-US" dirty="0"/>
            </a:p>
          </p:txBody>
        </p:sp>
        <p:sp>
          <p:nvSpPr>
            <p:cNvPr id="27" name="Rectangle 53">
              <a:extLst>
                <a:ext uri="{FF2B5EF4-FFF2-40B4-BE49-F238E27FC236}">
                  <a16:creationId xmlns:a16="http://schemas.microsoft.com/office/drawing/2014/main" id="{AE382065-1E3F-BD33-580C-598244D4A091}"/>
                </a:ext>
              </a:extLst>
            </p:cNvPr>
            <p:cNvSpPr>
              <a:spLocks noChangeArrowheads="1"/>
            </p:cNvSpPr>
            <p:nvPr/>
          </p:nvSpPr>
          <p:spPr bwMode="auto">
            <a:xfrm>
              <a:off x="3087" y="3859"/>
              <a:ext cx="46" cy="44"/>
            </a:xfrm>
            <a:prstGeom prst="rect">
              <a:avLst/>
            </a:prstGeom>
            <a:solidFill>
              <a:srgbClr val="000000"/>
            </a:solidFill>
            <a:ln w="9525">
              <a:noFill/>
              <a:miter lim="800000"/>
              <a:headEnd/>
              <a:tailEnd/>
            </a:ln>
          </p:spPr>
          <p:txBody>
            <a:bodyPr/>
            <a:lstStyle/>
            <a:p>
              <a:endParaRPr lang="en-US" dirty="0"/>
            </a:p>
          </p:txBody>
        </p:sp>
        <p:sp>
          <p:nvSpPr>
            <p:cNvPr id="28" name="Line 54">
              <a:extLst>
                <a:ext uri="{FF2B5EF4-FFF2-40B4-BE49-F238E27FC236}">
                  <a16:creationId xmlns:a16="http://schemas.microsoft.com/office/drawing/2014/main" id="{56025C4D-515A-CA42-18B8-BB224123E26A}"/>
                </a:ext>
              </a:extLst>
            </p:cNvPr>
            <p:cNvSpPr>
              <a:spLocks noChangeShapeType="1"/>
            </p:cNvSpPr>
            <p:nvPr/>
          </p:nvSpPr>
          <p:spPr bwMode="auto">
            <a:xfrm flipH="1" flipV="1">
              <a:off x="3087" y="3859"/>
              <a:ext cx="20" cy="19"/>
            </a:xfrm>
            <a:prstGeom prst="line">
              <a:avLst/>
            </a:prstGeom>
            <a:noFill/>
            <a:ln w="7938">
              <a:solidFill>
                <a:srgbClr val="000000"/>
              </a:solidFill>
              <a:round/>
              <a:headEnd/>
              <a:tailEnd/>
            </a:ln>
          </p:spPr>
          <p:txBody>
            <a:bodyPr/>
            <a:lstStyle/>
            <a:p>
              <a:endParaRPr lang="en-US" dirty="0"/>
            </a:p>
          </p:txBody>
        </p:sp>
        <p:sp>
          <p:nvSpPr>
            <p:cNvPr id="29" name="Line 55">
              <a:extLst>
                <a:ext uri="{FF2B5EF4-FFF2-40B4-BE49-F238E27FC236}">
                  <a16:creationId xmlns:a16="http://schemas.microsoft.com/office/drawing/2014/main" id="{507E8150-AF17-437F-BBFC-9E42901D8295}"/>
                </a:ext>
              </a:extLst>
            </p:cNvPr>
            <p:cNvSpPr>
              <a:spLocks noChangeShapeType="1"/>
            </p:cNvSpPr>
            <p:nvPr/>
          </p:nvSpPr>
          <p:spPr bwMode="auto">
            <a:xfrm>
              <a:off x="3107" y="3878"/>
              <a:ext cx="21" cy="20"/>
            </a:xfrm>
            <a:prstGeom prst="line">
              <a:avLst/>
            </a:prstGeom>
            <a:noFill/>
            <a:ln w="7938">
              <a:solidFill>
                <a:srgbClr val="000000"/>
              </a:solidFill>
              <a:round/>
              <a:headEnd/>
              <a:tailEnd/>
            </a:ln>
          </p:spPr>
          <p:txBody>
            <a:bodyPr/>
            <a:lstStyle/>
            <a:p>
              <a:endParaRPr lang="en-US" dirty="0"/>
            </a:p>
          </p:txBody>
        </p:sp>
        <p:sp>
          <p:nvSpPr>
            <p:cNvPr id="30" name="Line 56">
              <a:extLst>
                <a:ext uri="{FF2B5EF4-FFF2-40B4-BE49-F238E27FC236}">
                  <a16:creationId xmlns:a16="http://schemas.microsoft.com/office/drawing/2014/main" id="{9F4CAD07-7779-B08A-27BD-40078ABD14E9}"/>
                </a:ext>
              </a:extLst>
            </p:cNvPr>
            <p:cNvSpPr>
              <a:spLocks noChangeShapeType="1"/>
            </p:cNvSpPr>
            <p:nvPr/>
          </p:nvSpPr>
          <p:spPr bwMode="auto">
            <a:xfrm flipH="1">
              <a:off x="3087" y="3878"/>
              <a:ext cx="20" cy="20"/>
            </a:xfrm>
            <a:prstGeom prst="line">
              <a:avLst/>
            </a:prstGeom>
            <a:noFill/>
            <a:ln w="7938">
              <a:solidFill>
                <a:srgbClr val="000000"/>
              </a:solidFill>
              <a:round/>
              <a:headEnd/>
              <a:tailEnd/>
            </a:ln>
          </p:spPr>
          <p:txBody>
            <a:bodyPr/>
            <a:lstStyle/>
            <a:p>
              <a:endParaRPr lang="en-US" dirty="0"/>
            </a:p>
          </p:txBody>
        </p:sp>
        <p:sp>
          <p:nvSpPr>
            <p:cNvPr id="31" name="Line 57">
              <a:extLst>
                <a:ext uri="{FF2B5EF4-FFF2-40B4-BE49-F238E27FC236}">
                  <a16:creationId xmlns:a16="http://schemas.microsoft.com/office/drawing/2014/main" id="{B66DF341-7916-8526-AA97-12BA63A361D8}"/>
                </a:ext>
              </a:extLst>
            </p:cNvPr>
            <p:cNvSpPr>
              <a:spLocks noChangeShapeType="1"/>
            </p:cNvSpPr>
            <p:nvPr/>
          </p:nvSpPr>
          <p:spPr bwMode="auto">
            <a:xfrm flipV="1">
              <a:off x="3107" y="3859"/>
              <a:ext cx="21" cy="19"/>
            </a:xfrm>
            <a:prstGeom prst="line">
              <a:avLst/>
            </a:prstGeom>
            <a:noFill/>
            <a:ln w="7938">
              <a:solidFill>
                <a:srgbClr val="000000"/>
              </a:solidFill>
              <a:round/>
              <a:headEnd/>
              <a:tailEnd/>
            </a:ln>
          </p:spPr>
          <p:txBody>
            <a:bodyPr/>
            <a:lstStyle/>
            <a:p>
              <a:endParaRPr lang="en-US" dirty="0"/>
            </a:p>
          </p:txBody>
        </p:sp>
        <p:sp>
          <p:nvSpPr>
            <p:cNvPr id="32" name="Rectangle 58">
              <a:extLst>
                <a:ext uri="{FF2B5EF4-FFF2-40B4-BE49-F238E27FC236}">
                  <a16:creationId xmlns:a16="http://schemas.microsoft.com/office/drawing/2014/main" id="{34D50D98-B363-2675-B630-4ED35C86A116}"/>
                </a:ext>
              </a:extLst>
            </p:cNvPr>
            <p:cNvSpPr>
              <a:spLocks noChangeArrowheads="1"/>
            </p:cNvSpPr>
            <p:nvPr/>
          </p:nvSpPr>
          <p:spPr bwMode="auto">
            <a:xfrm>
              <a:off x="769" y="2349"/>
              <a:ext cx="46" cy="43"/>
            </a:xfrm>
            <a:prstGeom prst="rect">
              <a:avLst/>
            </a:prstGeom>
            <a:solidFill>
              <a:srgbClr val="000000"/>
            </a:solidFill>
            <a:ln w="9525">
              <a:noFill/>
              <a:miter lim="800000"/>
              <a:headEnd/>
              <a:tailEnd/>
            </a:ln>
          </p:spPr>
          <p:txBody>
            <a:bodyPr/>
            <a:lstStyle/>
            <a:p>
              <a:endParaRPr lang="en-US" dirty="0"/>
            </a:p>
          </p:txBody>
        </p:sp>
        <p:sp>
          <p:nvSpPr>
            <p:cNvPr id="33" name="Line 59">
              <a:extLst>
                <a:ext uri="{FF2B5EF4-FFF2-40B4-BE49-F238E27FC236}">
                  <a16:creationId xmlns:a16="http://schemas.microsoft.com/office/drawing/2014/main" id="{D9684461-C4B4-A04E-973D-02D6D72F6F56}"/>
                </a:ext>
              </a:extLst>
            </p:cNvPr>
            <p:cNvSpPr>
              <a:spLocks noChangeShapeType="1"/>
            </p:cNvSpPr>
            <p:nvPr/>
          </p:nvSpPr>
          <p:spPr bwMode="auto">
            <a:xfrm flipH="1" flipV="1">
              <a:off x="769" y="2349"/>
              <a:ext cx="21" cy="19"/>
            </a:xfrm>
            <a:prstGeom prst="line">
              <a:avLst/>
            </a:prstGeom>
            <a:noFill/>
            <a:ln w="7938">
              <a:solidFill>
                <a:srgbClr val="000000"/>
              </a:solidFill>
              <a:round/>
              <a:headEnd/>
              <a:tailEnd/>
            </a:ln>
          </p:spPr>
          <p:txBody>
            <a:bodyPr/>
            <a:lstStyle/>
            <a:p>
              <a:endParaRPr lang="en-US" dirty="0"/>
            </a:p>
          </p:txBody>
        </p:sp>
        <p:sp>
          <p:nvSpPr>
            <p:cNvPr id="34" name="Line 60">
              <a:extLst>
                <a:ext uri="{FF2B5EF4-FFF2-40B4-BE49-F238E27FC236}">
                  <a16:creationId xmlns:a16="http://schemas.microsoft.com/office/drawing/2014/main" id="{18CA97D7-EE0F-B0AE-B426-1408F01D9D28}"/>
                </a:ext>
              </a:extLst>
            </p:cNvPr>
            <p:cNvSpPr>
              <a:spLocks noChangeShapeType="1"/>
            </p:cNvSpPr>
            <p:nvPr/>
          </p:nvSpPr>
          <p:spPr bwMode="auto">
            <a:xfrm>
              <a:off x="790" y="2368"/>
              <a:ext cx="20" cy="19"/>
            </a:xfrm>
            <a:prstGeom prst="line">
              <a:avLst/>
            </a:prstGeom>
            <a:noFill/>
            <a:ln w="7938">
              <a:solidFill>
                <a:srgbClr val="000000"/>
              </a:solidFill>
              <a:round/>
              <a:headEnd/>
              <a:tailEnd/>
            </a:ln>
          </p:spPr>
          <p:txBody>
            <a:bodyPr/>
            <a:lstStyle/>
            <a:p>
              <a:endParaRPr lang="en-US" dirty="0"/>
            </a:p>
          </p:txBody>
        </p:sp>
        <p:sp>
          <p:nvSpPr>
            <p:cNvPr id="35" name="Line 61">
              <a:extLst>
                <a:ext uri="{FF2B5EF4-FFF2-40B4-BE49-F238E27FC236}">
                  <a16:creationId xmlns:a16="http://schemas.microsoft.com/office/drawing/2014/main" id="{D17B54EB-EEB8-0A26-E06D-6018133956F3}"/>
                </a:ext>
              </a:extLst>
            </p:cNvPr>
            <p:cNvSpPr>
              <a:spLocks noChangeShapeType="1"/>
            </p:cNvSpPr>
            <p:nvPr/>
          </p:nvSpPr>
          <p:spPr bwMode="auto">
            <a:xfrm flipH="1">
              <a:off x="769" y="2368"/>
              <a:ext cx="21" cy="19"/>
            </a:xfrm>
            <a:prstGeom prst="line">
              <a:avLst/>
            </a:prstGeom>
            <a:noFill/>
            <a:ln w="7938">
              <a:solidFill>
                <a:srgbClr val="000000"/>
              </a:solidFill>
              <a:round/>
              <a:headEnd/>
              <a:tailEnd/>
            </a:ln>
          </p:spPr>
          <p:txBody>
            <a:bodyPr/>
            <a:lstStyle/>
            <a:p>
              <a:endParaRPr lang="en-US" dirty="0"/>
            </a:p>
          </p:txBody>
        </p:sp>
        <p:sp>
          <p:nvSpPr>
            <p:cNvPr id="36" name="Line 62">
              <a:extLst>
                <a:ext uri="{FF2B5EF4-FFF2-40B4-BE49-F238E27FC236}">
                  <a16:creationId xmlns:a16="http://schemas.microsoft.com/office/drawing/2014/main" id="{92DE4FAA-2924-D554-E428-EAD79BA34478}"/>
                </a:ext>
              </a:extLst>
            </p:cNvPr>
            <p:cNvSpPr>
              <a:spLocks noChangeShapeType="1"/>
            </p:cNvSpPr>
            <p:nvPr/>
          </p:nvSpPr>
          <p:spPr bwMode="auto">
            <a:xfrm flipV="1">
              <a:off x="790" y="2349"/>
              <a:ext cx="20" cy="19"/>
            </a:xfrm>
            <a:prstGeom prst="line">
              <a:avLst/>
            </a:prstGeom>
            <a:noFill/>
            <a:ln w="7938">
              <a:solidFill>
                <a:srgbClr val="000000"/>
              </a:solidFill>
              <a:round/>
              <a:headEnd/>
              <a:tailEnd/>
            </a:ln>
          </p:spPr>
          <p:txBody>
            <a:bodyPr/>
            <a:lstStyle/>
            <a:p>
              <a:endParaRPr lang="en-US" dirty="0"/>
            </a:p>
          </p:txBody>
        </p:sp>
        <p:sp>
          <p:nvSpPr>
            <p:cNvPr id="37" name="Line 63">
              <a:extLst>
                <a:ext uri="{FF2B5EF4-FFF2-40B4-BE49-F238E27FC236}">
                  <a16:creationId xmlns:a16="http://schemas.microsoft.com/office/drawing/2014/main" id="{3578DCAB-BCD8-06BD-6B9F-CF7BF0B0A378}"/>
                </a:ext>
              </a:extLst>
            </p:cNvPr>
            <p:cNvSpPr>
              <a:spLocks noChangeShapeType="1"/>
            </p:cNvSpPr>
            <p:nvPr/>
          </p:nvSpPr>
          <p:spPr bwMode="auto">
            <a:xfrm flipV="1">
              <a:off x="790" y="2349"/>
              <a:ext cx="1" cy="19"/>
            </a:xfrm>
            <a:prstGeom prst="line">
              <a:avLst/>
            </a:prstGeom>
            <a:noFill/>
            <a:ln w="7938">
              <a:solidFill>
                <a:srgbClr val="000000"/>
              </a:solidFill>
              <a:round/>
              <a:headEnd/>
              <a:tailEnd/>
            </a:ln>
          </p:spPr>
          <p:txBody>
            <a:bodyPr/>
            <a:lstStyle/>
            <a:p>
              <a:endParaRPr lang="en-US" dirty="0"/>
            </a:p>
          </p:txBody>
        </p:sp>
        <p:sp>
          <p:nvSpPr>
            <p:cNvPr id="38" name="Line 64">
              <a:extLst>
                <a:ext uri="{FF2B5EF4-FFF2-40B4-BE49-F238E27FC236}">
                  <a16:creationId xmlns:a16="http://schemas.microsoft.com/office/drawing/2014/main" id="{08D37A49-05B7-B1D6-B6C2-F286B272DA38}"/>
                </a:ext>
              </a:extLst>
            </p:cNvPr>
            <p:cNvSpPr>
              <a:spLocks noChangeShapeType="1"/>
            </p:cNvSpPr>
            <p:nvPr/>
          </p:nvSpPr>
          <p:spPr bwMode="auto">
            <a:xfrm>
              <a:off x="790" y="2368"/>
              <a:ext cx="1" cy="19"/>
            </a:xfrm>
            <a:prstGeom prst="line">
              <a:avLst/>
            </a:prstGeom>
            <a:noFill/>
            <a:ln w="7938">
              <a:solidFill>
                <a:srgbClr val="000000"/>
              </a:solidFill>
              <a:round/>
              <a:headEnd/>
              <a:tailEnd/>
            </a:ln>
          </p:spPr>
          <p:txBody>
            <a:bodyPr/>
            <a:lstStyle/>
            <a:p>
              <a:endParaRPr lang="en-US" dirty="0"/>
            </a:p>
          </p:txBody>
        </p:sp>
        <p:sp>
          <p:nvSpPr>
            <p:cNvPr id="39" name="Line 81">
              <a:extLst>
                <a:ext uri="{FF2B5EF4-FFF2-40B4-BE49-F238E27FC236}">
                  <a16:creationId xmlns:a16="http://schemas.microsoft.com/office/drawing/2014/main" id="{0A28FC44-9FBC-BDB0-7B04-DCD17522275F}"/>
                </a:ext>
              </a:extLst>
            </p:cNvPr>
            <p:cNvSpPr>
              <a:spLocks noChangeShapeType="1"/>
            </p:cNvSpPr>
            <p:nvPr/>
          </p:nvSpPr>
          <p:spPr bwMode="auto">
            <a:xfrm>
              <a:off x="2530" y="3332"/>
              <a:ext cx="21" cy="19"/>
            </a:xfrm>
            <a:prstGeom prst="line">
              <a:avLst/>
            </a:prstGeom>
            <a:noFill/>
            <a:ln w="7938">
              <a:solidFill>
                <a:srgbClr val="000000"/>
              </a:solidFill>
              <a:round/>
              <a:headEnd/>
              <a:tailEnd/>
            </a:ln>
          </p:spPr>
          <p:txBody>
            <a:bodyPr/>
            <a:lstStyle/>
            <a:p>
              <a:endParaRPr lang="en-US" dirty="0"/>
            </a:p>
          </p:txBody>
        </p:sp>
      </p:grpSp>
    </p:spTree>
    <p:extLst>
      <p:ext uri="{BB962C8B-B14F-4D97-AF65-F5344CB8AC3E}">
        <p14:creationId xmlns:p14="http://schemas.microsoft.com/office/powerpoint/2010/main" val="4159024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6F69F-B580-6AE9-128E-84B4385F9269}"/>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Two Reasons NPV Profiles Cross</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4D1860B-0530-710F-4F08-054E5469FF08}"/>
              </a:ext>
            </a:extLst>
          </p:cNvPr>
          <p:cNvSpPr>
            <a:spLocks noGrp="1"/>
          </p:cNvSpPr>
          <p:nvPr>
            <p:ph idx="1"/>
          </p:nvPr>
        </p:nvSpPr>
        <p:spPr/>
        <p:txBody>
          <a:bodyPr>
            <a:normAutofit fontScale="92500" lnSpcReduction="20000"/>
          </a:bodyPr>
          <a:lstStyle/>
          <a:p>
            <a:r>
              <a:rPr lang="en-US" sz="3200" dirty="0">
                <a:latin typeface="Times New Roman" panose="02020603050405020304" pitchFamily="18" charset="0"/>
                <a:cs typeface="Times New Roman" panose="02020603050405020304" pitchFamily="18" charset="0"/>
              </a:rPr>
              <a:t>If profiles don’t cross, one project dominates the other.</a:t>
            </a:r>
          </a:p>
          <a:p>
            <a:pPr algn="just" eaLnBrk="1" hangingPunct="1"/>
            <a:r>
              <a:rPr lang="en-US" sz="3200" b="1" dirty="0">
                <a:latin typeface="Times New Roman" panose="02020603050405020304" pitchFamily="18" charset="0"/>
                <a:cs typeface="Times New Roman" panose="02020603050405020304" pitchFamily="18" charset="0"/>
              </a:rPr>
              <a:t>Size </a:t>
            </a:r>
            <a:r>
              <a:rPr lang="en-US" sz="3200" dirty="0">
                <a:latin typeface="Times New Roman" panose="02020603050405020304" pitchFamily="18" charset="0"/>
                <a:cs typeface="Times New Roman" panose="02020603050405020304" pitchFamily="18" charset="0"/>
              </a:rPr>
              <a:t>(scale) differences.  Smaller project frees up funds at t = 0 for investment.  The higher the opportunity cost, the more valuable these funds, so high r favors small projects.</a:t>
            </a:r>
          </a:p>
          <a:p>
            <a:pPr algn="just" eaLnBrk="1" hangingPunct="1"/>
            <a:r>
              <a:rPr lang="en-US" sz="3200" b="1" dirty="0">
                <a:latin typeface="Times New Roman" panose="02020603050405020304" pitchFamily="18" charset="0"/>
                <a:cs typeface="Times New Roman" panose="02020603050405020304" pitchFamily="18" charset="0"/>
              </a:rPr>
              <a:t>Timing</a:t>
            </a:r>
            <a:r>
              <a:rPr lang="en-US" sz="3200" dirty="0">
                <a:latin typeface="Times New Roman" panose="02020603050405020304" pitchFamily="18" charset="0"/>
                <a:cs typeface="Times New Roman" panose="02020603050405020304" pitchFamily="18" charset="0"/>
              </a:rPr>
              <a:t> differences.  Project with faster payback provides more CF in early years for reinvestment.  If r is high, early CF especially good, NPV</a:t>
            </a:r>
            <a:r>
              <a:rPr lang="en-US" sz="3200" baseline="-25000" dirty="0">
                <a:latin typeface="Times New Roman" panose="02020603050405020304" pitchFamily="18" charset="0"/>
                <a:cs typeface="Times New Roman" panose="02020603050405020304" pitchFamily="18" charset="0"/>
              </a:rPr>
              <a:t>S</a:t>
            </a:r>
            <a:r>
              <a:rPr lang="en-US" sz="3200" dirty="0">
                <a:latin typeface="Times New Roman" panose="02020603050405020304" pitchFamily="18" charset="0"/>
                <a:cs typeface="Times New Roman" panose="02020603050405020304" pitchFamily="18" charset="0"/>
              </a:rPr>
              <a:t> &gt; NPV</a:t>
            </a:r>
            <a:r>
              <a:rPr lang="en-US" sz="3200" baseline="-25000" dirty="0">
                <a:latin typeface="Times New Roman" panose="02020603050405020304" pitchFamily="18" charset="0"/>
                <a:cs typeface="Times New Roman" panose="02020603050405020304" pitchFamily="18" charset="0"/>
              </a:rPr>
              <a:t>L</a:t>
            </a:r>
            <a:r>
              <a:rPr lang="en-US" sz="3200" dirty="0">
                <a:latin typeface="Times New Roman" panose="02020603050405020304" pitchFamily="18" charset="0"/>
                <a:cs typeface="Times New Roman" panose="02020603050405020304" pitchFamily="18" charset="0"/>
              </a:rPr>
              <a:t>.</a:t>
            </a:r>
          </a:p>
          <a:p>
            <a:endParaRPr lang="en-US" sz="32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364425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AB428-57A1-D226-2C09-CA6040834B38}"/>
              </a:ext>
            </a:extLst>
          </p:cNvPr>
          <p:cNvSpPr>
            <a:spLocks noGrp="1"/>
          </p:cNvSpPr>
          <p:nvPr>
            <p:ph type="title"/>
          </p:nvPr>
        </p:nvSpPr>
        <p:spPr>
          <a:xfrm>
            <a:off x="785460" y="439765"/>
            <a:ext cx="7729890" cy="1325563"/>
          </a:xfrm>
        </p:spPr>
        <p:txBody>
          <a:bodyPr>
            <a:normAutofit/>
          </a:bodyPr>
          <a:lstStyle/>
          <a:p>
            <a:r>
              <a:rPr lang="en-US" sz="3500" dirty="0">
                <a:latin typeface="Times New Roman" panose="02020603050405020304" pitchFamily="18" charset="0"/>
                <a:cs typeface="Times New Roman" panose="02020603050405020304" pitchFamily="18" charset="0"/>
              </a:rPr>
              <a:t>Modified Internal Rate of Return (MIRR)</a:t>
            </a:r>
            <a:endParaRPr lang="en-IN" sz="35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F800D6C-C009-6673-04A0-FA394717E236}"/>
              </a:ext>
            </a:extLst>
          </p:cNvPr>
          <p:cNvSpPr>
            <a:spLocks noGrp="1"/>
          </p:cNvSpPr>
          <p:nvPr>
            <p:ph idx="1"/>
          </p:nvPr>
        </p:nvSpPr>
        <p:spPr>
          <a:xfrm>
            <a:off x="1068678" y="2494450"/>
            <a:ext cx="3040158" cy="3563159"/>
          </a:xfrm>
        </p:spPr>
        <p:txBody>
          <a:bodyPr>
            <a:normAutofit/>
          </a:bodyPr>
          <a:lstStyle/>
          <a:p>
            <a:pPr marL="0" indent="0">
              <a:buNone/>
            </a:pPr>
            <a:r>
              <a:rPr lang="en-US" sz="2100" dirty="0">
                <a:latin typeface="Times New Roman" panose="02020603050405020304" pitchFamily="18" charset="0"/>
                <a:cs typeface="Times New Roman" panose="02020603050405020304" pitchFamily="18" charset="0"/>
              </a:rPr>
              <a:t>MIRR is the discount rate that causes the PV of a project’s terminal value (TV) to equal the PV of costs.</a:t>
            </a:r>
          </a:p>
          <a:p>
            <a:endParaRPr lang="en-IN" sz="2100" dirty="0"/>
          </a:p>
        </p:txBody>
      </p:sp>
      <p:pic>
        <p:nvPicPr>
          <p:cNvPr id="4" name="Content Placeholder 3" descr="Text&#10;&#10;Description automatically generated">
            <a:extLst>
              <a:ext uri="{FF2B5EF4-FFF2-40B4-BE49-F238E27FC236}">
                <a16:creationId xmlns:a16="http://schemas.microsoft.com/office/drawing/2014/main" id="{1D2FE51C-19A7-7DD0-50C6-366151109D31}"/>
              </a:ext>
            </a:extLst>
          </p:cNvPr>
          <p:cNvPicPr>
            <a:picLocks noChangeAspect="1"/>
          </p:cNvPicPr>
          <p:nvPr/>
        </p:nvPicPr>
        <p:blipFill>
          <a:blip r:embed="rId2"/>
          <a:srcRect t="-6550" b="-6550"/>
          <a:stretch>
            <a:fillRect/>
          </a:stretch>
        </p:blipFill>
        <p:spPr>
          <a:xfrm>
            <a:off x="4574169" y="3283631"/>
            <a:ext cx="3601803" cy="1980862"/>
          </a:xfrm>
          <a:prstGeom prst="rect">
            <a:avLst/>
          </a:prstGeom>
        </p:spPr>
      </p:pic>
    </p:spTree>
    <p:extLst>
      <p:ext uri="{BB962C8B-B14F-4D97-AF65-F5344CB8AC3E}">
        <p14:creationId xmlns:p14="http://schemas.microsoft.com/office/powerpoint/2010/main" val="10354718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C3846-BA1D-4C27-7673-7B2A4C98AC7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MIRR for Project L</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48101D9-1504-88D3-9652-58883336B921}"/>
              </a:ext>
            </a:extLst>
          </p:cNvPr>
          <p:cNvSpPr>
            <a:spLocks noGrp="1"/>
          </p:cNvSpPr>
          <p:nvPr>
            <p:ph idx="1"/>
          </p:nvPr>
        </p:nvSpPr>
        <p:spPr/>
        <p:txBody>
          <a:bodyPr/>
          <a:lstStyle/>
          <a:p>
            <a:endParaRPr lang="en-IN" dirty="0"/>
          </a:p>
        </p:txBody>
      </p:sp>
      <p:grpSp>
        <p:nvGrpSpPr>
          <p:cNvPr id="4" name="Group 49">
            <a:extLst>
              <a:ext uri="{FF2B5EF4-FFF2-40B4-BE49-F238E27FC236}">
                <a16:creationId xmlns:a16="http://schemas.microsoft.com/office/drawing/2014/main" id="{46162C7A-83F3-3EFA-52AD-C1A437526B97}"/>
              </a:ext>
            </a:extLst>
          </p:cNvPr>
          <p:cNvGrpSpPr>
            <a:grpSpLocks/>
          </p:cNvGrpSpPr>
          <p:nvPr/>
        </p:nvGrpSpPr>
        <p:grpSpPr bwMode="auto">
          <a:xfrm>
            <a:off x="833438" y="2443163"/>
            <a:ext cx="7699375" cy="3800475"/>
            <a:chOff x="525" y="1595"/>
            <a:chExt cx="4850" cy="2394"/>
          </a:xfrm>
        </p:grpSpPr>
        <p:sp>
          <p:nvSpPr>
            <p:cNvPr id="5" name="Rectangle 6">
              <a:extLst>
                <a:ext uri="{FF2B5EF4-FFF2-40B4-BE49-F238E27FC236}">
                  <a16:creationId xmlns:a16="http://schemas.microsoft.com/office/drawing/2014/main" id="{3BA367A2-A862-59E4-57D6-DACC833475C0}"/>
                </a:ext>
              </a:extLst>
            </p:cNvPr>
            <p:cNvSpPr>
              <a:spLocks noChangeArrowheads="1"/>
            </p:cNvSpPr>
            <p:nvPr/>
          </p:nvSpPr>
          <p:spPr bwMode="auto">
            <a:xfrm>
              <a:off x="2111" y="2253"/>
              <a:ext cx="54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10.0</a:t>
              </a:r>
            </a:p>
          </p:txBody>
        </p:sp>
        <p:sp>
          <p:nvSpPr>
            <p:cNvPr id="6" name="Rectangle 7">
              <a:extLst>
                <a:ext uri="{FF2B5EF4-FFF2-40B4-BE49-F238E27FC236}">
                  <a16:creationId xmlns:a16="http://schemas.microsoft.com/office/drawing/2014/main" id="{542D8796-864D-DDF6-4F84-EC6D92C0687B}"/>
                </a:ext>
              </a:extLst>
            </p:cNvPr>
            <p:cNvSpPr>
              <a:spLocks noChangeArrowheads="1"/>
            </p:cNvSpPr>
            <p:nvPr/>
          </p:nvSpPr>
          <p:spPr bwMode="auto">
            <a:xfrm>
              <a:off x="4807" y="2253"/>
              <a:ext cx="54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80.0</a:t>
              </a:r>
            </a:p>
          </p:txBody>
        </p:sp>
        <p:grpSp>
          <p:nvGrpSpPr>
            <p:cNvPr id="7" name="Group 13">
              <a:extLst>
                <a:ext uri="{FF2B5EF4-FFF2-40B4-BE49-F238E27FC236}">
                  <a16:creationId xmlns:a16="http://schemas.microsoft.com/office/drawing/2014/main" id="{69E27B9D-795E-F502-F56E-BBCE7D6366E9}"/>
                </a:ext>
              </a:extLst>
            </p:cNvPr>
            <p:cNvGrpSpPr>
              <a:grpSpLocks/>
            </p:cNvGrpSpPr>
            <p:nvPr/>
          </p:nvGrpSpPr>
          <p:grpSpPr bwMode="auto">
            <a:xfrm>
              <a:off x="990" y="1870"/>
              <a:ext cx="4080" cy="385"/>
              <a:chOff x="768" y="1273"/>
              <a:chExt cx="4080" cy="385"/>
            </a:xfrm>
          </p:grpSpPr>
          <p:sp>
            <p:nvSpPr>
              <p:cNvPr id="27" name="Line 8">
                <a:extLst>
                  <a:ext uri="{FF2B5EF4-FFF2-40B4-BE49-F238E27FC236}">
                    <a16:creationId xmlns:a16="http://schemas.microsoft.com/office/drawing/2014/main" id="{E04D79A8-156C-90A2-D4DB-85B2DD72FF2D}"/>
                  </a:ext>
                </a:extLst>
              </p:cNvPr>
              <p:cNvSpPr>
                <a:spLocks noChangeShapeType="1"/>
              </p:cNvSpPr>
              <p:nvPr/>
            </p:nvSpPr>
            <p:spPr bwMode="auto">
              <a:xfrm>
                <a:off x="768" y="1273"/>
                <a:ext cx="0" cy="385"/>
              </a:xfrm>
              <a:prstGeom prst="line">
                <a:avLst/>
              </a:prstGeom>
              <a:noFill/>
              <a:ln w="25400">
                <a:solidFill>
                  <a:schemeClr val="tx1"/>
                </a:solidFill>
                <a:round/>
                <a:headEnd/>
                <a:tailEnd/>
              </a:ln>
            </p:spPr>
            <p:txBody>
              <a:bodyPr wrap="none" anchor="ctr"/>
              <a:lstStyle/>
              <a:p>
                <a:endParaRPr lang="en-US" dirty="0"/>
              </a:p>
            </p:txBody>
          </p:sp>
          <p:sp>
            <p:nvSpPr>
              <p:cNvPr id="28" name="Line 9">
                <a:extLst>
                  <a:ext uri="{FF2B5EF4-FFF2-40B4-BE49-F238E27FC236}">
                    <a16:creationId xmlns:a16="http://schemas.microsoft.com/office/drawing/2014/main" id="{32B87858-CCB2-C812-F44F-1644B9A85EBF}"/>
                  </a:ext>
                </a:extLst>
              </p:cNvPr>
              <p:cNvSpPr>
                <a:spLocks noChangeShapeType="1"/>
              </p:cNvSpPr>
              <p:nvPr/>
            </p:nvSpPr>
            <p:spPr bwMode="auto">
              <a:xfrm>
                <a:off x="2160" y="1273"/>
                <a:ext cx="0" cy="385"/>
              </a:xfrm>
              <a:prstGeom prst="line">
                <a:avLst/>
              </a:prstGeom>
              <a:noFill/>
              <a:ln w="25400">
                <a:solidFill>
                  <a:schemeClr val="tx1"/>
                </a:solidFill>
                <a:round/>
                <a:headEnd/>
                <a:tailEnd/>
              </a:ln>
            </p:spPr>
            <p:txBody>
              <a:bodyPr wrap="none" anchor="ctr"/>
              <a:lstStyle/>
              <a:p>
                <a:endParaRPr lang="en-US" dirty="0"/>
              </a:p>
            </p:txBody>
          </p:sp>
          <p:sp>
            <p:nvSpPr>
              <p:cNvPr id="29" name="Line 10">
                <a:extLst>
                  <a:ext uri="{FF2B5EF4-FFF2-40B4-BE49-F238E27FC236}">
                    <a16:creationId xmlns:a16="http://schemas.microsoft.com/office/drawing/2014/main" id="{3F933060-716E-9C6C-9228-97B7B20FD202}"/>
                  </a:ext>
                </a:extLst>
              </p:cNvPr>
              <p:cNvSpPr>
                <a:spLocks noChangeShapeType="1"/>
              </p:cNvSpPr>
              <p:nvPr/>
            </p:nvSpPr>
            <p:spPr bwMode="auto">
              <a:xfrm>
                <a:off x="3408" y="1273"/>
                <a:ext cx="0" cy="385"/>
              </a:xfrm>
              <a:prstGeom prst="line">
                <a:avLst/>
              </a:prstGeom>
              <a:noFill/>
              <a:ln w="25400">
                <a:solidFill>
                  <a:schemeClr val="tx1"/>
                </a:solidFill>
                <a:round/>
                <a:headEnd/>
                <a:tailEnd/>
              </a:ln>
            </p:spPr>
            <p:txBody>
              <a:bodyPr wrap="none" anchor="ctr"/>
              <a:lstStyle/>
              <a:p>
                <a:endParaRPr lang="en-US" dirty="0"/>
              </a:p>
            </p:txBody>
          </p:sp>
          <p:sp>
            <p:nvSpPr>
              <p:cNvPr id="30" name="Line 11">
                <a:extLst>
                  <a:ext uri="{FF2B5EF4-FFF2-40B4-BE49-F238E27FC236}">
                    <a16:creationId xmlns:a16="http://schemas.microsoft.com/office/drawing/2014/main" id="{6CE6D8C5-2DD9-DE9A-B823-67150CC2D4C2}"/>
                  </a:ext>
                </a:extLst>
              </p:cNvPr>
              <p:cNvSpPr>
                <a:spLocks noChangeShapeType="1"/>
              </p:cNvSpPr>
              <p:nvPr/>
            </p:nvSpPr>
            <p:spPr bwMode="auto">
              <a:xfrm>
                <a:off x="4848" y="1273"/>
                <a:ext cx="0" cy="385"/>
              </a:xfrm>
              <a:prstGeom prst="line">
                <a:avLst/>
              </a:prstGeom>
              <a:noFill/>
              <a:ln w="25400">
                <a:solidFill>
                  <a:schemeClr val="tx1"/>
                </a:solidFill>
                <a:round/>
                <a:headEnd/>
                <a:tailEnd/>
              </a:ln>
            </p:spPr>
            <p:txBody>
              <a:bodyPr wrap="none" anchor="ctr"/>
              <a:lstStyle/>
              <a:p>
                <a:endParaRPr lang="en-US" dirty="0"/>
              </a:p>
            </p:txBody>
          </p:sp>
          <p:sp>
            <p:nvSpPr>
              <p:cNvPr id="31" name="Line 12">
                <a:extLst>
                  <a:ext uri="{FF2B5EF4-FFF2-40B4-BE49-F238E27FC236}">
                    <a16:creationId xmlns:a16="http://schemas.microsoft.com/office/drawing/2014/main" id="{562D091D-2EDC-05A8-7400-377B147FCA5E}"/>
                  </a:ext>
                </a:extLst>
              </p:cNvPr>
              <p:cNvSpPr>
                <a:spLocks noChangeShapeType="1"/>
              </p:cNvSpPr>
              <p:nvPr/>
            </p:nvSpPr>
            <p:spPr bwMode="auto">
              <a:xfrm>
                <a:off x="776" y="1467"/>
                <a:ext cx="4064" cy="0"/>
              </a:xfrm>
              <a:prstGeom prst="line">
                <a:avLst/>
              </a:prstGeom>
              <a:noFill/>
              <a:ln w="25400">
                <a:solidFill>
                  <a:schemeClr val="tx1"/>
                </a:solidFill>
                <a:round/>
                <a:headEnd/>
                <a:tailEnd/>
              </a:ln>
            </p:spPr>
            <p:txBody>
              <a:bodyPr wrap="none" anchor="ctr"/>
              <a:lstStyle/>
              <a:p>
                <a:endParaRPr lang="en-US" dirty="0"/>
              </a:p>
            </p:txBody>
          </p:sp>
        </p:grpSp>
        <p:sp>
          <p:nvSpPr>
            <p:cNvPr id="8" name="Rectangle 14">
              <a:extLst>
                <a:ext uri="{FF2B5EF4-FFF2-40B4-BE49-F238E27FC236}">
                  <a16:creationId xmlns:a16="http://schemas.microsoft.com/office/drawing/2014/main" id="{A6273A99-A5BA-3721-852B-52D6B54ECC3E}"/>
                </a:ext>
              </a:extLst>
            </p:cNvPr>
            <p:cNvSpPr>
              <a:spLocks noChangeArrowheads="1"/>
            </p:cNvSpPr>
            <p:nvPr/>
          </p:nvSpPr>
          <p:spPr bwMode="auto">
            <a:xfrm>
              <a:off x="3359" y="2253"/>
              <a:ext cx="548"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60.0</a:t>
              </a:r>
            </a:p>
          </p:txBody>
        </p:sp>
        <p:sp>
          <p:nvSpPr>
            <p:cNvPr id="9" name="Rectangle 15">
              <a:extLst>
                <a:ext uri="{FF2B5EF4-FFF2-40B4-BE49-F238E27FC236}">
                  <a16:creationId xmlns:a16="http://schemas.microsoft.com/office/drawing/2014/main" id="{7C9810BA-F721-A911-8A9B-68B4EE02D2A8}"/>
                </a:ext>
              </a:extLst>
            </p:cNvPr>
            <p:cNvSpPr>
              <a:spLocks noChangeArrowheads="1"/>
            </p:cNvSpPr>
            <p:nvPr/>
          </p:nvSpPr>
          <p:spPr bwMode="auto">
            <a:xfrm>
              <a:off x="885" y="1595"/>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0</a:t>
              </a:r>
            </a:p>
          </p:txBody>
        </p:sp>
        <p:sp>
          <p:nvSpPr>
            <p:cNvPr id="10" name="Rectangle 16">
              <a:extLst>
                <a:ext uri="{FF2B5EF4-FFF2-40B4-BE49-F238E27FC236}">
                  <a16:creationId xmlns:a16="http://schemas.microsoft.com/office/drawing/2014/main" id="{14FE3144-A4D6-0881-B0C5-DE78E175C6ED}"/>
                </a:ext>
              </a:extLst>
            </p:cNvPr>
            <p:cNvSpPr>
              <a:spLocks noChangeArrowheads="1"/>
            </p:cNvSpPr>
            <p:nvPr/>
          </p:nvSpPr>
          <p:spPr bwMode="auto">
            <a:xfrm>
              <a:off x="2277" y="1595"/>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a:t>
              </a:r>
            </a:p>
          </p:txBody>
        </p:sp>
        <p:sp>
          <p:nvSpPr>
            <p:cNvPr id="11" name="Rectangle 17">
              <a:extLst>
                <a:ext uri="{FF2B5EF4-FFF2-40B4-BE49-F238E27FC236}">
                  <a16:creationId xmlns:a16="http://schemas.microsoft.com/office/drawing/2014/main" id="{A9893E9F-4F0B-6841-90DF-4215BA1F55E1}"/>
                </a:ext>
              </a:extLst>
            </p:cNvPr>
            <p:cNvSpPr>
              <a:spLocks noChangeArrowheads="1"/>
            </p:cNvSpPr>
            <p:nvPr/>
          </p:nvSpPr>
          <p:spPr bwMode="auto">
            <a:xfrm>
              <a:off x="3525" y="1595"/>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2</a:t>
              </a:r>
            </a:p>
          </p:txBody>
        </p:sp>
        <p:sp>
          <p:nvSpPr>
            <p:cNvPr id="12" name="Rectangle 18">
              <a:extLst>
                <a:ext uri="{FF2B5EF4-FFF2-40B4-BE49-F238E27FC236}">
                  <a16:creationId xmlns:a16="http://schemas.microsoft.com/office/drawing/2014/main" id="{828BB411-998B-2C3E-C447-0857E4A39FBE}"/>
                </a:ext>
              </a:extLst>
            </p:cNvPr>
            <p:cNvSpPr>
              <a:spLocks noChangeArrowheads="1"/>
            </p:cNvSpPr>
            <p:nvPr/>
          </p:nvSpPr>
          <p:spPr bwMode="auto">
            <a:xfrm>
              <a:off x="4965" y="1595"/>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3</a:t>
              </a:r>
            </a:p>
          </p:txBody>
        </p:sp>
        <p:sp>
          <p:nvSpPr>
            <p:cNvPr id="13" name="Rectangle 19">
              <a:extLst>
                <a:ext uri="{FF2B5EF4-FFF2-40B4-BE49-F238E27FC236}">
                  <a16:creationId xmlns:a16="http://schemas.microsoft.com/office/drawing/2014/main" id="{9731F488-BC80-87F5-3253-33DEE2076BC0}"/>
                </a:ext>
              </a:extLst>
            </p:cNvPr>
            <p:cNvSpPr>
              <a:spLocks noChangeArrowheads="1"/>
            </p:cNvSpPr>
            <p:nvPr/>
          </p:nvSpPr>
          <p:spPr bwMode="auto">
            <a:xfrm>
              <a:off x="1365" y="1813"/>
              <a:ext cx="512" cy="286"/>
            </a:xfrm>
            <a:prstGeom prst="rect">
              <a:avLst/>
            </a:prstGeom>
            <a:noFill/>
            <a:ln w="12700">
              <a:noFill/>
              <a:miter lim="800000"/>
              <a:headEnd/>
              <a:tailEnd/>
            </a:ln>
          </p:spPr>
          <p:txBody>
            <a:bodyPr wrap="none" lIns="90488" tIns="44450" rIns="90488" bIns="44450">
              <a:spAutoFit/>
            </a:bodyPr>
            <a:lstStyle/>
            <a:p>
              <a:r>
                <a:rPr lang="en-US" sz="2400" dirty="0">
                  <a:latin typeface="Tahoma" pitchFamily="34" charset="0"/>
                </a:rPr>
                <a:t>10%</a:t>
              </a:r>
            </a:p>
          </p:txBody>
        </p:sp>
        <p:sp>
          <p:nvSpPr>
            <p:cNvPr id="14" name="Line 20">
              <a:extLst>
                <a:ext uri="{FF2B5EF4-FFF2-40B4-BE49-F238E27FC236}">
                  <a16:creationId xmlns:a16="http://schemas.microsoft.com/office/drawing/2014/main" id="{01A0642C-2F7E-B4F7-56FB-53E5EF8F0F87}"/>
                </a:ext>
              </a:extLst>
            </p:cNvPr>
            <p:cNvSpPr>
              <a:spLocks noChangeShapeType="1"/>
            </p:cNvSpPr>
            <p:nvPr/>
          </p:nvSpPr>
          <p:spPr bwMode="auto">
            <a:xfrm>
              <a:off x="2382" y="2574"/>
              <a:ext cx="0" cy="492"/>
            </a:xfrm>
            <a:prstGeom prst="line">
              <a:avLst/>
            </a:prstGeom>
            <a:noFill/>
            <a:ln w="25400">
              <a:solidFill>
                <a:schemeClr val="tx1"/>
              </a:solidFill>
              <a:round/>
              <a:headEnd/>
              <a:tailEnd/>
            </a:ln>
          </p:spPr>
          <p:txBody>
            <a:bodyPr wrap="none" anchor="ctr"/>
            <a:lstStyle/>
            <a:p>
              <a:endParaRPr lang="en-US" dirty="0"/>
            </a:p>
          </p:txBody>
        </p:sp>
        <p:sp>
          <p:nvSpPr>
            <p:cNvPr id="15" name="Line 21">
              <a:extLst>
                <a:ext uri="{FF2B5EF4-FFF2-40B4-BE49-F238E27FC236}">
                  <a16:creationId xmlns:a16="http://schemas.microsoft.com/office/drawing/2014/main" id="{469DD5F5-3246-6620-111A-9B2F9B6B8271}"/>
                </a:ext>
              </a:extLst>
            </p:cNvPr>
            <p:cNvSpPr>
              <a:spLocks noChangeShapeType="1"/>
            </p:cNvSpPr>
            <p:nvPr/>
          </p:nvSpPr>
          <p:spPr bwMode="auto">
            <a:xfrm>
              <a:off x="2379" y="3060"/>
              <a:ext cx="2288" cy="0"/>
            </a:xfrm>
            <a:prstGeom prst="line">
              <a:avLst/>
            </a:prstGeom>
            <a:noFill/>
            <a:ln w="25400">
              <a:solidFill>
                <a:schemeClr val="tx1"/>
              </a:solidFill>
              <a:round/>
              <a:headEnd/>
              <a:tailEnd type="triangle" w="med" len="med"/>
            </a:ln>
          </p:spPr>
          <p:txBody>
            <a:bodyPr wrap="none" anchor="ctr"/>
            <a:lstStyle/>
            <a:p>
              <a:endParaRPr lang="en-US" dirty="0"/>
            </a:p>
          </p:txBody>
        </p:sp>
        <p:sp>
          <p:nvSpPr>
            <p:cNvPr id="16" name="Line 22">
              <a:extLst>
                <a:ext uri="{FF2B5EF4-FFF2-40B4-BE49-F238E27FC236}">
                  <a16:creationId xmlns:a16="http://schemas.microsoft.com/office/drawing/2014/main" id="{2AF98547-F50A-D4DD-2B85-4BD86D5E441A}"/>
                </a:ext>
              </a:extLst>
            </p:cNvPr>
            <p:cNvSpPr>
              <a:spLocks noChangeShapeType="1"/>
            </p:cNvSpPr>
            <p:nvPr/>
          </p:nvSpPr>
          <p:spPr bwMode="auto">
            <a:xfrm>
              <a:off x="3630" y="2574"/>
              <a:ext cx="0" cy="222"/>
            </a:xfrm>
            <a:prstGeom prst="line">
              <a:avLst/>
            </a:prstGeom>
            <a:noFill/>
            <a:ln w="25400">
              <a:solidFill>
                <a:schemeClr val="tx1"/>
              </a:solidFill>
              <a:round/>
              <a:headEnd/>
              <a:tailEnd/>
            </a:ln>
          </p:spPr>
          <p:txBody>
            <a:bodyPr wrap="none" anchor="ctr"/>
            <a:lstStyle/>
            <a:p>
              <a:endParaRPr lang="en-US" dirty="0"/>
            </a:p>
          </p:txBody>
        </p:sp>
        <p:sp>
          <p:nvSpPr>
            <p:cNvPr id="17" name="Line 23">
              <a:extLst>
                <a:ext uri="{FF2B5EF4-FFF2-40B4-BE49-F238E27FC236}">
                  <a16:creationId xmlns:a16="http://schemas.microsoft.com/office/drawing/2014/main" id="{F095D6BE-C5FE-0680-3F8A-20F51CFBEF5E}"/>
                </a:ext>
              </a:extLst>
            </p:cNvPr>
            <p:cNvSpPr>
              <a:spLocks noChangeShapeType="1"/>
            </p:cNvSpPr>
            <p:nvPr/>
          </p:nvSpPr>
          <p:spPr bwMode="auto">
            <a:xfrm>
              <a:off x="3638" y="2795"/>
              <a:ext cx="1040" cy="0"/>
            </a:xfrm>
            <a:prstGeom prst="line">
              <a:avLst/>
            </a:prstGeom>
            <a:noFill/>
            <a:ln w="25400">
              <a:solidFill>
                <a:schemeClr val="tx1"/>
              </a:solidFill>
              <a:round/>
              <a:headEnd/>
              <a:tailEnd type="triangle" w="med" len="med"/>
            </a:ln>
          </p:spPr>
          <p:txBody>
            <a:bodyPr wrap="none" anchor="ctr"/>
            <a:lstStyle/>
            <a:p>
              <a:endParaRPr lang="en-US" dirty="0"/>
            </a:p>
          </p:txBody>
        </p:sp>
        <p:sp>
          <p:nvSpPr>
            <p:cNvPr id="18" name="Rectangle 24">
              <a:extLst>
                <a:ext uri="{FF2B5EF4-FFF2-40B4-BE49-F238E27FC236}">
                  <a16:creationId xmlns:a16="http://schemas.microsoft.com/office/drawing/2014/main" id="{4CD088AE-238C-A721-1A8F-1029DA493F99}"/>
                </a:ext>
              </a:extLst>
            </p:cNvPr>
            <p:cNvSpPr>
              <a:spLocks noChangeArrowheads="1"/>
            </p:cNvSpPr>
            <p:nvPr/>
          </p:nvSpPr>
          <p:spPr bwMode="auto">
            <a:xfrm>
              <a:off x="4675" y="2629"/>
              <a:ext cx="688" cy="594"/>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  66.0</a:t>
              </a:r>
            </a:p>
            <a:p>
              <a:r>
                <a:rPr lang="en-US" sz="2800" u="sng" dirty="0">
                  <a:latin typeface="Tahoma" pitchFamily="34" charset="0"/>
                </a:rPr>
                <a:t>  12.1</a:t>
              </a:r>
            </a:p>
          </p:txBody>
        </p:sp>
        <p:sp>
          <p:nvSpPr>
            <p:cNvPr id="19" name="Rectangle 25">
              <a:extLst>
                <a:ext uri="{FF2B5EF4-FFF2-40B4-BE49-F238E27FC236}">
                  <a16:creationId xmlns:a16="http://schemas.microsoft.com/office/drawing/2014/main" id="{DD31CD06-4FA8-B47C-CC5D-35B11E9CF3C1}"/>
                </a:ext>
              </a:extLst>
            </p:cNvPr>
            <p:cNvSpPr>
              <a:spLocks noChangeArrowheads="1"/>
            </p:cNvSpPr>
            <p:nvPr/>
          </p:nvSpPr>
          <p:spPr bwMode="auto">
            <a:xfrm>
              <a:off x="4656" y="3245"/>
              <a:ext cx="670"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158.1</a:t>
              </a:r>
            </a:p>
          </p:txBody>
        </p:sp>
        <p:sp>
          <p:nvSpPr>
            <p:cNvPr id="20" name="Rectangle 28">
              <a:extLst>
                <a:ext uri="{FF2B5EF4-FFF2-40B4-BE49-F238E27FC236}">
                  <a16:creationId xmlns:a16="http://schemas.microsoft.com/office/drawing/2014/main" id="{37025E59-E563-A988-4B6A-103D30AD53DC}"/>
                </a:ext>
              </a:extLst>
            </p:cNvPr>
            <p:cNvSpPr>
              <a:spLocks noChangeArrowheads="1"/>
            </p:cNvSpPr>
            <p:nvPr/>
          </p:nvSpPr>
          <p:spPr bwMode="auto">
            <a:xfrm>
              <a:off x="525" y="2253"/>
              <a:ext cx="751"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-100.0</a:t>
              </a:r>
            </a:p>
          </p:txBody>
        </p:sp>
        <p:sp>
          <p:nvSpPr>
            <p:cNvPr id="21" name="Rectangle 29">
              <a:extLst>
                <a:ext uri="{FF2B5EF4-FFF2-40B4-BE49-F238E27FC236}">
                  <a16:creationId xmlns:a16="http://schemas.microsoft.com/office/drawing/2014/main" id="{CDCC0427-93C7-0426-4C88-A734AB1204CB}"/>
                </a:ext>
              </a:extLst>
            </p:cNvPr>
            <p:cNvSpPr>
              <a:spLocks noChangeArrowheads="1"/>
            </p:cNvSpPr>
            <p:nvPr/>
          </p:nvSpPr>
          <p:spPr bwMode="auto">
            <a:xfrm>
              <a:off x="3765" y="2548"/>
              <a:ext cx="512" cy="286"/>
            </a:xfrm>
            <a:prstGeom prst="rect">
              <a:avLst/>
            </a:prstGeom>
            <a:noFill/>
            <a:ln w="12700">
              <a:noFill/>
              <a:miter lim="800000"/>
              <a:headEnd/>
              <a:tailEnd/>
            </a:ln>
          </p:spPr>
          <p:txBody>
            <a:bodyPr wrap="none" lIns="90488" tIns="44450" rIns="90488" bIns="44450">
              <a:spAutoFit/>
            </a:bodyPr>
            <a:lstStyle/>
            <a:p>
              <a:r>
                <a:rPr lang="en-US" sz="2400" dirty="0">
                  <a:latin typeface="Tahoma" pitchFamily="34" charset="0"/>
                </a:rPr>
                <a:t>10%</a:t>
              </a:r>
            </a:p>
          </p:txBody>
        </p:sp>
        <p:sp>
          <p:nvSpPr>
            <p:cNvPr id="22" name="Rectangle 30">
              <a:extLst>
                <a:ext uri="{FF2B5EF4-FFF2-40B4-BE49-F238E27FC236}">
                  <a16:creationId xmlns:a16="http://schemas.microsoft.com/office/drawing/2014/main" id="{EEF3AC89-F83D-DD2A-CB64-568CAE503014}"/>
                </a:ext>
              </a:extLst>
            </p:cNvPr>
            <p:cNvSpPr>
              <a:spLocks noChangeArrowheads="1"/>
            </p:cNvSpPr>
            <p:nvPr/>
          </p:nvSpPr>
          <p:spPr bwMode="auto">
            <a:xfrm>
              <a:off x="2757" y="2830"/>
              <a:ext cx="512" cy="286"/>
            </a:xfrm>
            <a:prstGeom prst="rect">
              <a:avLst/>
            </a:prstGeom>
            <a:noFill/>
            <a:ln w="12700">
              <a:noFill/>
              <a:miter lim="800000"/>
              <a:headEnd/>
              <a:tailEnd/>
            </a:ln>
          </p:spPr>
          <p:txBody>
            <a:bodyPr wrap="none" lIns="90488" tIns="44450" rIns="90488" bIns="44450">
              <a:spAutoFit/>
            </a:bodyPr>
            <a:lstStyle/>
            <a:p>
              <a:r>
                <a:rPr lang="en-US" sz="2400" dirty="0">
                  <a:latin typeface="Tahoma" pitchFamily="34" charset="0"/>
                </a:rPr>
                <a:t>10%</a:t>
              </a:r>
            </a:p>
          </p:txBody>
        </p:sp>
        <p:sp>
          <p:nvSpPr>
            <p:cNvPr id="23" name="Rectangle 31">
              <a:extLst>
                <a:ext uri="{FF2B5EF4-FFF2-40B4-BE49-F238E27FC236}">
                  <a16:creationId xmlns:a16="http://schemas.microsoft.com/office/drawing/2014/main" id="{842CD956-BE98-2A42-5410-D9560C08D009}"/>
                </a:ext>
              </a:extLst>
            </p:cNvPr>
            <p:cNvSpPr>
              <a:spLocks noChangeArrowheads="1"/>
            </p:cNvSpPr>
            <p:nvPr/>
          </p:nvSpPr>
          <p:spPr bwMode="auto">
            <a:xfrm>
              <a:off x="4224" y="3600"/>
              <a:ext cx="1151" cy="341"/>
            </a:xfrm>
            <a:prstGeom prst="rect">
              <a:avLst/>
            </a:prstGeom>
            <a:noFill/>
            <a:ln w="25400">
              <a:solidFill>
                <a:schemeClr val="tx1"/>
              </a:solidFill>
              <a:miter lim="800000"/>
              <a:headEnd/>
              <a:tailEnd/>
            </a:ln>
          </p:spPr>
          <p:txBody>
            <a:bodyPr wrap="none" lIns="90488" tIns="44450" rIns="90488" bIns="44450">
              <a:spAutoFit/>
            </a:bodyPr>
            <a:lstStyle/>
            <a:p>
              <a:r>
                <a:rPr lang="en-US" sz="2800" dirty="0">
                  <a:latin typeface="Tahoma" pitchFamily="34" charset="0"/>
                </a:rPr>
                <a:t>TV inflows</a:t>
              </a:r>
            </a:p>
          </p:txBody>
        </p:sp>
        <p:sp>
          <p:nvSpPr>
            <p:cNvPr id="24" name="Line 32">
              <a:extLst>
                <a:ext uri="{FF2B5EF4-FFF2-40B4-BE49-F238E27FC236}">
                  <a16:creationId xmlns:a16="http://schemas.microsoft.com/office/drawing/2014/main" id="{6C3C429D-FAB4-EA8C-1E9A-0BFACBD849AD}"/>
                </a:ext>
              </a:extLst>
            </p:cNvPr>
            <p:cNvSpPr>
              <a:spLocks noChangeShapeType="1"/>
            </p:cNvSpPr>
            <p:nvPr/>
          </p:nvSpPr>
          <p:spPr bwMode="auto">
            <a:xfrm>
              <a:off x="672" y="3168"/>
              <a:ext cx="544" cy="0"/>
            </a:xfrm>
            <a:prstGeom prst="line">
              <a:avLst/>
            </a:prstGeom>
            <a:noFill/>
            <a:ln w="25400">
              <a:solidFill>
                <a:schemeClr val="tx1"/>
              </a:solidFill>
              <a:round/>
              <a:headEnd/>
              <a:tailEnd/>
            </a:ln>
          </p:spPr>
          <p:txBody>
            <a:bodyPr wrap="none" anchor="ctr"/>
            <a:lstStyle/>
            <a:p>
              <a:endParaRPr lang="en-US" dirty="0"/>
            </a:p>
          </p:txBody>
        </p:sp>
        <p:sp>
          <p:nvSpPr>
            <p:cNvPr id="25" name="Rectangle 33">
              <a:extLst>
                <a:ext uri="{FF2B5EF4-FFF2-40B4-BE49-F238E27FC236}">
                  <a16:creationId xmlns:a16="http://schemas.microsoft.com/office/drawing/2014/main" id="{3B52493F-3CDA-3320-56F7-94243211F576}"/>
                </a:ext>
              </a:extLst>
            </p:cNvPr>
            <p:cNvSpPr>
              <a:spLocks noChangeArrowheads="1"/>
            </p:cNvSpPr>
            <p:nvPr/>
          </p:nvSpPr>
          <p:spPr bwMode="auto">
            <a:xfrm>
              <a:off x="528" y="3264"/>
              <a:ext cx="802" cy="325"/>
            </a:xfrm>
            <a:prstGeom prst="rect">
              <a:avLst/>
            </a:prstGeom>
            <a:noFill/>
            <a:ln w="12700">
              <a:noFill/>
              <a:miter lim="800000"/>
              <a:headEnd/>
              <a:tailEnd/>
            </a:ln>
          </p:spPr>
          <p:txBody>
            <a:bodyPr lIns="90488" tIns="44450" rIns="90488" bIns="44450">
              <a:spAutoFit/>
            </a:bodyPr>
            <a:lstStyle/>
            <a:p>
              <a:r>
                <a:rPr lang="en-US" sz="2800" dirty="0">
                  <a:latin typeface="Tahoma" pitchFamily="34" charset="0"/>
                </a:rPr>
                <a:t>-100.0</a:t>
              </a:r>
            </a:p>
          </p:txBody>
        </p:sp>
        <p:sp>
          <p:nvSpPr>
            <p:cNvPr id="26" name="Rectangle 35">
              <a:extLst>
                <a:ext uri="{FF2B5EF4-FFF2-40B4-BE49-F238E27FC236}">
                  <a16:creationId xmlns:a16="http://schemas.microsoft.com/office/drawing/2014/main" id="{CF6981A6-1D68-A8A5-634A-E403D92120CC}"/>
                </a:ext>
              </a:extLst>
            </p:cNvPr>
            <p:cNvSpPr>
              <a:spLocks noChangeArrowheads="1"/>
            </p:cNvSpPr>
            <p:nvPr/>
          </p:nvSpPr>
          <p:spPr bwMode="auto">
            <a:xfrm>
              <a:off x="576" y="3648"/>
              <a:ext cx="1289" cy="341"/>
            </a:xfrm>
            <a:prstGeom prst="rect">
              <a:avLst/>
            </a:prstGeom>
            <a:noFill/>
            <a:ln w="25400">
              <a:solidFill>
                <a:schemeClr val="tx1"/>
              </a:solidFill>
              <a:miter lim="800000"/>
              <a:headEnd/>
              <a:tailEnd/>
            </a:ln>
          </p:spPr>
          <p:txBody>
            <a:bodyPr wrap="none" lIns="90488" tIns="44450" rIns="90488" bIns="44450">
              <a:spAutoFit/>
            </a:bodyPr>
            <a:lstStyle/>
            <a:p>
              <a:r>
                <a:rPr lang="en-US" sz="2800" dirty="0">
                  <a:latin typeface="Tahoma" pitchFamily="34" charset="0"/>
                </a:rPr>
                <a:t>PV outflows</a:t>
              </a:r>
            </a:p>
          </p:txBody>
        </p:sp>
      </p:grpSp>
    </p:spTree>
    <p:extLst>
      <p:ext uri="{BB962C8B-B14F-4D97-AF65-F5344CB8AC3E}">
        <p14:creationId xmlns:p14="http://schemas.microsoft.com/office/powerpoint/2010/main" val="24492817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8CB87-9808-1596-AE26-1F42E59B2D02}"/>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find the discount rate that equates PV and TV</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5995F81-BB54-0D22-DF49-09E51E8C782C}"/>
              </a:ext>
            </a:extLst>
          </p:cNvPr>
          <p:cNvSpPr>
            <a:spLocks noGrp="1"/>
          </p:cNvSpPr>
          <p:nvPr>
            <p:ph idx="1"/>
          </p:nvPr>
        </p:nvSpPr>
        <p:spPr/>
        <p:txBody>
          <a:bodyPr/>
          <a:lstStyle/>
          <a:p>
            <a:pPr marL="0" indent="0">
              <a:buNone/>
            </a:pPr>
            <a:endParaRPr lang="en-IN" dirty="0"/>
          </a:p>
        </p:txBody>
      </p:sp>
      <p:grpSp>
        <p:nvGrpSpPr>
          <p:cNvPr id="4" name="Group 55">
            <a:extLst>
              <a:ext uri="{FF2B5EF4-FFF2-40B4-BE49-F238E27FC236}">
                <a16:creationId xmlns:a16="http://schemas.microsoft.com/office/drawing/2014/main" id="{5355B798-5D2F-BAC4-7803-49A116ED6390}"/>
              </a:ext>
            </a:extLst>
          </p:cNvPr>
          <p:cNvGrpSpPr>
            <a:grpSpLocks/>
          </p:cNvGrpSpPr>
          <p:nvPr/>
        </p:nvGrpSpPr>
        <p:grpSpPr bwMode="auto">
          <a:xfrm>
            <a:off x="681038" y="2196783"/>
            <a:ext cx="7927975" cy="4156075"/>
            <a:chOff x="429" y="1547"/>
            <a:chExt cx="4994" cy="2618"/>
          </a:xfrm>
        </p:grpSpPr>
        <p:sp>
          <p:nvSpPr>
            <p:cNvPr id="5" name="Rectangle 2">
              <a:extLst>
                <a:ext uri="{FF2B5EF4-FFF2-40B4-BE49-F238E27FC236}">
                  <a16:creationId xmlns:a16="http://schemas.microsoft.com/office/drawing/2014/main" id="{5EF95B9F-C865-EF87-D6E1-D3CE7B8E9F3A}"/>
                </a:ext>
              </a:extLst>
            </p:cNvPr>
            <p:cNvSpPr>
              <a:spLocks noChangeArrowheads="1"/>
            </p:cNvSpPr>
            <p:nvPr/>
          </p:nvSpPr>
          <p:spPr bwMode="auto">
            <a:xfrm>
              <a:off x="2256" y="2160"/>
              <a:ext cx="1368" cy="248"/>
            </a:xfrm>
            <a:prstGeom prst="rect">
              <a:avLst/>
            </a:prstGeom>
            <a:noFill/>
            <a:ln w="12700">
              <a:noFill/>
              <a:miter lim="800000"/>
              <a:headEnd/>
              <a:tailEnd/>
            </a:ln>
          </p:spPr>
          <p:txBody>
            <a:bodyPr lIns="90488" tIns="44450" rIns="90488" bIns="44450">
              <a:spAutoFit/>
            </a:bodyPr>
            <a:lstStyle/>
            <a:p>
              <a:r>
                <a:rPr lang="en-US" sz="2000" dirty="0">
                  <a:latin typeface="Tahoma" pitchFamily="34" charset="0"/>
                </a:rPr>
                <a:t>MIRR = 16.5%</a:t>
              </a:r>
            </a:p>
          </p:txBody>
        </p:sp>
        <p:sp>
          <p:nvSpPr>
            <p:cNvPr id="6" name="Rectangle 3">
              <a:extLst>
                <a:ext uri="{FF2B5EF4-FFF2-40B4-BE49-F238E27FC236}">
                  <a16:creationId xmlns:a16="http://schemas.microsoft.com/office/drawing/2014/main" id="{4CC1A40F-72FE-A2EA-3140-F93EDE619A97}"/>
                </a:ext>
              </a:extLst>
            </p:cNvPr>
            <p:cNvSpPr>
              <a:spLocks noChangeArrowheads="1"/>
            </p:cNvSpPr>
            <p:nvPr/>
          </p:nvSpPr>
          <p:spPr bwMode="auto">
            <a:xfrm>
              <a:off x="4711" y="2205"/>
              <a:ext cx="670"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158.1</a:t>
              </a:r>
            </a:p>
          </p:txBody>
        </p:sp>
        <p:sp>
          <p:nvSpPr>
            <p:cNvPr id="7" name="Line 5">
              <a:extLst>
                <a:ext uri="{FF2B5EF4-FFF2-40B4-BE49-F238E27FC236}">
                  <a16:creationId xmlns:a16="http://schemas.microsoft.com/office/drawing/2014/main" id="{A1A4CAAE-BD3B-E3D2-7A1A-5C3E16ACA537}"/>
                </a:ext>
              </a:extLst>
            </p:cNvPr>
            <p:cNvSpPr>
              <a:spLocks noChangeShapeType="1"/>
            </p:cNvSpPr>
            <p:nvPr/>
          </p:nvSpPr>
          <p:spPr bwMode="auto">
            <a:xfrm>
              <a:off x="894" y="1822"/>
              <a:ext cx="0" cy="385"/>
            </a:xfrm>
            <a:prstGeom prst="line">
              <a:avLst/>
            </a:prstGeom>
            <a:noFill/>
            <a:ln w="25400">
              <a:solidFill>
                <a:schemeClr val="tx1"/>
              </a:solidFill>
              <a:round/>
              <a:headEnd/>
              <a:tailEnd/>
            </a:ln>
          </p:spPr>
          <p:txBody>
            <a:bodyPr wrap="none" anchor="ctr"/>
            <a:lstStyle/>
            <a:p>
              <a:endParaRPr lang="en-US" dirty="0"/>
            </a:p>
          </p:txBody>
        </p:sp>
        <p:sp>
          <p:nvSpPr>
            <p:cNvPr id="8" name="Line 6">
              <a:extLst>
                <a:ext uri="{FF2B5EF4-FFF2-40B4-BE49-F238E27FC236}">
                  <a16:creationId xmlns:a16="http://schemas.microsoft.com/office/drawing/2014/main" id="{18F92E5A-E608-B210-2C6B-7222E9C6CE9B}"/>
                </a:ext>
              </a:extLst>
            </p:cNvPr>
            <p:cNvSpPr>
              <a:spLocks noChangeShapeType="1"/>
            </p:cNvSpPr>
            <p:nvPr/>
          </p:nvSpPr>
          <p:spPr bwMode="auto">
            <a:xfrm>
              <a:off x="2286" y="1822"/>
              <a:ext cx="0" cy="385"/>
            </a:xfrm>
            <a:prstGeom prst="line">
              <a:avLst/>
            </a:prstGeom>
            <a:noFill/>
            <a:ln w="25400">
              <a:solidFill>
                <a:schemeClr val="tx1"/>
              </a:solidFill>
              <a:round/>
              <a:headEnd/>
              <a:tailEnd/>
            </a:ln>
          </p:spPr>
          <p:txBody>
            <a:bodyPr wrap="none" anchor="ctr"/>
            <a:lstStyle/>
            <a:p>
              <a:endParaRPr lang="en-US" dirty="0"/>
            </a:p>
          </p:txBody>
        </p:sp>
        <p:sp>
          <p:nvSpPr>
            <p:cNvPr id="9" name="Line 7">
              <a:extLst>
                <a:ext uri="{FF2B5EF4-FFF2-40B4-BE49-F238E27FC236}">
                  <a16:creationId xmlns:a16="http://schemas.microsoft.com/office/drawing/2014/main" id="{1BBE1C90-7727-D0BC-38F8-B81112AFAE02}"/>
                </a:ext>
              </a:extLst>
            </p:cNvPr>
            <p:cNvSpPr>
              <a:spLocks noChangeShapeType="1"/>
            </p:cNvSpPr>
            <p:nvPr/>
          </p:nvSpPr>
          <p:spPr bwMode="auto">
            <a:xfrm>
              <a:off x="3534" y="1822"/>
              <a:ext cx="0" cy="385"/>
            </a:xfrm>
            <a:prstGeom prst="line">
              <a:avLst/>
            </a:prstGeom>
            <a:noFill/>
            <a:ln w="25400">
              <a:solidFill>
                <a:schemeClr val="tx1"/>
              </a:solidFill>
              <a:round/>
              <a:headEnd/>
              <a:tailEnd/>
            </a:ln>
          </p:spPr>
          <p:txBody>
            <a:bodyPr wrap="none" anchor="ctr"/>
            <a:lstStyle/>
            <a:p>
              <a:endParaRPr lang="en-US" dirty="0"/>
            </a:p>
          </p:txBody>
        </p:sp>
        <p:sp>
          <p:nvSpPr>
            <p:cNvPr id="10" name="Line 8">
              <a:extLst>
                <a:ext uri="{FF2B5EF4-FFF2-40B4-BE49-F238E27FC236}">
                  <a16:creationId xmlns:a16="http://schemas.microsoft.com/office/drawing/2014/main" id="{BD489769-3FDE-C228-9130-647C66341D07}"/>
                </a:ext>
              </a:extLst>
            </p:cNvPr>
            <p:cNvSpPr>
              <a:spLocks noChangeShapeType="1"/>
            </p:cNvSpPr>
            <p:nvPr/>
          </p:nvSpPr>
          <p:spPr bwMode="auto">
            <a:xfrm>
              <a:off x="4974" y="1822"/>
              <a:ext cx="0" cy="385"/>
            </a:xfrm>
            <a:prstGeom prst="line">
              <a:avLst/>
            </a:prstGeom>
            <a:noFill/>
            <a:ln w="25400">
              <a:solidFill>
                <a:schemeClr val="tx1"/>
              </a:solidFill>
              <a:round/>
              <a:headEnd/>
              <a:tailEnd/>
            </a:ln>
          </p:spPr>
          <p:txBody>
            <a:bodyPr wrap="none" anchor="ctr"/>
            <a:lstStyle/>
            <a:p>
              <a:endParaRPr lang="en-US" dirty="0"/>
            </a:p>
          </p:txBody>
        </p:sp>
        <p:sp>
          <p:nvSpPr>
            <p:cNvPr id="11" name="Line 9">
              <a:extLst>
                <a:ext uri="{FF2B5EF4-FFF2-40B4-BE49-F238E27FC236}">
                  <a16:creationId xmlns:a16="http://schemas.microsoft.com/office/drawing/2014/main" id="{10C9E3AE-A969-3A8B-D83B-795E21D5B570}"/>
                </a:ext>
              </a:extLst>
            </p:cNvPr>
            <p:cNvSpPr>
              <a:spLocks noChangeShapeType="1"/>
            </p:cNvSpPr>
            <p:nvPr/>
          </p:nvSpPr>
          <p:spPr bwMode="auto">
            <a:xfrm>
              <a:off x="902" y="2016"/>
              <a:ext cx="4064" cy="0"/>
            </a:xfrm>
            <a:prstGeom prst="line">
              <a:avLst/>
            </a:prstGeom>
            <a:noFill/>
            <a:ln w="25400">
              <a:solidFill>
                <a:schemeClr val="tx1"/>
              </a:solidFill>
              <a:round/>
              <a:headEnd/>
              <a:tailEnd/>
            </a:ln>
          </p:spPr>
          <p:txBody>
            <a:bodyPr wrap="none" anchor="ctr"/>
            <a:lstStyle/>
            <a:p>
              <a:endParaRPr lang="en-US" dirty="0"/>
            </a:p>
          </p:txBody>
        </p:sp>
        <p:sp>
          <p:nvSpPr>
            <p:cNvPr id="12" name="Rectangle 10">
              <a:extLst>
                <a:ext uri="{FF2B5EF4-FFF2-40B4-BE49-F238E27FC236}">
                  <a16:creationId xmlns:a16="http://schemas.microsoft.com/office/drawing/2014/main" id="{7B4A081F-7E06-933F-1898-B0BD0E314C93}"/>
                </a:ext>
              </a:extLst>
            </p:cNvPr>
            <p:cNvSpPr>
              <a:spLocks noChangeArrowheads="1"/>
            </p:cNvSpPr>
            <p:nvPr/>
          </p:nvSpPr>
          <p:spPr bwMode="auto">
            <a:xfrm>
              <a:off x="789" y="1547"/>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0</a:t>
              </a:r>
            </a:p>
          </p:txBody>
        </p:sp>
        <p:sp>
          <p:nvSpPr>
            <p:cNvPr id="13" name="Rectangle 11">
              <a:extLst>
                <a:ext uri="{FF2B5EF4-FFF2-40B4-BE49-F238E27FC236}">
                  <a16:creationId xmlns:a16="http://schemas.microsoft.com/office/drawing/2014/main" id="{340D691B-3FB0-B924-A978-DD6EF8816855}"/>
                </a:ext>
              </a:extLst>
            </p:cNvPr>
            <p:cNvSpPr>
              <a:spLocks noChangeArrowheads="1"/>
            </p:cNvSpPr>
            <p:nvPr/>
          </p:nvSpPr>
          <p:spPr bwMode="auto">
            <a:xfrm>
              <a:off x="2181" y="1547"/>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a:t>
              </a:r>
            </a:p>
          </p:txBody>
        </p:sp>
        <p:sp>
          <p:nvSpPr>
            <p:cNvPr id="14" name="Rectangle 12">
              <a:extLst>
                <a:ext uri="{FF2B5EF4-FFF2-40B4-BE49-F238E27FC236}">
                  <a16:creationId xmlns:a16="http://schemas.microsoft.com/office/drawing/2014/main" id="{CAB50BE9-A25A-28C0-879B-BF0F38D8AE4B}"/>
                </a:ext>
              </a:extLst>
            </p:cNvPr>
            <p:cNvSpPr>
              <a:spLocks noChangeArrowheads="1"/>
            </p:cNvSpPr>
            <p:nvPr/>
          </p:nvSpPr>
          <p:spPr bwMode="auto">
            <a:xfrm>
              <a:off x="3429" y="1547"/>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2</a:t>
              </a:r>
            </a:p>
          </p:txBody>
        </p:sp>
        <p:sp>
          <p:nvSpPr>
            <p:cNvPr id="15" name="Rectangle 13">
              <a:extLst>
                <a:ext uri="{FF2B5EF4-FFF2-40B4-BE49-F238E27FC236}">
                  <a16:creationId xmlns:a16="http://schemas.microsoft.com/office/drawing/2014/main" id="{A2AD3755-9087-8AAB-94C0-1EC8FFE96A8A}"/>
                </a:ext>
              </a:extLst>
            </p:cNvPr>
            <p:cNvSpPr>
              <a:spLocks noChangeArrowheads="1"/>
            </p:cNvSpPr>
            <p:nvPr/>
          </p:nvSpPr>
          <p:spPr bwMode="auto">
            <a:xfrm>
              <a:off x="4869" y="1547"/>
              <a:ext cx="236"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3</a:t>
              </a:r>
            </a:p>
          </p:txBody>
        </p:sp>
        <p:sp>
          <p:nvSpPr>
            <p:cNvPr id="16" name="Rectangle 15">
              <a:extLst>
                <a:ext uri="{FF2B5EF4-FFF2-40B4-BE49-F238E27FC236}">
                  <a16:creationId xmlns:a16="http://schemas.microsoft.com/office/drawing/2014/main" id="{F68D42B8-FDED-C6C4-9353-ACA273FC1150}"/>
                </a:ext>
              </a:extLst>
            </p:cNvPr>
            <p:cNvSpPr>
              <a:spLocks noChangeArrowheads="1"/>
            </p:cNvSpPr>
            <p:nvPr/>
          </p:nvSpPr>
          <p:spPr bwMode="auto">
            <a:xfrm>
              <a:off x="429" y="2205"/>
              <a:ext cx="751" cy="325"/>
            </a:xfrm>
            <a:prstGeom prst="rect">
              <a:avLst/>
            </a:prstGeom>
            <a:noFill/>
            <a:ln w="12700">
              <a:noFill/>
              <a:miter lim="800000"/>
              <a:headEnd/>
              <a:tailEnd/>
            </a:ln>
          </p:spPr>
          <p:txBody>
            <a:bodyPr wrap="none" lIns="90488" tIns="44450" rIns="90488" bIns="44450">
              <a:spAutoFit/>
            </a:bodyPr>
            <a:lstStyle/>
            <a:p>
              <a:r>
                <a:rPr lang="en-US" sz="2800" dirty="0">
                  <a:latin typeface="Tahoma" pitchFamily="34" charset="0"/>
                </a:rPr>
                <a:t>-100.0</a:t>
              </a:r>
            </a:p>
          </p:txBody>
        </p:sp>
        <p:sp>
          <p:nvSpPr>
            <p:cNvPr id="17" name="Rectangle 16">
              <a:extLst>
                <a:ext uri="{FF2B5EF4-FFF2-40B4-BE49-F238E27FC236}">
                  <a16:creationId xmlns:a16="http://schemas.microsoft.com/office/drawing/2014/main" id="{75BD3528-C6A0-48F5-3167-24E638C1ADA9}"/>
                </a:ext>
              </a:extLst>
            </p:cNvPr>
            <p:cNvSpPr>
              <a:spLocks noChangeArrowheads="1"/>
            </p:cNvSpPr>
            <p:nvPr/>
          </p:nvSpPr>
          <p:spPr bwMode="auto">
            <a:xfrm>
              <a:off x="4272" y="2736"/>
              <a:ext cx="1151" cy="341"/>
            </a:xfrm>
            <a:prstGeom prst="rect">
              <a:avLst/>
            </a:prstGeom>
            <a:noFill/>
            <a:ln w="25400">
              <a:solidFill>
                <a:schemeClr val="tx1"/>
              </a:solidFill>
              <a:miter lim="800000"/>
              <a:headEnd/>
              <a:tailEnd/>
            </a:ln>
          </p:spPr>
          <p:txBody>
            <a:bodyPr wrap="none" lIns="90488" tIns="44450" rIns="90488" bIns="44450">
              <a:spAutoFit/>
            </a:bodyPr>
            <a:lstStyle/>
            <a:p>
              <a:r>
                <a:rPr lang="en-US" sz="2800" dirty="0">
                  <a:latin typeface="Tahoma" pitchFamily="34" charset="0"/>
                </a:rPr>
                <a:t>TV inflows</a:t>
              </a:r>
            </a:p>
          </p:txBody>
        </p:sp>
        <p:sp>
          <p:nvSpPr>
            <p:cNvPr id="18" name="Rectangle 17">
              <a:extLst>
                <a:ext uri="{FF2B5EF4-FFF2-40B4-BE49-F238E27FC236}">
                  <a16:creationId xmlns:a16="http://schemas.microsoft.com/office/drawing/2014/main" id="{14ECFC48-96B3-CEBD-5791-7A7101F7936C}"/>
                </a:ext>
              </a:extLst>
            </p:cNvPr>
            <p:cNvSpPr>
              <a:spLocks noChangeArrowheads="1"/>
            </p:cNvSpPr>
            <p:nvPr/>
          </p:nvSpPr>
          <p:spPr bwMode="auto">
            <a:xfrm>
              <a:off x="480" y="2688"/>
              <a:ext cx="1289" cy="341"/>
            </a:xfrm>
            <a:prstGeom prst="rect">
              <a:avLst/>
            </a:prstGeom>
            <a:noFill/>
            <a:ln w="25400">
              <a:solidFill>
                <a:schemeClr val="tx1"/>
              </a:solidFill>
              <a:miter lim="800000"/>
              <a:headEnd/>
              <a:tailEnd/>
            </a:ln>
          </p:spPr>
          <p:txBody>
            <a:bodyPr wrap="none" lIns="90488" tIns="44450" rIns="90488" bIns="44450">
              <a:spAutoFit/>
            </a:bodyPr>
            <a:lstStyle/>
            <a:p>
              <a:r>
                <a:rPr lang="en-US" sz="2800" dirty="0">
                  <a:latin typeface="Tahoma" pitchFamily="34" charset="0"/>
                </a:rPr>
                <a:t>PV outflows</a:t>
              </a:r>
            </a:p>
          </p:txBody>
        </p:sp>
        <p:sp>
          <p:nvSpPr>
            <p:cNvPr id="19" name="Rectangle 18">
              <a:extLst>
                <a:ext uri="{FF2B5EF4-FFF2-40B4-BE49-F238E27FC236}">
                  <a16:creationId xmlns:a16="http://schemas.microsoft.com/office/drawing/2014/main" id="{19ECA647-7824-D47F-DC21-178F44165C54}"/>
                </a:ext>
              </a:extLst>
            </p:cNvPr>
            <p:cNvSpPr>
              <a:spLocks noChangeArrowheads="1"/>
            </p:cNvSpPr>
            <p:nvPr/>
          </p:nvSpPr>
          <p:spPr bwMode="auto">
            <a:xfrm>
              <a:off x="1872" y="3840"/>
              <a:ext cx="1683" cy="325"/>
            </a:xfrm>
            <a:prstGeom prst="rect">
              <a:avLst/>
            </a:prstGeom>
            <a:noFill/>
            <a:ln w="12700">
              <a:noFill/>
              <a:miter lim="800000"/>
              <a:headEnd/>
              <a:tailEnd/>
            </a:ln>
          </p:spPr>
          <p:txBody>
            <a:bodyPr lIns="90488" tIns="44450" rIns="90488" bIns="44450">
              <a:spAutoFit/>
            </a:bodyPr>
            <a:lstStyle/>
            <a:p>
              <a:r>
                <a:rPr lang="en-US" sz="2800" dirty="0">
                  <a:latin typeface="Tahoma" pitchFamily="34" charset="0"/>
                </a:rPr>
                <a:t>MIRR</a:t>
              </a:r>
              <a:r>
                <a:rPr lang="en-US" sz="2800" baseline="-25000" dirty="0">
                  <a:latin typeface="Tahoma" pitchFamily="34" charset="0"/>
                </a:rPr>
                <a:t>L</a:t>
              </a:r>
              <a:r>
                <a:rPr lang="en-US" sz="2800" dirty="0">
                  <a:latin typeface="Tahoma" pitchFamily="34" charset="0"/>
                </a:rPr>
                <a:t> = 16.5%</a:t>
              </a:r>
            </a:p>
          </p:txBody>
        </p:sp>
        <p:sp>
          <p:nvSpPr>
            <p:cNvPr id="20" name="Rectangle 23">
              <a:extLst>
                <a:ext uri="{FF2B5EF4-FFF2-40B4-BE49-F238E27FC236}">
                  <a16:creationId xmlns:a16="http://schemas.microsoft.com/office/drawing/2014/main" id="{B1843A40-2F3D-1433-0D4D-23047FD8C031}"/>
                </a:ext>
              </a:extLst>
            </p:cNvPr>
            <p:cNvSpPr>
              <a:spLocks noChangeArrowheads="1"/>
            </p:cNvSpPr>
            <p:nvPr/>
          </p:nvSpPr>
          <p:spPr bwMode="auto">
            <a:xfrm>
              <a:off x="1776" y="3216"/>
              <a:ext cx="1081" cy="325"/>
            </a:xfrm>
            <a:prstGeom prst="rect">
              <a:avLst/>
            </a:prstGeom>
            <a:noFill/>
            <a:ln w="12700">
              <a:noFill/>
              <a:miter lim="800000"/>
              <a:headEnd/>
              <a:tailEnd/>
            </a:ln>
          </p:spPr>
          <p:txBody>
            <a:bodyPr lIns="90488" tIns="44450" rIns="90488" bIns="44450">
              <a:spAutoFit/>
            </a:bodyPr>
            <a:lstStyle/>
            <a:p>
              <a:r>
                <a:rPr lang="en-US" sz="2800" dirty="0">
                  <a:latin typeface="Tahoma" pitchFamily="34" charset="0"/>
                </a:rPr>
                <a:t>  $100  = </a:t>
              </a:r>
            </a:p>
          </p:txBody>
        </p:sp>
        <p:sp>
          <p:nvSpPr>
            <p:cNvPr id="21" name="Line 25">
              <a:extLst>
                <a:ext uri="{FF2B5EF4-FFF2-40B4-BE49-F238E27FC236}">
                  <a16:creationId xmlns:a16="http://schemas.microsoft.com/office/drawing/2014/main" id="{EE5C6DD4-4B64-C8E0-B1AE-5DE1D66E0A30}"/>
                </a:ext>
              </a:extLst>
            </p:cNvPr>
            <p:cNvSpPr>
              <a:spLocks noChangeShapeType="1"/>
            </p:cNvSpPr>
            <p:nvPr/>
          </p:nvSpPr>
          <p:spPr bwMode="auto">
            <a:xfrm>
              <a:off x="2884" y="3396"/>
              <a:ext cx="1209" cy="0"/>
            </a:xfrm>
            <a:prstGeom prst="line">
              <a:avLst/>
            </a:prstGeom>
            <a:noFill/>
            <a:ln w="25400">
              <a:solidFill>
                <a:schemeClr val="tx1"/>
              </a:solidFill>
              <a:round/>
              <a:headEnd/>
              <a:tailEnd/>
            </a:ln>
          </p:spPr>
          <p:txBody>
            <a:bodyPr wrap="none" anchor="ctr"/>
            <a:lstStyle/>
            <a:p>
              <a:endParaRPr lang="en-US" dirty="0"/>
            </a:p>
          </p:txBody>
        </p:sp>
        <p:sp>
          <p:nvSpPr>
            <p:cNvPr id="22" name="Rectangle 26">
              <a:extLst>
                <a:ext uri="{FF2B5EF4-FFF2-40B4-BE49-F238E27FC236}">
                  <a16:creationId xmlns:a16="http://schemas.microsoft.com/office/drawing/2014/main" id="{CF337064-F3DB-D5CB-98CC-0E7E7DB94C1F}"/>
                </a:ext>
              </a:extLst>
            </p:cNvPr>
            <p:cNvSpPr>
              <a:spLocks noChangeArrowheads="1"/>
            </p:cNvSpPr>
            <p:nvPr/>
          </p:nvSpPr>
          <p:spPr bwMode="auto">
            <a:xfrm>
              <a:off x="2836" y="3120"/>
              <a:ext cx="1263" cy="594"/>
            </a:xfrm>
            <a:prstGeom prst="rect">
              <a:avLst/>
            </a:prstGeom>
            <a:noFill/>
            <a:ln w="12700">
              <a:noFill/>
              <a:miter lim="800000"/>
              <a:headEnd/>
              <a:tailEnd/>
            </a:ln>
          </p:spPr>
          <p:txBody>
            <a:bodyPr wrap="none" lIns="90488" tIns="44450" rIns="90488" bIns="44450">
              <a:spAutoFit/>
            </a:bodyPr>
            <a:lstStyle/>
            <a:p>
              <a:pPr algn="ctr"/>
              <a:r>
                <a:rPr lang="en-US" sz="2800" dirty="0">
                  <a:latin typeface="Tahoma" pitchFamily="34" charset="0"/>
                </a:rPr>
                <a:t>$158.1</a:t>
              </a:r>
            </a:p>
            <a:p>
              <a:pPr algn="ctr"/>
              <a:r>
                <a:rPr lang="en-US" sz="2800" dirty="0">
                  <a:latin typeface="Tahoma" pitchFamily="34" charset="0"/>
                </a:rPr>
                <a:t>(1+MIRR</a:t>
              </a:r>
              <a:r>
                <a:rPr lang="en-US" sz="2800" baseline="-25000" dirty="0">
                  <a:latin typeface="Tahoma" pitchFamily="34" charset="0"/>
                </a:rPr>
                <a:t>L</a:t>
              </a:r>
              <a:r>
                <a:rPr lang="en-US" sz="2800" dirty="0">
                  <a:latin typeface="Tahoma" pitchFamily="34" charset="0"/>
                </a:rPr>
                <a:t>)</a:t>
              </a:r>
              <a:r>
                <a:rPr lang="en-US" sz="2800" baseline="30000" dirty="0">
                  <a:latin typeface="Tahoma" pitchFamily="34" charset="0"/>
                </a:rPr>
                <a:t>3</a:t>
              </a:r>
            </a:p>
          </p:txBody>
        </p:sp>
        <p:sp>
          <p:nvSpPr>
            <p:cNvPr id="23" name="Line 28">
              <a:extLst>
                <a:ext uri="{FF2B5EF4-FFF2-40B4-BE49-F238E27FC236}">
                  <a16:creationId xmlns:a16="http://schemas.microsoft.com/office/drawing/2014/main" id="{0B0E7191-A443-92B8-CE8F-262ABAFF5EA0}"/>
                </a:ext>
              </a:extLst>
            </p:cNvPr>
            <p:cNvSpPr>
              <a:spLocks noChangeShapeType="1"/>
            </p:cNvSpPr>
            <p:nvPr/>
          </p:nvSpPr>
          <p:spPr bwMode="auto">
            <a:xfrm flipH="1">
              <a:off x="1248" y="2400"/>
              <a:ext cx="3360" cy="0"/>
            </a:xfrm>
            <a:prstGeom prst="line">
              <a:avLst/>
            </a:prstGeom>
            <a:noFill/>
            <a:ln w="25400">
              <a:solidFill>
                <a:schemeClr val="tx1"/>
              </a:solidFill>
              <a:round/>
              <a:headEnd/>
              <a:tailEnd type="triangle" w="med" len="med"/>
            </a:ln>
          </p:spPr>
          <p:txBody>
            <a:bodyPr wrap="none" anchor="ctr"/>
            <a:lstStyle/>
            <a:p>
              <a:endParaRPr lang="en-US" dirty="0"/>
            </a:p>
          </p:txBody>
        </p:sp>
      </p:grpSp>
    </p:spTree>
    <p:extLst>
      <p:ext uri="{BB962C8B-B14F-4D97-AF65-F5344CB8AC3E}">
        <p14:creationId xmlns:p14="http://schemas.microsoft.com/office/powerpoint/2010/main" val="34636941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0F6A-3672-B8FE-1EFB-26014D3D6C9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1</a:t>
            </a:r>
            <a:endParaRPr lang="en-IN"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A3660B4E-80F1-A7B3-71F6-3EF38A87EE6A}"/>
              </a:ext>
            </a:extLst>
          </p:cNvPr>
          <p:cNvGraphicFramePr>
            <a:graphicFrameLocks noGrp="1"/>
          </p:cNvGraphicFramePr>
          <p:nvPr>
            <p:ph idx="1"/>
          </p:nvPr>
        </p:nvGraphicFramePr>
        <p:xfrm>
          <a:off x="822325" y="1846263"/>
          <a:ext cx="7543800" cy="1577426"/>
        </p:xfrm>
        <a:graphic>
          <a:graphicData uri="http://schemas.openxmlformats.org/drawingml/2006/table">
            <a:tbl>
              <a:tblPr firstRow="1" bandRow="1">
                <a:tableStyleId>{21E4AEA4-8DFA-4A89-87EB-49C32662AFE0}</a:tableStyleId>
              </a:tblPr>
              <a:tblGrid>
                <a:gridCol w="1257300">
                  <a:extLst>
                    <a:ext uri="{9D8B030D-6E8A-4147-A177-3AD203B41FA5}">
                      <a16:colId xmlns:a16="http://schemas.microsoft.com/office/drawing/2014/main" val="2693345479"/>
                    </a:ext>
                  </a:extLst>
                </a:gridCol>
                <a:gridCol w="1257300">
                  <a:extLst>
                    <a:ext uri="{9D8B030D-6E8A-4147-A177-3AD203B41FA5}">
                      <a16:colId xmlns:a16="http://schemas.microsoft.com/office/drawing/2014/main" val="1786927204"/>
                    </a:ext>
                  </a:extLst>
                </a:gridCol>
                <a:gridCol w="1257300">
                  <a:extLst>
                    <a:ext uri="{9D8B030D-6E8A-4147-A177-3AD203B41FA5}">
                      <a16:colId xmlns:a16="http://schemas.microsoft.com/office/drawing/2014/main" val="3033712168"/>
                    </a:ext>
                  </a:extLst>
                </a:gridCol>
                <a:gridCol w="1257300">
                  <a:extLst>
                    <a:ext uri="{9D8B030D-6E8A-4147-A177-3AD203B41FA5}">
                      <a16:colId xmlns:a16="http://schemas.microsoft.com/office/drawing/2014/main" val="665558964"/>
                    </a:ext>
                  </a:extLst>
                </a:gridCol>
                <a:gridCol w="1257300">
                  <a:extLst>
                    <a:ext uri="{9D8B030D-6E8A-4147-A177-3AD203B41FA5}">
                      <a16:colId xmlns:a16="http://schemas.microsoft.com/office/drawing/2014/main" val="741942263"/>
                    </a:ext>
                  </a:extLst>
                </a:gridCol>
                <a:gridCol w="1257300">
                  <a:extLst>
                    <a:ext uri="{9D8B030D-6E8A-4147-A177-3AD203B41FA5}">
                      <a16:colId xmlns:a16="http://schemas.microsoft.com/office/drawing/2014/main" val="2653436395"/>
                    </a:ext>
                  </a:extLst>
                </a:gridCol>
              </a:tblGrid>
              <a:tr h="464906">
                <a:tc>
                  <a:txBody>
                    <a:bodyPr/>
                    <a:lstStyle/>
                    <a:p>
                      <a:r>
                        <a:rPr lang="en-US" dirty="0">
                          <a:latin typeface="Times New Roman" panose="02020603050405020304" pitchFamily="18" charset="0"/>
                          <a:cs typeface="Times New Roman" panose="02020603050405020304" pitchFamily="18" charset="0"/>
                        </a:rPr>
                        <a:t>Project</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Co</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C1</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C2</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C3</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C4</a:t>
                      </a:r>
                      <a:endParaRPr lang="en-IN" dirty="0">
                        <a:latin typeface="Times New Roman" panose="02020603050405020304" pitchFamily="18" charset="0"/>
                        <a:cs typeface="Times New Roman" panose="02020603050405020304" pitchFamily="18" charset="0"/>
                      </a:endParaRPr>
                    </a:p>
                  </a:txBody>
                  <a:tcPr marL="83820" marR="83820"/>
                </a:tc>
                <a:extLst>
                  <a:ext uri="{0D108BD9-81ED-4DB2-BD59-A6C34878D82A}">
                    <a16:rowId xmlns:a16="http://schemas.microsoft.com/office/drawing/2014/main" val="1655097211"/>
                  </a:ext>
                </a:extLst>
              </a:tr>
              <a:tr h="370840">
                <a:tc>
                  <a:txBody>
                    <a:bodyPr/>
                    <a:lstStyle/>
                    <a:p>
                      <a:r>
                        <a:rPr lang="en-US" dirty="0">
                          <a:latin typeface="Times New Roman" panose="02020603050405020304" pitchFamily="18" charset="0"/>
                          <a:cs typeface="Times New Roman" panose="02020603050405020304" pitchFamily="18" charset="0"/>
                        </a:rPr>
                        <a:t>A</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-5000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+3000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marL="83820" marR="83820"/>
                </a:tc>
                <a:extLst>
                  <a:ext uri="{0D108BD9-81ED-4DB2-BD59-A6C34878D82A}">
                    <a16:rowId xmlns:a16="http://schemas.microsoft.com/office/drawing/2014/main" val="731121494"/>
                  </a:ext>
                </a:extLst>
              </a:tr>
              <a:tr h="370840">
                <a:tc>
                  <a:txBody>
                    <a:bodyPr/>
                    <a:lstStyle/>
                    <a:p>
                      <a:r>
                        <a:rPr lang="en-US" dirty="0">
                          <a:latin typeface="Times New Roman" panose="02020603050405020304" pitchFamily="18" charset="0"/>
                          <a:cs typeface="Times New Roman" panose="02020603050405020304" pitchFamily="18" charset="0"/>
                        </a:rPr>
                        <a:t>B</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+2000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+3000</a:t>
                      </a:r>
                      <a:endParaRPr lang="en-IN" dirty="0">
                        <a:latin typeface="Times New Roman" panose="02020603050405020304" pitchFamily="18" charset="0"/>
                        <a:cs typeface="Times New Roman" panose="02020603050405020304" pitchFamily="18" charset="0"/>
                      </a:endParaRPr>
                    </a:p>
                  </a:txBody>
                  <a:tcPr marL="83820" marR="83820"/>
                </a:tc>
                <a:extLst>
                  <a:ext uri="{0D108BD9-81ED-4DB2-BD59-A6C34878D82A}">
                    <a16:rowId xmlns:a16="http://schemas.microsoft.com/office/drawing/2014/main" val="84367465"/>
                  </a:ext>
                </a:extLst>
              </a:tr>
              <a:tr h="370840">
                <a:tc>
                  <a:txBody>
                    <a:bodyPr/>
                    <a:lstStyle/>
                    <a:p>
                      <a:r>
                        <a:rPr lang="en-US" dirty="0">
                          <a:latin typeface="Times New Roman" panose="02020603050405020304" pitchFamily="18" charset="0"/>
                          <a:cs typeface="Times New Roman" panose="02020603050405020304" pitchFamily="18" charset="0"/>
                        </a:rPr>
                        <a:t>C</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-5000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+3000</a:t>
                      </a:r>
                      <a:endParaRPr lang="en-IN" dirty="0">
                        <a:latin typeface="Times New Roman" panose="02020603050405020304" pitchFamily="18" charset="0"/>
                        <a:cs typeface="Times New Roman" panose="02020603050405020304" pitchFamily="18" charset="0"/>
                      </a:endParaRPr>
                    </a:p>
                  </a:txBody>
                  <a:tcPr marL="83820" marR="83820"/>
                </a:tc>
                <a:tc>
                  <a:txBody>
                    <a:bodyPr/>
                    <a:lstStyle/>
                    <a:p>
                      <a:r>
                        <a:rPr lang="en-US" dirty="0">
                          <a:latin typeface="Times New Roman" panose="02020603050405020304" pitchFamily="18" charset="0"/>
                          <a:cs typeface="Times New Roman" panose="02020603050405020304" pitchFamily="18" charset="0"/>
                        </a:rPr>
                        <a:t>+5000</a:t>
                      </a:r>
                      <a:endParaRPr lang="en-IN" dirty="0">
                        <a:latin typeface="Times New Roman" panose="02020603050405020304" pitchFamily="18" charset="0"/>
                        <a:cs typeface="Times New Roman" panose="02020603050405020304" pitchFamily="18" charset="0"/>
                      </a:endParaRPr>
                    </a:p>
                  </a:txBody>
                  <a:tcPr marL="83820" marR="83820"/>
                </a:tc>
                <a:extLst>
                  <a:ext uri="{0D108BD9-81ED-4DB2-BD59-A6C34878D82A}">
                    <a16:rowId xmlns:a16="http://schemas.microsoft.com/office/drawing/2014/main" val="1369367621"/>
                  </a:ext>
                </a:extLst>
              </a:tr>
            </a:tbl>
          </a:graphicData>
        </a:graphic>
      </p:graphicFrame>
      <p:sp>
        <p:nvSpPr>
          <p:cNvPr id="5" name="TextBox 4">
            <a:extLst>
              <a:ext uri="{FF2B5EF4-FFF2-40B4-BE49-F238E27FC236}">
                <a16:creationId xmlns:a16="http://schemas.microsoft.com/office/drawing/2014/main" id="{141D6362-F97F-3916-7947-41BDB41FC982}"/>
              </a:ext>
            </a:extLst>
          </p:cNvPr>
          <p:cNvSpPr txBox="1"/>
          <p:nvPr/>
        </p:nvSpPr>
        <p:spPr>
          <a:xfrm>
            <a:off x="277402" y="4006921"/>
            <a:ext cx="8409398" cy="2185214"/>
          </a:xfrm>
          <a:prstGeom prst="rect">
            <a:avLst/>
          </a:prstGeom>
          <a:noFill/>
        </p:spPr>
        <p:txBody>
          <a:bodyPr wrap="square" rtlCol="0">
            <a:spAutoFit/>
          </a:bodyPr>
          <a:lstStyle/>
          <a:p>
            <a:pPr marL="342900" indent="-342900">
              <a:buAutoNum type="alphaLcPeriod"/>
            </a:pPr>
            <a:r>
              <a:rPr lang="en-US" sz="2000" dirty="0">
                <a:latin typeface="Times New Roman" panose="02020603050405020304" pitchFamily="18" charset="0"/>
                <a:cs typeface="Times New Roman" panose="02020603050405020304" pitchFamily="18" charset="0"/>
              </a:rPr>
              <a:t>What is the payback period on each of the following projects?</a:t>
            </a:r>
          </a:p>
          <a:p>
            <a:pPr marL="342900" indent="-342900">
              <a:buAutoNum type="alphaLcPeriod"/>
            </a:pPr>
            <a:r>
              <a:rPr lang="en-US" sz="2000" dirty="0">
                <a:latin typeface="Times New Roman" panose="02020603050405020304" pitchFamily="18" charset="0"/>
                <a:cs typeface="Times New Roman" panose="02020603050405020304" pitchFamily="18" charset="0"/>
              </a:rPr>
              <a:t>Given that you wish to use the payback rule with a cutoff period of two years, which projects would you accept?</a:t>
            </a:r>
          </a:p>
          <a:p>
            <a:pPr marL="342900" indent="-342900">
              <a:buAutoNum type="alphaLcPeriod"/>
            </a:pPr>
            <a:r>
              <a:rPr lang="en-US" sz="2000" dirty="0">
                <a:latin typeface="Times New Roman" panose="02020603050405020304" pitchFamily="18" charset="0"/>
                <a:cs typeface="Times New Roman" panose="02020603050405020304" pitchFamily="18" charset="0"/>
              </a:rPr>
              <a:t>If you use a cutoff period of three years, which projects would you accept?</a:t>
            </a:r>
          </a:p>
          <a:p>
            <a:pPr marL="342900" indent="-342900">
              <a:buAutoNum type="alphaLcPeriod"/>
            </a:pPr>
            <a:r>
              <a:rPr lang="en-US" sz="2000" dirty="0">
                <a:latin typeface="Times New Roman" panose="02020603050405020304" pitchFamily="18" charset="0"/>
                <a:cs typeface="Times New Roman" panose="02020603050405020304" pitchFamily="18" charset="0"/>
              </a:rPr>
              <a:t>If the opportunity cost of capital is 10%, which projects have positive NPVs?</a:t>
            </a:r>
          </a:p>
          <a:p>
            <a:endParaRPr lang="en-US" dirty="0"/>
          </a:p>
          <a:p>
            <a:endParaRPr lang="en-IN" dirty="0"/>
          </a:p>
        </p:txBody>
      </p:sp>
    </p:spTree>
    <p:extLst>
      <p:ext uri="{BB962C8B-B14F-4D97-AF65-F5344CB8AC3E}">
        <p14:creationId xmlns:p14="http://schemas.microsoft.com/office/powerpoint/2010/main" val="41121961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F743B-D0D5-3436-3A38-72AD2F8C649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2</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5F8AB01-A584-BA87-501E-143722FDFDE2}"/>
              </a:ext>
            </a:extLst>
          </p:cNvPr>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Consider projects Alpha and Beta. The opportunity cost of capital is 8%. Suppose you can undertake Alpha or Beta, but not both. Use the IRR rule to make the choice.</a:t>
            </a:r>
          </a:p>
          <a:p>
            <a:endParaRPr lang="en-US"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7AC687A7-F493-6B23-C55A-B03E4B21FA2F}"/>
              </a:ext>
            </a:extLst>
          </p:cNvPr>
          <p:cNvGraphicFramePr>
            <a:graphicFrameLocks noGrp="1"/>
          </p:cNvGraphicFramePr>
          <p:nvPr/>
        </p:nvGraphicFramePr>
        <p:xfrm>
          <a:off x="1611639" y="3275191"/>
          <a:ext cx="6096000" cy="1112520"/>
        </p:xfrm>
        <a:graphic>
          <a:graphicData uri="http://schemas.openxmlformats.org/drawingml/2006/table">
            <a:tbl>
              <a:tblPr firstRow="1" bandRow="1">
                <a:tableStyleId>{21E4AEA4-8DFA-4A89-87EB-49C32662AFE0}</a:tableStyleId>
              </a:tblPr>
              <a:tblGrid>
                <a:gridCol w="1219200">
                  <a:extLst>
                    <a:ext uri="{9D8B030D-6E8A-4147-A177-3AD203B41FA5}">
                      <a16:colId xmlns:a16="http://schemas.microsoft.com/office/drawing/2014/main" val="2146212081"/>
                    </a:ext>
                  </a:extLst>
                </a:gridCol>
                <a:gridCol w="1219200">
                  <a:extLst>
                    <a:ext uri="{9D8B030D-6E8A-4147-A177-3AD203B41FA5}">
                      <a16:colId xmlns:a16="http://schemas.microsoft.com/office/drawing/2014/main" val="2214437214"/>
                    </a:ext>
                  </a:extLst>
                </a:gridCol>
                <a:gridCol w="1219200">
                  <a:extLst>
                    <a:ext uri="{9D8B030D-6E8A-4147-A177-3AD203B41FA5}">
                      <a16:colId xmlns:a16="http://schemas.microsoft.com/office/drawing/2014/main" val="2101519950"/>
                    </a:ext>
                  </a:extLst>
                </a:gridCol>
                <a:gridCol w="1219200">
                  <a:extLst>
                    <a:ext uri="{9D8B030D-6E8A-4147-A177-3AD203B41FA5}">
                      <a16:colId xmlns:a16="http://schemas.microsoft.com/office/drawing/2014/main" val="4286954019"/>
                    </a:ext>
                  </a:extLst>
                </a:gridCol>
                <a:gridCol w="1219200">
                  <a:extLst>
                    <a:ext uri="{9D8B030D-6E8A-4147-A177-3AD203B41FA5}">
                      <a16:colId xmlns:a16="http://schemas.microsoft.com/office/drawing/2014/main" val="3624471466"/>
                    </a:ext>
                  </a:extLst>
                </a:gridCol>
              </a:tblGrid>
              <a:tr h="370840">
                <a:tc>
                  <a:txBody>
                    <a:bodyPr/>
                    <a:lstStyle/>
                    <a:p>
                      <a:r>
                        <a:rPr lang="en-US" dirty="0">
                          <a:latin typeface="Times New Roman" panose="02020603050405020304" pitchFamily="18" charset="0"/>
                          <a:cs typeface="Times New Roman" panose="02020603050405020304" pitchFamily="18" charset="0"/>
                        </a:rPr>
                        <a:t>Project</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Co</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C1</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C2</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IRR%</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81641656"/>
                  </a:ext>
                </a:extLst>
              </a:tr>
              <a:tr h="370840">
                <a:tc>
                  <a:txBody>
                    <a:bodyPr/>
                    <a:lstStyle/>
                    <a:p>
                      <a:r>
                        <a:rPr lang="en-US" dirty="0">
                          <a:latin typeface="Times New Roman" panose="02020603050405020304" pitchFamily="18" charset="0"/>
                          <a:cs typeface="Times New Roman" panose="02020603050405020304" pitchFamily="18" charset="0"/>
                        </a:rPr>
                        <a:t>Alpha</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-400,000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+241,000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+293,000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21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16592434"/>
                  </a:ext>
                </a:extLst>
              </a:tr>
              <a:tr h="370840">
                <a:tc>
                  <a:txBody>
                    <a:bodyPr/>
                    <a:lstStyle/>
                    <a:p>
                      <a:r>
                        <a:rPr lang="en-US" dirty="0">
                          <a:latin typeface="Times New Roman" panose="02020603050405020304" pitchFamily="18" charset="0"/>
                          <a:cs typeface="Times New Roman" panose="02020603050405020304" pitchFamily="18" charset="0"/>
                        </a:rPr>
                        <a:t>Beta</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-200,000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+131,000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+172,000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31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50774899"/>
                  </a:ext>
                </a:extLst>
              </a:tr>
            </a:tbl>
          </a:graphicData>
        </a:graphic>
      </p:graphicFrame>
    </p:spTree>
    <p:extLst>
      <p:ext uri="{BB962C8B-B14F-4D97-AF65-F5344CB8AC3E}">
        <p14:creationId xmlns:p14="http://schemas.microsoft.com/office/powerpoint/2010/main" val="17081235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9B426-CA74-7632-77A2-AB6E14BF697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3</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800A513-CAEA-4901-08C3-AA19B3F40418}"/>
              </a:ext>
            </a:extLst>
          </p:cNvPr>
          <p:cNvSpPr>
            <a:spLocks noGrp="1"/>
          </p:cNvSpPr>
          <p:nvPr>
            <p:ph idx="1"/>
          </p:nvPr>
        </p:nvSpPr>
        <p:spPr/>
        <p:txBody>
          <a:bodyPr>
            <a:normAutofit/>
          </a:bodyPr>
          <a:lstStyle/>
          <a:p>
            <a:r>
              <a:rPr lang="en-US" sz="2200" dirty="0" err="1">
                <a:latin typeface="Times New Roman" panose="02020603050405020304" pitchFamily="18" charset="0"/>
                <a:cs typeface="Times New Roman" panose="02020603050405020304" pitchFamily="18" charset="0"/>
              </a:rPr>
              <a:t>Pipli</a:t>
            </a:r>
            <a:r>
              <a:rPr lang="en-US" sz="2200" dirty="0">
                <a:latin typeface="Times New Roman" panose="02020603050405020304" pitchFamily="18" charset="0"/>
                <a:cs typeface="Times New Roman" panose="02020603050405020304" pitchFamily="18" charset="0"/>
              </a:rPr>
              <a:t> Ltd has Rs 1 million allocated for capital expenditures. Which of the following projects should the company accept to stay within the Rs. 1 million budget? How much does the budget limit cost the company in terms of its market value? The opportunity cost of capital for each project is 11%.</a:t>
            </a:r>
          </a:p>
          <a:p>
            <a:endParaRPr lang="en-US" sz="2200" dirty="0">
              <a:latin typeface="Times New Roman" panose="02020603050405020304" pitchFamily="18" charset="0"/>
              <a:cs typeface="Times New Roman" panose="02020603050405020304" pitchFamily="18" charset="0"/>
            </a:endParaRPr>
          </a:p>
          <a:p>
            <a:endParaRPr lang="en-IN" sz="2200"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ABB3D903-BFAC-E1D4-E4A5-B2A2BCCC95E3}"/>
              </a:ext>
            </a:extLst>
          </p:cNvPr>
          <p:cNvGraphicFramePr>
            <a:graphicFrameLocks noGrp="1"/>
          </p:cNvGraphicFramePr>
          <p:nvPr/>
        </p:nvGraphicFramePr>
        <p:xfrm>
          <a:off x="1505639" y="3534273"/>
          <a:ext cx="5519103" cy="3235960"/>
        </p:xfrm>
        <a:graphic>
          <a:graphicData uri="http://schemas.openxmlformats.org/drawingml/2006/table">
            <a:tbl>
              <a:tblPr firstRow="1" bandRow="1">
                <a:tableStyleId>{21E4AEA4-8DFA-4A89-87EB-49C32662AFE0}</a:tableStyleId>
              </a:tblPr>
              <a:tblGrid>
                <a:gridCol w="947103">
                  <a:extLst>
                    <a:ext uri="{9D8B030D-6E8A-4147-A177-3AD203B41FA5}">
                      <a16:colId xmlns:a16="http://schemas.microsoft.com/office/drawing/2014/main" val="2864519724"/>
                    </a:ext>
                  </a:extLst>
                </a:gridCol>
                <a:gridCol w="1524000">
                  <a:extLst>
                    <a:ext uri="{9D8B030D-6E8A-4147-A177-3AD203B41FA5}">
                      <a16:colId xmlns:a16="http://schemas.microsoft.com/office/drawing/2014/main" val="455235901"/>
                    </a:ext>
                  </a:extLst>
                </a:gridCol>
                <a:gridCol w="1524000">
                  <a:extLst>
                    <a:ext uri="{9D8B030D-6E8A-4147-A177-3AD203B41FA5}">
                      <a16:colId xmlns:a16="http://schemas.microsoft.com/office/drawing/2014/main" val="2715923778"/>
                    </a:ext>
                  </a:extLst>
                </a:gridCol>
                <a:gridCol w="1524000">
                  <a:extLst>
                    <a:ext uri="{9D8B030D-6E8A-4147-A177-3AD203B41FA5}">
                      <a16:colId xmlns:a16="http://schemas.microsoft.com/office/drawing/2014/main" val="171651727"/>
                    </a:ext>
                  </a:extLst>
                </a:gridCol>
              </a:tblGrid>
              <a:tr h="370840">
                <a:tc>
                  <a:txBody>
                    <a:bodyPr/>
                    <a:lstStyle/>
                    <a:p>
                      <a:pPr algn="ctr"/>
                      <a:r>
                        <a:rPr lang="en-US" dirty="0">
                          <a:latin typeface="Times New Roman" panose="02020603050405020304" pitchFamily="18" charset="0"/>
                          <a:cs typeface="Times New Roman" panose="02020603050405020304" pitchFamily="18" charset="0"/>
                        </a:rPr>
                        <a:t>Project</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Investment Rs ‘000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NPV </a:t>
                      </a:r>
                    </a:p>
                    <a:p>
                      <a:pPr algn="ctr"/>
                      <a:r>
                        <a:rPr lang="en-US" dirty="0">
                          <a:latin typeface="Times New Roman" panose="02020603050405020304" pitchFamily="18" charset="0"/>
                          <a:cs typeface="Times New Roman" panose="02020603050405020304" pitchFamily="18" charset="0"/>
                        </a:rPr>
                        <a:t>Rs’000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IRR %</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85922116"/>
                  </a:ext>
                </a:extLst>
              </a:tr>
              <a:tr h="370840">
                <a:tc>
                  <a:txBody>
                    <a:bodyPr/>
                    <a:lstStyle/>
                    <a:p>
                      <a:pPr algn="ctr"/>
                      <a:r>
                        <a:rPr lang="en-US" dirty="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66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17.2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58389414"/>
                  </a:ext>
                </a:extLst>
              </a:tr>
              <a:tr h="370840">
                <a:tc>
                  <a:txBody>
                    <a:bodyPr/>
                    <a:lstStyle/>
                    <a:p>
                      <a:pPr algn="ctr"/>
                      <a:r>
                        <a:rPr lang="en-US" dirty="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10.7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78555936"/>
                  </a:ext>
                </a:extLst>
              </a:tr>
              <a:tr h="370840">
                <a:tc>
                  <a:txBody>
                    <a:bodyPr/>
                    <a:lstStyle/>
                    <a:p>
                      <a:pPr algn="ctr"/>
                      <a:r>
                        <a:rPr lang="en-US" dirty="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250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16.6</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89528563"/>
                  </a:ext>
                </a:extLst>
              </a:tr>
              <a:tr h="370840">
                <a:tc>
                  <a:txBody>
                    <a:bodyPr/>
                    <a:lstStyle/>
                    <a:p>
                      <a:pPr algn="ctr"/>
                      <a:r>
                        <a:rPr lang="en-US" dirty="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12.1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5169783"/>
                  </a:ext>
                </a:extLst>
              </a:tr>
              <a:tr h="370840">
                <a:tc>
                  <a:txBody>
                    <a:bodyPr/>
                    <a:lstStyle/>
                    <a:p>
                      <a:pPr algn="ctr"/>
                      <a:r>
                        <a:rPr lang="en-US" dirty="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11.8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91408030"/>
                  </a:ext>
                </a:extLst>
              </a:tr>
              <a:tr h="370840">
                <a:tc>
                  <a:txBody>
                    <a:bodyPr/>
                    <a:lstStyle/>
                    <a:p>
                      <a:pPr algn="ctr"/>
                      <a:r>
                        <a:rPr lang="en-US" dirty="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350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63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18.0</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71286316"/>
                  </a:ext>
                </a:extLst>
              </a:tr>
              <a:tr h="370840">
                <a:tc>
                  <a:txBody>
                    <a:bodyPr/>
                    <a:lstStyle/>
                    <a:p>
                      <a:pPr algn="ctr"/>
                      <a:r>
                        <a:rPr lang="en-US" dirty="0">
                          <a:latin typeface="Times New Roman" panose="02020603050405020304" pitchFamily="18" charset="0"/>
                          <a:cs typeface="Times New Roman" panose="02020603050405020304" pitchFamily="18" charset="0"/>
                        </a:rPr>
                        <a:t>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13.5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87388801"/>
                  </a:ext>
                </a:extLst>
              </a:tr>
            </a:tbl>
          </a:graphicData>
        </a:graphic>
      </p:graphicFrame>
    </p:spTree>
    <p:extLst>
      <p:ext uri="{BB962C8B-B14F-4D97-AF65-F5344CB8AC3E}">
        <p14:creationId xmlns:p14="http://schemas.microsoft.com/office/powerpoint/2010/main" val="37583981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5F951-4CFD-53AE-FE78-E58B777DC9F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4</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EF348AE-F363-8AF5-1E72-6E9FB22C32E6}"/>
              </a:ext>
            </a:extLst>
          </p:cNvPr>
          <p:cNvSpPr>
            <a:spLocks noGrp="1"/>
          </p:cNvSpPr>
          <p:nvPr>
            <p:ph idx="1"/>
          </p:nvPr>
        </p:nvSpPr>
        <p:spPr/>
        <p:txBody>
          <a:bodyPr>
            <a:normAutofit fontScale="92500" lnSpcReduction="10000"/>
          </a:bodyPr>
          <a:lstStyle/>
          <a:p>
            <a:pPr marL="0" indent="0" algn="ctr">
              <a:lnSpc>
                <a:spcPct val="107000"/>
              </a:lnSpc>
              <a:spcAft>
                <a:spcPts val="800"/>
              </a:spcAft>
              <a:buNone/>
            </a:pPr>
            <a:r>
              <a:rPr lang="en-IN" sz="1800" u="none" strike="noStrike" dirty="0">
                <a:effectLst/>
                <a:latin typeface="Calibri" panose="020F0502020204030204" pitchFamily="34" charset="0"/>
                <a:ea typeface="Calibri" panose="020F0502020204030204" pitchFamily="34" charset="0"/>
                <a:cs typeface="Calibri" panose="020F0502020204030204" pitchFamily="34"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pPr>
            <a:r>
              <a:rPr lang="en-IN" sz="20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Davis Industries must choose between a gas-powered and an electric-powered forklift truck for moving materials in its factory. Since both forklifts perform the same function, the firm will choose only one. (They are mutually exclusive investments.) The electric-powered truck will cost more, but it will be less expensive to operate; it will cost $22,000, whereas the gas-powered truck will cost $17,500. The cost of capital that applies to both investments is 12%. The life for both types of trucks is estimated to be 6 years, during which time the net cash flows for the electric-powered truck will be $6,290 per year, and those for the gas-powered truck will be $5,000 per year. Annual net cash flows include depreciation expenses. Calculate the NPV and IRR for each type of truck, and decide which to recommend.</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2073998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C85DC-B0AC-0FAA-2C7D-2F97956BD93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5</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B6ADDC-8009-6994-B1A0-98E4C3D7C80B}"/>
              </a:ext>
            </a:extLst>
          </p:cNvPr>
          <p:cNvSpPr>
            <a:spLocks noGrp="1"/>
          </p:cNvSpPr>
          <p:nvPr>
            <p:ph idx="1"/>
          </p:nvPr>
        </p:nvSpPr>
        <p:spPr/>
        <p:txBody>
          <a:bodyPr>
            <a:normAutofit fontScale="85000" lnSpcReduction="20000"/>
          </a:bodyPr>
          <a:lstStyle/>
          <a:p>
            <a:pPr marL="0" lvl="0" indent="0">
              <a:lnSpc>
                <a:spcPct val="107000"/>
              </a:lnSpc>
              <a:buNone/>
            </a:pP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The Pinkerton Publishing Company is considering two mutually exclusive expansion plans. Plan A calls for the expenditure of $50 million on a large-scale, integrated plant that will provide an expected cash flow stream of $8 million per year for 20 years. Plan B calls for the expenditure of $15 million to build a somewhat less efficient, more </a:t>
            </a:r>
            <a:r>
              <a:rPr lang="en-IN" sz="2400" dirty="0" err="1">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labor-intensive</a:t>
            </a: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plant that has an expected cash flow stream of $3.4 million per year for 20 years. The firm’s cost of capital is 10%.</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 indent="0">
              <a:lnSpc>
                <a:spcPct val="107000"/>
              </a:lnSpc>
              <a:buNone/>
            </a:pP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Calculate each project’s NPV and IRR.</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Set up a Project Δ by showing the cash flows that will exist if the firm goes with the large plant rather than the smaller plant. What are the NPV and the IRR for this Project Δ?</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90094456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4539</TotalTime>
  <Words>2052</Words>
  <Application>Microsoft Office PowerPoint</Application>
  <PresentationFormat>On-screen Show (4:3)</PresentationFormat>
  <Paragraphs>444</Paragraphs>
  <Slides>50</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50</vt:i4>
      </vt:variant>
    </vt:vector>
  </HeadingPairs>
  <TitlesOfParts>
    <vt:vector size="58" baseType="lpstr">
      <vt:lpstr>Calibri</vt:lpstr>
      <vt:lpstr>Calibri Light</vt:lpstr>
      <vt:lpstr>Montserrat</vt:lpstr>
      <vt:lpstr>Tahoma</vt:lpstr>
      <vt:lpstr>Times New Roman</vt:lpstr>
      <vt:lpstr>Retrospect</vt:lpstr>
      <vt:lpstr>Equation</vt:lpstr>
      <vt:lpstr>Chart</vt:lpstr>
      <vt:lpstr>CAPITAL BUDGETING</vt:lpstr>
      <vt:lpstr>What is Capital Budgeting?</vt:lpstr>
      <vt:lpstr>Basis of Cash Transfer decision</vt:lpstr>
      <vt:lpstr>Capital Budgeting</vt:lpstr>
      <vt:lpstr>The goal of Capital Budgeting</vt:lpstr>
      <vt:lpstr>Why?</vt:lpstr>
      <vt:lpstr>Why?</vt:lpstr>
      <vt:lpstr>India Inc steps up capex plans </vt:lpstr>
      <vt:lpstr>PowerPoint Presentation</vt:lpstr>
      <vt:lpstr>Capital Budgeting Methods</vt:lpstr>
      <vt:lpstr>CFO Decision Tools (Globally)</vt:lpstr>
      <vt:lpstr>CFO Decision Tools (India)</vt:lpstr>
      <vt:lpstr>Project S &amp; L</vt:lpstr>
      <vt:lpstr>Net Present Value (NPV) Method</vt:lpstr>
      <vt:lpstr>Internal Rate of Return</vt:lpstr>
      <vt:lpstr>Internal Rate of Return </vt:lpstr>
      <vt:lpstr>Choosing Capital Investments When Resources are Limited</vt:lpstr>
      <vt:lpstr>Choosing Capital Investments When Resources are Limited</vt:lpstr>
      <vt:lpstr>Choosing Capital Investments When Resources are Limited</vt:lpstr>
      <vt:lpstr>Choosing Capital Investments When Resources are Limited</vt:lpstr>
      <vt:lpstr>Choosing Capital Investments When Resources are Limited</vt:lpstr>
      <vt:lpstr>Choosing Capital Investments When Resources are Limited</vt:lpstr>
      <vt:lpstr>Payback</vt:lpstr>
      <vt:lpstr>Payback</vt:lpstr>
      <vt:lpstr>Payback for Project I</vt:lpstr>
      <vt:lpstr>Payback for Project II</vt:lpstr>
      <vt:lpstr>Discounted Payback</vt:lpstr>
      <vt:lpstr>Book Rate of Return</vt:lpstr>
      <vt:lpstr>Internal Rate of Return </vt:lpstr>
      <vt:lpstr>Internal Rate of Return </vt:lpstr>
      <vt:lpstr>Multiple Rates of Return</vt:lpstr>
      <vt:lpstr>Internal Rate of Return </vt:lpstr>
      <vt:lpstr>Incremental Investment</vt:lpstr>
      <vt:lpstr>Internal Rate of Return </vt:lpstr>
      <vt:lpstr>Cash flows for projects L and S</vt:lpstr>
      <vt:lpstr>NPV</vt:lpstr>
      <vt:lpstr>IRR</vt:lpstr>
      <vt:lpstr>NPV Profiles</vt:lpstr>
      <vt:lpstr>NPV Profile</vt:lpstr>
      <vt:lpstr>NPV and IRR:  No conflict for independent projects</vt:lpstr>
      <vt:lpstr>Mutually Exclusive Projects</vt:lpstr>
      <vt:lpstr>Two Reasons NPV Profiles Cross</vt:lpstr>
      <vt:lpstr>Modified Internal Rate of Return (MIRR)</vt:lpstr>
      <vt:lpstr>MIRR for Project L</vt:lpstr>
      <vt:lpstr>find the discount rate that equates PV and TV</vt:lpstr>
      <vt:lpstr>Problem 1</vt:lpstr>
      <vt:lpstr>Problem 2</vt:lpstr>
      <vt:lpstr>Problem 3</vt:lpstr>
      <vt:lpstr>Problem 4</vt:lpstr>
      <vt:lpstr>Problem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 PRESENT VALUE AND OTHER INVESTMENT CRITERIA</dc:title>
  <dc:creator>SAM</dc:creator>
  <cp:lastModifiedBy>Kaveri Krishnan</cp:lastModifiedBy>
  <cp:revision>44</cp:revision>
  <dcterms:created xsi:type="dcterms:W3CDTF">2018-11-28T06:03:17Z</dcterms:created>
  <dcterms:modified xsi:type="dcterms:W3CDTF">2025-01-20T05:35:32Z</dcterms:modified>
</cp:coreProperties>
</file>