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7"/>
  </p:notesMasterIdLst>
  <p:sldIdLst>
    <p:sldId id="332" r:id="rId2"/>
    <p:sldId id="296" r:id="rId3"/>
    <p:sldId id="257" r:id="rId4"/>
    <p:sldId id="328" r:id="rId5"/>
    <p:sldId id="329" r:id="rId6"/>
    <p:sldId id="281" r:id="rId7"/>
    <p:sldId id="282" r:id="rId8"/>
    <p:sldId id="286" r:id="rId9"/>
    <p:sldId id="287" r:id="rId10"/>
    <p:sldId id="288" r:id="rId11"/>
    <p:sldId id="292" r:id="rId12"/>
    <p:sldId id="291" r:id="rId13"/>
    <p:sldId id="263" r:id="rId14"/>
    <p:sldId id="264" r:id="rId15"/>
    <p:sldId id="277" r:id="rId16"/>
    <p:sldId id="272" r:id="rId17"/>
    <p:sldId id="273" r:id="rId18"/>
    <p:sldId id="274" r:id="rId19"/>
    <p:sldId id="275" r:id="rId20"/>
    <p:sldId id="276" r:id="rId21"/>
    <p:sldId id="293" r:id="rId22"/>
    <p:sldId id="294" r:id="rId23"/>
    <p:sldId id="323" r:id="rId24"/>
    <p:sldId id="324" r:id="rId25"/>
    <p:sldId id="295" r:id="rId26"/>
    <p:sldId id="298" r:id="rId27"/>
    <p:sldId id="306" r:id="rId28"/>
    <p:sldId id="266" r:id="rId29"/>
    <p:sldId id="267" r:id="rId30"/>
    <p:sldId id="269" r:id="rId31"/>
    <p:sldId id="307" r:id="rId32"/>
    <p:sldId id="271" r:id="rId33"/>
    <p:sldId id="320" r:id="rId34"/>
    <p:sldId id="321" r:id="rId35"/>
    <p:sldId id="322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4EA5B2-75FA-4EAD-836B-46318709D90D}" v="5" dt="2024-09-28T10:40:36.885"/>
  </p1510:revLst>
</p1510:revInfo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180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veri Krishnan" userId="b7c3e7e8-bc1d-4623-be8e-3cf7f79f0877" providerId="ADAL" clId="{958A334E-0089-440D-8AB2-6F71681E521E}"/>
    <pc:docChg chg="undo custSel delSld modSld">
      <pc:chgData name="Kaveri Krishnan" userId="b7c3e7e8-bc1d-4623-be8e-3cf7f79f0877" providerId="ADAL" clId="{958A334E-0089-440D-8AB2-6F71681E521E}" dt="2022-11-12T18:53:50.282" v="306" actId="47"/>
      <pc:docMkLst>
        <pc:docMk/>
      </pc:docMkLst>
      <pc:sldChg chg="del">
        <pc:chgData name="Kaveri Krishnan" userId="b7c3e7e8-bc1d-4623-be8e-3cf7f79f0877" providerId="ADAL" clId="{958A334E-0089-440D-8AB2-6F71681E521E}" dt="2022-11-12T17:27:54.137" v="0" actId="47"/>
        <pc:sldMkLst>
          <pc:docMk/>
          <pc:sldMk cId="3697334713" sldId="256"/>
        </pc:sldMkLst>
      </pc:sldChg>
      <pc:sldChg chg="del">
        <pc:chgData name="Kaveri Krishnan" userId="b7c3e7e8-bc1d-4623-be8e-3cf7f79f0877" providerId="ADAL" clId="{958A334E-0089-440D-8AB2-6F71681E521E}" dt="2022-11-12T18:52:01.205" v="298" actId="47"/>
        <pc:sldMkLst>
          <pc:docMk/>
          <pc:sldMk cId="3423000259" sldId="270"/>
        </pc:sldMkLst>
      </pc:sldChg>
      <pc:sldChg chg="del">
        <pc:chgData name="Kaveri Krishnan" userId="b7c3e7e8-bc1d-4623-be8e-3cf7f79f0877" providerId="ADAL" clId="{958A334E-0089-440D-8AB2-6F71681E521E}" dt="2022-11-12T18:52:37.324" v="299" actId="47"/>
        <pc:sldMkLst>
          <pc:docMk/>
          <pc:sldMk cId="2457851067" sldId="280"/>
        </pc:sldMkLst>
      </pc:sldChg>
      <pc:sldChg chg="mod modShow">
        <pc:chgData name="Kaveri Krishnan" userId="b7c3e7e8-bc1d-4623-be8e-3cf7f79f0877" providerId="ADAL" clId="{958A334E-0089-440D-8AB2-6F71681E521E}" dt="2022-11-12T17:30:25.625" v="14" actId="729"/>
        <pc:sldMkLst>
          <pc:docMk/>
          <pc:sldMk cId="1742573392" sldId="281"/>
        </pc:sldMkLst>
      </pc:sldChg>
      <pc:sldChg chg="mod modShow">
        <pc:chgData name="Kaveri Krishnan" userId="b7c3e7e8-bc1d-4623-be8e-3cf7f79f0877" providerId="ADAL" clId="{958A334E-0089-440D-8AB2-6F71681E521E}" dt="2022-11-12T17:30:21.643" v="13" actId="729"/>
        <pc:sldMkLst>
          <pc:docMk/>
          <pc:sldMk cId="2253341207" sldId="282"/>
        </pc:sldMkLst>
      </pc:sldChg>
      <pc:sldChg chg="modSp mod modAnim">
        <pc:chgData name="Kaveri Krishnan" userId="b7c3e7e8-bc1d-4623-be8e-3cf7f79f0877" providerId="ADAL" clId="{958A334E-0089-440D-8AB2-6F71681E521E}" dt="2022-11-12T18:53:10.831" v="305" actId="20577"/>
        <pc:sldMkLst>
          <pc:docMk/>
          <pc:sldMk cId="2793550757" sldId="286"/>
        </pc:sldMkLst>
        <pc:spChg chg="mod">
          <ac:chgData name="Kaveri Krishnan" userId="b7c3e7e8-bc1d-4623-be8e-3cf7f79f0877" providerId="ADAL" clId="{958A334E-0089-440D-8AB2-6F71681E521E}" dt="2022-11-12T18:53:10.831" v="305" actId="20577"/>
          <ac:spMkLst>
            <pc:docMk/>
            <pc:sldMk cId="2793550757" sldId="286"/>
            <ac:spMk id="2" creationId="{00000000-0000-0000-0000-000000000000}"/>
          </ac:spMkLst>
        </pc:spChg>
        <pc:spChg chg="mod">
          <ac:chgData name="Kaveri Krishnan" userId="b7c3e7e8-bc1d-4623-be8e-3cf7f79f0877" providerId="ADAL" clId="{958A334E-0089-440D-8AB2-6F71681E521E}" dt="2022-11-12T18:53:04.558" v="300" actId="6549"/>
          <ac:spMkLst>
            <pc:docMk/>
            <pc:sldMk cId="2793550757" sldId="286"/>
            <ac:spMk id="3" creationId="{00000000-0000-0000-0000-000000000000}"/>
          </ac:spMkLst>
        </pc:spChg>
      </pc:sldChg>
      <pc:sldChg chg="addSp modSp mod">
        <pc:chgData name="Kaveri Krishnan" userId="b7c3e7e8-bc1d-4623-be8e-3cf7f79f0877" providerId="ADAL" clId="{958A334E-0089-440D-8AB2-6F71681E521E}" dt="2022-11-12T18:42:47.662" v="290" actId="20577"/>
        <pc:sldMkLst>
          <pc:docMk/>
          <pc:sldMk cId="380883612" sldId="287"/>
        </pc:sldMkLst>
        <pc:spChg chg="add mod">
          <ac:chgData name="Kaveri Krishnan" userId="b7c3e7e8-bc1d-4623-be8e-3cf7f79f0877" providerId="ADAL" clId="{958A334E-0089-440D-8AB2-6F71681E521E}" dt="2022-11-12T18:42:47.662" v="290" actId="20577"/>
          <ac:spMkLst>
            <pc:docMk/>
            <pc:sldMk cId="380883612" sldId="287"/>
            <ac:spMk id="3" creationId="{2EA5A673-966A-9E6E-3255-E3C46633BC42}"/>
          </ac:spMkLst>
        </pc:spChg>
      </pc:sldChg>
      <pc:sldChg chg="addSp delSp modSp mod">
        <pc:chgData name="Kaveri Krishnan" userId="b7c3e7e8-bc1d-4623-be8e-3cf7f79f0877" providerId="ADAL" clId="{958A334E-0089-440D-8AB2-6F71681E521E}" dt="2022-11-12T18:42:36.171" v="287" actId="20577"/>
        <pc:sldMkLst>
          <pc:docMk/>
          <pc:sldMk cId="2321654109" sldId="288"/>
        </pc:sldMkLst>
        <pc:spChg chg="add del mod">
          <ac:chgData name="Kaveri Krishnan" userId="b7c3e7e8-bc1d-4623-be8e-3cf7f79f0877" providerId="ADAL" clId="{958A334E-0089-440D-8AB2-6F71681E521E}" dt="2022-11-12T18:41:36.708" v="208"/>
          <ac:spMkLst>
            <pc:docMk/>
            <pc:sldMk cId="2321654109" sldId="288"/>
            <ac:spMk id="3" creationId="{A592B4D7-9164-8350-0962-2353B66F590B}"/>
          </ac:spMkLst>
        </pc:spChg>
        <pc:spChg chg="add mod">
          <ac:chgData name="Kaveri Krishnan" userId="b7c3e7e8-bc1d-4623-be8e-3cf7f79f0877" providerId="ADAL" clId="{958A334E-0089-440D-8AB2-6F71681E521E}" dt="2022-11-12T18:42:36.171" v="287" actId="20577"/>
          <ac:spMkLst>
            <pc:docMk/>
            <pc:sldMk cId="2321654109" sldId="288"/>
            <ac:spMk id="5" creationId="{7A14EE9D-7EE9-E36A-27BA-50FCDFA0E25B}"/>
          </ac:spMkLst>
        </pc:spChg>
      </pc:sldChg>
      <pc:sldChg chg="del">
        <pc:chgData name="Kaveri Krishnan" userId="b7c3e7e8-bc1d-4623-be8e-3cf7f79f0877" providerId="ADAL" clId="{958A334E-0089-440D-8AB2-6F71681E521E}" dt="2022-11-12T17:30:54.196" v="15" actId="47"/>
        <pc:sldMkLst>
          <pc:docMk/>
          <pc:sldMk cId="4253105682" sldId="289"/>
        </pc:sldMkLst>
      </pc:sldChg>
      <pc:sldChg chg="modSp">
        <pc:chgData name="Kaveri Krishnan" userId="b7c3e7e8-bc1d-4623-be8e-3cf7f79f0877" providerId="ADAL" clId="{958A334E-0089-440D-8AB2-6F71681E521E}" dt="2022-11-12T18:38:12.781" v="27" actId="20577"/>
        <pc:sldMkLst>
          <pc:docMk/>
          <pc:sldMk cId="167373762" sldId="291"/>
        </pc:sldMkLst>
        <pc:spChg chg="mod">
          <ac:chgData name="Kaveri Krishnan" userId="b7c3e7e8-bc1d-4623-be8e-3cf7f79f0877" providerId="ADAL" clId="{958A334E-0089-440D-8AB2-6F71681E521E}" dt="2022-11-12T18:38:12.781" v="27" actId="20577"/>
          <ac:spMkLst>
            <pc:docMk/>
            <pc:sldMk cId="167373762" sldId="291"/>
            <ac:spMk id="8" creationId="{00000000-0000-0000-0000-000000000000}"/>
          </ac:spMkLst>
        </pc:spChg>
      </pc:sldChg>
      <pc:sldChg chg="modSp mod">
        <pc:chgData name="Kaveri Krishnan" userId="b7c3e7e8-bc1d-4623-be8e-3cf7f79f0877" providerId="ADAL" clId="{958A334E-0089-440D-8AB2-6F71681E521E}" dt="2022-11-12T18:43:45.689" v="296" actId="798"/>
        <pc:sldMkLst>
          <pc:docMk/>
          <pc:sldMk cId="1659483366" sldId="292"/>
        </pc:sldMkLst>
        <pc:graphicFrameChg chg="modGraphic">
          <ac:chgData name="Kaveri Krishnan" userId="b7c3e7e8-bc1d-4623-be8e-3cf7f79f0877" providerId="ADAL" clId="{958A334E-0089-440D-8AB2-6F71681E521E}" dt="2022-11-12T18:43:45.689" v="296" actId="798"/>
          <ac:graphicFrameMkLst>
            <pc:docMk/>
            <pc:sldMk cId="1659483366" sldId="292"/>
            <ac:graphicFrameMk id="5" creationId="{00000000-0000-0000-0000-000000000000}"/>
          </ac:graphicFrameMkLst>
        </pc:graphicFrameChg>
      </pc:sldChg>
      <pc:sldChg chg="modSp mod">
        <pc:chgData name="Kaveri Krishnan" userId="b7c3e7e8-bc1d-4623-be8e-3cf7f79f0877" providerId="ADAL" clId="{958A334E-0089-440D-8AB2-6F71681E521E}" dt="2022-11-12T17:30:11.620" v="12" actId="20577"/>
        <pc:sldMkLst>
          <pc:docMk/>
          <pc:sldMk cId="1071271564" sldId="296"/>
        </pc:sldMkLst>
        <pc:spChg chg="mod">
          <ac:chgData name="Kaveri Krishnan" userId="b7c3e7e8-bc1d-4623-be8e-3cf7f79f0877" providerId="ADAL" clId="{958A334E-0089-440D-8AB2-6F71681E521E}" dt="2022-11-12T17:30:11.620" v="12" actId="20577"/>
          <ac:spMkLst>
            <pc:docMk/>
            <pc:sldMk cId="1071271564" sldId="296"/>
            <ac:spMk id="3" creationId="{00000000-0000-0000-0000-000000000000}"/>
          </ac:spMkLst>
        </pc:spChg>
      </pc:sldChg>
      <pc:sldChg chg="del">
        <pc:chgData name="Kaveri Krishnan" userId="b7c3e7e8-bc1d-4623-be8e-3cf7f79f0877" providerId="ADAL" clId="{958A334E-0089-440D-8AB2-6F71681E521E}" dt="2022-11-12T18:53:50.282" v="306" actId="47"/>
        <pc:sldMkLst>
          <pc:docMk/>
          <pc:sldMk cId="3790253802" sldId="297"/>
        </pc:sldMkLst>
      </pc:sldChg>
      <pc:sldChg chg="del">
        <pc:chgData name="Kaveri Krishnan" userId="b7c3e7e8-bc1d-4623-be8e-3cf7f79f0877" providerId="ADAL" clId="{958A334E-0089-440D-8AB2-6F71681E521E}" dt="2022-11-12T17:27:56.376" v="3" actId="47"/>
        <pc:sldMkLst>
          <pc:docMk/>
          <pc:sldMk cId="3160305566" sldId="299"/>
        </pc:sldMkLst>
      </pc:sldChg>
      <pc:sldChg chg="del">
        <pc:chgData name="Kaveri Krishnan" userId="b7c3e7e8-bc1d-4623-be8e-3cf7f79f0877" providerId="ADAL" clId="{958A334E-0089-440D-8AB2-6F71681E521E}" dt="2022-11-12T17:27:55.231" v="1" actId="47"/>
        <pc:sldMkLst>
          <pc:docMk/>
          <pc:sldMk cId="2056211054" sldId="303"/>
        </pc:sldMkLst>
      </pc:sldChg>
      <pc:sldChg chg="del">
        <pc:chgData name="Kaveri Krishnan" userId="b7c3e7e8-bc1d-4623-be8e-3cf7f79f0877" providerId="ADAL" clId="{958A334E-0089-440D-8AB2-6F71681E521E}" dt="2022-11-12T18:49:25.837" v="297" actId="47"/>
        <pc:sldMkLst>
          <pc:docMk/>
          <pc:sldMk cId="328675095" sldId="304"/>
        </pc:sldMkLst>
      </pc:sldChg>
      <pc:sldChg chg="del">
        <pc:chgData name="Kaveri Krishnan" userId="b7c3e7e8-bc1d-4623-be8e-3cf7f79f0877" providerId="ADAL" clId="{958A334E-0089-440D-8AB2-6F71681E521E}" dt="2022-11-12T17:27:55.877" v="2" actId="47"/>
        <pc:sldMkLst>
          <pc:docMk/>
          <pc:sldMk cId="2283321157" sldId="305"/>
        </pc:sldMkLst>
      </pc:sldChg>
    </pc:docChg>
  </pc:docChgLst>
  <pc:docChgLst>
    <pc:chgData name="Kaveri Krishnan" userId="b7c3e7e8-bc1d-4623-be8e-3cf7f79f0877" providerId="ADAL" clId="{2A13077E-F881-478E-B1A8-DD764DEBE11C}"/>
    <pc:docChg chg="modSld">
      <pc:chgData name="Kaveri Krishnan" userId="b7c3e7e8-bc1d-4623-be8e-3cf7f79f0877" providerId="ADAL" clId="{2A13077E-F881-478E-B1A8-DD764DEBE11C}" dt="2023-11-15T18:37:37.692" v="34" actId="1036"/>
      <pc:docMkLst>
        <pc:docMk/>
      </pc:docMkLst>
      <pc:sldChg chg="modSp mod">
        <pc:chgData name="Kaveri Krishnan" userId="b7c3e7e8-bc1d-4623-be8e-3cf7f79f0877" providerId="ADAL" clId="{2A13077E-F881-478E-B1A8-DD764DEBE11C}" dt="2023-11-15T18:37:37.692" v="34" actId="1036"/>
        <pc:sldMkLst>
          <pc:docMk/>
          <pc:sldMk cId="165726034" sldId="295"/>
        </pc:sldMkLst>
        <pc:picChg chg="mod">
          <ac:chgData name="Kaveri Krishnan" userId="b7c3e7e8-bc1d-4623-be8e-3cf7f79f0877" providerId="ADAL" clId="{2A13077E-F881-478E-B1A8-DD764DEBE11C}" dt="2023-11-15T18:37:37.692" v="34" actId="1036"/>
          <ac:picMkLst>
            <pc:docMk/>
            <pc:sldMk cId="165726034" sldId="295"/>
            <ac:picMk id="4" creationId="{00000000-0000-0000-0000-000000000000}"/>
          </ac:picMkLst>
        </pc:picChg>
      </pc:sldChg>
      <pc:sldChg chg="modSp mod">
        <pc:chgData name="Kaveri Krishnan" userId="b7c3e7e8-bc1d-4623-be8e-3cf7f79f0877" providerId="ADAL" clId="{2A13077E-F881-478E-B1A8-DD764DEBE11C}" dt="2023-11-15T17:53:40.653" v="23" actId="20577"/>
        <pc:sldMkLst>
          <pc:docMk/>
          <pc:sldMk cId="567686349" sldId="311"/>
        </pc:sldMkLst>
        <pc:spChg chg="mod">
          <ac:chgData name="Kaveri Krishnan" userId="b7c3e7e8-bc1d-4623-be8e-3cf7f79f0877" providerId="ADAL" clId="{2A13077E-F881-478E-B1A8-DD764DEBE11C}" dt="2023-11-15T17:53:40.653" v="23" actId="20577"/>
          <ac:spMkLst>
            <pc:docMk/>
            <pc:sldMk cId="567686349" sldId="311"/>
            <ac:spMk id="2" creationId="{B64601CD-7520-9EE4-BFB4-874DD6105F64}"/>
          </ac:spMkLst>
        </pc:spChg>
      </pc:sldChg>
      <pc:sldChg chg="modSp mod">
        <pc:chgData name="Kaveri Krishnan" userId="b7c3e7e8-bc1d-4623-be8e-3cf7f79f0877" providerId="ADAL" clId="{2A13077E-F881-478E-B1A8-DD764DEBE11C}" dt="2023-11-15T17:54:29.925" v="24" actId="5793"/>
        <pc:sldMkLst>
          <pc:docMk/>
          <pc:sldMk cId="339566827" sldId="312"/>
        </pc:sldMkLst>
        <pc:spChg chg="mod">
          <ac:chgData name="Kaveri Krishnan" userId="b7c3e7e8-bc1d-4623-be8e-3cf7f79f0877" providerId="ADAL" clId="{2A13077E-F881-478E-B1A8-DD764DEBE11C}" dt="2023-11-15T17:54:29.925" v="24" actId="5793"/>
          <ac:spMkLst>
            <pc:docMk/>
            <pc:sldMk cId="339566827" sldId="312"/>
            <ac:spMk id="3" creationId="{B14FE77F-8472-D7DD-A5D6-46C68690A68E}"/>
          </ac:spMkLst>
        </pc:spChg>
      </pc:sldChg>
      <pc:sldChg chg="modSp mod">
        <pc:chgData name="Kaveri Krishnan" userId="b7c3e7e8-bc1d-4623-be8e-3cf7f79f0877" providerId="ADAL" clId="{2A13077E-F881-478E-B1A8-DD764DEBE11C}" dt="2023-11-15T18:19:43.444" v="33" actId="20577"/>
        <pc:sldMkLst>
          <pc:docMk/>
          <pc:sldMk cId="2180490876" sldId="324"/>
        </pc:sldMkLst>
        <pc:spChg chg="mod">
          <ac:chgData name="Kaveri Krishnan" userId="b7c3e7e8-bc1d-4623-be8e-3cf7f79f0877" providerId="ADAL" clId="{2A13077E-F881-478E-B1A8-DD764DEBE11C}" dt="2023-11-15T18:19:43.444" v="33" actId="20577"/>
          <ac:spMkLst>
            <pc:docMk/>
            <pc:sldMk cId="2180490876" sldId="324"/>
            <ac:spMk id="2" creationId="{D6F7C65E-DD17-7130-3B10-9DB0E4F1D476}"/>
          </ac:spMkLst>
        </pc:spChg>
      </pc:sldChg>
    </pc:docChg>
  </pc:docChgLst>
  <pc:docChgLst>
    <pc:chgData name="Kaveri Krishnan" userId="b7c3e7e8-bc1d-4623-be8e-3cf7f79f0877" providerId="ADAL" clId="{CB27BA21-7229-464F-A6BD-72B353060EA9}"/>
    <pc:docChg chg="undo custSel addSld modSld">
      <pc:chgData name="Kaveri Krishnan" userId="b7c3e7e8-bc1d-4623-be8e-3cf7f79f0877" providerId="ADAL" clId="{CB27BA21-7229-464F-A6BD-72B353060EA9}" dt="2022-11-16T05:29:09.503" v="1858" actId="6549"/>
      <pc:docMkLst>
        <pc:docMk/>
      </pc:docMkLst>
      <pc:sldChg chg="modSp mod">
        <pc:chgData name="Kaveri Krishnan" userId="b7c3e7e8-bc1d-4623-be8e-3cf7f79f0877" providerId="ADAL" clId="{CB27BA21-7229-464F-A6BD-72B353060EA9}" dt="2022-11-16T05:10:54.419" v="1550" actId="20577"/>
        <pc:sldMkLst>
          <pc:docMk/>
          <pc:sldMk cId="920855606" sldId="257"/>
        </pc:sldMkLst>
        <pc:spChg chg="mod">
          <ac:chgData name="Kaveri Krishnan" userId="b7c3e7e8-bc1d-4623-be8e-3cf7f79f0877" providerId="ADAL" clId="{CB27BA21-7229-464F-A6BD-72B353060EA9}" dt="2022-11-16T05:10:54.419" v="1550" actId="20577"/>
          <ac:spMkLst>
            <pc:docMk/>
            <pc:sldMk cId="920855606" sldId="257"/>
            <ac:spMk id="2" creationId="{00000000-0000-0000-0000-000000000000}"/>
          </ac:spMkLst>
        </pc:spChg>
      </pc:sldChg>
      <pc:sldChg chg="modSp mod">
        <pc:chgData name="Kaveri Krishnan" userId="b7c3e7e8-bc1d-4623-be8e-3cf7f79f0877" providerId="ADAL" clId="{CB27BA21-7229-464F-A6BD-72B353060EA9}" dt="2022-11-15T09:01:44.696" v="34" actId="20577"/>
        <pc:sldMkLst>
          <pc:docMk/>
          <pc:sldMk cId="1144266305" sldId="263"/>
        </pc:sldMkLst>
        <pc:spChg chg="mod">
          <ac:chgData name="Kaveri Krishnan" userId="b7c3e7e8-bc1d-4623-be8e-3cf7f79f0877" providerId="ADAL" clId="{CB27BA21-7229-464F-A6BD-72B353060EA9}" dt="2022-11-15T09:01:14.774" v="18" actId="2711"/>
          <ac:spMkLst>
            <pc:docMk/>
            <pc:sldMk cId="1144266305" sldId="263"/>
            <ac:spMk id="2" creationId="{00000000-0000-0000-0000-000000000000}"/>
          </ac:spMkLst>
        </pc:spChg>
        <pc:spChg chg="mod">
          <ac:chgData name="Kaveri Krishnan" userId="b7c3e7e8-bc1d-4623-be8e-3cf7f79f0877" providerId="ADAL" clId="{CB27BA21-7229-464F-A6BD-72B353060EA9}" dt="2022-11-15T09:01:44.696" v="34" actId="20577"/>
          <ac:spMkLst>
            <pc:docMk/>
            <pc:sldMk cId="1144266305" sldId="263"/>
            <ac:spMk id="3" creationId="{00000000-0000-0000-0000-000000000000}"/>
          </ac:spMkLst>
        </pc:spChg>
      </pc:sldChg>
      <pc:sldChg chg="addSp modSp mod">
        <pc:chgData name="Kaveri Krishnan" userId="b7c3e7e8-bc1d-4623-be8e-3cf7f79f0877" providerId="ADAL" clId="{CB27BA21-7229-464F-A6BD-72B353060EA9}" dt="2022-11-16T05:15:29.353" v="1556" actId="20577"/>
        <pc:sldMkLst>
          <pc:docMk/>
          <pc:sldMk cId="3423000259" sldId="264"/>
        </pc:sldMkLst>
        <pc:spChg chg="mod">
          <ac:chgData name="Kaveri Krishnan" userId="b7c3e7e8-bc1d-4623-be8e-3cf7f79f0877" providerId="ADAL" clId="{CB27BA21-7229-464F-A6BD-72B353060EA9}" dt="2022-11-15T09:03:14.659" v="36" actId="2711"/>
          <ac:spMkLst>
            <pc:docMk/>
            <pc:sldMk cId="3423000259" sldId="264"/>
            <ac:spMk id="2" creationId="{00000000-0000-0000-0000-000000000000}"/>
          </ac:spMkLst>
        </pc:spChg>
        <pc:spChg chg="add mod">
          <ac:chgData name="Kaveri Krishnan" userId="b7c3e7e8-bc1d-4623-be8e-3cf7f79f0877" providerId="ADAL" clId="{CB27BA21-7229-464F-A6BD-72B353060EA9}" dt="2022-11-15T17:23:40.859" v="161" actId="2711"/>
          <ac:spMkLst>
            <pc:docMk/>
            <pc:sldMk cId="3423000259" sldId="264"/>
            <ac:spMk id="3" creationId="{070E9DD1-59D6-5B60-B456-6AC044783792}"/>
          </ac:spMkLst>
        </pc:spChg>
        <pc:spChg chg="add mod">
          <ac:chgData name="Kaveri Krishnan" userId="b7c3e7e8-bc1d-4623-be8e-3cf7f79f0877" providerId="ADAL" clId="{CB27BA21-7229-464F-A6BD-72B353060EA9}" dt="2022-11-16T05:15:29.353" v="1556" actId="20577"/>
          <ac:spMkLst>
            <pc:docMk/>
            <pc:sldMk cId="3423000259" sldId="264"/>
            <ac:spMk id="5" creationId="{2A8CA2B2-861C-DDA6-40D6-901A0E9528EC}"/>
          </ac:spMkLst>
        </pc:spChg>
      </pc:sldChg>
      <pc:sldChg chg="modSp mod">
        <pc:chgData name="Kaveri Krishnan" userId="b7c3e7e8-bc1d-4623-be8e-3cf7f79f0877" providerId="ADAL" clId="{CB27BA21-7229-464F-A6BD-72B353060EA9}" dt="2022-11-15T09:03:49.624" v="39" actId="2711"/>
        <pc:sldMkLst>
          <pc:docMk/>
          <pc:sldMk cId="3423000259" sldId="265"/>
        </pc:sldMkLst>
        <pc:spChg chg="mod">
          <ac:chgData name="Kaveri Krishnan" userId="b7c3e7e8-bc1d-4623-be8e-3cf7f79f0877" providerId="ADAL" clId="{CB27BA21-7229-464F-A6BD-72B353060EA9}" dt="2022-11-15T09:03:34.636" v="38" actId="2711"/>
          <ac:spMkLst>
            <pc:docMk/>
            <pc:sldMk cId="3423000259" sldId="265"/>
            <ac:spMk id="2" creationId="{00000000-0000-0000-0000-000000000000}"/>
          </ac:spMkLst>
        </pc:spChg>
        <pc:spChg chg="mod">
          <ac:chgData name="Kaveri Krishnan" userId="b7c3e7e8-bc1d-4623-be8e-3cf7f79f0877" providerId="ADAL" clId="{CB27BA21-7229-464F-A6BD-72B353060EA9}" dt="2022-11-15T09:03:28.324" v="37" actId="2711"/>
          <ac:spMkLst>
            <pc:docMk/>
            <pc:sldMk cId="3423000259" sldId="265"/>
            <ac:spMk id="3" creationId="{00000000-0000-0000-0000-000000000000}"/>
          </ac:spMkLst>
        </pc:spChg>
        <pc:graphicFrameChg chg="modGraphic">
          <ac:chgData name="Kaveri Krishnan" userId="b7c3e7e8-bc1d-4623-be8e-3cf7f79f0877" providerId="ADAL" clId="{CB27BA21-7229-464F-A6BD-72B353060EA9}" dt="2022-11-15T09:03:49.624" v="39" actId="2711"/>
          <ac:graphicFrameMkLst>
            <pc:docMk/>
            <pc:sldMk cId="3423000259" sldId="265"/>
            <ac:graphicFrameMk id="5" creationId="{00000000-0000-0000-0000-000000000000}"/>
          </ac:graphicFrameMkLst>
        </pc:graphicFrameChg>
      </pc:sldChg>
      <pc:sldChg chg="modSp mod">
        <pc:chgData name="Kaveri Krishnan" userId="b7c3e7e8-bc1d-4623-be8e-3cf7f79f0877" providerId="ADAL" clId="{CB27BA21-7229-464F-A6BD-72B353060EA9}" dt="2022-11-16T05:26:02.794" v="1723" actId="20577"/>
        <pc:sldMkLst>
          <pc:docMk/>
          <pc:sldMk cId="3423000259" sldId="266"/>
        </pc:sldMkLst>
        <pc:spChg chg="mod">
          <ac:chgData name="Kaveri Krishnan" userId="b7c3e7e8-bc1d-4623-be8e-3cf7f79f0877" providerId="ADAL" clId="{CB27BA21-7229-464F-A6BD-72B353060EA9}" dt="2022-11-15T09:04:46.205" v="45" actId="2711"/>
          <ac:spMkLst>
            <pc:docMk/>
            <pc:sldMk cId="3423000259" sldId="266"/>
            <ac:spMk id="2" creationId="{00000000-0000-0000-0000-000000000000}"/>
          </ac:spMkLst>
        </pc:spChg>
        <pc:spChg chg="mod">
          <ac:chgData name="Kaveri Krishnan" userId="b7c3e7e8-bc1d-4623-be8e-3cf7f79f0877" providerId="ADAL" clId="{CB27BA21-7229-464F-A6BD-72B353060EA9}" dt="2022-11-16T05:26:02.794" v="1723" actId="20577"/>
          <ac:spMkLst>
            <pc:docMk/>
            <pc:sldMk cId="3423000259" sldId="266"/>
            <ac:spMk id="3" creationId="{00000000-0000-0000-0000-000000000000}"/>
          </ac:spMkLst>
        </pc:spChg>
      </pc:sldChg>
      <pc:sldChg chg="modSp mod">
        <pc:chgData name="Kaveri Krishnan" userId="b7c3e7e8-bc1d-4623-be8e-3cf7f79f0877" providerId="ADAL" clId="{CB27BA21-7229-464F-A6BD-72B353060EA9}" dt="2022-11-15T09:05:02.824" v="46" actId="2711"/>
        <pc:sldMkLst>
          <pc:docMk/>
          <pc:sldMk cId="3423000259" sldId="267"/>
        </pc:sldMkLst>
        <pc:spChg chg="mod">
          <ac:chgData name="Kaveri Krishnan" userId="b7c3e7e8-bc1d-4623-be8e-3cf7f79f0877" providerId="ADAL" clId="{CB27BA21-7229-464F-A6BD-72B353060EA9}" dt="2022-11-15T09:05:02.824" v="46" actId="2711"/>
          <ac:spMkLst>
            <pc:docMk/>
            <pc:sldMk cId="3423000259" sldId="267"/>
            <ac:spMk id="2" creationId="{00000000-0000-0000-0000-000000000000}"/>
          </ac:spMkLst>
        </pc:spChg>
      </pc:sldChg>
      <pc:sldChg chg="modSp mod">
        <pc:chgData name="Kaveri Krishnan" userId="b7c3e7e8-bc1d-4623-be8e-3cf7f79f0877" providerId="ADAL" clId="{CB27BA21-7229-464F-A6BD-72B353060EA9}" dt="2022-11-15T09:06:47.327" v="56" actId="20577"/>
        <pc:sldMkLst>
          <pc:docMk/>
          <pc:sldMk cId="3423000259" sldId="269"/>
        </pc:sldMkLst>
        <pc:spChg chg="mod">
          <ac:chgData name="Kaveri Krishnan" userId="b7c3e7e8-bc1d-4623-be8e-3cf7f79f0877" providerId="ADAL" clId="{CB27BA21-7229-464F-A6BD-72B353060EA9}" dt="2022-11-15T09:06:31.190" v="47" actId="2711"/>
          <ac:spMkLst>
            <pc:docMk/>
            <pc:sldMk cId="3423000259" sldId="269"/>
            <ac:spMk id="2" creationId="{00000000-0000-0000-0000-000000000000}"/>
          </ac:spMkLst>
        </pc:spChg>
        <pc:spChg chg="mod">
          <ac:chgData name="Kaveri Krishnan" userId="b7c3e7e8-bc1d-4623-be8e-3cf7f79f0877" providerId="ADAL" clId="{CB27BA21-7229-464F-A6BD-72B353060EA9}" dt="2022-11-15T09:06:47.327" v="56" actId="20577"/>
          <ac:spMkLst>
            <pc:docMk/>
            <pc:sldMk cId="3423000259" sldId="269"/>
            <ac:spMk id="3" creationId="{00000000-0000-0000-0000-000000000000}"/>
          </ac:spMkLst>
        </pc:spChg>
      </pc:sldChg>
      <pc:sldChg chg="modSp mod">
        <pc:chgData name="Kaveri Krishnan" userId="b7c3e7e8-bc1d-4623-be8e-3cf7f79f0877" providerId="ADAL" clId="{CB27BA21-7229-464F-A6BD-72B353060EA9}" dt="2022-11-16T05:29:09.503" v="1858" actId="6549"/>
        <pc:sldMkLst>
          <pc:docMk/>
          <pc:sldMk cId="3423000259" sldId="271"/>
        </pc:sldMkLst>
        <pc:spChg chg="mod">
          <ac:chgData name="Kaveri Krishnan" userId="b7c3e7e8-bc1d-4623-be8e-3cf7f79f0877" providerId="ADAL" clId="{CB27BA21-7229-464F-A6BD-72B353060EA9}" dt="2022-11-15T09:06:57.330" v="57" actId="2711"/>
          <ac:spMkLst>
            <pc:docMk/>
            <pc:sldMk cId="3423000259" sldId="271"/>
            <ac:spMk id="2" creationId="{00000000-0000-0000-0000-000000000000}"/>
          </ac:spMkLst>
        </pc:spChg>
        <pc:spChg chg="mod">
          <ac:chgData name="Kaveri Krishnan" userId="b7c3e7e8-bc1d-4623-be8e-3cf7f79f0877" providerId="ADAL" clId="{CB27BA21-7229-464F-A6BD-72B353060EA9}" dt="2022-11-16T05:29:09.503" v="1858" actId="6549"/>
          <ac:spMkLst>
            <pc:docMk/>
            <pc:sldMk cId="3423000259" sldId="271"/>
            <ac:spMk id="3" creationId="{00000000-0000-0000-0000-000000000000}"/>
          </ac:spMkLst>
        </pc:spChg>
      </pc:sldChg>
      <pc:sldChg chg="modSp mod">
        <pc:chgData name="Kaveri Krishnan" userId="b7c3e7e8-bc1d-4623-be8e-3cf7f79f0877" providerId="ADAL" clId="{CB27BA21-7229-464F-A6BD-72B353060EA9}" dt="2022-11-15T09:08:28.201" v="78" actId="2711"/>
        <pc:sldMkLst>
          <pc:docMk/>
          <pc:sldMk cId="3423000259" sldId="272"/>
        </pc:sldMkLst>
        <pc:spChg chg="mod">
          <ac:chgData name="Kaveri Krishnan" userId="b7c3e7e8-bc1d-4623-be8e-3cf7f79f0877" providerId="ADAL" clId="{CB27BA21-7229-464F-A6BD-72B353060EA9}" dt="2022-11-15T09:08:28.201" v="78" actId="2711"/>
          <ac:spMkLst>
            <pc:docMk/>
            <pc:sldMk cId="3423000259" sldId="272"/>
            <ac:spMk id="2" creationId="{00000000-0000-0000-0000-000000000000}"/>
          </ac:spMkLst>
        </pc:spChg>
        <pc:spChg chg="mod">
          <ac:chgData name="Kaveri Krishnan" userId="b7c3e7e8-bc1d-4623-be8e-3cf7f79f0877" providerId="ADAL" clId="{CB27BA21-7229-464F-A6BD-72B353060EA9}" dt="2022-11-15T09:08:19.141" v="77" actId="2711"/>
          <ac:spMkLst>
            <pc:docMk/>
            <pc:sldMk cId="3423000259" sldId="272"/>
            <ac:spMk id="3" creationId="{00000000-0000-0000-0000-000000000000}"/>
          </ac:spMkLst>
        </pc:spChg>
      </pc:sldChg>
      <pc:sldChg chg="modSp mod">
        <pc:chgData name="Kaveri Krishnan" userId="b7c3e7e8-bc1d-4623-be8e-3cf7f79f0877" providerId="ADAL" clId="{CB27BA21-7229-464F-A6BD-72B353060EA9}" dt="2022-11-15T09:08:40.365" v="79" actId="2711"/>
        <pc:sldMkLst>
          <pc:docMk/>
          <pc:sldMk cId="3423000259" sldId="273"/>
        </pc:sldMkLst>
        <pc:spChg chg="mod">
          <ac:chgData name="Kaveri Krishnan" userId="b7c3e7e8-bc1d-4623-be8e-3cf7f79f0877" providerId="ADAL" clId="{CB27BA21-7229-464F-A6BD-72B353060EA9}" dt="2022-11-15T09:08:40.365" v="79" actId="2711"/>
          <ac:spMkLst>
            <pc:docMk/>
            <pc:sldMk cId="3423000259" sldId="273"/>
            <ac:spMk id="2" creationId="{00000000-0000-0000-0000-000000000000}"/>
          </ac:spMkLst>
        </pc:spChg>
      </pc:sldChg>
      <pc:sldChg chg="modSp mod">
        <pc:chgData name="Kaveri Krishnan" userId="b7c3e7e8-bc1d-4623-be8e-3cf7f79f0877" providerId="ADAL" clId="{CB27BA21-7229-464F-A6BD-72B353060EA9}" dt="2022-11-15T09:09:21.909" v="82" actId="2711"/>
        <pc:sldMkLst>
          <pc:docMk/>
          <pc:sldMk cId="3423000259" sldId="274"/>
        </pc:sldMkLst>
        <pc:spChg chg="mod">
          <ac:chgData name="Kaveri Krishnan" userId="b7c3e7e8-bc1d-4623-be8e-3cf7f79f0877" providerId="ADAL" clId="{CB27BA21-7229-464F-A6BD-72B353060EA9}" dt="2022-11-15T09:09:10.225" v="80" actId="2711"/>
          <ac:spMkLst>
            <pc:docMk/>
            <pc:sldMk cId="3423000259" sldId="274"/>
            <ac:spMk id="2" creationId="{00000000-0000-0000-0000-000000000000}"/>
          </ac:spMkLst>
        </pc:spChg>
        <pc:spChg chg="mod">
          <ac:chgData name="Kaveri Krishnan" userId="b7c3e7e8-bc1d-4623-be8e-3cf7f79f0877" providerId="ADAL" clId="{CB27BA21-7229-464F-A6BD-72B353060EA9}" dt="2022-11-15T09:09:15.563" v="81" actId="2711"/>
          <ac:spMkLst>
            <pc:docMk/>
            <pc:sldMk cId="3423000259" sldId="274"/>
            <ac:spMk id="3" creationId="{00000000-0000-0000-0000-000000000000}"/>
          </ac:spMkLst>
        </pc:spChg>
        <pc:graphicFrameChg chg="modGraphic">
          <ac:chgData name="Kaveri Krishnan" userId="b7c3e7e8-bc1d-4623-be8e-3cf7f79f0877" providerId="ADAL" clId="{CB27BA21-7229-464F-A6BD-72B353060EA9}" dt="2022-11-15T09:09:21.909" v="82" actId="2711"/>
          <ac:graphicFrameMkLst>
            <pc:docMk/>
            <pc:sldMk cId="3423000259" sldId="274"/>
            <ac:graphicFrameMk id="4" creationId="{00000000-0000-0000-0000-000000000000}"/>
          </ac:graphicFrameMkLst>
        </pc:graphicFrameChg>
      </pc:sldChg>
      <pc:sldChg chg="modSp mod">
        <pc:chgData name="Kaveri Krishnan" userId="b7c3e7e8-bc1d-4623-be8e-3cf7f79f0877" providerId="ADAL" clId="{CB27BA21-7229-464F-A6BD-72B353060EA9}" dt="2022-11-15T09:10:13.673" v="92" actId="20577"/>
        <pc:sldMkLst>
          <pc:docMk/>
          <pc:sldMk cId="3423000259" sldId="275"/>
        </pc:sldMkLst>
        <pc:spChg chg="mod">
          <ac:chgData name="Kaveri Krishnan" userId="b7c3e7e8-bc1d-4623-be8e-3cf7f79f0877" providerId="ADAL" clId="{CB27BA21-7229-464F-A6BD-72B353060EA9}" dt="2022-11-15T09:09:36.510" v="83" actId="2711"/>
          <ac:spMkLst>
            <pc:docMk/>
            <pc:sldMk cId="3423000259" sldId="275"/>
            <ac:spMk id="2" creationId="{00000000-0000-0000-0000-000000000000}"/>
          </ac:spMkLst>
        </pc:spChg>
        <pc:spChg chg="mod">
          <ac:chgData name="Kaveri Krishnan" userId="b7c3e7e8-bc1d-4623-be8e-3cf7f79f0877" providerId="ADAL" clId="{CB27BA21-7229-464F-A6BD-72B353060EA9}" dt="2022-11-15T09:09:41.520" v="84" actId="2711"/>
          <ac:spMkLst>
            <pc:docMk/>
            <pc:sldMk cId="3423000259" sldId="275"/>
            <ac:spMk id="3" creationId="{00000000-0000-0000-0000-000000000000}"/>
          </ac:spMkLst>
        </pc:spChg>
        <pc:spChg chg="mod">
          <ac:chgData name="Kaveri Krishnan" userId="b7c3e7e8-bc1d-4623-be8e-3cf7f79f0877" providerId="ADAL" clId="{CB27BA21-7229-464F-A6BD-72B353060EA9}" dt="2022-11-15T09:10:13.673" v="92" actId="20577"/>
          <ac:spMkLst>
            <pc:docMk/>
            <pc:sldMk cId="3423000259" sldId="275"/>
            <ac:spMk id="5" creationId="{00000000-0000-0000-0000-000000000000}"/>
          </ac:spMkLst>
        </pc:spChg>
        <pc:graphicFrameChg chg="modGraphic">
          <ac:chgData name="Kaveri Krishnan" userId="b7c3e7e8-bc1d-4623-be8e-3cf7f79f0877" providerId="ADAL" clId="{CB27BA21-7229-464F-A6BD-72B353060EA9}" dt="2022-11-15T09:09:50.453" v="85" actId="2711"/>
          <ac:graphicFrameMkLst>
            <pc:docMk/>
            <pc:sldMk cId="3423000259" sldId="275"/>
            <ac:graphicFrameMk id="4" creationId="{00000000-0000-0000-0000-000000000000}"/>
          </ac:graphicFrameMkLst>
        </pc:graphicFrameChg>
      </pc:sldChg>
      <pc:sldChg chg="modSp mod">
        <pc:chgData name="Kaveri Krishnan" userId="b7c3e7e8-bc1d-4623-be8e-3cf7f79f0877" providerId="ADAL" clId="{CB27BA21-7229-464F-A6BD-72B353060EA9}" dt="2022-11-15T09:10:56.370" v="100" actId="2711"/>
        <pc:sldMkLst>
          <pc:docMk/>
          <pc:sldMk cId="3423000259" sldId="276"/>
        </pc:sldMkLst>
        <pc:spChg chg="mod">
          <ac:chgData name="Kaveri Krishnan" userId="b7c3e7e8-bc1d-4623-be8e-3cf7f79f0877" providerId="ADAL" clId="{CB27BA21-7229-464F-A6BD-72B353060EA9}" dt="2022-11-15T09:10:23.334" v="93" actId="2711"/>
          <ac:spMkLst>
            <pc:docMk/>
            <pc:sldMk cId="3423000259" sldId="276"/>
            <ac:spMk id="2" creationId="{00000000-0000-0000-0000-000000000000}"/>
          </ac:spMkLst>
        </pc:spChg>
        <pc:spChg chg="mod">
          <ac:chgData name="Kaveri Krishnan" userId="b7c3e7e8-bc1d-4623-be8e-3cf7f79f0877" providerId="ADAL" clId="{CB27BA21-7229-464F-A6BD-72B353060EA9}" dt="2022-11-15T09:10:49.564" v="99" actId="2711"/>
          <ac:spMkLst>
            <pc:docMk/>
            <pc:sldMk cId="3423000259" sldId="276"/>
            <ac:spMk id="3" creationId="{00000000-0000-0000-0000-000000000000}"/>
          </ac:spMkLst>
        </pc:spChg>
        <pc:graphicFrameChg chg="modGraphic">
          <ac:chgData name="Kaveri Krishnan" userId="b7c3e7e8-bc1d-4623-be8e-3cf7f79f0877" providerId="ADAL" clId="{CB27BA21-7229-464F-A6BD-72B353060EA9}" dt="2022-11-15T09:10:56.370" v="100" actId="2711"/>
          <ac:graphicFrameMkLst>
            <pc:docMk/>
            <pc:sldMk cId="3423000259" sldId="276"/>
            <ac:graphicFrameMk id="4" creationId="{00000000-0000-0000-0000-000000000000}"/>
          </ac:graphicFrameMkLst>
        </pc:graphicFrameChg>
      </pc:sldChg>
      <pc:sldChg chg="modSp mod">
        <pc:chgData name="Kaveri Krishnan" userId="b7c3e7e8-bc1d-4623-be8e-3cf7f79f0877" providerId="ADAL" clId="{CB27BA21-7229-464F-A6BD-72B353060EA9}" dt="2022-11-15T09:08:09.956" v="76" actId="20577"/>
        <pc:sldMkLst>
          <pc:docMk/>
          <pc:sldMk cId="3423000259" sldId="277"/>
        </pc:sldMkLst>
        <pc:spChg chg="mod">
          <ac:chgData name="Kaveri Krishnan" userId="b7c3e7e8-bc1d-4623-be8e-3cf7f79f0877" providerId="ADAL" clId="{CB27BA21-7229-464F-A6BD-72B353060EA9}" dt="2022-11-15T09:07:36.234" v="63" actId="2711"/>
          <ac:spMkLst>
            <pc:docMk/>
            <pc:sldMk cId="3423000259" sldId="277"/>
            <ac:spMk id="2" creationId="{00000000-0000-0000-0000-000000000000}"/>
          </ac:spMkLst>
        </pc:spChg>
        <pc:spChg chg="mod">
          <ac:chgData name="Kaveri Krishnan" userId="b7c3e7e8-bc1d-4623-be8e-3cf7f79f0877" providerId="ADAL" clId="{CB27BA21-7229-464F-A6BD-72B353060EA9}" dt="2022-11-15T09:08:09.956" v="76" actId="20577"/>
          <ac:spMkLst>
            <pc:docMk/>
            <pc:sldMk cId="3423000259" sldId="277"/>
            <ac:spMk id="3" creationId="{00000000-0000-0000-0000-000000000000}"/>
          </ac:spMkLst>
        </pc:spChg>
      </pc:sldChg>
      <pc:sldChg chg="modSp mod">
        <pc:chgData name="Kaveri Krishnan" userId="b7c3e7e8-bc1d-4623-be8e-3cf7f79f0877" providerId="ADAL" clId="{CB27BA21-7229-464F-A6BD-72B353060EA9}" dt="2022-11-15T08:58:59.885" v="7" actId="2711"/>
        <pc:sldMkLst>
          <pc:docMk/>
          <pc:sldMk cId="2793550757" sldId="286"/>
        </pc:sldMkLst>
        <pc:spChg chg="mod">
          <ac:chgData name="Kaveri Krishnan" userId="b7c3e7e8-bc1d-4623-be8e-3cf7f79f0877" providerId="ADAL" clId="{CB27BA21-7229-464F-A6BD-72B353060EA9}" dt="2022-11-15T08:58:51.698" v="6" actId="20577"/>
          <ac:spMkLst>
            <pc:docMk/>
            <pc:sldMk cId="2793550757" sldId="286"/>
            <ac:spMk id="2" creationId="{00000000-0000-0000-0000-000000000000}"/>
          </ac:spMkLst>
        </pc:spChg>
        <pc:spChg chg="mod">
          <ac:chgData name="Kaveri Krishnan" userId="b7c3e7e8-bc1d-4623-be8e-3cf7f79f0877" providerId="ADAL" clId="{CB27BA21-7229-464F-A6BD-72B353060EA9}" dt="2022-11-15T08:58:59.885" v="7" actId="2711"/>
          <ac:spMkLst>
            <pc:docMk/>
            <pc:sldMk cId="2793550757" sldId="286"/>
            <ac:spMk id="3" creationId="{00000000-0000-0000-0000-000000000000}"/>
          </ac:spMkLst>
        </pc:spChg>
      </pc:sldChg>
      <pc:sldChg chg="modSp mod">
        <pc:chgData name="Kaveri Krishnan" userId="b7c3e7e8-bc1d-4623-be8e-3cf7f79f0877" providerId="ADAL" clId="{CB27BA21-7229-464F-A6BD-72B353060EA9}" dt="2022-11-15T08:59:25.574" v="9" actId="2711"/>
        <pc:sldMkLst>
          <pc:docMk/>
          <pc:sldMk cId="380883612" sldId="287"/>
        </pc:sldMkLst>
        <pc:spChg chg="mod">
          <ac:chgData name="Kaveri Krishnan" userId="b7c3e7e8-bc1d-4623-be8e-3cf7f79f0877" providerId="ADAL" clId="{CB27BA21-7229-464F-A6BD-72B353060EA9}" dt="2022-11-15T08:59:17.095" v="8" actId="2711"/>
          <ac:spMkLst>
            <pc:docMk/>
            <pc:sldMk cId="380883612" sldId="287"/>
            <ac:spMk id="2" creationId="{00000000-0000-0000-0000-000000000000}"/>
          </ac:spMkLst>
        </pc:spChg>
        <pc:spChg chg="mod">
          <ac:chgData name="Kaveri Krishnan" userId="b7c3e7e8-bc1d-4623-be8e-3cf7f79f0877" providerId="ADAL" clId="{CB27BA21-7229-464F-A6BD-72B353060EA9}" dt="2022-11-15T08:59:25.574" v="9" actId="2711"/>
          <ac:spMkLst>
            <pc:docMk/>
            <pc:sldMk cId="380883612" sldId="287"/>
            <ac:spMk id="3" creationId="{2EA5A673-966A-9E6E-3255-E3C46633BC42}"/>
          </ac:spMkLst>
        </pc:spChg>
      </pc:sldChg>
      <pc:sldChg chg="modSp mod">
        <pc:chgData name="Kaveri Krishnan" userId="b7c3e7e8-bc1d-4623-be8e-3cf7f79f0877" providerId="ADAL" clId="{CB27BA21-7229-464F-A6BD-72B353060EA9}" dt="2022-11-15T08:59:58.195" v="12" actId="20577"/>
        <pc:sldMkLst>
          <pc:docMk/>
          <pc:sldMk cId="2321654109" sldId="288"/>
        </pc:sldMkLst>
        <pc:spChg chg="mod">
          <ac:chgData name="Kaveri Krishnan" userId="b7c3e7e8-bc1d-4623-be8e-3cf7f79f0877" providerId="ADAL" clId="{CB27BA21-7229-464F-A6BD-72B353060EA9}" dt="2022-11-15T08:59:41.330" v="10" actId="2711"/>
          <ac:spMkLst>
            <pc:docMk/>
            <pc:sldMk cId="2321654109" sldId="288"/>
            <ac:spMk id="2" creationId="{00000000-0000-0000-0000-000000000000}"/>
          </ac:spMkLst>
        </pc:spChg>
        <pc:spChg chg="mod">
          <ac:chgData name="Kaveri Krishnan" userId="b7c3e7e8-bc1d-4623-be8e-3cf7f79f0877" providerId="ADAL" clId="{CB27BA21-7229-464F-A6BD-72B353060EA9}" dt="2022-11-15T08:59:58.195" v="12" actId="20577"/>
          <ac:spMkLst>
            <pc:docMk/>
            <pc:sldMk cId="2321654109" sldId="288"/>
            <ac:spMk id="5" creationId="{7A14EE9D-7EE9-E36A-27BA-50FCDFA0E25B}"/>
          </ac:spMkLst>
        </pc:spChg>
      </pc:sldChg>
      <pc:sldChg chg="modSp mod modAnim">
        <pc:chgData name="Kaveri Krishnan" userId="b7c3e7e8-bc1d-4623-be8e-3cf7f79f0877" providerId="ADAL" clId="{CB27BA21-7229-464F-A6BD-72B353060EA9}" dt="2022-11-15T09:02:37.400" v="35"/>
        <pc:sldMkLst>
          <pc:docMk/>
          <pc:sldMk cId="167373762" sldId="291"/>
        </pc:sldMkLst>
        <pc:spChg chg="mod">
          <ac:chgData name="Kaveri Krishnan" userId="b7c3e7e8-bc1d-4623-be8e-3cf7f79f0877" providerId="ADAL" clId="{CB27BA21-7229-464F-A6BD-72B353060EA9}" dt="2022-11-15T09:01:04.669" v="17" actId="2711"/>
          <ac:spMkLst>
            <pc:docMk/>
            <pc:sldMk cId="167373762" sldId="291"/>
            <ac:spMk id="8" creationId="{00000000-0000-0000-0000-000000000000}"/>
          </ac:spMkLst>
        </pc:spChg>
        <pc:picChg chg="mod">
          <ac:chgData name="Kaveri Krishnan" userId="b7c3e7e8-bc1d-4623-be8e-3cf7f79f0877" providerId="ADAL" clId="{CB27BA21-7229-464F-A6BD-72B353060EA9}" dt="2022-11-15T09:00:40.441" v="15" actId="14100"/>
          <ac:picMkLst>
            <pc:docMk/>
            <pc:sldMk cId="167373762" sldId="291"/>
            <ac:picMk id="7" creationId="{00000000-0000-0000-0000-000000000000}"/>
          </ac:picMkLst>
        </pc:picChg>
      </pc:sldChg>
      <pc:sldChg chg="modSp mod">
        <pc:chgData name="Kaveri Krishnan" userId="b7c3e7e8-bc1d-4623-be8e-3cf7f79f0877" providerId="ADAL" clId="{CB27BA21-7229-464F-A6BD-72B353060EA9}" dt="2022-11-15T09:00:23.286" v="14" actId="2711"/>
        <pc:sldMkLst>
          <pc:docMk/>
          <pc:sldMk cId="1659483366" sldId="292"/>
        </pc:sldMkLst>
        <pc:spChg chg="mod">
          <ac:chgData name="Kaveri Krishnan" userId="b7c3e7e8-bc1d-4623-be8e-3cf7f79f0877" providerId="ADAL" clId="{CB27BA21-7229-464F-A6BD-72B353060EA9}" dt="2022-11-15T09:00:15.029" v="13" actId="2711"/>
          <ac:spMkLst>
            <pc:docMk/>
            <pc:sldMk cId="1659483366" sldId="292"/>
            <ac:spMk id="2" creationId="{00000000-0000-0000-0000-000000000000}"/>
          </ac:spMkLst>
        </pc:spChg>
        <pc:graphicFrameChg chg="modGraphic">
          <ac:chgData name="Kaveri Krishnan" userId="b7c3e7e8-bc1d-4623-be8e-3cf7f79f0877" providerId="ADAL" clId="{CB27BA21-7229-464F-A6BD-72B353060EA9}" dt="2022-11-15T09:00:23.286" v="14" actId="2711"/>
          <ac:graphicFrameMkLst>
            <pc:docMk/>
            <pc:sldMk cId="1659483366" sldId="292"/>
            <ac:graphicFrameMk id="5" creationId="{00000000-0000-0000-0000-000000000000}"/>
          </ac:graphicFrameMkLst>
        </pc:graphicFrameChg>
      </pc:sldChg>
      <pc:sldChg chg="modSp mod">
        <pc:chgData name="Kaveri Krishnan" userId="b7c3e7e8-bc1d-4623-be8e-3cf7f79f0877" providerId="ADAL" clId="{CB27BA21-7229-464F-A6BD-72B353060EA9}" dt="2022-11-15T09:11:22.300" v="110" actId="20577"/>
        <pc:sldMkLst>
          <pc:docMk/>
          <pc:sldMk cId="234640369" sldId="293"/>
        </pc:sldMkLst>
        <pc:spChg chg="mod">
          <ac:chgData name="Kaveri Krishnan" userId="b7c3e7e8-bc1d-4623-be8e-3cf7f79f0877" providerId="ADAL" clId="{CB27BA21-7229-464F-A6BD-72B353060EA9}" dt="2022-11-15T09:11:04.665" v="101" actId="2711"/>
          <ac:spMkLst>
            <pc:docMk/>
            <pc:sldMk cId="234640369" sldId="293"/>
            <ac:spMk id="2" creationId="{00000000-0000-0000-0000-000000000000}"/>
          </ac:spMkLst>
        </pc:spChg>
        <pc:spChg chg="mod">
          <ac:chgData name="Kaveri Krishnan" userId="b7c3e7e8-bc1d-4623-be8e-3cf7f79f0877" providerId="ADAL" clId="{CB27BA21-7229-464F-A6BD-72B353060EA9}" dt="2022-11-15T09:11:22.300" v="110" actId="20577"/>
          <ac:spMkLst>
            <pc:docMk/>
            <pc:sldMk cId="234640369" sldId="293"/>
            <ac:spMk id="3" creationId="{00000000-0000-0000-0000-000000000000}"/>
          </ac:spMkLst>
        </pc:spChg>
      </pc:sldChg>
      <pc:sldChg chg="modSp mod">
        <pc:chgData name="Kaveri Krishnan" userId="b7c3e7e8-bc1d-4623-be8e-3cf7f79f0877" providerId="ADAL" clId="{CB27BA21-7229-464F-A6BD-72B353060EA9}" dt="2022-11-15T09:12:13.583" v="118" actId="2711"/>
        <pc:sldMkLst>
          <pc:docMk/>
          <pc:sldMk cId="1231820456" sldId="294"/>
        </pc:sldMkLst>
        <pc:spChg chg="mod">
          <ac:chgData name="Kaveri Krishnan" userId="b7c3e7e8-bc1d-4623-be8e-3cf7f79f0877" providerId="ADAL" clId="{CB27BA21-7229-464F-A6BD-72B353060EA9}" dt="2022-11-15T09:12:13.583" v="118" actId="2711"/>
          <ac:spMkLst>
            <pc:docMk/>
            <pc:sldMk cId="1231820456" sldId="294"/>
            <ac:spMk id="2" creationId="{00000000-0000-0000-0000-000000000000}"/>
          </ac:spMkLst>
        </pc:spChg>
        <pc:spChg chg="mod">
          <ac:chgData name="Kaveri Krishnan" userId="b7c3e7e8-bc1d-4623-be8e-3cf7f79f0877" providerId="ADAL" clId="{CB27BA21-7229-464F-A6BD-72B353060EA9}" dt="2022-11-15T09:12:07.807" v="117" actId="20577"/>
          <ac:spMkLst>
            <pc:docMk/>
            <pc:sldMk cId="1231820456" sldId="294"/>
            <ac:spMk id="3" creationId="{00000000-0000-0000-0000-000000000000}"/>
          </ac:spMkLst>
        </pc:spChg>
      </pc:sldChg>
      <pc:sldChg chg="modSp mod">
        <pc:chgData name="Kaveri Krishnan" userId="b7c3e7e8-bc1d-4623-be8e-3cf7f79f0877" providerId="ADAL" clId="{CB27BA21-7229-464F-A6BD-72B353060EA9}" dt="2022-11-15T09:21:03.125" v="120" actId="2711"/>
        <pc:sldMkLst>
          <pc:docMk/>
          <pc:sldMk cId="165726034" sldId="295"/>
        </pc:sldMkLst>
        <pc:spChg chg="mod">
          <ac:chgData name="Kaveri Krishnan" userId="b7c3e7e8-bc1d-4623-be8e-3cf7f79f0877" providerId="ADAL" clId="{CB27BA21-7229-464F-A6BD-72B353060EA9}" dt="2022-11-15T09:21:03.125" v="120" actId="2711"/>
          <ac:spMkLst>
            <pc:docMk/>
            <pc:sldMk cId="165726034" sldId="295"/>
            <ac:spMk id="2" creationId="{00000000-0000-0000-0000-000000000000}"/>
          </ac:spMkLst>
        </pc:spChg>
        <pc:spChg chg="mod">
          <ac:chgData name="Kaveri Krishnan" userId="b7c3e7e8-bc1d-4623-be8e-3cf7f79f0877" providerId="ADAL" clId="{CB27BA21-7229-464F-A6BD-72B353060EA9}" dt="2022-11-15T09:12:22.218" v="119" actId="2711"/>
          <ac:spMkLst>
            <pc:docMk/>
            <pc:sldMk cId="165726034" sldId="295"/>
            <ac:spMk id="3" creationId="{00000000-0000-0000-0000-000000000000}"/>
          </ac:spMkLst>
        </pc:spChg>
      </pc:sldChg>
      <pc:sldChg chg="modSp mod">
        <pc:chgData name="Kaveri Krishnan" userId="b7c3e7e8-bc1d-4623-be8e-3cf7f79f0877" providerId="ADAL" clId="{CB27BA21-7229-464F-A6BD-72B353060EA9}" dt="2022-11-15T08:58:14.393" v="2" actId="2711"/>
        <pc:sldMkLst>
          <pc:docMk/>
          <pc:sldMk cId="1071271564" sldId="296"/>
        </pc:sldMkLst>
        <pc:spChg chg="mod">
          <ac:chgData name="Kaveri Krishnan" userId="b7c3e7e8-bc1d-4623-be8e-3cf7f79f0877" providerId="ADAL" clId="{CB27BA21-7229-464F-A6BD-72B353060EA9}" dt="2022-11-15T08:58:04.740" v="1" actId="2711"/>
          <ac:spMkLst>
            <pc:docMk/>
            <pc:sldMk cId="1071271564" sldId="296"/>
            <ac:spMk id="2" creationId="{00000000-0000-0000-0000-000000000000}"/>
          </ac:spMkLst>
        </pc:spChg>
        <pc:spChg chg="mod">
          <ac:chgData name="Kaveri Krishnan" userId="b7c3e7e8-bc1d-4623-be8e-3cf7f79f0877" providerId="ADAL" clId="{CB27BA21-7229-464F-A6BD-72B353060EA9}" dt="2022-11-15T08:58:14.393" v="2" actId="2711"/>
          <ac:spMkLst>
            <pc:docMk/>
            <pc:sldMk cId="1071271564" sldId="296"/>
            <ac:spMk id="3" creationId="{00000000-0000-0000-0000-000000000000}"/>
          </ac:spMkLst>
        </pc:spChg>
      </pc:sldChg>
      <pc:sldChg chg="modSp mod">
        <pc:chgData name="Kaveri Krishnan" userId="b7c3e7e8-bc1d-4623-be8e-3cf7f79f0877" providerId="ADAL" clId="{CB27BA21-7229-464F-A6BD-72B353060EA9}" dt="2022-11-15T09:21:54.574" v="128" actId="2711"/>
        <pc:sldMkLst>
          <pc:docMk/>
          <pc:sldMk cId="2097901800" sldId="298"/>
        </pc:sldMkLst>
        <pc:spChg chg="mod">
          <ac:chgData name="Kaveri Krishnan" userId="b7c3e7e8-bc1d-4623-be8e-3cf7f79f0877" providerId="ADAL" clId="{CB27BA21-7229-464F-A6BD-72B353060EA9}" dt="2022-11-15T09:21:54.574" v="128" actId="2711"/>
          <ac:spMkLst>
            <pc:docMk/>
            <pc:sldMk cId="2097901800" sldId="298"/>
            <ac:spMk id="2" creationId="{00000000-0000-0000-0000-000000000000}"/>
          </ac:spMkLst>
        </pc:spChg>
        <pc:spChg chg="mod">
          <ac:chgData name="Kaveri Krishnan" userId="b7c3e7e8-bc1d-4623-be8e-3cf7f79f0877" providerId="ADAL" clId="{CB27BA21-7229-464F-A6BD-72B353060EA9}" dt="2022-11-15T09:21:16.069" v="125" actId="20577"/>
          <ac:spMkLst>
            <pc:docMk/>
            <pc:sldMk cId="2097901800" sldId="298"/>
            <ac:spMk id="3" creationId="{00000000-0000-0000-0000-000000000000}"/>
          </ac:spMkLst>
        </pc:spChg>
      </pc:sldChg>
      <pc:sldChg chg="modSp mod">
        <pc:chgData name="Kaveri Krishnan" userId="b7c3e7e8-bc1d-4623-be8e-3cf7f79f0877" providerId="ADAL" clId="{CB27BA21-7229-464F-A6BD-72B353060EA9}" dt="2022-11-15T09:04:16.416" v="43" actId="2711"/>
        <pc:sldMkLst>
          <pc:docMk/>
          <pc:sldMk cId="2191608936" sldId="306"/>
        </pc:sldMkLst>
        <pc:spChg chg="mod">
          <ac:chgData name="Kaveri Krishnan" userId="b7c3e7e8-bc1d-4623-be8e-3cf7f79f0877" providerId="ADAL" clId="{CB27BA21-7229-464F-A6BD-72B353060EA9}" dt="2022-11-15T09:04:16.416" v="43" actId="2711"/>
          <ac:spMkLst>
            <pc:docMk/>
            <pc:sldMk cId="2191608936" sldId="306"/>
            <ac:spMk id="2" creationId="{00000000-0000-0000-0000-000000000000}"/>
          </ac:spMkLst>
        </pc:spChg>
        <pc:spChg chg="mod">
          <ac:chgData name="Kaveri Krishnan" userId="b7c3e7e8-bc1d-4623-be8e-3cf7f79f0877" providerId="ADAL" clId="{CB27BA21-7229-464F-A6BD-72B353060EA9}" dt="2022-11-15T09:04:11.397" v="42" actId="2711"/>
          <ac:spMkLst>
            <pc:docMk/>
            <pc:sldMk cId="2191608936" sldId="306"/>
            <ac:spMk id="3" creationId="{00000000-0000-0000-0000-000000000000}"/>
          </ac:spMkLst>
        </pc:spChg>
      </pc:sldChg>
      <pc:sldChg chg="addSp delSp modSp new mod">
        <pc:chgData name="Kaveri Krishnan" userId="b7c3e7e8-bc1d-4623-be8e-3cf7f79f0877" providerId="ADAL" clId="{CB27BA21-7229-464F-A6BD-72B353060EA9}" dt="2022-11-15T17:40:48.787" v="255" actId="1076"/>
        <pc:sldMkLst>
          <pc:docMk/>
          <pc:sldMk cId="187043224" sldId="307"/>
        </pc:sldMkLst>
        <pc:spChg chg="mod">
          <ac:chgData name="Kaveri Krishnan" userId="b7c3e7e8-bc1d-4623-be8e-3cf7f79f0877" providerId="ADAL" clId="{CB27BA21-7229-464F-A6BD-72B353060EA9}" dt="2022-11-15T17:39:35.151" v="220" actId="2711"/>
          <ac:spMkLst>
            <pc:docMk/>
            <pc:sldMk cId="187043224" sldId="307"/>
            <ac:spMk id="2" creationId="{B64E41F8-A58F-7A42-36DF-BCEA26392B21}"/>
          </ac:spMkLst>
        </pc:spChg>
        <pc:spChg chg="del">
          <ac:chgData name="Kaveri Krishnan" userId="b7c3e7e8-bc1d-4623-be8e-3cf7f79f0877" providerId="ADAL" clId="{CB27BA21-7229-464F-A6BD-72B353060EA9}" dt="2022-11-15T17:38:19.893" v="175" actId="3680"/>
          <ac:spMkLst>
            <pc:docMk/>
            <pc:sldMk cId="187043224" sldId="307"/>
            <ac:spMk id="3" creationId="{F7202C80-601E-E4F5-D50B-212F1A14A12D}"/>
          </ac:spMkLst>
        </pc:spChg>
        <pc:graphicFrameChg chg="add mod ord modGraphic">
          <ac:chgData name="Kaveri Krishnan" userId="b7c3e7e8-bc1d-4623-be8e-3cf7f79f0877" providerId="ADAL" clId="{CB27BA21-7229-464F-A6BD-72B353060EA9}" dt="2022-11-15T17:40:48.787" v="255" actId="1076"/>
          <ac:graphicFrameMkLst>
            <pc:docMk/>
            <pc:sldMk cId="187043224" sldId="307"/>
            <ac:graphicFrameMk id="4" creationId="{641E31ED-B2F5-05CD-6638-2F21CFEDD197}"/>
          </ac:graphicFrameMkLst>
        </pc:graphicFrameChg>
      </pc:sldChg>
      <pc:sldChg chg="addSp delSp modSp new mod">
        <pc:chgData name="Kaveri Krishnan" userId="b7c3e7e8-bc1d-4623-be8e-3cf7f79f0877" providerId="ADAL" clId="{CB27BA21-7229-464F-A6BD-72B353060EA9}" dt="2022-11-15T18:06:25.698" v="737" actId="255"/>
        <pc:sldMkLst>
          <pc:docMk/>
          <pc:sldMk cId="4112196187" sldId="308"/>
        </pc:sldMkLst>
        <pc:spChg chg="mod">
          <ac:chgData name="Kaveri Krishnan" userId="b7c3e7e8-bc1d-4623-be8e-3cf7f79f0877" providerId="ADAL" clId="{CB27BA21-7229-464F-A6BD-72B353060EA9}" dt="2022-11-15T17:58:39.471" v="271" actId="2711"/>
          <ac:spMkLst>
            <pc:docMk/>
            <pc:sldMk cId="4112196187" sldId="308"/>
            <ac:spMk id="2" creationId="{01650F6A-3672-B8FE-1EFB-26014D3D6C97}"/>
          </ac:spMkLst>
        </pc:spChg>
        <pc:spChg chg="del">
          <ac:chgData name="Kaveri Krishnan" userId="b7c3e7e8-bc1d-4623-be8e-3cf7f79f0877" providerId="ADAL" clId="{CB27BA21-7229-464F-A6BD-72B353060EA9}" dt="2022-11-15T18:00:45.220" v="272" actId="3680"/>
          <ac:spMkLst>
            <pc:docMk/>
            <pc:sldMk cId="4112196187" sldId="308"/>
            <ac:spMk id="3" creationId="{95C9A403-97D1-ED7D-D88A-E8F906F0BF01}"/>
          </ac:spMkLst>
        </pc:spChg>
        <pc:spChg chg="add mod">
          <ac:chgData name="Kaveri Krishnan" userId="b7c3e7e8-bc1d-4623-be8e-3cf7f79f0877" providerId="ADAL" clId="{CB27BA21-7229-464F-A6BD-72B353060EA9}" dt="2022-11-15T18:06:25.698" v="737" actId="255"/>
          <ac:spMkLst>
            <pc:docMk/>
            <pc:sldMk cId="4112196187" sldId="308"/>
            <ac:spMk id="5" creationId="{141D6362-F97F-3916-7947-41BDB41FC982}"/>
          </ac:spMkLst>
        </pc:spChg>
        <pc:graphicFrameChg chg="add mod ord modGraphic">
          <ac:chgData name="Kaveri Krishnan" userId="b7c3e7e8-bc1d-4623-be8e-3cf7f79f0877" providerId="ADAL" clId="{CB27BA21-7229-464F-A6BD-72B353060EA9}" dt="2022-11-15T18:03:37.407" v="376" actId="14734"/>
          <ac:graphicFrameMkLst>
            <pc:docMk/>
            <pc:sldMk cId="4112196187" sldId="308"/>
            <ac:graphicFrameMk id="4" creationId="{A3660B4E-80F1-A7B3-71F6-3EF38A87EE6A}"/>
          </ac:graphicFrameMkLst>
        </pc:graphicFrameChg>
      </pc:sldChg>
      <pc:sldChg chg="addSp modSp new mod">
        <pc:chgData name="Kaveri Krishnan" userId="b7c3e7e8-bc1d-4623-be8e-3cf7f79f0877" providerId="ADAL" clId="{CB27BA21-7229-464F-A6BD-72B353060EA9}" dt="2022-11-15T18:12:35.183" v="1044" actId="2711"/>
        <pc:sldMkLst>
          <pc:docMk/>
          <pc:sldMk cId="1708123555" sldId="309"/>
        </pc:sldMkLst>
        <pc:spChg chg="mod">
          <ac:chgData name="Kaveri Krishnan" userId="b7c3e7e8-bc1d-4623-be8e-3cf7f79f0877" providerId="ADAL" clId="{CB27BA21-7229-464F-A6BD-72B353060EA9}" dt="2022-11-15T18:08:33.752" v="748" actId="2711"/>
          <ac:spMkLst>
            <pc:docMk/>
            <pc:sldMk cId="1708123555" sldId="309"/>
            <ac:spMk id="2" creationId="{622F743B-D0D5-3436-3A38-72AD2F8C6494}"/>
          </ac:spMkLst>
        </pc:spChg>
        <pc:spChg chg="mod">
          <ac:chgData name="Kaveri Krishnan" userId="b7c3e7e8-bc1d-4623-be8e-3cf7f79f0877" providerId="ADAL" clId="{CB27BA21-7229-464F-A6BD-72B353060EA9}" dt="2022-11-15T18:10:46.491" v="955" actId="5793"/>
          <ac:spMkLst>
            <pc:docMk/>
            <pc:sldMk cId="1708123555" sldId="309"/>
            <ac:spMk id="3" creationId="{35F8AB01-A584-BA87-501E-143722FDFDE2}"/>
          </ac:spMkLst>
        </pc:spChg>
        <pc:graphicFrameChg chg="add mod modGraphic">
          <ac:chgData name="Kaveri Krishnan" userId="b7c3e7e8-bc1d-4623-be8e-3cf7f79f0877" providerId="ADAL" clId="{CB27BA21-7229-464F-A6BD-72B353060EA9}" dt="2022-11-15T18:12:35.183" v="1044" actId="2711"/>
          <ac:graphicFrameMkLst>
            <pc:docMk/>
            <pc:sldMk cId="1708123555" sldId="309"/>
            <ac:graphicFrameMk id="4" creationId="{7AC687A7-F493-6B23-C55A-B03E4B21FA2F}"/>
          </ac:graphicFrameMkLst>
        </pc:graphicFrameChg>
      </pc:sldChg>
      <pc:sldChg chg="addSp modSp new mod">
        <pc:chgData name="Kaveri Krishnan" userId="b7c3e7e8-bc1d-4623-be8e-3cf7f79f0877" providerId="ADAL" clId="{CB27BA21-7229-464F-A6BD-72B353060EA9}" dt="2022-11-15T18:34:05.831" v="1549" actId="122"/>
        <pc:sldMkLst>
          <pc:docMk/>
          <pc:sldMk cId="3758398100" sldId="310"/>
        </pc:sldMkLst>
        <pc:spChg chg="mod">
          <ac:chgData name="Kaveri Krishnan" userId="b7c3e7e8-bc1d-4623-be8e-3cf7f79f0877" providerId="ADAL" clId="{CB27BA21-7229-464F-A6BD-72B353060EA9}" dt="2022-11-15T18:24:15.775" v="1055" actId="2711"/>
          <ac:spMkLst>
            <pc:docMk/>
            <pc:sldMk cId="3758398100" sldId="310"/>
            <ac:spMk id="2" creationId="{5F99B426-CA74-7632-77A2-AB6E14BF697F}"/>
          </ac:spMkLst>
        </pc:spChg>
        <pc:spChg chg="mod">
          <ac:chgData name="Kaveri Krishnan" userId="b7c3e7e8-bc1d-4623-be8e-3cf7f79f0877" providerId="ADAL" clId="{CB27BA21-7229-464F-A6BD-72B353060EA9}" dt="2022-11-15T18:27:02.144" v="1386" actId="20577"/>
          <ac:spMkLst>
            <pc:docMk/>
            <pc:sldMk cId="3758398100" sldId="310"/>
            <ac:spMk id="3" creationId="{5800A513-CAEA-4901-08C3-AA19B3F40418}"/>
          </ac:spMkLst>
        </pc:spChg>
        <pc:graphicFrameChg chg="add mod modGraphic">
          <ac:chgData name="Kaveri Krishnan" userId="b7c3e7e8-bc1d-4623-be8e-3cf7f79f0877" providerId="ADAL" clId="{CB27BA21-7229-464F-A6BD-72B353060EA9}" dt="2022-11-15T18:34:05.831" v="1549" actId="122"/>
          <ac:graphicFrameMkLst>
            <pc:docMk/>
            <pc:sldMk cId="3758398100" sldId="310"/>
            <ac:graphicFrameMk id="4" creationId="{ABB3D903-BFAC-E1D4-E4A5-B2A2BCCC95E3}"/>
          </ac:graphicFrameMkLst>
        </pc:graphicFrameChg>
      </pc:sldChg>
      <pc:sldChg chg="modSp new mod">
        <pc:chgData name="Kaveri Krishnan" userId="b7c3e7e8-bc1d-4623-be8e-3cf7f79f0877" providerId="ADAL" clId="{CB27BA21-7229-464F-A6BD-72B353060EA9}" dt="2022-11-16T05:28:26.802" v="1856" actId="20577"/>
        <pc:sldMkLst>
          <pc:docMk/>
          <pc:sldMk cId="567686349" sldId="311"/>
        </pc:sldMkLst>
        <pc:spChg chg="mod">
          <ac:chgData name="Kaveri Krishnan" userId="b7c3e7e8-bc1d-4623-be8e-3cf7f79f0877" providerId="ADAL" clId="{CB27BA21-7229-464F-A6BD-72B353060EA9}" dt="2022-11-16T05:24:00.738" v="1571" actId="2711"/>
          <ac:spMkLst>
            <pc:docMk/>
            <pc:sldMk cId="567686349" sldId="311"/>
            <ac:spMk id="2" creationId="{B64601CD-7520-9EE4-BFB4-874DD6105F64}"/>
          </ac:spMkLst>
        </pc:spChg>
        <pc:spChg chg="mod">
          <ac:chgData name="Kaveri Krishnan" userId="b7c3e7e8-bc1d-4623-be8e-3cf7f79f0877" providerId="ADAL" clId="{CB27BA21-7229-464F-A6BD-72B353060EA9}" dt="2022-11-16T05:28:26.802" v="1856" actId="20577"/>
          <ac:spMkLst>
            <pc:docMk/>
            <pc:sldMk cId="567686349" sldId="311"/>
            <ac:spMk id="3" creationId="{3FB54383-ACB5-22FF-2CE3-567568D54BE9}"/>
          </ac:spMkLst>
        </pc:spChg>
      </pc:sldChg>
    </pc:docChg>
  </pc:docChgLst>
  <pc:docChgLst>
    <pc:chgData name="Kaveri Krishnan" userId="b7c3e7e8-bc1d-4623-be8e-3cf7f79f0877" providerId="ADAL" clId="{981CE8F0-9DA9-481D-9690-E39D03511857}"/>
    <pc:docChg chg="undo redo custSel addSld delSld modSld sldOrd">
      <pc:chgData name="Kaveri Krishnan" userId="b7c3e7e8-bc1d-4623-be8e-3cf7f79f0877" providerId="ADAL" clId="{981CE8F0-9DA9-481D-9690-E39D03511857}" dt="2024-09-02T03:55:43.021" v="343" actId="1076"/>
      <pc:docMkLst>
        <pc:docMk/>
      </pc:docMkLst>
      <pc:sldChg chg="modSp mod">
        <pc:chgData name="Kaveri Krishnan" userId="b7c3e7e8-bc1d-4623-be8e-3cf7f79f0877" providerId="ADAL" clId="{981CE8F0-9DA9-481D-9690-E39D03511857}" dt="2024-09-02T03:08:07.395" v="268" actId="255"/>
        <pc:sldMkLst>
          <pc:docMk/>
          <pc:sldMk cId="920855606" sldId="257"/>
        </pc:sldMkLst>
        <pc:spChg chg="mod">
          <ac:chgData name="Kaveri Krishnan" userId="b7c3e7e8-bc1d-4623-be8e-3cf7f79f0877" providerId="ADAL" clId="{981CE8F0-9DA9-481D-9690-E39D03511857}" dt="2024-09-02T03:08:07.395" v="268" actId="255"/>
          <ac:spMkLst>
            <pc:docMk/>
            <pc:sldMk cId="920855606" sldId="257"/>
            <ac:spMk id="2" creationId="{00000000-0000-0000-0000-000000000000}"/>
          </ac:spMkLst>
        </pc:spChg>
      </pc:sldChg>
      <pc:sldChg chg="modSp mod modAnim">
        <pc:chgData name="Kaveri Krishnan" userId="b7c3e7e8-bc1d-4623-be8e-3cf7f79f0877" providerId="ADAL" clId="{981CE8F0-9DA9-481D-9690-E39D03511857}" dt="2024-09-02T03:17:15.186" v="296"/>
        <pc:sldMkLst>
          <pc:docMk/>
          <pc:sldMk cId="1144266305" sldId="263"/>
        </pc:sldMkLst>
        <pc:spChg chg="mod">
          <ac:chgData name="Kaveri Krishnan" userId="b7c3e7e8-bc1d-4623-be8e-3cf7f79f0877" providerId="ADAL" clId="{981CE8F0-9DA9-481D-9690-E39D03511857}" dt="2024-09-02T03:09:53.450" v="285" actId="1076"/>
          <ac:spMkLst>
            <pc:docMk/>
            <pc:sldMk cId="1144266305" sldId="263"/>
            <ac:spMk id="3" creationId="{00000000-0000-0000-0000-000000000000}"/>
          </ac:spMkLst>
        </pc:spChg>
      </pc:sldChg>
      <pc:sldChg chg="delSp modSp mod">
        <pc:chgData name="Kaveri Krishnan" userId="b7c3e7e8-bc1d-4623-be8e-3cf7f79f0877" providerId="ADAL" clId="{981CE8F0-9DA9-481D-9690-E39D03511857}" dt="2024-09-02T03:10:11.561" v="287" actId="478"/>
        <pc:sldMkLst>
          <pc:docMk/>
          <pc:sldMk cId="3423000259" sldId="264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3423000259" sldId="264"/>
            <ac:spMk id="2" creationId="{00000000-0000-0000-0000-000000000000}"/>
          </ac:spMkLst>
        </pc:spChg>
        <pc:spChg chg="del">
          <ac:chgData name="Kaveri Krishnan" userId="b7c3e7e8-bc1d-4623-be8e-3cf7f79f0877" providerId="ADAL" clId="{981CE8F0-9DA9-481D-9690-E39D03511857}" dt="2024-09-02T03:10:08.503" v="286" actId="478"/>
          <ac:spMkLst>
            <pc:docMk/>
            <pc:sldMk cId="3423000259" sldId="264"/>
            <ac:spMk id="3" creationId="{070E9DD1-59D6-5B60-B456-6AC044783792}"/>
          </ac:spMkLst>
        </pc:spChg>
        <pc:spChg chg="del">
          <ac:chgData name="Kaveri Krishnan" userId="b7c3e7e8-bc1d-4623-be8e-3cf7f79f0877" providerId="ADAL" clId="{981CE8F0-9DA9-481D-9690-E39D03511857}" dt="2024-09-02T03:10:11.561" v="287" actId="478"/>
          <ac:spMkLst>
            <pc:docMk/>
            <pc:sldMk cId="3423000259" sldId="264"/>
            <ac:spMk id="5" creationId="{2A8CA2B2-861C-DDA6-40D6-901A0E9528EC}"/>
          </ac:spMkLst>
        </pc:spChg>
        <pc:picChg chg="mod">
          <ac:chgData name="Kaveri Krishnan" userId="b7c3e7e8-bc1d-4623-be8e-3cf7f79f0877" providerId="ADAL" clId="{981CE8F0-9DA9-481D-9690-E39D03511857}" dt="2024-09-02T03:01:52.069" v="203"/>
          <ac:picMkLst>
            <pc:docMk/>
            <pc:sldMk cId="3423000259" sldId="264"/>
            <ac:picMk id="4" creationId="{00000000-0000-0000-0000-000000000000}"/>
          </ac:picMkLst>
        </pc:picChg>
      </pc:sldChg>
      <pc:sldChg chg="modSp add del mod">
        <pc:chgData name="Kaveri Krishnan" userId="b7c3e7e8-bc1d-4623-be8e-3cf7f79f0877" providerId="ADAL" clId="{981CE8F0-9DA9-481D-9690-E39D03511857}" dt="2024-09-02T03:19:42.253" v="303" actId="47"/>
        <pc:sldMkLst>
          <pc:docMk/>
          <pc:sldMk cId="2388233488" sldId="265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2388233488" sldId="265"/>
            <ac:spMk id="2" creationId="{00000000-0000-0000-0000-000000000000}"/>
          </ac:spMkLst>
        </pc:spChg>
        <pc:spChg chg="mod">
          <ac:chgData name="Kaveri Krishnan" userId="b7c3e7e8-bc1d-4623-be8e-3cf7f79f0877" providerId="ADAL" clId="{981CE8F0-9DA9-481D-9690-E39D03511857}" dt="2024-09-02T03:18:43.319" v="299" actId="255"/>
          <ac:spMkLst>
            <pc:docMk/>
            <pc:sldMk cId="2388233488" sldId="265"/>
            <ac:spMk id="3" creationId="{00000000-0000-0000-0000-000000000000}"/>
          </ac:spMkLst>
        </pc:spChg>
        <pc:graphicFrameChg chg="mod">
          <ac:chgData name="Kaveri Krishnan" userId="b7c3e7e8-bc1d-4623-be8e-3cf7f79f0877" providerId="ADAL" clId="{981CE8F0-9DA9-481D-9690-E39D03511857}" dt="2024-09-02T03:18:48.753" v="300" actId="1076"/>
          <ac:graphicFrameMkLst>
            <pc:docMk/>
            <pc:sldMk cId="2388233488" sldId="265"/>
            <ac:graphicFrameMk id="5" creationId="{00000000-0000-0000-0000-000000000000}"/>
          </ac:graphicFrameMkLst>
        </pc:graphicFrameChg>
      </pc:sldChg>
      <pc:sldChg chg="del">
        <pc:chgData name="Kaveri Krishnan" userId="b7c3e7e8-bc1d-4623-be8e-3cf7f79f0877" providerId="ADAL" clId="{981CE8F0-9DA9-481D-9690-E39D03511857}" dt="2024-09-01T13:24:43.766" v="101" actId="2696"/>
        <pc:sldMkLst>
          <pc:docMk/>
          <pc:sldMk cId="3423000259" sldId="265"/>
        </pc:sldMkLst>
      </pc:sldChg>
      <pc:sldChg chg="modSp add mod">
        <pc:chgData name="Kaveri Krishnan" userId="b7c3e7e8-bc1d-4623-be8e-3cf7f79f0877" providerId="ADAL" clId="{981CE8F0-9DA9-481D-9690-E39D03511857}" dt="2024-09-02T03:20:15.236" v="311" actId="20577"/>
        <pc:sldMkLst>
          <pc:docMk/>
          <pc:sldMk cId="877265922" sldId="266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877265922" sldId="266"/>
            <ac:spMk id="2" creationId="{00000000-0000-0000-0000-000000000000}"/>
          </ac:spMkLst>
        </pc:spChg>
        <pc:spChg chg="mod">
          <ac:chgData name="Kaveri Krishnan" userId="b7c3e7e8-bc1d-4623-be8e-3cf7f79f0877" providerId="ADAL" clId="{981CE8F0-9DA9-481D-9690-E39D03511857}" dt="2024-09-02T03:20:15.236" v="311" actId="20577"/>
          <ac:spMkLst>
            <pc:docMk/>
            <pc:sldMk cId="877265922" sldId="266"/>
            <ac:spMk id="3" creationId="{00000000-0000-0000-0000-000000000000}"/>
          </ac:spMkLst>
        </pc:spChg>
        <pc:picChg chg="mod">
          <ac:chgData name="Kaveri Krishnan" userId="b7c3e7e8-bc1d-4623-be8e-3cf7f79f0877" providerId="ADAL" clId="{981CE8F0-9DA9-481D-9690-E39D03511857}" dt="2024-09-02T03:20:04.769" v="307" actId="1076"/>
          <ac:picMkLst>
            <pc:docMk/>
            <pc:sldMk cId="877265922" sldId="266"/>
            <ac:picMk id="4" creationId="{00000000-0000-0000-0000-000000000000}"/>
          </ac:picMkLst>
        </pc:picChg>
      </pc:sldChg>
      <pc:sldChg chg="del">
        <pc:chgData name="Kaveri Krishnan" userId="b7c3e7e8-bc1d-4623-be8e-3cf7f79f0877" providerId="ADAL" clId="{981CE8F0-9DA9-481D-9690-E39D03511857}" dt="2024-09-01T13:24:43.766" v="101" actId="2696"/>
        <pc:sldMkLst>
          <pc:docMk/>
          <pc:sldMk cId="3423000259" sldId="266"/>
        </pc:sldMkLst>
      </pc:sldChg>
      <pc:sldChg chg="modSp add">
        <pc:chgData name="Kaveri Krishnan" userId="b7c3e7e8-bc1d-4623-be8e-3cf7f79f0877" providerId="ADAL" clId="{981CE8F0-9DA9-481D-9690-E39D03511857}" dt="2024-09-02T03:01:52.069" v="203"/>
        <pc:sldMkLst>
          <pc:docMk/>
          <pc:sldMk cId="3392041986" sldId="267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3392041986" sldId="267"/>
            <ac:spMk id="2" creationId="{00000000-0000-0000-0000-000000000000}"/>
          </ac:spMkLst>
        </pc:spChg>
      </pc:sldChg>
      <pc:sldChg chg="del">
        <pc:chgData name="Kaveri Krishnan" userId="b7c3e7e8-bc1d-4623-be8e-3cf7f79f0877" providerId="ADAL" clId="{981CE8F0-9DA9-481D-9690-E39D03511857}" dt="2024-09-01T13:24:43.766" v="101" actId="2696"/>
        <pc:sldMkLst>
          <pc:docMk/>
          <pc:sldMk cId="3423000259" sldId="267"/>
        </pc:sldMkLst>
      </pc:sldChg>
      <pc:sldChg chg="del">
        <pc:chgData name="Kaveri Krishnan" userId="b7c3e7e8-bc1d-4623-be8e-3cf7f79f0877" providerId="ADAL" clId="{981CE8F0-9DA9-481D-9690-E39D03511857}" dt="2024-09-01T13:24:43.766" v="101" actId="2696"/>
        <pc:sldMkLst>
          <pc:docMk/>
          <pc:sldMk cId="3423000259" sldId="269"/>
        </pc:sldMkLst>
      </pc:sldChg>
      <pc:sldChg chg="modSp add mod">
        <pc:chgData name="Kaveri Krishnan" userId="b7c3e7e8-bc1d-4623-be8e-3cf7f79f0877" providerId="ADAL" clId="{981CE8F0-9DA9-481D-9690-E39D03511857}" dt="2024-09-02T03:20:47.869" v="313" actId="255"/>
        <pc:sldMkLst>
          <pc:docMk/>
          <pc:sldMk cId="4027461589" sldId="269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4027461589" sldId="269"/>
            <ac:spMk id="2" creationId="{00000000-0000-0000-0000-000000000000}"/>
          </ac:spMkLst>
        </pc:spChg>
        <pc:spChg chg="mod">
          <ac:chgData name="Kaveri Krishnan" userId="b7c3e7e8-bc1d-4623-be8e-3cf7f79f0877" providerId="ADAL" clId="{981CE8F0-9DA9-481D-9690-E39D03511857}" dt="2024-09-02T03:20:47.869" v="313" actId="255"/>
          <ac:spMkLst>
            <pc:docMk/>
            <pc:sldMk cId="4027461589" sldId="269"/>
            <ac:spMk id="3" creationId="{00000000-0000-0000-0000-000000000000}"/>
          </ac:spMkLst>
        </pc:spChg>
      </pc:sldChg>
      <pc:sldChg chg="modSp add mod">
        <pc:chgData name="Kaveri Krishnan" userId="b7c3e7e8-bc1d-4623-be8e-3cf7f79f0877" providerId="ADAL" clId="{981CE8F0-9DA9-481D-9690-E39D03511857}" dt="2024-09-02T03:20:41.619" v="312" actId="255"/>
        <pc:sldMkLst>
          <pc:docMk/>
          <pc:sldMk cId="2351905479" sldId="271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2351905479" sldId="271"/>
            <ac:spMk id="2" creationId="{00000000-0000-0000-0000-000000000000}"/>
          </ac:spMkLst>
        </pc:spChg>
        <pc:spChg chg="mod">
          <ac:chgData name="Kaveri Krishnan" userId="b7c3e7e8-bc1d-4623-be8e-3cf7f79f0877" providerId="ADAL" clId="{981CE8F0-9DA9-481D-9690-E39D03511857}" dt="2024-09-02T03:20:41.619" v="312" actId="255"/>
          <ac:spMkLst>
            <pc:docMk/>
            <pc:sldMk cId="2351905479" sldId="271"/>
            <ac:spMk id="3" creationId="{00000000-0000-0000-0000-000000000000}"/>
          </ac:spMkLst>
        </pc:spChg>
      </pc:sldChg>
      <pc:sldChg chg="del">
        <pc:chgData name="Kaveri Krishnan" userId="b7c3e7e8-bc1d-4623-be8e-3cf7f79f0877" providerId="ADAL" clId="{981CE8F0-9DA9-481D-9690-E39D03511857}" dt="2024-09-01T13:24:43.766" v="101" actId="2696"/>
        <pc:sldMkLst>
          <pc:docMk/>
          <pc:sldMk cId="3423000259" sldId="271"/>
        </pc:sldMkLst>
      </pc:sldChg>
      <pc:sldChg chg="modSp mod modAnim">
        <pc:chgData name="Kaveri Krishnan" userId="b7c3e7e8-bc1d-4623-be8e-3cf7f79f0877" providerId="ADAL" clId="{981CE8F0-9DA9-481D-9690-E39D03511857}" dt="2024-09-02T03:10:16.687" v="288" actId="20577"/>
        <pc:sldMkLst>
          <pc:docMk/>
          <pc:sldMk cId="3423000259" sldId="272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3423000259" sldId="272"/>
            <ac:spMk id="2" creationId="{00000000-0000-0000-0000-000000000000}"/>
          </ac:spMkLst>
        </pc:spChg>
        <pc:spChg chg="mod">
          <ac:chgData name="Kaveri Krishnan" userId="b7c3e7e8-bc1d-4623-be8e-3cf7f79f0877" providerId="ADAL" clId="{981CE8F0-9DA9-481D-9690-E39D03511857}" dt="2024-09-02T03:10:16.687" v="288" actId="20577"/>
          <ac:spMkLst>
            <pc:docMk/>
            <pc:sldMk cId="3423000259" sldId="272"/>
            <ac:spMk id="3" creationId="{00000000-0000-0000-0000-000000000000}"/>
          </ac:spMkLst>
        </pc:spChg>
      </pc:sldChg>
      <pc:sldChg chg="modSp mod">
        <pc:chgData name="Kaveri Krishnan" userId="b7c3e7e8-bc1d-4623-be8e-3cf7f79f0877" providerId="ADAL" clId="{981CE8F0-9DA9-481D-9690-E39D03511857}" dt="2024-09-02T03:01:52.069" v="203"/>
        <pc:sldMkLst>
          <pc:docMk/>
          <pc:sldMk cId="3423000259" sldId="273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3423000259" sldId="273"/>
            <ac:spMk id="2" creationId="{00000000-0000-0000-0000-000000000000}"/>
          </ac:spMkLst>
        </pc:spChg>
      </pc:sldChg>
      <pc:sldChg chg="modSp mod">
        <pc:chgData name="Kaveri Krishnan" userId="b7c3e7e8-bc1d-4623-be8e-3cf7f79f0877" providerId="ADAL" clId="{981CE8F0-9DA9-481D-9690-E39D03511857}" dt="2024-09-02T03:01:52.069" v="203"/>
        <pc:sldMkLst>
          <pc:docMk/>
          <pc:sldMk cId="3423000259" sldId="274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3423000259" sldId="274"/>
            <ac:spMk id="2" creationId="{00000000-0000-0000-0000-000000000000}"/>
          </ac:spMkLst>
        </pc:spChg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3423000259" sldId="274"/>
            <ac:spMk id="3" creationId="{00000000-0000-0000-0000-000000000000}"/>
          </ac:spMkLst>
        </pc:spChg>
      </pc:sldChg>
      <pc:sldChg chg="modSp mod">
        <pc:chgData name="Kaveri Krishnan" userId="b7c3e7e8-bc1d-4623-be8e-3cf7f79f0877" providerId="ADAL" clId="{981CE8F0-9DA9-481D-9690-E39D03511857}" dt="2024-09-02T03:10:54.986" v="291" actId="1076"/>
        <pc:sldMkLst>
          <pc:docMk/>
          <pc:sldMk cId="3423000259" sldId="275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3423000259" sldId="275"/>
            <ac:spMk id="2" creationId="{00000000-0000-0000-0000-000000000000}"/>
          </ac:spMkLst>
        </pc:spChg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3423000259" sldId="275"/>
            <ac:spMk id="3" creationId="{00000000-0000-0000-0000-000000000000}"/>
          </ac:spMkLst>
        </pc:spChg>
        <pc:graphicFrameChg chg="mod">
          <ac:chgData name="Kaveri Krishnan" userId="b7c3e7e8-bc1d-4623-be8e-3cf7f79f0877" providerId="ADAL" clId="{981CE8F0-9DA9-481D-9690-E39D03511857}" dt="2024-09-02T03:10:54.986" v="291" actId="1076"/>
          <ac:graphicFrameMkLst>
            <pc:docMk/>
            <pc:sldMk cId="3423000259" sldId="275"/>
            <ac:graphicFrameMk id="6" creationId="{00000000-0000-0000-0000-000000000000}"/>
          </ac:graphicFrameMkLst>
        </pc:graphicFrameChg>
      </pc:sldChg>
      <pc:sldChg chg="modSp mod">
        <pc:chgData name="Kaveri Krishnan" userId="b7c3e7e8-bc1d-4623-be8e-3cf7f79f0877" providerId="ADAL" clId="{981CE8F0-9DA9-481D-9690-E39D03511857}" dt="2024-09-02T03:18:02.986" v="298" actId="6549"/>
        <pc:sldMkLst>
          <pc:docMk/>
          <pc:sldMk cId="3423000259" sldId="276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3423000259" sldId="276"/>
            <ac:spMk id="2" creationId="{00000000-0000-0000-0000-000000000000}"/>
          </ac:spMkLst>
        </pc:spChg>
        <pc:spChg chg="mod">
          <ac:chgData name="Kaveri Krishnan" userId="b7c3e7e8-bc1d-4623-be8e-3cf7f79f0877" providerId="ADAL" clId="{981CE8F0-9DA9-481D-9690-E39D03511857}" dt="2024-09-02T03:18:02.986" v="298" actId="6549"/>
          <ac:spMkLst>
            <pc:docMk/>
            <pc:sldMk cId="3423000259" sldId="276"/>
            <ac:spMk id="3" creationId="{00000000-0000-0000-0000-000000000000}"/>
          </ac:spMkLst>
        </pc:spChg>
      </pc:sldChg>
      <pc:sldChg chg="modSp add del mod modAnim">
        <pc:chgData name="Kaveri Krishnan" userId="b7c3e7e8-bc1d-4623-be8e-3cf7f79f0877" providerId="ADAL" clId="{981CE8F0-9DA9-481D-9690-E39D03511857}" dt="2024-09-02T03:10:33.227" v="289" actId="2696"/>
        <pc:sldMkLst>
          <pc:docMk/>
          <pc:sldMk cId="481206518" sldId="277"/>
        </pc:sldMkLst>
        <pc:spChg chg="mod">
          <ac:chgData name="Kaveri Krishnan" userId="b7c3e7e8-bc1d-4623-be8e-3cf7f79f0877" providerId="ADAL" clId="{981CE8F0-9DA9-481D-9690-E39D03511857}" dt="2024-09-02T03:09:05.453" v="275" actId="255"/>
          <ac:spMkLst>
            <pc:docMk/>
            <pc:sldMk cId="481206518" sldId="277"/>
            <ac:spMk id="2" creationId="{00000000-0000-0000-0000-000000000000}"/>
          </ac:spMkLst>
        </pc:spChg>
        <pc:spChg chg="mod">
          <ac:chgData name="Kaveri Krishnan" userId="b7c3e7e8-bc1d-4623-be8e-3cf7f79f0877" providerId="ADAL" clId="{981CE8F0-9DA9-481D-9690-E39D03511857}" dt="2024-09-02T03:09:00.608" v="274" actId="20577"/>
          <ac:spMkLst>
            <pc:docMk/>
            <pc:sldMk cId="481206518" sldId="277"/>
            <ac:spMk id="3" creationId="{00000000-0000-0000-0000-000000000000}"/>
          </ac:spMkLst>
        </pc:spChg>
      </pc:sldChg>
      <pc:sldChg chg="add">
        <pc:chgData name="Kaveri Krishnan" userId="b7c3e7e8-bc1d-4623-be8e-3cf7f79f0877" providerId="ADAL" clId="{981CE8F0-9DA9-481D-9690-E39D03511857}" dt="2024-09-02T03:10:36.848" v="290"/>
        <pc:sldMkLst>
          <pc:docMk/>
          <pc:sldMk cId="2311505629" sldId="277"/>
        </pc:sldMkLst>
      </pc:sldChg>
      <pc:sldChg chg="del">
        <pc:chgData name="Kaveri Krishnan" userId="b7c3e7e8-bc1d-4623-be8e-3cf7f79f0877" providerId="ADAL" clId="{981CE8F0-9DA9-481D-9690-E39D03511857}" dt="2024-09-01T13:21:41.754" v="99" actId="2696"/>
        <pc:sldMkLst>
          <pc:docMk/>
          <pc:sldMk cId="3423000259" sldId="277"/>
        </pc:sldMkLst>
      </pc:sldChg>
      <pc:sldChg chg="modSp add mod modNotesTx">
        <pc:chgData name="Kaveri Krishnan" userId="b7c3e7e8-bc1d-4623-be8e-3cf7f79f0877" providerId="ADAL" clId="{981CE8F0-9DA9-481D-9690-E39D03511857}" dt="2024-09-02T03:55:43.021" v="343" actId="1076"/>
        <pc:sldMkLst>
          <pc:docMk/>
          <pc:sldMk cId="0" sldId="280"/>
        </pc:sldMkLst>
        <pc:spChg chg="mod">
          <ac:chgData name="Kaveri Krishnan" userId="b7c3e7e8-bc1d-4623-be8e-3cf7f79f0877" providerId="ADAL" clId="{981CE8F0-9DA9-481D-9690-E39D03511857}" dt="2024-09-02T03:55:43.021" v="343" actId="1076"/>
          <ac:spMkLst>
            <pc:docMk/>
            <pc:sldMk cId="0" sldId="280"/>
            <ac:spMk id="2" creationId="{00000000-0000-0000-0000-000000000000}"/>
          </ac:spMkLst>
        </pc:spChg>
      </pc:sldChg>
      <pc:sldChg chg="modSp mod ord modAnim modShow">
        <pc:chgData name="Kaveri Krishnan" userId="b7c3e7e8-bc1d-4623-be8e-3cf7f79f0877" providerId="ADAL" clId="{981CE8F0-9DA9-481D-9690-E39D03511857}" dt="2024-09-02T03:07:52.174" v="266" actId="5793"/>
        <pc:sldMkLst>
          <pc:docMk/>
          <pc:sldMk cId="1742573392" sldId="281"/>
        </pc:sldMkLst>
        <pc:spChg chg="mod">
          <ac:chgData name="Kaveri Krishnan" userId="b7c3e7e8-bc1d-4623-be8e-3cf7f79f0877" providerId="ADAL" clId="{981CE8F0-9DA9-481D-9690-E39D03511857}" dt="2024-09-02T03:06:54.648" v="246" actId="2711"/>
          <ac:spMkLst>
            <pc:docMk/>
            <pc:sldMk cId="1742573392" sldId="281"/>
            <ac:spMk id="2" creationId="{00000000-0000-0000-0000-000000000000}"/>
          </ac:spMkLst>
        </pc:spChg>
        <pc:spChg chg="mod">
          <ac:chgData name="Kaveri Krishnan" userId="b7c3e7e8-bc1d-4623-be8e-3cf7f79f0877" providerId="ADAL" clId="{981CE8F0-9DA9-481D-9690-E39D03511857}" dt="2024-09-02T03:07:52.174" v="266" actId="5793"/>
          <ac:spMkLst>
            <pc:docMk/>
            <pc:sldMk cId="1742573392" sldId="281"/>
            <ac:spMk id="3" creationId="{00000000-0000-0000-0000-000000000000}"/>
          </ac:spMkLst>
        </pc:spChg>
      </pc:sldChg>
      <pc:sldChg chg="modSp mod ord modAnim modShow">
        <pc:chgData name="Kaveri Krishnan" userId="b7c3e7e8-bc1d-4623-be8e-3cf7f79f0877" providerId="ADAL" clId="{981CE8F0-9DA9-481D-9690-E39D03511857}" dt="2024-09-02T03:07:59.071" v="267"/>
        <pc:sldMkLst>
          <pc:docMk/>
          <pc:sldMk cId="2253341207" sldId="282"/>
        </pc:sldMkLst>
        <pc:spChg chg="mod">
          <ac:chgData name="Kaveri Krishnan" userId="b7c3e7e8-bc1d-4623-be8e-3cf7f79f0877" providerId="ADAL" clId="{981CE8F0-9DA9-481D-9690-E39D03511857}" dt="2024-09-02T03:07:59.071" v="267"/>
          <ac:spMkLst>
            <pc:docMk/>
            <pc:sldMk cId="2253341207" sldId="282"/>
            <ac:spMk id="2" creationId="{00000000-0000-0000-0000-000000000000}"/>
          </ac:spMkLst>
        </pc:spChg>
        <pc:spChg chg="mod">
          <ac:chgData name="Kaveri Krishnan" userId="b7c3e7e8-bc1d-4623-be8e-3cf7f79f0877" providerId="ADAL" clId="{981CE8F0-9DA9-481D-9690-E39D03511857}" dt="2024-09-02T03:07:42.214" v="260" actId="20577"/>
          <ac:spMkLst>
            <pc:docMk/>
            <pc:sldMk cId="2253341207" sldId="282"/>
            <ac:spMk id="3" creationId="{00000000-0000-0000-0000-000000000000}"/>
          </ac:spMkLst>
        </pc:spChg>
      </pc:sldChg>
      <pc:sldChg chg="modSp mod">
        <pc:chgData name="Kaveri Krishnan" userId="b7c3e7e8-bc1d-4623-be8e-3cf7f79f0877" providerId="ADAL" clId="{981CE8F0-9DA9-481D-9690-E39D03511857}" dt="2024-09-02T03:08:34.741" v="272" actId="207"/>
        <pc:sldMkLst>
          <pc:docMk/>
          <pc:sldMk cId="2793550757" sldId="286"/>
        </pc:sldMkLst>
        <pc:spChg chg="mod">
          <ac:chgData name="Kaveri Krishnan" userId="b7c3e7e8-bc1d-4623-be8e-3cf7f79f0877" providerId="ADAL" clId="{981CE8F0-9DA9-481D-9690-E39D03511857}" dt="2024-09-02T03:08:22.803" v="270" actId="6549"/>
          <ac:spMkLst>
            <pc:docMk/>
            <pc:sldMk cId="2793550757" sldId="286"/>
            <ac:spMk id="2" creationId="{00000000-0000-0000-0000-000000000000}"/>
          </ac:spMkLst>
        </pc:spChg>
        <pc:spChg chg="mod">
          <ac:chgData name="Kaveri Krishnan" userId="b7c3e7e8-bc1d-4623-be8e-3cf7f79f0877" providerId="ADAL" clId="{981CE8F0-9DA9-481D-9690-E39D03511857}" dt="2024-09-02T03:08:34.741" v="272" actId="207"/>
          <ac:spMkLst>
            <pc:docMk/>
            <pc:sldMk cId="2793550757" sldId="286"/>
            <ac:spMk id="3" creationId="{00000000-0000-0000-0000-000000000000}"/>
          </ac:spMkLst>
        </pc:spChg>
      </pc:sldChg>
      <pc:sldChg chg="modSp mod">
        <pc:chgData name="Kaveri Krishnan" userId="b7c3e7e8-bc1d-4623-be8e-3cf7f79f0877" providerId="ADAL" clId="{981CE8F0-9DA9-481D-9690-E39D03511857}" dt="2024-09-02T03:08:51.703" v="273" actId="255"/>
        <pc:sldMkLst>
          <pc:docMk/>
          <pc:sldMk cId="380883612" sldId="287"/>
        </pc:sldMkLst>
        <pc:spChg chg="mod">
          <ac:chgData name="Kaveri Krishnan" userId="b7c3e7e8-bc1d-4623-be8e-3cf7f79f0877" providerId="ADAL" clId="{981CE8F0-9DA9-481D-9690-E39D03511857}" dt="2024-09-02T03:08:51.703" v="273" actId="255"/>
          <ac:spMkLst>
            <pc:docMk/>
            <pc:sldMk cId="380883612" sldId="287"/>
            <ac:spMk id="2" creationId="{00000000-0000-0000-0000-000000000000}"/>
          </ac:spMkLst>
        </pc:spChg>
        <pc:picChg chg="mod">
          <ac:chgData name="Kaveri Krishnan" userId="b7c3e7e8-bc1d-4623-be8e-3cf7f79f0877" providerId="ADAL" clId="{981CE8F0-9DA9-481D-9690-E39D03511857}" dt="2024-09-02T03:01:52.069" v="203"/>
          <ac:picMkLst>
            <pc:docMk/>
            <pc:sldMk cId="380883612" sldId="287"/>
            <ac:picMk id="4" creationId="{00000000-0000-0000-0000-000000000000}"/>
          </ac:picMkLst>
        </pc:picChg>
      </pc:sldChg>
      <pc:sldChg chg="modSp mod">
        <pc:chgData name="Kaveri Krishnan" userId="b7c3e7e8-bc1d-4623-be8e-3cf7f79f0877" providerId="ADAL" clId="{981CE8F0-9DA9-481D-9690-E39D03511857}" dt="2024-09-02T03:16:34.272" v="295" actId="1076"/>
        <pc:sldMkLst>
          <pc:docMk/>
          <pc:sldMk cId="2321654109" sldId="288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2321654109" sldId="288"/>
            <ac:spMk id="2" creationId="{00000000-0000-0000-0000-000000000000}"/>
          </ac:spMkLst>
        </pc:spChg>
        <pc:spChg chg="mod">
          <ac:chgData name="Kaveri Krishnan" userId="b7c3e7e8-bc1d-4623-be8e-3cf7f79f0877" providerId="ADAL" clId="{981CE8F0-9DA9-481D-9690-E39D03511857}" dt="2024-09-02T03:16:34.272" v="295" actId="1076"/>
          <ac:spMkLst>
            <pc:docMk/>
            <pc:sldMk cId="2321654109" sldId="288"/>
            <ac:spMk id="5" creationId="{7A14EE9D-7EE9-E36A-27BA-50FCDFA0E25B}"/>
          </ac:spMkLst>
        </pc:spChg>
        <pc:picChg chg="mod">
          <ac:chgData name="Kaveri Krishnan" userId="b7c3e7e8-bc1d-4623-be8e-3cf7f79f0877" providerId="ADAL" clId="{981CE8F0-9DA9-481D-9690-E39D03511857}" dt="2024-09-02T03:01:52.069" v="203"/>
          <ac:picMkLst>
            <pc:docMk/>
            <pc:sldMk cId="2321654109" sldId="288"/>
            <ac:picMk id="4" creationId="{00000000-0000-0000-0000-000000000000}"/>
          </ac:picMkLst>
        </pc:picChg>
      </pc:sldChg>
      <pc:sldChg chg="modSp mod">
        <pc:chgData name="Kaveri Krishnan" userId="b7c3e7e8-bc1d-4623-be8e-3cf7f79f0877" providerId="ADAL" clId="{981CE8F0-9DA9-481D-9690-E39D03511857}" dt="2024-09-02T03:09:47.575" v="284" actId="5793"/>
        <pc:sldMkLst>
          <pc:docMk/>
          <pc:sldMk cId="167373762" sldId="291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167373762" sldId="291"/>
            <ac:spMk id="2" creationId="{00000000-0000-0000-0000-000000000000}"/>
          </ac:spMkLst>
        </pc:spChg>
        <pc:spChg chg="mod">
          <ac:chgData name="Kaveri Krishnan" userId="b7c3e7e8-bc1d-4623-be8e-3cf7f79f0877" providerId="ADAL" clId="{981CE8F0-9DA9-481D-9690-E39D03511857}" dt="2024-09-02T03:09:47.575" v="284" actId="5793"/>
          <ac:spMkLst>
            <pc:docMk/>
            <pc:sldMk cId="167373762" sldId="291"/>
            <ac:spMk id="8" creationId="{00000000-0000-0000-0000-000000000000}"/>
          </ac:spMkLst>
        </pc:spChg>
        <pc:picChg chg="mod">
          <ac:chgData name="Kaveri Krishnan" userId="b7c3e7e8-bc1d-4623-be8e-3cf7f79f0877" providerId="ADAL" clId="{981CE8F0-9DA9-481D-9690-E39D03511857}" dt="2024-09-02T03:09:40.936" v="282" actId="14100"/>
          <ac:picMkLst>
            <pc:docMk/>
            <pc:sldMk cId="167373762" sldId="291"/>
            <ac:picMk id="7" creationId="{00000000-0000-0000-0000-000000000000}"/>
          </ac:picMkLst>
        </pc:picChg>
      </pc:sldChg>
      <pc:sldChg chg="addSp delSp modSp mod setBg">
        <pc:chgData name="Kaveri Krishnan" userId="b7c3e7e8-bc1d-4623-be8e-3cf7f79f0877" providerId="ADAL" clId="{981CE8F0-9DA9-481D-9690-E39D03511857}" dt="2024-09-02T03:09:28.486" v="281" actId="26606"/>
        <pc:sldMkLst>
          <pc:docMk/>
          <pc:sldMk cId="1659483366" sldId="292"/>
        </pc:sldMkLst>
        <pc:spChg chg="mod">
          <ac:chgData name="Kaveri Krishnan" userId="b7c3e7e8-bc1d-4623-be8e-3cf7f79f0877" providerId="ADAL" clId="{981CE8F0-9DA9-481D-9690-E39D03511857}" dt="2024-09-02T03:09:28.486" v="281" actId="26606"/>
          <ac:spMkLst>
            <pc:docMk/>
            <pc:sldMk cId="1659483366" sldId="292"/>
            <ac:spMk id="2" creationId="{00000000-0000-0000-0000-000000000000}"/>
          </ac:spMkLst>
        </pc:spChg>
        <pc:spChg chg="add del mod">
          <ac:chgData name="Kaveri Krishnan" userId="b7c3e7e8-bc1d-4623-be8e-3cf7f79f0877" providerId="ADAL" clId="{981CE8F0-9DA9-481D-9690-E39D03511857}" dt="2024-09-02T03:09:28.486" v="281" actId="26606"/>
          <ac:spMkLst>
            <pc:docMk/>
            <pc:sldMk cId="1659483366" sldId="292"/>
            <ac:spMk id="3" creationId="{00000000-0000-0000-0000-000000000000}"/>
          </ac:spMkLst>
        </pc:spChg>
        <pc:spChg chg="add del">
          <ac:chgData name="Kaveri Krishnan" userId="b7c3e7e8-bc1d-4623-be8e-3cf7f79f0877" providerId="ADAL" clId="{981CE8F0-9DA9-481D-9690-E39D03511857}" dt="2024-09-02T03:09:26.531" v="280" actId="26606"/>
          <ac:spMkLst>
            <pc:docMk/>
            <pc:sldMk cId="1659483366" sldId="292"/>
            <ac:spMk id="10" creationId="{A9D068DB-E7E7-4102-9402-EAA049E13118}"/>
          </ac:spMkLst>
        </pc:spChg>
        <pc:spChg chg="add del">
          <ac:chgData name="Kaveri Krishnan" userId="b7c3e7e8-bc1d-4623-be8e-3cf7f79f0877" providerId="ADAL" clId="{981CE8F0-9DA9-481D-9690-E39D03511857}" dt="2024-09-02T03:09:26.531" v="280" actId="26606"/>
          <ac:spMkLst>
            <pc:docMk/>
            <pc:sldMk cId="1659483366" sldId="292"/>
            <ac:spMk id="12" creationId="{96C8906C-CCD9-4F71-B3DD-BC1331E1A9E8}"/>
          </ac:spMkLst>
        </pc:spChg>
        <pc:spChg chg="add del">
          <ac:chgData name="Kaveri Krishnan" userId="b7c3e7e8-bc1d-4623-be8e-3cf7f79f0877" providerId="ADAL" clId="{981CE8F0-9DA9-481D-9690-E39D03511857}" dt="2024-09-02T03:09:26.531" v="280" actId="26606"/>
          <ac:spMkLst>
            <pc:docMk/>
            <pc:sldMk cId="1659483366" sldId="292"/>
            <ac:spMk id="16" creationId="{D7730C1E-9F8B-4D0C-A8A2-BB5275723DC0}"/>
          </ac:spMkLst>
        </pc:spChg>
        <pc:spChg chg="add del">
          <ac:chgData name="Kaveri Krishnan" userId="b7c3e7e8-bc1d-4623-be8e-3cf7f79f0877" providerId="ADAL" clId="{981CE8F0-9DA9-481D-9690-E39D03511857}" dt="2024-09-02T03:09:26.531" v="280" actId="26606"/>
          <ac:spMkLst>
            <pc:docMk/>
            <pc:sldMk cId="1659483366" sldId="292"/>
            <ac:spMk id="20" creationId="{495F48F9-D570-45CC-825D-5BBB79C52BDB}"/>
          </ac:spMkLst>
        </pc:spChg>
        <pc:spChg chg="add del">
          <ac:chgData name="Kaveri Krishnan" userId="b7c3e7e8-bc1d-4623-be8e-3cf7f79f0877" providerId="ADAL" clId="{981CE8F0-9DA9-481D-9690-E39D03511857}" dt="2024-09-02T03:09:26.531" v="280" actId="26606"/>
          <ac:spMkLst>
            <pc:docMk/>
            <pc:sldMk cId="1659483366" sldId="292"/>
            <ac:spMk id="22" creationId="{4AD93E48-101C-49B1-90F1-3F431679BA45}"/>
          </ac:spMkLst>
        </pc:spChg>
        <pc:graphicFrameChg chg="add del">
          <ac:chgData name="Kaveri Krishnan" userId="b7c3e7e8-bc1d-4623-be8e-3cf7f79f0877" providerId="ADAL" clId="{981CE8F0-9DA9-481D-9690-E39D03511857}" dt="2024-09-02T03:09:28.486" v="281" actId="26606"/>
          <ac:graphicFrameMkLst>
            <pc:docMk/>
            <pc:sldMk cId="1659483366" sldId="292"/>
            <ac:graphicFrameMk id="5" creationId="{00000000-0000-0000-0000-000000000000}"/>
          </ac:graphicFrameMkLst>
        </pc:graphicFrameChg>
        <pc:graphicFrameChg chg="add">
          <ac:chgData name="Kaveri Krishnan" userId="b7c3e7e8-bc1d-4623-be8e-3cf7f79f0877" providerId="ADAL" clId="{981CE8F0-9DA9-481D-9690-E39D03511857}" dt="2024-09-02T03:09:28.486" v="281" actId="26606"/>
          <ac:graphicFrameMkLst>
            <pc:docMk/>
            <pc:sldMk cId="1659483366" sldId="292"/>
            <ac:graphicFrameMk id="7" creationId="{00000000-0000-0000-0000-000000000000}"/>
          </ac:graphicFrameMkLst>
        </pc:graphicFrameChg>
        <pc:graphicFrameChg chg="add del">
          <ac:chgData name="Kaveri Krishnan" userId="b7c3e7e8-bc1d-4623-be8e-3cf7f79f0877" providerId="ADAL" clId="{981CE8F0-9DA9-481D-9690-E39D03511857}" dt="2024-09-02T03:09:25.091" v="278" actId="26606"/>
          <ac:graphicFrameMkLst>
            <pc:docMk/>
            <pc:sldMk cId="1659483366" sldId="292"/>
            <ac:graphicFrameMk id="8" creationId="{00000000-0000-0000-0000-000000000000}"/>
          </ac:graphicFrameMkLst>
        </pc:graphicFrameChg>
        <pc:graphicFrameChg chg="add del">
          <ac:chgData name="Kaveri Krishnan" userId="b7c3e7e8-bc1d-4623-be8e-3cf7f79f0877" providerId="ADAL" clId="{981CE8F0-9DA9-481D-9690-E39D03511857}" dt="2024-09-02T03:09:26.531" v="280" actId="26606"/>
          <ac:graphicFrameMkLst>
            <pc:docMk/>
            <pc:sldMk cId="1659483366" sldId="292"/>
            <ac:graphicFrameMk id="11" creationId="{00000000-0000-0000-0000-000000000000}"/>
          </ac:graphicFrameMkLst>
        </pc:graphicFrameChg>
        <pc:cxnChg chg="add del">
          <ac:chgData name="Kaveri Krishnan" userId="b7c3e7e8-bc1d-4623-be8e-3cf7f79f0877" providerId="ADAL" clId="{981CE8F0-9DA9-481D-9690-E39D03511857}" dt="2024-09-02T03:09:26.531" v="280" actId="26606"/>
          <ac:cxnSpMkLst>
            <pc:docMk/>
            <pc:sldMk cId="1659483366" sldId="292"/>
            <ac:cxnSpMk id="14" creationId="{CA0D6F13-628B-4FC4-AD48-A2B64677D017}"/>
          </ac:cxnSpMkLst>
        </pc:cxnChg>
        <pc:cxnChg chg="add del">
          <ac:chgData name="Kaveri Krishnan" userId="b7c3e7e8-bc1d-4623-be8e-3cf7f79f0877" providerId="ADAL" clId="{981CE8F0-9DA9-481D-9690-E39D03511857}" dt="2024-09-02T03:09:26.531" v="280" actId="26606"/>
          <ac:cxnSpMkLst>
            <pc:docMk/>
            <pc:sldMk cId="1659483366" sldId="292"/>
            <ac:cxnSpMk id="18" creationId="{6DE349CF-DE2F-4D85-839D-70911995EAF6}"/>
          </ac:cxnSpMkLst>
        </pc:cxnChg>
      </pc:sldChg>
      <pc:sldChg chg="modSp">
        <pc:chgData name="Kaveri Krishnan" userId="b7c3e7e8-bc1d-4623-be8e-3cf7f79f0877" providerId="ADAL" clId="{981CE8F0-9DA9-481D-9690-E39D03511857}" dt="2024-09-02T03:01:52.069" v="203"/>
        <pc:sldMkLst>
          <pc:docMk/>
          <pc:sldMk cId="234640369" sldId="293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234640369" sldId="293"/>
            <ac:spMk id="2" creationId="{00000000-0000-0000-0000-000000000000}"/>
          </ac:spMkLst>
        </pc:spChg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234640369" sldId="293"/>
            <ac:spMk id="3" creationId="{00000000-0000-0000-0000-000000000000}"/>
          </ac:spMkLst>
        </pc:spChg>
      </pc:sldChg>
      <pc:sldChg chg="modSp mod">
        <pc:chgData name="Kaveri Krishnan" userId="b7c3e7e8-bc1d-4623-be8e-3cf7f79f0877" providerId="ADAL" clId="{981CE8F0-9DA9-481D-9690-E39D03511857}" dt="2024-09-02T03:11:17.820" v="293" actId="20577"/>
        <pc:sldMkLst>
          <pc:docMk/>
          <pc:sldMk cId="1231820456" sldId="294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1231820456" sldId="294"/>
            <ac:spMk id="2" creationId="{00000000-0000-0000-0000-000000000000}"/>
          </ac:spMkLst>
        </pc:spChg>
        <pc:spChg chg="mod">
          <ac:chgData name="Kaveri Krishnan" userId="b7c3e7e8-bc1d-4623-be8e-3cf7f79f0877" providerId="ADAL" clId="{981CE8F0-9DA9-481D-9690-E39D03511857}" dt="2024-09-02T03:11:17.820" v="293" actId="20577"/>
          <ac:spMkLst>
            <pc:docMk/>
            <pc:sldMk cId="1231820456" sldId="294"/>
            <ac:spMk id="3" creationId="{00000000-0000-0000-0000-000000000000}"/>
          </ac:spMkLst>
        </pc:spChg>
      </pc:sldChg>
      <pc:sldChg chg="modSp mod">
        <pc:chgData name="Kaveri Krishnan" userId="b7c3e7e8-bc1d-4623-be8e-3cf7f79f0877" providerId="ADAL" clId="{981CE8F0-9DA9-481D-9690-E39D03511857}" dt="2024-09-02T03:12:01.180" v="294" actId="1076"/>
        <pc:sldMkLst>
          <pc:docMk/>
          <pc:sldMk cId="165726034" sldId="295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165726034" sldId="295"/>
            <ac:spMk id="2" creationId="{00000000-0000-0000-0000-000000000000}"/>
          </ac:spMkLst>
        </pc:spChg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165726034" sldId="295"/>
            <ac:spMk id="3" creationId="{00000000-0000-0000-0000-000000000000}"/>
          </ac:spMkLst>
        </pc:spChg>
        <pc:picChg chg="mod">
          <ac:chgData name="Kaveri Krishnan" userId="b7c3e7e8-bc1d-4623-be8e-3cf7f79f0877" providerId="ADAL" clId="{981CE8F0-9DA9-481D-9690-E39D03511857}" dt="2024-09-02T03:12:01.180" v="294" actId="1076"/>
          <ac:picMkLst>
            <pc:docMk/>
            <pc:sldMk cId="165726034" sldId="295"/>
            <ac:picMk id="4" creationId="{00000000-0000-0000-0000-000000000000}"/>
          </ac:picMkLst>
        </pc:picChg>
      </pc:sldChg>
      <pc:sldChg chg="addSp delSp modSp mod ord">
        <pc:chgData name="Kaveri Krishnan" userId="b7c3e7e8-bc1d-4623-be8e-3cf7f79f0877" providerId="ADAL" clId="{981CE8F0-9DA9-481D-9690-E39D03511857}" dt="2024-09-02T03:05:17.589" v="229" actId="1076"/>
        <pc:sldMkLst>
          <pc:docMk/>
          <pc:sldMk cId="1071271564" sldId="296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1071271564" sldId="296"/>
            <ac:spMk id="2" creationId="{00000000-0000-0000-0000-000000000000}"/>
          </ac:spMkLst>
        </pc:spChg>
        <pc:spChg chg="mod">
          <ac:chgData name="Kaveri Krishnan" userId="b7c3e7e8-bc1d-4623-be8e-3cf7f79f0877" providerId="ADAL" clId="{981CE8F0-9DA9-481D-9690-E39D03511857}" dt="2024-09-02T03:05:17.589" v="229" actId="1076"/>
          <ac:spMkLst>
            <pc:docMk/>
            <pc:sldMk cId="1071271564" sldId="296"/>
            <ac:spMk id="3" creationId="{00000000-0000-0000-0000-000000000000}"/>
          </ac:spMkLst>
        </pc:spChg>
        <pc:spChg chg="add del">
          <ac:chgData name="Kaveri Krishnan" userId="b7c3e7e8-bc1d-4623-be8e-3cf7f79f0877" providerId="ADAL" clId="{981CE8F0-9DA9-481D-9690-E39D03511857}" dt="2024-09-01T13:06:01.894" v="7" actId="22"/>
          <ac:spMkLst>
            <pc:docMk/>
            <pc:sldMk cId="1071271564" sldId="296"/>
            <ac:spMk id="5" creationId="{4BA20E13-528C-BF83-39FF-9E5FDA768EE2}"/>
          </ac:spMkLst>
        </pc:spChg>
      </pc:sldChg>
      <pc:sldChg chg="modSp">
        <pc:chgData name="Kaveri Krishnan" userId="b7c3e7e8-bc1d-4623-be8e-3cf7f79f0877" providerId="ADAL" clId="{981CE8F0-9DA9-481D-9690-E39D03511857}" dt="2024-09-02T03:01:52.069" v="203"/>
        <pc:sldMkLst>
          <pc:docMk/>
          <pc:sldMk cId="2097901800" sldId="298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2097901800" sldId="298"/>
            <ac:spMk id="2" creationId="{00000000-0000-0000-0000-000000000000}"/>
          </ac:spMkLst>
        </pc:spChg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2097901800" sldId="298"/>
            <ac:spMk id="3" creationId="{00000000-0000-0000-0000-000000000000}"/>
          </ac:spMkLst>
        </pc:spChg>
      </pc:sldChg>
      <pc:sldChg chg="modSp add mod">
        <pc:chgData name="Kaveri Krishnan" userId="b7c3e7e8-bc1d-4623-be8e-3cf7f79f0877" providerId="ADAL" clId="{981CE8F0-9DA9-481D-9690-E39D03511857}" dt="2024-09-02T03:19:52.237" v="306" actId="1076"/>
        <pc:sldMkLst>
          <pc:docMk/>
          <pc:sldMk cId="1682725803" sldId="306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1682725803" sldId="306"/>
            <ac:spMk id="2" creationId="{00000000-0000-0000-0000-000000000000}"/>
          </ac:spMkLst>
        </pc:spChg>
        <pc:spChg chg="mod">
          <ac:chgData name="Kaveri Krishnan" userId="b7c3e7e8-bc1d-4623-be8e-3cf7f79f0877" providerId="ADAL" clId="{981CE8F0-9DA9-481D-9690-E39D03511857}" dt="2024-09-02T03:19:47.703" v="305" actId="20577"/>
          <ac:spMkLst>
            <pc:docMk/>
            <pc:sldMk cId="1682725803" sldId="306"/>
            <ac:spMk id="3" creationId="{00000000-0000-0000-0000-000000000000}"/>
          </ac:spMkLst>
        </pc:spChg>
        <pc:picChg chg="mod">
          <ac:chgData name="Kaveri Krishnan" userId="b7c3e7e8-bc1d-4623-be8e-3cf7f79f0877" providerId="ADAL" clId="{981CE8F0-9DA9-481D-9690-E39D03511857}" dt="2024-09-02T03:19:52.237" v="306" actId="1076"/>
          <ac:picMkLst>
            <pc:docMk/>
            <pc:sldMk cId="1682725803" sldId="306"/>
            <ac:picMk id="4" creationId="{00000000-0000-0000-0000-000000000000}"/>
          </ac:picMkLst>
        </pc:picChg>
      </pc:sldChg>
      <pc:sldChg chg="del">
        <pc:chgData name="Kaveri Krishnan" userId="b7c3e7e8-bc1d-4623-be8e-3cf7f79f0877" providerId="ADAL" clId="{981CE8F0-9DA9-481D-9690-E39D03511857}" dt="2024-09-01T13:24:43.766" v="101" actId="2696"/>
        <pc:sldMkLst>
          <pc:docMk/>
          <pc:sldMk cId="2191608936" sldId="306"/>
        </pc:sldMkLst>
      </pc:sldChg>
      <pc:sldChg chg="del">
        <pc:chgData name="Kaveri Krishnan" userId="b7c3e7e8-bc1d-4623-be8e-3cf7f79f0877" providerId="ADAL" clId="{981CE8F0-9DA9-481D-9690-E39D03511857}" dt="2024-09-01T13:24:43.766" v="101" actId="2696"/>
        <pc:sldMkLst>
          <pc:docMk/>
          <pc:sldMk cId="187043224" sldId="307"/>
        </pc:sldMkLst>
      </pc:sldChg>
      <pc:sldChg chg="modSp add">
        <pc:chgData name="Kaveri Krishnan" userId="b7c3e7e8-bc1d-4623-be8e-3cf7f79f0877" providerId="ADAL" clId="{981CE8F0-9DA9-481D-9690-E39D03511857}" dt="2024-09-02T03:01:52.069" v="203"/>
        <pc:sldMkLst>
          <pc:docMk/>
          <pc:sldMk cId="834185023" sldId="307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834185023" sldId="307"/>
            <ac:spMk id="2" creationId="{B64E41F8-A58F-7A42-36DF-BCEA26392B21}"/>
          </ac:spMkLst>
        </pc:spChg>
      </pc:sldChg>
      <pc:sldChg chg="modSp">
        <pc:chgData name="Kaveri Krishnan" userId="b7c3e7e8-bc1d-4623-be8e-3cf7f79f0877" providerId="ADAL" clId="{981CE8F0-9DA9-481D-9690-E39D03511857}" dt="2024-09-02T03:01:52.069" v="203"/>
        <pc:sldMkLst>
          <pc:docMk/>
          <pc:sldMk cId="4112196187" sldId="308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4112196187" sldId="308"/>
            <ac:spMk id="2" creationId="{01650F6A-3672-B8FE-1EFB-26014D3D6C97}"/>
          </ac:spMkLst>
        </pc:spChg>
        <pc:graphicFrameChg chg="mod">
          <ac:chgData name="Kaveri Krishnan" userId="b7c3e7e8-bc1d-4623-be8e-3cf7f79f0877" providerId="ADAL" clId="{981CE8F0-9DA9-481D-9690-E39D03511857}" dt="2024-09-02T03:01:42.769" v="189"/>
          <ac:graphicFrameMkLst>
            <pc:docMk/>
            <pc:sldMk cId="4112196187" sldId="308"/>
            <ac:graphicFrameMk id="4" creationId="{A3660B4E-80F1-A7B3-71F6-3EF38A87EE6A}"/>
          </ac:graphicFrameMkLst>
        </pc:graphicFrameChg>
      </pc:sldChg>
      <pc:sldChg chg="modSp">
        <pc:chgData name="Kaveri Krishnan" userId="b7c3e7e8-bc1d-4623-be8e-3cf7f79f0877" providerId="ADAL" clId="{981CE8F0-9DA9-481D-9690-E39D03511857}" dt="2024-09-02T03:01:52.069" v="203"/>
        <pc:sldMkLst>
          <pc:docMk/>
          <pc:sldMk cId="1708123555" sldId="309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1708123555" sldId="309"/>
            <ac:spMk id="2" creationId="{622F743B-D0D5-3436-3A38-72AD2F8C6494}"/>
          </ac:spMkLst>
        </pc:spChg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1708123555" sldId="309"/>
            <ac:spMk id="3" creationId="{35F8AB01-A584-BA87-501E-143722FDFDE2}"/>
          </ac:spMkLst>
        </pc:spChg>
      </pc:sldChg>
      <pc:sldChg chg="modSp">
        <pc:chgData name="Kaveri Krishnan" userId="b7c3e7e8-bc1d-4623-be8e-3cf7f79f0877" providerId="ADAL" clId="{981CE8F0-9DA9-481D-9690-E39D03511857}" dt="2024-09-02T03:01:52.069" v="203"/>
        <pc:sldMkLst>
          <pc:docMk/>
          <pc:sldMk cId="3758398100" sldId="310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3758398100" sldId="310"/>
            <ac:spMk id="2" creationId="{5F99B426-CA74-7632-77A2-AB6E14BF697F}"/>
          </ac:spMkLst>
        </pc:spChg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3758398100" sldId="310"/>
            <ac:spMk id="3" creationId="{5800A513-CAEA-4901-08C3-AA19B3F40418}"/>
          </ac:spMkLst>
        </pc:spChg>
      </pc:sldChg>
      <pc:sldChg chg="del">
        <pc:chgData name="Kaveri Krishnan" userId="b7c3e7e8-bc1d-4623-be8e-3cf7f79f0877" providerId="ADAL" clId="{981CE8F0-9DA9-481D-9690-E39D03511857}" dt="2024-09-01T13:24:43.766" v="101" actId="2696"/>
        <pc:sldMkLst>
          <pc:docMk/>
          <pc:sldMk cId="567686349" sldId="311"/>
        </pc:sldMkLst>
      </pc:sldChg>
      <pc:sldChg chg="modSp add">
        <pc:chgData name="Kaveri Krishnan" userId="b7c3e7e8-bc1d-4623-be8e-3cf7f79f0877" providerId="ADAL" clId="{981CE8F0-9DA9-481D-9690-E39D03511857}" dt="2024-09-02T03:01:52.069" v="203"/>
        <pc:sldMkLst>
          <pc:docMk/>
          <pc:sldMk cId="3702246019" sldId="311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3702246019" sldId="311"/>
            <ac:spMk id="2" creationId="{B64601CD-7520-9EE4-BFB4-874DD6105F64}"/>
          </ac:spMkLst>
        </pc:spChg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3702246019" sldId="311"/>
            <ac:spMk id="3" creationId="{3FB54383-ACB5-22FF-2CE3-567568D54BE9}"/>
          </ac:spMkLst>
        </pc:spChg>
      </pc:sldChg>
      <pc:sldChg chg="del">
        <pc:chgData name="Kaveri Krishnan" userId="b7c3e7e8-bc1d-4623-be8e-3cf7f79f0877" providerId="ADAL" clId="{981CE8F0-9DA9-481D-9690-E39D03511857}" dt="2024-09-01T13:25:09.198" v="103" actId="47"/>
        <pc:sldMkLst>
          <pc:docMk/>
          <pc:sldMk cId="339566827" sldId="312"/>
        </pc:sldMkLst>
      </pc:sldChg>
      <pc:sldChg chg="del">
        <pc:chgData name="Kaveri Krishnan" userId="b7c3e7e8-bc1d-4623-be8e-3cf7f79f0877" providerId="ADAL" clId="{981CE8F0-9DA9-481D-9690-E39D03511857}" dt="2024-09-01T13:25:10.460" v="104" actId="47"/>
        <pc:sldMkLst>
          <pc:docMk/>
          <pc:sldMk cId="2749718539" sldId="313"/>
        </pc:sldMkLst>
      </pc:sldChg>
      <pc:sldChg chg="del">
        <pc:chgData name="Kaveri Krishnan" userId="b7c3e7e8-bc1d-4623-be8e-3cf7f79f0877" providerId="ADAL" clId="{981CE8F0-9DA9-481D-9690-E39D03511857}" dt="2024-09-01T13:25:11.200" v="105" actId="47"/>
        <pc:sldMkLst>
          <pc:docMk/>
          <pc:sldMk cId="3926914095" sldId="314"/>
        </pc:sldMkLst>
      </pc:sldChg>
      <pc:sldChg chg="del">
        <pc:chgData name="Kaveri Krishnan" userId="b7c3e7e8-bc1d-4623-be8e-3cf7f79f0877" providerId="ADAL" clId="{981CE8F0-9DA9-481D-9690-E39D03511857}" dt="2024-09-01T13:25:12.365" v="106" actId="47"/>
        <pc:sldMkLst>
          <pc:docMk/>
          <pc:sldMk cId="2174503914" sldId="315"/>
        </pc:sldMkLst>
      </pc:sldChg>
      <pc:sldChg chg="del">
        <pc:chgData name="Kaveri Krishnan" userId="b7c3e7e8-bc1d-4623-be8e-3cf7f79f0877" providerId="ADAL" clId="{981CE8F0-9DA9-481D-9690-E39D03511857}" dt="2024-09-01T13:25:13.172" v="107" actId="47"/>
        <pc:sldMkLst>
          <pc:docMk/>
          <pc:sldMk cId="2884399204" sldId="316"/>
        </pc:sldMkLst>
      </pc:sldChg>
      <pc:sldChg chg="del">
        <pc:chgData name="Kaveri Krishnan" userId="b7c3e7e8-bc1d-4623-be8e-3cf7f79f0877" providerId="ADAL" clId="{981CE8F0-9DA9-481D-9690-E39D03511857}" dt="2024-09-01T13:25:15.260" v="108" actId="47"/>
        <pc:sldMkLst>
          <pc:docMk/>
          <pc:sldMk cId="3450575152" sldId="317"/>
        </pc:sldMkLst>
      </pc:sldChg>
      <pc:sldChg chg="del">
        <pc:chgData name="Kaveri Krishnan" userId="b7c3e7e8-bc1d-4623-be8e-3cf7f79f0877" providerId="ADAL" clId="{981CE8F0-9DA9-481D-9690-E39D03511857}" dt="2024-09-01T13:25:16.701" v="109" actId="47"/>
        <pc:sldMkLst>
          <pc:docMk/>
          <pc:sldMk cId="933917305" sldId="318"/>
        </pc:sldMkLst>
      </pc:sldChg>
      <pc:sldChg chg="del">
        <pc:chgData name="Kaveri Krishnan" userId="b7c3e7e8-bc1d-4623-be8e-3cf7f79f0877" providerId="ADAL" clId="{981CE8F0-9DA9-481D-9690-E39D03511857}" dt="2024-09-01T13:25:17.862" v="110" actId="47"/>
        <pc:sldMkLst>
          <pc:docMk/>
          <pc:sldMk cId="2364425278" sldId="319"/>
        </pc:sldMkLst>
      </pc:sldChg>
      <pc:sldChg chg="delSp modSp add mod setBg delDesignElem">
        <pc:chgData name="Kaveri Krishnan" userId="b7c3e7e8-bc1d-4623-be8e-3cf7f79f0877" providerId="ADAL" clId="{981CE8F0-9DA9-481D-9690-E39D03511857}" dt="2024-09-02T03:21:13.270" v="318" actId="20577"/>
        <pc:sldMkLst>
          <pc:docMk/>
          <pc:sldMk cId="1035471818" sldId="320"/>
        </pc:sldMkLst>
        <pc:spChg chg="mod">
          <ac:chgData name="Kaveri Krishnan" userId="b7c3e7e8-bc1d-4623-be8e-3cf7f79f0877" providerId="ADAL" clId="{981CE8F0-9DA9-481D-9690-E39D03511857}" dt="2024-09-02T03:21:13.270" v="318" actId="20577"/>
          <ac:spMkLst>
            <pc:docMk/>
            <pc:sldMk cId="1035471818" sldId="320"/>
            <ac:spMk id="2" creationId="{885AB428-57A1-D226-2C09-CA6040834B38}"/>
          </ac:spMkLst>
        </pc:spChg>
        <pc:spChg chg="mod">
          <ac:chgData name="Kaveri Krishnan" userId="b7c3e7e8-bc1d-4623-be8e-3cf7f79f0877" providerId="ADAL" clId="{981CE8F0-9DA9-481D-9690-E39D03511857}" dt="2024-09-01T13:40:36.840" v="121" actId="5793"/>
          <ac:spMkLst>
            <pc:docMk/>
            <pc:sldMk cId="1035471818" sldId="320"/>
            <ac:spMk id="3" creationId="{BF800D6C-C009-6673-04A0-FA394717E236}"/>
          </ac:spMkLst>
        </pc:spChg>
        <pc:spChg chg="del">
          <ac:chgData name="Kaveri Krishnan" userId="b7c3e7e8-bc1d-4623-be8e-3cf7f79f0877" providerId="ADAL" clId="{981CE8F0-9DA9-481D-9690-E39D03511857}" dt="2024-09-01T13:25:53.765" v="113"/>
          <ac:spMkLst>
            <pc:docMk/>
            <pc:sldMk cId="1035471818" sldId="320"/>
            <ac:spMk id="9" creationId="{DD38EE57-B708-47C9-A4A4-E25F09FAB029}"/>
          </ac:spMkLst>
        </pc:spChg>
        <pc:grpChg chg="del">
          <ac:chgData name="Kaveri Krishnan" userId="b7c3e7e8-bc1d-4623-be8e-3cf7f79f0877" providerId="ADAL" clId="{981CE8F0-9DA9-481D-9690-E39D03511857}" dt="2024-09-01T13:25:53.765" v="113"/>
          <ac:grpSpMkLst>
            <pc:docMk/>
            <pc:sldMk cId="1035471818" sldId="320"/>
            <ac:grpSpMk id="11" creationId="{57A28182-58A5-4DBB-8F64-BD944BCA8154}"/>
          </ac:grpSpMkLst>
        </pc:grpChg>
      </pc:sldChg>
      <pc:sldChg chg="del">
        <pc:chgData name="Kaveri Krishnan" userId="b7c3e7e8-bc1d-4623-be8e-3cf7f79f0877" providerId="ADAL" clId="{981CE8F0-9DA9-481D-9690-E39D03511857}" dt="2024-09-01T13:25:47.457" v="111" actId="2696"/>
        <pc:sldMkLst>
          <pc:docMk/>
          <pc:sldMk cId="1685602788" sldId="320"/>
        </pc:sldMkLst>
      </pc:sldChg>
      <pc:sldChg chg="del">
        <pc:chgData name="Kaveri Krishnan" userId="b7c3e7e8-bc1d-4623-be8e-3cf7f79f0877" providerId="ADAL" clId="{981CE8F0-9DA9-481D-9690-E39D03511857}" dt="2024-09-01T13:25:47.457" v="111" actId="2696"/>
        <pc:sldMkLst>
          <pc:docMk/>
          <pc:sldMk cId="126213832" sldId="321"/>
        </pc:sldMkLst>
      </pc:sldChg>
      <pc:sldChg chg="modSp add">
        <pc:chgData name="Kaveri Krishnan" userId="b7c3e7e8-bc1d-4623-be8e-3cf7f79f0877" providerId="ADAL" clId="{981CE8F0-9DA9-481D-9690-E39D03511857}" dt="2024-09-02T03:01:52.069" v="203"/>
        <pc:sldMkLst>
          <pc:docMk/>
          <pc:sldMk cId="2449281710" sldId="321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2449281710" sldId="321"/>
            <ac:spMk id="2" creationId="{6E7C3846-BA1D-4C27-7673-7B2A4C98AC73}"/>
          </ac:spMkLst>
        </pc:spChg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2449281710" sldId="321"/>
            <ac:spMk id="3" creationId="{F48101D9-1504-88D3-9652-58883336B921}"/>
          </ac:spMkLst>
        </pc:spChg>
      </pc:sldChg>
      <pc:sldChg chg="del">
        <pc:chgData name="Kaveri Krishnan" userId="b7c3e7e8-bc1d-4623-be8e-3cf7f79f0877" providerId="ADAL" clId="{981CE8F0-9DA9-481D-9690-E39D03511857}" dt="2024-09-01T13:25:47.457" v="111" actId="2696"/>
        <pc:sldMkLst>
          <pc:docMk/>
          <pc:sldMk cId="3143819816" sldId="322"/>
        </pc:sldMkLst>
      </pc:sldChg>
      <pc:sldChg chg="modSp add mod">
        <pc:chgData name="Kaveri Krishnan" userId="b7c3e7e8-bc1d-4623-be8e-3cf7f79f0877" providerId="ADAL" clId="{981CE8F0-9DA9-481D-9690-E39D03511857}" dt="2024-09-02T03:01:52.069" v="203"/>
        <pc:sldMkLst>
          <pc:docMk/>
          <pc:sldMk cId="3463694177" sldId="322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3463694177" sldId="322"/>
            <ac:spMk id="2" creationId="{F158CB87-9808-1596-AE26-1F42E59B2D02}"/>
          </ac:spMkLst>
        </pc:spChg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3463694177" sldId="322"/>
            <ac:spMk id="3" creationId="{A5995F81-BB54-0D22-DF49-09E51E8C782C}"/>
          </ac:spMkLst>
        </pc:spChg>
      </pc:sldChg>
      <pc:sldChg chg="modSp">
        <pc:chgData name="Kaveri Krishnan" userId="b7c3e7e8-bc1d-4623-be8e-3cf7f79f0877" providerId="ADAL" clId="{981CE8F0-9DA9-481D-9690-E39D03511857}" dt="2024-09-02T03:01:52.069" v="203"/>
        <pc:sldMkLst>
          <pc:docMk/>
          <pc:sldMk cId="4195468092" sldId="323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4195468092" sldId="323"/>
            <ac:spMk id="2" creationId="{8B61DA8E-A57E-B88D-5088-D40044C9E7C0}"/>
          </ac:spMkLst>
        </pc:spChg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4195468092" sldId="323"/>
            <ac:spMk id="3" creationId="{1FF77461-5414-CA6A-8D00-CAC4C79FBD86}"/>
          </ac:spMkLst>
        </pc:spChg>
      </pc:sldChg>
      <pc:sldChg chg="modSp">
        <pc:chgData name="Kaveri Krishnan" userId="b7c3e7e8-bc1d-4623-be8e-3cf7f79f0877" providerId="ADAL" clId="{981CE8F0-9DA9-481D-9690-E39D03511857}" dt="2024-09-02T03:01:52.069" v="203"/>
        <pc:sldMkLst>
          <pc:docMk/>
          <pc:sldMk cId="2180490876" sldId="324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2180490876" sldId="324"/>
            <ac:spMk id="2" creationId="{D6F7C65E-DD17-7130-3B10-9DB0E4F1D476}"/>
          </ac:spMkLst>
        </pc:spChg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2180490876" sldId="324"/>
            <ac:spMk id="3" creationId="{26077CD2-ED9C-81D5-5FCA-E5003468BD34}"/>
          </ac:spMkLst>
        </pc:spChg>
      </pc:sldChg>
      <pc:sldChg chg="modSp del mod">
        <pc:chgData name="Kaveri Krishnan" userId="b7c3e7e8-bc1d-4623-be8e-3cf7f79f0877" providerId="ADAL" clId="{981CE8F0-9DA9-481D-9690-E39D03511857}" dt="2024-09-02T03:34:22.540" v="334" actId="47"/>
        <pc:sldMkLst>
          <pc:docMk/>
          <pc:sldMk cId="3207399844" sldId="325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3207399844" sldId="325"/>
            <ac:spMk id="2" creationId="{35B5F951-4CFD-53AE-FE78-E58B777DC9F8}"/>
          </ac:spMkLst>
        </pc:spChg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3207399844" sldId="325"/>
            <ac:spMk id="3" creationId="{2EF348AE-F363-8AF5-1E72-6E9FB22C32E6}"/>
          </ac:spMkLst>
        </pc:spChg>
      </pc:sldChg>
      <pc:sldChg chg="modSp del">
        <pc:chgData name="Kaveri Krishnan" userId="b7c3e7e8-bc1d-4623-be8e-3cf7f79f0877" providerId="ADAL" clId="{981CE8F0-9DA9-481D-9690-E39D03511857}" dt="2024-09-02T03:21:44.638" v="319" actId="47"/>
        <pc:sldMkLst>
          <pc:docMk/>
          <pc:sldMk cId="272410576" sldId="326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272410576" sldId="326"/>
            <ac:spMk id="2" creationId="{534F50EA-4F7F-2802-67AE-7AB0C50F8694}"/>
          </ac:spMkLst>
        </pc:spChg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272410576" sldId="326"/>
            <ac:spMk id="3" creationId="{58E02208-63AB-58A3-AACD-7D88DA9BE508}"/>
          </ac:spMkLst>
        </pc:spChg>
      </pc:sldChg>
      <pc:sldChg chg="modSp del mod">
        <pc:chgData name="Kaveri Krishnan" userId="b7c3e7e8-bc1d-4623-be8e-3cf7f79f0877" providerId="ADAL" clId="{981CE8F0-9DA9-481D-9690-E39D03511857}" dt="2024-09-02T03:34:24.586" v="335" actId="47"/>
        <pc:sldMkLst>
          <pc:docMk/>
          <pc:sldMk cId="2900944563" sldId="327"/>
        </pc:sldMkLst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2900944563" sldId="327"/>
            <ac:spMk id="2" creationId="{705C85DC-B0AC-0FAA-2C7D-2F97956BD935}"/>
          </ac:spMkLst>
        </pc:spChg>
        <pc:spChg chg="mod">
          <ac:chgData name="Kaveri Krishnan" userId="b7c3e7e8-bc1d-4623-be8e-3cf7f79f0877" providerId="ADAL" clId="{981CE8F0-9DA9-481D-9690-E39D03511857}" dt="2024-09-02T03:01:52.069" v="203"/>
          <ac:spMkLst>
            <pc:docMk/>
            <pc:sldMk cId="2900944563" sldId="327"/>
            <ac:spMk id="3" creationId="{8BB6ADDC-8009-6994-B1A0-98E4C3D7C80B}"/>
          </ac:spMkLst>
        </pc:spChg>
      </pc:sldChg>
      <pc:sldChg chg="addSp delSp modSp new mod setBg">
        <pc:chgData name="Kaveri Krishnan" userId="b7c3e7e8-bc1d-4623-be8e-3cf7f79f0877" providerId="ADAL" clId="{981CE8F0-9DA9-481D-9690-E39D03511857}" dt="2024-09-02T03:05:48.774" v="235" actId="255"/>
        <pc:sldMkLst>
          <pc:docMk/>
          <pc:sldMk cId="3634342668" sldId="328"/>
        </pc:sldMkLst>
        <pc:spChg chg="mod">
          <ac:chgData name="Kaveri Krishnan" userId="b7c3e7e8-bc1d-4623-be8e-3cf7f79f0877" providerId="ADAL" clId="{981CE8F0-9DA9-481D-9690-E39D03511857}" dt="2024-09-02T03:05:48.774" v="235" actId="255"/>
          <ac:spMkLst>
            <pc:docMk/>
            <pc:sldMk cId="3634342668" sldId="328"/>
            <ac:spMk id="2" creationId="{52D145C6-BCA4-68C1-A5BE-C359BBA8FF82}"/>
          </ac:spMkLst>
        </pc:spChg>
        <pc:spChg chg="del mod">
          <ac:chgData name="Kaveri Krishnan" userId="b7c3e7e8-bc1d-4623-be8e-3cf7f79f0877" providerId="ADAL" clId="{981CE8F0-9DA9-481D-9690-E39D03511857}" dt="2024-09-02T03:03:19.823" v="212" actId="26606"/>
          <ac:spMkLst>
            <pc:docMk/>
            <pc:sldMk cId="3634342668" sldId="328"/>
            <ac:spMk id="3" creationId="{7398B7EB-43A3-A231-855A-05F20A2A44BF}"/>
          </ac:spMkLst>
        </pc:spChg>
        <pc:spChg chg="add">
          <ac:chgData name="Kaveri Krishnan" userId="b7c3e7e8-bc1d-4623-be8e-3cf7f79f0877" providerId="ADAL" clId="{981CE8F0-9DA9-481D-9690-E39D03511857}" dt="2024-09-02T03:03:19.823" v="212" actId="26606"/>
          <ac:spMkLst>
            <pc:docMk/>
            <pc:sldMk cId="3634342668" sldId="328"/>
            <ac:spMk id="9" creationId="{83529AFD-5A84-4419-9390-0E9584F35DC8}"/>
          </ac:spMkLst>
        </pc:spChg>
        <pc:spChg chg="add">
          <ac:chgData name="Kaveri Krishnan" userId="b7c3e7e8-bc1d-4623-be8e-3cf7f79f0877" providerId="ADAL" clId="{981CE8F0-9DA9-481D-9690-E39D03511857}" dt="2024-09-02T03:03:19.823" v="212" actId="26606"/>
          <ac:spMkLst>
            <pc:docMk/>
            <pc:sldMk cId="3634342668" sldId="328"/>
            <ac:spMk id="11" creationId="{D1FFD9C4-5E6D-4E44-8CCD-24EF7B6FF149}"/>
          </ac:spMkLst>
        </pc:spChg>
        <pc:spChg chg="add">
          <ac:chgData name="Kaveri Krishnan" userId="b7c3e7e8-bc1d-4623-be8e-3cf7f79f0877" providerId="ADAL" clId="{981CE8F0-9DA9-481D-9690-E39D03511857}" dt="2024-09-02T03:03:19.823" v="212" actId="26606"/>
          <ac:spMkLst>
            <pc:docMk/>
            <pc:sldMk cId="3634342668" sldId="328"/>
            <ac:spMk id="13" creationId="{6B3B2DB5-1B01-4A7A-B79B-E180757E6145}"/>
          </ac:spMkLst>
        </pc:spChg>
        <pc:graphicFrameChg chg="add mod">
          <ac:chgData name="Kaveri Krishnan" userId="b7c3e7e8-bc1d-4623-be8e-3cf7f79f0877" providerId="ADAL" clId="{981CE8F0-9DA9-481D-9690-E39D03511857}" dt="2024-09-02T03:05:39.896" v="233" actId="255"/>
          <ac:graphicFrameMkLst>
            <pc:docMk/>
            <pc:sldMk cId="3634342668" sldId="328"/>
            <ac:graphicFrameMk id="5" creationId="{F62BE7B3-9EA0-A728-0E11-CF5214EB312A}"/>
          </ac:graphicFrameMkLst>
        </pc:graphicFrameChg>
      </pc:sldChg>
      <pc:sldChg chg="addSp delSp modSp new mod setBg">
        <pc:chgData name="Kaveri Krishnan" userId="b7c3e7e8-bc1d-4623-be8e-3cf7f79f0877" providerId="ADAL" clId="{981CE8F0-9DA9-481D-9690-E39D03511857}" dt="2024-09-02T03:06:37.287" v="244" actId="2711"/>
        <pc:sldMkLst>
          <pc:docMk/>
          <pc:sldMk cId="3936394965" sldId="329"/>
        </pc:sldMkLst>
        <pc:spChg chg="mod">
          <ac:chgData name="Kaveri Krishnan" userId="b7c3e7e8-bc1d-4623-be8e-3cf7f79f0877" providerId="ADAL" clId="{981CE8F0-9DA9-481D-9690-E39D03511857}" dt="2024-09-02T03:06:37.287" v="244" actId="2711"/>
          <ac:spMkLst>
            <pc:docMk/>
            <pc:sldMk cId="3936394965" sldId="329"/>
            <ac:spMk id="2" creationId="{A2E9715B-F1E0-7F18-3B27-E846550C4454}"/>
          </ac:spMkLst>
        </pc:spChg>
        <pc:spChg chg="del mod">
          <ac:chgData name="Kaveri Krishnan" userId="b7c3e7e8-bc1d-4623-be8e-3cf7f79f0877" providerId="ADAL" clId="{981CE8F0-9DA9-481D-9690-E39D03511857}" dt="2024-09-02T03:03:58.103" v="226" actId="26606"/>
          <ac:spMkLst>
            <pc:docMk/>
            <pc:sldMk cId="3936394965" sldId="329"/>
            <ac:spMk id="3" creationId="{CDC20B94-4B5B-AB27-0817-B4F70790AE13}"/>
          </ac:spMkLst>
        </pc:spChg>
        <pc:graphicFrameChg chg="add mod">
          <ac:chgData name="Kaveri Krishnan" userId="b7c3e7e8-bc1d-4623-be8e-3cf7f79f0877" providerId="ADAL" clId="{981CE8F0-9DA9-481D-9690-E39D03511857}" dt="2024-09-02T03:06:32.275" v="243" actId="20577"/>
          <ac:graphicFrameMkLst>
            <pc:docMk/>
            <pc:sldMk cId="3936394965" sldId="329"/>
            <ac:graphicFrameMk id="5" creationId="{5CC9AD24-9170-79D1-B646-19F5705678C9}"/>
          </ac:graphicFrameMkLst>
        </pc:graphicFrameChg>
      </pc:sldChg>
      <pc:sldChg chg="modSp new mod">
        <pc:chgData name="Kaveri Krishnan" userId="b7c3e7e8-bc1d-4623-be8e-3cf7f79f0877" providerId="ADAL" clId="{981CE8F0-9DA9-481D-9690-E39D03511857}" dt="2024-09-02T03:35:28.421" v="338" actId="5793"/>
        <pc:sldMkLst>
          <pc:docMk/>
          <pc:sldMk cId="1132270990" sldId="330"/>
        </pc:sldMkLst>
        <pc:spChg chg="mod">
          <ac:chgData name="Kaveri Krishnan" userId="b7c3e7e8-bc1d-4623-be8e-3cf7f79f0877" providerId="ADAL" clId="{981CE8F0-9DA9-481D-9690-E39D03511857}" dt="2024-09-02T03:35:00.824" v="337" actId="2711"/>
          <ac:spMkLst>
            <pc:docMk/>
            <pc:sldMk cId="1132270990" sldId="330"/>
            <ac:spMk id="2" creationId="{75B0CE3D-2B4B-7949-9101-DB3ED7C3FB78}"/>
          </ac:spMkLst>
        </pc:spChg>
        <pc:spChg chg="mod">
          <ac:chgData name="Kaveri Krishnan" userId="b7c3e7e8-bc1d-4623-be8e-3cf7f79f0877" providerId="ADAL" clId="{981CE8F0-9DA9-481D-9690-E39D03511857}" dt="2024-09-02T03:35:28.421" v="338" actId="5793"/>
          <ac:spMkLst>
            <pc:docMk/>
            <pc:sldMk cId="1132270990" sldId="330"/>
            <ac:spMk id="3" creationId="{8A057C27-4B0E-9001-535C-9CA47EAF9DBA}"/>
          </ac:spMkLst>
        </pc:spChg>
      </pc:sldChg>
      <pc:sldChg chg="modSp new del mod">
        <pc:chgData name="Kaveri Krishnan" userId="b7c3e7e8-bc1d-4623-be8e-3cf7f79f0877" providerId="ADAL" clId="{981CE8F0-9DA9-481D-9690-E39D03511857}" dt="2024-09-02T03:00:55.636" v="156" actId="47"/>
        <pc:sldMkLst>
          <pc:docMk/>
          <pc:sldMk cId="1819627000" sldId="331"/>
        </pc:sldMkLst>
        <pc:spChg chg="mod">
          <ac:chgData name="Kaveri Krishnan" userId="b7c3e7e8-bc1d-4623-be8e-3cf7f79f0877" providerId="ADAL" clId="{981CE8F0-9DA9-481D-9690-E39D03511857}" dt="2024-09-02T03:00:45.237" v="154" actId="20577"/>
          <ac:spMkLst>
            <pc:docMk/>
            <pc:sldMk cId="1819627000" sldId="331"/>
            <ac:spMk id="2" creationId="{72AA50C5-A86F-FB0F-ACD4-76C27ADC79D4}"/>
          </ac:spMkLst>
        </pc:spChg>
      </pc:sldChg>
      <pc:sldChg chg="new del">
        <pc:chgData name="Kaveri Krishnan" userId="b7c3e7e8-bc1d-4623-be8e-3cf7f79f0877" providerId="ADAL" clId="{981CE8F0-9DA9-481D-9690-E39D03511857}" dt="2024-09-02T03:00:30.619" v="137" actId="47"/>
        <pc:sldMkLst>
          <pc:docMk/>
          <pc:sldMk cId="2750830669" sldId="332"/>
        </pc:sldMkLst>
      </pc:sldChg>
      <pc:sldChg chg="addSp modSp new mod setBg addAnim modAnim setClrOvrMap">
        <pc:chgData name="Kaveri Krishnan" userId="b7c3e7e8-bc1d-4623-be8e-3cf7f79f0877" providerId="ADAL" clId="{981CE8F0-9DA9-481D-9690-E39D03511857}" dt="2024-09-02T03:04:55.853" v="228" actId="255"/>
        <pc:sldMkLst>
          <pc:docMk/>
          <pc:sldMk cId="3386288762" sldId="332"/>
        </pc:sldMkLst>
        <pc:spChg chg="mod">
          <ac:chgData name="Kaveri Krishnan" userId="b7c3e7e8-bc1d-4623-be8e-3cf7f79f0877" providerId="ADAL" clId="{981CE8F0-9DA9-481D-9690-E39D03511857}" dt="2024-09-02T03:04:55.853" v="228" actId="255"/>
          <ac:spMkLst>
            <pc:docMk/>
            <pc:sldMk cId="3386288762" sldId="332"/>
            <ac:spMk id="2" creationId="{0DE4BC2E-4D9A-48DB-ACF1-E93AAA48BF25}"/>
          </ac:spMkLst>
        </pc:spChg>
        <pc:spChg chg="mod">
          <ac:chgData name="Kaveri Krishnan" userId="b7c3e7e8-bc1d-4623-be8e-3cf7f79f0877" providerId="ADAL" clId="{981CE8F0-9DA9-481D-9690-E39D03511857}" dt="2024-09-02T03:02:15.157" v="209" actId="6549"/>
          <ac:spMkLst>
            <pc:docMk/>
            <pc:sldMk cId="3386288762" sldId="332"/>
            <ac:spMk id="3" creationId="{FB21AE3C-5E03-ADC6-DF75-41D252C6E81F}"/>
          </ac:spMkLst>
        </pc:spChg>
        <pc:spChg chg="add">
          <ac:chgData name="Kaveri Krishnan" userId="b7c3e7e8-bc1d-4623-be8e-3cf7f79f0877" providerId="ADAL" clId="{981CE8F0-9DA9-481D-9690-E39D03511857}" dt="2024-09-02T03:02:07.936" v="206" actId="26606"/>
          <ac:spMkLst>
            <pc:docMk/>
            <pc:sldMk cId="3386288762" sldId="332"/>
            <ac:spMk id="11" creationId="{B0DD4D4C-0A16-4FBA-9931-1F0FCE92E2AA}"/>
          </ac:spMkLst>
        </pc:spChg>
        <pc:spChg chg="add">
          <ac:chgData name="Kaveri Krishnan" userId="b7c3e7e8-bc1d-4623-be8e-3cf7f79f0877" providerId="ADAL" clId="{981CE8F0-9DA9-481D-9690-E39D03511857}" dt="2024-09-02T03:02:07.936" v="206" actId="26606"/>
          <ac:spMkLst>
            <pc:docMk/>
            <pc:sldMk cId="3386288762" sldId="332"/>
            <ac:spMk id="13" creationId="{10E8F221-2C17-451E-A781-791A48BDA1DD}"/>
          </ac:spMkLst>
        </pc:spChg>
        <pc:picChg chg="add">
          <ac:chgData name="Kaveri Krishnan" userId="b7c3e7e8-bc1d-4623-be8e-3cf7f79f0877" providerId="ADAL" clId="{981CE8F0-9DA9-481D-9690-E39D03511857}" dt="2024-09-02T03:02:07.936" v="206" actId="26606"/>
          <ac:picMkLst>
            <pc:docMk/>
            <pc:sldMk cId="3386288762" sldId="332"/>
            <ac:picMk id="5" creationId="{D7E7F5CD-CD03-988A-C882-1B1266EA8D47}"/>
          </ac:picMkLst>
        </pc:picChg>
        <pc:cxnChg chg="add">
          <ac:chgData name="Kaveri Krishnan" userId="b7c3e7e8-bc1d-4623-be8e-3cf7f79f0877" providerId="ADAL" clId="{981CE8F0-9DA9-481D-9690-E39D03511857}" dt="2024-09-02T03:02:07.936" v="206" actId="26606"/>
          <ac:cxnSpMkLst>
            <pc:docMk/>
            <pc:sldMk cId="3386288762" sldId="332"/>
            <ac:cxnSpMk id="9" creationId="{ED26D631-71B1-41FC-8183-9A37F884E4EA}"/>
          </ac:cxnSpMkLst>
        </pc:cxnChg>
      </pc:sldChg>
    </pc:docChg>
  </pc:docChgLst>
  <pc:docChgLst>
    <pc:chgData name="Kaveri Krishnan" userId="b7c3e7e8-bc1d-4623-be8e-3cf7f79f0877" providerId="ADAL" clId="{83775A30-ED03-4AD0-BCE5-237632D75503}"/>
    <pc:docChg chg="undo redo custSel addSld modSld">
      <pc:chgData name="Kaveri Krishnan" userId="b7c3e7e8-bc1d-4623-be8e-3cf7f79f0877" providerId="ADAL" clId="{83775A30-ED03-4AD0-BCE5-237632D75503}" dt="2022-11-18T05:31:49.161" v="322" actId="5793"/>
      <pc:docMkLst>
        <pc:docMk/>
      </pc:docMkLst>
      <pc:sldChg chg="addSp modSp new mod">
        <pc:chgData name="Kaveri Krishnan" userId="b7c3e7e8-bc1d-4623-be8e-3cf7f79f0877" providerId="ADAL" clId="{83775A30-ED03-4AD0-BCE5-237632D75503}" dt="2022-11-17T18:29:24.850" v="35" actId="20577"/>
        <pc:sldMkLst>
          <pc:docMk/>
          <pc:sldMk cId="339566827" sldId="312"/>
        </pc:sldMkLst>
        <pc:spChg chg="mod">
          <ac:chgData name="Kaveri Krishnan" userId="b7c3e7e8-bc1d-4623-be8e-3cf7f79f0877" providerId="ADAL" clId="{83775A30-ED03-4AD0-BCE5-237632D75503}" dt="2022-11-17T18:29:24.850" v="35" actId="20577"/>
          <ac:spMkLst>
            <pc:docMk/>
            <pc:sldMk cId="339566827" sldId="312"/>
            <ac:spMk id="2" creationId="{DF948C81-5EAE-811F-A6E3-D0FDA4E91A02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7" creationId="{1C6A1900-BF67-938B-8968-79EA572DD8ED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8" creationId="{379D65F4-9829-10F6-E040-12253064CBDB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10" creationId="{CCF869DB-C616-D3B2-8FE5-4D7D48C64385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11" creationId="{7F4E27AC-7387-A1A3-8CEF-16FC5348215C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12" creationId="{1C160540-EFBC-3870-97B6-6DD0DC051E0B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13" creationId="{92BEF53D-C910-27CB-AF34-A38A718E4750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14" creationId="{74E7F055-FA26-91C7-27D3-129390E11BBD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15" creationId="{034B75C6-5C0B-4A1B-4ADB-4A089989F8EE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16" creationId="{D79A607B-4874-622C-DB5A-C54C242C7037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17" creationId="{77045231-CB29-F2ED-D305-D20ACD5667A7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18" creationId="{A36B2D48-65B6-9725-158D-6681BF4A3556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19" creationId="{28C5E016-F15E-26B2-104C-3537A5466B6F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20" creationId="{4047D3E5-EB13-B983-BEC4-3E7E066405CB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21" creationId="{6F2B45C6-3293-C0B1-2DC7-225812454D9F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22" creationId="{DC8F28BD-D735-4520-086E-6BD6C769FB4A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23" creationId="{10E6D4AA-2D94-B97B-1C88-1A6569AAAFA4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24" creationId="{CB6B0627-085E-ED53-FF44-25D3347D07A9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26" creationId="{6C9067ED-62B0-B88D-61AD-F0E52265AF0E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27" creationId="{F747380D-CDD6-7167-050E-6220CDBAFCD3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28" creationId="{4CF54F9E-776D-7BF3-FFE4-0F329891BAE0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29" creationId="{8D2233FE-A0D5-E23D-3492-13A85650545D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30" creationId="{6C16BACD-68F8-8850-28FE-0773B2DA5779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31" creationId="{3B561530-5EC9-F960-177E-D477C839630B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32" creationId="{14B8FE73-8D70-BC3C-3299-8B2EDB53C8E6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33" creationId="{91B4E17D-74AD-5A7D-127C-75B1A8D058AF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34" creationId="{33E894E2-8413-9042-647C-78B9BE76F03F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35" creationId="{2494C3B4-CDA9-A09A-C243-CFA4FF9C658A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36" creationId="{6650E4DD-0EBF-7F86-64F0-732820730F25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37" creationId="{B142361B-668A-648F-547D-0BF6B76AA2C4}"/>
          </ac:spMkLst>
        </pc:spChg>
        <pc:spChg chg="mod">
          <ac:chgData name="Kaveri Krishnan" userId="b7c3e7e8-bc1d-4623-be8e-3cf7f79f0877" providerId="ADAL" clId="{83775A30-ED03-4AD0-BCE5-237632D75503}" dt="2022-11-17T18:28:43.255" v="1"/>
          <ac:spMkLst>
            <pc:docMk/>
            <pc:sldMk cId="339566827" sldId="312"/>
            <ac:spMk id="38" creationId="{9901DCF7-12EB-253A-ED2C-B1C2D40A4239}"/>
          </ac:spMkLst>
        </pc:spChg>
        <pc:grpChg chg="add mod">
          <ac:chgData name="Kaveri Krishnan" userId="b7c3e7e8-bc1d-4623-be8e-3cf7f79f0877" providerId="ADAL" clId="{83775A30-ED03-4AD0-BCE5-237632D75503}" dt="2022-11-17T18:28:43.255" v="1"/>
          <ac:grpSpMkLst>
            <pc:docMk/>
            <pc:sldMk cId="339566827" sldId="312"/>
            <ac:grpSpMk id="4" creationId="{B3111F0C-2F4E-A5C4-AC99-67BAD5E5A360}"/>
          </ac:grpSpMkLst>
        </pc:grpChg>
        <pc:grpChg chg="mod">
          <ac:chgData name="Kaveri Krishnan" userId="b7c3e7e8-bc1d-4623-be8e-3cf7f79f0877" providerId="ADAL" clId="{83775A30-ED03-4AD0-BCE5-237632D75503}" dt="2022-11-17T18:28:43.255" v="1"/>
          <ac:grpSpMkLst>
            <pc:docMk/>
            <pc:sldMk cId="339566827" sldId="312"/>
            <ac:grpSpMk id="5" creationId="{F623992C-011A-1880-A71F-1F6EAD30D3C4}"/>
          </ac:grpSpMkLst>
        </pc:grpChg>
        <pc:grpChg chg="mod">
          <ac:chgData name="Kaveri Krishnan" userId="b7c3e7e8-bc1d-4623-be8e-3cf7f79f0877" providerId="ADAL" clId="{83775A30-ED03-4AD0-BCE5-237632D75503}" dt="2022-11-17T18:28:43.255" v="1"/>
          <ac:grpSpMkLst>
            <pc:docMk/>
            <pc:sldMk cId="339566827" sldId="312"/>
            <ac:grpSpMk id="6" creationId="{812D4522-7129-7091-3038-C4DB3F437F3A}"/>
          </ac:grpSpMkLst>
        </pc:grpChg>
        <pc:grpChg chg="mod">
          <ac:chgData name="Kaveri Krishnan" userId="b7c3e7e8-bc1d-4623-be8e-3cf7f79f0877" providerId="ADAL" clId="{83775A30-ED03-4AD0-BCE5-237632D75503}" dt="2022-11-17T18:28:43.255" v="1"/>
          <ac:grpSpMkLst>
            <pc:docMk/>
            <pc:sldMk cId="339566827" sldId="312"/>
            <ac:grpSpMk id="9" creationId="{D5FBE930-7322-5154-4E49-6BD173EDA331}"/>
          </ac:grpSpMkLst>
        </pc:grpChg>
        <pc:grpChg chg="mod">
          <ac:chgData name="Kaveri Krishnan" userId="b7c3e7e8-bc1d-4623-be8e-3cf7f79f0877" providerId="ADAL" clId="{83775A30-ED03-4AD0-BCE5-237632D75503}" dt="2022-11-17T18:28:43.255" v="1"/>
          <ac:grpSpMkLst>
            <pc:docMk/>
            <pc:sldMk cId="339566827" sldId="312"/>
            <ac:grpSpMk id="25" creationId="{EE587C7D-1681-71DC-59D9-5D14268A6B5E}"/>
          </ac:grpSpMkLst>
        </pc:grpChg>
      </pc:sldChg>
      <pc:sldChg chg="modSp new mod">
        <pc:chgData name="Kaveri Krishnan" userId="b7c3e7e8-bc1d-4623-be8e-3cf7f79f0877" providerId="ADAL" clId="{83775A30-ED03-4AD0-BCE5-237632D75503}" dt="2022-11-17T18:35:42.197" v="83" actId="2711"/>
        <pc:sldMkLst>
          <pc:docMk/>
          <pc:sldMk cId="2749718539" sldId="313"/>
        </pc:sldMkLst>
        <pc:spChg chg="mod">
          <ac:chgData name="Kaveri Krishnan" userId="b7c3e7e8-bc1d-4623-be8e-3cf7f79f0877" providerId="ADAL" clId="{83775A30-ED03-4AD0-BCE5-237632D75503}" dt="2022-11-17T18:35:42.197" v="83" actId="2711"/>
          <ac:spMkLst>
            <pc:docMk/>
            <pc:sldMk cId="2749718539" sldId="313"/>
            <ac:spMk id="2" creationId="{4520DEF7-D865-37EF-3D65-8CF6774ED4BF}"/>
          </ac:spMkLst>
        </pc:spChg>
        <pc:spChg chg="mod">
          <ac:chgData name="Kaveri Krishnan" userId="b7c3e7e8-bc1d-4623-be8e-3cf7f79f0877" providerId="ADAL" clId="{83775A30-ED03-4AD0-BCE5-237632D75503}" dt="2022-11-17T18:34:09.635" v="74" actId="6549"/>
          <ac:spMkLst>
            <pc:docMk/>
            <pc:sldMk cId="2749718539" sldId="313"/>
            <ac:spMk id="3" creationId="{93B840FC-1D55-369C-37E3-5B4DC3273DA2}"/>
          </ac:spMkLst>
        </pc:spChg>
      </pc:sldChg>
      <pc:sldChg chg="modSp new mod">
        <pc:chgData name="Kaveri Krishnan" userId="b7c3e7e8-bc1d-4623-be8e-3cf7f79f0877" providerId="ADAL" clId="{83775A30-ED03-4AD0-BCE5-237632D75503}" dt="2022-11-17T18:35:51.404" v="87" actId="2711"/>
        <pc:sldMkLst>
          <pc:docMk/>
          <pc:sldMk cId="3926914095" sldId="314"/>
        </pc:sldMkLst>
        <pc:spChg chg="mod">
          <ac:chgData name="Kaveri Krishnan" userId="b7c3e7e8-bc1d-4623-be8e-3cf7f79f0877" providerId="ADAL" clId="{83775A30-ED03-4AD0-BCE5-237632D75503}" dt="2022-11-17T18:35:51.404" v="87" actId="2711"/>
          <ac:spMkLst>
            <pc:docMk/>
            <pc:sldMk cId="3926914095" sldId="314"/>
            <ac:spMk id="2" creationId="{DCFF5B66-F3DF-03A5-2920-F51705108B3C}"/>
          </ac:spMkLst>
        </pc:spChg>
        <pc:spChg chg="mod">
          <ac:chgData name="Kaveri Krishnan" userId="b7c3e7e8-bc1d-4623-be8e-3cf7f79f0877" providerId="ADAL" clId="{83775A30-ED03-4AD0-BCE5-237632D75503}" dt="2022-11-17T18:35:30.268" v="79" actId="2711"/>
          <ac:spMkLst>
            <pc:docMk/>
            <pc:sldMk cId="3926914095" sldId="314"/>
            <ac:spMk id="3" creationId="{1B729404-F4B4-DFC8-0E73-A15343C446BD}"/>
          </ac:spMkLst>
        </pc:spChg>
      </pc:sldChg>
      <pc:sldChg chg="addSp delSp modSp new mod">
        <pc:chgData name="Kaveri Krishnan" userId="b7c3e7e8-bc1d-4623-be8e-3cf7f79f0877" providerId="ADAL" clId="{83775A30-ED03-4AD0-BCE5-237632D75503}" dt="2022-11-17T18:37:48.180" v="120" actId="255"/>
        <pc:sldMkLst>
          <pc:docMk/>
          <pc:sldMk cId="2174503914" sldId="315"/>
        </pc:sldMkLst>
        <pc:spChg chg="mod">
          <ac:chgData name="Kaveri Krishnan" userId="b7c3e7e8-bc1d-4623-be8e-3cf7f79f0877" providerId="ADAL" clId="{83775A30-ED03-4AD0-BCE5-237632D75503}" dt="2022-11-17T18:37:14.912" v="110" actId="1076"/>
          <ac:spMkLst>
            <pc:docMk/>
            <pc:sldMk cId="2174503914" sldId="315"/>
            <ac:spMk id="2" creationId="{0963530E-94F0-C14B-7089-95BAAC6690F3}"/>
          </ac:spMkLst>
        </pc:spChg>
        <pc:spChg chg="del mod">
          <ac:chgData name="Kaveri Krishnan" userId="b7c3e7e8-bc1d-4623-be8e-3cf7f79f0877" providerId="ADAL" clId="{83775A30-ED03-4AD0-BCE5-237632D75503}" dt="2022-11-17T18:36:27.374" v="94" actId="22"/>
          <ac:spMkLst>
            <pc:docMk/>
            <pc:sldMk cId="2174503914" sldId="315"/>
            <ac:spMk id="3" creationId="{9EF1720E-A46D-232D-7A56-6F6615647085}"/>
          </ac:spMkLst>
        </pc:spChg>
        <pc:spChg chg="add mod">
          <ac:chgData name="Kaveri Krishnan" userId="b7c3e7e8-bc1d-4623-be8e-3cf7f79f0877" providerId="ADAL" clId="{83775A30-ED03-4AD0-BCE5-237632D75503}" dt="2022-11-17T18:37:48.180" v="120" actId="255"/>
          <ac:spMkLst>
            <pc:docMk/>
            <pc:sldMk cId="2174503914" sldId="315"/>
            <ac:spMk id="6" creationId="{E86E3B1A-9CA3-8BE8-2644-5A941741801E}"/>
          </ac:spMkLst>
        </pc:spChg>
        <pc:picChg chg="add mod ord">
          <ac:chgData name="Kaveri Krishnan" userId="b7c3e7e8-bc1d-4623-be8e-3cf7f79f0877" providerId="ADAL" clId="{83775A30-ED03-4AD0-BCE5-237632D75503}" dt="2022-11-17T18:36:27.374" v="94" actId="22"/>
          <ac:picMkLst>
            <pc:docMk/>
            <pc:sldMk cId="2174503914" sldId="315"/>
            <ac:picMk id="5" creationId="{928B89F8-0B13-B0A2-EDE0-31EE734690B3}"/>
          </ac:picMkLst>
        </pc:picChg>
      </pc:sldChg>
      <pc:sldChg chg="addSp modSp new mod">
        <pc:chgData name="Kaveri Krishnan" userId="b7c3e7e8-bc1d-4623-be8e-3cf7f79f0877" providerId="ADAL" clId="{83775A30-ED03-4AD0-BCE5-237632D75503}" dt="2022-11-17T18:38:21.965" v="137" actId="2711"/>
        <pc:sldMkLst>
          <pc:docMk/>
          <pc:sldMk cId="2884399204" sldId="316"/>
        </pc:sldMkLst>
        <pc:spChg chg="mod">
          <ac:chgData name="Kaveri Krishnan" userId="b7c3e7e8-bc1d-4623-be8e-3cf7f79f0877" providerId="ADAL" clId="{83775A30-ED03-4AD0-BCE5-237632D75503}" dt="2022-11-17T18:38:21.965" v="137" actId="2711"/>
          <ac:spMkLst>
            <pc:docMk/>
            <pc:sldMk cId="2884399204" sldId="316"/>
            <ac:spMk id="2" creationId="{18321247-1385-2036-D313-042C5D4585E0}"/>
          </ac:spMkLst>
        </pc:spChg>
        <pc:spChg chg="mod">
          <ac:chgData name="Kaveri Krishnan" userId="b7c3e7e8-bc1d-4623-be8e-3cf7f79f0877" providerId="ADAL" clId="{83775A30-ED03-4AD0-BCE5-237632D75503}" dt="2022-11-17T18:38:06.122" v="123" actId="5793"/>
          <ac:spMkLst>
            <pc:docMk/>
            <pc:sldMk cId="2884399204" sldId="316"/>
            <ac:spMk id="3" creationId="{D0EF84C7-5B55-CED3-0414-E1A95BB29D6B}"/>
          </ac:spMkLst>
        </pc:spChg>
        <pc:spChg chg="mod">
          <ac:chgData name="Kaveri Krishnan" userId="b7c3e7e8-bc1d-4623-be8e-3cf7f79f0877" providerId="ADAL" clId="{83775A30-ED03-4AD0-BCE5-237632D75503}" dt="2022-11-17T18:38:00.959" v="122"/>
          <ac:spMkLst>
            <pc:docMk/>
            <pc:sldMk cId="2884399204" sldId="316"/>
            <ac:spMk id="6" creationId="{A42554A5-EEE5-1E01-9445-B1B8BF4F1204}"/>
          </ac:spMkLst>
        </pc:spChg>
        <pc:spChg chg="mod">
          <ac:chgData name="Kaveri Krishnan" userId="b7c3e7e8-bc1d-4623-be8e-3cf7f79f0877" providerId="ADAL" clId="{83775A30-ED03-4AD0-BCE5-237632D75503}" dt="2022-11-17T18:38:00.959" v="122"/>
          <ac:spMkLst>
            <pc:docMk/>
            <pc:sldMk cId="2884399204" sldId="316"/>
            <ac:spMk id="7" creationId="{59F0795E-61D2-D3DD-FBD9-431BE98EC03C}"/>
          </ac:spMkLst>
        </pc:spChg>
        <pc:spChg chg="mod">
          <ac:chgData name="Kaveri Krishnan" userId="b7c3e7e8-bc1d-4623-be8e-3cf7f79f0877" providerId="ADAL" clId="{83775A30-ED03-4AD0-BCE5-237632D75503}" dt="2022-11-17T18:38:00.959" v="122"/>
          <ac:spMkLst>
            <pc:docMk/>
            <pc:sldMk cId="2884399204" sldId="316"/>
            <ac:spMk id="8" creationId="{FCF7558C-974B-C2B5-4A61-59EF9D24461D}"/>
          </ac:spMkLst>
        </pc:spChg>
        <pc:spChg chg="mod">
          <ac:chgData name="Kaveri Krishnan" userId="b7c3e7e8-bc1d-4623-be8e-3cf7f79f0877" providerId="ADAL" clId="{83775A30-ED03-4AD0-BCE5-237632D75503}" dt="2022-11-17T18:38:00.959" v="122"/>
          <ac:spMkLst>
            <pc:docMk/>
            <pc:sldMk cId="2884399204" sldId="316"/>
            <ac:spMk id="9" creationId="{16250C1D-725B-3C16-BCCF-83955F8C3384}"/>
          </ac:spMkLst>
        </pc:spChg>
        <pc:spChg chg="mod">
          <ac:chgData name="Kaveri Krishnan" userId="b7c3e7e8-bc1d-4623-be8e-3cf7f79f0877" providerId="ADAL" clId="{83775A30-ED03-4AD0-BCE5-237632D75503}" dt="2022-11-17T18:38:00.959" v="122"/>
          <ac:spMkLst>
            <pc:docMk/>
            <pc:sldMk cId="2884399204" sldId="316"/>
            <ac:spMk id="10" creationId="{6047D8C7-CEAC-7190-C849-5B661DC4CC67}"/>
          </ac:spMkLst>
        </pc:spChg>
        <pc:spChg chg="mod">
          <ac:chgData name="Kaveri Krishnan" userId="b7c3e7e8-bc1d-4623-be8e-3cf7f79f0877" providerId="ADAL" clId="{83775A30-ED03-4AD0-BCE5-237632D75503}" dt="2022-11-17T18:38:00.959" v="122"/>
          <ac:spMkLst>
            <pc:docMk/>
            <pc:sldMk cId="2884399204" sldId="316"/>
            <ac:spMk id="11" creationId="{C6E7C08B-F73B-D961-08FE-E7CD4AB56DB0}"/>
          </ac:spMkLst>
        </pc:spChg>
        <pc:spChg chg="mod">
          <ac:chgData name="Kaveri Krishnan" userId="b7c3e7e8-bc1d-4623-be8e-3cf7f79f0877" providerId="ADAL" clId="{83775A30-ED03-4AD0-BCE5-237632D75503}" dt="2022-11-17T18:38:00.959" v="122"/>
          <ac:spMkLst>
            <pc:docMk/>
            <pc:sldMk cId="2884399204" sldId="316"/>
            <ac:spMk id="12" creationId="{3411FEB0-B2CC-AEBA-B30E-96A781835DF9}"/>
          </ac:spMkLst>
        </pc:spChg>
        <pc:spChg chg="mod">
          <ac:chgData name="Kaveri Krishnan" userId="b7c3e7e8-bc1d-4623-be8e-3cf7f79f0877" providerId="ADAL" clId="{83775A30-ED03-4AD0-BCE5-237632D75503}" dt="2022-11-17T18:38:00.959" v="122"/>
          <ac:spMkLst>
            <pc:docMk/>
            <pc:sldMk cId="2884399204" sldId="316"/>
            <ac:spMk id="13" creationId="{1CE1EEF8-ABF7-6C13-C36B-FDCB032CB095}"/>
          </ac:spMkLst>
        </pc:spChg>
        <pc:spChg chg="mod">
          <ac:chgData name="Kaveri Krishnan" userId="b7c3e7e8-bc1d-4623-be8e-3cf7f79f0877" providerId="ADAL" clId="{83775A30-ED03-4AD0-BCE5-237632D75503}" dt="2022-11-17T18:38:00.959" v="122"/>
          <ac:spMkLst>
            <pc:docMk/>
            <pc:sldMk cId="2884399204" sldId="316"/>
            <ac:spMk id="14" creationId="{EF92FA92-1BDA-31A1-FB28-32E9FDEE863C}"/>
          </ac:spMkLst>
        </pc:spChg>
        <pc:spChg chg="mod">
          <ac:chgData name="Kaveri Krishnan" userId="b7c3e7e8-bc1d-4623-be8e-3cf7f79f0877" providerId="ADAL" clId="{83775A30-ED03-4AD0-BCE5-237632D75503}" dt="2022-11-17T18:38:00.959" v="122"/>
          <ac:spMkLst>
            <pc:docMk/>
            <pc:sldMk cId="2884399204" sldId="316"/>
            <ac:spMk id="15" creationId="{7228F338-94C3-877C-F76E-F1667D147E80}"/>
          </ac:spMkLst>
        </pc:spChg>
        <pc:spChg chg="mod">
          <ac:chgData name="Kaveri Krishnan" userId="b7c3e7e8-bc1d-4623-be8e-3cf7f79f0877" providerId="ADAL" clId="{83775A30-ED03-4AD0-BCE5-237632D75503}" dt="2022-11-17T18:38:00.959" v="122"/>
          <ac:spMkLst>
            <pc:docMk/>
            <pc:sldMk cId="2884399204" sldId="316"/>
            <ac:spMk id="16" creationId="{85654155-9FFC-2C0F-6E4D-8F1AD166D4D8}"/>
          </ac:spMkLst>
        </pc:spChg>
        <pc:grpChg chg="add mod">
          <ac:chgData name="Kaveri Krishnan" userId="b7c3e7e8-bc1d-4623-be8e-3cf7f79f0877" providerId="ADAL" clId="{83775A30-ED03-4AD0-BCE5-237632D75503}" dt="2022-11-17T18:38:00.959" v="122"/>
          <ac:grpSpMkLst>
            <pc:docMk/>
            <pc:sldMk cId="2884399204" sldId="316"/>
            <ac:grpSpMk id="4" creationId="{44673C01-4D4C-DF90-F387-79BA33363D24}"/>
          </ac:grpSpMkLst>
        </pc:grpChg>
        <pc:graphicFrameChg chg="mod">
          <ac:chgData name="Kaveri Krishnan" userId="b7c3e7e8-bc1d-4623-be8e-3cf7f79f0877" providerId="ADAL" clId="{83775A30-ED03-4AD0-BCE5-237632D75503}" dt="2022-11-17T18:38:00.959" v="122"/>
          <ac:graphicFrameMkLst>
            <pc:docMk/>
            <pc:sldMk cId="2884399204" sldId="316"/>
            <ac:graphicFrameMk id="5" creationId="{3D37CBFD-699C-7BAF-5D7F-E1C5870AA525}"/>
          </ac:graphicFrameMkLst>
        </pc:graphicFrameChg>
      </pc:sldChg>
      <pc:sldChg chg="addSp modSp new mod">
        <pc:chgData name="Kaveri Krishnan" userId="b7c3e7e8-bc1d-4623-be8e-3cf7f79f0877" providerId="ADAL" clId="{83775A30-ED03-4AD0-BCE5-237632D75503}" dt="2022-11-17T18:39:21.956" v="143" actId="2711"/>
        <pc:sldMkLst>
          <pc:docMk/>
          <pc:sldMk cId="3450575152" sldId="317"/>
        </pc:sldMkLst>
        <pc:spChg chg="mod">
          <ac:chgData name="Kaveri Krishnan" userId="b7c3e7e8-bc1d-4623-be8e-3cf7f79f0877" providerId="ADAL" clId="{83775A30-ED03-4AD0-BCE5-237632D75503}" dt="2022-11-17T18:39:21.956" v="143" actId="2711"/>
          <ac:spMkLst>
            <pc:docMk/>
            <pc:sldMk cId="3450575152" sldId="317"/>
            <ac:spMk id="2" creationId="{8D43000B-8187-0594-2F57-366AFE1560B1}"/>
          </ac:spMkLst>
        </pc:spChg>
        <pc:spChg chg="mod">
          <ac:chgData name="Kaveri Krishnan" userId="b7c3e7e8-bc1d-4623-be8e-3cf7f79f0877" providerId="ADAL" clId="{83775A30-ED03-4AD0-BCE5-237632D75503}" dt="2022-11-17T18:39:05.673" v="140" actId="5793"/>
          <ac:spMkLst>
            <pc:docMk/>
            <pc:sldMk cId="3450575152" sldId="317"/>
            <ac:spMk id="3" creationId="{C65AC300-2A3F-52D3-4E2E-D3CEC9A5AA6F}"/>
          </ac:spMkLst>
        </pc:spChg>
        <pc:spChg chg="mod">
          <ac:chgData name="Kaveri Krishnan" userId="b7c3e7e8-bc1d-4623-be8e-3cf7f79f0877" providerId="ADAL" clId="{83775A30-ED03-4AD0-BCE5-237632D75503}" dt="2022-11-17T18:39:01.351" v="139"/>
          <ac:spMkLst>
            <pc:docMk/>
            <pc:sldMk cId="3450575152" sldId="317"/>
            <ac:spMk id="6" creationId="{2CB41448-922A-3557-0D1A-C0B8D15A68F8}"/>
          </ac:spMkLst>
        </pc:spChg>
        <pc:spChg chg="mod">
          <ac:chgData name="Kaveri Krishnan" userId="b7c3e7e8-bc1d-4623-be8e-3cf7f79f0877" providerId="ADAL" clId="{83775A30-ED03-4AD0-BCE5-237632D75503}" dt="2022-11-17T18:39:01.351" v="139"/>
          <ac:spMkLst>
            <pc:docMk/>
            <pc:sldMk cId="3450575152" sldId="317"/>
            <ac:spMk id="7" creationId="{23222015-5F8A-9BBC-49AD-06D41821E079}"/>
          </ac:spMkLst>
        </pc:spChg>
        <pc:spChg chg="mod">
          <ac:chgData name="Kaveri Krishnan" userId="b7c3e7e8-bc1d-4623-be8e-3cf7f79f0877" providerId="ADAL" clId="{83775A30-ED03-4AD0-BCE5-237632D75503}" dt="2022-11-17T18:39:01.351" v="139"/>
          <ac:spMkLst>
            <pc:docMk/>
            <pc:sldMk cId="3450575152" sldId="317"/>
            <ac:spMk id="8" creationId="{3380F95B-C340-FC3F-83DB-4C834A5A5CC6}"/>
          </ac:spMkLst>
        </pc:spChg>
        <pc:spChg chg="mod">
          <ac:chgData name="Kaveri Krishnan" userId="b7c3e7e8-bc1d-4623-be8e-3cf7f79f0877" providerId="ADAL" clId="{83775A30-ED03-4AD0-BCE5-237632D75503}" dt="2022-11-17T18:39:01.351" v="139"/>
          <ac:spMkLst>
            <pc:docMk/>
            <pc:sldMk cId="3450575152" sldId="317"/>
            <ac:spMk id="9" creationId="{ACD05786-71C4-BC49-479E-110CB6C8035A}"/>
          </ac:spMkLst>
        </pc:spChg>
        <pc:spChg chg="mod">
          <ac:chgData name="Kaveri Krishnan" userId="b7c3e7e8-bc1d-4623-be8e-3cf7f79f0877" providerId="ADAL" clId="{83775A30-ED03-4AD0-BCE5-237632D75503}" dt="2022-11-17T18:39:01.351" v="139"/>
          <ac:spMkLst>
            <pc:docMk/>
            <pc:sldMk cId="3450575152" sldId="317"/>
            <ac:spMk id="10" creationId="{6158C4B1-BAB9-52A2-7DCC-6B17E9271BD0}"/>
          </ac:spMkLst>
        </pc:spChg>
        <pc:spChg chg="mod">
          <ac:chgData name="Kaveri Krishnan" userId="b7c3e7e8-bc1d-4623-be8e-3cf7f79f0877" providerId="ADAL" clId="{83775A30-ED03-4AD0-BCE5-237632D75503}" dt="2022-11-17T18:39:01.351" v="139"/>
          <ac:spMkLst>
            <pc:docMk/>
            <pc:sldMk cId="3450575152" sldId="317"/>
            <ac:spMk id="11" creationId="{FFBD1CCB-5F59-F8CC-90E4-6FB36738E1CF}"/>
          </ac:spMkLst>
        </pc:spChg>
        <pc:spChg chg="mod">
          <ac:chgData name="Kaveri Krishnan" userId="b7c3e7e8-bc1d-4623-be8e-3cf7f79f0877" providerId="ADAL" clId="{83775A30-ED03-4AD0-BCE5-237632D75503}" dt="2022-11-17T18:39:01.351" v="139"/>
          <ac:spMkLst>
            <pc:docMk/>
            <pc:sldMk cId="3450575152" sldId="317"/>
            <ac:spMk id="12" creationId="{3F0D6A78-779D-A968-3FB1-BA3577BA390E}"/>
          </ac:spMkLst>
        </pc:spChg>
        <pc:grpChg chg="add mod">
          <ac:chgData name="Kaveri Krishnan" userId="b7c3e7e8-bc1d-4623-be8e-3cf7f79f0877" providerId="ADAL" clId="{83775A30-ED03-4AD0-BCE5-237632D75503}" dt="2022-11-17T18:39:01.351" v="139"/>
          <ac:grpSpMkLst>
            <pc:docMk/>
            <pc:sldMk cId="3450575152" sldId="317"/>
            <ac:grpSpMk id="4" creationId="{7FFE2A0C-B454-42B2-4ED4-FEBEF53F894D}"/>
          </ac:grpSpMkLst>
        </pc:grpChg>
        <pc:graphicFrameChg chg="mod">
          <ac:chgData name="Kaveri Krishnan" userId="b7c3e7e8-bc1d-4623-be8e-3cf7f79f0877" providerId="ADAL" clId="{83775A30-ED03-4AD0-BCE5-237632D75503}" dt="2022-11-17T18:39:01.351" v="139"/>
          <ac:graphicFrameMkLst>
            <pc:docMk/>
            <pc:sldMk cId="3450575152" sldId="317"/>
            <ac:graphicFrameMk id="5" creationId="{58F4F697-AFFF-253C-6DAE-9555ACC20706}"/>
          </ac:graphicFrameMkLst>
        </pc:graphicFrameChg>
      </pc:sldChg>
      <pc:sldChg chg="addSp modSp new mod">
        <pc:chgData name="Kaveri Krishnan" userId="b7c3e7e8-bc1d-4623-be8e-3cf7f79f0877" providerId="ADAL" clId="{83775A30-ED03-4AD0-BCE5-237632D75503}" dt="2022-11-17T18:40:01.841" v="150" actId="2711"/>
        <pc:sldMkLst>
          <pc:docMk/>
          <pc:sldMk cId="933917305" sldId="318"/>
        </pc:sldMkLst>
        <pc:spChg chg="mod">
          <ac:chgData name="Kaveri Krishnan" userId="b7c3e7e8-bc1d-4623-be8e-3cf7f79f0877" providerId="ADAL" clId="{83775A30-ED03-4AD0-BCE5-237632D75503}" dt="2022-11-17T18:40:01.841" v="150" actId="2711"/>
          <ac:spMkLst>
            <pc:docMk/>
            <pc:sldMk cId="933917305" sldId="318"/>
            <ac:spMk id="2" creationId="{DFF07912-4289-2BAB-3DAC-D569D41FEA74}"/>
          </ac:spMkLst>
        </pc:spChg>
        <pc:spChg chg="mod">
          <ac:chgData name="Kaveri Krishnan" userId="b7c3e7e8-bc1d-4623-be8e-3cf7f79f0877" providerId="ADAL" clId="{83775A30-ED03-4AD0-BCE5-237632D75503}" dt="2022-11-17T18:39:49.007" v="148"/>
          <ac:spMkLst>
            <pc:docMk/>
            <pc:sldMk cId="933917305" sldId="318"/>
            <ac:spMk id="3" creationId="{EE11C5BD-D764-2FAA-A678-042885537F25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5" creationId="{9F06A6C2-6B77-C391-084D-3ABD4C11BE94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6" creationId="{86B18A05-CAE4-A6B3-1490-DBA690C20ECF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7" creationId="{83091838-541B-E4B5-9E6C-0D22731D8642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8" creationId="{9A99EA31-916D-711C-21AB-DEB63328A449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9" creationId="{A073BBE7-77D9-CC6D-D0FF-B661B59DB07B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10" creationId="{93180A6B-B63D-8CF5-2089-58AF771C5D15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11" creationId="{CAB105D6-915C-756E-BBC5-623B2B0A4D3F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12" creationId="{8047881D-6F41-E627-0B53-AD2ED4E4B97A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13" creationId="{019AA02E-0A09-5D6F-1E78-25A5F162E96C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14" creationId="{91C9E547-8D71-8380-EED1-1817A1BE71D3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15" creationId="{3509EB84-F2AF-643E-21D7-839D14296FD2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16" creationId="{29EE676B-E1D4-DBA6-7F27-3771284D2B3C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17" creationId="{C11D6C59-8A6E-9C68-B490-D24E7E6DDED1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18" creationId="{A8874DF7-C620-B97B-02B3-16AF22E94583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19" creationId="{1900FD58-7CC0-194E-0F26-7D7F62B8CE0D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20" creationId="{2A067A0A-A500-0D58-308B-D54D0E0EF441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21" creationId="{424210E7-6C20-D9CF-1158-F673A8DEC81E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22" creationId="{B07E4DB3-07F7-2FD2-43FE-E97009D99928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23" creationId="{84603683-1069-60F2-11E0-F6797E83F842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24" creationId="{CE094880-0E2C-AC87-4325-69FE41079877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25" creationId="{764FDF3F-5323-549C-EEAB-270D06679079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26" creationId="{7420BC28-E5F6-DFC0-9720-20EDF19905EB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27" creationId="{AE382065-1E3F-BD33-580C-598244D4A091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28" creationId="{56025C4D-515A-CA42-18B8-BB224123E26A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29" creationId="{507E8150-AF17-437F-BBFC-9E42901D8295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30" creationId="{9F4CAD07-7779-B08A-27BD-40078ABD14E9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31" creationId="{B66DF341-7916-8526-AA97-12BA63A361D8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32" creationId="{34D50D98-B363-2675-B630-4ED35C86A116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33" creationId="{D9684461-C4B4-A04E-973D-02D6D72F6F56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34" creationId="{18CA97D7-EE0F-B0AE-B426-1408F01D9D28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35" creationId="{D17B54EB-EEB8-0A26-E06D-6018133956F3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36" creationId="{92DE4FAA-2924-D554-E428-EAD79BA34478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37" creationId="{3578DCAB-BCD8-06BD-6B9F-CF7BF0B0A378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38" creationId="{08D37A49-05B7-B1D6-B6C2-F286B272DA38}"/>
          </ac:spMkLst>
        </pc:spChg>
        <pc:spChg chg="mod">
          <ac:chgData name="Kaveri Krishnan" userId="b7c3e7e8-bc1d-4623-be8e-3cf7f79f0877" providerId="ADAL" clId="{83775A30-ED03-4AD0-BCE5-237632D75503}" dt="2022-11-17T18:39:34.939" v="145"/>
          <ac:spMkLst>
            <pc:docMk/>
            <pc:sldMk cId="933917305" sldId="318"/>
            <ac:spMk id="39" creationId="{0A28FC44-9FBC-BDB0-7B04-DCD17522275F}"/>
          </ac:spMkLst>
        </pc:spChg>
        <pc:grpChg chg="add mod">
          <ac:chgData name="Kaveri Krishnan" userId="b7c3e7e8-bc1d-4623-be8e-3cf7f79f0877" providerId="ADAL" clId="{83775A30-ED03-4AD0-BCE5-237632D75503}" dt="2022-11-17T18:39:34.939" v="145"/>
          <ac:grpSpMkLst>
            <pc:docMk/>
            <pc:sldMk cId="933917305" sldId="318"/>
            <ac:grpSpMk id="4" creationId="{A6AB4D96-31B9-2D65-5554-74DF2A69FC4A}"/>
          </ac:grpSpMkLst>
        </pc:grpChg>
      </pc:sldChg>
      <pc:sldChg chg="modSp new mod">
        <pc:chgData name="Kaveri Krishnan" userId="b7c3e7e8-bc1d-4623-be8e-3cf7f79f0877" providerId="ADAL" clId="{83775A30-ED03-4AD0-BCE5-237632D75503}" dt="2022-11-17T18:44:28.357" v="161" actId="2711"/>
        <pc:sldMkLst>
          <pc:docMk/>
          <pc:sldMk cId="2364425278" sldId="319"/>
        </pc:sldMkLst>
        <pc:spChg chg="mod">
          <ac:chgData name="Kaveri Krishnan" userId="b7c3e7e8-bc1d-4623-be8e-3cf7f79f0877" providerId="ADAL" clId="{83775A30-ED03-4AD0-BCE5-237632D75503}" dt="2022-11-17T18:44:28.357" v="161" actId="2711"/>
          <ac:spMkLst>
            <pc:docMk/>
            <pc:sldMk cId="2364425278" sldId="319"/>
            <ac:spMk id="2" creationId="{68F6F69F-B580-6AE9-128E-84B4385F9269}"/>
          </ac:spMkLst>
        </pc:spChg>
        <pc:spChg chg="mod">
          <ac:chgData name="Kaveri Krishnan" userId="b7c3e7e8-bc1d-4623-be8e-3cf7f79f0877" providerId="ADAL" clId="{83775A30-ED03-4AD0-BCE5-237632D75503}" dt="2022-11-17T18:43:54.770" v="159" actId="123"/>
          <ac:spMkLst>
            <pc:docMk/>
            <pc:sldMk cId="2364425278" sldId="319"/>
            <ac:spMk id="3" creationId="{34D1860B-0530-710F-4F08-054E5469FF08}"/>
          </ac:spMkLst>
        </pc:spChg>
      </pc:sldChg>
      <pc:sldChg chg="addSp modSp new mod setBg">
        <pc:chgData name="Kaveri Krishnan" userId="b7c3e7e8-bc1d-4623-be8e-3cf7f79f0877" providerId="ADAL" clId="{83775A30-ED03-4AD0-BCE5-237632D75503}" dt="2022-11-17T19:02:41.708" v="171" actId="27614"/>
        <pc:sldMkLst>
          <pc:docMk/>
          <pc:sldMk cId="1685602788" sldId="320"/>
        </pc:sldMkLst>
        <pc:spChg chg="mod">
          <ac:chgData name="Kaveri Krishnan" userId="b7c3e7e8-bc1d-4623-be8e-3cf7f79f0877" providerId="ADAL" clId="{83775A30-ED03-4AD0-BCE5-237632D75503}" dt="2022-11-17T19:01:06.853" v="170" actId="26606"/>
          <ac:spMkLst>
            <pc:docMk/>
            <pc:sldMk cId="1685602788" sldId="320"/>
            <ac:spMk id="2" creationId="{885AB428-57A1-D226-2C09-CA6040834B38}"/>
          </ac:spMkLst>
        </pc:spChg>
        <pc:spChg chg="mod">
          <ac:chgData name="Kaveri Krishnan" userId="b7c3e7e8-bc1d-4623-be8e-3cf7f79f0877" providerId="ADAL" clId="{83775A30-ED03-4AD0-BCE5-237632D75503}" dt="2022-11-17T19:01:06.853" v="170" actId="26606"/>
          <ac:spMkLst>
            <pc:docMk/>
            <pc:sldMk cId="1685602788" sldId="320"/>
            <ac:spMk id="3" creationId="{BF800D6C-C009-6673-04A0-FA394717E236}"/>
          </ac:spMkLst>
        </pc:spChg>
        <pc:spChg chg="add">
          <ac:chgData name="Kaveri Krishnan" userId="b7c3e7e8-bc1d-4623-be8e-3cf7f79f0877" providerId="ADAL" clId="{83775A30-ED03-4AD0-BCE5-237632D75503}" dt="2022-11-17T19:01:06.853" v="170" actId="26606"/>
          <ac:spMkLst>
            <pc:docMk/>
            <pc:sldMk cId="1685602788" sldId="320"/>
            <ac:spMk id="9" creationId="{DD38EE57-B708-47C9-A4A4-E25F09FAB029}"/>
          </ac:spMkLst>
        </pc:spChg>
        <pc:grpChg chg="add">
          <ac:chgData name="Kaveri Krishnan" userId="b7c3e7e8-bc1d-4623-be8e-3cf7f79f0877" providerId="ADAL" clId="{83775A30-ED03-4AD0-BCE5-237632D75503}" dt="2022-11-17T19:01:06.853" v="170" actId="26606"/>
          <ac:grpSpMkLst>
            <pc:docMk/>
            <pc:sldMk cId="1685602788" sldId="320"/>
            <ac:grpSpMk id="11" creationId="{57A28182-58A5-4DBB-8F64-BD944BCA8154}"/>
          </ac:grpSpMkLst>
        </pc:grpChg>
        <pc:picChg chg="add mod">
          <ac:chgData name="Kaveri Krishnan" userId="b7c3e7e8-bc1d-4623-be8e-3cf7f79f0877" providerId="ADAL" clId="{83775A30-ED03-4AD0-BCE5-237632D75503}" dt="2022-11-17T19:02:41.708" v="171" actId="27614"/>
          <ac:picMkLst>
            <pc:docMk/>
            <pc:sldMk cId="1685602788" sldId="320"/>
            <ac:picMk id="4" creationId="{1D2FE51C-19A7-7DD0-50C6-366151109D31}"/>
          </ac:picMkLst>
        </pc:picChg>
      </pc:sldChg>
      <pc:sldChg chg="addSp modSp new mod">
        <pc:chgData name="Kaveri Krishnan" userId="b7c3e7e8-bc1d-4623-be8e-3cf7f79f0877" providerId="ADAL" clId="{83775A30-ED03-4AD0-BCE5-237632D75503}" dt="2022-11-17T19:03:23.228" v="192" actId="2711"/>
        <pc:sldMkLst>
          <pc:docMk/>
          <pc:sldMk cId="126213832" sldId="321"/>
        </pc:sldMkLst>
        <pc:spChg chg="mod">
          <ac:chgData name="Kaveri Krishnan" userId="b7c3e7e8-bc1d-4623-be8e-3cf7f79f0877" providerId="ADAL" clId="{83775A30-ED03-4AD0-BCE5-237632D75503}" dt="2022-11-17T19:03:23.228" v="192" actId="2711"/>
          <ac:spMkLst>
            <pc:docMk/>
            <pc:sldMk cId="126213832" sldId="321"/>
            <ac:spMk id="2" creationId="{6E7C3846-BA1D-4C27-7673-7B2A4C98AC73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5" creationId="{3BA367A2-A862-59E4-57D6-DACC833475C0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6" creationId="{542D8796-864D-DDF6-4F84-EC6D92C0687B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8" creationId="{A6273A99-A5BA-3721-852B-52D6B54ECC3E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9" creationId="{7C9810BA-F721-A911-8A9B-68B4EE02D2A8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10" creationId="{14FE3144-A4D6-0881-B0C5-DE78E175C6ED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11" creationId="{A9893E9F-4F0B-6841-90DF-4215BA1F55E1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12" creationId="{828BB411-998B-2C3E-C447-0857E4A39FBE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13" creationId="{9731F488-BC80-87F5-3253-33DEE2076BC0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14" creationId="{01A0642C-2F7E-B4F7-56FB-53E5EF8F0F87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15" creationId="{469DD5F5-3246-6620-111A-9B2F9B6B8271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16" creationId="{2AF98547-F50A-D4DD-2B85-4BD86D5E441A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17" creationId="{F095D6BE-C5FE-0680-3F8A-20F51CFBEF5E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18" creationId="{4CD088AE-238C-A721-1A8F-1029DA493F99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19" creationId="{DD31CD06-4FA8-B47C-CC5D-35B11E9CF3C1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20" creationId="{37025E59-E563-A988-4B6A-103D30AD53DC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21" creationId="{CDCC0427-93C7-0426-4C88-A734AB1204CB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22" creationId="{EEF3AC89-F83D-DD2A-CB64-568CAE503014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23" creationId="{842CD956-BE98-2A42-5410-D9560C08D009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24" creationId="{6C3C429D-FAB4-EA8C-1E9A-0BFACBD849AD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25" creationId="{3B52493F-3CDA-3320-56F7-94243211F576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26" creationId="{CF6981A6-1D68-A8A5-634A-E403D92120CC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27" creationId="{E04D79A8-156C-90A2-D4DB-85B2DD72FF2D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28" creationId="{32B87858-CCB2-C812-F44F-1644B9A85EBF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29" creationId="{3F933060-716E-9C6C-9228-97B7B20FD202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30" creationId="{6CE6D8C5-2DD9-DE9A-B823-67150CC2D4C2}"/>
          </ac:spMkLst>
        </pc:spChg>
        <pc:spChg chg="mod">
          <ac:chgData name="Kaveri Krishnan" userId="b7c3e7e8-bc1d-4623-be8e-3cf7f79f0877" providerId="ADAL" clId="{83775A30-ED03-4AD0-BCE5-237632D75503}" dt="2022-11-17T19:02:43.910" v="173"/>
          <ac:spMkLst>
            <pc:docMk/>
            <pc:sldMk cId="126213832" sldId="321"/>
            <ac:spMk id="31" creationId="{562D091D-2EDC-05A8-7400-377B147FCA5E}"/>
          </ac:spMkLst>
        </pc:spChg>
        <pc:grpChg chg="add mod">
          <ac:chgData name="Kaveri Krishnan" userId="b7c3e7e8-bc1d-4623-be8e-3cf7f79f0877" providerId="ADAL" clId="{83775A30-ED03-4AD0-BCE5-237632D75503}" dt="2022-11-17T19:02:43.910" v="173"/>
          <ac:grpSpMkLst>
            <pc:docMk/>
            <pc:sldMk cId="126213832" sldId="321"/>
            <ac:grpSpMk id="4" creationId="{46162C7A-83F3-3EFA-52AD-C1A437526B97}"/>
          </ac:grpSpMkLst>
        </pc:grpChg>
        <pc:grpChg chg="mod">
          <ac:chgData name="Kaveri Krishnan" userId="b7c3e7e8-bc1d-4623-be8e-3cf7f79f0877" providerId="ADAL" clId="{83775A30-ED03-4AD0-BCE5-237632D75503}" dt="2022-11-17T19:02:43.910" v="173"/>
          <ac:grpSpMkLst>
            <pc:docMk/>
            <pc:sldMk cId="126213832" sldId="321"/>
            <ac:grpSpMk id="7" creationId="{69E27B9D-795E-F502-F56E-BBCE7D6366E9}"/>
          </ac:grpSpMkLst>
        </pc:grpChg>
      </pc:sldChg>
      <pc:sldChg chg="addSp modSp new mod">
        <pc:chgData name="Kaveri Krishnan" userId="b7c3e7e8-bc1d-4623-be8e-3cf7f79f0877" providerId="ADAL" clId="{83775A30-ED03-4AD0-BCE5-237632D75503}" dt="2022-11-17T19:04:49.975" v="203" actId="20577"/>
        <pc:sldMkLst>
          <pc:docMk/>
          <pc:sldMk cId="3143819816" sldId="322"/>
        </pc:sldMkLst>
        <pc:spChg chg="mod">
          <ac:chgData name="Kaveri Krishnan" userId="b7c3e7e8-bc1d-4623-be8e-3cf7f79f0877" providerId="ADAL" clId="{83775A30-ED03-4AD0-BCE5-237632D75503}" dt="2022-11-17T19:04:49.975" v="203" actId="20577"/>
          <ac:spMkLst>
            <pc:docMk/>
            <pc:sldMk cId="3143819816" sldId="322"/>
            <ac:spMk id="2" creationId="{F158CB87-9808-1596-AE26-1F42E59B2D02}"/>
          </ac:spMkLst>
        </pc:spChg>
        <pc:spChg chg="mod">
          <ac:chgData name="Kaveri Krishnan" userId="b7c3e7e8-bc1d-4623-be8e-3cf7f79f0877" providerId="ADAL" clId="{83775A30-ED03-4AD0-BCE5-237632D75503}" dt="2022-11-17T19:04:16.960" v="195" actId="5793"/>
          <ac:spMkLst>
            <pc:docMk/>
            <pc:sldMk cId="3143819816" sldId="322"/>
            <ac:spMk id="3" creationId="{A5995F81-BB54-0D22-DF49-09E51E8C782C}"/>
          </ac:spMkLst>
        </pc:spChg>
        <pc:spChg chg="mod">
          <ac:chgData name="Kaveri Krishnan" userId="b7c3e7e8-bc1d-4623-be8e-3cf7f79f0877" providerId="ADAL" clId="{83775A30-ED03-4AD0-BCE5-237632D75503}" dt="2022-11-17T19:04:12.893" v="194"/>
          <ac:spMkLst>
            <pc:docMk/>
            <pc:sldMk cId="3143819816" sldId="322"/>
            <ac:spMk id="5" creationId="{5EF95B9F-C865-EF87-D6E1-D3CE7B8E9F3A}"/>
          </ac:spMkLst>
        </pc:spChg>
        <pc:spChg chg="mod">
          <ac:chgData name="Kaveri Krishnan" userId="b7c3e7e8-bc1d-4623-be8e-3cf7f79f0877" providerId="ADAL" clId="{83775A30-ED03-4AD0-BCE5-237632D75503}" dt="2022-11-17T19:04:12.893" v="194"/>
          <ac:spMkLst>
            <pc:docMk/>
            <pc:sldMk cId="3143819816" sldId="322"/>
            <ac:spMk id="6" creationId="{4CC1A40F-72FE-A2EA-3140-F93EDE619A97}"/>
          </ac:spMkLst>
        </pc:spChg>
        <pc:spChg chg="mod">
          <ac:chgData name="Kaveri Krishnan" userId="b7c3e7e8-bc1d-4623-be8e-3cf7f79f0877" providerId="ADAL" clId="{83775A30-ED03-4AD0-BCE5-237632D75503}" dt="2022-11-17T19:04:12.893" v="194"/>
          <ac:spMkLst>
            <pc:docMk/>
            <pc:sldMk cId="3143819816" sldId="322"/>
            <ac:spMk id="7" creationId="{A1A4CAAE-BD3B-E3D2-7A1A-5C3E16ACA537}"/>
          </ac:spMkLst>
        </pc:spChg>
        <pc:spChg chg="mod">
          <ac:chgData name="Kaveri Krishnan" userId="b7c3e7e8-bc1d-4623-be8e-3cf7f79f0877" providerId="ADAL" clId="{83775A30-ED03-4AD0-BCE5-237632D75503}" dt="2022-11-17T19:04:12.893" v="194"/>
          <ac:spMkLst>
            <pc:docMk/>
            <pc:sldMk cId="3143819816" sldId="322"/>
            <ac:spMk id="8" creationId="{18F92E5A-E608-B210-2C6B-7222E9C6CE9B}"/>
          </ac:spMkLst>
        </pc:spChg>
        <pc:spChg chg="mod">
          <ac:chgData name="Kaveri Krishnan" userId="b7c3e7e8-bc1d-4623-be8e-3cf7f79f0877" providerId="ADAL" clId="{83775A30-ED03-4AD0-BCE5-237632D75503}" dt="2022-11-17T19:04:12.893" v="194"/>
          <ac:spMkLst>
            <pc:docMk/>
            <pc:sldMk cId="3143819816" sldId="322"/>
            <ac:spMk id="9" creationId="{1BBE1C90-7727-D0BC-38F8-B81112AFAE02}"/>
          </ac:spMkLst>
        </pc:spChg>
        <pc:spChg chg="mod">
          <ac:chgData name="Kaveri Krishnan" userId="b7c3e7e8-bc1d-4623-be8e-3cf7f79f0877" providerId="ADAL" clId="{83775A30-ED03-4AD0-BCE5-237632D75503}" dt="2022-11-17T19:04:12.893" v="194"/>
          <ac:spMkLst>
            <pc:docMk/>
            <pc:sldMk cId="3143819816" sldId="322"/>
            <ac:spMk id="10" creationId="{BD489769-3FDE-C228-9130-647C66341D07}"/>
          </ac:spMkLst>
        </pc:spChg>
        <pc:spChg chg="mod">
          <ac:chgData name="Kaveri Krishnan" userId="b7c3e7e8-bc1d-4623-be8e-3cf7f79f0877" providerId="ADAL" clId="{83775A30-ED03-4AD0-BCE5-237632D75503}" dt="2022-11-17T19:04:12.893" v="194"/>
          <ac:spMkLst>
            <pc:docMk/>
            <pc:sldMk cId="3143819816" sldId="322"/>
            <ac:spMk id="11" creationId="{10C9E3AE-A969-3A8B-D83B-795E21D5B570}"/>
          </ac:spMkLst>
        </pc:spChg>
        <pc:spChg chg="mod">
          <ac:chgData name="Kaveri Krishnan" userId="b7c3e7e8-bc1d-4623-be8e-3cf7f79f0877" providerId="ADAL" clId="{83775A30-ED03-4AD0-BCE5-237632D75503}" dt="2022-11-17T19:04:12.893" v="194"/>
          <ac:spMkLst>
            <pc:docMk/>
            <pc:sldMk cId="3143819816" sldId="322"/>
            <ac:spMk id="12" creationId="{7B4A081F-7E06-933F-1898-B0BD0E314C93}"/>
          </ac:spMkLst>
        </pc:spChg>
        <pc:spChg chg="mod">
          <ac:chgData name="Kaveri Krishnan" userId="b7c3e7e8-bc1d-4623-be8e-3cf7f79f0877" providerId="ADAL" clId="{83775A30-ED03-4AD0-BCE5-237632D75503}" dt="2022-11-17T19:04:12.893" v="194"/>
          <ac:spMkLst>
            <pc:docMk/>
            <pc:sldMk cId="3143819816" sldId="322"/>
            <ac:spMk id="13" creationId="{340D691B-3FB0-B924-A978-DD6EF8816855}"/>
          </ac:spMkLst>
        </pc:spChg>
        <pc:spChg chg="mod">
          <ac:chgData name="Kaveri Krishnan" userId="b7c3e7e8-bc1d-4623-be8e-3cf7f79f0877" providerId="ADAL" clId="{83775A30-ED03-4AD0-BCE5-237632D75503}" dt="2022-11-17T19:04:12.893" v="194"/>
          <ac:spMkLst>
            <pc:docMk/>
            <pc:sldMk cId="3143819816" sldId="322"/>
            <ac:spMk id="14" creationId="{CAB50BE9-A25A-28C0-879B-BF0F38D8AE4B}"/>
          </ac:spMkLst>
        </pc:spChg>
        <pc:spChg chg="mod">
          <ac:chgData name="Kaveri Krishnan" userId="b7c3e7e8-bc1d-4623-be8e-3cf7f79f0877" providerId="ADAL" clId="{83775A30-ED03-4AD0-BCE5-237632D75503}" dt="2022-11-17T19:04:12.893" v="194"/>
          <ac:spMkLst>
            <pc:docMk/>
            <pc:sldMk cId="3143819816" sldId="322"/>
            <ac:spMk id="15" creationId="{A2AD3755-9087-8AAB-94C0-1EC8FFE96A8A}"/>
          </ac:spMkLst>
        </pc:spChg>
        <pc:spChg chg="mod">
          <ac:chgData name="Kaveri Krishnan" userId="b7c3e7e8-bc1d-4623-be8e-3cf7f79f0877" providerId="ADAL" clId="{83775A30-ED03-4AD0-BCE5-237632D75503}" dt="2022-11-17T19:04:12.893" v="194"/>
          <ac:spMkLst>
            <pc:docMk/>
            <pc:sldMk cId="3143819816" sldId="322"/>
            <ac:spMk id="16" creationId="{F68D42B8-FDED-C6C4-9353-ACA273FC1150}"/>
          </ac:spMkLst>
        </pc:spChg>
        <pc:spChg chg="mod">
          <ac:chgData name="Kaveri Krishnan" userId="b7c3e7e8-bc1d-4623-be8e-3cf7f79f0877" providerId="ADAL" clId="{83775A30-ED03-4AD0-BCE5-237632D75503}" dt="2022-11-17T19:04:12.893" v="194"/>
          <ac:spMkLst>
            <pc:docMk/>
            <pc:sldMk cId="3143819816" sldId="322"/>
            <ac:spMk id="17" creationId="{75BD3528-C6A0-48F5-3167-24E638C1ADA9}"/>
          </ac:spMkLst>
        </pc:spChg>
        <pc:spChg chg="mod">
          <ac:chgData name="Kaveri Krishnan" userId="b7c3e7e8-bc1d-4623-be8e-3cf7f79f0877" providerId="ADAL" clId="{83775A30-ED03-4AD0-BCE5-237632D75503}" dt="2022-11-17T19:04:12.893" v="194"/>
          <ac:spMkLst>
            <pc:docMk/>
            <pc:sldMk cId="3143819816" sldId="322"/>
            <ac:spMk id="18" creationId="{14ECFC48-96B3-CEBD-5791-7A7101F7936C}"/>
          </ac:spMkLst>
        </pc:spChg>
        <pc:spChg chg="mod">
          <ac:chgData name="Kaveri Krishnan" userId="b7c3e7e8-bc1d-4623-be8e-3cf7f79f0877" providerId="ADAL" clId="{83775A30-ED03-4AD0-BCE5-237632D75503}" dt="2022-11-17T19:04:12.893" v="194"/>
          <ac:spMkLst>
            <pc:docMk/>
            <pc:sldMk cId="3143819816" sldId="322"/>
            <ac:spMk id="19" creationId="{19ECA647-7824-D47F-DC21-178F44165C54}"/>
          </ac:spMkLst>
        </pc:spChg>
        <pc:spChg chg="mod">
          <ac:chgData name="Kaveri Krishnan" userId="b7c3e7e8-bc1d-4623-be8e-3cf7f79f0877" providerId="ADAL" clId="{83775A30-ED03-4AD0-BCE5-237632D75503}" dt="2022-11-17T19:04:12.893" v="194"/>
          <ac:spMkLst>
            <pc:docMk/>
            <pc:sldMk cId="3143819816" sldId="322"/>
            <ac:spMk id="20" creationId="{B1843A40-2F3D-1433-0D4D-23047FD8C031}"/>
          </ac:spMkLst>
        </pc:spChg>
        <pc:spChg chg="mod">
          <ac:chgData name="Kaveri Krishnan" userId="b7c3e7e8-bc1d-4623-be8e-3cf7f79f0877" providerId="ADAL" clId="{83775A30-ED03-4AD0-BCE5-237632D75503}" dt="2022-11-17T19:04:12.893" v="194"/>
          <ac:spMkLst>
            <pc:docMk/>
            <pc:sldMk cId="3143819816" sldId="322"/>
            <ac:spMk id="21" creationId="{EE5C6DD4-4B64-C8E0-B1AE-5DE1D66E0A30}"/>
          </ac:spMkLst>
        </pc:spChg>
        <pc:spChg chg="mod">
          <ac:chgData name="Kaveri Krishnan" userId="b7c3e7e8-bc1d-4623-be8e-3cf7f79f0877" providerId="ADAL" clId="{83775A30-ED03-4AD0-BCE5-237632D75503}" dt="2022-11-17T19:04:12.893" v="194"/>
          <ac:spMkLst>
            <pc:docMk/>
            <pc:sldMk cId="3143819816" sldId="322"/>
            <ac:spMk id="22" creationId="{CF337064-F3DB-D5CB-98CC-0E7E7DB94C1F}"/>
          </ac:spMkLst>
        </pc:spChg>
        <pc:spChg chg="mod">
          <ac:chgData name="Kaveri Krishnan" userId="b7c3e7e8-bc1d-4623-be8e-3cf7f79f0877" providerId="ADAL" clId="{83775A30-ED03-4AD0-BCE5-237632D75503}" dt="2022-11-17T19:04:12.893" v="194"/>
          <ac:spMkLst>
            <pc:docMk/>
            <pc:sldMk cId="3143819816" sldId="322"/>
            <ac:spMk id="23" creationId="{0B0E7191-A443-92B8-CE8F-262ABAFF5EA0}"/>
          </ac:spMkLst>
        </pc:spChg>
        <pc:grpChg chg="add mod">
          <ac:chgData name="Kaveri Krishnan" userId="b7c3e7e8-bc1d-4623-be8e-3cf7f79f0877" providerId="ADAL" clId="{83775A30-ED03-4AD0-BCE5-237632D75503}" dt="2022-11-17T19:04:12.893" v="194"/>
          <ac:grpSpMkLst>
            <pc:docMk/>
            <pc:sldMk cId="3143819816" sldId="322"/>
            <ac:grpSpMk id="4" creationId="{5355B798-5D2F-BAC4-7803-49A116ED6390}"/>
          </ac:grpSpMkLst>
        </pc:grpChg>
      </pc:sldChg>
      <pc:sldChg chg="addSp modSp new mod">
        <pc:chgData name="Kaveri Krishnan" userId="b7c3e7e8-bc1d-4623-be8e-3cf7f79f0877" providerId="ADAL" clId="{83775A30-ED03-4AD0-BCE5-237632D75503}" dt="2022-11-17T19:07:32.197" v="271" actId="2711"/>
        <pc:sldMkLst>
          <pc:docMk/>
          <pc:sldMk cId="4195468092" sldId="323"/>
        </pc:sldMkLst>
        <pc:spChg chg="mod">
          <ac:chgData name="Kaveri Krishnan" userId="b7c3e7e8-bc1d-4623-be8e-3cf7f79f0877" providerId="ADAL" clId="{83775A30-ED03-4AD0-BCE5-237632D75503}" dt="2022-11-17T19:07:32.197" v="271" actId="2711"/>
          <ac:spMkLst>
            <pc:docMk/>
            <pc:sldMk cId="4195468092" sldId="323"/>
            <ac:spMk id="2" creationId="{8B61DA8E-A57E-B88D-5088-D40044C9E7C0}"/>
          </ac:spMkLst>
        </pc:spChg>
        <pc:spChg chg="mod">
          <ac:chgData name="Kaveri Krishnan" userId="b7c3e7e8-bc1d-4623-be8e-3cf7f79f0877" providerId="ADAL" clId="{83775A30-ED03-4AD0-BCE5-237632D75503}" dt="2022-11-17T19:07:09.608" v="248" actId="5793"/>
          <ac:spMkLst>
            <pc:docMk/>
            <pc:sldMk cId="4195468092" sldId="323"/>
            <ac:spMk id="3" creationId="{1FF77461-5414-CA6A-8D00-CAC4C79FBD86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6" creationId="{0862A907-D761-B5F5-3FFF-6AA881B2C878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7" creationId="{347EC914-43BE-CB3A-5333-65D5F6064437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8" creationId="{778AE2A1-BE70-75BA-5C4E-6651A0AFEE1D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9" creationId="{917C93C8-1EBA-6722-80A7-C702913E49D5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10" creationId="{20F73FCE-A35C-3741-6739-BE670C01DEC8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11" creationId="{701C2B55-8750-9AD5-4492-6359B669411D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12" creationId="{ACD9600C-42AA-8D0F-259E-5B1A323FB365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13" creationId="{B5E02B6A-0AC1-8B59-710D-5E17E3837FD8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14" creationId="{4A2F5734-608B-A3D5-E4F4-86B85F8B91AB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15" creationId="{B2F72757-EF33-5A83-1D0B-ABFB10A499B6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16" creationId="{8203C08B-7DA8-7F02-3FE5-0AF67E237978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17" creationId="{E1C19E9F-153F-BBF8-67FC-81F460A3E084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18" creationId="{5F6FF126-08E9-D520-8655-69CA2FE74F17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19" creationId="{8E1A6138-3554-AE96-7A8F-4632D9885842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20" creationId="{610B9530-C203-D610-903F-8CB874F4DC3B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21" creationId="{69B2FEA7-6027-6A99-CF1B-BFAC9DB0497C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22" creationId="{24E19144-D9AC-FFFC-BF6F-8BB9D3473E29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23" creationId="{02477941-6F15-44E0-6A87-85DB6744D13C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24" creationId="{D1DCF57D-4006-DB10-EDD9-CBA0D1BBBAAD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25" creationId="{FC752F50-A29E-FD35-7025-A801451BE8D8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26" creationId="{F1260DC1-CF6C-BBBC-0CA0-B680685C954A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27" creationId="{E6B7DE01-592D-48E1-A086-73D2B8E370A5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29" creationId="{BBA16EFB-61C8-4A0D-0E1A-B33F0B0111B2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30" creationId="{F9CB7D0C-B80B-4EDD-E521-902336B816BD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31" creationId="{D8E28FEC-2395-11C8-F4AD-893EAA78FD3B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32" creationId="{6A681F49-622D-4A59-CA67-3888A4D81266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33" creationId="{4B4EFE20-65E5-364F-C78F-374A517E0FF5}"/>
          </ac:spMkLst>
        </pc:spChg>
        <pc:spChg chg="mod">
          <ac:chgData name="Kaveri Krishnan" userId="b7c3e7e8-bc1d-4623-be8e-3cf7f79f0877" providerId="ADAL" clId="{83775A30-ED03-4AD0-BCE5-237632D75503}" dt="2022-11-17T19:07:17.736" v="249"/>
          <ac:spMkLst>
            <pc:docMk/>
            <pc:sldMk cId="4195468092" sldId="323"/>
            <ac:spMk id="34" creationId="{FABCDAEC-63EA-47A7-7267-0ADD50534FC7}"/>
          </ac:spMkLst>
        </pc:spChg>
        <pc:grpChg chg="add mod">
          <ac:chgData name="Kaveri Krishnan" userId="b7c3e7e8-bc1d-4623-be8e-3cf7f79f0877" providerId="ADAL" clId="{83775A30-ED03-4AD0-BCE5-237632D75503}" dt="2022-11-17T19:07:17.736" v="249"/>
          <ac:grpSpMkLst>
            <pc:docMk/>
            <pc:sldMk cId="4195468092" sldId="323"/>
            <ac:grpSpMk id="4" creationId="{5C9C6DEA-8A76-0C62-B46F-56A08FACDC54}"/>
          </ac:grpSpMkLst>
        </pc:grpChg>
        <pc:grpChg chg="mod">
          <ac:chgData name="Kaveri Krishnan" userId="b7c3e7e8-bc1d-4623-be8e-3cf7f79f0877" providerId="ADAL" clId="{83775A30-ED03-4AD0-BCE5-237632D75503}" dt="2022-11-17T19:07:17.736" v="249"/>
          <ac:grpSpMkLst>
            <pc:docMk/>
            <pc:sldMk cId="4195468092" sldId="323"/>
            <ac:grpSpMk id="5" creationId="{3047823D-9036-41D4-C5D7-08B00B4DE808}"/>
          </ac:grpSpMkLst>
        </pc:grpChg>
        <pc:grpChg chg="mod">
          <ac:chgData name="Kaveri Krishnan" userId="b7c3e7e8-bc1d-4623-be8e-3cf7f79f0877" providerId="ADAL" clId="{83775A30-ED03-4AD0-BCE5-237632D75503}" dt="2022-11-17T19:07:17.736" v="249"/>
          <ac:grpSpMkLst>
            <pc:docMk/>
            <pc:sldMk cId="4195468092" sldId="323"/>
            <ac:grpSpMk id="28" creationId="{A5FE1C0E-A386-DC11-F34E-3E83414C5201}"/>
          </ac:grpSpMkLst>
        </pc:grpChg>
      </pc:sldChg>
      <pc:sldChg chg="addSp modSp new mod">
        <pc:chgData name="Kaveri Krishnan" userId="b7c3e7e8-bc1d-4623-be8e-3cf7f79f0877" providerId="ADAL" clId="{83775A30-ED03-4AD0-BCE5-237632D75503}" dt="2022-11-17T19:08:17.367" v="275" actId="2711"/>
        <pc:sldMkLst>
          <pc:docMk/>
          <pc:sldMk cId="2180490876" sldId="324"/>
        </pc:sldMkLst>
        <pc:spChg chg="mod">
          <ac:chgData name="Kaveri Krishnan" userId="b7c3e7e8-bc1d-4623-be8e-3cf7f79f0877" providerId="ADAL" clId="{83775A30-ED03-4AD0-BCE5-237632D75503}" dt="2022-11-17T19:08:17.367" v="275" actId="2711"/>
          <ac:spMkLst>
            <pc:docMk/>
            <pc:sldMk cId="2180490876" sldId="324"/>
            <ac:spMk id="2" creationId="{D6F7C65E-DD17-7130-3B10-9DB0E4F1D476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6" creationId="{D4C5A9D0-1B4D-2DF0-47DB-792751B8CC19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7" creationId="{8C042678-D523-67B3-C682-943A6287C292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8" creationId="{C67EBE3C-8B40-750F-DBB7-D947586F28DC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9" creationId="{E38BE61B-0476-701E-F40A-B47136837758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11" creationId="{22CAA3A1-62B0-9EE4-CF19-453A31CE850E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12" creationId="{E2471AFD-D509-8DE0-C430-4493F0D1BB69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13" creationId="{68D72320-45DE-5978-BEE5-30766A573314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14" creationId="{A20A522C-309F-B588-903D-8EAB6913A518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15" creationId="{C23FBECF-0D80-0672-1AFC-49F80504B242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16" creationId="{6E1EDE2E-D2E5-EF3B-5C70-A73839D3FE61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17" creationId="{728B747E-61B5-8FC1-8FF1-6C5E080254D3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18" creationId="{F6EB6DCC-FFB5-4ADF-7A4D-2F6C536D1C40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19" creationId="{1723FD30-E869-EB9C-A84D-BF28E41FFF68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20" creationId="{B672A54F-AE64-2A13-1DC8-6FBBB8B0E540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21" creationId="{E1B33248-0096-1D0D-3BC5-3B067DF9AAD7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22" creationId="{9791BF6D-508B-0D61-6A7D-EEA0C25DD631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23" creationId="{C1DD48C7-5C94-1BEA-73E9-9356CB125EC9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24" creationId="{73293B92-4FC9-DBC7-3C0D-ECAB4CB940D5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25" creationId="{C469A185-AF1A-889E-CB97-B0570E6E6416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26" creationId="{6D58107C-2034-DCB2-8554-072974F82BEC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27" creationId="{6C36B11D-1D45-95D9-39C4-5899C186FBE7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28" creationId="{C5575D65-D3F5-179D-A4AC-FF45209A5B85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29" creationId="{5F5113D6-4629-A62C-F56A-30A97CD3287A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30" creationId="{86B47DF7-879A-9922-B9EC-D034BE4F20E9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31" creationId="{E82E72C2-0155-8210-04D3-71C2E81A38F4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32" creationId="{48B31254-1979-050A-C823-A17FF30279E3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33" creationId="{6A7F0EDD-5A4C-F42A-A8F3-BA65223F4775}"/>
          </ac:spMkLst>
        </pc:spChg>
        <pc:spChg chg="mod">
          <ac:chgData name="Kaveri Krishnan" userId="b7c3e7e8-bc1d-4623-be8e-3cf7f79f0877" providerId="ADAL" clId="{83775A30-ED03-4AD0-BCE5-237632D75503}" dt="2022-11-17T19:08:04.161" v="273"/>
          <ac:spMkLst>
            <pc:docMk/>
            <pc:sldMk cId="2180490876" sldId="324"/>
            <ac:spMk id="34" creationId="{BCA50D0E-B868-B16E-CA02-3DE62F2F0F73}"/>
          </ac:spMkLst>
        </pc:spChg>
        <pc:grpChg chg="add mod">
          <ac:chgData name="Kaveri Krishnan" userId="b7c3e7e8-bc1d-4623-be8e-3cf7f79f0877" providerId="ADAL" clId="{83775A30-ED03-4AD0-BCE5-237632D75503}" dt="2022-11-17T19:08:04.161" v="273"/>
          <ac:grpSpMkLst>
            <pc:docMk/>
            <pc:sldMk cId="2180490876" sldId="324"/>
            <ac:grpSpMk id="4" creationId="{EC41101B-301E-8325-4A8B-00305900FE9E}"/>
          </ac:grpSpMkLst>
        </pc:grpChg>
        <pc:grpChg chg="mod">
          <ac:chgData name="Kaveri Krishnan" userId="b7c3e7e8-bc1d-4623-be8e-3cf7f79f0877" providerId="ADAL" clId="{83775A30-ED03-4AD0-BCE5-237632D75503}" dt="2022-11-17T19:08:04.161" v="273"/>
          <ac:grpSpMkLst>
            <pc:docMk/>
            <pc:sldMk cId="2180490876" sldId="324"/>
            <ac:grpSpMk id="5" creationId="{09E3D50A-2C6F-FD5E-D008-6EEE893187C0}"/>
          </ac:grpSpMkLst>
        </pc:grpChg>
        <pc:grpChg chg="mod">
          <ac:chgData name="Kaveri Krishnan" userId="b7c3e7e8-bc1d-4623-be8e-3cf7f79f0877" providerId="ADAL" clId="{83775A30-ED03-4AD0-BCE5-237632D75503}" dt="2022-11-17T19:08:04.161" v="273"/>
          <ac:grpSpMkLst>
            <pc:docMk/>
            <pc:sldMk cId="2180490876" sldId="324"/>
            <ac:grpSpMk id="10" creationId="{D15919C2-A5F8-A7EE-82D5-4CEE20195644}"/>
          </ac:grpSpMkLst>
        </pc:grpChg>
      </pc:sldChg>
      <pc:sldChg chg="modSp new mod">
        <pc:chgData name="Kaveri Krishnan" userId="b7c3e7e8-bc1d-4623-be8e-3cf7f79f0877" providerId="ADAL" clId="{83775A30-ED03-4AD0-BCE5-237632D75503}" dt="2022-11-18T05:31:18.229" v="321" actId="5793"/>
        <pc:sldMkLst>
          <pc:docMk/>
          <pc:sldMk cId="3207399844" sldId="325"/>
        </pc:sldMkLst>
        <pc:spChg chg="mod">
          <ac:chgData name="Kaveri Krishnan" userId="b7c3e7e8-bc1d-4623-be8e-3cf7f79f0877" providerId="ADAL" clId="{83775A30-ED03-4AD0-BCE5-237632D75503}" dt="2022-11-17T19:15:42.748" v="297" actId="2711"/>
          <ac:spMkLst>
            <pc:docMk/>
            <pc:sldMk cId="3207399844" sldId="325"/>
            <ac:spMk id="2" creationId="{35B5F951-4CFD-53AE-FE78-E58B777DC9F8}"/>
          </ac:spMkLst>
        </pc:spChg>
        <pc:spChg chg="mod">
          <ac:chgData name="Kaveri Krishnan" userId="b7c3e7e8-bc1d-4623-be8e-3cf7f79f0877" providerId="ADAL" clId="{83775A30-ED03-4AD0-BCE5-237632D75503}" dt="2022-11-18T05:31:18.229" v="321" actId="5793"/>
          <ac:spMkLst>
            <pc:docMk/>
            <pc:sldMk cId="3207399844" sldId="325"/>
            <ac:spMk id="3" creationId="{2EF348AE-F363-8AF5-1E72-6E9FB22C32E6}"/>
          </ac:spMkLst>
        </pc:spChg>
      </pc:sldChg>
      <pc:sldChg chg="addSp modSp new mod">
        <pc:chgData name="Kaveri Krishnan" userId="b7c3e7e8-bc1d-4623-be8e-3cf7f79f0877" providerId="ADAL" clId="{83775A30-ED03-4AD0-BCE5-237632D75503}" dt="2022-11-17T19:25:24.348" v="304" actId="2711"/>
        <pc:sldMkLst>
          <pc:docMk/>
          <pc:sldMk cId="272410576" sldId="326"/>
        </pc:sldMkLst>
        <pc:spChg chg="mod">
          <ac:chgData name="Kaveri Krishnan" userId="b7c3e7e8-bc1d-4623-be8e-3cf7f79f0877" providerId="ADAL" clId="{83775A30-ED03-4AD0-BCE5-237632D75503}" dt="2022-11-17T19:25:24.348" v="304" actId="2711"/>
          <ac:spMkLst>
            <pc:docMk/>
            <pc:sldMk cId="272410576" sldId="326"/>
            <ac:spMk id="2" creationId="{534F50EA-4F7F-2802-67AE-7AB0C50F8694}"/>
          </ac:spMkLst>
        </pc:spChg>
        <pc:spChg chg="mod">
          <ac:chgData name="Kaveri Krishnan" userId="b7c3e7e8-bc1d-4623-be8e-3cf7f79f0877" providerId="ADAL" clId="{83775A30-ED03-4AD0-BCE5-237632D75503}" dt="2022-11-17T19:25:12.818" v="299"/>
          <ac:spMkLst>
            <pc:docMk/>
            <pc:sldMk cId="272410576" sldId="326"/>
            <ac:spMk id="5" creationId="{60B65E8F-E7F0-DA59-E268-5D4F07118828}"/>
          </ac:spMkLst>
        </pc:spChg>
        <pc:spChg chg="mod">
          <ac:chgData name="Kaveri Krishnan" userId="b7c3e7e8-bc1d-4623-be8e-3cf7f79f0877" providerId="ADAL" clId="{83775A30-ED03-4AD0-BCE5-237632D75503}" dt="2022-11-17T19:25:12.818" v="299"/>
          <ac:spMkLst>
            <pc:docMk/>
            <pc:sldMk cId="272410576" sldId="326"/>
            <ac:spMk id="6" creationId="{5444F2C9-019E-467A-B0F4-ECFEF977C36E}"/>
          </ac:spMkLst>
        </pc:spChg>
        <pc:spChg chg="mod">
          <ac:chgData name="Kaveri Krishnan" userId="b7c3e7e8-bc1d-4623-be8e-3cf7f79f0877" providerId="ADAL" clId="{83775A30-ED03-4AD0-BCE5-237632D75503}" dt="2022-11-17T19:25:12.818" v="299"/>
          <ac:spMkLst>
            <pc:docMk/>
            <pc:sldMk cId="272410576" sldId="326"/>
            <ac:spMk id="7" creationId="{723FA128-996B-0B2F-9B29-A5CC7DA07DF7}"/>
          </ac:spMkLst>
        </pc:spChg>
        <pc:spChg chg="mod">
          <ac:chgData name="Kaveri Krishnan" userId="b7c3e7e8-bc1d-4623-be8e-3cf7f79f0877" providerId="ADAL" clId="{83775A30-ED03-4AD0-BCE5-237632D75503}" dt="2022-11-17T19:25:12.818" v="299"/>
          <ac:spMkLst>
            <pc:docMk/>
            <pc:sldMk cId="272410576" sldId="326"/>
            <ac:spMk id="8" creationId="{06DF9894-FC0E-58B7-36A7-F6B5D241A3B0}"/>
          </ac:spMkLst>
        </pc:spChg>
        <pc:spChg chg="mod">
          <ac:chgData name="Kaveri Krishnan" userId="b7c3e7e8-bc1d-4623-be8e-3cf7f79f0877" providerId="ADAL" clId="{83775A30-ED03-4AD0-BCE5-237632D75503}" dt="2022-11-17T19:25:12.818" v="299"/>
          <ac:spMkLst>
            <pc:docMk/>
            <pc:sldMk cId="272410576" sldId="326"/>
            <ac:spMk id="9" creationId="{CA05F079-A468-EC8A-FE43-0A6DAE983B89}"/>
          </ac:spMkLst>
        </pc:spChg>
        <pc:spChg chg="mod">
          <ac:chgData name="Kaveri Krishnan" userId="b7c3e7e8-bc1d-4623-be8e-3cf7f79f0877" providerId="ADAL" clId="{83775A30-ED03-4AD0-BCE5-237632D75503}" dt="2022-11-17T19:25:12.818" v="299"/>
          <ac:spMkLst>
            <pc:docMk/>
            <pc:sldMk cId="272410576" sldId="326"/>
            <ac:spMk id="10" creationId="{F7C9025C-93F9-FA12-FD70-4104DC4DF914}"/>
          </ac:spMkLst>
        </pc:spChg>
        <pc:spChg chg="mod">
          <ac:chgData name="Kaveri Krishnan" userId="b7c3e7e8-bc1d-4623-be8e-3cf7f79f0877" providerId="ADAL" clId="{83775A30-ED03-4AD0-BCE5-237632D75503}" dt="2022-11-17T19:25:12.818" v="299"/>
          <ac:spMkLst>
            <pc:docMk/>
            <pc:sldMk cId="272410576" sldId="326"/>
            <ac:spMk id="11" creationId="{D6153B3F-DD20-1E11-827E-3273783B02E1}"/>
          </ac:spMkLst>
        </pc:spChg>
        <pc:spChg chg="mod">
          <ac:chgData name="Kaveri Krishnan" userId="b7c3e7e8-bc1d-4623-be8e-3cf7f79f0877" providerId="ADAL" clId="{83775A30-ED03-4AD0-BCE5-237632D75503}" dt="2022-11-17T19:25:12.818" v="299"/>
          <ac:spMkLst>
            <pc:docMk/>
            <pc:sldMk cId="272410576" sldId="326"/>
            <ac:spMk id="12" creationId="{2082B936-B1FD-9D07-E0CD-5947882A9A30}"/>
          </ac:spMkLst>
        </pc:spChg>
        <pc:spChg chg="mod">
          <ac:chgData name="Kaveri Krishnan" userId="b7c3e7e8-bc1d-4623-be8e-3cf7f79f0877" providerId="ADAL" clId="{83775A30-ED03-4AD0-BCE5-237632D75503}" dt="2022-11-17T19:25:12.818" v="299"/>
          <ac:spMkLst>
            <pc:docMk/>
            <pc:sldMk cId="272410576" sldId="326"/>
            <ac:spMk id="13" creationId="{D22AAEB9-F408-2CF6-90DD-5F2E0E249C20}"/>
          </ac:spMkLst>
        </pc:spChg>
        <pc:spChg chg="mod">
          <ac:chgData name="Kaveri Krishnan" userId="b7c3e7e8-bc1d-4623-be8e-3cf7f79f0877" providerId="ADAL" clId="{83775A30-ED03-4AD0-BCE5-237632D75503}" dt="2022-11-17T19:25:12.818" v="299"/>
          <ac:spMkLst>
            <pc:docMk/>
            <pc:sldMk cId="272410576" sldId="326"/>
            <ac:spMk id="14" creationId="{A75E5003-59C2-C907-6DB6-2E5F2240CEF9}"/>
          </ac:spMkLst>
        </pc:spChg>
        <pc:spChg chg="mod">
          <ac:chgData name="Kaveri Krishnan" userId="b7c3e7e8-bc1d-4623-be8e-3cf7f79f0877" providerId="ADAL" clId="{83775A30-ED03-4AD0-BCE5-237632D75503}" dt="2022-11-17T19:25:12.818" v="299"/>
          <ac:spMkLst>
            <pc:docMk/>
            <pc:sldMk cId="272410576" sldId="326"/>
            <ac:spMk id="15" creationId="{F55647E5-18CE-ADCE-FE7F-69E656D49CA1}"/>
          </ac:spMkLst>
        </pc:spChg>
        <pc:spChg chg="mod">
          <ac:chgData name="Kaveri Krishnan" userId="b7c3e7e8-bc1d-4623-be8e-3cf7f79f0877" providerId="ADAL" clId="{83775A30-ED03-4AD0-BCE5-237632D75503}" dt="2022-11-17T19:25:12.818" v="299"/>
          <ac:spMkLst>
            <pc:docMk/>
            <pc:sldMk cId="272410576" sldId="326"/>
            <ac:spMk id="16" creationId="{0808EEF8-55D1-8994-BE67-79647D0AE311}"/>
          </ac:spMkLst>
        </pc:spChg>
        <pc:spChg chg="mod">
          <ac:chgData name="Kaveri Krishnan" userId="b7c3e7e8-bc1d-4623-be8e-3cf7f79f0877" providerId="ADAL" clId="{83775A30-ED03-4AD0-BCE5-237632D75503}" dt="2022-11-17T19:25:12.818" v="299"/>
          <ac:spMkLst>
            <pc:docMk/>
            <pc:sldMk cId="272410576" sldId="326"/>
            <ac:spMk id="17" creationId="{76C8179D-0A1F-EE8A-9EEB-7496D7F9BA5F}"/>
          </ac:spMkLst>
        </pc:spChg>
        <pc:spChg chg="mod">
          <ac:chgData name="Kaveri Krishnan" userId="b7c3e7e8-bc1d-4623-be8e-3cf7f79f0877" providerId="ADAL" clId="{83775A30-ED03-4AD0-BCE5-237632D75503}" dt="2022-11-17T19:25:12.818" v="299"/>
          <ac:spMkLst>
            <pc:docMk/>
            <pc:sldMk cId="272410576" sldId="326"/>
            <ac:spMk id="18" creationId="{1CB89D1B-8329-7C42-F5AF-0536D57061F7}"/>
          </ac:spMkLst>
        </pc:spChg>
        <pc:grpChg chg="add mod">
          <ac:chgData name="Kaveri Krishnan" userId="b7c3e7e8-bc1d-4623-be8e-3cf7f79f0877" providerId="ADAL" clId="{83775A30-ED03-4AD0-BCE5-237632D75503}" dt="2022-11-17T19:25:12.818" v="299"/>
          <ac:grpSpMkLst>
            <pc:docMk/>
            <pc:sldMk cId="272410576" sldId="326"/>
            <ac:grpSpMk id="4" creationId="{8B93D1F3-430F-1757-05D8-877FEB75B142}"/>
          </ac:grpSpMkLst>
        </pc:grpChg>
      </pc:sldChg>
      <pc:sldChg chg="modSp new mod">
        <pc:chgData name="Kaveri Krishnan" userId="b7c3e7e8-bc1d-4623-be8e-3cf7f79f0877" providerId="ADAL" clId="{83775A30-ED03-4AD0-BCE5-237632D75503}" dt="2022-11-18T05:31:49.161" v="322" actId="5793"/>
        <pc:sldMkLst>
          <pc:docMk/>
          <pc:sldMk cId="2900944563" sldId="327"/>
        </pc:sldMkLst>
        <pc:spChg chg="mod">
          <ac:chgData name="Kaveri Krishnan" userId="b7c3e7e8-bc1d-4623-be8e-3cf7f79f0877" providerId="ADAL" clId="{83775A30-ED03-4AD0-BCE5-237632D75503}" dt="2022-11-17T19:30:22.399" v="316" actId="2711"/>
          <ac:spMkLst>
            <pc:docMk/>
            <pc:sldMk cId="2900944563" sldId="327"/>
            <ac:spMk id="2" creationId="{705C85DC-B0AC-0FAA-2C7D-2F97956BD935}"/>
          </ac:spMkLst>
        </pc:spChg>
        <pc:spChg chg="mod">
          <ac:chgData name="Kaveri Krishnan" userId="b7c3e7e8-bc1d-4623-be8e-3cf7f79f0877" providerId="ADAL" clId="{83775A30-ED03-4AD0-BCE5-237632D75503}" dt="2022-11-18T05:31:49.161" v="322" actId="5793"/>
          <ac:spMkLst>
            <pc:docMk/>
            <pc:sldMk cId="2900944563" sldId="327"/>
            <ac:spMk id="3" creationId="{8BB6ADDC-8009-6994-B1A0-98E4C3D7C80B}"/>
          </ac:spMkLst>
        </pc:spChg>
      </pc:sldChg>
    </pc:docChg>
  </pc:docChgLst>
  <pc:docChgLst>
    <pc:chgData name="Kaveri Krishnan" userId="b7c3e7e8-bc1d-4623-be8e-3cf7f79f0877" providerId="ADAL" clId="{49C55926-92C5-47E0-A295-AFF41DED5EFC}"/>
    <pc:docChg chg="undo custSel addSld delSld modSld sldOrd">
      <pc:chgData name="Kaveri Krishnan" userId="b7c3e7e8-bc1d-4623-be8e-3cf7f79f0877" providerId="ADAL" clId="{49C55926-92C5-47E0-A295-AFF41DED5EFC}" dt="2024-09-03T09:38:45.604" v="28" actId="478"/>
      <pc:docMkLst>
        <pc:docMk/>
      </pc:docMkLst>
      <pc:sldChg chg="del">
        <pc:chgData name="Kaveri Krishnan" userId="b7c3e7e8-bc1d-4623-be8e-3cf7f79f0877" providerId="ADAL" clId="{49C55926-92C5-47E0-A295-AFF41DED5EFC}" dt="2024-09-03T07:07:12.931" v="0" actId="47"/>
        <pc:sldMkLst>
          <pc:docMk/>
          <pc:sldMk cId="920855606" sldId="257"/>
        </pc:sldMkLst>
      </pc:sldChg>
      <pc:sldChg chg="add del">
        <pc:chgData name="Kaveri Krishnan" userId="b7c3e7e8-bc1d-4623-be8e-3cf7f79f0877" providerId="ADAL" clId="{49C55926-92C5-47E0-A295-AFF41DED5EFC}" dt="2024-09-03T07:08:53.705" v="22" actId="47"/>
        <pc:sldMkLst>
          <pc:docMk/>
          <pc:sldMk cId="877265922" sldId="266"/>
        </pc:sldMkLst>
      </pc:sldChg>
      <pc:sldChg chg="add del">
        <pc:chgData name="Kaveri Krishnan" userId="b7c3e7e8-bc1d-4623-be8e-3cf7f79f0877" providerId="ADAL" clId="{49C55926-92C5-47E0-A295-AFF41DED5EFC}" dt="2024-09-03T07:08:53.134" v="21" actId="47"/>
        <pc:sldMkLst>
          <pc:docMk/>
          <pc:sldMk cId="3392041986" sldId="267"/>
        </pc:sldMkLst>
      </pc:sldChg>
      <pc:sldChg chg="del">
        <pc:chgData name="Kaveri Krishnan" userId="b7c3e7e8-bc1d-4623-be8e-3cf7f79f0877" providerId="ADAL" clId="{49C55926-92C5-47E0-A295-AFF41DED5EFC}" dt="2024-09-03T07:07:33.198" v="1" actId="47"/>
        <pc:sldMkLst>
          <pc:docMk/>
          <pc:sldMk cId="3423000259" sldId="274"/>
        </pc:sldMkLst>
      </pc:sldChg>
      <pc:sldChg chg="del">
        <pc:chgData name="Kaveri Krishnan" userId="b7c3e7e8-bc1d-4623-be8e-3cf7f79f0877" providerId="ADAL" clId="{49C55926-92C5-47E0-A295-AFF41DED5EFC}" dt="2024-09-03T07:07:33.896" v="2" actId="47"/>
        <pc:sldMkLst>
          <pc:docMk/>
          <pc:sldMk cId="3423000259" sldId="275"/>
        </pc:sldMkLst>
      </pc:sldChg>
      <pc:sldChg chg="del">
        <pc:chgData name="Kaveri Krishnan" userId="b7c3e7e8-bc1d-4623-be8e-3cf7f79f0877" providerId="ADAL" clId="{49C55926-92C5-47E0-A295-AFF41DED5EFC}" dt="2024-09-03T07:07:34.381" v="3" actId="47"/>
        <pc:sldMkLst>
          <pc:docMk/>
          <pc:sldMk cId="3423000259" sldId="276"/>
        </pc:sldMkLst>
      </pc:sldChg>
      <pc:sldChg chg="add del">
        <pc:chgData name="Kaveri Krishnan" userId="b7c3e7e8-bc1d-4623-be8e-3cf7f79f0877" providerId="ADAL" clId="{49C55926-92C5-47E0-A295-AFF41DED5EFC}" dt="2024-09-03T07:08:56.092" v="23" actId="47"/>
        <pc:sldMkLst>
          <pc:docMk/>
          <pc:sldMk cId="1682725803" sldId="306"/>
        </pc:sldMkLst>
      </pc:sldChg>
      <pc:sldChg chg="del">
        <pc:chgData name="Kaveri Krishnan" userId="b7c3e7e8-bc1d-4623-be8e-3cf7f79f0877" providerId="ADAL" clId="{49C55926-92C5-47E0-A295-AFF41DED5EFC}" dt="2024-09-03T07:08:36.299" v="13" actId="47"/>
        <pc:sldMkLst>
          <pc:docMk/>
          <pc:sldMk cId="4112196187" sldId="308"/>
        </pc:sldMkLst>
      </pc:sldChg>
      <pc:sldChg chg="del">
        <pc:chgData name="Kaveri Krishnan" userId="b7c3e7e8-bc1d-4623-be8e-3cf7f79f0877" providerId="ADAL" clId="{49C55926-92C5-47E0-A295-AFF41DED5EFC}" dt="2024-09-03T07:08:36.751" v="14" actId="47"/>
        <pc:sldMkLst>
          <pc:docMk/>
          <pc:sldMk cId="1708123555" sldId="309"/>
        </pc:sldMkLst>
      </pc:sldChg>
      <pc:sldChg chg="del">
        <pc:chgData name="Kaveri Krishnan" userId="b7c3e7e8-bc1d-4623-be8e-3cf7f79f0877" providerId="ADAL" clId="{49C55926-92C5-47E0-A295-AFF41DED5EFC}" dt="2024-09-03T07:08:37.257" v="15" actId="47"/>
        <pc:sldMkLst>
          <pc:docMk/>
          <pc:sldMk cId="3758398100" sldId="310"/>
        </pc:sldMkLst>
      </pc:sldChg>
      <pc:sldChg chg="del">
        <pc:chgData name="Kaveri Krishnan" userId="b7c3e7e8-bc1d-4623-be8e-3cf7f79f0877" providerId="ADAL" clId="{49C55926-92C5-47E0-A295-AFF41DED5EFC}" dt="2024-09-03T07:08:27.330" v="9" actId="47"/>
        <pc:sldMkLst>
          <pc:docMk/>
          <pc:sldMk cId="3702246019" sldId="311"/>
        </pc:sldMkLst>
      </pc:sldChg>
      <pc:sldChg chg="del">
        <pc:chgData name="Kaveri Krishnan" userId="b7c3e7e8-bc1d-4623-be8e-3cf7f79f0877" providerId="ADAL" clId="{49C55926-92C5-47E0-A295-AFF41DED5EFC}" dt="2024-09-03T07:08:33.805" v="10" actId="47"/>
        <pc:sldMkLst>
          <pc:docMk/>
          <pc:sldMk cId="1035471818" sldId="320"/>
        </pc:sldMkLst>
      </pc:sldChg>
      <pc:sldChg chg="del">
        <pc:chgData name="Kaveri Krishnan" userId="b7c3e7e8-bc1d-4623-be8e-3cf7f79f0877" providerId="ADAL" clId="{49C55926-92C5-47E0-A295-AFF41DED5EFC}" dt="2024-09-03T07:08:34.376" v="11" actId="47"/>
        <pc:sldMkLst>
          <pc:docMk/>
          <pc:sldMk cId="2449281710" sldId="321"/>
        </pc:sldMkLst>
      </pc:sldChg>
      <pc:sldChg chg="del">
        <pc:chgData name="Kaveri Krishnan" userId="b7c3e7e8-bc1d-4623-be8e-3cf7f79f0877" providerId="ADAL" clId="{49C55926-92C5-47E0-A295-AFF41DED5EFC}" dt="2024-09-03T07:08:35.423" v="12" actId="47"/>
        <pc:sldMkLst>
          <pc:docMk/>
          <pc:sldMk cId="3463694177" sldId="322"/>
        </pc:sldMkLst>
      </pc:sldChg>
      <pc:sldChg chg="modSp mod">
        <pc:chgData name="Kaveri Krishnan" userId="b7c3e7e8-bc1d-4623-be8e-3cf7f79f0877" providerId="ADAL" clId="{49C55926-92C5-47E0-A295-AFF41DED5EFC}" dt="2024-09-03T07:08:01.680" v="5" actId="20577"/>
        <pc:sldMkLst>
          <pc:docMk/>
          <pc:sldMk cId="4195468092" sldId="323"/>
        </pc:sldMkLst>
        <pc:spChg chg="mod">
          <ac:chgData name="Kaveri Krishnan" userId="b7c3e7e8-bc1d-4623-be8e-3cf7f79f0877" providerId="ADAL" clId="{49C55926-92C5-47E0-A295-AFF41DED5EFC}" dt="2024-09-03T07:08:01.680" v="5" actId="20577"/>
          <ac:spMkLst>
            <pc:docMk/>
            <pc:sldMk cId="4195468092" sldId="323"/>
            <ac:spMk id="2" creationId="{8B61DA8E-A57E-B88D-5088-D40044C9E7C0}"/>
          </ac:spMkLst>
        </pc:spChg>
      </pc:sldChg>
      <pc:sldChg chg="modSp mod">
        <pc:chgData name="Kaveri Krishnan" userId="b7c3e7e8-bc1d-4623-be8e-3cf7f79f0877" providerId="ADAL" clId="{49C55926-92C5-47E0-A295-AFF41DED5EFC}" dt="2024-09-03T07:08:07.429" v="8" actId="20577"/>
        <pc:sldMkLst>
          <pc:docMk/>
          <pc:sldMk cId="2180490876" sldId="324"/>
        </pc:sldMkLst>
        <pc:spChg chg="mod">
          <ac:chgData name="Kaveri Krishnan" userId="b7c3e7e8-bc1d-4623-be8e-3cf7f79f0877" providerId="ADAL" clId="{49C55926-92C5-47E0-A295-AFF41DED5EFC}" dt="2024-09-03T07:08:07.429" v="8" actId="20577"/>
          <ac:spMkLst>
            <pc:docMk/>
            <pc:sldMk cId="2180490876" sldId="324"/>
            <ac:spMk id="2" creationId="{D6F7C65E-DD17-7130-3B10-9DB0E4F1D476}"/>
          </ac:spMkLst>
        </pc:spChg>
      </pc:sldChg>
      <pc:sldChg chg="ord">
        <pc:chgData name="Kaveri Krishnan" userId="b7c3e7e8-bc1d-4623-be8e-3cf7f79f0877" providerId="ADAL" clId="{49C55926-92C5-47E0-A295-AFF41DED5EFC}" dt="2024-09-03T07:08:42.273" v="17"/>
        <pc:sldMkLst>
          <pc:docMk/>
          <pc:sldMk cId="1132270990" sldId="330"/>
        </pc:sldMkLst>
      </pc:sldChg>
      <pc:sldChg chg="addSp delSp mod delAnim">
        <pc:chgData name="Kaveri Krishnan" userId="b7c3e7e8-bc1d-4623-be8e-3cf7f79f0877" providerId="ADAL" clId="{49C55926-92C5-47E0-A295-AFF41DED5EFC}" dt="2024-09-03T09:38:45.604" v="28" actId="478"/>
        <pc:sldMkLst>
          <pc:docMk/>
          <pc:sldMk cId="3386288762" sldId="332"/>
        </pc:sldMkLst>
        <pc:spChg chg="del">
          <ac:chgData name="Kaveri Krishnan" userId="b7c3e7e8-bc1d-4623-be8e-3cf7f79f0877" providerId="ADAL" clId="{49C55926-92C5-47E0-A295-AFF41DED5EFC}" dt="2024-09-03T09:38:45.604" v="28" actId="478"/>
          <ac:spMkLst>
            <pc:docMk/>
            <pc:sldMk cId="3386288762" sldId="332"/>
            <ac:spMk id="3" creationId="{FB21AE3C-5E03-ADC6-DF75-41D252C6E81F}"/>
          </ac:spMkLst>
        </pc:spChg>
        <pc:picChg chg="add del">
          <ac:chgData name="Kaveri Krishnan" userId="b7c3e7e8-bc1d-4623-be8e-3cf7f79f0877" providerId="ADAL" clId="{49C55926-92C5-47E0-A295-AFF41DED5EFC}" dt="2024-09-03T09:38:42.661" v="27" actId="478"/>
          <ac:picMkLst>
            <pc:docMk/>
            <pc:sldMk cId="3386288762" sldId="332"/>
            <ac:picMk id="5" creationId="{D7E7F5CD-CD03-988A-C882-1B1266EA8D47}"/>
          </ac:picMkLst>
        </pc:picChg>
      </pc:sldChg>
    </pc:docChg>
  </pc:docChgLst>
  <pc:docChgLst>
    <pc:chgData name="Kaveri Krishnan" userId="b7c3e7e8-bc1d-4623-be8e-3cf7f79f0877" providerId="ADAL" clId="{604EA5B2-75FA-4EAD-836B-46318709D90D}"/>
    <pc:docChg chg="undo custSel addSld delSld modSld">
      <pc:chgData name="Kaveri Krishnan" userId="b7c3e7e8-bc1d-4623-be8e-3cf7f79f0877" providerId="ADAL" clId="{604EA5B2-75FA-4EAD-836B-46318709D90D}" dt="2024-09-28T10:41:14.507" v="58" actId="6549"/>
      <pc:docMkLst>
        <pc:docMk/>
      </pc:docMkLst>
      <pc:sldChg chg="modSp add mod">
        <pc:chgData name="Kaveri Krishnan" userId="b7c3e7e8-bc1d-4623-be8e-3cf7f79f0877" providerId="ADAL" clId="{604EA5B2-75FA-4EAD-836B-46318709D90D}" dt="2024-09-28T10:37:25.995" v="7" actId="14100"/>
        <pc:sldMkLst>
          <pc:docMk/>
          <pc:sldMk cId="920855606" sldId="257"/>
        </pc:sldMkLst>
        <pc:spChg chg="mod">
          <ac:chgData name="Kaveri Krishnan" userId="b7c3e7e8-bc1d-4623-be8e-3cf7f79f0877" providerId="ADAL" clId="{604EA5B2-75FA-4EAD-836B-46318709D90D}" dt="2024-09-28T10:37:25.995" v="7" actId="14100"/>
          <ac:spMkLst>
            <pc:docMk/>
            <pc:sldMk cId="920855606" sldId="257"/>
            <ac:spMk id="2" creationId="{00000000-0000-0000-0000-000000000000}"/>
          </ac:spMkLst>
        </pc:spChg>
      </pc:sldChg>
      <pc:sldChg chg="modSp add mod">
        <pc:chgData name="Kaveri Krishnan" userId="b7c3e7e8-bc1d-4623-be8e-3cf7f79f0877" providerId="ADAL" clId="{604EA5B2-75FA-4EAD-836B-46318709D90D}" dt="2024-09-28T10:40:56.021" v="48" actId="20577"/>
        <pc:sldMkLst>
          <pc:docMk/>
          <pc:sldMk cId="1575866797" sldId="274"/>
        </pc:sldMkLst>
        <pc:spChg chg="mod">
          <ac:chgData name="Kaveri Krishnan" userId="b7c3e7e8-bc1d-4623-be8e-3cf7f79f0877" providerId="ADAL" clId="{604EA5B2-75FA-4EAD-836B-46318709D90D}" dt="2024-09-28T10:40:37.026" v="35" actId="27636"/>
          <ac:spMkLst>
            <pc:docMk/>
            <pc:sldMk cId="1575866797" sldId="274"/>
            <ac:spMk id="2" creationId="{00000000-0000-0000-0000-000000000000}"/>
          </ac:spMkLst>
        </pc:spChg>
        <pc:spChg chg="mod">
          <ac:chgData name="Kaveri Krishnan" userId="b7c3e7e8-bc1d-4623-be8e-3cf7f79f0877" providerId="ADAL" clId="{604EA5B2-75FA-4EAD-836B-46318709D90D}" dt="2024-09-28T10:40:56.021" v="48" actId="20577"/>
          <ac:spMkLst>
            <pc:docMk/>
            <pc:sldMk cId="1575866797" sldId="274"/>
            <ac:spMk id="3" creationId="{00000000-0000-0000-0000-000000000000}"/>
          </ac:spMkLst>
        </pc:spChg>
      </pc:sldChg>
      <pc:sldChg chg="modSp add mod">
        <pc:chgData name="Kaveri Krishnan" userId="b7c3e7e8-bc1d-4623-be8e-3cf7f79f0877" providerId="ADAL" clId="{604EA5B2-75FA-4EAD-836B-46318709D90D}" dt="2024-09-28T10:41:09.036" v="57" actId="14100"/>
        <pc:sldMkLst>
          <pc:docMk/>
          <pc:sldMk cId="2897434874" sldId="275"/>
        </pc:sldMkLst>
        <pc:spChg chg="mod">
          <ac:chgData name="Kaveri Krishnan" userId="b7c3e7e8-bc1d-4623-be8e-3cf7f79f0877" providerId="ADAL" clId="{604EA5B2-75FA-4EAD-836B-46318709D90D}" dt="2024-09-28T10:40:37.047" v="36" actId="27636"/>
          <ac:spMkLst>
            <pc:docMk/>
            <pc:sldMk cId="2897434874" sldId="275"/>
            <ac:spMk id="2" creationId="{00000000-0000-0000-0000-000000000000}"/>
          </ac:spMkLst>
        </pc:spChg>
        <pc:spChg chg="mod">
          <ac:chgData name="Kaveri Krishnan" userId="b7c3e7e8-bc1d-4623-be8e-3cf7f79f0877" providerId="ADAL" clId="{604EA5B2-75FA-4EAD-836B-46318709D90D}" dt="2024-09-28T10:41:09.036" v="57" actId="14100"/>
          <ac:spMkLst>
            <pc:docMk/>
            <pc:sldMk cId="2897434874" sldId="275"/>
            <ac:spMk id="3" creationId="{00000000-0000-0000-0000-000000000000}"/>
          </ac:spMkLst>
        </pc:spChg>
        <pc:graphicFrameChg chg="mod">
          <ac:chgData name="Kaveri Krishnan" userId="b7c3e7e8-bc1d-4623-be8e-3cf7f79f0877" providerId="ADAL" clId="{604EA5B2-75FA-4EAD-836B-46318709D90D}" dt="2024-09-28T10:40:44.588" v="39" actId="1076"/>
          <ac:graphicFrameMkLst>
            <pc:docMk/>
            <pc:sldMk cId="2897434874" sldId="275"/>
            <ac:graphicFrameMk id="6" creationId="{00000000-0000-0000-0000-000000000000}"/>
          </ac:graphicFrameMkLst>
        </pc:graphicFrameChg>
      </pc:sldChg>
      <pc:sldChg chg="modSp add mod">
        <pc:chgData name="Kaveri Krishnan" userId="b7c3e7e8-bc1d-4623-be8e-3cf7f79f0877" providerId="ADAL" clId="{604EA5B2-75FA-4EAD-836B-46318709D90D}" dt="2024-09-28T10:41:14.507" v="58" actId="6549"/>
        <pc:sldMkLst>
          <pc:docMk/>
          <pc:sldMk cId="4228694986" sldId="276"/>
        </pc:sldMkLst>
        <pc:spChg chg="mod">
          <ac:chgData name="Kaveri Krishnan" userId="b7c3e7e8-bc1d-4623-be8e-3cf7f79f0877" providerId="ADAL" clId="{604EA5B2-75FA-4EAD-836B-46318709D90D}" dt="2024-09-28T10:40:37.067" v="38" actId="27636"/>
          <ac:spMkLst>
            <pc:docMk/>
            <pc:sldMk cId="4228694986" sldId="276"/>
            <ac:spMk id="2" creationId="{00000000-0000-0000-0000-000000000000}"/>
          </ac:spMkLst>
        </pc:spChg>
        <pc:spChg chg="mod">
          <ac:chgData name="Kaveri Krishnan" userId="b7c3e7e8-bc1d-4623-be8e-3cf7f79f0877" providerId="ADAL" clId="{604EA5B2-75FA-4EAD-836B-46318709D90D}" dt="2024-09-28T10:41:14.507" v="58" actId="6549"/>
          <ac:spMkLst>
            <pc:docMk/>
            <pc:sldMk cId="4228694986" sldId="276"/>
            <ac:spMk id="3" creationId="{00000000-0000-0000-0000-000000000000}"/>
          </ac:spMkLst>
        </pc:spChg>
      </pc:sldChg>
      <pc:sldChg chg="del">
        <pc:chgData name="Kaveri Krishnan" userId="b7c3e7e8-bc1d-4623-be8e-3cf7f79f0877" providerId="ADAL" clId="{604EA5B2-75FA-4EAD-836B-46318709D90D}" dt="2024-09-28T10:32:54.071" v="1" actId="47"/>
        <pc:sldMkLst>
          <pc:docMk/>
          <pc:sldMk cId="0" sldId="280"/>
        </pc:sldMkLst>
      </pc:sldChg>
      <pc:sldChg chg="delSp modSp add mod setBg delDesignElem">
        <pc:chgData name="Kaveri Krishnan" userId="b7c3e7e8-bc1d-4623-be8e-3cf7f79f0877" providerId="ADAL" clId="{604EA5B2-75FA-4EAD-836B-46318709D90D}" dt="2024-09-28T10:39:34.344" v="33" actId="20577"/>
        <pc:sldMkLst>
          <pc:docMk/>
          <pc:sldMk cId="1685602788" sldId="320"/>
        </pc:sldMkLst>
        <pc:spChg chg="mod">
          <ac:chgData name="Kaveri Krishnan" userId="b7c3e7e8-bc1d-4623-be8e-3cf7f79f0877" providerId="ADAL" clId="{604EA5B2-75FA-4EAD-836B-46318709D90D}" dt="2024-09-28T10:39:34.344" v="33" actId="20577"/>
          <ac:spMkLst>
            <pc:docMk/>
            <pc:sldMk cId="1685602788" sldId="320"/>
            <ac:spMk id="2" creationId="{885AB428-57A1-D226-2C09-CA6040834B38}"/>
          </ac:spMkLst>
        </pc:spChg>
        <pc:spChg chg="del">
          <ac:chgData name="Kaveri Krishnan" userId="b7c3e7e8-bc1d-4623-be8e-3cf7f79f0877" providerId="ADAL" clId="{604EA5B2-75FA-4EAD-836B-46318709D90D}" dt="2024-09-28T10:38:37.529" v="9"/>
          <ac:spMkLst>
            <pc:docMk/>
            <pc:sldMk cId="1685602788" sldId="320"/>
            <ac:spMk id="9" creationId="{DD38EE57-B708-47C9-A4A4-E25F09FAB029}"/>
          </ac:spMkLst>
        </pc:spChg>
        <pc:grpChg chg="del">
          <ac:chgData name="Kaveri Krishnan" userId="b7c3e7e8-bc1d-4623-be8e-3cf7f79f0877" providerId="ADAL" clId="{604EA5B2-75FA-4EAD-836B-46318709D90D}" dt="2024-09-28T10:38:37.529" v="9"/>
          <ac:grpSpMkLst>
            <pc:docMk/>
            <pc:sldMk cId="1685602788" sldId="320"/>
            <ac:grpSpMk id="11" creationId="{57A28182-58A5-4DBB-8F64-BD944BCA8154}"/>
          </ac:grpSpMkLst>
        </pc:grpChg>
      </pc:sldChg>
      <pc:sldChg chg="add">
        <pc:chgData name="Kaveri Krishnan" userId="b7c3e7e8-bc1d-4623-be8e-3cf7f79f0877" providerId="ADAL" clId="{604EA5B2-75FA-4EAD-836B-46318709D90D}" dt="2024-09-28T10:38:37.529" v="9"/>
        <pc:sldMkLst>
          <pc:docMk/>
          <pc:sldMk cId="126213832" sldId="321"/>
        </pc:sldMkLst>
      </pc:sldChg>
      <pc:sldChg chg="modSp add mod">
        <pc:chgData name="Kaveri Krishnan" userId="b7c3e7e8-bc1d-4623-be8e-3cf7f79f0877" providerId="ADAL" clId="{604EA5B2-75FA-4EAD-836B-46318709D90D}" dt="2024-09-28T10:39:03.928" v="18" actId="255"/>
        <pc:sldMkLst>
          <pc:docMk/>
          <pc:sldMk cId="3143819816" sldId="322"/>
        </pc:sldMkLst>
        <pc:spChg chg="mod">
          <ac:chgData name="Kaveri Krishnan" userId="b7c3e7e8-bc1d-4623-be8e-3cf7f79f0877" providerId="ADAL" clId="{604EA5B2-75FA-4EAD-836B-46318709D90D}" dt="2024-09-28T10:39:03.928" v="18" actId="255"/>
          <ac:spMkLst>
            <pc:docMk/>
            <pc:sldMk cId="3143819816" sldId="322"/>
            <ac:spMk id="2" creationId="{F158CB87-9808-1596-AE26-1F42E59B2D02}"/>
          </ac:spMkLst>
        </pc:spChg>
      </pc:sldChg>
      <pc:sldChg chg="del">
        <pc:chgData name="Kaveri Krishnan" userId="b7c3e7e8-bc1d-4623-be8e-3cf7f79f0877" providerId="ADAL" clId="{604EA5B2-75FA-4EAD-836B-46318709D90D}" dt="2024-09-27T12:14:33.237" v="0" actId="47"/>
        <pc:sldMkLst>
          <pc:docMk/>
          <pc:sldMk cId="1132270990" sldId="330"/>
        </pc:sldMkLst>
      </pc:sldChg>
      <pc:sldChg chg="addSp modSp new del">
        <pc:chgData name="Kaveri Krishnan" userId="b7c3e7e8-bc1d-4623-be8e-3cf7f79f0877" providerId="ADAL" clId="{604EA5B2-75FA-4EAD-836B-46318709D90D}" dt="2024-09-28T10:37:16.390" v="6" actId="47"/>
        <pc:sldMkLst>
          <pc:docMk/>
          <pc:sldMk cId="3032012626" sldId="333"/>
        </pc:sldMkLst>
        <pc:graphicFrameChg chg="add mod">
          <ac:chgData name="Kaveri Krishnan" userId="b7c3e7e8-bc1d-4623-be8e-3cf7f79f0877" providerId="ADAL" clId="{604EA5B2-75FA-4EAD-836B-46318709D90D}" dt="2024-09-28T10:37:06.961" v="4"/>
          <ac:graphicFrameMkLst>
            <pc:docMk/>
            <pc:sldMk cId="3032012626" sldId="333"/>
            <ac:graphicFrameMk id="4" creationId="{2609330E-0025-3127-DA0B-7130C980A9CF}"/>
          </ac:graphicFrameMkLst>
        </pc:graphicFrameChg>
        <pc:graphicFrameChg chg="mod">
          <ac:chgData name="Kaveri Krishnan" userId="b7c3e7e8-bc1d-4623-be8e-3cf7f79f0877" providerId="ADAL" clId="{604EA5B2-75FA-4EAD-836B-46318709D90D}" dt="2024-09-28T10:37:06.961" v="4"/>
          <ac:graphicFrameMkLst>
            <pc:docMk/>
            <pc:sldMk cId="3032012626" sldId="333"/>
            <ac:graphicFrameMk id="5" creationId="{27F89D56-AA7B-6BAD-8257-6A30F5FD335A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EF6646-B249-49D4-A32F-87A7AF4AE416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F97AFDF-C958-478B-88A7-D3533853933B}">
      <dgm:prSet custT="1"/>
      <dgm:spPr/>
      <dgm:t>
        <a:bodyPr/>
        <a:lstStyle/>
        <a:p>
          <a:r>
            <a:rPr lang="en-US" sz="2600" dirty="0">
              <a:latin typeface="Times New Roman" panose="02020603050405020304" pitchFamily="18" charset="0"/>
              <a:cs typeface="Times New Roman" panose="02020603050405020304" pitchFamily="18" charset="0"/>
            </a:rPr>
            <a:t>T</a:t>
          </a:r>
          <a:r>
            <a:rPr lang="en-US" sz="26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he process to </a:t>
          </a:r>
          <a:r>
            <a:rPr lang="en-US" sz="26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evaluate </a:t>
          </a:r>
          <a:r>
            <a:rPr lang="en-US" sz="26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whether or not to fund major projects or investments intended to increase cash flow or advance strategic objectives. </a:t>
          </a:r>
          <a:endParaRPr lang="en-US" sz="2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64BB69-D3AD-4ACC-81D9-C7102D90F435}" type="parTrans" cxnId="{E272345D-AA8B-4EAA-90FC-B0F30E98AF25}">
      <dgm:prSet/>
      <dgm:spPr/>
      <dgm:t>
        <a:bodyPr/>
        <a:lstStyle/>
        <a:p>
          <a:endParaRPr lang="en-US"/>
        </a:p>
      </dgm:t>
    </dgm:pt>
    <dgm:pt modelId="{9CC8F2F3-504F-4C56-B531-B3E2C1647CCE}" type="sibTrans" cxnId="{E272345D-AA8B-4EAA-90FC-B0F30E98AF25}">
      <dgm:prSet/>
      <dgm:spPr/>
      <dgm:t>
        <a:bodyPr/>
        <a:lstStyle/>
        <a:p>
          <a:endParaRPr lang="en-US"/>
        </a:p>
      </dgm:t>
    </dgm:pt>
    <dgm:pt modelId="{21E17DC5-4EA7-488D-A61D-8AC3E2DA6D62}">
      <dgm:prSet custT="1"/>
      <dgm:spPr/>
      <dgm:t>
        <a:bodyPr/>
        <a:lstStyle/>
        <a:p>
          <a:r>
            <a:rPr lang="en-US" sz="2600" dirty="0">
              <a:latin typeface="Times New Roman" panose="02020603050405020304" pitchFamily="18" charset="0"/>
              <a:cs typeface="Times New Roman" panose="02020603050405020304" pitchFamily="18" charset="0"/>
            </a:rPr>
            <a:t>T</a:t>
          </a:r>
          <a:r>
            <a:rPr lang="en-US" sz="26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he planning and analysis of investment in </a:t>
          </a:r>
          <a:r>
            <a:rPr lang="en-US" sz="26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long-term assets </a:t>
          </a:r>
          <a:r>
            <a:rPr lang="en-US" sz="26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such as new or replacement machinery, new plants, products or R&amp;D.</a:t>
          </a:r>
          <a:endParaRPr lang="en-US" sz="2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275FAF-D0B1-46E7-83E1-A278E0ED6B65}" type="parTrans" cxnId="{D9EB594C-7DD5-409D-9E15-9AEE33C31327}">
      <dgm:prSet/>
      <dgm:spPr/>
      <dgm:t>
        <a:bodyPr/>
        <a:lstStyle/>
        <a:p>
          <a:endParaRPr lang="en-US"/>
        </a:p>
      </dgm:t>
    </dgm:pt>
    <dgm:pt modelId="{82943B27-05C1-4EB2-B166-4F313FEFD969}" type="sibTrans" cxnId="{D9EB594C-7DD5-409D-9E15-9AEE33C31327}">
      <dgm:prSet/>
      <dgm:spPr/>
      <dgm:t>
        <a:bodyPr/>
        <a:lstStyle/>
        <a:p>
          <a:endParaRPr lang="en-US"/>
        </a:p>
      </dgm:t>
    </dgm:pt>
    <dgm:pt modelId="{195F8A6D-A411-4F41-BBA9-6FA34EA6FABD}" type="pres">
      <dgm:prSet presAssocID="{7EEF6646-B249-49D4-A32F-87A7AF4AE416}" presName="linear" presStyleCnt="0">
        <dgm:presLayoutVars>
          <dgm:animLvl val="lvl"/>
          <dgm:resizeHandles val="exact"/>
        </dgm:presLayoutVars>
      </dgm:prSet>
      <dgm:spPr/>
    </dgm:pt>
    <dgm:pt modelId="{D78E3A61-92C1-4963-9F73-1E35F1069B65}" type="pres">
      <dgm:prSet presAssocID="{CF97AFDF-C958-478B-88A7-D3533853933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D2FCC42-6D56-45C0-AC0E-BEC6F11F8F18}" type="pres">
      <dgm:prSet presAssocID="{9CC8F2F3-504F-4C56-B531-B3E2C1647CCE}" presName="spacer" presStyleCnt="0"/>
      <dgm:spPr/>
    </dgm:pt>
    <dgm:pt modelId="{14DF9E50-BDD8-46BF-8724-A88C1E89AFAB}" type="pres">
      <dgm:prSet presAssocID="{21E17DC5-4EA7-488D-A61D-8AC3E2DA6D62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38C6A62F-0CA2-4332-802D-F9E4411F1767}" type="presOf" srcId="{7EEF6646-B249-49D4-A32F-87A7AF4AE416}" destId="{195F8A6D-A411-4F41-BBA9-6FA34EA6FABD}" srcOrd="0" destOrd="0" presId="urn:microsoft.com/office/officeart/2005/8/layout/vList2"/>
    <dgm:cxn modelId="{E272345D-AA8B-4EAA-90FC-B0F30E98AF25}" srcId="{7EEF6646-B249-49D4-A32F-87A7AF4AE416}" destId="{CF97AFDF-C958-478B-88A7-D3533853933B}" srcOrd="0" destOrd="0" parTransId="{3C64BB69-D3AD-4ACC-81D9-C7102D90F435}" sibTransId="{9CC8F2F3-504F-4C56-B531-B3E2C1647CCE}"/>
    <dgm:cxn modelId="{EF691E67-5E57-4EC6-A49B-034DFD19DBA7}" type="presOf" srcId="{21E17DC5-4EA7-488D-A61D-8AC3E2DA6D62}" destId="{14DF9E50-BDD8-46BF-8724-A88C1E89AFAB}" srcOrd="0" destOrd="0" presId="urn:microsoft.com/office/officeart/2005/8/layout/vList2"/>
    <dgm:cxn modelId="{D9EB594C-7DD5-409D-9E15-9AEE33C31327}" srcId="{7EEF6646-B249-49D4-A32F-87A7AF4AE416}" destId="{21E17DC5-4EA7-488D-A61D-8AC3E2DA6D62}" srcOrd="1" destOrd="0" parTransId="{D0275FAF-D0B1-46E7-83E1-A278E0ED6B65}" sibTransId="{82943B27-05C1-4EB2-B166-4F313FEFD969}"/>
    <dgm:cxn modelId="{AFDECFA8-5BDA-4B3E-B4A7-7538F6DDEF83}" type="presOf" srcId="{CF97AFDF-C958-478B-88A7-D3533853933B}" destId="{D78E3A61-92C1-4963-9F73-1E35F1069B65}" srcOrd="0" destOrd="0" presId="urn:microsoft.com/office/officeart/2005/8/layout/vList2"/>
    <dgm:cxn modelId="{525F36A2-59A9-4885-B4F7-2A76B1CE6106}" type="presParOf" srcId="{195F8A6D-A411-4F41-BBA9-6FA34EA6FABD}" destId="{D78E3A61-92C1-4963-9F73-1E35F1069B65}" srcOrd="0" destOrd="0" presId="urn:microsoft.com/office/officeart/2005/8/layout/vList2"/>
    <dgm:cxn modelId="{1CCE207F-48E2-42D3-99EE-A634AFCDC23D}" type="presParOf" srcId="{195F8A6D-A411-4F41-BBA9-6FA34EA6FABD}" destId="{6D2FCC42-6D56-45C0-AC0E-BEC6F11F8F18}" srcOrd="1" destOrd="0" presId="urn:microsoft.com/office/officeart/2005/8/layout/vList2"/>
    <dgm:cxn modelId="{F8F577F3-4513-400E-9634-C83B73EFDCB7}" type="presParOf" srcId="{195F8A6D-A411-4F41-BBA9-6FA34EA6FABD}" destId="{14DF9E50-BDD8-46BF-8724-A88C1E89AFA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021FE1-282A-4D85-94ED-9AB34F550145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03658BD-B8D6-4963-BA56-CC641BAF5F08}">
      <dgm:prSet/>
      <dgm:spPr/>
      <dgm:t>
        <a:bodyPr/>
        <a:lstStyle/>
        <a:p>
          <a:r>
            <a:rPr lang="en-US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determine whether an investment or project is worth pursuing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3E5DD7-E4F8-4950-9B3B-8A6F70635ADF}" type="parTrans" cxnId="{DE641D3C-1C7E-4B6D-B24C-6BF0452B9940}">
      <dgm:prSet/>
      <dgm:spPr/>
      <dgm:t>
        <a:bodyPr/>
        <a:lstStyle/>
        <a:p>
          <a:endParaRPr lang="en-US"/>
        </a:p>
      </dgm:t>
    </dgm:pt>
    <dgm:pt modelId="{9D7728E1-C6B2-48F0-B970-5E11C05B5A9C}" type="sibTrans" cxnId="{DE641D3C-1C7E-4B6D-B24C-6BF0452B9940}">
      <dgm:prSet/>
      <dgm:spPr/>
      <dgm:t>
        <a:bodyPr/>
        <a:lstStyle/>
        <a:p>
          <a:endParaRPr lang="en-US"/>
        </a:p>
      </dgm:t>
    </dgm:pt>
    <dgm:pt modelId="{5EFF40AD-11A8-429C-A51B-11AB687C66D8}">
      <dgm:prSet/>
      <dgm:spPr/>
      <dgm:t>
        <a:bodyPr/>
        <a:lstStyle/>
        <a:p>
          <a:r>
            <a:rPr lang="en-US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ensure the company's capital resources are efficiently allocated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F348B6-8F56-4151-9682-9396887CD3E5}" type="parTrans" cxnId="{4C825FCE-3757-4707-AEF4-85266DFE9FF3}">
      <dgm:prSet/>
      <dgm:spPr/>
      <dgm:t>
        <a:bodyPr/>
        <a:lstStyle/>
        <a:p>
          <a:endParaRPr lang="en-US"/>
        </a:p>
      </dgm:t>
    </dgm:pt>
    <dgm:pt modelId="{5D3093AE-74F2-4881-B166-A5AB2CEA24E1}" type="sibTrans" cxnId="{4C825FCE-3757-4707-AEF4-85266DFE9FF3}">
      <dgm:prSet/>
      <dgm:spPr/>
      <dgm:t>
        <a:bodyPr/>
        <a:lstStyle/>
        <a:p>
          <a:endParaRPr lang="en-US"/>
        </a:p>
      </dgm:t>
    </dgm:pt>
    <dgm:pt modelId="{BEAFEFE5-8414-4585-B50B-74D122D577E4}">
      <dgm:prSet/>
      <dgm:spPr/>
      <dgm:t>
        <a:bodyPr/>
        <a:lstStyle/>
        <a:p>
          <a:r>
            <a:rPr lang="en-US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the assets require a considerable amount of funding and are not easily liquidated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86C3E5-F381-4920-95C8-1CCE489C3F9B}" type="parTrans" cxnId="{5DFC2B7F-C49C-4819-8D87-0AB6D12ADCE4}">
      <dgm:prSet/>
      <dgm:spPr/>
      <dgm:t>
        <a:bodyPr/>
        <a:lstStyle/>
        <a:p>
          <a:endParaRPr lang="en-US"/>
        </a:p>
      </dgm:t>
    </dgm:pt>
    <dgm:pt modelId="{CA4FDCEF-73B4-4E7A-A502-07EEEFE8AA71}" type="sibTrans" cxnId="{5DFC2B7F-C49C-4819-8D87-0AB6D12ADCE4}">
      <dgm:prSet/>
      <dgm:spPr/>
      <dgm:t>
        <a:bodyPr/>
        <a:lstStyle/>
        <a:p>
          <a:endParaRPr lang="en-US"/>
        </a:p>
      </dgm:t>
    </dgm:pt>
    <dgm:pt modelId="{375F9538-43D3-4F75-B59C-274905E6F4BA}" type="pres">
      <dgm:prSet presAssocID="{22021FE1-282A-4D85-94ED-9AB34F55014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C8000BD-C906-4391-BA59-76504E9551E7}" type="pres">
      <dgm:prSet presAssocID="{F03658BD-B8D6-4963-BA56-CC641BAF5F08}" presName="hierRoot1" presStyleCnt="0"/>
      <dgm:spPr/>
    </dgm:pt>
    <dgm:pt modelId="{D2EE8E01-F238-4D79-8080-C61916ECC461}" type="pres">
      <dgm:prSet presAssocID="{F03658BD-B8D6-4963-BA56-CC641BAF5F08}" presName="composite" presStyleCnt="0"/>
      <dgm:spPr/>
    </dgm:pt>
    <dgm:pt modelId="{60AF8F09-69F9-4147-96A0-D15A8144F95F}" type="pres">
      <dgm:prSet presAssocID="{F03658BD-B8D6-4963-BA56-CC641BAF5F08}" presName="background" presStyleLbl="node0" presStyleIdx="0" presStyleCnt="3"/>
      <dgm:spPr/>
    </dgm:pt>
    <dgm:pt modelId="{14CD0F7D-62CC-4683-B613-B6346D6B426C}" type="pres">
      <dgm:prSet presAssocID="{F03658BD-B8D6-4963-BA56-CC641BAF5F08}" presName="text" presStyleLbl="fgAcc0" presStyleIdx="0" presStyleCnt="3">
        <dgm:presLayoutVars>
          <dgm:chPref val="3"/>
        </dgm:presLayoutVars>
      </dgm:prSet>
      <dgm:spPr/>
    </dgm:pt>
    <dgm:pt modelId="{0E2C8F43-9781-4F80-9720-EB5119898153}" type="pres">
      <dgm:prSet presAssocID="{F03658BD-B8D6-4963-BA56-CC641BAF5F08}" presName="hierChild2" presStyleCnt="0"/>
      <dgm:spPr/>
    </dgm:pt>
    <dgm:pt modelId="{5B55506B-21E5-40EF-9926-D9A598A803CD}" type="pres">
      <dgm:prSet presAssocID="{5EFF40AD-11A8-429C-A51B-11AB687C66D8}" presName="hierRoot1" presStyleCnt="0"/>
      <dgm:spPr/>
    </dgm:pt>
    <dgm:pt modelId="{2C1D12E4-5F52-445B-82E9-93E3F1B42C83}" type="pres">
      <dgm:prSet presAssocID="{5EFF40AD-11A8-429C-A51B-11AB687C66D8}" presName="composite" presStyleCnt="0"/>
      <dgm:spPr/>
    </dgm:pt>
    <dgm:pt modelId="{4CBF63DB-2E86-42F0-B75A-248B28AF7C78}" type="pres">
      <dgm:prSet presAssocID="{5EFF40AD-11A8-429C-A51B-11AB687C66D8}" presName="background" presStyleLbl="node0" presStyleIdx="1" presStyleCnt="3"/>
      <dgm:spPr/>
    </dgm:pt>
    <dgm:pt modelId="{A25D85FE-E9AE-487B-AAD1-4575C70AE9ED}" type="pres">
      <dgm:prSet presAssocID="{5EFF40AD-11A8-429C-A51B-11AB687C66D8}" presName="text" presStyleLbl="fgAcc0" presStyleIdx="1" presStyleCnt="3">
        <dgm:presLayoutVars>
          <dgm:chPref val="3"/>
        </dgm:presLayoutVars>
      </dgm:prSet>
      <dgm:spPr/>
    </dgm:pt>
    <dgm:pt modelId="{D43F139F-5B1E-43B0-80E8-1B92D22BF7B4}" type="pres">
      <dgm:prSet presAssocID="{5EFF40AD-11A8-429C-A51B-11AB687C66D8}" presName="hierChild2" presStyleCnt="0"/>
      <dgm:spPr/>
    </dgm:pt>
    <dgm:pt modelId="{8755A00C-CE62-492C-BC17-130EB434BCC4}" type="pres">
      <dgm:prSet presAssocID="{BEAFEFE5-8414-4585-B50B-74D122D577E4}" presName="hierRoot1" presStyleCnt="0"/>
      <dgm:spPr/>
    </dgm:pt>
    <dgm:pt modelId="{696B930C-0E34-492E-ACB1-0858F5F7E631}" type="pres">
      <dgm:prSet presAssocID="{BEAFEFE5-8414-4585-B50B-74D122D577E4}" presName="composite" presStyleCnt="0"/>
      <dgm:spPr/>
    </dgm:pt>
    <dgm:pt modelId="{E9C8ABA1-E450-42C7-BBAE-46384780D72F}" type="pres">
      <dgm:prSet presAssocID="{BEAFEFE5-8414-4585-B50B-74D122D577E4}" presName="background" presStyleLbl="node0" presStyleIdx="2" presStyleCnt="3"/>
      <dgm:spPr/>
    </dgm:pt>
    <dgm:pt modelId="{42B819C5-5297-4363-89C7-C1444C03E1BD}" type="pres">
      <dgm:prSet presAssocID="{BEAFEFE5-8414-4585-B50B-74D122D577E4}" presName="text" presStyleLbl="fgAcc0" presStyleIdx="2" presStyleCnt="3">
        <dgm:presLayoutVars>
          <dgm:chPref val="3"/>
        </dgm:presLayoutVars>
      </dgm:prSet>
      <dgm:spPr/>
    </dgm:pt>
    <dgm:pt modelId="{01E15293-B1E0-4034-BA2E-E297DA451200}" type="pres">
      <dgm:prSet presAssocID="{BEAFEFE5-8414-4585-B50B-74D122D577E4}" presName="hierChild2" presStyleCnt="0"/>
      <dgm:spPr/>
    </dgm:pt>
  </dgm:ptLst>
  <dgm:cxnLst>
    <dgm:cxn modelId="{7EED6514-3C2C-4474-8581-B55051A18FCE}" type="presOf" srcId="{F03658BD-B8D6-4963-BA56-CC641BAF5F08}" destId="{14CD0F7D-62CC-4683-B613-B6346D6B426C}" srcOrd="0" destOrd="0" presId="urn:microsoft.com/office/officeart/2005/8/layout/hierarchy1"/>
    <dgm:cxn modelId="{7BC67014-8DAC-485A-8B7D-7AAAEC638BE2}" type="presOf" srcId="{22021FE1-282A-4D85-94ED-9AB34F550145}" destId="{375F9538-43D3-4F75-B59C-274905E6F4BA}" srcOrd="0" destOrd="0" presId="urn:microsoft.com/office/officeart/2005/8/layout/hierarchy1"/>
    <dgm:cxn modelId="{DE641D3C-1C7E-4B6D-B24C-6BF0452B9940}" srcId="{22021FE1-282A-4D85-94ED-9AB34F550145}" destId="{F03658BD-B8D6-4963-BA56-CC641BAF5F08}" srcOrd="0" destOrd="0" parTransId="{803E5DD7-E4F8-4950-9B3B-8A6F70635ADF}" sibTransId="{9D7728E1-C6B2-48F0-B970-5E11C05B5A9C}"/>
    <dgm:cxn modelId="{5DFC2B7F-C49C-4819-8D87-0AB6D12ADCE4}" srcId="{22021FE1-282A-4D85-94ED-9AB34F550145}" destId="{BEAFEFE5-8414-4585-B50B-74D122D577E4}" srcOrd="2" destOrd="0" parTransId="{A186C3E5-F381-4920-95C8-1CCE489C3F9B}" sibTransId="{CA4FDCEF-73B4-4E7A-A502-07EEEFE8AA71}"/>
    <dgm:cxn modelId="{B0394487-1F46-4C73-96BE-E8618F012937}" type="presOf" srcId="{BEAFEFE5-8414-4585-B50B-74D122D577E4}" destId="{42B819C5-5297-4363-89C7-C1444C03E1BD}" srcOrd="0" destOrd="0" presId="urn:microsoft.com/office/officeart/2005/8/layout/hierarchy1"/>
    <dgm:cxn modelId="{4F789397-1D9B-4884-9694-C3408C7BE632}" type="presOf" srcId="{5EFF40AD-11A8-429C-A51B-11AB687C66D8}" destId="{A25D85FE-E9AE-487B-AAD1-4575C70AE9ED}" srcOrd="0" destOrd="0" presId="urn:microsoft.com/office/officeart/2005/8/layout/hierarchy1"/>
    <dgm:cxn modelId="{4C825FCE-3757-4707-AEF4-85266DFE9FF3}" srcId="{22021FE1-282A-4D85-94ED-9AB34F550145}" destId="{5EFF40AD-11A8-429C-A51B-11AB687C66D8}" srcOrd="1" destOrd="0" parTransId="{9BF348B6-8F56-4151-9682-9396887CD3E5}" sibTransId="{5D3093AE-74F2-4881-B166-A5AB2CEA24E1}"/>
    <dgm:cxn modelId="{2010C551-2059-460F-B71A-F70311AC19E9}" type="presParOf" srcId="{375F9538-43D3-4F75-B59C-274905E6F4BA}" destId="{7C8000BD-C906-4391-BA59-76504E9551E7}" srcOrd="0" destOrd="0" presId="urn:microsoft.com/office/officeart/2005/8/layout/hierarchy1"/>
    <dgm:cxn modelId="{B64E9929-EED7-445C-ADD8-A1FDB4D69EFD}" type="presParOf" srcId="{7C8000BD-C906-4391-BA59-76504E9551E7}" destId="{D2EE8E01-F238-4D79-8080-C61916ECC461}" srcOrd="0" destOrd="0" presId="urn:microsoft.com/office/officeart/2005/8/layout/hierarchy1"/>
    <dgm:cxn modelId="{F8550D9C-A150-42E1-9F77-66165F850B41}" type="presParOf" srcId="{D2EE8E01-F238-4D79-8080-C61916ECC461}" destId="{60AF8F09-69F9-4147-96A0-D15A8144F95F}" srcOrd="0" destOrd="0" presId="urn:microsoft.com/office/officeart/2005/8/layout/hierarchy1"/>
    <dgm:cxn modelId="{D1F2E146-E488-47FD-91C4-4D78298FB492}" type="presParOf" srcId="{D2EE8E01-F238-4D79-8080-C61916ECC461}" destId="{14CD0F7D-62CC-4683-B613-B6346D6B426C}" srcOrd="1" destOrd="0" presId="urn:microsoft.com/office/officeart/2005/8/layout/hierarchy1"/>
    <dgm:cxn modelId="{09369F31-B854-4027-AA87-977CF959D406}" type="presParOf" srcId="{7C8000BD-C906-4391-BA59-76504E9551E7}" destId="{0E2C8F43-9781-4F80-9720-EB5119898153}" srcOrd="1" destOrd="0" presId="urn:microsoft.com/office/officeart/2005/8/layout/hierarchy1"/>
    <dgm:cxn modelId="{A75874BB-ECFC-4D08-8000-DD52D7A62254}" type="presParOf" srcId="{375F9538-43D3-4F75-B59C-274905E6F4BA}" destId="{5B55506B-21E5-40EF-9926-D9A598A803CD}" srcOrd="1" destOrd="0" presId="urn:microsoft.com/office/officeart/2005/8/layout/hierarchy1"/>
    <dgm:cxn modelId="{DD7EAC87-5747-4949-91A2-85431D7A7893}" type="presParOf" srcId="{5B55506B-21E5-40EF-9926-D9A598A803CD}" destId="{2C1D12E4-5F52-445B-82E9-93E3F1B42C83}" srcOrd="0" destOrd="0" presId="urn:microsoft.com/office/officeart/2005/8/layout/hierarchy1"/>
    <dgm:cxn modelId="{385DA3BF-6A40-4632-AF09-F994D2BF2409}" type="presParOf" srcId="{2C1D12E4-5F52-445B-82E9-93E3F1B42C83}" destId="{4CBF63DB-2E86-42F0-B75A-248B28AF7C78}" srcOrd="0" destOrd="0" presId="urn:microsoft.com/office/officeart/2005/8/layout/hierarchy1"/>
    <dgm:cxn modelId="{472545FD-7140-49D5-9879-B9C12C68710F}" type="presParOf" srcId="{2C1D12E4-5F52-445B-82E9-93E3F1B42C83}" destId="{A25D85FE-E9AE-487B-AAD1-4575C70AE9ED}" srcOrd="1" destOrd="0" presId="urn:microsoft.com/office/officeart/2005/8/layout/hierarchy1"/>
    <dgm:cxn modelId="{96D8985E-351D-4DEF-B840-445C8192C26F}" type="presParOf" srcId="{5B55506B-21E5-40EF-9926-D9A598A803CD}" destId="{D43F139F-5B1E-43B0-80E8-1B92D22BF7B4}" srcOrd="1" destOrd="0" presId="urn:microsoft.com/office/officeart/2005/8/layout/hierarchy1"/>
    <dgm:cxn modelId="{8B89DE11-430E-4A2B-A258-EFBB9E9FAB57}" type="presParOf" srcId="{375F9538-43D3-4F75-B59C-274905E6F4BA}" destId="{8755A00C-CE62-492C-BC17-130EB434BCC4}" srcOrd="2" destOrd="0" presId="urn:microsoft.com/office/officeart/2005/8/layout/hierarchy1"/>
    <dgm:cxn modelId="{95EADF93-1512-4050-94E8-F05EB701A2A4}" type="presParOf" srcId="{8755A00C-CE62-492C-BC17-130EB434BCC4}" destId="{696B930C-0E34-492E-ACB1-0858F5F7E631}" srcOrd="0" destOrd="0" presId="urn:microsoft.com/office/officeart/2005/8/layout/hierarchy1"/>
    <dgm:cxn modelId="{0C71874C-FF2A-4146-9F86-8133116DCDAD}" type="presParOf" srcId="{696B930C-0E34-492E-ACB1-0858F5F7E631}" destId="{E9C8ABA1-E450-42C7-BBAE-46384780D72F}" srcOrd="0" destOrd="0" presId="urn:microsoft.com/office/officeart/2005/8/layout/hierarchy1"/>
    <dgm:cxn modelId="{A3F8E6CE-1779-4D34-80C1-96F59113174A}" type="presParOf" srcId="{696B930C-0E34-492E-ACB1-0858F5F7E631}" destId="{42B819C5-5297-4363-89C7-C1444C03E1BD}" srcOrd="1" destOrd="0" presId="urn:microsoft.com/office/officeart/2005/8/layout/hierarchy1"/>
    <dgm:cxn modelId="{B3A5BA4B-7926-456B-B3E8-039A6B44D43C}" type="presParOf" srcId="{8755A00C-CE62-492C-BC17-130EB434BCC4}" destId="{01E15293-B1E0-4034-BA2E-E297DA45120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8E3A61-92C1-4963-9F73-1E35F1069B65}">
      <dsp:nvSpPr>
        <dsp:cNvPr id="0" name=""/>
        <dsp:cNvSpPr/>
      </dsp:nvSpPr>
      <dsp:spPr>
        <a:xfrm>
          <a:off x="0" y="601955"/>
          <a:ext cx="5098256" cy="21294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</a:t>
          </a:r>
          <a:r>
            <a:rPr lang="en-US" sz="26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he process to </a:t>
          </a:r>
          <a:r>
            <a:rPr lang="en-US" sz="26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evaluate </a:t>
          </a:r>
          <a:r>
            <a:rPr lang="en-US" sz="26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whether or not to fund major projects or investments intended to increase cash flow or advance strategic objectives. </a:t>
          </a:r>
          <a:endParaRPr lang="en-US" sz="2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3949" y="705904"/>
        <a:ext cx="4890358" cy="1921502"/>
      </dsp:txXfrm>
    </dsp:sp>
    <dsp:sp modelId="{14DF9E50-BDD8-46BF-8724-A88C1E89AFAB}">
      <dsp:nvSpPr>
        <dsp:cNvPr id="0" name=""/>
        <dsp:cNvSpPr/>
      </dsp:nvSpPr>
      <dsp:spPr>
        <a:xfrm>
          <a:off x="0" y="2918556"/>
          <a:ext cx="5098256" cy="2129400"/>
        </a:xfrm>
        <a:prstGeom prst="roundRect">
          <a:avLst/>
        </a:prstGeom>
        <a:gradFill rotWithShape="0">
          <a:gsLst>
            <a:gs pos="0">
              <a:schemeClr val="accent2">
                <a:hueOff val="1907789"/>
                <a:satOff val="-43528"/>
                <a:lumOff val="16079"/>
                <a:alphaOff val="0"/>
                <a:shade val="85000"/>
                <a:satMod val="130000"/>
              </a:schemeClr>
            </a:gs>
            <a:gs pos="34000">
              <a:schemeClr val="accent2">
                <a:hueOff val="1907789"/>
                <a:satOff val="-43528"/>
                <a:lumOff val="16079"/>
                <a:alphaOff val="0"/>
                <a:shade val="87000"/>
                <a:satMod val="125000"/>
              </a:schemeClr>
            </a:gs>
            <a:gs pos="70000">
              <a:schemeClr val="accent2">
                <a:hueOff val="1907789"/>
                <a:satOff val="-43528"/>
                <a:lumOff val="16079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1907789"/>
                <a:satOff val="-43528"/>
                <a:lumOff val="16079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</a:t>
          </a:r>
          <a:r>
            <a:rPr lang="en-US" sz="26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he planning and analysis of investment in </a:t>
          </a:r>
          <a:r>
            <a:rPr lang="en-US" sz="26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long-term assets </a:t>
          </a:r>
          <a:r>
            <a:rPr lang="en-US" sz="26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such as new or replacement machinery, new plants, products or R&amp;D.</a:t>
          </a:r>
          <a:endParaRPr lang="en-US" sz="2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3949" y="3022505"/>
        <a:ext cx="4890358" cy="19215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AF8F09-69F9-4147-96A0-D15A8144F95F}">
      <dsp:nvSpPr>
        <dsp:cNvPr id="0" name=""/>
        <dsp:cNvSpPr/>
      </dsp:nvSpPr>
      <dsp:spPr>
        <a:xfrm>
          <a:off x="0" y="1107423"/>
          <a:ext cx="2121693" cy="13472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CD0F7D-62CC-4683-B613-B6346D6B426C}">
      <dsp:nvSpPr>
        <dsp:cNvPr id="0" name=""/>
        <dsp:cNvSpPr/>
      </dsp:nvSpPr>
      <dsp:spPr>
        <a:xfrm>
          <a:off x="235743" y="1331380"/>
          <a:ext cx="2121693" cy="1347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determine whether an investment or project is worth pursuing 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5203" y="1370840"/>
        <a:ext cx="2042773" cy="1268355"/>
      </dsp:txXfrm>
    </dsp:sp>
    <dsp:sp modelId="{4CBF63DB-2E86-42F0-B75A-248B28AF7C78}">
      <dsp:nvSpPr>
        <dsp:cNvPr id="0" name=""/>
        <dsp:cNvSpPr/>
      </dsp:nvSpPr>
      <dsp:spPr>
        <a:xfrm>
          <a:off x="2593181" y="1107423"/>
          <a:ext cx="2121693" cy="13472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5D85FE-E9AE-487B-AAD1-4575C70AE9ED}">
      <dsp:nvSpPr>
        <dsp:cNvPr id="0" name=""/>
        <dsp:cNvSpPr/>
      </dsp:nvSpPr>
      <dsp:spPr>
        <a:xfrm>
          <a:off x="2828925" y="1331380"/>
          <a:ext cx="2121693" cy="1347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ensure the company's capital resources are efficiently allocated 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68385" y="1370840"/>
        <a:ext cx="2042773" cy="1268355"/>
      </dsp:txXfrm>
    </dsp:sp>
    <dsp:sp modelId="{E9C8ABA1-E450-42C7-BBAE-46384780D72F}">
      <dsp:nvSpPr>
        <dsp:cNvPr id="0" name=""/>
        <dsp:cNvSpPr/>
      </dsp:nvSpPr>
      <dsp:spPr>
        <a:xfrm>
          <a:off x="5186362" y="1107423"/>
          <a:ext cx="2121693" cy="13472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B819C5-5297-4363-89C7-C1444C03E1BD}">
      <dsp:nvSpPr>
        <dsp:cNvPr id="0" name=""/>
        <dsp:cNvSpPr/>
      </dsp:nvSpPr>
      <dsp:spPr>
        <a:xfrm>
          <a:off x="5422106" y="1331380"/>
          <a:ext cx="2121693" cy="1347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assets require a considerable amount of funding and are not easily liquidated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61566" y="1370840"/>
        <a:ext cx="2042773" cy="12683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7238A-05D1-AC4C-ABCB-4A07E56FABC7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6E0FF4-E877-B542-B057-6F7C71606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50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9CBFC-EF95-FE45-9882-014664D4C5D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7FA07-0841-2B43-8400-CA65CE376ED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530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9CBFC-EF95-FE45-9882-014664D4C5D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7FA07-0841-2B43-8400-CA65CE376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664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9CBFC-EF95-FE45-9882-014664D4C5D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7FA07-0841-2B43-8400-CA65CE376ED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666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9CBFC-EF95-FE45-9882-014664D4C5D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7FA07-0841-2B43-8400-CA65CE376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40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9CBFC-EF95-FE45-9882-014664D4C5D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7FA07-0841-2B43-8400-CA65CE376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710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9CBFC-EF95-FE45-9882-014664D4C5D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7FA07-0841-2B43-8400-CA65CE376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025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9CBFC-EF95-FE45-9882-014664D4C5D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7FA07-0841-2B43-8400-CA65CE376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740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4F19CBFC-EF95-FE45-9882-014664D4C5D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067FA07-0841-2B43-8400-CA65CE376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332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9CBFC-EF95-FE45-9882-014664D4C5D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7FA07-0841-2B43-8400-CA65CE376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306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9CBFC-EF95-FE45-9882-014664D4C5D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7FA07-0841-2B43-8400-CA65CE376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667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9CBFC-EF95-FE45-9882-014664D4C5D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7FA07-0841-2B43-8400-CA65CE376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2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F19CBFC-EF95-FE45-9882-014664D4C5D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067FA07-0841-2B43-8400-CA65CE376EDA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3227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 on document with pen">
            <a:extLst>
              <a:ext uri="{FF2B5EF4-FFF2-40B4-BE49-F238E27FC236}">
                <a16:creationId xmlns:a16="http://schemas.microsoft.com/office/drawing/2014/main" id="{D7E7F5CD-CD03-988A-C882-1B1266EA8D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11000" r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E4BC2E-4D9A-48DB-ACF1-E93AAA48BF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>
            <a:normAutofit/>
          </a:bodyPr>
          <a:lstStyle/>
          <a:p>
            <a:r>
              <a:rPr lang="en-US" sz="5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CAPITAL BUDGETING</a:t>
            </a:r>
            <a:endParaRPr lang="en-IN" sz="50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D26D631-71B1-41FC-8183-9A37F884E4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5743" y="4343400"/>
            <a:ext cx="7406640" cy="0"/>
          </a:xfrm>
          <a:prstGeom prst="line">
            <a:avLst/>
          </a:prstGeom>
          <a:ln w="63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B0DD4D4C-0A16-4FBA-9931-1F0FCE92E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E8F221-2C17-451E-A781-791A48BDA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6288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Capital Budgeting?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1737361"/>
            <a:ext cx="8229600" cy="4167503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of identifying projects that add value to the firm (shareholders).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all levels, Capital Budgeting is one of the most important and crucial decisions which managers have to make. </a:t>
            </a:r>
          </a:p>
        </p:txBody>
      </p:sp>
    </p:spTree>
    <p:extLst>
      <p:ext uri="{BB962C8B-B14F-4D97-AF65-F5344CB8AC3E}">
        <p14:creationId xmlns:p14="http://schemas.microsoft.com/office/powerpoint/2010/main" val="1071271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8147304" cy="1359316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Basis of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Cash Transfer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decision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47" y="2089667"/>
            <a:ext cx="9134955" cy="436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0855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3529AFD-5A84-4419-9390-0E9584F35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39736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FFD9C4-5E6D-4E44-8CCD-24EF7B6FF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D145C6-BCA4-68C1-A5BE-C359BBA8F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77" y="516835"/>
            <a:ext cx="2313633" cy="5772840"/>
          </a:xfrm>
        </p:spPr>
        <p:txBody>
          <a:bodyPr anchor="ctr"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Capital Budgeting</a:t>
            </a:r>
            <a:endParaRPr lang="en-IN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3B2DB5-1B01-4A7A-B79B-E180757E6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62BE7B3-9EA0-A728-0E11-CF5214EB31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9531294"/>
              </p:ext>
            </p:extLst>
          </p:nvPr>
        </p:nvGraphicFramePr>
        <p:xfrm>
          <a:off x="3556397" y="639763"/>
          <a:ext cx="5098256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4342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9715B-F1E0-7F18-3B27-E846550C4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3"/>
            <a:ext cx="7543800" cy="1450757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goal of Capital Budgeting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CC9AD24-9170-79D1-B646-19F5705678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6530713"/>
              </p:ext>
            </p:extLst>
          </p:nvPr>
        </p:nvGraphicFramePr>
        <p:xfrm>
          <a:off x="822722" y="2098515"/>
          <a:ext cx="75438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36394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Budgeting: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Defines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strategic direction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firm(Product/Geographical diversification)</a:t>
            </a:r>
          </a:p>
          <a:p>
            <a:pPr marL="201168" lvl="1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term implications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(reducing financial flexibility)</a:t>
            </a:r>
          </a:p>
          <a:p>
            <a:pPr marL="201168" lvl="1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Poor decisions can have serious value eroding consequences in future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Overinvestment/ underinvestment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leading to excess capacity or inferior quality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w.r.t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competition resulting in reduced profitability or shrinking market share.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57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952" y="1872432"/>
            <a:ext cx="8229600" cy="4525963"/>
          </a:xfrm>
        </p:spPr>
        <p:txBody>
          <a:bodyPr>
            <a:normAutofit/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Firm’s growth and survival in the competitive market space, it needs, </a:t>
            </a:r>
            <a:endParaRPr lang="is-I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Constant Flow of Ideas, for: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Developing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Product/Services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Improving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quality of existing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Product/Service</a:t>
            </a:r>
          </a:p>
          <a:p>
            <a:pPr lvl="1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Reducing the cost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production/operations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Reach to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markets/geographies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etc.</a:t>
            </a: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good companies should always be looking new project proposals, screen them and choose the ones which are value maximizing!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341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Budgeting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3282" y="2052205"/>
            <a:ext cx="7832687" cy="3507348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 Present Value (NPV)</a:t>
            </a:r>
          </a:p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 Rate of Return (IRR)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Payback Method 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Discounted Payback Method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Profitability Index (PI)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55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CFO Decision Tools (Globally)</a:t>
            </a:r>
          </a:p>
        </p:txBody>
      </p:sp>
      <p:pic>
        <p:nvPicPr>
          <p:cNvPr id="4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822325" y="2539418"/>
            <a:ext cx="7543800" cy="2636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A5A673-966A-9E6E-3255-E3C46633BC42}"/>
              </a:ext>
            </a:extLst>
          </p:cNvPr>
          <p:cNvSpPr txBox="1"/>
          <p:nvPr/>
        </p:nvSpPr>
        <p:spPr>
          <a:xfrm>
            <a:off x="1002535" y="5934670"/>
            <a:ext cx="78440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J.R. Graham and C.R. Harvey, “The Theory and Practice of Finance: Evidence from the Field”, Journal of Financial Economics, 2001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0883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CFO Decision Tools (India)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7082" y="1895721"/>
            <a:ext cx="6314286" cy="3923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14EE9D-7EE9-E36A-27BA-50FCDFA0E25B}"/>
              </a:ext>
            </a:extLst>
          </p:cNvPr>
          <p:cNvSpPr txBox="1"/>
          <p:nvPr/>
        </p:nvSpPr>
        <p:spPr>
          <a:xfrm>
            <a:off x="842790" y="6334780"/>
            <a:ext cx="78440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Anand M.,” Corporate Finance Practices in India: A Survey”, </a:t>
            </a:r>
            <a:r>
              <a:rPr lang="en-US" sz="1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Vikalpa</a:t>
            </a: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2002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21654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3"/>
            <a:ext cx="7543800" cy="1450757"/>
          </a:xfrm>
        </p:spPr>
        <p:txBody>
          <a:bodyPr>
            <a:norm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Project S &amp; 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0795772"/>
              </p:ext>
            </p:extLst>
          </p:nvPr>
        </p:nvGraphicFramePr>
        <p:xfrm>
          <a:off x="1042587" y="2098515"/>
          <a:ext cx="7104071" cy="3786082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1942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37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36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7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7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90709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cap="all" spc="6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Project/</a:t>
                      </a:r>
                    </a:p>
                    <a:p>
                      <a:pPr algn="l" fontAlgn="b"/>
                      <a:r>
                        <a:rPr lang="en-US" sz="2400" b="1" u="none" strike="noStrike" cap="all" spc="6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lang="en-US" sz="2400" b="1" i="0" u="none" strike="noStrike" cap="all" spc="6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40" marR="25840" marT="186048" marB="186048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cap="all" spc="6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t=0</a:t>
                      </a:r>
                      <a:endParaRPr lang="en-US" sz="2400" b="1" i="0" u="none" strike="noStrike" cap="all" spc="6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40" marR="25840" marT="186048" marB="186048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cap="all" spc="6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t=1</a:t>
                      </a:r>
                      <a:endParaRPr lang="en-US" sz="2400" b="1" i="0" u="none" strike="noStrike" cap="all" spc="6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40" marR="25840" marT="186048" marB="186048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400" b="1" u="none" strike="noStrike" cap="all" spc="6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t=2</a:t>
                      </a:r>
                      <a:endParaRPr lang="is-IS" sz="2400" b="1" i="0" u="none" strike="noStrike" cap="all" spc="6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40" marR="25840" marT="186048" marB="186048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cap="all" spc="6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t=3</a:t>
                      </a:r>
                      <a:endParaRPr lang="en-US" sz="2400" b="1" i="0" u="none" strike="noStrike" cap="all" spc="6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40" marR="25840" marT="186048" marB="186048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cap="all" spc="6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t=4</a:t>
                      </a:r>
                      <a:endParaRPr lang="en-US" sz="2400" b="1" i="0" u="none" strike="noStrike" cap="all" spc="6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40" marR="25840" marT="186048" marB="186048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243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Project-S</a:t>
                      </a:r>
                      <a:endParaRPr lang="en-US" sz="2400" b="1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40" marR="25840" marT="25840" marB="186048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-1,000</a:t>
                      </a:r>
                      <a:endParaRPr lang="en-US" sz="33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40" marR="25840" marT="25840" marB="186048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30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nb-NO" sz="33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40" marR="25840" marT="25840" marB="186048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30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nb-NO" sz="33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40" marR="25840" marT="25840" marB="186048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30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nb-NO" sz="33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40" marR="25840" marT="25840" marB="186048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30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nb-NO" sz="33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40" marR="25840" marT="25840" marB="186048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243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Project-L</a:t>
                      </a:r>
                      <a:endParaRPr lang="en-US" sz="2400" b="1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40" marR="25840" marT="25840" marB="186048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-1,000</a:t>
                      </a:r>
                      <a:endParaRPr lang="en-US" sz="33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40" marR="25840" marT="25840" marB="186048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30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nb-NO" sz="33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40" marR="25840" marT="25840" marB="186048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30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nb-NO" sz="33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40" marR="25840" marT="25840" marB="186048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30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nb-NO" sz="33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40" marR="25840" marT="25840" marB="186048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30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  <a:endParaRPr lang="nb-NO" sz="33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40" marR="25840" marT="25840" marB="186048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050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Cost of Capital = </a:t>
                      </a:r>
                    </a:p>
                    <a:p>
                      <a:pPr algn="l" fontAlgn="b"/>
                      <a:r>
                        <a:rPr lang="en-US" sz="2400" b="1" i="0" u="none" strike="noStrike" cap="none" spc="0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US" sz="24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2400" b="1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 )</a:t>
                      </a:r>
                    </a:p>
                  </a:txBody>
                  <a:tcPr marL="25840" marR="25840" marT="25840" marB="186048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3300" u="none" strike="noStrike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pt-BR" sz="33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40" marR="25840" marT="25840" marB="186048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3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40" marR="25840" marT="25840" marB="186048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3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40" marR="25840" marT="25840" marB="186048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3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40" marR="25840" marT="25840" marB="186048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9483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 Present Value (NPV) Method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rcRect t="-164893" b="-164893"/>
          <a:stretch>
            <a:fillRect/>
          </a:stretch>
        </p:blipFill>
        <p:spPr>
          <a:xfrm>
            <a:off x="457200" y="136569"/>
            <a:ext cx="8229600" cy="4600023"/>
          </a:xfr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62708" y="4020615"/>
            <a:ext cx="8229600" cy="25747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Let’s calculate the NPV of Project S &amp; L</a:t>
            </a:r>
            <a:r>
              <a:rPr lang="is-I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78.82</a:t>
            </a:r>
          </a:p>
          <a:p>
            <a:pPr marL="457200" lvl="1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49.18</a:t>
            </a:r>
          </a:p>
        </p:txBody>
      </p:sp>
    </p:spTree>
    <p:extLst>
      <p:ext uri="{BB962C8B-B14F-4D97-AF65-F5344CB8AC3E}">
        <p14:creationId xmlns:p14="http://schemas.microsoft.com/office/powerpoint/2010/main" val="16737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018"/>
            <a:ext cx="8229600" cy="11430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Rate of Return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50226"/>
            <a:ext cx="8229600" cy="446884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  <a:p>
            <a:pPr lvl="1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Tool A costs 4,000. The investment will generate Rs. 2,000 and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Rs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4,000 cash flows for two years. What is IRR?</a:t>
            </a:r>
          </a:p>
          <a:p>
            <a:pPr lvl="1"/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9581242"/>
              </p:ext>
            </p:extLst>
          </p:nvPr>
        </p:nvGraphicFramePr>
        <p:xfrm>
          <a:off x="1808348" y="4187536"/>
          <a:ext cx="6765184" cy="115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311200" imgH="393480" progId="Equation.3">
                  <p:embed/>
                </p:oleObj>
              </mc:Choice>
              <mc:Fallback>
                <p:oleObj name="Equation" r:id="rId2" imgW="2311200" imgH="39348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08348" y="4187536"/>
                        <a:ext cx="6765184" cy="1152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2047623"/>
              </p:ext>
            </p:extLst>
          </p:nvPr>
        </p:nvGraphicFramePr>
        <p:xfrm>
          <a:off x="5747969" y="5743101"/>
          <a:ext cx="2755578" cy="53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87320" imgH="152280" progId="Equation.3">
                  <p:embed/>
                </p:oleObj>
              </mc:Choice>
              <mc:Fallback>
                <p:oleObj name="Equation" r:id="rId4" imgW="787320" imgH="152280" progId="Equation.3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47969" y="5743101"/>
                        <a:ext cx="2755578" cy="533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0494" y="1334475"/>
            <a:ext cx="4432555" cy="103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26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Rate of Return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1044" y="1846263"/>
            <a:ext cx="4666361" cy="4022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3000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Choosing Capital Investments When Resources are Limited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63059"/>
            <a:ext cx="8229600" cy="4457301"/>
          </a:xfrm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Rationing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 set on the amount of funds available for investment</a:t>
            </a:r>
          </a:p>
          <a:p>
            <a:pPr lvl="2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 Rationing</a:t>
            </a:r>
          </a:p>
          <a:p>
            <a:pPr lvl="3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Imposed by management</a:t>
            </a:r>
          </a:p>
          <a:p>
            <a:pPr lvl="2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Hard Rationing</a:t>
            </a:r>
          </a:p>
          <a:p>
            <a:pPr lvl="3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Imposed by the unavailability of funds in the capital market</a:t>
            </a:r>
          </a:p>
        </p:txBody>
      </p:sp>
    </p:spTree>
    <p:extLst>
      <p:ext uri="{BB962C8B-B14F-4D97-AF65-F5344CB8AC3E}">
        <p14:creationId xmlns:p14="http://schemas.microsoft.com/office/powerpoint/2010/main" val="2311505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Choosing Capital Investments When Resources are Limited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Profitability Index (PI)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Tool for selecting between project combinations and alternatives</a:t>
            </a:r>
          </a:p>
          <a:p>
            <a:pPr lvl="1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 of limited resources and projects can yield various combinations</a:t>
            </a:r>
          </a:p>
          <a:p>
            <a:pPr lvl="1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Highest weighted average PI indicates optimal project</a:t>
            </a:r>
          </a:p>
        </p:txBody>
      </p:sp>
    </p:spTree>
    <p:extLst>
      <p:ext uri="{BB962C8B-B14F-4D97-AF65-F5344CB8AC3E}">
        <p14:creationId xmlns:p14="http://schemas.microsoft.com/office/powerpoint/2010/main" val="342300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Choosing Capital Investments When Resources are Limited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-44038" b="-44038"/>
          <a:stretch>
            <a:fillRect/>
          </a:stretch>
        </p:blipFill>
        <p:spPr>
          <a:xfrm>
            <a:off x="457200" y="1298864"/>
            <a:ext cx="8229600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9181273"/>
              </p:ext>
            </p:extLst>
          </p:nvPr>
        </p:nvGraphicFramePr>
        <p:xfrm>
          <a:off x="34926" y="5421885"/>
          <a:ext cx="8957998" cy="970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683000" imgH="419100" progId="Equation.3">
                  <p:embed/>
                </p:oleObj>
              </mc:Choice>
              <mc:Fallback>
                <p:oleObj name="Equation" r:id="rId3" imgW="3683000" imgH="419100" progId="Equation.3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926" y="5421885"/>
                        <a:ext cx="8957998" cy="9709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3000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Choosing Capital Investments When Resources are Limited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best projects for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300,000</a:t>
            </a:r>
          </a:p>
          <a:p>
            <a:pPr lvl="1"/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19200" y="2971800"/>
          <a:ext cx="7467600" cy="354989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516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3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0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6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9978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NPV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Investment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9978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1.15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9978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141,250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1.13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9978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194,250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1.11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9978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1.08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5866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Choosing Capital Investments When Resources are Limited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3"/>
            <a:ext cx="7543801" cy="4499267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11561" y="2166754"/>
          <a:ext cx="7091982" cy="2869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4405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0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94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10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396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NPV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Investment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96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1.15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396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141,250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1.13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396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194,250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1.11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396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1.08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411563" y="5234512"/>
            <a:ext cx="5054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Projects with the highest Weighted average PI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1985675"/>
              </p:ext>
            </p:extLst>
          </p:nvPr>
        </p:nvGraphicFramePr>
        <p:xfrm>
          <a:off x="1533674" y="5573003"/>
          <a:ext cx="6955083" cy="7719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543300" imgH="393700" progId="Equation.3">
                  <p:embed/>
                </p:oleObj>
              </mc:Choice>
              <mc:Fallback>
                <p:oleObj name="Equation" r:id="rId2" imgW="3543300" imgH="39370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33674" y="5573003"/>
                        <a:ext cx="6955083" cy="7719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74348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Choosing Capital Investments When Resources are Limited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projects with the highest weighted average PI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WAPI (BD) = 1.01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WAPI (A)    = 0.77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WAPI (BC) = 1.12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057401" y="2202875"/>
          <a:ext cx="5606553" cy="24997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1388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4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24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11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99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NPV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Investment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99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1.15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99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141,250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1.13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9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194,250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1.11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99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1.08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86949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Payback Period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years before cumulative cash flow equals initial outlay</a:t>
            </a: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Payback Rule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accept projects that pay back within the desired time frame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Ignores later year cash flows and the present value of future cash flows</a:t>
            </a:r>
          </a:p>
        </p:txBody>
      </p:sp>
    </p:spTree>
    <p:extLst>
      <p:ext uri="{BB962C8B-B14F-4D97-AF65-F5344CB8AC3E}">
        <p14:creationId xmlns:p14="http://schemas.microsoft.com/office/powerpoint/2010/main" val="234640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 the disadvantage of only taking projects with a payback period of two years or less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973" y="3863182"/>
            <a:ext cx="8257143" cy="19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820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1DA8E-A57E-B88D-5088-D40044C9E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Payback for Project I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77461-5414-CA6A-8D00-CAC4C79FB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dirty="0"/>
          </a:p>
        </p:txBody>
      </p:sp>
      <p:grpSp>
        <p:nvGrpSpPr>
          <p:cNvPr id="4" name="Group 37">
            <a:extLst>
              <a:ext uri="{FF2B5EF4-FFF2-40B4-BE49-F238E27FC236}">
                <a16:creationId xmlns:a16="http://schemas.microsoft.com/office/drawing/2014/main" id="{5C9C6DEA-8A76-0C62-B46F-56A08FACDC54}"/>
              </a:ext>
            </a:extLst>
          </p:cNvPr>
          <p:cNvGrpSpPr>
            <a:grpSpLocks/>
          </p:cNvGrpSpPr>
          <p:nvPr/>
        </p:nvGrpSpPr>
        <p:grpSpPr bwMode="auto">
          <a:xfrm>
            <a:off x="746125" y="2265363"/>
            <a:ext cx="7594600" cy="3140075"/>
            <a:chOff x="470" y="1427"/>
            <a:chExt cx="4784" cy="1978"/>
          </a:xfrm>
        </p:grpSpPr>
        <p:grpSp>
          <p:nvGrpSpPr>
            <p:cNvPr id="5" name="Group 35">
              <a:extLst>
                <a:ext uri="{FF2B5EF4-FFF2-40B4-BE49-F238E27FC236}">
                  <a16:creationId xmlns:a16="http://schemas.microsoft.com/office/drawing/2014/main" id="{3047823D-9036-41D4-C5D7-08B00B4DE8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0" y="1427"/>
              <a:ext cx="4784" cy="1978"/>
              <a:chOff x="470" y="1427"/>
              <a:chExt cx="4784" cy="1978"/>
            </a:xfrm>
          </p:grpSpPr>
          <p:sp>
            <p:nvSpPr>
              <p:cNvPr id="7" name="Rectangle 4">
                <a:extLst>
                  <a:ext uri="{FF2B5EF4-FFF2-40B4-BE49-F238E27FC236}">
                    <a16:creationId xmlns:a16="http://schemas.microsoft.com/office/drawing/2014/main" id="{347EC914-43BE-CB3A-5333-65D5F60644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8" y="2106"/>
                <a:ext cx="358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10</a:t>
                </a:r>
              </a:p>
            </p:txBody>
          </p:sp>
          <p:sp>
            <p:nvSpPr>
              <p:cNvPr id="8" name="Rectangle 5">
                <a:extLst>
                  <a:ext uri="{FF2B5EF4-FFF2-40B4-BE49-F238E27FC236}">
                    <a16:creationId xmlns:a16="http://schemas.microsoft.com/office/drawing/2014/main" id="{778AE2A1-BE70-75BA-5C4E-6651A0AFEE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96" y="2112"/>
                <a:ext cx="358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80</a:t>
                </a:r>
              </a:p>
            </p:txBody>
          </p:sp>
          <p:sp>
            <p:nvSpPr>
              <p:cNvPr id="9" name="Line 6">
                <a:extLst>
                  <a:ext uri="{FF2B5EF4-FFF2-40B4-BE49-F238E27FC236}">
                    <a16:creationId xmlns:a16="http://schemas.microsoft.com/office/drawing/2014/main" id="{917C93C8-1EBA-6722-80A7-C702913E49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28" y="1936"/>
                <a:ext cx="291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0" name="Rectangle 7">
                <a:extLst>
                  <a:ext uri="{FF2B5EF4-FFF2-40B4-BE49-F238E27FC236}">
                    <a16:creationId xmlns:a16="http://schemas.microsoft.com/office/drawing/2014/main" id="{20F73FCE-A35C-3741-6739-BE670C01DE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2" y="2106"/>
                <a:ext cx="358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60</a:t>
                </a:r>
              </a:p>
            </p:txBody>
          </p:sp>
          <p:sp>
            <p:nvSpPr>
              <p:cNvPr id="11" name="Rectangle 8">
                <a:extLst>
                  <a:ext uri="{FF2B5EF4-FFF2-40B4-BE49-F238E27FC236}">
                    <a16:creationId xmlns:a16="http://schemas.microsoft.com/office/drawing/2014/main" id="{701C2B55-8750-9AD5-4492-6359B66941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7" y="1446"/>
                <a:ext cx="236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0</a:t>
                </a:r>
              </a:p>
            </p:txBody>
          </p:sp>
          <p:sp>
            <p:nvSpPr>
              <p:cNvPr id="12" name="Rectangle 9">
                <a:extLst>
                  <a:ext uri="{FF2B5EF4-FFF2-40B4-BE49-F238E27FC236}">
                    <a16:creationId xmlns:a16="http://schemas.microsoft.com/office/drawing/2014/main" id="{ACD9600C-42AA-8D0F-259E-5B1A323FB3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7" y="1446"/>
                <a:ext cx="236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1</a:t>
                </a:r>
              </a:p>
            </p:txBody>
          </p:sp>
          <p:sp>
            <p:nvSpPr>
              <p:cNvPr id="13" name="Rectangle 10">
                <a:extLst>
                  <a:ext uri="{FF2B5EF4-FFF2-40B4-BE49-F238E27FC236}">
                    <a16:creationId xmlns:a16="http://schemas.microsoft.com/office/drawing/2014/main" id="{B5E02B6A-0AC1-8B59-710D-5E17E3837F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3" y="1446"/>
                <a:ext cx="236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2</a:t>
                </a:r>
              </a:p>
            </p:txBody>
          </p:sp>
          <p:sp>
            <p:nvSpPr>
              <p:cNvPr id="14" name="Rectangle 11">
                <a:extLst>
                  <a:ext uri="{FF2B5EF4-FFF2-40B4-BE49-F238E27FC236}">
                    <a16:creationId xmlns:a16="http://schemas.microsoft.com/office/drawing/2014/main" id="{4A2F5734-608B-A3D5-E4F4-86B85F8B91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38" y="1446"/>
                <a:ext cx="236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3</a:t>
                </a:r>
              </a:p>
            </p:txBody>
          </p:sp>
          <p:sp>
            <p:nvSpPr>
              <p:cNvPr id="15" name="Rectangle 12">
                <a:extLst>
                  <a:ext uri="{FF2B5EF4-FFF2-40B4-BE49-F238E27FC236}">
                    <a16:creationId xmlns:a16="http://schemas.microsoft.com/office/drawing/2014/main" id="{B2F72757-EF33-5A83-1D0B-ABFB10A499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73" y="1589"/>
                <a:ext cx="340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6" name="Rectangle 13">
                <a:extLst>
                  <a:ext uri="{FF2B5EF4-FFF2-40B4-BE49-F238E27FC236}">
                    <a16:creationId xmlns:a16="http://schemas.microsoft.com/office/drawing/2014/main" id="{8203C08B-7DA8-7F02-3FE5-0AF67E2379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4" y="2106"/>
                <a:ext cx="561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-100</a:t>
                </a:r>
              </a:p>
            </p:txBody>
          </p:sp>
          <p:sp>
            <p:nvSpPr>
              <p:cNvPr id="17" name="Rectangle 14">
                <a:extLst>
                  <a:ext uri="{FF2B5EF4-FFF2-40B4-BE49-F238E27FC236}">
                    <a16:creationId xmlns:a16="http://schemas.microsoft.com/office/drawing/2014/main" id="{E1C19E9F-153F-BBF8-67FC-81F460A3E0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9" y="3080"/>
                <a:ext cx="277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=</a:t>
                </a:r>
              </a:p>
            </p:txBody>
          </p:sp>
          <p:sp>
            <p:nvSpPr>
              <p:cNvPr id="18" name="Rectangle 15">
                <a:extLst>
                  <a:ext uri="{FF2B5EF4-FFF2-40B4-BE49-F238E27FC236}">
                    <a16:creationId xmlns:a16="http://schemas.microsoft.com/office/drawing/2014/main" id="{5F6FF126-08E9-D520-8655-69CA2FE74F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" y="2106"/>
                <a:ext cx="417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CF</a:t>
                </a:r>
                <a:r>
                  <a:rPr lang="en-US" sz="2800" baseline="-25000" dirty="0">
                    <a:latin typeface="Tahoma" pitchFamily="34" charset="0"/>
                  </a:rPr>
                  <a:t>t</a:t>
                </a:r>
              </a:p>
            </p:txBody>
          </p:sp>
          <p:sp>
            <p:nvSpPr>
              <p:cNvPr id="19" name="Rectangle 16">
                <a:extLst>
                  <a:ext uri="{FF2B5EF4-FFF2-40B4-BE49-F238E27FC236}">
                    <a16:creationId xmlns:a16="http://schemas.microsoft.com/office/drawing/2014/main" id="{8E1A6138-3554-AE96-7A8F-4632D98858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" y="2415"/>
                <a:ext cx="1212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Cumulative</a:t>
                </a:r>
              </a:p>
            </p:txBody>
          </p:sp>
          <p:sp>
            <p:nvSpPr>
              <p:cNvPr id="20" name="Rectangle 17">
                <a:extLst>
                  <a:ext uri="{FF2B5EF4-FFF2-40B4-BE49-F238E27FC236}">
                    <a16:creationId xmlns:a16="http://schemas.microsoft.com/office/drawing/2014/main" id="{610B9530-C203-D610-903F-8CB874F4DC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4" y="2415"/>
                <a:ext cx="561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-100</a:t>
                </a:r>
              </a:p>
            </p:txBody>
          </p:sp>
          <p:sp>
            <p:nvSpPr>
              <p:cNvPr id="21" name="Rectangle 18">
                <a:extLst>
                  <a:ext uri="{FF2B5EF4-FFF2-40B4-BE49-F238E27FC236}">
                    <a16:creationId xmlns:a16="http://schemas.microsoft.com/office/drawing/2014/main" id="{69B2FEA7-6027-6A99-CF1B-BFAC9DB049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3" y="2415"/>
                <a:ext cx="439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-90</a:t>
                </a:r>
              </a:p>
            </p:txBody>
          </p:sp>
          <p:sp>
            <p:nvSpPr>
              <p:cNvPr id="22" name="Rectangle 19">
                <a:extLst>
                  <a:ext uri="{FF2B5EF4-FFF2-40B4-BE49-F238E27FC236}">
                    <a16:creationId xmlns:a16="http://schemas.microsoft.com/office/drawing/2014/main" id="{24E19144-D9AC-FFFC-BF6F-8BB9D3473E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2" y="2400"/>
                <a:ext cx="439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-30</a:t>
                </a:r>
              </a:p>
            </p:txBody>
          </p:sp>
          <p:sp>
            <p:nvSpPr>
              <p:cNvPr id="23" name="Rectangle 20">
                <a:extLst>
                  <a:ext uri="{FF2B5EF4-FFF2-40B4-BE49-F238E27FC236}">
                    <a16:creationId xmlns:a16="http://schemas.microsoft.com/office/drawing/2014/main" id="{02477941-6F15-44E0-6A87-85DB6744D1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82" y="2415"/>
                <a:ext cx="358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50</a:t>
                </a:r>
              </a:p>
            </p:txBody>
          </p: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D1DCF57D-4006-DB10-EDD9-CBA0D1BBBA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" y="3080"/>
                <a:ext cx="1000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Payback</a:t>
                </a:r>
                <a:r>
                  <a:rPr lang="en-US" sz="2800" baseline="-25000" dirty="0">
                    <a:latin typeface="Tahoma" pitchFamily="34" charset="0"/>
                  </a:rPr>
                  <a:t>L</a:t>
                </a:r>
              </a:p>
            </p:txBody>
          </p:sp>
          <p:sp>
            <p:nvSpPr>
              <p:cNvPr id="25" name="Rectangle 22">
                <a:extLst>
                  <a:ext uri="{FF2B5EF4-FFF2-40B4-BE49-F238E27FC236}">
                    <a16:creationId xmlns:a16="http://schemas.microsoft.com/office/drawing/2014/main" id="{FC752F50-A29E-FD35-7025-A801451BE8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2" y="3070"/>
                <a:ext cx="2841" cy="32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2 + $30/$80 = 2.375 years</a:t>
                </a:r>
              </a:p>
            </p:txBody>
          </p:sp>
          <p:sp>
            <p:nvSpPr>
              <p:cNvPr id="26" name="Rectangle 23">
                <a:extLst>
                  <a:ext uri="{FF2B5EF4-FFF2-40B4-BE49-F238E27FC236}">
                    <a16:creationId xmlns:a16="http://schemas.microsoft.com/office/drawing/2014/main" id="{F1260DC1-CF6C-BBBC-0CA0-B680685C95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8" y="2415"/>
                <a:ext cx="236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0</a:t>
                </a:r>
              </a:p>
            </p:txBody>
          </p:sp>
          <p:sp>
            <p:nvSpPr>
              <p:cNvPr id="27" name="Rectangle 24">
                <a:extLst>
                  <a:ext uri="{FF2B5EF4-FFF2-40B4-BE49-F238E27FC236}">
                    <a16:creationId xmlns:a16="http://schemas.microsoft.com/office/drawing/2014/main" id="{E6B7DE01-592D-48E1-A086-73D2B8E370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4" y="2106"/>
                <a:ext cx="114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endParaRPr lang="en-US" sz="2800" dirty="0">
                  <a:latin typeface="Tahoma" pitchFamily="34" charset="0"/>
                </a:endParaRPr>
              </a:p>
            </p:txBody>
          </p:sp>
          <p:grpSp>
            <p:nvGrpSpPr>
              <p:cNvPr id="28" name="Group 25">
                <a:extLst>
                  <a:ext uri="{FF2B5EF4-FFF2-40B4-BE49-F238E27FC236}">
                    <a16:creationId xmlns:a16="http://schemas.microsoft.com/office/drawing/2014/main" id="{A5FE1C0E-A386-DC11-F34E-3E83414C52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20" y="1767"/>
                <a:ext cx="2931" cy="369"/>
                <a:chOff x="1985" y="1815"/>
                <a:chExt cx="2931" cy="369"/>
              </a:xfrm>
            </p:grpSpPr>
            <p:sp>
              <p:nvSpPr>
                <p:cNvPr id="30" name="Line 26">
                  <a:extLst>
                    <a:ext uri="{FF2B5EF4-FFF2-40B4-BE49-F238E27FC236}">
                      <a16:creationId xmlns:a16="http://schemas.microsoft.com/office/drawing/2014/main" id="{F9CB7D0C-B80B-4EDD-E521-902336B816B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85" y="1815"/>
                  <a:ext cx="0" cy="369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31" name="Line 27">
                  <a:extLst>
                    <a:ext uri="{FF2B5EF4-FFF2-40B4-BE49-F238E27FC236}">
                      <a16:creationId xmlns:a16="http://schemas.microsoft.com/office/drawing/2014/main" id="{D8E28FEC-2395-11C8-F4AD-893EAA78FD3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85" y="1815"/>
                  <a:ext cx="0" cy="369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32" name="Line 28">
                  <a:extLst>
                    <a:ext uri="{FF2B5EF4-FFF2-40B4-BE49-F238E27FC236}">
                      <a16:creationId xmlns:a16="http://schemas.microsoft.com/office/drawing/2014/main" id="{6A681F49-622D-4A59-CA67-3888A4D8126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82" y="1815"/>
                  <a:ext cx="0" cy="369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33" name="Line 29">
                  <a:extLst>
                    <a:ext uri="{FF2B5EF4-FFF2-40B4-BE49-F238E27FC236}">
                      <a16:creationId xmlns:a16="http://schemas.microsoft.com/office/drawing/2014/main" id="{4B4EFE20-65E5-364F-C78F-374A517E0FF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16" y="1815"/>
                  <a:ext cx="0" cy="369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34" name="Line 30">
                  <a:extLst>
                    <a:ext uri="{FF2B5EF4-FFF2-40B4-BE49-F238E27FC236}">
                      <a16:creationId xmlns:a16="http://schemas.microsoft.com/office/drawing/2014/main" id="{FABCDAEC-63EA-47A7-7267-0ADD50534FC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20" y="1815"/>
                  <a:ext cx="0" cy="36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29" name="Rectangle 32">
                <a:extLst>
                  <a:ext uri="{FF2B5EF4-FFF2-40B4-BE49-F238E27FC236}">
                    <a16:creationId xmlns:a16="http://schemas.microsoft.com/office/drawing/2014/main" id="{BBA16EFB-61C8-4A0D-0E1A-B33F0B0111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58" y="1427"/>
                <a:ext cx="472" cy="36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3200" dirty="0">
                    <a:latin typeface="Tahoma" pitchFamily="34" charset="0"/>
                  </a:rPr>
                  <a:t>2.4</a:t>
                </a:r>
              </a:p>
            </p:txBody>
          </p:sp>
        </p:grpSp>
        <p:sp>
          <p:nvSpPr>
            <p:cNvPr id="6" name="Line 34">
              <a:extLst>
                <a:ext uri="{FF2B5EF4-FFF2-40B4-BE49-F238E27FC236}">
                  <a16:creationId xmlns:a16="http://schemas.microsoft.com/office/drawing/2014/main" id="{0862A907-D761-B5F5-3FFF-6AA881B2C8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26" y="2688"/>
              <a:ext cx="390" cy="39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954680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7C65E-DD17-7130-3B10-9DB0E4F1D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Payback for Project II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77CD2-ED9C-81D5-5FCA-E5003468B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grpSp>
        <p:nvGrpSpPr>
          <p:cNvPr id="4" name="Group 37">
            <a:extLst>
              <a:ext uri="{FF2B5EF4-FFF2-40B4-BE49-F238E27FC236}">
                <a16:creationId xmlns:a16="http://schemas.microsoft.com/office/drawing/2014/main" id="{EC41101B-301E-8325-4A8B-00305900FE9E}"/>
              </a:ext>
            </a:extLst>
          </p:cNvPr>
          <p:cNvGrpSpPr>
            <a:grpSpLocks/>
          </p:cNvGrpSpPr>
          <p:nvPr/>
        </p:nvGrpSpPr>
        <p:grpSpPr bwMode="auto">
          <a:xfrm>
            <a:off x="785018" y="2590800"/>
            <a:ext cx="7573963" cy="3482975"/>
            <a:chOff x="468" y="1643"/>
            <a:chExt cx="4771" cy="2194"/>
          </a:xfrm>
        </p:grpSpPr>
        <p:grpSp>
          <p:nvGrpSpPr>
            <p:cNvPr id="5" name="Group 36">
              <a:extLst>
                <a:ext uri="{FF2B5EF4-FFF2-40B4-BE49-F238E27FC236}">
                  <a16:creationId xmlns:a16="http://schemas.microsoft.com/office/drawing/2014/main" id="{09E3D50A-2C6F-FD5E-D008-6EEE893187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8" y="1643"/>
              <a:ext cx="4771" cy="2194"/>
              <a:chOff x="468" y="1643"/>
              <a:chExt cx="4771" cy="2194"/>
            </a:xfrm>
          </p:grpSpPr>
          <p:sp>
            <p:nvSpPr>
              <p:cNvPr id="7" name="Oval 4">
                <a:extLst>
                  <a:ext uri="{FF2B5EF4-FFF2-40B4-BE49-F238E27FC236}">
                    <a16:creationId xmlns:a16="http://schemas.microsoft.com/office/drawing/2014/main" id="{8C042678-D523-67B3-C682-943A6287C2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9" y="2366"/>
                <a:ext cx="336" cy="240"/>
              </a:xfrm>
              <a:prstGeom prst="ellipse">
                <a:avLst/>
              </a:prstGeom>
              <a:noFill/>
              <a:ln w="127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dirty="0">
                  <a:latin typeface="Tahoma" pitchFamily="34" charset="0"/>
                </a:endParaRPr>
              </a:p>
            </p:txBody>
          </p:sp>
          <p:sp>
            <p:nvSpPr>
              <p:cNvPr id="8" name="Rectangle 5">
                <a:extLst>
                  <a:ext uri="{FF2B5EF4-FFF2-40B4-BE49-F238E27FC236}">
                    <a16:creationId xmlns:a16="http://schemas.microsoft.com/office/drawing/2014/main" id="{C67EBE3C-8B40-750F-DBB7-D947586F28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7" y="2338"/>
                <a:ext cx="358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70</a:t>
                </a:r>
              </a:p>
            </p:txBody>
          </p:sp>
          <p:sp>
            <p:nvSpPr>
              <p:cNvPr id="9" name="Rectangle 6">
                <a:extLst>
                  <a:ext uri="{FF2B5EF4-FFF2-40B4-BE49-F238E27FC236}">
                    <a16:creationId xmlns:a16="http://schemas.microsoft.com/office/drawing/2014/main" id="{E38BE61B-0476-701E-F40A-B47136837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81" y="2338"/>
                <a:ext cx="358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20</a:t>
                </a:r>
              </a:p>
            </p:txBody>
          </p:sp>
          <p:grpSp>
            <p:nvGrpSpPr>
              <p:cNvPr id="10" name="Group 7">
                <a:extLst>
                  <a:ext uri="{FF2B5EF4-FFF2-40B4-BE49-F238E27FC236}">
                    <a16:creationId xmlns:a16="http://schemas.microsoft.com/office/drawing/2014/main" id="{D15919C2-A5F8-A7EE-82D5-4CEE201956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6" y="1946"/>
                <a:ext cx="3019" cy="312"/>
                <a:chOff x="1902" y="1514"/>
                <a:chExt cx="3019" cy="312"/>
              </a:xfrm>
            </p:grpSpPr>
            <p:sp>
              <p:nvSpPr>
                <p:cNvPr id="30" name="Line 8">
                  <a:extLst>
                    <a:ext uri="{FF2B5EF4-FFF2-40B4-BE49-F238E27FC236}">
                      <a16:creationId xmlns:a16="http://schemas.microsoft.com/office/drawing/2014/main" id="{86B47DF7-879A-9922-B9EC-D034BE4F20E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02" y="1514"/>
                  <a:ext cx="0" cy="31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31" name="Line 9">
                  <a:extLst>
                    <a:ext uri="{FF2B5EF4-FFF2-40B4-BE49-F238E27FC236}">
                      <a16:creationId xmlns:a16="http://schemas.microsoft.com/office/drawing/2014/main" id="{E82E72C2-0155-8210-04D3-71C2E81A38F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32" y="1514"/>
                  <a:ext cx="0" cy="31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32" name="Line 10">
                  <a:extLst>
                    <a:ext uri="{FF2B5EF4-FFF2-40B4-BE49-F238E27FC236}">
                      <a16:creationId xmlns:a16="http://schemas.microsoft.com/office/drawing/2014/main" id="{48B31254-1979-050A-C823-A17FF30279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56" y="1514"/>
                  <a:ext cx="0" cy="31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33" name="Line 11">
                  <a:extLst>
                    <a:ext uri="{FF2B5EF4-FFF2-40B4-BE49-F238E27FC236}">
                      <a16:creationId xmlns:a16="http://schemas.microsoft.com/office/drawing/2014/main" id="{6A7F0EDD-5A4C-F42A-A8F3-BA65223F47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21" y="1514"/>
                  <a:ext cx="0" cy="31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34" name="Line 12">
                  <a:extLst>
                    <a:ext uri="{FF2B5EF4-FFF2-40B4-BE49-F238E27FC236}">
                      <a16:creationId xmlns:a16="http://schemas.microsoft.com/office/drawing/2014/main" id="{BCA50D0E-B868-B16E-CA02-3DE62F2F0F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10" y="1671"/>
                  <a:ext cx="3003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11" name="Rectangle 13">
                <a:extLst>
                  <a:ext uri="{FF2B5EF4-FFF2-40B4-BE49-F238E27FC236}">
                    <a16:creationId xmlns:a16="http://schemas.microsoft.com/office/drawing/2014/main" id="{22CAA3A1-62B0-9EE4-CF19-453A31CE85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4" y="2338"/>
                <a:ext cx="358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50</a:t>
                </a:r>
              </a:p>
            </p:txBody>
          </p:sp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id="{E2471AFD-D509-8DE0-C430-4493F0D1BB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1" y="1662"/>
                <a:ext cx="236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0</a:t>
                </a:r>
              </a:p>
            </p:txBody>
          </p:sp>
          <p:sp>
            <p:nvSpPr>
              <p:cNvPr id="13" name="Rectangle 15">
                <a:extLst>
                  <a:ext uri="{FF2B5EF4-FFF2-40B4-BE49-F238E27FC236}">
                    <a16:creationId xmlns:a16="http://schemas.microsoft.com/office/drawing/2014/main" id="{68D72320-45DE-5978-BEE5-30766A5733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1" y="1662"/>
                <a:ext cx="236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1</a:t>
                </a:r>
              </a:p>
            </p:txBody>
          </p:sp>
          <p:sp>
            <p:nvSpPr>
              <p:cNvPr id="14" name="Rectangle 16">
                <a:extLst>
                  <a:ext uri="{FF2B5EF4-FFF2-40B4-BE49-F238E27FC236}">
                    <a16:creationId xmlns:a16="http://schemas.microsoft.com/office/drawing/2014/main" id="{A20A522C-309F-B588-903D-8EAB6913A5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4" y="1662"/>
                <a:ext cx="236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2</a:t>
                </a:r>
              </a:p>
            </p:txBody>
          </p:sp>
          <p:sp>
            <p:nvSpPr>
              <p:cNvPr id="15" name="Rectangle 17">
                <a:extLst>
                  <a:ext uri="{FF2B5EF4-FFF2-40B4-BE49-F238E27FC236}">
                    <a16:creationId xmlns:a16="http://schemas.microsoft.com/office/drawing/2014/main" id="{C23FBECF-0D80-0672-1AFC-49F80504B2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40" y="1662"/>
                <a:ext cx="236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3</a:t>
                </a:r>
              </a:p>
            </p:txBody>
          </p:sp>
          <p:sp>
            <p:nvSpPr>
              <p:cNvPr id="16" name="Rectangle 18">
                <a:extLst>
                  <a:ext uri="{FF2B5EF4-FFF2-40B4-BE49-F238E27FC236}">
                    <a16:creationId xmlns:a16="http://schemas.microsoft.com/office/drawing/2014/main" id="{6E1EDE2E-D2E5-EF3B-5C70-A73839D3FE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8" y="1802"/>
                <a:ext cx="340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7" name="Rectangle 19">
                <a:extLst>
                  <a:ext uri="{FF2B5EF4-FFF2-40B4-BE49-F238E27FC236}">
                    <a16:creationId xmlns:a16="http://schemas.microsoft.com/office/drawing/2014/main" id="{728B747E-61B5-8FC1-8FF1-6C5E080254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8" y="2338"/>
                <a:ext cx="561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-100</a:t>
                </a:r>
              </a:p>
            </p:txBody>
          </p:sp>
          <p:sp>
            <p:nvSpPr>
              <p:cNvPr id="18" name="Rectangle 20">
                <a:extLst>
                  <a:ext uri="{FF2B5EF4-FFF2-40B4-BE49-F238E27FC236}">
                    <a16:creationId xmlns:a16="http://schemas.microsoft.com/office/drawing/2014/main" id="{F6EB6DCC-FFB5-4ADF-7A4D-2F6C536D1C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8" y="2338"/>
                <a:ext cx="417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CF</a:t>
                </a:r>
                <a:r>
                  <a:rPr lang="en-US" sz="2800" baseline="-25000" dirty="0">
                    <a:latin typeface="Tahoma" pitchFamily="34" charset="0"/>
                  </a:rPr>
                  <a:t>t</a:t>
                </a:r>
              </a:p>
            </p:txBody>
          </p:sp>
          <p:sp>
            <p:nvSpPr>
              <p:cNvPr id="19" name="Rectangle 21">
                <a:extLst>
                  <a:ext uri="{FF2B5EF4-FFF2-40B4-BE49-F238E27FC236}">
                    <a16:creationId xmlns:a16="http://schemas.microsoft.com/office/drawing/2014/main" id="{1723FD30-E869-EB9C-A84D-BF28E41FFF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8" y="2866"/>
                <a:ext cx="1212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Cumulative</a:t>
                </a:r>
              </a:p>
            </p:txBody>
          </p:sp>
          <p:sp>
            <p:nvSpPr>
              <p:cNvPr id="20" name="Rectangle 22">
                <a:extLst>
                  <a:ext uri="{FF2B5EF4-FFF2-40B4-BE49-F238E27FC236}">
                    <a16:creationId xmlns:a16="http://schemas.microsoft.com/office/drawing/2014/main" id="{B672A54F-AE64-2A13-1DC8-6FBBB8B0E5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8" y="2866"/>
                <a:ext cx="561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-100</a:t>
                </a:r>
              </a:p>
            </p:txBody>
          </p:sp>
          <p:sp>
            <p:nvSpPr>
              <p:cNvPr id="21" name="Rectangle 23">
                <a:extLst>
                  <a:ext uri="{FF2B5EF4-FFF2-40B4-BE49-F238E27FC236}">
                    <a16:creationId xmlns:a16="http://schemas.microsoft.com/office/drawing/2014/main" id="{E1B33248-0096-1D0D-3BC5-3B067DF9AA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2880"/>
                <a:ext cx="439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-30</a:t>
                </a:r>
              </a:p>
            </p:txBody>
          </p:sp>
          <p:sp>
            <p:nvSpPr>
              <p:cNvPr id="22" name="Rectangle 24">
                <a:extLst>
                  <a:ext uri="{FF2B5EF4-FFF2-40B4-BE49-F238E27FC236}">
                    <a16:creationId xmlns:a16="http://schemas.microsoft.com/office/drawing/2014/main" id="{9791BF6D-508B-0D61-6A7D-EEA0C25DD6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4" y="2866"/>
                <a:ext cx="358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20</a:t>
                </a:r>
              </a:p>
            </p:txBody>
          </p:sp>
          <p:sp>
            <p:nvSpPr>
              <p:cNvPr id="23" name="Rectangle 25">
                <a:extLst>
                  <a:ext uri="{FF2B5EF4-FFF2-40B4-BE49-F238E27FC236}">
                    <a16:creationId xmlns:a16="http://schemas.microsoft.com/office/drawing/2014/main" id="{C1DD48C7-5C94-1BEA-73E9-9356CB125E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81" y="2866"/>
                <a:ext cx="358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40</a:t>
                </a:r>
              </a:p>
            </p:txBody>
          </p:sp>
          <p:sp>
            <p:nvSpPr>
              <p:cNvPr id="24" name="Rectangle 26">
                <a:extLst>
                  <a:ext uri="{FF2B5EF4-FFF2-40B4-BE49-F238E27FC236}">
                    <a16:creationId xmlns:a16="http://schemas.microsoft.com/office/drawing/2014/main" id="{73293B92-4FC9-DBC7-3C0D-ECAB4CB940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8" y="3512"/>
                <a:ext cx="1009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Payback</a:t>
                </a:r>
                <a:r>
                  <a:rPr lang="en-US" sz="2800" baseline="-25000" dirty="0">
                    <a:latin typeface="Tahoma" pitchFamily="34" charset="0"/>
                  </a:rPr>
                  <a:t>S</a:t>
                </a:r>
              </a:p>
            </p:txBody>
          </p:sp>
          <p:sp>
            <p:nvSpPr>
              <p:cNvPr id="25" name="Rectangle 27">
                <a:extLst>
                  <a:ext uri="{FF2B5EF4-FFF2-40B4-BE49-F238E27FC236}">
                    <a16:creationId xmlns:a16="http://schemas.microsoft.com/office/drawing/2014/main" id="{C469A185-AF1A-889E-CB97-B0570E6E64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2" y="3506"/>
                <a:ext cx="2948" cy="32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1  +  $30/$50  =   1.6 years</a:t>
                </a:r>
              </a:p>
            </p:txBody>
          </p:sp>
          <p:sp>
            <p:nvSpPr>
              <p:cNvPr id="26" name="Rectangle 29">
                <a:extLst>
                  <a:ext uri="{FF2B5EF4-FFF2-40B4-BE49-F238E27FC236}">
                    <a16:creationId xmlns:a16="http://schemas.microsoft.com/office/drawing/2014/main" id="{6D58107C-2034-DCB2-8554-072974F82B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6" y="2880"/>
                <a:ext cx="236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0</a:t>
                </a:r>
              </a:p>
            </p:txBody>
          </p:sp>
          <p:sp>
            <p:nvSpPr>
              <p:cNvPr id="27" name="Line 30">
                <a:extLst>
                  <a:ext uri="{FF2B5EF4-FFF2-40B4-BE49-F238E27FC236}">
                    <a16:creationId xmlns:a16="http://schemas.microsoft.com/office/drawing/2014/main" id="{6C36B11D-1D45-95D9-39C4-5899C186FB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52" y="2024"/>
                <a:ext cx="0" cy="17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" name="Rectangle 31">
                <a:extLst>
                  <a:ext uri="{FF2B5EF4-FFF2-40B4-BE49-F238E27FC236}">
                    <a16:creationId xmlns:a16="http://schemas.microsoft.com/office/drawing/2014/main" id="{C5575D65-D3F5-179D-A4AC-FF45209A5B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2" y="1643"/>
                <a:ext cx="472" cy="36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3200" dirty="0">
                    <a:latin typeface="Tahoma" pitchFamily="34" charset="0"/>
                  </a:rPr>
                  <a:t>1.6</a:t>
                </a:r>
              </a:p>
            </p:txBody>
          </p:sp>
          <p:sp>
            <p:nvSpPr>
              <p:cNvPr id="29" name="Rectangle 34">
                <a:extLst>
                  <a:ext uri="{FF2B5EF4-FFF2-40B4-BE49-F238E27FC236}">
                    <a16:creationId xmlns:a16="http://schemas.microsoft.com/office/drawing/2014/main" id="{5F5113D6-4629-A62C-F56A-30A97CD328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7" y="3512"/>
                <a:ext cx="277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>
                    <a:latin typeface="Tahoma" pitchFamily="34" charset="0"/>
                  </a:rPr>
                  <a:t>=</a:t>
                </a:r>
              </a:p>
            </p:txBody>
          </p:sp>
        </p:grpSp>
        <p:sp>
          <p:nvSpPr>
            <p:cNvPr id="6" name="Line 35">
              <a:extLst>
                <a:ext uri="{FF2B5EF4-FFF2-40B4-BE49-F238E27FC236}">
                  <a16:creationId xmlns:a16="http://schemas.microsoft.com/office/drawing/2014/main" id="{D4C5A9D0-1B4D-2DF0-47DB-792751B8CC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3168"/>
              <a:ext cx="467" cy="3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804908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Discounted Payback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years required to recover the investment from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discounted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 cash flows.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99" y="3429000"/>
            <a:ext cx="8868491" cy="2276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260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Book Rate of Return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Average income divided by average book value over the project life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called accounting rate of return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Components reflect tax and accounting figures, not market values or cash flows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6547014"/>
              </p:ext>
            </p:extLst>
          </p:nvPr>
        </p:nvGraphicFramePr>
        <p:xfrm>
          <a:off x="1334733" y="4601841"/>
          <a:ext cx="6805854" cy="1233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71700" imgH="393700" progId="Equation.3">
                  <p:embed/>
                </p:oleObj>
              </mc:Choice>
              <mc:Fallback>
                <p:oleObj name="Equation" r:id="rId2" imgW="2171700" imgH="39370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34733" y="4601841"/>
                        <a:ext cx="6805854" cy="12338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79018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Rate of Return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Pitfall 1: Lending or Borrowing?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2" y="2993136"/>
            <a:ext cx="757115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72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Rate of Return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Pitfall 2: Multiple Rates of Return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Certain cash flows generate NPV = 0 at two different discount rates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Following cash flow generates NPV @10%  = $A2.53 million at IRR% of 3.5% and 19.54%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2753" y="3701962"/>
            <a:ext cx="623307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772659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Rates of Return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-20576" b="-20576"/>
          <a:stretch>
            <a:fillRect/>
          </a:stretch>
        </p:blipFill>
        <p:spPr bwMode="auto">
          <a:xfrm>
            <a:off x="51103" y="1348759"/>
            <a:ext cx="9092899" cy="50007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20419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Rate of Return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Pitfall 3: Mutually Exclusive Projects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IRR sometimes ignores the magnitude of the project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1" y="3596393"/>
            <a:ext cx="7512943" cy="208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461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E41F8-A58F-7A42-36DF-BCEA26392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Incremental Investment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41E31ED-B2F5-05CD-6638-2F21CFEDD19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22453" y="2878156"/>
          <a:ext cx="8229600" cy="74168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236652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299409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422969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17907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56518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C1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IRR %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NPV at 10%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8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E-D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-10,000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+15,000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+3,636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5113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41850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Rate of Return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Pitfall 4: More than One Opportunity Cost of Capital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 discount rates stable during the term of the project</a:t>
            </a:r>
          </a:p>
        </p:txBody>
      </p:sp>
    </p:spTree>
    <p:extLst>
      <p:ext uri="{BB962C8B-B14F-4D97-AF65-F5344CB8AC3E}">
        <p14:creationId xmlns:p14="http://schemas.microsoft.com/office/powerpoint/2010/main" val="23519054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AB428-57A1-D226-2C09-CA6040834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055" y="403189"/>
            <a:ext cx="7729890" cy="1325563"/>
          </a:xfrm>
        </p:spPr>
        <p:txBody>
          <a:bodyPr>
            <a:normAutofit/>
          </a:bodyPr>
          <a:lstStyle/>
          <a:p>
            <a:r>
              <a:rPr lang="en-IN" sz="3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Modified IRR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00D6C-C009-6673-04A0-FA394717E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678" y="2494450"/>
            <a:ext cx="3040158" cy="3563159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MIRR is the discount rate that causes the PV of a project’s terminal value (TV) to equal the PV of costs.</a:t>
            </a:r>
          </a:p>
          <a:p>
            <a:endParaRPr lang="en-IN" sz="2100" dirty="0"/>
          </a:p>
        </p:txBody>
      </p:sp>
      <p:pic>
        <p:nvPicPr>
          <p:cNvPr id="4" name="Content Placeholder 3" descr="Text&#10;&#10;Description automatically generated">
            <a:extLst>
              <a:ext uri="{FF2B5EF4-FFF2-40B4-BE49-F238E27FC236}">
                <a16:creationId xmlns:a16="http://schemas.microsoft.com/office/drawing/2014/main" id="{1D2FE51C-19A7-7DD0-50C6-366151109D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6550" b="-6550"/>
          <a:stretch>
            <a:fillRect/>
          </a:stretch>
        </p:blipFill>
        <p:spPr>
          <a:xfrm>
            <a:off x="4574169" y="3283631"/>
            <a:ext cx="3601803" cy="198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6027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C3846-BA1D-4C27-7673-7B2A4C98A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MIRR for Project L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101D9-1504-88D3-9652-58883336B9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grpSp>
        <p:nvGrpSpPr>
          <p:cNvPr id="4" name="Group 49">
            <a:extLst>
              <a:ext uri="{FF2B5EF4-FFF2-40B4-BE49-F238E27FC236}">
                <a16:creationId xmlns:a16="http://schemas.microsoft.com/office/drawing/2014/main" id="{46162C7A-83F3-3EFA-52AD-C1A437526B97}"/>
              </a:ext>
            </a:extLst>
          </p:cNvPr>
          <p:cNvGrpSpPr>
            <a:grpSpLocks/>
          </p:cNvGrpSpPr>
          <p:nvPr/>
        </p:nvGrpSpPr>
        <p:grpSpPr bwMode="auto">
          <a:xfrm>
            <a:off x="833438" y="2443163"/>
            <a:ext cx="7699375" cy="3800475"/>
            <a:chOff x="525" y="1595"/>
            <a:chExt cx="4850" cy="2394"/>
          </a:xfrm>
        </p:grpSpPr>
        <p:sp>
          <p:nvSpPr>
            <p:cNvPr id="5" name="Rectangle 6">
              <a:extLst>
                <a:ext uri="{FF2B5EF4-FFF2-40B4-BE49-F238E27FC236}">
                  <a16:creationId xmlns:a16="http://schemas.microsoft.com/office/drawing/2014/main" id="{3BA367A2-A862-59E4-57D6-DACC833475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1" y="2253"/>
              <a:ext cx="548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>
                  <a:latin typeface="Tahoma" pitchFamily="34" charset="0"/>
                </a:rPr>
                <a:t>10.0</a:t>
              </a:r>
            </a:p>
          </p:txBody>
        </p:sp>
        <p:sp>
          <p:nvSpPr>
            <p:cNvPr id="6" name="Rectangle 7">
              <a:extLst>
                <a:ext uri="{FF2B5EF4-FFF2-40B4-BE49-F238E27FC236}">
                  <a16:creationId xmlns:a16="http://schemas.microsoft.com/office/drawing/2014/main" id="{542D8796-864D-DDF6-4F84-EC6D92C068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7" y="2253"/>
              <a:ext cx="548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>
                  <a:latin typeface="Tahoma" pitchFamily="34" charset="0"/>
                </a:rPr>
                <a:t>80.0</a:t>
              </a:r>
            </a:p>
          </p:txBody>
        </p:sp>
        <p:grpSp>
          <p:nvGrpSpPr>
            <p:cNvPr id="7" name="Group 13">
              <a:extLst>
                <a:ext uri="{FF2B5EF4-FFF2-40B4-BE49-F238E27FC236}">
                  <a16:creationId xmlns:a16="http://schemas.microsoft.com/office/drawing/2014/main" id="{69E27B9D-795E-F502-F56E-BBCE7D6366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0" y="1870"/>
              <a:ext cx="4080" cy="385"/>
              <a:chOff x="768" y="1273"/>
              <a:chExt cx="4080" cy="385"/>
            </a:xfrm>
          </p:grpSpPr>
          <p:sp>
            <p:nvSpPr>
              <p:cNvPr id="27" name="Line 8">
                <a:extLst>
                  <a:ext uri="{FF2B5EF4-FFF2-40B4-BE49-F238E27FC236}">
                    <a16:creationId xmlns:a16="http://schemas.microsoft.com/office/drawing/2014/main" id="{E04D79A8-156C-90A2-D4DB-85B2DD72FF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8" y="1273"/>
                <a:ext cx="0" cy="38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" name="Line 9">
                <a:extLst>
                  <a:ext uri="{FF2B5EF4-FFF2-40B4-BE49-F238E27FC236}">
                    <a16:creationId xmlns:a16="http://schemas.microsoft.com/office/drawing/2014/main" id="{32B87858-CCB2-C812-F44F-1644B9A85E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0" y="1273"/>
                <a:ext cx="0" cy="38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9" name="Line 10">
                <a:extLst>
                  <a:ext uri="{FF2B5EF4-FFF2-40B4-BE49-F238E27FC236}">
                    <a16:creationId xmlns:a16="http://schemas.microsoft.com/office/drawing/2014/main" id="{3F933060-716E-9C6C-9228-97B7B20FD2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08" y="1273"/>
                <a:ext cx="0" cy="38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0" name="Line 11">
                <a:extLst>
                  <a:ext uri="{FF2B5EF4-FFF2-40B4-BE49-F238E27FC236}">
                    <a16:creationId xmlns:a16="http://schemas.microsoft.com/office/drawing/2014/main" id="{6CE6D8C5-2DD9-DE9A-B823-67150CC2D4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48" y="1273"/>
                <a:ext cx="0" cy="38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" name="Line 12">
                <a:extLst>
                  <a:ext uri="{FF2B5EF4-FFF2-40B4-BE49-F238E27FC236}">
                    <a16:creationId xmlns:a16="http://schemas.microsoft.com/office/drawing/2014/main" id="{562D091D-2EDC-05A8-7400-377B147FCA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76" y="1467"/>
                <a:ext cx="406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8" name="Rectangle 14">
              <a:extLst>
                <a:ext uri="{FF2B5EF4-FFF2-40B4-BE49-F238E27FC236}">
                  <a16:creationId xmlns:a16="http://schemas.microsoft.com/office/drawing/2014/main" id="{A6273A99-A5BA-3721-852B-52D6B54ECC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9" y="2253"/>
              <a:ext cx="548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>
                  <a:latin typeface="Tahoma" pitchFamily="34" charset="0"/>
                </a:rPr>
                <a:t>60.0</a:t>
              </a:r>
            </a:p>
          </p:txBody>
        </p:sp>
        <p:sp>
          <p:nvSpPr>
            <p:cNvPr id="9" name="Rectangle 15">
              <a:extLst>
                <a:ext uri="{FF2B5EF4-FFF2-40B4-BE49-F238E27FC236}">
                  <a16:creationId xmlns:a16="http://schemas.microsoft.com/office/drawing/2014/main" id="{7C9810BA-F721-A911-8A9B-68B4EE02D2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5" y="1595"/>
              <a:ext cx="236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>
                  <a:latin typeface="Tahoma" pitchFamily="34" charset="0"/>
                </a:rPr>
                <a:t>0</a:t>
              </a:r>
            </a:p>
          </p:txBody>
        </p:sp>
        <p:sp>
          <p:nvSpPr>
            <p:cNvPr id="10" name="Rectangle 16">
              <a:extLst>
                <a:ext uri="{FF2B5EF4-FFF2-40B4-BE49-F238E27FC236}">
                  <a16:creationId xmlns:a16="http://schemas.microsoft.com/office/drawing/2014/main" id="{14FE3144-A4D6-0881-B0C5-DE78E175C6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7" y="1595"/>
              <a:ext cx="236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>
                  <a:latin typeface="Tahoma" pitchFamily="34" charset="0"/>
                </a:rPr>
                <a:t>1</a:t>
              </a:r>
            </a:p>
          </p:txBody>
        </p:sp>
        <p:sp>
          <p:nvSpPr>
            <p:cNvPr id="11" name="Rectangle 17">
              <a:extLst>
                <a:ext uri="{FF2B5EF4-FFF2-40B4-BE49-F238E27FC236}">
                  <a16:creationId xmlns:a16="http://schemas.microsoft.com/office/drawing/2014/main" id="{A9893E9F-4F0B-6841-90DF-4215BA1F55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" y="1595"/>
              <a:ext cx="236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>
                  <a:latin typeface="Tahoma" pitchFamily="34" charset="0"/>
                </a:rPr>
                <a:t>2</a:t>
              </a: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828BB411-998B-2C3E-C447-0857E4A39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5" y="1595"/>
              <a:ext cx="236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>
                  <a:latin typeface="Tahoma" pitchFamily="34" charset="0"/>
                </a:rPr>
                <a:t>3</a:t>
              </a: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9731F488-BC80-87F5-3253-33DEE2076B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5" y="1813"/>
              <a:ext cx="51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 dirty="0">
                  <a:latin typeface="Tahoma" pitchFamily="34" charset="0"/>
                </a:rPr>
                <a:t>10%</a:t>
              </a:r>
            </a:p>
          </p:txBody>
        </p:sp>
        <p:sp>
          <p:nvSpPr>
            <p:cNvPr id="14" name="Line 20">
              <a:extLst>
                <a:ext uri="{FF2B5EF4-FFF2-40B4-BE49-F238E27FC236}">
                  <a16:creationId xmlns:a16="http://schemas.microsoft.com/office/drawing/2014/main" id="{01A0642C-2F7E-B4F7-56FB-53E5EF8F0F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2" y="2574"/>
              <a:ext cx="0" cy="4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5" name="Line 21">
              <a:extLst>
                <a:ext uri="{FF2B5EF4-FFF2-40B4-BE49-F238E27FC236}">
                  <a16:creationId xmlns:a16="http://schemas.microsoft.com/office/drawing/2014/main" id="{469DD5F5-3246-6620-111A-9B2F9B6B82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9" y="3060"/>
              <a:ext cx="22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6" name="Line 22">
              <a:extLst>
                <a:ext uri="{FF2B5EF4-FFF2-40B4-BE49-F238E27FC236}">
                  <a16:creationId xmlns:a16="http://schemas.microsoft.com/office/drawing/2014/main" id="{2AF98547-F50A-D4DD-2B85-4BD86D5E44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30" y="2574"/>
              <a:ext cx="0" cy="2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" name="Line 23">
              <a:extLst>
                <a:ext uri="{FF2B5EF4-FFF2-40B4-BE49-F238E27FC236}">
                  <a16:creationId xmlns:a16="http://schemas.microsoft.com/office/drawing/2014/main" id="{F095D6BE-C5FE-0680-3F8A-20F51CFBEF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38" y="2795"/>
              <a:ext cx="104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8" name="Rectangle 24">
              <a:extLst>
                <a:ext uri="{FF2B5EF4-FFF2-40B4-BE49-F238E27FC236}">
                  <a16:creationId xmlns:a16="http://schemas.microsoft.com/office/drawing/2014/main" id="{4CD088AE-238C-A721-1A8F-1029DA493F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5" y="2629"/>
              <a:ext cx="688" cy="5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>
                  <a:latin typeface="Tahoma" pitchFamily="34" charset="0"/>
                </a:rPr>
                <a:t>  66.0</a:t>
              </a:r>
            </a:p>
            <a:p>
              <a:r>
                <a:rPr lang="en-US" sz="2800" u="sng" dirty="0">
                  <a:latin typeface="Tahoma" pitchFamily="34" charset="0"/>
                </a:rPr>
                <a:t>  12.1</a:t>
              </a:r>
            </a:p>
          </p:txBody>
        </p:sp>
        <p:sp>
          <p:nvSpPr>
            <p:cNvPr id="19" name="Rectangle 25">
              <a:extLst>
                <a:ext uri="{FF2B5EF4-FFF2-40B4-BE49-F238E27FC236}">
                  <a16:creationId xmlns:a16="http://schemas.microsoft.com/office/drawing/2014/main" id="{DD31CD06-4FA8-B47C-CC5D-35B11E9CF3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6" y="3245"/>
              <a:ext cx="670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>
                  <a:latin typeface="Tahoma" pitchFamily="34" charset="0"/>
                </a:rPr>
                <a:t>158.1</a:t>
              </a:r>
            </a:p>
          </p:txBody>
        </p:sp>
        <p:sp>
          <p:nvSpPr>
            <p:cNvPr id="20" name="Rectangle 28">
              <a:extLst>
                <a:ext uri="{FF2B5EF4-FFF2-40B4-BE49-F238E27FC236}">
                  <a16:creationId xmlns:a16="http://schemas.microsoft.com/office/drawing/2014/main" id="{37025E59-E563-A988-4B6A-103D30AD53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" y="2253"/>
              <a:ext cx="751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>
                  <a:latin typeface="Tahoma" pitchFamily="34" charset="0"/>
                </a:rPr>
                <a:t>-100.0</a:t>
              </a:r>
            </a:p>
          </p:txBody>
        </p:sp>
        <p:sp>
          <p:nvSpPr>
            <p:cNvPr id="21" name="Rectangle 29">
              <a:extLst>
                <a:ext uri="{FF2B5EF4-FFF2-40B4-BE49-F238E27FC236}">
                  <a16:creationId xmlns:a16="http://schemas.microsoft.com/office/drawing/2014/main" id="{CDCC0427-93C7-0426-4C88-A734AB1204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5" y="2548"/>
              <a:ext cx="51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 dirty="0">
                  <a:latin typeface="Tahoma" pitchFamily="34" charset="0"/>
                </a:rPr>
                <a:t>10%</a:t>
              </a:r>
            </a:p>
          </p:txBody>
        </p:sp>
        <p:sp>
          <p:nvSpPr>
            <p:cNvPr id="22" name="Rectangle 30">
              <a:extLst>
                <a:ext uri="{FF2B5EF4-FFF2-40B4-BE49-F238E27FC236}">
                  <a16:creationId xmlns:a16="http://schemas.microsoft.com/office/drawing/2014/main" id="{EEF3AC89-F83D-DD2A-CB64-568CAE5030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7" y="2830"/>
              <a:ext cx="51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 dirty="0">
                  <a:latin typeface="Tahoma" pitchFamily="34" charset="0"/>
                </a:rPr>
                <a:t>10%</a:t>
              </a:r>
            </a:p>
          </p:txBody>
        </p:sp>
        <p:sp>
          <p:nvSpPr>
            <p:cNvPr id="23" name="Rectangle 31">
              <a:extLst>
                <a:ext uri="{FF2B5EF4-FFF2-40B4-BE49-F238E27FC236}">
                  <a16:creationId xmlns:a16="http://schemas.microsoft.com/office/drawing/2014/main" id="{842CD956-BE98-2A42-5410-D9560C08D0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3600"/>
              <a:ext cx="1151" cy="34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>
                  <a:latin typeface="Tahoma" pitchFamily="34" charset="0"/>
                </a:rPr>
                <a:t>TV inflows</a:t>
              </a:r>
            </a:p>
          </p:txBody>
        </p:sp>
        <p:sp>
          <p:nvSpPr>
            <p:cNvPr id="24" name="Line 32">
              <a:extLst>
                <a:ext uri="{FF2B5EF4-FFF2-40B4-BE49-F238E27FC236}">
                  <a16:creationId xmlns:a16="http://schemas.microsoft.com/office/drawing/2014/main" id="{6C3C429D-FAB4-EA8C-1E9A-0BFACBD849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2" y="3168"/>
              <a:ext cx="5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5" name="Rectangle 33">
              <a:extLst>
                <a:ext uri="{FF2B5EF4-FFF2-40B4-BE49-F238E27FC236}">
                  <a16:creationId xmlns:a16="http://schemas.microsoft.com/office/drawing/2014/main" id="{3B52493F-3CDA-3320-56F7-94243211F5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3264"/>
              <a:ext cx="802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r>
                <a:rPr lang="en-US" sz="2800" dirty="0">
                  <a:latin typeface="Tahoma" pitchFamily="34" charset="0"/>
                </a:rPr>
                <a:t>-100.0</a:t>
              </a:r>
            </a:p>
          </p:txBody>
        </p:sp>
        <p:sp>
          <p:nvSpPr>
            <p:cNvPr id="26" name="Rectangle 35">
              <a:extLst>
                <a:ext uri="{FF2B5EF4-FFF2-40B4-BE49-F238E27FC236}">
                  <a16:creationId xmlns:a16="http://schemas.microsoft.com/office/drawing/2014/main" id="{CF6981A6-1D68-A8A5-634A-E403D92120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3648"/>
              <a:ext cx="1289" cy="34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>
                  <a:latin typeface="Tahoma" pitchFamily="34" charset="0"/>
                </a:rPr>
                <a:t>PV outflows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2138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8CB87-9808-1596-AE26-1F42E59B2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286604"/>
            <a:ext cx="8357616" cy="1452979"/>
          </a:xfrm>
        </p:spPr>
        <p:txBody>
          <a:bodyPr>
            <a:normAutofit/>
          </a:bodyPr>
          <a:lstStyle/>
          <a:p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discount rate that equates PV and TV</a:t>
            </a:r>
            <a:endParaRPr lang="en-IN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95F81-BB54-0D22-DF49-09E51E8C7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dirty="0"/>
          </a:p>
        </p:txBody>
      </p:sp>
      <p:grpSp>
        <p:nvGrpSpPr>
          <p:cNvPr id="4" name="Group 55">
            <a:extLst>
              <a:ext uri="{FF2B5EF4-FFF2-40B4-BE49-F238E27FC236}">
                <a16:creationId xmlns:a16="http://schemas.microsoft.com/office/drawing/2014/main" id="{5355B798-5D2F-BAC4-7803-49A116ED6390}"/>
              </a:ext>
            </a:extLst>
          </p:cNvPr>
          <p:cNvGrpSpPr>
            <a:grpSpLocks/>
          </p:cNvGrpSpPr>
          <p:nvPr/>
        </p:nvGrpSpPr>
        <p:grpSpPr bwMode="auto">
          <a:xfrm>
            <a:off x="681038" y="2196783"/>
            <a:ext cx="7927975" cy="4156075"/>
            <a:chOff x="429" y="1547"/>
            <a:chExt cx="4994" cy="2618"/>
          </a:xfrm>
        </p:grpSpPr>
        <p:sp>
          <p:nvSpPr>
            <p:cNvPr id="5" name="Rectangle 2">
              <a:extLst>
                <a:ext uri="{FF2B5EF4-FFF2-40B4-BE49-F238E27FC236}">
                  <a16:creationId xmlns:a16="http://schemas.microsoft.com/office/drawing/2014/main" id="{5EF95B9F-C865-EF87-D6E1-D3CE7B8E9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6" y="2160"/>
              <a:ext cx="1368" cy="24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r>
                <a:rPr lang="en-US" sz="2000" dirty="0">
                  <a:latin typeface="Tahoma" pitchFamily="34" charset="0"/>
                </a:rPr>
                <a:t>MIRR = 16.5%</a:t>
              </a:r>
            </a:p>
          </p:txBody>
        </p:sp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4CC1A40F-72FE-A2EA-3140-F93EDE619A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1" y="2205"/>
              <a:ext cx="670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>
                  <a:latin typeface="Tahoma" pitchFamily="34" charset="0"/>
                </a:rPr>
                <a:t>158.1</a:t>
              </a:r>
            </a:p>
          </p:txBody>
        </p:sp>
        <p:sp>
          <p:nvSpPr>
            <p:cNvPr id="7" name="Line 5">
              <a:extLst>
                <a:ext uri="{FF2B5EF4-FFF2-40B4-BE49-F238E27FC236}">
                  <a16:creationId xmlns:a16="http://schemas.microsoft.com/office/drawing/2014/main" id="{A1A4CAAE-BD3B-E3D2-7A1A-5C3E16ACA5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4" y="1822"/>
              <a:ext cx="0" cy="38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8" name="Line 6">
              <a:extLst>
                <a:ext uri="{FF2B5EF4-FFF2-40B4-BE49-F238E27FC236}">
                  <a16:creationId xmlns:a16="http://schemas.microsoft.com/office/drawing/2014/main" id="{18F92E5A-E608-B210-2C6B-7222E9C6CE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6" y="1822"/>
              <a:ext cx="0" cy="38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9" name="Line 7">
              <a:extLst>
                <a:ext uri="{FF2B5EF4-FFF2-40B4-BE49-F238E27FC236}">
                  <a16:creationId xmlns:a16="http://schemas.microsoft.com/office/drawing/2014/main" id="{1BBE1C90-7727-D0BC-38F8-B81112AFAE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34" y="1822"/>
              <a:ext cx="0" cy="38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" name="Line 8">
              <a:extLst>
                <a:ext uri="{FF2B5EF4-FFF2-40B4-BE49-F238E27FC236}">
                  <a16:creationId xmlns:a16="http://schemas.microsoft.com/office/drawing/2014/main" id="{BD489769-3FDE-C228-9130-647C66341D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74" y="1822"/>
              <a:ext cx="0" cy="38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1" name="Line 9">
              <a:extLst>
                <a:ext uri="{FF2B5EF4-FFF2-40B4-BE49-F238E27FC236}">
                  <a16:creationId xmlns:a16="http://schemas.microsoft.com/office/drawing/2014/main" id="{10C9E3AE-A969-3A8B-D83B-795E21D5B5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2" y="2016"/>
              <a:ext cx="406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7B4A081F-7E06-933F-1898-B0BD0E314C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" y="1547"/>
              <a:ext cx="236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>
                  <a:latin typeface="Tahoma" pitchFamily="34" charset="0"/>
                </a:rPr>
                <a:t>0</a:t>
              </a:r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340D691B-3FB0-B924-A978-DD6EF88168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1" y="1547"/>
              <a:ext cx="236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>
                  <a:latin typeface="Tahoma" pitchFamily="34" charset="0"/>
                </a:rPr>
                <a:t>1</a:t>
              </a:r>
            </a:p>
          </p:txBody>
        </p:sp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id="{CAB50BE9-A25A-28C0-879B-BF0F38D8AE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9" y="1547"/>
              <a:ext cx="236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>
                  <a:latin typeface="Tahoma" pitchFamily="34" charset="0"/>
                </a:rPr>
                <a:t>2</a:t>
              </a:r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A2AD3755-9087-8AAB-94C0-1EC8FFE96A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9" y="1547"/>
              <a:ext cx="236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>
                  <a:latin typeface="Tahoma" pitchFamily="34" charset="0"/>
                </a:rPr>
                <a:t>3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68D42B8-FDED-C6C4-9353-ACA273FC11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" y="2205"/>
              <a:ext cx="751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>
                  <a:latin typeface="Tahoma" pitchFamily="34" charset="0"/>
                </a:rPr>
                <a:t>-100.0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5BD3528-C6A0-48F5-3167-24E638C1AD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2736"/>
              <a:ext cx="1151" cy="34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>
                  <a:latin typeface="Tahoma" pitchFamily="34" charset="0"/>
                </a:rPr>
                <a:t>TV inflows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4ECFC48-96B3-CEBD-5791-7A7101F793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2688"/>
              <a:ext cx="1289" cy="34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>
                  <a:latin typeface="Tahoma" pitchFamily="34" charset="0"/>
                </a:rPr>
                <a:t>PV outflows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9ECA647-7824-D47F-DC21-178F44165C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3840"/>
              <a:ext cx="1683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r>
                <a:rPr lang="en-US" sz="2800" dirty="0">
                  <a:latin typeface="Tahoma" pitchFamily="34" charset="0"/>
                </a:rPr>
                <a:t>MIRR</a:t>
              </a:r>
              <a:r>
                <a:rPr lang="en-US" sz="2800" baseline="-25000" dirty="0">
                  <a:latin typeface="Tahoma" pitchFamily="34" charset="0"/>
                </a:rPr>
                <a:t>L</a:t>
              </a:r>
              <a:r>
                <a:rPr lang="en-US" sz="2800" dirty="0">
                  <a:latin typeface="Tahoma" pitchFamily="34" charset="0"/>
                </a:rPr>
                <a:t> = 16.5%</a:t>
              </a:r>
            </a:p>
          </p:txBody>
        </p:sp>
        <p:sp>
          <p:nvSpPr>
            <p:cNvPr id="20" name="Rectangle 23">
              <a:extLst>
                <a:ext uri="{FF2B5EF4-FFF2-40B4-BE49-F238E27FC236}">
                  <a16:creationId xmlns:a16="http://schemas.microsoft.com/office/drawing/2014/main" id="{B1843A40-2F3D-1433-0D4D-23047FD8C0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3216"/>
              <a:ext cx="1081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r>
                <a:rPr lang="en-US" sz="2800" dirty="0">
                  <a:latin typeface="Tahoma" pitchFamily="34" charset="0"/>
                </a:rPr>
                <a:t>  $100  = </a:t>
              </a:r>
            </a:p>
          </p:txBody>
        </p:sp>
        <p:sp>
          <p:nvSpPr>
            <p:cNvPr id="21" name="Line 25">
              <a:extLst>
                <a:ext uri="{FF2B5EF4-FFF2-40B4-BE49-F238E27FC236}">
                  <a16:creationId xmlns:a16="http://schemas.microsoft.com/office/drawing/2014/main" id="{EE5C6DD4-4B64-C8E0-B1AE-5DE1D66E0A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4" y="3396"/>
              <a:ext cx="120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2" name="Rectangle 26">
              <a:extLst>
                <a:ext uri="{FF2B5EF4-FFF2-40B4-BE49-F238E27FC236}">
                  <a16:creationId xmlns:a16="http://schemas.microsoft.com/office/drawing/2014/main" id="{CF337064-F3DB-D5CB-98CC-0E7E7DB94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6" y="3120"/>
              <a:ext cx="1263" cy="5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2800" dirty="0">
                  <a:latin typeface="Tahoma" pitchFamily="34" charset="0"/>
                </a:rPr>
                <a:t>$158.1</a:t>
              </a:r>
            </a:p>
            <a:p>
              <a:pPr algn="ctr"/>
              <a:r>
                <a:rPr lang="en-US" sz="2800" dirty="0">
                  <a:latin typeface="Tahoma" pitchFamily="34" charset="0"/>
                </a:rPr>
                <a:t>(1+MIRR</a:t>
              </a:r>
              <a:r>
                <a:rPr lang="en-US" sz="2800" baseline="-25000" dirty="0">
                  <a:latin typeface="Tahoma" pitchFamily="34" charset="0"/>
                </a:rPr>
                <a:t>L</a:t>
              </a:r>
              <a:r>
                <a:rPr lang="en-US" sz="2800" dirty="0">
                  <a:latin typeface="Tahoma" pitchFamily="34" charset="0"/>
                </a:rPr>
                <a:t>)</a:t>
              </a:r>
              <a:r>
                <a:rPr lang="en-US" sz="2800" baseline="30000" dirty="0">
                  <a:latin typeface="Tahoma" pitchFamily="34" charset="0"/>
                </a:rPr>
                <a:t>3</a:t>
              </a:r>
            </a:p>
          </p:txBody>
        </p:sp>
        <p:sp>
          <p:nvSpPr>
            <p:cNvPr id="23" name="Line 28">
              <a:extLst>
                <a:ext uri="{FF2B5EF4-FFF2-40B4-BE49-F238E27FC236}">
                  <a16:creationId xmlns:a16="http://schemas.microsoft.com/office/drawing/2014/main" id="{0B0E7191-A443-92B8-CE8F-262ABAFF5E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48" y="2400"/>
              <a:ext cx="336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4381981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4474</TotalTime>
  <Words>1052</Words>
  <Application>Microsoft Office PowerPoint</Application>
  <PresentationFormat>On-screen Show (4:3)</PresentationFormat>
  <Paragraphs>281</Paragraphs>
  <Slides>35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Calibri</vt:lpstr>
      <vt:lpstr>Calibri Light</vt:lpstr>
      <vt:lpstr>Tahoma</vt:lpstr>
      <vt:lpstr>Times New Roman</vt:lpstr>
      <vt:lpstr>Retrospect</vt:lpstr>
      <vt:lpstr>Equation</vt:lpstr>
      <vt:lpstr>CAPITAL BUDGETING</vt:lpstr>
      <vt:lpstr>What is Capital Budgeting?</vt:lpstr>
      <vt:lpstr>Basis of Cash Transfer decision</vt:lpstr>
      <vt:lpstr>Capital Budgeting</vt:lpstr>
      <vt:lpstr>The goal of Capital Budgeting</vt:lpstr>
      <vt:lpstr>Why?</vt:lpstr>
      <vt:lpstr>Why?</vt:lpstr>
      <vt:lpstr>Capital Budgeting Methods</vt:lpstr>
      <vt:lpstr>CFO Decision Tools (Globally)</vt:lpstr>
      <vt:lpstr>CFO Decision Tools (India)</vt:lpstr>
      <vt:lpstr>Project S &amp; L</vt:lpstr>
      <vt:lpstr>Net Present Value (NPV) Method</vt:lpstr>
      <vt:lpstr>Internal Rate of Return</vt:lpstr>
      <vt:lpstr>Internal Rate of Return </vt:lpstr>
      <vt:lpstr>Choosing Capital Investments When Resources are Limited</vt:lpstr>
      <vt:lpstr>Choosing Capital Investments When Resources are Limited</vt:lpstr>
      <vt:lpstr>Choosing Capital Investments When Resources are Limited</vt:lpstr>
      <vt:lpstr>Choosing Capital Investments When Resources are Limited</vt:lpstr>
      <vt:lpstr>Choosing Capital Investments When Resources are Limited</vt:lpstr>
      <vt:lpstr>Choosing Capital Investments When Resources are Limited</vt:lpstr>
      <vt:lpstr>Payback</vt:lpstr>
      <vt:lpstr>Payback</vt:lpstr>
      <vt:lpstr>Payback for Project I</vt:lpstr>
      <vt:lpstr>Payback for Project II</vt:lpstr>
      <vt:lpstr>Discounted Payback</vt:lpstr>
      <vt:lpstr>Book Rate of Return</vt:lpstr>
      <vt:lpstr>Internal Rate of Return </vt:lpstr>
      <vt:lpstr>Internal Rate of Return </vt:lpstr>
      <vt:lpstr>Multiple Rates of Return</vt:lpstr>
      <vt:lpstr>Internal Rate of Return </vt:lpstr>
      <vt:lpstr>Incremental Investment</vt:lpstr>
      <vt:lpstr>Internal Rate of Return </vt:lpstr>
      <vt:lpstr>Modified IRR</vt:lpstr>
      <vt:lpstr>MIRR for Project L</vt:lpstr>
      <vt:lpstr>The discount rate that equates PV and TV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 PRESENT VALUE AND OTHER INVESTMENT CRITERIA</dc:title>
  <dc:creator>SAM</dc:creator>
  <cp:lastModifiedBy>Kaveri Krishnan</cp:lastModifiedBy>
  <cp:revision>44</cp:revision>
  <dcterms:created xsi:type="dcterms:W3CDTF">2018-11-28T06:03:17Z</dcterms:created>
  <dcterms:modified xsi:type="dcterms:W3CDTF">2024-09-28T10:41:24Z</dcterms:modified>
</cp:coreProperties>
</file>