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8" r:id="rId3"/>
    <p:sldId id="295" r:id="rId4"/>
    <p:sldId id="288" r:id="rId5"/>
    <p:sldId id="274" r:id="rId6"/>
    <p:sldId id="276" r:id="rId7"/>
    <p:sldId id="296" r:id="rId8"/>
    <p:sldId id="298" r:id="rId9"/>
    <p:sldId id="297" r:id="rId10"/>
    <p:sldId id="299" r:id="rId11"/>
    <p:sldId id="300" r:id="rId12"/>
    <p:sldId id="301" r:id="rId13"/>
    <p:sldId id="302" r:id="rId14"/>
    <p:sldId id="303" r:id="rId15"/>
    <p:sldId id="304" r:id="rId16"/>
    <p:sldId id="292" r:id="rId17"/>
    <p:sldId id="277" r:id="rId18"/>
    <p:sldId id="278" r:id="rId19"/>
    <p:sldId id="279" r:id="rId20"/>
    <p:sldId id="280" r:id="rId21"/>
    <p:sldId id="281" r:id="rId22"/>
    <p:sldId id="282" r:id="rId23"/>
    <p:sldId id="293" r:id="rId24"/>
    <p:sldId id="284" r:id="rId25"/>
    <p:sldId id="261" r:id="rId26"/>
    <p:sldId id="30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94660"/>
  </p:normalViewPr>
  <p:slideViewPr>
    <p:cSldViewPr snapToGrid="0">
      <p:cViewPr varScale="1">
        <p:scale>
          <a:sx n="69" d="100"/>
          <a:sy n="69" d="100"/>
        </p:scale>
        <p:origin x="9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80A47-0C5F-4D33-BFC3-CDCFC406A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73C107-BC38-4429-B939-2BE0F2D31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03FD1-074D-4B6A-9AB1-0D46D2585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D9243-3CC6-4DBE-941F-51AE1E8E5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FCFFD-4B38-42C1-A03D-FA07C07F3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490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95520-EFF0-4C5F-A344-2CDFE04FF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53C4F-88A0-4888-834C-19ABEEC89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1DB85-F078-4A3C-8E05-846CFA527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660BD-5126-4FE0-881F-1443C55FD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22CD7-4BD9-47D5-9D40-06A9F6BE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903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EDC1D-6FD8-462B-A464-049523182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BE1141-DCE0-4B32-A15A-0CF77CD24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6042E-89C8-43CB-8936-4A96FDDAB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26E53-471A-4196-8938-01BA503A0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4C063-0AEE-4C59-85EA-5414F4D6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51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45B04-8FEE-4DB3-8C70-59653C4CD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150D6-8AAB-458D-8A48-8A2A937278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64ADAF-4F39-42D2-BD86-0D1AA698E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85E92-F2CC-4B72-892F-2936E87AC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98D0F-B730-442C-B8DC-8C135735C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B292C-A98E-4AC1-9D4C-114FB011B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0595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E788-F875-4175-A8DE-625CF3551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BC856-5005-49B0-A5A6-3E411E5A5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13FA67-F038-4D2B-9D2C-245DA50A40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6EC75A-F973-4306-BC82-38AD9F00C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7D4B52-F3B2-4298-9361-9B76BD3CBB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43459C-CAB2-4C33-9BB7-E3890EF2F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52326B-700F-414C-8B48-48652048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AF3569-0B3C-48AB-9486-385942AB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3893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EAE6-3421-4F15-8A5F-04998AB48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DF772-CEB3-4444-A976-D9A5B8E12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414623-F940-4F61-9799-413D56AE7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D08DF1-3484-4AE3-96A7-176939E60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6079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EB57CB-D3F0-4670-BAA4-8937B1DC7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554176-3711-40F1-B5EE-E430BC8D9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617AE-9341-4872-A7E0-1DA9F6F87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905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83B99-C4BC-4FFF-8111-D68C75C8B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7ED55-99F5-4D4C-8A51-10B3EF6F4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79CD4-369C-4F0C-87F8-8573B3F13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10832D-990B-4358-819F-9EE146053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E66D6-14F5-4A77-A470-287CE6DAF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C6D2D-D3D6-4136-B6D5-21F4D2E44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833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0CFC4-83E5-4332-81C9-8AF479B77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5C695E-8DBB-4C48-8EBC-68B474DDF0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A3559-3E06-45FB-9108-2E81FED3C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7F6401-F6CD-4CBD-9521-03D292D48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9A9EA2-419A-4B87-875B-9440508D4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8A2B2C-762B-4EE6-9706-139CE0497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55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D964B-B3C7-4B93-8F69-5A729354C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A03167-42E5-440A-BCEB-24200DF8A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8D26-C156-4AA2-904F-4C1B60CB8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ED947-3016-4801-B200-211827F2E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A135-ECD8-47CF-8227-F7462F790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06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08C6B4-30A7-40D9-9AB1-600C8BE68C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FE9CF4-5709-4930-97FD-A9689A3E2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ED23F-C106-4DD1-8144-37A92F14C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A248-AF86-4A2D-9801-DD244C16D5EB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63D09-C837-4BF3-8F83-6229C0B05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EB6D9-5928-4953-B785-5A64A8DC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595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DE2D3F-42FD-492A-946E-1B228D5C3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4F429-77F1-443F-9395-8347141EE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56B40-8512-4DE8-8891-2D084DFD46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4A248-AF86-4A2D-9801-DD244C16D5EB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4CC79-F3D4-4B9E-9C37-F19A10B1E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37792-D8AC-46B7-96A4-3B7580CE5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00D8E-08DD-48CA-A872-0A08B9B2EE9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111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useofbots.com/news-detail/11893-1-what-is-the-difference-between-image-processing-and-computer-visi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ouseofbots.com/news-detail/11893-1-what-is-the-difference-between-image-processing-and-computer-vision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vispera.co/technology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650B2-C324-4632-AF49-204AA0F2D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754" y="250666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Computer vision 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8222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BBB4F1-FB9D-4538-B842-40D2F57C8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933" y="310961"/>
            <a:ext cx="8260170" cy="623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39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FF373-F761-43AC-8270-C071F7D47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What is Vision ! </a:t>
            </a:r>
          </a:p>
        </p:txBody>
      </p:sp>
    </p:spTree>
    <p:extLst>
      <p:ext uri="{BB962C8B-B14F-4D97-AF65-F5344CB8AC3E}">
        <p14:creationId xmlns:p14="http://schemas.microsoft.com/office/powerpoint/2010/main" val="3618755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68CBB-AF82-468D-953E-A75F32C5F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Difference between Computer Vision and Image processing. </a:t>
            </a:r>
          </a:p>
        </p:txBody>
      </p:sp>
    </p:spTree>
    <p:extLst>
      <p:ext uri="{BB962C8B-B14F-4D97-AF65-F5344CB8AC3E}">
        <p14:creationId xmlns:p14="http://schemas.microsoft.com/office/powerpoint/2010/main" val="1770340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houseofbots.com/images/news/11893/cover.png">
            <a:extLst>
              <a:ext uri="{FF2B5EF4-FFF2-40B4-BE49-F238E27FC236}">
                <a16:creationId xmlns:a16="http://schemas.microsoft.com/office/drawing/2014/main" id="{6CD0A4D8-7DA6-4570-879F-E41D1F3A1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01" y="569927"/>
            <a:ext cx="9960658" cy="525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2DA68D-74CD-409E-A3D4-3D8BD317EC65}"/>
              </a:ext>
            </a:extLst>
          </p:cNvPr>
          <p:cNvSpPr txBox="1"/>
          <p:nvPr/>
        </p:nvSpPr>
        <p:spPr>
          <a:xfrm>
            <a:off x="6183622" y="6552268"/>
            <a:ext cx="1013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dirty="0">
                <a:hlinkClick r:id="rId3"/>
              </a:rPr>
              <a:t>https://www.houseofbots.com/news-detail/11893-1-what-is-the-difference-between-image-processing-and-computer-vision</a:t>
            </a:r>
            <a:endParaRPr lang="en-IN" sz="800" dirty="0"/>
          </a:p>
        </p:txBody>
      </p:sp>
    </p:spTree>
    <p:extLst>
      <p:ext uri="{BB962C8B-B14F-4D97-AF65-F5344CB8AC3E}">
        <p14:creationId xmlns:p14="http://schemas.microsoft.com/office/powerpoint/2010/main" val="511215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5BAEFE-BFF1-4D87-AC29-D54A19BF1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56" y="305732"/>
            <a:ext cx="10719512" cy="24751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CBE33B-ED29-4337-9C10-27B83D8E2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256" y="3286876"/>
            <a:ext cx="11026732" cy="30620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A06CD-2FAF-4588-BE01-4A0523B6841E}"/>
              </a:ext>
            </a:extLst>
          </p:cNvPr>
          <p:cNvSpPr txBox="1"/>
          <p:nvPr/>
        </p:nvSpPr>
        <p:spPr>
          <a:xfrm>
            <a:off x="6183622" y="6552268"/>
            <a:ext cx="1013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dirty="0">
                <a:hlinkClick r:id="rId4"/>
              </a:rPr>
              <a:t>https://www.houseofbots.com/news-detail/11893-1-what-is-the-difference-between-image-processing-and-computer-vision</a:t>
            </a:r>
            <a:endParaRPr lang="en-IN" sz="800" dirty="0"/>
          </a:p>
        </p:txBody>
      </p:sp>
    </p:spTree>
    <p:extLst>
      <p:ext uri="{BB962C8B-B14F-4D97-AF65-F5344CB8AC3E}">
        <p14:creationId xmlns:p14="http://schemas.microsoft.com/office/powerpoint/2010/main" val="3890112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 introduction to computer vision and CNNs">
            <a:extLst>
              <a:ext uri="{FF2B5EF4-FFF2-40B4-BE49-F238E27FC236}">
                <a16:creationId xmlns:a16="http://schemas.microsoft.com/office/drawing/2014/main" id="{DF5562C7-782C-4DC8-8352-3D932540F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979" y="688566"/>
            <a:ext cx="9106726" cy="415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71FA4E-2EFD-423D-83A0-ED05BBA93390}"/>
              </a:ext>
            </a:extLst>
          </p:cNvPr>
          <p:cNvSpPr txBox="1"/>
          <p:nvPr/>
        </p:nvSpPr>
        <p:spPr>
          <a:xfrm>
            <a:off x="1563329" y="5407741"/>
            <a:ext cx="7059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ImageNet Large Scale Visual Recognition Challenge (ILSVRC)</a:t>
            </a:r>
          </a:p>
          <a:p>
            <a:endParaRPr lang="en-IN" dirty="0"/>
          </a:p>
          <a:p>
            <a:r>
              <a:rPr lang="en-IN" dirty="0" err="1"/>
              <a:t>Alexnet</a:t>
            </a:r>
            <a:r>
              <a:rPr lang="en-IN" dirty="0"/>
              <a:t> 2012 </a:t>
            </a:r>
          </a:p>
        </p:txBody>
      </p:sp>
    </p:spTree>
    <p:extLst>
      <p:ext uri="{BB962C8B-B14F-4D97-AF65-F5344CB8AC3E}">
        <p14:creationId xmlns:p14="http://schemas.microsoft.com/office/powerpoint/2010/main" val="2745932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B1BC7-D7EC-47D1-BA81-5ED9CE6DF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Let’s see how machine sees </a:t>
            </a:r>
          </a:p>
        </p:txBody>
      </p:sp>
    </p:spTree>
    <p:extLst>
      <p:ext uri="{BB962C8B-B14F-4D97-AF65-F5344CB8AC3E}">
        <p14:creationId xmlns:p14="http://schemas.microsoft.com/office/powerpoint/2010/main" val="1459486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317DF2-3EC3-4F01-901C-7E1C5097C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972" y="1066800"/>
            <a:ext cx="7586056" cy="39968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8D61CA-8859-4372-AD56-13546B454FE8}"/>
              </a:ext>
            </a:extLst>
          </p:cNvPr>
          <p:cNvSpPr txBox="1"/>
          <p:nvPr/>
        </p:nvSpPr>
        <p:spPr>
          <a:xfrm>
            <a:off x="9756742" y="6381947"/>
            <a:ext cx="1941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@Kathrin Melcher</a:t>
            </a:r>
          </a:p>
        </p:txBody>
      </p:sp>
    </p:spTree>
    <p:extLst>
      <p:ext uri="{BB962C8B-B14F-4D97-AF65-F5344CB8AC3E}">
        <p14:creationId xmlns:p14="http://schemas.microsoft.com/office/powerpoint/2010/main" val="1616883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27F1F2-5045-4B94-98FC-83B8030D3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212" y="1185094"/>
            <a:ext cx="7210425" cy="41338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1B0333-D46C-4206-AA3A-005D25518F48}"/>
              </a:ext>
            </a:extLst>
          </p:cNvPr>
          <p:cNvSpPr txBox="1"/>
          <p:nvPr/>
        </p:nvSpPr>
        <p:spPr>
          <a:xfrm>
            <a:off x="9756742" y="6381947"/>
            <a:ext cx="1941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@Kathrin Melcher</a:t>
            </a:r>
          </a:p>
        </p:txBody>
      </p:sp>
    </p:spTree>
    <p:extLst>
      <p:ext uri="{BB962C8B-B14F-4D97-AF65-F5344CB8AC3E}">
        <p14:creationId xmlns:p14="http://schemas.microsoft.com/office/powerpoint/2010/main" val="4243233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FE5E9-CD96-4EFC-9907-5299DF8EB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7132" y="2766218"/>
            <a:ext cx="5477759" cy="1325563"/>
          </a:xfrm>
        </p:spPr>
        <p:txBody>
          <a:bodyPr/>
          <a:lstStyle/>
          <a:p>
            <a:r>
              <a:rPr lang="en-IN" dirty="0"/>
              <a:t>Features in CV </a:t>
            </a:r>
          </a:p>
        </p:txBody>
      </p:sp>
    </p:spTree>
    <p:extLst>
      <p:ext uri="{BB962C8B-B14F-4D97-AF65-F5344CB8AC3E}">
        <p14:creationId xmlns:p14="http://schemas.microsoft.com/office/powerpoint/2010/main" val="4140351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AA5FCB-2255-4EFB-873A-14B2030D1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396" y="786696"/>
            <a:ext cx="5593433" cy="49735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F4BDDE-8837-43A2-8B83-5C6858669955}"/>
              </a:ext>
            </a:extLst>
          </p:cNvPr>
          <p:cNvSpPr txBox="1"/>
          <p:nvPr/>
        </p:nvSpPr>
        <p:spPr>
          <a:xfrm>
            <a:off x="9756742" y="6381947"/>
            <a:ext cx="1941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@Kathrin Melcher</a:t>
            </a:r>
          </a:p>
        </p:txBody>
      </p:sp>
    </p:spTree>
    <p:extLst>
      <p:ext uri="{BB962C8B-B14F-4D97-AF65-F5344CB8AC3E}">
        <p14:creationId xmlns:p14="http://schemas.microsoft.com/office/powerpoint/2010/main" val="4185688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094298-D269-4894-8B62-309E38971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080" y="918573"/>
            <a:ext cx="4597875" cy="43473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6F3AF6-6F78-4D65-B936-F70EECB85263}"/>
              </a:ext>
            </a:extLst>
          </p:cNvPr>
          <p:cNvSpPr txBox="1"/>
          <p:nvPr/>
        </p:nvSpPr>
        <p:spPr>
          <a:xfrm>
            <a:off x="9756742" y="6381947"/>
            <a:ext cx="1941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@Kathrin Melcher</a:t>
            </a:r>
          </a:p>
        </p:txBody>
      </p:sp>
    </p:spTree>
    <p:extLst>
      <p:ext uri="{BB962C8B-B14F-4D97-AF65-F5344CB8AC3E}">
        <p14:creationId xmlns:p14="http://schemas.microsoft.com/office/powerpoint/2010/main" val="1612202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8AF328-8420-433E-8575-43D029F97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117" y="710985"/>
            <a:ext cx="5385867" cy="48225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58007E-9E72-42DC-ABFB-1E97771C6458}"/>
              </a:ext>
            </a:extLst>
          </p:cNvPr>
          <p:cNvSpPr txBox="1"/>
          <p:nvPr/>
        </p:nvSpPr>
        <p:spPr>
          <a:xfrm>
            <a:off x="9756742" y="6381947"/>
            <a:ext cx="1941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@Kathrin Melcher</a:t>
            </a:r>
          </a:p>
        </p:txBody>
      </p:sp>
    </p:spTree>
    <p:extLst>
      <p:ext uri="{BB962C8B-B14F-4D97-AF65-F5344CB8AC3E}">
        <p14:creationId xmlns:p14="http://schemas.microsoft.com/office/powerpoint/2010/main" val="1836574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iro.medium.com/max/1400/1*3hDhkzqJStXTp37lS_M5aA.png">
            <a:extLst>
              <a:ext uri="{FF2B5EF4-FFF2-40B4-BE49-F238E27FC236}">
                <a16:creationId xmlns:a16="http://schemas.microsoft.com/office/drawing/2014/main" id="{40C5FD13-0261-49B4-9FD5-1265A42FC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849" y="245097"/>
            <a:ext cx="7272899" cy="532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7FD497-60C1-44F0-8BD6-15AA775BAF5B}"/>
              </a:ext>
            </a:extLst>
          </p:cNvPr>
          <p:cNvSpPr txBox="1"/>
          <p:nvPr/>
        </p:nvSpPr>
        <p:spPr>
          <a:xfrm>
            <a:off x="10360058" y="6457361"/>
            <a:ext cx="1432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@Aryaman Sharda</a:t>
            </a:r>
          </a:p>
        </p:txBody>
      </p:sp>
    </p:spTree>
    <p:extLst>
      <p:ext uri="{BB962C8B-B14F-4D97-AF65-F5344CB8AC3E}">
        <p14:creationId xmlns:p14="http://schemas.microsoft.com/office/powerpoint/2010/main" val="3530288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5E65E-91C1-4D0A-8749-AF0D0E42A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CV tasks </a:t>
            </a:r>
          </a:p>
        </p:txBody>
      </p:sp>
    </p:spTree>
    <p:extLst>
      <p:ext uri="{BB962C8B-B14F-4D97-AF65-F5344CB8AC3E}">
        <p14:creationId xmlns:p14="http://schemas.microsoft.com/office/powerpoint/2010/main" val="2552959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6C9EF8-ADF4-4027-9C7D-F9925C456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572" y="811147"/>
            <a:ext cx="3609239" cy="418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53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4D66D8-CE2F-4645-815D-587DDA0C4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631" y="0"/>
            <a:ext cx="5287701" cy="569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14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BCB16E-87E2-4BC8-B307-A432FD1A4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607" y="568946"/>
            <a:ext cx="4724905" cy="485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9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0319AB-47D5-458C-9773-1E27A1176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984" y="352524"/>
            <a:ext cx="5146201" cy="561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4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AF2123-20D7-4116-A7F8-CE9ACBCA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526" y="520536"/>
            <a:ext cx="4529088" cy="488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40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ED5684-F954-4CDE-AF92-8C20E1603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806" y="1343025"/>
            <a:ext cx="4481856" cy="462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8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enCV - Wikipedia">
            <a:extLst>
              <a:ext uri="{FF2B5EF4-FFF2-40B4-BE49-F238E27FC236}">
                <a16:creationId xmlns:a16="http://schemas.microsoft.com/office/drawing/2014/main" id="{02FD1EF8-B041-4D9D-82D3-A8A5DC431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981" y="1759236"/>
            <a:ext cx="1924050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ensorFlow is in a relationship with Keras — Introducing TF 2.0 | by  Muhammad Zaid | Towards Data Science">
            <a:extLst>
              <a:ext uri="{FF2B5EF4-FFF2-40B4-BE49-F238E27FC236}">
                <a16:creationId xmlns:a16="http://schemas.microsoft.com/office/drawing/2014/main" id="{5EE063C3-A35C-4E43-BE3C-B88DF05D6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264" y="1988199"/>
            <a:ext cx="57150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653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F7115-1191-4869-B4C7-FDBE659C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Application areas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E29C92-CFF3-43D8-AE28-BFA0C037D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0532" y="1596420"/>
            <a:ext cx="7357867" cy="482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90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helf Display Planogram Example - SmartDraw | Interior vintage">
            <a:extLst>
              <a:ext uri="{FF2B5EF4-FFF2-40B4-BE49-F238E27FC236}">
                <a16:creationId xmlns:a16="http://schemas.microsoft.com/office/drawing/2014/main" id="{1648DD2D-5975-48F2-B645-2EAD7CDC3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802" y="398519"/>
            <a:ext cx="9314075" cy="628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0014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vispera.co/images/images-for-web-vispera/technology/technology_2.svg">
            <a:extLst>
              <a:ext uri="{FF2B5EF4-FFF2-40B4-BE49-F238E27FC236}">
                <a16:creationId xmlns:a16="http://schemas.microsoft.com/office/drawing/2014/main" id="{533A01EE-B2E4-4B06-A4FF-7DB7E62E32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BF1BD6-DD07-4D78-B061-0E8EC18B5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81" y="402553"/>
            <a:ext cx="10370198" cy="49459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9350D6-82F4-41F9-954A-6EC1C977B036}"/>
              </a:ext>
            </a:extLst>
          </p:cNvPr>
          <p:cNvSpPr txBox="1"/>
          <p:nvPr/>
        </p:nvSpPr>
        <p:spPr>
          <a:xfrm>
            <a:off x="10162095" y="6381946"/>
            <a:ext cx="37424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>
                <a:hlinkClick r:id="rId3"/>
              </a:rPr>
              <a:t>https://vispera.co/technology</a:t>
            </a:r>
            <a:endParaRPr lang="en-IN" sz="1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EAE591-F464-4116-AC1F-903FC668F90F}"/>
              </a:ext>
            </a:extLst>
          </p:cNvPr>
          <p:cNvSpPr/>
          <p:nvPr/>
        </p:nvSpPr>
        <p:spPr>
          <a:xfrm>
            <a:off x="3526664" y="5784334"/>
            <a:ext cx="3066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Computer vision in planogram </a:t>
            </a:r>
          </a:p>
        </p:txBody>
      </p:sp>
    </p:spTree>
    <p:extLst>
      <p:ext uri="{BB962C8B-B14F-4D97-AF65-F5344CB8AC3E}">
        <p14:creationId xmlns:p14="http://schemas.microsoft.com/office/powerpoint/2010/main" val="780577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9845</TotalTime>
  <Words>89</Words>
  <Application>Microsoft Office PowerPoint</Application>
  <PresentationFormat>Widescreen</PresentationFormat>
  <Paragraphs>20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Features in CV </vt:lpstr>
      <vt:lpstr>PowerPoint Presentation</vt:lpstr>
      <vt:lpstr>PowerPoint Presentation</vt:lpstr>
      <vt:lpstr>PowerPoint Presentation</vt:lpstr>
      <vt:lpstr>PowerPoint Presentation</vt:lpstr>
      <vt:lpstr>CV tasks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 areas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65</cp:revision>
  <dcterms:created xsi:type="dcterms:W3CDTF">2020-08-31T19:41:38Z</dcterms:created>
  <dcterms:modified xsi:type="dcterms:W3CDTF">2024-08-31T10:51:08Z</dcterms:modified>
</cp:coreProperties>
</file>