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10" r:id="rId2"/>
    <p:sldId id="392" r:id="rId3"/>
    <p:sldId id="377" r:id="rId4"/>
    <p:sldId id="378" r:id="rId5"/>
    <p:sldId id="384" r:id="rId6"/>
    <p:sldId id="382" r:id="rId7"/>
    <p:sldId id="379" r:id="rId8"/>
    <p:sldId id="380" r:id="rId9"/>
    <p:sldId id="393" r:id="rId10"/>
    <p:sldId id="381" r:id="rId11"/>
    <p:sldId id="406" r:id="rId12"/>
    <p:sldId id="385" r:id="rId13"/>
    <p:sldId id="386" r:id="rId14"/>
    <p:sldId id="387" r:id="rId15"/>
    <p:sldId id="388" r:id="rId16"/>
    <p:sldId id="389" r:id="rId17"/>
    <p:sldId id="390" r:id="rId18"/>
    <p:sldId id="391" r:id="rId19"/>
    <p:sldId id="394" r:id="rId20"/>
    <p:sldId id="395" r:id="rId21"/>
    <p:sldId id="396" r:id="rId22"/>
    <p:sldId id="397" r:id="rId23"/>
    <p:sldId id="415" r:id="rId24"/>
    <p:sldId id="416" r:id="rId25"/>
    <p:sldId id="398" r:id="rId26"/>
    <p:sldId id="399" r:id="rId27"/>
    <p:sldId id="400" r:id="rId28"/>
    <p:sldId id="401" r:id="rId29"/>
    <p:sldId id="417" r:id="rId30"/>
    <p:sldId id="403" r:id="rId31"/>
    <p:sldId id="404" r:id="rId32"/>
    <p:sldId id="405" r:id="rId33"/>
    <p:sldId id="407" r:id="rId34"/>
    <p:sldId id="410" r:id="rId35"/>
    <p:sldId id="408" r:id="rId36"/>
    <p:sldId id="409" r:id="rId37"/>
    <p:sldId id="411" r:id="rId38"/>
    <p:sldId id="419" r:id="rId39"/>
  </p:sldIdLst>
  <p:sldSz cx="12192000" cy="6858000"/>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59" autoAdjust="0"/>
    <p:restoredTop sz="94660"/>
  </p:normalViewPr>
  <p:slideViewPr>
    <p:cSldViewPr snapToGrid="0">
      <p:cViewPr varScale="1">
        <p:scale>
          <a:sx n="72" d="100"/>
          <a:sy n="72" d="100"/>
        </p:scale>
        <p:origin x="69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_rels/data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4" Type="http://schemas.openxmlformats.org/officeDocument/2006/relationships/image" Target="../media/image15.svg"/></Relationships>
</file>

<file path=ppt/diagrams/_rels/data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svg"/><Relationship Id="rId1" Type="http://schemas.openxmlformats.org/officeDocument/2006/relationships/image" Target="../media/image9.png"/><Relationship Id="rId6" Type="http://schemas.openxmlformats.org/officeDocument/2006/relationships/image" Target="../media/image8.svg"/><Relationship Id="rId5" Type="http://schemas.openxmlformats.org/officeDocument/2006/relationships/image" Target="../media/image11.png"/><Relationship Id="rId4" Type="http://schemas.openxmlformats.org/officeDocument/2006/relationships/image" Target="../media/image6.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svg"/><Relationship Id="rId1" Type="http://schemas.openxmlformats.org/officeDocument/2006/relationships/image" Target="../media/image16.png"/><Relationship Id="rId4" Type="http://schemas.openxmlformats.org/officeDocument/2006/relationships/image" Target="../media/image15.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9.svg"/><Relationship Id="rId1" Type="http://schemas.openxmlformats.org/officeDocument/2006/relationships/image" Target="../media/image24.png"/><Relationship Id="rId6" Type="http://schemas.openxmlformats.org/officeDocument/2006/relationships/image" Target="../media/image23.svg"/><Relationship Id="rId5" Type="http://schemas.openxmlformats.org/officeDocument/2006/relationships/image" Target="../media/image26.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0390C3-23CE-4A30-979E-5CB27F5FABC5}"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76EC7880-9550-434C-8EF6-2E42EB6F6E98}">
      <dgm:prSet custT="1"/>
      <dgm:spPr/>
      <dgm:t>
        <a:bodyPr/>
        <a:lstStyle/>
        <a:p>
          <a:r>
            <a:rPr lang="en-US" sz="4000"/>
            <a:t>Technology assessments</a:t>
          </a:r>
        </a:p>
      </dgm:t>
    </dgm:pt>
    <dgm:pt modelId="{1B5E128E-FAAA-45EE-BB28-829096D61CAF}" type="parTrans" cxnId="{1DB4D9B0-776D-4EBF-AB57-2CB1607AD4F3}">
      <dgm:prSet/>
      <dgm:spPr/>
      <dgm:t>
        <a:bodyPr/>
        <a:lstStyle/>
        <a:p>
          <a:endParaRPr lang="en-US" sz="4000"/>
        </a:p>
      </dgm:t>
    </dgm:pt>
    <dgm:pt modelId="{2E4CF352-6E80-46C5-AF5D-AC1438F324EA}" type="sibTrans" cxnId="{1DB4D9B0-776D-4EBF-AB57-2CB1607AD4F3}">
      <dgm:prSet/>
      <dgm:spPr/>
      <dgm:t>
        <a:bodyPr/>
        <a:lstStyle/>
        <a:p>
          <a:endParaRPr lang="en-US" sz="4000"/>
        </a:p>
      </dgm:t>
    </dgm:pt>
    <dgm:pt modelId="{26D55218-1617-401A-9621-080920721B20}">
      <dgm:prSet custT="1"/>
      <dgm:spPr/>
      <dgm:t>
        <a:bodyPr/>
        <a:lstStyle/>
        <a:p>
          <a:r>
            <a:rPr lang="en-US" sz="4000" dirty="0"/>
            <a:t>Impact statements</a:t>
          </a:r>
        </a:p>
      </dgm:t>
    </dgm:pt>
    <dgm:pt modelId="{2CFF9FCB-8068-492D-82E1-32A328A1AB5D}" type="parTrans" cxnId="{E1DC1538-D3A4-443E-A4C7-A30AC2E25013}">
      <dgm:prSet/>
      <dgm:spPr/>
      <dgm:t>
        <a:bodyPr/>
        <a:lstStyle/>
        <a:p>
          <a:endParaRPr lang="en-US" sz="4000"/>
        </a:p>
      </dgm:t>
    </dgm:pt>
    <dgm:pt modelId="{E2A45A34-E3C3-4E73-9AEA-B241012CD8B0}" type="sibTrans" cxnId="{E1DC1538-D3A4-443E-A4C7-A30AC2E25013}">
      <dgm:prSet/>
      <dgm:spPr/>
      <dgm:t>
        <a:bodyPr/>
        <a:lstStyle/>
        <a:p>
          <a:endParaRPr lang="en-US" sz="4000"/>
        </a:p>
      </dgm:t>
    </dgm:pt>
    <dgm:pt modelId="{EA9EB420-2407-4643-9C1B-973B0E34E41D}" type="pres">
      <dgm:prSet presAssocID="{C70390C3-23CE-4A30-979E-5CB27F5FABC5}" presName="hierChild1" presStyleCnt="0">
        <dgm:presLayoutVars>
          <dgm:chPref val="1"/>
          <dgm:dir/>
          <dgm:animOne val="branch"/>
          <dgm:animLvl val="lvl"/>
          <dgm:resizeHandles/>
        </dgm:presLayoutVars>
      </dgm:prSet>
      <dgm:spPr/>
    </dgm:pt>
    <dgm:pt modelId="{C335CBA3-3863-4B20-B173-4351909162C0}" type="pres">
      <dgm:prSet presAssocID="{76EC7880-9550-434C-8EF6-2E42EB6F6E98}" presName="hierRoot1" presStyleCnt="0"/>
      <dgm:spPr/>
    </dgm:pt>
    <dgm:pt modelId="{1A2A6BDB-E783-4B5D-8AD4-B87B68FA07B1}" type="pres">
      <dgm:prSet presAssocID="{76EC7880-9550-434C-8EF6-2E42EB6F6E98}" presName="composite" presStyleCnt="0"/>
      <dgm:spPr/>
    </dgm:pt>
    <dgm:pt modelId="{D5B84820-CAE0-4F37-8E84-78BD0AAF654F}" type="pres">
      <dgm:prSet presAssocID="{76EC7880-9550-434C-8EF6-2E42EB6F6E98}" presName="background" presStyleLbl="node0" presStyleIdx="0" presStyleCnt="2"/>
      <dgm:spPr/>
    </dgm:pt>
    <dgm:pt modelId="{49D6F86F-DC4B-4CAA-A926-D5011EB7713E}" type="pres">
      <dgm:prSet presAssocID="{76EC7880-9550-434C-8EF6-2E42EB6F6E98}" presName="text" presStyleLbl="fgAcc0" presStyleIdx="0" presStyleCnt="2">
        <dgm:presLayoutVars>
          <dgm:chPref val="3"/>
        </dgm:presLayoutVars>
      </dgm:prSet>
      <dgm:spPr/>
    </dgm:pt>
    <dgm:pt modelId="{59A20F81-00E1-43D5-A537-3ACB95142C75}" type="pres">
      <dgm:prSet presAssocID="{76EC7880-9550-434C-8EF6-2E42EB6F6E98}" presName="hierChild2" presStyleCnt="0"/>
      <dgm:spPr/>
    </dgm:pt>
    <dgm:pt modelId="{C29F3B2A-F4E1-4912-A5FB-C0CF7061189A}" type="pres">
      <dgm:prSet presAssocID="{26D55218-1617-401A-9621-080920721B20}" presName="hierRoot1" presStyleCnt="0"/>
      <dgm:spPr/>
    </dgm:pt>
    <dgm:pt modelId="{CE14A642-F974-4CFE-B869-CCEB53095ADC}" type="pres">
      <dgm:prSet presAssocID="{26D55218-1617-401A-9621-080920721B20}" presName="composite" presStyleCnt="0"/>
      <dgm:spPr/>
    </dgm:pt>
    <dgm:pt modelId="{A780409C-AD2A-401F-A4BC-E6979C2C1A9A}" type="pres">
      <dgm:prSet presAssocID="{26D55218-1617-401A-9621-080920721B20}" presName="background" presStyleLbl="node0" presStyleIdx="1" presStyleCnt="2"/>
      <dgm:spPr/>
    </dgm:pt>
    <dgm:pt modelId="{DF9F22DD-894A-4372-8CE7-5EDD7BACE51A}" type="pres">
      <dgm:prSet presAssocID="{26D55218-1617-401A-9621-080920721B20}" presName="text" presStyleLbl="fgAcc0" presStyleIdx="1" presStyleCnt="2">
        <dgm:presLayoutVars>
          <dgm:chPref val="3"/>
        </dgm:presLayoutVars>
      </dgm:prSet>
      <dgm:spPr/>
    </dgm:pt>
    <dgm:pt modelId="{91410885-55E2-4374-BCC3-8C88AE549307}" type="pres">
      <dgm:prSet presAssocID="{26D55218-1617-401A-9621-080920721B20}" presName="hierChild2" presStyleCnt="0"/>
      <dgm:spPr/>
    </dgm:pt>
  </dgm:ptLst>
  <dgm:cxnLst>
    <dgm:cxn modelId="{E1DC1538-D3A4-443E-A4C7-A30AC2E25013}" srcId="{C70390C3-23CE-4A30-979E-5CB27F5FABC5}" destId="{26D55218-1617-401A-9621-080920721B20}" srcOrd="1" destOrd="0" parTransId="{2CFF9FCB-8068-492D-82E1-32A328A1AB5D}" sibTransId="{E2A45A34-E3C3-4E73-9AEA-B241012CD8B0}"/>
    <dgm:cxn modelId="{BE2B32AB-6C69-46A2-BE96-22A9A4E5A1E6}" type="presOf" srcId="{26D55218-1617-401A-9621-080920721B20}" destId="{DF9F22DD-894A-4372-8CE7-5EDD7BACE51A}" srcOrd="0" destOrd="0" presId="urn:microsoft.com/office/officeart/2005/8/layout/hierarchy1"/>
    <dgm:cxn modelId="{1DB4D9B0-776D-4EBF-AB57-2CB1607AD4F3}" srcId="{C70390C3-23CE-4A30-979E-5CB27F5FABC5}" destId="{76EC7880-9550-434C-8EF6-2E42EB6F6E98}" srcOrd="0" destOrd="0" parTransId="{1B5E128E-FAAA-45EE-BB28-829096D61CAF}" sibTransId="{2E4CF352-6E80-46C5-AF5D-AC1438F324EA}"/>
    <dgm:cxn modelId="{2A0CA7C8-36D3-4D3E-B368-5C1E2FCF1EB8}" type="presOf" srcId="{C70390C3-23CE-4A30-979E-5CB27F5FABC5}" destId="{EA9EB420-2407-4643-9C1B-973B0E34E41D}" srcOrd="0" destOrd="0" presId="urn:microsoft.com/office/officeart/2005/8/layout/hierarchy1"/>
    <dgm:cxn modelId="{B60216C9-4F1C-4B2A-AFC4-8EAD27A24A81}" type="presOf" srcId="{76EC7880-9550-434C-8EF6-2E42EB6F6E98}" destId="{49D6F86F-DC4B-4CAA-A926-D5011EB7713E}" srcOrd="0" destOrd="0" presId="urn:microsoft.com/office/officeart/2005/8/layout/hierarchy1"/>
    <dgm:cxn modelId="{0044D01A-E598-40E4-AB50-45EE01CFE1F4}" type="presParOf" srcId="{EA9EB420-2407-4643-9C1B-973B0E34E41D}" destId="{C335CBA3-3863-4B20-B173-4351909162C0}" srcOrd="0" destOrd="0" presId="urn:microsoft.com/office/officeart/2005/8/layout/hierarchy1"/>
    <dgm:cxn modelId="{24F90FF5-31B9-43E4-A6F4-91DD21F778BE}" type="presParOf" srcId="{C335CBA3-3863-4B20-B173-4351909162C0}" destId="{1A2A6BDB-E783-4B5D-8AD4-B87B68FA07B1}" srcOrd="0" destOrd="0" presId="urn:microsoft.com/office/officeart/2005/8/layout/hierarchy1"/>
    <dgm:cxn modelId="{39B1CAAD-7359-4ED9-9705-448FE63D4A79}" type="presParOf" srcId="{1A2A6BDB-E783-4B5D-8AD4-B87B68FA07B1}" destId="{D5B84820-CAE0-4F37-8E84-78BD0AAF654F}" srcOrd="0" destOrd="0" presId="urn:microsoft.com/office/officeart/2005/8/layout/hierarchy1"/>
    <dgm:cxn modelId="{249FE3C5-1C64-4FA3-AEB8-F1C60CABF266}" type="presParOf" srcId="{1A2A6BDB-E783-4B5D-8AD4-B87B68FA07B1}" destId="{49D6F86F-DC4B-4CAA-A926-D5011EB7713E}" srcOrd="1" destOrd="0" presId="urn:microsoft.com/office/officeart/2005/8/layout/hierarchy1"/>
    <dgm:cxn modelId="{7464C106-6B73-44A8-A4FB-4FDEFA235BDA}" type="presParOf" srcId="{C335CBA3-3863-4B20-B173-4351909162C0}" destId="{59A20F81-00E1-43D5-A537-3ACB95142C75}" srcOrd="1" destOrd="0" presId="urn:microsoft.com/office/officeart/2005/8/layout/hierarchy1"/>
    <dgm:cxn modelId="{8A613790-E26D-40C9-8FB7-0F19049DB58D}" type="presParOf" srcId="{EA9EB420-2407-4643-9C1B-973B0E34E41D}" destId="{C29F3B2A-F4E1-4912-A5FB-C0CF7061189A}" srcOrd="1" destOrd="0" presId="urn:microsoft.com/office/officeart/2005/8/layout/hierarchy1"/>
    <dgm:cxn modelId="{87428C83-93FD-419E-BB19-7FD69CD03CA0}" type="presParOf" srcId="{C29F3B2A-F4E1-4912-A5FB-C0CF7061189A}" destId="{CE14A642-F974-4CFE-B869-CCEB53095ADC}" srcOrd="0" destOrd="0" presId="urn:microsoft.com/office/officeart/2005/8/layout/hierarchy1"/>
    <dgm:cxn modelId="{873DC7FC-E725-4980-9EDD-12BF539AC542}" type="presParOf" srcId="{CE14A642-F974-4CFE-B869-CCEB53095ADC}" destId="{A780409C-AD2A-401F-A4BC-E6979C2C1A9A}" srcOrd="0" destOrd="0" presId="urn:microsoft.com/office/officeart/2005/8/layout/hierarchy1"/>
    <dgm:cxn modelId="{1207D280-7A5A-4D81-AFD5-8EF0C4D99140}" type="presParOf" srcId="{CE14A642-F974-4CFE-B869-CCEB53095ADC}" destId="{DF9F22DD-894A-4372-8CE7-5EDD7BACE51A}" srcOrd="1" destOrd="0" presId="urn:microsoft.com/office/officeart/2005/8/layout/hierarchy1"/>
    <dgm:cxn modelId="{FE5C722F-BD19-4C61-B432-D87CB90C71C7}" type="presParOf" srcId="{C29F3B2A-F4E1-4912-A5FB-C0CF7061189A}" destId="{91410885-55E2-4374-BCC3-8C88AE54930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AC4943-05A2-42C1-8F2B-D52456089B26}"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BAC275F-DF46-4409-ABBE-2F3CE33DD631}">
      <dgm:prSet/>
      <dgm:spPr/>
      <dgm:t>
        <a:bodyPr/>
        <a:lstStyle/>
        <a:p>
          <a:r>
            <a:rPr lang="en-US"/>
            <a:t>Academia</a:t>
          </a:r>
        </a:p>
      </dgm:t>
    </dgm:pt>
    <dgm:pt modelId="{4D88BC89-85F5-4D5F-B1B9-E43A7464400D}" type="parTrans" cxnId="{FB81D449-DFDC-4DDD-8B19-14DC1B55D971}">
      <dgm:prSet/>
      <dgm:spPr/>
      <dgm:t>
        <a:bodyPr/>
        <a:lstStyle/>
        <a:p>
          <a:endParaRPr lang="en-US"/>
        </a:p>
      </dgm:t>
    </dgm:pt>
    <dgm:pt modelId="{AB0CDC33-5B5E-4FA1-B58B-877DA4A31624}" type="sibTrans" cxnId="{FB81D449-DFDC-4DDD-8B19-14DC1B55D971}">
      <dgm:prSet/>
      <dgm:spPr/>
      <dgm:t>
        <a:bodyPr/>
        <a:lstStyle/>
        <a:p>
          <a:endParaRPr lang="en-US"/>
        </a:p>
      </dgm:t>
    </dgm:pt>
    <dgm:pt modelId="{EB7D848D-9E02-42D0-8FB3-7CC436FE08B4}">
      <dgm:prSet/>
      <dgm:spPr/>
      <dgm:t>
        <a:bodyPr/>
        <a:lstStyle/>
        <a:p>
          <a:r>
            <a:rPr lang="en-US"/>
            <a:t>Regulatory and standards bodies</a:t>
          </a:r>
        </a:p>
      </dgm:t>
    </dgm:pt>
    <dgm:pt modelId="{2C32115E-95A1-4F8A-8BEC-4DF075AA7EF9}" type="parTrans" cxnId="{EF18F96E-47D6-4996-82A9-F5E1C4068382}">
      <dgm:prSet/>
      <dgm:spPr/>
      <dgm:t>
        <a:bodyPr/>
        <a:lstStyle/>
        <a:p>
          <a:endParaRPr lang="en-US"/>
        </a:p>
      </dgm:t>
    </dgm:pt>
    <dgm:pt modelId="{DCA53EA2-1C41-4C8A-9918-B752C9EBC018}" type="sibTrans" cxnId="{EF18F96E-47D6-4996-82A9-F5E1C4068382}">
      <dgm:prSet/>
      <dgm:spPr/>
      <dgm:t>
        <a:bodyPr/>
        <a:lstStyle/>
        <a:p>
          <a:endParaRPr lang="en-US"/>
        </a:p>
      </dgm:t>
    </dgm:pt>
    <dgm:pt modelId="{9F43C4FA-0AEF-4D48-A106-EBA9E9F1B3B5}">
      <dgm:prSet/>
      <dgm:spPr/>
      <dgm:t>
        <a:bodyPr/>
        <a:lstStyle/>
        <a:p>
          <a:r>
            <a:rPr lang="en-US"/>
            <a:t>Different depths</a:t>
          </a:r>
        </a:p>
      </dgm:t>
    </dgm:pt>
    <dgm:pt modelId="{3518BE57-52EA-4723-9FFA-8F12C3541246}" type="parTrans" cxnId="{A73A5060-C4B7-44BD-AE85-BC668160E66C}">
      <dgm:prSet/>
      <dgm:spPr/>
      <dgm:t>
        <a:bodyPr/>
        <a:lstStyle/>
        <a:p>
          <a:endParaRPr lang="en-US"/>
        </a:p>
      </dgm:t>
    </dgm:pt>
    <dgm:pt modelId="{6C54DFBF-5EA8-4FBE-965D-5FCC9FA5CACC}" type="sibTrans" cxnId="{A73A5060-C4B7-44BD-AE85-BC668160E66C}">
      <dgm:prSet/>
      <dgm:spPr/>
      <dgm:t>
        <a:bodyPr/>
        <a:lstStyle/>
        <a:p>
          <a:endParaRPr lang="en-US"/>
        </a:p>
      </dgm:t>
    </dgm:pt>
    <dgm:pt modelId="{92B7A75D-CBB2-4BA4-8097-B44F0364F616}" type="pres">
      <dgm:prSet presAssocID="{D3AC4943-05A2-42C1-8F2B-D52456089B26}" presName="root" presStyleCnt="0">
        <dgm:presLayoutVars>
          <dgm:dir/>
          <dgm:resizeHandles val="exact"/>
        </dgm:presLayoutVars>
      </dgm:prSet>
      <dgm:spPr/>
    </dgm:pt>
    <dgm:pt modelId="{5977712A-9241-431F-8EB5-96EC14C3A5D9}" type="pres">
      <dgm:prSet presAssocID="{EBAC275F-DF46-4409-ABBE-2F3CE33DD631}" presName="compNode" presStyleCnt="0"/>
      <dgm:spPr/>
    </dgm:pt>
    <dgm:pt modelId="{ACEBACCA-B9E4-4100-9741-B7A2215CB888}" type="pres">
      <dgm:prSet presAssocID="{EBAC275F-DF46-4409-ABBE-2F3CE33DD63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71E2782E-532D-4F6F-956F-F7ED8AC7EDD9}" type="pres">
      <dgm:prSet presAssocID="{EBAC275F-DF46-4409-ABBE-2F3CE33DD631}" presName="spaceRect" presStyleCnt="0"/>
      <dgm:spPr/>
    </dgm:pt>
    <dgm:pt modelId="{B513BF22-CAE3-46D0-8557-E2D9197F92E7}" type="pres">
      <dgm:prSet presAssocID="{EBAC275F-DF46-4409-ABBE-2F3CE33DD631}" presName="textRect" presStyleLbl="revTx" presStyleIdx="0" presStyleCnt="3">
        <dgm:presLayoutVars>
          <dgm:chMax val="1"/>
          <dgm:chPref val="1"/>
        </dgm:presLayoutVars>
      </dgm:prSet>
      <dgm:spPr/>
    </dgm:pt>
    <dgm:pt modelId="{1012195B-A459-4AEC-A524-A78503FB4395}" type="pres">
      <dgm:prSet presAssocID="{AB0CDC33-5B5E-4FA1-B58B-877DA4A31624}" presName="sibTrans" presStyleCnt="0"/>
      <dgm:spPr/>
    </dgm:pt>
    <dgm:pt modelId="{E1598A9A-8D26-488C-986B-50EA2FB0236B}" type="pres">
      <dgm:prSet presAssocID="{EB7D848D-9E02-42D0-8FB3-7CC436FE08B4}" presName="compNode" presStyleCnt="0"/>
      <dgm:spPr/>
    </dgm:pt>
    <dgm:pt modelId="{B0E63D64-94B6-419E-86C1-3367DBEE0825}" type="pres">
      <dgm:prSet presAssocID="{EB7D848D-9E02-42D0-8FB3-7CC436FE08B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avel"/>
        </a:ext>
      </dgm:extLst>
    </dgm:pt>
    <dgm:pt modelId="{B57447B6-9694-4E4F-89CA-2D96BCC050F5}" type="pres">
      <dgm:prSet presAssocID="{EB7D848D-9E02-42D0-8FB3-7CC436FE08B4}" presName="spaceRect" presStyleCnt="0"/>
      <dgm:spPr/>
    </dgm:pt>
    <dgm:pt modelId="{EDE64FDA-AA8D-4C91-9416-C674C99DB784}" type="pres">
      <dgm:prSet presAssocID="{EB7D848D-9E02-42D0-8FB3-7CC436FE08B4}" presName="textRect" presStyleLbl="revTx" presStyleIdx="1" presStyleCnt="3">
        <dgm:presLayoutVars>
          <dgm:chMax val="1"/>
          <dgm:chPref val="1"/>
        </dgm:presLayoutVars>
      </dgm:prSet>
      <dgm:spPr/>
    </dgm:pt>
    <dgm:pt modelId="{D56035C6-0E9C-4608-883F-59D66ADEBA22}" type="pres">
      <dgm:prSet presAssocID="{DCA53EA2-1C41-4C8A-9918-B752C9EBC018}" presName="sibTrans" presStyleCnt="0"/>
      <dgm:spPr/>
    </dgm:pt>
    <dgm:pt modelId="{1425C7BE-FA71-4CD7-B319-B2A713410D2E}" type="pres">
      <dgm:prSet presAssocID="{9F43C4FA-0AEF-4D48-A106-EBA9E9F1B3B5}" presName="compNode" presStyleCnt="0"/>
      <dgm:spPr/>
    </dgm:pt>
    <dgm:pt modelId="{1F668B59-3195-4B00-8EE5-DC3C6101D7AD}" type="pres">
      <dgm:prSet presAssocID="{9F43C4FA-0AEF-4D48-A106-EBA9E9F1B3B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hell"/>
        </a:ext>
      </dgm:extLst>
    </dgm:pt>
    <dgm:pt modelId="{27880094-0953-4D37-8A05-CC442DA9D27A}" type="pres">
      <dgm:prSet presAssocID="{9F43C4FA-0AEF-4D48-A106-EBA9E9F1B3B5}" presName="spaceRect" presStyleCnt="0"/>
      <dgm:spPr/>
    </dgm:pt>
    <dgm:pt modelId="{03C520D4-540C-4D01-8D60-9C23D582AF44}" type="pres">
      <dgm:prSet presAssocID="{9F43C4FA-0AEF-4D48-A106-EBA9E9F1B3B5}" presName="textRect" presStyleLbl="revTx" presStyleIdx="2" presStyleCnt="3">
        <dgm:presLayoutVars>
          <dgm:chMax val="1"/>
          <dgm:chPref val="1"/>
        </dgm:presLayoutVars>
      </dgm:prSet>
      <dgm:spPr/>
    </dgm:pt>
  </dgm:ptLst>
  <dgm:cxnLst>
    <dgm:cxn modelId="{56A5A233-E7E2-4792-8546-DC261C191231}" type="presOf" srcId="{D3AC4943-05A2-42C1-8F2B-D52456089B26}" destId="{92B7A75D-CBB2-4BA4-8097-B44F0364F616}" srcOrd="0" destOrd="0" presId="urn:microsoft.com/office/officeart/2018/2/layout/IconLabelList"/>
    <dgm:cxn modelId="{A73A5060-C4B7-44BD-AE85-BC668160E66C}" srcId="{D3AC4943-05A2-42C1-8F2B-D52456089B26}" destId="{9F43C4FA-0AEF-4D48-A106-EBA9E9F1B3B5}" srcOrd="2" destOrd="0" parTransId="{3518BE57-52EA-4723-9FFA-8F12C3541246}" sibTransId="{6C54DFBF-5EA8-4FBE-965D-5FCC9FA5CACC}"/>
    <dgm:cxn modelId="{FB81D449-DFDC-4DDD-8B19-14DC1B55D971}" srcId="{D3AC4943-05A2-42C1-8F2B-D52456089B26}" destId="{EBAC275F-DF46-4409-ABBE-2F3CE33DD631}" srcOrd="0" destOrd="0" parTransId="{4D88BC89-85F5-4D5F-B1B9-E43A7464400D}" sibTransId="{AB0CDC33-5B5E-4FA1-B58B-877DA4A31624}"/>
    <dgm:cxn modelId="{EF18F96E-47D6-4996-82A9-F5E1C4068382}" srcId="{D3AC4943-05A2-42C1-8F2B-D52456089B26}" destId="{EB7D848D-9E02-42D0-8FB3-7CC436FE08B4}" srcOrd="1" destOrd="0" parTransId="{2C32115E-95A1-4F8A-8BEC-4DF075AA7EF9}" sibTransId="{DCA53EA2-1C41-4C8A-9918-B752C9EBC018}"/>
    <dgm:cxn modelId="{C55C6551-51A3-4CED-8EFB-9F92E89A83D2}" type="presOf" srcId="{EB7D848D-9E02-42D0-8FB3-7CC436FE08B4}" destId="{EDE64FDA-AA8D-4C91-9416-C674C99DB784}" srcOrd="0" destOrd="0" presId="urn:microsoft.com/office/officeart/2018/2/layout/IconLabelList"/>
    <dgm:cxn modelId="{416F3E93-2E6C-43BE-8084-B64F1FC5B503}" type="presOf" srcId="{EBAC275F-DF46-4409-ABBE-2F3CE33DD631}" destId="{B513BF22-CAE3-46D0-8557-E2D9197F92E7}" srcOrd="0" destOrd="0" presId="urn:microsoft.com/office/officeart/2018/2/layout/IconLabelList"/>
    <dgm:cxn modelId="{C284DAE1-1AB2-4A3B-BFD8-CAF849C47CB5}" type="presOf" srcId="{9F43C4FA-0AEF-4D48-A106-EBA9E9F1B3B5}" destId="{03C520D4-540C-4D01-8D60-9C23D582AF44}" srcOrd="0" destOrd="0" presId="urn:microsoft.com/office/officeart/2018/2/layout/IconLabelList"/>
    <dgm:cxn modelId="{5A1CAB78-94A1-42B5-AB3E-D466B7B130B3}" type="presParOf" srcId="{92B7A75D-CBB2-4BA4-8097-B44F0364F616}" destId="{5977712A-9241-431F-8EB5-96EC14C3A5D9}" srcOrd="0" destOrd="0" presId="urn:microsoft.com/office/officeart/2018/2/layout/IconLabelList"/>
    <dgm:cxn modelId="{7B17691A-9E24-45AD-8B25-69DF46D3F706}" type="presParOf" srcId="{5977712A-9241-431F-8EB5-96EC14C3A5D9}" destId="{ACEBACCA-B9E4-4100-9741-B7A2215CB888}" srcOrd="0" destOrd="0" presId="urn:microsoft.com/office/officeart/2018/2/layout/IconLabelList"/>
    <dgm:cxn modelId="{8879D228-40F8-42C5-9D16-569E35BB6F36}" type="presParOf" srcId="{5977712A-9241-431F-8EB5-96EC14C3A5D9}" destId="{71E2782E-532D-4F6F-956F-F7ED8AC7EDD9}" srcOrd="1" destOrd="0" presId="urn:microsoft.com/office/officeart/2018/2/layout/IconLabelList"/>
    <dgm:cxn modelId="{5031E806-00A9-4AC7-8E7B-BA936E1869FC}" type="presParOf" srcId="{5977712A-9241-431F-8EB5-96EC14C3A5D9}" destId="{B513BF22-CAE3-46D0-8557-E2D9197F92E7}" srcOrd="2" destOrd="0" presId="urn:microsoft.com/office/officeart/2018/2/layout/IconLabelList"/>
    <dgm:cxn modelId="{68B0F177-9338-4D59-B81F-3E093124A549}" type="presParOf" srcId="{92B7A75D-CBB2-4BA4-8097-B44F0364F616}" destId="{1012195B-A459-4AEC-A524-A78503FB4395}" srcOrd="1" destOrd="0" presId="urn:microsoft.com/office/officeart/2018/2/layout/IconLabelList"/>
    <dgm:cxn modelId="{C582E8BC-B78D-41FE-B17C-5D4CE9E94444}" type="presParOf" srcId="{92B7A75D-CBB2-4BA4-8097-B44F0364F616}" destId="{E1598A9A-8D26-488C-986B-50EA2FB0236B}" srcOrd="2" destOrd="0" presId="urn:microsoft.com/office/officeart/2018/2/layout/IconLabelList"/>
    <dgm:cxn modelId="{1FEA4AC8-043F-4847-906D-E3905FD30E1D}" type="presParOf" srcId="{E1598A9A-8D26-488C-986B-50EA2FB0236B}" destId="{B0E63D64-94B6-419E-86C1-3367DBEE0825}" srcOrd="0" destOrd="0" presId="urn:microsoft.com/office/officeart/2018/2/layout/IconLabelList"/>
    <dgm:cxn modelId="{AFA0927D-C35E-40CE-9BAE-8643766B4331}" type="presParOf" srcId="{E1598A9A-8D26-488C-986B-50EA2FB0236B}" destId="{B57447B6-9694-4E4F-89CA-2D96BCC050F5}" srcOrd="1" destOrd="0" presId="urn:microsoft.com/office/officeart/2018/2/layout/IconLabelList"/>
    <dgm:cxn modelId="{07148448-2FC0-4F92-8657-B95989EF391E}" type="presParOf" srcId="{E1598A9A-8D26-488C-986B-50EA2FB0236B}" destId="{EDE64FDA-AA8D-4C91-9416-C674C99DB784}" srcOrd="2" destOrd="0" presId="urn:microsoft.com/office/officeart/2018/2/layout/IconLabelList"/>
    <dgm:cxn modelId="{CCB39326-59BB-4EC7-9DF7-7788C5439FD7}" type="presParOf" srcId="{92B7A75D-CBB2-4BA4-8097-B44F0364F616}" destId="{D56035C6-0E9C-4608-883F-59D66ADEBA22}" srcOrd="3" destOrd="0" presId="urn:microsoft.com/office/officeart/2018/2/layout/IconLabelList"/>
    <dgm:cxn modelId="{42A4B193-D339-452B-923C-2660631E133B}" type="presParOf" srcId="{92B7A75D-CBB2-4BA4-8097-B44F0364F616}" destId="{1425C7BE-FA71-4CD7-B319-B2A713410D2E}" srcOrd="4" destOrd="0" presId="urn:microsoft.com/office/officeart/2018/2/layout/IconLabelList"/>
    <dgm:cxn modelId="{81A4E475-ECFE-4DC7-AF5C-01910365554F}" type="presParOf" srcId="{1425C7BE-FA71-4CD7-B319-B2A713410D2E}" destId="{1F668B59-3195-4B00-8EE5-DC3C6101D7AD}" srcOrd="0" destOrd="0" presId="urn:microsoft.com/office/officeart/2018/2/layout/IconLabelList"/>
    <dgm:cxn modelId="{D4AF4789-1697-4674-9958-BBB25D62F761}" type="presParOf" srcId="{1425C7BE-FA71-4CD7-B319-B2A713410D2E}" destId="{27880094-0953-4D37-8A05-CC442DA9D27A}" srcOrd="1" destOrd="0" presId="urn:microsoft.com/office/officeart/2018/2/layout/IconLabelList"/>
    <dgm:cxn modelId="{0FBDA62B-C6C7-4C4B-87A3-659F4F0438D7}" type="presParOf" srcId="{1425C7BE-FA71-4CD7-B319-B2A713410D2E}" destId="{03C520D4-540C-4D01-8D60-9C23D582AF44}"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848D7FB-CD2B-4C39-A988-B51B50B68759}"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4DFFEBB-F989-469A-95D1-0016F2C9921B}">
      <dgm:prSet/>
      <dgm:spPr/>
      <dgm:t>
        <a:bodyPr/>
        <a:lstStyle/>
        <a:p>
          <a:r>
            <a:rPr lang="en-US"/>
            <a:t>Important tool for accountability</a:t>
          </a:r>
        </a:p>
      </dgm:t>
    </dgm:pt>
    <dgm:pt modelId="{2AE5865A-D667-47EB-A27A-88517E3E6AB1}" type="parTrans" cxnId="{571EED1D-B221-4473-B9C1-23D8698A1FC5}">
      <dgm:prSet/>
      <dgm:spPr/>
      <dgm:t>
        <a:bodyPr/>
        <a:lstStyle/>
        <a:p>
          <a:endParaRPr lang="en-US"/>
        </a:p>
      </dgm:t>
    </dgm:pt>
    <dgm:pt modelId="{BCA6F182-7F4F-4FB5-AD37-A6702EDA6D3B}" type="sibTrans" cxnId="{571EED1D-B221-4473-B9C1-23D8698A1FC5}">
      <dgm:prSet/>
      <dgm:spPr/>
      <dgm:t>
        <a:bodyPr/>
        <a:lstStyle/>
        <a:p>
          <a:endParaRPr lang="en-US"/>
        </a:p>
      </dgm:t>
    </dgm:pt>
    <dgm:pt modelId="{3F194DD3-6B3B-433E-91B5-A3C9DEBF96E9}">
      <dgm:prSet/>
      <dgm:spPr/>
      <dgm:t>
        <a:bodyPr/>
        <a:lstStyle/>
        <a:p>
          <a:r>
            <a:rPr lang="en-US"/>
            <a:t>A process for building and demonstrating compliance</a:t>
          </a:r>
        </a:p>
      </dgm:t>
    </dgm:pt>
    <dgm:pt modelId="{B76FE6D5-FE6C-48E0-8042-869ACA28D9B0}" type="parTrans" cxnId="{2F02496F-E26A-454B-BB81-2CBD3A6BA847}">
      <dgm:prSet/>
      <dgm:spPr/>
      <dgm:t>
        <a:bodyPr/>
        <a:lstStyle/>
        <a:p>
          <a:endParaRPr lang="en-US"/>
        </a:p>
      </dgm:t>
    </dgm:pt>
    <dgm:pt modelId="{8B579D38-1DC2-4ED9-9E5A-D5AE1D71D3EC}" type="sibTrans" cxnId="{2F02496F-E26A-454B-BB81-2CBD3A6BA847}">
      <dgm:prSet/>
      <dgm:spPr/>
      <dgm:t>
        <a:bodyPr/>
        <a:lstStyle/>
        <a:p>
          <a:endParaRPr lang="en-US"/>
        </a:p>
      </dgm:t>
    </dgm:pt>
    <dgm:pt modelId="{29A24E40-18DE-4606-8449-E57F02F6E893}" type="pres">
      <dgm:prSet presAssocID="{4848D7FB-CD2B-4C39-A988-B51B50B68759}" presName="root" presStyleCnt="0">
        <dgm:presLayoutVars>
          <dgm:dir/>
          <dgm:resizeHandles val="exact"/>
        </dgm:presLayoutVars>
      </dgm:prSet>
      <dgm:spPr/>
    </dgm:pt>
    <dgm:pt modelId="{08BC3620-73C1-4770-9222-C66D0C03E649}" type="pres">
      <dgm:prSet presAssocID="{24DFFEBB-F989-469A-95D1-0016F2C9921B}" presName="compNode" presStyleCnt="0"/>
      <dgm:spPr/>
    </dgm:pt>
    <dgm:pt modelId="{CD25E75C-5CF9-420C-83E4-FECE36C764C3}" type="pres">
      <dgm:prSet presAssocID="{24DFFEBB-F989-469A-95D1-0016F2C9921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 List"/>
        </a:ext>
      </dgm:extLst>
    </dgm:pt>
    <dgm:pt modelId="{DE53C5D9-A231-48A0-8D4C-F3CD86CB95FF}" type="pres">
      <dgm:prSet presAssocID="{24DFFEBB-F989-469A-95D1-0016F2C9921B}" presName="spaceRect" presStyleCnt="0"/>
      <dgm:spPr/>
    </dgm:pt>
    <dgm:pt modelId="{1D466F7E-ABA5-442F-93AE-2D96CCF136E5}" type="pres">
      <dgm:prSet presAssocID="{24DFFEBB-F989-469A-95D1-0016F2C9921B}" presName="textRect" presStyleLbl="revTx" presStyleIdx="0" presStyleCnt="2">
        <dgm:presLayoutVars>
          <dgm:chMax val="1"/>
          <dgm:chPref val="1"/>
        </dgm:presLayoutVars>
      </dgm:prSet>
      <dgm:spPr/>
    </dgm:pt>
    <dgm:pt modelId="{E5B4FAC9-F902-4C48-86D5-847E99DB944F}" type="pres">
      <dgm:prSet presAssocID="{BCA6F182-7F4F-4FB5-AD37-A6702EDA6D3B}" presName="sibTrans" presStyleCnt="0"/>
      <dgm:spPr/>
    </dgm:pt>
    <dgm:pt modelId="{1A3DECFD-42D6-46EB-8B50-C4C075190BD5}" type="pres">
      <dgm:prSet presAssocID="{3F194DD3-6B3B-433E-91B5-A3C9DEBF96E9}" presName="compNode" presStyleCnt="0"/>
      <dgm:spPr/>
    </dgm:pt>
    <dgm:pt modelId="{76B39D24-1799-4A87-871C-3A6780A0A869}" type="pres">
      <dgm:prSet presAssocID="{3F194DD3-6B3B-433E-91B5-A3C9DEBF96E9}"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lldozer"/>
        </a:ext>
      </dgm:extLst>
    </dgm:pt>
    <dgm:pt modelId="{6012CC62-B997-436C-B444-5DD0F9726C9B}" type="pres">
      <dgm:prSet presAssocID="{3F194DD3-6B3B-433E-91B5-A3C9DEBF96E9}" presName="spaceRect" presStyleCnt="0"/>
      <dgm:spPr/>
    </dgm:pt>
    <dgm:pt modelId="{57C50E8B-00AC-4CB0-BCC1-B6A97978A573}" type="pres">
      <dgm:prSet presAssocID="{3F194DD3-6B3B-433E-91B5-A3C9DEBF96E9}" presName="textRect" presStyleLbl="revTx" presStyleIdx="1" presStyleCnt="2">
        <dgm:presLayoutVars>
          <dgm:chMax val="1"/>
          <dgm:chPref val="1"/>
        </dgm:presLayoutVars>
      </dgm:prSet>
      <dgm:spPr/>
    </dgm:pt>
  </dgm:ptLst>
  <dgm:cxnLst>
    <dgm:cxn modelId="{F1865E1C-0722-4D6E-BD89-3A8867C6360B}" type="presOf" srcId="{3F194DD3-6B3B-433E-91B5-A3C9DEBF96E9}" destId="{57C50E8B-00AC-4CB0-BCC1-B6A97978A573}" srcOrd="0" destOrd="0" presId="urn:microsoft.com/office/officeart/2018/2/layout/IconLabelList"/>
    <dgm:cxn modelId="{571EED1D-B221-4473-B9C1-23D8698A1FC5}" srcId="{4848D7FB-CD2B-4C39-A988-B51B50B68759}" destId="{24DFFEBB-F989-469A-95D1-0016F2C9921B}" srcOrd="0" destOrd="0" parTransId="{2AE5865A-D667-47EB-A27A-88517E3E6AB1}" sibTransId="{BCA6F182-7F4F-4FB5-AD37-A6702EDA6D3B}"/>
    <dgm:cxn modelId="{2F02496F-E26A-454B-BB81-2CBD3A6BA847}" srcId="{4848D7FB-CD2B-4C39-A988-B51B50B68759}" destId="{3F194DD3-6B3B-433E-91B5-A3C9DEBF96E9}" srcOrd="1" destOrd="0" parTransId="{B76FE6D5-FE6C-48E0-8042-869ACA28D9B0}" sibTransId="{8B579D38-1DC2-4ED9-9E5A-D5AE1D71D3EC}"/>
    <dgm:cxn modelId="{F79389A2-2C19-4497-8D82-35CE587952CD}" type="presOf" srcId="{4848D7FB-CD2B-4C39-A988-B51B50B68759}" destId="{29A24E40-18DE-4606-8449-E57F02F6E893}" srcOrd="0" destOrd="0" presId="urn:microsoft.com/office/officeart/2018/2/layout/IconLabelList"/>
    <dgm:cxn modelId="{5628ACEB-CCBD-4DBF-B0E2-9EDB31D8D24E}" type="presOf" srcId="{24DFFEBB-F989-469A-95D1-0016F2C9921B}" destId="{1D466F7E-ABA5-442F-93AE-2D96CCF136E5}" srcOrd="0" destOrd="0" presId="urn:microsoft.com/office/officeart/2018/2/layout/IconLabelList"/>
    <dgm:cxn modelId="{9AAF9135-2F12-43EE-94D6-03C3C321459F}" type="presParOf" srcId="{29A24E40-18DE-4606-8449-E57F02F6E893}" destId="{08BC3620-73C1-4770-9222-C66D0C03E649}" srcOrd="0" destOrd="0" presId="urn:microsoft.com/office/officeart/2018/2/layout/IconLabelList"/>
    <dgm:cxn modelId="{BDD4921A-2424-4CD5-9CEA-81E6F4198EFD}" type="presParOf" srcId="{08BC3620-73C1-4770-9222-C66D0C03E649}" destId="{CD25E75C-5CF9-420C-83E4-FECE36C764C3}" srcOrd="0" destOrd="0" presId="urn:microsoft.com/office/officeart/2018/2/layout/IconLabelList"/>
    <dgm:cxn modelId="{16DC2308-7795-4D2E-8C50-62BCF29649BC}" type="presParOf" srcId="{08BC3620-73C1-4770-9222-C66D0C03E649}" destId="{DE53C5D9-A231-48A0-8D4C-F3CD86CB95FF}" srcOrd="1" destOrd="0" presId="urn:microsoft.com/office/officeart/2018/2/layout/IconLabelList"/>
    <dgm:cxn modelId="{195EF99E-1865-49AE-8F85-BE36818BCC49}" type="presParOf" srcId="{08BC3620-73C1-4770-9222-C66D0C03E649}" destId="{1D466F7E-ABA5-442F-93AE-2D96CCF136E5}" srcOrd="2" destOrd="0" presId="urn:microsoft.com/office/officeart/2018/2/layout/IconLabelList"/>
    <dgm:cxn modelId="{4888A368-8C2F-41CB-8BBA-F23C4A454C06}" type="presParOf" srcId="{29A24E40-18DE-4606-8449-E57F02F6E893}" destId="{E5B4FAC9-F902-4C48-86D5-847E99DB944F}" srcOrd="1" destOrd="0" presId="urn:microsoft.com/office/officeart/2018/2/layout/IconLabelList"/>
    <dgm:cxn modelId="{D8326234-3947-41B6-93DC-43FA086F4BE1}" type="presParOf" srcId="{29A24E40-18DE-4606-8449-E57F02F6E893}" destId="{1A3DECFD-42D6-46EB-8B50-C4C075190BD5}" srcOrd="2" destOrd="0" presId="urn:microsoft.com/office/officeart/2018/2/layout/IconLabelList"/>
    <dgm:cxn modelId="{08173E96-878F-4D9F-870B-11CB2CCB0629}" type="presParOf" srcId="{1A3DECFD-42D6-46EB-8B50-C4C075190BD5}" destId="{76B39D24-1799-4A87-871C-3A6780A0A869}" srcOrd="0" destOrd="0" presId="urn:microsoft.com/office/officeart/2018/2/layout/IconLabelList"/>
    <dgm:cxn modelId="{B700BCAB-E004-4E56-BFB5-AC3533A71E07}" type="presParOf" srcId="{1A3DECFD-42D6-46EB-8B50-C4C075190BD5}" destId="{6012CC62-B997-436C-B444-5DD0F9726C9B}" srcOrd="1" destOrd="0" presId="urn:microsoft.com/office/officeart/2018/2/layout/IconLabelList"/>
    <dgm:cxn modelId="{379F2706-DFF6-44DE-8C94-521442B1F598}" type="presParOf" srcId="{1A3DECFD-42D6-46EB-8B50-C4C075190BD5}" destId="{57C50E8B-00AC-4CB0-BCC1-B6A97978A573}"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C9003C8-C8CB-4694-8A54-64C52EF03D97}"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5959566E-C9B4-468F-A7B6-DC6D0F679DA6}">
      <dgm:prSet/>
      <dgm:spPr/>
      <dgm:t>
        <a:bodyPr/>
        <a:lstStyle/>
        <a:p>
          <a:r>
            <a:rPr lang="en-US"/>
            <a:t>Evaluation or scoring</a:t>
          </a:r>
        </a:p>
      </dgm:t>
    </dgm:pt>
    <dgm:pt modelId="{10EC72A3-2251-48B3-8F86-F891FBF28765}" type="parTrans" cxnId="{312F2341-73F1-448B-AA02-D7D19B95EB5D}">
      <dgm:prSet/>
      <dgm:spPr/>
      <dgm:t>
        <a:bodyPr/>
        <a:lstStyle/>
        <a:p>
          <a:endParaRPr lang="en-US"/>
        </a:p>
      </dgm:t>
    </dgm:pt>
    <dgm:pt modelId="{C5BFD835-FADE-48ED-94DA-B710C826E6A4}" type="sibTrans" cxnId="{312F2341-73F1-448B-AA02-D7D19B95EB5D}">
      <dgm:prSet/>
      <dgm:spPr/>
      <dgm:t>
        <a:bodyPr/>
        <a:lstStyle/>
        <a:p>
          <a:endParaRPr lang="en-US"/>
        </a:p>
      </dgm:t>
    </dgm:pt>
    <dgm:pt modelId="{C704FE93-4A42-4AD1-AD67-CA081D586F10}">
      <dgm:prSet/>
      <dgm:spPr/>
      <dgm:t>
        <a:bodyPr/>
        <a:lstStyle/>
        <a:p>
          <a:r>
            <a:rPr lang="en-US"/>
            <a:t>Automated decision making with legal or similar significant effect</a:t>
          </a:r>
        </a:p>
      </dgm:t>
    </dgm:pt>
    <dgm:pt modelId="{FA6E49A0-C0D1-4052-9D1E-87C824E8E07E}" type="parTrans" cxnId="{1CFA39B5-2DD1-46CA-94D5-2FFAA569E911}">
      <dgm:prSet/>
      <dgm:spPr/>
      <dgm:t>
        <a:bodyPr/>
        <a:lstStyle/>
        <a:p>
          <a:endParaRPr lang="en-US"/>
        </a:p>
      </dgm:t>
    </dgm:pt>
    <dgm:pt modelId="{3DEFBAFF-D45A-496E-944F-19B9104D6FD5}" type="sibTrans" cxnId="{1CFA39B5-2DD1-46CA-94D5-2FFAA569E911}">
      <dgm:prSet/>
      <dgm:spPr/>
      <dgm:t>
        <a:bodyPr/>
        <a:lstStyle/>
        <a:p>
          <a:endParaRPr lang="en-US"/>
        </a:p>
      </dgm:t>
    </dgm:pt>
    <dgm:pt modelId="{AFE89069-A2F3-47FF-B68A-8B41CD7D81A4}">
      <dgm:prSet/>
      <dgm:spPr/>
      <dgm:t>
        <a:bodyPr/>
        <a:lstStyle/>
        <a:p>
          <a:r>
            <a:rPr lang="en-US"/>
            <a:t>Systematic monitoring</a:t>
          </a:r>
        </a:p>
      </dgm:t>
    </dgm:pt>
    <dgm:pt modelId="{7B084666-79DA-4530-A3BC-E022912EA762}" type="parTrans" cxnId="{D43BDC78-E73B-43C1-B3E9-D72F4398F8C5}">
      <dgm:prSet/>
      <dgm:spPr/>
      <dgm:t>
        <a:bodyPr/>
        <a:lstStyle/>
        <a:p>
          <a:endParaRPr lang="en-US"/>
        </a:p>
      </dgm:t>
    </dgm:pt>
    <dgm:pt modelId="{8F9D6C90-4B1D-4644-809C-4C0289EC2C15}" type="sibTrans" cxnId="{D43BDC78-E73B-43C1-B3E9-D72F4398F8C5}">
      <dgm:prSet/>
      <dgm:spPr/>
      <dgm:t>
        <a:bodyPr/>
        <a:lstStyle/>
        <a:p>
          <a:endParaRPr lang="en-US"/>
        </a:p>
      </dgm:t>
    </dgm:pt>
    <dgm:pt modelId="{3C6259C4-3CEA-4A5F-B13D-3C585B43DB6B}">
      <dgm:prSet/>
      <dgm:spPr/>
      <dgm:t>
        <a:bodyPr/>
        <a:lstStyle/>
        <a:p>
          <a:r>
            <a:rPr lang="en-US"/>
            <a:t>Sensitive data or data of highly personal nature</a:t>
          </a:r>
        </a:p>
      </dgm:t>
    </dgm:pt>
    <dgm:pt modelId="{DA3E62CD-A748-4D71-AACB-7CD36520AF69}" type="parTrans" cxnId="{7C7B3D80-DAE2-473B-A2AA-6E02E344DC94}">
      <dgm:prSet/>
      <dgm:spPr/>
      <dgm:t>
        <a:bodyPr/>
        <a:lstStyle/>
        <a:p>
          <a:endParaRPr lang="en-US"/>
        </a:p>
      </dgm:t>
    </dgm:pt>
    <dgm:pt modelId="{2C044B3F-0A62-4EF8-B15A-B04EBE22A8F6}" type="sibTrans" cxnId="{7C7B3D80-DAE2-473B-A2AA-6E02E344DC94}">
      <dgm:prSet/>
      <dgm:spPr/>
      <dgm:t>
        <a:bodyPr/>
        <a:lstStyle/>
        <a:p>
          <a:endParaRPr lang="en-US"/>
        </a:p>
      </dgm:t>
    </dgm:pt>
    <dgm:pt modelId="{4378B983-2E26-49F1-AA52-2437100089DE}">
      <dgm:prSet/>
      <dgm:spPr/>
      <dgm:t>
        <a:bodyPr/>
        <a:lstStyle/>
        <a:p>
          <a:r>
            <a:rPr lang="en-US"/>
            <a:t>Data processed on a large scale</a:t>
          </a:r>
        </a:p>
      </dgm:t>
    </dgm:pt>
    <dgm:pt modelId="{E28B9C2C-91FA-4D82-9D32-DF456591FF3D}" type="parTrans" cxnId="{2B5F3ED0-A20D-4803-9EBD-B70C50625F17}">
      <dgm:prSet/>
      <dgm:spPr/>
      <dgm:t>
        <a:bodyPr/>
        <a:lstStyle/>
        <a:p>
          <a:endParaRPr lang="en-US"/>
        </a:p>
      </dgm:t>
    </dgm:pt>
    <dgm:pt modelId="{6E6BD160-DB0C-4590-BAA4-3F02A942AD9A}" type="sibTrans" cxnId="{2B5F3ED0-A20D-4803-9EBD-B70C50625F17}">
      <dgm:prSet/>
      <dgm:spPr/>
      <dgm:t>
        <a:bodyPr/>
        <a:lstStyle/>
        <a:p>
          <a:endParaRPr lang="en-US"/>
        </a:p>
      </dgm:t>
    </dgm:pt>
    <dgm:pt modelId="{0219952B-94CD-45D0-BB13-E3111AB86CDA}">
      <dgm:prSet/>
      <dgm:spPr/>
      <dgm:t>
        <a:bodyPr/>
        <a:lstStyle/>
        <a:p>
          <a:r>
            <a:rPr lang="en-US"/>
            <a:t>Matching or combining datasets</a:t>
          </a:r>
        </a:p>
      </dgm:t>
    </dgm:pt>
    <dgm:pt modelId="{77861C7D-AF3D-4FCB-AB8D-78C4379035DB}" type="parTrans" cxnId="{7297D878-B76D-42E6-B933-7FCFD9B48F1E}">
      <dgm:prSet/>
      <dgm:spPr/>
      <dgm:t>
        <a:bodyPr/>
        <a:lstStyle/>
        <a:p>
          <a:endParaRPr lang="en-US"/>
        </a:p>
      </dgm:t>
    </dgm:pt>
    <dgm:pt modelId="{BB3845DD-F292-47D6-8CB8-D5067266FB62}" type="sibTrans" cxnId="{7297D878-B76D-42E6-B933-7FCFD9B48F1E}">
      <dgm:prSet/>
      <dgm:spPr/>
      <dgm:t>
        <a:bodyPr/>
        <a:lstStyle/>
        <a:p>
          <a:endParaRPr lang="en-US"/>
        </a:p>
      </dgm:t>
    </dgm:pt>
    <dgm:pt modelId="{A7001FC1-9D0E-4951-8A8A-F12A887B22E8}">
      <dgm:prSet/>
      <dgm:spPr/>
      <dgm:t>
        <a:bodyPr/>
        <a:lstStyle/>
        <a:p>
          <a:r>
            <a:rPr lang="en-US"/>
            <a:t>Data concerning vulnerable data subjects</a:t>
          </a:r>
        </a:p>
      </dgm:t>
    </dgm:pt>
    <dgm:pt modelId="{4DB3A572-9453-4DA4-8BDE-B20A318C00B3}" type="parTrans" cxnId="{94CBA321-BE0E-43C2-99BA-9079E9DA1B32}">
      <dgm:prSet/>
      <dgm:spPr/>
      <dgm:t>
        <a:bodyPr/>
        <a:lstStyle/>
        <a:p>
          <a:endParaRPr lang="en-US"/>
        </a:p>
      </dgm:t>
    </dgm:pt>
    <dgm:pt modelId="{0A133993-9AF9-48B0-8AC0-13094A2F94CB}" type="sibTrans" cxnId="{94CBA321-BE0E-43C2-99BA-9079E9DA1B32}">
      <dgm:prSet/>
      <dgm:spPr/>
      <dgm:t>
        <a:bodyPr/>
        <a:lstStyle/>
        <a:p>
          <a:endParaRPr lang="en-US"/>
        </a:p>
      </dgm:t>
    </dgm:pt>
    <dgm:pt modelId="{AD4D910F-BAF6-4BEF-91A0-6E5AB20CA60B}">
      <dgm:prSet/>
      <dgm:spPr/>
      <dgm:t>
        <a:bodyPr/>
        <a:lstStyle/>
        <a:p>
          <a:r>
            <a:rPr lang="en-US"/>
            <a:t>Innovative use or applying new technological or organizational solutions</a:t>
          </a:r>
        </a:p>
      </dgm:t>
    </dgm:pt>
    <dgm:pt modelId="{D5713F28-8047-4A01-AF41-298158500E48}" type="parTrans" cxnId="{AD6703AE-C9A2-40B1-9EFA-4E667A425F08}">
      <dgm:prSet/>
      <dgm:spPr/>
      <dgm:t>
        <a:bodyPr/>
        <a:lstStyle/>
        <a:p>
          <a:endParaRPr lang="en-US"/>
        </a:p>
      </dgm:t>
    </dgm:pt>
    <dgm:pt modelId="{E7D29BA7-DFF7-4CA3-AF5D-29589C9F32E9}" type="sibTrans" cxnId="{AD6703AE-C9A2-40B1-9EFA-4E667A425F08}">
      <dgm:prSet/>
      <dgm:spPr/>
      <dgm:t>
        <a:bodyPr/>
        <a:lstStyle/>
        <a:p>
          <a:endParaRPr lang="en-US"/>
        </a:p>
      </dgm:t>
    </dgm:pt>
    <dgm:pt modelId="{EB3D9082-4C1C-4B7F-A5F1-557FF447B6B8}">
      <dgm:prSet/>
      <dgm:spPr/>
      <dgm:t>
        <a:bodyPr/>
        <a:lstStyle/>
        <a:p>
          <a:r>
            <a:rPr lang="en-US"/>
            <a:t>Prevention of exercising a right or using a service or a contract</a:t>
          </a:r>
        </a:p>
      </dgm:t>
    </dgm:pt>
    <dgm:pt modelId="{122A3558-7937-4A2A-B7C8-FB93E5815B56}" type="parTrans" cxnId="{1D0A423F-A895-48B9-8594-A2B3C0170BE3}">
      <dgm:prSet/>
      <dgm:spPr/>
      <dgm:t>
        <a:bodyPr/>
        <a:lstStyle/>
        <a:p>
          <a:endParaRPr lang="en-US"/>
        </a:p>
      </dgm:t>
    </dgm:pt>
    <dgm:pt modelId="{4BADCB9E-CCF4-4571-9EC2-85BE56BD2D1C}" type="sibTrans" cxnId="{1D0A423F-A895-48B9-8594-A2B3C0170BE3}">
      <dgm:prSet/>
      <dgm:spPr/>
      <dgm:t>
        <a:bodyPr/>
        <a:lstStyle/>
        <a:p>
          <a:endParaRPr lang="en-US"/>
        </a:p>
      </dgm:t>
    </dgm:pt>
    <dgm:pt modelId="{10683F5E-2B85-4DC7-8BCD-779309F2CD97}" type="pres">
      <dgm:prSet presAssocID="{9C9003C8-C8CB-4694-8A54-64C52EF03D97}" presName="vert0" presStyleCnt="0">
        <dgm:presLayoutVars>
          <dgm:dir/>
          <dgm:animOne val="branch"/>
          <dgm:animLvl val="lvl"/>
        </dgm:presLayoutVars>
      </dgm:prSet>
      <dgm:spPr/>
    </dgm:pt>
    <dgm:pt modelId="{5690B542-30F7-4C87-8648-1F471E54CF97}" type="pres">
      <dgm:prSet presAssocID="{5959566E-C9B4-468F-A7B6-DC6D0F679DA6}" presName="thickLine" presStyleLbl="alignNode1" presStyleIdx="0" presStyleCnt="9"/>
      <dgm:spPr/>
    </dgm:pt>
    <dgm:pt modelId="{8239B6FA-9605-49A6-B3B2-B01D791B0CA3}" type="pres">
      <dgm:prSet presAssocID="{5959566E-C9B4-468F-A7B6-DC6D0F679DA6}" presName="horz1" presStyleCnt="0"/>
      <dgm:spPr/>
    </dgm:pt>
    <dgm:pt modelId="{4475871F-E739-4D10-ABBE-1E340C31AD10}" type="pres">
      <dgm:prSet presAssocID="{5959566E-C9B4-468F-A7B6-DC6D0F679DA6}" presName="tx1" presStyleLbl="revTx" presStyleIdx="0" presStyleCnt="9"/>
      <dgm:spPr/>
    </dgm:pt>
    <dgm:pt modelId="{B7D0A6C7-4BE8-40C9-83BA-E12B91F7328F}" type="pres">
      <dgm:prSet presAssocID="{5959566E-C9B4-468F-A7B6-DC6D0F679DA6}" presName="vert1" presStyleCnt="0"/>
      <dgm:spPr/>
    </dgm:pt>
    <dgm:pt modelId="{2E8654AB-CCBA-45D1-BD12-F66D181A1DA6}" type="pres">
      <dgm:prSet presAssocID="{C704FE93-4A42-4AD1-AD67-CA081D586F10}" presName="thickLine" presStyleLbl="alignNode1" presStyleIdx="1" presStyleCnt="9"/>
      <dgm:spPr/>
    </dgm:pt>
    <dgm:pt modelId="{29848BF9-D18B-4DCF-8204-00B1C2F579DB}" type="pres">
      <dgm:prSet presAssocID="{C704FE93-4A42-4AD1-AD67-CA081D586F10}" presName="horz1" presStyleCnt="0"/>
      <dgm:spPr/>
    </dgm:pt>
    <dgm:pt modelId="{3449AE33-839F-4332-8739-512286EBB1EF}" type="pres">
      <dgm:prSet presAssocID="{C704FE93-4A42-4AD1-AD67-CA081D586F10}" presName="tx1" presStyleLbl="revTx" presStyleIdx="1" presStyleCnt="9"/>
      <dgm:spPr/>
    </dgm:pt>
    <dgm:pt modelId="{195EC43B-71DF-4DA8-9771-C83D3539DEC3}" type="pres">
      <dgm:prSet presAssocID="{C704FE93-4A42-4AD1-AD67-CA081D586F10}" presName="vert1" presStyleCnt="0"/>
      <dgm:spPr/>
    </dgm:pt>
    <dgm:pt modelId="{3EAC0E31-18E2-4884-85C4-DAE3A7ED8DFA}" type="pres">
      <dgm:prSet presAssocID="{AFE89069-A2F3-47FF-B68A-8B41CD7D81A4}" presName="thickLine" presStyleLbl="alignNode1" presStyleIdx="2" presStyleCnt="9"/>
      <dgm:spPr/>
    </dgm:pt>
    <dgm:pt modelId="{DD5C5334-9C2A-48FE-8821-ECA09348BB17}" type="pres">
      <dgm:prSet presAssocID="{AFE89069-A2F3-47FF-B68A-8B41CD7D81A4}" presName="horz1" presStyleCnt="0"/>
      <dgm:spPr/>
    </dgm:pt>
    <dgm:pt modelId="{23CE0234-FAF9-4041-A6A5-0382D9C15D3B}" type="pres">
      <dgm:prSet presAssocID="{AFE89069-A2F3-47FF-B68A-8B41CD7D81A4}" presName="tx1" presStyleLbl="revTx" presStyleIdx="2" presStyleCnt="9"/>
      <dgm:spPr/>
    </dgm:pt>
    <dgm:pt modelId="{C38163B8-FB56-4622-94E8-2B854F326AE4}" type="pres">
      <dgm:prSet presAssocID="{AFE89069-A2F3-47FF-B68A-8B41CD7D81A4}" presName="vert1" presStyleCnt="0"/>
      <dgm:spPr/>
    </dgm:pt>
    <dgm:pt modelId="{1B5D0584-9992-4BA5-8B2F-6DA7494CCDAF}" type="pres">
      <dgm:prSet presAssocID="{3C6259C4-3CEA-4A5F-B13D-3C585B43DB6B}" presName="thickLine" presStyleLbl="alignNode1" presStyleIdx="3" presStyleCnt="9"/>
      <dgm:spPr/>
    </dgm:pt>
    <dgm:pt modelId="{9BB346A8-E6E2-44B2-908A-533916C86694}" type="pres">
      <dgm:prSet presAssocID="{3C6259C4-3CEA-4A5F-B13D-3C585B43DB6B}" presName="horz1" presStyleCnt="0"/>
      <dgm:spPr/>
    </dgm:pt>
    <dgm:pt modelId="{13930B99-1584-4E61-A08B-5214A5674710}" type="pres">
      <dgm:prSet presAssocID="{3C6259C4-3CEA-4A5F-B13D-3C585B43DB6B}" presName="tx1" presStyleLbl="revTx" presStyleIdx="3" presStyleCnt="9"/>
      <dgm:spPr/>
    </dgm:pt>
    <dgm:pt modelId="{8AE486DE-D2D1-428D-B180-F62A75D426B8}" type="pres">
      <dgm:prSet presAssocID="{3C6259C4-3CEA-4A5F-B13D-3C585B43DB6B}" presName="vert1" presStyleCnt="0"/>
      <dgm:spPr/>
    </dgm:pt>
    <dgm:pt modelId="{07447357-4D45-4890-8C39-16A0E3233E47}" type="pres">
      <dgm:prSet presAssocID="{4378B983-2E26-49F1-AA52-2437100089DE}" presName="thickLine" presStyleLbl="alignNode1" presStyleIdx="4" presStyleCnt="9"/>
      <dgm:spPr/>
    </dgm:pt>
    <dgm:pt modelId="{8F80441A-0ADA-4C41-9D5A-19460F575A28}" type="pres">
      <dgm:prSet presAssocID="{4378B983-2E26-49F1-AA52-2437100089DE}" presName="horz1" presStyleCnt="0"/>
      <dgm:spPr/>
    </dgm:pt>
    <dgm:pt modelId="{331AA609-6766-4592-AF70-7897DFBA02B6}" type="pres">
      <dgm:prSet presAssocID="{4378B983-2E26-49F1-AA52-2437100089DE}" presName="tx1" presStyleLbl="revTx" presStyleIdx="4" presStyleCnt="9"/>
      <dgm:spPr/>
    </dgm:pt>
    <dgm:pt modelId="{8B4B4B0E-2871-4252-8002-93136CD3F544}" type="pres">
      <dgm:prSet presAssocID="{4378B983-2E26-49F1-AA52-2437100089DE}" presName="vert1" presStyleCnt="0"/>
      <dgm:spPr/>
    </dgm:pt>
    <dgm:pt modelId="{35FE5229-4F9B-4D67-B50F-4CCC1812002F}" type="pres">
      <dgm:prSet presAssocID="{0219952B-94CD-45D0-BB13-E3111AB86CDA}" presName="thickLine" presStyleLbl="alignNode1" presStyleIdx="5" presStyleCnt="9"/>
      <dgm:spPr/>
    </dgm:pt>
    <dgm:pt modelId="{581ECC4B-B278-490A-8FC1-D5C006B0B719}" type="pres">
      <dgm:prSet presAssocID="{0219952B-94CD-45D0-BB13-E3111AB86CDA}" presName="horz1" presStyleCnt="0"/>
      <dgm:spPr/>
    </dgm:pt>
    <dgm:pt modelId="{1B044FFA-B547-418D-8677-D9CA595057B0}" type="pres">
      <dgm:prSet presAssocID="{0219952B-94CD-45D0-BB13-E3111AB86CDA}" presName="tx1" presStyleLbl="revTx" presStyleIdx="5" presStyleCnt="9"/>
      <dgm:spPr/>
    </dgm:pt>
    <dgm:pt modelId="{55AEFFFE-671C-4A80-BCD1-EB080DCB4D6E}" type="pres">
      <dgm:prSet presAssocID="{0219952B-94CD-45D0-BB13-E3111AB86CDA}" presName="vert1" presStyleCnt="0"/>
      <dgm:spPr/>
    </dgm:pt>
    <dgm:pt modelId="{EC9BC7FA-B55C-4565-BA93-E73BF2AAEFFB}" type="pres">
      <dgm:prSet presAssocID="{A7001FC1-9D0E-4951-8A8A-F12A887B22E8}" presName="thickLine" presStyleLbl="alignNode1" presStyleIdx="6" presStyleCnt="9"/>
      <dgm:spPr/>
    </dgm:pt>
    <dgm:pt modelId="{56969D77-B7A8-4E13-B8A8-A64966D12E98}" type="pres">
      <dgm:prSet presAssocID="{A7001FC1-9D0E-4951-8A8A-F12A887B22E8}" presName="horz1" presStyleCnt="0"/>
      <dgm:spPr/>
    </dgm:pt>
    <dgm:pt modelId="{422ADDF2-F36A-49AE-B13C-5BC65F82C9EC}" type="pres">
      <dgm:prSet presAssocID="{A7001FC1-9D0E-4951-8A8A-F12A887B22E8}" presName="tx1" presStyleLbl="revTx" presStyleIdx="6" presStyleCnt="9"/>
      <dgm:spPr/>
    </dgm:pt>
    <dgm:pt modelId="{869CE805-84A4-41E2-A72B-5ED77B1992F9}" type="pres">
      <dgm:prSet presAssocID="{A7001FC1-9D0E-4951-8A8A-F12A887B22E8}" presName="vert1" presStyleCnt="0"/>
      <dgm:spPr/>
    </dgm:pt>
    <dgm:pt modelId="{657249CB-8407-4E5D-BF8F-543DD1C8323A}" type="pres">
      <dgm:prSet presAssocID="{AD4D910F-BAF6-4BEF-91A0-6E5AB20CA60B}" presName="thickLine" presStyleLbl="alignNode1" presStyleIdx="7" presStyleCnt="9"/>
      <dgm:spPr/>
    </dgm:pt>
    <dgm:pt modelId="{A62AFFBC-4D7A-4294-8F87-F2A6F3FB91A9}" type="pres">
      <dgm:prSet presAssocID="{AD4D910F-BAF6-4BEF-91A0-6E5AB20CA60B}" presName="horz1" presStyleCnt="0"/>
      <dgm:spPr/>
    </dgm:pt>
    <dgm:pt modelId="{2D1E32AD-2735-40FC-81AC-22A634A70C40}" type="pres">
      <dgm:prSet presAssocID="{AD4D910F-BAF6-4BEF-91A0-6E5AB20CA60B}" presName="tx1" presStyleLbl="revTx" presStyleIdx="7" presStyleCnt="9"/>
      <dgm:spPr/>
    </dgm:pt>
    <dgm:pt modelId="{1AAE62A3-0388-4A2C-8C44-DAD20ED48039}" type="pres">
      <dgm:prSet presAssocID="{AD4D910F-BAF6-4BEF-91A0-6E5AB20CA60B}" presName="vert1" presStyleCnt="0"/>
      <dgm:spPr/>
    </dgm:pt>
    <dgm:pt modelId="{10DA7CF2-A762-42AD-8FE4-5BFE3987A1B8}" type="pres">
      <dgm:prSet presAssocID="{EB3D9082-4C1C-4B7F-A5F1-557FF447B6B8}" presName="thickLine" presStyleLbl="alignNode1" presStyleIdx="8" presStyleCnt="9"/>
      <dgm:spPr/>
    </dgm:pt>
    <dgm:pt modelId="{D4AC98B9-3792-4CAC-91E1-4345D6C6F548}" type="pres">
      <dgm:prSet presAssocID="{EB3D9082-4C1C-4B7F-A5F1-557FF447B6B8}" presName="horz1" presStyleCnt="0"/>
      <dgm:spPr/>
    </dgm:pt>
    <dgm:pt modelId="{3264A1ED-8FFE-4E84-9D3A-7378F56853D1}" type="pres">
      <dgm:prSet presAssocID="{EB3D9082-4C1C-4B7F-A5F1-557FF447B6B8}" presName="tx1" presStyleLbl="revTx" presStyleIdx="8" presStyleCnt="9"/>
      <dgm:spPr/>
    </dgm:pt>
    <dgm:pt modelId="{1E83FD43-1D08-443E-9385-44BF13478017}" type="pres">
      <dgm:prSet presAssocID="{EB3D9082-4C1C-4B7F-A5F1-557FF447B6B8}" presName="vert1" presStyleCnt="0"/>
      <dgm:spPr/>
    </dgm:pt>
  </dgm:ptLst>
  <dgm:cxnLst>
    <dgm:cxn modelId="{37029A1B-8F28-4835-9B86-E50E685ABE3B}" type="presOf" srcId="{AD4D910F-BAF6-4BEF-91A0-6E5AB20CA60B}" destId="{2D1E32AD-2735-40FC-81AC-22A634A70C40}" srcOrd="0" destOrd="0" presId="urn:microsoft.com/office/officeart/2008/layout/LinedList"/>
    <dgm:cxn modelId="{94CBA321-BE0E-43C2-99BA-9079E9DA1B32}" srcId="{9C9003C8-C8CB-4694-8A54-64C52EF03D97}" destId="{A7001FC1-9D0E-4951-8A8A-F12A887B22E8}" srcOrd="6" destOrd="0" parTransId="{4DB3A572-9453-4DA4-8BDE-B20A318C00B3}" sibTransId="{0A133993-9AF9-48B0-8AC0-13094A2F94CB}"/>
    <dgm:cxn modelId="{89A4DF21-97FC-4C45-ABAB-02102B67D49B}" type="presOf" srcId="{9C9003C8-C8CB-4694-8A54-64C52EF03D97}" destId="{10683F5E-2B85-4DC7-8BCD-779309F2CD97}" srcOrd="0" destOrd="0" presId="urn:microsoft.com/office/officeart/2008/layout/LinedList"/>
    <dgm:cxn modelId="{1D0A423F-A895-48B9-8594-A2B3C0170BE3}" srcId="{9C9003C8-C8CB-4694-8A54-64C52EF03D97}" destId="{EB3D9082-4C1C-4B7F-A5F1-557FF447B6B8}" srcOrd="8" destOrd="0" parTransId="{122A3558-7937-4A2A-B7C8-FB93E5815B56}" sibTransId="{4BADCB9E-CCF4-4571-9EC2-85BE56BD2D1C}"/>
    <dgm:cxn modelId="{312F2341-73F1-448B-AA02-D7D19B95EB5D}" srcId="{9C9003C8-C8CB-4694-8A54-64C52EF03D97}" destId="{5959566E-C9B4-468F-A7B6-DC6D0F679DA6}" srcOrd="0" destOrd="0" parTransId="{10EC72A3-2251-48B3-8F86-F891FBF28765}" sibTransId="{C5BFD835-FADE-48ED-94DA-B710C826E6A4}"/>
    <dgm:cxn modelId="{4503DA41-2129-47FD-846C-73E72CAE5BB8}" type="presOf" srcId="{EB3D9082-4C1C-4B7F-A5F1-557FF447B6B8}" destId="{3264A1ED-8FFE-4E84-9D3A-7378F56853D1}" srcOrd="0" destOrd="0" presId="urn:microsoft.com/office/officeart/2008/layout/LinedList"/>
    <dgm:cxn modelId="{7297D878-B76D-42E6-B933-7FCFD9B48F1E}" srcId="{9C9003C8-C8CB-4694-8A54-64C52EF03D97}" destId="{0219952B-94CD-45D0-BB13-E3111AB86CDA}" srcOrd="5" destOrd="0" parTransId="{77861C7D-AF3D-4FCB-AB8D-78C4379035DB}" sibTransId="{BB3845DD-F292-47D6-8CB8-D5067266FB62}"/>
    <dgm:cxn modelId="{D43BDC78-E73B-43C1-B3E9-D72F4398F8C5}" srcId="{9C9003C8-C8CB-4694-8A54-64C52EF03D97}" destId="{AFE89069-A2F3-47FF-B68A-8B41CD7D81A4}" srcOrd="2" destOrd="0" parTransId="{7B084666-79DA-4530-A3BC-E022912EA762}" sibTransId="{8F9D6C90-4B1D-4644-809C-4C0289EC2C15}"/>
    <dgm:cxn modelId="{7C7B3D80-DAE2-473B-A2AA-6E02E344DC94}" srcId="{9C9003C8-C8CB-4694-8A54-64C52EF03D97}" destId="{3C6259C4-3CEA-4A5F-B13D-3C585B43DB6B}" srcOrd="3" destOrd="0" parTransId="{DA3E62CD-A748-4D71-AACB-7CD36520AF69}" sibTransId="{2C044B3F-0A62-4EF8-B15A-B04EBE22A8F6}"/>
    <dgm:cxn modelId="{DB1AA68C-FC16-4844-8EDE-BAD2A9C0BA13}" type="presOf" srcId="{A7001FC1-9D0E-4951-8A8A-F12A887B22E8}" destId="{422ADDF2-F36A-49AE-B13C-5BC65F82C9EC}" srcOrd="0" destOrd="0" presId="urn:microsoft.com/office/officeart/2008/layout/LinedList"/>
    <dgm:cxn modelId="{F20C9E97-7030-4D52-A105-0E83EEEFCC15}" type="presOf" srcId="{4378B983-2E26-49F1-AA52-2437100089DE}" destId="{331AA609-6766-4592-AF70-7897DFBA02B6}" srcOrd="0" destOrd="0" presId="urn:microsoft.com/office/officeart/2008/layout/LinedList"/>
    <dgm:cxn modelId="{C87C16A2-7791-4334-A8E1-DB998A72F89C}" type="presOf" srcId="{5959566E-C9B4-468F-A7B6-DC6D0F679DA6}" destId="{4475871F-E739-4D10-ABBE-1E340C31AD10}" srcOrd="0" destOrd="0" presId="urn:microsoft.com/office/officeart/2008/layout/LinedList"/>
    <dgm:cxn modelId="{DB5657A5-3362-40B4-BEEC-A79B4A029B48}" type="presOf" srcId="{C704FE93-4A42-4AD1-AD67-CA081D586F10}" destId="{3449AE33-839F-4332-8739-512286EBB1EF}" srcOrd="0" destOrd="0" presId="urn:microsoft.com/office/officeart/2008/layout/LinedList"/>
    <dgm:cxn modelId="{AD6703AE-C9A2-40B1-9EFA-4E667A425F08}" srcId="{9C9003C8-C8CB-4694-8A54-64C52EF03D97}" destId="{AD4D910F-BAF6-4BEF-91A0-6E5AB20CA60B}" srcOrd="7" destOrd="0" parTransId="{D5713F28-8047-4A01-AF41-298158500E48}" sibTransId="{E7D29BA7-DFF7-4CA3-AF5D-29589C9F32E9}"/>
    <dgm:cxn modelId="{1CFA39B5-2DD1-46CA-94D5-2FFAA569E911}" srcId="{9C9003C8-C8CB-4694-8A54-64C52EF03D97}" destId="{C704FE93-4A42-4AD1-AD67-CA081D586F10}" srcOrd="1" destOrd="0" parTransId="{FA6E49A0-C0D1-4052-9D1E-87C824E8E07E}" sibTransId="{3DEFBAFF-D45A-496E-944F-19B9104D6FD5}"/>
    <dgm:cxn modelId="{8EDF48C9-3E69-4458-B426-C5DE90118EEA}" type="presOf" srcId="{0219952B-94CD-45D0-BB13-E3111AB86CDA}" destId="{1B044FFA-B547-418D-8677-D9CA595057B0}" srcOrd="0" destOrd="0" presId="urn:microsoft.com/office/officeart/2008/layout/LinedList"/>
    <dgm:cxn modelId="{2B5F3ED0-A20D-4803-9EBD-B70C50625F17}" srcId="{9C9003C8-C8CB-4694-8A54-64C52EF03D97}" destId="{4378B983-2E26-49F1-AA52-2437100089DE}" srcOrd="4" destOrd="0" parTransId="{E28B9C2C-91FA-4D82-9D32-DF456591FF3D}" sibTransId="{6E6BD160-DB0C-4590-BAA4-3F02A942AD9A}"/>
    <dgm:cxn modelId="{1C1890DB-6862-41DF-B752-C3D93C59D0FB}" type="presOf" srcId="{AFE89069-A2F3-47FF-B68A-8B41CD7D81A4}" destId="{23CE0234-FAF9-4041-A6A5-0382D9C15D3B}" srcOrd="0" destOrd="0" presId="urn:microsoft.com/office/officeart/2008/layout/LinedList"/>
    <dgm:cxn modelId="{914A0DDE-ECE5-4EAB-9832-4D442CE59FAB}" type="presOf" srcId="{3C6259C4-3CEA-4A5F-B13D-3C585B43DB6B}" destId="{13930B99-1584-4E61-A08B-5214A5674710}" srcOrd="0" destOrd="0" presId="urn:microsoft.com/office/officeart/2008/layout/LinedList"/>
    <dgm:cxn modelId="{ADEE2BF0-4307-4F6F-BD77-34545C1D4C96}" type="presParOf" srcId="{10683F5E-2B85-4DC7-8BCD-779309F2CD97}" destId="{5690B542-30F7-4C87-8648-1F471E54CF97}" srcOrd="0" destOrd="0" presId="urn:microsoft.com/office/officeart/2008/layout/LinedList"/>
    <dgm:cxn modelId="{A1E38547-BCED-44CD-B302-99FF919F6BA2}" type="presParOf" srcId="{10683F5E-2B85-4DC7-8BCD-779309F2CD97}" destId="{8239B6FA-9605-49A6-B3B2-B01D791B0CA3}" srcOrd="1" destOrd="0" presId="urn:microsoft.com/office/officeart/2008/layout/LinedList"/>
    <dgm:cxn modelId="{2126F574-161A-470D-A425-75108D84F964}" type="presParOf" srcId="{8239B6FA-9605-49A6-B3B2-B01D791B0CA3}" destId="{4475871F-E739-4D10-ABBE-1E340C31AD10}" srcOrd="0" destOrd="0" presId="urn:microsoft.com/office/officeart/2008/layout/LinedList"/>
    <dgm:cxn modelId="{202C5898-C884-4B65-AEEB-50A90C04762A}" type="presParOf" srcId="{8239B6FA-9605-49A6-B3B2-B01D791B0CA3}" destId="{B7D0A6C7-4BE8-40C9-83BA-E12B91F7328F}" srcOrd="1" destOrd="0" presId="urn:microsoft.com/office/officeart/2008/layout/LinedList"/>
    <dgm:cxn modelId="{5DB72DDB-B6D0-4B7D-800C-B697D1F8655A}" type="presParOf" srcId="{10683F5E-2B85-4DC7-8BCD-779309F2CD97}" destId="{2E8654AB-CCBA-45D1-BD12-F66D181A1DA6}" srcOrd="2" destOrd="0" presId="urn:microsoft.com/office/officeart/2008/layout/LinedList"/>
    <dgm:cxn modelId="{025B7CFF-C3F5-4CB6-86DC-BD28B74764D0}" type="presParOf" srcId="{10683F5E-2B85-4DC7-8BCD-779309F2CD97}" destId="{29848BF9-D18B-4DCF-8204-00B1C2F579DB}" srcOrd="3" destOrd="0" presId="urn:microsoft.com/office/officeart/2008/layout/LinedList"/>
    <dgm:cxn modelId="{E6773E73-E5D2-4FF0-938C-513C00AE3BD4}" type="presParOf" srcId="{29848BF9-D18B-4DCF-8204-00B1C2F579DB}" destId="{3449AE33-839F-4332-8739-512286EBB1EF}" srcOrd="0" destOrd="0" presId="urn:microsoft.com/office/officeart/2008/layout/LinedList"/>
    <dgm:cxn modelId="{45DA9754-71AD-4FF9-93FB-53F4D0A2E59F}" type="presParOf" srcId="{29848BF9-D18B-4DCF-8204-00B1C2F579DB}" destId="{195EC43B-71DF-4DA8-9771-C83D3539DEC3}" srcOrd="1" destOrd="0" presId="urn:microsoft.com/office/officeart/2008/layout/LinedList"/>
    <dgm:cxn modelId="{4C7AC44D-4271-4F59-9CD5-E337F4E1ED7D}" type="presParOf" srcId="{10683F5E-2B85-4DC7-8BCD-779309F2CD97}" destId="{3EAC0E31-18E2-4884-85C4-DAE3A7ED8DFA}" srcOrd="4" destOrd="0" presId="urn:microsoft.com/office/officeart/2008/layout/LinedList"/>
    <dgm:cxn modelId="{244D00F7-35BA-4E5B-8364-A3998BDAF8A6}" type="presParOf" srcId="{10683F5E-2B85-4DC7-8BCD-779309F2CD97}" destId="{DD5C5334-9C2A-48FE-8821-ECA09348BB17}" srcOrd="5" destOrd="0" presId="urn:microsoft.com/office/officeart/2008/layout/LinedList"/>
    <dgm:cxn modelId="{6522B922-957D-4F61-9D62-3A334FD40E09}" type="presParOf" srcId="{DD5C5334-9C2A-48FE-8821-ECA09348BB17}" destId="{23CE0234-FAF9-4041-A6A5-0382D9C15D3B}" srcOrd="0" destOrd="0" presId="urn:microsoft.com/office/officeart/2008/layout/LinedList"/>
    <dgm:cxn modelId="{BE086C1E-B965-46EF-8DC0-8F6D5D2D80B9}" type="presParOf" srcId="{DD5C5334-9C2A-48FE-8821-ECA09348BB17}" destId="{C38163B8-FB56-4622-94E8-2B854F326AE4}" srcOrd="1" destOrd="0" presId="urn:microsoft.com/office/officeart/2008/layout/LinedList"/>
    <dgm:cxn modelId="{70D179AC-0714-4111-AA0B-49232553B2B3}" type="presParOf" srcId="{10683F5E-2B85-4DC7-8BCD-779309F2CD97}" destId="{1B5D0584-9992-4BA5-8B2F-6DA7494CCDAF}" srcOrd="6" destOrd="0" presId="urn:microsoft.com/office/officeart/2008/layout/LinedList"/>
    <dgm:cxn modelId="{30415131-B0D8-4DF5-9C08-881C1B1A5D0F}" type="presParOf" srcId="{10683F5E-2B85-4DC7-8BCD-779309F2CD97}" destId="{9BB346A8-E6E2-44B2-908A-533916C86694}" srcOrd="7" destOrd="0" presId="urn:microsoft.com/office/officeart/2008/layout/LinedList"/>
    <dgm:cxn modelId="{B054F8E6-7354-47F0-A3E8-30E5D74F3394}" type="presParOf" srcId="{9BB346A8-E6E2-44B2-908A-533916C86694}" destId="{13930B99-1584-4E61-A08B-5214A5674710}" srcOrd="0" destOrd="0" presId="urn:microsoft.com/office/officeart/2008/layout/LinedList"/>
    <dgm:cxn modelId="{9C3AD97E-9898-4221-AF2B-24369246E891}" type="presParOf" srcId="{9BB346A8-E6E2-44B2-908A-533916C86694}" destId="{8AE486DE-D2D1-428D-B180-F62A75D426B8}" srcOrd="1" destOrd="0" presId="urn:microsoft.com/office/officeart/2008/layout/LinedList"/>
    <dgm:cxn modelId="{E27654DB-46EB-4B56-B831-DD733753BB39}" type="presParOf" srcId="{10683F5E-2B85-4DC7-8BCD-779309F2CD97}" destId="{07447357-4D45-4890-8C39-16A0E3233E47}" srcOrd="8" destOrd="0" presId="urn:microsoft.com/office/officeart/2008/layout/LinedList"/>
    <dgm:cxn modelId="{E23BA5EC-BD49-47C1-9F70-9ED1BE722878}" type="presParOf" srcId="{10683F5E-2B85-4DC7-8BCD-779309F2CD97}" destId="{8F80441A-0ADA-4C41-9D5A-19460F575A28}" srcOrd="9" destOrd="0" presId="urn:microsoft.com/office/officeart/2008/layout/LinedList"/>
    <dgm:cxn modelId="{6D299C1B-16DB-41BB-BAA5-AC90E1F8B570}" type="presParOf" srcId="{8F80441A-0ADA-4C41-9D5A-19460F575A28}" destId="{331AA609-6766-4592-AF70-7897DFBA02B6}" srcOrd="0" destOrd="0" presId="urn:microsoft.com/office/officeart/2008/layout/LinedList"/>
    <dgm:cxn modelId="{8DDA262F-63E5-4E27-A39E-EF08142B495B}" type="presParOf" srcId="{8F80441A-0ADA-4C41-9D5A-19460F575A28}" destId="{8B4B4B0E-2871-4252-8002-93136CD3F544}" srcOrd="1" destOrd="0" presId="urn:microsoft.com/office/officeart/2008/layout/LinedList"/>
    <dgm:cxn modelId="{C3E54A24-5034-4788-9491-B588A659F8D5}" type="presParOf" srcId="{10683F5E-2B85-4DC7-8BCD-779309F2CD97}" destId="{35FE5229-4F9B-4D67-B50F-4CCC1812002F}" srcOrd="10" destOrd="0" presId="urn:microsoft.com/office/officeart/2008/layout/LinedList"/>
    <dgm:cxn modelId="{9B6CF74C-F7D1-453E-A3A7-E295A89397B0}" type="presParOf" srcId="{10683F5E-2B85-4DC7-8BCD-779309F2CD97}" destId="{581ECC4B-B278-490A-8FC1-D5C006B0B719}" srcOrd="11" destOrd="0" presId="urn:microsoft.com/office/officeart/2008/layout/LinedList"/>
    <dgm:cxn modelId="{6D26D554-3845-4C2A-9497-72095F87AFD9}" type="presParOf" srcId="{581ECC4B-B278-490A-8FC1-D5C006B0B719}" destId="{1B044FFA-B547-418D-8677-D9CA595057B0}" srcOrd="0" destOrd="0" presId="urn:microsoft.com/office/officeart/2008/layout/LinedList"/>
    <dgm:cxn modelId="{F65C1C3F-6406-4597-8E73-2D9BC86793E0}" type="presParOf" srcId="{581ECC4B-B278-490A-8FC1-D5C006B0B719}" destId="{55AEFFFE-671C-4A80-BCD1-EB080DCB4D6E}" srcOrd="1" destOrd="0" presId="urn:microsoft.com/office/officeart/2008/layout/LinedList"/>
    <dgm:cxn modelId="{810F89EF-AB08-497A-A681-B2186C79AA65}" type="presParOf" srcId="{10683F5E-2B85-4DC7-8BCD-779309F2CD97}" destId="{EC9BC7FA-B55C-4565-BA93-E73BF2AAEFFB}" srcOrd="12" destOrd="0" presId="urn:microsoft.com/office/officeart/2008/layout/LinedList"/>
    <dgm:cxn modelId="{6B1FC5BA-E395-438D-80BA-26852EC04340}" type="presParOf" srcId="{10683F5E-2B85-4DC7-8BCD-779309F2CD97}" destId="{56969D77-B7A8-4E13-B8A8-A64966D12E98}" srcOrd="13" destOrd="0" presId="urn:microsoft.com/office/officeart/2008/layout/LinedList"/>
    <dgm:cxn modelId="{10B04774-0A66-42F4-849C-419E98A31A87}" type="presParOf" srcId="{56969D77-B7A8-4E13-B8A8-A64966D12E98}" destId="{422ADDF2-F36A-49AE-B13C-5BC65F82C9EC}" srcOrd="0" destOrd="0" presId="urn:microsoft.com/office/officeart/2008/layout/LinedList"/>
    <dgm:cxn modelId="{8CF5F420-3025-4FC0-9D09-8B8554059205}" type="presParOf" srcId="{56969D77-B7A8-4E13-B8A8-A64966D12E98}" destId="{869CE805-84A4-41E2-A72B-5ED77B1992F9}" srcOrd="1" destOrd="0" presId="urn:microsoft.com/office/officeart/2008/layout/LinedList"/>
    <dgm:cxn modelId="{65A90E0D-1A0F-4FF9-A9A8-A638E20FC07F}" type="presParOf" srcId="{10683F5E-2B85-4DC7-8BCD-779309F2CD97}" destId="{657249CB-8407-4E5D-BF8F-543DD1C8323A}" srcOrd="14" destOrd="0" presId="urn:microsoft.com/office/officeart/2008/layout/LinedList"/>
    <dgm:cxn modelId="{5794FB11-7634-49FD-8E22-B15A1374877B}" type="presParOf" srcId="{10683F5E-2B85-4DC7-8BCD-779309F2CD97}" destId="{A62AFFBC-4D7A-4294-8F87-F2A6F3FB91A9}" srcOrd="15" destOrd="0" presId="urn:microsoft.com/office/officeart/2008/layout/LinedList"/>
    <dgm:cxn modelId="{DCAB05F9-8F53-4207-B894-B1CE3B2A1095}" type="presParOf" srcId="{A62AFFBC-4D7A-4294-8F87-F2A6F3FB91A9}" destId="{2D1E32AD-2735-40FC-81AC-22A634A70C40}" srcOrd="0" destOrd="0" presId="urn:microsoft.com/office/officeart/2008/layout/LinedList"/>
    <dgm:cxn modelId="{1C61E0F1-85BC-4AA2-80DE-4C5B244AE8F2}" type="presParOf" srcId="{A62AFFBC-4D7A-4294-8F87-F2A6F3FB91A9}" destId="{1AAE62A3-0388-4A2C-8C44-DAD20ED48039}" srcOrd="1" destOrd="0" presId="urn:microsoft.com/office/officeart/2008/layout/LinedList"/>
    <dgm:cxn modelId="{DBA838C1-ACC2-41FC-91C3-838D9437C5C1}" type="presParOf" srcId="{10683F5E-2B85-4DC7-8BCD-779309F2CD97}" destId="{10DA7CF2-A762-42AD-8FE4-5BFE3987A1B8}" srcOrd="16" destOrd="0" presId="urn:microsoft.com/office/officeart/2008/layout/LinedList"/>
    <dgm:cxn modelId="{72145C01-6F5B-453F-935D-E4CB69F4C3BA}" type="presParOf" srcId="{10683F5E-2B85-4DC7-8BCD-779309F2CD97}" destId="{D4AC98B9-3792-4CAC-91E1-4345D6C6F548}" srcOrd="17" destOrd="0" presId="urn:microsoft.com/office/officeart/2008/layout/LinedList"/>
    <dgm:cxn modelId="{4C31FE9F-2001-4987-902D-C2BD8C74BA0F}" type="presParOf" srcId="{D4AC98B9-3792-4CAC-91E1-4345D6C6F548}" destId="{3264A1ED-8FFE-4E84-9D3A-7378F56853D1}" srcOrd="0" destOrd="0" presId="urn:microsoft.com/office/officeart/2008/layout/LinedList"/>
    <dgm:cxn modelId="{01A1D20F-1FA6-4EA9-A536-F8D9B6886D80}" type="presParOf" srcId="{D4AC98B9-3792-4CAC-91E1-4345D6C6F548}" destId="{1E83FD43-1D08-443E-9385-44BF1347801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DD34792-3CA8-48FB-B64B-1D4E9C8FB6A7}"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5160049B-02AA-4956-9379-2E5A14B7861B}">
      <dgm:prSet/>
      <dgm:spPr/>
      <dgm:t>
        <a:bodyPr/>
        <a:lstStyle/>
        <a:p>
          <a:pPr>
            <a:defRPr cap="all"/>
          </a:pPr>
          <a:r>
            <a:rPr lang="en-US"/>
            <a:t>Data controller</a:t>
          </a:r>
        </a:p>
      </dgm:t>
    </dgm:pt>
    <dgm:pt modelId="{C0D29C82-EE29-4461-BB2E-F3089B34FD2D}" type="parTrans" cxnId="{F790EE3F-4F81-468D-B854-7E75CBF1FD27}">
      <dgm:prSet/>
      <dgm:spPr/>
      <dgm:t>
        <a:bodyPr/>
        <a:lstStyle/>
        <a:p>
          <a:endParaRPr lang="en-US"/>
        </a:p>
      </dgm:t>
    </dgm:pt>
    <dgm:pt modelId="{CE26831B-7B1E-478B-AB87-2651D8097367}" type="sibTrans" cxnId="{F790EE3F-4F81-468D-B854-7E75CBF1FD27}">
      <dgm:prSet/>
      <dgm:spPr/>
      <dgm:t>
        <a:bodyPr/>
        <a:lstStyle/>
        <a:p>
          <a:endParaRPr lang="en-US"/>
        </a:p>
      </dgm:t>
    </dgm:pt>
    <dgm:pt modelId="{08FEA471-C6CB-4AA5-8BD1-B5A85AB02CE2}">
      <dgm:prSet/>
      <dgm:spPr/>
      <dgm:t>
        <a:bodyPr/>
        <a:lstStyle/>
        <a:p>
          <a:pPr>
            <a:defRPr cap="all"/>
          </a:pPr>
          <a:r>
            <a:rPr lang="en-US"/>
            <a:t>Data Protection Officer</a:t>
          </a:r>
        </a:p>
      </dgm:t>
    </dgm:pt>
    <dgm:pt modelId="{F2D4B058-B67E-475C-9A53-A8C132505A15}" type="parTrans" cxnId="{C6D0779A-FECE-4AA6-91F3-579F9297E0EB}">
      <dgm:prSet/>
      <dgm:spPr/>
      <dgm:t>
        <a:bodyPr/>
        <a:lstStyle/>
        <a:p>
          <a:endParaRPr lang="en-US"/>
        </a:p>
      </dgm:t>
    </dgm:pt>
    <dgm:pt modelId="{913B5A42-353E-4D23-8D7A-2E1439A9BC10}" type="sibTrans" cxnId="{C6D0779A-FECE-4AA6-91F3-579F9297E0EB}">
      <dgm:prSet/>
      <dgm:spPr/>
      <dgm:t>
        <a:bodyPr/>
        <a:lstStyle/>
        <a:p>
          <a:endParaRPr lang="en-US"/>
        </a:p>
      </dgm:t>
    </dgm:pt>
    <dgm:pt modelId="{EC7B6FA3-73D6-4267-A1F9-61BBBB8578DF}">
      <dgm:prSet/>
      <dgm:spPr/>
      <dgm:t>
        <a:bodyPr/>
        <a:lstStyle/>
        <a:p>
          <a:pPr>
            <a:defRPr cap="all"/>
          </a:pPr>
          <a:r>
            <a:rPr lang="en-US"/>
            <a:t>Data processor</a:t>
          </a:r>
        </a:p>
      </dgm:t>
    </dgm:pt>
    <dgm:pt modelId="{52D332E0-5A81-4271-AFE6-7F9F18DA3C79}" type="parTrans" cxnId="{70F8563E-4E61-44B8-97BE-394A89AEFF9A}">
      <dgm:prSet/>
      <dgm:spPr/>
      <dgm:t>
        <a:bodyPr/>
        <a:lstStyle/>
        <a:p>
          <a:endParaRPr lang="en-US"/>
        </a:p>
      </dgm:t>
    </dgm:pt>
    <dgm:pt modelId="{C07519ED-1D26-4BCB-8A27-00B7861ADAAB}" type="sibTrans" cxnId="{70F8563E-4E61-44B8-97BE-394A89AEFF9A}">
      <dgm:prSet/>
      <dgm:spPr/>
      <dgm:t>
        <a:bodyPr/>
        <a:lstStyle/>
        <a:p>
          <a:endParaRPr lang="en-US"/>
        </a:p>
      </dgm:t>
    </dgm:pt>
    <dgm:pt modelId="{DE40AE66-BDCD-4622-B998-D8A5E04E2AC1}" type="pres">
      <dgm:prSet presAssocID="{EDD34792-3CA8-48FB-B64B-1D4E9C8FB6A7}" presName="root" presStyleCnt="0">
        <dgm:presLayoutVars>
          <dgm:dir/>
          <dgm:resizeHandles val="exact"/>
        </dgm:presLayoutVars>
      </dgm:prSet>
      <dgm:spPr/>
    </dgm:pt>
    <dgm:pt modelId="{77902265-471E-4049-8613-DF3066CB148F}" type="pres">
      <dgm:prSet presAssocID="{5160049B-02AA-4956-9379-2E5A14B7861B}" presName="compNode" presStyleCnt="0"/>
      <dgm:spPr/>
    </dgm:pt>
    <dgm:pt modelId="{1D8D9A44-A37C-4917-81B4-17855FAD42AC}" type="pres">
      <dgm:prSet presAssocID="{5160049B-02AA-4956-9379-2E5A14B7861B}" presName="iconBgRect" presStyleLbl="bgShp" presStyleIdx="0" presStyleCnt="3"/>
      <dgm:spPr/>
    </dgm:pt>
    <dgm:pt modelId="{E3BF9829-B936-463F-80A9-24E0A77F9857}" type="pres">
      <dgm:prSet presAssocID="{5160049B-02AA-4956-9379-2E5A14B7861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atabase"/>
        </a:ext>
      </dgm:extLst>
    </dgm:pt>
    <dgm:pt modelId="{B1A5C3DD-9F13-472E-B319-D71688F7C843}" type="pres">
      <dgm:prSet presAssocID="{5160049B-02AA-4956-9379-2E5A14B7861B}" presName="spaceRect" presStyleCnt="0"/>
      <dgm:spPr/>
    </dgm:pt>
    <dgm:pt modelId="{3C391072-CAD7-4320-AB75-F71A03D165D6}" type="pres">
      <dgm:prSet presAssocID="{5160049B-02AA-4956-9379-2E5A14B7861B}" presName="textRect" presStyleLbl="revTx" presStyleIdx="0" presStyleCnt="3">
        <dgm:presLayoutVars>
          <dgm:chMax val="1"/>
          <dgm:chPref val="1"/>
        </dgm:presLayoutVars>
      </dgm:prSet>
      <dgm:spPr/>
    </dgm:pt>
    <dgm:pt modelId="{5F1E5B60-AF07-493C-9140-2E20FC46678B}" type="pres">
      <dgm:prSet presAssocID="{CE26831B-7B1E-478B-AB87-2651D8097367}" presName="sibTrans" presStyleCnt="0"/>
      <dgm:spPr/>
    </dgm:pt>
    <dgm:pt modelId="{0ABA36C3-BF76-4441-A4BF-0E8BD035CD95}" type="pres">
      <dgm:prSet presAssocID="{08FEA471-C6CB-4AA5-8BD1-B5A85AB02CE2}" presName="compNode" presStyleCnt="0"/>
      <dgm:spPr/>
    </dgm:pt>
    <dgm:pt modelId="{CA112BA9-FC34-45CA-B4AA-37572C984D46}" type="pres">
      <dgm:prSet presAssocID="{08FEA471-C6CB-4AA5-8BD1-B5A85AB02CE2}" presName="iconBgRect" presStyleLbl="bgShp" presStyleIdx="1" presStyleCnt="3"/>
      <dgm:spPr/>
    </dgm:pt>
    <dgm:pt modelId="{EDEA4ED6-4422-471E-AA92-EF87BF310266}" type="pres">
      <dgm:prSet presAssocID="{08FEA471-C6CB-4AA5-8BD1-B5A85AB02CE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ock"/>
        </a:ext>
      </dgm:extLst>
    </dgm:pt>
    <dgm:pt modelId="{8E3860AE-2A25-4312-85E7-EB9F7C2C8103}" type="pres">
      <dgm:prSet presAssocID="{08FEA471-C6CB-4AA5-8BD1-B5A85AB02CE2}" presName="spaceRect" presStyleCnt="0"/>
      <dgm:spPr/>
    </dgm:pt>
    <dgm:pt modelId="{EF60FC5E-D4B0-4A95-9C4A-F012B73CB6F8}" type="pres">
      <dgm:prSet presAssocID="{08FEA471-C6CB-4AA5-8BD1-B5A85AB02CE2}" presName="textRect" presStyleLbl="revTx" presStyleIdx="1" presStyleCnt="3">
        <dgm:presLayoutVars>
          <dgm:chMax val="1"/>
          <dgm:chPref val="1"/>
        </dgm:presLayoutVars>
      </dgm:prSet>
      <dgm:spPr/>
    </dgm:pt>
    <dgm:pt modelId="{C896E6EB-C817-4258-A458-E6904D9B32A9}" type="pres">
      <dgm:prSet presAssocID="{913B5A42-353E-4D23-8D7A-2E1439A9BC10}" presName="sibTrans" presStyleCnt="0"/>
      <dgm:spPr/>
    </dgm:pt>
    <dgm:pt modelId="{7110345A-5DA9-4317-ABAE-F48A354999EC}" type="pres">
      <dgm:prSet presAssocID="{EC7B6FA3-73D6-4267-A1F9-61BBBB8578DF}" presName="compNode" presStyleCnt="0"/>
      <dgm:spPr/>
    </dgm:pt>
    <dgm:pt modelId="{1D3704B7-289C-4E23-8569-F4038394315B}" type="pres">
      <dgm:prSet presAssocID="{EC7B6FA3-73D6-4267-A1F9-61BBBB8578DF}" presName="iconBgRect" presStyleLbl="bgShp" presStyleIdx="2" presStyleCnt="3"/>
      <dgm:spPr/>
    </dgm:pt>
    <dgm:pt modelId="{F550A73E-9ECE-4A82-8E65-81B1A7C3DE48}" type="pres">
      <dgm:prSet presAssocID="{EC7B6FA3-73D6-4267-A1F9-61BBBB8578D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rocessor"/>
        </a:ext>
      </dgm:extLst>
    </dgm:pt>
    <dgm:pt modelId="{3F8D3E31-BA7B-4EF8-8A3C-A3333FD471CD}" type="pres">
      <dgm:prSet presAssocID="{EC7B6FA3-73D6-4267-A1F9-61BBBB8578DF}" presName="spaceRect" presStyleCnt="0"/>
      <dgm:spPr/>
    </dgm:pt>
    <dgm:pt modelId="{2756AAE1-282F-47A2-9B1A-60DEE0CCE4C5}" type="pres">
      <dgm:prSet presAssocID="{EC7B6FA3-73D6-4267-A1F9-61BBBB8578DF}" presName="textRect" presStyleLbl="revTx" presStyleIdx="2" presStyleCnt="3">
        <dgm:presLayoutVars>
          <dgm:chMax val="1"/>
          <dgm:chPref val="1"/>
        </dgm:presLayoutVars>
      </dgm:prSet>
      <dgm:spPr/>
    </dgm:pt>
  </dgm:ptLst>
  <dgm:cxnLst>
    <dgm:cxn modelId="{D8004A3E-1F74-4E43-9418-591788FBCEAE}" type="presOf" srcId="{EC7B6FA3-73D6-4267-A1F9-61BBBB8578DF}" destId="{2756AAE1-282F-47A2-9B1A-60DEE0CCE4C5}" srcOrd="0" destOrd="0" presId="urn:microsoft.com/office/officeart/2018/5/layout/IconCircleLabelList"/>
    <dgm:cxn modelId="{70F8563E-4E61-44B8-97BE-394A89AEFF9A}" srcId="{EDD34792-3CA8-48FB-B64B-1D4E9C8FB6A7}" destId="{EC7B6FA3-73D6-4267-A1F9-61BBBB8578DF}" srcOrd="2" destOrd="0" parTransId="{52D332E0-5A81-4271-AFE6-7F9F18DA3C79}" sibTransId="{C07519ED-1D26-4BCB-8A27-00B7861ADAAB}"/>
    <dgm:cxn modelId="{F790EE3F-4F81-468D-B854-7E75CBF1FD27}" srcId="{EDD34792-3CA8-48FB-B64B-1D4E9C8FB6A7}" destId="{5160049B-02AA-4956-9379-2E5A14B7861B}" srcOrd="0" destOrd="0" parTransId="{C0D29C82-EE29-4461-BB2E-F3089B34FD2D}" sibTransId="{CE26831B-7B1E-478B-AB87-2651D8097367}"/>
    <dgm:cxn modelId="{22716762-4319-4566-BDD2-9750FBBB9D17}" type="presOf" srcId="{5160049B-02AA-4956-9379-2E5A14B7861B}" destId="{3C391072-CAD7-4320-AB75-F71A03D165D6}" srcOrd="0" destOrd="0" presId="urn:microsoft.com/office/officeart/2018/5/layout/IconCircleLabelList"/>
    <dgm:cxn modelId="{C6D0779A-FECE-4AA6-91F3-579F9297E0EB}" srcId="{EDD34792-3CA8-48FB-B64B-1D4E9C8FB6A7}" destId="{08FEA471-C6CB-4AA5-8BD1-B5A85AB02CE2}" srcOrd="1" destOrd="0" parTransId="{F2D4B058-B67E-475C-9A53-A8C132505A15}" sibTransId="{913B5A42-353E-4D23-8D7A-2E1439A9BC10}"/>
    <dgm:cxn modelId="{F7B8E1A9-EF48-4AC1-9ED6-D2C6742CE7DD}" type="presOf" srcId="{08FEA471-C6CB-4AA5-8BD1-B5A85AB02CE2}" destId="{EF60FC5E-D4B0-4A95-9C4A-F012B73CB6F8}" srcOrd="0" destOrd="0" presId="urn:microsoft.com/office/officeart/2018/5/layout/IconCircleLabelList"/>
    <dgm:cxn modelId="{498B76BD-D093-47D9-A89C-494A6D803C0F}" type="presOf" srcId="{EDD34792-3CA8-48FB-B64B-1D4E9C8FB6A7}" destId="{DE40AE66-BDCD-4622-B998-D8A5E04E2AC1}" srcOrd="0" destOrd="0" presId="urn:microsoft.com/office/officeart/2018/5/layout/IconCircleLabelList"/>
    <dgm:cxn modelId="{CED61189-3D97-4A27-A2AC-447A9DBDE858}" type="presParOf" srcId="{DE40AE66-BDCD-4622-B998-D8A5E04E2AC1}" destId="{77902265-471E-4049-8613-DF3066CB148F}" srcOrd="0" destOrd="0" presId="urn:microsoft.com/office/officeart/2018/5/layout/IconCircleLabelList"/>
    <dgm:cxn modelId="{7E37675D-EAE3-4D30-AA40-6ECBEE1E82CF}" type="presParOf" srcId="{77902265-471E-4049-8613-DF3066CB148F}" destId="{1D8D9A44-A37C-4917-81B4-17855FAD42AC}" srcOrd="0" destOrd="0" presId="urn:microsoft.com/office/officeart/2018/5/layout/IconCircleLabelList"/>
    <dgm:cxn modelId="{935C3F0C-B884-48E7-9ED2-CD1E7ADA5953}" type="presParOf" srcId="{77902265-471E-4049-8613-DF3066CB148F}" destId="{E3BF9829-B936-463F-80A9-24E0A77F9857}" srcOrd="1" destOrd="0" presId="urn:microsoft.com/office/officeart/2018/5/layout/IconCircleLabelList"/>
    <dgm:cxn modelId="{34883C9D-1404-40C7-AD53-1525EE4ED541}" type="presParOf" srcId="{77902265-471E-4049-8613-DF3066CB148F}" destId="{B1A5C3DD-9F13-472E-B319-D71688F7C843}" srcOrd="2" destOrd="0" presId="urn:microsoft.com/office/officeart/2018/5/layout/IconCircleLabelList"/>
    <dgm:cxn modelId="{DE6D8E25-F1F5-41B4-8BF0-DDA5E673B834}" type="presParOf" srcId="{77902265-471E-4049-8613-DF3066CB148F}" destId="{3C391072-CAD7-4320-AB75-F71A03D165D6}" srcOrd="3" destOrd="0" presId="urn:microsoft.com/office/officeart/2018/5/layout/IconCircleLabelList"/>
    <dgm:cxn modelId="{BCFE8712-FB15-4FD0-BFEF-D42F46BEFED4}" type="presParOf" srcId="{DE40AE66-BDCD-4622-B998-D8A5E04E2AC1}" destId="{5F1E5B60-AF07-493C-9140-2E20FC46678B}" srcOrd="1" destOrd="0" presId="urn:microsoft.com/office/officeart/2018/5/layout/IconCircleLabelList"/>
    <dgm:cxn modelId="{A774627D-BFDB-4AF6-A1C7-ECB81262D179}" type="presParOf" srcId="{DE40AE66-BDCD-4622-B998-D8A5E04E2AC1}" destId="{0ABA36C3-BF76-4441-A4BF-0E8BD035CD95}" srcOrd="2" destOrd="0" presId="urn:microsoft.com/office/officeart/2018/5/layout/IconCircleLabelList"/>
    <dgm:cxn modelId="{A520A5D4-5AB2-433F-A4A6-D6BF68BB1651}" type="presParOf" srcId="{0ABA36C3-BF76-4441-A4BF-0E8BD035CD95}" destId="{CA112BA9-FC34-45CA-B4AA-37572C984D46}" srcOrd="0" destOrd="0" presId="urn:microsoft.com/office/officeart/2018/5/layout/IconCircleLabelList"/>
    <dgm:cxn modelId="{E7EF52D6-5BF5-4AD9-9DDF-5676265B7D05}" type="presParOf" srcId="{0ABA36C3-BF76-4441-A4BF-0E8BD035CD95}" destId="{EDEA4ED6-4422-471E-AA92-EF87BF310266}" srcOrd="1" destOrd="0" presId="urn:microsoft.com/office/officeart/2018/5/layout/IconCircleLabelList"/>
    <dgm:cxn modelId="{7A22DBE7-C652-42C7-A00C-6F06F4D279A1}" type="presParOf" srcId="{0ABA36C3-BF76-4441-A4BF-0E8BD035CD95}" destId="{8E3860AE-2A25-4312-85E7-EB9F7C2C8103}" srcOrd="2" destOrd="0" presId="urn:microsoft.com/office/officeart/2018/5/layout/IconCircleLabelList"/>
    <dgm:cxn modelId="{F921831B-1096-46CF-B4A8-65C5A56B3DD9}" type="presParOf" srcId="{0ABA36C3-BF76-4441-A4BF-0E8BD035CD95}" destId="{EF60FC5E-D4B0-4A95-9C4A-F012B73CB6F8}" srcOrd="3" destOrd="0" presId="urn:microsoft.com/office/officeart/2018/5/layout/IconCircleLabelList"/>
    <dgm:cxn modelId="{BFCF48E2-A0FF-4689-AA32-E19D9C7CBA97}" type="presParOf" srcId="{DE40AE66-BDCD-4622-B998-D8A5E04E2AC1}" destId="{C896E6EB-C817-4258-A458-E6904D9B32A9}" srcOrd="3" destOrd="0" presId="urn:microsoft.com/office/officeart/2018/5/layout/IconCircleLabelList"/>
    <dgm:cxn modelId="{C1522DD2-DE33-4398-8DE8-B9F527B18B89}" type="presParOf" srcId="{DE40AE66-BDCD-4622-B998-D8A5E04E2AC1}" destId="{7110345A-5DA9-4317-ABAE-F48A354999EC}" srcOrd="4" destOrd="0" presId="urn:microsoft.com/office/officeart/2018/5/layout/IconCircleLabelList"/>
    <dgm:cxn modelId="{667CA1D1-114D-4449-B4D6-8B1841E8EEB7}" type="presParOf" srcId="{7110345A-5DA9-4317-ABAE-F48A354999EC}" destId="{1D3704B7-289C-4E23-8569-F4038394315B}" srcOrd="0" destOrd="0" presId="urn:microsoft.com/office/officeart/2018/5/layout/IconCircleLabelList"/>
    <dgm:cxn modelId="{6E2617C3-0E92-498C-B08E-5B2598F39FC9}" type="presParOf" srcId="{7110345A-5DA9-4317-ABAE-F48A354999EC}" destId="{F550A73E-9ECE-4A82-8E65-81B1A7C3DE48}" srcOrd="1" destOrd="0" presId="urn:microsoft.com/office/officeart/2018/5/layout/IconCircleLabelList"/>
    <dgm:cxn modelId="{FE2DA10F-3EBE-4CA7-B4AA-B07D178029C7}" type="presParOf" srcId="{7110345A-5DA9-4317-ABAE-F48A354999EC}" destId="{3F8D3E31-BA7B-4EF8-8A3C-A3333FD471CD}" srcOrd="2" destOrd="0" presId="urn:microsoft.com/office/officeart/2018/5/layout/IconCircleLabelList"/>
    <dgm:cxn modelId="{15966539-0E20-4913-88C6-17CEDA57F17E}" type="presParOf" srcId="{7110345A-5DA9-4317-ABAE-F48A354999EC}" destId="{2756AAE1-282F-47A2-9B1A-60DEE0CCE4C5}"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B84820-CAE0-4F37-8E84-78BD0AAF654F}">
      <dsp:nvSpPr>
        <dsp:cNvPr id="0" name=""/>
        <dsp:cNvSpPr/>
      </dsp:nvSpPr>
      <dsp:spPr>
        <a:xfrm>
          <a:off x="1283" y="507953"/>
          <a:ext cx="4505585" cy="28610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D6F86F-DC4B-4CAA-A926-D5011EB7713E}">
      <dsp:nvSpPr>
        <dsp:cNvPr id="0" name=""/>
        <dsp:cNvSpPr/>
      </dsp:nvSpPr>
      <dsp:spPr>
        <a:xfrm>
          <a:off x="501904" y="983543"/>
          <a:ext cx="4505585" cy="28610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a:t>Technology assessments</a:t>
          </a:r>
        </a:p>
      </dsp:txBody>
      <dsp:txXfrm>
        <a:off x="585701" y="1067340"/>
        <a:ext cx="4337991" cy="2693452"/>
      </dsp:txXfrm>
    </dsp:sp>
    <dsp:sp modelId="{A780409C-AD2A-401F-A4BC-E6979C2C1A9A}">
      <dsp:nvSpPr>
        <dsp:cNvPr id="0" name=""/>
        <dsp:cNvSpPr/>
      </dsp:nvSpPr>
      <dsp:spPr>
        <a:xfrm>
          <a:off x="5508110" y="507953"/>
          <a:ext cx="4505585" cy="28610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9F22DD-894A-4372-8CE7-5EDD7BACE51A}">
      <dsp:nvSpPr>
        <dsp:cNvPr id="0" name=""/>
        <dsp:cNvSpPr/>
      </dsp:nvSpPr>
      <dsp:spPr>
        <a:xfrm>
          <a:off x="6008730" y="983543"/>
          <a:ext cx="4505585" cy="28610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t>Impact statements</a:t>
          </a:r>
        </a:p>
      </dsp:txBody>
      <dsp:txXfrm>
        <a:off x="6092527" y="1067340"/>
        <a:ext cx="4337991" cy="26934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EBACCA-B9E4-4100-9741-B7A2215CB888}">
      <dsp:nvSpPr>
        <dsp:cNvPr id="0" name=""/>
        <dsp:cNvSpPr/>
      </dsp:nvSpPr>
      <dsp:spPr>
        <a:xfrm>
          <a:off x="1212569" y="987197"/>
          <a:ext cx="1300252" cy="13002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513BF22-CAE3-46D0-8557-E2D9197F92E7}">
      <dsp:nvSpPr>
        <dsp:cNvPr id="0" name=""/>
        <dsp:cNvSpPr/>
      </dsp:nvSpPr>
      <dsp:spPr>
        <a:xfrm>
          <a:off x="417971" y="2644140"/>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a:t>Academia</a:t>
          </a:r>
        </a:p>
      </dsp:txBody>
      <dsp:txXfrm>
        <a:off x="417971" y="2644140"/>
        <a:ext cx="2889450" cy="720000"/>
      </dsp:txXfrm>
    </dsp:sp>
    <dsp:sp modelId="{B0E63D64-94B6-419E-86C1-3367DBEE0825}">
      <dsp:nvSpPr>
        <dsp:cNvPr id="0" name=""/>
        <dsp:cNvSpPr/>
      </dsp:nvSpPr>
      <dsp:spPr>
        <a:xfrm>
          <a:off x="4607673" y="987197"/>
          <a:ext cx="1300252" cy="13002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E64FDA-AA8D-4C91-9416-C674C99DB784}">
      <dsp:nvSpPr>
        <dsp:cNvPr id="0" name=""/>
        <dsp:cNvSpPr/>
      </dsp:nvSpPr>
      <dsp:spPr>
        <a:xfrm>
          <a:off x="3813075" y="2644140"/>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a:t>Regulatory and standards bodies</a:t>
          </a:r>
        </a:p>
      </dsp:txBody>
      <dsp:txXfrm>
        <a:off x="3813075" y="2644140"/>
        <a:ext cx="2889450" cy="720000"/>
      </dsp:txXfrm>
    </dsp:sp>
    <dsp:sp modelId="{1F668B59-3195-4B00-8EE5-DC3C6101D7AD}">
      <dsp:nvSpPr>
        <dsp:cNvPr id="0" name=""/>
        <dsp:cNvSpPr/>
      </dsp:nvSpPr>
      <dsp:spPr>
        <a:xfrm>
          <a:off x="8002777" y="987197"/>
          <a:ext cx="1300252" cy="13002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C520D4-540C-4D01-8D60-9C23D582AF44}">
      <dsp:nvSpPr>
        <dsp:cNvPr id="0" name=""/>
        <dsp:cNvSpPr/>
      </dsp:nvSpPr>
      <dsp:spPr>
        <a:xfrm>
          <a:off x="7208178" y="2644140"/>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a:t>Different depths</a:t>
          </a:r>
        </a:p>
      </dsp:txBody>
      <dsp:txXfrm>
        <a:off x="7208178" y="2644140"/>
        <a:ext cx="288945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25E75C-5CF9-420C-83E4-FECE36C764C3}">
      <dsp:nvSpPr>
        <dsp:cNvPr id="0" name=""/>
        <dsp:cNvSpPr/>
      </dsp:nvSpPr>
      <dsp:spPr>
        <a:xfrm>
          <a:off x="1747800" y="608594"/>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D466F7E-ABA5-442F-93AE-2D96CCF136E5}">
      <dsp:nvSpPr>
        <dsp:cNvPr id="0" name=""/>
        <dsp:cNvSpPr/>
      </dsp:nvSpPr>
      <dsp:spPr>
        <a:xfrm>
          <a:off x="559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a:t>Important tool for accountability</a:t>
          </a:r>
        </a:p>
      </dsp:txBody>
      <dsp:txXfrm>
        <a:off x="559800" y="3022743"/>
        <a:ext cx="4320000" cy="720000"/>
      </dsp:txXfrm>
    </dsp:sp>
    <dsp:sp modelId="{76B39D24-1799-4A87-871C-3A6780A0A869}">
      <dsp:nvSpPr>
        <dsp:cNvPr id="0" name=""/>
        <dsp:cNvSpPr/>
      </dsp:nvSpPr>
      <dsp:spPr>
        <a:xfrm>
          <a:off x="6823800" y="60859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7C50E8B-00AC-4CB0-BCC1-B6A97978A573}">
      <dsp:nvSpPr>
        <dsp:cNvPr id="0" name=""/>
        <dsp:cNvSpPr/>
      </dsp:nvSpPr>
      <dsp:spPr>
        <a:xfrm>
          <a:off x="5635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a:t>A process for building and demonstrating compliance</a:t>
          </a:r>
        </a:p>
      </dsp:txBody>
      <dsp:txXfrm>
        <a:off x="5635800" y="3022743"/>
        <a:ext cx="4320000"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90B542-30F7-4C87-8648-1F471E54CF97}">
      <dsp:nvSpPr>
        <dsp:cNvPr id="0" name=""/>
        <dsp:cNvSpPr/>
      </dsp:nvSpPr>
      <dsp:spPr>
        <a:xfrm>
          <a:off x="0" y="531"/>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75871F-E739-4D10-ABBE-1E340C31AD10}">
      <dsp:nvSpPr>
        <dsp:cNvPr id="0" name=""/>
        <dsp:cNvSpPr/>
      </dsp:nvSpPr>
      <dsp:spPr>
        <a:xfrm>
          <a:off x="0" y="531"/>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Evaluation or scoring</a:t>
          </a:r>
        </a:p>
      </dsp:txBody>
      <dsp:txXfrm>
        <a:off x="0" y="531"/>
        <a:ext cx="10515600" cy="483363"/>
      </dsp:txXfrm>
    </dsp:sp>
    <dsp:sp modelId="{2E8654AB-CCBA-45D1-BD12-F66D181A1DA6}">
      <dsp:nvSpPr>
        <dsp:cNvPr id="0" name=""/>
        <dsp:cNvSpPr/>
      </dsp:nvSpPr>
      <dsp:spPr>
        <a:xfrm>
          <a:off x="0" y="483895"/>
          <a:ext cx="10515600" cy="0"/>
        </a:xfrm>
        <a:prstGeom prst="line">
          <a:avLst/>
        </a:prstGeom>
        <a:solidFill>
          <a:schemeClr val="accent2">
            <a:hueOff val="-181920"/>
            <a:satOff val="-10491"/>
            <a:lumOff val="1078"/>
            <a:alphaOff val="0"/>
          </a:schemeClr>
        </a:solidFill>
        <a:ln w="12700" cap="flat" cmpd="sng" algn="ctr">
          <a:solidFill>
            <a:schemeClr val="accent2">
              <a:hueOff val="-181920"/>
              <a:satOff val="-10491"/>
              <a:lumOff val="107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49AE33-839F-4332-8739-512286EBB1EF}">
      <dsp:nvSpPr>
        <dsp:cNvPr id="0" name=""/>
        <dsp:cNvSpPr/>
      </dsp:nvSpPr>
      <dsp:spPr>
        <a:xfrm>
          <a:off x="0" y="483895"/>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Automated decision making with legal or similar significant effect</a:t>
          </a:r>
        </a:p>
      </dsp:txBody>
      <dsp:txXfrm>
        <a:off x="0" y="483895"/>
        <a:ext cx="10515600" cy="483363"/>
      </dsp:txXfrm>
    </dsp:sp>
    <dsp:sp modelId="{3EAC0E31-18E2-4884-85C4-DAE3A7ED8DFA}">
      <dsp:nvSpPr>
        <dsp:cNvPr id="0" name=""/>
        <dsp:cNvSpPr/>
      </dsp:nvSpPr>
      <dsp:spPr>
        <a:xfrm>
          <a:off x="0" y="967259"/>
          <a:ext cx="10515600"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CE0234-FAF9-4041-A6A5-0382D9C15D3B}">
      <dsp:nvSpPr>
        <dsp:cNvPr id="0" name=""/>
        <dsp:cNvSpPr/>
      </dsp:nvSpPr>
      <dsp:spPr>
        <a:xfrm>
          <a:off x="0" y="967259"/>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Systematic monitoring</a:t>
          </a:r>
        </a:p>
      </dsp:txBody>
      <dsp:txXfrm>
        <a:off x="0" y="967259"/>
        <a:ext cx="10515600" cy="483363"/>
      </dsp:txXfrm>
    </dsp:sp>
    <dsp:sp modelId="{1B5D0584-9992-4BA5-8B2F-6DA7494CCDAF}">
      <dsp:nvSpPr>
        <dsp:cNvPr id="0" name=""/>
        <dsp:cNvSpPr/>
      </dsp:nvSpPr>
      <dsp:spPr>
        <a:xfrm>
          <a:off x="0" y="1450623"/>
          <a:ext cx="10515600" cy="0"/>
        </a:xfrm>
        <a:prstGeom prst="line">
          <a:avLst/>
        </a:prstGeom>
        <a:solidFill>
          <a:schemeClr val="accent2">
            <a:hueOff val="-545761"/>
            <a:satOff val="-31473"/>
            <a:lumOff val="3235"/>
            <a:alphaOff val="0"/>
          </a:schemeClr>
        </a:solidFill>
        <a:ln w="12700" cap="flat" cmpd="sng" algn="ctr">
          <a:solidFill>
            <a:schemeClr val="accent2">
              <a:hueOff val="-545761"/>
              <a:satOff val="-31473"/>
              <a:lumOff val="323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930B99-1584-4E61-A08B-5214A5674710}">
      <dsp:nvSpPr>
        <dsp:cNvPr id="0" name=""/>
        <dsp:cNvSpPr/>
      </dsp:nvSpPr>
      <dsp:spPr>
        <a:xfrm>
          <a:off x="0" y="1450623"/>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Sensitive data or data of highly personal nature</a:t>
          </a:r>
        </a:p>
      </dsp:txBody>
      <dsp:txXfrm>
        <a:off x="0" y="1450623"/>
        <a:ext cx="10515600" cy="483363"/>
      </dsp:txXfrm>
    </dsp:sp>
    <dsp:sp modelId="{07447357-4D45-4890-8C39-16A0E3233E47}">
      <dsp:nvSpPr>
        <dsp:cNvPr id="0" name=""/>
        <dsp:cNvSpPr/>
      </dsp:nvSpPr>
      <dsp:spPr>
        <a:xfrm>
          <a:off x="0" y="1933987"/>
          <a:ext cx="10515600"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1AA609-6766-4592-AF70-7897DFBA02B6}">
      <dsp:nvSpPr>
        <dsp:cNvPr id="0" name=""/>
        <dsp:cNvSpPr/>
      </dsp:nvSpPr>
      <dsp:spPr>
        <a:xfrm>
          <a:off x="0" y="1933987"/>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Data processed on a large scale</a:t>
          </a:r>
        </a:p>
      </dsp:txBody>
      <dsp:txXfrm>
        <a:off x="0" y="1933987"/>
        <a:ext cx="10515600" cy="483363"/>
      </dsp:txXfrm>
    </dsp:sp>
    <dsp:sp modelId="{35FE5229-4F9B-4D67-B50F-4CCC1812002F}">
      <dsp:nvSpPr>
        <dsp:cNvPr id="0" name=""/>
        <dsp:cNvSpPr/>
      </dsp:nvSpPr>
      <dsp:spPr>
        <a:xfrm>
          <a:off x="0" y="2417350"/>
          <a:ext cx="10515600" cy="0"/>
        </a:xfrm>
        <a:prstGeom prst="line">
          <a:avLst/>
        </a:prstGeom>
        <a:solidFill>
          <a:schemeClr val="accent2">
            <a:hueOff val="-909602"/>
            <a:satOff val="-52455"/>
            <a:lumOff val="5392"/>
            <a:alphaOff val="0"/>
          </a:schemeClr>
        </a:solidFill>
        <a:ln w="12700" cap="flat" cmpd="sng" algn="ctr">
          <a:solidFill>
            <a:schemeClr val="accent2">
              <a:hueOff val="-909602"/>
              <a:satOff val="-52455"/>
              <a:lumOff val="539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044FFA-B547-418D-8677-D9CA595057B0}">
      <dsp:nvSpPr>
        <dsp:cNvPr id="0" name=""/>
        <dsp:cNvSpPr/>
      </dsp:nvSpPr>
      <dsp:spPr>
        <a:xfrm>
          <a:off x="0" y="2417350"/>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Matching or combining datasets</a:t>
          </a:r>
        </a:p>
      </dsp:txBody>
      <dsp:txXfrm>
        <a:off x="0" y="2417350"/>
        <a:ext cx="10515600" cy="483363"/>
      </dsp:txXfrm>
    </dsp:sp>
    <dsp:sp modelId="{EC9BC7FA-B55C-4565-BA93-E73BF2AAEFFB}">
      <dsp:nvSpPr>
        <dsp:cNvPr id="0" name=""/>
        <dsp:cNvSpPr/>
      </dsp:nvSpPr>
      <dsp:spPr>
        <a:xfrm>
          <a:off x="0" y="2900714"/>
          <a:ext cx="10515600"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2ADDF2-F36A-49AE-B13C-5BC65F82C9EC}">
      <dsp:nvSpPr>
        <dsp:cNvPr id="0" name=""/>
        <dsp:cNvSpPr/>
      </dsp:nvSpPr>
      <dsp:spPr>
        <a:xfrm>
          <a:off x="0" y="2900714"/>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Data concerning vulnerable data subjects</a:t>
          </a:r>
        </a:p>
      </dsp:txBody>
      <dsp:txXfrm>
        <a:off x="0" y="2900714"/>
        <a:ext cx="10515600" cy="483363"/>
      </dsp:txXfrm>
    </dsp:sp>
    <dsp:sp modelId="{657249CB-8407-4E5D-BF8F-543DD1C8323A}">
      <dsp:nvSpPr>
        <dsp:cNvPr id="0" name=""/>
        <dsp:cNvSpPr/>
      </dsp:nvSpPr>
      <dsp:spPr>
        <a:xfrm>
          <a:off x="0" y="3384078"/>
          <a:ext cx="10515600" cy="0"/>
        </a:xfrm>
        <a:prstGeom prst="line">
          <a:avLst/>
        </a:prstGeom>
        <a:solidFill>
          <a:schemeClr val="accent2">
            <a:hueOff val="-1273443"/>
            <a:satOff val="-73437"/>
            <a:lumOff val="7549"/>
            <a:alphaOff val="0"/>
          </a:schemeClr>
        </a:solidFill>
        <a:ln w="12700" cap="flat" cmpd="sng" algn="ctr">
          <a:solidFill>
            <a:schemeClr val="accent2">
              <a:hueOff val="-1273443"/>
              <a:satOff val="-73437"/>
              <a:lumOff val="754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1E32AD-2735-40FC-81AC-22A634A70C40}">
      <dsp:nvSpPr>
        <dsp:cNvPr id="0" name=""/>
        <dsp:cNvSpPr/>
      </dsp:nvSpPr>
      <dsp:spPr>
        <a:xfrm>
          <a:off x="0" y="3384078"/>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Innovative use or applying new technological or organizational solutions</a:t>
          </a:r>
        </a:p>
      </dsp:txBody>
      <dsp:txXfrm>
        <a:off x="0" y="3384078"/>
        <a:ext cx="10515600" cy="483363"/>
      </dsp:txXfrm>
    </dsp:sp>
    <dsp:sp modelId="{10DA7CF2-A762-42AD-8FE4-5BFE3987A1B8}">
      <dsp:nvSpPr>
        <dsp:cNvPr id="0" name=""/>
        <dsp:cNvSpPr/>
      </dsp:nvSpPr>
      <dsp:spPr>
        <a:xfrm>
          <a:off x="0" y="3867442"/>
          <a:ext cx="10515600"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64A1ED-8FFE-4E84-9D3A-7378F56853D1}">
      <dsp:nvSpPr>
        <dsp:cNvPr id="0" name=""/>
        <dsp:cNvSpPr/>
      </dsp:nvSpPr>
      <dsp:spPr>
        <a:xfrm>
          <a:off x="0" y="3867442"/>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Prevention of exercising a right or using a service or a contract</a:t>
          </a:r>
        </a:p>
      </dsp:txBody>
      <dsp:txXfrm>
        <a:off x="0" y="3867442"/>
        <a:ext cx="10515600" cy="48336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8D9A44-A37C-4917-81B4-17855FAD42AC}">
      <dsp:nvSpPr>
        <dsp:cNvPr id="0" name=""/>
        <dsp:cNvSpPr/>
      </dsp:nvSpPr>
      <dsp:spPr>
        <a:xfrm>
          <a:off x="679050" y="578168"/>
          <a:ext cx="1887187" cy="188718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BF9829-B936-463F-80A9-24E0A77F9857}">
      <dsp:nvSpPr>
        <dsp:cNvPr id="0" name=""/>
        <dsp:cNvSpPr/>
      </dsp:nvSpPr>
      <dsp:spPr>
        <a:xfrm>
          <a:off x="1081237" y="980356"/>
          <a:ext cx="1082812" cy="10828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C391072-CAD7-4320-AB75-F71A03D165D6}">
      <dsp:nvSpPr>
        <dsp:cNvPr id="0" name=""/>
        <dsp:cNvSpPr/>
      </dsp:nvSpPr>
      <dsp:spPr>
        <a:xfrm>
          <a:off x="75768"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Data controller</a:t>
          </a:r>
        </a:p>
      </dsp:txBody>
      <dsp:txXfrm>
        <a:off x="75768" y="3053169"/>
        <a:ext cx="3093750" cy="720000"/>
      </dsp:txXfrm>
    </dsp:sp>
    <dsp:sp modelId="{CA112BA9-FC34-45CA-B4AA-37572C984D46}">
      <dsp:nvSpPr>
        <dsp:cNvPr id="0" name=""/>
        <dsp:cNvSpPr/>
      </dsp:nvSpPr>
      <dsp:spPr>
        <a:xfrm>
          <a:off x="4314206" y="578168"/>
          <a:ext cx="1887187" cy="188718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EA4ED6-4422-471E-AA92-EF87BF310266}">
      <dsp:nvSpPr>
        <dsp:cNvPr id="0" name=""/>
        <dsp:cNvSpPr/>
      </dsp:nvSpPr>
      <dsp:spPr>
        <a:xfrm>
          <a:off x="4716393" y="980356"/>
          <a:ext cx="1082812" cy="10828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F60FC5E-D4B0-4A95-9C4A-F012B73CB6F8}">
      <dsp:nvSpPr>
        <dsp:cNvPr id="0" name=""/>
        <dsp:cNvSpPr/>
      </dsp:nvSpPr>
      <dsp:spPr>
        <a:xfrm>
          <a:off x="3710925"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Data Protection Officer</a:t>
          </a:r>
        </a:p>
      </dsp:txBody>
      <dsp:txXfrm>
        <a:off x="3710925" y="3053169"/>
        <a:ext cx="3093750" cy="720000"/>
      </dsp:txXfrm>
    </dsp:sp>
    <dsp:sp modelId="{1D3704B7-289C-4E23-8569-F4038394315B}">
      <dsp:nvSpPr>
        <dsp:cNvPr id="0" name=""/>
        <dsp:cNvSpPr/>
      </dsp:nvSpPr>
      <dsp:spPr>
        <a:xfrm>
          <a:off x="7949362" y="578168"/>
          <a:ext cx="1887187" cy="188718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50A73E-9ECE-4A82-8E65-81B1A7C3DE48}">
      <dsp:nvSpPr>
        <dsp:cNvPr id="0" name=""/>
        <dsp:cNvSpPr/>
      </dsp:nvSpPr>
      <dsp:spPr>
        <a:xfrm>
          <a:off x="8351550" y="980356"/>
          <a:ext cx="1082812" cy="10828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756AAE1-282F-47A2-9B1A-60DEE0CCE4C5}">
      <dsp:nvSpPr>
        <dsp:cNvPr id="0" name=""/>
        <dsp:cNvSpPr/>
      </dsp:nvSpPr>
      <dsp:spPr>
        <a:xfrm>
          <a:off x="7346081"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Data processor</a:t>
          </a:r>
        </a:p>
      </dsp:txBody>
      <dsp:txXfrm>
        <a:off x="7346081" y="3053169"/>
        <a:ext cx="3093750"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7072"/>
          </a:xfrm>
          <a:prstGeom prst="rect">
            <a:avLst/>
          </a:prstGeom>
        </p:spPr>
        <p:txBody>
          <a:bodyPr vert="horz" lIns="93497" tIns="46749" rIns="93497" bIns="46749" rtlCol="0"/>
          <a:lstStyle>
            <a:lvl1pPr algn="r">
              <a:defRPr sz="1200"/>
            </a:lvl1pPr>
          </a:lstStyle>
          <a:p>
            <a:fld id="{36585342-7F3A-4692-BA6A-E573861AD872}" type="datetimeFigureOut">
              <a:rPr lang="en-US" smtClean="0"/>
              <a:t>12/25/2019</a:t>
            </a:fld>
            <a:endParaRPr lang="en-US"/>
          </a:p>
        </p:txBody>
      </p:sp>
      <p:sp>
        <p:nvSpPr>
          <p:cNvPr id="4" name="Slide Image Placeholder 3"/>
          <p:cNvSpPr>
            <a:spLocks noGrp="1" noRot="1" noChangeAspect="1"/>
          </p:cNvSpPr>
          <p:nvPr>
            <p:ph type="sldImg" idx="2"/>
          </p:nvPr>
        </p:nvSpPr>
        <p:spPr>
          <a:xfrm>
            <a:off x="733425" y="1163638"/>
            <a:ext cx="5586413" cy="3141662"/>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80004"/>
            <a:ext cx="5642610" cy="3665458"/>
          </a:xfrm>
          <a:prstGeom prst="rect">
            <a:avLst/>
          </a:prstGeom>
        </p:spPr>
        <p:txBody>
          <a:bodyPr vert="horz" lIns="93497" tIns="46749" rIns="93497" bIns="4674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30"/>
            <a:ext cx="3056414" cy="467071"/>
          </a:xfrm>
          <a:prstGeom prst="rect">
            <a:avLst/>
          </a:prstGeom>
        </p:spPr>
        <p:txBody>
          <a:bodyPr vert="horz" lIns="93497" tIns="46749" rIns="93497" bIns="46749" rtlCol="0" anchor="b"/>
          <a:lstStyle>
            <a:lvl1pPr algn="r">
              <a:defRPr sz="1200"/>
            </a:lvl1pPr>
          </a:lstStyle>
          <a:p>
            <a:fld id="{AF542611-AA52-4572-9008-7C2792BBE9BB}" type="slidenum">
              <a:rPr lang="en-US" smtClean="0"/>
              <a:t>‹#›</a:t>
            </a:fld>
            <a:endParaRPr lang="en-US"/>
          </a:p>
        </p:txBody>
      </p:sp>
    </p:spTree>
    <p:extLst>
      <p:ext uri="{BB962C8B-B14F-4D97-AF65-F5344CB8AC3E}">
        <p14:creationId xmlns:p14="http://schemas.microsoft.com/office/powerpoint/2010/main" val="3260432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3E107-C6D7-4531-969A-D489EA2883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3CF336-FB3F-4476-BBB4-60E9E5159A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B065ECE-B935-4897-8CD3-9634ECF5C77D}"/>
              </a:ext>
            </a:extLst>
          </p:cNvPr>
          <p:cNvSpPr>
            <a:spLocks noGrp="1"/>
          </p:cNvSpPr>
          <p:nvPr>
            <p:ph type="dt" sz="half" idx="10"/>
          </p:nvPr>
        </p:nvSpPr>
        <p:spPr/>
        <p:txBody>
          <a:bodyPr/>
          <a:lstStyle/>
          <a:p>
            <a:fld id="{2DFE43BE-FD7D-4A93-996F-0C5A29312188}" type="datetimeFigureOut">
              <a:rPr lang="en-US" smtClean="0"/>
              <a:t>12/25/2019</a:t>
            </a:fld>
            <a:endParaRPr lang="en-US"/>
          </a:p>
        </p:txBody>
      </p:sp>
      <p:sp>
        <p:nvSpPr>
          <p:cNvPr id="5" name="Footer Placeholder 4">
            <a:extLst>
              <a:ext uri="{FF2B5EF4-FFF2-40B4-BE49-F238E27FC236}">
                <a16:creationId xmlns:a16="http://schemas.microsoft.com/office/drawing/2014/main" id="{C6C71055-B7AB-4AC6-9D35-FFD25D9EFF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6A0693-B601-4534-BE6A-D0E75FF54818}"/>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1752401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AA0C8-885B-4091-A10F-761933C5C2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BFA37E-22A5-4528-940A-9FA10B1331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128DBE-43BA-4CAE-A27B-E20E80853F9E}"/>
              </a:ext>
            </a:extLst>
          </p:cNvPr>
          <p:cNvSpPr>
            <a:spLocks noGrp="1"/>
          </p:cNvSpPr>
          <p:nvPr>
            <p:ph type="dt" sz="half" idx="10"/>
          </p:nvPr>
        </p:nvSpPr>
        <p:spPr/>
        <p:txBody>
          <a:bodyPr/>
          <a:lstStyle/>
          <a:p>
            <a:fld id="{2DFE43BE-FD7D-4A93-996F-0C5A29312188}" type="datetimeFigureOut">
              <a:rPr lang="en-US" smtClean="0"/>
              <a:t>12/25/2019</a:t>
            </a:fld>
            <a:endParaRPr lang="en-US"/>
          </a:p>
        </p:txBody>
      </p:sp>
      <p:sp>
        <p:nvSpPr>
          <p:cNvPr id="5" name="Footer Placeholder 4">
            <a:extLst>
              <a:ext uri="{FF2B5EF4-FFF2-40B4-BE49-F238E27FC236}">
                <a16:creationId xmlns:a16="http://schemas.microsoft.com/office/drawing/2014/main" id="{DBAB41AC-FC29-4553-AEA7-2A0B953CA1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96F411-083F-44A1-B5AF-63DEBD8A0FA3}"/>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2701294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A45DE-0D3E-4E3A-A5FC-45AFBC88B9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D8C534A-535F-47EA-B7B4-C98576CABD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42351B-93C4-44F1-B23B-88A30A4EFD93}"/>
              </a:ext>
            </a:extLst>
          </p:cNvPr>
          <p:cNvSpPr>
            <a:spLocks noGrp="1"/>
          </p:cNvSpPr>
          <p:nvPr>
            <p:ph type="dt" sz="half" idx="10"/>
          </p:nvPr>
        </p:nvSpPr>
        <p:spPr/>
        <p:txBody>
          <a:bodyPr/>
          <a:lstStyle/>
          <a:p>
            <a:fld id="{2DFE43BE-FD7D-4A93-996F-0C5A29312188}" type="datetimeFigureOut">
              <a:rPr lang="en-US" smtClean="0"/>
              <a:t>12/25/2019</a:t>
            </a:fld>
            <a:endParaRPr lang="en-US"/>
          </a:p>
        </p:txBody>
      </p:sp>
      <p:sp>
        <p:nvSpPr>
          <p:cNvPr id="5" name="Footer Placeholder 4">
            <a:extLst>
              <a:ext uri="{FF2B5EF4-FFF2-40B4-BE49-F238E27FC236}">
                <a16:creationId xmlns:a16="http://schemas.microsoft.com/office/drawing/2014/main" id="{3B94B187-097C-4FA2-9A35-38155708AF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2932FC-3D61-4781-BC42-C95FBCF7D473}"/>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3641072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08DA4-5BA1-4827-91AA-09D128F3A9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DD9286-3B7B-4F4A-B757-8FE5BFC806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1A2D73-6289-4A70-AE7E-5F2067A158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AACA73-DAF2-4080-9098-26C209421A8A}"/>
              </a:ext>
            </a:extLst>
          </p:cNvPr>
          <p:cNvSpPr>
            <a:spLocks noGrp="1"/>
          </p:cNvSpPr>
          <p:nvPr>
            <p:ph type="dt" sz="half" idx="10"/>
          </p:nvPr>
        </p:nvSpPr>
        <p:spPr/>
        <p:txBody>
          <a:bodyPr/>
          <a:lstStyle/>
          <a:p>
            <a:fld id="{2DFE43BE-FD7D-4A93-996F-0C5A29312188}" type="datetimeFigureOut">
              <a:rPr lang="en-US" smtClean="0"/>
              <a:t>12/25/2019</a:t>
            </a:fld>
            <a:endParaRPr lang="en-US"/>
          </a:p>
        </p:txBody>
      </p:sp>
      <p:sp>
        <p:nvSpPr>
          <p:cNvPr id="6" name="Footer Placeholder 5">
            <a:extLst>
              <a:ext uri="{FF2B5EF4-FFF2-40B4-BE49-F238E27FC236}">
                <a16:creationId xmlns:a16="http://schemas.microsoft.com/office/drawing/2014/main" id="{A77F1181-514E-40C0-945B-D2B0C45C0A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59C09E-11BA-4501-82E9-CCE2230DAA59}"/>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2658825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9A076-C559-48E5-AD2A-391E10D1C72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2D17ABC-7AFF-4186-8955-101864AAEE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E00AFA-20D1-4689-BF84-3839EC8E0A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C1ADDB-B226-4D25-9C9F-9DF4325DD3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1483D29-30FB-4F53-9C54-738B45C008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882C37-04E1-49E5-ABD3-782AF6ABF6C5}"/>
              </a:ext>
            </a:extLst>
          </p:cNvPr>
          <p:cNvSpPr>
            <a:spLocks noGrp="1"/>
          </p:cNvSpPr>
          <p:nvPr>
            <p:ph type="dt" sz="half" idx="10"/>
          </p:nvPr>
        </p:nvSpPr>
        <p:spPr/>
        <p:txBody>
          <a:bodyPr/>
          <a:lstStyle/>
          <a:p>
            <a:fld id="{2DFE43BE-FD7D-4A93-996F-0C5A29312188}" type="datetimeFigureOut">
              <a:rPr lang="en-US" smtClean="0"/>
              <a:t>12/25/2019</a:t>
            </a:fld>
            <a:endParaRPr lang="en-US"/>
          </a:p>
        </p:txBody>
      </p:sp>
      <p:sp>
        <p:nvSpPr>
          <p:cNvPr id="8" name="Footer Placeholder 7">
            <a:extLst>
              <a:ext uri="{FF2B5EF4-FFF2-40B4-BE49-F238E27FC236}">
                <a16:creationId xmlns:a16="http://schemas.microsoft.com/office/drawing/2014/main" id="{F252F3B9-1E96-493A-863A-0F684C62D1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B3FC98-491D-475B-9560-85317886C6DB}"/>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2263029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EF05B-DC6F-4408-A472-9D37B4B872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3CFEF55-C4B5-4803-883D-F02B17FC8496}"/>
              </a:ext>
            </a:extLst>
          </p:cNvPr>
          <p:cNvSpPr>
            <a:spLocks noGrp="1"/>
          </p:cNvSpPr>
          <p:nvPr>
            <p:ph type="dt" sz="half" idx="10"/>
          </p:nvPr>
        </p:nvSpPr>
        <p:spPr/>
        <p:txBody>
          <a:bodyPr/>
          <a:lstStyle/>
          <a:p>
            <a:fld id="{2DFE43BE-FD7D-4A93-996F-0C5A29312188}" type="datetimeFigureOut">
              <a:rPr lang="en-US" smtClean="0"/>
              <a:t>12/25/2019</a:t>
            </a:fld>
            <a:endParaRPr lang="en-US"/>
          </a:p>
        </p:txBody>
      </p:sp>
      <p:sp>
        <p:nvSpPr>
          <p:cNvPr id="4" name="Footer Placeholder 3">
            <a:extLst>
              <a:ext uri="{FF2B5EF4-FFF2-40B4-BE49-F238E27FC236}">
                <a16:creationId xmlns:a16="http://schemas.microsoft.com/office/drawing/2014/main" id="{7AD33457-4BD2-4BE5-A86C-D800C95BBC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9C72812-AEFC-4399-8549-04A4F62206D0}"/>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2714594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5E987C-DA70-4775-A9B2-7B4DE5B494A5}"/>
              </a:ext>
            </a:extLst>
          </p:cNvPr>
          <p:cNvSpPr>
            <a:spLocks noGrp="1"/>
          </p:cNvSpPr>
          <p:nvPr>
            <p:ph type="dt" sz="half" idx="10"/>
          </p:nvPr>
        </p:nvSpPr>
        <p:spPr/>
        <p:txBody>
          <a:bodyPr/>
          <a:lstStyle/>
          <a:p>
            <a:fld id="{2DFE43BE-FD7D-4A93-996F-0C5A29312188}" type="datetimeFigureOut">
              <a:rPr lang="en-US" smtClean="0"/>
              <a:t>12/25/2019</a:t>
            </a:fld>
            <a:endParaRPr lang="en-US"/>
          </a:p>
        </p:txBody>
      </p:sp>
      <p:sp>
        <p:nvSpPr>
          <p:cNvPr id="3" name="Footer Placeholder 2">
            <a:extLst>
              <a:ext uri="{FF2B5EF4-FFF2-40B4-BE49-F238E27FC236}">
                <a16:creationId xmlns:a16="http://schemas.microsoft.com/office/drawing/2014/main" id="{792FB0CC-9092-4664-9920-2769C996F6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F9D6B35-C999-4D98-AB61-7BD27ADCEFD8}"/>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297375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163C2-5FDC-43A1-8898-F2E0CDC4BD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F5404A-AF4A-475E-8B08-39D8512640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FC7B9A-8B19-4D98-817A-7F6D97286F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F4E35B-01B9-4718-A6D1-ECE5F10F73E8}"/>
              </a:ext>
            </a:extLst>
          </p:cNvPr>
          <p:cNvSpPr>
            <a:spLocks noGrp="1"/>
          </p:cNvSpPr>
          <p:nvPr>
            <p:ph type="dt" sz="half" idx="10"/>
          </p:nvPr>
        </p:nvSpPr>
        <p:spPr/>
        <p:txBody>
          <a:bodyPr/>
          <a:lstStyle/>
          <a:p>
            <a:fld id="{2DFE43BE-FD7D-4A93-996F-0C5A29312188}" type="datetimeFigureOut">
              <a:rPr lang="en-US" smtClean="0"/>
              <a:t>12/25/2019</a:t>
            </a:fld>
            <a:endParaRPr lang="en-US"/>
          </a:p>
        </p:txBody>
      </p:sp>
      <p:sp>
        <p:nvSpPr>
          <p:cNvPr id="6" name="Footer Placeholder 5">
            <a:extLst>
              <a:ext uri="{FF2B5EF4-FFF2-40B4-BE49-F238E27FC236}">
                <a16:creationId xmlns:a16="http://schemas.microsoft.com/office/drawing/2014/main" id="{A5FC34D3-7A32-4A8F-A8E1-2F10EBF28D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A30025-A51E-45FC-A402-3B228F0AD494}"/>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353860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ED56E-1FA1-4F40-96C8-5213F940EC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0EA97C0-BA72-476A-9B93-07D525B425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49A7EF5-D433-4F90-B898-35C4CF6158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259240-D8E7-4DAF-AC8B-8D8009B8B02D}"/>
              </a:ext>
            </a:extLst>
          </p:cNvPr>
          <p:cNvSpPr>
            <a:spLocks noGrp="1"/>
          </p:cNvSpPr>
          <p:nvPr>
            <p:ph type="dt" sz="half" idx="10"/>
          </p:nvPr>
        </p:nvSpPr>
        <p:spPr/>
        <p:txBody>
          <a:bodyPr/>
          <a:lstStyle/>
          <a:p>
            <a:fld id="{2DFE43BE-FD7D-4A93-996F-0C5A29312188}" type="datetimeFigureOut">
              <a:rPr lang="en-US" smtClean="0"/>
              <a:t>12/25/2019</a:t>
            </a:fld>
            <a:endParaRPr lang="en-US"/>
          </a:p>
        </p:txBody>
      </p:sp>
      <p:sp>
        <p:nvSpPr>
          <p:cNvPr id="6" name="Footer Placeholder 5">
            <a:extLst>
              <a:ext uri="{FF2B5EF4-FFF2-40B4-BE49-F238E27FC236}">
                <a16:creationId xmlns:a16="http://schemas.microsoft.com/office/drawing/2014/main" id="{27D7DEAE-D9C6-4F76-B8BA-999C8A1433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4894B6-5D43-45CF-A369-CD2CE46808DE}"/>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1868154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4764C-F903-4E71-8852-C98ED6C4C5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FF9F9E-6199-4F5A-922D-7187911045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58C97F-975B-4914-A1DF-5B8378D9D6A0}"/>
              </a:ext>
            </a:extLst>
          </p:cNvPr>
          <p:cNvSpPr>
            <a:spLocks noGrp="1"/>
          </p:cNvSpPr>
          <p:nvPr>
            <p:ph type="dt" sz="half" idx="10"/>
          </p:nvPr>
        </p:nvSpPr>
        <p:spPr/>
        <p:txBody>
          <a:bodyPr/>
          <a:lstStyle/>
          <a:p>
            <a:fld id="{2DFE43BE-FD7D-4A93-996F-0C5A29312188}" type="datetimeFigureOut">
              <a:rPr lang="en-US" smtClean="0"/>
              <a:t>12/25/2019</a:t>
            </a:fld>
            <a:endParaRPr lang="en-US"/>
          </a:p>
        </p:txBody>
      </p:sp>
      <p:sp>
        <p:nvSpPr>
          <p:cNvPr id="5" name="Footer Placeholder 4">
            <a:extLst>
              <a:ext uri="{FF2B5EF4-FFF2-40B4-BE49-F238E27FC236}">
                <a16:creationId xmlns:a16="http://schemas.microsoft.com/office/drawing/2014/main" id="{73B73B77-62EF-4AE6-B769-1FFAE28EA1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8AE271-E7AD-4E90-9A6F-9F9FFCB2669D}"/>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2990558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5D6F51-D8F3-44AF-8D2C-FFB93322D46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6B7C41E-4400-4CE3-9157-FE53DE1F0F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EAC425-CD5E-4F9D-99B0-DB9EE3DAD636}"/>
              </a:ext>
            </a:extLst>
          </p:cNvPr>
          <p:cNvSpPr>
            <a:spLocks noGrp="1"/>
          </p:cNvSpPr>
          <p:nvPr>
            <p:ph type="dt" sz="half" idx="10"/>
          </p:nvPr>
        </p:nvSpPr>
        <p:spPr/>
        <p:txBody>
          <a:bodyPr/>
          <a:lstStyle/>
          <a:p>
            <a:fld id="{2DFE43BE-FD7D-4A93-996F-0C5A29312188}" type="datetimeFigureOut">
              <a:rPr lang="en-US" smtClean="0"/>
              <a:t>12/25/2019</a:t>
            </a:fld>
            <a:endParaRPr lang="en-US"/>
          </a:p>
        </p:txBody>
      </p:sp>
      <p:sp>
        <p:nvSpPr>
          <p:cNvPr id="5" name="Footer Placeholder 4">
            <a:extLst>
              <a:ext uri="{FF2B5EF4-FFF2-40B4-BE49-F238E27FC236}">
                <a16:creationId xmlns:a16="http://schemas.microsoft.com/office/drawing/2014/main" id="{FC95A002-1933-4292-93B5-594FBD6415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C0A391-6506-47AD-A7CD-284D04E72909}"/>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3760526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DBD6D0-6570-4DF8-BD07-8F5C7B05D7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1A2F07-8CE8-4E19-BD2C-4837CDE9CE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761E66-C073-4445-BBA8-BB6EC58552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FE43BE-FD7D-4A93-996F-0C5A29312188}" type="datetimeFigureOut">
              <a:rPr lang="en-US" smtClean="0"/>
              <a:t>12/25/2019</a:t>
            </a:fld>
            <a:endParaRPr lang="en-US"/>
          </a:p>
        </p:txBody>
      </p:sp>
      <p:sp>
        <p:nvSpPr>
          <p:cNvPr id="5" name="Footer Placeholder 4">
            <a:extLst>
              <a:ext uri="{FF2B5EF4-FFF2-40B4-BE49-F238E27FC236}">
                <a16:creationId xmlns:a16="http://schemas.microsoft.com/office/drawing/2014/main" id="{2DB45EA5-C21E-4AF7-88F5-694C76F734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C7A8AC4-0D22-4010-A9DB-D993FD84D7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00D2CF-0CC2-4E09-8C15-66C736A4FF8F}" type="slidenum">
              <a:rPr lang="en-US" smtClean="0"/>
              <a:t>‹#›</a:t>
            </a:fld>
            <a:endParaRPr lang="en-US"/>
          </a:p>
        </p:txBody>
      </p:sp>
    </p:spTree>
    <p:extLst>
      <p:ext uri="{BB962C8B-B14F-4D97-AF65-F5344CB8AC3E}">
        <p14:creationId xmlns:p14="http://schemas.microsoft.com/office/powerpoint/2010/main" val="2169203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22AC2-BE8E-473F-B1C7-7250668F20AF}"/>
              </a:ext>
            </a:extLst>
          </p:cNvPr>
          <p:cNvSpPr>
            <a:spLocks noGrp="1"/>
          </p:cNvSpPr>
          <p:nvPr>
            <p:ph type="ctrTitle"/>
          </p:nvPr>
        </p:nvSpPr>
        <p:spPr>
          <a:xfrm>
            <a:off x="574430" y="868362"/>
            <a:ext cx="11043139" cy="2387600"/>
          </a:xfrm>
        </p:spPr>
        <p:txBody>
          <a:bodyPr/>
          <a:lstStyle/>
          <a:p>
            <a:r>
              <a:rPr lang="en-US" dirty="0"/>
              <a:t>Cyber Security Risk Management</a:t>
            </a:r>
          </a:p>
        </p:txBody>
      </p:sp>
      <p:sp>
        <p:nvSpPr>
          <p:cNvPr id="3" name="Subtitle 2">
            <a:extLst>
              <a:ext uri="{FF2B5EF4-FFF2-40B4-BE49-F238E27FC236}">
                <a16:creationId xmlns:a16="http://schemas.microsoft.com/office/drawing/2014/main" id="{CC0CFEC5-3F30-4B7A-98C8-3783B1F9CE5B}"/>
              </a:ext>
            </a:extLst>
          </p:cNvPr>
          <p:cNvSpPr>
            <a:spLocks noGrp="1"/>
          </p:cNvSpPr>
          <p:nvPr>
            <p:ph type="subTitle" idx="1"/>
          </p:nvPr>
        </p:nvSpPr>
        <p:spPr>
          <a:xfrm>
            <a:off x="7911548" y="5258117"/>
            <a:ext cx="4280453" cy="1496769"/>
          </a:xfrm>
        </p:spPr>
        <p:txBody>
          <a:bodyPr>
            <a:normAutofit lnSpcReduction="10000"/>
          </a:bodyPr>
          <a:lstStyle/>
          <a:p>
            <a:r>
              <a:rPr lang="en-US" dirty="0"/>
              <a:t>Session 5: Data Protection Impact Assessment/ Privacy Impact Assessment</a:t>
            </a:r>
          </a:p>
          <a:p>
            <a:r>
              <a:rPr lang="en-US" dirty="0"/>
              <a:t>Sourya Joyee De</a:t>
            </a:r>
          </a:p>
        </p:txBody>
      </p:sp>
      <p:sp>
        <p:nvSpPr>
          <p:cNvPr id="4" name="Subtitle 2">
            <a:extLst>
              <a:ext uri="{FF2B5EF4-FFF2-40B4-BE49-F238E27FC236}">
                <a16:creationId xmlns:a16="http://schemas.microsoft.com/office/drawing/2014/main" id="{5DDCB0EC-4531-4883-ADDD-47B984CBA63A}"/>
              </a:ext>
            </a:extLst>
          </p:cNvPr>
          <p:cNvSpPr txBox="1">
            <a:spLocks/>
          </p:cNvSpPr>
          <p:nvPr/>
        </p:nvSpPr>
        <p:spPr>
          <a:xfrm>
            <a:off x="110197" y="2840430"/>
            <a:ext cx="12421771" cy="139394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dirty="0"/>
          </a:p>
          <a:p>
            <a:r>
              <a:rPr lang="en-US" dirty="0"/>
              <a:t>Online Executive Development Program, </a:t>
            </a:r>
          </a:p>
          <a:p>
            <a:r>
              <a:rPr lang="en-US" dirty="0"/>
              <a:t>offered by Indian Institute of Management Raipur in partnership with UPTOP</a:t>
            </a:r>
          </a:p>
          <a:p>
            <a:endParaRPr lang="en-US" dirty="0"/>
          </a:p>
        </p:txBody>
      </p:sp>
      <p:pic>
        <p:nvPicPr>
          <p:cNvPr id="5" name="Picture 4">
            <a:extLst>
              <a:ext uri="{FF2B5EF4-FFF2-40B4-BE49-F238E27FC236}">
                <a16:creationId xmlns:a16="http://schemas.microsoft.com/office/drawing/2014/main" id="{F39B2DF7-D624-469D-A596-F007523FCD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7235" y="407898"/>
            <a:ext cx="1837527" cy="1821549"/>
          </a:xfrm>
          <a:prstGeom prst="rect">
            <a:avLst/>
          </a:prstGeom>
        </p:spPr>
      </p:pic>
      <p:pic>
        <p:nvPicPr>
          <p:cNvPr id="7" name="Picture 6" descr="A close up of a sign&#10;&#10;Description automatically generated">
            <a:extLst>
              <a:ext uri="{FF2B5EF4-FFF2-40B4-BE49-F238E27FC236}">
                <a16:creationId xmlns:a16="http://schemas.microsoft.com/office/drawing/2014/main" id="{2D6F112C-421D-413A-B758-DBF12CCD70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489" y="6006502"/>
            <a:ext cx="2138289" cy="651556"/>
          </a:xfrm>
          <a:prstGeom prst="rect">
            <a:avLst/>
          </a:prstGeom>
        </p:spPr>
      </p:pic>
    </p:spTree>
    <p:extLst>
      <p:ext uri="{BB962C8B-B14F-4D97-AF65-F5344CB8AC3E}">
        <p14:creationId xmlns:p14="http://schemas.microsoft.com/office/powerpoint/2010/main" val="2182646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EBBD062-EB84-44A9-91A5-092B4F5A19CC}"/>
              </a:ext>
            </a:extLst>
          </p:cNvPr>
          <p:cNvSpPr>
            <a:spLocks noGrp="1"/>
          </p:cNvSpPr>
          <p:nvPr>
            <p:ph type="title"/>
          </p:nvPr>
        </p:nvSpPr>
        <p:spPr>
          <a:xfrm>
            <a:off x="838199" y="4525347"/>
            <a:ext cx="6801321" cy="1737360"/>
          </a:xfrm>
        </p:spPr>
        <p:txBody>
          <a:bodyPr vert="horz" lIns="91440" tIns="45720" rIns="91440" bIns="45720" rtlCol="0" anchor="ctr">
            <a:normAutofit/>
          </a:bodyPr>
          <a:lstStyle/>
          <a:p>
            <a:pPr algn="r"/>
            <a:r>
              <a:rPr lang="en-US" sz="6000" kern="1200">
                <a:solidFill>
                  <a:schemeClr val="tx1"/>
                </a:solidFill>
                <a:latin typeface="+mj-lt"/>
                <a:ea typeface="+mj-ea"/>
                <a:cs typeface="+mj-cs"/>
              </a:rPr>
              <a:t>What is Privacy Impact Assessment?</a:t>
            </a:r>
          </a:p>
        </p:txBody>
      </p:sp>
      <p:sp>
        <p:nvSpPr>
          <p:cNvPr id="9" name="Oval 8">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2151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E62231-AC21-4DB4-BB0B-8319CF0C13B5}"/>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Privacy Impact Assessment</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873A2D3-500A-414F-BD79-82D7F2C32B19}"/>
              </a:ext>
            </a:extLst>
          </p:cNvPr>
          <p:cNvSpPr>
            <a:spLocks noGrp="1"/>
          </p:cNvSpPr>
          <p:nvPr>
            <p:ph idx="1"/>
          </p:nvPr>
        </p:nvSpPr>
        <p:spPr>
          <a:xfrm>
            <a:off x="4976031" y="963877"/>
            <a:ext cx="6377769" cy="4930246"/>
          </a:xfrm>
        </p:spPr>
        <p:txBody>
          <a:bodyPr anchor="ctr">
            <a:normAutofit/>
          </a:bodyPr>
          <a:lstStyle/>
          <a:p>
            <a:pPr marL="0" indent="0">
              <a:buNone/>
            </a:pPr>
            <a:r>
              <a:rPr lang="en-US" sz="2400" dirty="0"/>
              <a:t>“</a:t>
            </a:r>
            <a:r>
              <a:rPr lang="en-US" sz="2400" i="1" dirty="0"/>
              <a:t>a methodology for assessing the impacts on privacy of a project, policy, </a:t>
            </a:r>
            <a:r>
              <a:rPr lang="en-US" sz="2400" i="1" dirty="0" err="1"/>
              <a:t>programme</a:t>
            </a:r>
            <a:r>
              <a:rPr lang="en-US" sz="2400" i="1" dirty="0"/>
              <a:t>, service, product or other initiative which involves the processing of personal information, and in consultation with stakeholders, for taking remedial actions, as necessary in order to avoid or minimize negative impacts</a:t>
            </a:r>
            <a:r>
              <a:rPr lang="en-US" sz="2400" dirty="0"/>
              <a:t>” – Wright &amp; De </a:t>
            </a:r>
            <a:r>
              <a:rPr lang="en-US" sz="2400" dirty="0" err="1"/>
              <a:t>Hert</a:t>
            </a:r>
            <a:endParaRPr lang="en-US" sz="2400" dirty="0"/>
          </a:p>
        </p:txBody>
      </p:sp>
      <p:sp>
        <p:nvSpPr>
          <p:cNvPr id="4" name="TextBox 3">
            <a:extLst>
              <a:ext uri="{FF2B5EF4-FFF2-40B4-BE49-F238E27FC236}">
                <a16:creationId xmlns:a16="http://schemas.microsoft.com/office/drawing/2014/main" id="{40BA46E4-B6E9-4F63-8696-ADB756410228}"/>
              </a:ext>
            </a:extLst>
          </p:cNvPr>
          <p:cNvSpPr txBox="1"/>
          <p:nvPr/>
        </p:nvSpPr>
        <p:spPr>
          <a:xfrm>
            <a:off x="472926" y="6031375"/>
            <a:ext cx="11246148" cy="369332"/>
          </a:xfrm>
          <a:prstGeom prst="rect">
            <a:avLst/>
          </a:prstGeom>
          <a:noFill/>
        </p:spPr>
        <p:txBody>
          <a:bodyPr wrap="square" rtlCol="0">
            <a:spAutoFit/>
          </a:bodyPr>
          <a:lstStyle/>
          <a:p>
            <a:r>
              <a:rPr lang="en-US" dirty="0"/>
              <a:t>Source: Wright, D., &amp; De </a:t>
            </a:r>
            <a:r>
              <a:rPr lang="en-US" dirty="0" err="1"/>
              <a:t>Hert</a:t>
            </a:r>
            <a:r>
              <a:rPr lang="en-US" dirty="0"/>
              <a:t>, P. (Eds.). (2011). </a:t>
            </a:r>
            <a:r>
              <a:rPr lang="en-US" i="1" dirty="0"/>
              <a:t>Privacy impact assessment</a:t>
            </a:r>
            <a:r>
              <a:rPr lang="en-US" dirty="0"/>
              <a:t> (Vol. 6). Springer Science &amp; Business Media.</a:t>
            </a:r>
          </a:p>
        </p:txBody>
      </p:sp>
    </p:spTree>
    <p:extLst>
      <p:ext uri="{BB962C8B-B14F-4D97-AF65-F5344CB8AC3E}">
        <p14:creationId xmlns:p14="http://schemas.microsoft.com/office/powerpoint/2010/main" val="886072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A5CD2-D4E3-4223-AC11-6906F5D4FCA5}"/>
              </a:ext>
            </a:extLst>
          </p:cNvPr>
          <p:cNvSpPr>
            <a:spLocks noGrp="1"/>
          </p:cNvSpPr>
          <p:nvPr>
            <p:ph type="title"/>
          </p:nvPr>
        </p:nvSpPr>
        <p:spPr>
          <a:xfrm>
            <a:off x="838200" y="365125"/>
            <a:ext cx="10515600" cy="1325563"/>
          </a:xfrm>
        </p:spPr>
        <p:txBody>
          <a:bodyPr>
            <a:normAutofit/>
          </a:bodyPr>
          <a:lstStyle/>
          <a:p>
            <a:pPr algn="ctr"/>
            <a:r>
              <a:rPr lang="en-US"/>
              <a:t>Origin</a:t>
            </a:r>
          </a:p>
        </p:txBody>
      </p:sp>
      <p:graphicFrame>
        <p:nvGraphicFramePr>
          <p:cNvPr id="6" name="Content Placeholder 2">
            <a:extLst>
              <a:ext uri="{FF2B5EF4-FFF2-40B4-BE49-F238E27FC236}">
                <a16:creationId xmlns:a16="http://schemas.microsoft.com/office/drawing/2014/main" id="{E984BA77-B648-4CE7-9BE0-371C66AF2D2C}"/>
              </a:ext>
            </a:extLst>
          </p:cNvPr>
          <p:cNvGraphicFramePr>
            <a:graphicFrameLocks noGrp="1"/>
          </p:cNvGraphicFramePr>
          <p:nvPr>
            <p:ph idx="1"/>
            <p:extLst>
              <p:ext uri="{D42A27DB-BD31-4B8C-83A1-F6EECF244321}">
                <p14:modId xmlns:p14="http://schemas.microsoft.com/office/powerpoint/2010/main" val="2102526728"/>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5505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E1D6-D457-4749-A365-C3E01A56DC81}"/>
              </a:ext>
            </a:extLst>
          </p:cNvPr>
          <p:cNvSpPr>
            <a:spLocks noGrp="1"/>
          </p:cNvSpPr>
          <p:nvPr>
            <p:ph type="title"/>
          </p:nvPr>
        </p:nvSpPr>
        <p:spPr>
          <a:xfrm>
            <a:off x="838200" y="365125"/>
            <a:ext cx="10515600" cy="1325563"/>
          </a:xfrm>
        </p:spPr>
        <p:txBody>
          <a:bodyPr/>
          <a:lstStyle/>
          <a:p>
            <a:r>
              <a:rPr lang="en-US"/>
              <a:t>Other Definitions</a:t>
            </a:r>
            <a:endParaRPr lang="en-US" dirty="0"/>
          </a:p>
        </p:txBody>
      </p:sp>
      <p:graphicFrame>
        <p:nvGraphicFramePr>
          <p:cNvPr id="4" name="Table 4">
            <a:extLst>
              <a:ext uri="{FF2B5EF4-FFF2-40B4-BE49-F238E27FC236}">
                <a16:creationId xmlns:a16="http://schemas.microsoft.com/office/drawing/2014/main" id="{2C1E2874-F830-43F2-A2A0-61E8DC715A26}"/>
              </a:ext>
            </a:extLst>
          </p:cNvPr>
          <p:cNvGraphicFramePr>
            <a:graphicFrameLocks noGrp="1"/>
          </p:cNvGraphicFramePr>
          <p:nvPr>
            <p:ph idx="1"/>
            <p:extLst>
              <p:ext uri="{D42A27DB-BD31-4B8C-83A1-F6EECF244321}">
                <p14:modId xmlns:p14="http://schemas.microsoft.com/office/powerpoint/2010/main" val="283705842"/>
              </p:ext>
            </p:extLst>
          </p:nvPr>
        </p:nvGraphicFramePr>
        <p:xfrm>
          <a:off x="838200" y="1690688"/>
          <a:ext cx="10515600" cy="4404360"/>
        </p:xfrm>
        <a:graphic>
          <a:graphicData uri="http://schemas.openxmlformats.org/drawingml/2006/table">
            <a:tbl>
              <a:tblPr firstRow="1" bandRow="1">
                <a:tableStyleId>{5C22544A-7EE6-4342-B048-85BDC9FD1C3A}</a:tableStyleId>
              </a:tblPr>
              <a:tblGrid>
                <a:gridCol w="1732722">
                  <a:extLst>
                    <a:ext uri="{9D8B030D-6E8A-4147-A177-3AD203B41FA5}">
                      <a16:colId xmlns:a16="http://schemas.microsoft.com/office/drawing/2014/main" val="1247831901"/>
                    </a:ext>
                  </a:extLst>
                </a:gridCol>
                <a:gridCol w="8782878">
                  <a:extLst>
                    <a:ext uri="{9D8B030D-6E8A-4147-A177-3AD203B41FA5}">
                      <a16:colId xmlns:a16="http://schemas.microsoft.com/office/drawing/2014/main" val="2012575168"/>
                    </a:ext>
                  </a:extLst>
                </a:gridCol>
              </a:tblGrid>
              <a:tr h="370840">
                <a:tc>
                  <a:txBody>
                    <a:bodyPr/>
                    <a:lstStyle/>
                    <a:p>
                      <a:r>
                        <a:rPr lang="en-US" dirty="0"/>
                        <a:t>Country</a:t>
                      </a:r>
                    </a:p>
                  </a:txBody>
                  <a:tcPr/>
                </a:tc>
                <a:tc>
                  <a:txBody>
                    <a:bodyPr/>
                    <a:lstStyle/>
                    <a:p>
                      <a:r>
                        <a:rPr lang="en-US" dirty="0"/>
                        <a:t>PIA Definition</a:t>
                      </a:r>
                    </a:p>
                  </a:txBody>
                  <a:tcPr/>
                </a:tc>
                <a:extLst>
                  <a:ext uri="{0D108BD9-81ED-4DB2-BD59-A6C34878D82A}">
                    <a16:rowId xmlns:a16="http://schemas.microsoft.com/office/drawing/2014/main" val="3348543816"/>
                  </a:ext>
                </a:extLst>
              </a:tr>
              <a:tr h="370840">
                <a:tc>
                  <a:txBody>
                    <a:bodyPr/>
                    <a:lstStyle/>
                    <a:p>
                      <a:r>
                        <a:rPr lang="en-US" dirty="0"/>
                        <a:t>United States</a:t>
                      </a:r>
                    </a:p>
                  </a:txBody>
                  <a:tcPr/>
                </a:tc>
                <a:tc>
                  <a:txBody>
                    <a:bodyPr/>
                    <a:lstStyle/>
                    <a:p>
                      <a:r>
                        <a:rPr lang="en-US" i="1" dirty="0"/>
                        <a:t>“A PIA is an analysis of how information in its identifiable form is collected, stored, protected, shared and managed….[to] ensure that system owners and developers consciously incorporated privacy protection throughout the entire life-cycle of a system”</a:t>
                      </a:r>
                    </a:p>
                  </a:txBody>
                  <a:tcPr/>
                </a:tc>
                <a:extLst>
                  <a:ext uri="{0D108BD9-81ED-4DB2-BD59-A6C34878D82A}">
                    <a16:rowId xmlns:a16="http://schemas.microsoft.com/office/drawing/2014/main" val="2687756253"/>
                  </a:ext>
                </a:extLst>
              </a:tr>
              <a:tr h="370840">
                <a:tc>
                  <a:txBody>
                    <a:bodyPr/>
                    <a:lstStyle/>
                    <a:p>
                      <a:r>
                        <a:rPr lang="en-US" dirty="0"/>
                        <a:t>Canada</a:t>
                      </a:r>
                    </a:p>
                  </a:txBody>
                  <a:tcPr/>
                </a:tc>
                <a:tc>
                  <a:txBody>
                    <a:bodyPr/>
                    <a:lstStyle/>
                    <a:p>
                      <a:r>
                        <a:rPr lang="en-US" i="1" dirty="0"/>
                        <a:t>“provide a framework to ensure that privacy is considered throughout the design or re-design of a </a:t>
                      </a:r>
                      <a:r>
                        <a:rPr lang="en-US" i="1" dirty="0" err="1"/>
                        <a:t>programme</a:t>
                      </a:r>
                      <a:r>
                        <a:rPr lang="en-US" i="1" dirty="0"/>
                        <a:t>…[and to] identify the extent to which it complies with all appropriate statutes.” </a:t>
                      </a:r>
                      <a:r>
                        <a:rPr lang="en-US" dirty="0"/>
                        <a:t>This is done to </a:t>
                      </a:r>
                      <a:r>
                        <a:rPr lang="en-US" i="1" dirty="0"/>
                        <a:t>“mitigate privacy risks and promote fully informed policy”.</a:t>
                      </a:r>
                    </a:p>
                  </a:txBody>
                  <a:tcPr/>
                </a:tc>
                <a:extLst>
                  <a:ext uri="{0D108BD9-81ED-4DB2-BD59-A6C34878D82A}">
                    <a16:rowId xmlns:a16="http://schemas.microsoft.com/office/drawing/2014/main" val="1764255065"/>
                  </a:ext>
                </a:extLst>
              </a:tr>
              <a:tr h="370840">
                <a:tc>
                  <a:txBody>
                    <a:bodyPr/>
                    <a:lstStyle/>
                    <a:p>
                      <a:r>
                        <a:rPr lang="en-US" dirty="0"/>
                        <a:t>Australia</a:t>
                      </a:r>
                    </a:p>
                  </a:txBody>
                  <a:tcPr/>
                </a:tc>
                <a:tc>
                  <a:txBody>
                    <a:bodyPr/>
                    <a:lstStyle/>
                    <a:p>
                      <a:r>
                        <a:rPr lang="en-US" i="1" dirty="0"/>
                        <a:t>“assessment of actual or potential effects of privacy, and how they can be mitigated”</a:t>
                      </a:r>
                    </a:p>
                  </a:txBody>
                  <a:tcPr/>
                </a:tc>
                <a:extLst>
                  <a:ext uri="{0D108BD9-81ED-4DB2-BD59-A6C34878D82A}">
                    <a16:rowId xmlns:a16="http://schemas.microsoft.com/office/drawing/2014/main" val="1421299549"/>
                  </a:ext>
                </a:extLst>
              </a:tr>
              <a:tr h="370840">
                <a:tc>
                  <a:txBody>
                    <a:bodyPr/>
                    <a:lstStyle/>
                    <a:p>
                      <a:r>
                        <a:rPr lang="en-US" dirty="0"/>
                        <a:t>New Zealand</a:t>
                      </a:r>
                    </a:p>
                  </a:txBody>
                  <a:tcPr/>
                </a:tc>
                <a:tc>
                  <a:txBody>
                    <a:bodyPr/>
                    <a:lstStyle/>
                    <a:p>
                      <a:r>
                        <a:rPr lang="en-US" i="1" dirty="0"/>
                        <a:t>“a systematic process for evaluating a proposal in terms of its impact on privacy”</a:t>
                      </a:r>
                    </a:p>
                  </a:txBody>
                  <a:tcPr/>
                </a:tc>
                <a:extLst>
                  <a:ext uri="{0D108BD9-81ED-4DB2-BD59-A6C34878D82A}">
                    <a16:rowId xmlns:a16="http://schemas.microsoft.com/office/drawing/2014/main" val="2303175396"/>
                  </a:ext>
                </a:extLst>
              </a:tr>
              <a:tr h="370840">
                <a:tc>
                  <a:txBody>
                    <a:bodyPr/>
                    <a:lstStyle/>
                    <a:p>
                      <a:r>
                        <a:rPr lang="en-US" dirty="0"/>
                        <a:t>India</a:t>
                      </a:r>
                    </a:p>
                  </a:txBody>
                  <a:tcPr/>
                </a:tc>
                <a:tc>
                  <a:txBody>
                    <a:bodyPr/>
                    <a:lstStyle/>
                    <a:p>
                      <a:r>
                        <a:rPr lang="en-US" i="1" dirty="0"/>
                        <a:t>“detailed description of the proposed processing operation, the purpose of processing and the nature of personal data being processed”</a:t>
                      </a:r>
                    </a:p>
                    <a:p>
                      <a:r>
                        <a:rPr lang="en-US" i="1" dirty="0"/>
                        <a:t>“assessment of the potential harm that may be caused to the data principals whose personal data is proposed to be processed”</a:t>
                      </a:r>
                    </a:p>
                    <a:p>
                      <a:r>
                        <a:rPr lang="en-US" i="1" dirty="0"/>
                        <a:t>“measures for managing, minimizing, mitigating or removing such risk of harm”</a:t>
                      </a:r>
                    </a:p>
                  </a:txBody>
                  <a:tcPr/>
                </a:tc>
                <a:extLst>
                  <a:ext uri="{0D108BD9-81ED-4DB2-BD59-A6C34878D82A}">
                    <a16:rowId xmlns:a16="http://schemas.microsoft.com/office/drawing/2014/main" val="1055095129"/>
                  </a:ext>
                </a:extLst>
              </a:tr>
            </a:tbl>
          </a:graphicData>
        </a:graphic>
      </p:graphicFrame>
    </p:spTree>
    <p:extLst>
      <p:ext uri="{BB962C8B-B14F-4D97-AF65-F5344CB8AC3E}">
        <p14:creationId xmlns:p14="http://schemas.microsoft.com/office/powerpoint/2010/main" val="1267040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06F5A-4286-4594-B352-A4AFAA2EE58C}"/>
              </a:ext>
            </a:extLst>
          </p:cNvPr>
          <p:cNvSpPr>
            <a:spLocks noGrp="1"/>
          </p:cNvSpPr>
          <p:nvPr>
            <p:ph type="title"/>
          </p:nvPr>
        </p:nvSpPr>
        <p:spPr>
          <a:xfrm>
            <a:off x="838200" y="365125"/>
            <a:ext cx="10515600" cy="1325563"/>
          </a:xfrm>
        </p:spPr>
        <p:txBody>
          <a:bodyPr>
            <a:normAutofit/>
          </a:bodyPr>
          <a:lstStyle/>
          <a:p>
            <a:r>
              <a:rPr lang="en-US" dirty="0"/>
              <a:t>Scope</a:t>
            </a:r>
          </a:p>
        </p:txBody>
      </p:sp>
      <p:graphicFrame>
        <p:nvGraphicFramePr>
          <p:cNvPr id="5" name="Content Placeholder 2">
            <a:extLst>
              <a:ext uri="{FF2B5EF4-FFF2-40B4-BE49-F238E27FC236}">
                <a16:creationId xmlns:a16="http://schemas.microsoft.com/office/drawing/2014/main" id="{310143C0-9212-423C-9370-0780ED7733AE}"/>
              </a:ext>
            </a:extLst>
          </p:cNvPr>
          <p:cNvGraphicFramePr>
            <a:graphicFrameLocks noGrp="1"/>
          </p:cNvGraphicFramePr>
          <p:nvPr>
            <p:ph idx="1"/>
            <p:extLst>
              <p:ext uri="{D42A27DB-BD31-4B8C-83A1-F6EECF244321}">
                <p14:modId xmlns:p14="http://schemas.microsoft.com/office/powerpoint/2010/main" val="368758844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9405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646AB8-9A21-4A5E-8FA2-F80F3C965B0F}"/>
              </a:ext>
            </a:extLst>
          </p:cNvPr>
          <p:cNvSpPr>
            <a:spLocks noGrp="1"/>
          </p:cNvSpPr>
          <p:nvPr>
            <p:ph type="title"/>
          </p:nvPr>
        </p:nvSpPr>
        <p:spPr>
          <a:xfrm>
            <a:off x="838200" y="963877"/>
            <a:ext cx="3494362" cy="4930246"/>
          </a:xfrm>
        </p:spPr>
        <p:txBody>
          <a:bodyPr>
            <a:normAutofit/>
          </a:bodyPr>
          <a:lstStyle/>
          <a:p>
            <a:pPr algn="r"/>
            <a:r>
              <a:rPr lang="en-US" dirty="0">
                <a:solidFill>
                  <a:schemeClr val="accent1"/>
                </a:solidFill>
              </a:rPr>
              <a:t>Data Protection Impact Assessment: GDPR</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9477A91-74CE-4C69-8AA2-32D65E1A97E2}"/>
              </a:ext>
            </a:extLst>
          </p:cNvPr>
          <p:cNvSpPr>
            <a:spLocks noGrp="1"/>
          </p:cNvSpPr>
          <p:nvPr>
            <p:ph idx="1"/>
          </p:nvPr>
        </p:nvSpPr>
        <p:spPr>
          <a:xfrm>
            <a:off x="4976031" y="963877"/>
            <a:ext cx="6377769" cy="4930246"/>
          </a:xfrm>
        </p:spPr>
        <p:txBody>
          <a:bodyPr anchor="ctr">
            <a:normAutofit/>
          </a:bodyPr>
          <a:lstStyle/>
          <a:p>
            <a:pPr marL="0" indent="0">
              <a:buNone/>
            </a:pPr>
            <a:r>
              <a:rPr lang="en-US" sz="2400" i="1" dirty="0"/>
              <a:t>“A DPIA is a process designed to describe the processing, </a:t>
            </a:r>
            <a:r>
              <a:rPr lang="en-US" sz="2400" i="1" dirty="0">
                <a:solidFill>
                  <a:srgbClr val="FF0000"/>
                </a:solidFill>
              </a:rPr>
              <a:t>assess its necessity and proportionality </a:t>
            </a:r>
            <a:r>
              <a:rPr lang="en-US" sz="2400" i="1" dirty="0"/>
              <a:t>and help manage the </a:t>
            </a:r>
            <a:r>
              <a:rPr lang="en-US" sz="2400" i="1" dirty="0">
                <a:solidFill>
                  <a:srgbClr val="FF0000"/>
                </a:solidFill>
              </a:rPr>
              <a:t>risks to the rights and freedoms</a:t>
            </a:r>
            <a:r>
              <a:rPr lang="en-US" sz="2400" i="1" dirty="0"/>
              <a:t> of natural persons resulting from the processing of personal data by assessing them and determining the measures to address them.” – </a:t>
            </a:r>
            <a:r>
              <a:rPr lang="en-US" sz="2400" dirty="0"/>
              <a:t>Article 29 Working Party</a:t>
            </a:r>
          </a:p>
        </p:txBody>
      </p:sp>
    </p:spTree>
    <p:extLst>
      <p:ext uri="{BB962C8B-B14F-4D97-AF65-F5344CB8AC3E}">
        <p14:creationId xmlns:p14="http://schemas.microsoft.com/office/powerpoint/2010/main" val="3844073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A411B-A368-4D8D-A118-1E9C31114EE6}"/>
              </a:ext>
            </a:extLst>
          </p:cNvPr>
          <p:cNvSpPr>
            <a:spLocks noGrp="1"/>
          </p:cNvSpPr>
          <p:nvPr>
            <p:ph type="title"/>
          </p:nvPr>
        </p:nvSpPr>
        <p:spPr>
          <a:xfrm>
            <a:off x="838200" y="365125"/>
            <a:ext cx="10515600" cy="1325563"/>
          </a:xfrm>
        </p:spPr>
        <p:txBody>
          <a:bodyPr>
            <a:normAutofit/>
          </a:bodyPr>
          <a:lstStyle/>
          <a:p>
            <a:r>
              <a:rPr lang="en-US" dirty="0"/>
              <a:t>Data Protection Impact Assessment</a:t>
            </a:r>
          </a:p>
        </p:txBody>
      </p:sp>
      <p:graphicFrame>
        <p:nvGraphicFramePr>
          <p:cNvPr id="5" name="Content Placeholder 2">
            <a:extLst>
              <a:ext uri="{FF2B5EF4-FFF2-40B4-BE49-F238E27FC236}">
                <a16:creationId xmlns:a16="http://schemas.microsoft.com/office/drawing/2014/main" id="{37F2D86B-655E-42FA-B82E-C7A4BAB2C2A1}"/>
              </a:ext>
            </a:extLst>
          </p:cNvPr>
          <p:cNvGraphicFramePr>
            <a:graphicFrameLocks noGrp="1"/>
          </p:cNvGraphicFramePr>
          <p:nvPr>
            <p:ph idx="1"/>
            <p:extLst>
              <p:ext uri="{D42A27DB-BD31-4B8C-83A1-F6EECF244321}">
                <p14:modId xmlns:p14="http://schemas.microsoft.com/office/powerpoint/2010/main" val="286828515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229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C05487A-C607-4479-B519-00AD38D577B0}"/>
              </a:ext>
            </a:extLst>
          </p:cNvPr>
          <p:cNvSpPr>
            <a:spLocks noGrp="1"/>
          </p:cNvSpPr>
          <p:nvPr>
            <p:ph type="title"/>
          </p:nvPr>
        </p:nvSpPr>
        <p:spPr>
          <a:xfrm>
            <a:off x="838199" y="4525347"/>
            <a:ext cx="6801321" cy="1737360"/>
          </a:xfrm>
        </p:spPr>
        <p:txBody>
          <a:bodyPr vert="horz" lIns="91440" tIns="45720" rIns="91440" bIns="45720" rtlCol="0" anchor="ctr">
            <a:normAutofit/>
          </a:bodyPr>
          <a:lstStyle/>
          <a:p>
            <a:pPr algn="r"/>
            <a:r>
              <a:rPr lang="en-US" sz="6000" kern="1200">
                <a:solidFill>
                  <a:schemeClr val="tx1"/>
                </a:solidFill>
                <a:latin typeface="+mj-lt"/>
                <a:ea typeface="+mj-ea"/>
                <a:cs typeface="+mj-cs"/>
              </a:rPr>
              <a:t>When is a DPIA necessary?</a:t>
            </a:r>
          </a:p>
        </p:txBody>
      </p:sp>
      <p:sp>
        <p:nvSpPr>
          <p:cNvPr id="9" name="Oval 8">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6713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828B09-A9EF-4D1C-ACB5-F19217CF5CD5}"/>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When is a DPIA necessary?</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F344438-85F8-4203-ADAD-0CA87E445CE9}"/>
              </a:ext>
            </a:extLst>
          </p:cNvPr>
          <p:cNvSpPr>
            <a:spLocks noGrp="1"/>
          </p:cNvSpPr>
          <p:nvPr>
            <p:ph idx="1"/>
          </p:nvPr>
        </p:nvSpPr>
        <p:spPr>
          <a:xfrm>
            <a:off x="4976031" y="963877"/>
            <a:ext cx="6377769" cy="4930246"/>
          </a:xfrm>
        </p:spPr>
        <p:txBody>
          <a:bodyPr anchor="ctr">
            <a:normAutofit/>
          </a:bodyPr>
          <a:lstStyle/>
          <a:p>
            <a:r>
              <a:rPr lang="en-US" sz="2400" dirty="0"/>
              <a:t>Not mandatory for every processing operation</a:t>
            </a:r>
          </a:p>
          <a:p>
            <a:pPr marL="0" indent="0">
              <a:buNone/>
            </a:pPr>
            <a:endParaRPr lang="en-US" sz="2400" dirty="0"/>
          </a:p>
          <a:p>
            <a:r>
              <a:rPr lang="en-US" sz="2400" dirty="0"/>
              <a:t>The </a:t>
            </a:r>
            <a:r>
              <a:rPr lang="en-US" sz="2400" i="1" dirty="0">
                <a:solidFill>
                  <a:srgbClr val="FF0000"/>
                </a:solidFill>
              </a:rPr>
              <a:t>processing</a:t>
            </a:r>
            <a:r>
              <a:rPr lang="en-US" sz="2400" dirty="0">
                <a:solidFill>
                  <a:srgbClr val="FF0000"/>
                </a:solidFill>
              </a:rPr>
              <a:t> </a:t>
            </a:r>
            <a:r>
              <a:rPr lang="en-US" sz="2400" dirty="0"/>
              <a:t>is “</a:t>
            </a:r>
            <a:r>
              <a:rPr lang="en-US" sz="2400" i="1" dirty="0"/>
              <a:t>likely to result in </a:t>
            </a:r>
            <a:r>
              <a:rPr lang="en-US" sz="2400" i="1" dirty="0">
                <a:solidFill>
                  <a:srgbClr val="FF0000"/>
                </a:solidFill>
              </a:rPr>
              <a:t>a high risk </a:t>
            </a:r>
            <a:r>
              <a:rPr lang="en-US" sz="2400" i="1" dirty="0"/>
              <a:t>to the </a:t>
            </a:r>
            <a:r>
              <a:rPr lang="en-US" sz="2400" i="1" dirty="0">
                <a:solidFill>
                  <a:srgbClr val="FF0000"/>
                </a:solidFill>
              </a:rPr>
              <a:t>rights and freedoms </a:t>
            </a:r>
            <a:r>
              <a:rPr lang="en-US" sz="2400" i="1" dirty="0"/>
              <a:t>of natural persons</a:t>
            </a:r>
            <a:r>
              <a:rPr lang="en-US" sz="2400" dirty="0"/>
              <a:t>”</a:t>
            </a:r>
          </a:p>
        </p:txBody>
      </p:sp>
    </p:spTree>
    <p:extLst>
      <p:ext uri="{BB962C8B-B14F-4D97-AF65-F5344CB8AC3E}">
        <p14:creationId xmlns:p14="http://schemas.microsoft.com/office/powerpoint/2010/main" val="701267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6383BF-2860-4186-8057-816833878008}"/>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Personal Data Processing</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ED79097-B06A-41BF-BD11-FB351AFCC433}"/>
              </a:ext>
            </a:extLst>
          </p:cNvPr>
          <p:cNvSpPr>
            <a:spLocks noGrp="1"/>
          </p:cNvSpPr>
          <p:nvPr>
            <p:ph idx="1"/>
          </p:nvPr>
        </p:nvSpPr>
        <p:spPr>
          <a:xfrm>
            <a:off x="4976031" y="963877"/>
            <a:ext cx="6377769" cy="4930246"/>
          </a:xfrm>
        </p:spPr>
        <p:txBody>
          <a:bodyPr anchor="ctr">
            <a:normAutofit/>
          </a:bodyPr>
          <a:lstStyle/>
          <a:p>
            <a:pPr marL="0" indent="0">
              <a:buNone/>
            </a:pPr>
            <a:r>
              <a:rPr lang="en-US" sz="2400" i="1"/>
              <a:t>“Any operation or set of operations which is performed on personal data or sets of personal data, whether or not by automated means, such as collection, recording, organization, structure, storage, adaptation or alteration, retrieval, consultation, use, disclosure by transmission, dissemination or otherwise making available, alignment or combination, restriction, erasure or destruction.” </a:t>
            </a:r>
            <a:r>
              <a:rPr lang="en-US" sz="2400"/>
              <a:t>- GDPR</a:t>
            </a:r>
          </a:p>
        </p:txBody>
      </p:sp>
    </p:spTree>
    <p:extLst>
      <p:ext uri="{BB962C8B-B14F-4D97-AF65-F5344CB8AC3E}">
        <p14:creationId xmlns:p14="http://schemas.microsoft.com/office/powerpoint/2010/main" val="2967010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CD3C6C-3F4F-4DA1-9088-F12FEB0B1CAA}"/>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Risk</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2A996B8-CFE4-4BC1-9AC8-9F2C8A58CCFD}"/>
              </a:ext>
            </a:extLst>
          </p:cNvPr>
          <p:cNvSpPr>
            <a:spLocks noGrp="1"/>
          </p:cNvSpPr>
          <p:nvPr>
            <p:ph idx="1"/>
          </p:nvPr>
        </p:nvSpPr>
        <p:spPr>
          <a:xfrm>
            <a:off x="4976031" y="963877"/>
            <a:ext cx="6377769" cy="4930246"/>
          </a:xfrm>
        </p:spPr>
        <p:txBody>
          <a:bodyPr anchor="ctr">
            <a:normAutofit/>
          </a:bodyPr>
          <a:lstStyle/>
          <a:p>
            <a:pPr marL="0" indent="0">
              <a:buNone/>
            </a:pPr>
            <a:r>
              <a:rPr lang="en-US" i="1" dirty="0"/>
              <a:t>“A scenario describing an event and its consequences, estimated in terms of severity and likelihood” </a:t>
            </a:r>
            <a:r>
              <a:rPr lang="en-US" dirty="0"/>
              <a:t>– Article 29 Working Party</a:t>
            </a:r>
          </a:p>
        </p:txBody>
      </p:sp>
    </p:spTree>
    <p:extLst>
      <p:ext uri="{BB962C8B-B14F-4D97-AF65-F5344CB8AC3E}">
        <p14:creationId xmlns:p14="http://schemas.microsoft.com/office/powerpoint/2010/main" val="1948134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6BB240-47E6-49A0-9B9B-639294A712A7}"/>
              </a:ext>
            </a:extLst>
          </p:cNvPr>
          <p:cNvSpPr>
            <a:spLocks noGrp="1"/>
          </p:cNvSpPr>
          <p:nvPr>
            <p:ph type="title"/>
          </p:nvPr>
        </p:nvSpPr>
        <p:spPr>
          <a:xfrm>
            <a:off x="838200" y="963877"/>
            <a:ext cx="3494362" cy="4930246"/>
          </a:xfrm>
        </p:spPr>
        <p:txBody>
          <a:bodyPr>
            <a:normAutofit/>
          </a:bodyPr>
          <a:lstStyle/>
          <a:p>
            <a:pPr algn="r"/>
            <a:r>
              <a:rPr lang="en-US" dirty="0">
                <a:solidFill>
                  <a:schemeClr val="accent1"/>
                </a:solidFill>
              </a:rPr>
              <a:t>Risk Management</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75CA1C0-FC84-4F1C-9D29-EF91AAA74EFF}"/>
              </a:ext>
            </a:extLst>
          </p:cNvPr>
          <p:cNvSpPr>
            <a:spLocks noGrp="1"/>
          </p:cNvSpPr>
          <p:nvPr>
            <p:ph idx="1"/>
          </p:nvPr>
        </p:nvSpPr>
        <p:spPr>
          <a:xfrm>
            <a:off x="4976031" y="963877"/>
            <a:ext cx="6377769" cy="4930246"/>
          </a:xfrm>
        </p:spPr>
        <p:txBody>
          <a:bodyPr anchor="ctr">
            <a:normAutofit/>
          </a:bodyPr>
          <a:lstStyle/>
          <a:p>
            <a:pPr marL="0" indent="0">
              <a:buNone/>
            </a:pPr>
            <a:r>
              <a:rPr lang="en-US" i="1" dirty="0"/>
              <a:t>“Coordinated activities to direct and control an organization with regard to risk” </a:t>
            </a:r>
            <a:r>
              <a:rPr lang="en-US" dirty="0"/>
              <a:t>– Article 29 Working Party</a:t>
            </a:r>
          </a:p>
        </p:txBody>
      </p:sp>
    </p:spTree>
    <p:extLst>
      <p:ext uri="{BB962C8B-B14F-4D97-AF65-F5344CB8AC3E}">
        <p14:creationId xmlns:p14="http://schemas.microsoft.com/office/powerpoint/2010/main" val="3252494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8C22D9-FFD3-4CA3-B789-0E0CCA9FC556}"/>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Rights and freedoms</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FFCB30C-7D7E-495C-A3D6-CE54E8BA13E7}"/>
              </a:ext>
            </a:extLst>
          </p:cNvPr>
          <p:cNvSpPr>
            <a:spLocks noGrp="1"/>
          </p:cNvSpPr>
          <p:nvPr>
            <p:ph idx="1"/>
          </p:nvPr>
        </p:nvSpPr>
        <p:spPr>
          <a:xfrm>
            <a:off x="4976031" y="963877"/>
            <a:ext cx="6377769" cy="4930246"/>
          </a:xfrm>
        </p:spPr>
        <p:txBody>
          <a:bodyPr anchor="ctr">
            <a:normAutofit/>
          </a:bodyPr>
          <a:lstStyle/>
          <a:p>
            <a:r>
              <a:rPr lang="en-US" sz="2400"/>
              <a:t>Rights to data protection and privacy</a:t>
            </a:r>
          </a:p>
          <a:p>
            <a:r>
              <a:rPr lang="en-US" sz="2400"/>
              <a:t>Other fundamental rights</a:t>
            </a:r>
          </a:p>
          <a:p>
            <a:pPr lvl="1"/>
            <a:r>
              <a:rPr lang="en-US" dirty="0"/>
              <a:t>Freedom of speech</a:t>
            </a:r>
          </a:p>
          <a:p>
            <a:pPr lvl="1"/>
            <a:r>
              <a:rPr lang="en-US" dirty="0"/>
              <a:t>Freedom of thought</a:t>
            </a:r>
          </a:p>
          <a:p>
            <a:pPr lvl="1"/>
            <a:r>
              <a:rPr lang="en-US" dirty="0"/>
              <a:t>Prohibition of discrimination</a:t>
            </a:r>
          </a:p>
          <a:p>
            <a:pPr lvl="1"/>
            <a:r>
              <a:rPr lang="en-US" dirty="0"/>
              <a:t>Freedom of movement</a:t>
            </a:r>
          </a:p>
          <a:p>
            <a:pPr lvl="1"/>
            <a:r>
              <a:rPr lang="en-US" dirty="0"/>
              <a:t>Right to liberty, conscience and religion</a:t>
            </a:r>
          </a:p>
        </p:txBody>
      </p:sp>
    </p:spTree>
    <p:extLst>
      <p:ext uri="{BB962C8B-B14F-4D97-AF65-F5344CB8AC3E}">
        <p14:creationId xmlns:p14="http://schemas.microsoft.com/office/powerpoint/2010/main" val="29626258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DD4E5D-4E9F-4FBA-B5E1-DA461F56E07B}"/>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High Risk Data Processing</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71D3461-4785-4FEA-A86C-46A39D57F426}"/>
              </a:ext>
            </a:extLst>
          </p:cNvPr>
          <p:cNvSpPr>
            <a:spLocks noGrp="1"/>
          </p:cNvSpPr>
          <p:nvPr>
            <p:ph idx="1"/>
          </p:nvPr>
        </p:nvSpPr>
        <p:spPr>
          <a:xfrm>
            <a:off x="4976031" y="963877"/>
            <a:ext cx="6377769" cy="4930246"/>
          </a:xfrm>
        </p:spPr>
        <p:txBody>
          <a:bodyPr anchor="ctr">
            <a:normAutofit/>
          </a:bodyPr>
          <a:lstStyle/>
          <a:p>
            <a:r>
              <a:rPr lang="en-US" sz="2400"/>
              <a:t>Automated processing, including profiling</a:t>
            </a:r>
          </a:p>
          <a:p>
            <a:pPr lvl="1"/>
            <a:r>
              <a:rPr lang="en-US" dirty="0"/>
              <a:t>Legal and other significant effects </a:t>
            </a:r>
          </a:p>
          <a:p>
            <a:r>
              <a:rPr lang="en-US" sz="2400"/>
              <a:t>Processing of sensitive personal data</a:t>
            </a:r>
          </a:p>
          <a:p>
            <a:r>
              <a:rPr lang="en-US" sz="2400"/>
              <a:t>Systematic monitoring of publicly accessible area on large scale</a:t>
            </a:r>
          </a:p>
          <a:p>
            <a:r>
              <a:rPr lang="en-US" sz="2400"/>
              <a:t>Other processing operations that pose similarly high risks</a:t>
            </a:r>
          </a:p>
        </p:txBody>
      </p:sp>
    </p:spTree>
    <p:extLst>
      <p:ext uri="{BB962C8B-B14F-4D97-AF65-F5344CB8AC3E}">
        <p14:creationId xmlns:p14="http://schemas.microsoft.com/office/powerpoint/2010/main" val="1963225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BE408-6BA9-4BC3-9EB9-759F3B1D93BB}"/>
              </a:ext>
            </a:extLst>
          </p:cNvPr>
          <p:cNvSpPr>
            <a:spLocks noGrp="1"/>
          </p:cNvSpPr>
          <p:nvPr>
            <p:ph type="title"/>
          </p:nvPr>
        </p:nvSpPr>
        <p:spPr>
          <a:xfrm>
            <a:off x="838200" y="365125"/>
            <a:ext cx="10515600" cy="1325563"/>
          </a:xfrm>
        </p:spPr>
        <p:txBody>
          <a:bodyPr>
            <a:normAutofit/>
          </a:bodyPr>
          <a:lstStyle/>
          <a:p>
            <a:r>
              <a:rPr lang="en-US" dirty="0"/>
              <a:t>Criteria for High Risk Processing</a:t>
            </a:r>
          </a:p>
        </p:txBody>
      </p:sp>
      <p:graphicFrame>
        <p:nvGraphicFramePr>
          <p:cNvPr id="5" name="Content Placeholder 2">
            <a:extLst>
              <a:ext uri="{FF2B5EF4-FFF2-40B4-BE49-F238E27FC236}">
                <a16:creationId xmlns:a16="http://schemas.microsoft.com/office/drawing/2014/main" id="{42E150D8-63A6-4EEB-91A5-06D83D682F76}"/>
              </a:ext>
            </a:extLst>
          </p:cNvPr>
          <p:cNvGraphicFramePr>
            <a:graphicFrameLocks noGrp="1"/>
          </p:cNvGraphicFramePr>
          <p:nvPr>
            <p:ph idx="1"/>
            <p:extLst>
              <p:ext uri="{D42A27DB-BD31-4B8C-83A1-F6EECF244321}">
                <p14:modId xmlns:p14="http://schemas.microsoft.com/office/powerpoint/2010/main" val="190750776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7699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161029"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DEC8ED-8B3E-4A61-8F50-F3395C45CBBA}"/>
              </a:ext>
            </a:extLst>
          </p:cNvPr>
          <p:cNvSpPr>
            <a:spLocks noGrp="1"/>
          </p:cNvSpPr>
          <p:nvPr>
            <p:ph type="title"/>
          </p:nvPr>
        </p:nvSpPr>
        <p:spPr>
          <a:xfrm>
            <a:off x="838200" y="5529884"/>
            <a:ext cx="7719381" cy="1096331"/>
          </a:xfrm>
        </p:spPr>
        <p:txBody>
          <a:bodyPr>
            <a:normAutofit/>
          </a:bodyPr>
          <a:lstStyle/>
          <a:p>
            <a:r>
              <a:rPr lang="en-US" dirty="0"/>
              <a:t>Examples</a:t>
            </a:r>
          </a:p>
        </p:txBody>
      </p:sp>
      <p:sp>
        <p:nvSpPr>
          <p:cNvPr id="11" name="Freeform: Shape 10">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37" y="5367908"/>
            <a:ext cx="342896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4" name="Table 4">
            <a:extLst>
              <a:ext uri="{FF2B5EF4-FFF2-40B4-BE49-F238E27FC236}">
                <a16:creationId xmlns:a16="http://schemas.microsoft.com/office/drawing/2014/main" id="{54B5B6D5-0645-415A-8823-566788583176}"/>
              </a:ext>
            </a:extLst>
          </p:cNvPr>
          <p:cNvGraphicFramePr>
            <a:graphicFrameLocks noGrp="1"/>
          </p:cNvGraphicFramePr>
          <p:nvPr>
            <p:ph idx="1"/>
            <p:extLst>
              <p:ext uri="{D42A27DB-BD31-4B8C-83A1-F6EECF244321}">
                <p14:modId xmlns:p14="http://schemas.microsoft.com/office/powerpoint/2010/main" val="1611049611"/>
              </p:ext>
            </p:extLst>
          </p:nvPr>
        </p:nvGraphicFramePr>
        <p:xfrm>
          <a:off x="838200" y="671397"/>
          <a:ext cx="10515602" cy="4025116"/>
        </p:xfrm>
        <a:graphic>
          <a:graphicData uri="http://schemas.openxmlformats.org/drawingml/2006/table">
            <a:tbl>
              <a:tblPr firstRow="1" bandRow="1">
                <a:tableStyleId>{5C22544A-7EE6-4342-B048-85BDC9FD1C3A}</a:tableStyleId>
              </a:tblPr>
              <a:tblGrid>
                <a:gridCol w="4303759">
                  <a:extLst>
                    <a:ext uri="{9D8B030D-6E8A-4147-A177-3AD203B41FA5}">
                      <a16:colId xmlns:a16="http://schemas.microsoft.com/office/drawing/2014/main" val="1800247288"/>
                    </a:ext>
                  </a:extLst>
                </a:gridCol>
                <a:gridCol w="4381664">
                  <a:extLst>
                    <a:ext uri="{9D8B030D-6E8A-4147-A177-3AD203B41FA5}">
                      <a16:colId xmlns:a16="http://schemas.microsoft.com/office/drawing/2014/main" val="1374204890"/>
                    </a:ext>
                  </a:extLst>
                </a:gridCol>
                <a:gridCol w="1830179">
                  <a:extLst>
                    <a:ext uri="{9D8B030D-6E8A-4147-A177-3AD203B41FA5}">
                      <a16:colId xmlns:a16="http://schemas.microsoft.com/office/drawing/2014/main" val="726444996"/>
                    </a:ext>
                  </a:extLst>
                </a:gridCol>
              </a:tblGrid>
              <a:tr h="667844">
                <a:tc>
                  <a:txBody>
                    <a:bodyPr/>
                    <a:lstStyle/>
                    <a:p>
                      <a:r>
                        <a:rPr lang="en-US" sz="1800"/>
                        <a:t>Examples of processing</a:t>
                      </a:r>
                    </a:p>
                  </a:txBody>
                  <a:tcPr marL="90249" marR="90249" marT="45125" marB="45125"/>
                </a:tc>
                <a:tc>
                  <a:txBody>
                    <a:bodyPr/>
                    <a:lstStyle/>
                    <a:p>
                      <a:r>
                        <a:rPr lang="en-US" sz="1800"/>
                        <a:t>Possible Relevant Criteria</a:t>
                      </a:r>
                    </a:p>
                  </a:txBody>
                  <a:tcPr marL="90249" marR="90249" marT="45125" marB="45125"/>
                </a:tc>
                <a:tc>
                  <a:txBody>
                    <a:bodyPr/>
                    <a:lstStyle/>
                    <a:p>
                      <a:r>
                        <a:rPr lang="en-US" sz="1800"/>
                        <a:t>DPIA likely to be required?</a:t>
                      </a:r>
                    </a:p>
                  </a:txBody>
                  <a:tcPr marL="90249" marR="90249" marT="45125" marB="45125"/>
                </a:tc>
                <a:extLst>
                  <a:ext uri="{0D108BD9-81ED-4DB2-BD59-A6C34878D82A}">
                    <a16:rowId xmlns:a16="http://schemas.microsoft.com/office/drawing/2014/main" val="3331638344"/>
                  </a:ext>
                </a:extLst>
              </a:tr>
              <a:tr h="1209340">
                <a:tc>
                  <a:txBody>
                    <a:bodyPr/>
                    <a:lstStyle/>
                    <a:p>
                      <a:r>
                        <a:rPr lang="en-US" sz="1800"/>
                        <a:t>A hospital processing its patient’s genetic and health data (hospital information system)</a:t>
                      </a:r>
                    </a:p>
                  </a:txBody>
                  <a:tcPr marL="90249" marR="90249" marT="45125" marB="45125"/>
                </a:tc>
                <a:tc>
                  <a:txBody>
                    <a:bodyPr/>
                    <a:lstStyle/>
                    <a:p>
                      <a:r>
                        <a:rPr lang="en-US" sz="1800"/>
                        <a:t>Sensitive data or data of highly personal nature</a:t>
                      </a:r>
                    </a:p>
                    <a:p>
                      <a:r>
                        <a:rPr lang="en-US" sz="1800"/>
                        <a:t>Data concerning vulnerable data subjects</a:t>
                      </a:r>
                    </a:p>
                    <a:p>
                      <a:r>
                        <a:rPr lang="en-US" sz="1800"/>
                        <a:t>Data processed on a large-scale</a:t>
                      </a:r>
                    </a:p>
                  </a:txBody>
                  <a:tcPr marL="90249" marR="90249" marT="45125" marB="45125"/>
                </a:tc>
                <a:tc>
                  <a:txBody>
                    <a:bodyPr/>
                    <a:lstStyle/>
                    <a:p>
                      <a:r>
                        <a:rPr lang="en-US" sz="1800"/>
                        <a:t>Yes</a:t>
                      </a:r>
                    </a:p>
                  </a:txBody>
                  <a:tcPr marL="90249" marR="90249" marT="45125" marB="45125"/>
                </a:tc>
                <a:extLst>
                  <a:ext uri="{0D108BD9-81ED-4DB2-BD59-A6C34878D82A}">
                    <a16:rowId xmlns:a16="http://schemas.microsoft.com/office/drawing/2014/main" val="1585854850"/>
                  </a:ext>
                </a:extLst>
              </a:tr>
              <a:tr h="1209340">
                <a:tc>
                  <a:txBody>
                    <a:bodyPr/>
                    <a:lstStyle/>
                    <a:p>
                      <a:r>
                        <a:rPr lang="en-US" sz="1800"/>
                        <a:t>A company systematically monitoring its employees’ activities, including monitoring of employees’ work station, internet activities, etc. </a:t>
                      </a:r>
                    </a:p>
                  </a:txBody>
                  <a:tcPr marL="90249" marR="90249" marT="45125" marB="45125"/>
                </a:tc>
                <a:tc>
                  <a:txBody>
                    <a:bodyPr/>
                    <a:lstStyle/>
                    <a:p>
                      <a:r>
                        <a:rPr lang="en-US" sz="1800"/>
                        <a:t>Systematic monitoring</a:t>
                      </a:r>
                    </a:p>
                    <a:p>
                      <a:r>
                        <a:rPr lang="en-US" sz="1800"/>
                        <a:t>Data concerning vulnerable data subjects</a:t>
                      </a:r>
                    </a:p>
                  </a:txBody>
                  <a:tcPr marL="90249" marR="90249" marT="45125" marB="45125"/>
                </a:tc>
                <a:tc>
                  <a:txBody>
                    <a:bodyPr/>
                    <a:lstStyle/>
                    <a:p>
                      <a:r>
                        <a:rPr lang="en-US" sz="1800"/>
                        <a:t>Yes</a:t>
                      </a:r>
                    </a:p>
                  </a:txBody>
                  <a:tcPr marL="90249" marR="90249" marT="45125" marB="45125"/>
                </a:tc>
                <a:extLst>
                  <a:ext uri="{0D108BD9-81ED-4DB2-BD59-A6C34878D82A}">
                    <a16:rowId xmlns:a16="http://schemas.microsoft.com/office/drawing/2014/main" val="416170231"/>
                  </a:ext>
                </a:extLst>
              </a:tr>
              <a:tr h="938592">
                <a:tc>
                  <a:txBody>
                    <a:bodyPr/>
                    <a:lstStyle/>
                    <a:p>
                      <a:r>
                        <a:rPr lang="en-US" sz="1800"/>
                        <a:t>An online magazine using a mailing list to send a generic daily digest to its subscribers</a:t>
                      </a:r>
                    </a:p>
                  </a:txBody>
                  <a:tcPr marL="90249" marR="90249" marT="45125" marB="45125"/>
                </a:tc>
                <a:tc>
                  <a:txBody>
                    <a:bodyPr/>
                    <a:lstStyle/>
                    <a:p>
                      <a:r>
                        <a:rPr lang="en-US" sz="1800"/>
                        <a:t>Data processed on a large scale</a:t>
                      </a:r>
                    </a:p>
                  </a:txBody>
                  <a:tcPr marL="90249" marR="90249" marT="45125" marB="45125"/>
                </a:tc>
                <a:tc>
                  <a:txBody>
                    <a:bodyPr/>
                    <a:lstStyle/>
                    <a:p>
                      <a:r>
                        <a:rPr lang="en-US" sz="1800"/>
                        <a:t>No</a:t>
                      </a:r>
                    </a:p>
                  </a:txBody>
                  <a:tcPr marL="90249" marR="90249" marT="45125" marB="45125"/>
                </a:tc>
                <a:extLst>
                  <a:ext uri="{0D108BD9-81ED-4DB2-BD59-A6C34878D82A}">
                    <a16:rowId xmlns:a16="http://schemas.microsoft.com/office/drawing/2014/main" val="1143741457"/>
                  </a:ext>
                </a:extLst>
              </a:tr>
            </a:tbl>
          </a:graphicData>
        </a:graphic>
      </p:graphicFrame>
    </p:spTree>
    <p:extLst>
      <p:ext uri="{BB962C8B-B14F-4D97-AF65-F5344CB8AC3E}">
        <p14:creationId xmlns:p14="http://schemas.microsoft.com/office/powerpoint/2010/main" val="52485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161029"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F679B6-C838-43DB-9E5A-932848872764}"/>
              </a:ext>
            </a:extLst>
          </p:cNvPr>
          <p:cNvSpPr>
            <a:spLocks noGrp="1"/>
          </p:cNvSpPr>
          <p:nvPr>
            <p:ph type="title"/>
          </p:nvPr>
        </p:nvSpPr>
        <p:spPr>
          <a:xfrm>
            <a:off x="838200" y="5529884"/>
            <a:ext cx="7719381" cy="1096331"/>
          </a:xfrm>
        </p:spPr>
        <p:txBody>
          <a:bodyPr>
            <a:normAutofit/>
          </a:bodyPr>
          <a:lstStyle/>
          <a:p>
            <a:r>
              <a:rPr lang="en-US" dirty="0"/>
              <a:t>Is DPIA required?</a:t>
            </a:r>
          </a:p>
        </p:txBody>
      </p:sp>
      <p:sp>
        <p:nvSpPr>
          <p:cNvPr id="11" name="Freeform: Shape 10">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37" y="5367908"/>
            <a:ext cx="342896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4" name="Table 4">
            <a:extLst>
              <a:ext uri="{FF2B5EF4-FFF2-40B4-BE49-F238E27FC236}">
                <a16:creationId xmlns:a16="http://schemas.microsoft.com/office/drawing/2014/main" id="{D5E49EE0-B312-498E-817B-467BCBAFC3A5}"/>
              </a:ext>
            </a:extLst>
          </p:cNvPr>
          <p:cNvGraphicFramePr>
            <a:graphicFrameLocks noGrp="1"/>
          </p:cNvGraphicFramePr>
          <p:nvPr>
            <p:ph idx="1"/>
            <p:extLst>
              <p:ext uri="{D42A27DB-BD31-4B8C-83A1-F6EECF244321}">
                <p14:modId xmlns:p14="http://schemas.microsoft.com/office/powerpoint/2010/main" val="1040448281"/>
              </p:ext>
            </p:extLst>
          </p:nvPr>
        </p:nvGraphicFramePr>
        <p:xfrm>
          <a:off x="838200" y="735674"/>
          <a:ext cx="10515601" cy="3896561"/>
        </p:xfrm>
        <a:graphic>
          <a:graphicData uri="http://schemas.openxmlformats.org/drawingml/2006/table">
            <a:tbl>
              <a:tblPr firstRow="1" bandRow="1">
                <a:tableStyleId>{5C22544A-7EE6-4342-B048-85BDC9FD1C3A}</a:tableStyleId>
              </a:tblPr>
              <a:tblGrid>
                <a:gridCol w="5078393">
                  <a:extLst>
                    <a:ext uri="{9D8B030D-6E8A-4147-A177-3AD203B41FA5}">
                      <a16:colId xmlns:a16="http://schemas.microsoft.com/office/drawing/2014/main" val="1800247288"/>
                    </a:ext>
                  </a:extLst>
                </a:gridCol>
                <a:gridCol w="3668058">
                  <a:extLst>
                    <a:ext uri="{9D8B030D-6E8A-4147-A177-3AD203B41FA5}">
                      <a16:colId xmlns:a16="http://schemas.microsoft.com/office/drawing/2014/main" val="1374204890"/>
                    </a:ext>
                  </a:extLst>
                </a:gridCol>
                <a:gridCol w="1769150">
                  <a:extLst>
                    <a:ext uri="{9D8B030D-6E8A-4147-A177-3AD203B41FA5}">
                      <a16:colId xmlns:a16="http://schemas.microsoft.com/office/drawing/2014/main" val="726444996"/>
                    </a:ext>
                  </a:extLst>
                </a:gridCol>
              </a:tblGrid>
              <a:tr h="1184919">
                <a:tc>
                  <a:txBody>
                    <a:bodyPr/>
                    <a:lstStyle/>
                    <a:p>
                      <a:r>
                        <a:rPr lang="en-US" sz="2200"/>
                        <a:t>Examples of processing</a:t>
                      </a:r>
                    </a:p>
                  </a:txBody>
                  <a:tcPr marL="113934" marR="113934" marT="56967" marB="56967"/>
                </a:tc>
                <a:tc>
                  <a:txBody>
                    <a:bodyPr/>
                    <a:lstStyle/>
                    <a:p>
                      <a:r>
                        <a:rPr lang="en-US" sz="2200"/>
                        <a:t>Possible Relevant Criteria</a:t>
                      </a:r>
                    </a:p>
                  </a:txBody>
                  <a:tcPr marL="113934" marR="113934" marT="56967" marB="56967"/>
                </a:tc>
                <a:tc>
                  <a:txBody>
                    <a:bodyPr/>
                    <a:lstStyle/>
                    <a:p>
                      <a:r>
                        <a:rPr lang="en-US" sz="2200"/>
                        <a:t>DPIA likely to be required?</a:t>
                      </a:r>
                    </a:p>
                  </a:txBody>
                  <a:tcPr marL="113934" marR="113934" marT="56967" marB="56967"/>
                </a:tc>
                <a:extLst>
                  <a:ext uri="{0D108BD9-81ED-4DB2-BD59-A6C34878D82A}">
                    <a16:rowId xmlns:a16="http://schemas.microsoft.com/office/drawing/2014/main" val="3331638344"/>
                  </a:ext>
                </a:extLst>
              </a:tr>
              <a:tr h="843116">
                <a:tc>
                  <a:txBody>
                    <a:bodyPr/>
                    <a:lstStyle/>
                    <a:p>
                      <a:pPr algn="just"/>
                      <a:r>
                        <a:rPr lang="en-US" sz="2200"/>
                        <a:t>The gathering of public social media data for generating profiles</a:t>
                      </a:r>
                    </a:p>
                  </a:txBody>
                  <a:tcPr marL="113934" marR="113934" marT="56967" marB="56967"/>
                </a:tc>
                <a:tc>
                  <a:txBody>
                    <a:bodyPr/>
                    <a:lstStyle/>
                    <a:p>
                      <a:pPr algn="ctr"/>
                      <a:r>
                        <a:rPr lang="en-US" sz="2200"/>
                        <a:t>?</a:t>
                      </a:r>
                    </a:p>
                  </a:txBody>
                  <a:tcPr marL="113934" marR="113934" marT="56967" marB="56967"/>
                </a:tc>
                <a:tc>
                  <a:txBody>
                    <a:bodyPr/>
                    <a:lstStyle/>
                    <a:p>
                      <a:pPr algn="ctr"/>
                      <a:r>
                        <a:rPr lang="en-US" sz="2200"/>
                        <a:t>?</a:t>
                      </a:r>
                    </a:p>
                  </a:txBody>
                  <a:tcPr marL="113934" marR="113934" marT="56967" marB="56967"/>
                </a:tc>
                <a:extLst>
                  <a:ext uri="{0D108BD9-81ED-4DB2-BD59-A6C34878D82A}">
                    <a16:rowId xmlns:a16="http://schemas.microsoft.com/office/drawing/2014/main" val="1585854850"/>
                  </a:ext>
                </a:extLst>
              </a:tr>
              <a:tr h="1868526">
                <a:tc>
                  <a:txBody>
                    <a:bodyPr/>
                    <a:lstStyle/>
                    <a:p>
                      <a:pPr algn="just"/>
                      <a:r>
                        <a:rPr lang="en-US" sz="2200"/>
                        <a:t>An e-commerce website displaying adverts for vintage car parts involving limited profiling based on items viewed or purchased on its own website</a:t>
                      </a:r>
                    </a:p>
                  </a:txBody>
                  <a:tcPr marL="113934" marR="113934" marT="56967" marB="56967"/>
                </a:tc>
                <a:tc>
                  <a:txBody>
                    <a:bodyPr/>
                    <a:lstStyle/>
                    <a:p>
                      <a:pPr algn="ctr"/>
                      <a:r>
                        <a:rPr lang="en-US" sz="2200"/>
                        <a:t>?</a:t>
                      </a:r>
                    </a:p>
                  </a:txBody>
                  <a:tcPr marL="113934" marR="113934" marT="56967" marB="56967"/>
                </a:tc>
                <a:tc>
                  <a:txBody>
                    <a:bodyPr/>
                    <a:lstStyle/>
                    <a:p>
                      <a:pPr algn="ctr"/>
                      <a:r>
                        <a:rPr lang="en-US" sz="2200"/>
                        <a:t>?</a:t>
                      </a:r>
                    </a:p>
                  </a:txBody>
                  <a:tcPr marL="113934" marR="113934" marT="56967" marB="56967"/>
                </a:tc>
                <a:extLst>
                  <a:ext uri="{0D108BD9-81ED-4DB2-BD59-A6C34878D82A}">
                    <a16:rowId xmlns:a16="http://schemas.microsoft.com/office/drawing/2014/main" val="416170231"/>
                  </a:ext>
                </a:extLst>
              </a:tr>
            </a:tbl>
          </a:graphicData>
        </a:graphic>
      </p:graphicFrame>
    </p:spTree>
    <p:extLst>
      <p:ext uri="{BB962C8B-B14F-4D97-AF65-F5344CB8AC3E}">
        <p14:creationId xmlns:p14="http://schemas.microsoft.com/office/powerpoint/2010/main" val="1829104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65CA8FD-41C4-461E-A106-0C0B035B1AD0}"/>
              </a:ext>
            </a:extLst>
          </p:cNvPr>
          <p:cNvSpPr>
            <a:spLocks noGrp="1"/>
          </p:cNvSpPr>
          <p:nvPr>
            <p:ph type="title"/>
          </p:nvPr>
        </p:nvSpPr>
        <p:spPr>
          <a:xfrm>
            <a:off x="838199" y="4525347"/>
            <a:ext cx="6801321" cy="1737360"/>
          </a:xfrm>
        </p:spPr>
        <p:txBody>
          <a:bodyPr vert="horz" lIns="91440" tIns="45720" rIns="91440" bIns="45720" rtlCol="0" anchor="ctr">
            <a:normAutofit/>
          </a:bodyPr>
          <a:lstStyle/>
          <a:p>
            <a:pPr algn="r"/>
            <a:r>
              <a:rPr lang="en-US" sz="6000" kern="1200">
                <a:solidFill>
                  <a:schemeClr val="tx1"/>
                </a:solidFill>
                <a:latin typeface="+mj-lt"/>
                <a:ea typeface="+mj-ea"/>
                <a:cs typeface="+mj-cs"/>
              </a:rPr>
              <a:t>When to carry out a DPIA?</a:t>
            </a:r>
          </a:p>
        </p:txBody>
      </p:sp>
      <p:sp>
        <p:nvSpPr>
          <p:cNvPr id="9" name="Oval 8">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95275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DF802F-D4B3-41A9-80BA-5ABF7E6D9712}"/>
              </a:ext>
            </a:extLst>
          </p:cNvPr>
          <p:cNvSpPr>
            <a:spLocks noGrp="1"/>
          </p:cNvSpPr>
          <p:nvPr>
            <p:ph type="title"/>
          </p:nvPr>
        </p:nvSpPr>
        <p:spPr>
          <a:xfrm>
            <a:off x="838200" y="963877"/>
            <a:ext cx="3494362" cy="4930246"/>
          </a:xfrm>
        </p:spPr>
        <p:txBody>
          <a:bodyPr>
            <a:normAutofit/>
          </a:bodyPr>
          <a:lstStyle/>
          <a:p>
            <a:pPr algn="r"/>
            <a:r>
              <a:rPr lang="en-US" dirty="0">
                <a:solidFill>
                  <a:schemeClr val="accent1"/>
                </a:solidFill>
              </a:rPr>
              <a:t>Appropriate Timing</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2ED4F93-A772-49CE-9EAB-1000634A5877}"/>
              </a:ext>
            </a:extLst>
          </p:cNvPr>
          <p:cNvSpPr>
            <a:spLocks noGrp="1"/>
          </p:cNvSpPr>
          <p:nvPr>
            <p:ph idx="1"/>
          </p:nvPr>
        </p:nvSpPr>
        <p:spPr>
          <a:xfrm>
            <a:off x="4976031" y="963877"/>
            <a:ext cx="6377769" cy="4930246"/>
          </a:xfrm>
        </p:spPr>
        <p:txBody>
          <a:bodyPr anchor="ctr">
            <a:normAutofit/>
          </a:bodyPr>
          <a:lstStyle/>
          <a:p>
            <a:r>
              <a:rPr lang="en-US" dirty="0"/>
              <a:t>As early as possible</a:t>
            </a:r>
          </a:p>
          <a:p>
            <a:r>
              <a:rPr lang="en-US" dirty="0"/>
              <a:t>Prior to the processing</a:t>
            </a:r>
          </a:p>
          <a:p>
            <a:r>
              <a:rPr lang="en-US" dirty="0"/>
              <a:t>On-going process</a:t>
            </a:r>
          </a:p>
        </p:txBody>
      </p:sp>
    </p:spTree>
    <p:extLst>
      <p:ext uri="{BB962C8B-B14F-4D97-AF65-F5344CB8AC3E}">
        <p14:creationId xmlns:p14="http://schemas.microsoft.com/office/powerpoint/2010/main" val="1373237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9D6379-9079-4A9D-A851-5843D5EC87AB}"/>
              </a:ext>
            </a:extLst>
          </p:cNvPr>
          <p:cNvSpPr>
            <a:spLocks noGrp="1"/>
          </p:cNvSpPr>
          <p:nvPr>
            <p:ph type="title"/>
          </p:nvPr>
        </p:nvSpPr>
        <p:spPr>
          <a:xfrm>
            <a:off x="838199" y="4525347"/>
            <a:ext cx="6801321" cy="1737360"/>
          </a:xfrm>
        </p:spPr>
        <p:txBody>
          <a:bodyPr vert="horz" lIns="91440" tIns="45720" rIns="91440" bIns="45720" rtlCol="0" anchor="ctr">
            <a:normAutofit/>
          </a:bodyPr>
          <a:lstStyle/>
          <a:p>
            <a:pPr algn="r"/>
            <a:r>
              <a:rPr lang="en-US" sz="6000" kern="1200">
                <a:solidFill>
                  <a:schemeClr val="tx1"/>
                </a:solidFill>
                <a:latin typeface="+mj-lt"/>
                <a:ea typeface="+mj-ea"/>
                <a:cs typeface="+mj-cs"/>
              </a:rPr>
              <a:t>Who should carry out the DPIA?</a:t>
            </a:r>
          </a:p>
        </p:txBody>
      </p:sp>
      <p:sp>
        <p:nvSpPr>
          <p:cNvPr id="9" name="Oval 8">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65184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495F7-97FA-4364-A995-00E00D2263A1}"/>
              </a:ext>
            </a:extLst>
          </p:cNvPr>
          <p:cNvSpPr>
            <a:spLocks noGrp="1"/>
          </p:cNvSpPr>
          <p:nvPr>
            <p:ph type="title"/>
          </p:nvPr>
        </p:nvSpPr>
        <p:spPr>
          <a:xfrm>
            <a:off x="838200" y="365125"/>
            <a:ext cx="10515600" cy="1325563"/>
          </a:xfrm>
        </p:spPr>
        <p:txBody>
          <a:bodyPr>
            <a:normAutofit/>
          </a:bodyPr>
          <a:lstStyle/>
          <a:p>
            <a:r>
              <a:rPr lang="en-US" dirty="0"/>
              <a:t>Who?</a:t>
            </a:r>
          </a:p>
        </p:txBody>
      </p:sp>
      <p:graphicFrame>
        <p:nvGraphicFramePr>
          <p:cNvPr id="5" name="Content Placeholder 2">
            <a:extLst>
              <a:ext uri="{FF2B5EF4-FFF2-40B4-BE49-F238E27FC236}">
                <a16:creationId xmlns:a16="http://schemas.microsoft.com/office/drawing/2014/main" id="{9B3E937B-6B65-4FA7-A702-947B2C9E5AB8}"/>
              </a:ext>
            </a:extLst>
          </p:cNvPr>
          <p:cNvGraphicFramePr>
            <a:graphicFrameLocks noGrp="1"/>
          </p:cNvGraphicFramePr>
          <p:nvPr>
            <p:ph idx="1"/>
            <p:extLst>
              <p:ext uri="{D42A27DB-BD31-4B8C-83A1-F6EECF244321}">
                <p14:modId xmlns:p14="http://schemas.microsoft.com/office/powerpoint/2010/main" val="30872384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08063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B3CD2D-BE6D-4ED2-A6B5-87BC70180CFF}"/>
              </a:ext>
            </a:extLst>
          </p:cNvPr>
          <p:cNvSpPr>
            <a:spLocks noGrp="1"/>
          </p:cNvSpPr>
          <p:nvPr>
            <p:ph type="title"/>
          </p:nvPr>
        </p:nvSpPr>
        <p:spPr>
          <a:xfrm>
            <a:off x="838200" y="963877"/>
            <a:ext cx="3494362" cy="4930246"/>
          </a:xfrm>
        </p:spPr>
        <p:txBody>
          <a:bodyPr>
            <a:normAutofit/>
          </a:bodyPr>
          <a:lstStyle/>
          <a:p>
            <a:pPr algn="r"/>
            <a:r>
              <a:rPr lang="en-US" dirty="0">
                <a:solidFill>
                  <a:schemeClr val="accent1"/>
                </a:solidFill>
              </a:rPr>
              <a:t>Data Controller</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A1E0766-C8D4-4EED-AA8B-EAAA681980C8}"/>
              </a:ext>
            </a:extLst>
          </p:cNvPr>
          <p:cNvSpPr>
            <a:spLocks noGrp="1"/>
          </p:cNvSpPr>
          <p:nvPr>
            <p:ph idx="1"/>
          </p:nvPr>
        </p:nvSpPr>
        <p:spPr>
          <a:xfrm>
            <a:off x="4976031" y="963877"/>
            <a:ext cx="6377769" cy="4930246"/>
          </a:xfrm>
        </p:spPr>
        <p:txBody>
          <a:bodyPr anchor="ctr">
            <a:normAutofit/>
          </a:bodyPr>
          <a:lstStyle/>
          <a:p>
            <a:pPr marL="0" indent="0">
              <a:buNone/>
            </a:pPr>
            <a:r>
              <a:rPr lang="en-US" i="1" dirty="0"/>
              <a:t>“…the natural or legal person, public authority, agency or other body which, alone or jointly with others, determines the purposes and means of the processing of personal data…” </a:t>
            </a:r>
            <a:r>
              <a:rPr lang="en-US" dirty="0"/>
              <a:t>- GDPR</a:t>
            </a:r>
          </a:p>
        </p:txBody>
      </p:sp>
    </p:spTree>
    <p:extLst>
      <p:ext uri="{BB962C8B-B14F-4D97-AF65-F5344CB8AC3E}">
        <p14:creationId xmlns:p14="http://schemas.microsoft.com/office/powerpoint/2010/main" val="27808122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B3CD2D-BE6D-4ED2-A6B5-87BC70180CFF}"/>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Data Processor</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A1E0766-C8D4-4EED-AA8B-EAAA681980C8}"/>
              </a:ext>
            </a:extLst>
          </p:cNvPr>
          <p:cNvSpPr>
            <a:spLocks noGrp="1"/>
          </p:cNvSpPr>
          <p:nvPr>
            <p:ph idx="1"/>
          </p:nvPr>
        </p:nvSpPr>
        <p:spPr>
          <a:xfrm>
            <a:off x="4976031" y="963877"/>
            <a:ext cx="6377769" cy="4930246"/>
          </a:xfrm>
        </p:spPr>
        <p:txBody>
          <a:bodyPr anchor="ctr">
            <a:normAutofit/>
          </a:bodyPr>
          <a:lstStyle/>
          <a:p>
            <a:pPr marL="0" indent="0">
              <a:buNone/>
            </a:pPr>
            <a:r>
              <a:rPr lang="en-US" i="1" dirty="0"/>
              <a:t>“…a natural or legal person, public authority, agency or other body which processes personal data on behalf of the controller…” </a:t>
            </a:r>
            <a:r>
              <a:rPr lang="en-US" dirty="0"/>
              <a:t>- GDPR</a:t>
            </a:r>
          </a:p>
        </p:txBody>
      </p:sp>
    </p:spTree>
    <p:extLst>
      <p:ext uri="{BB962C8B-B14F-4D97-AF65-F5344CB8AC3E}">
        <p14:creationId xmlns:p14="http://schemas.microsoft.com/office/powerpoint/2010/main" val="42427010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E3A352B-FD45-409C-A888-9761543BB38C}"/>
              </a:ext>
            </a:extLst>
          </p:cNvPr>
          <p:cNvSpPr>
            <a:spLocks noGrp="1"/>
          </p:cNvSpPr>
          <p:nvPr>
            <p:ph type="title"/>
          </p:nvPr>
        </p:nvSpPr>
        <p:spPr>
          <a:xfrm>
            <a:off x="838199" y="4525347"/>
            <a:ext cx="6801321" cy="1737360"/>
          </a:xfrm>
        </p:spPr>
        <p:txBody>
          <a:bodyPr vert="horz" lIns="91440" tIns="45720" rIns="91440" bIns="45720" rtlCol="0" anchor="ctr">
            <a:normAutofit/>
          </a:bodyPr>
          <a:lstStyle/>
          <a:p>
            <a:pPr algn="r"/>
            <a:r>
              <a:rPr lang="en-US" sz="6000" kern="1200">
                <a:solidFill>
                  <a:schemeClr val="tx1"/>
                </a:solidFill>
                <a:latin typeface="+mj-lt"/>
                <a:ea typeface="+mj-ea"/>
                <a:cs typeface="+mj-cs"/>
              </a:rPr>
              <a:t>What methodology should be used?</a:t>
            </a:r>
          </a:p>
        </p:txBody>
      </p:sp>
      <p:sp>
        <p:nvSpPr>
          <p:cNvPr id="9" name="Oval 8">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33269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7F8BAE-B79F-4F68-8CFC-0703DF77CF10}"/>
              </a:ext>
            </a:extLst>
          </p:cNvPr>
          <p:cNvSpPr>
            <a:spLocks noGrp="1"/>
          </p:cNvSpPr>
          <p:nvPr>
            <p:ph type="title"/>
          </p:nvPr>
        </p:nvSpPr>
        <p:spPr>
          <a:xfrm>
            <a:off x="838200" y="631825"/>
            <a:ext cx="10515600" cy="1325563"/>
          </a:xfrm>
        </p:spPr>
        <p:txBody>
          <a:bodyPr>
            <a:normAutofit/>
          </a:bodyPr>
          <a:lstStyle/>
          <a:p>
            <a:r>
              <a:rPr lang="en-US" dirty="0"/>
              <a:t>Main Components of a DPIA - GDPR</a:t>
            </a:r>
          </a:p>
        </p:txBody>
      </p:sp>
      <p:sp>
        <p:nvSpPr>
          <p:cNvPr id="3" name="Content Placeholder 2">
            <a:extLst>
              <a:ext uri="{FF2B5EF4-FFF2-40B4-BE49-F238E27FC236}">
                <a16:creationId xmlns:a16="http://schemas.microsoft.com/office/drawing/2014/main" id="{C2A7AE58-BC09-4AA4-B855-63F5DE369159}"/>
              </a:ext>
            </a:extLst>
          </p:cNvPr>
          <p:cNvSpPr>
            <a:spLocks noGrp="1"/>
          </p:cNvSpPr>
          <p:nvPr>
            <p:ph idx="1"/>
          </p:nvPr>
        </p:nvSpPr>
        <p:spPr>
          <a:xfrm>
            <a:off x="838200" y="2057400"/>
            <a:ext cx="10515600" cy="3871762"/>
          </a:xfrm>
        </p:spPr>
        <p:txBody>
          <a:bodyPr>
            <a:normAutofit/>
          </a:bodyPr>
          <a:lstStyle/>
          <a:p>
            <a:r>
              <a:rPr lang="en-US" sz="2400"/>
              <a:t>Systematic description of envisaged processing operations and purposes of processing</a:t>
            </a:r>
          </a:p>
          <a:p>
            <a:r>
              <a:rPr lang="en-US" sz="2400"/>
              <a:t>Assessment of the necessity and proportionality of processing</a:t>
            </a:r>
          </a:p>
          <a:p>
            <a:r>
              <a:rPr lang="en-US" sz="2400"/>
              <a:t>Assessment of the risks to the rights and freedoms of data subjects</a:t>
            </a:r>
          </a:p>
          <a:p>
            <a:r>
              <a:rPr lang="en-US" sz="2400"/>
              <a:t>Measures envisaged to:</a:t>
            </a:r>
          </a:p>
          <a:p>
            <a:pPr lvl="1"/>
            <a:r>
              <a:rPr lang="en-US" dirty="0"/>
              <a:t>Address the risks</a:t>
            </a:r>
          </a:p>
          <a:p>
            <a:pPr lvl="1"/>
            <a:r>
              <a:rPr lang="en-US" dirty="0"/>
              <a:t>Demonstrate compliance with the regulation</a:t>
            </a:r>
          </a:p>
        </p:txBody>
      </p:sp>
    </p:spTree>
    <p:extLst>
      <p:ext uri="{BB962C8B-B14F-4D97-AF65-F5344CB8AC3E}">
        <p14:creationId xmlns:p14="http://schemas.microsoft.com/office/powerpoint/2010/main" val="1116264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ACFFF98-FAC0-4CC0-96F8-AB27916BB89A}"/>
              </a:ext>
            </a:extLst>
          </p:cNvPr>
          <p:cNvSpPr>
            <a:spLocks noGrp="1"/>
          </p:cNvSpPr>
          <p:nvPr>
            <p:ph type="title"/>
          </p:nvPr>
        </p:nvSpPr>
        <p:spPr>
          <a:xfrm>
            <a:off x="838199" y="4525347"/>
            <a:ext cx="6801321" cy="1737360"/>
          </a:xfrm>
        </p:spPr>
        <p:txBody>
          <a:bodyPr vert="horz" lIns="91440" tIns="45720" rIns="91440" bIns="45720" rtlCol="0" anchor="ctr">
            <a:normAutofit/>
          </a:bodyPr>
          <a:lstStyle/>
          <a:p>
            <a:pPr algn="r"/>
            <a:r>
              <a:rPr lang="en-US" sz="6000" kern="1200">
                <a:solidFill>
                  <a:schemeClr val="tx1"/>
                </a:solidFill>
                <a:latin typeface="+mj-lt"/>
                <a:ea typeface="+mj-ea"/>
                <a:cs typeface="+mj-cs"/>
              </a:rPr>
              <a:t>What to do with the DPIA?</a:t>
            </a:r>
          </a:p>
        </p:txBody>
      </p:sp>
      <p:sp>
        <p:nvSpPr>
          <p:cNvPr id="9" name="Oval 8">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60107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4" name="Rectangle 33">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a:extLst>
              <a:ext uri="{FF2B5EF4-FFF2-40B4-BE49-F238E27FC236}">
                <a16:creationId xmlns:a16="http://schemas.microsoft.com/office/drawing/2014/main" id="{70F3F416-9685-4925-853A-CC3461B6D009}"/>
              </a:ext>
            </a:extLst>
          </p:cNvPr>
          <p:cNvSpPr>
            <a:spLocks noGrp="1"/>
          </p:cNvSpPr>
          <p:nvPr>
            <p:ph type="title"/>
          </p:nvPr>
        </p:nvSpPr>
        <p:spPr>
          <a:xfrm>
            <a:off x="904877" y="2415322"/>
            <a:ext cx="3451730" cy="2399869"/>
          </a:xfrm>
        </p:spPr>
        <p:txBody>
          <a:bodyPr>
            <a:normAutofit/>
          </a:bodyPr>
          <a:lstStyle/>
          <a:p>
            <a:pPr algn="ctr"/>
            <a:r>
              <a:rPr lang="en-US" sz="4000">
                <a:solidFill>
                  <a:srgbClr val="FFFFFF"/>
                </a:solidFill>
              </a:rPr>
              <a:t>After conducting a DPIA</a:t>
            </a:r>
          </a:p>
        </p:txBody>
      </p:sp>
      <p:sp>
        <p:nvSpPr>
          <p:cNvPr id="3" name="Content Placeholder 2">
            <a:extLst>
              <a:ext uri="{FF2B5EF4-FFF2-40B4-BE49-F238E27FC236}">
                <a16:creationId xmlns:a16="http://schemas.microsoft.com/office/drawing/2014/main" id="{028A715F-5891-46C2-A722-5D60EF24DBEF}"/>
              </a:ext>
            </a:extLst>
          </p:cNvPr>
          <p:cNvSpPr>
            <a:spLocks noGrp="1"/>
          </p:cNvSpPr>
          <p:nvPr>
            <p:ph idx="1"/>
          </p:nvPr>
        </p:nvSpPr>
        <p:spPr>
          <a:xfrm>
            <a:off x="5120640" y="804672"/>
            <a:ext cx="6281928" cy="5248656"/>
          </a:xfrm>
        </p:spPr>
        <p:txBody>
          <a:bodyPr anchor="ctr">
            <a:normAutofit/>
          </a:bodyPr>
          <a:lstStyle/>
          <a:p>
            <a:r>
              <a:rPr lang="en-US" dirty="0"/>
              <a:t>Publish summary</a:t>
            </a:r>
          </a:p>
          <a:p>
            <a:r>
              <a:rPr lang="en-US" dirty="0"/>
              <a:t>Consult supervisory authority when residual risks are high</a:t>
            </a:r>
          </a:p>
          <a:p>
            <a:r>
              <a:rPr lang="en-US" dirty="0"/>
              <a:t>Retain record</a:t>
            </a:r>
          </a:p>
          <a:p>
            <a:r>
              <a:rPr lang="en-US" dirty="0"/>
              <a:t>Update in due course</a:t>
            </a:r>
          </a:p>
        </p:txBody>
      </p:sp>
    </p:spTree>
    <p:extLst>
      <p:ext uri="{BB962C8B-B14F-4D97-AF65-F5344CB8AC3E}">
        <p14:creationId xmlns:p14="http://schemas.microsoft.com/office/powerpoint/2010/main" val="38983458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004546A-6747-40C4-9DB1-353E9525F4C5}"/>
              </a:ext>
            </a:extLst>
          </p:cNvPr>
          <p:cNvSpPr>
            <a:spLocks noGrp="1"/>
          </p:cNvSpPr>
          <p:nvPr>
            <p:ph type="title"/>
          </p:nvPr>
        </p:nvSpPr>
        <p:spPr>
          <a:xfrm>
            <a:off x="838199" y="4525347"/>
            <a:ext cx="6801321" cy="1737360"/>
          </a:xfrm>
        </p:spPr>
        <p:txBody>
          <a:bodyPr vert="horz" lIns="91440" tIns="45720" rIns="91440" bIns="45720" rtlCol="0" anchor="ctr">
            <a:normAutofit/>
          </a:bodyPr>
          <a:lstStyle/>
          <a:p>
            <a:pPr algn="r"/>
            <a:r>
              <a:rPr lang="en-US" sz="6000" kern="1200" dirty="0">
                <a:solidFill>
                  <a:schemeClr val="tx1"/>
                </a:solidFill>
                <a:latin typeface="+mj-lt"/>
                <a:ea typeface="+mj-ea"/>
                <a:cs typeface="+mj-cs"/>
              </a:rPr>
              <a:t>DPIA Frameworks</a:t>
            </a:r>
          </a:p>
        </p:txBody>
      </p:sp>
      <p:sp>
        <p:nvSpPr>
          <p:cNvPr id="9" name="Oval 8">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37173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5B336162-B533-4EFE-8BB3-8EBB4A5E3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14384" cy="6858000"/>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ACF412-DC02-4661-9DE1-2D4F55A9C7D8}"/>
              </a:ext>
            </a:extLst>
          </p:cNvPr>
          <p:cNvSpPr>
            <a:spLocks noGrp="1"/>
          </p:cNvSpPr>
          <p:nvPr>
            <p:ph type="title"/>
          </p:nvPr>
        </p:nvSpPr>
        <p:spPr>
          <a:xfrm>
            <a:off x="829781" y="2745736"/>
            <a:ext cx="3698803" cy="1366528"/>
          </a:xfrm>
          <a:solidFill>
            <a:srgbClr val="FFFFFF"/>
          </a:solidFill>
          <a:ln w="25400" cap="sq">
            <a:solidFill>
              <a:srgbClr val="404040"/>
            </a:solidFill>
            <a:miter lim="800000"/>
          </a:ln>
        </p:spPr>
        <p:txBody>
          <a:bodyPr>
            <a:normAutofit/>
          </a:bodyPr>
          <a:lstStyle/>
          <a:p>
            <a:pPr algn="ctr"/>
            <a:r>
              <a:rPr lang="en-US" sz="3200">
                <a:solidFill>
                  <a:srgbClr val="262626"/>
                </a:solidFill>
              </a:rPr>
              <a:t>EU DPIA Frameworks</a:t>
            </a:r>
          </a:p>
        </p:txBody>
      </p:sp>
      <p:sp>
        <p:nvSpPr>
          <p:cNvPr id="3" name="Content Placeholder 2">
            <a:extLst>
              <a:ext uri="{FF2B5EF4-FFF2-40B4-BE49-F238E27FC236}">
                <a16:creationId xmlns:a16="http://schemas.microsoft.com/office/drawing/2014/main" id="{635E111F-ECFB-4C50-9A97-6E80C73A4BF5}"/>
              </a:ext>
            </a:extLst>
          </p:cNvPr>
          <p:cNvSpPr>
            <a:spLocks noGrp="1"/>
          </p:cNvSpPr>
          <p:nvPr>
            <p:ph idx="1"/>
          </p:nvPr>
        </p:nvSpPr>
        <p:spPr>
          <a:xfrm>
            <a:off x="6049182" y="802638"/>
            <a:ext cx="5408696" cy="5252722"/>
          </a:xfrm>
        </p:spPr>
        <p:txBody>
          <a:bodyPr anchor="ctr">
            <a:normAutofit/>
          </a:bodyPr>
          <a:lstStyle/>
          <a:p>
            <a:pPr marL="0" indent="0">
              <a:buNone/>
            </a:pPr>
            <a:r>
              <a:rPr lang="en-US" sz="2200"/>
              <a:t>Generic:</a:t>
            </a:r>
          </a:p>
          <a:p>
            <a:r>
              <a:rPr lang="en-US" sz="2200"/>
              <a:t>DE: Standard Data Protection Model</a:t>
            </a:r>
          </a:p>
          <a:p>
            <a:r>
              <a:rPr lang="en-US" sz="2200"/>
              <a:t>FR: Privacy Impact Assessment, CNIL</a:t>
            </a:r>
          </a:p>
          <a:p>
            <a:r>
              <a:rPr lang="en-US" sz="2200"/>
              <a:t>UK: Conducting privacy impact assessments code of practice, ICO</a:t>
            </a:r>
          </a:p>
          <a:p>
            <a:endParaRPr lang="en-US" sz="2200"/>
          </a:p>
          <a:p>
            <a:pPr marL="0" indent="0">
              <a:buNone/>
            </a:pPr>
            <a:r>
              <a:rPr lang="en-US" sz="2200"/>
              <a:t>Sector-specific:</a:t>
            </a:r>
          </a:p>
          <a:p>
            <a:r>
              <a:rPr lang="en-US" sz="2200"/>
              <a:t>Privacy and Data Protection Impact Assessment Framework for RFID Applications</a:t>
            </a:r>
          </a:p>
          <a:p>
            <a:r>
              <a:rPr lang="en-US" sz="2200"/>
              <a:t>Data Protection Impact Assessment Template for Smart Grid and Smart Metering systems</a:t>
            </a:r>
          </a:p>
        </p:txBody>
      </p:sp>
    </p:spTree>
    <p:extLst>
      <p:ext uri="{BB962C8B-B14F-4D97-AF65-F5344CB8AC3E}">
        <p14:creationId xmlns:p14="http://schemas.microsoft.com/office/powerpoint/2010/main" val="268357273"/>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17C796-3D85-40C0-95C1-4299E6329C91}"/>
              </a:ext>
            </a:extLst>
          </p:cNvPr>
          <p:cNvSpPr>
            <a:spLocks noGrp="1"/>
          </p:cNvSpPr>
          <p:nvPr>
            <p:ph type="title"/>
          </p:nvPr>
        </p:nvSpPr>
        <p:spPr>
          <a:xfrm>
            <a:off x="838200" y="963877"/>
            <a:ext cx="3494362" cy="4930246"/>
          </a:xfrm>
        </p:spPr>
        <p:txBody>
          <a:bodyPr>
            <a:normAutofit/>
          </a:bodyPr>
          <a:lstStyle/>
          <a:p>
            <a:pPr algn="r"/>
            <a:r>
              <a:rPr lang="en-US" dirty="0">
                <a:solidFill>
                  <a:schemeClr val="accent1"/>
                </a:solidFill>
              </a:rPr>
              <a:t>CNIL DPIA Methodology</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5C0FB8F-3FCC-4265-A9A2-72A345AE7C36}"/>
              </a:ext>
            </a:extLst>
          </p:cNvPr>
          <p:cNvSpPr>
            <a:spLocks noGrp="1"/>
          </p:cNvSpPr>
          <p:nvPr>
            <p:ph idx="1"/>
          </p:nvPr>
        </p:nvSpPr>
        <p:spPr>
          <a:xfrm>
            <a:off x="4976031" y="1337950"/>
            <a:ext cx="6377769" cy="4930246"/>
          </a:xfrm>
        </p:spPr>
        <p:txBody>
          <a:bodyPr anchor="ctr">
            <a:normAutofit/>
          </a:bodyPr>
          <a:lstStyle/>
          <a:p>
            <a:r>
              <a:rPr lang="en-US" dirty="0"/>
              <a:t>Context</a:t>
            </a:r>
          </a:p>
          <a:p>
            <a:r>
              <a:rPr lang="en-US" dirty="0"/>
              <a:t>Fundamental principles</a:t>
            </a:r>
          </a:p>
          <a:p>
            <a:r>
              <a:rPr lang="en-US" dirty="0"/>
              <a:t>Risks</a:t>
            </a:r>
          </a:p>
          <a:p>
            <a:r>
              <a:rPr lang="en-US" dirty="0"/>
              <a:t>Validation</a:t>
            </a:r>
          </a:p>
          <a:p>
            <a:endParaRPr lang="en-US" sz="2400" dirty="0"/>
          </a:p>
          <a:p>
            <a:endParaRPr lang="en-US" sz="2400" dirty="0"/>
          </a:p>
        </p:txBody>
      </p:sp>
    </p:spTree>
    <p:extLst>
      <p:ext uri="{BB962C8B-B14F-4D97-AF65-F5344CB8AC3E}">
        <p14:creationId xmlns:p14="http://schemas.microsoft.com/office/powerpoint/2010/main" val="36886192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336162-B533-4EFE-8BB3-8EBB4A5E3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14384" cy="6858000"/>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7F44F7-C4CE-4D8C-8019-EA8432D40033}"/>
              </a:ext>
            </a:extLst>
          </p:cNvPr>
          <p:cNvSpPr>
            <a:spLocks noGrp="1"/>
          </p:cNvSpPr>
          <p:nvPr>
            <p:ph type="title"/>
          </p:nvPr>
        </p:nvSpPr>
        <p:spPr>
          <a:xfrm>
            <a:off x="829781" y="2745736"/>
            <a:ext cx="3698803" cy="1366528"/>
          </a:xfrm>
          <a:solidFill>
            <a:srgbClr val="FFFFFF"/>
          </a:solidFill>
          <a:ln w="25400" cap="sq">
            <a:solidFill>
              <a:srgbClr val="404040"/>
            </a:solidFill>
            <a:miter lim="800000"/>
          </a:ln>
        </p:spPr>
        <p:txBody>
          <a:bodyPr>
            <a:normAutofit/>
          </a:bodyPr>
          <a:lstStyle/>
          <a:p>
            <a:pPr algn="ctr"/>
            <a:r>
              <a:rPr lang="en-US" sz="3200">
                <a:solidFill>
                  <a:srgbClr val="262626"/>
                </a:solidFill>
              </a:rPr>
              <a:t>Studying the Context</a:t>
            </a:r>
          </a:p>
        </p:txBody>
      </p:sp>
      <p:sp>
        <p:nvSpPr>
          <p:cNvPr id="3" name="Content Placeholder 2">
            <a:extLst>
              <a:ext uri="{FF2B5EF4-FFF2-40B4-BE49-F238E27FC236}">
                <a16:creationId xmlns:a16="http://schemas.microsoft.com/office/drawing/2014/main" id="{C055BCDE-BDE8-46FD-8D66-000737FFF79D}"/>
              </a:ext>
            </a:extLst>
          </p:cNvPr>
          <p:cNvSpPr>
            <a:spLocks noGrp="1"/>
          </p:cNvSpPr>
          <p:nvPr>
            <p:ph idx="1"/>
          </p:nvPr>
        </p:nvSpPr>
        <p:spPr>
          <a:xfrm>
            <a:off x="6096000" y="1024311"/>
            <a:ext cx="5408696" cy="5252722"/>
          </a:xfrm>
        </p:spPr>
        <p:txBody>
          <a:bodyPr anchor="ctr">
            <a:normAutofit/>
          </a:bodyPr>
          <a:lstStyle/>
          <a:p>
            <a:pPr>
              <a:buFont typeface="Wingdings" panose="05000000000000000000" pitchFamily="2" charset="2"/>
              <a:buChar char="Ø"/>
            </a:pPr>
            <a:r>
              <a:rPr lang="en-US" sz="2200" dirty="0"/>
              <a:t>Gain a clear overview of the personal data processing operations under consideration</a:t>
            </a:r>
          </a:p>
          <a:p>
            <a:pPr>
              <a:buFont typeface="Wingdings" panose="05000000000000000000" pitchFamily="2" charset="2"/>
              <a:buChar char="Ø"/>
            </a:pPr>
            <a:r>
              <a:rPr lang="en-US" sz="2200" dirty="0"/>
              <a:t>Personal data (recipients, storage duration)</a:t>
            </a:r>
          </a:p>
          <a:p>
            <a:pPr lvl="1"/>
            <a:r>
              <a:rPr lang="en-US" sz="2200" i="1" dirty="0"/>
              <a:t>Fitness data, location data, identification and contact data, profile data</a:t>
            </a:r>
          </a:p>
          <a:p>
            <a:pPr lvl="1"/>
            <a:r>
              <a:rPr lang="en-US" sz="2200" i="1" dirty="0"/>
              <a:t>Identified data retained for as long as user uses the service</a:t>
            </a:r>
          </a:p>
          <a:p>
            <a:pPr lvl="1"/>
            <a:r>
              <a:rPr lang="en-US" sz="2200" i="1" dirty="0"/>
              <a:t>De-identified data sold to third party</a:t>
            </a:r>
          </a:p>
          <a:p>
            <a:pPr>
              <a:buFont typeface="Wingdings" panose="05000000000000000000" pitchFamily="2" charset="2"/>
              <a:buChar char="Ø"/>
            </a:pPr>
            <a:r>
              <a:rPr lang="en-US" sz="2200" dirty="0"/>
              <a:t>Processes (purpose, context, benefits, etc.)</a:t>
            </a:r>
          </a:p>
          <a:p>
            <a:pPr lvl="1"/>
            <a:r>
              <a:rPr lang="en-US" sz="2200" i="1" dirty="0"/>
              <a:t>Processing of fitness data to determine personalized fitness statistics</a:t>
            </a:r>
          </a:p>
          <a:p>
            <a:pPr>
              <a:buFont typeface="Wingdings" panose="05000000000000000000" pitchFamily="2" charset="2"/>
              <a:buChar char="Ø"/>
            </a:pPr>
            <a:r>
              <a:rPr lang="en-US" sz="2200" dirty="0"/>
              <a:t>Supporting assets (people, hardware, software, network)</a:t>
            </a:r>
          </a:p>
          <a:p>
            <a:pPr lvl="1"/>
            <a:endParaRPr lang="en-US" sz="2200" dirty="0"/>
          </a:p>
          <a:p>
            <a:endParaRPr lang="en-US" sz="2200" dirty="0"/>
          </a:p>
        </p:txBody>
      </p:sp>
    </p:spTree>
    <p:extLst>
      <p:ext uri="{BB962C8B-B14F-4D97-AF65-F5344CB8AC3E}">
        <p14:creationId xmlns:p14="http://schemas.microsoft.com/office/powerpoint/2010/main" val="2020273460"/>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336162-B533-4EFE-8BB3-8EBB4A5E3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14384" cy="6858000"/>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11B84B-6590-44B2-8666-73E6540358C3}"/>
              </a:ext>
            </a:extLst>
          </p:cNvPr>
          <p:cNvSpPr>
            <a:spLocks noGrp="1"/>
          </p:cNvSpPr>
          <p:nvPr>
            <p:ph type="title"/>
          </p:nvPr>
        </p:nvSpPr>
        <p:spPr>
          <a:xfrm>
            <a:off x="829781" y="2745736"/>
            <a:ext cx="3698803" cy="1366528"/>
          </a:xfrm>
          <a:solidFill>
            <a:srgbClr val="FFFFFF"/>
          </a:solidFill>
          <a:ln w="25400" cap="sq">
            <a:solidFill>
              <a:srgbClr val="404040"/>
            </a:solidFill>
            <a:miter lim="800000"/>
          </a:ln>
        </p:spPr>
        <p:txBody>
          <a:bodyPr>
            <a:normAutofit/>
          </a:bodyPr>
          <a:lstStyle/>
          <a:p>
            <a:pPr algn="ctr"/>
            <a:r>
              <a:rPr lang="en-US" sz="3000">
                <a:solidFill>
                  <a:srgbClr val="262626"/>
                </a:solidFill>
              </a:rPr>
              <a:t>Study of the Fundamental Principles</a:t>
            </a:r>
          </a:p>
        </p:txBody>
      </p:sp>
      <p:sp>
        <p:nvSpPr>
          <p:cNvPr id="3" name="Content Placeholder 2">
            <a:extLst>
              <a:ext uri="{FF2B5EF4-FFF2-40B4-BE49-F238E27FC236}">
                <a16:creationId xmlns:a16="http://schemas.microsoft.com/office/drawing/2014/main" id="{AD4A9352-93A6-444B-9D4B-ACB8AA9C5FA1}"/>
              </a:ext>
            </a:extLst>
          </p:cNvPr>
          <p:cNvSpPr>
            <a:spLocks noGrp="1"/>
          </p:cNvSpPr>
          <p:nvPr>
            <p:ph idx="1"/>
          </p:nvPr>
        </p:nvSpPr>
        <p:spPr>
          <a:xfrm>
            <a:off x="5953523" y="1065874"/>
            <a:ext cx="5408696" cy="5252722"/>
          </a:xfrm>
        </p:spPr>
        <p:txBody>
          <a:bodyPr anchor="ctr">
            <a:normAutofit lnSpcReduction="10000"/>
          </a:bodyPr>
          <a:lstStyle/>
          <a:p>
            <a:pPr>
              <a:buFont typeface="Wingdings" panose="05000000000000000000" pitchFamily="2" charset="2"/>
              <a:buChar char="Ø"/>
            </a:pPr>
            <a:r>
              <a:rPr lang="en-US" sz="2000" dirty="0"/>
              <a:t>Build a system that ensures compliance with privacy protection principles</a:t>
            </a:r>
          </a:p>
          <a:p>
            <a:pPr>
              <a:buFont typeface="Wingdings" panose="05000000000000000000" pitchFamily="2" charset="2"/>
              <a:buChar char="Ø"/>
            </a:pPr>
            <a:r>
              <a:rPr lang="en-US" sz="2000" dirty="0"/>
              <a:t>Assessment of controls guaranteeing proportionality and necessity of processing</a:t>
            </a:r>
          </a:p>
          <a:p>
            <a:pPr lvl="1"/>
            <a:r>
              <a:rPr lang="en-US" sz="2000" dirty="0"/>
              <a:t>Purpose, basis, data minimization, quality of data, storage periods</a:t>
            </a:r>
          </a:p>
          <a:p>
            <a:pPr lvl="1"/>
            <a:r>
              <a:rPr lang="en-US" sz="2000" i="1" dirty="0"/>
              <a:t>Storage period of fitness data: as long as the user uses the service, de-identified data stored afterwards</a:t>
            </a:r>
          </a:p>
          <a:p>
            <a:pPr>
              <a:buFont typeface="Wingdings" panose="05000000000000000000" pitchFamily="2" charset="2"/>
              <a:buChar char="Ø"/>
            </a:pPr>
            <a:r>
              <a:rPr lang="en-US" sz="2000" dirty="0"/>
              <a:t>Assessment of controls guaranteeing data subjects’ rights</a:t>
            </a:r>
          </a:p>
          <a:p>
            <a:pPr lvl="1"/>
            <a:r>
              <a:rPr lang="en-US" sz="2000" dirty="0"/>
              <a:t>Information, obtaining consent, right of access, right to data portability, right to erasure, right to restriction of processing, right to object, processors, transfers</a:t>
            </a:r>
          </a:p>
          <a:p>
            <a:pPr lvl="1"/>
            <a:r>
              <a:rPr lang="en-US" sz="2000" i="1" dirty="0"/>
              <a:t>All fitness data can be downloaded by user from user account</a:t>
            </a:r>
          </a:p>
          <a:p>
            <a:pPr lvl="1"/>
            <a:endParaRPr lang="en-US" sz="1900" dirty="0"/>
          </a:p>
          <a:p>
            <a:endParaRPr lang="en-US" sz="1900" dirty="0"/>
          </a:p>
          <a:p>
            <a:endParaRPr lang="en-US" sz="1900" dirty="0"/>
          </a:p>
        </p:txBody>
      </p:sp>
    </p:spTree>
    <p:extLst>
      <p:ext uri="{BB962C8B-B14F-4D97-AF65-F5344CB8AC3E}">
        <p14:creationId xmlns:p14="http://schemas.microsoft.com/office/powerpoint/2010/main" val="1083721854"/>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336162-B533-4EFE-8BB3-8EBB4A5E3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14384" cy="6858000"/>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91469C-A036-472D-A6CE-CBB8345B7F04}"/>
              </a:ext>
            </a:extLst>
          </p:cNvPr>
          <p:cNvSpPr>
            <a:spLocks noGrp="1"/>
          </p:cNvSpPr>
          <p:nvPr>
            <p:ph type="title"/>
          </p:nvPr>
        </p:nvSpPr>
        <p:spPr>
          <a:xfrm>
            <a:off x="829781" y="2745736"/>
            <a:ext cx="3698803" cy="1366528"/>
          </a:xfrm>
          <a:solidFill>
            <a:srgbClr val="FFFFFF"/>
          </a:solidFill>
          <a:ln w="25400" cap="sq">
            <a:solidFill>
              <a:srgbClr val="404040"/>
            </a:solidFill>
            <a:miter lim="800000"/>
          </a:ln>
        </p:spPr>
        <p:txBody>
          <a:bodyPr>
            <a:normAutofit/>
          </a:bodyPr>
          <a:lstStyle/>
          <a:p>
            <a:pPr algn="ctr"/>
            <a:r>
              <a:rPr lang="en-US" sz="3200">
                <a:solidFill>
                  <a:srgbClr val="262626"/>
                </a:solidFill>
              </a:rPr>
              <a:t>Assessment of Controls</a:t>
            </a:r>
          </a:p>
        </p:txBody>
      </p:sp>
      <p:sp>
        <p:nvSpPr>
          <p:cNvPr id="3" name="Content Placeholder 2">
            <a:extLst>
              <a:ext uri="{FF2B5EF4-FFF2-40B4-BE49-F238E27FC236}">
                <a16:creationId xmlns:a16="http://schemas.microsoft.com/office/drawing/2014/main" id="{26288EDB-6612-45AD-AD1E-5AFD32F6DC29}"/>
              </a:ext>
            </a:extLst>
          </p:cNvPr>
          <p:cNvSpPr>
            <a:spLocks noGrp="1"/>
          </p:cNvSpPr>
          <p:nvPr>
            <p:ph idx="1"/>
          </p:nvPr>
        </p:nvSpPr>
        <p:spPr>
          <a:xfrm>
            <a:off x="6049182" y="802638"/>
            <a:ext cx="5408696" cy="5252722"/>
          </a:xfrm>
        </p:spPr>
        <p:txBody>
          <a:bodyPr anchor="ctr">
            <a:normAutofit/>
          </a:bodyPr>
          <a:lstStyle/>
          <a:p>
            <a:pPr>
              <a:buFont typeface="Wingdings" panose="05000000000000000000" pitchFamily="2" charset="2"/>
              <a:buChar char="Ø"/>
            </a:pPr>
            <a:r>
              <a:rPr lang="en-US" dirty="0"/>
              <a:t>Controls on data</a:t>
            </a:r>
          </a:p>
          <a:p>
            <a:pPr lvl="1"/>
            <a:r>
              <a:rPr lang="en-US" i="1" dirty="0"/>
              <a:t>Anonymization</a:t>
            </a:r>
          </a:p>
          <a:p>
            <a:pPr>
              <a:buFont typeface="Wingdings" panose="05000000000000000000" pitchFamily="2" charset="2"/>
              <a:buChar char="Ø"/>
            </a:pPr>
            <a:r>
              <a:rPr lang="en-US" dirty="0"/>
              <a:t>General security controls of the system</a:t>
            </a:r>
          </a:p>
          <a:p>
            <a:pPr>
              <a:buFont typeface="Wingdings" panose="05000000000000000000" pitchFamily="2" charset="2"/>
              <a:buChar char="Ø"/>
            </a:pPr>
            <a:r>
              <a:rPr lang="en-US" dirty="0"/>
              <a:t>Organizational controls</a:t>
            </a:r>
          </a:p>
          <a:p>
            <a:pPr lvl="1"/>
            <a:r>
              <a:rPr lang="en-US" i="1" dirty="0"/>
              <a:t>No contract with third party preventing re-identification</a:t>
            </a:r>
          </a:p>
        </p:txBody>
      </p:sp>
    </p:spTree>
    <p:extLst>
      <p:ext uri="{BB962C8B-B14F-4D97-AF65-F5344CB8AC3E}">
        <p14:creationId xmlns:p14="http://schemas.microsoft.com/office/powerpoint/2010/main" val="2034110490"/>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336162-B533-4EFE-8BB3-8EBB4A5E3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14384" cy="6858000"/>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F51C41-823A-43D9-8324-EB0AE8D1AF6C}"/>
              </a:ext>
            </a:extLst>
          </p:cNvPr>
          <p:cNvSpPr>
            <a:spLocks noGrp="1"/>
          </p:cNvSpPr>
          <p:nvPr>
            <p:ph type="title"/>
          </p:nvPr>
        </p:nvSpPr>
        <p:spPr>
          <a:xfrm>
            <a:off x="829781" y="2745736"/>
            <a:ext cx="3698803" cy="1366528"/>
          </a:xfrm>
          <a:solidFill>
            <a:srgbClr val="FFFFFF"/>
          </a:solidFill>
          <a:ln w="25400" cap="sq">
            <a:solidFill>
              <a:srgbClr val="404040"/>
            </a:solidFill>
            <a:miter lim="800000"/>
          </a:ln>
        </p:spPr>
        <p:txBody>
          <a:bodyPr>
            <a:normAutofit/>
          </a:bodyPr>
          <a:lstStyle/>
          <a:p>
            <a:pPr algn="ctr"/>
            <a:r>
              <a:rPr lang="en-US" sz="3200" dirty="0">
                <a:solidFill>
                  <a:srgbClr val="262626"/>
                </a:solidFill>
              </a:rPr>
              <a:t>Risk Assessment</a:t>
            </a:r>
          </a:p>
        </p:txBody>
      </p:sp>
      <p:sp>
        <p:nvSpPr>
          <p:cNvPr id="3" name="Content Placeholder 2">
            <a:extLst>
              <a:ext uri="{FF2B5EF4-FFF2-40B4-BE49-F238E27FC236}">
                <a16:creationId xmlns:a16="http://schemas.microsoft.com/office/drawing/2014/main" id="{E4D54730-81DE-461D-9075-08D915296EBF}"/>
              </a:ext>
            </a:extLst>
          </p:cNvPr>
          <p:cNvSpPr>
            <a:spLocks noGrp="1"/>
          </p:cNvSpPr>
          <p:nvPr>
            <p:ph idx="1"/>
          </p:nvPr>
        </p:nvSpPr>
        <p:spPr>
          <a:xfrm>
            <a:off x="6049182" y="802638"/>
            <a:ext cx="5408696" cy="5252722"/>
          </a:xfrm>
        </p:spPr>
        <p:txBody>
          <a:bodyPr anchor="ctr">
            <a:normAutofit lnSpcReduction="10000"/>
          </a:bodyPr>
          <a:lstStyle/>
          <a:p>
            <a:pPr>
              <a:buFont typeface="Wingdings" panose="05000000000000000000" pitchFamily="2" charset="2"/>
              <a:buChar char="Ø"/>
            </a:pPr>
            <a:r>
              <a:rPr lang="en-US" sz="2400" dirty="0"/>
              <a:t>Risk sources</a:t>
            </a:r>
          </a:p>
          <a:p>
            <a:pPr lvl="1"/>
            <a:r>
              <a:rPr lang="en-US" i="1" dirty="0"/>
              <a:t>A third party (e.g., health insurance provider, potential employer) who buys anonymized fitness data</a:t>
            </a:r>
          </a:p>
          <a:p>
            <a:pPr>
              <a:buFont typeface="Wingdings" panose="05000000000000000000" pitchFamily="2" charset="2"/>
              <a:buChar char="Ø"/>
            </a:pPr>
            <a:r>
              <a:rPr lang="en-US" sz="2400" dirty="0"/>
              <a:t>Vulnerabilities</a:t>
            </a:r>
          </a:p>
          <a:p>
            <a:pPr lvl="1"/>
            <a:r>
              <a:rPr lang="en-US" i="1" dirty="0"/>
              <a:t>Improper anonymization</a:t>
            </a:r>
          </a:p>
          <a:p>
            <a:pPr>
              <a:buFont typeface="Wingdings" panose="05000000000000000000" pitchFamily="2" charset="2"/>
              <a:buChar char="Ø"/>
            </a:pPr>
            <a:r>
              <a:rPr lang="en-US" sz="2400" dirty="0"/>
              <a:t>Threats</a:t>
            </a:r>
          </a:p>
          <a:p>
            <a:pPr lvl="1"/>
            <a:r>
              <a:rPr lang="en-US" i="1" dirty="0"/>
              <a:t>Re-identification</a:t>
            </a:r>
          </a:p>
          <a:p>
            <a:pPr>
              <a:buFont typeface="Wingdings" panose="05000000000000000000" pitchFamily="2" charset="2"/>
              <a:buChar char="Ø"/>
            </a:pPr>
            <a:r>
              <a:rPr lang="en-US" sz="2400" dirty="0"/>
              <a:t>Feared events on personal data</a:t>
            </a:r>
          </a:p>
          <a:p>
            <a:pPr lvl="1"/>
            <a:r>
              <a:rPr lang="en-US" i="1" dirty="0"/>
              <a:t>Undesirable access to personal data</a:t>
            </a:r>
          </a:p>
          <a:p>
            <a:pPr>
              <a:buFont typeface="Wingdings" panose="05000000000000000000" pitchFamily="2" charset="2"/>
              <a:buChar char="Ø"/>
            </a:pPr>
            <a:r>
              <a:rPr lang="en-US" sz="2400" dirty="0"/>
              <a:t>Impact on data subjects</a:t>
            </a:r>
          </a:p>
          <a:p>
            <a:pPr lvl="1"/>
            <a:r>
              <a:rPr lang="en-US" i="1" dirty="0"/>
              <a:t>Increased health insurance premium</a:t>
            </a:r>
          </a:p>
          <a:p>
            <a:pPr lvl="1"/>
            <a:r>
              <a:rPr lang="en-US" i="1" dirty="0"/>
              <a:t>Lost employment opportunity</a:t>
            </a:r>
          </a:p>
          <a:p>
            <a:endParaRPr lang="en-US" sz="2400" dirty="0"/>
          </a:p>
        </p:txBody>
      </p:sp>
    </p:spTree>
    <p:extLst>
      <p:ext uri="{BB962C8B-B14F-4D97-AF65-F5344CB8AC3E}">
        <p14:creationId xmlns:p14="http://schemas.microsoft.com/office/powerpoint/2010/main" val="4151483801"/>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336162-B533-4EFE-8BB3-8EBB4A5E3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14384" cy="6858000"/>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C4D55F-2C3E-49A9-8870-6E673BF769D5}"/>
              </a:ext>
            </a:extLst>
          </p:cNvPr>
          <p:cNvSpPr>
            <a:spLocks noGrp="1"/>
          </p:cNvSpPr>
          <p:nvPr>
            <p:ph type="title"/>
          </p:nvPr>
        </p:nvSpPr>
        <p:spPr>
          <a:xfrm>
            <a:off x="829781" y="2745736"/>
            <a:ext cx="3698803" cy="1366528"/>
          </a:xfrm>
          <a:solidFill>
            <a:srgbClr val="FFFFFF"/>
          </a:solidFill>
          <a:ln w="25400" cap="sq">
            <a:solidFill>
              <a:srgbClr val="404040"/>
            </a:solidFill>
            <a:miter lim="800000"/>
          </a:ln>
        </p:spPr>
        <p:txBody>
          <a:bodyPr>
            <a:normAutofit/>
          </a:bodyPr>
          <a:lstStyle/>
          <a:p>
            <a:pPr algn="ctr"/>
            <a:r>
              <a:rPr lang="en-US" sz="3200">
                <a:solidFill>
                  <a:srgbClr val="262626"/>
                </a:solidFill>
              </a:rPr>
              <a:t>Risk Level Measurement</a:t>
            </a:r>
          </a:p>
        </p:txBody>
      </p:sp>
      <p:sp>
        <p:nvSpPr>
          <p:cNvPr id="3" name="Content Placeholder 2">
            <a:extLst>
              <a:ext uri="{FF2B5EF4-FFF2-40B4-BE49-F238E27FC236}">
                <a16:creationId xmlns:a16="http://schemas.microsoft.com/office/drawing/2014/main" id="{C1C6A194-C665-457C-886F-2EFFC5894A0C}"/>
              </a:ext>
            </a:extLst>
          </p:cNvPr>
          <p:cNvSpPr>
            <a:spLocks noGrp="1"/>
          </p:cNvSpPr>
          <p:nvPr>
            <p:ph idx="1"/>
          </p:nvPr>
        </p:nvSpPr>
        <p:spPr>
          <a:xfrm>
            <a:off x="6049182" y="802638"/>
            <a:ext cx="5408696" cy="5252722"/>
          </a:xfrm>
        </p:spPr>
        <p:txBody>
          <a:bodyPr anchor="ctr">
            <a:normAutofit/>
          </a:bodyPr>
          <a:lstStyle/>
          <a:p>
            <a:pPr>
              <a:buFont typeface="Wingdings" panose="05000000000000000000" pitchFamily="2" charset="2"/>
              <a:buChar char="Ø"/>
            </a:pPr>
            <a:r>
              <a:rPr lang="en-US" dirty="0"/>
              <a:t>Severity: magnitude of a risk</a:t>
            </a:r>
          </a:p>
          <a:p>
            <a:pPr lvl="1"/>
            <a:r>
              <a:rPr lang="en-US" dirty="0"/>
              <a:t>Based on extent of potential impacts on data subject</a:t>
            </a:r>
          </a:p>
          <a:p>
            <a:pPr lvl="1"/>
            <a:r>
              <a:rPr lang="en-US" i="1" dirty="0"/>
              <a:t>Limited for increased health insurance premium</a:t>
            </a:r>
          </a:p>
          <a:p>
            <a:pPr lvl="1"/>
            <a:r>
              <a:rPr lang="en-US" i="1" dirty="0"/>
              <a:t>Significant for loss of employment opportunity</a:t>
            </a:r>
          </a:p>
          <a:p>
            <a:pPr>
              <a:buFont typeface="Wingdings" panose="05000000000000000000" pitchFamily="2" charset="2"/>
              <a:buChar char="Ø"/>
            </a:pPr>
            <a:r>
              <a:rPr lang="en-US" dirty="0"/>
              <a:t>Likelihood: possibility of a risk</a:t>
            </a:r>
          </a:p>
          <a:p>
            <a:pPr lvl="1"/>
            <a:r>
              <a:rPr lang="en-US" dirty="0"/>
              <a:t>Based on level of vulnerabilities and level of capabilities of risk sources</a:t>
            </a:r>
          </a:p>
          <a:p>
            <a:pPr lvl="1"/>
            <a:r>
              <a:rPr lang="en-US" i="1" dirty="0"/>
              <a:t>Significant</a:t>
            </a:r>
          </a:p>
        </p:txBody>
      </p:sp>
    </p:spTree>
    <p:extLst>
      <p:ext uri="{BB962C8B-B14F-4D97-AF65-F5344CB8AC3E}">
        <p14:creationId xmlns:p14="http://schemas.microsoft.com/office/powerpoint/2010/main" val="1689176658"/>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336162-B533-4EFE-8BB3-8EBB4A5E3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14384" cy="6858000"/>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67BC81-A283-445B-ABE4-917DD5172B1D}"/>
              </a:ext>
            </a:extLst>
          </p:cNvPr>
          <p:cNvSpPr>
            <a:spLocks noGrp="1"/>
          </p:cNvSpPr>
          <p:nvPr>
            <p:ph type="title"/>
          </p:nvPr>
        </p:nvSpPr>
        <p:spPr>
          <a:xfrm>
            <a:off x="829781" y="2745736"/>
            <a:ext cx="3698803" cy="1366528"/>
          </a:xfrm>
          <a:solidFill>
            <a:srgbClr val="FFFFFF"/>
          </a:solidFill>
          <a:ln w="25400" cap="sq">
            <a:solidFill>
              <a:srgbClr val="404040"/>
            </a:solidFill>
            <a:miter lim="800000"/>
          </a:ln>
        </p:spPr>
        <p:txBody>
          <a:bodyPr>
            <a:normAutofit/>
          </a:bodyPr>
          <a:lstStyle/>
          <a:p>
            <a:pPr algn="ctr"/>
            <a:r>
              <a:rPr lang="en-US" sz="3200">
                <a:solidFill>
                  <a:srgbClr val="262626"/>
                </a:solidFill>
              </a:rPr>
              <a:t>Validation</a:t>
            </a:r>
          </a:p>
        </p:txBody>
      </p:sp>
      <p:sp>
        <p:nvSpPr>
          <p:cNvPr id="3" name="Content Placeholder 2">
            <a:extLst>
              <a:ext uri="{FF2B5EF4-FFF2-40B4-BE49-F238E27FC236}">
                <a16:creationId xmlns:a16="http://schemas.microsoft.com/office/drawing/2014/main" id="{E86D9933-90B4-4227-9E85-5F9BB00BA1BF}"/>
              </a:ext>
            </a:extLst>
          </p:cNvPr>
          <p:cNvSpPr>
            <a:spLocks noGrp="1"/>
          </p:cNvSpPr>
          <p:nvPr>
            <p:ph idx="1"/>
          </p:nvPr>
        </p:nvSpPr>
        <p:spPr>
          <a:xfrm>
            <a:off x="6049182" y="802638"/>
            <a:ext cx="5408696" cy="5252722"/>
          </a:xfrm>
        </p:spPr>
        <p:txBody>
          <a:bodyPr anchor="ctr">
            <a:normAutofit/>
          </a:bodyPr>
          <a:lstStyle/>
          <a:p>
            <a:r>
              <a:rPr lang="en-US" sz="2400"/>
              <a:t>Consolidate and present the findings</a:t>
            </a:r>
          </a:p>
          <a:p>
            <a:r>
              <a:rPr lang="en-US" sz="2400"/>
              <a:t>Document the consideration of stakeholders</a:t>
            </a:r>
          </a:p>
          <a:p>
            <a:r>
              <a:rPr lang="en-US" sz="2400"/>
              <a:t>Decide whether selected controls, residual risks are acceptable</a:t>
            </a:r>
          </a:p>
        </p:txBody>
      </p:sp>
    </p:spTree>
    <p:extLst>
      <p:ext uri="{BB962C8B-B14F-4D97-AF65-F5344CB8AC3E}">
        <p14:creationId xmlns:p14="http://schemas.microsoft.com/office/powerpoint/2010/main" val="1940647910"/>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336162-B533-4EFE-8BB3-8EBB4A5E3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14384" cy="6858000"/>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29C511-C711-4809-8E5B-A9D55B75380C}"/>
              </a:ext>
            </a:extLst>
          </p:cNvPr>
          <p:cNvSpPr>
            <a:spLocks noGrp="1"/>
          </p:cNvSpPr>
          <p:nvPr>
            <p:ph type="title"/>
          </p:nvPr>
        </p:nvSpPr>
        <p:spPr>
          <a:xfrm>
            <a:off x="829781" y="2745736"/>
            <a:ext cx="3698803" cy="1366528"/>
          </a:xfrm>
          <a:solidFill>
            <a:srgbClr val="FFFFFF"/>
          </a:solidFill>
          <a:ln w="25400" cap="sq">
            <a:solidFill>
              <a:srgbClr val="404040"/>
            </a:solidFill>
            <a:miter lim="800000"/>
          </a:ln>
        </p:spPr>
        <p:txBody>
          <a:bodyPr>
            <a:normAutofit/>
          </a:bodyPr>
          <a:lstStyle/>
          <a:p>
            <a:pPr algn="ctr"/>
            <a:r>
              <a:rPr lang="en-US" sz="3200">
                <a:solidFill>
                  <a:srgbClr val="262626"/>
                </a:solidFill>
              </a:rPr>
              <a:t>Question</a:t>
            </a:r>
          </a:p>
        </p:txBody>
      </p:sp>
      <p:sp>
        <p:nvSpPr>
          <p:cNvPr id="3" name="Content Placeholder 2">
            <a:extLst>
              <a:ext uri="{FF2B5EF4-FFF2-40B4-BE49-F238E27FC236}">
                <a16:creationId xmlns:a16="http://schemas.microsoft.com/office/drawing/2014/main" id="{EA16FAAD-7002-4AC2-AD4A-6543A9B3029C}"/>
              </a:ext>
            </a:extLst>
          </p:cNvPr>
          <p:cNvSpPr>
            <a:spLocks noGrp="1"/>
          </p:cNvSpPr>
          <p:nvPr>
            <p:ph idx="1"/>
          </p:nvPr>
        </p:nvSpPr>
        <p:spPr>
          <a:xfrm>
            <a:off x="6049182" y="802638"/>
            <a:ext cx="5408696" cy="5252722"/>
          </a:xfrm>
        </p:spPr>
        <p:txBody>
          <a:bodyPr anchor="ctr">
            <a:normAutofit/>
          </a:bodyPr>
          <a:lstStyle/>
          <a:p>
            <a:pPr marL="0" indent="0">
              <a:buNone/>
            </a:pPr>
            <a:r>
              <a:rPr lang="en-US" sz="3200" dirty="0"/>
              <a:t>How will you conduct a DPIA for your organization?</a:t>
            </a:r>
          </a:p>
        </p:txBody>
      </p:sp>
    </p:spTree>
    <p:extLst>
      <p:ext uri="{BB962C8B-B14F-4D97-AF65-F5344CB8AC3E}">
        <p14:creationId xmlns:p14="http://schemas.microsoft.com/office/powerpoint/2010/main" val="1167778811"/>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1441</Words>
  <Application>Microsoft Office PowerPoint</Application>
  <PresentationFormat>Widescreen</PresentationFormat>
  <Paragraphs>191</Paragraphs>
  <Slides>38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Calibri</vt:lpstr>
      <vt:lpstr>Calibri Light</vt:lpstr>
      <vt:lpstr>Wingdings</vt:lpstr>
      <vt:lpstr>Office Theme</vt:lpstr>
      <vt:lpstr>Cyber Security Risk Management</vt:lpstr>
      <vt:lpstr>What is Privacy Impact Assessment?</vt:lpstr>
      <vt:lpstr>Privacy Impact Assessment</vt:lpstr>
      <vt:lpstr>Origin</vt:lpstr>
      <vt:lpstr>Other Definitions</vt:lpstr>
      <vt:lpstr>Scope</vt:lpstr>
      <vt:lpstr>Data Protection Impact Assessment: GDPR</vt:lpstr>
      <vt:lpstr>Data Protection Impact Assessment</vt:lpstr>
      <vt:lpstr>When is a DPIA necessary?</vt:lpstr>
      <vt:lpstr>When is a DPIA necessary?</vt:lpstr>
      <vt:lpstr>Personal Data Processing</vt:lpstr>
      <vt:lpstr>Risk</vt:lpstr>
      <vt:lpstr>Risk Management</vt:lpstr>
      <vt:lpstr>Rights and freedoms</vt:lpstr>
      <vt:lpstr>High Risk Data Processing</vt:lpstr>
      <vt:lpstr>Criteria for High Risk Processing</vt:lpstr>
      <vt:lpstr>Examples</vt:lpstr>
      <vt:lpstr>Is DPIA required?</vt:lpstr>
      <vt:lpstr>When to carry out a DPIA?</vt:lpstr>
      <vt:lpstr>Appropriate Timing</vt:lpstr>
      <vt:lpstr>Who should carry out the DPIA?</vt:lpstr>
      <vt:lpstr>Who?</vt:lpstr>
      <vt:lpstr>Data Controller</vt:lpstr>
      <vt:lpstr>Data Processor</vt:lpstr>
      <vt:lpstr>What methodology should be used?</vt:lpstr>
      <vt:lpstr>Main Components of a DPIA - GDPR</vt:lpstr>
      <vt:lpstr>What to do with the DPIA?</vt:lpstr>
      <vt:lpstr>After conducting a DPIA</vt:lpstr>
      <vt:lpstr>DPIA Frameworks</vt:lpstr>
      <vt:lpstr>EU DPIA Frameworks</vt:lpstr>
      <vt:lpstr>CNIL DPIA Methodology</vt:lpstr>
      <vt:lpstr>Studying the Context</vt:lpstr>
      <vt:lpstr>Study of the Fundamental Principles</vt:lpstr>
      <vt:lpstr>Assessment of Controls</vt:lpstr>
      <vt:lpstr>Risk Assessment</vt:lpstr>
      <vt:lpstr>Risk Level Measurement</vt:lpstr>
      <vt:lpstr>Validation</vt:lpstr>
      <vt:lpstr>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 Security Risk Management</dc:title>
  <dc:creator>Prof Sourya Joyee</dc:creator>
  <cp:lastModifiedBy>Prof Sourya Joyee</cp:lastModifiedBy>
  <cp:revision>6</cp:revision>
  <dcterms:created xsi:type="dcterms:W3CDTF">2019-12-21T11:39:33Z</dcterms:created>
  <dcterms:modified xsi:type="dcterms:W3CDTF">2019-12-25T06:54:38Z</dcterms:modified>
</cp:coreProperties>
</file>