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0" r:id="rId2"/>
    <p:sldId id="375" r:id="rId3"/>
    <p:sldId id="370" r:id="rId4"/>
    <p:sldId id="348" r:id="rId5"/>
    <p:sldId id="349" r:id="rId6"/>
    <p:sldId id="350" r:id="rId7"/>
    <p:sldId id="371" r:id="rId8"/>
    <p:sldId id="352" r:id="rId9"/>
    <p:sldId id="351" r:id="rId10"/>
    <p:sldId id="262" r:id="rId11"/>
    <p:sldId id="353" r:id="rId12"/>
    <p:sldId id="354" r:id="rId13"/>
    <p:sldId id="263" r:id="rId14"/>
    <p:sldId id="355" r:id="rId15"/>
    <p:sldId id="356" r:id="rId16"/>
    <p:sldId id="357" r:id="rId17"/>
    <p:sldId id="358" r:id="rId18"/>
    <p:sldId id="372" r:id="rId19"/>
    <p:sldId id="359" r:id="rId20"/>
    <p:sldId id="373" r:id="rId21"/>
    <p:sldId id="360" r:id="rId22"/>
    <p:sldId id="361" r:id="rId23"/>
    <p:sldId id="362" r:id="rId24"/>
    <p:sldId id="363" r:id="rId25"/>
    <p:sldId id="374" r:id="rId26"/>
    <p:sldId id="369" r:id="rId27"/>
    <p:sldId id="364" r:id="rId28"/>
    <p:sldId id="365" r:id="rId29"/>
    <p:sldId id="366" r:id="rId30"/>
    <p:sldId id="367" r:id="rId31"/>
    <p:sldId id="368" r:id="rId32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4" Type="http://schemas.openxmlformats.org/officeDocument/2006/relationships/image" Target="../media/image46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4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4.svg"/><Relationship Id="rId1" Type="http://schemas.openxmlformats.org/officeDocument/2006/relationships/image" Target="../media/image11.png"/><Relationship Id="rId6" Type="http://schemas.openxmlformats.org/officeDocument/2006/relationships/image" Target="../media/image8.svg"/><Relationship Id="rId5" Type="http://schemas.openxmlformats.org/officeDocument/2006/relationships/image" Target="../media/image13.pn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svg"/><Relationship Id="rId1" Type="http://schemas.openxmlformats.org/officeDocument/2006/relationships/image" Target="../media/image25.png"/><Relationship Id="rId6" Type="http://schemas.openxmlformats.org/officeDocument/2006/relationships/image" Target="../media/image24.svg"/><Relationship Id="rId5" Type="http://schemas.openxmlformats.org/officeDocument/2006/relationships/image" Target="../media/image27.png"/><Relationship Id="rId4" Type="http://schemas.openxmlformats.org/officeDocument/2006/relationships/image" Target="../media/image22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4.svg"/><Relationship Id="rId1" Type="http://schemas.openxmlformats.org/officeDocument/2006/relationships/image" Target="../media/image11.png"/><Relationship Id="rId6" Type="http://schemas.openxmlformats.org/officeDocument/2006/relationships/image" Target="../media/image31.svg"/><Relationship Id="rId5" Type="http://schemas.openxmlformats.org/officeDocument/2006/relationships/image" Target="../media/image35.png"/><Relationship Id="rId4" Type="http://schemas.openxmlformats.org/officeDocument/2006/relationships/image" Target="../media/image29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svg"/><Relationship Id="rId1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svg"/><Relationship Id="rId1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svg"/><Relationship Id="rId1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41B704-B78D-44B1-A9AD-060F9D06E2A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1C3DBD1-C780-4E7E-8EDE-E9B95C83C0ED}">
      <dgm:prSet/>
      <dgm:spPr/>
      <dgm:t>
        <a:bodyPr/>
        <a:lstStyle/>
        <a:p>
          <a:pPr>
            <a:defRPr cap="all"/>
          </a:pPr>
          <a:r>
            <a:rPr lang="en-US"/>
            <a:t>Identify</a:t>
          </a:r>
        </a:p>
      </dgm:t>
    </dgm:pt>
    <dgm:pt modelId="{45C1F8D6-79AC-4922-9365-66879E34D759}" type="parTrans" cxnId="{C95D9042-8F97-44DF-8271-8B0A0DC466BD}">
      <dgm:prSet/>
      <dgm:spPr/>
      <dgm:t>
        <a:bodyPr/>
        <a:lstStyle/>
        <a:p>
          <a:endParaRPr lang="en-US"/>
        </a:p>
      </dgm:t>
    </dgm:pt>
    <dgm:pt modelId="{9023E4A8-B307-4B79-AB78-C0240BF9D795}" type="sibTrans" cxnId="{C95D9042-8F97-44DF-8271-8B0A0DC466BD}">
      <dgm:prSet/>
      <dgm:spPr/>
      <dgm:t>
        <a:bodyPr/>
        <a:lstStyle/>
        <a:p>
          <a:endParaRPr lang="en-US"/>
        </a:p>
      </dgm:t>
    </dgm:pt>
    <dgm:pt modelId="{03ACE393-A589-4E7B-ABDB-E9C7220C20B3}">
      <dgm:prSet/>
      <dgm:spPr/>
      <dgm:t>
        <a:bodyPr/>
        <a:lstStyle/>
        <a:p>
          <a:pPr>
            <a:defRPr cap="all"/>
          </a:pPr>
          <a:r>
            <a:rPr lang="en-US"/>
            <a:t>Understand</a:t>
          </a:r>
        </a:p>
      </dgm:t>
    </dgm:pt>
    <dgm:pt modelId="{B65C185C-E4FA-436E-B0EF-8E92779609F0}" type="parTrans" cxnId="{E427A73C-EA4A-4BBF-9534-07268F2D433A}">
      <dgm:prSet/>
      <dgm:spPr/>
      <dgm:t>
        <a:bodyPr/>
        <a:lstStyle/>
        <a:p>
          <a:endParaRPr lang="en-US"/>
        </a:p>
      </dgm:t>
    </dgm:pt>
    <dgm:pt modelId="{3E68681C-DB2C-4A08-89AD-E6CC6F1F18DB}" type="sibTrans" cxnId="{E427A73C-EA4A-4BBF-9534-07268F2D433A}">
      <dgm:prSet/>
      <dgm:spPr/>
      <dgm:t>
        <a:bodyPr/>
        <a:lstStyle/>
        <a:p>
          <a:endParaRPr lang="en-US"/>
        </a:p>
      </dgm:t>
    </dgm:pt>
    <dgm:pt modelId="{77AAD17B-59BF-49A0-8844-B53632D518DD}">
      <dgm:prSet/>
      <dgm:spPr/>
      <dgm:t>
        <a:bodyPr/>
        <a:lstStyle/>
        <a:p>
          <a:pPr>
            <a:defRPr cap="all"/>
          </a:pPr>
          <a:r>
            <a:rPr lang="en-US"/>
            <a:t>Manage</a:t>
          </a:r>
        </a:p>
      </dgm:t>
    </dgm:pt>
    <dgm:pt modelId="{7AD8CFD2-918C-43D7-97D1-BB1759ABD1C7}" type="parTrans" cxnId="{B6EF3CCC-7D43-4A83-8677-A4B7443D7D76}">
      <dgm:prSet/>
      <dgm:spPr/>
      <dgm:t>
        <a:bodyPr/>
        <a:lstStyle/>
        <a:p>
          <a:endParaRPr lang="en-US"/>
        </a:p>
      </dgm:t>
    </dgm:pt>
    <dgm:pt modelId="{6916B762-58C6-46FB-A504-7FAC5075DAB2}" type="sibTrans" cxnId="{B6EF3CCC-7D43-4A83-8677-A4B7443D7D76}">
      <dgm:prSet/>
      <dgm:spPr/>
      <dgm:t>
        <a:bodyPr/>
        <a:lstStyle/>
        <a:p>
          <a:endParaRPr lang="en-US"/>
        </a:p>
      </dgm:t>
    </dgm:pt>
    <dgm:pt modelId="{426AA7DE-F5A4-4D8C-9AF0-F777761A82D4}">
      <dgm:prSet/>
      <dgm:spPr/>
      <dgm:t>
        <a:bodyPr/>
        <a:lstStyle/>
        <a:p>
          <a:pPr>
            <a:defRPr cap="all"/>
          </a:pPr>
          <a:r>
            <a:rPr lang="en-US"/>
            <a:t>Monitor</a:t>
          </a:r>
        </a:p>
      </dgm:t>
    </dgm:pt>
    <dgm:pt modelId="{DD5A67BF-86A3-4A3C-B2F4-080B4C2FC963}" type="parTrans" cxnId="{77829128-BA90-4BCB-BB5D-0F1710AEF5C9}">
      <dgm:prSet/>
      <dgm:spPr/>
      <dgm:t>
        <a:bodyPr/>
        <a:lstStyle/>
        <a:p>
          <a:endParaRPr lang="en-US"/>
        </a:p>
      </dgm:t>
    </dgm:pt>
    <dgm:pt modelId="{1FF93EAA-C54E-44CA-886F-1D4D2E9DCCFE}" type="sibTrans" cxnId="{77829128-BA90-4BCB-BB5D-0F1710AEF5C9}">
      <dgm:prSet/>
      <dgm:spPr/>
      <dgm:t>
        <a:bodyPr/>
        <a:lstStyle/>
        <a:p>
          <a:endParaRPr lang="en-US"/>
        </a:p>
      </dgm:t>
    </dgm:pt>
    <dgm:pt modelId="{E21805D3-2E7F-4AC0-BA4D-B54AD5CA6687}" type="pres">
      <dgm:prSet presAssocID="{7141B704-B78D-44B1-A9AD-060F9D06E2AB}" presName="root" presStyleCnt="0">
        <dgm:presLayoutVars>
          <dgm:dir/>
          <dgm:resizeHandles val="exact"/>
        </dgm:presLayoutVars>
      </dgm:prSet>
      <dgm:spPr/>
    </dgm:pt>
    <dgm:pt modelId="{C3020073-6F13-4C09-A18F-A416B3581300}" type="pres">
      <dgm:prSet presAssocID="{81C3DBD1-C780-4E7E-8EDE-E9B95C83C0ED}" presName="compNode" presStyleCnt="0"/>
      <dgm:spPr/>
    </dgm:pt>
    <dgm:pt modelId="{796BA068-FCAE-4B9B-BB96-38280A9935AC}" type="pres">
      <dgm:prSet presAssocID="{81C3DBD1-C780-4E7E-8EDE-E9B95C83C0ED}" presName="iconBgRect" presStyleLbl="bgShp" presStyleIdx="0" presStyleCnt="4"/>
      <dgm:spPr/>
    </dgm:pt>
    <dgm:pt modelId="{94946C01-4796-4B55-B4E2-4CA8FAF7593A}" type="pres">
      <dgm:prSet presAssocID="{81C3DBD1-C780-4E7E-8EDE-E9B95C83C0E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E744470C-A653-4E33-8855-89846BE00EE5}" type="pres">
      <dgm:prSet presAssocID="{81C3DBD1-C780-4E7E-8EDE-E9B95C83C0ED}" presName="spaceRect" presStyleCnt="0"/>
      <dgm:spPr/>
    </dgm:pt>
    <dgm:pt modelId="{80CD2C23-53C7-4B99-9606-758E34CE73A7}" type="pres">
      <dgm:prSet presAssocID="{81C3DBD1-C780-4E7E-8EDE-E9B95C83C0ED}" presName="textRect" presStyleLbl="revTx" presStyleIdx="0" presStyleCnt="4">
        <dgm:presLayoutVars>
          <dgm:chMax val="1"/>
          <dgm:chPref val="1"/>
        </dgm:presLayoutVars>
      </dgm:prSet>
      <dgm:spPr/>
    </dgm:pt>
    <dgm:pt modelId="{4C789A85-B3C6-4BAF-AFF1-3B4E6E7F5FB9}" type="pres">
      <dgm:prSet presAssocID="{9023E4A8-B307-4B79-AB78-C0240BF9D795}" presName="sibTrans" presStyleCnt="0"/>
      <dgm:spPr/>
    </dgm:pt>
    <dgm:pt modelId="{0801D915-8793-4804-9E25-4AC4A3AC0795}" type="pres">
      <dgm:prSet presAssocID="{03ACE393-A589-4E7B-ABDB-E9C7220C20B3}" presName="compNode" presStyleCnt="0"/>
      <dgm:spPr/>
    </dgm:pt>
    <dgm:pt modelId="{DAA309D9-08C8-4D1C-BBCD-0DBBA29D4630}" type="pres">
      <dgm:prSet presAssocID="{03ACE393-A589-4E7B-ABDB-E9C7220C20B3}" presName="iconBgRect" presStyleLbl="bgShp" presStyleIdx="1" presStyleCnt="4"/>
      <dgm:spPr/>
    </dgm:pt>
    <dgm:pt modelId="{9CA0BFE2-6419-42B3-BFFB-9E77960E0AEE}" type="pres">
      <dgm:prSet presAssocID="{03ACE393-A589-4E7B-ABDB-E9C7220C20B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03DC296-1448-4960-B627-7E47503A96B8}" type="pres">
      <dgm:prSet presAssocID="{03ACE393-A589-4E7B-ABDB-E9C7220C20B3}" presName="spaceRect" presStyleCnt="0"/>
      <dgm:spPr/>
    </dgm:pt>
    <dgm:pt modelId="{7F1AFE04-E270-47A5-BF77-AEDEDF0B4DDA}" type="pres">
      <dgm:prSet presAssocID="{03ACE393-A589-4E7B-ABDB-E9C7220C20B3}" presName="textRect" presStyleLbl="revTx" presStyleIdx="1" presStyleCnt="4">
        <dgm:presLayoutVars>
          <dgm:chMax val="1"/>
          <dgm:chPref val="1"/>
        </dgm:presLayoutVars>
      </dgm:prSet>
      <dgm:spPr/>
    </dgm:pt>
    <dgm:pt modelId="{E56EBDCA-9631-4F04-887A-C0FA1B1BBE18}" type="pres">
      <dgm:prSet presAssocID="{3E68681C-DB2C-4A08-89AD-E6CC6F1F18DB}" presName="sibTrans" presStyleCnt="0"/>
      <dgm:spPr/>
    </dgm:pt>
    <dgm:pt modelId="{F8F6B5DB-099C-4AB1-8C71-B74267C3DE3C}" type="pres">
      <dgm:prSet presAssocID="{77AAD17B-59BF-49A0-8844-B53632D518DD}" presName="compNode" presStyleCnt="0"/>
      <dgm:spPr/>
    </dgm:pt>
    <dgm:pt modelId="{EE1CCCEE-2A6A-4B80-BFD5-57F93B9F95C7}" type="pres">
      <dgm:prSet presAssocID="{77AAD17B-59BF-49A0-8844-B53632D518DD}" presName="iconBgRect" presStyleLbl="bgShp" presStyleIdx="2" presStyleCnt="4"/>
      <dgm:spPr/>
    </dgm:pt>
    <dgm:pt modelId="{7AE22DEB-123A-4270-BBE7-E8969AB1B9AD}" type="pres">
      <dgm:prSet presAssocID="{77AAD17B-59BF-49A0-8844-B53632D518D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A972C97B-320F-429F-8647-AD0CAD244B59}" type="pres">
      <dgm:prSet presAssocID="{77AAD17B-59BF-49A0-8844-B53632D518DD}" presName="spaceRect" presStyleCnt="0"/>
      <dgm:spPr/>
    </dgm:pt>
    <dgm:pt modelId="{95A79B44-7E9F-4CC5-A067-D181BFA4DD4F}" type="pres">
      <dgm:prSet presAssocID="{77AAD17B-59BF-49A0-8844-B53632D518DD}" presName="textRect" presStyleLbl="revTx" presStyleIdx="2" presStyleCnt="4">
        <dgm:presLayoutVars>
          <dgm:chMax val="1"/>
          <dgm:chPref val="1"/>
        </dgm:presLayoutVars>
      </dgm:prSet>
      <dgm:spPr/>
    </dgm:pt>
    <dgm:pt modelId="{70D8A1F8-51D9-4AFE-B777-C18C9C854227}" type="pres">
      <dgm:prSet presAssocID="{6916B762-58C6-46FB-A504-7FAC5075DAB2}" presName="sibTrans" presStyleCnt="0"/>
      <dgm:spPr/>
    </dgm:pt>
    <dgm:pt modelId="{18E88DA2-17A1-4F90-AD24-91C904C1CF63}" type="pres">
      <dgm:prSet presAssocID="{426AA7DE-F5A4-4D8C-9AF0-F777761A82D4}" presName="compNode" presStyleCnt="0"/>
      <dgm:spPr/>
    </dgm:pt>
    <dgm:pt modelId="{1970AB01-AA5A-47BB-A9B8-77B23E1782E3}" type="pres">
      <dgm:prSet presAssocID="{426AA7DE-F5A4-4D8C-9AF0-F777761A82D4}" presName="iconBgRect" presStyleLbl="bgShp" presStyleIdx="3" presStyleCnt="4"/>
      <dgm:spPr/>
    </dgm:pt>
    <dgm:pt modelId="{05BFA660-C1CA-4FA3-A6CB-522325455236}" type="pres">
      <dgm:prSet presAssocID="{426AA7DE-F5A4-4D8C-9AF0-F777761A82D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DA18A344-DD5E-47BE-80E4-9FE37490E889}" type="pres">
      <dgm:prSet presAssocID="{426AA7DE-F5A4-4D8C-9AF0-F777761A82D4}" presName="spaceRect" presStyleCnt="0"/>
      <dgm:spPr/>
    </dgm:pt>
    <dgm:pt modelId="{0B675A77-015A-403F-89D6-20A09BD417E1}" type="pres">
      <dgm:prSet presAssocID="{426AA7DE-F5A4-4D8C-9AF0-F777761A82D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7829128-BA90-4BCB-BB5D-0F1710AEF5C9}" srcId="{7141B704-B78D-44B1-A9AD-060F9D06E2AB}" destId="{426AA7DE-F5A4-4D8C-9AF0-F777761A82D4}" srcOrd="3" destOrd="0" parTransId="{DD5A67BF-86A3-4A3C-B2F4-080B4C2FC963}" sibTransId="{1FF93EAA-C54E-44CA-886F-1D4D2E9DCCFE}"/>
    <dgm:cxn modelId="{E427A73C-EA4A-4BBF-9534-07268F2D433A}" srcId="{7141B704-B78D-44B1-A9AD-060F9D06E2AB}" destId="{03ACE393-A589-4E7B-ABDB-E9C7220C20B3}" srcOrd="1" destOrd="0" parTransId="{B65C185C-E4FA-436E-B0EF-8E92779609F0}" sibTransId="{3E68681C-DB2C-4A08-89AD-E6CC6F1F18DB}"/>
    <dgm:cxn modelId="{C95D9042-8F97-44DF-8271-8B0A0DC466BD}" srcId="{7141B704-B78D-44B1-A9AD-060F9D06E2AB}" destId="{81C3DBD1-C780-4E7E-8EDE-E9B95C83C0ED}" srcOrd="0" destOrd="0" parTransId="{45C1F8D6-79AC-4922-9365-66879E34D759}" sibTransId="{9023E4A8-B307-4B79-AB78-C0240BF9D795}"/>
    <dgm:cxn modelId="{29DC1E91-B9B8-4BC2-A183-E3BB278AA04F}" type="presOf" srcId="{426AA7DE-F5A4-4D8C-9AF0-F777761A82D4}" destId="{0B675A77-015A-403F-89D6-20A09BD417E1}" srcOrd="0" destOrd="0" presId="urn:microsoft.com/office/officeart/2018/5/layout/IconCircleLabelList"/>
    <dgm:cxn modelId="{2240AC94-73CF-49F8-A27D-AFF1CD01624B}" type="presOf" srcId="{7141B704-B78D-44B1-A9AD-060F9D06E2AB}" destId="{E21805D3-2E7F-4AC0-BA4D-B54AD5CA6687}" srcOrd="0" destOrd="0" presId="urn:microsoft.com/office/officeart/2018/5/layout/IconCircleLabelList"/>
    <dgm:cxn modelId="{349C92BC-B1C0-4CA3-97E5-CAB48ED5E623}" type="presOf" srcId="{77AAD17B-59BF-49A0-8844-B53632D518DD}" destId="{95A79B44-7E9F-4CC5-A067-D181BFA4DD4F}" srcOrd="0" destOrd="0" presId="urn:microsoft.com/office/officeart/2018/5/layout/IconCircleLabelList"/>
    <dgm:cxn modelId="{B6EF3CCC-7D43-4A83-8677-A4B7443D7D76}" srcId="{7141B704-B78D-44B1-A9AD-060F9D06E2AB}" destId="{77AAD17B-59BF-49A0-8844-B53632D518DD}" srcOrd="2" destOrd="0" parTransId="{7AD8CFD2-918C-43D7-97D1-BB1759ABD1C7}" sibTransId="{6916B762-58C6-46FB-A504-7FAC5075DAB2}"/>
    <dgm:cxn modelId="{F70455DD-5C54-4DB2-BDBB-B3B0BB18ACE4}" type="presOf" srcId="{81C3DBD1-C780-4E7E-8EDE-E9B95C83C0ED}" destId="{80CD2C23-53C7-4B99-9606-758E34CE73A7}" srcOrd="0" destOrd="0" presId="urn:microsoft.com/office/officeart/2018/5/layout/IconCircleLabelList"/>
    <dgm:cxn modelId="{EF5DC0FA-26B0-4B78-AB21-47B22E1A17DE}" type="presOf" srcId="{03ACE393-A589-4E7B-ABDB-E9C7220C20B3}" destId="{7F1AFE04-E270-47A5-BF77-AEDEDF0B4DDA}" srcOrd="0" destOrd="0" presId="urn:microsoft.com/office/officeart/2018/5/layout/IconCircleLabelList"/>
    <dgm:cxn modelId="{8B8D2772-CAA7-41CF-9C02-5D597E9A7BA6}" type="presParOf" srcId="{E21805D3-2E7F-4AC0-BA4D-B54AD5CA6687}" destId="{C3020073-6F13-4C09-A18F-A416B3581300}" srcOrd="0" destOrd="0" presId="urn:microsoft.com/office/officeart/2018/5/layout/IconCircleLabelList"/>
    <dgm:cxn modelId="{FDFA46D1-133C-4894-B417-01D86B2B7BA0}" type="presParOf" srcId="{C3020073-6F13-4C09-A18F-A416B3581300}" destId="{796BA068-FCAE-4B9B-BB96-38280A9935AC}" srcOrd="0" destOrd="0" presId="urn:microsoft.com/office/officeart/2018/5/layout/IconCircleLabelList"/>
    <dgm:cxn modelId="{2EF69E61-0231-40A5-BA62-6BF9EF692CBD}" type="presParOf" srcId="{C3020073-6F13-4C09-A18F-A416B3581300}" destId="{94946C01-4796-4B55-B4E2-4CA8FAF7593A}" srcOrd="1" destOrd="0" presId="urn:microsoft.com/office/officeart/2018/5/layout/IconCircleLabelList"/>
    <dgm:cxn modelId="{609D5B2A-25A0-4E77-A059-4CF154BE4786}" type="presParOf" srcId="{C3020073-6F13-4C09-A18F-A416B3581300}" destId="{E744470C-A653-4E33-8855-89846BE00EE5}" srcOrd="2" destOrd="0" presId="urn:microsoft.com/office/officeart/2018/5/layout/IconCircleLabelList"/>
    <dgm:cxn modelId="{57289F8F-5BE8-4069-87F8-1460069B0542}" type="presParOf" srcId="{C3020073-6F13-4C09-A18F-A416B3581300}" destId="{80CD2C23-53C7-4B99-9606-758E34CE73A7}" srcOrd="3" destOrd="0" presId="urn:microsoft.com/office/officeart/2018/5/layout/IconCircleLabelList"/>
    <dgm:cxn modelId="{DB78705D-2975-43A3-8F14-14AAB77BD88B}" type="presParOf" srcId="{E21805D3-2E7F-4AC0-BA4D-B54AD5CA6687}" destId="{4C789A85-B3C6-4BAF-AFF1-3B4E6E7F5FB9}" srcOrd="1" destOrd="0" presId="urn:microsoft.com/office/officeart/2018/5/layout/IconCircleLabelList"/>
    <dgm:cxn modelId="{A77ACFFE-E0DA-474A-9BD9-9D9E3E653D64}" type="presParOf" srcId="{E21805D3-2E7F-4AC0-BA4D-B54AD5CA6687}" destId="{0801D915-8793-4804-9E25-4AC4A3AC0795}" srcOrd="2" destOrd="0" presId="urn:microsoft.com/office/officeart/2018/5/layout/IconCircleLabelList"/>
    <dgm:cxn modelId="{64585085-30EE-4FB8-8FA1-A76130DB9173}" type="presParOf" srcId="{0801D915-8793-4804-9E25-4AC4A3AC0795}" destId="{DAA309D9-08C8-4D1C-BBCD-0DBBA29D4630}" srcOrd="0" destOrd="0" presId="urn:microsoft.com/office/officeart/2018/5/layout/IconCircleLabelList"/>
    <dgm:cxn modelId="{8DED089B-20BA-43E1-ADF6-524D7C4F1F67}" type="presParOf" srcId="{0801D915-8793-4804-9E25-4AC4A3AC0795}" destId="{9CA0BFE2-6419-42B3-BFFB-9E77960E0AEE}" srcOrd="1" destOrd="0" presId="urn:microsoft.com/office/officeart/2018/5/layout/IconCircleLabelList"/>
    <dgm:cxn modelId="{744E3822-EDF2-42D9-8536-FEB363CC9A76}" type="presParOf" srcId="{0801D915-8793-4804-9E25-4AC4A3AC0795}" destId="{303DC296-1448-4960-B627-7E47503A96B8}" srcOrd="2" destOrd="0" presId="urn:microsoft.com/office/officeart/2018/5/layout/IconCircleLabelList"/>
    <dgm:cxn modelId="{957D3FE0-7989-45EA-83C4-903ACAEC7E7A}" type="presParOf" srcId="{0801D915-8793-4804-9E25-4AC4A3AC0795}" destId="{7F1AFE04-E270-47A5-BF77-AEDEDF0B4DDA}" srcOrd="3" destOrd="0" presId="urn:microsoft.com/office/officeart/2018/5/layout/IconCircleLabelList"/>
    <dgm:cxn modelId="{66141E7D-F37E-46BD-9DBA-82DFC350B756}" type="presParOf" srcId="{E21805D3-2E7F-4AC0-BA4D-B54AD5CA6687}" destId="{E56EBDCA-9631-4F04-887A-C0FA1B1BBE18}" srcOrd="3" destOrd="0" presId="urn:microsoft.com/office/officeart/2018/5/layout/IconCircleLabelList"/>
    <dgm:cxn modelId="{562306B2-1C20-4947-8FB6-7B01D25FFAA6}" type="presParOf" srcId="{E21805D3-2E7F-4AC0-BA4D-B54AD5CA6687}" destId="{F8F6B5DB-099C-4AB1-8C71-B74267C3DE3C}" srcOrd="4" destOrd="0" presId="urn:microsoft.com/office/officeart/2018/5/layout/IconCircleLabelList"/>
    <dgm:cxn modelId="{20C27688-1D40-4D5B-A4E0-34B82841D8ED}" type="presParOf" srcId="{F8F6B5DB-099C-4AB1-8C71-B74267C3DE3C}" destId="{EE1CCCEE-2A6A-4B80-BFD5-57F93B9F95C7}" srcOrd="0" destOrd="0" presId="urn:microsoft.com/office/officeart/2018/5/layout/IconCircleLabelList"/>
    <dgm:cxn modelId="{04B634BC-F2C7-4B60-9594-5858CDDF816E}" type="presParOf" srcId="{F8F6B5DB-099C-4AB1-8C71-B74267C3DE3C}" destId="{7AE22DEB-123A-4270-BBE7-E8969AB1B9AD}" srcOrd="1" destOrd="0" presId="urn:microsoft.com/office/officeart/2018/5/layout/IconCircleLabelList"/>
    <dgm:cxn modelId="{CD376751-CAE3-4108-8E6E-FEB522FC5C1E}" type="presParOf" srcId="{F8F6B5DB-099C-4AB1-8C71-B74267C3DE3C}" destId="{A972C97B-320F-429F-8647-AD0CAD244B59}" srcOrd="2" destOrd="0" presId="urn:microsoft.com/office/officeart/2018/5/layout/IconCircleLabelList"/>
    <dgm:cxn modelId="{69618425-C96E-4307-B0B5-7AB834D18C83}" type="presParOf" srcId="{F8F6B5DB-099C-4AB1-8C71-B74267C3DE3C}" destId="{95A79B44-7E9F-4CC5-A067-D181BFA4DD4F}" srcOrd="3" destOrd="0" presId="urn:microsoft.com/office/officeart/2018/5/layout/IconCircleLabelList"/>
    <dgm:cxn modelId="{48981783-CD83-4F90-8B0F-8CF64FABAB34}" type="presParOf" srcId="{E21805D3-2E7F-4AC0-BA4D-B54AD5CA6687}" destId="{70D8A1F8-51D9-4AFE-B777-C18C9C854227}" srcOrd="5" destOrd="0" presId="urn:microsoft.com/office/officeart/2018/5/layout/IconCircleLabelList"/>
    <dgm:cxn modelId="{F35E91C2-BF09-410E-B59D-2AE7B5E806B0}" type="presParOf" srcId="{E21805D3-2E7F-4AC0-BA4D-B54AD5CA6687}" destId="{18E88DA2-17A1-4F90-AD24-91C904C1CF63}" srcOrd="6" destOrd="0" presId="urn:microsoft.com/office/officeart/2018/5/layout/IconCircleLabelList"/>
    <dgm:cxn modelId="{8EB48FE6-E155-42EB-8D7D-22D16076D01D}" type="presParOf" srcId="{18E88DA2-17A1-4F90-AD24-91C904C1CF63}" destId="{1970AB01-AA5A-47BB-A9B8-77B23E1782E3}" srcOrd="0" destOrd="0" presId="urn:microsoft.com/office/officeart/2018/5/layout/IconCircleLabelList"/>
    <dgm:cxn modelId="{805D0E30-DFC1-40ED-AFBB-FD0D1E2C0870}" type="presParOf" srcId="{18E88DA2-17A1-4F90-AD24-91C904C1CF63}" destId="{05BFA660-C1CA-4FA3-A6CB-522325455236}" srcOrd="1" destOrd="0" presId="urn:microsoft.com/office/officeart/2018/5/layout/IconCircleLabelList"/>
    <dgm:cxn modelId="{9B08EA64-4564-42E5-B77E-9A30A8B21FDF}" type="presParOf" srcId="{18E88DA2-17A1-4F90-AD24-91C904C1CF63}" destId="{DA18A344-DD5E-47BE-80E4-9FE37490E889}" srcOrd="2" destOrd="0" presId="urn:microsoft.com/office/officeart/2018/5/layout/IconCircleLabelList"/>
    <dgm:cxn modelId="{4E555161-692C-4445-82BF-EE0B7D162C3F}" type="presParOf" srcId="{18E88DA2-17A1-4F90-AD24-91C904C1CF63}" destId="{0B675A77-015A-403F-89D6-20A09BD417E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8DCD4B-A7A7-4944-9A95-4947E639C07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4095431-9238-4FAE-A935-A909282FCAD7}">
      <dgm:prSet/>
      <dgm:spPr/>
      <dgm:t>
        <a:bodyPr/>
        <a:lstStyle/>
        <a:p>
          <a:r>
            <a:rPr lang="en-US"/>
            <a:t>Meaning of cyber risks</a:t>
          </a:r>
        </a:p>
      </dgm:t>
    </dgm:pt>
    <dgm:pt modelId="{A4893573-5A24-4F06-BEFB-FF5A3346A78B}" type="parTrans" cxnId="{1010DE56-14C6-4D8E-9E4F-62510317FEB1}">
      <dgm:prSet/>
      <dgm:spPr/>
      <dgm:t>
        <a:bodyPr/>
        <a:lstStyle/>
        <a:p>
          <a:endParaRPr lang="en-US"/>
        </a:p>
      </dgm:t>
    </dgm:pt>
    <dgm:pt modelId="{FB8B6156-386F-448A-A3FA-5688CB1D535A}" type="sibTrans" cxnId="{1010DE56-14C6-4D8E-9E4F-62510317FEB1}">
      <dgm:prSet/>
      <dgm:spPr/>
      <dgm:t>
        <a:bodyPr/>
        <a:lstStyle/>
        <a:p>
          <a:endParaRPr lang="en-US"/>
        </a:p>
      </dgm:t>
    </dgm:pt>
    <dgm:pt modelId="{64AD2F57-B6E9-4BA6-BCDE-3728E23FFA87}">
      <dgm:prSet/>
      <dgm:spPr/>
      <dgm:t>
        <a:bodyPr/>
        <a:lstStyle/>
        <a:p>
          <a:r>
            <a:rPr lang="en-US"/>
            <a:t>Role of cybersecurity controls</a:t>
          </a:r>
        </a:p>
      </dgm:t>
    </dgm:pt>
    <dgm:pt modelId="{707EE789-1839-4C23-9D56-FCB7D4E9838E}" type="parTrans" cxnId="{AD562C82-577B-44BB-B457-E8CF85E78F25}">
      <dgm:prSet/>
      <dgm:spPr/>
      <dgm:t>
        <a:bodyPr/>
        <a:lstStyle/>
        <a:p>
          <a:endParaRPr lang="en-US"/>
        </a:p>
      </dgm:t>
    </dgm:pt>
    <dgm:pt modelId="{E7428626-07E2-4330-924C-24A100075843}" type="sibTrans" cxnId="{AD562C82-577B-44BB-B457-E8CF85E78F25}">
      <dgm:prSet/>
      <dgm:spPr/>
      <dgm:t>
        <a:bodyPr/>
        <a:lstStyle/>
        <a:p>
          <a:endParaRPr lang="en-US"/>
        </a:p>
      </dgm:t>
    </dgm:pt>
    <dgm:pt modelId="{FFF97782-4E16-45BE-A050-AEF01B062AFD}">
      <dgm:prSet/>
      <dgm:spPr/>
      <dgm:t>
        <a:bodyPr/>
        <a:lstStyle/>
        <a:p>
          <a:r>
            <a:rPr lang="en-US"/>
            <a:t>Determinants of effectiveness</a:t>
          </a:r>
        </a:p>
      </dgm:t>
    </dgm:pt>
    <dgm:pt modelId="{D2AB1037-EA50-493C-9838-A14DFB449829}" type="parTrans" cxnId="{D2D3C682-B8D0-4D41-A18F-1D67792351DB}">
      <dgm:prSet/>
      <dgm:spPr/>
      <dgm:t>
        <a:bodyPr/>
        <a:lstStyle/>
        <a:p>
          <a:endParaRPr lang="en-US"/>
        </a:p>
      </dgm:t>
    </dgm:pt>
    <dgm:pt modelId="{C9C03D57-EFA6-4D87-86AD-DD7071E45407}" type="sibTrans" cxnId="{D2D3C682-B8D0-4D41-A18F-1D67792351DB}">
      <dgm:prSet/>
      <dgm:spPr/>
      <dgm:t>
        <a:bodyPr/>
        <a:lstStyle/>
        <a:p>
          <a:endParaRPr lang="en-US"/>
        </a:p>
      </dgm:t>
    </dgm:pt>
    <dgm:pt modelId="{0A116C3B-0F69-471C-8238-769CE8D41FA1}" type="pres">
      <dgm:prSet presAssocID="{B18DCD4B-A7A7-4944-9A95-4947E639C07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01F3155-D71E-48E2-AA12-B4B422B23A31}" type="pres">
      <dgm:prSet presAssocID="{A4095431-9238-4FAE-A935-A909282FCAD7}" presName="hierRoot1" presStyleCnt="0"/>
      <dgm:spPr/>
    </dgm:pt>
    <dgm:pt modelId="{F9695A42-0B4B-4806-8724-9CE49F4BF140}" type="pres">
      <dgm:prSet presAssocID="{A4095431-9238-4FAE-A935-A909282FCAD7}" presName="composite" presStyleCnt="0"/>
      <dgm:spPr/>
    </dgm:pt>
    <dgm:pt modelId="{8AFCCFEB-01F1-447A-9E87-388A7E51B50F}" type="pres">
      <dgm:prSet presAssocID="{A4095431-9238-4FAE-A935-A909282FCAD7}" presName="background" presStyleLbl="node0" presStyleIdx="0" presStyleCnt="3"/>
      <dgm:spPr/>
    </dgm:pt>
    <dgm:pt modelId="{3B259ED5-322F-416E-9B92-39603F73D67D}" type="pres">
      <dgm:prSet presAssocID="{A4095431-9238-4FAE-A935-A909282FCAD7}" presName="text" presStyleLbl="fgAcc0" presStyleIdx="0" presStyleCnt="3">
        <dgm:presLayoutVars>
          <dgm:chPref val="3"/>
        </dgm:presLayoutVars>
      </dgm:prSet>
      <dgm:spPr/>
    </dgm:pt>
    <dgm:pt modelId="{FE0433C7-AFA2-4950-9BA5-809AA132F964}" type="pres">
      <dgm:prSet presAssocID="{A4095431-9238-4FAE-A935-A909282FCAD7}" presName="hierChild2" presStyleCnt="0"/>
      <dgm:spPr/>
    </dgm:pt>
    <dgm:pt modelId="{0F9A1478-F439-49ED-9420-85270388DBB6}" type="pres">
      <dgm:prSet presAssocID="{64AD2F57-B6E9-4BA6-BCDE-3728E23FFA87}" presName="hierRoot1" presStyleCnt="0"/>
      <dgm:spPr/>
    </dgm:pt>
    <dgm:pt modelId="{3B2DEA05-C5A5-4722-AECD-867AC47CA588}" type="pres">
      <dgm:prSet presAssocID="{64AD2F57-B6E9-4BA6-BCDE-3728E23FFA87}" presName="composite" presStyleCnt="0"/>
      <dgm:spPr/>
    </dgm:pt>
    <dgm:pt modelId="{50FAC4A1-E7BC-45A7-9E1E-64901C2496F2}" type="pres">
      <dgm:prSet presAssocID="{64AD2F57-B6E9-4BA6-BCDE-3728E23FFA87}" presName="background" presStyleLbl="node0" presStyleIdx="1" presStyleCnt="3"/>
      <dgm:spPr/>
    </dgm:pt>
    <dgm:pt modelId="{406B483A-9121-4B74-97D2-AFB9CD006AC2}" type="pres">
      <dgm:prSet presAssocID="{64AD2F57-B6E9-4BA6-BCDE-3728E23FFA87}" presName="text" presStyleLbl="fgAcc0" presStyleIdx="1" presStyleCnt="3">
        <dgm:presLayoutVars>
          <dgm:chPref val="3"/>
        </dgm:presLayoutVars>
      </dgm:prSet>
      <dgm:spPr/>
    </dgm:pt>
    <dgm:pt modelId="{0CB26D61-99B1-41AF-BE30-01D4BEB51186}" type="pres">
      <dgm:prSet presAssocID="{64AD2F57-B6E9-4BA6-BCDE-3728E23FFA87}" presName="hierChild2" presStyleCnt="0"/>
      <dgm:spPr/>
    </dgm:pt>
    <dgm:pt modelId="{A78B1FBA-6F56-4666-A641-B2A10AE6B91D}" type="pres">
      <dgm:prSet presAssocID="{FFF97782-4E16-45BE-A050-AEF01B062AFD}" presName="hierRoot1" presStyleCnt="0"/>
      <dgm:spPr/>
    </dgm:pt>
    <dgm:pt modelId="{F895ADF6-3E3B-4438-94D9-198CAA29BDAC}" type="pres">
      <dgm:prSet presAssocID="{FFF97782-4E16-45BE-A050-AEF01B062AFD}" presName="composite" presStyleCnt="0"/>
      <dgm:spPr/>
    </dgm:pt>
    <dgm:pt modelId="{59FB559F-FF59-4243-8AF0-1038DCACB66A}" type="pres">
      <dgm:prSet presAssocID="{FFF97782-4E16-45BE-A050-AEF01B062AFD}" presName="background" presStyleLbl="node0" presStyleIdx="2" presStyleCnt="3"/>
      <dgm:spPr/>
    </dgm:pt>
    <dgm:pt modelId="{B34E9F22-68FA-449C-8139-BBDB6BF3223A}" type="pres">
      <dgm:prSet presAssocID="{FFF97782-4E16-45BE-A050-AEF01B062AFD}" presName="text" presStyleLbl="fgAcc0" presStyleIdx="2" presStyleCnt="3">
        <dgm:presLayoutVars>
          <dgm:chPref val="3"/>
        </dgm:presLayoutVars>
      </dgm:prSet>
      <dgm:spPr/>
    </dgm:pt>
    <dgm:pt modelId="{9FCE4B3E-D90A-4945-9912-771F83390824}" type="pres">
      <dgm:prSet presAssocID="{FFF97782-4E16-45BE-A050-AEF01B062AFD}" presName="hierChild2" presStyleCnt="0"/>
      <dgm:spPr/>
    </dgm:pt>
  </dgm:ptLst>
  <dgm:cxnLst>
    <dgm:cxn modelId="{6C0EEF6D-CD87-4F0A-B9A0-5195C7BC0DA0}" type="presOf" srcId="{B18DCD4B-A7A7-4944-9A95-4947E639C07D}" destId="{0A116C3B-0F69-471C-8238-769CE8D41FA1}" srcOrd="0" destOrd="0" presId="urn:microsoft.com/office/officeart/2005/8/layout/hierarchy1"/>
    <dgm:cxn modelId="{1010DE56-14C6-4D8E-9E4F-62510317FEB1}" srcId="{B18DCD4B-A7A7-4944-9A95-4947E639C07D}" destId="{A4095431-9238-4FAE-A935-A909282FCAD7}" srcOrd="0" destOrd="0" parTransId="{A4893573-5A24-4F06-BEFB-FF5A3346A78B}" sibTransId="{FB8B6156-386F-448A-A3FA-5688CB1D535A}"/>
    <dgm:cxn modelId="{AD562C82-577B-44BB-B457-E8CF85E78F25}" srcId="{B18DCD4B-A7A7-4944-9A95-4947E639C07D}" destId="{64AD2F57-B6E9-4BA6-BCDE-3728E23FFA87}" srcOrd="1" destOrd="0" parTransId="{707EE789-1839-4C23-9D56-FCB7D4E9838E}" sibTransId="{E7428626-07E2-4330-924C-24A100075843}"/>
    <dgm:cxn modelId="{D2D3C682-B8D0-4D41-A18F-1D67792351DB}" srcId="{B18DCD4B-A7A7-4944-9A95-4947E639C07D}" destId="{FFF97782-4E16-45BE-A050-AEF01B062AFD}" srcOrd="2" destOrd="0" parTransId="{D2AB1037-EA50-493C-9838-A14DFB449829}" sibTransId="{C9C03D57-EFA6-4D87-86AD-DD7071E45407}"/>
    <dgm:cxn modelId="{06074FB4-CB09-42E7-A6A2-E054DF3D86B2}" type="presOf" srcId="{A4095431-9238-4FAE-A935-A909282FCAD7}" destId="{3B259ED5-322F-416E-9B92-39603F73D67D}" srcOrd="0" destOrd="0" presId="urn:microsoft.com/office/officeart/2005/8/layout/hierarchy1"/>
    <dgm:cxn modelId="{16F263D9-C767-4F01-8B7F-7614FBA6EC45}" type="presOf" srcId="{FFF97782-4E16-45BE-A050-AEF01B062AFD}" destId="{B34E9F22-68FA-449C-8139-BBDB6BF3223A}" srcOrd="0" destOrd="0" presId="urn:microsoft.com/office/officeart/2005/8/layout/hierarchy1"/>
    <dgm:cxn modelId="{14A2B5E7-ACD9-4D2E-9120-8A93C65891B7}" type="presOf" srcId="{64AD2F57-B6E9-4BA6-BCDE-3728E23FFA87}" destId="{406B483A-9121-4B74-97D2-AFB9CD006AC2}" srcOrd="0" destOrd="0" presId="urn:microsoft.com/office/officeart/2005/8/layout/hierarchy1"/>
    <dgm:cxn modelId="{C75C2DBC-955E-4FD7-A337-A01082A01E50}" type="presParOf" srcId="{0A116C3B-0F69-471C-8238-769CE8D41FA1}" destId="{F01F3155-D71E-48E2-AA12-B4B422B23A31}" srcOrd="0" destOrd="0" presId="urn:microsoft.com/office/officeart/2005/8/layout/hierarchy1"/>
    <dgm:cxn modelId="{3967A44A-97E1-49CC-8519-676B52DD2202}" type="presParOf" srcId="{F01F3155-D71E-48E2-AA12-B4B422B23A31}" destId="{F9695A42-0B4B-4806-8724-9CE49F4BF140}" srcOrd="0" destOrd="0" presId="urn:microsoft.com/office/officeart/2005/8/layout/hierarchy1"/>
    <dgm:cxn modelId="{82CE57CC-F97C-4FC8-B78D-AE7B543540F8}" type="presParOf" srcId="{F9695A42-0B4B-4806-8724-9CE49F4BF140}" destId="{8AFCCFEB-01F1-447A-9E87-388A7E51B50F}" srcOrd="0" destOrd="0" presId="urn:microsoft.com/office/officeart/2005/8/layout/hierarchy1"/>
    <dgm:cxn modelId="{695D7721-BE19-4572-B8DC-0971883CFEC0}" type="presParOf" srcId="{F9695A42-0B4B-4806-8724-9CE49F4BF140}" destId="{3B259ED5-322F-416E-9B92-39603F73D67D}" srcOrd="1" destOrd="0" presId="urn:microsoft.com/office/officeart/2005/8/layout/hierarchy1"/>
    <dgm:cxn modelId="{53997E68-AD3F-41FC-BB90-0052CCCE362F}" type="presParOf" srcId="{F01F3155-D71E-48E2-AA12-B4B422B23A31}" destId="{FE0433C7-AFA2-4950-9BA5-809AA132F964}" srcOrd="1" destOrd="0" presId="urn:microsoft.com/office/officeart/2005/8/layout/hierarchy1"/>
    <dgm:cxn modelId="{10DD235E-D929-48AF-BDE9-BE2A5387F1AF}" type="presParOf" srcId="{0A116C3B-0F69-471C-8238-769CE8D41FA1}" destId="{0F9A1478-F439-49ED-9420-85270388DBB6}" srcOrd="1" destOrd="0" presId="urn:microsoft.com/office/officeart/2005/8/layout/hierarchy1"/>
    <dgm:cxn modelId="{98A300C1-C759-4C66-AB52-858E04FC78BC}" type="presParOf" srcId="{0F9A1478-F439-49ED-9420-85270388DBB6}" destId="{3B2DEA05-C5A5-4722-AECD-867AC47CA588}" srcOrd="0" destOrd="0" presId="urn:microsoft.com/office/officeart/2005/8/layout/hierarchy1"/>
    <dgm:cxn modelId="{34258973-37D8-435F-98CC-5C6F8419A1A5}" type="presParOf" srcId="{3B2DEA05-C5A5-4722-AECD-867AC47CA588}" destId="{50FAC4A1-E7BC-45A7-9E1E-64901C2496F2}" srcOrd="0" destOrd="0" presId="urn:microsoft.com/office/officeart/2005/8/layout/hierarchy1"/>
    <dgm:cxn modelId="{BAA5D289-C23C-4F8E-861D-979CB3524711}" type="presParOf" srcId="{3B2DEA05-C5A5-4722-AECD-867AC47CA588}" destId="{406B483A-9121-4B74-97D2-AFB9CD006AC2}" srcOrd="1" destOrd="0" presId="urn:microsoft.com/office/officeart/2005/8/layout/hierarchy1"/>
    <dgm:cxn modelId="{D4E9774B-C1F5-415A-B756-1DEE27CAC0A1}" type="presParOf" srcId="{0F9A1478-F439-49ED-9420-85270388DBB6}" destId="{0CB26D61-99B1-41AF-BE30-01D4BEB51186}" srcOrd="1" destOrd="0" presId="urn:microsoft.com/office/officeart/2005/8/layout/hierarchy1"/>
    <dgm:cxn modelId="{087BDA7C-C9E2-41B6-8887-00A830993EEC}" type="presParOf" srcId="{0A116C3B-0F69-471C-8238-769CE8D41FA1}" destId="{A78B1FBA-6F56-4666-A641-B2A10AE6B91D}" srcOrd="2" destOrd="0" presId="urn:microsoft.com/office/officeart/2005/8/layout/hierarchy1"/>
    <dgm:cxn modelId="{D4287ACE-9650-4C84-A81D-CF97274BB21A}" type="presParOf" srcId="{A78B1FBA-6F56-4666-A641-B2A10AE6B91D}" destId="{F895ADF6-3E3B-4438-94D9-198CAA29BDAC}" srcOrd="0" destOrd="0" presId="urn:microsoft.com/office/officeart/2005/8/layout/hierarchy1"/>
    <dgm:cxn modelId="{4F78475F-CB26-4869-BF2B-B63DEE22BA12}" type="presParOf" srcId="{F895ADF6-3E3B-4438-94D9-198CAA29BDAC}" destId="{59FB559F-FF59-4243-8AF0-1038DCACB66A}" srcOrd="0" destOrd="0" presId="urn:microsoft.com/office/officeart/2005/8/layout/hierarchy1"/>
    <dgm:cxn modelId="{DF15302B-2252-4178-AA78-701BE32EDF65}" type="presParOf" srcId="{F895ADF6-3E3B-4438-94D9-198CAA29BDAC}" destId="{B34E9F22-68FA-449C-8139-BBDB6BF3223A}" srcOrd="1" destOrd="0" presId="urn:microsoft.com/office/officeart/2005/8/layout/hierarchy1"/>
    <dgm:cxn modelId="{9F974C37-B2BF-45CB-B110-38A3842F0A6C}" type="presParOf" srcId="{A78B1FBA-6F56-4666-A641-B2A10AE6B91D}" destId="{9FCE4B3E-D90A-4945-9912-771F833908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F3817F-DDA6-4DB6-BB5C-99FEA26278F7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8DDB8B5-D4D3-49B7-82DB-39F59B6D8284}">
      <dgm:prSet/>
      <dgm:spPr/>
      <dgm:t>
        <a:bodyPr/>
        <a:lstStyle/>
        <a:p>
          <a:r>
            <a:rPr lang="en-US"/>
            <a:t>Cyber risks are business risks</a:t>
          </a:r>
        </a:p>
      </dgm:t>
    </dgm:pt>
    <dgm:pt modelId="{44CFADF7-CE08-4960-808B-6F7C69184320}" type="parTrans" cxnId="{7D88986B-DF00-456A-8401-D0AFE623E11C}">
      <dgm:prSet/>
      <dgm:spPr/>
      <dgm:t>
        <a:bodyPr/>
        <a:lstStyle/>
        <a:p>
          <a:endParaRPr lang="en-US"/>
        </a:p>
      </dgm:t>
    </dgm:pt>
    <dgm:pt modelId="{C74AEC40-BB9C-4947-B441-5E22759EB451}" type="sibTrans" cxnId="{7D88986B-DF00-456A-8401-D0AFE623E11C}">
      <dgm:prSet/>
      <dgm:spPr/>
      <dgm:t>
        <a:bodyPr/>
        <a:lstStyle/>
        <a:p>
          <a:endParaRPr lang="en-US"/>
        </a:p>
      </dgm:t>
    </dgm:pt>
    <dgm:pt modelId="{2746F936-CC6E-4B03-B42B-839483BFDAE0}">
      <dgm:prSet/>
      <dgm:spPr/>
      <dgm:t>
        <a:bodyPr/>
        <a:lstStyle/>
        <a:p>
          <a:r>
            <a:rPr lang="en-US"/>
            <a:t>Focus on a threat’s potential impact on business activities</a:t>
          </a:r>
        </a:p>
      </dgm:t>
    </dgm:pt>
    <dgm:pt modelId="{3C9E9316-4848-41C3-A20A-3AEF0C4D3430}" type="parTrans" cxnId="{DCCFD870-F303-4AD0-B5EB-894CACDBFB94}">
      <dgm:prSet/>
      <dgm:spPr/>
      <dgm:t>
        <a:bodyPr/>
        <a:lstStyle/>
        <a:p>
          <a:endParaRPr lang="en-US"/>
        </a:p>
      </dgm:t>
    </dgm:pt>
    <dgm:pt modelId="{2A2EF224-56B8-4785-9992-48292507D5C4}" type="sibTrans" cxnId="{DCCFD870-F303-4AD0-B5EB-894CACDBFB94}">
      <dgm:prSet/>
      <dgm:spPr/>
      <dgm:t>
        <a:bodyPr/>
        <a:lstStyle/>
        <a:p>
          <a:endParaRPr lang="en-US"/>
        </a:p>
      </dgm:t>
    </dgm:pt>
    <dgm:pt modelId="{4938969F-023C-4E04-9C71-C1DEC33136B9}">
      <dgm:prSet/>
      <dgm:spPr/>
      <dgm:t>
        <a:bodyPr/>
        <a:lstStyle/>
        <a:p>
          <a:r>
            <a:rPr lang="en-US" dirty="0"/>
            <a:t>How can a cyber attack disrupt the supply chain?</a:t>
          </a:r>
        </a:p>
      </dgm:t>
    </dgm:pt>
    <dgm:pt modelId="{B860CF59-3A42-43E0-9A0D-7CE60996181E}" type="parTrans" cxnId="{9E885D7E-A494-4BEE-BE70-AE7F1197115C}">
      <dgm:prSet/>
      <dgm:spPr/>
      <dgm:t>
        <a:bodyPr/>
        <a:lstStyle/>
        <a:p>
          <a:endParaRPr lang="en-US"/>
        </a:p>
      </dgm:t>
    </dgm:pt>
    <dgm:pt modelId="{5072C978-622C-4FAE-8049-1E3808304EFA}" type="sibTrans" cxnId="{9E885D7E-A494-4BEE-BE70-AE7F1197115C}">
      <dgm:prSet/>
      <dgm:spPr/>
      <dgm:t>
        <a:bodyPr/>
        <a:lstStyle/>
        <a:p>
          <a:endParaRPr lang="en-US"/>
        </a:p>
      </dgm:t>
    </dgm:pt>
    <dgm:pt modelId="{5645346E-F844-4BBE-A5B4-5C8A7D26AB37}">
      <dgm:prSet/>
      <dgm:spPr/>
      <dgm:t>
        <a:bodyPr/>
        <a:lstStyle/>
        <a:p>
          <a:r>
            <a:rPr lang="en-US"/>
            <a:t>How can it expose trade secrets?</a:t>
          </a:r>
        </a:p>
      </dgm:t>
    </dgm:pt>
    <dgm:pt modelId="{C6C16F3A-C883-4522-89DE-E6ED4529913E}" type="parTrans" cxnId="{0651B1D2-E5D4-493C-8420-A4864959A4E5}">
      <dgm:prSet/>
      <dgm:spPr/>
      <dgm:t>
        <a:bodyPr/>
        <a:lstStyle/>
        <a:p>
          <a:endParaRPr lang="en-US"/>
        </a:p>
      </dgm:t>
    </dgm:pt>
    <dgm:pt modelId="{47C41546-F6C6-4E2F-8073-E03F1748B375}" type="sibTrans" cxnId="{0651B1D2-E5D4-493C-8420-A4864959A4E5}">
      <dgm:prSet/>
      <dgm:spPr/>
      <dgm:t>
        <a:bodyPr/>
        <a:lstStyle/>
        <a:p>
          <a:endParaRPr lang="en-US"/>
        </a:p>
      </dgm:t>
    </dgm:pt>
    <dgm:pt modelId="{7162770F-5C57-48EE-B96A-B3B9FD72B1BB}">
      <dgm:prSet/>
      <dgm:spPr/>
      <dgm:t>
        <a:bodyPr/>
        <a:lstStyle/>
        <a:p>
          <a:r>
            <a:rPr lang="en-US"/>
            <a:t>How can it lead to failure in meeting contractual obligations?</a:t>
          </a:r>
        </a:p>
      </dgm:t>
    </dgm:pt>
    <dgm:pt modelId="{4E83CA13-8F91-4714-904D-58ED670EE148}" type="parTrans" cxnId="{B7FA8B55-B47A-4A22-8F46-5014C220AD31}">
      <dgm:prSet/>
      <dgm:spPr/>
      <dgm:t>
        <a:bodyPr/>
        <a:lstStyle/>
        <a:p>
          <a:endParaRPr lang="en-US"/>
        </a:p>
      </dgm:t>
    </dgm:pt>
    <dgm:pt modelId="{E8CD9848-1262-473A-95B3-1CEA61C0B040}" type="sibTrans" cxnId="{B7FA8B55-B47A-4A22-8F46-5014C220AD31}">
      <dgm:prSet/>
      <dgm:spPr/>
      <dgm:t>
        <a:bodyPr/>
        <a:lstStyle/>
        <a:p>
          <a:endParaRPr lang="en-US"/>
        </a:p>
      </dgm:t>
    </dgm:pt>
    <dgm:pt modelId="{CFD8C9E9-BFC5-4CA9-A95D-0AABE160D434}">
      <dgm:prSet/>
      <dgm:spPr/>
      <dgm:t>
        <a:bodyPr/>
        <a:lstStyle/>
        <a:p>
          <a:r>
            <a:rPr lang="en-US"/>
            <a:t>How can it be a threat to humanity?</a:t>
          </a:r>
        </a:p>
      </dgm:t>
    </dgm:pt>
    <dgm:pt modelId="{9395D2D5-F5AF-46CD-95BC-AEFDF165291C}" type="parTrans" cxnId="{71019641-D863-4BC0-8D4C-EC8B0825051A}">
      <dgm:prSet/>
      <dgm:spPr/>
      <dgm:t>
        <a:bodyPr/>
        <a:lstStyle/>
        <a:p>
          <a:endParaRPr lang="en-US"/>
        </a:p>
      </dgm:t>
    </dgm:pt>
    <dgm:pt modelId="{FC3FC16E-75F2-472A-B837-F7139882D085}" type="sibTrans" cxnId="{71019641-D863-4BC0-8D4C-EC8B0825051A}">
      <dgm:prSet/>
      <dgm:spPr/>
      <dgm:t>
        <a:bodyPr/>
        <a:lstStyle/>
        <a:p>
          <a:endParaRPr lang="en-US"/>
        </a:p>
      </dgm:t>
    </dgm:pt>
    <dgm:pt modelId="{CD40A796-5929-4AE0-8478-CE93E0ED7C4C}" type="pres">
      <dgm:prSet presAssocID="{96F3817F-DDA6-4DB6-BB5C-99FEA26278F7}" presName="Name0" presStyleCnt="0">
        <dgm:presLayoutVars>
          <dgm:dir/>
          <dgm:animLvl val="lvl"/>
          <dgm:resizeHandles val="exact"/>
        </dgm:presLayoutVars>
      </dgm:prSet>
      <dgm:spPr/>
    </dgm:pt>
    <dgm:pt modelId="{B82D2679-502B-4860-824C-5DB20AE006E5}" type="pres">
      <dgm:prSet presAssocID="{2746F936-CC6E-4B03-B42B-839483BFDAE0}" presName="boxAndChildren" presStyleCnt="0"/>
      <dgm:spPr/>
    </dgm:pt>
    <dgm:pt modelId="{E3CDEAD1-15F5-4C4E-A76E-B581BEE0BCD6}" type="pres">
      <dgm:prSet presAssocID="{2746F936-CC6E-4B03-B42B-839483BFDAE0}" presName="parentTextBox" presStyleLbl="node1" presStyleIdx="0" presStyleCnt="2"/>
      <dgm:spPr/>
    </dgm:pt>
    <dgm:pt modelId="{2284A54A-3E87-4E25-9FEC-AE11FB5D3E73}" type="pres">
      <dgm:prSet presAssocID="{2746F936-CC6E-4B03-B42B-839483BFDAE0}" presName="entireBox" presStyleLbl="node1" presStyleIdx="0" presStyleCnt="2"/>
      <dgm:spPr/>
    </dgm:pt>
    <dgm:pt modelId="{70078569-4C1A-44B0-B04C-C8C6829484BF}" type="pres">
      <dgm:prSet presAssocID="{2746F936-CC6E-4B03-B42B-839483BFDAE0}" presName="descendantBox" presStyleCnt="0"/>
      <dgm:spPr/>
    </dgm:pt>
    <dgm:pt modelId="{2C62E064-692D-4851-BD01-D3A65C17D7D8}" type="pres">
      <dgm:prSet presAssocID="{4938969F-023C-4E04-9C71-C1DEC33136B9}" presName="childTextBox" presStyleLbl="fgAccFollowNode1" presStyleIdx="0" presStyleCnt="4">
        <dgm:presLayoutVars>
          <dgm:bulletEnabled val="1"/>
        </dgm:presLayoutVars>
      </dgm:prSet>
      <dgm:spPr/>
    </dgm:pt>
    <dgm:pt modelId="{2966F698-DD5F-4FC4-8C8D-5DD211C4D0AD}" type="pres">
      <dgm:prSet presAssocID="{5645346E-F844-4BBE-A5B4-5C8A7D26AB37}" presName="childTextBox" presStyleLbl="fgAccFollowNode1" presStyleIdx="1" presStyleCnt="4">
        <dgm:presLayoutVars>
          <dgm:bulletEnabled val="1"/>
        </dgm:presLayoutVars>
      </dgm:prSet>
      <dgm:spPr/>
    </dgm:pt>
    <dgm:pt modelId="{537B583E-32ED-44CC-9E7B-B5D3F68CE0FC}" type="pres">
      <dgm:prSet presAssocID="{7162770F-5C57-48EE-B96A-B3B9FD72B1BB}" presName="childTextBox" presStyleLbl="fgAccFollowNode1" presStyleIdx="2" presStyleCnt="4">
        <dgm:presLayoutVars>
          <dgm:bulletEnabled val="1"/>
        </dgm:presLayoutVars>
      </dgm:prSet>
      <dgm:spPr/>
    </dgm:pt>
    <dgm:pt modelId="{AA0CFD19-8014-43A6-A50C-F6D06498D563}" type="pres">
      <dgm:prSet presAssocID="{CFD8C9E9-BFC5-4CA9-A95D-0AABE160D434}" presName="childTextBox" presStyleLbl="fgAccFollowNode1" presStyleIdx="3" presStyleCnt="4">
        <dgm:presLayoutVars>
          <dgm:bulletEnabled val="1"/>
        </dgm:presLayoutVars>
      </dgm:prSet>
      <dgm:spPr/>
    </dgm:pt>
    <dgm:pt modelId="{59AC4F23-4F13-4CDD-9EA4-E7D38AC72193}" type="pres">
      <dgm:prSet presAssocID="{C74AEC40-BB9C-4947-B441-5E22759EB451}" presName="sp" presStyleCnt="0"/>
      <dgm:spPr/>
    </dgm:pt>
    <dgm:pt modelId="{85D79BD4-FD85-4B8C-BB50-53E249C10999}" type="pres">
      <dgm:prSet presAssocID="{B8DDB8B5-D4D3-49B7-82DB-39F59B6D8284}" presName="arrowAndChildren" presStyleCnt="0"/>
      <dgm:spPr/>
    </dgm:pt>
    <dgm:pt modelId="{E05A8EB3-C7F9-461B-AD83-70FCCD19AAB9}" type="pres">
      <dgm:prSet presAssocID="{B8DDB8B5-D4D3-49B7-82DB-39F59B6D8284}" presName="parentTextArrow" presStyleLbl="node1" presStyleIdx="1" presStyleCnt="2"/>
      <dgm:spPr/>
    </dgm:pt>
  </dgm:ptLst>
  <dgm:cxnLst>
    <dgm:cxn modelId="{DED07C14-038E-484E-B58F-A4635E8853AA}" type="presOf" srcId="{CFD8C9E9-BFC5-4CA9-A95D-0AABE160D434}" destId="{AA0CFD19-8014-43A6-A50C-F6D06498D563}" srcOrd="0" destOrd="0" presId="urn:microsoft.com/office/officeart/2005/8/layout/process4"/>
    <dgm:cxn modelId="{71019641-D863-4BC0-8D4C-EC8B0825051A}" srcId="{2746F936-CC6E-4B03-B42B-839483BFDAE0}" destId="{CFD8C9E9-BFC5-4CA9-A95D-0AABE160D434}" srcOrd="3" destOrd="0" parTransId="{9395D2D5-F5AF-46CD-95BC-AEFDF165291C}" sibTransId="{FC3FC16E-75F2-472A-B837-F7139882D085}"/>
    <dgm:cxn modelId="{7D88986B-DF00-456A-8401-D0AFE623E11C}" srcId="{96F3817F-DDA6-4DB6-BB5C-99FEA26278F7}" destId="{B8DDB8B5-D4D3-49B7-82DB-39F59B6D8284}" srcOrd="0" destOrd="0" parTransId="{44CFADF7-CE08-4960-808B-6F7C69184320}" sibTransId="{C74AEC40-BB9C-4947-B441-5E22759EB451}"/>
    <dgm:cxn modelId="{79F7EE6C-E8E5-413D-A805-2D5795B149D0}" type="presOf" srcId="{2746F936-CC6E-4B03-B42B-839483BFDAE0}" destId="{2284A54A-3E87-4E25-9FEC-AE11FB5D3E73}" srcOrd="1" destOrd="0" presId="urn:microsoft.com/office/officeart/2005/8/layout/process4"/>
    <dgm:cxn modelId="{81F81E4D-8CDE-4C90-9BC8-CF68C1EC1573}" type="presOf" srcId="{7162770F-5C57-48EE-B96A-B3B9FD72B1BB}" destId="{537B583E-32ED-44CC-9E7B-B5D3F68CE0FC}" srcOrd="0" destOrd="0" presId="urn:microsoft.com/office/officeart/2005/8/layout/process4"/>
    <dgm:cxn modelId="{DCCFD870-F303-4AD0-B5EB-894CACDBFB94}" srcId="{96F3817F-DDA6-4DB6-BB5C-99FEA26278F7}" destId="{2746F936-CC6E-4B03-B42B-839483BFDAE0}" srcOrd="1" destOrd="0" parTransId="{3C9E9316-4848-41C3-A20A-3AEF0C4D3430}" sibTransId="{2A2EF224-56B8-4785-9992-48292507D5C4}"/>
    <dgm:cxn modelId="{F35C0772-1469-4C32-85B2-84273C6CFC18}" type="presOf" srcId="{B8DDB8B5-D4D3-49B7-82DB-39F59B6D8284}" destId="{E05A8EB3-C7F9-461B-AD83-70FCCD19AAB9}" srcOrd="0" destOrd="0" presId="urn:microsoft.com/office/officeart/2005/8/layout/process4"/>
    <dgm:cxn modelId="{B7FA8B55-B47A-4A22-8F46-5014C220AD31}" srcId="{2746F936-CC6E-4B03-B42B-839483BFDAE0}" destId="{7162770F-5C57-48EE-B96A-B3B9FD72B1BB}" srcOrd="2" destOrd="0" parTransId="{4E83CA13-8F91-4714-904D-58ED670EE148}" sibTransId="{E8CD9848-1262-473A-95B3-1CEA61C0B040}"/>
    <dgm:cxn modelId="{9E885D7E-A494-4BEE-BE70-AE7F1197115C}" srcId="{2746F936-CC6E-4B03-B42B-839483BFDAE0}" destId="{4938969F-023C-4E04-9C71-C1DEC33136B9}" srcOrd="0" destOrd="0" parTransId="{B860CF59-3A42-43E0-9A0D-7CE60996181E}" sibTransId="{5072C978-622C-4FAE-8049-1E3808304EFA}"/>
    <dgm:cxn modelId="{E8FA467E-8B37-4F28-89F0-083A66542579}" type="presOf" srcId="{4938969F-023C-4E04-9C71-C1DEC33136B9}" destId="{2C62E064-692D-4851-BD01-D3A65C17D7D8}" srcOrd="0" destOrd="0" presId="urn:microsoft.com/office/officeart/2005/8/layout/process4"/>
    <dgm:cxn modelId="{A19A01A2-AA1B-4DD3-85B3-D872877D538C}" type="presOf" srcId="{96F3817F-DDA6-4DB6-BB5C-99FEA26278F7}" destId="{CD40A796-5929-4AE0-8478-CE93E0ED7C4C}" srcOrd="0" destOrd="0" presId="urn:microsoft.com/office/officeart/2005/8/layout/process4"/>
    <dgm:cxn modelId="{338534A2-04F2-4230-8ED3-EB72705D9946}" type="presOf" srcId="{2746F936-CC6E-4B03-B42B-839483BFDAE0}" destId="{E3CDEAD1-15F5-4C4E-A76E-B581BEE0BCD6}" srcOrd="0" destOrd="0" presId="urn:microsoft.com/office/officeart/2005/8/layout/process4"/>
    <dgm:cxn modelId="{0651B1D2-E5D4-493C-8420-A4864959A4E5}" srcId="{2746F936-CC6E-4B03-B42B-839483BFDAE0}" destId="{5645346E-F844-4BBE-A5B4-5C8A7D26AB37}" srcOrd="1" destOrd="0" parTransId="{C6C16F3A-C883-4522-89DE-E6ED4529913E}" sibTransId="{47C41546-F6C6-4E2F-8073-E03F1748B375}"/>
    <dgm:cxn modelId="{BBE3D3F1-2B7B-4938-B4A0-D1C3CC20B61F}" type="presOf" srcId="{5645346E-F844-4BBE-A5B4-5C8A7D26AB37}" destId="{2966F698-DD5F-4FC4-8C8D-5DD211C4D0AD}" srcOrd="0" destOrd="0" presId="urn:microsoft.com/office/officeart/2005/8/layout/process4"/>
    <dgm:cxn modelId="{4B64E32C-EEB6-45A7-AEFA-41A295021774}" type="presParOf" srcId="{CD40A796-5929-4AE0-8478-CE93E0ED7C4C}" destId="{B82D2679-502B-4860-824C-5DB20AE006E5}" srcOrd="0" destOrd="0" presId="urn:microsoft.com/office/officeart/2005/8/layout/process4"/>
    <dgm:cxn modelId="{4DE68620-6AA9-4571-A7FD-20EF38FFE377}" type="presParOf" srcId="{B82D2679-502B-4860-824C-5DB20AE006E5}" destId="{E3CDEAD1-15F5-4C4E-A76E-B581BEE0BCD6}" srcOrd="0" destOrd="0" presId="urn:microsoft.com/office/officeart/2005/8/layout/process4"/>
    <dgm:cxn modelId="{5481F27B-7F4E-4171-AAFE-CDE5891E079A}" type="presParOf" srcId="{B82D2679-502B-4860-824C-5DB20AE006E5}" destId="{2284A54A-3E87-4E25-9FEC-AE11FB5D3E73}" srcOrd="1" destOrd="0" presId="urn:microsoft.com/office/officeart/2005/8/layout/process4"/>
    <dgm:cxn modelId="{D3A10EE3-71A0-4B66-AA54-6DA4DA5991D0}" type="presParOf" srcId="{B82D2679-502B-4860-824C-5DB20AE006E5}" destId="{70078569-4C1A-44B0-B04C-C8C6829484BF}" srcOrd="2" destOrd="0" presId="urn:microsoft.com/office/officeart/2005/8/layout/process4"/>
    <dgm:cxn modelId="{8440FEDC-F6FB-41EF-B6A4-3A6C1A57C8EE}" type="presParOf" srcId="{70078569-4C1A-44B0-B04C-C8C6829484BF}" destId="{2C62E064-692D-4851-BD01-D3A65C17D7D8}" srcOrd="0" destOrd="0" presId="urn:microsoft.com/office/officeart/2005/8/layout/process4"/>
    <dgm:cxn modelId="{F57C63C5-4B35-4969-82E5-B45E5B1C5501}" type="presParOf" srcId="{70078569-4C1A-44B0-B04C-C8C6829484BF}" destId="{2966F698-DD5F-4FC4-8C8D-5DD211C4D0AD}" srcOrd="1" destOrd="0" presId="urn:microsoft.com/office/officeart/2005/8/layout/process4"/>
    <dgm:cxn modelId="{DA1B342C-C4D5-4F92-81FB-73EE106AAD01}" type="presParOf" srcId="{70078569-4C1A-44B0-B04C-C8C6829484BF}" destId="{537B583E-32ED-44CC-9E7B-B5D3F68CE0FC}" srcOrd="2" destOrd="0" presId="urn:microsoft.com/office/officeart/2005/8/layout/process4"/>
    <dgm:cxn modelId="{917C6285-A5D7-4BEA-BA65-F6DD4D4634E8}" type="presParOf" srcId="{70078569-4C1A-44B0-B04C-C8C6829484BF}" destId="{AA0CFD19-8014-43A6-A50C-F6D06498D563}" srcOrd="3" destOrd="0" presId="urn:microsoft.com/office/officeart/2005/8/layout/process4"/>
    <dgm:cxn modelId="{D633B99F-45EA-4D07-B03F-8CBAE5073503}" type="presParOf" srcId="{CD40A796-5929-4AE0-8478-CE93E0ED7C4C}" destId="{59AC4F23-4F13-4CDD-9EA4-E7D38AC72193}" srcOrd="1" destOrd="0" presId="urn:microsoft.com/office/officeart/2005/8/layout/process4"/>
    <dgm:cxn modelId="{0F30FFB7-451B-4136-B214-66692640BEFD}" type="presParOf" srcId="{CD40A796-5929-4AE0-8478-CE93E0ED7C4C}" destId="{85D79BD4-FD85-4B8C-BB50-53E249C10999}" srcOrd="2" destOrd="0" presId="urn:microsoft.com/office/officeart/2005/8/layout/process4"/>
    <dgm:cxn modelId="{8D6A8323-ACCC-4CA3-B12E-4F0AE6BF1A89}" type="presParOf" srcId="{85D79BD4-FD85-4B8C-BB50-53E249C10999}" destId="{E05A8EB3-C7F9-461B-AD83-70FCCD19AAB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46542E-3D0D-4BC9-8FC4-394E2D660A3C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51425DF-C2D7-4F3D-B651-5CE4FA61BED2}">
      <dgm:prSet/>
      <dgm:spPr/>
      <dgm:t>
        <a:bodyPr/>
        <a:lstStyle/>
        <a:p>
          <a:r>
            <a:rPr lang="en-US"/>
            <a:t>A key business activity and the risks to it</a:t>
          </a:r>
        </a:p>
      </dgm:t>
    </dgm:pt>
    <dgm:pt modelId="{EAF36277-92E9-47B8-BA90-1D0FF7896624}" type="parTrans" cxnId="{E4880815-B986-418B-A900-08EB3B2BEFD4}">
      <dgm:prSet/>
      <dgm:spPr/>
      <dgm:t>
        <a:bodyPr/>
        <a:lstStyle/>
        <a:p>
          <a:endParaRPr lang="en-US"/>
        </a:p>
      </dgm:t>
    </dgm:pt>
    <dgm:pt modelId="{047053C2-1A72-4E7D-AABE-B283354C8989}" type="sibTrans" cxnId="{E4880815-B986-418B-A900-08EB3B2BEFD4}">
      <dgm:prSet/>
      <dgm:spPr/>
      <dgm:t>
        <a:bodyPr/>
        <a:lstStyle/>
        <a:p>
          <a:endParaRPr lang="en-US"/>
        </a:p>
      </dgm:t>
    </dgm:pt>
    <dgm:pt modelId="{12D3BB27-341A-4B0C-8C61-ACF2C552FD04}">
      <dgm:prSet/>
      <dgm:spPr/>
      <dgm:t>
        <a:bodyPr/>
        <a:lstStyle/>
        <a:p>
          <a:r>
            <a:rPr lang="en-US"/>
            <a:t>Systems that support this activity</a:t>
          </a:r>
        </a:p>
      </dgm:t>
    </dgm:pt>
    <dgm:pt modelId="{1EE66213-2559-4B7B-A453-8603D9908E81}" type="parTrans" cxnId="{E73B9D30-ED22-454C-949A-2E22E45A68CD}">
      <dgm:prSet/>
      <dgm:spPr/>
      <dgm:t>
        <a:bodyPr/>
        <a:lstStyle/>
        <a:p>
          <a:endParaRPr lang="en-US"/>
        </a:p>
      </dgm:t>
    </dgm:pt>
    <dgm:pt modelId="{AF27F3EC-580B-47F5-94C3-93B11372C22E}" type="sibTrans" cxnId="{E73B9D30-ED22-454C-949A-2E22E45A68CD}">
      <dgm:prSet/>
      <dgm:spPr/>
      <dgm:t>
        <a:bodyPr/>
        <a:lstStyle/>
        <a:p>
          <a:endParaRPr lang="en-US"/>
        </a:p>
      </dgm:t>
    </dgm:pt>
    <dgm:pt modelId="{ED38766C-3525-4919-9AED-6D2277502D48}">
      <dgm:prSet/>
      <dgm:spPr/>
      <dgm:t>
        <a:bodyPr/>
        <a:lstStyle/>
        <a:p>
          <a:r>
            <a:rPr lang="en-US" dirty="0"/>
            <a:t>Cyber attacks and consequences</a:t>
          </a:r>
        </a:p>
      </dgm:t>
    </dgm:pt>
    <dgm:pt modelId="{CDA7A0F9-A090-43F2-A809-70789C4C17DB}" type="parTrans" cxnId="{9A1FEA00-50DB-496C-841D-33DDB354AC8B}">
      <dgm:prSet/>
      <dgm:spPr/>
      <dgm:t>
        <a:bodyPr/>
        <a:lstStyle/>
        <a:p>
          <a:endParaRPr lang="en-US"/>
        </a:p>
      </dgm:t>
    </dgm:pt>
    <dgm:pt modelId="{9788A12E-A3CB-4EE6-8E6D-A3EAB7C036DD}" type="sibTrans" cxnId="{9A1FEA00-50DB-496C-841D-33DDB354AC8B}">
      <dgm:prSet/>
      <dgm:spPr/>
      <dgm:t>
        <a:bodyPr/>
        <a:lstStyle/>
        <a:p>
          <a:endParaRPr lang="en-US"/>
        </a:p>
      </dgm:t>
    </dgm:pt>
    <dgm:pt modelId="{0A7E40C4-6474-4779-9263-B42FBF976B66}">
      <dgm:prSet/>
      <dgm:spPr/>
      <dgm:t>
        <a:bodyPr/>
        <a:lstStyle/>
        <a:p>
          <a:r>
            <a:rPr lang="en-US"/>
            <a:t>Adversaries most likely to carry out the attack </a:t>
          </a:r>
        </a:p>
      </dgm:t>
    </dgm:pt>
    <dgm:pt modelId="{DF49F669-8CD1-4793-83E4-A59CB4A18C4C}" type="parTrans" cxnId="{E2BC4931-905C-4B67-9361-9889499E8F62}">
      <dgm:prSet/>
      <dgm:spPr/>
      <dgm:t>
        <a:bodyPr/>
        <a:lstStyle/>
        <a:p>
          <a:endParaRPr lang="en-US"/>
        </a:p>
      </dgm:t>
    </dgm:pt>
    <dgm:pt modelId="{813B4504-A3C2-4854-9290-14496BF0828A}" type="sibTrans" cxnId="{E2BC4931-905C-4B67-9361-9889499E8F62}">
      <dgm:prSet/>
      <dgm:spPr/>
      <dgm:t>
        <a:bodyPr/>
        <a:lstStyle/>
        <a:p>
          <a:endParaRPr lang="en-US"/>
        </a:p>
      </dgm:t>
    </dgm:pt>
    <dgm:pt modelId="{C4799836-A511-465E-B772-2E51DDA5811A}" type="pres">
      <dgm:prSet presAssocID="{7846542E-3D0D-4BC9-8FC4-394E2D660A3C}" presName="outerComposite" presStyleCnt="0">
        <dgm:presLayoutVars>
          <dgm:chMax val="5"/>
          <dgm:dir/>
          <dgm:resizeHandles val="exact"/>
        </dgm:presLayoutVars>
      </dgm:prSet>
      <dgm:spPr/>
    </dgm:pt>
    <dgm:pt modelId="{715C8653-32A0-423B-90B6-BC95E52F5164}" type="pres">
      <dgm:prSet presAssocID="{7846542E-3D0D-4BC9-8FC4-394E2D660A3C}" presName="dummyMaxCanvas" presStyleCnt="0">
        <dgm:presLayoutVars/>
      </dgm:prSet>
      <dgm:spPr/>
    </dgm:pt>
    <dgm:pt modelId="{372DAE04-8E59-4299-B869-D6DA6D23F1C5}" type="pres">
      <dgm:prSet presAssocID="{7846542E-3D0D-4BC9-8FC4-394E2D660A3C}" presName="FourNodes_1" presStyleLbl="node1" presStyleIdx="0" presStyleCnt="4">
        <dgm:presLayoutVars>
          <dgm:bulletEnabled val="1"/>
        </dgm:presLayoutVars>
      </dgm:prSet>
      <dgm:spPr/>
    </dgm:pt>
    <dgm:pt modelId="{4B97EE84-B344-4DC8-BDF5-32BDD44FE895}" type="pres">
      <dgm:prSet presAssocID="{7846542E-3D0D-4BC9-8FC4-394E2D660A3C}" presName="FourNodes_2" presStyleLbl="node1" presStyleIdx="1" presStyleCnt="4">
        <dgm:presLayoutVars>
          <dgm:bulletEnabled val="1"/>
        </dgm:presLayoutVars>
      </dgm:prSet>
      <dgm:spPr/>
    </dgm:pt>
    <dgm:pt modelId="{1061CD95-6D77-4603-9B6C-664E84D84049}" type="pres">
      <dgm:prSet presAssocID="{7846542E-3D0D-4BC9-8FC4-394E2D660A3C}" presName="FourNodes_3" presStyleLbl="node1" presStyleIdx="2" presStyleCnt="4">
        <dgm:presLayoutVars>
          <dgm:bulletEnabled val="1"/>
        </dgm:presLayoutVars>
      </dgm:prSet>
      <dgm:spPr/>
    </dgm:pt>
    <dgm:pt modelId="{EF16AC2C-5122-4D88-8808-9804A2A17967}" type="pres">
      <dgm:prSet presAssocID="{7846542E-3D0D-4BC9-8FC4-394E2D660A3C}" presName="FourNodes_4" presStyleLbl="node1" presStyleIdx="3" presStyleCnt="4">
        <dgm:presLayoutVars>
          <dgm:bulletEnabled val="1"/>
        </dgm:presLayoutVars>
      </dgm:prSet>
      <dgm:spPr/>
    </dgm:pt>
    <dgm:pt modelId="{D1B52F35-3AD8-4724-AF72-EA8D9136EBDB}" type="pres">
      <dgm:prSet presAssocID="{7846542E-3D0D-4BC9-8FC4-394E2D660A3C}" presName="FourConn_1-2" presStyleLbl="fgAccFollowNode1" presStyleIdx="0" presStyleCnt="3">
        <dgm:presLayoutVars>
          <dgm:bulletEnabled val="1"/>
        </dgm:presLayoutVars>
      </dgm:prSet>
      <dgm:spPr/>
    </dgm:pt>
    <dgm:pt modelId="{A51A95AA-7DFA-4CF4-9870-889462742424}" type="pres">
      <dgm:prSet presAssocID="{7846542E-3D0D-4BC9-8FC4-394E2D660A3C}" presName="FourConn_2-3" presStyleLbl="fgAccFollowNode1" presStyleIdx="1" presStyleCnt="3">
        <dgm:presLayoutVars>
          <dgm:bulletEnabled val="1"/>
        </dgm:presLayoutVars>
      </dgm:prSet>
      <dgm:spPr/>
    </dgm:pt>
    <dgm:pt modelId="{BAFA406D-B0D9-41AA-A609-466DDA84A6B9}" type="pres">
      <dgm:prSet presAssocID="{7846542E-3D0D-4BC9-8FC4-394E2D660A3C}" presName="FourConn_3-4" presStyleLbl="fgAccFollowNode1" presStyleIdx="2" presStyleCnt="3">
        <dgm:presLayoutVars>
          <dgm:bulletEnabled val="1"/>
        </dgm:presLayoutVars>
      </dgm:prSet>
      <dgm:spPr/>
    </dgm:pt>
    <dgm:pt modelId="{1DDD54FF-0A13-4499-A601-C64536288310}" type="pres">
      <dgm:prSet presAssocID="{7846542E-3D0D-4BC9-8FC4-394E2D660A3C}" presName="FourNodes_1_text" presStyleLbl="node1" presStyleIdx="3" presStyleCnt="4">
        <dgm:presLayoutVars>
          <dgm:bulletEnabled val="1"/>
        </dgm:presLayoutVars>
      </dgm:prSet>
      <dgm:spPr/>
    </dgm:pt>
    <dgm:pt modelId="{BDEB5989-858C-4DA9-9FCF-22985148042C}" type="pres">
      <dgm:prSet presAssocID="{7846542E-3D0D-4BC9-8FC4-394E2D660A3C}" presName="FourNodes_2_text" presStyleLbl="node1" presStyleIdx="3" presStyleCnt="4">
        <dgm:presLayoutVars>
          <dgm:bulletEnabled val="1"/>
        </dgm:presLayoutVars>
      </dgm:prSet>
      <dgm:spPr/>
    </dgm:pt>
    <dgm:pt modelId="{0C834EC1-0DD1-4AA6-833B-3231AE38A3D6}" type="pres">
      <dgm:prSet presAssocID="{7846542E-3D0D-4BC9-8FC4-394E2D660A3C}" presName="FourNodes_3_text" presStyleLbl="node1" presStyleIdx="3" presStyleCnt="4">
        <dgm:presLayoutVars>
          <dgm:bulletEnabled val="1"/>
        </dgm:presLayoutVars>
      </dgm:prSet>
      <dgm:spPr/>
    </dgm:pt>
    <dgm:pt modelId="{E9871656-74B9-45F6-B8D3-4223C865AF61}" type="pres">
      <dgm:prSet presAssocID="{7846542E-3D0D-4BC9-8FC4-394E2D660A3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A1FEA00-50DB-496C-841D-33DDB354AC8B}" srcId="{7846542E-3D0D-4BC9-8FC4-394E2D660A3C}" destId="{ED38766C-3525-4919-9AED-6D2277502D48}" srcOrd="2" destOrd="0" parTransId="{CDA7A0F9-A090-43F2-A809-70789C4C17DB}" sibTransId="{9788A12E-A3CB-4EE6-8E6D-A3EAB7C036DD}"/>
    <dgm:cxn modelId="{69A60203-7011-4B23-BF20-778F87286EC4}" type="presOf" srcId="{0A7E40C4-6474-4779-9263-B42FBF976B66}" destId="{EF16AC2C-5122-4D88-8808-9804A2A17967}" srcOrd="0" destOrd="0" presId="urn:microsoft.com/office/officeart/2005/8/layout/vProcess5"/>
    <dgm:cxn modelId="{FD256D03-1357-41A5-9CB3-AB7B17D4B5D9}" type="presOf" srcId="{ED38766C-3525-4919-9AED-6D2277502D48}" destId="{1061CD95-6D77-4603-9B6C-664E84D84049}" srcOrd="0" destOrd="0" presId="urn:microsoft.com/office/officeart/2005/8/layout/vProcess5"/>
    <dgm:cxn modelId="{C48E8F04-D4AA-4A3F-9D8B-67CB60C232A5}" type="presOf" srcId="{AF27F3EC-580B-47F5-94C3-93B11372C22E}" destId="{A51A95AA-7DFA-4CF4-9870-889462742424}" srcOrd="0" destOrd="0" presId="urn:microsoft.com/office/officeart/2005/8/layout/vProcess5"/>
    <dgm:cxn modelId="{E4880815-B986-418B-A900-08EB3B2BEFD4}" srcId="{7846542E-3D0D-4BC9-8FC4-394E2D660A3C}" destId="{951425DF-C2D7-4F3D-B651-5CE4FA61BED2}" srcOrd="0" destOrd="0" parTransId="{EAF36277-92E9-47B8-BA90-1D0FF7896624}" sibTransId="{047053C2-1A72-4E7D-AABE-B283354C8989}"/>
    <dgm:cxn modelId="{2E9FDC28-9D66-49F8-97FC-C74F236650CB}" type="presOf" srcId="{047053C2-1A72-4E7D-AABE-B283354C8989}" destId="{D1B52F35-3AD8-4724-AF72-EA8D9136EBDB}" srcOrd="0" destOrd="0" presId="urn:microsoft.com/office/officeart/2005/8/layout/vProcess5"/>
    <dgm:cxn modelId="{4DEB952C-F2C0-466C-8D6D-FC3A3781B77D}" type="presOf" srcId="{951425DF-C2D7-4F3D-B651-5CE4FA61BED2}" destId="{1DDD54FF-0A13-4499-A601-C64536288310}" srcOrd="1" destOrd="0" presId="urn:microsoft.com/office/officeart/2005/8/layout/vProcess5"/>
    <dgm:cxn modelId="{E73B9D30-ED22-454C-949A-2E22E45A68CD}" srcId="{7846542E-3D0D-4BC9-8FC4-394E2D660A3C}" destId="{12D3BB27-341A-4B0C-8C61-ACF2C552FD04}" srcOrd="1" destOrd="0" parTransId="{1EE66213-2559-4B7B-A453-8603D9908E81}" sibTransId="{AF27F3EC-580B-47F5-94C3-93B11372C22E}"/>
    <dgm:cxn modelId="{E2BC4931-905C-4B67-9361-9889499E8F62}" srcId="{7846542E-3D0D-4BC9-8FC4-394E2D660A3C}" destId="{0A7E40C4-6474-4779-9263-B42FBF976B66}" srcOrd="3" destOrd="0" parTransId="{DF49F669-8CD1-4793-83E4-A59CB4A18C4C}" sibTransId="{813B4504-A3C2-4854-9290-14496BF0828A}"/>
    <dgm:cxn modelId="{DFCB2C60-F572-4409-9C26-ECD44A3736C0}" type="presOf" srcId="{0A7E40C4-6474-4779-9263-B42FBF976B66}" destId="{E9871656-74B9-45F6-B8D3-4223C865AF61}" srcOrd="1" destOrd="0" presId="urn:microsoft.com/office/officeart/2005/8/layout/vProcess5"/>
    <dgm:cxn modelId="{47101892-AD27-4CE9-8560-5E0B98019AAB}" type="presOf" srcId="{9788A12E-A3CB-4EE6-8E6D-A3EAB7C036DD}" destId="{BAFA406D-B0D9-41AA-A609-466DDA84A6B9}" srcOrd="0" destOrd="0" presId="urn:microsoft.com/office/officeart/2005/8/layout/vProcess5"/>
    <dgm:cxn modelId="{74D4ECB9-3D07-4847-86F6-FB499E5AEF47}" type="presOf" srcId="{7846542E-3D0D-4BC9-8FC4-394E2D660A3C}" destId="{C4799836-A511-465E-B772-2E51DDA5811A}" srcOrd="0" destOrd="0" presId="urn:microsoft.com/office/officeart/2005/8/layout/vProcess5"/>
    <dgm:cxn modelId="{D8B092BB-EF2F-47F2-AEB9-E39A752688F8}" type="presOf" srcId="{12D3BB27-341A-4B0C-8C61-ACF2C552FD04}" destId="{4B97EE84-B344-4DC8-BDF5-32BDD44FE895}" srcOrd="0" destOrd="0" presId="urn:microsoft.com/office/officeart/2005/8/layout/vProcess5"/>
    <dgm:cxn modelId="{A4CFA2CA-6A81-4C57-9DC4-DB713234717F}" type="presOf" srcId="{12D3BB27-341A-4B0C-8C61-ACF2C552FD04}" destId="{BDEB5989-858C-4DA9-9FCF-22985148042C}" srcOrd="1" destOrd="0" presId="urn:microsoft.com/office/officeart/2005/8/layout/vProcess5"/>
    <dgm:cxn modelId="{8CA95FD6-F6E9-4346-9B38-787104BF8AF3}" type="presOf" srcId="{951425DF-C2D7-4F3D-B651-5CE4FA61BED2}" destId="{372DAE04-8E59-4299-B869-D6DA6D23F1C5}" srcOrd="0" destOrd="0" presId="urn:microsoft.com/office/officeart/2005/8/layout/vProcess5"/>
    <dgm:cxn modelId="{4F5AEBF4-7AE4-4360-A29A-C71E6E3B34FD}" type="presOf" srcId="{ED38766C-3525-4919-9AED-6D2277502D48}" destId="{0C834EC1-0DD1-4AA6-833B-3231AE38A3D6}" srcOrd="1" destOrd="0" presId="urn:microsoft.com/office/officeart/2005/8/layout/vProcess5"/>
    <dgm:cxn modelId="{ED73753E-1455-42D6-ABE1-072A8B73FBF9}" type="presParOf" srcId="{C4799836-A511-465E-B772-2E51DDA5811A}" destId="{715C8653-32A0-423B-90B6-BC95E52F5164}" srcOrd="0" destOrd="0" presId="urn:microsoft.com/office/officeart/2005/8/layout/vProcess5"/>
    <dgm:cxn modelId="{47366F99-C8CE-458C-80B0-9B6123398365}" type="presParOf" srcId="{C4799836-A511-465E-B772-2E51DDA5811A}" destId="{372DAE04-8E59-4299-B869-D6DA6D23F1C5}" srcOrd="1" destOrd="0" presId="urn:microsoft.com/office/officeart/2005/8/layout/vProcess5"/>
    <dgm:cxn modelId="{5D0E34BB-313E-4FCE-8293-BFFD90507F64}" type="presParOf" srcId="{C4799836-A511-465E-B772-2E51DDA5811A}" destId="{4B97EE84-B344-4DC8-BDF5-32BDD44FE895}" srcOrd="2" destOrd="0" presId="urn:microsoft.com/office/officeart/2005/8/layout/vProcess5"/>
    <dgm:cxn modelId="{A72F2E1B-E040-4EC3-815E-299F629DE71F}" type="presParOf" srcId="{C4799836-A511-465E-B772-2E51DDA5811A}" destId="{1061CD95-6D77-4603-9B6C-664E84D84049}" srcOrd="3" destOrd="0" presId="urn:microsoft.com/office/officeart/2005/8/layout/vProcess5"/>
    <dgm:cxn modelId="{8DB36700-35BE-4662-81B1-078064594356}" type="presParOf" srcId="{C4799836-A511-465E-B772-2E51DDA5811A}" destId="{EF16AC2C-5122-4D88-8808-9804A2A17967}" srcOrd="4" destOrd="0" presId="urn:microsoft.com/office/officeart/2005/8/layout/vProcess5"/>
    <dgm:cxn modelId="{50BB3126-6B76-4762-843A-2C3F508437F4}" type="presParOf" srcId="{C4799836-A511-465E-B772-2E51DDA5811A}" destId="{D1B52F35-3AD8-4724-AF72-EA8D9136EBDB}" srcOrd="5" destOrd="0" presId="urn:microsoft.com/office/officeart/2005/8/layout/vProcess5"/>
    <dgm:cxn modelId="{CDA182CB-DBE8-43D2-8E04-2C8BF74C41E6}" type="presParOf" srcId="{C4799836-A511-465E-B772-2E51DDA5811A}" destId="{A51A95AA-7DFA-4CF4-9870-889462742424}" srcOrd="6" destOrd="0" presId="urn:microsoft.com/office/officeart/2005/8/layout/vProcess5"/>
    <dgm:cxn modelId="{261FB71A-47B5-4DB1-AD1C-585099775523}" type="presParOf" srcId="{C4799836-A511-465E-B772-2E51DDA5811A}" destId="{BAFA406D-B0D9-41AA-A609-466DDA84A6B9}" srcOrd="7" destOrd="0" presId="urn:microsoft.com/office/officeart/2005/8/layout/vProcess5"/>
    <dgm:cxn modelId="{A5B2A6B5-4144-4DF3-94F0-46C46C95BA5D}" type="presParOf" srcId="{C4799836-A511-465E-B772-2E51DDA5811A}" destId="{1DDD54FF-0A13-4499-A601-C64536288310}" srcOrd="8" destOrd="0" presId="urn:microsoft.com/office/officeart/2005/8/layout/vProcess5"/>
    <dgm:cxn modelId="{E795C0CC-2858-408D-A37B-C0F7D5EEB2E5}" type="presParOf" srcId="{C4799836-A511-465E-B772-2E51DDA5811A}" destId="{BDEB5989-858C-4DA9-9FCF-22985148042C}" srcOrd="9" destOrd="0" presId="urn:microsoft.com/office/officeart/2005/8/layout/vProcess5"/>
    <dgm:cxn modelId="{C2C37626-E9C8-454B-BC80-D08D8E524372}" type="presParOf" srcId="{C4799836-A511-465E-B772-2E51DDA5811A}" destId="{0C834EC1-0DD1-4AA6-833B-3231AE38A3D6}" srcOrd="10" destOrd="0" presId="urn:microsoft.com/office/officeart/2005/8/layout/vProcess5"/>
    <dgm:cxn modelId="{BB7AADEF-A501-44FB-9892-05C0E434B91A}" type="presParOf" srcId="{C4799836-A511-465E-B772-2E51DDA5811A}" destId="{E9871656-74B9-45F6-B8D3-4223C865AF6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21A8EE4-5D85-4192-AF5F-D82874FE364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4542CF7-E52D-4A2C-A130-2855D96FA280}">
      <dgm:prSet/>
      <dgm:spPr/>
      <dgm:t>
        <a:bodyPr/>
        <a:lstStyle/>
        <a:p>
          <a:r>
            <a:rPr lang="en-US"/>
            <a:t>Critical nature </a:t>
          </a:r>
        </a:p>
      </dgm:t>
    </dgm:pt>
    <dgm:pt modelId="{91702228-7DFD-4A82-A038-2BE78F87EBA2}" type="parTrans" cxnId="{29A41EC4-4550-4E51-B0AC-4028A322D064}">
      <dgm:prSet/>
      <dgm:spPr/>
      <dgm:t>
        <a:bodyPr/>
        <a:lstStyle/>
        <a:p>
          <a:endParaRPr lang="en-US"/>
        </a:p>
      </dgm:t>
    </dgm:pt>
    <dgm:pt modelId="{78896163-EC65-4F0C-95C1-195E5AB83E57}" type="sibTrans" cxnId="{29A41EC4-4550-4E51-B0AC-4028A322D064}">
      <dgm:prSet/>
      <dgm:spPr/>
      <dgm:t>
        <a:bodyPr/>
        <a:lstStyle/>
        <a:p>
          <a:endParaRPr lang="en-US"/>
        </a:p>
      </dgm:t>
    </dgm:pt>
    <dgm:pt modelId="{9A2A85EC-47CC-41A6-8A7A-AB02E7FD60F4}">
      <dgm:prSet/>
      <dgm:spPr/>
      <dgm:t>
        <a:bodyPr/>
        <a:lstStyle/>
        <a:p>
          <a:r>
            <a:rPr lang="en-US"/>
            <a:t>Varies across companies and industries</a:t>
          </a:r>
        </a:p>
      </dgm:t>
    </dgm:pt>
    <dgm:pt modelId="{35E096DB-F424-4189-9A20-1E3C111AA21B}" type="parTrans" cxnId="{1FC985A7-2EF5-49C6-82AA-A7AFE1ED159E}">
      <dgm:prSet/>
      <dgm:spPr/>
      <dgm:t>
        <a:bodyPr/>
        <a:lstStyle/>
        <a:p>
          <a:endParaRPr lang="en-US"/>
        </a:p>
      </dgm:t>
    </dgm:pt>
    <dgm:pt modelId="{522E37C0-DA3A-4E13-A9E9-B6C24A6102B9}" type="sibTrans" cxnId="{1FC985A7-2EF5-49C6-82AA-A7AFE1ED159E}">
      <dgm:prSet/>
      <dgm:spPr/>
      <dgm:t>
        <a:bodyPr/>
        <a:lstStyle/>
        <a:p>
          <a:endParaRPr lang="en-US"/>
        </a:p>
      </dgm:t>
    </dgm:pt>
    <dgm:pt modelId="{07F9D159-CD1F-4331-8254-CF65DD7D887D}">
      <dgm:prSet/>
      <dgm:spPr/>
      <dgm:t>
        <a:bodyPr/>
        <a:lstStyle/>
        <a:p>
          <a:r>
            <a:rPr lang="en-US"/>
            <a:t>Risk</a:t>
          </a:r>
        </a:p>
      </dgm:t>
    </dgm:pt>
    <dgm:pt modelId="{F2F5A8AC-C622-4C2A-B94F-06173298D5F2}" type="parTrans" cxnId="{BF3A30FC-6672-4C6A-8007-5F6C8D010BA1}">
      <dgm:prSet/>
      <dgm:spPr/>
      <dgm:t>
        <a:bodyPr/>
        <a:lstStyle/>
        <a:p>
          <a:endParaRPr lang="en-US"/>
        </a:p>
      </dgm:t>
    </dgm:pt>
    <dgm:pt modelId="{6A89539C-65F4-474A-8D5D-DB2B96D9294A}" type="sibTrans" cxnId="{BF3A30FC-6672-4C6A-8007-5F6C8D010BA1}">
      <dgm:prSet/>
      <dgm:spPr/>
      <dgm:t>
        <a:bodyPr/>
        <a:lstStyle/>
        <a:p>
          <a:endParaRPr lang="en-US"/>
        </a:p>
      </dgm:t>
    </dgm:pt>
    <dgm:pt modelId="{D1448F1E-C661-4159-BB22-A342002EE278}">
      <dgm:prSet/>
      <dgm:spPr/>
      <dgm:t>
        <a:bodyPr/>
        <a:lstStyle/>
        <a:p>
          <a:r>
            <a:rPr lang="en-US"/>
            <a:t>Primary</a:t>
          </a:r>
        </a:p>
      </dgm:t>
    </dgm:pt>
    <dgm:pt modelId="{DD626D00-D1C4-4938-863C-D1259D32D060}" type="parTrans" cxnId="{D606E103-C0A4-4DC6-85DF-690C13C692F8}">
      <dgm:prSet/>
      <dgm:spPr/>
      <dgm:t>
        <a:bodyPr/>
        <a:lstStyle/>
        <a:p>
          <a:endParaRPr lang="en-US"/>
        </a:p>
      </dgm:t>
    </dgm:pt>
    <dgm:pt modelId="{6A59423D-E99A-41B9-AEC8-C8166AA32556}" type="sibTrans" cxnId="{D606E103-C0A4-4DC6-85DF-690C13C692F8}">
      <dgm:prSet/>
      <dgm:spPr/>
      <dgm:t>
        <a:bodyPr/>
        <a:lstStyle/>
        <a:p>
          <a:endParaRPr lang="en-US"/>
        </a:p>
      </dgm:t>
    </dgm:pt>
    <dgm:pt modelId="{1825814D-B1E1-467D-98A9-8ACA42EBFFB4}">
      <dgm:prSet/>
      <dgm:spPr/>
      <dgm:t>
        <a:bodyPr/>
        <a:lstStyle/>
        <a:p>
          <a:r>
            <a:rPr lang="en-US"/>
            <a:t>Collateral</a:t>
          </a:r>
        </a:p>
      </dgm:t>
    </dgm:pt>
    <dgm:pt modelId="{7DD4998D-47BB-47B6-9F85-988111A3950F}" type="parTrans" cxnId="{66316B2A-5CC3-4B04-9BE7-7B1EA9F3CFD1}">
      <dgm:prSet/>
      <dgm:spPr/>
      <dgm:t>
        <a:bodyPr/>
        <a:lstStyle/>
        <a:p>
          <a:endParaRPr lang="en-US"/>
        </a:p>
      </dgm:t>
    </dgm:pt>
    <dgm:pt modelId="{7C263D37-9E21-428E-A09F-E2E8BDA19AD7}" type="sibTrans" cxnId="{66316B2A-5CC3-4B04-9BE7-7B1EA9F3CFD1}">
      <dgm:prSet/>
      <dgm:spPr/>
      <dgm:t>
        <a:bodyPr/>
        <a:lstStyle/>
        <a:p>
          <a:endParaRPr lang="en-US"/>
        </a:p>
      </dgm:t>
    </dgm:pt>
    <dgm:pt modelId="{F1FFDFDE-9D71-432A-A350-8B405B797620}" type="pres">
      <dgm:prSet presAssocID="{F21A8EE4-5D85-4192-AF5F-D82874FE364F}" presName="linear" presStyleCnt="0">
        <dgm:presLayoutVars>
          <dgm:dir/>
          <dgm:animLvl val="lvl"/>
          <dgm:resizeHandles val="exact"/>
        </dgm:presLayoutVars>
      </dgm:prSet>
      <dgm:spPr/>
    </dgm:pt>
    <dgm:pt modelId="{07E22CBF-9BEF-40EE-8518-6721081E0C8E}" type="pres">
      <dgm:prSet presAssocID="{D4542CF7-E52D-4A2C-A130-2855D96FA280}" presName="parentLin" presStyleCnt="0"/>
      <dgm:spPr/>
    </dgm:pt>
    <dgm:pt modelId="{7F6F250A-154A-47ED-BFDF-9B7F104A6F69}" type="pres">
      <dgm:prSet presAssocID="{D4542CF7-E52D-4A2C-A130-2855D96FA280}" presName="parentLeftMargin" presStyleLbl="node1" presStyleIdx="0" presStyleCnt="2"/>
      <dgm:spPr/>
    </dgm:pt>
    <dgm:pt modelId="{DFD2B14E-3A7F-47AC-8C57-8F968D0EFA9E}" type="pres">
      <dgm:prSet presAssocID="{D4542CF7-E52D-4A2C-A130-2855D96FA2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C5D8698-F8D9-4E26-9465-95D1C8B29163}" type="pres">
      <dgm:prSet presAssocID="{D4542CF7-E52D-4A2C-A130-2855D96FA280}" presName="negativeSpace" presStyleCnt="0"/>
      <dgm:spPr/>
    </dgm:pt>
    <dgm:pt modelId="{12EA896A-F2C6-458B-B64B-16C868127ECF}" type="pres">
      <dgm:prSet presAssocID="{D4542CF7-E52D-4A2C-A130-2855D96FA280}" presName="childText" presStyleLbl="conFgAcc1" presStyleIdx="0" presStyleCnt="2">
        <dgm:presLayoutVars>
          <dgm:bulletEnabled val="1"/>
        </dgm:presLayoutVars>
      </dgm:prSet>
      <dgm:spPr/>
    </dgm:pt>
    <dgm:pt modelId="{393139E9-5352-4790-9578-3F3D82293967}" type="pres">
      <dgm:prSet presAssocID="{78896163-EC65-4F0C-95C1-195E5AB83E57}" presName="spaceBetweenRectangles" presStyleCnt="0"/>
      <dgm:spPr/>
    </dgm:pt>
    <dgm:pt modelId="{B8979F38-CC0D-4466-B07A-EF7FD61EE2A5}" type="pres">
      <dgm:prSet presAssocID="{07F9D159-CD1F-4331-8254-CF65DD7D887D}" presName="parentLin" presStyleCnt="0"/>
      <dgm:spPr/>
    </dgm:pt>
    <dgm:pt modelId="{46416E7F-116E-45AE-A696-E6DBF5ABD1D7}" type="pres">
      <dgm:prSet presAssocID="{07F9D159-CD1F-4331-8254-CF65DD7D887D}" presName="parentLeftMargin" presStyleLbl="node1" presStyleIdx="0" presStyleCnt="2"/>
      <dgm:spPr/>
    </dgm:pt>
    <dgm:pt modelId="{95BEC3F8-836A-4A39-B3AC-BEB50D623B81}" type="pres">
      <dgm:prSet presAssocID="{07F9D159-CD1F-4331-8254-CF65DD7D887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6B341FC-FF74-457B-BAAF-13D9D59F612E}" type="pres">
      <dgm:prSet presAssocID="{07F9D159-CD1F-4331-8254-CF65DD7D887D}" presName="negativeSpace" presStyleCnt="0"/>
      <dgm:spPr/>
    </dgm:pt>
    <dgm:pt modelId="{FF7FCDA1-784E-4DE7-806B-AE6F6FE73DCC}" type="pres">
      <dgm:prSet presAssocID="{07F9D159-CD1F-4331-8254-CF65DD7D887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5EF9E00-2CDD-4F9E-A40B-5BF11D410149}" type="presOf" srcId="{9A2A85EC-47CC-41A6-8A7A-AB02E7FD60F4}" destId="{12EA896A-F2C6-458B-B64B-16C868127ECF}" srcOrd="0" destOrd="0" presId="urn:microsoft.com/office/officeart/2005/8/layout/list1"/>
    <dgm:cxn modelId="{EE4D3201-E34B-4F38-9745-BAC2E4A7A8F6}" type="presOf" srcId="{D4542CF7-E52D-4A2C-A130-2855D96FA280}" destId="{7F6F250A-154A-47ED-BFDF-9B7F104A6F69}" srcOrd="0" destOrd="0" presId="urn:microsoft.com/office/officeart/2005/8/layout/list1"/>
    <dgm:cxn modelId="{D606E103-C0A4-4DC6-85DF-690C13C692F8}" srcId="{07F9D159-CD1F-4331-8254-CF65DD7D887D}" destId="{D1448F1E-C661-4159-BB22-A342002EE278}" srcOrd="0" destOrd="0" parTransId="{DD626D00-D1C4-4938-863C-D1259D32D060}" sibTransId="{6A59423D-E99A-41B9-AEC8-C8166AA32556}"/>
    <dgm:cxn modelId="{61A6BD1C-5DC7-48A8-ACE7-F24653852207}" type="presOf" srcId="{F21A8EE4-5D85-4192-AF5F-D82874FE364F}" destId="{F1FFDFDE-9D71-432A-A350-8B405B797620}" srcOrd="0" destOrd="0" presId="urn:microsoft.com/office/officeart/2005/8/layout/list1"/>
    <dgm:cxn modelId="{91F6D927-E1AF-473E-A0EE-722C706EF034}" type="presOf" srcId="{07F9D159-CD1F-4331-8254-CF65DD7D887D}" destId="{95BEC3F8-836A-4A39-B3AC-BEB50D623B81}" srcOrd="1" destOrd="0" presId="urn:microsoft.com/office/officeart/2005/8/layout/list1"/>
    <dgm:cxn modelId="{66316B2A-5CC3-4B04-9BE7-7B1EA9F3CFD1}" srcId="{07F9D159-CD1F-4331-8254-CF65DD7D887D}" destId="{1825814D-B1E1-467D-98A9-8ACA42EBFFB4}" srcOrd="1" destOrd="0" parTransId="{7DD4998D-47BB-47B6-9F85-988111A3950F}" sibTransId="{7C263D37-9E21-428E-A09F-E2E8BDA19AD7}"/>
    <dgm:cxn modelId="{9FD19839-02F7-48C1-9490-FDC36DC3EC21}" type="presOf" srcId="{07F9D159-CD1F-4331-8254-CF65DD7D887D}" destId="{46416E7F-116E-45AE-A696-E6DBF5ABD1D7}" srcOrd="0" destOrd="0" presId="urn:microsoft.com/office/officeart/2005/8/layout/list1"/>
    <dgm:cxn modelId="{7F86EC89-D85C-4033-AB7E-9DE4C0451168}" type="presOf" srcId="{1825814D-B1E1-467D-98A9-8ACA42EBFFB4}" destId="{FF7FCDA1-784E-4DE7-806B-AE6F6FE73DCC}" srcOrd="0" destOrd="1" presId="urn:microsoft.com/office/officeart/2005/8/layout/list1"/>
    <dgm:cxn modelId="{1FC985A7-2EF5-49C6-82AA-A7AFE1ED159E}" srcId="{D4542CF7-E52D-4A2C-A130-2855D96FA280}" destId="{9A2A85EC-47CC-41A6-8A7A-AB02E7FD60F4}" srcOrd="0" destOrd="0" parTransId="{35E096DB-F424-4189-9A20-1E3C111AA21B}" sibTransId="{522E37C0-DA3A-4E13-A9E9-B6C24A6102B9}"/>
    <dgm:cxn modelId="{29A41EC4-4550-4E51-B0AC-4028A322D064}" srcId="{F21A8EE4-5D85-4192-AF5F-D82874FE364F}" destId="{D4542CF7-E52D-4A2C-A130-2855D96FA280}" srcOrd="0" destOrd="0" parTransId="{91702228-7DFD-4A82-A038-2BE78F87EBA2}" sibTransId="{78896163-EC65-4F0C-95C1-195E5AB83E57}"/>
    <dgm:cxn modelId="{78BEE4C8-1CF9-4079-8243-3C9D8301D217}" type="presOf" srcId="{D1448F1E-C661-4159-BB22-A342002EE278}" destId="{FF7FCDA1-784E-4DE7-806B-AE6F6FE73DCC}" srcOrd="0" destOrd="0" presId="urn:microsoft.com/office/officeart/2005/8/layout/list1"/>
    <dgm:cxn modelId="{F3C572D5-529B-4214-97EE-C9F94EECA383}" type="presOf" srcId="{D4542CF7-E52D-4A2C-A130-2855D96FA280}" destId="{DFD2B14E-3A7F-47AC-8C57-8F968D0EFA9E}" srcOrd="1" destOrd="0" presId="urn:microsoft.com/office/officeart/2005/8/layout/list1"/>
    <dgm:cxn modelId="{BF3A30FC-6672-4C6A-8007-5F6C8D010BA1}" srcId="{F21A8EE4-5D85-4192-AF5F-D82874FE364F}" destId="{07F9D159-CD1F-4331-8254-CF65DD7D887D}" srcOrd="1" destOrd="0" parTransId="{F2F5A8AC-C622-4C2A-B94F-06173298D5F2}" sibTransId="{6A89539C-65F4-474A-8D5D-DB2B96D9294A}"/>
    <dgm:cxn modelId="{7AFED79B-E4BA-4066-A5B8-C978953E0F04}" type="presParOf" srcId="{F1FFDFDE-9D71-432A-A350-8B405B797620}" destId="{07E22CBF-9BEF-40EE-8518-6721081E0C8E}" srcOrd="0" destOrd="0" presId="urn:microsoft.com/office/officeart/2005/8/layout/list1"/>
    <dgm:cxn modelId="{70E6A3DB-E7B7-4977-B181-97A5047408BF}" type="presParOf" srcId="{07E22CBF-9BEF-40EE-8518-6721081E0C8E}" destId="{7F6F250A-154A-47ED-BFDF-9B7F104A6F69}" srcOrd="0" destOrd="0" presId="urn:microsoft.com/office/officeart/2005/8/layout/list1"/>
    <dgm:cxn modelId="{C59D5978-95EE-484E-93F5-5491B5993BFE}" type="presParOf" srcId="{07E22CBF-9BEF-40EE-8518-6721081E0C8E}" destId="{DFD2B14E-3A7F-47AC-8C57-8F968D0EFA9E}" srcOrd="1" destOrd="0" presId="urn:microsoft.com/office/officeart/2005/8/layout/list1"/>
    <dgm:cxn modelId="{4D03EF29-1FD5-4C61-87A2-EA2E8DFE966C}" type="presParOf" srcId="{F1FFDFDE-9D71-432A-A350-8B405B797620}" destId="{6C5D8698-F8D9-4E26-9465-95D1C8B29163}" srcOrd="1" destOrd="0" presId="urn:microsoft.com/office/officeart/2005/8/layout/list1"/>
    <dgm:cxn modelId="{C0F989DE-B2F5-4366-BE50-C180293712ED}" type="presParOf" srcId="{F1FFDFDE-9D71-432A-A350-8B405B797620}" destId="{12EA896A-F2C6-458B-B64B-16C868127ECF}" srcOrd="2" destOrd="0" presId="urn:microsoft.com/office/officeart/2005/8/layout/list1"/>
    <dgm:cxn modelId="{ADCA4BDC-A5B2-459C-B81C-AF548A7F4C0E}" type="presParOf" srcId="{F1FFDFDE-9D71-432A-A350-8B405B797620}" destId="{393139E9-5352-4790-9578-3F3D82293967}" srcOrd="3" destOrd="0" presId="urn:microsoft.com/office/officeart/2005/8/layout/list1"/>
    <dgm:cxn modelId="{3DF7CB66-7C46-4591-BB8A-D3427603F44C}" type="presParOf" srcId="{F1FFDFDE-9D71-432A-A350-8B405B797620}" destId="{B8979F38-CC0D-4466-B07A-EF7FD61EE2A5}" srcOrd="4" destOrd="0" presId="urn:microsoft.com/office/officeart/2005/8/layout/list1"/>
    <dgm:cxn modelId="{9AB29249-D4F5-4C3A-ABCE-8EEBCEF07FFF}" type="presParOf" srcId="{B8979F38-CC0D-4466-B07A-EF7FD61EE2A5}" destId="{46416E7F-116E-45AE-A696-E6DBF5ABD1D7}" srcOrd="0" destOrd="0" presId="urn:microsoft.com/office/officeart/2005/8/layout/list1"/>
    <dgm:cxn modelId="{E725C016-742F-416F-8977-91DE4A066122}" type="presParOf" srcId="{B8979F38-CC0D-4466-B07A-EF7FD61EE2A5}" destId="{95BEC3F8-836A-4A39-B3AC-BEB50D623B81}" srcOrd="1" destOrd="0" presId="urn:microsoft.com/office/officeart/2005/8/layout/list1"/>
    <dgm:cxn modelId="{525A95A6-6FA8-4926-ACED-612CE531AAA9}" type="presParOf" srcId="{F1FFDFDE-9D71-432A-A350-8B405B797620}" destId="{76B341FC-FF74-457B-BAAF-13D9D59F612E}" srcOrd="5" destOrd="0" presId="urn:microsoft.com/office/officeart/2005/8/layout/list1"/>
    <dgm:cxn modelId="{33A021D8-0487-40F4-911A-2A802C25D775}" type="presParOf" srcId="{F1FFDFDE-9D71-432A-A350-8B405B797620}" destId="{FF7FCDA1-784E-4DE7-806B-AE6F6FE73DC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68A1A7-1979-41BE-A128-EA6A39BB9D2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885251C-619D-44B9-9BA4-DCC3EA4E3E64}">
      <dgm:prSet custT="1"/>
      <dgm:spPr/>
      <dgm:t>
        <a:bodyPr/>
        <a:lstStyle/>
        <a:p>
          <a:pPr>
            <a:defRPr cap="all"/>
          </a:pPr>
          <a:r>
            <a:rPr lang="en-US" sz="3200" dirty="0"/>
            <a:t>Inventory of all supporting systems</a:t>
          </a:r>
        </a:p>
      </dgm:t>
    </dgm:pt>
    <dgm:pt modelId="{5E18BE17-037B-48E5-9F87-3B402FA6A222}" type="parTrans" cxnId="{9A686852-9A26-42AA-A8C3-564F1DBD16D9}">
      <dgm:prSet/>
      <dgm:spPr/>
      <dgm:t>
        <a:bodyPr/>
        <a:lstStyle/>
        <a:p>
          <a:endParaRPr lang="en-US"/>
        </a:p>
      </dgm:t>
    </dgm:pt>
    <dgm:pt modelId="{2EE09887-B8E4-4D27-8AFF-4963FBB0394B}" type="sibTrans" cxnId="{9A686852-9A26-42AA-A8C3-564F1DBD16D9}">
      <dgm:prSet/>
      <dgm:spPr/>
      <dgm:t>
        <a:bodyPr/>
        <a:lstStyle/>
        <a:p>
          <a:endParaRPr lang="en-US"/>
        </a:p>
      </dgm:t>
    </dgm:pt>
    <dgm:pt modelId="{52946C5E-A6CB-439F-9B3B-A07783F0E605}">
      <dgm:prSet/>
      <dgm:spPr/>
      <dgm:t>
        <a:bodyPr/>
        <a:lstStyle/>
        <a:p>
          <a:pPr>
            <a:defRPr cap="all"/>
          </a:pPr>
          <a:r>
            <a:rPr lang="en-US"/>
            <a:t>Physical location</a:t>
          </a:r>
        </a:p>
      </dgm:t>
    </dgm:pt>
    <dgm:pt modelId="{99A28727-04EB-468A-AB15-5F12395CC73D}" type="parTrans" cxnId="{773F3F2C-E04C-4BD6-8CDF-E1C962F59B78}">
      <dgm:prSet/>
      <dgm:spPr/>
      <dgm:t>
        <a:bodyPr/>
        <a:lstStyle/>
        <a:p>
          <a:endParaRPr lang="en-US"/>
        </a:p>
      </dgm:t>
    </dgm:pt>
    <dgm:pt modelId="{5A43CF9B-C27B-47C7-82A2-A4072729D1F3}" type="sibTrans" cxnId="{773F3F2C-E04C-4BD6-8CDF-E1C962F59B78}">
      <dgm:prSet/>
      <dgm:spPr/>
      <dgm:t>
        <a:bodyPr/>
        <a:lstStyle/>
        <a:p>
          <a:endParaRPr lang="en-US"/>
        </a:p>
      </dgm:t>
    </dgm:pt>
    <dgm:pt modelId="{55897F75-A8B8-408D-BDF7-B271983DBD6C}">
      <dgm:prSet/>
      <dgm:spPr/>
      <dgm:t>
        <a:bodyPr/>
        <a:lstStyle/>
        <a:p>
          <a:pPr>
            <a:defRPr cap="all"/>
          </a:pPr>
          <a:r>
            <a:rPr lang="en-US"/>
            <a:t>Participation of operations and systems staff</a:t>
          </a:r>
        </a:p>
      </dgm:t>
    </dgm:pt>
    <dgm:pt modelId="{8DBAA408-0A96-484B-A462-199C28512DF7}" type="parTrans" cxnId="{82E6A5AB-9D07-49BE-8689-3DA78E5BCFE4}">
      <dgm:prSet/>
      <dgm:spPr/>
      <dgm:t>
        <a:bodyPr/>
        <a:lstStyle/>
        <a:p>
          <a:endParaRPr lang="en-US"/>
        </a:p>
      </dgm:t>
    </dgm:pt>
    <dgm:pt modelId="{FBF18642-9A21-496A-8721-319379CF3A1A}" type="sibTrans" cxnId="{82E6A5AB-9D07-49BE-8689-3DA78E5BCFE4}">
      <dgm:prSet/>
      <dgm:spPr/>
      <dgm:t>
        <a:bodyPr/>
        <a:lstStyle/>
        <a:p>
          <a:endParaRPr lang="en-US"/>
        </a:p>
      </dgm:t>
    </dgm:pt>
    <dgm:pt modelId="{063C1F18-EB42-49C4-A676-0FDA2C1DC649}" type="pres">
      <dgm:prSet presAssocID="{EB68A1A7-1979-41BE-A128-EA6A39BB9D26}" presName="root" presStyleCnt="0">
        <dgm:presLayoutVars>
          <dgm:dir/>
          <dgm:resizeHandles val="exact"/>
        </dgm:presLayoutVars>
      </dgm:prSet>
      <dgm:spPr/>
    </dgm:pt>
    <dgm:pt modelId="{81BEAC17-8064-4BC1-87DC-3C6A7F9AF908}" type="pres">
      <dgm:prSet presAssocID="{9885251C-619D-44B9-9BA4-DCC3EA4E3E64}" presName="compNode" presStyleCnt="0"/>
      <dgm:spPr/>
    </dgm:pt>
    <dgm:pt modelId="{D8DF787E-D0F0-451E-8146-034558B47505}" type="pres">
      <dgm:prSet presAssocID="{9885251C-619D-44B9-9BA4-DCC3EA4E3E64}" presName="iconBgRect" presStyleLbl="bgShp" presStyleIdx="0" presStyleCnt="3"/>
      <dgm:spPr/>
    </dgm:pt>
    <dgm:pt modelId="{B8D3EBEC-7BE1-4194-B7B2-7CE13E46461B}" type="pres">
      <dgm:prSet presAssocID="{9885251C-619D-44B9-9BA4-DCC3EA4E3E6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 trolley"/>
        </a:ext>
      </dgm:extLst>
    </dgm:pt>
    <dgm:pt modelId="{E03AA6DD-8A4E-4B04-9D8B-965DB2EC95B4}" type="pres">
      <dgm:prSet presAssocID="{9885251C-619D-44B9-9BA4-DCC3EA4E3E64}" presName="spaceRect" presStyleCnt="0"/>
      <dgm:spPr/>
    </dgm:pt>
    <dgm:pt modelId="{99A91A6C-4BB6-4460-8561-5B296C145AEC}" type="pres">
      <dgm:prSet presAssocID="{9885251C-619D-44B9-9BA4-DCC3EA4E3E64}" presName="textRect" presStyleLbl="revTx" presStyleIdx="0" presStyleCnt="3">
        <dgm:presLayoutVars>
          <dgm:chMax val="1"/>
          <dgm:chPref val="1"/>
        </dgm:presLayoutVars>
      </dgm:prSet>
      <dgm:spPr/>
    </dgm:pt>
    <dgm:pt modelId="{67235430-D50D-4D04-8A82-3629F401F9A5}" type="pres">
      <dgm:prSet presAssocID="{2EE09887-B8E4-4D27-8AFF-4963FBB0394B}" presName="sibTrans" presStyleCnt="0"/>
      <dgm:spPr/>
    </dgm:pt>
    <dgm:pt modelId="{61DABB63-B55F-47D4-B289-753513B9B134}" type="pres">
      <dgm:prSet presAssocID="{52946C5E-A6CB-439F-9B3B-A07783F0E605}" presName="compNode" presStyleCnt="0"/>
      <dgm:spPr/>
    </dgm:pt>
    <dgm:pt modelId="{21C599CA-0D56-4339-A22E-BDC0666AD910}" type="pres">
      <dgm:prSet presAssocID="{52946C5E-A6CB-439F-9B3B-A07783F0E605}" presName="iconBgRect" presStyleLbl="bgShp" presStyleIdx="1" presStyleCnt="3"/>
      <dgm:spPr/>
    </dgm:pt>
    <dgm:pt modelId="{D5DB95AF-D36C-4528-8C6C-B5B5A0CE9608}" type="pres">
      <dgm:prSet presAssocID="{52946C5E-A6CB-439F-9B3B-A07783F0E60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E98A7D19-97C5-4BDC-85B2-9ED7661CDAE4}" type="pres">
      <dgm:prSet presAssocID="{52946C5E-A6CB-439F-9B3B-A07783F0E605}" presName="spaceRect" presStyleCnt="0"/>
      <dgm:spPr/>
    </dgm:pt>
    <dgm:pt modelId="{3D098786-BD1C-48FA-840E-003837A7D805}" type="pres">
      <dgm:prSet presAssocID="{52946C5E-A6CB-439F-9B3B-A07783F0E605}" presName="textRect" presStyleLbl="revTx" presStyleIdx="1" presStyleCnt="3">
        <dgm:presLayoutVars>
          <dgm:chMax val="1"/>
          <dgm:chPref val="1"/>
        </dgm:presLayoutVars>
      </dgm:prSet>
      <dgm:spPr/>
    </dgm:pt>
    <dgm:pt modelId="{F7A81E7B-410C-431E-8F1F-F0CE5CF5C83D}" type="pres">
      <dgm:prSet presAssocID="{5A43CF9B-C27B-47C7-82A2-A4072729D1F3}" presName="sibTrans" presStyleCnt="0"/>
      <dgm:spPr/>
    </dgm:pt>
    <dgm:pt modelId="{096CB568-3641-47FB-BA4F-30097B52C0E2}" type="pres">
      <dgm:prSet presAssocID="{55897F75-A8B8-408D-BDF7-B271983DBD6C}" presName="compNode" presStyleCnt="0"/>
      <dgm:spPr/>
    </dgm:pt>
    <dgm:pt modelId="{3388FC0B-BC01-469B-AC5F-D51D45304476}" type="pres">
      <dgm:prSet presAssocID="{55897F75-A8B8-408D-BDF7-B271983DBD6C}" presName="iconBgRect" presStyleLbl="bgShp" presStyleIdx="2" presStyleCnt="3"/>
      <dgm:spPr/>
    </dgm:pt>
    <dgm:pt modelId="{52E51619-69C2-47F2-A817-BC2DD27DACC1}" type="pres">
      <dgm:prSet presAssocID="{55897F75-A8B8-408D-BDF7-B271983DBD6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87B58A6-F281-4869-A31A-5338766109D2}" type="pres">
      <dgm:prSet presAssocID="{55897F75-A8B8-408D-BDF7-B271983DBD6C}" presName="spaceRect" presStyleCnt="0"/>
      <dgm:spPr/>
    </dgm:pt>
    <dgm:pt modelId="{E55B4617-BB09-43D8-8724-B1F7F9301CDF}" type="pres">
      <dgm:prSet presAssocID="{55897F75-A8B8-408D-BDF7-B271983DBD6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ABF0208-DAA9-4EA9-82DB-DA2784854BF9}" type="presOf" srcId="{55897F75-A8B8-408D-BDF7-B271983DBD6C}" destId="{E55B4617-BB09-43D8-8724-B1F7F9301CDF}" srcOrd="0" destOrd="0" presId="urn:microsoft.com/office/officeart/2018/5/layout/IconCircleLabelList"/>
    <dgm:cxn modelId="{5CE05726-16B0-443E-BCC3-9E51BFED1124}" type="presOf" srcId="{9885251C-619D-44B9-9BA4-DCC3EA4E3E64}" destId="{99A91A6C-4BB6-4460-8561-5B296C145AEC}" srcOrd="0" destOrd="0" presId="urn:microsoft.com/office/officeart/2018/5/layout/IconCircleLabelList"/>
    <dgm:cxn modelId="{773F3F2C-E04C-4BD6-8CDF-E1C962F59B78}" srcId="{EB68A1A7-1979-41BE-A128-EA6A39BB9D26}" destId="{52946C5E-A6CB-439F-9B3B-A07783F0E605}" srcOrd="1" destOrd="0" parTransId="{99A28727-04EB-468A-AB15-5F12395CC73D}" sibTransId="{5A43CF9B-C27B-47C7-82A2-A4072729D1F3}"/>
    <dgm:cxn modelId="{09304964-DFA1-44C3-8CD6-A4E750CC2994}" type="presOf" srcId="{52946C5E-A6CB-439F-9B3B-A07783F0E605}" destId="{3D098786-BD1C-48FA-840E-003837A7D805}" srcOrd="0" destOrd="0" presId="urn:microsoft.com/office/officeart/2018/5/layout/IconCircleLabelList"/>
    <dgm:cxn modelId="{9A686852-9A26-42AA-A8C3-564F1DBD16D9}" srcId="{EB68A1A7-1979-41BE-A128-EA6A39BB9D26}" destId="{9885251C-619D-44B9-9BA4-DCC3EA4E3E64}" srcOrd="0" destOrd="0" parTransId="{5E18BE17-037B-48E5-9F87-3B402FA6A222}" sibTransId="{2EE09887-B8E4-4D27-8AFF-4963FBB0394B}"/>
    <dgm:cxn modelId="{82E6A5AB-9D07-49BE-8689-3DA78E5BCFE4}" srcId="{EB68A1A7-1979-41BE-A128-EA6A39BB9D26}" destId="{55897F75-A8B8-408D-BDF7-B271983DBD6C}" srcOrd="2" destOrd="0" parTransId="{8DBAA408-0A96-484B-A462-199C28512DF7}" sibTransId="{FBF18642-9A21-496A-8721-319379CF3A1A}"/>
    <dgm:cxn modelId="{130803C9-DA85-45EB-A001-54D07BDAF5BE}" type="presOf" srcId="{EB68A1A7-1979-41BE-A128-EA6A39BB9D26}" destId="{063C1F18-EB42-49C4-A676-0FDA2C1DC649}" srcOrd="0" destOrd="0" presId="urn:microsoft.com/office/officeart/2018/5/layout/IconCircleLabelList"/>
    <dgm:cxn modelId="{D6F4BE6C-6FDA-48CB-BB33-0DB000C12678}" type="presParOf" srcId="{063C1F18-EB42-49C4-A676-0FDA2C1DC649}" destId="{81BEAC17-8064-4BC1-87DC-3C6A7F9AF908}" srcOrd="0" destOrd="0" presId="urn:microsoft.com/office/officeart/2018/5/layout/IconCircleLabelList"/>
    <dgm:cxn modelId="{0757C0B4-553A-4816-9331-611B27F030BC}" type="presParOf" srcId="{81BEAC17-8064-4BC1-87DC-3C6A7F9AF908}" destId="{D8DF787E-D0F0-451E-8146-034558B47505}" srcOrd="0" destOrd="0" presId="urn:microsoft.com/office/officeart/2018/5/layout/IconCircleLabelList"/>
    <dgm:cxn modelId="{04061895-2529-4717-BF73-FE86E28D83AE}" type="presParOf" srcId="{81BEAC17-8064-4BC1-87DC-3C6A7F9AF908}" destId="{B8D3EBEC-7BE1-4194-B7B2-7CE13E46461B}" srcOrd="1" destOrd="0" presId="urn:microsoft.com/office/officeart/2018/5/layout/IconCircleLabelList"/>
    <dgm:cxn modelId="{470B3215-769F-4391-9D0E-2EAE267836B9}" type="presParOf" srcId="{81BEAC17-8064-4BC1-87DC-3C6A7F9AF908}" destId="{E03AA6DD-8A4E-4B04-9D8B-965DB2EC95B4}" srcOrd="2" destOrd="0" presId="urn:microsoft.com/office/officeart/2018/5/layout/IconCircleLabelList"/>
    <dgm:cxn modelId="{381B365A-6F4F-4B13-874B-8456B020544B}" type="presParOf" srcId="{81BEAC17-8064-4BC1-87DC-3C6A7F9AF908}" destId="{99A91A6C-4BB6-4460-8561-5B296C145AEC}" srcOrd="3" destOrd="0" presId="urn:microsoft.com/office/officeart/2018/5/layout/IconCircleLabelList"/>
    <dgm:cxn modelId="{BCB07FFD-20AA-4ACF-8059-58DA34E29949}" type="presParOf" srcId="{063C1F18-EB42-49C4-A676-0FDA2C1DC649}" destId="{67235430-D50D-4D04-8A82-3629F401F9A5}" srcOrd="1" destOrd="0" presId="urn:microsoft.com/office/officeart/2018/5/layout/IconCircleLabelList"/>
    <dgm:cxn modelId="{51F8D5FE-1B3D-4B46-A490-B8AD98136DEE}" type="presParOf" srcId="{063C1F18-EB42-49C4-A676-0FDA2C1DC649}" destId="{61DABB63-B55F-47D4-B289-753513B9B134}" srcOrd="2" destOrd="0" presId="urn:microsoft.com/office/officeart/2018/5/layout/IconCircleLabelList"/>
    <dgm:cxn modelId="{083E8310-5721-4374-AE97-5668A92EB10C}" type="presParOf" srcId="{61DABB63-B55F-47D4-B289-753513B9B134}" destId="{21C599CA-0D56-4339-A22E-BDC0666AD910}" srcOrd="0" destOrd="0" presId="urn:microsoft.com/office/officeart/2018/5/layout/IconCircleLabelList"/>
    <dgm:cxn modelId="{6122F649-2A7C-438D-84D3-4EDF8A119538}" type="presParOf" srcId="{61DABB63-B55F-47D4-B289-753513B9B134}" destId="{D5DB95AF-D36C-4528-8C6C-B5B5A0CE9608}" srcOrd="1" destOrd="0" presId="urn:microsoft.com/office/officeart/2018/5/layout/IconCircleLabelList"/>
    <dgm:cxn modelId="{A9ABC628-4E89-4CEB-901D-E1458388A89B}" type="presParOf" srcId="{61DABB63-B55F-47D4-B289-753513B9B134}" destId="{E98A7D19-97C5-4BDC-85B2-9ED7661CDAE4}" srcOrd="2" destOrd="0" presId="urn:microsoft.com/office/officeart/2018/5/layout/IconCircleLabelList"/>
    <dgm:cxn modelId="{C54CE74E-B917-4230-9B81-89D762D21925}" type="presParOf" srcId="{61DABB63-B55F-47D4-B289-753513B9B134}" destId="{3D098786-BD1C-48FA-840E-003837A7D805}" srcOrd="3" destOrd="0" presId="urn:microsoft.com/office/officeart/2018/5/layout/IconCircleLabelList"/>
    <dgm:cxn modelId="{E8A65388-7A60-46E8-9689-CB8C9306C8EA}" type="presParOf" srcId="{063C1F18-EB42-49C4-A676-0FDA2C1DC649}" destId="{F7A81E7B-410C-431E-8F1F-F0CE5CF5C83D}" srcOrd="3" destOrd="0" presId="urn:microsoft.com/office/officeart/2018/5/layout/IconCircleLabelList"/>
    <dgm:cxn modelId="{DD2A1979-8870-4674-8721-07DA80EF4BEF}" type="presParOf" srcId="{063C1F18-EB42-49C4-A676-0FDA2C1DC649}" destId="{096CB568-3641-47FB-BA4F-30097B52C0E2}" srcOrd="4" destOrd="0" presId="urn:microsoft.com/office/officeart/2018/5/layout/IconCircleLabelList"/>
    <dgm:cxn modelId="{53B5FCDA-45CD-4A00-90C8-1545CFF1A422}" type="presParOf" srcId="{096CB568-3641-47FB-BA4F-30097B52C0E2}" destId="{3388FC0B-BC01-469B-AC5F-D51D45304476}" srcOrd="0" destOrd="0" presId="urn:microsoft.com/office/officeart/2018/5/layout/IconCircleLabelList"/>
    <dgm:cxn modelId="{F7768F10-B14F-4AE1-B0C0-98434DEBE232}" type="presParOf" srcId="{096CB568-3641-47FB-BA4F-30097B52C0E2}" destId="{52E51619-69C2-47F2-A817-BC2DD27DACC1}" srcOrd="1" destOrd="0" presId="urn:microsoft.com/office/officeart/2018/5/layout/IconCircleLabelList"/>
    <dgm:cxn modelId="{B790F85A-89D2-4CC4-971B-8D4A7ED8B27F}" type="presParOf" srcId="{096CB568-3641-47FB-BA4F-30097B52C0E2}" destId="{887B58A6-F281-4869-A31A-5338766109D2}" srcOrd="2" destOrd="0" presId="urn:microsoft.com/office/officeart/2018/5/layout/IconCircleLabelList"/>
    <dgm:cxn modelId="{776F8550-BF99-4E2E-AB75-B71BAF3FC865}" type="presParOf" srcId="{096CB568-3641-47FB-BA4F-30097B52C0E2}" destId="{E55B4617-BB09-43D8-8724-B1F7F9301CD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48B421-D712-44FE-9B78-59A6B009458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6C59213-C14D-4C06-8B1C-16853562B2A6}">
      <dgm:prSet custT="1"/>
      <dgm:spPr/>
      <dgm:t>
        <a:bodyPr/>
        <a:lstStyle/>
        <a:p>
          <a:pPr>
            <a:defRPr cap="all"/>
          </a:pPr>
          <a:r>
            <a:rPr lang="en-US" sz="2800" dirty="0"/>
            <a:t>Identify vulnerabilities</a:t>
          </a:r>
        </a:p>
      </dgm:t>
    </dgm:pt>
    <dgm:pt modelId="{7A9787C9-FBC8-499C-8032-0D68B890927E}" type="parTrans" cxnId="{D8D4A0B3-98AE-478B-9525-6CF5CA683BE2}">
      <dgm:prSet/>
      <dgm:spPr/>
      <dgm:t>
        <a:bodyPr/>
        <a:lstStyle/>
        <a:p>
          <a:endParaRPr lang="en-US"/>
        </a:p>
      </dgm:t>
    </dgm:pt>
    <dgm:pt modelId="{8F7CF376-2AA0-4114-95E9-11563FEC4913}" type="sibTrans" cxnId="{D8D4A0B3-98AE-478B-9525-6CF5CA683BE2}">
      <dgm:prSet/>
      <dgm:spPr/>
      <dgm:t>
        <a:bodyPr/>
        <a:lstStyle/>
        <a:p>
          <a:endParaRPr lang="en-US"/>
        </a:p>
      </dgm:t>
    </dgm:pt>
    <dgm:pt modelId="{430BE5F5-3EE8-4D5C-A685-3B594CA29B7E}">
      <dgm:prSet custT="1"/>
      <dgm:spPr/>
      <dgm:t>
        <a:bodyPr/>
        <a:lstStyle/>
        <a:p>
          <a:pPr>
            <a:defRPr cap="all"/>
          </a:pPr>
          <a:r>
            <a:rPr lang="en-US" sz="2800" dirty="0"/>
            <a:t>Cyberattack pre-requisites</a:t>
          </a:r>
        </a:p>
      </dgm:t>
    </dgm:pt>
    <dgm:pt modelId="{93E2A6F5-A210-46E4-8077-896E96FCCAB0}" type="parTrans" cxnId="{56011E2D-AD3C-49EA-BDF2-42DECB53373E}">
      <dgm:prSet/>
      <dgm:spPr/>
      <dgm:t>
        <a:bodyPr/>
        <a:lstStyle/>
        <a:p>
          <a:endParaRPr lang="en-US"/>
        </a:p>
      </dgm:t>
    </dgm:pt>
    <dgm:pt modelId="{73DCD27A-48E1-4360-AEFE-EFD13164C6CD}" type="sibTrans" cxnId="{56011E2D-AD3C-49EA-BDF2-42DECB53373E}">
      <dgm:prSet/>
      <dgm:spPr/>
      <dgm:t>
        <a:bodyPr/>
        <a:lstStyle/>
        <a:p>
          <a:endParaRPr lang="en-US"/>
        </a:p>
      </dgm:t>
    </dgm:pt>
    <dgm:pt modelId="{C05F8FFE-0FD5-4403-94D7-EF66846A6E7D}">
      <dgm:prSet custT="1"/>
      <dgm:spPr/>
      <dgm:t>
        <a:bodyPr/>
        <a:lstStyle/>
        <a:p>
          <a:pPr>
            <a:defRPr cap="all"/>
          </a:pPr>
          <a:r>
            <a:rPr lang="en-US" sz="2800" dirty="0"/>
            <a:t>Extent of impact</a:t>
          </a:r>
        </a:p>
      </dgm:t>
    </dgm:pt>
    <dgm:pt modelId="{4FE74847-11DD-4BCC-869E-94186043165F}" type="parTrans" cxnId="{B343353F-E712-4861-B6EF-9AB24C689948}">
      <dgm:prSet/>
      <dgm:spPr/>
      <dgm:t>
        <a:bodyPr/>
        <a:lstStyle/>
        <a:p>
          <a:endParaRPr lang="en-US"/>
        </a:p>
      </dgm:t>
    </dgm:pt>
    <dgm:pt modelId="{967436D0-9AC1-46B0-8632-7629887FF6E5}" type="sibTrans" cxnId="{B343353F-E712-4861-B6EF-9AB24C689948}">
      <dgm:prSet/>
      <dgm:spPr/>
      <dgm:t>
        <a:bodyPr/>
        <a:lstStyle/>
        <a:p>
          <a:endParaRPr lang="en-US"/>
        </a:p>
      </dgm:t>
    </dgm:pt>
    <dgm:pt modelId="{C6579FAB-0AF5-4927-90C0-8FE4FA5E3BD3}">
      <dgm:prSet custT="1"/>
      <dgm:spPr/>
      <dgm:t>
        <a:bodyPr/>
        <a:lstStyle/>
        <a:p>
          <a:pPr>
            <a:defRPr cap="all"/>
          </a:pPr>
          <a:r>
            <a:rPr lang="en-US" sz="2800" dirty="0"/>
            <a:t>Consequences</a:t>
          </a:r>
        </a:p>
      </dgm:t>
    </dgm:pt>
    <dgm:pt modelId="{21D2A2A4-61F0-4E18-9373-D8ECFA2C5CC7}" type="parTrans" cxnId="{1813E5F6-26EB-46C2-89E3-856D92D62F5F}">
      <dgm:prSet/>
      <dgm:spPr/>
      <dgm:t>
        <a:bodyPr/>
        <a:lstStyle/>
        <a:p>
          <a:endParaRPr lang="en-US"/>
        </a:p>
      </dgm:t>
    </dgm:pt>
    <dgm:pt modelId="{6F65906D-3C2D-48F0-92D1-98F85A276607}" type="sibTrans" cxnId="{1813E5F6-26EB-46C2-89E3-856D92D62F5F}">
      <dgm:prSet/>
      <dgm:spPr/>
      <dgm:t>
        <a:bodyPr/>
        <a:lstStyle/>
        <a:p>
          <a:endParaRPr lang="en-US"/>
        </a:p>
      </dgm:t>
    </dgm:pt>
    <dgm:pt modelId="{0E348504-3A26-407C-A2DF-2A6515784D10}" type="pres">
      <dgm:prSet presAssocID="{E448B421-D712-44FE-9B78-59A6B0094588}" presName="root" presStyleCnt="0">
        <dgm:presLayoutVars>
          <dgm:dir/>
          <dgm:resizeHandles val="exact"/>
        </dgm:presLayoutVars>
      </dgm:prSet>
      <dgm:spPr/>
    </dgm:pt>
    <dgm:pt modelId="{3141EC88-BA44-4AEF-A20C-4DC98D79798F}" type="pres">
      <dgm:prSet presAssocID="{46C59213-C14D-4C06-8B1C-16853562B2A6}" presName="compNode" presStyleCnt="0"/>
      <dgm:spPr/>
    </dgm:pt>
    <dgm:pt modelId="{D7F31751-4F55-4AC7-B34D-52204BFCF44E}" type="pres">
      <dgm:prSet presAssocID="{46C59213-C14D-4C06-8B1C-16853562B2A6}" presName="iconBgRect" presStyleLbl="bgShp" presStyleIdx="0" presStyleCnt="4"/>
      <dgm:spPr/>
    </dgm:pt>
    <dgm:pt modelId="{72CBBE46-5CBF-4DA0-944E-E6CD980F6032}" type="pres">
      <dgm:prSet presAssocID="{46C59213-C14D-4C06-8B1C-16853562B2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C2593D4-C9C5-40F3-B4B1-CA187C819E8E}" type="pres">
      <dgm:prSet presAssocID="{46C59213-C14D-4C06-8B1C-16853562B2A6}" presName="spaceRect" presStyleCnt="0"/>
      <dgm:spPr/>
    </dgm:pt>
    <dgm:pt modelId="{BE66E9E7-D441-4EE8-A1A0-BB6007731CCA}" type="pres">
      <dgm:prSet presAssocID="{46C59213-C14D-4C06-8B1C-16853562B2A6}" presName="textRect" presStyleLbl="revTx" presStyleIdx="0" presStyleCnt="4" custScaleX="124837">
        <dgm:presLayoutVars>
          <dgm:chMax val="1"/>
          <dgm:chPref val="1"/>
        </dgm:presLayoutVars>
      </dgm:prSet>
      <dgm:spPr/>
    </dgm:pt>
    <dgm:pt modelId="{C0586132-0AA7-469B-AFB4-604108C4DEA6}" type="pres">
      <dgm:prSet presAssocID="{8F7CF376-2AA0-4114-95E9-11563FEC4913}" presName="sibTrans" presStyleCnt="0"/>
      <dgm:spPr/>
    </dgm:pt>
    <dgm:pt modelId="{DA1463A4-3A5B-44C1-8422-5126D112E059}" type="pres">
      <dgm:prSet presAssocID="{430BE5F5-3EE8-4D5C-A685-3B594CA29B7E}" presName="compNode" presStyleCnt="0"/>
      <dgm:spPr/>
    </dgm:pt>
    <dgm:pt modelId="{10DF5CB3-361A-40BA-BA2D-8296A247683D}" type="pres">
      <dgm:prSet presAssocID="{430BE5F5-3EE8-4D5C-A685-3B594CA29B7E}" presName="iconBgRect" presStyleLbl="bgShp" presStyleIdx="1" presStyleCnt="4"/>
      <dgm:spPr/>
    </dgm:pt>
    <dgm:pt modelId="{47A5C817-EF85-480C-BBBE-4F11FE6802D1}" type="pres">
      <dgm:prSet presAssocID="{430BE5F5-3EE8-4D5C-A685-3B594CA29B7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ing Cloud"/>
        </a:ext>
      </dgm:extLst>
    </dgm:pt>
    <dgm:pt modelId="{5DA99EA6-85D0-46C1-A11D-471C5437D950}" type="pres">
      <dgm:prSet presAssocID="{430BE5F5-3EE8-4D5C-A685-3B594CA29B7E}" presName="spaceRect" presStyleCnt="0"/>
      <dgm:spPr/>
    </dgm:pt>
    <dgm:pt modelId="{A6F1B308-C0C9-4AA7-829D-E9BF43D7E5EE}" type="pres">
      <dgm:prSet presAssocID="{430BE5F5-3EE8-4D5C-A685-3B594CA29B7E}" presName="textRect" presStyleLbl="revTx" presStyleIdx="1" presStyleCnt="4">
        <dgm:presLayoutVars>
          <dgm:chMax val="1"/>
          <dgm:chPref val="1"/>
        </dgm:presLayoutVars>
      </dgm:prSet>
      <dgm:spPr/>
    </dgm:pt>
    <dgm:pt modelId="{2E717AC8-F136-442E-BE53-EDD9D879D078}" type="pres">
      <dgm:prSet presAssocID="{73DCD27A-48E1-4360-AEFE-EFD13164C6CD}" presName="sibTrans" presStyleCnt="0"/>
      <dgm:spPr/>
    </dgm:pt>
    <dgm:pt modelId="{7C614E5C-F6DA-49A7-B2E1-709FC595C701}" type="pres">
      <dgm:prSet presAssocID="{C05F8FFE-0FD5-4403-94D7-EF66846A6E7D}" presName="compNode" presStyleCnt="0"/>
      <dgm:spPr/>
    </dgm:pt>
    <dgm:pt modelId="{9595A223-ED48-4C57-99B0-560411321CE6}" type="pres">
      <dgm:prSet presAssocID="{C05F8FFE-0FD5-4403-94D7-EF66846A6E7D}" presName="iconBgRect" presStyleLbl="bgShp" presStyleIdx="2" presStyleCnt="4"/>
      <dgm:spPr/>
    </dgm:pt>
    <dgm:pt modelId="{98002854-B614-4AD7-B3F2-7008F8B44DC0}" type="pres">
      <dgm:prSet presAssocID="{C05F8FFE-0FD5-4403-94D7-EF66846A6E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51562CD-27A6-4E8F-9798-D9D7369F3F4A}" type="pres">
      <dgm:prSet presAssocID="{C05F8FFE-0FD5-4403-94D7-EF66846A6E7D}" presName="spaceRect" presStyleCnt="0"/>
      <dgm:spPr/>
    </dgm:pt>
    <dgm:pt modelId="{3B7FCFBB-78D2-4709-BC58-16F52B4D53EC}" type="pres">
      <dgm:prSet presAssocID="{C05F8FFE-0FD5-4403-94D7-EF66846A6E7D}" presName="textRect" presStyleLbl="revTx" presStyleIdx="2" presStyleCnt="4">
        <dgm:presLayoutVars>
          <dgm:chMax val="1"/>
          <dgm:chPref val="1"/>
        </dgm:presLayoutVars>
      </dgm:prSet>
      <dgm:spPr/>
    </dgm:pt>
    <dgm:pt modelId="{4587A24A-9B10-43C1-A2F7-5C742647FCF4}" type="pres">
      <dgm:prSet presAssocID="{967436D0-9AC1-46B0-8632-7629887FF6E5}" presName="sibTrans" presStyleCnt="0"/>
      <dgm:spPr/>
    </dgm:pt>
    <dgm:pt modelId="{97735F2B-4CA3-4506-A388-030DED9CD745}" type="pres">
      <dgm:prSet presAssocID="{C6579FAB-0AF5-4927-90C0-8FE4FA5E3BD3}" presName="compNode" presStyleCnt="0"/>
      <dgm:spPr/>
    </dgm:pt>
    <dgm:pt modelId="{BF0BA0E9-2CF5-44A1-98B8-E1ACABBC18C9}" type="pres">
      <dgm:prSet presAssocID="{C6579FAB-0AF5-4927-90C0-8FE4FA5E3BD3}" presName="iconBgRect" presStyleLbl="bgShp" presStyleIdx="3" presStyleCnt="4"/>
      <dgm:spPr/>
    </dgm:pt>
    <dgm:pt modelId="{CC1B6D94-E38B-4FDE-AF8E-DB2E4521DD7B}" type="pres">
      <dgm:prSet presAssocID="{C6579FAB-0AF5-4927-90C0-8FE4FA5E3BD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cuffs"/>
        </a:ext>
      </dgm:extLst>
    </dgm:pt>
    <dgm:pt modelId="{E70DD7A6-9766-4F30-A0FD-2AF6B8D1820F}" type="pres">
      <dgm:prSet presAssocID="{C6579FAB-0AF5-4927-90C0-8FE4FA5E3BD3}" presName="spaceRect" presStyleCnt="0"/>
      <dgm:spPr/>
    </dgm:pt>
    <dgm:pt modelId="{FF894C93-22E5-4EB3-AED0-DA79E7975DFE}" type="pres">
      <dgm:prSet presAssocID="{C6579FAB-0AF5-4927-90C0-8FE4FA5E3BD3}" presName="textRect" presStyleLbl="revTx" presStyleIdx="3" presStyleCnt="4" custScaleX="116432">
        <dgm:presLayoutVars>
          <dgm:chMax val="1"/>
          <dgm:chPref val="1"/>
        </dgm:presLayoutVars>
      </dgm:prSet>
      <dgm:spPr/>
    </dgm:pt>
  </dgm:ptLst>
  <dgm:cxnLst>
    <dgm:cxn modelId="{169B4902-3290-4F72-AF75-0F9084B84D6A}" type="presOf" srcId="{46C59213-C14D-4C06-8B1C-16853562B2A6}" destId="{BE66E9E7-D441-4EE8-A1A0-BB6007731CCA}" srcOrd="0" destOrd="0" presId="urn:microsoft.com/office/officeart/2018/5/layout/IconCircleLabelList"/>
    <dgm:cxn modelId="{87B4F008-27BB-47C9-8217-9F00F454511E}" type="presOf" srcId="{430BE5F5-3EE8-4D5C-A685-3B594CA29B7E}" destId="{A6F1B308-C0C9-4AA7-829D-E9BF43D7E5EE}" srcOrd="0" destOrd="0" presId="urn:microsoft.com/office/officeart/2018/5/layout/IconCircleLabelList"/>
    <dgm:cxn modelId="{DC190810-1AEE-4AD7-8FC2-F617C020CE7A}" type="presOf" srcId="{C05F8FFE-0FD5-4403-94D7-EF66846A6E7D}" destId="{3B7FCFBB-78D2-4709-BC58-16F52B4D53EC}" srcOrd="0" destOrd="0" presId="urn:microsoft.com/office/officeart/2018/5/layout/IconCircleLabelList"/>
    <dgm:cxn modelId="{56011E2D-AD3C-49EA-BDF2-42DECB53373E}" srcId="{E448B421-D712-44FE-9B78-59A6B0094588}" destId="{430BE5F5-3EE8-4D5C-A685-3B594CA29B7E}" srcOrd="1" destOrd="0" parTransId="{93E2A6F5-A210-46E4-8077-896E96FCCAB0}" sibTransId="{73DCD27A-48E1-4360-AEFE-EFD13164C6CD}"/>
    <dgm:cxn modelId="{B343353F-E712-4861-B6EF-9AB24C689948}" srcId="{E448B421-D712-44FE-9B78-59A6B0094588}" destId="{C05F8FFE-0FD5-4403-94D7-EF66846A6E7D}" srcOrd="2" destOrd="0" parTransId="{4FE74847-11DD-4BCC-869E-94186043165F}" sibTransId="{967436D0-9AC1-46B0-8632-7629887FF6E5}"/>
    <dgm:cxn modelId="{349DB96A-C3AC-4414-B8BF-1C73638F8E15}" type="presOf" srcId="{E448B421-D712-44FE-9B78-59A6B0094588}" destId="{0E348504-3A26-407C-A2DF-2A6515784D10}" srcOrd="0" destOrd="0" presId="urn:microsoft.com/office/officeart/2018/5/layout/IconCircleLabelList"/>
    <dgm:cxn modelId="{980A3BA5-3F26-4ABA-B500-68878F6153C7}" type="presOf" srcId="{C6579FAB-0AF5-4927-90C0-8FE4FA5E3BD3}" destId="{FF894C93-22E5-4EB3-AED0-DA79E7975DFE}" srcOrd="0" destOrd="0" presId="urn:microsoft.com/office/officeart/2018/5/layout/IconCircleLabelList"/>
    <dgm:cxn modelId="{D8D4A0B3-98AE-478B-9525-6CF5CA683BE2}" srcId="{E448B421-D712-44FE-9B78-59A6B0094588}" destId="{46C59213-C14D-4C06-8B1C-16853562B2A6}" srcOrd="0" destOrd="0" parTransId="{7A9787C9-FBC8-499C-8032-0D68B890927E}" sibTransId="{8F7CF376-2AA0-4114-95E9-11563FEC4913}"/>
    <dgm:cxn modelId="{1813E5F6-26EB-46C2-89E3-856D92D62F5F}" srcId="{E448B421-D712-44FE-9B78-59A6B0094588}" destId="{C6579FAB-0AF5-4927-90C0-8FE4FA5E3BD3}" srcOrd="3" destOrd="0" parTransId="{21D2A2A4-61F0-4E18-9373-D8ECFA2C5CC7}" sibTransId="{6F65906D-3C2D-48F0-92D1-98F85A276607}"/>
    <dgm:cxn modelId="{761E0B30-160C-4CEE-A5E4-836ACE0A7C58}" type="presParOf" srcId="{0E348504-3A26-407C-A2DF-2A6515784D10}" destId="{3141EC88-BA44-4AEF-A20C-4DC98D79798F}" srcOrd="0" destOrd="0" presId="urn:microsoft.com/office/officeart/2018/5/layout/IconCircleLabelList"/>
    <dgm:cxn modelId="{3E828149-D2D8-4068-8D35-526C404EE59B}" type="presParOf" srcId="{3141EC88-BA44-4AEF-A20C-4DC98D79798F}" destId="{D7F31751-4F55-4AC7-B34D-52204BFCF44E}" srcOrd="0" destOrd="0" presId="urn:microsoft.com/office/officeart/2018/5/layout/IconCircleLabelList"/>
    <dgm:cxn modelId="{1AA01C98-E9A5-491D-B05F-560517E638D5}" type="presParOf" srcId="{3141EC88-BA44-4AEF-A20C-4DC98D79798F}" destId="{72CBBE46-5CBF-4DA0-944E-E6CD980F6032}" srcOrd="1" destOrd="0" presId="urn:microsoft.com/office/officeart/2018/5/layout/IconCircleLabelList"/>
    <dgm:cxn modelId="{82EE501C-5CCF-4DB5-BC9B-CBEBC4301D1D}" type="presParOf" srcId="{3141EC88-BA44-4AEF-A20C-4DC98D79798F}" destId="{8C2593D4-C9C5-40F3-B4B1-CA187C819E8E}" srcOrd="2" destOrd="0" presId="urn:microsoft.com/office/officeart/2018/5/layout/IconCircleLabelList"/>
    <dgm:cxn modelId="{231A4F7A-B0BC-4E35-98AB-284A686BB4B8}" type="presParOf" srcId="{3141EC88-BA44-4AEF-A20C-4DC98D79798F}" destId="{BE66E9E7-D441-4EE8-A1A0-BB6007731CCA}" srcOrd="3" destOrd="0" presId="urn:microsoft.com/office/officeart/2018/5/layout/IconCircleLabelList"/>
    <dgm:cxn modelId="{981E6C42-B90E-495F-AA38-54335D950035}" type="presParOf" srcId="{0E348504-3A26-407C-A2DF-2A6515784D10}" destId="{C0586132-0AA7-469B-AFB4-604108C4DEA6}" srcOrd="1" destOrd="0" presId="urn:microsoft.com/office/officeart/2018/5/layout/IconCircleLabelList"/>
    <dgm:cxn modelId="{552F0C60-E51D-432D-9F4D-BDF7B71AE672}" type="presParOf" srcId="{0E348504-3A26-407C-A2DF-2A6515784D10}" destId="{DA1463A4-3A5B-44C1-8422-5126D112E059}" srcOrd="2" destOrd="0" presId="urn:microsoft.com/office/officeart/2018/5/layout/IconCircleLabelList"/>
    <dgm:cxn modelId="{2E234C9C-4A9D-417B-BCA1-7801C35F74A1}" type="presParOf" srcId="{DA1463A4-3A5B-44C1-8422-5126D112E059}" destId="{10DF5CB3-361A-40BA-BA2D-8296A247683D}" srcOrd="0" destOrd="0" presId="urn:microsoft.com/office/officeart/2018/5/layout/IconCircleLabelList"/>
    <dgm:cxn modelId="{6F718DF2-75DF-4E14-9972-3C82759350E1}" type="presParOf" srcId="{DA1463A4-3A5B-44C1-8422-5126D112E059}" destId="{47A5C817-EF85-480C-BBBE-4F11FE6802D1}" srcOrd="1" destOrd="0" presId="urn:microsoft.com/office/officeart/2018/5/layout/IconCircleLabelList"/>
    <dgm:cxn modelId="{9D56A7C2-D177-49C2-9B1F-27A2D739E328}" type="presParOf" srcId="{DA1463A4-3A5B-44C1-8422-5126D112E059}" destId="{5DA99EA6-85D0-46C1-A11D-471C5437D950}" srcOrd="2" destOrd="0" presId="urn:microsoft.com/office/officeart/2018/5/layout/IconCircleLabelList"/>
    <dgm:cxn modelId="{89FCAC2D-3BC5-467F-B325-E1DD75D298B3}" type="presParOf" srcId="{DA1463A4-3A5B-44C1-8422-5126D112E059}" destId="{A6F1B308-C0C9-4AA7-829D-E9BF43D7E5EE}" srcOrd="3" destOrd="0" presId="urn:microsoft.com/office/officeart/2018/5/layout/IconCircleLabelList"/>
    <dgm:cxn modelId="{CECCE26B-0167-4CEF-9A93-8D92710CE374}" type="presParOf" srcId="{0E348504-3A26-407C-A2DF-2A6515784D10}" destId="{2E717AC8-F136-442E-BE53-EDD9D879D078}" srcOrd="3" destOrd="0" presId="urn:microsoft.com/office/officeart/2018/5/layout/IconCircleLabelList"/>
    <dgm:cxn modelId="{0582CB12-4A6F-4C11-8E0A-AD970EB7427C}" type="presParOf" srcId="{0E348504-3A26-407C-A2DF-2A6515784D10}" destId="{7C614E5C-F6DA-49A7-B2E1-709FC595C701}" srcOrd="4" destOrd="0" presId="urn:microsoft.com/office/officeart/2018/5/layout/IconCircleLabelList"/>
    <dgm:cxn modelId="{512A71AC-AE98-4F20-9026-7780E0900D68}" type="presParOf" srcId="{7C614E5C-F6DA-49A7-B2E1-709FC595C701}" destId="{9595A223-ED48-4C57-99B0-560411321CE6}" srcOrd="0" destOrd="0" presId="urn:microsoft.com/office/officeart/2018/5/layout/IconCircleLabelList"/>
    <dgm:cxn modelId="{9B500ECD-7E5C-4926-9277-E9019334EC25}" type="presParOf" srcId="{7C614E5C-F6DA-49A7-B2E1-709FC595C701}" destId="{98002854-B614-4AD7-B3F2-7008F8B44DC0}" srcOrd="1" destOrd="0" presId="urn:microsoft.com/office/officeart/2018/5/layout/IconCircleLabelList"/>
    <dgm:cxn modelId="{C455713E-A38B-4203-AF59-CB79705997FA}" type="presParOf" srcId="{7C614E5C-F6DA-49A7-B2E1-709FC595C701}" destId="{C51562CD-27A6-4E8F-9798-D9D7369F3F4A}" srcOrd="2" destOrd="0" presId="urn:microsoft.com/office/officeart/2018/5/layout/IconCircleLabelList"/>
    <dgm:cxn modelId="{C2139E0C-7FDD-4A91-B790-0AE6216E9C56}" type="presParOf" srcId="{7C614E5C-F6DA-49A7-B2E1-709FC595C701}" destId="{3B7FCFBB-78D2-4709-BC58-16F52B4D53EC}" srcOrd="3" destOrd="0" presId="urn:microsoft.com/office/officeart/2018/5/layout/IconCircleLabelList"/>
    <dgm:cxn modelId="{6BF92F27-F0E6-4F09-909E-59FE97E02FFC}" type="presParOf" srcId="{0E348504-3A26-407C-A2DF-2A6515784D10}" destId="{4587A24A-9B10-43C1-A2F7-5C742647FCF4}" srcOrd="5" destOrd="0" presId="urn:microsoft.com/office/officeart/2018/5/layout/IconCircleLabelList"/>
    <dgm:cxn modelId="{4B3ED994-3B0D-4640-AB83-C790A8066040}" type="presParOf" srcId="{0E348504-3A26-407C-A2DF-2A6515784D10}" destId="{97735F2B-4CA3-4506-A388-030DED9CD745}" srcOrd="6" destOrd="0" presId="urn:microsoft.com/office/officeart/2018/5/layout/IconCircleLabelList"/>
    <dgm:cxn modelId="{848C8E53-82FD-4AA2-B4CA-01DF5DCC9123}" type="presParOf" srcId="{97735F2B-4CA3-4506-A388-030DED9CD745}" destId="{BF0BA0E9-2CF5-44A1-98B8-E1ACABBC18C9}" srcOrd="0" destOrd="0" presId="urn:microsoft.com/office/officeart/2018/5/layout/IconCircleLabelList"/>
    <dgm:cxn modelId="{2C8421FC-6ED1-427F-9E21-31CA2CF848DD}" type="presParOf" srcId="{97735F2B-4CA3-4506-A388-030DED9CD745}" destId="{CC1B6D94-E38B-4FDE-AF8E-DB2E4521DD7B}" srcOrd="1" destOrd="0" presId="urn:microsoft.com/office/officeart/2018/5/layout/IconCircleLabelList"/>
    <dgm:cxn modelId="{47ECD939-7D12-40C2-9E86-102CBB8BADB4}" type="presParOf" srcId="{97735F2B-4CA3-4506-A388-030DED9CD745}" destId="{E70DD7A6-9766-4F30-A0FD-2AF6B8D1820F}" srcOrd="2" destOrd="0" presId="urn:microsoft.com/office/officeart/2018/5/layout/IconCircleLabelList"/>
    <dgm:cxn modelId="{AA6BB269-3F36-46E2-AC1D-70C3A77DD4D1}" type="presParOf" srcId="{97735F2B-4CA3-4506-A388-030DED9CD745}" destId="{FF894C93-22E5-4EB3-AED0-DA79E7975DF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B04823-CCC3-49D8-925B-D8200D3FE49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05421D6-00C8-436F-A76E-E687AD229D3A}">
      <dgm:prSet/>
      <dgm:spPr/>
      <dgm:t>
        <a:bodyPr/>
        <a:lstStyle/>
        <a:p>
          <a:pPr>
            <a:defRPr b="1"/>
          </a:pPr>
          <a:r>
            <a:rPr lang="en-US"/>
            <a:t>Identify potential adversaries </a:t>
          </a:r>
        </a:p>
      </dgm:t>
    </dgm:pt>
    <dgm:pt modelId="{ED60DBD1-5E32-4437-9090-A9E5E0E364A2}" type="parTrans" cxnId="{9179DCCF-6AED-47D3-9605-1A88121E3E88}">
      <dgm:prSet/>
      <dgm:spPr/>
      <dgm:t>
        <a:bodyPr/>
        <a:lstStyle/>
        <a:p>
          <a:endParaRPr lang="en-US"/>
        </a:p>
      </dgm:t>
    </dgm:pt>
    <dgm:pt modelId="{3F2E3D2A-D2B2-47A7-8FE5-FEDAD0BE7ED2}" type="sibTrans" cxnId="{9179DCCF-6AED-47D3-9605-1A88121E3E88}">
      <dgm:prSet/>
      <dgm:spPr/>
      <dgm:t>
        <a:bodyPr/>
        <a:lstStyle/>
        <a:p>
          <a:endParaRPr lang="en-US"/>
        </a:p>
      </dgm:t>
    </dgm:pt>
    <dgm:pt modelId="{E1BBEEBC-B150-4956-8931-73D56DCFC260}">
      <dgm:prSet/>
      <dgm:spPr/>
      <dgm:t>
        <a:bodyPr/>
        <a:lstStyle/>
        <a:p>
          <a:pPr>
            <a:defRPr b="1"/>
          </a:pPr>
          <a:r>
            <a:rPr lang="en-US"/>
            <a:t>Identify their characteristics</a:t>
          </a:r>
        </a:p>
      </dgm:t>
    </dgm:pt>
    <dgm:pt modelId="{102BA45B-8D30-4FDB-851D-8B9C3DA13E4C}" type="parTrans" cxnId="{21A9B73E-5A6D-4F2B-91B9-2D6A0C2CD955}">
      <dgm:prSet/>
      <dgm:spPr/>
      <dgm:t>
        <a:bodyPr/>
        <a:lstStyle/>
        <a:p>
          <a:endParaRPr lang="en-US"/>
        </a:p>
      </dgm:t>
    </dgm:pt>
    <dgm:pt modelId="{9F116B00-454F-4325-BE32-23B1D1D16B26}" type="sibTrans" cxnId="{21A9B73E-5A6D-4F2B-91B9-2D6A0C2CD955}">
      <dgm:prSet/>
      <dgm:spPr/>
      <dgm:t>
        <a:bodyPr/>
        <a:lstStyle/>
        <a:p>
          <a:endParaRPr lang="en-US"/>
        </a:p>
      </dgm:t>
    </dgm:pt>
    <dgm:pt modelId="{606631A1-AA88-48E6-8014-65FDD26944D2}">
      <dgm:prSet custT="1"/>
      <dgm:spPr/>
      <dgm:t>
        <a:bodyPr/>
        <a:lstStyle/>
        <a:p>
          <a:r>
            <a:rPr lang="en-US" sz="2800" dirty="0"/>
            <a:t>Motivations</a:t>
          </a:r>
        </a:p>
      </dgm:t>
    </dgm:pt>
    <dgm:pt modelId="{1F90A56F-249E-48FE-B4C0-6A6ADFF43585}" type="parTrans" cxnId="{F29CF65B-11AD-4557-82EC-301852784100}">
      <dgm:prSet/>
      <dgm:spPr/>
      <dgm:t>
        <a:bodyPr/>
        <a:lstStyle/>
        <a:p>
          <a:endParaRPr lang="en-US"/>
        </a:p>
      </dgm:t>
    </dgm:pt>
    <dgm:pt modelId="{9C0E271E-5A18-4A80-B626-234B4C3FFDFC}" type="sibTrans" cxnId="{F29CF65B-11AD-4557-82EC-301852784100}">
      <dgm:prSet/>
      <dgm:spPr/>
      <dgm:t>
        <a:bodyPr/>
        <a:lstStyle/>
        <a:p>
          <a:endParaRPr lang="en-US"/>
        </a:p>
      </dgm:t>
    </dgm:pt>
    <dgm:pt modelId="{8DEF2367-1C29-48C4-99F1-77B9BA1C4D9A}">
      <dgm:prSet custT="1"/>
      <dgm:spPr/>
      <dgm:t>
        <a:bodyPr/>
        <a:lstStyle/>
        <a:p>
          <a:r>
            <a:rPr lang="en-US" sz="2800" dirty="0"/>
            <a:t>Capabilities</a:t>
          </a:r>
        </a:p>
      </dgm:t>
    </dgm:pt>
    <dgm:pt modelId="{2924375B-CFDE-4A10-B5DC-2321319410F4}" type="parTrans" cxnId="{B142005F-F0B3-4D60-ADF8-596422F93654}">
      <dgm:prSet/>
      <dgm:spPr/>
      <dgm:t>
        <a:bodyPr/>
        <a:lstStyle/>
        <a:p>
          <a:endParaRPr lang="en-US"/>
        </a:p>
      </dgm:t>
    </dgm:pt>
    <dgm:pt modelId="{A4F34D27-E9A6-4C62-BFC9-262DBA4EE94D}" type="sibTrans" cxnId="{B142005F-F0B3-4D60-ADF8-596422F93654}">
      <dgm:prSet/>
      <dgm:spPr/>
      <dgm:t>
        <a:bodyPr/>
        <a:lstStyle/>
        <a:p>
          <a:endParaRPr lang="en-US"/>
        </a:p>
      </dgm:t>
    </dgm:pt>
    <dgm:pt modelId="{F9377508-271B-4A85-AE13-D1656C641F4A}" type="pres">
      <dgm:prSet presAssocID="{97B04823-CCC3-49D8-925B-D8200D3FE493}" presName="root" presStyleCnt="0">
        <dgm:presLayoutVars>
          <dgm:dir/>
          <dgm:resizeHandles val="exact"/>
        </dgm:presLayoutVars>
      </dgm:prSet>
      <dgm:spPr/>
    </dgm:pt>
    <dgm:pt modelId="{182D94E6-5DE2-451A-B0F5-6852A091C670}" type="pres">
      <dgm:prSet presAssocID="{C05421D6-00C8-436F-A76E-E687AD229D3A}" presName="compNode" presStyleCnt="0"/>
      <dgm:spPr/>
    </dgm:pt>
    <dgm:pt modelId="{59768850-FED6-45D7-B01D-13862FDE6DCD}" type="pres">
      <dgm:prSet presAssocID="{C05421D6-00C8-436F-A76E-E687AD229D3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ECCFF5C-B495-4E6D-9789-83C1FCC247DD}" type="pres">
      <dgm:prSet presAssocID="{C05421D6-00C8-436F-A76E-E687AD229D3A}" presName="iconSpace" presStyleCnt="0"/>
      <dgm:spPr/>
    </dgm:pt>
    <dgm:pt modelId="{50EB1033-6225-4019-AC99-0E41EE24F20A}" type="pres">
      <dgm:prSet presAssocID="{C05421D6-00C8-436F-A76E-E687AD229D3A}" presName="parTx" presStyleLbl="revTx" presStyleIdx="0" presStyleCnt="4">
        <dgm:presLayoutVars>
          <dgm:chMax val="0"/>
          <dgm:chPref val="0"/>
        </dgm:presLayoutVars>
      </dgm:prSet>
      <dgm:spPr/>
    </dgm:pt>
    <dgm:pt modelId="{25108FC5-0CAF-41D7-B046-7CFF7599D932}" type="pres">
      <dgm:prSet presAssocID="{C05421D6-00C8-436F-A76E-E687AD229D3A}" presName="txSpace" presStyleCnt="0"/>
      <dgm:spPr/>
    </dgm:pt>
    <dgm:pt modelId="{E715CE7A-9752-4D25-93AF-3EF77370F0F7}" type="pres">
      <dgm:prSet presAssocID="{C05421D6-00C8-436F-A76E-E687AD229D3A}" presName="desTx" presStyleLbl="revTx" presStyleIdx="1" presStyleCnt="4">
        <dgm:presLayoutVars/>
      </dgm:prSet>
      <dgm:spPr/>
    </dgm:pt>
    <dgm:pt modelId="{AF326F49-9DB7-4687-8872-669BFA2C6F3D}" type="pres">
      <dgm:prSet presAssocID="{3F2E3D2A-D2B2-47A7-8FE5-FEDAD0BE7ED2}" presName="sibTrans" presStyleCnt="0"/>
      <dgm:spPr/>
    </dgm:pt>
    <dgm:pt modelId="{668C26AA-A044-4F0E-AB3C-CB25ACDD4A86}" type="pres">
      <dgm:prSet presAssocID="{E1BBEEBC-B150-4956-8931-73D56DCFC260}" presName="compNode" presStyleCnt="0"/>
      <dgm:spPr/>
    </dgm:pt>
    <dgm:pt modelId="{70B9C7E3-C3ED-477A-AEE1-1CDD8EE0CDA2}" type="pres">
      <dgm:prSet presAssocID="{E1BBEEBC-B150-4956-8931-73D56DCFC26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E811F8C-2B9F-4D6B-9425-63E5DF845D34}" type="pres">
      <dgm:prSet presAssocID="{E1BBEEBC-B150-4956-8931-73D56DCFC260}" presName="iconSpace" presStyleCnt="0"/>
      <dgm:spPr/>
    </dgm:pt>
    <dgm:pt modelId="{1D479C85-B8C5-4A92-B15F-6567DAED77C7}" type="pres">
      <dgm:prSet presAssocID="{E1BBEEBC-B150-4956-8931-73D56DCFC260}" presName="parTx" presStyleLbl="revTx" presStyleIdx="2" presStyleCnt="4">
        <dgm:presLayoutVars>
          <dgm:chMax val="0"/>
          <dgm:chPref val="0"/>
        </dgm:presLayoutVars>
      </dgm:prSet>
      <dgm:spPr/>
    </dgm:pt>
    <dgm:pt modelId="{23322A6D-C102-4C12-9289-904A0DC5877E}" type="pres">
      <dgm:prSet presAssocID="{E1BBEEBC-B150-4956-8931-73D56DCFC260}" presName="txSpace" presStyleCnt="0"/>
      <dgm:spPr/>
    </dgm:pt>
    <dgm:pt modelId="{395A81ED-F26B-49C9-9155-91164C164195}" type="pres">
      <dgm:prSet presAssocID="{E1BBEEBC-B150-4956-8931-73D56DCFC260}" presName="desTx" presStyleLbl="revTx" presStyleIdx="3" presStyleCnt="4">
        <dgm:presLayoutVars/>
      </dgm:prSet>
      <dgm:spPr/>
    </dgm:pt>
  </dgm:ptLst>
  <dgm:cxnLst>
    <dgm:cxn modelId="{2D38CB09-8DCF-4032-A882-3310A45E6CD0}" type="presOf" srcId="{C05421D6-00C8-436F-A76E-E687AD229D3A}" destId="{50EB1033-6225-4019-AC99-0E41EE24F20A}" srcOrd="0" destOrd="0" presId="urn:microsoft.com/office/officeart/2018/5/layout/CenteredIconLabelDescriptionList"/>
    <dgm:cxn modelId="{D4515213-1620-4130-84BD-0CDF8DB8370C}" type="presOf" srcId="{8DEF2367-1C29-48C4-99F1-77B9BA1C4D9A}" destId="{395A81ED-F26B-49C9-9155-91164C164195}" srcOrd="0" destOrd="1" presId="urn:microsoft.com/office/officeart/2018/5/layout/CenteredIconLabelDescriptionList"/>
    <dgm:cxn modelId="{0C3BF524-7D0D-4246-8D10-0A04A99862D0}" type="presOf" srcId="{97B04823-CCC3-49D8-925B-D8200D3FE493}" destId="{F9377508-271B-4A85-AE13-D1656C641F4A}" srcOrd="0" destOrd="0" presId="urn:microsoft.com/office/officeart/2018/5/layout/CenteredIconLabelDescriptionList"/>
    <dgm:cxn modelId="{21A9B73E-5A6D-4F2B-91B9-2D6A0C2CD955}" srcId="{97B04823-CCC3-49D8-925B-D8200D3FE493}" destId="{E1BBEEBC-B150-4956-8931-73D56DCFC260}" srcOrd="1" destOrd="0" parTransId="{102BA45B-8D30-4FDB-851D-8B9C3DA13E4C}" sibTransId="{9F116B00-454F-4325-BE32-23B1D1D16B26}"/>
    <dgm:cxn modelId="{F29CF65B-11AD-4557-82EC-301852784100}" srcId="{E1BBEEBC-B150-4956-8931-73D56DCFC260}" destId="{606631A1-AA88-48E6-8014-65FDD26944D2}" srcOrd="0" destOrd="0" parTransId="{1F90A56F-249E-48FE-B4C0-6A6ADFF43585}" sibTransId="{9C0E271E-5A18-4A80-B626-234B4C3FFDFC}"/>
    <dgm:cxn modelId="{B142005F-F0B3-4D60-ADF8-596422F93654}" srcId="{E1BBEEBC-B150-4956-8931-73D56DCFC260}" destId="{8DEF2367-1C29-48C4-99F1-77B9BA1C4D9A}" srcOrd="1" destOrd="0" parTransId="{2924375B-CFDE-4A10-B5DC-2321319410F4}" sibTransId="{A4F34D27-E9A6-4C62-BFC9-262DBA4EE94D}"/>
    <dgm:cxn modelId="{CA1311B0-ACAA-4B4D-AED9-50798F894EC6}" type="presOf" srcId="{606631A1-AA88-48E6-8014-65FDD26944D2}" destId="{395A81ED-F26B-49C9-9155-91164C164195}" srcOrd="0" destOrd="0" presId="urn:microsoft.com/office/officeart/2018/5/layout/CenteredIconLabelDescriptionList"/>
    <dgm:cxn modelId="{42D9AECD-DD60-4ABB-8F28-A0C2A1008AFE}" type="presOf" srcId="{E1BBEEBC-B150-4956-8931-73D56DCFC260}" destId="{1D479C85-B8C5-4A92-B15F-6567DAED77C7}" srcOrd="0" destOrd="0" presId="urn:microsoft.com/office/officeart/2018/5/layout/CenteredIconLabelDescriptionList"/>
    <dgm:cxn modelId="{9179DCCF-6AED-47D3-9605-1A88121E3E88}" srcId="{97B04823-CCC3-49D8-925B-D8200D3FE493}" destId="{C05421D6-00C8-436F-A76E-E687AD229D3A}" srcOrd="0" destOrd="0" parTransId="{ED60DBD1-5E32-4437-9090-A9E5E0E364A2}" sibTransId="{3F2E3D2A-D2B2-47A7-8FE5-FEDAD0BE7ED2}"/>
    <dgm:cxn modelId="{90A5C0A5-AAE2-499C-AC96-FEF0EADB6467}" type="presParOf" srcId="{F9377508-271B-4A85-AE13-D1656C641F4A}" destId="{182D94E6-5DE2-451A-B0F5-6852A091C670}" srcOrd="0" destOrd="0" presId="urn:microsoft.com/office/officeart/2018/5/layout/CenteredIconLabelDescriptionList"/>
    <dgm:cxn modelId="{5D3956A9-30BA-4E08-8535-296689342DB9}" type="presParOf" srcId="{182D94E6-5DE2-451A-B0F5-6852A091C670}" destId="{59768850-FED6-45D7-B01D-13862FDE6DCD}" srcOrd="0" destOrd="0" presId="urn:microsoft.com/office/officeart/2018/5/layout/CenteredIconLabelDescriptionList"/>
    <dgm:cxn modelId="{78ED17B5-0964-49D4-ADDE-50AE193BE9A1}" type="presParOf" srcId="{182D94E6-5DE2-451A-B0F5-6852A091C670}" destId="{AECCFF5C-B495-4E6D-9789-83C1FCC247DD}" srcOrd="1" destOrd="0" presId="urn:microsoft.com/office/officeart/2018/5/layout/CenteredIconLabelDescriptionList"/>
    <dgm:cxn modelId="{49B90FD7-CA23-4B5A-A75D-199DB33AF751}" type="presParOf" srcId="{182D94E6-5DE2-451A-B0F5-6852A091C670}" destId="{50EB1033-6225-4019-AC99-0E41EE24F20A}" srcOrd="2" destOrd="0" presId="urn:microsoft.com/office/officeart/2018/5/layout/CenteredIconLabelDescriptionList"/>
    <dgm:cxn modelId="{93126067-B42E-459A-8160-5A59F8B47E97}" type="presParOf" srcId="{182D94E6-5DE2-451A-B0F5-6852A091C670}" destId="{25108FC5-0CAF-41D7-B046-7CFF7599D932}" srcOrd="3" destOrd="0" presId="urn:microsoft.com/office/officeart/2018/5/layout/CenteredIconLabelDescriptionList"/>
    <dgm:cxn modelId="{56F112FE-8A99-4793-9A33-D38684FDDA9F}" type="presParOf" srcId="{182D94E6-5DE2-451A-B0F5-6852A091C670}" destId="{E715CE7A-9752-4D25-93AF-3EF77370F0F7}" srcOrd="4" destOrd="0" presId="urn:microsoft.com/office/officeart/2018/5/layout/CenteredIconLabelDescriptionList"/>
    <dgm:cxn modelId="{FE50F054-4139-4A69-B69B-F84BBE631AC5}" type="presParOf" srcId="{F9377508-271B-4A85-AE13-D1656C641F4A}" destId="{AF326F49-9DB7-4687-8872-669BFA2C6F3D}" srcOrd="1" destOrd="0" presId="urn:microsoft.com/office/officeart/2018/5/layout/CenteredIconLabelDescriptionList"/>
    <dgm:cxn modelId="{C6068578-42DF-4B41-8035-9E4AC3A255A4}" type="presParOf" srcId="{F9377508-271B-4A85-AE13-D1656C641F4A}" destId="{668C26AA-A044-4F0E-AB3C-CB25ACDD4A86}" srcOrd="2" destOrd="0" presId="urn:microsoft.com/office/officeart/2018/5/layout/CenteredIconLabelDescriptionList"/>
    <dgm:cxn modelId="{B3AA088D-D0CF-4D9A-86F5-961003259FD8}" type="presParOf" srcId="{668C26AA-A044-4F0E-AB3C-CB25ACDD4A86}" destId="{70B9C7E3-C3ED-477A-AEE1-1CDD8EE0CDA2}" srcOrd="0" destOrd="0" presId="urn:microsoft.com/office/officeart/2018/5/layout/CenteredIconLabelDescriptionList"/>
    <dgm:cxn modelId="{2613E3E1-204C-4CBA-9B63-AA8695B9854A}" type="presParOf" srcId="{668C26AA-A044-4F0E-AB3C-CB25ACDD4A86}" destId="{5E811F8C-2B9F-4D6B-9425-63E5DF845D34}" srcOrd="1" destOrd="0" presId="urn:microsoft.com/office/officeart/2018/5/layout/CenteredIconLabelDescriptionList"/>
    <dgm:cxn modelId="{2BB773F5-8D2A-4EDB-8AE8-54F4539B630C}" type="presParOf" srcId="{668C26AA-A044-4F0E-AB3C-CB25ACDD4A86}" destId="{1D479C85-B8C5-4A92-B15F-6567DAED77C7}" srcOrd="2" destOrd="0" presId="urn:microsoft.com/office/officeart/2018/5/layout/CenteredIconLabelDescriptionList"/>
    <dgm:cxn modelId="{585C9C34-E6E2-41EE-B349-66692E389CDF}" type="presParOf" srcId="{668C26AA-A044-4F0E-AB3C-CB25ACDD4A86}" destId="{23322A6D-C102-4C12-9289-904A0DC5877E}" srcOrd="3" destOrd="0" presId="urn:microsoft.com/office/officeart/2018/5/layout/CenteredIconLabelDescriptionList"/>
    <dgm:cxn modelId="{8765C4F4-18A8-4012-923E-1A4A5BFAE90F}" type="presParOf" srcId="{668C26AA-A044-4F0E-AB3C-CB25ACDD4A86}" destId="{395A81ED-F26B-49C9-9155-91164C16419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399FE8-6D1B-4E95-ACCF-2068EDFCC39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75F3EC-F372-4B64-8639-FD393057F9FD}">
      <dgm:prSet/>
      <dgm:spPr/>
      <dgm:t>
        <a:bodyPr/>
        <a:lstStyle/>
        <a:p>
          <a:r>
            <a:rPr lang="en-US" dirty="0"/>
            <a:t>Changing the conversation</a:t>
          </a:r>
        </a:p>
      </dgm:t>
    </dgm:pt>
    <dgm:pt modelId="{C1A54F6F-C65A-4093-A603-1BF14047EBDD}" type="parTrans" cxnId="{AC25C52E-3D6F-4170-B234-993F597715B7}">
      <dgm:prSet/>
      <dgm:spPr/>
      <dgm:t>
        <a:bodyPr/>
        <a:lstStyle/>
        <a:p>
          <a:endParaRPr lang="en-US"/>
        </a:p>
      </dgm:t>
    </dgm:pt>
    <dgm:pt modelId="{BE45296F-2129-428C-A473-005C18ABBE84}" type="sibTrans" cxnId="{AC25C52E-3D6F-4170-B234-993F597715B7}">
      <dgm:prSet/>
      <dgm:spPr/>
      <dgm:t>
        <a:bodyPr/>
        <a:lstStyle/>
        <a:p>
          <a:endParaRPr lang="en-US"/>
        </a:p>
      </dgm:t>
    </dgm:pt>
    <dgm:pt modelId="{1B2FFAE0-C7A6-475D-AAAF-4094C6C568DD}">
      <dgm:prSet/>
      <dgm:spPr/>
      <dgm:t>
        <a:bodyPr/>
        <a:lstStyle/>
        <a:p>
          <a:r>
            <a:rPr lang="en-US" dirty="0"/>
            <a:t>Putting technical information in context</a:t>
          </a:r>
        </a:p>
      </dgm:t>
    </dgm:pt>
    <dgm:pt modelId="{9DDB6B27-02BF-4ABF-A371-947FDA7602E5}" type="parTrans" cxnId="{B53C8927-542D-4609-BC2D-8BE47372D5B6}">
      <dgm:prSet/>
      <dgm:spPr/>
      <dgm:t>
        <a:bodyPr/>
        <a:lstStyle/>
        <a:p>
          <a:endParaRPr lang="en-US"/>
        </a:p>
      </dgm:t>
    </dgm:pt>
    <dgm:pt modelId="{009FD87A-435A-4F86-B7D6-ABCC6328FB5C}" type="sibTrans" cxnId="{B53C8927-542D-4609-BC2D-8BE47372D5B6}">
      <dgm:prSet/>
      <dgm:spPr/>
      <dgm:t>
        <a:bodyPr/>
        <a:lstStyle/>
        <a:p>
          <a:endParaRPr lang="en-US"/>
        </a:p>
      </dgm:t>
    </dgm:pt>
    <dgm:pt modelId="{700FFDB5-76EF-494A-B614-5B19186C0860}">
      <dgm:prSet/>
      <dgm:spPr/>
      <dgm:t>
        <a:bodyPr/>
        <a:lstStyle/>
        <a:p>
          <a:r>
            <a:rPr lang="en-US" dirty="0"/>
            <a:t>Providing a practical approach</a:t>
          </a:r>
        </a:p>
      </dgm:t>
    </dgm:pt>
    <dgm:pt modelId="{F2A43161-3DE0-4176-B73F-0AC1963B9538}" type="parTrans" cxnId="{64CF0FF0-F10F-449C-8E83-E5DBCAE571AD}">
      <dgm:prSet/>
      <dgm:spPr/>
      <dgm:t>
        <a:bodyPr/>
        <a:lstStyle/>
        <a:p>
          <a:endParaRPr lang="en-US"/>
        </a:p>
      </dgm:t>
    </dgm:pt>
    <dgm:pt modelId="{6D3F820B-975F-4A1F-8B4C-DCB24A5C2624}" type="sibTrans" cxnId="{64CF0FF0-F10F-449C-8E83-E5DBCAE571AD}">
      <dgm:prSet/>
      <dgm:spPr/>
      <dgm:t>
        <a:bodyPr/>
        <a:lstStyle/>
        <a:p>
          <a:endParaRPr lang="en-US"/>
        </a:p>
      </dgm:t>
    </dgm:pt>
    <dgm:pt modelId="{C503EC63-6FAD-4344-9BEF-B92C1C557699}">
      <dgm:prSet/>
      <dgm:spPr/>
      <dgm:t>
        <a:bodyPr/>
        <a:lstStyle/>
        <a:p>
          <a:r>
            <a:rPr lang="en-US" dirty="0"/>
            <a:t>Fostering collaboration and consensus</a:t>
          </a:r>
        </a:p>
      </dgm:t>
    </dgm:pt>
    <dgm:pt modelId="{C4E577C6-C3DE-46C4-89A5-3BE7E311DE60}" type="parTrans" cxnId="{00363C20-D659-49EB-8C69-285C7630DDB1}">
      <dgm:prSet/>
      <dgm:spPr/>
      <dgm:t>
        <a:bodyPr/>
        <a:lstStyle/>
        <a:p>
          <a:endParaRPr lang="en-US"/>
        </a:p>
      </dgm:t>
    </dgm:pt>
    <dgm:pt modelId="{3E48CAC0-F051-409A-A6AF-E5CA164D1451}" type="sibTrans" cxnId="{00363C20-D659-49EB-8C69-285C7630DDB1}">
      <dgm:prSet/>
      <dgm:spPr/>
      <dgm:t>
        <a:bodyPr/>
        <a:lstStyle/>
        <a:p>
          <a:endParaRPr lang="en-US"/>
        </a:p>
      </dgm:t>
    </dgm:pt>
    <dgm:pt modelId="{DCD8C963-D12B-4BCA-B82F-81E2F959CA86}">
      <dgm:prSet/>
      <dgm:spPr/>
      <dgm:t>
        <a:bodyPr/>
        <a:lstStyle/>
        <a:p>
          <a:r>
            <a:rPr lang="en-US" dirty="0"/>
            <a:t>Unifying cyber and business risk related information</a:t>
          </a:r>
        </a:p>
      </dgm:t>
    </dgm:pt>
    <dgm:pt modelId="{1CF17A7D-F247-4EEA-959D-481B262B110E}" type="parTrans" cxnId="{0B649668-C06B-4DA6-8B02-C57136FFCADE}">
      <dgm:prSet/>
      <dgm:spPr/>
      <dgm:t>
        <a:bodyPr/>
        <a:lstStyle/>
        <a:p>
          <a:endParaRPr lang="en-US"/>
        </a:p>
      </dgm:t>
    </dgm:pt>
    <dgm:pt modelId="{7CA4CA0B-C6A7-4E54-801A-2966CD6EB1BE}" type="sibTrans" cxnId="{0B649668-C06B-4DA6-8B02-C57136FFCADE}">
      <dgm:prSet/>
      <dgm:spPr/>
      <dgm:t>
        <a:bodyPr/>
        <a:lstStyle/>
        <a:p>
          <a:endParaRPr lang="en-US"/>
        </a:p>
      </dgm:t>
    </dgm:pt>
    <dgm:pt modelId="{F55D7C10-0296-4FFB-8C19-0F27A06A415B}">
      <dgm:prSet/>
      <dgm:spPr/>
      <dgm:t>
        <a:bodyPr/>
        <a:lstStyle/>
        <a:p>
          <a:r>
            <a:rPr lang="en-US" dirty="0"/>
            <a:t>Forming the foundation of all digital stewardship duties</a:t>
          </a:r>
        </a:p>
      </dgm:t>
    </dgm:pt>
    <dgm:pt modelId="{34BF55DB-89C4-4B39-83FF-3DCC7F3E06D4}" type="parTrans" cxnId="{2A677C1A-C399-42D2-A725-6D2FB3C807F1}">
      <dgm:prSet/>
      <dgm:spPr/>
      <dgm:t>
        <a:bodyPr/>
        <a:lstStyle/>
        <a:p>
          <a:endParaRPr lang="en-US"/>
        </a:p>
      </dgm:t>
    </dgm:pt>
    <dgm:pt modelId="{41180552-BB23-498F-A072-08850A5E11EE}" type="sibTrans" cxnId="{2A677C1A-C399-42D2-A725-6D2FB3C807F1}">
      <dgm:prSet/>
      <dgm:spPr/>
      <dgm:t>
        <a:bodyPr/>
        <a:lstStyle/>
        <a:p>
          <a:endParaRPr lang="en-US"/>
        </a:p>
      </dgm:t>
    </dgm:pt>
    <dgm:pt modelId="{E0B3B8BF-A203-4054-B574-1F158E10360A}">
      <dgm:prSet/>
      <dgm:spPr/>
      <dgm:t>
        <a:bodyPr/>
        <a:lstStyle/>
        <a:p>
          <a:r>
            <a:rPr lang="en-US" dirty="0"/>
            <a:t>Facilitating board engagement and oversight</a:t>
          </a:r>
        </a:p>
      </dgm:t>
    </dgm:pt>
    <dgm:pt modelId="{0FA1E416-A15A-4DF9-B4A2-A6CBA58F285E}" type="parTrans" cxnId="{54AED68C-F541-4BF4-B614-B6AFA37B64AB}">
      <dgm:prSet/>
      <dgm:spPr/>
      <dgm:t>
        <a:bodyPr/>
        <a:lstStyle/>
        <a:p>
          <a:endParaRPr lang="en-US"/>
        </a:p>
      </dgm:t>
    </dgm:pt>
    <dgm:pt modelId="{D91D8AD0-C94D-4997-9D38-F412E60C9C07}" type="sibTrans" cxnId="{54AED68C-F541-4BF4-B614-B6AFA37B64AB}">
      <dgm:prSet/>
      <dgm:spPr/>
      <dgm:t>
        <a:bodyPr/>
        <a:lstStyle/>
        <a:p>
          <a:endParaRPr lang="en-US"/>
        </a:p>
      </dgm:t>
    </dgm:pt>
    <dgm:pt modelId="{A47902A8-F080-42DF-A8E0-059C13CDAE84}" type="pres">
      <dgm:prSet presAssocID="{1D399FE8-6D1B-4E95-ACCF-2068EDFCC39E}" presName="diagram" presStyleCnt="0">
        <dgm:presLayoutVars>
          <dgm:dir/>
          <dgm:resizeHandles val="exact"/>
        </dgm:presLayoutVars>
      </dgm:prSet>
      <dgm:spPr/>
    </dgm:pt>
    <dgm:pt modelId="{FCD5A665-3265-4C76-A92B-0EBF0DA09823}" type="pres">
      <dgm:prSet presAssocID="{D875F3EC-F372-4B64-8639-FD393057F9FD}" presName="node" presStyleLbl="node1" presStyleIdx="0" presStyleCnt="7">
        <dgm:presLayoutVars>
          <dgm:bulletEnabled val="1"/>
        </dgm:presLayoutVars>
      </dgm:prSet>
      <dgm:spPr/>
    </dgm:pt>
    <dgm:pt modelId="{994879C0-A110-4C41-90EB-32DC93F43AD2}" type="pres">
      <dgm:prSet presAssocID="{BE45296F-2129-428C-A473-005C18ABBE84}" presName="sibTrans" presStyleCnt="0"/>
      <dgm:spPr/>
    </dgm:pt>
    <dgm:pt modelId="{6DFCB217-51A8-4D79-9BD4-9F74E08B4FF6}" type="pres">
      <dgm:prSet presAssocID="{1B2FFAE0-C7A6-475D-AAAF-4094C6C568DD}" presName="node" presStyleLbl="node1" presStyleIdx="1" presStyleCnt="7">
        <dgm:presLayoutVars>
          <dgm:bulletEnabled val="1"/>
        </dgm:presLayoutVars>
      </dgm:prSet>
      <dgm:spPr/>
    </dgm:pt>
    <dgm:pt modelId="{9A635D02-61AB-419C-B6EB-84E3AC6CEAA1}" type="pres">
      <dgm:prSet presAssocID="{009FD87A-435A-4F86-B7D6-ABCC6328FB5C}" presName="sibTrans" presStyleCnt="0"/>
      <dgm:spPr/>
    </dgm:pt>
    <dgm:pt modelId="{FA935C88-52A8-4543-BCC1-3CF4BA88281B}" type="pres">
      <dgm:prSet presAssocID="{700FFDB5-76EF-494A-B614-5B19186C0860}" presName="node" presStyleLbl="node1" presStyleIdx="2" presStyleCnt="7">
        <dgm:presLayoutVars>
          <dgm:bulletEnabled val="1"/>
        </dgm:presLayoutVars>
      </dgm:prSet>
      <dgm:spPr/>
    </dgm:pt>
    <dgm:pt modelId="{F0AD83C4-84BD-445F-B22D-29330C604BB7}" type="pres">
      <dgm:prSet presAssocID="{6D3F820B-975F-4A1F-8B4C-DCB24A5C2624}" presName="sibTrans" presStyleCnt="0"/>
      <dgm:spPr/>
    </dgm:pt>
    <dgm:pt modelId="{F820BF2F-8373-4F19-8725-7585B67F09D1}" type="pres">
      <dgm:prSet presAssocID="{C503EC63-6FAD-4344-9BEF-B92C1C557699}" presName="node" presStyleLbl="node1" presStyleIdx="3" presStyleCnt="7">
        <dgm:presLayoutVars>
          <dgm:bulletEnabled val="1"/>
        </dgm:presLayoutVars>
      </dgm:prSet>
      <dgm:spPr/>
    </dgm:pt>
    <dgm:pt modelId="{0DDF619E-25EA-4BEA-9AAD-132A7EA66DF2}" type="pres">
      <dgm:prSet presAssocID="{3E48CAC0-F051-409A-A6AF-E5CA164D1451}" presName="sibTrans" presStyleCnt="0"/>
      <dgm:spPr/>
    </dgm:pt>
    <dgm:pt modelId="{B01388B8-9CE0-417F-9BC0-C3A999DF1B07}" type="pres">
      <dgm:prSet presAssocID="{DCD8C963-D12B-4BCA-B82F-81E2F959CA86}" presName="node" presStyleLbl="node1" presStyleIdx="4" presStyleCnt="7">
        <dgm:presLayoutVars>
          <dgm:bulletEnabled val="1"/>
        </dgm:presLayoutVars>
      </dgm:prSet>
      <dgm:spPr/>
    </dgm:pt>
    <dgm:pt modelId="{6A42FB42-07B7-4AD4-B788-0382985A5F5B}" type="pres">
      <dgm:prSet presAssocID="{7CA4CA0B-C6A7-4E54-801A-2966CD6EB1BE}" presName="sibTrans" presStyleCnt="0"/>
      <dgm:spPr/>
    </dgm:pt>
    <dgm:pt modelId="{86DFE27C-474F-474F-B457-8FDB3EB6A085}" type="pres">
      <dgm:prSet presAssocID="{F55D7C10-0296-4FFB-8C19-0F27A06A415B}" presName="node" presStyleLbl="node1" presStyleIdx="5" presStyleCnt="7">
        <dgm:presLayoutVars>
          <dgm:bulletEnabled val="1"/>
        </dgm:presLayoutVars>
      </dgm:prSet>
      <dgm:spPr/>
    </dgm:pt>
    <dgm:pt modelId="{007CF37C-841A-47EB-BB04-B0CA70677150}" type="pres">
      <dgm:prSet presAssocID="{41180552-BB23-498F-A072-08850A5E11EE}" presName="sibTrans" presStyleCnt="0"/>
      <dgm:spPr/>
    </dgm:pt>
    <dgm:pt modelId="{EF3E828A-6117-46F6-8EAA-665A1024C33E}" type="pres">
      <dgm:prSet presAssocID="{E0B3B8BF-A203-4054-B574-1F158E10360A}" presName="node" presStyleLbl="node1" presStyleIdx="6" presStyleCnt="7">
        <dgm:presLayoutVars>
          <dgm:bulletEnabled val="1"/>
        </dgm:presLayoutVars>
      </dgm:prSet>
      <dgm:spPr/>
    </dgm:pt>
  </dgm:ptLst>
  <dgm:cxnLst>
    <dgm:cxn modelId="{2A677C1A-C399-42D2-A725-6D2FB3C807F1}" srcId="{1D399FE8-6D1B-4E95-ACCF-2068EDFCC39E}" destId="{F55D7C10-0296-4FFB-8C19-0F27A06A415B}" srcOrd="5" destOrd="0" parTransId="{34BF55DB-89C4-4B39-83FF-3DCC7F3E06D4}" sibTransId="{41180552-BB23-498F-A072-08850A5E11EE}"/>
    <dgm:cxn modelId="{00363C20-D659-49EB-8C69-285C7630DDB1}" srcId="{1D399FE8-6D1B-4E95-ACCF-2068EDFCC39E}" destId="{C503EC63-6FAD-4344-9BEF-B92C1C557699}" srcOrd="3" destOrd="0" parTransId="{C4E577C6-C3DE-46C4-89A5-3BE7E311DE60}" sibTransId="{3E48CAC0-F051-409A-A6AF-E5CA164D1451}"/>
    <dgm:cxn modelId="{B53C8927-542D-4609-BC2D-8BE47372D5B6}" srcId="{1D399FE8-6D1B-4E95-ACCF-2068EDFCC39E}" destId="{1B2FFAE0-C7A6-475D-AAAF-4094C6C568DD}" srcOrd="1" destOrd="0" parTransId="{9DDB6B27-02BF-4ABF-A371-947FDA7602E5}" sibTransId="{009FD87A-435A-4F86-B7D6-ABCC6328FB5C}"/>
    <dgm:cxn modelId="{AC25C52E-3D6F-4170-B234-993F597715B7}" srcId="{1D399FE8-6D1B-4E95-ACCF-2068EDFCC39E}" destId="{D875F3EC-F372-4B64-8639-FD393057F9FD}" srcOrd="0" destOrd="0" parTransId="{C1A54F6F-C65A-4093-A603-1BF14047EBDD}" sibTransId="{BE45296F-2129-428C-A473-005C18ABBE84}"/>
    <dgm:cxn modelId="{F339745E-5EB7-4451-8DF1-100761E33611}" type="presOf" srcId="{700FFDB5-76EF-494A-B614-5B19186C0860}" destId="{FA935C88-52A8-4543-BCC1-3CF4BA88281B}" srcOrd="0" destOrd="0" presId="urn:microsoft.com/office/officeart/2005/8/layout/default"/>
    <dgm:cxn modelId="{7F8E5A48-AF2F-4BD8-81D9-1A1CBF25BB4D}" type="presOf" srcId="{DCD8C963-D12B-4BCA-B82F-81E2F959CA86}" destId="{B01388B8-9CE0-417F-9BC0-C3A999DF1B07}" srcOrd="0" destOrd="0" presId="urn:microsoft.com/office/officeart/2005/8/layout/default"/>
    <dgm:cxn modelId="{0B649668-C06B-4DA6-8B02-C57136FFCADE}" srcId="{1D399FE8-6D1B-4E95-ACCF-2068EDFCC39E}" destId="{DCD8C963-D12B-4BCA-B82F-81E2F959CA86}" srcOrd="4" destOrd="0" parTransId="{1CF17A7D-F247-4EEA-959D-481B262B110E}" sibTransId="{7CA4CA0B-C6A7-4E54-801A-2966CD6EB1BE}"/>
    <dgm:cxn modelId="{54AED68C-F541-4BF4-B614-B6AFA37B64AB}" srcId="{1D399FE8-6D1B-4E95-ACCF-2068EDFCC39E}" destId="{E0B3B8BF-A203-4054-B574-1F158E10360A}" srcOrd="6" destOrd="0" parTransId="{0FA1E416-A15A-4DF9-B4A2-A6CBA58F285E}" sibTransId="{D91D8AD0-C94D-4997-9D38-F412E60C9C07}"/>
    <dgm:cxn modelId="{B89CA594-089E-4C1D-BF6B-D3BB12753948}" type="presOf" srcId="{C503EC63-6FAD-4344-9BEF-B92C1C557699}" destId="{F820BF2F-8373-4F19-8725-7585B67F09D1}" srcOrd="0" destOrd="0" presId="urn:microsoft.com/office/officeart/2005/8/layout/default"/>
    <dgm:cxn modelId="{FCC147AF-F919-4832-8716-94175E7372D0}" type="presOf" srcId="{E0B3B8BF-A203-4054-B574-1F158E10360A}" destId="{EF3E828A-6117-46F6-8EAA-665A1024C33E}" srcOrd="0" destOrd="0" presId="urn:microsoft.com/office/officeart/2005/8/layout/default"/>
    <dgm:cxn modelId="{D15B41B2-D788-403F-905F-9AA64286D354}" type="presOf" srcId="{D875F3EC-F372-4B64-8639-FD393057F9FD}" destId="{FCD5A665-3265-4C76-A92B-0EBF0DA09823}" srcOrd="0" destOrd="0" presId="urn:microsoft.com/office/officeart/2005/8/layout/default"/>
    <dgm:cxn modelId="{748389C4-CA96-4DF8-8F91-388A4A0D0845}" type="presOf" srcId="{1D399FE8-6D1B-4E95-ACCF-2068EDFCC39E}" destId="{A47902A8-F080-42DF-A8E0-059C13CDAE84}" srcOrd="0" destOrd="0" presId="urn:microsoft.com/office/officeart/2005/8/layout/default"/>
    <dgm:cxn modelId="{71BC37C6-DF80-4D95-92AC-D44B8C4526CC}" type="presOf" srcId="{F55D7C10-0296-4FFB-8C19-0F27A06A415B}" destId="{86DFE27C-474F-474F-B457-8FDB3EB6A085}" srcOrd="0" destOrd="0" presId="urn:microsoft.com/office/officeart/2005/8/layout/default"/>
    <dgm:cxn modelId="{EF5768DC-6EEB-4313-BE37-016A53890820}" type="presOf" srcId="{1B2FFAE0-C7A6-475D-AAAF-4094C6C568DD}" destId="{6DFCB217-51A8-4D79-9BD4-9F74E08B4FF6}" srcOrd="0" destOrd="0" presId="urn:microsoft.com/office/officeart/2005/8/layout/default"/>
    <dgm:cxn modelId="{64CF0FF0-F10F-449C-8E83-E5DBCAE571AD}" srcId="{1D399FE8-6D1B-4E95-ACCF-2068EDFCC39E}" destId="{700FFDB5-76EF-494A-B614-5B19186C0860}" srcOrd="2" destOrd="0" parTransId="{F2A43161-3DE0-4176-B73F-0AC1963B9538}" sibTransId="{6D3F820B-975F-4A1F-8B4C-DCB24A5C2624}"/>
    <dgm:cxn modelId="{F3F41B35-7775-459D-B4CA-1302805EDB19}" type="presParOf" srcId="{A47902A8-F080-42DF-A8E0-059C13CDAE84}" destId="{FCD5A665-3265-4C76-A92B-0EBF0DA09823}" srcOrd="0" destOrd="0" presId="urn:microsoft.com/office/officeart/2005/8/layout/default"/>
    <dgm:cxn modelId="{1126D76E-9C3E-4601-ACE6-646AA4D01EBA}" type="presParOf" srcId="{A47902A8-F080-42DF-A8E0-059C13CDAE84}" destId="{994879C0-A110-4C41-90EB-32DC93F43AD2}" srcOrd="1" destOrd="0" presId="urn:microsoft.com/office/officeart/2005/8/layout/default"/>
    <dgm:cxn modelId="{03A0346E-DC21-4E89-807B-5213E21A9C3A}" type="presParOf" srcId="{A47902A8-F080-42DF-A8E0-059C13CDAE84}" destId="{6DFCB217-51A8-4D79-9BD4-9F74E08B4FF6}" srcOrd="2" destOrd="0" presId="urn:microsoft.com/office/officeart/2005/8/layout/default"/>
    <dgm:cxn modelId="{8B021D8E-E11C-4ED6-834D-58CB6AC6485A}" type="presParOf" srcId="{A47902A8-F080-42DF-A8E0-059C13CDAE84}" destId="{9A635D02-61AB-419C-B6EB-84E3AC6CEAA1}" srcOrd="3" destOrd="0" presId="urn:microsoft.com/office/officeart/2005/8/layout/default"/>
    <dgm:cxn modelId="{6C1ACFE9-D9D6-4429-A82C-0E99A1B77258}" type="presParOf" srcId="{A47902A8-F080-42DF-A8E0-059C13CDAE84}" destId="{FA935C88-52A8-4543-BCC1-3CF4BA88281B}" srcOrd="4" destOrd="0" presId="urn:microsoft.com/office/officeart/2005/8/layout/default"/>
    <dgm:cxn modelId="{B665952E-E9DE-43A8-B44E-63F50D870EF0}" type="presParOf" srcId="{A47902A8-F080-42DF-A8E0-059C13CDAE84}" destId="{F0AD83C4-84BD-445F-B22D-29330C604BB7}" srcOrd="5" destOrd="0" presId="urn:microsoft.com/office/officeart/2005/8/layout/default"/>
    <dgm:cxn modelId="{265542BE-501C-403E-8EA4-04EC5EF453E8}" type="presParOf" srcId="{A47902A8-F080-42DF-A8E0-059C13CDAE84}" destId="{F820BF2F-8373-4F19-8725-7585B67F09D1}" srcOrd="6" destOrd="0" presId="urn:microsoft.com/office/officeart/2005/8/layout/default"/>
    <dgm:cxn modelId="{4D661150-422B-470A-A112-0DA3E3FEE6FB}" type="presParOf" srcId="{A47902A8-F080-42DF-A8E0-059C13CDAE84}" destId="{0DDF619E-25EA-4BEA-9AAD-132A7EA66DF2}" srcOrd="7" destOrd="0" presId="urn:microsoft.com/office/officeart/2005/8/layout/default"/>
    <dgm:cxn modelId="{BBD9E697-F6B5-4BE9-A75A-034CC9EB3152}" type="presParOf" srcId="{A47902A8-F080-42DF-A8E0-059C13CDAE84}" destId="{B01388B8-9CE0-417F-9BC0-C3A999DF1B07}" srcOrd="8" destOrd="0" presId="urn:microsoft.com/office/officeart/2005/8/layout/default"/>
    <dgm:cxn modelId="{A0249AE1-13DD-4675-A3E8-9F97F2189F01}" type="presParOf" srcId="{A47902A8-F080-42DF-A8E0-059C13CDAE84}" destId="{6A42FB42-07B7-4AD4-B788-0382985A5F5B}" srcOrd="9" destOrd="0" presId="urn:microsoft.com/office/officeart/2005/8/layout/default"/>
    <dgm:cxn modelId="{BBA673CF-B7BB-4EE1-9476-987364EC46BD}" type="presParOf" srcId="{A47902A8-F080-42DF-A8E0-059C13CDAE84}" destId="{86DFE27C-474F-474F-B457-8FDB3EB6A085}" srcOrd="10" destOrd="0" presId="urn:microsoft.com/office/officeart/2005/8/layout/default"/>
    <dgm:cxn modelId="{5C7FFCB9-5608-417C-B18D-015FFDDD9D74}" type="presParOf" srcId="{A47902A8-F080-42DF-A8E0-059C13CDAE84}" destId="{007CF37C-841A-47EB-BB04-B0CA70677150}" srcOrd="11" destOrd="0" presId="urn:microsoft.com/office/officeart/2005/8/layout/default"/>
    <dgm:cxn modelId="{07A34554-0EBE-4BF0-83E5-AC422192F6D3}" type="presParOf" srcId="{A47902A8-F080-42DF-A8E0-059C13CDAE84}" destId="{EF3E828A-6117-46F6-8EAA-665A1024C33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0BA73FB-3C15-43C4-8967-313927F0692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1CF1709-8CE2-440E-BDFC-3C9BBA4EBCE7}">
      <dgm:prSet/>
      <dgm:spPr/>
      <dgm:t>
        <a:bodyPr/>
        <a:lstStyle/>
        <a:p>
          <a:r>
            <a:rPr lang="en-US" dirty="0"/>
            <a:t>Consequences</a:t>
          </a:r>
        </a:p>
      </dgm:t>
    </dgm:pt>
    <dgm:pt modelId="{EEB4A7D0-454C-41BA-95E9-11CB21FDE594}" type="parTrans" cxnId="{C2F93D96-489D-4796-A642-8432B0866E0C}">
      <dgm:prSet/>
      <dgm:spPr/>
      <dgm:t>
        <a:bodyPr/>
        <a:lstStyle/>
        <a:p>
          <a:endParaRPr lang="en-US"/>
        </a:p>
      </dgm:t>
    </dgm:pt>
    <dgm:pt modelId="{FEC0D5E9-DAAE-4720-B824-4F2B1D7DC625}" type="sibTrans" cxnId="{C2F93D96-489D-4796-A642-8432B0866E0C}">
      <dgm:prSet/>
      <dgm:spPr/>
      <dgm:t>
        <a:bodyPr/>
        <a:lstStyle/>
        <a:p>
          <a:endParaRPr lang="en-US"/>
        </a:p>
      </dgm:t>
    </dgm:pt>
    <dgm:pt modelId="{EF41FEF4-77F9-427B-B301-9EFE1EC617AA}">
      <dgm:prSet/>
      <dgm:spPr/>
      <dgm:t>
        <a:bodyPr/>
        <a:lstStyle/>
        <a:p>
          <a:r>
            <a:rPr lang="en-US"/>
            <a:t>Likelihood</a:t>
          </a:r>
        </a:p>
      </dgm:t>
    </dgm:pt>
    <dgm:pt modelId="{7D48CFA5-FEF6-4E2A-A3A1-3A934BFDAFE9}" type="parTrans" cxnId="{FC53B624-1C87-4B7E-A9C6-801457376147}">
      <dgm:prSet/>
      <dgm:spPr/>
      <dgm:t>
        <a:bodyPr/>
        <a:lstStyle/>
        <a:p>
          <a:endParaRPr lang="en-US"/>
        </a:p>
      </dgm:t>
    </dgm:pt>
    <dgm:pt modelId="{FC2CD623-4F5D-49B8-A537-DF716E5040EF}" type="sibTrans" cxnId="{FC53B624-1C87-4B7E-A9C6-801457376147}">
      <dgm:prSet/>
      <dgm:spPr/>
      <dgm:t>
        <a:bodyPr/>
        <a:lstStyle/>
        <a:p>
          <a:endParaRPr lang="en-US"/>
        </a:p>
      </dgm:t>
    </dgm:pt>
    <dgm:pt modelId="{531C50B5-A7DF-48A0-989A-FC4D025758CB}" type="pres">
      <dgm:prSet presAssocID="{F0BA73FB-3C15-43C4-8967-313927F06924}" presName="root" presStyleCnt="0">
        <dgm:presLayoutVars>
          <dgm:dir/>
          <dgm:resizeHandles val="exact"/>
        </dgm:presLayoutVars>
      </dgm:prSet>
      <dgm:spPr/>
    </dgm:pt>
    <dgm:pt modelId="{1455D789-6847-469D-860F-8E4000BC2A3A}" type="pres">
      <dgm:prSet presAssocID="{21CF1709-8CE2-440E-BDFC-3C9BBA4EBCE7}" presName="compNode" presStyleCnt="0"/>
      <dgm:spPr/>
    </dgm:pt>
    <dgm:pt modelId="{935A3E9D-DCD3-406F-8E32-91BA2C16E910}" type="pres">
      <dgm:prSet presAssocID="{21CF1709-8CE2-440E-BDFC-3C9BBA4EBCE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773840BF-8B4B-42C5-9BF9-59C5CE8333BA}" type="pres">
      <dgm:prSet presAssocID="{21CF1709-8CE2-440E-BDFC-3C9BBA4EBCE7}" presName="spaceRect" presStyleCnt="0"/>
      <dgm:spPr/>
    </dgm:pt>
    <dgm:pt modelId="{AC733B04-8FC7-480B-92DC-8D9AA1CAA388}" type="pres">
      <dgm:prSet presAssocID="{21CF1709-8CE2-440E-BDFC-3C9BBA4EBCE7}" presName="textRect" presStyleLbl="revTx" presStyleIdx="0" presStyleCnt="2">
        <dgm:presLayoutVars>
          <dgm:chMax val="1"/>
          <dgm:chPref val="1"/>
        </dgm:presLayoutVars>
      </dgm:prSet>
      <dgm:spPr/>
    </dgm:pt>
    <dgm:pt modelId="{824EAC0E-B555-487D-A530-87D59C9D1692}" type="pres">
      <dgm:prSet presAssocID="{FEC0D5E9-DAAE-4720-B824-4F2B1D7DC625}" presName="sibTrans" presStyleCnt="0"/>
      <dgm:spPr/>
    </dgm:pt>
    <dgm:pt modelId="{14F0C703-09CA-47DC-BBD4-722D303BAC7F}" type="pres">
      <dgm:prSet presAssocID="{EF41FEF4-77F9-427B-B301-9EFE1EC617AA}" presName="compNode" presStyleCnt="0"/>
      <dgm:spPr/>
    </dgm:pt>
    <dgm:pt modelId="{A6128FCD-B147-44F4-93A5-452657CC8718}" type="pres">
      <dgm:prSet presAssocID="{EF41FEF4-77F9-427B-B301-9EFE1EC617A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A5E16414-FBB4-4201-9082-47A3352F3C87}" type="pres">
      <dgm:prSet presAssocID="{EF41FEF4-77F9-427B-B301-9EFE1EC617AA}" presName="spaceRect" presStyleCnt="0"/>
      <dgm:spPr/>
    </dgm:pt>
    <dgm:pt modelId="{591F9266-BDF2-4A31-895C-4F20E30CF159}" type="pres">
      <dgm:prSet presAssocID="{EF41FEF4-77F9-427B-B301-9EFE1EC617A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C53B624-1C87-4B7E-A9C6-801457376147}" srcId="{F0BA73FB-3C15-43C4-8967-313927F06924}" destId="{EF41FEF4-77F9-427B-B301-9EFE1EC617AA}" srcOrd="1" destOrd="0" parTransId="{7D48CFA5-FEF6-4E2A-A3A1-3A934BFDAFE9}" sibTransId="{FC2CD623-4F5D-49B8-A537-DF716E5040EF}"/>
    <dgm:cxn modelId="{6CF3AE26-F4ED-4740-A276-3868F8E51FDF}" type="presOf" srcId="{EF41FEF4-77F9-427B-B301-9EFE1EC617AA}" destId="{591F9266-BDF2-4A31-895C-4F20E30CF159}" srcOrd="0" destOrd="0" presId="urn:microsoft.com/office/officeart/2018/2/layout/IconLabelList"/>
    <dgm:cxn modelId="{C2F93D96-489D-4796-A642-8432B0866E0C}" srcId="{F0BA73FB-3C15-43C4-8967-313927F06924}" destId="{21CF1709-8CE2-440E-BDFC-3C9BBA4EBCE7}" srcOrd="0" destOrd="0" parTransId="{EEB4A7D0-454C-41BA-95E9-11CB21FDE594}" sibTransId="{FEC0D5E9-DAAE-4720-B824-4F2B1D7DC625}"/>
    <dgm:cxn modelId="{CC19B3CB-8CD1-4CC5-9E2A-3D0E31D875CB}" type="presOf" srcId="{F0BA73FB-3C15-43C4-8967-313927F06924}" destId="{531C50B5-A7DF-48A0-989A-FC4D025758CB}" srcOrd="0" destOrd="0" presId="urn:microsoft.com/office/officeart/2018/2/layout/IconLabelList"/>
    <dgm:cxn modelId="{C042E9CD-FD55-485C-8D02-17E377842008}" type="presOf" srcId="{21CF1709-8CE2-440E-BDFC-3C9BBA4EBCE7}" destId="{AC733B04-8FC7-480B-92DC-8D9AA1CAA388}" srcOrd="0" destOrd="0" presId="urn:microsoft.com/office/officeart/2018/2/layout/IconLabelList"/>
    <dgm:cxn modelId="{D5C57D0E-3415-4D2F-8946-F039B66A3A22}" type="presParOf" srcId="{531C50B5-A7DF-48A0-989A-FC4D025758CB}" destId="{1455D789-6847-469D-860F-8E4000BC2A3A}" srcOrd="0" destOrd="0" presId="urn:microsoft.com/office/officeart/2018/2/layout/IconLabelList"/>
    <dgm:cxn modelId="{20A7A38F-D515-46AA-9724-09CF044F6A86}" type="presParOf" srcId="{1455D789-6847-469D-860F-8E4000BC2A3A}" destId="{935A3E9D-DCD3-406F-8E32-91BA2C16E910}" srcOrd="0" destOrd="0" presId="urn:microsoft.com/office/officeart/2018/2/layout/IconLabelList"/>
    <dgm:cxn modelId="{3974A45C-A10A-41C9-89E2-E874F7BD1DD3}" type="presParOf" srcId="{1455D789-6847-469D-860F-8E4000BC2A3A}" destId="{773840BF-8B4B-42C5-9BF9-59C5CE8333BA}" srcOrd="1" destOrd="0" presId="urn:microsoft.com/office/officeart/2018/2/layout/IconLabelList"/>
    <dgm:cxn modelId="{275732FC-1D52-432F-B1B4-050D85C9EFAE}" type="presParOf" srcId="{1455D789-6847-469D-860F-8E4000BC2A3A}" destId="{AC733B04-8FC7-480B-92DC-8D9AA1CAA388}" srcOrd="2" destOrd="0" presId="urn:microsoft.com/office/officeart/2018/2/layout/IconLabelList"/>
    <dgm:cxn modelId="{48A8A0C3-47BF-4DF0-BAC6-2B3BD6EC55FB}" type="presParOf" srcId="{531C50B5-A7DF-48A0-989A-FC4D025758CB}" destId="{824EAC0E-B555-487D-A530-87D59C9D1692}" srcOrd="1" destOrd="0" presId="urn:microsoft.com/office/officeart/2018/2/layout/IconLabelList"/>
    <dgm:cxn modelId="{3471B274-16AC-418E-84F9-4815E28A7711}" type="presParOf" srcId="{531C50B5-A7DF-48A0-989A-FC4D025758CB}" destId="{14F0C703-09CA-47DC-BBD4-722D303BAC7F}" srcOrd="2" destOrd="0" presId="urn:microsoft.com/office/officeart/2018/2/layout/IconLabelList"/>
    <dgm:cxn modelId="{90FA05EF-8567-472A-9978-E731850B219B}" type="presParOf" srcId="{14F0C703-09CA-47DC-BBD4-722D303BAC7F}" destId="{A6128FCD-B147-44F4-93A5-452657CC8718}" srcOrd="0" destOrd="0" presId="urn:microsoft.com/office/officeart/2018/2/layout/IconLabelList"/>
    <dgm:cxn modelId="{06710679-2FF8-4F98-90BC-6C4E42A215BB}" type="presParOf" srcId="{14F0C703-09CA-47DC-BBD4-722D303BAC7F}" destId="{A5E16414-FBB4-4201-9082-47A3352F3C87}" srcOrd="1" destOrd="0" presId="urn:microsoft.com/office/officeart/2018/2/layout/IconLabelList"/>
    <dgm:cxn modelId="{3AA880A3-C438-44FC-AFFF-14E00D8FD267}" type="presParOf" srcId="{14F0C703-09CA-47DC-BBD4-722D303BAC7F}" destId="{591F9266-BDF2-4A31-895C-4F20E30CF15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08E5218-E6E0-4259-BB39-536F860286DE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481D7DB-AFD3-47D3-B3BF-3FB7BD5A2887}">
      <dgm:prSet custT="1"/>
      <dgm:spPr/>
      <dgm:t>
        <a:bodyPr/>
        <a:lstStyle/>
        <a:p>
          <a:r>
            <a:rPr lang="en-US" sz="3600" dirty="0"/>
            <a:t>Cybersecurity staff’s management of control</a:t>
          </a:r>
        </a:p>
      </dgm:t>
    </dgm:pt>
    <dgm:pt modelId="{B846A322-6BD9-4D23-9FBA-E80DFB1BD990}" type="parTrans" cxnId="{52AC11E2-9A19-424C-99A5-E4970907036B}">
      <dgm:prSet/>
      <dgm:spPr/>
      <dgm:t>
        <a:bodyPr/>
        <a:lstStyle/>
        <a:p>
          <a:endParaRPr lang="en-US"/>
        </a:p>
      </dgm:t>
    </dgm:pt>
    <dgm:pt modelId="{8B57DE87-005B-415D-B2F8-AF3219840B46}" type="sibTrans" cxnId="{52AC11E2-9A19-424C-99A5-E4970907036B}">
      <dgm:prSet/>
      <dgm:spPr/>
      <dgm:t>
        <a:bodyPr/>
        <a:lstStyle/>
        <a:p>
          <a:endParaRPr lang="en-US"/>
        </a:p>
      </dgm:t>
    </dgm:pt>
    <dgm:pt modelId="{3B9769C7-A5AD-4388-AED0-0D760E26A75A}">
      <dgm:prSet custT="1"/>
      <dgm:spPr/>
      <dgm:t>
        <a:bodyPr/>
        <a:lstStyle/>
        <a:p>
          <a:r>
            <a:rPr lang="en-US" sz="3600" dirty="0"/>
            <a:t>People’s behavior when they confront control</a:t>
          </a:r>
        </a:p>
      </dgm:t>
    </dgm:pt>
    <dgm:pt modelId="{C8FD57D0-5686-4664-832D-5AC69DABB89A}" type="parTrans" cxnId="{95619E2D-4A32-4983-854F-E92E94F1C9EE}">
      <dgm:prSet/>
      <dgm:spPr/>
      <dgm:t>
        <a:bodyPr/>
        <a:lstStyle/>
        <a:p>
          <a:endParaRPr lang="en-US"/>
        </a:p>
      </dgm:t>
    </dgm:pt>
    <dgm:pt modelId="{C8067D91-6049-470C-9BD3-30F576CE9CEC}" type="sibTrans" cxnId="{95619E2D-4A32-4983-854F-E92E94F1C9EE}">
      <dgm:prSet/>
      <dgm:spPr/>
      <dgm:t>
        <a:bodyPr/>
        <a:lstStyle/>
        <a:p>
          <a:endParaRPr lang="en-US"/>
        </a:p>
      </dgm:t>
    </dgm:pt>
    <dgm:pt modelId="{C08F4176-ABE2-4D86-B4D2-AE0397B5D236}" type="pres">
      <dgm:prSet presAssocID="{408E5218-E6E0-4259-BB39-536F860286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45DFC5-6AA5-4710-85B8-D5D67CD86327}" type="pres">
      <dgm:prSet presAssocID="{5481D7DB-AFD3-47D3-B3BF-3FB7BD5A2887}" presName="root" presStyleCnt="0"/>
      <dgm:spPr/>
    </dgm:pt>
    <dgm:pt modelId="{7079E618-7F58-4B1B-9C0D-F6B09FAD4AB6}" type="pres">
      <dgm:prSet presAssocID="{5481D7DB-AFD3-47D3-B3BF-3FB7BD5A2887}" presName="rootComposite" presStyleCnt="0"/>
      <dgm:spPr/>
    </dgm:pt>
    <dgm:pt modelId="{B0FD432D-4245-4653-9580-8DF0BC40886D}" type="pres">
      <dgm:prSet presAssocID="{5481D7DB-AFD3-47D3-B3BF-3FB7BD5A2887}" presName="rootText" presStyleLbl="node1" presStyleIdx="0" presStyleCnt="2"/>
      <dgm:spPr/>
    </dgm:pt>
    <dgm:pt modelId="{39C07E40-A0AF-45B2-B53B-F941F0C3698D}" type="pres">
      <dgm:prSet presAssocID="{5481D7DB-AFD3-47D3-B3BF-3FB7BD5A2887}" presName="rootConnector" presStyleLbl="node1" presStyleIdx="0" presStyleCnt="2"/>
      <dgm:spPr/>
    </dgm:pt>
    <dgm:pt modelId="{06A9FC30-9772-4A2F-A37A-71E47E1B76A8}" type="pres">
      <dgm:prSet presAssocID="{5481D7DB-AFD3-47D3-B3BF-3FB7BD5A2887}" presName="childShape" presStyleCnt="0"/>
      <dgm:spPr/>
    </dgm:pt>
    <dgm:pt modelId="{3970818A-F7DA-40CD-B0E8-2A6580AB7DC2}" type="pres">
      <dgm:prSet presAssocID="{3B9769C7-A5AD-4388-AED0-0D760E26A75A}" presName="root" presStyleCnt="0"/>
      <dgm:spPr/>
    </dgm:pt>
    <dgm:pt modelId="{AD2A35EF-D511-4DF7-B842-76459F015CE5}" type="pres">
      <dgm:prSet presAssocID="{3B9769C7-A5AD-4388-AED0-0D760E26A75A}" presName="rootComposite" presStyleCnt="0"/>
      <dgm:spPr/>
    </dgm:pt>
    <dgm:pt modelId="{06B0655D-A782-4DE2-BCE9-2EAE926A26F5}" type="pres">
      <dgm:prSet presAssocID="{3B9769C7-A5AD-4388-AED0-0D760E26A75A}" presName="rootText" presStyleLbl="node1" presStyleIdx="1" presStyleCnt="2"/>
      <dgm:spPr/>
    </dgm:pt>
    <dgm:pt modelId="{ED22E56B-952A-427B-A33F-E7E5924DD13A}" type="pres">
      <dgm:prSet presAssocID="{3B9769C7-A5AD-4388-AED0-0D760E26A75A}" presName="rootConnector" presStyleLbl="node1" presStyleIdx="1" presStyleCnt="2"/>
      <dgm:spPr/>
    </dgm:pt>
    <dgm:pt modelId="{F7A93796-3359-4420-B6C7-AFEBA702A552}" type="pres">
      <dgm:prSet presAssocID="{3B9769C7-A5AD-4388-AED0-0D760E26A75A}" presName="childShape" presStyleCnt="0"/>
      <dgm:spPr/>
    </dgm:pt>
  </dgm:ptLst>
  <dgm:cxnLst>
    <dgm:cxn modelId="{2602AD02-B987-4A38-90CD-04C06DA207A0}" type="presOf" srcId="{408E5218-E6E0-4259-BB39-536F860286DE}" destId="{C08F4176-ABE2-4D86-B4D2-AE0397B5D236}" srcOrd="0" destOrd="0" presId="urn:microsoft.com/office/officeart/2005/8/layout/hierarchy3"/>
    <dgm:cxn modelId="{8156C319-79D8-4FDB-A588-287CCCE4AB2C}" type="presOf" srcId="{3B9769C7-A5AD-4388-AED0-0D760E26A75A}" destId="{06B0655D-A782-4DE2-BCE9-2EAE926A26F5}" srcOrd="0" destOrd="0" presId="urn:microsoft.com/office/officeart/2005/8/layout/hierarchy3"/>
    <dgm:cxn modelId="{95619E2D-4A32-4983-854F-E92E94F1C9EE}" srcId="{408E5218-E6E0-4259-BB39-536F860286DE}" destId="{3B9769C7-A5AD-4388-AED0-0D760E26A75A}" srcOrd="1" destOrd="0" parTransId="{C8FD57D0-5686-4664-832D-5AC69DABB89A}" sibTransId="{C8067D91-6049-470C-9BD3-30F576CE9CEC}"/>
    <dgm:cxn modelId="{AF42CD71-A270-4C8A-AEF0-B27F187FC0F8}" type="presOf" srcId="{5481D7DB-AFD3-47D3-B3BF-3FB7BD5A2887}" destId="{B0FD432D-4245-4653-9580-8DF0BC40886D}" srcOrd="0" destOrd="0" presId="urn:microsoft.com/office/officeart/2005/8/layout/hierarchy3"/>
    <dgm:cxn modelId="{5D67C7DE-9836-4CC7-AEA8-A3FE5AFFBC07}" type="presOf" srcId="{3B9769C7-A5AD-4388-AED0-0D760E26A75A}" destId="{ED22E56B-952A-427B-A33F-E7E5924DD13A}" srcOrd="1" destOrd="0" presId="urn:microsoft.com/office/officeart/2005/8/layout/hierarchy3"/>
    <dgm:cxn modelId="{52AC11E2-9A19-424C-99A5-E4970907036B}" srcId="{408E5218-E6E0-4259-BB39-536F860286DE}" destId="{5481D7DB-AFD3-47D3-B3BF-3FB7BD5A2887}" srcOrd="0" destOrd="0" parTransId="{B846A322-6BD9-4D23-9FBA-E80DFB1BD990}" sibTransId="{8B57DE87-005B-415D-B2F8-AF3219840B46}"/>
    <dgm:cxn modelId="{A7870EE8-FCB0-4249-AE23-7D16510961E4}" type="presOf" srcId="{5481D7DB-AFD3-47D3-B3BF-3FB7BD5A2887}" destId="{39C07E40-A0AF-45B2-B53B-F941F0C3698D}" srcOrd="1" destOrd="0" presId="urn:microsoft.com/office/officeart/2005/8/layout/hierarchy3"/>
    <dgm:cxn modelId="{2AD9DCD9-516D-4FA5-BC0C-C23D4C12FDF9}" type="presParOf" srcId="{C08F4176-ABE2-4D86-B4D2-AE0397B5D236}" destId="{BB45DFC5-6AA5-4710-85B8-D5D67CD86327}" srcOrd="0" destOrd="0" presId="urn:microsoft.com/office/officeart/2005/8/layout/hierarchy3"/>
    <dgm:cxn modelId="{6DE911FE-2025-4E8F-9674-9E691A11E0D7}" type="presParOf" srcId="{BB45DFC5-6AA5-4710-85B8-D5D67CD86327}" destId="{7079E618-7F58-4B1B-9C0D-F6B09FAD4AB6}" srcOrd="0" destOrd="0" presId="urn:microsoft.com/office/officeart/2005/8/layout/hierarchy3"/>
    <dgm:cxn modelId="{36E41CAA-0FA7-466A-9D5A-BA38943550F6}" type="presParOf" srcId="{7079E618-7F58-4B1B-9C0D-F6B09FAD4AB6}" destId="{B0FD432D-4245-4653-9580-8DF0BC40886D}" srcOrd="0" destOrd="0" presId="urn:microsoft.com/office/officeart/2005/8/layout/hierarchy3"/>
    <dgm:cxn modelId="{3483BA11-B996-4FAC-99BF-4327499CAFEB}" type="presParOf" srcId="{7079E618-7F58-4B1B-9C0D-F6B09FAD4AB6}" destId="{39C07E40-A0AF-45B2-B53B-F941F0C3698D}" srcOrd="1" destOrd="0" presId="urn:microsoft.com/office/officeart/2005/8/layout/hierarchy3"/>
    <dgm:cxn modelId="{33EC3645-C531-46A9-A69E-1743B94D7924}" type="presParOf" srcId="{BB45DFC5-6AA5-4710-85B8-D5D67CD86327}" destId="{06A9FC30-9772-4A2F-A37A-71E47E1B76A8}" srcOrd="1" destOrd="0" presId="urn:microsoft.com/office/officeart/2005/8/layout/hierarchy3"/>
    <dgm:cxn modelId="{C6D78107-4B18-4586-8FF1-A07EEA1734CD}" type="presParOf" srcId="{C08F4176-ABE2-4D86-B4D2-AE0397B5D236}" destId="{3970818A-F7DA-40CD-B0E8-2A6580AB7DC2}" srcOrd="1" destOrd="0" presId="urn:microsoft.com/office/officeart/2005/8/layout/hierarchy3"/>
    <dgm:cxn modelId="{8FA1D186-AD6A-402E-8DCA-50DEFC26287C}" type="presParOf" srcId="{3970818A-F7DA-40CD-B0E8-2A6580AB7DC2}" destId="{AD2A35EF-D511-4DF7-B842-76459F015CE5}" srcOrd="0" destOrd="0" presId="urn:microsoft.com/office/officeart/2005/8/layout/hierarchy3"/>
    <dgm:cxn modelId="{8BEFBBEE-7D7E-468A-8AD1-2C101127DFD2}" type="presParOf" srcId="{AD2A35EF-D511-4DF7-B842-76459F015CE5}" destId="{06B0655D-A782-4DE2-BCE9-2EAE926A26F5}" srcOrd="0" destOrd="0" presId="urn:microsoft.com/office/officeart/2005/8/layout/hierarchy3"/>
    <dgm:cxn modelId="{D42E7852-169D-4F93-8FF4-E494139BBCC9}" type="presParOf" srcId="{AD2A35EF-D511-4DF7-B842-76459F015CE5}" destId="{ED22E56B-952A-427B-A33F-E7E5924DD13A}" srcOrd="1" destOrd="0" presId="urn:microsoft.com/office/officeart/2005/8/layout/hierarchy3"/>
    <dgm:cxn modelId="{52B61326-E6F0-4976-813B-5A076C73FD0F}" type="presParOf" srcId="{3970818A-F7DA-40CD-B0E8-2A6580AB7DC2}" destId="{F7A93796-3359-4420-B6C7-AFEBA702A55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8728604-CE69-4E81-B247-B310F5F59E64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BBAAAD3-A261-4F82-A46E-9498BEB74155}">
      <dgm:prSet/>
      <dgm:spPr/>
      <dgm:t>
        <a:bodyPr/>
        <a:lstStyle/>
        <a:p>
          <a:r>
            <a:rPr lang="en-US"/>
            <a:t>Schedules for deploying controls</a:t>
          </a:r>
        </a:p>
      </dgm:t>
    </dgm:pt>
    <dgm:pt modelId="{83D6CD69-4B21-404C-B4DE-BBDA76105B1B}" type="parTrans" cxnId="{9C205F8B-0957-4354-BF24-F6A406F1D34A}">
      <dgm:prSet/>
      <dgm:spPr/>
      <dgm:t>
        <a:bodyPr/>
        <a:lstStyle/>
        <a:p>
          <a:endParaRPr lang="en-US"/>
        </a:p>
      </dgm:t>
    </dgm:pt>
    <dgm:pt modelId="{7889139A-EEFB-4A3A-B320-99C987BF35D9}" type="sibTrans" cxnId="{9C205F8B-0957-4354-BF24-F6A406F1D34A}">
      <dgm:prSet/>
      <dgm:spPr/>
      <dgm:t>
        <a:bodyPr/>
        <a:lstStyle/>
        <a:p>
          <a:endParaRPr lang="en-US"/>
        </a:p>
      </dgm:t>
    </dgm:pt>
    <dgm:pt modelId="{72E3FEC5-54D1-4DF8-8068-AE1FE330E82C}">
      <dgm:prSet/>
      <dgm:spPr/>
      <dgm:t>
        <a:bodyPr/>
        <a:lstStyle/>
        <a:p>
          <a:r>
            <a:rPr lang="en-US"/>
            <a:t>Why is your company undertaking cyber security activities?</a:t>
          </a:r>
        </a:p>
      </dgm:t>
    </dgm:pt>
    <dgm:pt modelId="{B8A3BB26-CD14-4F9B-B578-4F84A275DA4B}" type="parTrans" cxnId="{EE6AC2FD-4109-42CC-BDB9-6D2467E12A16}">
      <dgm:prSet/>
      <dgm:spPr/>
      <dgm:t>
        <a:bodyPr/>
        <a:lstStyle/>
        <a:p>
          <a:endParaRPr lang="en-US"/>
        </a:p>
      </dgm:t>
    </dgm:pt>
    <dgm:pt modelId="{4A6005A7-49AD-4DC1-8FE3-2BC023E1B440}" type="sibTrans" cxnId="{EE6AC2FD-4109-42CC-BDB9-6D2467E12A16}">
      <dgm:prSet/>
      <dgm:spPr/>
      <dgm:t>
        <a:bodyPr/>
        <a:lstStyle/>
        <a:p>
          <a:endParaRPr lang="en-US"/>
        </a:p>
      </dgm:t>
    </dgm:pt>
    <dgm:pt modelId="{401D7AFA-1772-45C0-B062-BAE0030E9E9A}">
      <dgm:prSet/>
      <dgm:spPr/>
      <dgm:t>
        <a:bodyPr/>
        <a:lstStyle/>
        <a:p>
          <a:r>
            <a:rPr lang="en-US"/>
            <a:t>When is enough enough?</a:t>
          </a:r>
        </a:p>
      </dgm:t>
    </dgm:pt>
    <dgm:pt modelId="{D12F5323-CD9E-4476-941F-7D2210D78A42}" type="parTrans" cxnId="{33090961-778D-4990-94EA-43A1606DAC86}">
      <dgm:prSet/>
      <dgm:spPr/>
      <dgm:t>
        <a:bodyPr/>
        <a:lstStyle/>
        <a:p>
          <a:endParaRPr lang="en-US"/>
        </a:p>
      </dgm:t>
    </dgm:pt>
    <dgm:pt modelId="{AC89ECC1-44F0-453B-902A-2CA5E9D8EEE0}" type="sibTrans" cxnId="{33090961-778D-4990-94EA-43A1606DAC86}">
      <dgm:prSet/>
      <dgm:spPr/>
      <dgm:t>
        <a:bodyPr/>
        <a:lstStyle/>
        <a:p>
          <a:endParaRPr lang="en-US"/>
        </a:p>
      </dgm:t>
    </dgm:pt>
    <dgm:pt modelId="{4961A8C5-100F-4DBF-8BA5-5B153DC0B1E4}">
      <dgm:prSet/>
      <dgm:spPr/>
      <dgm:t>
        <a:bodyPr/>
        <a:lstStyle/>
        <a:p>
          <a:r>
            <a:rPr lang="en-US"/>
            <a:t>When has your company reduced its cyber risks to an acceptable level?</a:t>
          </a:r>
        </a:p>
      </dgm:t>
    </dgm:pt>
    <dgm:pt modelId="{48E68900-5211-4C86-8836-8719C2A5E591}" type="parTrans" cxnId="{CB7A2E72-9BD0-43F1-862A-8D05D3C344D2}">
      <dgm:prSet/>
      <dgm:spPr/>
      <dgm:t>
        <a:bodyPr/>
        <a:lstStyle/>
        <a:p>
          <a:endParaRPr lang="en-US"/>
        </a:p>
      </dgm:t>
    </dgm:pt>
    <dgm:pt modelId="{236BAE1F-2510-43EC-BF79-360D615E13C6}" type="sibTrans" cxnId="{CB7A2E72-9BD0-43F1-862A-8D05D3C344D2}">
      <dgm:prSet/>
      <dgm:spPr/>
      <dgm:t>
        <a:bodyPr/>
        <a:lstStyle/>
        <a:p>
          <a:endParaRPr lang="en-US"/>
        </a:p>
      </dgm:t>
    </dgm:pt>
    <dgm:pt modelId="{A58D97E3-AA38-41BF-8E5F-225BCC14048F}" type="pres">
      <dgm:prSet presAssocID="{78728604-CE69-4E81-B247-B310F5F59E64}" presName="matrix" presStyleCnt="0">
        <dgm:presLayoutVars>
          <dgm:chMax val="1"/>
          <dgm:dir/>
          <dgm:resizeHandles val="exact"/>
        </dgm:presLayoutVars>
      </dgm:prSet>
      <dgm:spPr/>
    </dgm:pt>
    <dgm:pt modelId="{809235C4-57FD-4944-83D7-AC85AD2FD64F}" type="pres">
      <dgm:prSet presAssocID="{78728604-CE69-4E81-B247-B310F5F59E64}" presName="diamond" presStyleLbl="bgShp" presStyleIdx="0" presStyleCnt="1"/>
      <dgm:spPr/>
    </dgm:pt>
    <dgm:pt modelId="{C37D5565-2B03-4585-B4F0-B1AD972F7A1F}" type="pres">
      <dgm:prSet presAssocID="{78728604-CE69-4E81-B247-B310F5F59E6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E5690E7-1DFA-49AF-9A42-C6078AC2D631}" type="pres">
      <dgm:prSet presAssocID="{78728604-CE69-4E81-B247-B310F5F59E6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8EAA3A5-0216-4FF4-8B3F-33C81219CA3C}" type="pres">
      <dgm:prSet presAssocID="{78728604-CE69-4E81-B247-B310F5F59E6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6B64876-1A84-4647-9DF9-ABBDE0EF403E}" type="pres">
      <dgm:prSet presAssocID="{78728604-CE69-4E81-B247-B310F5F59E6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A71001D-8AA6-4456-894B-D7215CC61D95}" type="presOf" srcId="{BBBAAAD3-A261-4F82-A46E-9498BEB74155}" destId="{C37D5565-2B03-4585-B4F0-B1AD972F7A1F}" srcOrd="0" destOrd="0" presId="urn:microsoft.com/office/officeart/2005/8/layout/matrix3"/>
    <dgm:cxn modelId="{33090961-778D-4990-94EA-43A1606DAC86}" srcId="{78728604-CE69-4E81-B247-B310F5F59E64}" destId="{401D7AFA-1772-45C0-B062-BAE0030E9E9A}" srcOrd="2" destOrd="0" parTransId="{D12F5323-CD9E-4476-941F-7D2210D78A42}" sibTransId="{AC89ECC1-44F0-453B-902A-2CA5E9D8EEE0}"/>
    <dgm:cxn modelId="{CB7A2E72-9BD0-43F1-862A-8D05D3C344D2}" srcId="{78728604-CE69-4E81-B247-B310F5F59E64}" destId="{4961A8C5-100F-4DBF-8BA5-5B153DC0B1E4}" srcOrd="3" destOrd="0" parTransId="{48E68900-5211-4C86-8836-8719C2A5E591}" sibTransId="{236BAE1F-2510-43EC-BF79-360D615E13C6}"/>
    <dgm:cxn modelId="{E556877C-FAAB-4C2A-B7DA-9C9C0060722C}" type="presOf" srcId="{401D7AFA-1772-45C0-B062-BAE0030E9E9A}" destId="{18EAA3A5-0216-4FF4-8B3F-33C81219CA3C}" srcOrd="0" destOrd="0" presId="urn:microsoft.com/office/officeart/2005/8/layout/matrix3"/>
    <dgm:cxn modelId="{9C205F8B-0957-4354-BF24-F6A406F1D34A}" srcId="{78728604-CE69-4E81-B247-B310F5F59E64}" destId="{BBBAAAD3-A261-4F82-A46E-9498BEB74155}" srcOrd="0" destOrd="0" parTransId="{83D6CD69-4B21-404C-B4DE-BBDA76105B1B}" sibTransId="{7889139A-EEFB-4A3A-B320-99C987BF35D9}"/>
    <dgm:cxn modelId="{4E0F5A9C-3A72-4103-98D6-4F30A73C5564}" type="presOf" srcId="{4961A8C5-100F-4DBF-8BA5-5B153DC0B1E4}" destId="{36B64876-1A84-4647-9DF9-ABBDE0EF403E}" srcOrd="0" destOrd="0" presId="urn:microsoft.com/office/officeart/2005/8/layout/matrix3"/>
    <dgm:cxn modelId="{F580FBDD-175E-4BC4-A6B8-396A9B9AB8AB}" type="presOf" srcId="{72E3FEC5-54D1-4DF8-8068-AE1FE330E82C}" destId="{7E5690E7-1DFA-49AF-9A42-C6078AC2D631}" srcOrd="0" destOrd="0" presId="urn:microsoft.com/office/officeart/2005/8/layout/matrix3"/>
    <dgm:cxn modelId="{A41C7EEA-46AC-41C1-B5D8-655F1A540A91}" type="presOf" srcId="{78728604-CE69-4E81-B247-B310F5F59E64}" destId="{A58D97E3-AA38-41BF-8E5F-225BCC14048F}" srcOrd="0" destOrd="0" presId="urn:microsoft.com/office/officeart/2005/8/layout/matrix3"/>
    <dgm:cxn modelId="{EE6AC2FD-4109-42CC-BDB9-6D2467E12A16}" srcId="{78728604-CE69-4E81-B247-B310F5F59E64}" destId="{72E3FEC5-54D1-4DF8-8068-AE1FE330E82C}" srcOrd="1" destOrd="0" parTransId="{B8A3BB26-CD14-4F9B-B578-4F84A275DA4B}" sibTransId="{4A6005A7-49AD-4DC1-8FE3-2BC023E1B440}"/>
    <dgm:cxn modelId="{06E63B8E-8EC5-4432-9882-B87BC38E6091}" type="presParOf" srcId="{A58D97E3-AA38-41BF-8E5F-225BCC14048F}" destId="{809235C4-57FD-4944-83D7-AC85AD2FD64F}" srcOrd="0" destOrd="0" presId="urn:microsoft.com/office/officeart/2005/8/layout/matrix3"/>
    <dgm:cxn modelId="{E8C568FA-1A31-4341-A5CE-922D1BF94E27}" type="presParOf" srcId="{A58D97E3-AA38-41BF-8E5F-225BCC14048F}" destId="{C37D5565-2B03-4585-B4F0-B1AD972F7A1F}" srcOrd="1" destOrd="0" presId="urn:microsoft.com/office/officeart/2005/8/layout/matrix3"/>
    <dgm:cxn modelId="{457D8AA0-1401-4B54-93FA-203587F1D101}" type="presParOf" srcId="{A58D97E3-AA38-41BF-8E5F-225BCC14048F}" destId="{7E5690E7-1DFA-49AF-9A42-C6078AC2D631}" srcOrd="2" destOrd="0" presId="urn:microsoft.com/office/officeart/2005/8/layout/matrix3"/>
    <dgm:cxn modelId="{87F3AD8D-2805-4ABF-91EC-338DE0B1EA70}" type="presParOf" srcId="{A58D97E3-AA38-41BF-8E5F-225BCC14048F}" destId="{18EAA3A5-0216-4FF4-8B3F-33C81219CA3C}" srcOrd="3" destOrd="0" presId="urn:microsoft.com/office/officeart/2005/8/layout/matrix3"/>
    <dgm:cxn modelId="{220A2414-7B53-42EC-8574-56B8262CA491}" type="presParOf" srcId="{A58D97E3-AA38-41BF-8E5F-225BCC14048F}" destId="{36B64876-1A84-4647-9DF9-ABBDE0EF403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22E7271-9EEC-40D9-96E9-8BEAF1CD60D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811AC3B-C0D0-45B5-8FA8-3049795CEF4F}">
      <dgm:prSet custT="1"/>
      <dgm:spPr/>
      <dgm:t>
        <a:bodyPr/>
        <a:lstStyle/>
        <a:p>
          <a:r>
            <a:rPr lang="en-US" sz="3600" dirty="0"/>
            <a:t>External origins</a:t>
          </a:r>
        </a:p>
      </dgm:t>
    </dgm:pt>
    <dgm:pt modelId="{CF9981A9-3B08-4099-A99F-412C2AD9CE5C}" type="parTrans" cxnId="{B1371B50-7B1F-4752-B247-5A128F072DB2}">
      <dgm:prSet/>
      <dgm:spPr/>
      <dgm:t>
        <a:bodyPr/>
        <a:lstStyle/>
        <a:p>
          <a:endParaRPr lang="en-US"/>
        </a:p>
      </dgm:t>
    </dgm:pt>
    <dgm:pt modelId="{25061ACD-BEBA-4CC1-8D78-5C37EE537775}" type="sibTrans" cxnId="{B1371B50-7B1F-4752-B247-5A128F072DB2}">
      <dgm:prSet/>
      <dgm:spPr/>
      <dgm:t>
        <a:bodyPr/>
        <a:lstStyle/>
        <a:p>
          <a:endParaRPr lang="en-US"/>
        </a:p>
      </dgm:t>
    </dgm:pt>
    <dgm:pt modelId="{386D252C-FA66-4563-A799-28FC345A486E}">
      <dgm:prSet custT="1"/>
      <dgm:spPr/>
      <dgm:t>
        <a:bodyPr/>
        <a:lstStyle/>
        <a:p>
          <a:r>
            <a:rPr lang="en-US" sz="3600" dirty="0"/>
            <a:t>Origin in business-motivated changes</a:t>
          </a:r>
        </a:p>
      </dgm:t>
    </dgm:pt>
    <dgm:pt modelId="{B4A341E6-0445-48FC-9130-5FC51CCED08C}" type="parTrans" cxnId="{72D6F7DC-EF06-4CA1-A462-838E231DD0E0}">
      <dgm:prSet/>
      <dgm:spPr/>
      <dgm:t>
        <a:bodyPr/>
        <a:lstStyle/>
        <a:p>
          <a:endParaRPr lang="en-US"/>
        </a:p>
      </dgm:t>
    </dgm:pt>
    <dgm:pt modelId="{061A8E72-7489-4E1A-A766-12BEE6D4F310}" type="sibTrans" cxnId="{72D6F7DC-EF06-4CA1-A462-838E231DD0E0}">
      <dgm:prSet/>
      <dgm:spPr/>
      <dgm:t>
        <a:bodyPr/>
        <a:lstStyle/>
        <a:p>
          <a:endParaRPr lang="en-US"/>
        </a:p>
      </dgm:t>
    </dgm:pt>
    <dgm:pt modelId="{DDE5F183-E092-4391-87F0-02FC714657DB}" type="pres">
      <dgm:prSet presAssocID="{B22E7271-9EEC-40D9-96E9-8BEAF1CD60D7}" presName="root" presStyleCnt="0">
        <dgm:presLayoutVars>
          <dgm:dir/>
          <dgm:resizeHandles val="exact"/>
        </dgm:presLayoutVars>
      </dgm:prSet>
      <dgm:spPr/>
    </dgm:pt>
    <dgm:pt modelId="{0DE627BC-D3C5-4818-B620-FDEADA4A51CA}" type="pres">
      <dgm:prSet presAssocID="{F811AC3B-C0D0-45B5-8FA8-3049795CEF4F}" presName="compNode" presStyleCnt="0"/>
      <dgm:spPr/>
    </dgm:pt>
    <dgm:pt modelId="{9FDD8F15-BAE5-4494-BF9B-FF82E5DCE5A0}" type="pres">
      <dgm:prSet presAssocID="{F811AC3B-C0D0-45B5-8FA8-3049795CEF4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AB906C56-B5F9-4306-BDE2-5C3F9A726B4E}" type="pres">
      <dgm:prSet presAssocID="{F811AC3B-C0D0-45B5-8FA8-3049795CEF4F}" presName="spaceRect" presStyleCnt="0"/>
      <dgm:spPr/>
    </dgm:pt>
    <dgm:pt modelId="{186C3C23-D91F-4348-86CE-59F9CF0B156C}" type="pres">
      <dgm:prSet presAssocID="{F811AC3B-C0D0-45B5-8FA8-3049795CEF4F}" presName="textRect" presStyleLbl="revTx" presStyleIdx="0" presStyleCnt="2">
        <dgm:presLayoutVars>
          <dgm:chMax val="1"/>
          <dgm:chPref val="1"/>
        </dgm:presLayoutVars>
      </dgm:prSet>
      <dgm:spPr/>
    </dgm:pt>
    <dgm:pt modelId="{B016D83C-3148-4055-B82F-E8D60E479296}" type="pres">
      <dgm:prSet presAssocID="{25061ACD-BEBA-4CC1-8D78-5C37EE537775}" presName="sibTrans" presStyleCnt="0"/>
      <dgm:spPr/>
    </dgm:pt>
    <dgm:pt modelId="{E0558243-6DA0-4D5D-ABC3-155EC08B1278}" type="pres">
      <dgm:prSet presAssocID="{386D252C-FA66-4563-A799-28FC345A486E}" presName="compNode" presStyleCnt="0"/>
      <dgm:spPr/>
    </dgm:pt>
    <dgm:pt modelId="{2D32FC67-677A-4317-A93D-9101E7B5E923}" type="pres">
      <dgm:prSet presAssocID="{386D252C-FA66-4563-A799-28FC345A486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7C4F723-98A1-46FE-8E4B-4C157859CD62}" type="pres">
      <dgm:prSet presAssocID="{386D252C-FA66-4563-A799-28FC345A486E}" presName="spaceRect" presStyleCnt="0"/>
      <dgm:spPr/>
    </dgm:pt>
    <dgm:pt modelId="{94CCD09B-D1E5-4270-B9D4-F72CE833A01E}" type="pres">
      <dgm:prSet presAssocID="{386D252C-FA66-4563-A799-28FC345A486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E4DB1110-A15E-4AE6-AF84-E1EBE17F7FE1}" type="presOf" srcId="{B22E7271-9EEC-40D9-96E9-8BEAF1CD60D7}" destId="{DDE5F183-E092-4391-87F0-02FC714657DB}" srcOrd="0" destOrd="0" presId="urn:microsoft.com/office/officeart/2018/2/layout/IconLabelList"/>
    <dgm:cxn modelId="{B1371B50-7B1F-4752-B247-5A128F072DB2}" srcId="{B22E7271-9EEC-40D9-96E9-8BEAF1CD60D7}" destId="{F811AC3B-C0D0-45B5-8FA8-3049795CEF4F}" srcOrd="0" destOrd="0" parTransId="{CF9981A9-3B08-4099-A99F-412C2AD9CE5C}" sibTransId="{25061ACD-BEBA-4CC1-8D78-5C37EE537775}"/>
    <dgm:cxn modelId="{715A7AA0-F5F3-49B5-B044-28BA65A7E120}" type="presOf" srcId="{F811AC3B-C0D0-45B5-8FA8-3049795CEF4F}" destId="{186C3C23-D91F-4348-86CE-59F9CF0B156C}" srcOrd="0" destOrd="0" presId="urn:microsoft.com/office/officeart/2018/2/layout/IconLabelList"/>
    <dgm:cxn modelId="{5F31EBBE-0A7B-4ACF-A00E-EF93F2AA97EE}" type="presOf" srcId="{386D252C-FA66-4563-A799-28FC345A486E}" destId="{94CCD09B-D1E5-4270-B9D4-F72CE833A01E}" srcOrd="0" destOrd="0" presId="urn:microsoft.com/office/officeart/2018/2/layout/IconLabelList"/>
    <dgm:cxn modelId="{72D6F7DC-EF06-4CA1-A462-838E231DD0E0}" srcId="{B22E7271-9EEC-40D9-96E9-8BEAF1CD60D7}" destId="{386D252C-FA66-4563-A799-28FC345A486E}" srcOrd="1" destOrd="0" parTransId="{B4A341E6-0445-48FC-9130-5FC51CCED08C}" sibTransId="{061A8E72-7489-4E1A-A766-12BEE6D4F310}"/>
    <dgm:cxn modelId="{6C9C61C8-407C-45C0-8BBD-B5916A9FC848}" type="presParOf" srcId="{DDE5F183-E092-4391-87F0-02FC714657DB}" destId="{0DE627BC-D3C5-4818-B620-FDEADA4A51CA}" srcOrd="0" destOrd="0" presId="urn:microsoft.com/office/officeart/2018/2/layout/IconLabelList"/>
    <dgm:cxn modelId="{A18EF697-7031-44F2-A522-E2837A34B05F}" type="presParOf" srcId="{0DE627BC-D3C5-4818-B620-FDEADA4A51CA}" destId="{9FDD8F15-BAE5-4494-BF9B-FF82E5DCE5A0}" srcOrd="0" destOrd="0" presId="urn:microsoft.com/office/officeart/2018/2/layout/IconLabelList"/>
    <dgm:cxn modelId="{F9B7389F-CD73-459B-AC6D-F548AA54B8EB}" type="presParOf" srcId="{0DE627BC-D3C5-4818-B620-FDEADA4A51CA}" destId="{AB906C56-B5F9-4306-BDE2-5C3F9A726B4E}" srcOrd="1" destOrd="0" presId="urn:microsoft.com/office/officeart/2018/2/layout/IconLabelList"/>
    <dgm:cxn modelId="{57D2379A-89A0-47FA-B5A0-75BE46D0E9B8}" type="presParOf" srcId="{0DE627BC-D3C5-4818-B620-FDEADA4A51CA}" destId="{186C3C23-D91F-4348-86CE-59F9CF0B156C}" srcOrd="2" destOrd="0" presId="urn:microsoft.com/office/officeart/2018/2/layout/IconLabelList"/>
    <dgm:cxn modelId="{6295D92F-71CD-49B8-9813-54BF06024BD5}" type="presParOf" srcId="{DDE5F183-E092-4391-87F0-02FC714657DB}" destId="{B016D83C-3148-4055-B82F-E8D60E479296}" srcOrd="1" destOrd="0" presId="urn:microsoft.com/office/officeart/2018/2/layout/IconLabelList"/>
    <dgm:cxn modelId="{41446284-AE22-4B37-9833-7F033F324A73}" type="presParOf" srcId="{DDE5F183-E092-4391-87F0-02FC714657DB}" destId="{E0558243-6DA0-4D5D-ABC3-155EC08B1278}" srcOrd="2" destOrd="0" presId="urn:microsoft.com/office/officeart/2018/2/layout/IconLabelList"/>
    <dgm:cxn modelId="{B1C7A949-E7B5-4344-A3DE-B7AA2E490266}" type="presParOf" srcId="{E0558243-6DA0-4D5D-ABC3-155EC08B1278}" destId="{2D32FC67-677A-4317-A93D-9101E7B5E923}" srcOrd="0" destOrd="0" presId="urn:microsoft.com/office/officeart/2018/2/layout/IconLabelList"/>
    <dgm:cxn modelId="{B627CB6F-4F25-45DF-BA23-63C43FAF53A7}" type="presParOf" srcId="{E0558243-6DA0-4D5D-ABC3-155EC08B1278}" destId="{67C4F723-98A1-46FE-8E4B-4C157859CD62}" srcOrd="1" destOrd="0" presId="urn:microsoft.com/office/officeart/2018/2/layout/IconLabelList"/>
    <dgm:cxn modelId="{6DF37A3A-5182-4375-BE2C-4E41C0C8E2E0}" type="presParOf" srcId="{E0558243-6DA0-4D5D-ABC3-155EC08B1278}" destId="{94CCD09B-D1E5-4270-B9D4-F72CE833A01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BA068-FCAE-4B9B-BB96-38280A9935AC}">
      <dsp:nvSpPr>
        <dsp:cNvPr id="0" name=""/>
        <dsp:cNvSpPr/>
      </dsp:nvSpPr>
      <dsp:spPr>
        <a:xfrm>
          <a:off x="973190" y="986724"/>
          <a:ext cx="1264141" cy="12641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46C01-4796-4B55-B4E2-4CA8FAF7593A}">
      <dsp:nvSpPr>
        <dsp:cNvPr id="0" name=""/>
        <dsp:cNvSpPr/>
      </dsp:nvSpPr>
      <dsp:spPr>
        <a:xfrm>
          <a:off x="1242597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D2C23-53C7-4B99-9606-758E34CE73A7}">
      <dsp:nvSpPr>
        <dsp:cNvPr id="0" name=""/>
        <dsp:cNvSpPr/>
      </dsp:nvSpPr>
      <dsp:spPr>
        <a:xfrm>
          <a:off x="569079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Identify</a:t>
          </a:r>
        </a:p>
      </dsp:txBody>
      <dsp:txXfrm>
        <a:off x="569079" y="2644614"/>
        <a:ext cx="2072362" cy="720000"/>
      </dsp:txXfrm>
    </dsp:sp>
    <dsp:sp modelId="{DAA309D9-08C8-4D1C-BBCD-0DBBA29D4630}">
      <dsp:nvSpPr>
        <dsp:cNvPr id="0" name=""/>
        <dsp:cNvSpPr/>
      </dsp:nvSpPr>
      <dsp:spPr>
        <a:xfrm>
          <a:off x="3408216" y="986724"/>
          <a:ext cx="1264141" cy="1264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0BFE2-6419-42B3-BFFB-9E77960E0AEE}">
      <dsp:nvSpPr>
        <dsp:cNvPr id="0" name=""/>
        <dsp:cNvSpPr/>
      </dsp:nvSpPr>
      <dsp:spPr>
        <a:xfrm>
          <a:off x="3677623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AFE04-E270-47A5-BF77-AEDEDF0B4DDA}">
      <dsp:nvSpPr>
        <dsp:cNvPr id="0" name=""/>
        <dsp:cNvSpPr/>
      </dsp:nvSpPr>
      <dsp:spPr>
        <a:xfrm>
          <a:off x="3004105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Understand</a:t>
          </a:r>
        </a:p>
      </dsp:txBody>
      <dsp:txXfrm>
        <a:off x="3004105" y="2644614"/>
        <a:ext cx="2072362" cy="720000"/>
      </dsp:txXfrm>
    </dsp:sp>
    <dsp:sp modelId="{EE1CCCEE-2A6A-4B80-BFD5-57F93B9F95C7}">
      <dsp:nvSpPr>
        <dsp:cNvPr id="0" name=""/>
        <dsp:cNvSpPr/>
      </dsp:nvSpPr>
      <dsp:spPr>
        <a:xfrm>
          <a:off x="5843242" y="986724"/>
          <a:ext cx="1264141" cy="12641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E22DEB-123A-4270-BBE7-E8969AB1B9AD}">
      <dsp:nvSpPr>
        <dsp:cNvPr id="0" name=""/>
        <dsp:cNvSpPr/>
      </dsp:nvSpPr>
      <dsp:spPr>
        <a:xfrm>
          <a:off x="6112649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79B44-7E9F-4CC5-A067-D181BFA4DD4F}">
      <dsp:nvSpPr>
        <dsp:cNvPr id="0" name=""/>
        <dsp:cNvSpPr/>
      </dsp:nvSpPr>
      <dsp:spPr>
        <a:xfrm>
          <a:off x="5439131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Manage</a:t>
          </a:r>
        </a:p>
      </dsp:txBody>
      <dsp:txXfrm>
        <a:off x="5439131" y="2644614"/>
        <a:ext cx="2072362" cy="720000"/>
      </dsp:txXfrm>
    </dsp:sp>
    <dsp:sp modelId="{1970AB01-AA5A-47BB-A9B8-77B23E1782E3}">
      <dsp:nvSpPr>
        <dsp:cNvPr id="0" name=""/>
        <dsp:cNvSpPr/>
      </dsp:nvSpPr>
      <dsp:spPr>
        <a:xfrm>
          <a:off x="8278268" y="986724"/>
          <a:ext cx="1264141" cy="12641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FA660-C1CA-4FA3-A6CB-522325455236}">
      <dsp:nvSpPr>
        <dsp:cNvPr id="0" name=""/>
        <dsp:cNvSpPr/>
      </dsp:nvSpPr>
      <dsp:spPr>
        <a:xfrm>
          <a:off x="8547675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675A77-015A-403F-89D6-20A09BD417E1}">
      <dsp:nvSpPr>
        <dsp:cNvPr id="0" name=""/>
        <dsp:cNvSpPr/>
      </dsp:nvSpPr>
      <dsp:spPr>
        <a:xfrm>
          <a:off x="7874157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Monitor</a:t>
          </a:r>
        </a:p>
      </dsp:txBody>
      <dsp:txXfrm>
        <a:off x="7874157" y="2644614"/>
        <a:ext cx="2072362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CCFEB-01F1-447A-9E87-388A7E51B50F}">
      <dsp:nvSpPr>
        <dsp:cNvPr id="0" name=""/>
        <dsp:cNvSpPr/>
      </dsp:nvSpPr>
      <dsp:spPr>
        <a:xfrm>
          <a:off x="0" y="633686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59ED5-322F-416E-9B92-39603F73D67D}">
      <dsp:nvSpPr>
        <dsp:cNvPr id="0" name=""/>
        <dsp:cNvSpPr/>
      </dsp:nvSpPr>
      <dsp:spPr>
        <a:xfrm>
          <a:off x="328612" y="94586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Meaning of cyber risks</a:t>
          </a:r>
        </a:p>
      </dsp:txBody>
      <dsp:txXfrm>
        <a:off x="383617" y="1000873"/>
        <a:ext cx="2847502" cy="1768010"/>
      </dsp:txXfrm>
    </dsp:sp>
    <dsp:sp modelId="{50FAC4A1-E7BC-45A7-9E1E-64901C2496F2}">
      <dsp:nvSpPr>
        <dsp:cNvPr id="0" name=""/>
        <dsp:cNvSpPr/>
      </dsp:nvSpPr>
      <dsp:spPr>
        <a:xfrm>
          <a:off x="3614737" y="633686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B483A-9121-4B74-97D2-AFB9CD006AC2}">
      <dsp:nvSpPr>
        <dsp:cNvPr id="0" name=""/>
        <dsp:cNvSpPr/>
      </dsp:nvSpPr>
      <dsp:spPr>
        <a:xfrm>
          <a:off x="3943350" y="94586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Role of cybersecurity controls</a:t>
          </a:r>
        </a:p>
      </dsp:txBody>
      <dsp:txXfrm>
        <a:off x="3998355" y="1000873"/>
        <a:ext cx="2847502" cy="1768010"/>
      </dsp:txXfrm>
    </dsp:sp>
    <dsp:sp modelId="{59FB559F-FF59-4243-8AF0-1038DCACB66A}">
      <dsp:nvSpPr>
        <dsp:cNvPr id="0" name=""/>
        <dsp:cNvSpPr/>
      </dsp:nvSpPr>
      <dsp:spPr>
        <a:xfrm>
          <a:off x="7229475" y="633686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E9F22-68FA-449C-8139-BBDB6BF3223A}">
      <dsp:nvSpPr>
        <dsp:cNvPr id="0" name=""/>
        <dsp:cNvSpPr/>
      </dsp:nvSpPr>
      <dsp:spPr>
        <a:xfrm>
          <a:off x="7558087" y="94586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Determinants of effectiveness</a:t>
          </a:r>
        </a:p>
      </dsp:txBody>
      <dsp:txXfrm>
        <a:off x="7613092" y="1000873"/>
        <a:ext cx="2847502" cy="176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4A54A-3E87-4E25-9FEC-AE11FB5D3E73}">
      <dsp:nvSpPr>
        <dsp:cNvPr id="0" name=""/>
        <dsp:cNvSpPr/>
      </dsp:nvSpPr>
      <dsp:spPr>
        <a:xfrm>
          <a:off x="0" y="2626263"/>
          <a:ext cx="10515600" cy="17231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Focus on a threat’s potential impact on business activities</a:t>
          </a:r>
        </a:p>
      </dsp:txBody>
      <dsp:txXfrm>
        <a:off x="0" y="2626263"/>
        <a:ext cx="10515600" cy="930480"/>
      </dsp:txXfrm>
    </dsp:sp>
    <dsp:sp modelId="{2C62E064-692D-4851-BD01-D3A65C17D7D8}">
      <dsp:nvSpPr>
        <dsp:cNvPr id="0" name=""/>
        <dsp:cNvSpPr/>
      </dsp:nvSpPr>
      <dsp:spPr>
        <a:xfrm>
          <a:off x="0" y="3522281"/>
          <a:ext cx="2628899" cy="79263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How can a cyber attack disrupt the supply chain?</a:t>
          </a:r>
        </a:p>
      </dsp:txBody>
      <dsp:txXfrm>
        <a:off x="0" y="3522281"/>
        <a:ext cx="2628899" cy="792631"/>
      </dsp:txXfrm>
    </dsp:sp>
    <dsp:sp modelId="{2966F698-DD5F-4FC4-8C8D-5DD211C4D0AD}">
      <dsp:nvSpPr>
        <dsp:cNvPr id="0" name=""/>
        <dsp:cNvSpPr/>
      </dsp:nvSpPr>
      <dsp:spPr>
        <a:xfrm>
          <a:off x="2628900" y="3522281"/>
          <a:ext cx="2628899" cy="79263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How can it expose trade secrets?</a:t>
          </a:r>
        </a:p>
      </dsp:txBody>
      <dsp:txXfrm>
        <a:off x="2628900" y="3522281"/>
        <a:ext cx="2628899" cy="792631"/>
      </dsp:txXfrm>
    </dsp:sp>
    <dsp:sp modelId="{537B583E-32ED-44CC-9E7B-B5D3F68CE0FC}">
      <dsp:nvSpPr>
        <dsp:cNvPr id="0" name=""/>
        <dsp:cNvSpPr/>
      </dsp:nvSpPr>
      <dsp:spPr>
        <a:xfrm>
          <a:off x="5257800" y="3522281"/>
          <a:ext cx="2628899" cy="79263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How can it lead to failure in meeting contractual obligations?</a:t>
          </a:r>
        </a:p>
      </dsp:txBody>
      <dsp:txXfrm>
        <a:off x="5257800" y="3522281"/>
        <a:ext cx="2628899" cy="792631"/>
      </dsp:txXfrm>
    </dsp:sp>
    <dsp:sp modelId="{AA0CFD19-8014-43A6-A50C-F6D06498D563}">
      <dsp:nvSpPr>
        <dsp:cNvPr id="0" name=""/>
        <dsp:cNvSpPr/>
      </dsp:nvSpPr>
      <dsp:spPr>
        <a:xfrm>
          <a:off x="7886700" y="3522281"/>
          <a:ext cx="2628899" cy="79263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How can it be a threat to humanity?</a:t>
          </a:r>
        </a:p>
      </dsp:txBody>
      <dsp:txXfrm>
        <a:off x="7886700" y="3522281"/>
        <a:ext cx="2628899" cy="792631"/>
      </dsp:txXfrm>
    </dsp:sp>
    <dsp:sp modelId="{E05A8EB3-C7F9-461B-AD83-70FCCD19AAB9}">
      <dsp:nvSpPr>
        <dsp:cNvPr id="0" name=""/>
        <dsp:cNvSpPr/>
      </dsp:nvSpPr>
      <dsp:spPr>
        <a:xfrm rot="10800000">
          <a:off x="0" y="1962"/>
          <a:ext cx="10515600" cy="2650147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Cyber risks are business risks</a:t>
          </a:r>
        </a:p>
      </dsp:txBody>
      <dsp:txXfrm rot="10800000">
        <a:off x="0" y="1962"/>
        <a:ext cx="10515600" cy="17219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DAE04-8E59-4299-B869-D6DA6D23F1C5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key business activity and the risks to it</a:t>
          </a:r>
        </a:p>
      </dsp:txBody>
      <dsp:txXfrm>
        <a:off x="28038" y="28038"/>
        <a:ext cx="7298593" cy="901218"/>
      </dsp:txXfrm>
    </dsp:sp>
    <dsp:sp modelId="{4B97EE84-B344-4DC8-BDF5-32BDD44FE895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Systems that support this activity</a:t>
          </a:r>
        </a:p>
      </dsp:txBody>
      <dsp:txXfrm>
        <a:off x="732583" y="1159385"/>
        <a:ext cx="7029617" cy="901218"/>
      </dsp:txXfrm>
    </dsp:sp>
    <dsp:sp modelId="{1061CD95-6D77-4603-9B6C-664E84D84049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Cyber attacks and consequences</a:t>
          </a:r>
        </a:p>
      </dsp:txBody>
      <dsp:txXfrm>
        <a:off x="1426612" y="2290733"/>
        <a:ext cx="7040133" cy="901218"/>
      </dsp:txXfrm>
    </dsp:sp>
    <dsp:sp modelId="{EF16AC2C-5122-4D88-8808-9804A2A17967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Adversaries most likely to carry out the attack </a:t>
          </a:r>
        </a:p>
      </dsp:txBody>
      <dsp:txXfrm>
        <a:off x="2131157" y="3422081"/>
        <a:ext cx="7029617" cy="901218"/>
      </dsp:txXfrm>
    </dsp:sp>
    <dsp:sp modelId="{D1B52F35-3AD8-4724-AF72-EA8D9136EBDB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A51A95AA-7DFA-4CF4-9870-889462742424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BAFA406D-B0D9-41AA-A609-466DDA84A6B9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A896A-F2C6-458B-B64B-16C868127ECF}">
      <dsp:nvSpPr>
        <dsp:cNvPr id="0" name=""/>
        <dsp:cNvSpPr/>
      </dsp:nvSpPr>
      <dsp:spPr>
        <a:xfrm>
          <a:off x="0" y="476469"/>
          <a:ext cx="10515600" cy="136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666496" rIns="816127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Varies across companies and industries</a:t>
          </a:r>
        </a:p>
      </dsp:txBody>
      <dsp:txXfrm>
        <a:off x="0" y="476469"/>
        <a:ext cx="10515600" cy="1360800"/>
      </dsp:txXfrm>
    </dsp:sp>
    <dsp:sp modelId="{DFD2B14E-3A7F-47AC-8C57-8F968D0EFA9E}">
      <dsp:nvSpPr>
        <dsp:cNvPr id="0" name=""/>
        <dsp:cNvSpPr/>
      </dsp:nvSpPr>
      <dsp:spPr>
        <a:xfrm>
          <a:off x="525780" y="4149"/>
          <a:ext cx="7360920" cy="944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Critical nature </a:t>
          </a:r>
        </a:p>
      </dsp:txBody>
      <dsp:txXfrm>
        <a:off x="571894" y="50263"/>
        <a:ext cx="7268692" cy="852412"/>
      </dsp:txXfrm>
    </dsp:sp>
    <dsp:sp modelId="{FF7FCDA1-784E-4DE7-806B-AE6F6FE73DCC}">
      <dsp:nvSpPr>
        <dsp:cNvPr id="0" name=""/>
        <dsp:cNvSpPr/>
      </dsp:nvSpPr>
      <dsp:spPr>
        <a:xfrm>
          <a:off x="0" y="2482389"/>
          <a:ext cx="10515600" cy="186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666496" rIns="816127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Primary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Collateral</a:t>
          </a:r>
        </a:p>
      </dsp:txBody>
      <dsp:txXfrm>
        <a:off x="0" y="2482389"/>
        <a:ext cx="10515600" cy="1864800"/>
      </dsp:txXfrm>
    </dsp:sp>
    <dsp:sp modelId="{95BEC3F8-836A-4A39-B3AC-BEB50D623B81}">
      <dsp:nvSpPr>
        <dsp:cNvPr id="0" name=""/>
        <dsp:cNvSpPr/>
      </dsp:nvSpPr>
      <dsp:spPr>
        <a:xfrm>
          <a:off x="525780" y="2010069"/>
          <a:ext cx="7360920" cy="9446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Risk</a:t>
          </a:r>
        </a:p>
      </dsp:txBody>
      <dsp:txXfrm>
        <a:off x="571894" y="2056183"/>
        <a:ext cx="7268692" cy="8524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F787E-D0F0-451E-8146-034558B47505}">
      <dsp:nvSpPr>
        <dsp:cNvPr id="0" name=""/>
        <dsp:cNvSpPr/>
      </dsp:nvSpPr>
      <dsp:spPr>
        <a:xfrm>
          <a:off x="679050" y="263168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3EBEC-7BE1-4194-B7B2-7CE13E46461B}">
      <dsp:nvSpPr>
        <dsp:cNvPr id="0" name=""/>
        <dsp:cNvSpPr/>
      </dsp:nvSpPr>
      <dsp:spPr>
        <a:xfrm>
          <a:off x="1081237" y="665356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91A6C-4BB6-4460-8561-5B296C145AEC}">
      <dsp:nvSpPr>
        <dsp:cNvPr id="0" name=""/>
        <dsp:cNvSpPr/>
      </dsp:nvSpPr>
      <dsp:spPr>
        <a:xfrm>
          <a:off x="75768" y="2738169"/>
          <a:ext cx="3093750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 dirty="0"/>
            <a:t>Inventory of all supporting systems</a:t>
          </a:r>
        </a:p>
      </dsp:txBody>
      <dsp:txXfrm>
        <a:off x="75768" y="2738169"/>
        <a:ext cx="3093750" cy="1350000"/>
      </dsp:txXfrm>
    </dsp:sp>
    <dsp:sp modelId="{21C599CA-0D56-4339-A22E-BDC0666AD910}">
      <dsp:nvSpPr>
        <dsp:cNvPr id="0" name=""/>
        <dsp:cNvSpPr/>
      </dsp:nvSpPr>
      <dsp:spPr>
        <a:xfrm>
          <a:off x="4314206" y="263168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DB95AF-D36C-4528-8C6C-B5B5A0CE9608}">
      <dsp:nvSpPr>
        <dsp:cNvPr id="0" name=""/>
        <dsp:cNvSpPr/>
      </dsp:nvSpPr>
      <dsp:spPr>
        <a:xfrm>
          <a:off x="4716393" y="665356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98786-BD1C-48FA-840E-003837A7D805}">
      <dsp:nvSpPr>
        <dsp:cNvPr id="0" name=""/>
        <dsp:cNvSpPr/>
      </dsp:nvSpPr>
      <dsp:spPr>
        <a:xfrm>
          <a:off x="3710925" y="2738169"/>
          <a:ext cx="3093750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/>
            <a:t>Physical location</a:t>
          </a:r>
        </a:p>
      </dsp:txBody>
      <dsp:txXfrm>
        <a:off x="3710925" y="2738169"/>
        <a:ext cx="3093750" cy="1350000"/>
      </dsp:txXfrm>
    </dsp:sp>
    <dsp:sp modelId="{3388FC0B-BC01-469B-AC5F-D51D45304476}">
      <dsp:nvSpPr>
        <dsp:cNvPr id="0" name=""/>
        <dsp:cNvSpPr/>
      </dsp:nvSpPr>
      <dsp:spPr>
        <a:xfrm>
          <a:off x="7949362" y="263168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51619-69C2-47F2-A817-BC2DD27DACC1}">
      <dsp:nvSpPr>
        <dsp:cNvPr id="0" name=""/>
        <dsp:cNvSpPr/>
      </dsp:nvSpPr>
      <dsp:spPr>
        <a:xfrm>
          <a:off x="8351550" y="665356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B4617-BB09-43D8-8724-B1F7F9301CDF}">
      <dsp:nvSpPr>
        <dsp:cNvPr id="0" name=""/>
        <dsp:cNvSpPr/>
      </dsp:nvSpPr>
      <dsp:spPr>
        <a:xfrm>
          <a:off x="7346081" y="2738169"/>
          <a:ext cx="3093750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/>
            <a:t>Participation of operations and systems staff</a:t>
          </a:r>
        </a:p>
      </dsp:txBody>
      <dsp:txXfrm>
        <a:off x="7346081" y="2738169"/>
        <a:ext cx="3093750" cy="135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31751-4F55-4AC7-B34D-52204BFCF44E}">
      <dsp:nvSpPr>
        <dsp:cNvPr id="0" name=""/>
        <dsp:cNvSpPr/>
      </dsp:nvSpPr>
      <dsp:spPr>
        <a:xfrm>
          <a:off x="802925" y="940861"/>
          <a:ext cx="1264141" cy="12641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BBE46-5CBF-4DA0-944E-E6CD980F6032}">
      <dsp:nvSpPr>
        <dsp:cNvPr id="0" name=""/>
        <dsp:cNvSpPr/>
      </dsp:nvSpPr>
      <dsp:spPr>
        <a:xfrm>
          <a:off x="1072332" y="1210268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6E9E7-D441-4EE8-A1A0-BB6007731CCA}">
      <dsp:nvSpPr>
        <dsp:cNvPr id="0" name=""/>
        <dsp:cNvSpPr/>
      </dsp:nvSpPr>
      <dsp:spPr>
        <a:xfrm>
          <a:off x="141458" y="2598751"/>
          <a:ext cx="2587075" cy="811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Identify vulnerabilities</a:t>
          </a:r>
        </a:p>
      </dsp:txBody>
      <dsp:txXfrm>
        <a:off x="141458" y="2598751"/>
        <a:ext cx="2587075" cy="811724"/>
      </dsp:txXfrm>
    </dsp:sp>
    <dsp:sp modelId="{10DF5CB3-361A-40BA-BA2D-8296A247683D}">
      <dsp:nvSpPr>
        <dsp:cNvPr id="0" name=""/>
        <dsp:cNvSpPr/>
      </dsp:nvSpPr>
      <dsp:spPr>
        <a:xfrm>
          <a:off x="3495307" y="940861"/>
          <a:ext cx="1264141" cy="1264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5C817-EF85-480C-BBBE-4F11FE6802D1}">
      <dsp:nvSpPr>
        <dsp:cNvPr id="0" name=""/>
        <dsp:cNvSpPr/>
      </dsp:nvSpPr>
      <dsp:spPr>
        <a:xfrm>
          <a:off x="3764714" y="1210268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1B308-C0C9-4AA7-829D-E9BF43D7E5EE}">
      <dsp:nvSpPr>
        <dsp:cNvPr id="0" name=""/>
        <dsp:cNvSpPr/>
      </dsp:nvSpPr>
      <dsp:spPr>
        <a:xfrm>
          <a:off x="3091196" y="2598751"/>
          <a:ext cx="2072362" cy="811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Cyberattack pre-requisites</a:t>
          </a:r>
        </a:p>
      </dsp:txBody>
      <dsp:txXfrm>
        <a:off x="3091196" y="2598751"/>
        <a:ext cx="2072362" cy="811724"/>
      </dsp:txXfrm>
    </dsp:sp>
    <dsp:sp modelId="{9595A223-ED48-4C57-99B0-560411321CE6}">
      <dsp:nvSpPr>
        <dsp:cNvPr id="0" name=""/>
        <dsp:cNvSpPr/>
      </dsp:nvSpPr>
      <dsp:spPr>
        <a:xfrm>
          <a:off x="5930333" y="940861"/>
          <a:ext cx="1264141" cy="12641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002854-B614-4AD7-B3F2-7008F8B44DC0}">
      <dsp:nvSpPr>
        <dsp:cNvPr id="0" name=""/>
        <dsp:cNvSpPr/>
      </dsp:nvSpPr>
      <dsp:spPr>
        <a:xfrm>
          <a:off x="6199740" y="1210268"/>
          <a:ext cx="725326" cy="725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FCFBB-78D2-4709-BC58-16F52B4D53EC}">
      <dsp:nvSpPr>
        <dsp:cNvPr id="0" name=""/>
        <dsp:cNvSpPr/>
      </dsp:nvSpPr>
      <dsp:spPr>
        <a:xfrm>
          <a:off x="5526222" y="2598751"/>
          <a:ext cx="2072362" cy="811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Extent of impact</a:t>
          </a:r>
        </a:p>
      </dsp:txBody>
      <dsp:txXfrm>
        <a:off x="5526222" y="2598751"/>
        <a:ext cx="2072362" cy="811724"/>
      </dsp:txXfrm>
    </dsp:sp>
    <dsp:sp modelId="{BF0BA0E9-2CF5-44A1-98B8-E1ACABBC18C9}">
      <dsp:nvSpPr>
        <dsp:cNvPr id="0" name=""/>
        <dsp:cNvSpPr/>
      </dsp:nvSpPr>
      <dsp:spPr>
        <a:xfrm>
          <a:off x="8535624" y="940861"/>
          <a:ext cx="1264141" cy="12641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1B6D94-E38B-4FDE-AF8E-DB2E4521DD7B}">
      <dsp:nvSpPr>
        <dsp:cNvPr id="0" name=""/>
        <dsp:cNvSpPr/>
      </dsp:nvSpPr>
      <dsp:spPr>
        <a:xfrm>
          <a:off x="8805031" y="1210268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894C93-22E5-4EB3-AED0-DA79E7975DFE}">
      <dsp:nvSpPr>
        <dsp:cNvPr id="0" name=""/>
        <dsp:cNvSpPr/>
      </dsp:nvSpPr>
      <dsp:spPr>
        <a:xfrm>
          <a:off x="7961248" y="2598751"/>
          <a:ext cx="2412893" cy="811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Consequences</a:t>
          </a:r>
        </a:p>
      </dsp:txBody>
      <dsp:txXfrm>
        <a:off x="7961248" y="2598751"/>
        <a:ext cx="2412893" cy="8117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68850-FED6-45D7-B01D-13862FDE6DCD}">
      <dsp:nvSpPr>
        <dsp:cNvPr id="0" name=""/>
        <dsp:cNvSpPr/>
      </dsp:nvSpPr>
      <dsp:spPr>
        <a:xfrm>
          <a:off x="1963800" y="521355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B1033-6225-4019-AC99-0E41EE24F20A}">
      <dsp:nvSpPr>
        <dsp:cNvPr id="0" name=""/>
        <dsp:cNvSpPr/>
      </dsp:nvSpPr>
      <dsp:spPr>
        <a:xfrm>
          <a:off x="559800" y="2175626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Identify potential adversaries </a:t>
          </a:r>
        </a:p>
      </dsp:txBody>
      <dsp:txXfrm>
        <a:off x="559800" y="2175626"/>
        <a:ext cx="4320000" cy="648000"/>
      </dsp:txXfrm>
    </dsp:sp>
    <dsp:sp modelId="{E715CE7A-9752-4D25-93AF-3EF77370F0F7}">
      <dsp:nvSpPr>
        <dsp:cNvPr id="0" name=""/>
        <dsp:cNvSpPr/>
      </dsp:nvSpPr>
      <dsp:spPr>
        <a:xfrm>
          <a:off x="559800" y="2889799"/>
          <a:ext cx="4320000" cy="940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B9C7E3-C3ED-477A-AEE1-1CDD8EE0CDA2}">
      <dsp:nvSpPr>
        <dsp:cNvPr id="0" name=""/>
        <dsp:cNvSpPr/>
      </dsp:nvSpPr>
      <dsp:spPr>
        <a:xfrm>
          <a:off x="7039800" y="521355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79C85-B8C5-4A92-B15F-6567DAED77C7}">
      <dsp:nvSpPr>
        <dsp:cNvPr id="0" name=""/>
        <dsp:cNvSpPr/>
      </dsp:nvSpPr>
      <dsp:spPr>
        <a:xfrm>
          <a:off x="5635800" y="2175626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Identify their characteristics</a:t>
          </a:r>
        </a:p>
      </dsp:txBody>
      <dsp:txXfrm>
        <a:off x="5635800" y="2175626"/>
        <a:ext cx="4320000" cy="648000"/>
      </dsp:txXfrm>
    </dsp:sp>
    <dsp:sp modelId="{395A81ED-F26B-49C9-9155-91164C164195}">
      <dsp:nvSpPr>
        <dsp:cNvPr id="0" name=""/>
        <dsp:cNvSpPr/>
      </dsp:nvSpPr>
      <dsp:spPr>
        <a:xfrm>
          <a:off x="5635800" y="2889799"/>
          <a:ext cx="4320000" cy="940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Motivations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Capabilities</a:t>
          </a:r>
        </a:p>
      </dsp:txBody>
      <dsp:txXfrm>
        <a:off x="5635800" y="2889799"/>
        <a:ext cx="4320000" cy="9401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5A665-3265-4C76-A92B-0EBF0DA09823}">
      <dsp:nvSpPr>
        <dsp:cNvPr id="0" name=""/>
        <dsp:cNvSpPr/>
      </dsp:nvSpPr>
      <dsp:spPr>
        <a:xfrm>
          <a:off x="3080" y="140151"/>
          <a:ext cx="2444055" cy="1466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Changing the conversation</a:t>
          </a:r>
        </a:p>
      </dsp:txBody>
      <dsp:txXfrm>
        <a:off x="3080" y="140151"/>
        <a:ext cx="2444055" cy="1466433"/>
      </dsp:txXfrm>
    </dsp:sp>
    <dsp:sp modelId="{6DFCB217-51A8-4D79-9BD4-9F74E08B4FF6}">
      <dsp:nvSpPr>
        <dsp:cNvPr id="0" name=""/>
        <dsp:cNvSpPr/>
      </dsp:nvSpPr>
      <dsp:spPr>
        <a:xfrm>
          <a:off x="2691541" y="140151"/>
          <a:ext cx="2444055" cy="14664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Putting technical information in context</a:t>
          </a:r>
        </a:p>
      </dsp:txBody>
      <dsp:txXfrm>
        <a:off x="2691541" y="140151"/>
        <a:ext cx="2444055" cy="1466433"/>
      </dsp:txXfrm>
    </dsp:sp>
    <dsp:sp modelId="{FA935C88-52A8-4543-BCC1-3CF4BA88281B}">
      <dsp:nvSpPr>
        <dsp:cNvPr id="0" name=""/>
        <dsp:cNvSpPr/>
      </dsp:nvSpPr>
      <dsp:spPr>
        <a:xfrm>
          <a:off x="5380002" y="140151"/>
          <a:ext cx="2444055" cy="14664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Providing a practical approach</a:t>
          </a:r>
        </a:p>
      </dsp:txBody>
      <dsp:txXfrm>
        <a:off x="5380002" y="140151"/>
        <a:ext cx="2444055" cy="1466433"/>
      </dsp:txXfrm>
    </dsp:sp>
    <dsp:sp modelId="{F820BF2F-8373-4F19-8725-7585B67F09D1}">
      <dsp:nvSpPr>
        <dsp:cNvPr id="0" name=""/>
        <dsp:cNvSpPr/>
      </dsp:nvSpPr>
      <dsp:spPr>
        <a:xfrm>
          <a:off x="8068463" y="140151"/>
          <a:ext cx="2444055" cy="14664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Fostering collaboration and consensus</a:t>
          </a:r>
        </a:p>
      </dsp:txBody>
      <dsp:txXfrm>
        <a:off x="8068463" y="140151"/>
        <a:ext cx="2444055" cy="1466433"/>
      </dsp:txXfrm>
    </dsp:sp>
    <dsp:sp modelId="{B01388B8-9CE0-417F-9BC0-C3A999DF1B07}">
      <dsp:nvSpPr>
        <dsp:cNvPr id="0" name=""/>
        <dsp:cNvSpPr/>
      </dsp:nvSpPr>
      <dsp:spPr>
        <a:xfrm>
          <a:off x="1347311" y="1850990"/>
          <a:ext cx="2444055" cy="14664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Unifying cyber and business risk related information</a:t>
          </a:r>
        </a:p>
      </dsp:txBody>
      <dsp:txXfrm>
        <a:off x="1347311" y="1850990"/>
        <a:ext cx="2444055" cy="1466433"/>
      </dsp:txXfrm>
    </dsp:sp>
    <dsp:sp modelId="{86DFE27C-474F-474F-B457-8FDB3EB6A085}">
      <dsp:nvSpPr>
        <dsp:cNvPr id="0" name=""/>
        <dsp:cNvSpPr/>
      </dsp:nvSpPr>
      <dsp:spPr>
        <a:xfrm>
          <a:off x="4035772" y="1850990"/>
          <a:ext cx="2444055" cy="1466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Forming the foundation of all digital stewardship duties</a:t>
          </a:r>
        </a:p>
      </dsp:txBody>
      <dsp:txXfrm>
        <a:off x="4035772" y="1850990"/>
        <a:ext cx="2444055" cy="1466433"/>
      </dsp:txXfrm>
    </dsp:sp>
    <dsp:sp modelId="{EF3E828A-6117-46F6-8EAA-665A1024C33E}">
      <dsp:nvSpPr>
        <dsp:cNvPr id="0" name=""/>
        <dsp:cNvSpPr/>
      </dsp:nvSpPr>
      <dsp:spPr>
        <a:xfrm>
          <a:off x="6724233" y="1850990"/>
          <a:ext cx="2444055" cy="14664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Facilitating board engagement and oversight</a:t>
          </a:r>
        </a:p>
      </dsp:txBody>
      <dsp:txXfrm>
        <a:off x="6724233" y="1850990"/>
        <a:ext cx="2444055" cy="14664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A3E9D-DCD3-406F-8E32-91BA2C16E910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33B04-8FC7-480B-92DC-8D9AA1CAA388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Consequences</a:t>
          </a:r>
        </a:p>
      </dsp:txBody>
      <dsp:txXfrm>
        <a:off x="559800" y="3022743"/>
        <a:ext cx="4320000" cy="720000"/>
      </dsp:txXfrm>
    </dsp:sp>
    <dsp:sp modelId="{A6128FCD-B147-44F4-93A5-452657CC8718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F9266-BDF2-4A31-895C-4F20E30CF159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Likelihood</a:t>
          </a:r>
        </a:p>
      </dsp:txBody>
      <dsp:txXfrm>
        <a:off x="5635800" y="3022743"/>
        <a:ext cx="4320000" cy="72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D432D-4245-4653-9580-8DF0BC40886D}">
      <dsp:nvSpPr>
        <dsp:cNvPr id="0" name=""/>
        <dsp:cNvSpPr/>
      </dsp:nvSpPr>
      <dsp:spPr>
        <a:xfrm>
          <a:off x="1243" y="676948"/>
          <a:ext cx="4527895" cy="22639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Cybersecurity staff’s management of control</a:t>
          </a:r>
        </a:p>
      </dsp:txBody>
      <dsp:txXfrm>
        <a:off x="67552" y="743257"/>
        <a:ext cx="4395277" cy="2131329"/>
      </dsp:txXfrm>
    </dsp:sp>
    <dsp:sp modelId="{06B0655D-A782-4DE2-BCE9-2EAE926A26F5}">
      <dsp:nvSpPr>
        <dsp:cNvPr id="0" name=""/>
        <dsp:cNvSpPr/>
      </dsp:nvSpPr>
      <dsp:spPr>
        <a:xfrm>
          <a:off x="5661112" y="676948"/>
          <a:ext cx="4527895" cy="2263947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People’s behavior when they confront control</a:t>
          </a:r>
        </a:p>
      </dsp:txBody>
      <dsp:txXfrm>
        <a:off x="5727421" y="743257"/>
        <a:ext cx="4395277" cy="213132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235C4-57FD-4944-83D7-AC85AD2FD64F}">
      <dsp:nvSpPr>
        <dsp:cNvPr id="0" name=""/>
        <dsp:cNvSpPr/>
      </dsp:nvSpPr>
      <dsp:spPr>
        <a:xfrm>
          <a:off x="345974" y="0"/>
          <a:ext cx="5896743" cy="5896743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D5565-2B03-4585-B4F0-B1AD972F7A1F}">
      <dsp:nvSpPr>
        <dsp:cNvPr id="0" name=""/>
        <dsp:cNvSpPr/>
      </dsp:nvSpPr>
      <dsp:spPr>
        <a:xfrm>
          <a:off x="906164" y="560190"/>
          <a:ext cx="2299729" cy="2299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Schedules for deploying controls</a:t>
          </a:r>
        </a:p>
      </dsp:txBody>
      <dsp:txXfrm>
        <a:off x="1018428" y="672454"/>
        <a:ext cx="2075201" cy="2075201"/>
      </dsp:txXfrm>
    </dsp:sp>
    <dsp:sp modelId="{7E5690E7-1DFA-49AF-9A42-C6078AC2D631}">
      <dsp:nvSpPr>
        <dsp:cNvPr id="0" name=""/>
        <dsp:cNvSpPr/>
      </dsp:nvSpPr>
      <dsp:spPr>
        <a:xfrm>
          <a:off x="3382796" y="560190"/>
          <a:ext cx="2299729" cy="229972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Why is your company undertaking cyber security activities?</a:t>
          </a:r>
        </a:p>
      </dsp:txBody>
      <dsp:txXfrm>
        <a:off x="3495060" y="672454"/>
        <a:ext cx="2075201" cy="2075201"/>
      </dsp:txXfrm>
    </dsp:sp>
    <dsp:sp modelId="{18EAA3A5-0216-4FF4-8B3F-33C81219CA3C}">
      <dsp:nvSpPr>
        <dsp:cNvPr id="0" name=""/>
        <dsp:cNvSpPr/>
      </dsp:nvSpPr>
      <dsp:spPr>
        <a:xfrm>
          <a:off x="906164" y="3036822"/>
          <a:ext cx="2299729" cy="229972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When is enough enough?</a:t>
          </a:r>
        </a:p>
      </dsp:txBody>
      <dsp:txXfrm>
        <a:off x="1018428" y="3149086"/>
        <a:ext cx="2075201" cy="2075201"/>
      </dsp:txXfrm>
    </dsp:sp>
    <dsp:sp modelId="{36B64876-1A84-4647-9DF9-ABBDE0EF403E}">
      <dsp:nvSpPr>
        <dsp:cNvPr id="0" name=""/>
        <dsp:cNvSpPr/>
      </dsp:nvSpPr>
      <dsp:spPr>
        <a:xfrm>
          <a:off x="3382796" y="3036822"/>
          <a:ext cx="2299729" cy="229972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When has your company reduced its cyber risks to an acceptable level?</a:t>
          </a:r>
        </a:p>
      </dsp:txBody>
      <dsp:txXfrm>
        <a:off x="3495060" y="3149086"/>
        <a:ext cx="2075201" cy="207520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D8F15-BAE5-4494-BF9B-FF82E5DCE5A0}">
      <dsp:nvSpPr>
        <dsp:cNvPr id="0" name=""/>
        <dsp:cNvSpPr/>
      </dsp:nvSpPr>
      <dsp:spPr>
        <a:xfrm>
          <a:off x="1747800" y="436530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C3C23-D91F-4348-86CE-59F9CF0B156C}">
      <dsp:nvSpPr>
        <dsp:cNvPr id="0" name=""/>
        <dsp:cNvSpPr/>
      </dsp:nvSpPr>
      <dsp:spPr>
        <a:xfrm>
          <a:off x="559800" y="2902307"/>
          <a:ext cx="432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External origins</a:t>
          </a:r>
        </a:p>
      </dsp:txBody>
      <dsp:txXfrm>
        <a:off x="559800" y="2902307"/>
        <a:ext cx="4320000" cy="1012500"/>
      </dsp:txXfrm>
    </dsp:sp>
    <dsp:sp modelId="{2D32FC67-677A-4317-A93D-9101E7B5E923}">
      <dsp:nvSpPr>
        <dsp:cNvPr id="0" name=""/>
        <dsp:cNvSpPr/>
      </dsp:nvSpPr>
      <dsp:spPr>
        <a:xfrm>
          <a:off x="6823800" y="436530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CD09B-D1E5-4270-B9D4-F72CE833A01E}">
      <dsp:nvSpPr>
        <dsp:cNvPr id="0" name=""/>
        <dsp:cNvSpPr/>
      </dsp:nvSpPr>
      <dsp:spPr>
        <a:xfrm>
          <a:off x="5635800" y="2902307"/>
          <a:ext cx="432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Origin in business-motivated changes</a:t>
          </a:r>
        </a:p>
      </dsp:txBody>
      <dsp:txXfrm>
        <a:off x="5635800" y="2902307"/>
        <a:ext cx="4320000" cy="101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36585342-7F3A-4692-BA6A-E573861AD872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F542611-AA52-4572-9008-7C2792BB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3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/>
            <a:r>
              <a:rPr lang="en-US" dirty="0"/>
              <a:t>Cyber risks are business risks: responsibilities shift from IT to senior executives and boards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0592D-0FE6-4301-9E64-34FA7F3228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Cybersecurity team</a:t>
            </a:r>
          </a:p>
          <a:p>
            <a:r>
              <a:rPr lang="en-US" dirty="0"/>
              <a:t>Leadership</a:t>
            </a:r>
          </a:p>
          <a:p>
            <a:r>
              <a:rPr lang="en-US" dirty="0"/>
              <a:t>Operations</a:t>
            </a:r>
          </a:p>
          <a:p>
            <a:r>
              <a:rPr lang="en-US" dirty="0"/>
              <a:t>IT systems</a:t>
            </a:r>
          </a:p>
          <a:p>
            <a:r>
              <a:rPr lang="en-US" dirty="0"/>
              <a:t>Relevant specialists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0592D-0FE6-4301-9E64-34FA7F3228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33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E107-C6D7-4531-969A-D489EA288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CF336-FB3F-4476-BBB4-60E9E5159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65ECE-B935-4897-8CD3-9634ECF5C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71055-B7AB-4AC6-9D35-FFD25D9E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A0693-B601-4534-BE6A-D0E75FF5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A0C8-885B-4091-A10F-761933C5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A37E-22A5-4528-940A-9FA10B13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8DBE-43BA-4CAE-A27B-E20E8085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B41AC-FC29-4553-AEA7-2A0B953C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6F411-083F-44A1-B5AF-63DEBD8A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9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45DE-0D3E-4E3A-A5FC-45AFBC88B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C534A-535F-47EA-B7B4-C98576CAB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2351B-93C4-44F1-B23B-88A30A4E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4B187-097C-4FA2-9A35-38155708A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932FC-3D61-4781-BC42-C95FBCF7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7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8DA4-5BA1-4827-91AA-09D128F3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D9286-3B7B-4F4A-B757-8FE5BFC80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A2D73-6289-4A70-AE7E-5F2067A15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ACA73-DAF2-4080-9098-26C20942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F1181-514E-40C0-945B-D2B0C45C0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9C09E-11BA-4501-82E9-CCE2230D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2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A076-C559-48E5-AD2A-391E10D1C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17ABC-7AFF-4186-8955-101864AAE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00AFA-20D1-4689-BF84-3839EC8E0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1ADDB-B226-4D25-9C9F-9DF4325DD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83D29-30FB-4F53-9C54-738B45C00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882C37-04E1-49E5-ABD3-782AF6AB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52F3B9-1E96-493A-863A-0F684C62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FC98-491D-475B-9560-85317886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2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F05B-DC6F-4408-A472-9D37B4B8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FEF55-C4B5-4803-883D-F02B17FC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33457-4BD2-4BE5-A86C-D800C95B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C72812-AEFC-4399-8549-04A4F622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5E987C-DA70-4775-A9B2-7B4DE5B4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FB0CC-9092-4664-9920-2769C996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D6B35-C999-4D98-AB61-7BD27ADC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63C2-5FDC-43A1-8898-F2E0CDC4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404A-AF4A-475E-8B08-39D851264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C7B9A-8B19-4D98-817A-7F6D97286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4E35B-01B9-4718-A6D1-ECE5F10F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C34D3-7A32-4A8F-A8E1-2F10EBF2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30025-A51E-45FC-A402-3B228F0A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D56E-1FA1-4F40-96C8-5213F940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A97C0-BA72-476A-9B93-07D525B42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7EF5-D433-4F90-B898-35C4CF615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59240-D8E7-4DAF-AC8B-8D8009B8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7DEAE-D9C6-4F76-B8BA-999C8A14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894B6-5D43-45CF-A369-CD2CE468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5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764C-F903-4E71-8852-C98ED6C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FF9F9E-6199-4F5A-922D-718791104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C97F-975B-4914-A1DF-5B8378D9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3B77-62EF-4AE6-B769-1FFAE28E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AE271-E7AD-4E90-9A6F-9F9FFCB2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5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5D6F51-D8F3-44AF-8D2C-FFB93322D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7C41E-4400-4CE3-9157-FE53DE1F0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AC425-CD5E-4F9D-99B0-DB9EE3DAD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5A002-1933-4292-93B5-594FBD64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0A391-6506-47AD-A7CD-284D04E7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2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DBD6D0-6570-4DF8-BD07-8F5C7B05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A2F07-8CE8-4E19-BD2C-4837CDE9C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61E66-C073-4445-BBA8-BB6EC5855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E43BE-FD7D-4A93-996F-0C5A2931218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45EA5-C21E-4AF7-88F5-694C76F73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8AC4-0D22-4010-A9DB-D993FD84D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0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AC2-BE8E-473F-B1C7-7250668F2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0" y="868362"/>
            <a:ext cx="11043139" cy="2387600"/>
          </a:xfrm>
        </p:spPr>
        <p:txBody>
          <a:bodyPr/>
          <a:lstStyle/>
          <a:p>
            <a:r>
              <a:rPr lang="en-US" dirty="0"/>
              <a:t>Cyber Security Risk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CFEC5-3F30-4B7A-98C8-3783B1F9C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4067" y="5258117"/>
            <a:ext cx="4557933" cy="1496769"/>
          </a:xfrm>
        </p:spPr>
        <p:txBody>
          <a:bodyPr>
            <a:normAutofit/>
          </a:bodyPr>
          <a:lstStyle/>
          <a:p>
            <a:r>
              <a:rPr lang="en-US" dirty="0"/>
              <a:t>Session 4: Cyber Risk Management : Cyber Threat Narrative</a:t>
            </a:r>
          </a:p>
          <a:p>
            <a:r>
              <a:rPr lang="en-US" dirty="0"/>
              <a:t>Sourya Joyee De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DDCB0EC-4531-4883-ADDD-47B984CBA63A}"/>
              </a:ext>
            </a:extLst>
          </p:cNvPr>
          <p:cNvSpPr txBox="1">
            <a:spLocks/>
          </p:cNvSpPr>
          <p:nvPr/>
        </p:nvSpPr>
        <p:spPr>
          <a:xfrm>
            <a:off x="110197" y="2840430"/>
            <a:ext cx="12421771" cy="139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Online Executive Development Program, </a:t>
            </a:r>
          </a:p>
          <a:p>
            <a:r>
              <a:rPr lang="en-US" dirty="0"/>
              <a:t>offered by Indian Institute of Management Raipur in partnership with UPTOP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B2DF7-D624-469D-A596-F007523F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5" y="407898"/>
            <a:ext cx="1837527" cy="182154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D6F112C-421D-413A-B758-DBF12CC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006502"/>
            <a:ext cx="2138289" cy="6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D8A3F23-527A-480D-995A-56DA1D9D8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10 Deadly Sins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EEEF5-F489-472B-A1EF-DD358C4F9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804672"/>
            <a:ext cx="6281928" cy="524865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What happens when we do not appreciate that information security is not just a technical issue?</a:t>
            </a:r>
          </a:p>
          <a:p>
            <a:r>
              <a:rPr lang="en-US" sz="3200" dirty="0"/>
              <a:t>What happens if our information security plan is not based on identified risks?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3751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D2108-E595-4910-9AB4-80E525F9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Background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95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D3A44-848A-4C6C-BBA5-BBAC51803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Cybersecurity Responsibility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FD5522C-35A2-4388-99E7-9F15A02A17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4160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97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B4156-7EF3-4830-8433-2AAA469B5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Questions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FE52F-9963-486B-A1EA-03FF0309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What cyber risks do we face?</a:t>
            </a:r>
          </a:p>
          <a:p>
            <a:r>
              <a:rPr lang="en-US" dirty="0"/>
              <a:t>How could a cyber attack impact our business?</a:t>
            </a:r>
          </a:p>
          <a:p>
            <a:r>
              <a:rPr lang="en-US" dirty="0"/>
              <a:t>Is our executive team engaged in prioritizing cybersecurity risks?</a:t>
            </a:r>
          </a:p>
          <a:p>
            <a:r>
              <a:rPr lang="en-US" dirty="0"/>
              <a:t>Are we investing in the right areas to defend ourselves from cyberattacks?</a:t>
            </a:r>
          </a:p>
          <a:p>
            <a:r>
              <a:rPr lang="en-US" dirty="0"/>
              <a:t>Are our cyber defenses effective?</a:t>
            </a:r>
          </a:p>
        </p:txBody>
      </p:sp>
    </p:spTree>
    <p:extLst>
      <p:ext uri="{BB962C8B-B14F-4D97-AF65-F5344CB8AC3E}">
        <p14:creationId xmlns:p14="http://schemas.microsoft.com/office/powerpoint/2010/main" val="4231120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EDDBFC-3262-4607-84DB-343A429D0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747"/>
            <a:ext cx="10515600" cy="715556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Elements of Cyber Risk Management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E8144A-4E89-488D-8CA1-E493366132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780641"/>
              </p:ext>
            </p:extLst>
          </p:nvPr>
        </p:nvGraphicFramePr>
        <p:xfrm>
          <a:off x="838200" y="2166938"/>
          <a:ext cx="10515600" cy="3457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225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26608-D098-42D9-8EC5-B3EE57E3F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A Leader’s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F1BED-342E-4F1C-B90E-C957A44E1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1953127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US" sz="3600" dirty="0"/>
              <a:t>Identify cyber risks</a:t>
            </a:r>
          </a:p>
          <a:p>
            <a:r>
              <a:rPr lang="en-US" sz="3600" dirty="0"/>
              <a:t>Mitigate attacks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5CE991E0-C60F-4810-A7E9-A16DCA61F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0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FA7E2A-596E-4372-BD4E-F896B2CC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Identify Cyber Risks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212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45E225-2552-448E-924D-5CD26C20D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3877"/>
            <a:ext cx="37229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Your Responsibilities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AE4FA-68E4-4A2E-AA43-2E72E3450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Identify cyber risks </a:t>
            </a:r>
            <a:r>
              <a:rPr lang="en-US" dirty="0" err="1"/>
              <a:t>w.r.t.</a:t>
            </a:r>
            <a:r>
              <a:rPr lang="en-US" dirty="0"/>
              <a:t> critical business activities</a:t>
            </a:r>
          </a:p>
          <a:p>
            <a:r>
              <a:rPr lang="en-US" dirty="0"/>
              <a:t>Engage executive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216824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86DA-47A1-4B24-9573-8551B22B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Security is a Business Problem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2E29A1-8D8F-48EE-A8DB-3E4288A404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683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1F6B41-5F4F-4612-B31D-DE7D1C5D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Cyber Threat Narrative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36CA-4ADF-4702-8C99-3FE484739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A common basis of information for discussions and decisions</a:t>
            </a:r>
          </a:p>
        </p:txBody>
      </p:sp>
    </p:spTree>
    <p:extLst>
      <p:ext uri="{BB962C8B-B14F-4D97-AF65-F5344CB8AC3E}">
        <p14:creationId xmlns:p14="http://schemas.microsoft.com/office/powerpoint/2010/main" val="255420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FD329-8077-4CAD-89E0-268FBA65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A Social Process, Not Just a Technical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24583-EA49-49A8-84D0-F758CC02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US" dirty="0"/>
              <a:t>Executives and their management teams</a:t>
            </a:r>
          </a:p>
          <a:p>
            <a:r>
              <a:rPr lang="en-US" dirty="0"/>
              <a:t>Operations personnel</a:t>
            </a:r>
          </a:p>
          <a:p>
            <a:r>
              <a:rPr lang="en-US" dirty="0"/>
              <a:t>Systems personnel</a:t>
            </a:r>
          </a:p>
          <a:p>
            <a:r>
              <a:rPr lang="en-US" dirty="0"/>
              <a:t>Cybersecurity experts</a:t>
            </a:r>
          </a:p>
          <a:p>
            <a:r>
              <a:rPr lang="en-US" dirty="0"/>
              <a:t>Specialists</a:t>
            </a:r>
          </a:p>
          <a:p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28DEE564-46E2-4799-8C4D-FD33ADE9F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05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86DA-47A1-4B24-9573-8551B22B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Elements of Cyber Threat Narrative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EFD58F-E632-4A25-AA65-DC1C93793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2549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9786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B7D4-1AAD-41A7-B3A7-C72AF66F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Critical Business Activity and Risks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17AF6F7-74AD-4161-88E2-A3EE43434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8646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1967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10D2F-122E-4283-8ACF-28C862490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Supporting Systems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ECCBA9EA-EA48-4827-9F24-2CA0DA9E29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6476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3954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D2CB3-9BA8-4017-89AE-67ABF53D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Cyber Attacks and Consequences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2DE3880A-102B-4896-803A-A49CA9D3FE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1883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4365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B9AC6-B8AC-4C39-96A5-CF3C5ED85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Adversaries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EE94DE-1E39-4074-8385-1C7EBC6083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3668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331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AA83AE-B9F0-4E18-BA6C-05165EFE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BA0B4-2A93-41AE-BD9B-CCE85B09A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39" y="804672"/>
            <a:ext cx="6524179" cy="524865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How a cyber attack can compromise vulnerabilities in systems</a:t>
            </a:r>
          </a:p>
          <a:p>
            <a:r>
              <a:rPr lang="en-US" sz="3200" dirty="0"/>
              <a:t>Deciding on right controls to thwart an attack</a:t>
            </a:r>
          </a:p>
          <a:p>
            <a:r>
              <a:rPr lang="en-US" sz="3200" dirty="0"/>
              <a:t>Importance of looking for cyber security design flaws</a:t>
            </a:r>
          </a:p>
        </p:txBody>
      </p:sp>
    </p:spTree>
    <p:extLst>
      <p:ext uri="{BB962C8B-B14F-4D97-AF65-F5344CB8AC3E}">
        <p14:creationId xmlns:p14="http://schemas.microsoft.com/office/powerpoint/2010/main" val="3703518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BBF806-9C55-49A2-A623-19E05A41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 Cyber Threat Narrative for Your Organization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83BBCE-FB08-4E1A-8C89-AD9F4DDE5D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630100"/>
              </p:ext>
            </p:extLst>
          </p:nvPr>
        </p:nvGraphicFramePr>
        <p:xfrm>
          <a:off x="1287463" y="2994073"/>
          <a:ext cx="10066338" cy="27558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94061">
                  <a:extLst>
                    <a:ext uri="{9D8B030D-6E8A-4147-A177-3AD203B41FA5}">
                      <a16:colId xmlns:a16="http://schemas.microsoft.com/office/drawing/2014/main" val="1886979544"/>
                    </a:ext>
                  </a:extLst>
                </a:gridCol>
                <a:gridCol w="4972277">
                  <a:extLst>
                    <a:ext uri="{9D8B030D-6E8A-4147-A177-3AD203B41FA5}">
                      <a16:colId xmlns:a16="http://schemas.microsoft.com/office/drawing/2014/main" val="2389599070"/>
                    </a:ext>
                  </a:extLst>
                </a:gridCol>
              </a:tblGrid>
              <a:tr h="551161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Element</a:t>
                      </a:r>
                    </a:p>
                  </a:txBody>
                  <a:tcPr marL="125264" marR="125264" marT="62632" marB="626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Example from Your Organization</a:t>
                      </a:r>
                    </a:p>
                  </a:txBody>
                  <a:tcPr marL="125264" marR="125264" marT="62632" marB="62632"/>
                </a:tc>
                <a:extLst>
                  <a:ext uri="{0D108BD9-81ED-4DB2-BD59-A6C34878D82A}">
                    <a16:rowId xmlns:a16="http://schemas.microsoft.com/office/drawing/2014/main" val="246699910"/>
                  </a:ext>
                </a:extLst>
              </a:tr>
              <a:tr h="551161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Critical business activity and risks</a:t>
                      </a:r>
                    </a:p>
                  </a:txBody>
                  <a:tcPr marL="125264" marR="125264" marT="62632" marB="62632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5264" marR="125264" marT="62632" marB="62632"/>
                </a:tc>
                <a:extLst>
                  <a:ext uri="{0D108BD9-81ED-4DB2-BD59-A6C34878D82A}">
                    <a16:rowId xmlns:a16="http://schemas.microsoft.com/office/drawing/2014/main" val="1582147725"/>
                  </a:ext>
                </a:extLst>
              </a:tr>
              <a:tr h="551161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Supporting systems</a:t>
                      </a:r>
                    </a:p>
                  </a:txBody>
                  <a:tcPr marL="125264" marR="125264" marT="62632" marB="62632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5264" marR="125264" marT="62632" marB="62632"/>
                </a:tc>
                <a:extLst>
                  <a:ext uri="{0D108BD9-81ED-4DB2-BD59-A6C34878D82A}">
                    <a16:rowId xmlns:a16="http://schemas.microsoft.com/office/drawing/2014/main" val="3895645406"/>
                  </a:ext>
                </a:extLst>
              </a:tr>
              <a:tr h="551161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Cyber attacks and consequences</a:t>
                      </a:r>
                    </a:p>
                  </a:txBody>
                  <a:tcPr marL="125264" marR="125264" marT="62632" marB="62632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5264" marR="125264" marT="62632" marB="62632"/>
                </a:tc>
                <a:extLst>
                  <a:ext uri="{0D108BD9-81ED-4DB2-BD59-A6C34878D82A}">
                    <a16:rowId xmlns:a16="http://schemas.microsoft.com/office/drawing/2014/main" val="1213522097"/>
                  </a:ext>
                </a:extLst>
              </a:tr>
              <a:tr h="551161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Cyber adversary</a:t>
                      </a:r>
                    </a:p>
                  </a:txBody>
                  <a:tcPr marL="125264" marR="125264" marT="62632" marB="62632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5264" marR="125264" marT="62632" marB="62632"/>
                </a:tc>
                <a:extLst>
                  <a:ext uri="{0D108BD9-81ED-4DB2-BD59-A6C34878D82A}">
                    <a16:rowId xmlns:a16="http://schemas.microsoft.com/office/drawing/2014/main" val="4227885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140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95F8E3-5243-4F02-AC53-F05721B3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280F9F-2129-4B35-86B4-8A4267DF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79E950F-26FD-49A5-8CFB-664703BE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957C5C2-2E01-464B-97B4-1981AF052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3B7BE02-9D75-4EBB-879B-D7B75937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D9536D6-02B7-4110-BF2B-17B08DD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DA6B83F-32F5-4D8C-AA2F-53A4FA12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E2FF24D-C357-4073-8093-410279D42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A7D5D9E-853D-4831-B45D-ED773133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5D185781-4FC4-4AF1-B231-942FDE963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C270413-B0D3-4A07-BD1B-E9254A98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C47358D-4669-406F-AC20-6D169951B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28C9057-3C8A-45CB-A084-4AD4535CD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204A0F9-30D5-4D9E-9019-95DEDCFF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F9CC2C27-C82D-467C-836F-F166E705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F680CD9A-5DEE-446A-A951-936A1B2D1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0F745C0-6118-47A3-85AB-A412FE581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CEC5B1E-7348-4ACE-B1DD-E53926E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F96B7951-47C0-4555-9A22-86491610F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CD5C04A-A4EA-432A-A9B5-F84F41D74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B33C957B-D207-438D-9823-4FF59328F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79D782-A9ED-4AEE-B67D-DDD6F1CB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6C9F140-6D17-42C4-96E2-F124090D4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E0A3AEC-72D0-4759-A596-564927A0C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A027B02-EC1B-499B-B4F5-7221EC8D8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C582FF-9B87-4E41-BE6F-FAB038CD4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648" y="2075688"/>
            <a:ext cx="8677656" cy="17465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252AC-593F-4C71-8E26-61E53FA3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648" y="3881568"/>
            <a:ext cx="8677656" cy="123153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32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 what ways is a cyber threat narrative beneficial?</a:t>
            </a:r>
          </a:p>
        </p:txBody>
      </p:sp>
    </p:spTree>
    <p:extLst>
      <p:ext uri="{BB962C8B-B14F-4D97-AF65-F5344CB8AC3E}">
        <p14:creationId xmlns:p14="http://schemas.microsoft.com/office/powerpoint/2010/main" val="814251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A53FE-1B16-4D5A-AD40-CCEEB917A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747"/>
            <a:ext cx="10515600" cy="715556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Effective Corporate Cyber Risk Management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4C9DAD2-EF44-42A9-AB1E-AFB9B71A3C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55346"/>
              </p:ext>
            </p:extLst>
          </p:nvPr>
        </p:nvGraphicFramePr>
        <p:xfrm>
          <a:off x="838200" y="2166938"/>
          <a:ext cx="10515600" cy="3457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773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DD8299-D199-4FA7-AEA8-1C50A0F9F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Cyber Risk Mitigation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611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C3A49C-6055-4306-A076-6E85EAC1E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4100">
                <a:solidFill>
                  <a:schemeClr val="accent1"/>
                </a:solidFill>
              </a:rPr>
              <a:t>Your Responsibilities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7C67C-6E6E-4111-9079-D0E50A3D5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Prioritize cyber risks based on their impact on business activities</a:t>
            </a:r>
          </a:p>
          <a:p>
            <a:r>
              <a:rPr lang="en-US" sz="2400"/>
              <a:t>Select control based on prioritized risks</a:t>
            </a:r>
          </a:p>
          <a:p>
            <a:r>
              <a:rPr lang="en-US" sz="2400"/>
              <a:t>Examine control effectiveness</a:t>
            </a:r>
          </a:p>
          <a:p>
            <a:r>
              <a:rPr lang="en-US" sz="2400"/>
              <a:t>Develop cyber risk remediation plans connecting controls to business activities</a:t>
            </a:r>
          </a:p>
        </p:txBody>
      </p:sp>
    </p:spTree>
    <p:extLst>
      <p:ext uri="{BB962C8B-B14F-4D97-AF65-F5344CB8AC3E}">
        <p14:creationId xmlns:p14="http://schemas.microsoft.com/office/powerpoint/2010/main" val="973784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14E3-301D-4FBF-92EE-DAFEFCEE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Basis of Prioritization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64EF64-3010-416D-8446-44D81429B4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7254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7327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95F8E3-5243-4F02-AC53-F05721B3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280F9F-2129-4B35-86B4-8A4267DF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79E950F-26FD-49A5-8CFB-664703BE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957C5C2-2E01-464B-97B4-1981AF052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3B7BE02-9D75-4EBB-879B-D7B75937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D9536D6-02B7-4110-BF2B-17B08DD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DA6B83F-32F5-4D8C-AA2F-53A4FA12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E2FF24D-C357-4073-8093-410279D42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A7D5D9E-853D-4831-B45D-ED773133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5D185781-4FC4-4AF1-B231-942FDE963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C270413-B0D3-4A07-BD1B-E9254A98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C47358D-4669-406F-AC20-6D169951B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28C9057-3C8A-45CB-A084-4AD4535CD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204A0F9-30D5-4D9E-9019-95DEDCFF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F9CC2C27-C82D-467C-836F-F166E705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F680CD9A-5DEE-446A-A951-936A1B2D1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0F745C0-6118-47A3-85AB-A412FE581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CEC5B1E-7348-4ACE-B1DD-E53926E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F96B7951-47C0-4555-9A22-86491610F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CD5C04A-A4EA-432A-A9B5-F84F41D74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B33C957B-D207-438D-9823-4FF59328F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79D782-A9ED-4AEE-B67D-DDD6F1CB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6C9F140-6D17-42C4-96E2-F124090D4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E0A3AEC-72D0-4759-A596-564927A0C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A027B02-EC1B-499B-B4F5-7221EC8D8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F96067-9DB6-416B-973E-617E022FF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648" y="2075688"/>
            <a:ext cx="8677656" cy="17465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5F7CC-4C59-47BD-AF1A-A43120B6C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648" y="3881568"/>
            <a:ext cx="8677656" cy="123153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32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Why is prioritization necessary?</a:t>
            </a:r>
          </a:p>
        </p:txBody>
      </p:sp>
    </p:spTree>
    <p:extLst>
      <p:ext uri="{BB962C8B-B14F-4D97-AF65-F5344CB8AC3E}">
        <p14:creationId xmlns:p14="http://schemas.microsoft.com/office/powerpoint/2010/main" val="2444224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4A381-3DC0-4C8E-BD92-E8B3D32D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Risk Assessment Matrix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551DBC6-1168-484F-8260-2959077AE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49138"/>
              </p:ext>
            </p:extLst>
          </p:nvPr>
        </p:nvGraphicFramePr>
        <p:xfrm>
          <a:off x="671865" y="1675227"/>
          <a:ext cx="10848271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872">
                  <a:extLst>
                    <a:ext uri="{9D8B030D-6E8A-4147-A177-3AD203B41FA5}">
                      <a16:colId xmlns:a16="http://schemas.microsoft.com/office/drawing/2014/main" val="1894875183"/>
                    </a:ext>
                  </a:extLst>
                </a:gridCol>
                <a:gridCol w="2163154">
                  <a:extLst>
                    <a:ext uri="{9D8B030D-6E8A-4147-A177-3AD203B41FA5}">
                      <a16:colId xmlns:a16="http://schemas.microsoft.com/office/drawing/2014/main" val="55818477"/>
                    </a:ext>
                  </a:extLst>
                </a:gridCol>
                <a:gridCol w="1260335">
                  <a:extLst>
                    <a:ext uri="{9D8B030D-6E8A-4147-A177-3AD203B41FA5}">
                      <a16:colId xmlns:a16="http://schemas.microsoft.com/office/drawing/2014/main" val="1053299145"/>
                    </a:ext>
                  </a:extLst>
                </a:gridCol>
                <a:gridCol w="1820083">
                  <a:extLst>
                    <a:ext uri="{9D8B030D-6E8A-4147-A177-3AD203B41FA5}">
                      <a16:colId xmlns:a16="http://schemas.microsoft.com/office/drawing/2014/main" val="1201092169"/>
                    </a:ext>
                  </a:extLst>
                </a:gridCol>
                <a:gridCol w="1260335">
                  <a:extLst>
                    <a:ext uri="{9D8B030D-6E8A-4147-A177-3AD203B41FA5}">
                      <a16:colId xmlns:a16="http://schemas.microsoft.com/office/drawing/2014/main" val="350174566"/>
                    </a:ext>
                  </a:extLst>
                </a:gridCol>
                <a:gridCol w="2271492">
                  <a:extLst>
                    <a:ext uri="{9D8B030D-6E8A-4147-A177-3AD203B41FA5}">
                      <a16:colId xmlns:a16="http://schemas.microsoft.com/office/drawing/2014/main" val="3871720445"/>
                    </a:ext>
                  </a:extLst>
                </a:gridCol>
              </a:tblGrid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Risk Level</a:t>
                      </a:r>
                    </a:p>
                  </a:txBody>
                  <a:tcPr marL="130006" marR="130006" marT="65003" marB="65003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600"/>
                        <a:t>Consequences</a:t>
                      </a:r>
                    </a:p>
                  </a:txBody>
                  <a:tcPr marL="130006" marR="130006" marT="65003" marB="6500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69207"/>
                  </a:ext>
                </a:extLst>
              </a:tr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 b="1"/>
                        <a:t>Likelihood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Insignificant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Minor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Moderate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Major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Catastrophic</a:t>
                      </a:r>
                    </a:p>
                  </a:txBody>
                  <a:tcPr marL="130006" marR="130006" marT="65003" marB="65003"/>
                </a:tc>
                <a:extLst>
                  <a:ext uri="{0D108BD9-81ED-4DB2-BD59-A6C34878D82A}">
                    <a16:rowId xmlns:a16="http://schemas.microsoft.com/office/drawing/2014/main" val="4210666539"/>
                  </a:ext>
                </a:extLst>
              </a:tr>
              <a:tr h="962044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Almost certain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59080"/>
                  </a:ext>
                </a:extLst>
              </a:tr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Likely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M</a:t>
                      </a:r>
                    </a:p>
                  </a:txBody>
                  <a:tcPr marL="130006" marR="130006" marT="65003" marB="6500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400867"/>
                  </a:ext>
                </a:extLst>
              </a:tr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Possible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</a:t>
                      </a:r>
                    </a:p>
                  </a:txBody>
                  <a:tcPr marL="130006" marR="130006" marT="65003" marB="6500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</a:t>
                      </a:r>
                    </a:p>
                  </a:txBody>
                  <a:tcPr marL="130006" marR="130006" marT="65003" marB="6500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742214"/>
                  </a:ext>
                </a:extLst>
              </a:tr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Unlikely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</a:t>
                      </a:r>
                    </a:p>
                  </a:txBody>
                  <a:tcPr marL="130006" marR="130006" marT="65003" marB="6500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</a:t>
                      </a:r>
                    </a:p>
                  </a:txBody>
                  <a:tcPr marL="130006" marR="130006" marT="65003" marB="6500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</a:t>
                      </a:r>
                    </a:p>
                  </a:txBody>
                  <a:tcPr marL="130006" marR="130006" marT="65003" marB="6500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E</a:t>
                      </a:r>
                    </a:p>
                  </a:txBody>
                  <a:tcPr marL="130006" marR="130006" marT="65003" marB="65003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092532"/>
                  </a:ext>
                </a:extLst>
              </a:tr>
              <a:tr h="572026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Rare</a:t>
                      </a:r>
                    </a:p>
                  </a:txBody>
                  <a:tcPr marL="130006" marR="130006" marT="65003" marB="650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</a:t>
                      </a:r>
                    </a:p>
                  </a:txBody>
                  <a:tcPr marL="130006" marR="130006" marT="65003" marB="6500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L</a:t>
                      </a:r>
                    </a:p>
                  </a:txBody>
                  <a:tcPr marL="130006" marR="130006" marT="65003" marB="6500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M</a:t>
                      </a:r>
                    </a:p>
                  </a:txBody>
                  <a:tcPr marL="130006" marR="130006" marT="65003" marB="65003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H</a:t>
                      </a:r>
                    </a:p>
                  </a:txBody>
                  <a:tcPr marL="130006" marR="130006" marT="65003" marB="65003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0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971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997C5-7E76-46F2-886A-AEFB7EFF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Selection of Controls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8F79A-5786-4BDE-95C7-42641FEA0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dirty="0"/>
              <a:t>Collection of controls may be more effective than a single control</a:t>
            </a:r>
          </a:p>
          <a:p>
            <a:r>
              <a:rPr lang="en-US" dirty="0"/>
              <a:t>Technical and non-technical controls</a:t>
            </a:r>
          </a:p>
          <a:p>
            <a:r>
              <a:rPr lang="en-US" dirty="0"/>
              <a:t>Consider business context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3874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A1FD3-2AFA-4BBD-BDF2-810CBEC3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anchor="ctr">
            <a:normAutofit/>
          </a:bodyPr>
          <a:lstStyle/>
          <a:p>
            <a:r>
              <a:rPr lang="en-US"/>
              <a:t>Examination of Control Effectiveness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C3CC56-C624-4A9D-9680-B7C35CF300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297159"/>
              </p:ext>
            </p:extLst>
          </p:nvPr>
        </p:nvGraphicFramePr>
        <p:xfrm>
          <a:off x="1000874" y="2385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5738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93EB6-9D07-4AAE-AB19-F8A14B452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n-US" sz="4800"/>
              <a:t>Developing a Remediation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7591CD-6972-4BD9-8BEA-BDF755C511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822737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323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23F6-E5F5-41A2-BFB3-EE9281A9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5347"/>
            <a:ext cx="6801321" cy="17373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Addressing Cyber Risks on an Ongoing Basis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040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C9F2-1229-40D4-BB36-BD8F06A8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Where to Look for New Cyber Risks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517F10-8592-409A-BB1E-A2EA4B2C3F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0249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8910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642</Words>
  <Application>Microsoft Office PowerPoint</Application>
  <PresentationFormat>Widescreen</PresentationFormat>
  <Paragraphs>167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Cyber Security Risk Management</vt:lpstr>
      <vt:lpstr>10 Deadly Sins</vt:lpstr>
      <vt:lpstr>Background</vt:lpstr>
      <vt:lpstr>Cybersecurity Responsibility</vt:lpstr>
      <vt:lpstr>Questions</vt:lpstr>
      <vt:lpstr>Elements of Cyber Risk Management</vt:lpstr>
      <vt:lpstr>A Leader’s Responsibilities</vt:lpstr>
      <vt:lpstr>Identify Cyber Risks</vt:lpstr>
      <vt:lpstr>Your Responsibilities</vt:lpstr>
      <vt:lpstr>Security is a Business Problem</vt:lpstr>
      <vt:lpstr>Cyber Threat Narrative</vt:lpstr>
      <vt:lpstr>A Social Process, Not Just a Technical Task</vt:lpstr>
      <vt:lpstr>Elements of Cyber Threat Narrative</vt:lpstr>
      <vt:lpstr>Critical Business Activity and Risks</vt:lpstr>
      <vt:lpstr>Supporting Systems</vt:lpstr>
      <vt:lpstr>Cyber Attacks and Consequences</vt:lpstr>
      <vt:lpstr>Adversaries</vt:lpstr>
      <vt:lpstr>Take-aways</vt:lpstr>
      <vt:lpstr>A Cyber Threat Narrative for Your Organization</vt:lpstr>
      <vt:lpstr>Question</vt:lpstr>
      <vt:lpstr>Effective Corporate Cyber Risk Management</vt:lpstr>
      <vt:lpstr>Cyber Risk Mitigation</vt:lpstr>
      <vt:lpstr>Your Responsibilities</vt:lpstr>
      <vt:lpstr>Basis of Prioritization</vt:lpstr>
      <vt:lpstr>Question</vt:lpstr>
      <vt:lpstr>Risk Assessment Matrix</vt:lpstr>
      <vt:lpstr>Selection of Controls</vt:lpstr>
      <vt:lpstr>Examination of Control Effectiveness</vt:lpstr>
      <vt:lpstr>Developing a Remediation Plan</vt:lpstr>
      <vt:lpstr>Addressing Cyber Risks on an Ongoing Basis</vt:lpstr>
      <vt:lpstr>Where to Look for New Cyber Risks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Risk Management</dc:title>
  <dc:creator>Prof Sourya Joyee</dc:creator>
  <cp:lastModifiedBy>Prof Sourya Joyee</cp:lastModifiedBy>
  <cp:revision>5</cp:revision>
  <dcterms:created xsi:type="dcterms:W3CDTF">2019-12-14T12:16:52Z</dcterms:created>
  <dcterms:modified xsi:type="dcterms:W3CDTF">2019-12-20T06:27:27Z</dcterms:modified>
</cp:coreProperties>
</file>