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10" r:id="rId2"/>
    <p:sldId id="330" r:id="rId3"/>
    <p:sldId id="328" r:id="rId4"/>
    <p:sldId id="329" r:id="rId5"/>
    <p:sldId id="321" r:id="rId6"/>
    <p:sldId id="319" r:id="rId7"/>
    <p:sldId id="320" r:id="rId8"/>
    <p:sldId id="332" r:id="rId9"/>
    <p:sldId id="343" r:id="rId10"/>
    <p:sldId id="341" r:id="rId11"/>
    <p:sldId id="342" r:id="rId12"/>
    <p:sldId id="337" r:id="rId13"/>
    <p:sldId id="344" r:id="rId14"/>
    <p:sldId id="315" r:id="rId15"/>
    <p:sldId id="345" r:id="rId16"/>
    <p:sldId id="346" r:id="rId17"/>
    <p:sldId id="314" r:id="rId18"/>
    <p:sldId id="317" r:id="rId19"/>
    <p:sldId id="318" r:id="rId20"/>
    <p:sldId id="322" r:id="rId21"/>
    <p:sldId id="323" r:id="rId22"/>
    <p:sldId id="324" r:id="rId23"/>
    <p:sldId id="325" r:id="rId24"/>
    <p:sldId id="326" r:id="rId25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6" Type="http://schemas.openxmlformats.org/officeDocument/2006/relationships/image" Target="../media/image33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4" Type="http://schemas.openxmlformats.org/officeDocument/2006/relationships/image" Target="../media/image5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35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" Type="http://schemas.openxmlformats.org/officeDocument/2006/relationships/image" Target="../media/image34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4" Type="http://schemas.openxmlformats.org/officeDocument/2006/relationships/image" Target="../media/image5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08373-D09B-44ED-B51A-93AB9F272AC2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6638014-E6F0-49D9-A317-D0B180FD5051}">
      <dgm:prSet/>
      <dgm:spPr/>
      <dgm:t>
        <a:bodyPr/>
        <a:lstStyle/>
        <a:p>
          <a:r>
            <a:rPr lang="en-US" dirty="0"/>
            <a:t>Protect your brand</a:t>
          </a:r>
        </a:p>
      </dgm:t>
    </dgm:pt>
    <dgm:pt modelId="{13555746-D205-455F-B3AD-15D628819732}" type="parTrans" cxnId="{F31A1BFB-D683-4B94-A23E-E51819C935EB}">
      <dgm:prSet/>
      <dgm:spPr/>
      <dgm:t>
        <a:bodyPr/>
        <a:lstStyle/>
        <a:p>
          <a:endParaRPr lang="en-US"/>
        </a:p>
      </dgm:t>
    </dgm:pt>
    <dgm:pt modelId="{C97485A0-A58E-4EFF-A81C-B94CF2D2A0C6}" type="sibTrans" cxnId="{F31A1BFB-D683-4B94-A23E-E51819C935EB}">
      <dgm:prSet/>
      <dgm:spPr/>
      <dgm:t>
        <a:bodyPr/>
        <a:lstStyle/>
        <a:p>
          <a:endParaRPr lang="en-US"/>
        </a:p>
      </dgm:t>
    </dgm:pt>
    <dgm:pt modelId="{1787A4C0-DF29-453A-994A-32C53DCF9011}">
      <dgm:prSet/>
      <dgm:spPr/>
      <dgm:t>
        <a:bodyPr/>
        <a:lstStyle/>
        <a:p>
          <a:r>
            <a:rPr lang="en-US" dirty="0"/>
            <a:t>Gaining competitive advantage</a:t>
          </a:r>
        </a:p>
      </dgm:t>
    </dgm:pt>
    <dgm:pt modelId="{04CAAF5F-8C3C-46B7-8BA6-FD3522F399DA}" type="parTrans" cxnId="{712FDDB0-0CEA-4EDF-8C50-C15A91D3AB73}">
      <dgm:prSet/>
      <dgm:spPr/>
      <dgm:t>
        <a:bodyPr/>
        <a:lstStyle/>
        <a:p>
          <a:endParaRPr lang="en-US"/>
        </a:p>
      </dgm:t>
    </dgm:pt>
    <dgm:pt modelId="{8807C085-972B-4289-BB75-CE7DABA11869}" type="sibTrans" cxnId="{712FDDB0-0CEA-4EDF-8C50-C15A91D3AB73}">
      <dgm:prSet/>
      <dgm:spPr/>
      <dgm:t>
        <a:bodyPr/>
        <a:lstStyle/>
        <a:p>
          <a:endParaRPr lang="en-US"/>
        </a:p>
      </dgm:t>
    </dgm:pt>
    <dgm:pt modelId="{B9523D44-EBE8-40E9-9E90-5ACF215781BE}">
      <dgm:prSet/>
      <dgm:spPr/>
      <dgm:t>
        <a:bodyPr/>
        <a:lstStyle/>
        <a:p>
          <a:r>
            <a:rPr lang="en-US" dirty="0"/>
            <a:t>Creating new products and services</a:t>
          </a:r>
        </a:p>
      </dgm:t>
    </dgm:pt>
    <dgm:pt modelId="{4E07588E-2D7D-4E4A-84AE-9DB8161DCAA8}" type="parTrans" cxnId="{A3AB2211-FF5B-4544-BB29-185D2B216828}">
      <dgm:prSet/>
      <dgm:spPr/>
      <dgm:t>
        <a:bodyPr/>
        <a:lstStyle/>
        <a:p>
          <a:endParaRPr lang="en-US"/>
        </a:p>
      </dgm:t>
    </dgm:pt>
    <dgm:pt modelId="{036533B1-7D03-4924-B4E4-70CD0B520950}" type="sibTrans" cxnId="{A3AB2211-FF5B-4544-BB29-185D2B216828}">
      <dgm:prSet/>
      <dgm:spPr/>
      <dgm:t>
        <a:bodyPr/>
        <a:lstStyle/>
        <a:p>
          <a:endParaRPr lang="en-US"/>
        </a:p>
      </dgm:t>
    </dgm:pt>
    <dgm:pt modelId="{8D6118E0-92BC-4A89-886B-0E6026A97ED6}" type="pres">
      <dgm:prSet presAssocID="{01A08373-D09B-44ED-B51A-93AB9F272A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D16B7E-CC7C-4F80-97D5-2211D8EF1D50}" type="pres">
      <dgm:prSet presAssocID="{36638014-E6F0-49D9-A317-D0B180FD5051}" presName="hierRoot1" presStyleCnt="0"/>
      <dgm:spPr/>
    </dgm:pt>
    <dgm:pt modelId="{B8B52122-C5F6-4908-A46D-4E3530D0548E}" type="pres">
      <dgm:prSet presAssocID="{36638014-E6F0-49D9-A317-D0B180FD5051}" presName="composite" presStyleCnt="0"/>
      <dgm:spPr/>
    </dgm:pt>
    <dgm:pt modelId="{9934F26A-AF5C-46F1-B3F1-3521F36F9E0A}" type="pres">
      <dgm:prSet presAssocID="{36638014-E6F0-49D9-A317-D0B180FD5051}" presName="background" presStyleLbl="node0" presStyleIdx="0" presStyleCnt="3"/>
      <dgm:spPr/>
    </dgm:pt>
    <dgm:pt modelId="{330F1C05-2CD7-4C7B-BD84-FDC7C8470320}" type="pres">
      <dgm:prSet presAssocID="{36638014-E6F0-49D9-A317-D0B180FD5051}" presName="text" presStyleLbl="fgAcc0" presStyleIdx="0" presStyleCnt="3">
        <dgm:presLayoutVars>
          <dgm:chPref val="3"/>
        </dgm:presLayoutVars>
      </dgm:prSet>
      <dgm:spPr/>
    </dgm:pt>
    <dgm:pt modelId="{C7F4CA2D-92C6-4F1C-B032-2F21BC4F1E9B}" type="pres">
      <dgm:prSet presAssocID="{36638014-E6F0-49D9-A317-D0B180FD5051}" presName="hierChild2" presStyleCnt="0"/>
      <dgm:spPr/>
    </dgm:pt>
    <dgm:pt modelId="{465725BA-A691-4CE4-8842-7DD00BCE1C33}" type="pres">
      <dgm:prSet presAssocID="{1787A4C0-DF29-453A-994A-32C53DCF9011}" presName="hierRoot1" presStyleCnt="0"/>
      <dgm:spPr/>
    </dgm:pt>
    <dgm:pt modelId="{40DC0E1D-3203-4AE9-ACCC-5B5C26EB3279}" type="pres">
      <dgm:prSet presAssocID="{1787A4C0-DF29-453A-994A-32C53DCF9011}" presName="composite" presStyleCnt="0"/>
      <dgm:spPr/>
    </dgm:pt>
    <dgm:pt modelId="{93D193CD-7C78-4CC1-B2E8-9F52CC5C6A4B}" type="pres">
      <dgm:prSet presAssocID="{1787A4C0-DF29-453A-994A-32C53DCF9011}" presName="background" presStyleLbl="node0" presStyleIdx="1" presStyleCnt="3"/>
      <dgm:spPr/>
    </dgm:pt>
    <dgm:pt modelId="{988C40EA-C05A-4E3B-96FF-59127EAF5FE0}" type="pres">
      <dgm:prSet presAssocID="{1787A4C0-DF29-453A-994A-32C53DCF9011}" presName="text" presStyleLbl="fgAcc0" presStyleIdx="1" presStyleCnt="3">
        <dgm:presLayoutVars>
          <dgm:chPref val="3"/>
        </dgm:presLayoutVars>
      </dgm:prSet>
      <dgm:spPr/>
    </dgm:pt>
    <dgm:pt modelId="{2D1BAD9B-1C04-4D54-B416-2D59184AA9B3}" type="pres">
      <dgm:prSet presAssocID="{1787A4C0-DF29-453A-994A-32C53DCF9011}" presName="hierChild2" presStyleCnt="0"/>
      <dgm:spPr/>
    </dgm:pt>
    <dgm:pt modelId="{39D18923-75C8-436E-82CD-F214B9B9BD86}" type="pres">
      <dgm:prSet presAssocID="{B9523D44-EBE8-40E9-9E90-5ACF215781BE}" presName="hierRoot1" presStyleCnt="0"/>
      <dgm:spPr/>
    </dgm:pt>
    <dgm:pt modelId="{DE26FD81-5CB5-40EB-822D-26A29B357C4C}" type="pres">
      <dgm:prSet presAssocID="{B9523D44-EBE8-40E9-9E90-5ACF215781BE}" presName="composite" presStyleCnt="0"/>
      <dgm:spPr/>
    </dgm:pt>
    <dgm:pt modelId="{6F91445F-B904-4471-AED5-902DC68E553E}" type="pres">
      <dgm:prSet presAssocID="{B9523D44-EBE8-40E9-9E90-5ACF215781BE}" presName="background" presStyleLbl="node0" presStyleIdx="2" presStyleCnt="3"/>
      <dgm:spPr/>
    </dgm:pt>
    <dgm:pt modelId="{EE9EACEF-FF2F-46EB-93FE-D6EEF8C33FC5}" type="pres">
      <dgm:prSet presAssocID="{B9523D44-EBE8-40E9-9E90-5ACF215781BE}" presName="text" presStyleLbl="fgAcc0" presStyleIdx="2" presStyleCnt="3">
        <dgm:presLayoutVars>
          <dgm:chPref val="3"/>
        </dgm:presLayoutVars>
      </dgm:prSet>
      <dgm:spPr/>
    </dgm:pt>
    <dgm:pt modelId="{9710806D-FFBF-4CF6-866A-9D99DCA5BA18}" type="pres">
      <dgm:prSet presAssocID="{B9523D44-EBE8-40E9-9E90-5ACF215781BE}" presName="hierChild2" presStyleCnt="0"/>
      <dgm:spPr/>
    </dgm:pt>
  </dgm:ptLst>
  <dgm:cxnLst>
    <dgm:cxn modelId="{A3AB2211-FF5B-4544-BB29-185D2B216828}" srcId="{01A08373-D09B-44ED-B51A-93AB9F272AC2}" destId="{B9523D44-EBE8-40E9-9E90-5ACF215781BE}" srcOrd="2" destOrd="0" parTransId="{4E07588E-2D7D-4E4A-84AE-9DB8161DCAA8}" sibTransId="{036533B1-7D03-4924-B4E4-70CD0B520950}"/>
    <dgm:cxn modelId="{1903A416-F72E-4387-B726-A711532AC535}" type="presOf" srcId="{36638014-E6F0-49D9-A317-D0B180FD5051}" destId="{330F1C05-2CD7-4C7B-BD84-FDC7C8470320}" srcOrd="0" destOrd="0" presId="urn:microsoft.com/office/officeart/2005/8/layout/hierarchy1"/>
    <dgm:cxn modelId="{3A86AF20-2AF9-4789-8165-FECEEE607D0A}" type="presOf" srcId="{01A08373-D09B-44ED-B51A-93AB9F272AC2}" destId="{8D6118E0-92BC-4A89-886B-0E6026A97ED6}" srcOrd="0" destOrd="0" presId="urn:microsoft.com/office/officeart/2005/8/layout/hierarchy1"/>
    <dgm:cxn modelId="{712FDDB0-0CEA-4EDF-8C50-C15A91D3AB73}" srcId="{01A08373-D09B-44ED-B51A-93AB9F272AC2}" destId="{1787A4C0-DF29-453A-994A-32C53DCF9011}" srcOrd="1" destOrd="0" parTransId="{04CAAF5F-8C3C-46B7-8BA6-FD3522F399DA}" sibTransId="{8807C085-972B-4289-BB75-CE7DABA11869}"/>
    <dgm:cxn modelId="{E977BABE-B110-4B2C-845D-4F32A2C52E30}" type="presOf" srcId="{1787A4C0-DF29-453A-994A-32C53DCF9011}" destId="{988C40EA-C05A-4E3B-96FF-59127EAF5FE0}" srcOrd="0" destOrd="0" presId="urn:microsoft.com/office/officeart/2005/8/layout/hierarchy1"/>
    <dgm:cxn modelId="{998BDDD0-57F6-4FFB-9304-F213C3072918}" type="presOf" srcId="{B9523D44-EBE8-40E9-9E90-5ACF215781BE}" destId="{EE9EACEF-FF2F-46EB-93FE-D6EEF8C33FC5}" srcOrd="0" destOrd="0" presId="urn:microsoft.com/office/officeart/2005/8/layout/hierarchy1"/>
    <dgm:cxn modelId="{F31A1BFB-D683-4B94-A23E-E51819C935EB}" srcId="{01A08373-D09B-44ED-B51A-93AB9F272AC2}" destId="{36638014-E6F0-49D9-A317-D0B180FD5051}" srcOrd="0" destOrd="0" parTransId="{13555746-D205-455F-B3AD-15D628819732}" sibTransId="{C97485A0-A58E-4EFF-A81C-B94CF2D2A0C6}"/>
    <dgm:cxn modelId="{938A4725-2806-4238-A144-817C7F7EBE11}" type="presParOf" srcId="{8D6118E0-92BC-4A89-886B-0E6026A97ED6}" destId="{56D16B7E-CC7C-4F80-97D5-2211D8EF1D50}" srcOrd="0" destOrd="0" presId="urn:microsoft.com/office/officeart/2005/8/layout/hierarchy1"/>
    <dgm:cxn modelId="{A65580C0-CDD3-4FEE-B37B-9A3EED53F4F0}" type="presParOf" srcId="{56D16B7E-CC7C-4F80-97D5-2211D8EF1D50}" destId="{B8B52122-C5F6-4908-A46D-4E3530D0548E}" srcOrd="0" destOrd="0" presId="urn:microsoft.com/office/officeart/2005/8/layout/hierarchy1"/>
    <dgm:cxn modelId="{56970FC8-171E-4AF2-84C1-B1E7CC82357E}" type="presParOf" srcId="{B8B52122-C5F6-4908-A46D-4E3530D0548E}" destId="{9934F26A-AF5C-46F1-B3F1-3521F36F9E0A}" srcOrd="0" destOrd="0" presId="urn:microsoft.com/office/officeart/2005/8/layout/hierarchy1"/>
    <dgm:cxn modelId="{B35AE38B-4471-47FD-8316-458016DDF92D}" type="presParOf" srcId="{B8B52122-C5F6-4908-A46D-4E3530D0548E}" destId="{330F1C05-2CD7-4C7B-BD84-FDC7C8470320}" srcOrd="1" destOrd="0" presId="urn:microsoft.com/office/officeart/2005/8/layout/hierarchy1"/>
    <dgm:cxn modelId="{129984AB-061F-4756-BAF1-0EABD59ABB31}" type="presParOf" srcId="{56D16B7E-CC7C-4F80-97D5-2211D8EF1D50}" destId="{C7F4CA2D-92C6-4F1C-B032-2F21BC4F1E9B}" srcOrd="1" destOrd="0" presId="urn:microsoft.com/office/officeart/2005/8/layout/hierarchy1"/>
    <dgm:cxn modelId="{F90D4E85-5138-4D55-AE00-4D2514BA772B}" type="presParOf" srcId="{8D6118E0-92BC-4A89-886B-0E6026A97ED6}" destId="{465725BA-A691-4CE4-8842-7DD00BCE1C33}" srcOrd="1" destOrd="0" presId="urn:microsoft.com/office/officeart/2005/8/layout/hierarchy1"/>
    <dgm:cxn modelId="{15F10344-09F1-4EE6-8C3C-C575F090B4BD}" type="presParOf" srcId="{465725BA-A691-4CE4-8842-7DD00BCE1C33}" destId="{40DC0E1D-3203-4AE9-ACCC-5B5C26EB3279}" srcOrd="0" destOrd="0" presId="urn:microsoft.com/office/officeart/2005/8/layout/hierarchy1"/>
    <dgm:cxn modelId="{3667E104-9E42-4FD1-AF3C-BF4BD6F37320}" type="presParOf" srcId="{40DC0E1D-3203-4AE9-ACCC-5B5C26EB3279}" destId="{93D193CD-7C78-4CC1-B2E8-9F52CC5C6A4B}" srcOrd="0" destOrd="0" presId="urn:microsoft.com/office/officeart/2005/8/layout/hierarchy1"/>
    <dgm:cxn modelId="{1476A9DA-DCBE-4EC6-B78B-FB6757147580}" type="presParOf" srcId="{40DC0E1D-3203-4AE9-ACCC-5B5C26EB3279}" destId="{988C40EA-C05A-4E3B-96FF-59127EAF5FE0}" srcOrd="1" destOrd="0" presId="urn:microsoft.com/office/officeart/2005/8/layout/hierarchy1"/>
    <dgm:cxn modelId="{F0AC51D4-9E50-4740-811E-311F06D315BA}" type="presParOf" srcId="{465725BA-A691-4CE4-8842-7DD00BCE1C33}" destId="{2D1BAD9B-1C04-4D54-B416-2D59184AA9B3}" srcOrd="1" destOrd="0" presId="urn:microsoft.com/office/officeart/2005/8/layout/hierarchy1"/>
    <dgm:cxn modelId="{BF70B1EF-2868-45E2-A422-2EFA4D3277DF}" type="presParOf" srcId="{8D6118E0-92BC-4A89-886B-0E6026A97ED6}" destId="{39D18923-75C8-436E-82CD-F214B9B9BD86}" srcOrd="2" destOrd="0" presId="urn:microsoft.com/office/officeart/2005/8/layout/hierarchy1"/>
    <dgm:cxn modelId="{6E481773-5BAB-49C6-84F0-D7BCADBB32E5}" type="presParOf" srcId="{39D18923-75C8-436E-82CD-F214B9B9BD86}" destId="{DE26FD81-5CB5-40EB-822D-26A29B357C4C}" srcOrd="0" destOrd="0" presId="urn:microsoft.com/office/officeart/2005/8/layout/hierarchy1"/>
    <dgm:cxn modelId="{9FB67E89-49F0-4072-A7BA-7334843B9B48}" type="presParOf" srcId="{DE26FD81-5CB5-40EB-822D-26A29B357C4C}" destId="{6F91445F-B904-4471-AED5-902DC68E553E}" srcOrd="0" destOrd="0" presId="urn:microsoft.com/office/officeart/2005/8/layout/hierarchy1"/>
    <dgm:cxn modelId="{D0DCC0DB-D522-4E83-B621-1784E5E5B7B0}" type="presParOf" srcId="{DE26FD81-5CB5-40EB-822D-26A29B357C4C}" destId="{EE9EACEF-FF2F-46EB-93FE-D6EEF8C33FC5}" srcOrd="1" destOrd="0" presId="urn:microsoft.com/office/officeart/2005/8/layout/hierarchy1"/>
    <dgm:cxn modelId="{20B326C6-8F10-47AF-8437-D4B2673B9D84}" type="presParOf" srcId="{39D18923-75C8-436E-82CD-F214B9B9BD86}" destId="{9710806D-FFBF-4CF6-866A-9D99DCA5BA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B8F8CC-6AD3-4A13-B9F4-7F3CF2E0620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F715EA9-48DF-4A52-883E-93F23F16AA07}">
      <dgm:prSet custT="1"/>
      <dgm:spPr/>
      <dgm:t>
        <a:bodyPr/>
        <a:lstStyle/>
        <a:p>
          <a:r>
            <a:rPr lang="en-US" sz="3200" dirty="0"/>
            <a:t>Online targeted advertising</a:t>
          </a:r>
        </a:p>
      </dgm:t>
    </dgm:pt>
    <dgm:pt modelId="{87716DA2-A739-4799-9B48-F69AC22C55F3}" type="parTrans" cxnId="{F45CDFBA-2C7D-461B-97B3-258F8ACE9E6E}">
      <dgm:prSet/>
      <dgm:spPr/>
      <dgm:t>
        <a:bodyPr/>
        <a:lstStyle/>
        <a:p>
          <a:endParaRPr lang="en-US"/>
        </a:p>
      </dgm:t>
    </dgm:pt>
    <dgm:pt modelId="{1825D98E-F3F5-4FB7-966D-287B2B151BCB}" type="sibTrans" cxnId="{F45CDFBA-2C7D-461B-97B3-258F8ACE9E6E}">
      <dgm:prSet/>
      <dgm:spPr/>
      <dgm:t>
        <a:bodyPr/>
        <a:lstStyle/>
        <a:p>
          <a:endParaRPr lang="en-US"/>
        </a:p>
      </dgm:t>
    </dgm:pt>
    <dgm:pt modelId="{19B8AF95-C2A5-460C-B819-097AEC85412B}">
      <dgm:prSet/>
      <dgm:spPr/>
      <dgm:t>
        <a:bodyPr/>
        <a:lstStyle/>
        <a:p>
          <a:r>
            <a:rPr lang="en-US"/>
            <a:t>Government surveillance</a:t>
          </a:r>
        </a:p>
      </dgm:t>
    </dgm:pt>
    <dgm:pt modelId="{DF42D634-F8D7-468B-872B-ECF865C07A4D}" type="parTrans" cxnId="{7217E244-D3E6-4BB8-AD45-737716361462}">
      <dgm:prSet/>
      <dgm:spPr/>
      <dgm:t>
        <a:bodyPr/>
        <a:lstStyle/>
        <a:p>
          <a:endParaRPr lang="en-US"/>
        </a:p>
      </dgm:t>
    </dgm:pt>
    <dgm:pt modelId="{89A75F6A-25BC-4619-B049-88F0FA9AC404}" type="sibTrans" cxnId="{7217E244-D3E6-4BB8-AD45-737716361462}">
      <dgm:prSet/>
      <dgm:spPr/>
      <dgm:t>
        <a:bodyPr/>
        <a:lstStyle/>
        <a:p>
          <a:endParaRPr lang="en-US"/>
        </a:p>
      </dgm:t>
    </dgm:pt>
    <dgm:pt modelId="{461A5777-CC22-4480-8601-7C9F72A7943E}">
      <dgm:prSet/>
      <dgm:spPr/>
      <dgm:t>
        <a:bodyPr/>
        <a:lstStyle/>
        <a:p>
          <a:r>
            <a:rPr lang="en-US"/>
            <a:t>Price steering and price discrimination</a:t>
          </a:r>
        </a:p>
      </dgm:t>
    </dgm:pt>
    <dgm:pt modelId="{AD5DE3B8-E1E6-4321-B93E-BF087D5A1F30}" type="parTrans" cxnId="{13C5FBE7-43CC-4A4D-AFB3-501874AE3221}">
      <dgm:prSet/>
      <dgm:spPr/>
      <dgm:t>
        <a:bodyPr/>
        <a:lstStyle/>
        <a:p>
          <a:endParaRPr lang="en-US"/>
        </a:p>
      </dgm:t>
    </dgm:pt>
    <dgm:pt modelId="{A8C3B342-3748-4B02-BB8F-471ED7358194}" type="sibTrans" cxnId="{13C5FBE7-43CC-4A4D-AFB3-501874AE3221}">
      <dgm:prSet/>
      <dgm:spPr/>
      <dgm:t>
        <a:bodyPr/>
        <a:lstStyle/>
        <a:p>
          <a:endParaRPr lang="en-US"/>
        </a:p>
      </dgm:t>
    </dgm:pt>
    <dgm:pt modelId="{855CC2DF-8CF3-4F1E-8185-E3031B8393CD}">
      <dgm:prSet/>
      <dgm:spPr/>
      <dgm:t>
        <a:bodyPr/>
        <a:lstStyle/>
        <a:p>
          <a:r>
            <a:rPr lang="en-US"/>
            <a:t>Targeted political advertising</a:t>
          </a:r>
        </a:p>
      </dgm:t>
    </dgm:pt>
    <dgm:pt modelId="{F2CC40AC-4D01-449A-83A9-9EED065251AF}" type="parTrans" cxnId="{A9684CDE-4BCD-4FAF-9C84-3B1EA17719A0}">
      <dgm:prSet/>
      <dgm:spPr/>
      <dgm:t>
        <a:bodyPr/>
        <a:lstStyle/>
        <a:p>
          <a:endParaRPr lang="en-US"/>
        </a:p>
      </dgm:t>
    </dgm:pt>
    <dgm:pt modelId="{33FE98BB-F947-43AA-97D0-408072EDA66A}" type="sibTrans" cxnId="{A9684CDE-4BCD-4FAF-9C84-3B1EA17719A0}">
      <dgm:prSet/>
      <dgm:spPr/>
      <dgm:t>
        <a:bodyPr/>
        <a:lstStyle/>
        <a:p>
          <a:endParaRPr lang="en-US"/>
        </a:p>
      </dgm:t>
    </dgm:pt>
    <dgm:pt modelId="{446F3D9B-468E-4899-9A15-BF6B78F6CEB6}" type="pres">
      <dgm:prSet presAssocID="{16B8F8CC-6AD3-4A13-B9F4-7F3CF2E06204}" presName="root" presStyleCnt="0">
        <dgm:presLayoutVars>
          <dgm:dir/>
          <dgm:resizeHandles val="exact"/>
        </dgm:presLayoutVars>
      </dgm:prSet>
      <dgm:spPr/>
    </dgm:pt>
    <dgm:pt modelId="{EDDCAC9E-6AB6-4B27-96E8-7FFACAADC9FC}" type="pres">
      <dgm:prSet presAssocID="{AF715EA9-48DF-4A52-883E-93F23F16AA07}" presName="compNode" presStyleCnt="0"/>
      <dgm:spPr/>
    </dgm:pt>
    <dgm:pt modelId="{67BB4A69-5BBD-43DC-9021-D3B349A9E3BB}" type="pres">
      <dgm:prSet presAssocID="{AF715EA9-48DF-4A52-883E-93F23F16AA0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8A237CD9-F62B-4692-B604-D3160E907C4D}" type="pres">
      <dgm:prSet presAssocID="{AF715EA9-48DF-4A52-883E-93F23F16AA07}" presName="spaceRect" presStyleCnt="0"/>
      <dgm:spPr/>
    </dgm:pt>
    <dgm:pt modelId="{74EDF440-7A5A-4E7E-9646-066F41786326}" type="pres">
      <dgm:prSet presAssocID="{AF715EA9-48DF-4A52-883E-93F23F16AA07}" presName="textRect" presStyleLbl="revTx" presStyleIdx="0" presStyleCnt="4">
        <dgm:presLayoutVars>
          <dgm:chMax val="1"/>
          <dgm:chPref val="1"/>
        </dgm:presLayoutVars>
      </dgm:prSet>
      <dgm:spPr/>
    </dgm:pt>
    <dgm:pt modelId="{077C7335-DB0D-44C8-991C-08834D2427CB}" type="pres">
      <dgm:prSet presAssocID="{1825D98E-F3F5-4FB7-966D-287B2B151BCB}" presName="sibTrans" presStyleCnt="0"/>
      <dgm:spPr/>
    </dgm:pt>
    <dgm:pt modelId="{11908E3B-C71F-4C3B-AED4-223161528BCD}" type="pres">
      <dgm:prSet presAssocID="{19B8AF95-C2A5-460C-B819-097AEC85412B}" presName="compNode" presStyleCnt="0"/>
      <dgm:spPr/>
    </dgm:pt>
    <dgm:pt modelId="{D002FAD7-A0FE-4E2F-B6AC-F8B880047F77}" type="pres">
      <dgm:prSet presAssocID="{19B8AF95-C2A5-460C-B819-097AEC85412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 Sign"/>
        </a:ext>
      </dgm:extLst>
    </dgm:pt>
    <dgm:pt modelId="{FA8B3203-5F8F-4402-8579-E99F307D8289}" type="pres">
      <dgm:prSet presAssocID="{19B8AF95-C2A5-460C-B819-097AEC85412B}" presName="spaceRect" presStyleCnt="0"/>
      <dgm:spPr/>
    </dgm:pt>
    <dgm:pt modelId="{C89EB76A-5CC7-4893-B3E3-A43BF4913DF7}" type="pres">
      <dgm:prSet presAssocID="{19B8AF95-C2A5-460C-B819-097AEC85412B}" presName="textRect" presStyleLbl="revTx" presStyleIdx="1" presStyleCnt="4">
        <dgm:presLayoutVars>
          <dgm:chMax val="1"/>
          <dgm:chPref val="1"/>
        </dgm:presLayoutVars>
      </dgm:prSet>
      <dgm:spPr/>
    </dgm:pt>
    <dgm:pt modelId="{09E9CB49-D970-4D22-82E5-77D66CA7BADD}" type="pres">
      <dgm:prSet presAssocID="{89A75F6A-25BC-4619-B049-88F0FA9AC404}" presName="sibTrans" presStyleCnt="0"/>
      <dgm:spPr/>
    </dgm:pt>
    <dgm:pt modelId="{AAEB61BF-301B-4D24-A67C-B66AF706EEBC}" type="pres">
      <dgm:prSet presAssocID="{461A5777-CC22-4480-8601-7C9F72A7943E}" presName="compNode" presStyleCnt="0"/>
      <dgm:spPr/>
    </dgm:pt>
    <dgm:pt modelId="{D7BAD662-B72F-4279-BD1D-BD513446B0FD}" type="pres">
      <dgm:prSet presAssocID="{461A5777-CC22-4480-8601-7C9F72A7943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F73859A-1D90-4D43-A302-2010622F4B51}" type="pres">
      <dgm:prSet presAssocID="{461A5777-CC22-4480-8601-7C9F72A7943E}" presName="spaceRect" presStyleCnt="0"/>
      <dgm:spPr/>
    </dgm:pt>
    <dgm:pt modelId="{213E037D-2F76-4E72-995E-17F077423EC5}" type="pres">
      <dgm:prSet presAssocID="{461A5777-CC22-4480-8601-7C9F72A7943E}" presName="textRect" presStyleLbl="revTx" presStyleIdx="2" presStyleCnt="4">
        <dgm:presLayoutVars>
          <dgm:chMax val="1"/>
          <dgm:chPref val="1"/>
        </dgm:presLayoutVars>
      </dgm:prSet>
      <dgm:spPr/>
    </dgm:pt>
    <dgm:pt modelId="{3E444F70-5419-4252-8A4C-5DED3A9D75D4}" type="pres">
      <dgm:prSet presAssocID="{A8C3B342-3748-4B02-BB8F-471ED7358194}" presName="sibTrans" presStyleCnt="0"/>
      <dgm:spPr/>
    </dgm:pt>
    <dgm:pt modelId="{8B56E534-4462-4823-959D-8DBC16F6D245}" type="pres">
      <dgm:prSet presAssocID="{855CC2DF-8CF3-4F1E-8185-E3031B8393CD}" presName="compNode" presStyleCnt="0"/>
      <dgm:spPr/>
    </dgm:pt>
    <dgm:pt modelId="{62687C61-F57D-42B8-879F-29FD019BC96D}" type="pres">
      <dgm:prSet presAssocID="{855CC2DF-8CF3-4F1E-8185-E3031B8393C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1C41D4F0-7C11-4A9E-AD23-ABFD4EEEB3A0}" type="pres">
      <dgm:prSet presAssocID="{855CC2DF-8CF3-4F1E-8185-E3031B8393CD}" presName="spaceRect" presStyleCnt="0"/>
      <dgm:spPr/>
    </dgm:pt>
    <dgm:pt modelId="{5FF2B0F9-4B5D-4B6A-874E-78AEB99CA398}" type="pres">
      <dgm:prSet presAssocID="{855CC2DF-8CF3-4F1E-8185-E3031B8393C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5B39B37-1920-414A-A6F1-9A83E7AEC936}" type="presOf" srcId="{16B8F8CC-6AD3-4A13-B9F4-7F3CF2E06204}" destId="{446F3D9B-468E-4899-9A15-BF6B78F6CEB6}" srcOrd="0" destOrd="0" presId="urn:microsoft.com/office/officeart/2018/2/layout/IconLabelList"/>
    <dgm:cxn modelId="{7217E244-D3E6-4BB8-AD45-737716361462}" srcId="{16B8F8CC-6AD3-4A13-B9F4-7F3CF2E06204}" destId="{19B8AF95-C2A5-460C-B819-097AEC85412B}" srcOrd="1" destOrd="0" parTransId="{DF42D634-F8D7-468B-872B-ECF865C07A4D}" sibTransId="{89A75F6A-25BC-4619-B049-88F0FA9AC404}"/>
    <dgm:cxn modelId="{5BE5F54A-12CF-4C49-9808-8CCC90B1528F}" type="presOf" srcId="{855CC2DF-8CF3-4F1E-8185-E3031B8393CD}" destId="{5FF2B0F9-4B5D-4B6A-874E-78AEB99CA398}" srcOrd="0" destOrd="0" presId="urn:microsoft.com/office/officeart/2018/2/layout/IconLabelList"/>
    <dgm:cxn modelId="{634B3C59-0019-499A-93CC-5B2EB484D1D2}" type="presOf" srcId="{AF715EA9-48DF-4A52-883E-93F23F16AA07}" destId="{74EDF440-7A5A-4E7E-9646-066F41786326}" srcOrd="0" destOrd="0" presId="urn:microsoft.com/office/officeart/2018/2/layout/IconLabelList"/>
    <dgm:cxn modelId="{F1CA8E87-8A20-4471-B1A2-3786B373D435}" type="presOf" srcId="{19B8AF95-C2A5-460C-B819-097AEC85412B}" destId="{C89EB76A-5CC7-4893-B3E3-A43BF4913DF7}" srcOrd="0" destOrd="0" presId="urn:microsoft.com/office/officeart/2018/2/layout/IconLabelList"/>
    <dgm:cxn modelId="{F45CDFBA-2C7D-461B-97B3-258F8ACE9E6E}" srcId="{16B8F8CC-6AD3-4A13-B9F4-7F3CF2E06204}" destId="{AF715EA9-48DF-4A52-883E-93F23F16AA07}" srcOrd="0" destOrd="0" parTransId="{87716DA2-A739-4799-9B48-F69AC22C55F3}" sibTransId="{1825D98E-F3F5-4FB7-966D-287B2B151BCB}"/>
    <dgm:cxn modelId="{A9684CDE-4BCD-4FAF-9C84-3B1EA17719A0}" srcId="{16B8F8CC-6AD3-4A13-B9F4-7F3CF2E06204}" destId="{855CC2DF-8CF3-4F1E-8185-E3031B8393CD}" srcOrd="3" destOrd="0" parTransId="{F2CC40AC-4D01-449A-83A9-9EED065251AF}" sibTransId="{33FE98BB-F947-43AA-97D0-408072EDA66A}"/>
    <dgm:cxn modelId="{13C5FBE7-43CC-4A4D-AFB3-501874AE3221}" srcId="{16B8F8CC-6AD3-4A13-B9F4-7F3CF2E06204}" destId="{461A5777-CC22-4480-8601-7C9F72A7943E}" srcOrd="2" destOrd="0" parTransId="{AD5DE3B8-E1E6-4321-B93E-BF087D5A1F30}" sibTransId="{A8C3B342-3748-4B02-BB8F-471ED7358194}"/>
    <dgm:cxn modelId="{B4AAF2EB-A61C-4A8F-9432-7FD3EEFB50D3}" type="presOf" srcId="{461A5777-CC22-4480-8601-7C9F72A7943E}" destId="{213E037D-2F76-4E72-995E-17F077423EC5}" srcOrd="0" destOrd="0" presId="urn:microsoft.com/office/officeart/2018/2/layout/IconLabelList"/>
    <dgm:cxn modelId="{764C92A6-1D67-4BC2-B8A2-C9499AAE2B57}" type="presParOf" srcId="{446F3D9B-468E-4899-9A15-BF6B78F6CEB6}" destId="{EDDCAC9E-6AB6-4B27-96E8-7FFACAADC9FC}" srcOrd="0" destOrd="0" presId="urn:microsoft.com/office/officeart/2018/2/layout/IconLabelList"/>
    <dgm:cxn modelId="{CAF10D2F-96E0-4210-83E9-3FF0414F8488}" type="presParOf" srcId="{EDDCAC9E-6AB6-4B27-96E8-7FFACAADC9FC}" destId="{67BB4A69-5BBD-43DC-9021-D3B349A9E3BB}" srcOrd="0" destOrd="0" presId="urn:microsoft.com/office/officeart/2018/2/layout/IconLabelList"/>
    <dgm:cxn modelId="{6EE6859B-0964-4919-A8E3-E593571F415C}" type="presParOf" srcId="{EDDCAC9E-6AB6-4B27-96E8-7FFACAADC9FC}" destId="{8A237CD9-F62B-4692-B604-D3160E907C4D}" srcOrd="1" destOrd="0" presId="urn:microsoft.com/office/officeart/2018/2/layout/IconLabelList"/>
    <dgm:cxn modelId="{419E736D-6272-42D7-9A85-2E72F5ABCEBE}" type="presParOf" srcId="{EDDCAC9E-6AB6-4B27-96E8-7FFACAADC9FC}" destId="{74EDF440-7A5A-4E7E-9646-066F41786326}" srcOrd="2" destOrd="0" presId="urn:microsoft.com/office/officeart/2018/2/layout/IconLabelList"/>
    <dgm:cxn modelId="{A5CDE71C-DC8C-4EE7-8018-99174411662B}" type="presParOf" srcId="{446F3D9B-468E-4899-9A15-BF6B78F6CEB6}" destId="{077C7335-DB0D-44C8-991C-08834D2427CB}" srcOrd="1" destOrd="0" presId="urn:microsoft.com/office/officeart/2018/2/layout/IconLabelList"/>
    <dgm:cxn modelId="{4A5FE397-711B-430C-944F-54675E4DEBF0}" type="presParOf" srcId="{446F3D9B-468E-4899-9A15-BF6B78F6CEB6}" destId="{11908E3B-C71F-4C3B-AED4-223161528BCD}" srcOrd="2" destOrd="0" presId="urn:microsoft.com/office/officeart/2018/2/layout/IconLabelList"/>
    <dgm:cxn modelId="{26753FF4-B87A-4C4E-AC81-694B22CCC000}" type="presParOf" srcId="{11908E3B-C71F-4C3B-AED4-223161528BCD}" destId="{D002FAD7-A0FE-4E2F-B6AC-F8B880047F77}" srcOrd="0" destOrd="0" presId="urn:microsoft.com/office/officeart/2018/2/layout/IconLabelList"/>
    <dgm:cxn modelId="{2E8EB672-D2D3-4C59-BEE6-D5A5EDF2B1FC}" type="presParOf" srcId="{11908E3B-C71F-4C3B-AED4-223161528BCD}" destId="{FA8B3203-5F8F-4402-8579-E99F307D8289}" srcOrd="1" destOrd="0" presId="urn:microsoft.com/office/officeart/2018/2/layout/IconLabelList"/>
    <dgm:cxn modelId="{56B1690F-4FC7-43FF-BBAC-13CE31E5D696}" type="presParOf" srcId="{11908E3B-C71F-4C3B-AED4-223161528BCD}" destId="{C89EB76A-5CC7-4893-B3E3-A43BF4913DF7}" srcOrd="2" destOrd="0" presId="urn:microsoft.com/office/officeart/2018/2/layout/IconLabelList"/>
    <dgm:cxn modelId="{B52011A8-C867-4D4A-BBC6-33C7B8DFFFFB}" type="presParOf" srcId="{446F3D9B-468E-4899-9A15-BF6B78F6CEB6}" destId="{09E9CB49-D970-4D22-82E5-77D66CA7BADD}" srcOrd="3" destOrd="0" presId="urn:microsoft.com/office/officeart/2018/2/layout/IconLabelList"/>
    <dgm:cxn modelId="{268CE7F7-723B-4894-8A05-B4FB487A11B1}" type="presParOf" srcId="{446F3D9B-468E-4899-9A15-BF6B78F6CEB6}" destId="{AAEB61BF-301B-4D24-A67C-B66AF706EEBC}" srcOrd="4" destOrd="0" presId="urn:microsoft.com/office/officeart/2018/2/layout/IconLabelList"/>
    <dgm:cxn modelId="{66B362E5-666A-46FE-A6CE-3642CECAC2C6}" type="presParOf" srcId="{AAEB61BF-301B-4D24-A67C-B66AF706EEBC}" destId="{D7BAD662-B72F-4279-BD1D-BD513446B0FD}" srcOrd="0" destOrd="0" presId="urn:microsoft.com/office/officeart/2018/2/layout/IconLabelList"/>
    <dgm:cxn modelId="{B2D26503-0E05-4CD2-802E-B83EB7555043}" type="presParOf" srcId="{AAEB61BF-301B-4D24-A67C-B66AF706EEBC}" destId="{6F73859A-1D90-4D43-A302-2010622F4B51}" srcOrd="1" destOrd="0" presId="urn:microsoft.com/office/officeart/2018/2/layout/IconLabelList"/>
    <dgm:cxn modelId="{FE37CACA-3EF1-40A7-819D-6A714A4BBFA3}" type="presParOf" srcId="{AAEB61BF-301B-4D24-A67C-B66AF706EEBC}" destId="{213E037D-2F76-4E72-995E-17F077423EC5}" srcOrd="2" destOrd="0" presId="urn:microsoft.com/office/officeart/2018/2/layout/IconLabelList"/>
    <dgm:cxn modelId="{F8BD4155-9675-4C4D-AD2F-F602BAB452D3}" type="presParOf" srcId="{446F3D9B-468E-4899-9A15-BF6B78F6CEB6}" destId="{3E444F70-5419-4252-8A4C-5DED3A9D75D4}" srcOrd="5" destOrd="0" presId="urn:microsoft.com/office/officeart/2018/2/layout/IconLabelList"/>
    <dgm:cxn modelId="{E34438E5-0E1C-40E4-A9D6-41FD3C4FCA06}" type="presParOf" srcId="{446F3D9B-468E-4899-9A15-BF6B78F6CEB6}" destId="{8B56E534-4462-4823-959D-8DBC16F6D245}" srcOrd="6" destOrd="0" presId="urn:microsoft.com/office/officeart/2018/2/layout/IconLabelList"/>
    <dgm:cxn modelId="{5111ECD2-CD7E-4867-A5F9-A60049FC52A9}" type="presParOf" srcId="{8B56E534-4462-4823-959D-8DBC16F6D245}" destId="{62687C61-F57D-42B8-879F-29FD019BC96D}" srcOrd="0" destOrd="0" presId="urn:microsoft.com/office/officeart/2018/2/layout/IconLabelList"/>
    <dgm:cxn modelId="{D51CB77D-DEBD-40B9-A6C6-5603011C875B}" type="presParOf" srcId="{8B56E534-4462-4823-959D-8DBC16F6D245}" destId="{1C41D4F0-7C11-4A9E-AD23-ABFD4EEEB3A0}" srcOrd="1" destOrd="0" presId="urn:microsoft.com/office/officeart/2018/2/layout/IconLabelList"/>
    <dgm:cxn modelId="{1DB66AE5-444D-4715-9412-0E97DB180135}" type="presParOf" srcId="{8B56E534-4462-4823-959D-8DBC16F6D245}" destId="{5FF2B0F9-4B5D-4B6A-874E-78AEB99CA39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F04033-6887-4DFE-8321-BDCA707C8F6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47D2301-F525-40B0-AC85-E91FB954389C}">
      <dgm:prSet custT="1"/>
      <dgm:spPr/>
      <dgm:t>
        <a:bodyPr/>
        <a:lstStyle/>
        <a:p>
          <a:r>
            <a:rPr lang="en-US" sz="2400"/>
            <a:t>De-anonymize website visitors</a:t>
          </a:r>
        </a:p>
      </dgm:t>
    </dgm:pt>
    <dgm:pt modelId="{906F0F15-B7B8-416E-9CA9-840FC4F67D2F}" type="parTrans" cxnId="{30C2428D-55A1-4307-A6F0-A8237A2B7DB2}">
      <dgm:prSet/>
      <dgm:spPr/>
      <dgm:t>
        <a:bodyPr/>
        <a:lstStyle/>
        <a:p>
          <a:endParaRPr lang="en-US"/>
        </a:p>
      </dgm:t>
    </dgm:pt>
    <dgm:pt modelId="{3D97F217-7089-447C-A551-8BAEFEE4724D}" type="sibTrans" cxnId="{30C2428D-55A1-4307-A6F0-A8237A2B7DB2}">
      <dgm:prSet/>
      <dgm:spPr/>
      <dgm:t>
        <a:bodyPr/>
        <a:lstStyle/>
        <a:p>
          <a:endParaRPr lang="en-US"/>
        </a:p>
      </dgm:t>
    </dgm:pt>
    <dgm:pt modelId="{DF1BB13D-7A0C-4E48-8486-5425AD91630B}">
      <dgm:prSet custT="1"/>
      <dgm:spPr/>
      <dgm:t>
        <a:bodyPr/>
        <a:lstStyle/>
        <a:p>
          <a:r>
            <a:rPr lang="en-US" sz="2400"/>
            <a:t>Reveal user’s phone number</a:t>
          </a:r>
        </a:p>
      </dgm:t>
    </dgm:pt>
    <dgm:pt modelId="{DDFA73A5-F8D0-4C5C-A008-451CE859EE11}" type="parTrans" cxnId="{DCE2EB65-A5F9-4290-A765-E256FE211B1D}">
      <dgm:prSet/>
      <dgm:spPr/>
      <dgm:t>
        <a:bodyPr/>
        <a:lstStyle/>
        <a:p>
          <a:endParaRPr lang="en-US"/>
        </a:p>
      </dgm:t>
    </dgm:pt>
    <dgm:pt modelId="{A6056A2D-60CA-41ED-8410-F006CA001D22}" type="sibTrans" cxnId="{DCE2EB65-A5F9-4290-A765-E256FE211B1D}">
      <dgm:prSet/>
      <dgm:spPr/>
      <dgm:t>
        <a:bodyPr/>
        <a:lstStyle/>
        <a:p>
          <a:endParaRPr lang="en-US"/>
        </a:p>
      </dgm:t>
    </dgm:pt>
    <dgm:pt modelId="{173DED33-D6D3-45D7-ABA8-102BDEB2DD1F}">
      <dgm:prSet custT="1"/>
      <dgm:spPr/>
      <dgm:t>
        <a:bodyPr/>
        <a:lstStyle/>
        <a:p>
          <a:r>
            <a:rPr lang="en-US" sz="2400"/>
            <a:t>Singling out to learn additional information</a:t>
          </a:r>
        </a:p>
      </dgm:t>
    </dgm:pt>
    <dgm:pt modelId="{4611E423-23C0-4585-ACDE-32BA25560B73}" type="parTrans" cxnId="{A459BE35-9E9D-4117-B490-DD0B4AFE5D7C}">
      <dgm:prSet/>
      <dgm:spPr/>
      <dgm:t>
        <a:bodyPr/>
        <a:lstStyle/>
        <a:p>
          <a:endParaRPr lang="en-US"/>
        </a:p>
      </dgm:t>
    </dgm:pt>
    <dgm:pt modelId="{6686986C-FBCA-47CE-9A98-C7927FAE3EF6}" type="sibTrans" cxnId="{A459BE35-9E9D-4117-B490-DD0B4AFE5D7C}">
      <dgm:prSet/>
      <dgm:spPr/>
      <dgm:t>
        <a:bodyPr/>
        <a:lstStyle/>
        <a:p>
          <a:endParaRPr lang="en-US"/>
        </a:p>
      </dgm:t>
    </dgm:pt>
    <dgm:pt modelId="{393DA683-0991-4C85-AF46-03BED8B13394}">
      <dgm:prSet custT="1"/>
      <dgm:spPr/>
      <dgm:t>
        <a:bodyPr/>
        <a:lstStyle/>
        <a:p>
          <a:r>
            <a:rPr lang="en-US" sz="2400"/>
            <a:t>Illegal or discriminatory practices</a:t>
          </a:r>
        </a:p>
      </dgm:t>
    </dgm:pt>
    <dgm:pt modelId="{648756D2-81A5-4DCE-AC1B-EC4A2C22316F}" type="parTrans" cxnId="{2B281D34-91E1-4CBB-9751-960E9145B8B7}">
      <dgm:prSet/>
      <dgm:spPr/>
      <dgm:t>
        <a:bodyPr/>
        <a:lstStyle/>
        <a:p>
          <a:endParaRPr lang="en-US"/>
        </a:p>
      </dgm:t>
    </dgm:pt>
    <dgm:pt modelId="{F21B512F-BFCC-449F-BEBB-4C254D632F1D}" type="sibTrans" cxnId="{2B281D34-91E1-4CBB-9751-960E9145B8B7}">
      <dgm:prSet/>
      <dgm:spPr/>
      <dgm:t>
        <a:bodyPr/>
        <a:lstStyle/>
        <a:p>
          <a:endParaRPr lang="en-US"/>
        </a:p>
      </dgm:t>
    </dgm:pt>
    <dgm:pt modelId="{83C3A7DD-CF88-4ADE-AFFF-DF658007315E}">
      <dgm:prSet/>
      <dgm:spPr/>
      <dgm:t>
        <a:bodyPr/>
        <a:lstStyle/>
        <a:p>
          <a:r>
            <a:rPr lang="en-US"/>
            <a:t>Single-house location targeting</a:t>
          </a:r>
        </a:p>
      </dgm:t>
    </dgm:pt>
    <dgm:pt modelId="{324ABDD6-0422-4F2D-82A6-76ED0E47CEF4}" type="parTrans" cxnId="{82CBC61D-3E87-46C0-B68D-9F997D624A50}">
      <dgm:prSet/>
      <dgm:spPr/>
      <dgm:t>
        <a:bodyPr/>
        <a:lstStyle/>
        <a:p>
          <a:endParaRPr lang="en-US"/>
        </a:p>
      </dgm:t>
    </dgm:pt>
    <dgm:pt modelId="{CFD234AA-0FF0-414C-90B0-0D6A259511E1}" type="sibTrans" cxnId="{82CBC61D-3E87-46C0-B68D-9F997D624A50}">
      <dgm:prSet/>
      <dgm:spPr/>
      <dgm:t>
        <a:bodyPr/>
        <a:lstStyle/>
        <a:p>
          <a:endParaRPr lang="en-US"/>
        </a:p>
      </dgm:t>
    </dgm:pt>
    <dgm:pt modelId="{A46DBA8B-6499-4063-9714-9F1A743FC48B}">
      <dgm:prSet custT="1"/>
      <dgm:spPr/>
      <dgm:t>
        <a:bodyPr/>
        <a:lstStyle/>
        <a:p>
          <a:r>
            <a:rPr lang="en-US" sz="2400"/>
            <a:t>Disclosure of highly private information of an individual user </a:t>
          </a:r>
        </a:p>
      </dgm:t>
    </dgm:pt>
    <dgm:pt modelId="{9D1006CB-F4E9-4B76-B1DA-ED2FCD4E902F}" type="parTrans" cxnId="{0B13D42C-D074-46F5-B980-62DB6A522EAF}">
      <dgm:prSet/>
      <dgm:spPr/>
      <dgm:t>
        <a:bodyPr/>
        <a:lstStyle/>
        <a:p>
          <a:endParaRPr lang="en-US"/>
        </a:p>
      </dgm:t>
    </dgm:pt>
    <dgm:pt modelId="{7FEADA30-049E-436B-AF9F-3AEFE9C69051}" type="sibTrans" cxnId="{0B13D42C-D074-46F5-B980-62DB6A522EAF}">
      <dgm:prSet/>
      <dgm:spPr/>
      <dgm:t>
        <a:bodyPr/>
        <a:lstStyle/>
        <a:p>
          <a:endParaRPr lang="en-US"/>
        </a:p>
      </dgm:t>
    </dgm:pt>
    <dgm:pt modelId="{6E6F11A9-DDFA-4899-87DD-80703AF54D1B}">
      <dgm:prSet/>
      <dgm:spPr/>
      <dgm:t>
        <a:bodyPr/>
        <a:lstStyle/>
        <a:p>
          <a:r>
            <a:rPr lang="en-US"/>
            <a:t>Single-person targeting</a:t>
          </a:r>
        </a:p>
      </dgm:t>
    </dgm:pt>
    <dgm:pt modelId="{E24EB6C7-DDC1-4CEA-9AAE-126CBCB780F4}" type="parTrans" cxnId="{F2F11C48-4A4C-400C-B223-31921834E5E1}">
      <dgm:prSet/>
      <dgm:spPr/>
      <dgm:t>
        <a:bodyPr/>
        <a:lstStyle/>
        <a:p>
          <a:endParaRPr lang="en-US"/>
        </a:p>
      </dgm:t>
    </dgm:pt>
    <dgm:pt modelId="{13CD9411-F828-4D76-9A7E-113649967D0E}" type="sibTrans" cxnId="{F2F11C48-4A4C-400C-B223-31921834E5E1}">
      <dgm:prSet/>
      <dgm:spPr/>
      <dgm:t>
        <a:bodyPr/>
        <a:lstStyle/>
        <a:p>
          <a:endParaRPr lang="en-US"/>
        </a:p>
      </dgm:t>
    </dgm:pt>
    <dgm:pt modelId="{B2676D16-8987-471D-8322-F25DFE8090FB}" type="pres">
      <dgm:prSet presAssocID="{F2F04033-6887-4DFE-8321-BDCA707C8F65}" presName="root" presStyleCnt="0">
        <dgm:presLayoutVars>
          <dgm:dir/>
          <dgm:resizeHandles val="exact"/>
        </dgm:presLayoutVars>
      </dgm:prSet>
      <dgm:spPr/>
    </dgm:pt>
    <dgm:pt modelId="{2426AE54-4FDA-471D-A109-CE63C3A3B4E6}" type="pres">
      <dgm:prSet presAssocID="{F2F04033-6887-4DFE-8321-BDCA707C8F65}" presName="container" presStyleCnt="0">
        <dgm:presLayoutVars>
          <dgm:dir/>
          <dgm:resizeHandles val="exact"/>
        </dgm:presLayoutVars>
      </dgm:prSet>
      <dgm:spPr/>
    </dgm:pt>
    <dgm:pt modelId="{63827F24-CA61-48DA-B644-B9259E19C672}" type="pres">
      <dgm:prSet presAssocID="{A47D2301-F525-40B0-AC85-E91FB954389C}" presName="compNode" presStyleCnt="0"/>
      <dgm:spPr/>
    </dgm:pt>
    <dgm:pt modelId="{DBA1E38F-77A4-4259-A6B1-7D9F603FE4AA}" type="pres">
      <dgm:prSet presAssocID="{A47D2301-F525-40B0-AC85-E91FB954389C}" presName="iconBgRect" presStyleLbl="bgShp" presStyleIdx="0" presStyleCnt="7"/>
      <dgm:spPr/>
    </dgm:pt>
    <dgm:pt modelId="{46F1E010-888F-454C-91B7-EBDE019F2878}" type="pres">
      <dgm:prSet presAssocID="{A47D2301-F525-40B0-AC85-E91FB954389C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og"/>
        </a:ext>
      </dgm:extLst>
    </dgm:pt>
    <dgm:pt modelId="{6279761F-EED8-4376-A0DB-1C78197755E0}" type="pres">
      <dgm:prSet presAssocID="{A47D2301-F525-40B0-AC85-E91FB954389C}" presName="spaceRect" presStyleCnt="0"/>
      <dgm:spPr/>
    </dgm:pt>
    <dgm:pt modelId="{FD007A6E-3ABF-4D9D-9A80-848A4EDB123B}" type="pres">
      <dgm:prSet presAssocID="{A47D2301-F525-40B0-AC85-E91FB954389C}" presName="textRect" presStyleLbl="revTx" presStyleIdx="0" presStyleCnt="7">
        <dgm:presLayoutVars>
          <dgm:chMax val="1"/>
          <dgm:chPref val="1"/>
        </dgm:presLayoutVars>
      </dgm:prSet>
      <dgm:spPr/>
    </dgm:pt>
    <dgm:pt modelId="{2E42013E-91A4-4EBD-9846-DCBF8C8A6EA5}" type="pres">
      <dgm:prSet presAssocID="{3D97F217-7089-447C-A551-8BAEFEE4724D}" presName="sibTrans" presStyleLbl="sibTrans2D1" presStyleIdx="0" presStyleCnt="0"/>
      <dgm:spPr/>
    </dgm:pt>
    <dgm:pt modelId="{8A4C3AE0-E583-4BBE-92E7-C4313A165509}" type="pres">
      <dgm:prSet presAssocID="{DF1BB13D-7A0C-4E48-8486-5425AD91630B}" presName="compNode" presStyleCnt="0"/>
      <dgm:spPr/>
    </dgm:pt>
    <dgm:pt modelId="{3A4B65E9-575A-42F5-A20E-AA9000FC0E79}" type="pres">
      <dgm:prSet presAssocID="{DF1BB13D-7A0C-4E48-8486-5425AD91630B}" presName="iconBgRect" presStyleLbl="bgShp" presStyleIdx="1" presStyleCnt="7"/>
      <dgm:spPr/>
    </dgm:pt>
    <dgm:pt modelId="{D268FE86-943A-42D7-898F-EAD2B73EF8A9}" type="pres">
      <dgm:prSet presAssocID="{DF1BB13D-7A0C-4E48-8486-5425AD91630B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7EE1B15-32D7-4D5F-B334-A2EC5E0A4A9F}" type="pres">
      <dgm:prSet presAssocID="{DF1BB13D-7A0C-4E48-8486-5425AD91630B}" presName="spaceRect" presStyleCnt="0"/>
      <dgm:spPr/>
    </dgm:pt>
    <dgm:pt modelId="{A05A3571-D2E5-42EA-A0A0-847A6C4B96F0}" type="pres">
      <dgm:prSet presAssocID="{DF1BB13D-7A0C-4E48-8486-5425AD91630B}" presName="textRect" presStyleLbl="revTx" presStyleIdx="1" presStyleCnt="7">
        <dgm:presLayoutVars>
          <dgm:chMax val="1"/>
          <dgm:chPref val="1"/>
        </dgm:presLayoutVars>
      </dgm:prSet>
      <dgm:spPr/>
    </dgm:pt>
    <dgm:pt modelId="{645E52F6-EBE9-4406-B6D0-3B81A67EC87F}" type="pres">
      <dgm:prSet presAssocID="{A6056A2D-60CA-41ED-8410-F006CA001D22}" presName="sibTrans" presStyleLbl="sibTrans2D1" presStyleIdx="0" presStyleCnt="0"/>
      <dgm:spPr/>
    </dgm:pt>
    <dgm:pt modelId="{9FA1A376-9A7E-4168-89A5-EF36F98E7E98}" type="pres">
      <dgm:prSet presAssocID="{173DED33-D6D3-45D7-ABA8-102BDEB2DD1F}" presName="compNode" presStyleCnt="0"/>
      <dgm:spPr/>
    </dgm:pt>
    <dgm:pt modelId="{68F1F7AA-5148-418F-BD72-1A3E7D3E4DEC}" type="pres">
      <dgm:prSet presAssocID="{173DED33-D6D3-45D7-ABA8-102BDEB2DD1F}" presName="iconBgRect" presStyleLbl="bgShp" presStyleIdx="2" presStyleCnt="7"/>
      <dgm:spPr/>
    </dgm:pt>
    <dgm:pt modelId="{B2CF08E4-2D15-410D-A39B-1B500326E2BF}" type="pres">
      <dgm:prSet presAssocID="{173DED33-D6D3-45D7-ABA8-102BDEB2DD1F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5B208429-2133-47C1-B18C-9E4ECF438018}" type="pres">
      <dgm:prSet presAssocID="{173DED33-D6D3-45D7-ABA8-102BDEB2DD1F}" presName="spaceRect" presStyleCnt="0"/>
      <dgm:spPr/>
    </dgm:pt>
    <dgm:pt modelId="{9B9FF458-0637-4659-A10F-0BE2D9BA4579}" type="pres">
      <dgm:prSet presAssocID="{173DED33-D6D3-45D7-ABA8-102BDEB2DD1F}" presName="textRect" presStyleLbl="revTx" presStyleIdx="2" presStyleCnt="7">
        <dgm:presLayoutVars>
          <dgm:chMax val="1"/>
          <dgm:chPref val="1"/>
        </dgm:presLayoutVars>
      </dgm:prSet>
      <dgm:spPr/>
    </dgm:pt>
    <dgm:pt modelId="{4A343701-06E7-463D-B9D8-D670E5385E10}" type="pres">
      <dgm:prSet presAssocID="{6686986C-FBCA-47CE-9A98-C7927FAE3EF6}" presName="sibTrans" presStyleLbl="sibTrans2D1" presStyleIdx="0" presStyleCnt="0"/>
      <dgm:spPr/>
    </dgm:pt>
    <dgm:pt modelId="{8826EED0-4CEE-494E-B969-DF225300AA13}" type="pres">
      <dgm:prSet presAssocID="{393DA683-0991-4C85-AF46-03BED8B13394}" presName="compNode" presStyleCnt="0"/>
      <dgm:spPr/>
    </dgm:pt>
    <dgm:pt modelId="{3BE8CE3B-3EA0-42FF-8D90-3CD23559210C}" type="pres">
      <dgm:prSet presAssocID="{393DA683-0991-4C85-AF46-03BED8B13394}" presName="iconBgRect" presStyleLbl="bgShp" presStyleIdx="3" presStyleCnt="7"/>
      <dgm:spPr/>
    </dgm:pt>
    <dgm:pt modelId="{4E99EBD0-23FA-4113-A6BF-DFE2BCB73A56}" type="pres">
      <dgm:prSet presAssocID="{393DA683-0991-4C85-AF46-03BED8B13394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4F4F654C-C48E-4018-9EB7-7004868E029C}" type="pres">
      <dgm:prSet presAssocID="{393DA683-0991-4C85-AF46-03BED8B13394}" presName="spaceRect" presStyleCnt="0"/>
      <dgm:spPr/>
    </dgm:pt>
    <dgm:pt modelId="{0454571E-7927-40CE-BB70-BE6748779820}" type="pres">
      <dgm:prSet presAssocID="{393DA683-0991-4C85-AF46-03BED8B13394}" presName="textRect" presStyleLbl="revTx" presStyleIdx="3" presStyleCnt="7" custScaleX="88985" custScaleY="70410">
        <dgm:presLayoutVars>
          <dgm:chMax val="1"/>
          <dgm:chPref val="1"/>
        </dgm:presLayoutVars>
      </dgm:prSet>
      <dgm:spPr/>
    </dgm:pt>
    <dgm:pt modelId="{FCA812BA-E913-42DB-81C0-443923C9FE3B}" type="pres">
      <dgm:prSet presAssocID="{F21B512F-BFCC-449F-BEBB-4C254D632F1D}" presName="sibTrans" presStyleLbl="sibTrans2D1" presStyleIdx="0" presStyleCnt="0"/>
      <dgm:spPr/>
    </dgm:pt>
    <dgm:pt modelId="{9FDA2B5A-E1D1-4797-94FF-3112E4DA7A08}" type="pres">
      <dgm:prSet presAssocID="{83C3A7DD-CF88-4ADE-AFFF-DF658007315E}" presName="compNode" presStyleCnt="0"/>
      <dgm:spPr/>
    </dgm:pt>
    <dgm:pt modelId="{58661689-F199-4A14-93EA-165923C46200}" type="pres">
      <dgm:prSet presAssocID="{83C3A7DD-CF88-4ADE-AFFF-DF658007315E}" presName="iconBgRect" presStyleLbl="bgShp" presStyleIdx="4" presStyleCnt="7"/>
      <dgm:spPr/>
    </dgm:pt>
    <dgm:pt modelId="{004553E2-0132-4E66-9C9A-2FBDCAFA8D97}" type="pres">
      <dgm:prSet presAssocID="{83C3A7DD-CF88-4ADE-AFFF-DF658007315E}" presName="iconRect" presStyleLbl="node1" presStyleIdx="4" presStyleCnt="7" custLinFactNeighborY="2703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5FF2802A-7FD0-4557-9906-0C6A05E4CE99}" type="pres">
      <dgm:prSet presAssocID="{83C3A7DD-CF88-4ADE-AFFF-DF658007315E}" presName="spaceRect" presStyleCnt="0"/>
      <dgm:spPr/>
    </dgm:pt>
    <dgm:pt modelId="{EC1C6AE2-C62C-4E78-A4F5-EAEA9328572A}" type="pres">
      <dgm:prSet presAssocID="{83C3A7DD-CF88-4ADE-AFFF-DF658007315E}" presName="textRect" presStyleLbl="revTx" presStyleIdx="4" presStyleCnt="7">
        <dgm:presLayoutVars>
          <dgm:chMax val="1"/>
          <dgm:chPref val="1"/>
        </dgm:presLayoutVars>
      </dgm:prSet>
      <dgm:spPr/>
    </dgm:pt>
    <dgm:pt modelId="{261CAD46-D74A-4257-A11E-1B94F52CFD44}" type="pres">
      <dgm:prSet presAssocID="{CFD234AA-0FF0-414C-90B0-0D6A259511E1}" presName="sibTrans" presStyleLbl="sibTrans2D1" presStyleIdx="0" presStyleCnt="0"/>
      <dgm:spPr/>
    </dgm:pt>
    <dgm:pt modelId="{437E1ABA-6648-4C79-800E-360F91D787E5}" type="pres">
      <dgm:prSet presAssocID="{A46DBA8B-6499-4063-9714-9F1A743FC48B}" presName="compNode" presStyleCnt="0"/>
      <dgm:spPr/>
    </dgm:pt>
    <dgm:pt modelId="{98AC851B-8492-43A2-8949-ECAF2CC200CA}" type="pres">
      <dgm:prSet presAssocID="{A46DBA8B-6499-4063-9714-9F1A743FC48B}" presName="iconBgRect" presStyleLbl="bgShp" presStyleIdx="5" presStyleCnt="7"/>
      <dgm:spPr/>
    </dgm:pt>
    <dgm:pt modelId="{1627934E-016C-4B83-8527-4CBC0EC31B9D}" type="pres">
      <dgm:prSet presAssocID="{A46DBA8B-6499-4063-9714-9F1A743FC48B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 Secure"/>
        </a:ext>
      </dgm:extLst>
    </dgm:pt>
    <dgm:pt modelId="{98F50443-E7AE-45BB-8E69-D0F8AD66CCFA}" type="pres">
      <dgm:prSet presAssocID="{A46DBA8B-6499-4063-9714-9F1A743FC48B}" presName="spaceRect" presStyleCnt="0"/>
      <dgm:spPr/>
    </dgm:pt>
    <dgm:pt modelId="{7ABE6413-FE54-4BDB-AFDB-174B3692D1DB}" type="pres">
      <dgm:prSet presAssocID="{A46DBA8B-6499-4063-9714-9F1A743FC48B}" presName="textRect" presStyleLbl="revTx" presStyleIdx="5" presStyleCnt="7" custScaleX="104408">
        <dgm:presLayoutVars>
          <dgm:chMax val="1"/>
          <dgm:chPref val="1"/>
        </dgm:presLayoutVars>
      </dgm:prSet>
      <dgm:spPr/>
    </dgm:pt>
    <dgm:pt modelId="{8265DE98-24DD-4F2A-B922-89302427AC75}" type="pres">
      <dgm:prSet presAssocID="{7FEADA30-049E-436B-AF9F-3AEFE9C69051}" presName="sibTrans" presStyleLbl="sibTrans2D1" presStyleIdx="0" presStyleCnt="0"/>
      <dgm:spPr/>
    </dgm:pt>
    <dgm:pt modelId="{67B7CB6E-DF33-4643-B251-4F4BB899B11F}" type="pres">
      <dgm:prSet presAssocID="{6E6F11A9-DDFA-4899-87DD-80703AF54D1B}" presName="compNode" presStyleCnt="0"/>
      <dgm:spPr/>
    </dgm:pt>
    <dgm:pt modelId="{A72C9203-4107-477F-ADCC-A9A0A5B5AE7F}" type="pres">
      <dgm:prSet presAssocID="{6E6F11A9-DDFA-4899-87DD-80703AF54D1B}" presName="iconBgRect" presStyleLbl="bgShp" presStyleIdx="6" presStyleCnt="7"/>
      <dgm:spPr/>
    </dgm:pt>
    <dgm:pt modelId="{D82B839E-2D7F-4CBE-A633-9208A20EC9ED}" type="pres">
      <dgm:prSet presAssocID="{6E6F11A9-DDFA-4899-87DD-80703AF54D1B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rror"/>
        </a:ext>
      </dgm:extLst>
    </dgm:pt>
    <dgm:pt modelId="{774AEF4B-4C00-489F-8AB4-DB0C2927F828}" type="pres">
      <dgm:prSet presAssocID="{6E6F11A9-DDFA-4899-87DD-80703AF54D1B}" presName="spaceRect" presStyleCnt="0"/>
      <dgm:spPr/>
    </dgm:pt>
    <dgm:pt modelId="{1D332000-0C49-4476-8437-F569D0CB1BFC}" type="pres">
      <dgm:prSet presAssocID="{6E6F11A9-DDFA-4899-87DD-80703AF54D1B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5E75C809-130D-4515-BB08-EA23F8F92BCD}" type="presOf" srcId="{83C3A7DD-CF88-4ADE-AFFF-DF658007315E}" destId="{EC1C6AE2-C62C-4E78-A4F5-EAEA9328572A}" srcOrd="0" destOrd="0" presId="urn:microsoft.com/office/officeart/2018/2/layout/IconCircleList"/>
    <dgm:cxn modelId="{E622DF1B-D18C-411A-BE25-ECC64BA2D39B}" type="presOf" srcId="{6686986C-FBCA-47CE-9A98-C7927FAE3EF6}" destId="{4A343701-06E7-463D-B9D8-D670E5385E10}" srcOrd="0" destOrd="0" presId="urn:microsoft.com/office/officeart/2018/2/layout/IconCircleList"/>
    <dgm:cxn modelId="{82CBC61D-3E87-46C0-B68D-9F997D624A50}" srcId="{F2F04033-6887-4DFE-8321-BDCA707C8F65}" destId="{83C3A7DD-CF88-4ADE-AFFF-DF658007315E}" srcOrd="4" destOrd="0" parTransId="{324ABDD6-0422-4F2D-82A6-76ED0E47CEF4}" sibTransId="{CFD234AA-0FF0-414C-90B0-0D6A259511E1}"/>
    <dgm:cxn modelId="{0B13D42C-D074-46F5-B980-62DB6A522EAF}" srcId="{F2F04033-6887-4DFE-8321-BDCA707C8F65}" destId="{A46DBA8B-6499-4063-9714-9F1A743FC48B}" srcOrd="5" destOrd="0" parTransId="{9D1006CB-F4E9-4B76-B1DA-ED2FCD4E902F}" sibTransId="{7FEADA30-049E-436B-AF9F-3AEFE9C69051}"/>
    <dgm:cxn modelId="{2B281D34-91E1-4CBB-9751-960E9145B8B7}" srcId="{F2F04033-6887-4DFE-8321-BDCA707C8F65}" destId="{393DA683-0991-4C85-AF46-03BED8B13394}" srcOrd="3" destOrd="0" parTransId="{648756D2-81A5-4DCE-AC1B-EC4A2C22316F}" sibTransId="{F21B512F-BFCC-449F-BEBB-4C254D632F1D}"/>
    <dgm:cxn modelId="{A459BE35-9E9D-4117-B490-DD0B4AFE5D7C}" srcId="{F2F04033-6887-4DFE-8321-BDCA707C8F65}" destId="{173DED33-D6D3-45D7-ABA8-102BDEB2DD1F}" srcOrd="2" destOrd="0" parTransId="{4611E423-23C0-4585-ACDE-32BA25560B73}" sibTransId="{6686986C-FBCA-47CE-9A98-C7927FAE3EF6}"/>
    <dgm:cxn modelId="{967DD53B-45AF-461B-AD31-67EAF623C3B9}" type="presOf" srcId="{3D97F217-7089-447C-A551-8BAEFEE4724D}" destId="{2E42013E-91A4-4EBD-9846-DCBF8C8A6EA5}" srcOrd="0" destOrd="0" presId="urn:microsoft.com/office/officeart/2018/2/layout/IconCircleList"/>
    <dgm:cxn modelId="{DCE2EB65-A5F9-4290-A765-E256FE211B1D}" srcId="{F2F04033-6887-4DFE-8321-BDCA707C8F65}" destId="{DF1BB13D-7A0C-4E48-8486-5425AD91630B}" srcOrd="1" destOrd="0" parTransId="{DDFA73A5-F8D0-4C5C-A008-451CE859EE11}" sibTransId="{A6056A2D-60CA-41ED-8410-F006CA001D22}"/>
    <dgm:cxn modelId="{C8E60668-F4EA-4C45-9D5F-C7B1324ED23E}" type="presOf" srcId="{CFD234AA-0FF0-414C-90B0-0D6A259511E1}" destId="{261CAD46-D74A-4257-A11E-1B94F52CFD44}" srcOrd="0" destOrd="0" presId="urn:microsoft.com/office/officeart/2018/2/layout/IconCircleList"/>
    <dgm:cxn modelId="{F2F11C48-4A4C-400C-B223-31921834E5E1}" srcId="{F2F04033-6887-4DFE-8321-BDCA707C8F65}" destId="{6E6F11A9-DDFA-4899-87DD-80703AF54D1B}" srcOrd="6" destOrd="0" parTransId="{E24EB6C7-DDC1-4CEA-9AAE-126CBCB780F4}" sibTransId="{13CD9411-F828-4D76-9A7E-113649967D0E}"/>
    <dgm:cxn modelId="{5E492088-C82D-45B8-AAEA-A999CACCAD2C}" type="presOf" srcId="{A6056A2D-60CA-41ED-8410-F006CA001D22}" destId="{645E52F6-EBE9-4406-B6D0-3B81A67EC87F}" srcOrd="0" destOrd="0" presId="urn:microsoft.com/office/officeart/2018/2/layout/IconCircleList"/>
    <dgm:cxn modelId="{281A6988-A804-4CE6-8C51-9EEBB915CF98}" type="presOf" srcId="{F21B512F-BFCC-449F-BEBB-4C254D632F1D}" destId="{FCA812BA-E913-42DB-81C0-443923C9FE3B}" srcOrd="0" destOrd="0" presId="urn:microsoft.com/office/officeart/2018/2/layout/IconCircleList"/>
    <dgm:cxn modelId="{9533E689-A671-4895-B02A-4AB5636C8826}" type="presOf" srcId="{7FEADA30-049E-436B-AF9F-3AEFE9C69051}" destId="{8265DE98-24DD-4F2A-B922-89302427AC75}" srcOrd="0" destOrd="0" presId="urn:microsoft.com/office/officeart/2018/2/layout/IconCircleList"/>
    <dgm:cxn modelId="{30C2428D-55A1-4307-A6F0-A8237A2B7DB2}" srcId="{F2F04033-6887-4DFE-8321-BDCA707C8F65}" destId="{A47D2301-F525-40B0-AC85-E91FB954389C}" srcOrd="0" destOrd="0" parTransId="{906F0F15-B7B8-416E-9CA9-840FC4F67D2F}" sibTransId="{3D97F217-7089-447C-A551-8BAEFEE4724D}"/>
    <dgm:cxn modelId="{FBCC5598-D79D-483C-9848-1C161A1816EE}" type="presOf" srcId="{F2F04033-6887-4DFE-8321-BDCA707C8F65}" destId="{B2676D16-8987-471D-8322-F25DFE8090FB}" srcOrd="0" destOrd="0" presId="urn:microsoft.com/office/officeart/2018/2/layout/IconCircleList"/>
    <dgm:cxn modelId="{7C56F5B6-BD85-48AD-9546-91A65DB320EF}" type="presOf" srcId="{A47D2301-F525-40B0-AC85-E91FB954389C}" destId="{FD007A6E-3ABF-4D9D-9A80-848A4EDB123B}" srcOrd="0" destOrd="0" presId="urn:microsoft.com/office/officeart/2018/2/layout/IconCircleList"/>
    <dgm:cxn modelId="{912B6FBC-94A1-40A6-9FA3-99C3A257ADBA}" type="presOf" srcId="{A46DBA8B-6499-4063-9714-9F1A743FC48B}" destId="{7ABE6413-FE54-4BDB-AFDB-174B3692D1DB}" srcOrd="0" destOrd="0" presId="urn:microsoft.com/office/officeart/2018/2/layout/IconCircleList"/>
    <dgm:cxn modelId="{69F421C9-6BC8-4DCA-8CE2-5FCC6E507F5A}" type="presOf" srcId="{393DA683-0991-4C85-AF46-03BED8B13394}" destId="{0454571E-7927-40CE-BB70-BE6748779820}" srcOrd="0" destOrd="0" presId="urn:microsoft.com/office/officeart/2018/2/layout/IconCircleList"/>
    <dgm:cxn modelId="{43868FDB-9D8F-4659-AA0F-FF0CAF067AE0}" type="presOf" srcId="{DF1BB13D-7A0C-4E48-8486-5425AD91630B}" destId="{A05A3571-D2E5-42EA-A0A0-847A6C4B96F0}" srcOrd="0" destOrd="0" presId="urn:microsoft.com/office/officeart/2018/2/layout/IconCircleList"/>
    <dgm:cxn modelId="{FC85FCDD-DA4B-4862-B549-FB62F7BC4EB2}" type="presOf" srcId="{173DED33-D6D3-45D7-ABA8-102BDEB2DD1F}" destId="{9B9FF458-0637-4659-A10F-0BE2D9BA4579}" srcOrd="0" destOrd="0" presId="urn:microsoft.com/office/officeart/2018/2/layout/IconCircleList"/>
    <dgm:cxn modelId="{80843CE2-29AE-42D7-AD23-5E4BA3C54B24}" type="presOf" srcId="{6E6F11A9-DDFA-4899-87DD-80703AF54D1B}" destId="{1D332000-0C49-4476-8437-F569D0CB1BFC}" srcOrd="0" destOrd="0" presId="urn:microsoft.com/office/officeart/2018/2/layout/IconCircleList"/>
    <dgm:cxn modelId="{A6AAC75D-E290-4983-88F5-76FA31BBE157}" type="presParOf" srcId="{B2676D16-8987-471D-8322-F25DFE8090FB}" destId="{2426AE54-4FDA-471D-A109-CE63C3A3B4E6}" srcOrd="0" destOrd="0" presId="urn:microsoft.com/office/officeart/2018/2/layout/IconCircleList"/>
    <dgm:cxn modelId="{C11973EC-E6DF-42F0-80C1-84385A9F6A12}" type="presParOf" srcId="{2426AE54-4FDA-471D-A109-CE63C3A3B4E6}" destId="{63827F24-CA61-48DA-B644-B9259E19C672}" srcOrd="0" destOrd="0" presId="urn:microsoft.com/office/officeart/2018/2/layout/IconCircleList"/>
    <dgm:cxn modelId="{61768DD1-9F48-4C2F-9D58-B6B8648F3100}" type="presParOf" srcId="{63827F24-CA61-48DA-B644-B9259E19C672}" destId="{DBA1E38F-77A4-4259-A6B1-7D9F603FE4AA}" srcOrd="0" destOrd="0" presId="urn:microsoft.com/office/officeart/2018/2/layout/IconCircleList"/>
    <dgm:cxn modelId="{73CF3900-9C98-4AD3-873E-FBF3E0409F56}" type="presParOf" srcId="{63827F24-CA61-48DA-B644-B9259E19C672}" destId="{46F1E010-888F-454C-91B7-EBDE019F2878}" srcOrd="1" destOrd="0" presId="urn:microsoft.com/office/officeart/2018/2/layout/IconCircleList"/>
    <dgm:cxn modelId="{06DCA2CA-3762-4685-9DF9-65636887EF84}" type="presParOf" srcId="{63827F24-CA61-48DA-B644-B9259E19C672}" destId="{6279761F-EED8-4376-A0DB-1C78197755E0}" srcOrd="2" destOrd="0" presId="urn:microsoft.com/office/officeart/2018/2/layout/IconCircleList"/>
    <dgm:cxn modelId="{E9C31DDF-A04A-4FBD-A9CE-44A56A13E890}" type="presParOf" srcId="{63827F24-CA61-48DA-B644-B9259E19C672}" destId="{FD007A6E-3ABF-4D9D-9A80-848A4EDB123B}" srcOrd="3" destOrd="0" presId="urn:microsoft.com/office/officeart/2018/2/layout/IconCircleList"/>
    <dgm:cxn modelId="{18CDF92C-65D9-44DD-8C17-1E7FF8B0C015}" type="presParOf" srcId="{2426AE54-4FDA-471D-A109-CE63C3A3B4E6}" destId="{2E42013E-91A4-4EBD-9846-DCBF8C8A6EA5}" srcOrd="1" destOrd="0" presId="urn:microsoft.com/office/officeart/2018/2/layout/IconCircleList"/>
    <dgm:cxn modelId="{54F371F5-ED6E-4EB9-BB2C-B2B456033426}" type="presParOf" srcId="{2426AE54-4FDA-471D-A109-CE63C3A3B4E6}" destId="{8A4C3AE0-E583-4BBE-92E7-C4313A165509}" srcOrd="2" destOrd="0" presId="urn:microsoft.com/office/officeart/2018/2/layout/IconCircleList"/>
    <dgm:cxn modelId="{8120D732-F7FA-4036-83A9-34F7E4F63417}" type="presParOf" srcId="{8A4C3AE0-E583-4BBE-92E7-C4313A165509}" destId="{3A4B65E9-575A-42F5-A20E-AA9000FC0E79}" srcOrd="0" destOrd="0" presId="urn:microsoft.com/office/officeart/2018/2/layout/IconCircleList"/>
    <dgm:cxn modelId="{E873087E-1FD0-42BC-96C3-93A1A347CFFF}" type="presParOf" srcId="{8A4C3AE0-E583-4BBE-92E7-C4313A165509}" destId="{D268FE86-943A-42D7-898F-EAD2B73EF8A9}" srcOrd="1" destOrd="0" presId="urn:microsoft.com/office/officeart/2018/2/layout/IconCircleList"/>
    <dgm:cxn modelId="{C9A7779F-D207-4DCE-9A5E-1F05981BD874}" type="presParOf" srcId="{8A4C3AE0-E583-4BBE-92E7-C4313A165509}" destId="{27EE1B15-32D7-4D5F-B334-A2EC5E0A4A9F}" srcOrd="2" destOrd="0" presId="urn:microsoft.com/office/officeart/2018/2/layout/IconCircleList"/>
    <dgm:cxn modelId="{DFF90486-19EE-41E2-950F-9F2EA3683E1B}" type="presParOf" srcId="{8A4C3AE0-E583-4BBE-92E7-C4313A165509}" destId="{A05A3571-D2E5-42EA-A0A0-847A6C4B96F0}" srcOrd="3" destOrd="0" presId="urn:microsoft.com/office/officeart/2018/2/layout/IconCircleList"/>
    <dgm:cxn modelId="{89AD5B92-7A88-4EDD-A035-E36B7104521D}" type="presParOf" srcId="{2426AE54-4FDA-471D-A109-CE63C3A3B4E6}" destId="{645E52F6-EBE9-4406-B6D0-3B81A67EC87F}" srcOrd="3" destOrd="0" presId="urn:microsoft.com/office/officeart/2018/2/layout/IconCircleList"/>
    <dgm:cxn modelId="{3F7B26C1-8661-487D-9A90-8BDA5368C763}" type="presParOf" srcId="{2426AE54-4FDA-471D-A109-CE63C3A3B4E6}" destId="{9FA1A376-9A7E-4168-89A5-EF36F98E7E98}" srcOrd="4" destOrd="0" presId="urn:microsoft.com/office/officeart/2018/2/layout/IconCircleList"/>
    <dgm:cxn modelId="{1A6EA52C-EC58-47EB-8660-ED97E52DA8B7}" type="presParOf" srcId="{9FA1A376-9A7E-4168-89A5-EF36F98E7E98}" destId="{68F1F7AA-5148-418F-BD72-1A3E7D3E4DEC}" srcOrd="0" destOrd="0" presId="urn:microsoft.com/office/officeart/2018/2/layout/IconCircleList"/>
    <dgm:cxn modelId="{37607E45-1C7D-4B75-BDFC-93DDDBF171BA}" type="presParOf" srcId="{9FA1A376-9A7E-4168-89A5-EF36F98E7E98}" destId="{B2CF08E4-2D15-410D-A39B-1B500326E2BF}" srcOrd="1" destOrd="0" presId="urn:microsoft.com/office/officeart/2018/2/layout/IconCircleList"/>
    <dgm:cxn modelId="{F03C636E-2F72-48DF-91AA-AC47D1DFBB44}" type="presParOf" srcId="{9FA1A376-9A7E-4168-89A5-EF36F98E7E98}" destId="{5B208429-2133-47C1-B18C-9E4ECF438018}" srcOrd="2" destOrd="0" presId="urn:microsoft.com/office/officeart/2018/2/layout/IconCircleList"/>
    <dgm:cxn modelId="{BAAA0676-68C1-4A2D-803C-ECD952957D2B}" type="presParOf" srcId="{9FA1A376-9A7E-4168-89A5-EF36F98E7E98}" destId="{9B9FF458-0637-4659-A10F-0BE2D9BA4579}" srcOrd="3" destOrd="0" presId="urn:microsoft.com/office/officeart/2018/2/layout/IconCircleList"/>
    <dgm:cxn modelId="{ADEBC5E0-BFA3-4433-8B41-C3F102AAEE47}" type="presParOf" srcId="{2426AE54-4FDA-471D-A109-CE63C3A3B4E6}" destId="{4A343701-06E7-463D-B9D8-D670E5385E10}" srcOrd="5" destOrd="0" presId="urn:microsoft.com/office/officeart/2018/2/layout/IconCircleList"/>
    <dgm:cxn modelId="{2EBBFABC-27C8-4C77-8EC8-56F8422F6BD6}" type="presParOf" srcId="{2426AE54-4FDA-471D-A109-CE63C3A3B4E6}" destId="{8826EED0-4CEE-494E-B969-DF225300AA13}" srcOrd="6" destOrd="0" presId="urn:microsoft.com/office/officeart/2018/2/layout/IconCircleList"/>
    <dgm:cxn modelId="{DA1A9480-B20B-40EC-B4EB-63B4A7C3F0B5}" type="presParOf" srcId="{8826EED0-4CEE-494E-B969-DF225300AA13}" destId="{3BE8CE3B-3EA0-42FF-8D90-3CD23559210C}" srcOrd="0" destOrd="0" presId="urn:microsoft.com/office/officeart/2018/2/layout/IconCircleList"/>
    <dgm:cxn modelId="{3E6CE7E4-0A6B-4150-A5EF-AB073FEF1550}" type="presParOf" srcId="{8826EED0-4CEE-494E-B969-DF225300AA13}" destId="{4E99EBD0-23FA-4113-A6BF-DFE2BCB73A56}" srcOrd="1" destOrd="0" presId="urn:microsoft.com/office/officeart/2018/2/layout/IconCircleList"/>
    <dgm:cxn modelId="{8B882E09-D8AA-423C-AB15-6C523C446FD4}" type="presParOf" srcId="{8826EED0-4CEE-494E-B969-DF225300AA13}" destId="{4F4F654C-C48E-4018-9EB7-7004868E029C}" srcOrd="2" destOrd="0" presId="urn:microsoft.com/office/officeart/2018/2/layout/IconCircleList"/>
    <dgm:cxn modelId="{CDD89403-0AB4-462E-B6C7-62398C69A37B}" type="presParOf" srcId="{8826EED0-4CEE-494E-B969-DF225300AA13}" destId="{0454571E-7927-40CE-BB70-BE6748779820}" srcOrd="3" destOrd="0" presId="urn:microsoft.com/office/officeart/2018/2/layout/IconCircleList"/>
    <dgm:cxn modelId="{FE0E08BB-C1A0-49D4-84AD-431A97060E5F}" type="presParOf" srcId="{2426AE54-4FDA-471D-A109-CE63C3A3B4E6}" destId="{FCA812BA-E913-42DB-81C0-443923C9FE3B}" srcOrd="7" destOrd="0" presId="urn:microsoft.com/office/officeart/2018/2/layout/IconCircleList"/>
    <dgm:cxn modelId="{570EEBF6-CDB1-49C3-94EC-F400182D46DD}" type="presParOf" srcId="{2426AE54-4FDA-471D-A109-CE63C3A3B4E6}" destId="{9FDA2B5A-E1D1-4797-94FF-3112E4DA7A08}" srcOrd="8" destOrd="0" presId="urn:microsoft.com/office/officeart/2018/2/layout/IconCircleList"/>
    <dgm:cxn modelId="{5C06F40B-3575-4B46-91D7-D2F565064C1A}" type="presParOf" srcId="{9FDA2B5A-E1D1-4797-94FF-3112E4DA7A08}" destId="{58661689-F199-4A14-93EA-165923C46200}" srcOrd="0" destOrd="0" presId="urn:microsoft.com/office/officeart/2018/2/layout/IconCircleList"/>
    <dgm:cxn modelId="{0EE5DE62-DD01-4E6C-B1E0-6FD121F31B36}" type="presParOf" srcId="{9FDA2B5A-E1D1-4797-94FF-3112E4DA7A08}" destId="{004553E2-0132-4E66-9C9A-2FBDCAFA8D97}" srcOrd="1" destOrd="0" presId="urn:microsoft.com/office/officeart/2018/2/layout/IconCircleList"/>
    <dgm:cxn modelId="{59BEDEE2-5FA9-4D17-AD24-D719A20E8179}" type="presParOf" srcId="{9FDA2B5A-E1D1-4797-94FF-3112E4DA7A08}" destId="{5FF2802A-7FD0-4557-9906-0C6A05E4CE99}" srcOrd="2" destOrd="0" presId="urn:microsoft.com/office/officeart/2018/2/layout/IconCircleList"/>
    <dgm:cxn modelId="{8853CD5E-9DFD-4F84-8C92-300B895B26D4}" type="presParOf" srcId="{9FDA2B5A-E1D1-4797-94FF-3112E4DA7A08}" destId="{EC1C6AE2-C62C-4E78-A4F5-EAEA9328572A}" srcOrd="3" destOrd="0" presId="urn:microsoft.com/office/officeart/2018/2/layout/IconCircleList"/>
    <dgm:cxn modelId="{8D3F6D83-DAB1-49F0-AA10-77192D06BED8}" type="presParOf" srcId="{2426AE54-4FDA-471D-A109-CE63C3A3B4E6}" destId="{261CAD46-D74A-4257-A11E-1B94F52CFD44}" srcOrd="9" destOrd="0" presId="urn:microsoft.com/office/officeart/2018/2/layout/IconCircleList"/>
    <dgm:cxn modelId="{F01782F2-83B7-4730-9360-E1B84F440D8E}" type="presParOf" srcId="{2426AE54-4FDA-471D-A109-CE63C3A3B4E6}" destId="{437E1ABA-6648-4C79-800E-360F91D787E5}" srcOrd="10" destOrd="0" presId="urn:microsoft.com/office/officeart/2018/2/layout/IconCircleList"/>
    <dgm:cxn modelId="{2910896A-C3BF-440F-B7AB-1A8A6B67D123}" type="presParOf" srcId="{437E1ABA-6648-4C79-800E-360F91D787E5}" destId="{98AC851B-8492-43A2-8949-ECAF2CC200CA}" srcOrd="0" destOrd="0" presId="urn:microsoft.com/office/officeart/2018/2/layout/IconCircleList"/>
    <dgm:cxn modelId="{095207B2-2500-4D77-98FA-28433A53CAC6}" type="presParOf" srcId="{437E1ABA-6648-4C79-800E-360F91D787E5}" destId="{1627934E-016C-4B83-8527-4CBC0EC31B9D}" srcOrd="1" destOrd="0" presId="urn:microsoft.com/office/officeart/2018/2/layout/IconCircleList"/>
    <dgm:cxn modelId="{0B34C858-0EBA-41C9-884D-41F23B52F678}" type="presParOf" srcId="{437E1ABA-6648-4C79-800E-360F91D787E5}" destId="{98F50443-E7AE-45BB-8E69-D0F8AD66CCFA}" srcOrd="2" destOrd="0" presId="urn:microsoft.com/office/officeart/2018/2/layout/IconCircleList"/>
    <dgm:cxn modelId="{E2B19363-DC49-412E-8869-9714FBABA594}" type="presParOf" srcId="{437E1ABA-6648-4C79-800E-360F91D787E5}" destId="{7ABE6413-FE54-4BDB-AFDB-174B3692D1DB}" srcOrd="3" destOrd="0" presId="urn:microsoft.com/office/officeart/2018/2/layout/IconCircleList"/>
    <dgm:cxn modelId="{F96E8C97-8F66-4F4E-A02D-B64839C671A9}" type="presParOf" srcId="{2426AE54-4FDA-471D-A109-CE63C3A3B4E6}" destId="{8265DE98-24DD-4F2A-B922-89302427AC75}" srcOrd="11" destOrd="0" presId="urn:microsoft.com/office/officeart/2018/2/layout/IconCircleList"/>
    <dgm:cxn modelId="{55E560EA-071D-4A19-BBEE-3B943D955930}" type="presParOf" srcId="{2426AE54-4FDA-471D-A109-CE63C3A3B4E6}" destId="{67B7CB6E-DF33-4643-B251-4F4BB899B11F}" srcOrd="12" destOrd="0" presId="urn:microsoft.com/office/officeart/2018/2/layout/IconCircleList"/>
    <dgm:cxn modelId="{EA609CFB-B637-40C7-BA63-F82D94F894FB}" type="presParOf" srcId="{67B7CB6E-DF33-4643-B251-4F4BB899B11F}" destId="{A72C9203-4107-477F-ADCC-A9A0A5B5AE7F}" srcOrd="0" destOrd="0" presId="urn:microsoft.com/office/officeart/2018/2/layout/IconCircleList"/>
    <dgm:cxn modelId="{03865F45-0149-4A6D-BD36-D347E0F33985}" type="presParOf" srcId="{67B7CB6E-DF33-4643-B251-4F4BB899B11F}" destId="{D82B839E-2D7F-4CBE-A633-9208A20EC9ED}" srcOrd="1" destOrd="0" presId="urn:microsoft.com/office/officeart/2018/2/layout/IconCircleList"/>
    <dgm:cxn modelId="{9C31736E-EA36-4163-8C71-944F450C45A5}" type="presParOf" srcId="{67B7CB6E-DF33-4643-B251-4F4BB899B11F}" destId="{774AEF4B-4C00-489F-8AB4-DB0C2927F828}" srcOrd="2" destOrd="0" presId="urn:microsoft.com/office/officeart/2018/2/layout/IconCircleList"/>
    <dgm:cxn modelId="{5F7D5C98-99A8-4655-834C-F2FC9EB22A53}" type="presParOf" srcId="{67B7CB6E-DF33-4643-B251-4F4BB899B11F}" destId="{1D332000-0C49-4476-8437-F569D0CB1BFC}" srcOrd="3" destOrd="0" presId="urn:microsoft.com/office/officeart/2018/2/layout/IconCircleList"/>
  </dgm:cxnLst>
  <dgm:bg>
    <a:blipFill>
      <a:blip xmlns:r="http://schemas.openxmlformats.org/officeDocument/2006/relationships" r:embed="rId15">
        <a:extLst>
          <a:ext uri="{28A0092B-C50C-407E-A947-70E740481C1C}">
            <a14:useLocalDpi xmlns:a14="http://schemas.microsoft.com/office/drawing/2010/main" val="0"/>
          </a:ext>
          <a:ext uri="{96DAC541-7B7A-43D3-8B79-37D633B846F1}">
            <asvg:svgBlip xmlns:asvg="http://schemas.microsoft.com/office/drawing/2016/SVG/main" r:embed="rId16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715C2F-46F7-40E9-8314-66363D211A3F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B8B3864-1E79-4C32-BEF2-506A57AA796F}">
      <dgm:prSet/>
      <dgm:spPr/>
      <dgm:t>
        <a:bodyPr/>
        <a:lstStyle/>
        <a:p>
          <a:r>
            <a:rPr lang="en-US" dirty="0"/>
            <a:t>What is your understanding of search engine providers?</a:t>
          </a:r>
        </a:p>
      </dgm:t>
    </dgm:pt>
    <dgm:pt modelId="{73647C90-B9F6-4914-81CD-B8F581CF23F4}" type="parTrans" cxnId="{05AF0239-2CD8-404A-A5C8-AC40914CCD86}">
      <dgm:prSet/>
      <dgm:spPr/>
      <dgm:t>
        <a:bodyPr/>
        <a:lstStyle/>
        <a:p>
          <a:endParaRPr lang="en-US"/>
        </a:p>
      </dgm:t>
    </dgm:pt>
    <dgm:pt modelId="{CA253794-5429-4F66-9499-3B6B07AD7CDA}" type="sibTrans" cxnId="{05AF0239-2CD8-404A-A5C8-AC40914CCD86}">
      <dgm:prSet/>
      <dgm:spPr/>
      <dgm:t>
        <a:bodyPr/>
        <a:lstStyle/>
        <a:p>
          <a:endParaRPr lang="en-US"/>
        </a:p>
      </dgm:t>
    </dgm:pt>
    <dgm:pt modelId="{D4C430B3-F51E-407B-AE25-32414E4FE40C}">
      <dgm:prSet/>
      <dgm:spPr/>
      <dgm:t>
        <a:bodyPr/>
        <a:lstStyle/>
        <a:p>
          <a:r>
            <a:rPr lang="en-US" dirty="0"/>
            <a:t>How do they work?</a:t>
          </a:r>
        </a:p>
      </dgm:t>
    </dgm:pt>
    <dgm:pt modelId="{4E4681A0-C276-43B6-B75C-23FE3AD3A569}" type="parTrans" cxnId="{6CF79F06-0DC3-4B2B-BB90-5FBFA65EA289}">
      <dgm:prSet/>
      <dgm:spPr/>
      <dgm:t>
        <a:bodyPr/>
        <a:lstStyle/>
        <a:p>
          <a:endParaRPr lang="en-US"/>
        </a:p>
      </dgm:t>
    </dgm:pt>
    <dgm:pt modelId="{DA31D71C-A124-47A9-9389-6E2ADB04EC24}" type="sibTrans" cxnId="{6CF79F06-0DC3-4B2B-BB90-5FBFA65EA289}">
      <dgm:prSet/>
      <dgm:spPr/>
      <dgm:t>
        <a:bodyPr/>
        <a:lstStyle/>
        <a:p>
          <a:endParaRPr lang="en-US"/>
        </a:p>
      </dgm:t>
    </dgm:pt>
    <dgm:pt modelId="{10DCF46E-0B24-41AE-80BB-B946454089AA}">
      <dgm:prSet/>
      <dgm:spPr/>
      <dgm:t>
        <a:bodyPr/>
        <a:lstStyle/>
        <a:p>
          <a:r>
            <a:rPr lang="en-US" dirty="0"/>
            <a:t>Can search engine providers intrude on user privacy?</a:t>
          </a:r>
        </a:p>
      </dgm:t>
    </dgm:pt>
    <dgm:pt modelId="{5B283186-D6CD-457C-93CE-1F390440098B}" type="parTrans" cxnId="{6B3EFBEF-C8EC-48F9-811A-408718F59FF3}">
      <dgm:prSet/>
      <dgm:spPr/>
      <dgm:t>
        <a:bodyPr/>
        <a:lstStyle/>
        <a:p>
          <a:endParaRPr lang="en-US"/>
        </a:p>
      </dgm:t>
    </dgm:pt>
    <dgm:pt modelId="{69E0AFC8-AC9D-4B1B-9877-C6EC03CC9F23}" type="sibTrans" cxnId="{6B3EFBEF-C8EC-48F9-811A-408718F59FF3}">
      <dgm:prSet/>
      <dgm:spPr/>
      <dgm:t>
        <a:bodyPr/>
        <a:lstStyle/>
        <a:p>
          <a:endParaRPr lang="en-US"/>
        </a:p>
      </dgm:t>
    </dgm:pt>
    <dgm:pt modelId="{ED338BC0-C30C-425F-B721-830BB4CC319B}" type="pres">
      <dgm:prSet presAssocID="{D5715C2F-46F7-40E9-8314-66363D211A3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EF4197-3287-4DEC-A66A-EEA001A5B0FE}" type="pres">
      <dgm:prSet presAssocID="{4B8B3864-1E79-4C32-BEF2-506A57AA796F}" presName="hierRoot1" presStyleCnt="0"/>
      <dgm:spPr/>
    </dgm:pt>
    <dgm:pt modelId="{FB9E0DA3-08B6-4AFB-A5B5-F81619E1B5B7}" type="pres">
      <dgm:prSet presAssocID="{4B8B3864-1E79-4C32-BEF2-506A57AA796F}" presName="composite" presStyleCnt="0"/>
      <dgm:spPr/>
    </dgm:pt>
    <dgm:pt modelId="{EA8681E5-81C9-419E-A905-AAF1F6D29A3F}" type="pres">
      <dgm:prSet presAssocID="{4B8B3864-1E79-4C32-BEF2-506A57AA796F}" presName="background" presStyleLbl="node0" presStyleIdx="0" presStyleCnt="3"/>
      <dgm:spPr/>
    </dgm:pt>
    <dgm:pt modelId="{B64DEC7D-FB9E-409E-A852-EC8A32F9D5DB}" type="pres">
      <dgm:prSet presAssocID="{4B8B3864-1E79-4C32-BEF2-506A57AA796F}" presName="text" presStyleLbl="fgAcc0" presStyleIdx="0" presStyleCnt="3">
        <dgm:presLayoutVars>
          <dgm:chPref val="3"/>
        </dgm:presLayoutVars>
      </dgm:prSet>
      <dgm:spPr/>
    </dgm:pt>
    <dgm:pt modelId="{8AEE20E7-A136-482D-BB37-40BD6E1ACE9A}" type="pres">
      <dgm:prSet presAssocID="{4B8B3864-1E79-4C32-BEF2-506A57AA796F}" presName="hierChild2" presStyleCnt="0"/>
      <dgm:spPr/>
    </dgm:pt>
    <dgm:pt modelId="{50A7132C-B5CD-4B70-8E88-E6A94E95654A}" type="pres">
      <dgm:prSet presAssocID="{D4C430B3-F51E-407B-AE25-32414E4FE40C}" presName="hierRoot1" presStyleCnt="0"/>
      <dgm:spPr/>
    </dgm:pt>
    <dgm:pt modelId="{EA246DEE-97E6-4C60-8590-C05302B0D191}" type="pres">
      <dgm:prSet presAssocID="{D4C430B3-F51E-407B-AE25-32414E4FE40C}" presName="composite" presStyleCnt="0"/>
      <dgm:spPr/>
    </dgm:pt>
    <dgm:pt modelId="{8E0FA3F7-281A-4FFC-ACDE-4CDFFC8563BF}" type="pres">
      <dgm:prSet presAssocID="{D4C430B3-F51E-407B-AE25-32414E4FE40C}" presName="background" presStyleLbl="node0" presStyleIdx="1" presStyleCnt="3"/>
      <dgm:spPr/>
    </dgm:pt>
    <dgm:pt modelId="{3384AE17-B547-4E4F-96A0-6EB54A7417ED}" type="pres">
      <dgm:prSet presAssocID="{D4C430B3-F51E-407B-AE25-32414E4FE40C}" presName="text" presStyleLbl="fgAcc0" presStyleIdx="1" presStyleCnt="3">
        <dgm:presLayoutVars>
          <dgm:chPref val="3"/>
        </dgm:presLayoutVars>
      </dgm:prSet>
      <dgm:spPr/>
    </dgm:pt>
    <dgm:pt modelId="{3B6A035E-C4B7-45E9-A544-CDE503C3DA9B}" type="pres">
      <dgm:prSet presAssocID="{D4C430B3-F51E-407B-AE25-32414E4FE40C}" presName="hierChild2" presStyleCnt="0"/>
      <dgm:spPr/>
    </dgm:pt>
    <dgm:pt modelId="{7843E000-712B-445A-9A3D-C05C31F8FCB8}" type="pres">
      <dgm:prSet presAssocID="{10DCF46E-0B24-41AE-80BB-B946454089AA}" presName="hierRoot1" presStyleCnt="0"/>
      <dgm:spPr/>
    </dgm:pt>
    <dgm:pt modelId="{CDC1ABBD-7C44-4861-BF40-429909C16DB2}" type="pres">
      <dgm:prSet presAssocID="{10DCF46E-0B24-41AE-80BB-B946454089AA}" presName="composite" presStyleCnt="0"/>
      <dgm:spPr/>
    </dgm:pt>
    <dgm:pt modelId="{B4219D8F-4FA9-4DF4-B00E-27DE8F9C8CAF}" type="pres">
      <dgm:prSet presAssocID="{10DCF46E-0B24-41AE-80BB-B946454089AA}" presName="background" presStyleLbl="node0" presStyleIdx="2" presStyleCnt="3"/>
      <dgm:spPr/>
    </dgm:pt>
    <dgm:pt modelId="{9E019968-C5CB-4022-B156-891B4C1BF4F4}" type="pres">
      <dgm:prSet presAssocID="{10DCF46E-0B24-41AE-80BB-B946454089AA}" presName="text" presStyleLbl="fgAcc0" presStyleIdx="2" presStyleCnt="3">
        <dgm:presLayoutVars>
          <dgm:chPref val="3"/>
        </dgm:presLayoutVars>
      </dgm:prSet>
      <dgm:spPr/>
    </dgm:pt>
    <dgm:pt modelId="{75984377-C355-4B59-A0AC-D2A667C213CB}" type="pres">
      <dgm:prSet presAssocID="{10DCF46E-0B24-41AE-80BB-B946454089AA}" presName="hierChild2" presStyleCnt="0"/>
      <dgm:spPr/>
    </dgm:pt>
  </dgm:ptLst>
  <dgm:cxnLst>
    <dgm:cxn modelId="{6CF79F06-0DC3-4B2B-BB90-5FBFA65EA289}" srcId="{D5715C2F-46F7-40E9-8314-66363D211A3F}" destId="{D4C430B3-F51E-407B-AE25-32414E4FE40C}" srcOrd="1" destOrd="0" parTransId="{4E4681A0-C276-43B6-B75C-23FE3AD3A569}" sibTransId="{DA31D71C-A124-47A9-9389-6E2ADB04EC24}"/>
    <dgm:cxn modelId="{96792814-21F1-4352-8EE1-24971E7D28B8}" type="presOf" srcId="{10DCF46E-0B24-41AE-80BB-B946454089AA}" destId="{9E019968-C5CB-4022-B156-891B4C1BF4F4}" srcOrd="0" destOrd="0" presId="urn:microsoft.com/office/officeart/2005/8/layout/hierarchy1"/>
    <dgm:cxn modelId="{05AF0239-2CD8-404A-A5C8-AC40914CCD86}" srcId="{D5715C2F-46F7-40E9-8314-66363D211A3F}" destId="{4B8B3864-1E79-4C32-BEF2-506A57AA796F}" srcOrd="0" destOrd="0" parTransId="{73647C90-B9F6-4914-81CD-B8F581CF23F4}" sibTransId="{CA253794-5429-4F66-9499-3B6B07AD7CDA}"/>
    <dgm:cxn modelId="{B0147180-7B9F-4723-A279-B7B0F3BC5B00}" type="presOf" srcId="{D4C430B3-F51E-407B-AE25-32414E4FE40C}" destId="{3384AE17-B547-4E4F-96A0-6EB54A7417ED}" srcOrd="0" destOrd="0" presId="urn:microsoft.com/office/officeart/2005/8/layout/hierarchy1"/>
    <dgm:cxn modelId="{099F39CA-4D1E-4891-9790-167DADFD620C}" type="presOf" srcId="{D5715C2F-46F7-40E9-8314-66363D211A3F}" destId="{ED338BC0-C30C-425F-B721-830BB4CC319B}" srcOrd="0" destOrd="0" presId="urn:microsoft.com/office/officeart/2005/8/layout/hierarchy1"/>
    <dgm:cxn modelId="{6B3EFBEF-C8EC-48F9-811A-408718F59FF3}" srcId="{D5715C2F-46F7-40E9-8314-66363D211A3F}" destId="{10DCF46E-0B24-41AE-80BB-B946454089AA}" srcOrd="2" destOrd="0" parTransId="{5B283186-D6CD-457C-93CE-1F390440098B}" sibTransId="{69E0AFC8-AC9D-4B1B-9877-C6EC03CC9F23}"/>
    <dgm:cxn modelId="{CF4DC5F5-944D-442D-9D63-1197AA23133F}" type="presOf" srcId="{4B8B3864-1E79-4C32-BEF2-506A57AA796F}" destId="{B64DEC7D-FB9E-409E-A852-EC8A32F9D5DB}" srcOrd="0" destOrd="0" presId="urn:microsoft.com/office/officeart/2005/8/layout/hierarchy1"/>
    <dgm:cxn modelId="{A071740E-ED8A-4DE0-9E94-F609228278CF}" type="presParOf" srcId="{ED338BC0-C30C-425F-B721-830BB4CC319B}" destId="{86EF4197-3287-4DEC-A66A-EEA001A5B0FE}" srcOrd="0" destOrd="0" presId="urn:microsoft.com/office/officeart/2005/8/layout/hierarchy1"/>
    <dgm:cxn modelId="{03EAA150-7658-43C5-A854-D54F1A33CF7D}" type="presParOf" srcId="{86EF4197-3287-4DEC-A66A-EEA001A5B0FE}" destId="{FB9E0DA3-08B6-4AFB-A5B5-F81619E1B5B7}" srcOrd="0" destOrd="0" presId="urn:microsoft.com/office/officeart/2005/8/layout/hierarchy1"/>
    <dgm:cxn modelId="{10D46C3A-48A5-4642-B968-9F375A31258E}" type="presParOf" srcId="{FB9E0DA3-08B6-4AFB-A5B5-F81619E1B5B7}" destId="{EA8681E5-81C9-419E-A905-AAF1F6D29A3F}" srcOrd="0" destOrd="0" presId="urn:microsoft.com/office/officeart/2005/8/layout/hierarchy1"/>
    <dgm:cxn modelId="{D1307E97-CF60-4D1A-9642-1FAFA237FDBB}" type="presParOf" srcId="{FB9E0DA3-08B6-4AFB-A5B5-F81619E1B5B7}" destId="{B64DEC7D-FB9E-409E-A852-EC8A32F9D5DB}" srcOrd="1" destOrd="0" presId="urn:microsoft.com/office/officeart/2005/8/layout/hierarchy1"/>
    <dgm:cxn modelId="{5997D25B-74C4-46DD-AEBB-CFB1C351AF85}" type="presParOf" srcId="{86EF4197-3287-4DEC-A66A-EEA001A5B0FE}" destId="{8AEE20E7-A136-482D-BB37-40BD6E1ACE9A}" srcOrd="1" destOrd="0" presId="urn:microsoft.com/office/officeart/2005/8/layout/hierarchy1"/>
    <dgm:cxn modelId="{F152906E-7735-41C5-B59C-47DA15809D6B}" type="presParOf" srcId="{ED338BC0-C30C-425F-B721-830BB4CC319B}" destId="{50A7132C-B5CD-4B70-8E88-E6A94E95654A}" srcOrd="1" destOrd="0" presId="urn:microsoft.com/office/officeart/2005/8/layout/hierarchy1"/>
    <dgm:cxn modelId="{BE226474-BCFD-4125-A48D-B6F409211574}" type="presParOf" srcId="{50A7132C-B5CD-4B70-8E88-E6A94E95654A}" destId="{EA246DEE-97E6-4C60-8590-C05302B0D191}" srcOrd="0" destOrd="0" presId="urn:microsoft.com/office/officeart/2005/8/layout/hierarchy1"/>
    <dgm:cxn modelId="{FFE21277-B1EB-4CB2-9DC4-E0640CCD651F}" type="presParOf" srcId="{EA246DEE-97E6-4C60-8590-C05302B0D191}" destId="{8E0FA3F7-281A-4FFC-ACDE-4CDFFC8563BF}" srcOrd="0" destOrd="0" presId="urn:microsoft.com/office/officeart/2005/8/layout/hierarchy1"/>
    <dgm:cxn modelId="{AC960A5C-3D28-4725-AC74-46CBB9A0ECF7}" type="presParOf" srcId="{EA246DEE-97E6-4C60-8590-C05302B0D191}" destId="{3384AE17-B547-4E4F-96A0-6EB54A7417ED}" srcOrd="1" destOrd="0" presId="urn:microsoft.com/office/officeart/2005/8/layout/hierarchy1"/>
    <dgm:cxn modelId="{B2F1079B-DC40-4541-A6F4-A301D24798A1}" type="presParOf" srcId="{50A7132C-B5CD-4B70-8E88-E6A94E95654A}" destId="{3B6A035E-C4B7-45E9-A544-CDE503C3DA9B}" srcOrd="1" destOrd="0" presId="urn:microsoft.com/office/officeart/2005/8/layout/hierarchy1"/>
    <dgm:cxn modelId="{6E13BA61-8AE0-47A9-B71B-1E192D6BAFC4}" type="presParOf" srcId="{ED338BC0-C30C-425F-B721-830BB4CC319B}" destId="{7843E000-712B-445A-9A3D-C05C31F8FCB8}" srcOrd="2" destOrd="0" presId="urn:microsoft.com/office/officeart/2005/8/layout/hierarchy1"/>
    <dgm:cxn modelId="{B2A59913-44DD-4C16-B272-233AB05FC041}" type="presParOf" srcId="{7843E000-712B-445A-9A3D-C05C31F8FCB8}" destId="{CDC1ABBD-7C44-4861-BF40-429909C16DB2}" srcOrd="0" destOrd="0" presId="urn:microsoft.com/office/officeart/2005/8/layout/hierarchy1"/>
    <dgm:cxn modelId="{BA5B5178-9A8F-43B9-ACB4-9C3DE5F9A5F4}" type="presParOf" srcId="{CDC1ABBD-7C44-4861-BF40-429909C16DB2}" destId="{B4219D8F-4FA9-4DF4-B00E-27DE8F9C8CAF}" srcOrd="0" destOrd="0" presId="urn:microsoft.com/office/officeart/2005/8/layout/hierarchy1"/>
    <dgm:cxn modelId="{3DFF9A05-C8DE-41B1-8DC0-2381E39C68CA}" type="presParOf" srcId="{CDC1ABBD-7C44-4861-BF40-429909C16DB2}" destId="{9E019968-C5CB-4022-B156-891B4C1BF4F4}" srcOrd="1" destOrd="0" presId="urn:microsoft.com/office/officeart/2005/8/layout/hierarchy1"/>
    <dgm:cxn modelId="{88F29D56-A1E7-4AB1-83CB-8FA089C4AA0E}" type="presParOf" srcId="{7843E000-712B-445A-9A3D-C05C31F8FCB8}" destId="{75984377-C355-4B59-A0AC-D2A667C213C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3C6931-CEC1-4F94-A991-C42273A1B9A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6262F06-8EF9-4CAA-999E-5520E7F50EA6}">
      <dgm:prSet/>
      <dgm:spPr/>
      <dgm:t>
        <a:bodyPr/>
        <a:lstStyle/>
        <a:p>
          <a:pPr>
            <a:defRPr cap="all"/>
          </a:pPr>
          <a:r>
            <a:rPr lang="en-US"/>
            <a:t>Filter bubble</a:t>
          </a:r>
        </a:p>
      </dgm:t>
    </dgm:pt>
    <dgm:pt modelId="{3C5A19D8-FA84-4969-B757-938BEBC8E077}" type="parTrans" cxnId="{DCE4E2D7-6CC2-460D-9316-2DD298D2B36B}">
      <dgm:prSet/>
      <dgm:spPr/>
      <dgm:t>
        <a:bodyPr/>
        <a:lstStyle/>
        <a:p>
          <a:endParaRPr lang="en-US"/>
        </a:p>
      </dgm:t>
    </dgm:pt>
    <dgm:pt modelId="{4403E559-94FA-4927-82B1-0F12D0399408}" type="sibTrans" cxnId="{DCE4E2D7-6CC2-460D-9316-2DD298D2B36B}">
      <dgm:prSet/>
      <dgm:spPr/>
      <dgm:t>
        <a:bodyPr/>
        <a:lstStyle/>
        <a:p>
          <a:endParaRPr lang="en-US"/>
        </a:p>
      </dgm:t>
    </dgm:pt>
    <dgm:pt modelId="{0C9825B1-1B0B-4BB1-98EC-AE0078A57CB4}">
      <dgm:prSet/>
      <dgm:spPr/>
      <dgm:t>
        <a:bodyPr/>
        <a:lstStyle/>
        <a:p>
          <a:pPr>
            <a:defRPr cap="all"/>
          </a:pPr>
          <a:r>
            <a:rPr lang="en-US"/>
            <a:t>Online tracking</a:t>
          </a:r>
        </a:p>
      </dgm:t>
    </dgm:pt>
    <dgm:pt modelId="{F06CA0A3-B92D-4027-ABA9-D5FE60795CD5}" type="parTrans" cxnId="{CF4D6CF7-A5DF-48B2-900C-5FA00D108F9B}">
      <dgm:prSet/>
      <dgm:spPr/>
      <dgm:t>
        <a:bodyPr/>
        <a:lstStyle/>
        <a:p>
          <a:endParaRPr lang="en-US"/>
        </a:p>
      </dgm:t>
    </dgm:pt>
    <dgm:pt modelId="{5D245843-BFF0-4709-80EA-7418C9C6826B}" type="sibTrans" cxnId="{CF4D6CF7-A5DF-48B2-900C-5FA00D108F9B}">
      <dgm:prSet/>
      <dgm:spPr/>
      <dgm:t>
        <a:bodyPr/>
        <a:lstStyle/>
        <a:p>
          <a:endParaRPr lang="en-US"/>
        </a:p>
      </dgm:t>
    </dgm:pt>
    <dgm:pt modelId="{6E665A6B-80A7-4F81-A38D-BABFE86675F1}">
      <dgm:prSet/>
      <dgm:spPr/>
      <dgm:t>
        <a:bodyPr/>
        <a:lstStyle/>
        <a:p>
          <a:pPr>
            <a:defRPr cap="all"/>
          </a:pPr>
          <a:r>
            <a:rPr lang="en-US"/>
            <a:t>Targeted advertisements</a:t>
          </a:r>
        </a:p>
      </dgm:t>
    </dgm:pt>
    <dgm:pt modelId="{D71ABDCC-2803-4838-8514-9E8DCA672544}" type="parTrans" cxnId="{375AEB4E-72B7-48F6-BB84-D8C943B89419}">
      <dgm:prSet/>
      <dgm:spPr/>
      <dgm:t>
        <a:bodyPr/>
        <a:lstStyle/>
        <a:p>
          <a:endParaRPr lang="en-US"/>
        </a:p>
      </dgm:t>
    </dgm:pt>
    <dgm:pt modelId="{0BF62013-54BD-449C-9C0B-554640A44304}" type="sibTrans" cxnId="{375AEB4E-72B7-48F6-BB84-D8C943B89419}">
      <dgm:prSet/>
      <dgm:spPr/>
      <dgm:t>
        <a:bodyPr/>
        <a:lstStyle/>
        <a:p>
          <a:endParaRPr lang="en-US"/>
        </a:p>
      </dgm:t>
    </dgm:pt>
    <dgm:pt modelId="{39F611D8-97B7-4826-9A89-D58F5AD40F29}" type="pres">
      <dgm:prSet presAssocID="{2F3C6931-CEC1-4F94-A991-C42273A1B9AC}" presName="root" presStyleCnt="0">
        <dgm:presLayoutVars>
          <dgm:dir/>
          <dgm:resizeHandles val="exact"/>
        </dgm:presLayoutVars>
      </dgm:prSet>
      <dgm:spPr/>
    </dgm:pt>
    <dgm:pt modelId="{024CA8E6-AB24-4098-B61A-DF5E4262A49A}" type="pres">
      <dgm:prSet presAssocID="{76262F06-8EF9-4CAA-999E-5520E7F50EA6}" presName="compNode" presStyleCnt="0"/>
      <dgm:spPr/>
    </dgm:pt>
    <dgm:pt modelId="{95992F26-8DAB-4F8B-823F-BC60B908F129}" type="pres">
      <dgm:prSet presAssocID="{76262F06-8EF9-4CAA-999E-5520E7F50EA6}" presName="iconBgRect" presStyleLbl="bgShp" presStyleIdx="0" presStyleCnt="3"/>
      <dgm:spPr/>
    </dgm:pt>
    <dgm:pt modelId="{B6C90E3A-BD90-4776-B051-7A82C7E5DB88}" type="pres">
      <dgm:prSet presAssocID="{76262F06-8EF9-4CAA-999E-5520E7F50EA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D77D6335-1C33-404A-838C-F3A0F4930022}" type="pres">
      <dgm:prSet presAssocID="{76262F06-8EF9-4CAA-999E-5520E7F50EA6}" presName="spaceRect" presStyleCnt="0"/>
      <dgm:spPr/>
    </dgm:pt>
    <dgm:pt modelId="{16EDE16E-85B0-4199-BE7C-17ABFDD21C7E}" type="pres">
      <dgm:prSet presAssocID="{76262F06-8EF9-4CAA-999E-5520E7F50EA6}" presName="textRect" presStyleLbl="revTx" presStyleIdx="0" presStyleCnt="3">
        <dgm:presLayoutVars>
          <dgm:chMax val="1"/>
          <dgm:chPref val="1"/>
        </dgm:presLayoutVars>
      </dgm:prSet>
      <dgm:spPr/>
    </dgm:pt>
    <dgm:pt modelId="{922A13D7-1B27-4E7C-94C5-51E0860600E4}" type="pres">
      <dgm:prSet presAssocID="{4403E559-94FA-4927-82B1-0F12D0399408}" presName="sibTrans" presStyleCnt="0"/>
      <dgm:spPr/>
    </dgm:pt>
    <dgm:pt modelId="{36252ED4-F8DC-4784-B52A-A94247BC88CD}" type="pres">
      <dgm:prSet presAssocID="{0C9825B1-1B0B-4BB1-98EC-AE0078A57CB4}" presName="compNode" presStyleCnt="0"/>
      <dgm:spPr/>
    </dgm:pt>
    <dgm:pt modelId="{0303C71D-4B35-4C5F-9D91-996AF608693F}" type="pres">
      <dgm:prSet presAssocID="{0C9825B1-1B0B-4BB1-98EC-AE0078A57CB4}" presName="iconBgRect" presStyleLbl="bgShp" presStyleIdx="1" presStyleCnt="3"/>
      <dgm:spPr/>
    </dgm:pt>
    <dgm:pt modelId="{8E8B888E-DB49-456A-AAAF-5E7A42AF9E94}" type="pres">
      <dgm:prSet presAssocID="{0C9825B1-1B0B-4BB1-98EC-AE0078A57CB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88485E13-0951-4231-87EF-4605058F7073}" type="pres">
      <dgm:prSet presAssocID="{0C9825B1-1B0B-4BB1-98EC-AE0078A57CB4}" presName="spaceRect" presStyleCnt="0"/>
      <dgm:spPr/>
    </dgm:pt>
    <dgm:pt modelId="{65E0000F-6FCE-4FB5-8D27-1472E892C5AA}" type="pres">
      <dgm:prSet presAssocID="{0C9825B1-1B0B-4BB1-98EC-AE0078A57CB4}" presName="textRect" presStyleLbl="revTx" presStyleIdx="1" presStyleCnt="3">
        <dgm:presLayoutVars>
          <dgm:chMax val="1"/>
          <dgm:chPref val="1"/>
        </dgm:presLayoutVars>
      </dgm:prSet>
      <dgm:spPr/>
    </dgm:pt>
    <dgm:pt modelId="{0C4BCF95-8A9E-4898-B384-5A741D4A3BFA}" type="pres">
      <dgm:prSet presAssocID="{5D245843-BFF0-4709-80EA-7418C9C6826B}" presName="sibTrans" presStyleCnt="0"/>
      <dgm:spPr/>
    </dgm:pt>
    <dgm:pt modelId="{2984DB7E-6E7E-4998-A8C7-020F8FE41020}" type="pres">
      <dgm:prSet presAssocID="{6E665A6B-80A7-4F81-A38D-BABFE86675F1}" presName="compNode" presStyleCnt="0"/>
      <dgm:spPr/>
    </dgm:pt>
    <dgm:pt modelId="{2E0F1189-EFA3-462B-A300-78085A8187B5}" type="pres">
      <dgm:prSet presAssocID="{6E665A6B-80A7-4F81-A38D-BABFE86675F1}" presName="iconBgRect" presStyleLbl="bgShp" presStyleIdx="2" presStyleCnt="3"/>
      <dgm:spPr/>
    </dgm:pt>
    <dgm:pt modelId="{FB6A5885-28F0-4574-8CE5-26326188E84F}" type="pres">
      <dgm:prSet presAssocID="{6E665A6B-80A7-4F81-A38D-BABFE86675F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113EC45C-59ED-492D-9D8A-0EC2FEDC8C7A}" type="pres">
      <dgm:prSet presAssocID="{6E665A6B-80A7-4F81-A38D-BABFE86675F1}" presName="spaceRect" presStyleCnt="0"/>
      <dgm:spPr/>
    </dgm:pt>
    <dgm:pt modelId="{D600E558-E999-49B5-BADF-33E55F8A3FB5}" type="pres">
      <dgm:prSet presAssocID="{6E665A6B-80A7-4F81-A38D-BABFE86675F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6E0BB15-A433-49F1-BFF5-C60627FB4F5A}" type="presOf" srcId="{0C9825B1-1B0B-4BB1-98EC-AE0078A57CB4}" destId="{65E0000F-6FCE-4FB5-8D27-1472E892C5AA}" srcOrd="0" destOrd="0" presId="urn:microsoft.com/office/officeart/2018/5/layout/IconCircleLabelList"/>
    <dgm:cxn modelId="{375AEB4E-72B7-48F6-BB84-D8C943B89419}" srcId="{2F3C6931-CEC1-4F94-A991-C42273A1B9AC}" destId="{6E665A6B-80A7-4F81-A38D-BABFE86675F1}" srcOrd="2" destOrd="0" parTransId="{D71ABDCC-2803-4838-8514-9E8DCA672544}" sibTransId="{0BF62013-54BD-449C-9C0B-554640A44304}"/>
    <dgm:cxn modelId="{135D5A90-BDA9-4C3E-9E82-43F43260D355}" type="presOf" srcId="{6E665A6B-80A7-4F81-A38D-BABFE86675F1}" destId="{D600E558-E999-49B5-BADF-33E55F8A3FB5}" srcOrd="0" destOrd="0" presId="urn:microsoft.com/office/officeart/2018/5/layout/IconCircleLabelList"/>
    <dgm:cxn modelId="{DCE4E2D7-6CC2-460D-9316-2DD298D2B36B}" srcId="{2F3C6931-CEC1-4F94-A991-C42273A1B9AC}" destId="{76262F06-8EF9-4CAA-999E-5520E7F50EA6}" srcOrd="0" destOrd="0" parTransId="{3C5A19D8-FA84-4969-B757-938BEBC8E077}" sibTransId="{4403E559-94FA-4927-82B1-0F12D0399408}"/>
    <dgm:cxn modelId="{C53D79DF-EAEF-4350-9250-307C85D0B533}" type="presOf" srcId="{76262F06-8EF9-4CAA-999E-5520E7F50EA6}" destId="{16EDE16E-85B0-4199-BE7C-17ABFDD21C7E}" srcOrd="0" destOrd="0" presId="urn:microsoft.com/office/officeart/2018/5/layout/IconCircleLabelList"/>
    <dgm:cxn modelId="{613015E8-A0BC-4474-8F07-508440E162BE}" type="presOf" srcId="{2F3C6931-CEC1-4F94-A991-C42273A1B9AC}" destId="{39F611D8-97B7-4826-9A89-D58F5AD40F29}" srcOrd="0" destOrd="0" presId="urn:microsoft.com/office/officeart/2018/5/layout/IconCircleLabelList"/>
    <dgm:cxn modelId="{CF4D6CF7-A5DF-48B2-900C-5FA00D108F9B}" srcId="{2F3C6931-CEC1-4F94-A991-C42273A1B9AC}" destId="{0C9825B1-1B0B-4BB1-98EC-AE0078A57CB4}" srcOrd="1" destOrd="0" parTransId="{F06CA0A3-B92D-4027-ABA9-D5FE60795CD5}" sibTransId="{5D245843-BFF0-4709-80EA-7418C9C6826B}"/>
    <dgm:cxn modelId="{FB5E6C68-FA60-440D-9F14-71BDEE233BEB}" type="presParOf" srcId="{39F611D8-97B7-4826-9A89-D58F5AD40F29}" destId="{024CA8E6-AB24-4098-B61A-DF5E4262A49A}" srcOrd="0" destOrd="0" presId="urn:microsoft.com/office/officeart/2018/5/layout/IconCircleLabelList"/>
    <dgm:cxn modelId="{46B94719-5D4D-461F-9099-4B50590E296E}" type="presParOf" srcId="{024CA8E6-AB24-4098-B61A-DF5E4262A49A}" destId="{95992F26-8DAB-4F8B-823F-BC60B908F129}" srcOrd="0" destOrd="0" presId="urn:microsoft.com/office/officeart/2018/5/layout/IconCircleLabelList"/>
    <dgm:cxn modelId="{39DE0897-CBFC-4E02-83A8-E5A21EDC89A4}" type="presParOf" srcId="{024CA8E6-AB24-4098-B61A-DF5E4262A49A}" destId="{B6C90E3A-BD90-4776-B051-7A82C7E5DB88}" srcOrd="1" destOrd="0" presId="urn:microsoft.com/office/officeart/2018/5/layout/IconCircleLabelList"/>
    <dgm:cxn modelId="{F0BDDB4A-0486-4CBC-A2AE-B9A8760AD026}" type="presParOf" srcId="{024CA8E6-AB24-4098-B61A-DF5E4262A49A}" destId="{D77D6335-1C33-404A-838C-F3A0F4930022}" srcOrd="2" destOrd="0" presId="urn:microsoft.com/office/officeart/2018/5/layout/IconCircleLabelList"/>
    <dgm:cxn modelId="{20796BC7-28C5-4B65-A65E-8C1CF385BF40}" type="presParOf" srcId="{024CA8E6-AB24-4098-B61A-DF5E4262A49A}" destId="{16EDE16E-85B0-4199-BE7C-17ABFDD21C7E}" srcOrd="3" destOrd="0" presId="urn:microsoft.com/office/officeart/2018/5/layout/IconCircleLabelList"/>
    <dgm:cxn modelId="{1EE0A123-B9A4-4791-8559-85A30FED76C3}" type="presParOf" srcId="{39F611D8-97B7-4826-9A89-D58F5AD40F29}" destId="{922A13D7-1B27-4E7C-94C5-51E0860600E4}" srcOrd="1" destOrd="0" presId="urn:microsoft.com/office/officeart/2018/5/layout/IconCircleLabelList"/>
    <dgm:cxn modelId="{CC6FF908-A0D2-4FC1-87CD-65296AECE8E6}" type="presParOf" srcId="{39F611D8-97B7-4826-9A89-D58F5AD40F29}" destId="{36252ED4-F8DC-4784-B52A-A94247BC88CD}" srcOrd="2" destOrd="0" presId="urn:microsoft.com/office/officeart/2018/5/layout/IconCircleLabelList"/>
    <dgm:cxn modelId="{44261D85-B91F-49D9-B755-F25C1B218EE5}" type="presParOf" srcId="{36252ED4-F8DC-4784-B52A-A94247BC88CD}" destId="{0303C71D-4B35-4C5F-9D91-996AF608693F}" srcOrd="0" destOrd="0" presId="urn:microsoft.com/office/officeart/2018/5/layout/IconCircleLabelList"/>
    <dgm:cxn modelId="{B1FD1868-BC34-44B8-AED7-5529630DF151}" type="presParOf" srcId="{36252ED4-F8DC-4784-B52A-A94247BC88CD}" destId="{8E8B888E-DB49-456A-AAAF-5E7A42AF9E94}" srcOrd="1" destOrd="0" presId="urn:microsoft.com/office/officeart/2018/5/layout/IconCircleLabelList"/>
    <dgm:cxn modelId="{8F5AFDDD-D311-460D-A337-0321F4AD398E}" type="presParOf" srcId="{36252ED4-F8DC-4784-B52A-A94247BC88CD}" destId="{88485E13-0951-4231-87EF-4605058F7073}" srcOrd="2" destOrd="0" presId="urn:microsoft.com/office/officeart/2018/5/layout/IconCircleLabelList"/>
    <dgm:cxn modelId="{4AA6D7FF-FE89-4B41-9E92-3E1A83803F2D}" type="presParOf" srcId="{36252ED4-F8DC-4784-B52A-A94247BC88CD}" destId="{65E0000F-6FCE-4FB5-8D27-1472E892C5AA}" srcOrd="3" destOrd="0" presId="urn:microsoft.com/office/officeart/2018/5/layout/IconCircleLabelList"/>
    <dgm:cxn modelId="{620CCD9A-3028-4723-B9D9-F3EB1B744643}" type="presParOf" srcId="{39F611D8-97B7-4826-9A89-D58F5AD40F29}" destId="{0C4BCF95-8A9E-4898-B384-5A741D4A3BFA}" srcOrd="3" destOrd="0" presId="urn:microsoft.com/office/officeart/2018/5/layout/IconCircleLabelList"/>
    <dgm:cxn modelId="{BBD32C90-DFF2-4B0F-831F-D4E6D000DAB2}" type="presParOf" srcId="{39F611D8-97B7-4826-9A89-D58F5AD40F29}" destId="{2984DB7E-6E7E-4998-A8C7-020F8FE41020}" srcOrd="4" destOrd="0" presId="urn:microsoft.com/office/officeart/2018/5/layout/IconCircleLabelList"/>
    <dgm:cxn modelId="{9740EB3E-FF86-438E-B4F7-D68442F84F3A}" type="presParOf" srcId="{2984DB7E-6E7E-4998-A8C7-020F8FE41020}" destId="{2E0F1189-EFA3-462B-A300-78085A8187B5}" srcOrd="0" destOrd="0" presId="urn:microsoft.com/office/officeart/2018/5/layout/IconCircleLabelList"/>
    <dgm:cxn modelId="{04B9B1BD-908C-422A-BE92-9FB9C50E4706}" type="presParOf" srcId="{2984DB7E-6E7E-4998-A8C7-020F8FE41020}" destId="{FB6A5885-28F0-4574-8CE5-26326188E84F}" srcOrd="1" destOrd="0" presId="urn:microsoft.com/office/officeart/2018/5/layout/IconCircleLabelList"/>
    <dgm:cxn modelId="{AD473261-161F-4861-AFA6-A09771D24961}" type="presParOf" srcId="{2984DB7E-6E7E-4998-A8C7-020F8FE41020}" destId="{113EC45C-59ED-492D-9D8A-0EC2FEDC8C7A}" srcOrd="2" destOrd="0" presId="urn:microsoft.com/office/officeart/2018/5/layout/IconCircleLabelList"/>
    <dgm:cxn modelId="{E5952C73-E6AC-47C4-9306-6885F01379A2}" type="presParOf" srcId="{2984DB7E-6E7E-4998-A8C7-020F8FE41020}" destId="{D600E558-E999-49B5-BADF-33E55F8A3FB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DC7A45-3395-4B41-92C4-C3DDD619427A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2C708A7-6649-431C-B6AD-A94A5BB823FF}">
      <dgm:prSet/>
      <dgm:spPr/>
      <dgm:t>
        <a:bodyPr/>
        <a:lstStyle/>
        <a:p>
          <a:r>
            <a:rPr lang="en-US" dirty="0"/>
            <a:t>Eliminate</a:t>
          </a:r>
        </a:p>
      </dgm:t>
    </dgm:pt>
    <dgm:pt modelId="{6F52CF0F-A2D7-4CF0-8907-B72E1AA86BD5}" type="parTrans" cxnId="{69F5F890-CF16-4A05-A3F8-1D89FAE5B880}">
      <dgm:prSet/>
      <dgm:spPr/>
      <dgm:t>
        <a:bodyPr/>
        <a:lstStyle/>
        <a:p>
          <a:endParaRPr lang="en-US"/>
        </a:p>
      </dgm:t>
    </dgm:pt>
    <dgm:pt modelId="{351C0EF3-0DD7-4B0E-A40B-61902B8BA15F}" type="sibTrans" cxnId="{69F5F890-CF16-4A05-A3F8-1D89FAE5B880}">
      <dgm:prSet/>
      <dgm:spPr/>
      <dgm:t>
        <a:bodyPr/>
        <a:lstStyle/>
        <a:p>
          <a:endParaRPr lang="en-US"/>
        </a:p>
      </dgm:t>
    </dgm:pt>
    <dgm:pt modelId="{A6FEE6EB-8078-407D-B884-9BA05BD08D40}">
      <dgm:prSet/>
      <dgm:spPr/>
      <dgm:t>
        <a:bodyPr/>
        <a:lstStyle/>
        <a:p>
          <a:r>
            <a:rPr lang="en-US" dirty="0"/>
            <a:t>Filter bubble</a:t>
          </a:r>
        </a:p>
      </dgm:t>
    </dgm:pt>
    <dgm:pt modelId="{D5BCEA42-0E61-4484-872E-E0A5C0BA6AC9}" type="parTrans" cxnId="{BC83AD69-69FA-4F34-806D-0D57EEAF8EB5}">
      <dgm:prSet/>
      <dgm:spPr/>
      <dgm:t>
        <a:bodyPr/>
        <a:lstStyle/>
        <a:p>
          <a:endParaRPr lang="en-US"/>
        </a:p>
      </dgm:t>
    </dgm:pt>
    <dgm:pt modelId="{F6415922-A2F6-4E08-98F7-1A8FD2BE19F1}" type="sibTrans" cxnId="{BC83AD69-69FA-4F34-806D-0D57EEAF8EB5}">
      <dgm:prSet/>
      <dgm:spPr/>
      <dgm:t>
        <a:bodyPr/>
        <a:lstStyle/>
        <a:p>
          <a:endParaRPr lang="en-US"/>
        </a:p>
      </dgm:t>
    </dgm:pt>
    <dgm:pt modelId="{5141E502-B778-44A5-A396-A127FE4FF278}">
      <dgm:prSet/>
      <dgm:spPr/>
      <dgm:t>
        <a:bodyPr/>
        <a:lstStyle/>
        <a:p>
          <a:r>
            <a:rPr lang="en-US" dirty="0"/>
            <a:t>Third-party tracking</a:t>
          </a:r>
        </a:p>
      </dgm:t>
    </dgm:pt>
    <dgm:pt modelId="{03D888B5-B965-4B9F-930A-52A0002D02F7}" type="parTrans" cxnId="{3A97E534-23C8-438E-96B1-6F02749C5491}">
      <dgm:prSet/>
      <dgm:spPr/>
      <dgm:t>
        <a:bodyPr/>
        <a:lstStyle/>
        <a:p>
          <a:endParaRPr lang="en-US"/>
        </a:p>
      </dgm:t>
    </dgm:pt>
    <dgm:pt modelId="{2CA7A4DC-9526-4286-B504-66FE62CB2523}" type="sibTrans" cxnId="{3A97E534-23C8-438E-96B1-6F02749C5491}">
      <dgm:prSet/>
      <dgm:spPr/>
      <dgm:t>
        <a:bodyPr/>
        <a:lstStyle/>
        <a:p>
          <a:endParaRPr lang="en-US"/>
        </a:p>
      </dgm:t>
    </dgm:pt>
    <dgm:pt modelId="{35A7574F-06D9-4190-B2AC-761C87A1CCA1}">
      <dgm:prSet/>
      <dgm:spPr/>
      <dgm:t>
        <a:bodyPr/>
        <a:lstStyle/>
        <a:p>
          <a:r>
            <a:rPr lang="en-US" dirty="0"/>
            <a:t>Reduce</a:t>
          </a:r>
        </a:p>
      </dgm:t>
    </dgm:pt>
    <dgm:pt modelId="{420A26AE-3C85-44CA-BAA8-76F8ECEEF896}" type="parTrans" cxnId="{4D869DAA-01C3-4696-B0FB-21F18535F69B}">
      <dgm:prSet/>
      <dgm:spPr/>
      <dgm:t>
        <a:bodyPr/>
        <a:lstStyle/>
        <a:p>
          <a:endParaRPr lang="en-US"/>
        </a:p>
      </dgm:t>
    </dgm:pt>
    <dgm:pt modelId="{CAD90599-CE8F-41DB-AB0E-D8215173C58C}" type="sibTrans" cxnId="{4D869DAA-01C3-4696-B0FB-21F18535F69B}">
      <dgm:prSet/>
      <dgm:spPr/>
      <dgm:t>
        <a:bodyPr/>
        <a:lstStyle/>
        <a:p>
          <a:endParaRPr lang="en-US"/>
        </a:p>
      </dgm:t>
    </dgm:pt>
    <dgm:pt modelId="{E8D4C841-A926-442B-B36A-DDE269BC0F47}">
      <dgm:prSet/>
      <dgm:spPr/>
      <dgm:t>
        <a:bodyPr/>
        <a:lstStyle/>
        <a:p>
          <a:r>
            <a:rPr lang="en-US" dirty="0"/>
            <a:t>Advertisements</a:t>
          </a:r>
        </a:p>
      </dgm:t>
    </dgm:pt>
    <dgm:pt modelId="{F811BA21-D563-4534-8418-B8B4E765B03C}" type="parTrans" cxnId="{1F897829-4A97-4166-8B59-33694215176B}">
      <dgm:prSet/>
      <dgm:spPr/>
      <dgm:t>
        <a:bodyPr/>
        <a:lstStyle/>
        <a:p>
          <a:endParaRPr lang="en-US"/>
        </a:p>
      </dgm:t>
    </dgm:pt>
    <dgm:pt modelId="{73049901-86AB-44E0-B55A-D5191C0966B1}" type="sibTrans" cxnId="{1F897829-4A97-4166-8B59-33694215176B}">
      <dgm:prSet/>
      <dgm:spPr/>
      <dgm:t>
        <a:bodyPr/>
        <a:lstStyle/>
        <a:p>
          <a:endParaRPr lang="en-US"/>
        </a:p>
      </dgm:t>
    </dgm:pt>
    <dgm:pt modelId="{86405286-F276-4462-9310-060DD1640B1A}">
      <dgm:prSet/>
      <dgm:spPr/>
      <dgm:t>
        <a:bodyPr/>
        <a:lstStyle/>
        <a:p>
          <a:r>
            <a:rPr lang="en-US" dirty="0"/>
            <a:t>Raise</a:t>
          </a:r>
        </a:p>
      </dgm:t>
    </dgm:pt>
    <dgm:pt modelId="{B555CD16-8B46-4231-B1DD-98659D1AE9EF}" type="parTrans" cxnId="{0E53C74C-A4A8-4EC1-AEF4-669CC3913CBA}">
      <dgm:prSet/>
      <dgm:spPr/>
      <dgm:t>
        <a:bodyPr/>
        <a:lstStyle/>
        <a:p>
          <a:endParaRPr lang="en-US"/>
        </a:p>
      </dgm:t>
    </dgm:pt>
    <dgm:pt modelId="{D4EFE430-EF4C-472E-B583-592682C025F6}" type="sibTrans" cxnId="{0E53C74C-A4A8-4EC1-AEF4-669CC3913CBA}">
      <dgm:prSet/>
      <dgm:spPr/>
      <dgm:t>
        <a:bodyPr/>
        <a:lstStyle/>
        <a:p>
          <a:endParaRPr lang="en-US"/>
        </a:p>
      </dgm:t>
    </dgm:pt>
    <dgm:pt modelId="{9560CC33-F81B-4726-B42A-93B14BCC0AF5}">
      <dgm:prSet/>
      <dgm:spPr/>
      <dgm:t>
        <a:bodyPr/>
        <a:lstStyle/>
        <a:p>
          <a:r>
            <a:rPr lang="en-US" dirty="0"/>
            <a:t>Standard of online trust</a:t>
          </a:r>
        </a:p>
      </dgm:t>
    </dgm:pt>
    <dgm:pt modelId="{2F78AFE8-F7CB-4ABD-8583-211E2EAC69E1}" type="parTrans" cxnId="{1210CB3E-C6E8-4913-BCC5-B7FD78F2D725}">
      <dgm:prSet/>
      <dgm:spPr/>
      <dgm:t>
        <a:bodyPr/>
        <a:lstStyle/>
        <a:p>
          <a:endParaRPr lang="en-US"/>
        </a:p>
      </dgm:t>
    </dgm:pt>
    <dgm:pt modelId="{18C926F3-2B9A-4113-8709-36F7E3D4DB1D}" type="sibTrans" cxnId="{1210CB3E-C6E8-4913-BCC5-B7FD78F2D725}">
      <dgm:prSet/>
      <dgm:spPr/>
      <dgm:t>
        <a:bodyPr/>
        <a:lstStyle/>
        <a:p>
          <a:endParaRPr lang="en-US"/>
        </a:p>
      </dgm:t>
    </dgm:pt>
    <dgm:pt modelId="{DD9374AD-27CB-4493-9D34-EE2CDF576C43}">
      <dgm:prSet/>
      <dgm:spPr/>
      <dgm:t>
        <a:bodyPr/>
        <a:lstStyle/>
        <a:p>
          <a:r>
            <a:rPr lang="en-US" dirty="0"/>
            <a:t>Create</a:t>
          </a:r>
        </a:p>
      </dgm:t>
    </dgm:pt>
    <dgm:pt modelId="{E58401B8-467F-4622-AD8F-97A8A932E66B}" type="parTrans" cxnId="{8C17DF27-B529-4D5C-89D2-A16952C901F4}">
      <dgm:prSet/>
      <dgm:spPr/>
      <dgm:t>
        <a:bodyPr/>
        <a:lstStyle/>
        <a:p>
          <a:endParaRPr lang="en-US"/>
        </a:p>
      </dgm:t>
    </dgm:pt>
    <dgm:pt modelId="{2A70118E-4773-44E6-8B64-14CD32BB7EE9}" type="sibTrans" cxnId="{8C17DF27-B529-4D5C-89D2-A16952C901F4}">
      <dgm:prSet/>
      <dgm:spPr/>
      <dgm:t>
        <a:bodyPr/>
        <a:lstStyle/>
        <a:p>
          <a:endParaRPr lang="en-US"/>
        </a:p>
      </dgm:t>
    </dgm:pt>
    <dgm:pt modelId="{2A0049B1-9903-4CDC-85C7-61176F1E2E82}">
      <dgm:prSet/>
      <dgm:spPr/>
      <dgm:t>
        <a:bodyPr/>
        <a:lstStyle/>
        <a:p>
          <a:r>
            <a:rPr lang="en-US" dirty="0"/>
            <a:t>New options</a:t>
          </a:r>
        </a:p>
      </dgm:t>
    </dgm:pt>
    <dgm:pt modelId="{8EF31A58-2548-4564-9EDD-D13C9AB85474}" type="parTrans" cxnId="{BBE3D162-FD74-4720-A576-BEC9C77F4292}">
      <dgm:prSet/>
      <dgm:spPr/>
      <dgm:t>
        <a:bodyPr/>
        <a:lstStyle/>
        <a:p>
          <a:endParaRPr lang="en-US"/>
        </a:p>
      </dgm:t>
    </dgm:pt>
    <dgm:pt modelId="{89E1935E-678B-481B-B3DF-0BD667D1E61B}" type="sibTrans" cxnId="{BBE3D162-FD74-4720-A576-BEC9C77F4292}">
      <dgm:prSet/>
      <dgm:spPr/>
      <dgm:t>
        <a:bodyPr/>
        <a:lstStyle/>
        <a:p>
          <a:endParaRPr lang="en-US"/>
        </a:p>
      </dgm:t>
    </dgm:pt>
    <dgm:pt modelId="{C63B0137-8477-49A9-A344-F794A18F2D9D}">
      <dgm:prSet/>
      <dgm:spPr/>
      <dgm:t>
        <a:bodyPr/>
        <a:lstStyle/>
        <a:p>
          <a:r>
            <a:rPr lang="en-US" dirty="0"/>
            <a:t>Choice of privacy levels</a:t>
          </a:r>
        </a:p>
      </dgm:t>
    </dgm:pt>
    <dgm:pt modelId="{3B66DBEC-C25F-441C-9D71-A4D2AFB80AF9}" type="parTrans" cxnId="{65987A26-A821-450A-9A79-1017151284FA}">
      <dgm:prSet/>
      <dgm:spPr/>
      <dgm:t>
        <a:bodyPr/>
        <a:lstStyle/>
        <a:p>
          <a:endParaRPr lang="en-US"/>
        </a:p>
      </dgm:t>
    </dgm:pt>
    <dgm:pt modelId="{1BAEF2A6-CD5F-4B78-B454-E6E26D34BBBA}" type="sibTrans" cxnId="{65987A26-A821-450A-9A79-1017151284FA}">
      <dgm:prSet/>
      <dgm:spPr/>
      <dgm:t>
        <a:bodyPr/>
        <a:lstStyle/>
        <a:p>
          <a:endParaRPr lang="en-US"/>
        </a:p>
      </dgm:t>
    </dgm:pt>
    <dgm:pt modelId="{0F4627D9-6A3F-49A4-84FB-DFC3DA061A51}" type="pres">
      <dgm:prSet presAssocID="{1CDC7A45-3395-4B41-92C4-C3DDD619427A}" presName="Name0" presStyleCnt="0">
        <dgm:presLayoutVars>
          <dgm:dir/>
          <dgm:animLvl val="lvl"/>
          <dgm:resizeHandles val="exact"/>
        </dgm:presLayoutVars>
      </dgm:prSet>
      <dgm:spPr/>
    </dgm:pt>
    <dgm:pt modelId="{832AF598-41F4-499E-A284-710EBDDB09C6}" type="pres">
      <dgm:prSet presAssocID="{22C708A7-6649-431C-B6AD-A94A5BB823FF}" presName="composite" presStyleCnt="0"/>
      <dgm:spPr/>
    </dgm:pt>
    <dgm:pt modelId="{F7BD162B-CB2D-425C-97E9-4395C44609E4}" type="pres">
      <dgm:prSet presAssocID="{22C708A7-6649-431C-B6AD-A94A5BB823F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6A282966-7FD3-45B9-A204-1BD4CF29220B}" type="pres">
      <dgm:prSet presAssocID="{22C708A7-6649-431C-B6AD-A94A5BB823FF}" presName="desTx" presStyleLbl="alignAccFollowNode1" presStyleIdx="0" presStyleCnt="4">
        <dgm:presLayoutVars>
          <dgm:bulletEnabled val="1"/>
        </dgm:presLayoutVars>
      </dgm:prSet>
      <dgm:spPr/>
    </dgm:pt>
    <dgm:pt modelId="{E9DB990A-877B-4661-8DDE-B52C6288C439}" type="pres">
      <dgm:prSet presAssocID="{351C0EF3-0DD7-4B0E-A40B-61902B8BA15F}" presName="space" presStyleCnt="0"/>
      <dgm:spPr/>
    </dgm:pt>
    <dgm:pt modelId="{8F94B5F9-F372-47DC-A016-818C2D56661D}" type="pres">
      <dgm:prSet presAssocID="{35A7574F-06D9-4190-B2AC-761C87A1CCA1}" presName="composite" presStyleCnt="0"/>
      <dgm:spPr/>
    </dgm:pt>
    <dgm:pt modelId="{F96219E0-0E76-4F33-9805-B34C49462EFD}" type="pres">
      <dgm:prSet presAssocID="{35A7574F-06D9-4190-B2AC-761C87A1CCA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9CC2AF1-682E-48CD-872E-6CA3424E031C}" type="pres">
      <dgm:prSet presAssocID="{35A7574F-06D9-4190-B2AC-761C87A1CCA1}" presName="desTx" presStyleLbl="alignAccFollowNode1" presStyleIdx="1" presStyleCnt="4">
        <dgm:presLayoutVars>
          <dgm:bulletEnabled val="1"/>
        </dgm:presLayoutVars>
      </dgm:prSet>
      <dgm:spPr/>
    </dgm:pt>
    <dgm:pt modelId="{96AE8D02-C9D3-448E-A16E-8502C653CD49}" type="pres">
      <dgm:prSet presAssocID="{CAD90599-CE8F-41DB-AB0E-D8215173C58C}" presName="space" presStyleCnt="0"/>
      <dgm:spPr/>
    </dgm:pt>
    <dgm:pt modelId="{6AC36DC9-6482-45BA-AC0C-F6E69AFD4352}" type="pres">
      <dgm:prSet presAssocID="{86405286-F276-4462-9310-060DD1640B1A}" presName="composite" presStyleCnt="0"/>
      <dgm:spPr/>
    </dgm:pt>
    <dgm:pt modelId="{DC29A694-2A33-4BF4-ADC2-D2EB2AF5841D}" type="pres">
      <dgm:prSet presAssocID="{86405286-F276-4462-9310-060DD1640B1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7193CA7-8037-41B2-896C-CE81CDB3DEAA}" type="pres">
      <dgm:prSet presAssocID="{86405286-F276-4462-9310-060DD1640B1A}" presName="desTx" presStyleLbl="alignAccFollowNode1" presStyleIdx="2" presStyleCnt="4">
        <dgm:presLayoutVars>
          <dgm:bulletEnabled val="1"/>
        </dgm:presLayoutVars>
      </dgm:prSet>
      <dgm:spPr/>
    </dgm:pt>
    <dgm:pt modelId="{14AAB9E7-05B3-48F1-8AD1-05826637363B}" type="pres">
      <dgm:prSet presAssocID="{D4EFE430-EF4C-472E-B583-592682C025F6}" presName="space" presStyleCnt="0"/>
      <dgm:spPr/>
    </dgm:pt>
    <dgm:pt modelId="{8B8BF2BC-CF8B-46F1-9716-2BD3C6F376B8}" type="pres">
      <dgm:prSet presAssocID="{DD9374AD-27CB-4493-9D34-EE2CDF576C43}" presName="composite" presStyleCnt="0"/>
      <dgm:spPr/>
    </dgm:pt>
    <dgm:pt modelId="{375A82FE-25EA-4B87-B362-7B6AAD5877D1}" type="pres">
      <dgm:prSet presAssocID="{DD9374AD-27CB-4493-9D34-EE2CDF576C4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6BA537A-C64E-46AD-8554-C0668DE98FA6}" type="pres">
      <dgm:prSet presAssocID="{DD9374AD-27CB-4493-9D34-EE2CDF576C4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65987A26-A821-450A-9A79-1017151284FA}" srcId="{DD9374AD-27CB-4493-9D34-EE2CDF576C43}" destId="{C63B0137-8477-49A9-A344-F794A18F2D9D}" srcOrd="1" destOrd="0" parTransId="{3B66DBEC-C25F-441C-9D71-A4D2AFB80AF9}" sibTransId="{1BAEF2A6-CD5F-4B78-B454-E6E26D34BBBA}"/>
    <dgm:cxn modelId="{8C17DF27-B529-4D5C-89D2-A16952C901F4}" srcId="{1CDC7A45-3395-4B41-92C4-C3DDD619427A}" destId="{DD9374AD-27CB-4493-9D34-EE2CDF576C43}" srcOrd="3" destOrd="0" parTransId="{E58401B8-467F-4622-AD8F-97A8A932E66B}" sibTransId="{2A70118E-4773-44E6-8B64-14CD32BB7EE9}"/>
    <dgm:cxn modelId="{1F897829-4A97-4166-8B59-33694215176B}" srcId="{35A7574F-06D9-4190-B2AC-761C87A1CCA1}" destId="{E8D4C841-A926-442B-B36A-DDE269BC0F47}" srcOrd="0" destOrd="0" parTransId="{F811BA21-D563-4534-8418-B8B4E765B03C}" sibTransId="{73049901-86AB-44E0-B55A-D5191C0966B1}"/>
    <dgm:cxn modelId="{3A97E534-23C8-438E-96B1-6F02749C5491}" srcId="{22C708A7-6649-431C-B6AD-A94A5BB823FF}" destId="{5141E502-B778-44A5-A396-A127FE4FF278}" srcOrd="1" destOrd="0" parTransId="{03D888B5-B965-4B9F-930A-52A0002D02F7}" sibTransId="{2CA7A4DC-9526-4286-B504-66FE62CB2523}"/>
    <dgm:cxn modelId="{30B44835-3D58-4DAF-A356-FCB7EC8DFE99}" type="presOf" srcId="{86405286-F276-4462-9310-060DD1640B1A}" destId="{DC29A694-2A33-4BF4-ADC2-D2EB2AF5841D}" srcOrd="0" destOrd="0" presId="urn:microsoft.com/office/officeart/2005/8/layout/hList1"/>
    <dgm:cxn modelId="{1210CB3E-C6E8-4913-BCC5-B7FD78F2D725}" srcId="{86405286-F276-4462-9310-060DD1640B1A}" destId="{9560CC33-F81B-4726-B42A-93B14BCC0AF5}" srcOrd="0" destOrd="0" parTransId="{2F78AFE8-F7CB-4ABD-8583-211E2EAC69E1}" sibTransId="{18C926F3-2B9A-4113-8709-36F7E3D4DB1D}"/>
    <dgm:cxn modelId="{BBE3D162-FD74-4720-A576-BEC9C77F4292}" srcId="{DD9374AD-27CB-4493-9D34-EE2CDF576C43}" destId="{2A0049B1-9903-4CDC-85C7-61176F1E2E82}" srcOrd="0" destOrd="0" parTransId="{8EF31A58-2548-4564-9EDD-D13C9AB85474}" sibTransId="{89E1935E-678B-481B-B3DF-0BD667D1E61B}"/>
    <dgm:cxn modelId="{BC83AD69-69FA-4F34-806D-0D57EEAF8EB5}" srcId="{22C708A7-6649-431C-B6AD-A94A5BB823FF}" destId="{A6FEE6EB-8078-407D-B884-9BA05BD08D40}" srcOrd="0" destOrd="0" parTransId="{D5BCEA42-0E61-4484-872E-E0A5C0BA6AC9}" sibTransId="{F6415922-A2F6-4E08-98F7-1A8FD2BE19F1}"/>
    <dgm:cxn modelId="{0E53C74C-A4A8-4EC1-AEF4-669CC3913CBA}" srcId="{1CDC7A45-3395-4B41-92C4-C3DDD619427A}" destId="{86405286-F276-4462-9310-060DD1640B1A}" srcOrd="2" destOrd="0" parTransId="{B555CD16-8B46-4231-B1DD-98659D1AE9EF}" sibTransId="{D4EFE430-EF4C-472E-B583-592682C025F6}"/>
    <dgm:cxn modelId="{62007F4E-63C8-4ED4-87B0-D1210C569ED9}" type="presOf" srcId="{A6FEE6EB-8078-407D-B884-9BA05BD08D40}" destId="{6A282966-7FD3-45B9-A204-1BD4CF29220B}" srcOrd="0" destOrd="0" presId="urn:microsoft.com/office/officeart/2005/8/layout/hList1"/>
    <dgm:cxn modelId="{FF082782-01AB-42E8-8369-DEB7A02C3D81}" type="presOf" srcId="{35A7574F-06D9-4190-B2AC-761C87A1CCA1}" destId="{F96219E0-0E76-4F33-9805-B34C49462EFD}" srcOrd="0" destOrd="0" presId="urn:microsoft.com/office/officeart/2005/8/layout/hList1"/>
    <dgm:cxn modelId="{69F5F890-CF16-4A05-A3F8-1D89FAE5B880}" srcId="{1CDC7A45-3395-4B41-92C4-C3DDD619427A}" destId="{22C708A7-6649-431C-B6AD-A94A5BB823FF}" srcOrd="0" destOrd="0" parTransId="{6F52CF0F-A2D7-4CF0-8907-B72E1AA86BD5}" sibTransId="{351C0EF3-0DD7-4B0E-A40B-61902B8BA15F}"/>
    <dgm:cxn modelId="{F8FDE59C-2BDB-4A06-B512-AB50BD038A2B}" type="presOf" srcId="{22C708A7-6649-431C-B6AD-A94A5BB823FF}" destId="{F7BD162B-CB2D-425C-97E9-4395C44609E4}" srcOrd="0" destOrd="0" presId="urn:microsoft.com/office/officeart/2005/8/layout/hList1"/>
    <dgm:cxn modelId="{A899D6A9-7B25-4B5D-A04D-61D9661B449E}" type="presOf" srcId="{5141E502-B778-44A5-A396-A127FE4FF278}" destId="{6A282966-7FD3-45B9-A204-1BD4CF29220B}" srcOrd="0" destOrd="1" presId="urn:microsoft.com/office/officeart/2005/8/layout/hList1"/>
    <dgm:cxn modelId="{4D869DAA-01C3-4696-B0FB-21F18535F69B}" srcId="{1CDC7A45-3395-4B41-92C4-C3DDD619427A}" destId="{35A7574F-06D9-4190-B2AC-761C87A1CCA1}" srcOrd="1" destOrd="0" parTransId="{420A26AE-3C85-44CA-BAA8-76F8ECEEF896}" sibTransId="{CAD90599-CE8F-41DB-AB0E-D8215173C58C}"/>
    <dgm:cxn modelId="{F5E80BAD-2BA2-42D9-B71A-45E6F534ED74}" type="presOf" srcId="{9560CC33-F81B-4726-B42A-93B14BCC0AF5}" destId="{D7193CA7-8037-41B2-896C-CE81CDB3DEAA}" srcOrd="0" destOrd="0" presId="urn:microsoft.com/office/officeart/2005/8/layout/hList1"/>
    <dgm:cxn modelId="{B98E28C2-97B5-49AF-96F6-2FF133ABD2FB}" type="presOf" srcId="{C63B0137-8477-49A9-A344-F794A18F2D9D}" destId="{86BA537A-C64E-46AD-8554-C0668DE98FA6}" srcOrd="0" destOrd="1" presId="urn:microsoft.com/office/officeart/2005/8/layout/hList1"/>
    <dgm:cxn modelId="{14135AD2-19AB-4CBC-B44B-1B2B9B0894E8}" type="presOf" srcId="{2A0049B1-9903-4CDC-85C7-61176F1E2E82}" destId="{86BA537A-C64E-46AD-8554-C0668DE98FA6}" srcOrd="0" destOrd="0" presId="urn:microsoft.com/office/officeart/2005/8/layout/hList1"/>
    <dgm:cxn modelId="{134B54D4-C9D2-416F-A35B-DD85FC621CD5}" type="presOf" srcId="{1CDC7A45-3395-4B41-92C4-C3DDD619427A}" destId="{0F4627D9-6A3F-49A4-84FB-DFC3DA061A51}" srcOrd="0" destOrd="0" presId="urn:microsoft.com/office/officeart/2005/8/layout/hList1"/>
    <dgm:cxn modelId="{1A91A7E2-3FDE-41EC-8FE3-DBD07F853D73}" type="presOf" srcId="{E8D4C841-A926-442B-B36A-DDE269BC0F47}" destId="{B9CC2AF1-682E-48CD-872E-6CA3424E031C}" srcOrd="0" destOrd="0" presId="urn:microsoft.com/office/officeart/2005/8/layout/hList1"/>
    <dgm:cxn modelId="{4D3A0DEC-A034-4310-ADA2-D7D22A7BF55F}" type="presOf" srcId="{DD9374AD-27CB-4493-9D34-EE2CDF576C43}" destId="{375A82FE-25EA-4B87-B362-7B6AAD5877D1}" srcOrd="0" destOrd="0" presId="urn:microsoft.com/office/officeart/2005/8/layout/hList1"/>
    <dgm:cxn modelId="{D007D9C1-7F4D-4ECE-A507-E1F5F3046561}" type="presParOf" srcId="{0F4627D9-6A3F-49A4-84FB-DFC3DA061A51}" destId="{832AF598-41F4-499E-A284-710EBDDB09C6}" srcOrd="0" destOrd="0" presId="urn:microsoft.com/office/officeart/2005/8/layout/hList1"/>
    <dgm:cxn modelId="{4A0B44C4-7177-4FF3-8DB9-E74C0030E756}" type="presParOf" srcId="{832AF598-41F4-499E-A284-710EBDDB09C6}" destId="{F7BD162B-CB2D-425C-97E9-4395C44609E4}" srcOrd="0" destOrd="0" presId="urn:microsoft.com/office/officeart/2005/8/layout/hList1"/>
    <dgm:cxn modelId="{4A76E798-91B9-4B65-A382-4200BAE325E7}" type="presParOf" srcId="{832AF598-41F4-499E-A284-710EBDDB09C6}" destId="{6A282966-7FD3-45B9-A204-1BD4CF29220B}" srcOrd="1" destOrd="0" presId="urn:microsoft.com/office/officeart/2005/8/layout/hList1"/>
    <dgm:cxn modelId="{3D1013DF-D343-491D-87DB-E86F7EB79C67}" type="presParOf" srcId="{0F4627D9-6A3F-49A4-84FB-DFC3DA061A51}" destId="{E9DB990A-877B-4661-8DDE-B52C6288C439}" srcOrd="1" destOrd="0" presId="urn:microsoft.com/office/officeart/2005/8/layout/hList1"/>
    <dgm:cxn modelId="{3C5DF5B5-986E-4014-89AC-0AFA856FF7AC}" type="presParOf" srcId="{0F4627D9-6A3F-49A4-84FB-DFC3DA061A51}" destId="{8F94B5F9-F372-47DC-A016-818C2D56661D}" srcOrd="2" destOrd="0" presId="urn:microsoft.com/office/officeart/2005/8/layout/hList1"/>
    <dgm:cxn modelId="{F6AD30F9-04B1-4C55-8EBA-84D4ADC4B153}" type="presParOf" srcId="{8F94B5F9-F372-47DC-A016-818C2D56661D}" destId="{F96219E0-0E76-4F33-9805-B34C49462EFD}" srcOrd="0" destOrd="0" presId="urn:microsoft.com/office/officeart/2005/8/layout/hList1"/>
    <dgm:cxn modelId="{A1FCECF8-C02D-4F41-B905-5BD02CFCA8E4}" type="presParOf" srcId="{8F94B5F9-F372-47DC-A016-818C2D56661D}" destId="{B9CC2AF1-682E-48CD-872E-6CA3424E031C}" srcOrd="1" destOrd="0" presId="urn:microsoft.com/office/officeart/2005/8/layout/hList1"/>
    <dgm:cxn modelId="{5306C90A-D4FA-4D84-98F9-73AB5122F7A0}" type="presParOf" srcId="{0F4627D9-6A3F-49A4-84FB-DFC3DA061A51}" destId="{96AE8D02-C9D3-448E-A16E-8502C653CD49}" srcOrd="3" destOrd="0" presId="urn:microsoft.com/office/officeart/2005/8/layout/hList1"/>
    <dgm:cxn modelId="{88D65E96-DE9B-4094-9FC8-D2224C24FC29}" type="presParOf" srcId="{0F4627D9-6A3F-49A4-84FB-DFC3DA061A51}" destId="{6AC36DC9-6482-45BA-AC0C-F6E69AFD4352}" srcOrd="4" destOrd="0" presId="urn:microsoft.com/office/officeart/2005/8/layout/hList1"/>
    <dgm:cxn modelId="{143A8D8A-E2F3-4740-9AD0-8679E83AFDAA}" type="presParOf" srcId="{6AC36DC9-6482-45BA-AC0C-F6E69AFD4352}" destId="{DC29A694-2A33-4BF4-ADC2-D2EB2AF5841D}" srcOrd="0" destOrd="0" presId="urn:microsoft.com/office/officeart/2005/8/layout/hList1"/>
    <dgm:cxn modelId="{10217910-C75C-444B-9BA6-780D2960C670}" type="presParOf" srcId="{6AC36DC9-6482-45BA-AC0C-F6E69AFD4352}" destId="{D7193CA7-8037-41B2-896C-CE81CDB3DEAA}" srcOrd="1" destOrd="0" presId="urn:microsoft.com/office/officeart/2005/8/layout/hList1"/>
    <dgm:cxn modelId="{A8A2175C-5009-4147-8E1A-95D5AA56E024}" type="presParOf" srcId="{0F4627D9-6A3F-49A4-84FB-DFC3DA061A51}" destId="{14AAB9E7-05B3-48F1-8AD1-05826637363B}" srcOrd="5" destOrd="0" presId="urn:microsoft.com/office/officeart/2005/8/layout/hList1"/>
    <dgm:cxn modelId="{672315AB-B6EE-4924-9A6E-285B2065A8A6}" type="presParOf" srcId="{0F4627D9-6A3F-49A4-84FB-DFC3DA061A51}" destId="{8B8BF2BC-CF8B-46F1-9716-2BD3C6F376B8}" srcOrd="6" destOrd="0" presId="urn:microsoft.com/office/officeart/2005/8/layout/hList1"/>
    <dgm:cxn modelId="{0732C462-C40D-469A-AA80-AFE57B49F7DE}" type="presParOf" srcId="{8B8BF2BC-CF8B-46F1-9716-2BD3C6F376B8}" destId="{375A82FE-25EA-4B87-B362-7B6AAD5877D1}" srcOrd="0" destOrd="0" presId="urn:microsoft.com/office/officeart/2005/8/layout/hList1"/>
    <dgm:cxn modelId="{3292D7F6-5286-4865-89FA-2C472013B5D8}" type="presParOf" srcId="{8B8BF2BC-CF8B-46F1-9716-2BD3C6F376B8}" destId="{86BA537A-C64E-46AD-8554-C0668DE98FA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290A2F-B04E-4726-ABD9-BACBA7FF1D2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2637833-DC10-49C9-93DC-FC5E310C1571}">
      <dgm:prSet/>
      <dgm:spPr/>
      <dgm:t>
        <a:bodyPr/>
        <a:lstStyle/>
        <a:p>
          <a:r>
            <a:rPr lang="en-US"/>
            <a:t>Differentiation</a:t>
          </a:r>
        </a:p>
      </dgm:t>
    </dgm:pt>
    <dgm:pt modelId="{E8AE5FD4-B76B-4940-9DB9-5DFCBD11D7AE}" type="parTrans" cxnId="{CACD272C-4EC6-4B95-AF6C-F3794A37D9F1}">
      <dgm:prSet/>
      <dgm:spPr/>
      <dgm:t>
        <a:bodyPr/>
        <a:lstStyle/>
        <a:p>
          <a:endParaRPr lang="en-US"/>
        </a:p>
      </dgm:t>
    </dgm:pt>
    <dgm:pt modelId="{6BB258E9-B0E6-4391-9D15-7AC7C0DA023B}" type="sibTrans" cxnId="{CACD272C-4EC6-4B95-AF6C-F3794A37D9F1}">
      <dgm:prSet/>
      <dgm:spPr/>
      <dgm:t>
        <a:bodyPr/>
        <a:lstStyle/>
        <a:p>
          <a:endParaRPr lang="en-US"/>
        </a:p>
      </dgm:t>
    </dgm:pt>
    <dgm:pt modelId="{02EBC20E-A92D-46F3-A68C-8232E19A191D}">
      <dgm:prSet/>
      <dgm:spPr/>
      <dgm:t>
        <a:bodyPr/>
        <a:lstStyle/>
        <a:p>
          <a:r>
            <a:rPr lang="en-US"/>
            <a:t>Focus</a:t>
          </a:r>
        </a:p>
      </dgm:t>
    </dgm:pt>
    <dgm:pt modelId="{015BC955-F753-4566-A7AC-9B45684CBC8C}" type="parTrans" cxnId="{B84D01D6-C23B-4FEE-A9BD-DAFC5EC0602D}">
      <dgm:prSet/>
      <dgm:spPr/>
      <dgm:t>
        <a:bodyPr/>
        <a:lstStyle/>
        <a:p>
          <a:endParaRPr lang="en-US"/>
        </a:p>
      </dgm:t>
    </dgm:pt>
    <dgm:pt modelId="{FF4BAAD7-E77C-46CD-A962-00AB38794D4A}" type="sibTrans" cxnId="{B84D01D6-C23B-4FEE-A9BD-DAFC5EC0602D}">
      <dgm:prSet/>
      <dgm:spPr/>
      <dgm:t>
        <a:bodyPr/>
        <a:lstStyle/>
        <a:p>
          <a:endParaRPr lang="en-US"/>
        </a:p>
      </dgm:t>
    </dgm:pt>
    <dgm:pt modelId="{DCC92236-0676-42D3-A57D-A3D9AFA7B15F}" type="pres">
      <dgm:prSet presAssocID="{B9290A2F-B04E-4726-ABD9-BACBA7FF1D29}" presName="root" presStyleCnt="0">
        <dgm:presLayoutVars>
          <dgm:dir/>
          <dgm:resizeHandles val="exact"/>
        </dgm:presLayoutVars>
      </dgm:prSet>
      <dgm:spPr/>
    </dgm:pt>
    <dgm:pt modelId="{FEC5E1D9-3B79-43BE-A98E-085B6B70999E}" type="pres">
      <dgm:prSet presAssocID="{E2637833-DC10-49C9-93DC-FC5E310C1571}" presName="compNode" presStyleCnt="0"/>
      <dgm:spPr/>
    </dgm:pt>
    <dgm:pt modelId="{D157D37C-6BD5-4871-A8D4-CEC5B626347E}" type="pres">
      <dgm:prSet presAssocID="{E2637833-DC10-49C9-93DC-FC5E310C157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EDCABF7-4C14-45B6-B078-3E8B200C7832}" type="pres">
      <dgm:prSet presAssocID="{E2637833-DC10-49C9-93DC-FC5E310C1571}" presName="spaceRect" presStyleCnt="0"/>
      <dgm:spPr/>
    </dgm:pt>
    <dgm:pt modelId="{47D63E2B-7280-4151-96A1-A6F87C445907}" type="pres">
      <dgm:prSet presAssocID="{E2637833-DC10-49C9-93DC-FC5E310C1571}" presName="textRect" presStyleLbl="revTx" presStyleIdx="0" presStyleCnt="2">
        <dgm:presLayoutVars>
          <dgm:chMax val="1"/>
          <dgm:chPref val="1"/>
        </dgm:presLayoutVars>
      </dgm:prSet>
      <dgm:spPr/>
    </dgm:pt>
    <dgm:pt modelId="{577396C7-5244-44E4-BB05-CC06502DD107}" type="pres">
      <dgm:prSet presAssocID="{6BB258E9-B0E6-4391-9D15-7AC7C0DA023B}" presName="sibTrans" presStyleCnt="0"/>
      <dgm:spPr/>
    </dgm:pt>
    <dgm:pt modelId="{B51E6DB6-1316-472C-A4CA-EF57EB555FED}" type="pres">
      <dgm:prSet presAssocID="{02EBC20E-A92D-46F3-A68C-8232E19A191D}" presName="compNode" presStyleCnt="0"/>
      <dgm:spPr/>
    </dgm:pt>
    <dgm:pt modelId="{049F8499-2EB3-4CE4-97CF-6158166F896E}" type="pres">
      <dgm:prSet presAssocID="{02EBC20E-A92D-46F3-A68C-8232E19A191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507431C-E985-46BF-8633-3B7BA8D29E14}" type="pres">
      <dgm:prSet presAssocID="{02EBC20E-A92D-46F3-A68C-8232E19A191D}" presName="spaceRect" presStyleCnt="0"/>
      <dgm:spPr/>
    </dgm:pt>
    <dgm:pt modelId="{05CE988B-9A5F-4081-8B58-2819BD69817E}" type="pres">
      <dgm:prSet presAssocID="{02EBC20E-A92D-46F3-A68C-8232E19A191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CACD272C-4EC6-4B95-AF6C-F3794A37D9F1}" srcId="{B9290A2F-B04E-4726-ABD9-BACBA7FF1D29}" destId="{E2637833-DC10-49C9-93DC-FC5E310C1571}" srcOrd="0" destOrd="0" parTransId="{E8AE5FD4-B76B-4940-9DB9-5DFCBD11D7AE}" sibTransId="{6BB258E9-B0E6-4391-9D15-7AC7C0DA023B}"/>
    <dgm:cxn modelId="{B39D0830-E36B-49F2-AA89-128B59B5343C}" type="presOf" srcId="{E2637833-DC10-49C9-93DC-FC5E310C1571}" destId="{47D63E2B-7280-4151-96A1-A6F87C445907}" srcOrd="0" destOrd="0" presId="urn:microsoft.com/office/officeart/2018/2/layout/IconLabelList"/>
    <dgm:cxn modelId="{79C04563-2658-4902-BE30-645BF8497F81}" type="presOf" srcId="{02EBC20E-A92D-46F3-A68C-8232E19A191D}" destId="{05CE988B-9A5F-4081-8B58-2819BD69817E}" srcOrd="0" destOrd="0" presId="urn:microsoft.com/office/officeart/2018/2/layout/IconLabelList"/>
    <dgm:cxn modelId="{ABA70B92-C7EA-4C10-9008-0EFB19B5D7B7}" type="presOf" srcId="{B9290A2F-B04E-4726-ABD9-BACBA7FF1D29}" destId="{DCC92236-0676-42D3-A57D-A3D9AFA7B15F}" srcOrd="0" destOrd="0" presId="urn:microsoft.com/office/officeart/2018/2/layout/IconLabelList"/>
    <dgm:cxn modelId="{B84D01D6-C23B-4FEE-A9BD-DAFC5EC0602D}" srcId="{B9290A2F-B04E-4726-ABD9-BACBA7FF1D29}" destId="{02EBC20E-A92D-46F3-A68C-8232E19A191D}" srcOrd="1" destOrd="0" parTransId="{015BC955-F753-4566-A7AC-9B45684CBC8C}" sibTransId="{FF4BAAD7-E77C-46CD-A962-00AB38794D4A}"/>
    <dgm:cxn modelId="{D8385E09-D3AE-4B40-B853-5D2FE95E7FB4}" type="presParOf" srcId="{DCC92236-0676-42D3-A57D-A3D9AFA7B15F}" destId="{FEC5E1D9-3B79-43BE-A98E-085B6B70999E}" srcOrd="0" destOrd="0" presId="urn:microsoft.com/office/officeart/2018/2/layout/IconLabelList"/>
    <dgm:cxn modelId="{3B71B15C-1787-4748-9DB1-6321E257E701}" type="presParOf" srcId="{FEC5E1D9-3B79-43BE-A98E-085B6B70999E}" destId="{D157D37C-6BD5-4871-A8D4-CEC5B626347E}" srcOrd="0" destOrd="0" presId="urn:microsoft.com/office/officeart/2018/2/layout/IconLabelList"/>
    <dgm:cxn modelId="{F17C106C-25D3-4431-BE2A-DF46EC8ADB0D}" type="presParOf" srcId="{FEC5E1D9-3B79-43BE-A98E-085B6B70999E}" destId="{7EDCABF7-4C14-45B6-B078-3E8B200C7832}" srcOrd="1" destOrd="0" presId="urn:microsoft.com/office/officeart/2018/2/layout/IconLabelList"/>
    <dgm:cxn modelId="{2053D639-3B76-477C-9EEB-41625D5A0528}" type="presParOf" srcId="{FEC5E1D9-3B79-43BE-A98E-085B6B70999E}" destId="{47D63E2B-7280-4151-96A1-A6F87C445907}" srcOrd="2" destOrd="0" presId="urn:microsoft.com/office/officeart/2018/2/layout/IconLabelList"/>
    <dgm:cxn modelId="{A790D321-C96F-4732-9F08-758584A469D6}" type="presParOf" srcId="{DCC92236-0676-42D3-A57D-A3D9AFA7B15F}" destId="{577396C7-5244-44E4-BB05-CC06502DD107}" srcOrd="1" destOrd="0" presId="urn:microsoft.com/office/officeart/2018/2/layout/IconLabelList"/>
    <dgm:cxn modelId="{B4F67CAF-5FE3-48B8-B339-D757F9E083C4}" type="presParOf" srcId="{DCC92236-0676-42D3-A57D-A3D9AFA7B15F}" destId="{B51E6DB6-1316-472C-A4CA-EF57EB555FED}" srcOrd="2" destOrd="0" presId="urn:microsoft.com/office/officeart/2018/2/layout/IconLabelList"/>
    <dgm:cxn modelId="{FCAC1D30-B40E-4112-ADA2-F5125DC3946C}" type="presParOf" srcId="{B51E6DB6-1316-472C-A4CA-EF57EB555FED}" destId="{049F8499-2EB3-4CE4-97CF-6158166F896E}" srcOrd="0" destOrd="0" presId="urn:microsoft.com/office/officeart/2018/2/layout/IconLabelList"/>
    <dgm:cxn modelId="{71B629B9-E442-4891-BCCF-9A1F841F6860}" type="presParOf" srcId="{B51E6DB6-1316-472C-A4CA-EF57EB555FED}" destId="{1507431C-E985-46BF-8633-3B7BA8D29E14}" srcOrd="1" destOrd="0" presId="urn:microsoft.com/office/officeart/2018/2/layout/IconLabelList"/>
    <dgm:cxn modelId="{8F5C9A5C-4274-4A79-9429-E72CECB72CCA}" type="presParOf" srcId="{B51E6DB6-1316-472C-A4CA-EF57EB555FED}" destId="{05CE988B-9A5F-4081-8B58-2819BD69817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1316408-25AE-4BAD-9175-A52E757DB177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EFAAC60-72FC-4530-B560-FADF5BBDE3EE}">
      <dgm:prSet/>
      <dgm:spPr/>
      <dgm:t>
        <a:bodyPr/>
        <a:lstStyle/>
        <a:p>
          <a:r>
            <a:rPr lang="en-US"/>
            <a:t>Resource constraints</a:t>
          </a:r>
        </a:p>
      </dgm:t>
    </dgm:pt>
    <dgm:pt modelId="{DC524F3F-F50F-4FAA-8294-A11C5573A64D}" type="parTrans" cxnId="{1FFD5D7C-3B4E-4732-AEEF-D1DD6387075B}">
      <dgm:prSet/>
      <dgm:spPr/>
      <dgm:t>
        <a:bodyPr/>
        <a:lstStyle/>
        <a:p>
          <a:endParaRPr lang="en-US"/>
        </a:p>
      </dgm:t>
    </dgm:pt>
    <dgm:pt modelId="{948A4BDA-429B-48AB-BE09-3E726E702D1A}" type="sibTrans" cxnId="{1FFD5D7C-3B4E-4732-AEEF-D1DD6387075B}">
      <dgm:prSet/>
      <dgm:spPr/>
      <dgm:t>
        <a:bodyPr/>
        <a:lstStyle/>
        <a:p>
          <a:endParaRPr lang="en-US"/>
        </a:p>
      </dgm:t>
    </dgm:pt>
    <dgm:pt modelId="{CB64A2B5-D6AF-408B-B266-78FD223448CE}">
      <dgm:prSet/>
      <dgm:spPr/>
      <dgm:t>
        <a:bodyPr/>
        <a:lstStyle/>
        <a:p>
          <a:r>
            <a:rPr lang="en-US"/>
            <a:t>Impasse in diversification</a:t>
          </a:r>
        </a:p>
      </dgm:t>
    </dgm:pt>
    <dgm:pt modelId="{08110044-9934-4CAF-A9F8-4864F35BE949}" type="parTrans" cxnId="{B8BB60FC-BB9C-42A8-8C5B-69635064DD4D}">
      <dgm:prSet/>
      <dgm:spPr/>
      <dgm:t>
        <a:bodyPr/>
        <a:lstStyle/>
        <a:p>
          <a:endParaRPr lang="en-US"/>
        </a:p>
      </dgm:t>
    </dgm:pt>
    <dgm:pt modelId="{F744646D-F404-4097-A6C7-C0FA26054B4D}" type="sibTrans" cxnId="{B8BB60FC-BB9C-42A8-8C5B-69635064DD4D}">
      <dgm:prSet/>
      <dgm:spPr/>
      <dgm:t>
        <a:bodyPr/>
        <a:lstStyle/>
        <a:p>
          <a:endParaRPr lang="en-US"/>
        </a:p>
      </dgm:t>
    </dgm:pt>
    <dgm:pt modelId="{25BE3508-3DFD-4FA4-AEA8-5BB832EF6ED5}">
      <dgm:prSet/>
      <dgm:spPr/>
      <dgm:t>
        <a:bodyPr/>
        <a:lstStyle/>
        <a:p>
          <a:r>
            <a:rPr lang="en-US"/>
            <a:t>Achieving maximum no. of users without tracking</a:t>
          </a:r>
        </a:p>
      </dgm:t>
    </dgm:pt>
    <dgm:pt modelId="{1E32295A-FF2F-45EC-BDD3-22425D59DFC8}" type="parTrans" cxnId="{6F070A5F-9E5D-48AD-9774-56BB7EB98A80}">
      <dgm:prSet/>
      <dgm:spPr/>
      <dgm:t>
        <a:bodyPr/>
        <a:lstStyle/>
        <a:p>
          <a:endParaRPr lang="en-US"/>
        </a:p>
      </dgm:t>
    </dgm:pt>
    <dgm:pt modelId="{C433BC33-7D4F-4026-B1CA-079CA1D59A1B}" type="sibTrans" cxnId="{6F070A5F-9E5D-48AD-9774-56BB7EB98A80}">
      <dgm:prSet/>
      <dgm:spPr/>
      <dgm:t>
        <a:bodyPr/>
        <a:lstStyle/>
        <a:p>
          <a:endParaRPr lang="en-US"/>
        </a:p>
      </dgm:t>
    </dgm:pt>
    <dgm:pt modelId="{D81E4B95-2B67-49C8-9D78-245BD1863494}" type="pres">
      <dgm:prSet presAssocID="{A1316408-25AE-4BAD-9175-A52E757DB177}" presName="Name0" presStyleCnt="0">
        <dgm:presLayoutVars>
          <dgm:dir/>
          <dgm:animLvl val="lvl"/>
          <dgm:resizeHandles val="exact"/>
        </dgm:presLayoutVars>
      </dgm:prSet>
      <dgm:spPr/>
    </dgm:pt>
    <dgm:pt modelId="{CE7B134C-395C-4970-81C3-C27D2AD840C2}" type="pres">
      <dgm:prSet presAssocID="{FEFAAC60-72FC-4530-B560-FADF5BBDE3EE}" presName="linNode" presStyleCnt="0"/>
      <dgm:spPr/>
    </dgm:pt>
    <dgm:pt modelId="{BFB683AD-66BA-4A08-BCA1-C8A75C84A259}" type="pres">
      <dgm:prSet presAssocID="{FEFAAC60-72FC-4530-B560-FADF5BBDE3E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FD60C6F-094C-446D-9A92-17E363DD8D84}" type="pres">
      <dgm:prSet presAssocID="{948A4BDA-429B-48AB-BE09-3E726E702D1A}" presName="sp" presStyleCnt="0"/>
      <dgm:spPr/>
    </dgm:pt>
    <dgm:pt modelId="{D86FD70B-89D2-416C-B5EB-CAD9EB32B2E8}" type="pres">
      <dgm:prSet presAssocID="{CB64A2B5-D6AF-408B-B266-78FD223448CE}" presName="linNode" presStyleCnt="0"/>
      <dgm:spPr/>
    </dgm:pt>
    <dgm:pt modelId="{11B21FE0-BFC9-42C7-B773-048E30E999F2}" type="pres">
      <dgm:prSet presAssocID="{CB64A2B5-D6AF-408B-B266-78FD223448C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BDBECA0-9660-4A4D-8E81-F1EA29245F9A}" type="pres">
      <dgm:prSet presAssocID="{F744646D-F404-4097-A6C7-C0FA26054B4D}" presName="sp" presStyleCnt="0"/>
      <dgm:spPr/>
    </dgm:pt>
    <dgm:pt modelId="{B784770C-DA43-4F9D-B322-E32612BD4BE4}" type="pres">
      <dgm:prSet presAssocID="{25BE3508-3DFD-4FA4-AEA8-5BB832EF6ED5}" presName="linNode" presStyleCnt="0"/>
      <dgm:spPr/>
    </dgm:pt>
    <dgm:pt modelId="{B8265423-0348-43F6-B3CE-59D1514489D9}" type="pres">
      <dgm:prSet presAssocID="{25BE3508-3DFD-4FA4-AEA8-5BB832EF6ED5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298BF23A-D7AF-43A5-8F7B-657312E3A294}" type="presOf" srcId="{CB64A2B5-D6AF-408B-B266-78FD223448CE}" destId="{11B21FE0-BFC9-42C7-B773-048E30E999F2}" srcOrd="0" destOrd="0" presId="urn:microsoft.com/office/officeart/2005/8/layout/vList5"/>
    <dgm:cxn modelId="{6F070A5F-9E5D-48AD-9774-56BB7EB98A80}" srcId="{A1316408-25AE-4BAD-9175-A52E757DB177}" destId="{25BE3508-3DFD-4FA4-AEA8-5BB832EF6ED5}" srcOrd="2" destOrd="0" parTransId="{1E32295A-FF2F-45EC-BDD3-22425D59DFC8}" sibTransId="{C433BC33-7D4F-4026-B1CA-079CA1D59A1B}"/>
    <dgm:cxn modelId="{1FFD5D7C-3B4E-4732-AEEF-D1DD6387075B}" srcId="{A1316408-25AE-4BAD-9175-A52E757DB177}" destId="{FEFAAC60-72FC-4530-B560-FADF5BBDE3EE}" srcOrd="0" destOrd="0" parTransId="{DC524F3F-F50F-4FAA-8294-A11C5573A64D}" sibTransId="{948A4BDA-429B-48AB-BE09-3E726E702D1A}"/>
    <dgm:cxn modelId="{4DF69BB9-B7F3-4C70-AB40-195AE54CFAC0}" type="presOf" srcId="{A1316408-25AE-4BAD-9175-A52E757DB177}" destId="{D81E4B95-2B67-49C8-9D78-245BD1863494}" srcOrd="0" destOrd="0" presId="urn:microsoft.com/office/officeart/2005/8/layout/vList5"/>
    <dgm:cxn modelId="{403977BD-5D09-4814-B249-E2166F5387D8}" type="presOf" srcId="{25BE3508-3DFD-4FA4-AEA8-5BB832EF6ED5}" destId="{B8265423-0348-43F6-B3CE-59D1514489D9}" srcOrd="0" destOrd="0" presId="urn:microsoft.com/office/officeart/2005/8/layout/vList5"/>
    <dgm:cxn modelId="{833B2BED-D121-40BE-9DF6-FDCBD9A77519}" type="presOf" srcId="{FEFAAC60-72FC-4530-B560-FADF5BBDE3EE}" destId="{BFB683AD-66BA-4A08-BCA1-C8A75C84A259}" srcOrd="0" destOrd="0" presId="urn:microsoft.com/office/officeart/2005/8/layout/vList5"/>
    <dgm:cxn modelId="{B8BB60FC-BB9C-42A8-8C5B-69635064DD4D}" srcId="{A1316408-25AE-4BAD-9175-A52E757DB177}" destId="{CB64A2B5-D6AF-408B-B266-78FD223448CE}" srcOrd="1" destOrd="0" parTransId="{08110044-9934-4CAF-A9F8-4864F35BE949}" sibTransId="{F744646D-F404-4097-A6C7-C0FA26054B4D}"/>
    <dgm:cxn modelId="{B461FCF7-0C32-4AC5-8E74-BEEFB326B2AC}" type="presParOf" srcId="{D81E4B95-2B67-49C8-9D78-245BD1863494}" destId="{CE7B134C-395C-4970-81C3-C27D2AD840C2}" srcOrd="0" destOrd="0" presId="urn:microsoft.com/office/officeart/2005/8/layout/vList5"/>
    <dgm:cxn modelId="{269F1EF0-65F9-4B04-BDE0-362A5CACF287}" type="presParOf" srcId="{CE7B134C-395C-4970-81C3-C27D2AD840C2}" destId="{BFB683AD-66BA-4A08-BCA1-C8A75C84A259}" srcOrd="0" destOrd="0" presId="urn:microsoft.com/office/officeart/2005/8/layout/vList5"/>
    <dgm:cxn modelId="{B5B919C0-A120-405B-B7AE-BD1AE021E45E}" type="presParOf" srcId="{D81E4B95-2B67-49C8-9D78-245BD1863494}" destId="{8FD60C6F-094C-446D-9A92-17E363DD8D84}" srcOrd="1" destOrd="0" presId="urn:microsoft.com/office/officeart/2005/8/layout/vList5"/>
    <dgm:cxn modelId="{D6A75DE8-0C97-4E24-8546-BA4127539883}" type="presParOf" srcId="{D81E4B95-2B67-49C8-9D78-245BD1863494}" destId="{D86FD70B-89D2-416C-B5EB-CAD9EB32B2E8}" srcOrd="2" destOrd="0" presId="urn:microsoft.com/office/officeart/2005/8/layout/vList5"/>
    <dgm:cxn modelId="{49A9E1EE-3E4C-409E-93D4-A912A8CFE133}" type="presParOf" srcId="{D86FD70B-89D2-416C-B5EB-CAD9EB32B2E8}" destId="{11B21FE0-BFC9-42C7-B773-048E30E999F2}" srcOrd="0" destOrd="0" presId="urn:microsoft.com/office/officeart/2005/8/layout/vList5"/>
    <dgm:cxn modelId="{F7068A1B-697C-4B09-8010-0AED330F3C5A}" type="presParOf" srcId="{D81E4B95-2B67-49C8-9D78-245BD1863494}" destId="{4BDBECA0-9660-4A4D-8E81-F1EA29245F9A}" srcOrd="3" destOrd="0" presId="urn:microsoft.com/office/officeart/2005/8/layout/vList5"/>
    <dgm:cxn modelId="{68841B15-23F8-4440-8AD1-4F0C2A1F133C}" type="presParOf" srcId="{D81E4B95-2B67-49C8-9D78-245BD1863494}" destId="{B784770C-DA43-4F9D-B322-E32612BD4BE4}" srcOrd="4" destOrd="0" presId="urn:microsoft.com/office/officeart/2005/8/layout/vList5"/>
    <dgm:cxn modelId="{CEFF938E-B917-4DAB-B18E-EF1AB027456A}" type="presParOf" srcId="{B784770C-DA43-4F9D-B322-E32612BD4BE4}" destId="{B8265423-0348-43F6-B3CE-59D1514489D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34F26A-AF5C-46F1-B3F1-3521F36F9E0A}">
      <dsp:nvSpPr>
        <dsp:cNvPr id="0" name=""/>
        <dsp:cNvSpPr/>
      </dsp:nvSpPr>
      <dsp:spPr>
        <a:xfrm>
          <a:off x="0" y="1081170"/>
          <a:ext cx="2957512" cy="1878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F1C05-2CD7-4C7B-BD84-FDC7C8470320}">
      <dsp:nvSpPr>
        <dsp:cNvPr id="0" name=""/>
        <dsp:cNvSpPr/>
      </dsp:nvSpPr>
      <dsp:spPr>
        <a:xfrm>
          <a:off x="328612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Protect your brand</a:t>
          </a:r>
        </a:p>
      </dsp:txBody>
      <dsp:txXfrm>
        <a:off x="383617" y="1448357"/>
        <a:ext cx="2847502" cy="1768010"/>
      </dsp:txXfrm>
    </dsp:sp>
    <dsp:sp modelId="{93D193CD-7C78-4CC1-B2E8-9F52CC5C6A4B}">
      <dsp:nvSpPr>
        <dsp:cNvPr id="0" name=""/>
        <dsp:cNvSpPr/>
      </dsp:nvSpPr>
      <dsp:spPr>
        <a:xfrm>
          <a:off x="3614737" y="1081170"/>
          <a:ext cx="2957512" cy="1878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C40EA-C05A-4E3B-96FF-59127EAF5FE0}">
      <dsp:nvSpPr>
        <dsp:cNvPr id="0" name=""/>
        <dsp:cNvSpPr/>
      </dsp:nvSpPr>
      <dsp:spPr>
        <a:xfrm>
          <a:off x="3943350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Gaining competitive advantage</a:t>
          </a:r>
        </a:p>
      </dsp:txBody>
      <dsp:txXfrm>
        <a:off x="3998355" y="1448357"/>
        <a:ext cx="2847502" cy="1768010"/>
      </dsp:txXfrm>
    </dsp:sp>
    <dsp:sp modelId="{6F91445F-B904-4471-AED5-902DC68E553E}">
      <dsp:nvSpPr>
        <dsp:cNvPr id="0" name=""/>
        <dsp:cNvSpPr/>
      </dsp:nvSpPr>
      <dsp:spPr>
        <a:xfrm>
          <a:off x="7229475" y="1081170"/>
          <a:ext cx="2957512" cy="18780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9EACEF-FF2F-46EB-93FE-D6EEF8C33FC5}">
      <dsp:nvSpPr>
        <dsp:cNvPr id="0" name=""/>
        <dsp:cNvSpPr/>
      </dsp:nvSpPr>
      <dsp:spPr>
        <a:xfrm>
          <a:off x="7558087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Creating new products and services</a:t>
          </a:r>
        </a:p>
      </dsp:txBody>
      <dsp:txXfrm>
        <a:off x="7613092" y="1448357"/>
        <a:ext cx="2847502" cy="1768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B4A69-5BBD-43DC-9021-D3B349A9E3BB}">
      <dsp:nvSpPr>
        <dsp:cNvPr id="0" name=""/>
        <dsp:cNvSpPr/>
      </dsp:nvSpPr>
      <dsp:spPr>
        <a:xfrm>
          <a:off x="1138979" y="832968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DF440-7A5A-4E7E-9646-066F41786326}">
      <dsp:nvSpPr>
        <dsp:cNvPr id="0" name=""/>
        <dsp:cNvSpPr/>
      </dsp:nvSpPr>
      <dsp:spPr>
        <a:xfrm>
          <a:off x="569079" y="2168369"/>
          <a:ext cx="2072362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Online targeted advertising</a:t>
          </a:r>
        </a:p>
      </dsp:txBody>
      <dsp:txXfrm>
        <a:off x="569079" y="2168369"/>
        <a:ext cx="2072362" cy="1350000"/>
      </dsp:txXfrm>
    </dsp:sp>
    <dsp:sp modelId="{D002FAD7-A0FE-4E2F-B6AC-F8B880047F77}">
      <dsp:nvSpPr>
        <dsp:cNvPr id="0" name=""/>
        <dsp:cNvSpPr/>
      </dsp:nvSpPr>
      <dsp:spPr>
        <a:xfrm>
          <a:off x="3574005" y="832968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EB76A-5CC7-4893-B3E3-A43BF4913DF7}">
      <dsp:nvSpPr>
        <dsp:cNvPr id="0" name=""/>
        <dsp:cNvSpPr/>
      </dsp:nvSpPr>
      <dsp:spPr>
        <a:xfrm>
          <a:off x="3004105" y="2168369"/>
          <a:ext cx="2072362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Government surveillance</a:t>
          </a:r>
        </a:p>
      </dsp:txBody>
      <dsp:txXfrm>
        <a:off x="3004105" y="2168369"/>
        <a:ext cx="2072362" cy="1350000"/>
      </dsp:txXfrm>
    </dsp:sp>
    <dsp:sp modelId="{D7BAD662-B72F-4279-BD1D-BD513446B0FD}">
      <dsp:nvSpPr>
        <dsp:cNvPr id="0" name=""/>
        <dsp:cNvSpPr/>
      </dsp:nvSpPr>
      <dsp:spPr>
        <a:xfrm>
          <a:off x="6009031" y="832968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E037D-2F76-4E72-995E-17F077423EC5}">
      <dsp:nvSpPr>
        <dsp:cNvPr id="0" name=""/>
        <dsp:cNvSpPr/>
      </dsp:nvSpPr>
      <dsp:spPr>
        <a:xfrm>
          <a:off x="5439131" y="2168369"/>
          <a:ext cx="2072362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Price steering and price discrimination</a:t>
          </a:r>
        </a:p>
      </dsp:txBody>
      <dsp:txXfrm>
        <a:off x="5439131" y="2168369"/>
        <a:ext cx="2072362" cy="1350000"/>
      </dsp:txXfrm>
    </dsp:sp>
    <dsp:sp modelId="{62687C61-F57D-42B8-879F-29FD019BC96D}">
      <dsp:nvSpPr>
        <dsp:cNvPr id="0" name=""/>
        <dsp:cNvSpPr/>
      </dsp:nvSpPr>
      <dsp:spPr>
        <a:xfrm>
          <a:off x="8444057" y="832968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2B0F9-4B5D-4B6A-874E-78AEB99CA398}">
      <dsp:nvSpPr>
        <dsp:cNvPr id="0" name=""/>
        <dsp:cNvSpPr/>
      </dsp:nvSpPr>
      <dsp:spPr>
        <a:xfrm>
          <a:off x="7874157" y="2168369"/>
          <a:ext cx="2072362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Targeted political advertising</a:t>
          </a:r>
        </a:p>
      </dsp:txBody>
      <dsp:txXfrm>
        <a:off x="7874157" y="2168369"/>
        <a:ext cx="2072362" cy="135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1E38F-77A4-4259-A6B1-7D9F603FE4AA}">
      <dsp:nvSpPr>
        <dsp:cNvPr id="0" name=""/>
        <dsp:cNvSpPr/>
      </dsp:nvSpPr>
      <dsp:spPr>
        <a:xfrm>
          <a:off x="82613" y="90072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1E010-888F-454C-91B7-EBDE019F2878}">
      <dsp:nvSpPr>
        <dsp:cNvPr id="0" name=""/>
        <dsp:cNvSpPr/>
      </dsp:nvSpPr>
      <dsp:spPr>
        <a:xfrm>
          <a:off x="271034" y="278494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007A6E-3ABF-4D9D-9A80-848A4EDB123B}">
      <dsp:nvSpPr>
        <dsp:cNvPr id="0" name=""/>
        <dsp:cNvSpPr/>
      </dsp:nvSpPr>
      <dsp:spPr>
        <a:xfrm>
          <a:off x="1172126" y="9007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De-anonymize website visitors</a:t>
          </a:r>
        </a:p>
      </dsp:txBody>
      <dsp:txXfrm>
        <a:off x="1172126" y="90072"/>
        <a:ext cx="2114937" cy="897246"/>
      </dsp:txXfrm>
    </dsp:sp>
    <dsp:sp modelId="{3A4B65E9-575A-42F5-A20E-AA9000FC0E79}">
      <dsp:nvSpPr>
        <dsp:cNvPr id="0" name=""/>
        <dsp:cNvSpPr/>
      </dsp:nvSpPr>
      <dsp:spPr>
        <a:xfrm>
          <a:off x="3655575" y="90072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68FE86-943A-42D7-898F-EAD2B73EF8A9}">
      <dsp:nvSpPr>
        <dsp:cNvPr id="0" name=""/>
        <dsp:cNvSpPr/>
      </dsp:nvSpPr>
      <dsp:spPr>
        <a:xfrm>
          <a:off x="3843996" y="278494"/>
          <a:ext cx="520402" cy="520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A3571-D2E5-42EA-A0A0-847A6C4B96F0}">
      <dsp:nvSpPr>
        <dsp:cNvPr id="0" name=""/>
        <dsp:cNvSpPr/>
      </dsp:nvSpPr>
      <dsp:spPr>
        <a:xfrm>
          <a:off x="4745088" y="9007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Reveal user’s phone number</a:t>
          </a:r>
        </a:p>
      </dsp:txBody>
      <dsp:txXfrm>
        <a:off x="4745088" y="90072"/>
        <a:ext cx="2114937" cy="897246"/>
      </dsp:txXfrm>
    </dsp:sp>
    <dsp:sp modelId="{68F1F7AA-5148-418F-BD72-1A3E7D3E4DEC}">
      <dsp:nvSpPr>
        <dsp:cNvPr id="0" name=""/>
        <dsp:cNvSpPr/>
      </dsp:nvSpPr>
      <dsp:spPr>
        <a:xfrm>
          <a:off x="7228536" y="90072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CF08E4-2D15-410D-A39B-1B500326E2BF}">
      <dsp:nvSpPr>
        <dsp:cNvPr id="0" name=""/>
        <dsp:cNvSpPr/>
      </dsp:nvSpPr>
      <dsp:spPr>
        <a:xfrm>
          <a:off x="7416958" y="278494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FF458-0637-4659-A10F-0BE2D9BA4579}">
      <dsp:nvSpPr>
        <dsp:cNvPr id="0" name=""/>
        <dsp:cNvSpPr/>
      </dsp:nvSpPr>
      <dsp:spPr>
        <a:xfrm>
          <a:off x="8318049" y="9007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Singling out to learn additional information</a:t>
          </a:r>
        </a:p>
      </dsp:txBody>
      <dsp:txXfrm>
        <a:off x="8318049" y="90072"/>
        <a:ext cx="2114937" cy="897246"/>
      </dsp:txXfrm>
    </dsp:sp>
    <dsp:sp modelId="{3BE8CE3B-3EA0-42FF-8D90-3CD23559210C}">
      <dsp:nvSpPr>
        <dsp:cNvPr id="0" name=""/>
        <dsp:cNvSpPr/>
      </dsp:nvSpPr>
      <dsp:spPr>
        <a:xfrm>
          <a:off x="82613" y="1727045"/>
          <a:ext cx="897246" cy="897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9EBD0-23FA-4113-A6BF-DFE2BCB73A56}">
      <dsp:nvSpPr>
        <dsp:cNvPr id="0" name=""/>
        <dsp:cNvSpPr/>
      </dsp:nvSpPr>
      <dsp:spPr>
        <a:xfrm>
          <a:off x="271034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4571E-7927-40CE-BB70-BE6748779820}">
      <dsp:nvSpPr>
        <dsp:cNvPr id="0" name=""/>
        <dsp:cNvSpPr/>
      </dsp:nvSpPr>
      <dsp:spPr>
        <a:xfrm>
          <a:off x="1288606" y="1859793"/>
          <a:ext cx="1881976" cy="631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Illegal or discriminatory practices</a:t>
          </a:r>
        </a:p>
      </dsp:txBody>
      <dsp:txXfrm>
        <a:off x="1288606" y="1859793"/>
        <a:ext cx="1881976" cy="631750"/>
      </dsp:txXfrm>
    </dsp:sp>
    <dsp:sp modelId="{58661689-F199-4A14-93EA-165923C46200}">
      <dsp:nvSpPr>
        <dsp:cNvPr id="0" name=""/>
        <dsp:cNvSpPr/>
      </dsp:nvSpPr>
      <dsp:spPr>
        <a:xfrm>
          <a:off x="3539094" y="1727045"/>
          <a:ext cx="897246" cy="897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4553E2-0132-4E66-9C9A-2FBDCAFA8D97}">
      <dsp:nvSpPr>
        <dsp:cNvPr id="0" name=""/>
        <dsp:cNvSpPr/>
      </dsp:nvSpPr>
      <dsp:spPr>
        <a:xfrm>
          <a:off x="3727516" y="1929534"/>
          <a:ext cx="520402" cy="520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C6AE2-C62C-4E78-A4F5-EAEA9328572A}">
      <dsp:nvSpPr>
        <dsp:cNvPr id="0" name=""/>
        <dsp:cNvSpPr/>
      </dsp:nvSpPr>
      <dsp:spPr>
        <a:xfrm>
          <a:off x="4628607" y="172704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Single-house location targeting</a:t>
          </a:r>
        </a:p>
      </dsp:txBody>
      <dsp:txXfrm>
        <a:off x="4628607" y="1727045"/>
        <a:ext cx="2114937" cy="897246"/>
      </dsp:txXfrm>
    </dsp:sp>
    <dsp:sp modelId="{98AC851B-8492-43A2-8949-ECAF2CC200CA}">
      <dsp:nvSpPr>
        <dsp:cNvPr id="0" name=""/>
        <dsp:cNvSpPr/>
      </dsp:nvSpPr>
      <dsp:spPr>
        <a:xfrm>
          <a:off x="7112056" y="1727045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27934E-016C-4B83-8527-4CBC0EC31B9D}">
      <dsp:nvSpPr>
        <dsp:cNvPr id="0" name=""/>
        <dsp:cNvSpPr/>
      </dsp:nvSpPr>
      <dsp:spPr>
        <a:xfrm>
          <a:off x="7300478" y="1915467"/>
          <a:ext cx="520402" cy="52040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BE6413-FE54-4BDB-AFDB-174B3692D1DB}">
      <dsp:nvSpPr>
        <dsp:cNvPr id="0" name=""/>
        <dsp:cNvSpPr/>
      </dsp:nvSpPr>
      <dsp:spPr>
        <a:xfrm>
          <a:off x="8154956" y="1727045"/>
          <a:ext cx="2208163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Disclosure of highly private information of an individual user </a:t>
          </a:r>
        </a:p>
      </dsp:txBody>
      <dsp:txXfrm>
        <a:off x="8154956" y="1727045"/>
        <a:ext cx="2208163" cy="897246"/>
      </dsp:txXfrm>
    </dsp:sp>
    <dsp:sp modelId="{A72C9203-4107-477F-ADCC-A9A0A5B5AE7F}">
      <dsp:nvSpPr>
        <dsp:cNvPr id="0" name=""/>
        <dsp:cNvSpPr/>
      </dsp:nvSpPr>
      <dsp:spPr>
        <a:xfrm>
          <a:off x="82613" y="3364019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2B839E-2D7F-4CBE-A633-9208A20EC9ED}">
      <dsp:nvSpPr>
        <dsp:cNvPr id="0" name=""/>
        <dsp:cNvSpPr/>
      </dsp:nvSpPr>
      <dsp:spPr>
        <a:xfrm>
          <a:off x="271034" y="3552441"/>
          <a:ext cx="520402" cy="52040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332000-0C49-4476-8437-F569D0CB1BFC}">
      <dsp:nvSpPr>
        <dsp:cNvPr id="0" name=""/>
        <dsp:cNvSpPr/>
      </dsp:nvSpPr>
      <dsp:spPr>
        <a:xfrm>
          <a:off x="1172126" y="336401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Single-person targeting</a:t>
          </a:r>
        </a:p>
      </dsp:txBody>
      <dsp:txXfrm>
        <a:off x="1172126" y="3364019"/>
        <a:ext cx="2114937" cy="8972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681E5-81C9-419E-A905-AAF1F6D29A3F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4DEC7D-FB9E-409E-A852-EC8A32F9D5DB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What is your understanding of search engine providers?</a:t>
          </a:r>
        </a:p>
      </dsp:txBody>
      <dsp:txXfrm>
        <a:off x="383617" y="1447754"/>
        <a:ext cx="2847502" cy="1768010"/>
      </dsp:txXfrm>
    </dsp:sp>
    <dsp:sp modelId="{8E0FA3F7-281A-4FFC-ACDE-4CDFFC8563BF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4AE17-B547-4E4F-96A0-6EB54A7417ED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How do they work?</a:t>
          </a:r>
        </a:p>
      </dsp:txBody>
      <dsp:txXfrm>
        <a:off x="3998355" y="1447754"/>
        <a:ext cx="2847502" cy="1768010"/>
      </dsp:txXfrm>
    </dsp:sp>
    <dsp:sp modelId="{B4219D8F-4FA9-4DF4-B00E-27DE8F9C8CAF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19968-C5CB-4022-B156-891B4C1BF4F4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Can search engine providers intrude on user privacy?</a:t>
          </a:r>
        </a:p>
      </dsp:txBody>
      <dsp:txXfrm>
        <a:off x="7613092" y="1447754"/>
        <a:ext cx="2847502" cy="17680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92F26-8DAB-4F8B-823F-BC60B908F129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C90E3A-BD90-4776-B051-7A82C7E5DB88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DE16E-85B0-4199-BE7C-17ABFDD21C7E}">
      <dsp:nvSpPr>
        <dsp:cNvPr id="0" name=""/>
        <dsp:cNvSpPr/>
      </dsp:nvSpPr>
      <dsp:spPr>
        <a:xfrm>
          <a:off x="75768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Filter bubble</a:t>
          </a:r>
        </a:p>
      </dsp:txBody>
      <dsp:txXfrm>
        <a:off x="75768" y="3053169"/>
        <a:ext cx="3093750" cy="720000"/>
      </dsp:txXfrm>
    </dsp:sp>
    <dsp:sp modelId="{0303C71D-4B35-4C5F-9D91-996AF608693F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B888E-DB49-456A-AAAF-5E7A42AF9E94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0000F-6FCE-4FB5-8D27-1472E892C5AA}">
      <dsp:nvSpPr>
        <dsp:cNvPr id="0" name=""/>
        <dsp:cNvSpPr/>
      </dsp:nvSpPr>
      <dsp:spPr>
        <a:xfrm>
          <a:off x="3710925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Online tracking</a:t>
          </a:r>
        </a:p>
      </dsp:txBody>
      <dsp:txXfrm>
        <a:off x="3710925" y="3053169"/>
        <a:ext cx="3093750" cy="720000"/>
      </dsp:txXfrm>
    </dsp:sp>
    <dsp:sp modelId="{2E0F1189-EFA3-462B-A300-78085A8187B5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A5885-28F0-4574-8CE5-26326188E84F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00E558-E999-49B5-BADF-33E55F8A3FB5}">
      <dsp:nvSpPr>
        <dsp:cNvPr id="0" name=""/>
        <dsp:cNvSpPr/>
      </dsp:nvSpPr>
      <dsp:spPr>
        <a:xfrm>
          <a:off x="7346081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Targeted advertisements</a:t>
          </a:r>
        </a:p>
      </dsp:txBody>
      <dsp:txXfrm>
        <a:off x="7346081" y="3053169"/>
        <a:ext cx="309375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D162B-CB2D-425C-97E9-4395C44609E4}">
      <dsp:nvSpPr>
        <dsp:cNvPr id="0" name=""/>
        <dsp:cNvSpPr/>
      </dsp:nvSpPr>
      <dsp:spPr>
        <a:xfrm>
          <a:off x="3822" y="420612"/>
          <a:ext cx="2298751" cy="633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Eliminate</a:t>
          </a:r>
        </a:p>
      </dsp:txBody>
      <dsp:txXfrm>
        <a:off x="3822" y="420612"/>
        <a:ext cx="2298751" cy="633600"/>
      </dsp:txXfrm>
    </dsp:sp>
    <dsp:sp modelId="{6A282966-7FD3-45B9-A204-1BD4CF29220B}">
      <dsp:nvSpPr>
        <dsp:cNvPr id="0" name=""/>
        <dsp:cNvSpPr/>
      </dsp:nvSpPr>
      <dsp:spPr>
        <a:xfrm>
          <a:off x="3822" y="1054212"/>
          <a:ext cx="2298751" cy="126818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Filter bubble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Third-party tracking</a:t>
          </a:r>
        </a:p>
      </dsp:txBody>
      <dsp:txXfrm>
        <a:off x="3822" y="1054212"/>
        <a:ext cx="2298751" cy="1268189"/>
      </dsp:txXfrm>
    </dsp:sp>
    <dsp:sp modelId="{F96219E0-0E76-4F33-9805-B34C49462EFD}">
      <dsp:nvSpPr>
        <dsp:cNvPr id="0" name=""/>
        <dsp:cNvSpPr/>
      </dsp:nvSpPr>
      <dsp:spPr>
        <a:xfrm>
          <a:off x="2624399" y="420612"/>
          <a:ext cx="2298751" cy="633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Reduce</a:t>
          </a:r>
        </a:p>
      </dsp:txBody>
      <dsp:txXfrm>
        <a:off x="2624399" y="420612"/>
        <a:ext cx="2298751" cy="633600"/>
      </dsp:txXfrm>
    </dsp:sp>
    <dsp:sp modelId="{B9CC2AF1-682E-48CD-872E-6CA3424E031C}">
      <dsp:nvSpPr>
        <dsp:cNvPr id="0" name=""/>
        <dsp:cNvSpPr/>
      </dsp:nvSpPr>
      <dsp:spPr>
        <a:xfrm>
          <a:off x="2624399" y="1054212"/>
          <a:ext cx="2298751" cy="126818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Advertisements</a:t>
          </a:r>
        </a:p>
      </dsp:txBody>
      <dsp:txXfrm>
        <a:off x="2624399" y="1054212"/>
        <a:ext cx="2298751" cy="1268189"/>
      </dsp:txXfrm>
    </dsp:sp>
    <dsp:sp modelId="{DC29A694-2A33-4BF4-ADC2-D2EB2AF5841D}">
      <dsp:nvSpPr>
        <dsp:cNvPr id="0" name=""/>
        <dsp:cNvSpPr/>
      </dsp:nvSpPr>
      <dsp:spPr>
        <a:xfrm>
          <a:off x="5244976" y="420612"/>
          <a:ext cx="2298751" cy="633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Raise</a:t>
          </a:r>
        </a:p>
      </dsp:txBody>
      <dsp:txXfrm>
        <a:off x="5244976" y="420612"/>
        <a:ext cx="2298751" cy="633600"/>
      </dsp:txXfrm>
    </dsp:sp>
    <dsp:sp modelId="{D7193CA7-8037-41B2-896C-CE81CDB3DEAA}">
      <dsp:nvSpPr>
        <dsp:cNvPr id="0" name=""/>
        <dsp:cNvSpPr/>
      </dsp:nvSpPr>
      <dsp:spPr>
        <a:xfrm>
          <a:off x="5244976" y="1054212"/>
          <a:ext cx="2298751" cy="126818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Standard of online trust</a:t>
          </a:r>
        </a:p>
      </dsp:txBody>
      <dsp:txXfrm>
        <a:off x="5244976" y="1054212"/>
        <a:ext cx="2298751" cy="1268189"/>
      </dsp:txXfrm>
    </dsp:sp>
    <dsp:sp modelId="{375A82FE-25EA-4B87-B362-7B6AAD5877D1}">
      <dsp:nvSpPr>
        <dsp:cNvPr id="0" name=""/>
        <dsp:cNvSpPr/>
      </dsp:nvSpPr>
      <dsp:spPr>
        <a:xfrm>
          <a:off x="7865553" y="420612"/>
          <a:ext cx="2298751" cy="633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Create</a:t>
          </a:r>
        </a:p>
      </dsp:txBody>
      <dsp:txXfrm>
        <a:off x="7865553" y="420612"/>
        <a:ext cx="2298751" cy="633600"/>
      </dsp:txXfrm>
    </dsp:sp>
    <dsp:sp modelId="{86BA537A-C64E-46AD-8554-C0668DE98FA6}">
      <dsp:nvSpPr>
        <dsp:cNvPr id="0" name=""/>
        <dsp:cNvSpPr/>
      </dsp:nvSpPr>
      <dsp:spPr>
        <a:xfrm>
          <a:off x="7865553" y="1054212"/>
          <a:ext cx="2298751" cy="126818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New options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Choice of privacy levels</a:t>
          </a:r>
        </a:p>
      </dsp:txBody>
      <dsp:txXfrm>
        <a:off x="7865553" y="1054212"/>
        <a:ext cx="2298751" cy="12681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57D37C-6BD5-4871-A8D4-CEC5B626347E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63E2B-7280-4151-96A1-A6F87C445907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Differentiation</a:t>
          </a:r>
        </a:p>
      </dsp:txBody>
      <dsp:txXfrm>
        <a:off x="559800" y="3022743"/>
        <a:ext cx="4320000" cy="720000"/>
      </dsp:txXfrm>
    </dsp:sp>
    <dsp:sp modelId="{049F8499-2EB3-4CE4-97CF-6158166F896E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E988B-9A5F-4081-8B58-2819BD69817E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Focus</a:t>
          </a:r>
        </a:p>
      </dsp:txBody>
      <dsp:txXfrm>
        <a:off x="5635800" y="3022743"/>
        <a:ext cx="432000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B683AD-66BA-4A08-BCA1-C8A75C84A259}">
      <dsp:nvSpPr>
        <dsp:cNvPr id="0" name=""/>
        <dsp:cNvSpPr/>
      </dsp:nvSpPr>
      <dsp:spPr>
        <a:xfrm>
          <a:off x="3364992" y="2124"/>
          <a:ext cx="3785616" cy="14022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Resource constraints</a:t>
          </a:r>
        </a:p>
      </dsp:txBody>
      <dsp:txXfrm>
        <a:off x="3433446" y="70578"/>
        <a:ext cx="3648708" cy="1265378"/>
      </dsp:txXfrm>
    </dsp:sp>
    <dsp:sp modelId="{11B21FE0-BFC9-42C7-B773-048E30E999F2}">
      <dsp:nvSpPr>
        <dsp:cNvPr id="0" name=""/>
        <dsp:cNvSpPr/>
      </dsp:nvSpPr>
      <dsp:spPr>
        <a:xfrm>
          <a:off x="3364992" y="1474525"/>
          <a:ext cx="3785616" cy="14022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Impasse in diversification</a:t>
          </a:r>
        </a:p>
      </dsp:txBody>
      <dsp:txXfrm>
        <a:off x="3433446" y="1542979"/>
        <a:ext cx="3648708" cy="1265378"/>
      </dsp:txXfrm>
    </dsp:sp>
    <dsp:sp modelId="{B8265423-0348-43F6-B3CE-59D1514489D9}">
      <dsp:nvSpPr>
        <dsp:cNvPr id="0" name=""/>
        <dsp:cNvSpPr/>
      </dsp:nvSpPr>
      <dsp:spPr>
        <a:xfrm>
          <a:off x="3364992" y="2946926"/>
          <a:ext cx="3785616" cy="14022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Achieving maximum no. of users without tracking</a:t>
          </a:r>
        </a:p>
      </dsp:txBody>
      <dsp:txXfrm>
        <a:off x="3433446" y="3015380"/>
        <a:ext cx="3648708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36585342-7F3A-4692-BA6A-E573861AD872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F542611-AA52-4572-9008-7C2792BB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3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6011"/>
            <a:r>
              <a:rPr lang="en-US" dirty="0"/>
              <a:t>One of the keys to create successful online business is to show potential users that your site is secure and trustworthy</a:t>
            </a:r>
          </a:p>
          <a:p>
            <a:pPr defTabSz="956011"/>
            <a:r>
              <a:rPr lang="en-US" dirty="0"/>
              <a:t>Powerful brand and business building opportunity</a:t>
            </a:r>
          </a:p>
          <a:p>
            <a:pPr defTabSz="95601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0592D-0FE6-4301-9E64-34FA7F3228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5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E107-C6D7-4531-969A-D489EA288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CF336-FB3F-4476-BBB4-60E9E5159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65ECE-B935-4897-8CD3-9634ECF5C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71055-B7AB-4AC6-9D35-FFD25D9E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A0693-B601-4534-BE6A-D0E75FF5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0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A0C8-885B-4091-A10F-761933C5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FA37E-22A5-4528-940A-9FA10B13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28DBE-43BA-4CAE-A27B-E20E8085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B41AC-FC29-4553-AEA7-2A0B953C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6F411-083F-44A1-B5AF-63DEBD8A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9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45DE-0D3E-4E3A-A5FC-45AFBC88B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C534A-535F-47EA-B7B4-C98576CAB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2351B-93C4-44F1-B23B-88A30A4E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4B187-097C-4FA2-9A35-38155708A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932FC-3D61-4781-BC42-C95FBCF7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7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8DA4-5BA1-4827-91AA-09D128F3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D9286-3B7B-4F4A-B757-8FE5BFC80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A2D73-6289-4A70-AE7E-5F2067A15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ACA73-DAF2-4080-9098-26C209421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F1181-514E-40C0-945B-D2B0C45C0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9C09E-11BA-4501-82E9-CCE2230D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2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A076-C559-48E5-AD2A-391E10D1C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17ABC-7AFF-4186-8955-101864AAE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00AFA-20D1-4689-BF84-3839EC8E0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1ADDB-B226-4D25-9C9F-9DF4325DD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83D29-30FB-4F53-9C54-738B45C00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882C37-04E1-49E5-ABD3-782AF6AB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52F3B9-1E96-493A-863A-0F684C62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3FC98-491D-475B-9560-85317886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2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F05B-DC6F-4408-A472-9D37B4B8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FEF55-C4B5-4803-883D-F02B17FC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33457-4BD2-4BE5-A86C-D800C95B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C72812-AEFC-4399-8549-04A4F6220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5E987C-DA70-4775-A9B2-7B4DE5B4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2FB0CC-9092-4664-9920-2769C996F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D6B35-C999-4D98-AB61-7BD27ADC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63C2-5FDC-43A1-8898-F2E0CDC4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5404A-AF4A-475E-8B08-39D851264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C7B9A-8B19-4D98-817A-7F6D97286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4E35B-01B9-4718-A6D1-ECE5F10F7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C34D3-7A32-4A8F-A8E1-2F10EBF2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30025-A51E-45FC-A402-3B228F0A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ED56E-1FA1-4F40-96C8-5213F940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A97C0-BA72-476A-9B93-07D525B42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7EF5-D433-4F90-B898-35C4CF615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59240-D8E7-4DAF-AC8B-8D8009B8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7DEAE-D9C6-4F76-B8BA-999C8A14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894B6-5D43-45CF-A369-CD2CE468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5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764C-F903-4E71-8852-C98ED6C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FF9F9E-6199-4F5A-922D-718791104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8C97F-975B-4914-A1DF-5B8378D9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3B77-62EF-4AE6-B769-1FFAE28E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AE271-E7AD-4E90-9A6F-9F9FFCB2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5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5D6F51-D8F3-44AF-8D2C-FFB93322D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B7C41E-4400-4CE3-9157-FE53DE1F0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AC425-CD5E-4F9D-99B0-DB9EE3DAD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5A002-1933-4292-93B5-594FBD64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0A391-6506-47AD-A7CD-284D04E72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2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DBD6D0-6570-4DF8-BD07-8F5C7B05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A2F07-8CE8-4E19-BD2C-4837CDE9C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61E66-C073-4445-BBA8-BB6EC5855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E43BE-FD7D-4A93-996F-0C5A29312188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45EA5-C21E-4AF7-88F5-694C76F73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8AC4-0D22-4010-A9DB-D993FD84D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0D2CF-0CC2-4E09-8C15-66C736A4F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0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8XgEYcJNYs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_6uV9A12ok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dJ-wl0l-Hk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-fDDctiCW8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3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rmnaShNp-I?feature=oemb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5mwleZBYoA?feature=oembed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2AC2-BE8E-473F-B1C7-7250668F2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0" y="868362"/>
            <a:ext cx="11043139" cy="2387600"/>
          </a:xfrm>
        </p:spPr>
        <p:txBody>
          <a:bodyPr/>
          <a:lstStyle/>
          <a:p>
            <a:r>
              <a:rPr lang="en-US" dirty="0"/>
              <a:t>Cyber Security Risk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CFEC5-3F30-4B7A-98C8-3783B1F9C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4067" y="5258117"/>
            <a:ext cx="4557933" cy="1496769"/>
          </a:xfrm>
        </p:spPr>
        <p:txBody>
          <a:bodyPr>
            <a:normAutofit/>
          </a:bodyPr>
          <a:lstStyle/>
          <a:p>
            <a:r>
              <a:rPr lang="en-US" dirty="0"/>
              <a:t>Session 3: Opportunities in the Risky World</a:t>
            </a:r>
          </a:p>
          <a:p>
            <a:r>
              <a:rPr lang="en-US" dirty="0"/>
              <a:t>Sourya Joyee De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DDCB0EC-4531-4883-ADDD-47B984CBA63A}"/>
              </a:ext>
            </a:extLst>
          </p:cNvPr>
          <p:cNvSpPr txBox="1">
            <a:spLocks/>
          </p:cNvSpPr>
          <p:nvPr/>
        </p:nvSpPr>
        <p:spPr>
          <a:xfrm>
            <a:off x="110197" y="2840430"/>
            <a:ext cx="12421771" cy="1393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Online Executive Development Program, </a:t>
            </a:r>
          </a:p>
          <a:p>
            <a:r>
              <a:rPr lang="en-US" dirty="0"/>
              <a:t>offered by Indian Institute of Management Raipur in partnership with UPTOP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B2DF7-D624-469D-A596-F007523F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5" y="407898"/>
            <a:ext cx="1837527" cy="182154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D6F112C-421D-413A-B758-DBF12CCD7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6006502"/>
            <a:ext cx="2138289" cy="65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74C65-10E4-4943-8000-7CA4C9828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OfficeMax: What Privacy?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E4149-2D44-46B2-B428-6B842DB6C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What happened?</a:t>
            </a:r>
          </a:p>
          <a:p>
            <a:r>
              <a:rPr lang="en-US" sz="2400" dirty="0"/>
              <a:t>What personal data were involved?</a:t>
            </a:r>
          </a:p>
          <a:p>
            <a:r>
              <a:rPr lang="en-US" sz="2400" dirty="0"/>
              <a:t>What privacy harm(s) were caused?</a:t>
            </a:r>
          </a:p>
          <a:p>
            <a:r>
              <a:rPr lang="en-US" sz="2400" dirty="0"/>
              <a:t>Who is to blame?</a:t>
            </a:r>
          </a:p>
          <a:p>
            <a:r>
              <a:rPr lang="en-US" sz="2400" dirty="0"/>
              <a:t>What were the feared events involved?</a:t>
            </a:r>
          </a:p>
          <a:p>
            <a:r>
              <a:rPr lang="en-US" sz="2400" dirty="0"/>
              <a:t>What were the possible privacy weaknesses involved?</a:t>
            </a:r>
          </a:p>
          <a:p>
            <a:r>
              <a:rPr lang="en-US" sz="2400" dirty="0"/>
              <a:t>How did the incident affect OfficeMax?</a:t>
            </a:r>
          </a:p>
        </p:txBody>
      </p:sp>
    </p:spTree>
    <p:extLst>
      <p:ext uri="{BB962C8B-B14F-4D97-AF65-F5344CB8AC3E}">
        <p14:creationId xmlns:p14="http://schemas.microsoft.com/office/powerpoint/2010/main" val="251026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0B27-0B17-4589-9549-EC55C239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Privacy and Security as Business Opportunities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4F595E-9539-47DD-A67F-01576410F1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353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30464-5352-4548-92D1-EA0574BB5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Opportunities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B4793-D8E9-4722-BB2D-2E3F977EF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Security solutions</a:t>
            </a:r>
          </a:p>
          <a:p>
            <a:r>
              <a:rPr lang="en-US" sz="3200" dirty="0"/>
              <a:t>Privacy solutions</a:t>
            </a:r>
          </a:p>
          <a:p>
            <a:r>
              <a:rPr lang="en-US" sz="3200" dirty="0"/>
              <a:t>Products and services that care about privacy concerned users</a:t>
            </a:r>
          </a:p>
        </p:txBody>
      </p:sp>
    </p:spTree>
    <p:extLst>
      <p:ext uri="{BB962C8B-B14F-4D97-AF65-F5344CB8AC3E}">
        <p14:creationId xmlns:p14="http://schemas.microsoft.com/office/powerpoint/2010/main" val="1332283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E9B9F8-027D-41C9-9AD6-878CF0C1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Adblock</a:t>
            </a: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Plus: Saving You From Malvertising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What is Malvertising?">
            <a:hlinkClick r:id="" action="ppaction://media"/>
            <a:extLst>
              <a:ext uri="{FF2B5EF4-FFF2-40B4-BE49-F238E27FC236}">
                <a16:creationId xmlns:a16="http://schemas.microsoft.com/office/drawing/2014/main" id="{58186B3B-7D25-42CF-86BC-E8BD6BD88FC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975392"/>
            <a:ext cx="6553545" cy="491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2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74231-8F5A-40A4-9AC5-D95A11F2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iPhone: Privacy Matters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Privacy on iPhone ￢ﾀﾔ Private Side">
            <a:hlinkClick r:id="" action="ppaction://media"/>
            <a:extLst>
              <a:ext uri="{FF2B5EF4-FFF2-40B4-BE49-F238E27FC236}">
                <a16:creationId xmlns:a16="http://schemas.microsoft.com/office/drawing/2014/main" id="{C93C6188-064F-4BB0-A3B4-8FEF8EA28FB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1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FC02E-9F91-43ED-B828-D0AFDC55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Vero: A Social Network with no Ads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Vero. The New Social Network Starting a Privacy Revolution.">
            <a:hlinkClick r:id="" action="ppaction://media"/>
            <a:extLst>
              <a:ext uri="{FF2B5EF4-FFF2-40B4-BE49-F238E27FC236}">
                <a16:creationId xmlns:a16="http://schemas.microsoft.com/office/drawing/2014/main" id="{FBAAD089-419C-43CE-BBB8-97822F33C22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1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D709-C3E1-468C-B8EA-0539448B6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498" y="908344"/>
            <a:ext cx="5244301" cy="15381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Online Tracking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F6BE903-9018-4466-98E8-4235977E1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73" y="1515785"/>
            <a:ext cx="3267942" cy="38178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91B9FE-4096-48EC-9D86-E415D8389BC9}"/>
              </a:ext>
            </a:extLst>
          </p:cNvPr>
          <p:cNvSpPr txBox="1"/>
          <p:nvPr/>
        </p:nvSpPr>
        <p:spPr>
          <a:xfrm>
            <a:off x="5970147" y="2479559"/>
            <a:ext cx="5383652" cy="3470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Surreptitious surveillance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Tracking and analysis of user’s online activities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Creation of detailed personal profiles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4456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B411-301B-4033-A1AE-3A7236B6E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Perils of Online Tracking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0134F3-AEAE-45E2-9B88-DD26D209DF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3710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263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E26052-9788-4363-BD8A-77B4F395E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Online Tracking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What do data brokers really know about us?">
            <a:hlinkClick r:id="" action="ppaction://media"/>
            <a:extLst>
              <a:ext uri="{FF2B5EF4-FFF2-40B4-BE49-F238E27FC236}">
                <a16:creationId xmlns:a16="http://schemas.microsoft.com/office/drawing/2014/main" id="{0454D1EF-5C01-4B91-B025-88385E1862E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CDD22E-4C92-4AE7-91D7-9EEFB2EEF6FC}"/>
              </a:ext>
            </a:extLst>
          </p:cNvPr>
          <p:cNvSpPr txBox="1"/>
          <p:nvPr/>
        </p:nvSpPr>
        <p:spPr>
          <a:xfrm>
            <a:off x="5523433" y="5786203"/>
            <a:ext cx="5794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Julia Angwin, investigative journalist and former senior reporter at ProPublica, talks on online tracking </a:t>
            </a:r>
          </a:p>
        </p:txBody>
      </p:sp>
    </p:spTree>
    <p:extLst>
      <p:ext uri="{BB962C8B-B14F-4D97-AF65-F5344CB8AC3E}">
        <p14:creationId xmlns:p14="http://schemas.microsoft.com/office/powerpoint/2010/main" val="374260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93904-0D0D-4246-862D-16B70DD4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9" y="312770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Targeted Advertising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CE536-E37D-454A-8E5B-C66B24281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36" y="1399793"/>
            <a:ext cx="8298469" cy="4717497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3200" dirty="0"/>
              <a:t>Tools provided by ad platform leverage consumer information to deliver advertisements more effectively</a:t>
            </a:r>
          </a:p>
        </p:txBody>
      </p:sp>
      <p:pic>
        <p:nvPicPr>
          <p:cNvPr id="7" name="Graphic 6" descr="Target Audience">
            <a:extLst>
              <a:ext uri="{FF2B5EF4-FFF2-40B4-BE49-F238E27FC236}">
                <a16:creationId xmlns:a16="http://schemas.microsoft.com/office/drawing/2014/main" id="{702700A6-0E1D-4E67-9BBC-7BB3F1EA4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53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93904-0D0D-4246-862D-16B70DD4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Perils of Targeted Advertising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EEE3D4-76CF-40F1-AB46-592453D372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8882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8036E33-F6A3-4345-AC3F-72346B434BE9}"/>
              </a:ext>
            </a:extLst>
          </p:cNvPr>
          <p:cNvSpPr txBox="1"/>
          <p:nvPr/>
        </p:nvSpPr>
        <p:spPr>
          <a:xfrm>
            <a:off x="5580106" y="5175724"/>
            <a:ext cx="1983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Drive-by attacks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659D3A-9942-4C9E-B8D9-2F7578D366E9}"/>
              </a:ext>
            </a:extLst>
          </p:cNvPr>
          <p:cNvSpPr/>
          <p:nvPr/>
        </p:nvSpPr>
        <p:spPr>
          <a:xfrm>
            <a:off x="4494438" y="5238297"/>
            <a:ext cx="897246" cy="89724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7" name="Rectangle 6" descr="Poi">
            <a:extLst>
              <a:ext uri="{FF2B5EF4-FFF2-40B4-BE49-F238E27FC236}">
                <a16:creationId xmlns:a16="http://schemas.microsoft.com/office/drawing/2014/main" id="{2A917DF1-8E5D-4DF5-BC80-5922CCBDFE38}"/>
              </a:ext>
            </a:extLst>
          </p:cNvPr>
          <p:cNvSpPr/>
          <p:nvPr/>
        </p:nvSpPr>
        <p:spPr>
          <a:xfrm>
            <a:off x="4682860" y="5426719"/>
            <a:ext cx="520402" cy="520402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633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4EE9C-FD49-407A-9E99-F632F658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2671011"/>
            <a:ext cx="5257803" cy="24271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600"/>
              <a:t>Search Engine Privacy: New Opportunities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1148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8AC4A27-7912-4677-B014-41A10A234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61" r="172"/>
          <a:stretch/>
        </p:blipFill>
        <p:spPr>
          <a:xfrm>
            <a:off x="5913124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9566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B03-76D9-4783-8963-9F920A37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Search Engines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F817023-99AB-46DB-818A-66A4BFB093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9514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2121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6042-FB69-45FC-B965-B417FE2A3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/>
              <a:t>Search Engine Woes: The Case of AOL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EF61F-369B-46BF-8497-DAFA54108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828128" cy="3450613"/>
          </a:xfrm>
        </p:spPr>
        <p:txBody>
          <a:bodyPr anchor="ctr">
            <a:noAutofit/>
          </a:bodyPr>
          <a:lstStyle/>
          <a:p>
            <a:r>
              <a:rPr lang="en-US" dirty="0"/>
              <a:t>Revealed 20 million search history records related to over 6,50,000 customers for researchers</a:t>
            </a:r>
          </a:p>
          <a:p>
            <a:r>
              <a:rPr lang="en-US" dirty="0"/>
              <a:t>User IDs were replaced by pseudonyms</a:t>
            </a:r>
          </a:p>
          <a:p>
            <a:r>
              <a:rPr lang="en-US" dirty="0"/>
              <a:t>Several users could be identified based solely on their search history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Search">
            <a:extLst>
              <a:ext uri="{FF2B5EF4-FFF2-40B4-BE49-F238E27FC236}">
                <a16:creationId xmlns:a16="http://schemas.microsoft.com/office/drawing/2014/main" id="{CA1289E8-DFF3-4BA3-8215-60BF920DA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72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633A-16DF-4C53-BE5D-B60536CC9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Search Engine Woes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C13FA1-AFDA-4A81-BC12-3AAEC8A211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1002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8951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9E480D-AE76-4485-B7E9-B267D2465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DuckDuckGo: Re-inventing the Internet Search</a:t>
            </a:r>
          </a:p>
        </p:txBody>
      </p: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A5412-CC72-4C7B-A60C-603E1AD87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dirty="0"/>
              <a:t>Goals: </a:t>
            </a:r>
          </a:p>
          <a:p>
            <a:pPr marL="971550" lvl="1" indent="-514350">
              <a:buAutoNum type="arabicParenR"/>
            </a:pPr>
            <a:r>
              <a:rPr lang="en-US" sz="2200" dirty="0"/>
              <a:t>Enhance online privacy</a:t>
            </a:r>
          </a:p>
          <a:p>
            <a:pPr marL="971550" lvl="1" indent="-514350">
              <a:buAutoNum type="arabicParenR"/>
            </a:pPr>
            <a:r>
              <a:rPr lang="en-US" sz="2200" dirty="0"/>
              <a:t>Increase the standard of trust online</a:t>
            </a:r>
          </a:p>
          <a:p>
            <a:pPr marL="0" indent="0">
              <a:buNone/>
            </a:pPr>
            <a:r>
              <a:rPr lang="en-US" sz="2200" dirty="0"/>
              <a:t>Challenges: </a:t>
            </a:r>
          </a:p>
          <a:p>
            <a:pPr marL="971550" lvl="1" indent="-514350">
              <a:buAutoNum type="arabicParenR"/>
            </a:pPr>
            <a:r>
              <a:rPr lang="en-US" sz="2200" dirty="0"/>
              <a:t>How to compete against organizations with massive resources? </a:t>
            </a:r>
          </a:p>
          <a:p>
            <a:pPr marL="971550" lvl="1" indent="-514350">
              <a:buAutoNum type="arabicParenR"/>
            </a:pPr>
            <a:r>
              <a:rPr lang="en-US" sz="2200" dirty="0"/>
              <a:t>How to reach the maximum number of privacy concerned  people but unaware of DDG’s existence?</a:t>
            </a:r>
          </a:p>
        </p:txBody>
      </p:sp>
    </p:spTree>
    <p:extLst>
      <p:ext uri="{BB962C8B-B14F-4D97-AF65-F5344CB8AC3E}">
        <p14:creationId xmlns:p14="http://schemas.microsoft.com/office/powerpoint/2010/main" val="144182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F2E55-DC4D-418F-81E2-6D97CC03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DuckDuckGo: Handling Privacy Owes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The Money Machine: What Google and Facebook Do With Your Data">
            <a:hlinkClick r:id="" action="ppaction://media"/>
            <a:extLst>
              <a:ext uri="{FF2B5EF4-FFF2-40B4-BE49-F238E27FC236}">
                <a16:creationId xmlns:a16="http://schemas.microsoft.com/office/drawing/2014/main" id="{1B6A7DCB-BE58-4D5F-8C96-BF3E480B2B5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1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5C75D7-7E07-45F1-BA52-097C3A12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DuckDuckGo: Handling Privacy Owes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Why Your Privacy Is Worth More Than You Think">
            <a:hlinkClick r:id="" action="ppaction://media"/>
            <a:extLst>
              <a:ext uri="{FF2B5EF4-FFF2-40B4-BE49-F238E27FC236}">
                <a16:creationId xmlns:a16="http://schemas.microsoft.com/office/drawing/2014/main" id="{54ADDAF6-2227-4A91-9F51-D95B2E90A71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53822" y="1589786"/>
            <a:ext cx="6553545" cy="36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AA13B8-FC24-48B8-8E63-406AB34B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Strategic Positioning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11B5B-897B-48E4-806B-104904EED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3200" dirty="0"/>
              <a:t>Needs-based positioning</a:t>
            </a:r>
          </a:p>
          <a:p>
            <a:r>
              <a:rPr lang="en-US" sz="3200" dirty="0"/>
              <a:t>Variety-based positioning</a:t>
            </a:r>
          </a:p>
          <a:p>
            <a:r>
              <a:rPr lang="en-US" sz="3200" dirty="0"/>
              <a:t>Access-based positioning</a:t>
            </a:r>
          </a:p>
        </p:txBody>
      </p:sp>
    </p:spTree>
    <p:extLst>
      <p:ext uri="{BB962C8B-B14F-4D97-AF65-F5344CB8AC3E}">
        <p14:creationId xmlns:p14="http://schemas.microsoft.com/office/powerpoint/2010/main" val="1904085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76152AB-DB4E-43E1-BE8B-9E2B5DE4C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2544CF4-9B52-4A7B-A4B3-88C72729B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743290"/>
          </a:xfrm>
          <a:prstGeom prst="rect">
            <a:avLst/>
          </a:prstGeom>
          <a:ln w="9525">
            <a:solidFill>
              <a:srgbClr val="EFEFEF"/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75862C5-5C00-4421-BC7B-9B7B86DBC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729038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01D5F2-2349-458A-A172-FEBCE4B37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47730"/>
            <a:ext cx="10168128" cy="2052034"/>
          </a:xfrm>
        </p:spPr>
        <p:txBody>
          <a:bodyPr>
            <a:normAutofit/>
          </a:bodyPr>
          <a:lstStyle/>
          <a:p>
            <a:r>
              <a:rPr lang="en-US" sz="4800" dirty="0"/>
              <a:t>DuckDuckGo’s Blue Ocean Strategy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440EF-9BE9-4AE9-8C28-00B02296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101050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CF5923E-AB68-493A-81A8-DBC7EE86D7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602105"/>
              </p:ext>
            </p:extLst>
          </p:nvPr>
        </p:nvGraphicFramePr>
        <p:xfrm>
          <a:off x="1115568" y="3241582"/>
          <a:ext cx="10168128" cy="2743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2852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5AA8-2F32-4B60-9155-6CD89B34E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Gaining a Sustainable Competitive Advantage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3F7101-75B1-48E5-9C15-C62B1C480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3449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5629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DDDA6-FE8D-4922-B41B-0D7ABAE06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Challenges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7C53DA-0CEB-47F9-A75A-BE7F996ED0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20019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6327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C9013-DC4B-478F-AAC1-F18443EEC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Future path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FFC5D-55FE-44BA-9855-EF1103428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988" y="3962400"/>
            <a:ext cx="7058025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What should DuckDuckGo do to overcome challenges?</a:t>
            </a:r>
          </a:p>
        </p:txBody>
      </p:sp>
    </p:spTree>
    <p:extLst>
      <p:ext uri="{BB962C8B-B14F-4D97-AF65-F5344CB8AC3E}">
        <p14:creationId xmlns:p14="http://schemas.microsoft.com/office/powerpoint/2010/main" val="2150155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456</Words>
  <Application>Microsoft Office PowerPoint</Application>
  <PresentationFormat>Widescreen</PresentationFormat>
  <Paragraphs>96</Paragraphs>
  <Slides>24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Cyber Security Risk Management</vt:lpstr>
      <vt:lpstr>OfficeMax: What Privacy?</vt:lpstr>
      <vt:lpstr>Privacy and Security as Business Opportunities</vt:lpstr>
      <vt:lpstr>Opportunities</vt:lpstr>
      <vt:lpstr>Adblock Plus: Saving You From Malvertising</vt:lpstr>
      <vt:lpstr>iPhone: Privacy Matters</vt:lpstr>
      <vt:lpstr>Vero: A Social Network with no Ads</vt:lpstr>
      <vt:lpstr>Online Tracking</vt:lpstr>
      <vt:lpstr>Perils of Online Tracking</vt:lpstr>
      <vt:lpstr>Online Tracking</vt:lpstr>
      <vt:lpstr>Targeted Advertising</vt:lpstr>
      <vt:lpstr>Perils of Targeted Advertising</vt:lpstr>
      <vt:lpstr>Search Engine Privacy: New Opportunities</vt:lpstr>
      <vt:lpstr>Search Engines</vt:lpstr>
      <vt:lpstr>Search Engine Woes: The Case of AOL</vt:lpstr>
      <vt:lpstr>Search Engine Woes</vt:lpstr>
      <vt:lpstr>DuckDuckGo: Re-inventing the Internet Search</vt:lpstr>
      <vt:lpstr>DuckDuckGo: Handling Privacy Owes</vt:lpstr>
      <vt:lpstr>DuckDuckGo: Handling Privacy Owes</vt:lpstr>
      <vt:lpstr>Strategic Positioning</vt:lpstr>
      <vt:lpstr>DuckDuckGo’s Blue Ocean Strategy</vt:lpstr>
      <vt:lpstr>Gaining a Sustainable Competitive Advantage</vt:lpstr>
      <vt:lpstr>Challenges</vt:lpstr>
      <vt:lpstr>Future path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Risk Management</dc:title>
  <dc:creator>Prof Sourya Joyee</dc:creator>
  <cp:lastModifiedBy>Prof Sourya Joyee</cp:lastModifiedBy>
  <cp:revision>13</cp:revision>
  <cp:lastPrinted>2019-12-07T09:52:21Z</cp:lastPrinted>
  <dcterms:created xsi:type="dcterms:W3CDTF">2019-12-07T03:48:35Z</dcterms:created>
  <dcterms:modified xsi:type="dcterms:W3CDTF">2019-12-07T12:27:19Z</dcterms:modified>
</cp:coreProperties>
</file>