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10" r:id="rId2"/>
    <p:sldId id="315" r:id="rId3"/>
    <p:sldId id="340" r:id="rId4"/>
    <p:sldId id="319" r:id="rId5"/>
    <p:sldId id="317" r:id="rId6"/>
    <p:sldId id="318" r:id="rId7"/>
    <p:sldId id="325" r:id="rId8"/>
    <p:sldId id="343" r:id="rId9"/>
    <p:sldId id="338" r:id="rId10"/>
    <p:sldId id="339" r:id="rId11"/>
    <p:sldId id="336" r:id="rId12"/>
    <p:sldId id="311" r:id="rId13"/>
    <p:sldId id="326" r:id="rId14"/>
    <p:sldId id="327" r:id="rId15"/>
    <p:sldId id="335" r:id="rId16"/>
    <p:sldId id="313" r:id="rId17"/>
    <p:sldId id="330" r:id="rId18"/>
    <p:sldId id="314" r:id="rId19"/>
    <p:sldId id="329" r:id="rId20"/>
    <p:sldId id="328" r:id="rId21"/>
    <p:sldId id="312" r:id="rId22"/>
    <p:sldId id="331" r:id="rId23"/>
    <p:sldId id="344" r:id="rId24"/>
    <p:sldId id="345" r:id="rId25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9216" autoAdjust="0"/>
  </p:normalViewPr>
  <p:slideViewPr>
    <p:cSldViewPr snapToGrid="0">
      <p:cViewPr varScale="1">
        <p:scale>
          <a:sx n="51" d="100"/>
          <a:sy n="51" d="100"/>
        </p:scale>
        <p:origin x="15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6" Type="http://schemas.openxmlformats.org/officeDocument/2006/relationships/image" Target="../media/image31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48.svg"/><Relationship Id="rId4" Type="http://schemas.openxmlformats.org/officeDocument/2006/relationships/image" Target="../media/image31.svg"/><Relationship Id="rId9" Type="http://schemas.openxmlformats.org/officeDocument/2006/relationships/image" Target="../media/image4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6" Type="http://schemas.openxmlformats.org/officeDocument/2006/relationships/image" Target="../media/image31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48.svg"/><Relationship Id="rId4" Type="http://schemas.openxmlformats.org/officeDocument/2006/relationships/image" Target="../media/image31.svg"/><Relationship Id="rId9" Type="http://schemas.openxmlformats.org/officeDocument/2006/relationships/image" Target="../media/image4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F6305E-6369-4C97-84F2-243AD1C3197C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C171D186-4C44-4C5B-8484-1B71C16C8F3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Behavioral data</a:t>
          </a:r>
        </a:p>
      </dgm:t>
    </dgm:pt>
    <dgm:pt modelId="{5BB024FF-42B3-4A9B-9EE0-C52F590637A1}" type="parTrans" cxnId="{EB5890D5-86DF-4DB0-AEB5-0CB78571BEA6}">
      <dgm:prSet/>
      <dgm:spPr/>
      <dgm:t>
        <a:bodyPr/>
        <a:lstStyle/>
        <a:p>
          <a:endParaRPr lang="en-US"/>
        </a:p>
      </dgm:t>
    </dgm:pt>
    <dgm:pt modelId="{1895BFA8-D077-4F5C-A95D-C3C30C4838E4}" type="sibTrans" cxnId="{EB5890D5-86DF-4DB0-AEB5-0CB78571BEA6}">
      <dgm:prSet/>
      <dgm:spPr/>
      <dgm:t>
        <a:bodyPr/>
        <a:lstStyle/>
        <a:p>
          <a:endParaRPr lang="en-US"/>
        </a:p>
      </dgm:t>
    </dgm:pt>
    <dgm:pt modelId="{A447A9F0-301B-4080-A54C-D45095A25D7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Purchase behavior</a:t>
          </a:r>
        </a:p>
      </dgm:t>
    </dgm:pt>
    <dgm:pt modelId="{CABC7F36-F832-4B11-BACC-F22AF5BB6C4E}" type="parTrans" cxnId="{1D93CC50-B343-4427-8933-AF47D1606502}">
      <dgm:prSet/>
      <dgm:spPr/>
      <dgm:t>
        <a:bodyPr/>
        <a:lstStyle/>
        <a:p>
          <a:endParaRPr lang="en-US"/>
        </a:p>
      </dgm:t>
    </dgm:pt>
    <dgm:pt modelId="{E4D2A120-1F73-4951-B4A8-F6FF58934DF0}" type="sibTrans" cxnId="{1D93CC50-B343-4427-8933-AF47D1606502}">
      <dgm:prSet/>
      <dgm:spPr/>
      <dgm:t>
        <a:bodyPr/>
        <a:lstStyle/>
        <a:p>
          <a:endParaRPr lang="en-US"/>
        </a:p>
      </dgm:t>
    </dgm:pt>
    <dgm:pt modelId="{A1AC7E75-BAC1-4CBE-98DE-1ED38B71C85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Spending methods</a:t>
          </a:r>
        </a:p>
      </dgm:t>
    </dgm:pt>
    <dgm:pt modelId="{FAE2F125-D7A2-45E3-9017-CD2FEC71FEAB}" type="parTrans" cxnId="{B1F6526D-505C-4775-BD14-47B0933F5794}">
      <dgm:prSet/>
      <dgm:spPr/>
      <dgm:t>
        <a:bodyPr/>
        <a:lstStyle/>
        <a:p>
          <a:endParaRPr lang="en-US"/>
        </a:p>
      </dgm:t>
    </dgm:pt>
    <dgm:pt modelId="{3FD7D562-BF0B-4D15-A897-4A10BE41237C}" type="sibTrans" cxnId="{B1F6526D-505C-4775-BD14-47B0933F5794}">
      <dgm:prSet/>
      <dgm:spPr/>
      <dgm:t>
        <a:bodyPr/>
        <a:lstStyle/>
        <a:p>
          <a:endParaRPr lang="en-US"/>
        </a:p>
      </dgm:t>
    </dgm:pt>
    <dgm:pt modelId="{9B5F9007-57F9-4449-B2CA-7232F0A895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Multicultural affinity</a:t>
          </a:r>
        </a:p>
      </dgm:t>
    </dgm:pt>
    <dgm:pt modelId="{C4969689-B6DB-40B8-9CF9-576D8F0C0475}" type="parTrans" cxnId="{268335F2-E142-40DF-868D-0B3559FFB005}">
      <dgm:prSet/>
      <dgm:spPr/>
      <dgm:t>
        <a:bodyPr/>
        <a:lstStyle/>
        <a:p>
          <a:endParaRPr lang="en-US"/>
        </a:p>
      </dgm:t>
    </dgm:pt>
    <dgm:pt modelId="{4AA564C2-D224-4611-82F2-9E6ED4F744B6}" type="sibTrans" cxnId="{268335F2-E142-40DF-868D-0B3559FFB005}">
      <dgm:prSet/>
      <dgm:spPr/>
      <dgm:t>
        <a:bodyPr/>
        <a:lstStyle/>
        <a:p>
          <a:endParaRPr lang="en-US"/>
        </a:p>
      </dgm:t>
    </dgm:pt>
    <dgm:pt modelId="{5498822B-4647-42EB-9754-989C42163E8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Consumer classification</a:t>
          </a:r>
        </a:p>
        <a:p>
          <a:pPr>
            <a:lnSpc>
              <a:spcPct val="100000"/>
            </a:lnSpc>
          </a:pPr>
          <a:r>
            <a:rPr lang="en-US" sz="2800" dirty="0"/>
            <a:t>Energy consumption</a:t>
          </a:r>
        </a:p>
      </dgm:t>
    </dgm:pt>
    <dgm:pt modelId="{718DA012-1D6D-480D-9648-3C13B41F8762}" type="parTrans" cxnId="{865ECFD5-9B58-4872-AECF-05708576763C}">
      <dgm:prSet/>
      <dgm:spPr/>
      <dgm:t>
        <a:bodyPr/>
        <a:lstStyle/>
        <a:p>
          <a:endParaRPr lang="en-US"/>
        </a:p>
      </dgm:t>
    </dgm:pt>
    <dgm:pt modelId="{A2BA1F2E-9B3C-4C2D-9E56-F9EBA84EC455}" type="sibTrans" cxnId="{865ECFD5-9B58-4872-AECF-05708576763C}">
      <dgm:prSet/>
      <dgm:spPr/>
      <dgm:t>
        <a:bodyPr/>
        <a:lstStyle/>
        <a:p>
          <a:endParaRPr lang="en-US"/>
        </a:p>
      </dgm:t>
    </dgm:pt>
    <dgm:pt modelId="{506FB181-9CE5-4A84-ABF9-28249DBBFA5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Demographic data</a:t>
          </a:r>
        </a:p>
      </dgm:t>
    </dgm:pt>
    <dgm:pt modelId="{C0261522-78EE-4D54-865F-5215E6836FC0}" type="parTrans" cxnId="{237842DC-B09B-487F-B796-E0C684E2A586}">
      <dgm:prSet/>
      <dgm:spPr/>
      <dgm:t>
        <a:bodyPr/>
        <a:lstStyle/>
        <a:p>
          <a:endParaRPr lang="en-US"/>
        </a:p>
      </dgm:t>
    </dgm:pt>
    <dgm:pt modelId="{79AAB131-93D0-4C0C-AB4D-55DE6A0B98DE}" type="sibTrans" cxnId="{237842DC-B09B-487F-B796-E0C684E2A586}">
      <dgm:prSet/>
      <dgm:spPr/>
      <dgm:t>
        <a:bodyPr/>
        <a:lstStyle/>
        <a:p>
          <a:endParaRPr lang="en-US"/>
        </a:p>
      </dgm:t>
    </dgm:pt>
    <dgm:pt modelId="{F4265030-DD86-4D8D-8ADE-71DD71B3DC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Education</a:t>
          </a:r>
        </a:p>
      </dgm:t>
    </dgm:pt>
    <dgm:pt modelId="{67FD3CDF-2CE3-416D-B494-13C0DE45545D}" type="parTrans" cxnId="{E35C3CEB-2555-4763-9C5A-59B3505C4C9A}">
      <dgm:prSet/>
      <dgm:spPr/>
      <dgm:t>
        <a:bodyPr/>
        <a:lstStyle/>
        <a:p>
          <a:endParaRPr lang="en-US"/>
        </a:p>
      </dgm:t>
    </dgm:pt>
    <dgm:pt modelId="{2C66D936-8143-4F7A-8B06-965BE41C6BF1}" type="sibTrans" cxnId="{E35C3CEB-2555-4763-9C5A-59B3505C4C9A}">
      <dgm:prSet/>
      <dgm:spPr/>
      <dgm:t>
        <a:bodyPr/>
        <a:lstStyle/>
        <a:p>
          <a:endParaRPr lang="en-US"/>
        </a:p>
      </dgm:t>
    </dgm:pt>
    <dgm:pt modelId="{29BCEB5E-57BD-4C99-8DED-84B32BBE736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Liquid assets</a:t>
          </a:r>
        </a:p>
      </dgm:t>
    </dgm:pt>
    <dgm:pt modelId="{95EFB1AD-01A6-4DBE-B261-2CF33E21303D}" type="parTrans" cxnId="{C9643645-942E-4810-9B81-786E79259517}">
      <dgm:prSet/>
      <dgm:spPr/>
      <dgm:t>
        <a:bodyPr/>
        <a:lstStyle/>
        <a:p>
          <a:endParaRPr lang="en-US"/>
        </a:p>
      </dgm:t>
    </dgm:pt>
    <dgm:pt modelId="{9B154C8A-40A4-411B-9C8F-59B3230BD342}" type="sibTrans" cxnId="{C9643645-942E-4810-9B81-786E79259517}">
      <dgm:prSet/>
      <dgm:spPr/>
      <dgm:t>
        <a:bodyPr/>
        <a:lstStyle/>
        <a:p>
          <a:endParaRPr lang="en-US"/>
        </a:p>
      </dgm:t>
    </dgm:pt>
    <dgm:pt modelId="{4B924E36-5A7C-4E53-BD1B-364770C1501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Politics</a:t>
          </a:r>
        </a:p>
      </dgm:t>
    </dgm:pt>
    <dgm:pt modelId="{8D283079-096F-4FEC-BC73-018E97970075}" type="parTrans" cxnId="{1D65AFA9-0101-4E53-8547-95E17A6AA1CB}">
      <dgm:prSet/>
      <dgm:spPr/>
      <dgm:t>
        <a:bodyPr/>
        <a:lstStyle/>
        <a:p>
          <a:endParaRPr lang="en-US"/>
        </a:p>
      </dgm:t>
    </dgm:pt>
    <dgm:pt modelId="{C36D25E2-84A3-4228-ABA8-A39E50CA3D73}" type="sibTrans" cxnId="{1D65AFA9-0101-4E53-8547-95E17A6AA1CB}">
      <dgm:prSet/>
      <dgm:spPr/>
      <dgm:t>
        <a:bodyPr/>
        <a:lstStyle/>
        <a:p>
          <a:endParaRPr lang="en-US"/>
        </a:p>
      </dgm:t>
    </dgm:pt>
    <dgm:pt modelId="{FD215B42-F001-4576-8EBA-29DC1501E36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Relationship</a:t>
          </a:r>
        </a:p>
        <a:p>
          <a:pPr>
            <a:lnSpc>
              <a:spcPct val="100000"/>
            </a:lnSpc>
          </a:pPr>
          <a:endParaRPr lang="en-US" sz="2800" dirty="0"/>
        </a:p>
      </dgm:t>
    </dgm:pt>
    <dgm:pt modelId="{FA162C2F-18CF-446F-9BD2-9AA0E5FBD3FE}" type="parTrans" cxnId="{0664E970-4C92-45FE-9D63-0CEF16558327}">
      <dgm:prSet/>
      <dgm:spPr/>
      <dgm:t>
        <a:bodyPr/>
        <a:lstStyle/>
        <a:p>
          <a:endParaRPr lang="en-US"/>
        </a:p>
      </dgm:t>
    </dgm:pt>
    <dgm:pt modelId="{45BCBB6E-BE49-42F3-87BF-B01EED1FAF50}" type="sibTrans" cxnId="{0664E970-4C92-45FE-9D63-0CEF16558327}">
      <dgm:prSet/>
      <dgm:spPr/>
      <dgm:t>
        <a:bodyPr/>
        <a:lstStyle/>
        <a:p>
          <a:endParaRPr lang="en-US"/>
        </a:p>
      </dgm:t>
    </dgm:pt>
    <dgm:pt modelId="{F7AE4141-3E89-4AD0-9A54-292B2E6027E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Interest data</a:t>
          </a:r>
        </a:p>
      </dgm:t>
    </dgm:pt>
    <dgm:pt modelId="{35892715-F3AE-451F-8075-126193824FB3}" type="parTrans" cxnId="{A0E9FCD6-E81B-4D56-A8C3-4BD073013F54}">
      <dgm:prSet/>
      <dgm:spPr/>
      <dgm:t>
        <a:bodyPr/>
        <a:lstStyle/>
        <a:p>
          <a:endParaRPr lang="en-US"/>
        </a:p>
      </dgm:t>
    </dgm:pt>
    <dgm:pt modelId="{0336CF11-8007-4A4D-919C-8DDEA6E4DC13}" type="sibTrans" cxnId="{A0E9FCD6-E81B-4D56-A8C3-4BD073013F54}">
      <dgm:prSet/>
      <dgm:spPr/>
      <dgm:t>
        <a:bodyPr/>
        <a:lstStyle/>
        <a:p>
          <a:endParaRPr lang="en-US"/>
        </a:p>
      </dgm:t>
    </dgm:pt>
    <dgm:pt modelId="{E9C291FD-AA02-4263-B4FF-7523216BB46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Entertainment</a:t>
          </a:r>
        </a:p>
      </dgm:t>
    </dgm:pt>
    <dgm:pt modelId="{50F32A2A-76F8-4FAA-9B6C-3803FFC9D0F8}" type="parTrans" cxnId="{73590DA8-A418-4E1D-BE7C-FC392794CCCB}">
      <dgm:prSet/>
      <dgm:spPr/>
      <dgm:t>
        <a:bodyPr/>
        <a:lstStyle/>
        <a:p>
          <a:endParaRPr lang="en-US"/>
        </a:p>
      </dgm:t>
    </dgm:pt>
    <dgm:pt modelId="{4450E71B-07B3-4970-AB4B-FE3030BFA3B9}" type="sibTrans" cxnId="{73590DA8-A418-4E1D-BE7C-FC392794CCCB}">
      <dgm:prSet/>
      <dgm:spPr/>
      <dgm:t>
        <a:bodyPr/>
        <a:lstStyle/>
        <a:p>
          <a:endParaRPr lang="en-US"/>
        </a:p>
      </dgm:t>
    </dgm:pt>
    <dgm:pt modelId="{12E2A49D-C04B-4B2B-8AD1-E65FD04B00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Fitness</a:t>
          </a:r>
        </a:p>
      </dgm:t>
    </dgm:pt>
    <dgm:pt modelId="{91BF99E6-BEE7-4C50-AF3A-FBCBBD635B98}" type="parTrans" cxnId="{769A5FEF-CD77-48D5-8C3E-4685FAD8650A}">
      <dgm:prSet/>
      <dgm:spPr/>
      <dgm:t>
        <a:bodyPr/>
        <a:lstStyle/>
        <a:p>
          <a:endParaRPr lang="en-US"/>
        </a:p>
      </dgm:t>
    </dgm:pt>
    <dgm:pt modelId="{CBACA461-DBF4-438A-8E24-9243759B4DA2}" type="sibTrans" cxnId="{769A5FEF-CD77-48D5-8C3E-4685FAD8650A}">
      <dgm:prSet/>
      <dgm:spPr/>
      <dgm:t>
        <a:bodyPr/>
        <a:lstStyle/>
        <a:p>
          <a:endParaRPr lang="en-US"/>
        </a:p>
      </dgm:t>
    </dgm:pt>
    <dgm:pt modelId="{6CBC3EF0-85DD-4B76-9C0D-5DE76DE0EF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Food and drink</a:t>
          </a:r>
        </a:p>
      </dgm:t>
    </dgm:pt>
    <dgm:pt modelId="{2426ED1B-65CA-4F64-A6D2-56057A6B5C12}" type="parTrans" cxnId="{7D43A779-D491-4031-80F9-395D5C9B18E6}">
      <dgm:prSet/>
      <dgm:spPr/>
      <dgm:t>
        <a:bodyPr/>
        <a:lstStyle/>
        <a:p>
          <a:endParaRPr lang="en-US"/>
        </a:p>
      </dgm:t>
    </dgm:pt>
    <dgm:pt modelId="{189D75F0-8150-4FAC-B92C-F3CBEADB725C}" type="sibTrans" cxnId="{7D43A779-D491-4031-80F9-395D5C9B18E6}">
      <dgm:prSet/>
      <dgm:spPr/>
      <dgm:t>
        <a:bodyPr/>
        <a:lstStyle/>
        <a:p>
          <a:endParaRPr lang="en-US"/>
        </a:p>
      </dgm:t>
    </dgm:pt>
    <dgm:pt modelId="{AC7829E1-594E-4E78-88FC-8B95B89013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/>
            <a:t>Hobbies and activities</a:t>
          </a:r>
        </a:p>
      </dgm:t>
    </dgm:pt>
    <dgm:pt modelId="{7FB89591-5B3C-409B-BCCE-F9805CBBF4CF}" type="parTrans" cxnId="{97B31D8C-9248-4D67-8597-23D1CC5512FE}">
      <dgm:prSet/>
      <dgm:spPr/>
      <dgm:t>
        <a:bodyPr/>
        <a:lstStyle/>
        <a:p>
          <a:endParaRPr lang="en-US"/>
        </a:p>
      </dgm:t>
    </dgm:pt>
    <dgm:pt modelId="{DABCDADF-0FEB-4EEB-BFD6-CF075B1126DF}" type="sibTrans" cxnId="{97B31D8C-9248-4D67-8597-23D1CC5512FE}">
      <dgm:prSet/>
      <dgm:spPr/>
      <dgm:t>
        <a:bodyPr/>
        <a:lstStyle/>
        <a:p>
          <a:endParaRPr lang="en-US"/>
        </a:p>
      </dgm:t>
    </dgm:pt>
    <dgm:pt modelId="{61511EF2-EFA5-41F8-91B9-13ABEBD87C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Shopping and fashion</a:t>
          </a:r>
        </a:p>
      </dgm:t>
    </dgm:pt>
    <dgm:pt modelId="{5E1871A7-F2D0-4833-B5AB-7DE0BE418611}" type="parTrans" cxnId="{98392038-7269-421E-8B46-BA08F4B62AB4}">
      <dgm:prSet/>
      <dgm:spPr/>
      <dgm:t>
        <a:bodyPr/>
        <a:lstStyle/>
        <a:p>
          <a:endParaRPr lang="en-US"/>
        </a:p>
      </dgm:t>
    </dgm:pt>
    <dgm:pt modelId="{B24E5A28-20CB-4FFD-9F26-4031C4EFA434}" type="sibTrans" cxnId="{98392038-7269-421E-8B46-BA08F4B62AB4}">
      <dgm:prSet/>
      <dgm:spPr/>
      <dgm:t>
        <a:bodyPr/>
        <a:lstStyle/>
        <a:p>
          <a:endParaRPr lang="en-US"/>
        </a:p>
      </dgm:t>
    </dgm:pt>
    <dgm:pt modelId="{A7B62646-B0EA-4D43-955C-FE615725AC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Sports and outdoor activities</a:t>
          </a:r>
        </a:p>
      </dgm:t>
    </dgm:pt>
    <dgm:pt modelId="{B745B89E-10B1-4529-BAB9-6F18FF850895}" type="parTrans" cxnId="{103C4661-811A-49E9-9185-A5714A41B85D}">
      <dgm:prSet/>
      <dgm:spPr/>
      <dgm:t>
        <a:bodyPr/>
        <a:lstStyle/>
        <a:p>
          <a:endParaRPr lang="en-US"/>
        </a:p>
      </dgm:t>
    </dgm:pt>
    <dgm:pt modelId="{56FD9E3F-6D76-4EBA-AF16-62E687FEAB3B}" type="sibTrans" cxnId="{103C4661-811A-49E9-9185-A5714A41B85D}">
      <dgm:prSet/>
      <dgm:spPr/>
      <dgm:t>
        <a:bodyPr/>
        <a:lstStyle/>
        <a:p>
          <a:endParaRPr lang="en-US"/>
        </a:p>
      </dgm:t>
    </dgm:pt>
    <dgm:pt modelId="{F510E275-68A1-47E5-ADFD-70366CAF417A}" type="pres">
      <dgm:prSet presAssocID="{53F6305E-6369-4C97-84F2-243AD1C3197C}" presName="root" presStyleCnt="0">
        <dgm:presLayoutVars>
          <dgm:dir/>
          <dgm:resizeHandles val="exact"/>
        </dgm:presLayoutVars>
      </dgm:prSet>
      <dgm:spPr/>
    </dgm:pt>
    <dgm:pt modelId="{08BEF509-A4D0-4F2B-8CE2-1BB8D577DA8A}" type="pres">
      <dgm:prSet presAssocID="{C171D186-4C44-4C5B-8484-1B71C16C8F37}" presName="compNode" presStyleCnt="0"/>
      <dgm:spPr/>
    </dgm:pt>
    <dgm:pt modelId="{42703941-F614-4ADC-BF60-BF25F26C5E62}" type="pres">
      <dgm:prSet presAssocID="{C171D186-4C44-4C5B-8484-1B71C16C8F3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25C288B6-1FCD-4845-9E1F-225B624CC550}" type="pres">
      <dgm:prSet presAssocID="{C171D186-4C44-4C5B-8484-1B71C16C8F37}" presName="iconSpace" presStyleCnt="0"/>
      <dgm:spPr/>
    </dgm:pt>
    <dgm:pt modelId="{294DACC9-D82B-473B-83BA-82AA34F01690}" type="pres">
      <dgm:prSet presAssocID="{C171D186-4C44-4C5B-8484-1B71C16C8F37}" presName="parTx" presStyleLbl="revTx" presStyleIdx="0" presStyleCnt="6">
        <dgm:presLayoutVars>
          <dgm:chMax val="0"/>
          <dgm:chPref val="0"/>
        </dgm:presLayoutVars>
      </dgm:prSet>
      <dgm:spPr/>
    </dgm:pt>
    <dgm:pt modelId="{ACE4D8EC-FA66-4F18-A522-3F389F4869D1}" type="pres">
      <dgm:prSet presAssocID="{C171D186-4C44-4C5B-8484-1B71C16C8F37}" presName="txSpace" presStyleCnt="0"/>
      <dgm:spPr/>
    </dgm:pt>
    <dgm:pt modelId="{8B402016-3333-4B29-A01A-A8AE3015C3B4}" type="pres">
      <dgm:prSet presAssocID="{C171D186-4C44-4C5B-8484-1B71C16C8F37}" presName="desTx" presStyleLbl="revTx" presStyleIdx="1" presStyleCnt="6" custScaleX="123245">
        <dgm:presLayoutVars/>
      </dgm:prSet>
      <dgm:spPr/>
    </dgm:pt>
    <dgm:pt modelId="{90C73A49-BB5F-47DD-88D8-3D59BA776200}" type="pres">
      <dgm:prSet presAssocID="{1895BFA8-D077-4F5C-A95D-C3C30C4838E4}" presName="sibTrans" presStyleCnt="0"/>
      <dgm:spPr/>
    </dgm:pt>
    <dgm:pt modelId="{1AA631C1-6B35-42D5-B95E-4293CC1DD572}" type="pres">
      <dgm:prSet presAssocID="{506FB181-9CE5-4A84-ABF9-28249DBBFA5C}" presName="compNode" presStyleCnt="0"/>
      <dgm:spPr/>
    </dgm:pt>
    <dgm:pt modelId="{671DAA2A-88C3-4D2F-B228-D947DE02CFC3}" type="pres">
      <dgm:prSet presAssocID="{506FB181-9CE5-4A84-ABF9-28249DBBFA5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EF812B72-EC8D-440B-9539-9D2EE302E128}" type="pres">
      <dgm:prSet presAssocID="{506FB181-9CE5-4A84-ABF9-28249DBBFA5C}" presName="iconSpace" presStyleCnt="0"/>
      <dgm:spPr/>
    </dgm:pt>
    <dgm:pt modelId="{6598411E-C452-401C-AC51-0147FA0D938A}" type="pres">
      <dgm:prSet presAssocID="{506FB181-9CE5-4A84-ABF9-28249DBBFA5C}" presName="parTx" presStyleLbl="revTx" presStyleIdx="2" presStyleCnt="6">
        <dgm:presLayoutVars>
          <dgm:chMax val="0"/>
          <dgm:chPref val="0"/>
        </dgm:presLayoutVars>
      </dgm:prSet>
      <dgm:spPr/>
    </dgm:pt>
    <dgm:pt modelId="{DCF178EA-D5F0-49D9-A25E-1C97F1278312}" type="pres">
      <dgm:prSet presAssocID="{506FB181-9CE5-4A84-ABF9-28249DBBFA5C}" presName="txSpace" presStyleCnt="0"/>
      <dgm:spPr/>
    </dgm:pt>
    <dgm:pt modelId="{BD3A2A57-0289-4A80-A3F4-EE6BB2A5D381}" type="pres">
      <dgm:prSet presAssocID="{506FB181-9CE5-4A84-ABF9-28249DBBFA5C}" presName="desTx" presStyleLbl="revTx" presStyleIdx="3" presStyleCnt="6">
        <dgm:presLayoutVars/>
      </dgm:prSet>
      <dgm:spPr/>
    </dgm:pt>
    <dgm:pt modelId="{37DB2753-97DB-4332-8FAF-B0431CA392E0}" type="pres">
      <dgm:prSet presAssocID="{79AAB131-93D0-4C0C-AB4D-55DE6A0B98DE}" presName="sibTrans" presStyleCnt="0"/>
      <dgm:spPr/>
    </dgm:pt>
    <dgm:pt modelId="{526BF0EE-E0B1-46ED-9A71-3C8D9424C95F}" type="pres">
      <dgm:prSet presAssocID="{F7AE4141-3E89-4AD0-9A54-292B2E6027E0}" presName="compNode" presStyleCnt="0"/>
      <dgm:spPr/>
    </dgm:pt>
    <dgm:pt modelId="{90FD9119-4B84-4D49-B3AB-220584F6222C}" type="pres">
      <dgm:prSet presAssocID="{F7AE4141-3E89-4AD0-9A54-292B2E6027E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ke"/>
        </a:ext>
      </dgm:extLst>
    </dgm:pt>
    <dgm:pt modelId="{D8E4B9B6-4703-49B4-8868-CF7CB6A79EDB}" type="pres">
      <dgm:prSet presAssocID="{F7AE4141-3E89-4AD0-9A54-292B2E6027E0}" presName="iconSpace" presStyleCnt="0"/>
      <dgm:spPr/>
    </dgm:pt>
    <dgm:pt modelId="{9B8D5A1F-7C04-4F67-BC6C-974F4DD70ED4}" type="pres">
      <dgm:prSet presAssocID="{F7AE4141-3E89-4AD0-9A54-292B2E6027E0}" presName="parTx" presStyleLbl="revTx" presStyleIdx="4" presStyleCnt="6">
        <dgm:presLayoutVars>
          <dgm:chMax val="0"/>
          <dgm:chPref val="0"/>
        </dgm:presLayoutVars>
      </dgm:prSet>
      <dgm:spPr/>
    </dgm:pt>
    <dgm:pt modelId="{4195AA98-1C06-4322-9D32-DE2EB1A155E4}" type="pres">
      <dgm:prSet presAssocID="{F7AE4141-3E89-4AD0-9A54-292B2E6027E0}" presName="txSpace" presStyleCnt="0"/>
      <dgm:spPr/>
    </dgm:pt>
    <dgm:pt modelId="{BF51207D-47E5-4A9D-BFC1-FA186951E489}" type="pres">
      <dgm:prSet presAssocID="{F7AE4141-3E89-4AD0-9A54-292B2E6027E0}" presName="desTx" presStyleLbl="revTx" presStyleIdx="5" presStyleCnt="6" custScaleX="134818">
        <dgm:presLayoutVars/>
      </dgm:prSet>
      <dgm:spPr/>
    </dgm:pt>
  </dgm:ptLst>
  <dgm:cxnLst>
    <dgm:cxn modelId="{3C8DC319-8A11-4641-8464-634B0E568F7C}" type="presOf" srcId="{F4265030-DD86-4D8D-8ADE-71DD71B3DC04}" destId="{BD3A2A57-0289-4A80-A3F4-EE6BB2A5D381}" srcOrd="0" destOrd="0" presId="urn:microsoft.com/office/officeart/2018/5/layout/CenteredIconLabelDescriptionList"/>
    <dgm:cxn modelId="{0DE76620-D13E-4443-AD9C-006380E53966}" type="presOf" srcId="{6CBC3EF0-85DD-4B76-9C0D-5DE76DE0EF7F}" destId="{BF51207D-47E5-4A9D-BFC1-FA186951E489}" srcOrd="0" destOrd="2" presId="urn:microsoft.com/office/officeart/2018/5/layout/CenteredIconLabelDescriptionList"/>
    <dgm:cxn modelId="{5DD5CA36-AEA0-40A4-8138-A6BB41079EAE}" type="presOf" srcId="{4B924E36-5A7C-4E53-BD1B-364770C1501E}" destId="{BD3A2A57-0289-4A80-A3F4-EE6BB2A5D381}" srcOrd="0" destOrd="2" presId="urn:microsoft.com/office/officeart/2018/5/layout/CenteredIconLabelDescriptionList"/>
    <dgm:cxn modelId="{98392038-7269-421E-8B46-BA08F4B62AB4}" srcId="{F7AE4141-3E89-4AD0-9A54-292B2E6027E0}" destId="{61511EF2-EFA5-41F8-91B9-13ABEBD87C51}" srcOrd="4" destOrd="0" parTransId="{5E1871A7-F2D0-4833-B5AB-7DE0BE418611}" sibTransId="{B24E5A28-20CB-4FFD-9F26-4031C4EFA434}"/>
    <dgm:cxn modelId="{86CA725E-9C80-4CF0-8FB0-539D19CB6427}" type="presOf" srcId="{AC7829E1-594E-4E78-88FC-8B95B8901377}" destId="{BF51207D-47E5-4A9D-BFC1-FA186951E489}" srcOrd="0" destOrd="3" presId="urn:microsoft.com/office/officeart/2018/5/layout/CenteredIconLabelDescriptionList"/>
    <dgm:cxn modelId="{103C4661-811A-49E9-9185-A5714A41B85D}" srcId="{F7AE4141-3E89-4AD0-9A54-292B2E6027E0}" destId="{A7B62646-B0EA-4D43-955C-FE615725ACA0}" srcOrd="5" destOrd="0" parTransId="{B745B89E-10B1-4529-BAB9-6F18FF850895}" sibTransId="{56FD9E3F-6D76-4EBA-AF16-62E687FEAB3B}"/>
    <dgm:cxn modelId="{9D649A62-B81D-4ED4-8606-E4715E598237}" type="presOf" srcId="{29BCEB5E-57BD-4C99-8DED-84B32BBE7366}" destId="{BD3A2A57-0289-4A80-A3F4-EE6BB2A5D381}" srcOrd="0" destOrd="1" presId="urn:microsoft.com/office/officeart/2018/5/layout/CenteredIconLabelDescriptionList"/>
    <dgm:cxn modelId="{C9643645-942E-4810-9B81-786E79259517}" srcId="{506FB181-9CE5-4A84-ABF9-28249DBBFA5C}" destId="{29BCEB5E-57BD-4C99-8DED-84B32BBE7366}" srcOrd="1" destOrd="0" parTransId="{95EFB1AD-01A6-4DBE-B261-2CF33E21303D}" sibTransId="{9B154C8A-40A4-411B-9C8F-59B3230BD342}"/>
    <dgm:cxn modelId="{25049A68-7F7E-4CCF-978E-0EE1D42C73AD}" type="presOf" srcId="{FD215B42-F001-4576-8EBA-29DC1501E367}" destId="{BD3A2A57-0289-4A80-A3F4-EE6BB2A5D381}" srcOrd="0" destOrd="3" presId="urn:microsoft.com/office/officeart/2018/5/layout/CenteredIconLabelDescriptionList"/>
    <dgm:cxn modelId="{B1F6526D-505C-4775-BD14-47B0933F5794}" srcId="{C171D186-4C44-4C5B-8484-1B71C16C8F37}" destId="{A1AC7E75-BAC1-4CBE-98DE-1ED38B71C852}" srcOrd="1" destOrd="0" parTransId="{FAE2F125-D7A2-45E3-9017-CD2FEC71FEAB}" sibTransId="{3FD7D562-BF0B-4D15-A897-4A10BE41237C}"/>
    <dgm:cxn modelId="{B79C7B70-566E-4B20-9426-D959597A44D9}" type="presOf" srcId="{61511EF2-EFA5-41F8-91B9-13ABEBD87C51}" destId="{BF51207D-47E5-4A9D-BFC1-FA186951E489}" srcOrd="0" destOrd="4" presId="urn:microsoft.com/office/officeart/2018/5/layout/CenteredIconLabelDescriptionList"/>
    <dgm:cxn modelId="{1D93CC50-B343-4427-8933-AF47D1606502}" srcId="{C171D186-4C44-4C5B-8484-1B71C16C8F37}" destId="{A447A9F0-301B-4080-A54C-D45095A25D78}" srcOrd="0" destOrd="0" parTransId="{CABC7F36-F832-4B11-BACC-F22AF5BB6C4E}" sibTransId="{E4D2A120-1F73-4951-B4A8-F6FF58934DF0}"/>
    <dgm:cxn modelId="{0664E970-4C92-45FE-9D63-0CEF16558327}" srcId="{506FB181-9CE5-4A84-ABF9-28249DBBFA5C}" destId="{FD215B42-F001-4576-8EBA-29DC1501E367}" srcOrd="3" destOrd="0" parTransId="{FA162C2F-18CF-446F-9BD2-9AA0E5FBD3FE}" sibTransId="{45BCBB6E-BE49-42F3-87BF-B01EED1FAF50}"/>
    <dgm:cxn modelId="{BAA4E375-BE62-40D8-9B93-C54E8287D012}" type="presOf" srcId="{C171D186-4C44-4C5B-8484-1B71C16C8F37}" destId="{294DACC9-D82B-473B-83BA-82AA34F01690}" srcOrd="0" destOrd="0" presId="urn:microsoft.com/office/officeart/2018/5/layout/CenteredIconLabelDescriptionList"/>
    <dgm:cxn modelId="{7D43A779-D491-4031-80F9-395D5C9B18E6}" srcId="{F7AE4141-3E89-4AD0-9A54-292B2E6027E0}" destId="{6CBC3EF0-85DD-4B76-9C0D-5DE76DE0EF7F}" srcOrd="2" destOrd="0" parTransId="{2426ED1B-65CA-4F64-A6D2-56057A6B5C12}" sibTransId="{189D75F0-8150-4FAC-B92C-F3CBEADB725C}"/>
    <dgm:cxn modelId="{97B31D8C-9248-4D67-8597-23D1CC5512FE}" srcId="{F7AE4141-3E89-4AD0-9A54-292B2E6027E0}" destId="{AC7829E1-594E-4E78-88FC-8B95B8901377}" srcOrd="3" destOrd="0" parTransId="{7FB89591-5B3C-409B-BCCE-F9805CBBF4CF}" sibTransId="{DABCDADF-0FEB-4EEB-BFD6-CF075B1126DF}"/>
    <dgm:cxn modelId="{1A18DF91-F7EE-45E9-871C-30607AFF7D63}" type="presOf" srcId="{53F6305E-6369-4C97-84F2-243AD1C3197C}" destId="{F510E275-68A1-47E5-ADFD-70366CAF417A}" srcOrd="0" destOrd="0" presId="urn:microsoft.com/office/officeart/2018/5/layout/CenteredIconLabelDescriptionList"/>
    <dgm:cxn modelId="{E7CD5696-D53B-4447-ABD9-647BCA7E420E}" type="presOf" srcId="{A7B62646-B0EA-4D43-955C-FE615725ACA0}" destId="{BF51207D-47E5-4A9D-BFC1-FA186951E489}" srcOrd="0" destOrd="5" presId="urn:microsoft.com/office/officeart/2018/5/layout/CenteredIconLabelDescriptionList"/>
    <dgm:cxn modelId="{73590DA8-A418-4E1D-BE7C-FC392794CCCB}" srcId="{F7AE4141-3E89-4AD0-9A54-292B2E6027E0}" destId="{E9C291FD-AA02-4263-B4FF-7523216BB468}" srcOrd="0" destOrd="0" parTransId="{50F32A2A-76F8-4FAA-9B6C-3803FFC9D0F8}" sibTransId="{4450E71B-07B3-4970-AB4B-FE3030BFA3B9}"/>
    <dgm:cxn modelId="{1D65AFA9-0101-4E53-8547-95E17A6AA1CB}" srcId="{506FB181-9CE5-4A84-ABF9-28249DBBFA5C}" destId="{4B924E36-5A7C-4E53-BD1B-364770C1501E}" srcOrd="2" destOrd="0" parTransId="{8D283079-096F-4FEC-BC73-018E97970075}" sibTransId="{C36D25E2-84A3-4228-ABA8-A39E50CA3D73}"/>
    <dgm:cxn modelId="{BA9A11BE-4E9D-481A-ACDB-F246204E975D}" type="presOf" srcId="{506FB181-9CE5-4A84-ABF9-28249DBBFA5C}" destId="{6598411E-C452-401C-AC51-0147FA0D938A}" srcOrd="0" destOrd="0" presId="urn:microsoft.com/office/officeart/2018/5/layout/CenteredIconLabelDescriptionList"/>
    <dgm:cxn modelId="{6881BCBE-BBE5-43DE-AC00-019D9634CD3C}" type="presOf" srcId="{F7AE4141-3E89-4AD0-9A54-292B2E6027E0}" destId="{9B8D5A1F-7C04-4F67-BC6C-974F4DD70ED4}" srcOrd="0" destOrd="0" presId="urn:microsoft.com/office/officeart/2018/5/layout/CenteredIconLabelDescriptionList"/>
    <dgm:cxn modelId="{A6BDE4C6-27A1-4391-BDD0-821D92E185A2}" type="presOf" srcId="{E9C291FD-AA02-4263-B4FF-7523216BB468}" destId="{BF51207D-47E5-4A9D-BFC1-FA186951E489}" srcOrd="0" destOrd="0" presId="urn:microsoft.com/office/officeart/2018/5/layout/CenteredIconLabelDescriptionList"/>
    <dgm:cxn modelId="{EB5890D5-86DF-4DB0-AEB5-0CB78571BEA6}" srcId="{53F6305E-6369-4C97-84F2-243AD1C3197C}" destId="{C171D186-4C44-4C5B-8484-1B71C16C8F37}" srcOrd="0" destOrd="0" parTransId="{5BB024FF-42B3-4A9B-9EE0-C52F590637A1}" sibTransId="{1895BFA8-D077-4F5C-A95D-C3C30C4838E4}"/>
    <dgm:cxn modelId="{865ECFD5-9B58-4872-AECF-05708576763C}" srcId="{C171D186-4C44-4C5B-8484-1B71C16C8F37}" destId="{5498822B-4647-42EB-9754-989C42163E8C}" srcOrd="3" destOrd="0" parTransId="{718DA012-1D6D-480D-9648-3C13B41F8762}" sibTransId="{A2BA1F2E-9B3C-4C2D-9E56-F9EBA84EC455}"/>
    <dgm:cxn modelId="{A0E9FCD6-E81B-4D56-A8C3-4BD073013F54}" srcId="{53F6305E-6369-4C97-84F2-243AD1C3197C}" destId="{F7AE4141-3E89-4AD0-9A54-292B2E6027E0}" srcOrd="2" destOrd="0" parTransId="{35892715-F3AE-451F-8075-126193824FB3}" sibTransId="{0336CF11-8007-4A4D-919C-8DDEA6E4DC13}"/>
    <dgm:cxn modelId="{B6E4E9D9-B489-4A8C-9EAB-D6BDA940CCEA}" type="presOf" srcId="{12E2A49D-C04B-4B2B-8AD1-E65FD04B005A}" destId="{BF51207D-47E5-4A9D-BFC1-FA186951E489}" srcOrd="0" destOrd="1" presId="urn:microsoft.com/office/officeart/2018/5/layout/CenteredIconLabelDescriptionList"/>
    <dgm:cxn modelId="{237842DC-B09B-487F-B796-E0C684E2A586}" srcId="{53F6305E-6369-4C97-84F2-243AD1C3197C}" destId="{506FB181-9CE5-4A84-ABF9-28249DBBFA5C}" srcOrd="1" destOrd="0" parTransId="{C0261522-78EE-4D54-865F-5215E6836FC0}" sibTransId="{79AAB131-93D0-4C0C-AB4D-55DE6A0B98DE}"/>
    <dgm:cxn modelId="{91D6A7DF-5D39-45AB-9215-E0553A877D10}" type="presOf" srcId="{A1AC7E75-BAC1-4CBE-98DE-1ED38B71C852}" destId="{8B402016-3333-4B29-A01A-A8AE3015C3B4}" srcOrd="0" destOrd="1" presId="urn:microsoft.com/office/officeart/2018/5/layout/CenteredIconLabelDescriptionList"/>
    <dgm:cxn modelId="{7D29F0E8-E1F4-4BF3-A058-DD221C13DC91}" type="presOf" srcId="{A447A9F0-301B-4080-A54C-D45095A25D78}" destId="{8B402016-3333-4B29-A01A-A8AE3015C3B4}" srcOrd="0" destOrd="0" presId="urn:microsoft.com/office/officeart/2018/5/layout/CenteredIconLabelDescriptionList"/>
    <dgm:cxn modelId="{4FF2BDE9-D58E-4D05-892D-D7B6CA88B3E0}" type="presOf" srcId="{9B5F9007-57F9-4449-B2CA-7232F0A895E5}" destId="{8B402016-3333-4B29-A01A-A8AE3015C3B4}" srcOrd="0" destOrd="2" presId="urn:microsoft.com/office/officeart/2018/5/layout/CenteredIconLabelDescriptionList"/>
    <dgm:cxn modelId="{E35C3CEB-2555-4763-9C5A-59B3505C4C9A}" srcId="{506FB181-9CE5-4A84-ABF9-28249DBBFA5C}" destId="{F4265030-DD86-4D8D-8ADE-71DD71B3DC04}" srcOrd="0" destOrd="0" parTransId="{67FD3CDF-2CE3-416D-B494-13C0DE45545D}" sibTransId="{2C66D936-8143-4F7A-8B06-965BE41C6BF1}"/>
    <dgm:cxn modelId="{769A5FEF-CD77-48D5-8C3E-4685FAD8650A}" srcId="{F7AE4141-3E89-4AD0-9A54-292B2E6027E0}" destId="{12E2A49D-C04B-4B2B-8AD1-E65FD04B005A}" srcOrd="1" destOrd="0" parTransId="{91BF99E6-BEE7-4C50-AF3A-FBCBBD635B98}" sibTransId="{CBACA461-DBF4-438A-8E24-9243759B4DA2}"/>
    <dgm:cxn modelId="{268335F2-E142-40DF-868D-0B3559FFB005}" srcId="{C171D186-4C44-4C5B-8484-1B71C16C8F37}" destId="{9B5F9007-57F9-4449-B2CA-7232F0A895E5}" srcOrd="2" destOrd="0" parTransId="{C4969689-B6DB-40B8-9CF9-576D8F0C0475}" sibTransId="{4AA564C2-D224-4611-82F2-9E6ED4F744B6}"/>
    <dgm:cxn modelId="{B290B0F3-345C-4FC3-BFE0-92418FC8AF5E}" type="presOf" srcId="{5498822B-4647-42EB-9754-989C42163E8C}" destId="{8B402016-3333-4B29-A01A-A8AE3015C3B4}" srcOrd="0" destOrd="3" presId="urn:microsoft.com/office/officeart/2018/5/layout/CenteredIconLabelDescriptionList"/>
    <dgm:cxn modelId="{68F66C3B-87CF-4A21-A5CE-38D372B596A0}" type="presParOf" srcId="{F510E275-68A1-47E5-ADFD-70366CAF417A}" destId="{08BEF509-A4D0-4F2B-8CE2-1BB8D577DA8A}" srcOrd="0" destOrd="0" presId="urn:microsoft.com/office/officeart/2018/5/layout/CenteredIconLabelDescriptionList"/>
    <dgm:cxn modelId="{7C6F01BB-A5A8-478F-B24F-F47075A34D6A}" type="presParOf" srcId="{08BEF509-A4D0-4F2B-8CE2-1BB8D577DA8A}" destId="{42703941-F614-4ADC-BF60-BF25F26C5E62}" srcOrd="0" destOrd="0" presId="urn:microsoft.com/office/officeart/2018/5/layout/CenteredIconLabelDescriptionList"/>
    <dgm:cxn modelId="{961ECD98-958D-4DC4-8424-D696AB1AA39F}" type="presParOf" srcId="{08BEF509-A4D0-4F2B-8CE2-1BB8D577DA8A}" destId="{25C288B6-1FCD-4845-9E1F-225B624CC550}" srcOrd="1" destOrd="0" presId="urn:microsoft.com/office/officeart/2018/5/layout/CenteredIconLabelDescriptionList"/>
    <dgm:cxn modelId="{163F663C-5E1F-4AD4-9560-DBC52B57CED0}" type="presParOf" srcId="{08BEF509-A4D0-4F2B-8CE2-1BB8D577DA8A}" destId="{294DACC9-D82B-473B-83BA-82AA34F01690}" srcOrd="2" destOrd="0" presId="urn:microsoft.com/office/officeart/2018/5/layout/CenteredIconLabelDescriptionList"/>
    <dgm:cxn modelId="{B1B573E5-93A6-4519-A94C-7AC371FFE39F}" type="presParOf" srcId="{08BEF509-A4D0-4F2B-8CE2-1BB8D577DA8A}" destId="{ACE4D8EC-FA66-4F18-A522-3F389F4869D1}" srcOrd="3" destOrd="0" presId="urn:microsoft.com/office/officeart/2018/5/layout/CenteredIconLabelDescriptionList"/>
    <dgm:cxn modelId="{096BACBB-7EAE-4831-837C-6A31B82864F3}" type="presParOf" srcId="{08BEF509-A4D0-4F2B-8CE2-1BB8D577DA8A}" destId="{8B402016-3333-4B29-A01A-A8AE3015C3B4}" srcOrd="4" destOrd="0" presId="urn:microsoft.com/office/officeart/2018/5/layout/CenteredIconLabelDescriptionList"/>
    <dgm:cxn modelId="{29D5D6B5-CCCF-4D0F-A457-56C5D2624035}" type="presParOf" srcId="{F510E275-68A1-47E5-ADFD-70366CAF417A}" destId="{90C73A49-BB5F-47DD-88D8-3D59BA776200}" srcOrd="1" destOrd="0" presId="urn:microsoft.com/office/officeart/2018/5/layout/CenteredIconLabelDescriptionList"/>
    <dgm:cxn modelId="{A799AF50-38B6-4796-BD26-EB9213D145BC}" type="presParOf" srcId="{F510E275-68A1-47E5-ADFD-70366CAF417A}" destId="{1AA631C1-6B35-42D5-B95E-4293CC1DD572}" srcOrd="2" destOrd="0" presId="urn:microsoft.com/office/officeart/2018/5/layout/CenteredIconLabelDescriptionList"/>
    <dgm:cxn modelId="{491409DB-3F1B-4F22-90E1-FFBBE765E9BB}" type="presParOf" srcId="{1AA631C1-6B35-42D5-B95E-4293CC1DD572}" destId="{671DAA2A-88C3-4D2F-B228-D947DE02CFC3}" srcOrd="0" destOrd="0" presId="urn:microsoft.com/office/officeart/2018/5/layout/CenteredIconLabelDescriptionList"/>
    <dgm:cxn modelId="{FA45D7E9-A585-481A-97BC-ED88F40C1D80}" type="presParOf" srcId="{1AA631C1-6B35-42D5-B95E-4293CC1DD572}" destId="{EF812B72-EC8D-440B-9539-9D2EE302E128}" srcOrd="1" destOrd="0" presId="urn:microsoft.com/office/officeart/2018/5/layout/CenteredIconLabelDescriptionList"/>
    <dgm:cxn modelId="{17290B64-DDA8-4AC5-9BDB-172E3DC48A72}" type="presParOf" srcId="{1AA631C1-6B35-42D5-B95E-4293CC1DD572}" destId="{6598411E-C452-401C-AC51-0147FA0D938A}" srcOrd="2" destOrd="0" presId="urn:microsoft.com/office/officeart/2018/5/layout/CenteredIconLabelDescriptionList"/>
    <dgm:cxn modelId="{C9D1680E-1769-41DA-8C64-9E14A33C5BA6}" type="presParOf" srcId="{1AA631C1-6B35-42D5-B95E-4293CC1DD572}" destId="{DCF178EA-D5F0-49D9-A25E-1C97F1278312}" srcOrd="3" destOrd="0" presId="urn:microsoft.com/office/officeart/2018/5/layout/CenteredIconLabelDescriptionList"/>
    <dgm:cxn modelId="{33BB88D8-5EE2-4DEB-A5CC-8623D3329AC4}" type="presParOf" srcId="{1AA631C1-6B35-42D5-B95E-4293CC1DD572}" destId="{BD3A2A57-0289-4A80-A3F4-EE6BB2A5D381}" srcOrd="4" destOrd="0" presId="urn:microsoft.com/office/officeart/2018/5/layout/CenteredIconLabelDescriptionList"/>
    <dgm:cxn modelId="{B2401D95-83FE-42B7-B223-05CDD93987ED}" type="presParOf" srcId="{F510E275-68A1-47E5-ADFD-70366CAF417A}" destId="{37DB2753-97DB-4332-8FAF-B0431CA392E0}" srcOrd="3" destOrd="0" presId="urn:microsoft.com/office/officeart/2018/5/layout/CenteredIconLabelDescriptionList"/>
    <dgm:cxn modelId="{EAB894E3-CD6F-43A0-8828-2E3BEFB0BCB4}" type="presParOf" srcId="{F510E275-68A1-47E5-ADFD-70366CAF417A}" destId="{526BF0EE-E0B1-46ED-9A71-3C8D9424C95F}" srcOrd="4" destOrd="0" presId="urn:microsoft.com/office/officeart/2018/5/layout/CenteredIconLabelDescriptionList"/>
    <dgm:cxn modelId="{ECBEBDA5-51F6-4419-B882-01218B19152E}" type="presParOf" srcId="{526BF0EE-E0B1-46ED-9A71-3C8D9424C95F}" destId="{90FD9119-4B84-4D49-B3AB-220584F6222C}" srcOrd="0" destOrd="0" presId="urn:microsoft.com/office/officeart/2018/5/layout/CenteredIconLabelDescriptionList"/>
    <dgm:cxn modelId="{394E1F18-B718-4DB4-937D-DF03FE64581E}" type="presParOf" srcId="{526BF0EE-E0B1-46ED-9A71-3C8D9424C95F}" destId="{D8E4B9B6-4703-49B4-8868-CF7CB6A79EDB}" srcOrd="1" destOrd="0" presId="urn:microsoft.com/office/officeart/2018/5/layout/CenteredIconLabelDescriptionList"/>
    <dgm:cxn modelId="{BC6774FB-0C7E-40AB-B451-BDBDD93834E9}" type="presParOf" srcId="{526BF0EE-E0B1-46ED-9A71-3C8D9424C95F}" destId="{9B8D5A1F-7C04-4F67-BC6C-974F4DD70ED4}" srcOrd="2" destOrd="0" presId="urn:microsoft.com/office/officeart/2018/5/layout/CenteredIconLabelDescriptionList"/>
    <dgm:cxn modelId="{D9976D35-054B-4B9D-A2A8-5D4EB6F50AC5}" type="presParOf" srcId="{526BF0EE-E0B1-46ED-9A71-3C8D9424C95F}" destId="{4195AA98-1C06-4322-9D32-DE2EB1A155E4}" srcOrd="3" destOrd="0" presId="urn:microsoft.com/office/officeart/2018/5/layout/CenteredIconLabelDescriptionList"/>
    <dgm:cxn modelId="{0F252089-60C9-4EAA-8196-F0E3B752CAF1}" type="presParOf" srcId="{526BF0EE-E0B1-46ED-9A71-3C8D9424C95F}" destId="{BF51207D-47E5-4A9D-BFC1-FA186951E489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48BC6A-174F-4E61-A241-EF340964C8D0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564E6E5-EDC2-4302-A040-F3C7FEDD1C4A}">
      <dgm:prSet/>
      <dgm:spPr/>
      <dgm:t>
        <a:bodyPr/>
        <a:lstStyle/>
        <a:p>
          <a:pPr>
            <a:defRPr b="1"/>
          </a:pPr>
          <a:r>
            <a:rPr lang="en-US"/>
            <a:t>Harmful consequences for users </a:t>
          </a:r>
        </a:p>
      </dgm:t>
    </dgm:pt>
    <dgm:pt modelId="{834A1959-5903-4375-A92A-B31AF766B7B1}" type="parTrans" cxnId="{072D0B0D-DDFD-4BBC-9C67-74CAEBA36D18}">
      <dgm:prSet/>
      <dgm:spPr/>
      <dgm:t>
        <a:bodyPr/>
        <a:lstStyle/>
        <a:p>
          <a:endParaRPr lang="en-US"/>
        </a:p>
      </dgm:t>
    </dgm:pt>
    <dgm:pt modelId="{AFF06709-5A11-4200-81FF-223C7903AEA4}" type="sibTrans" cxnId="{072D0B0D-DDFD-4BBC-9C67-74CAEBA36D18}">
      <dgm:prSet/>
      <dgm:spPr/>
      <dgm:t>
        <a:bodyPr/>
        <a:lstStyle/>
        <a:p>
          <a:endParaRPr lang="en-US"/>
        </a:p>
      </dgm:t>
    </dgm:pt>
    <dgm:pt modelId="{776AE303-236B-482E-B827-6391803AF52C}">
      <dgm:prSet/>
      <dgm:spPr/>
      <dgm:t>
        <a:bodyPr/>
        <a:lstStyle/>
        <a:p>
          <a:pPr>
            <a:defRPr b="1"/>
          </a:pPr>
          <a:r>
            <a:rPr lang="en-US"/>
            <a:t>Harmful consequences for the society at large</a:t>
          </a:r>
        </a:p>
      </dgm:t>
    </dgm:pt>
    <dgm:pt modelId="{39BC47D2-E52B-40FE-A95E-2933E2602C55}" type="parTrans" cxnId="{29950728-6D30-4348-9CFF-3EA148925642}">
      <dgm:prSet/>
      <dgm:spPr/>
      <dgm:t>
        <a:bodyPr/>
        <a:lstStyle/>
        <a:p>
          <a:endParaRPr lang="en-US"/>
        </a:p>
      </dgm:t>
    </dgm:pt>
    <dgm:pt modelId="{B5B401C9-A74D-4CC4-B0D3-07227756F61F}" type="sibTrans" cxnId="{29950728-6D30-4348-9CFF-3EA148925642}">
      <dgm:prSet/>
      <dgm:spPr/>
      <dgm:t>
        <a:bodyPr/>
        <a:lstStyle/>
        <a:p>
          <a:endParaRPr lang="en-US"/>
        </a:p>
      </dgm:t>
    </dgm:pt>
    <dgm:pt modelId="{22B72558-4D4B-41D6-B3E5-03B989A97B52}">
      <dgm:prSet/>
      <dgm:spPr/>
      <dgm:t>
        <a:bodyPr/>
        <a:lstStyle/>
        <a:p>
          <a:pPr>
            <a:defRPr b="1"/>
          </a:pPr>
          <a:r>
            <a:rPr lang="en-US"/>
            <a:t>Harmful consequences for the business</a:t>
          </a:r>
        </a:p>
      </dgm:t>
    </dgm:pt>
    <dgm:pt modelId="{66252F8B-A172-4B65-9FA0-41D202AEE925}" type="parTrans" cxnId="{ED2B24E9-D9D4-4D31-8140-F5DD18EEBF1E}">
      <dgm:prSet/>
      <dgm:spPr/>
      <dgm:t>
        <a:bodyPr/>
        <a:lstStyle/>
        <a:p>
          <a:endParaRPr lang="en-US"/>
        </a:p>
      </dgm:t>
    </dgm:pt>
    <dgm:pt modelId="{6CCBB6D9-553F-4CC3-BB76-4D13250B81FD}" type="sibTrans" cxnId="{ED2B24E9-D9D4-4D31-8140-F5DD18EEBF1E}">
      <dgm:prSet/>
      <dgm:spPr/>
      <dgm:t>
        <a:bodyPr/>
        <a:lstStyle/>
        <a:p>
          <a:endParaRPr lang="en-US"/>
        </a:p>
      </dgm:t>
    </dgm:pt>
    <dgm:pt modelId="{48D148AA-CCED-4532-B871-0EAC4E8135ED}">
      <dgm:prSet/>
      <dgm:spPr/>
      <dgm:t>
        <a:bodyPr/>
        <a:lstStyle/>
        <a:p>
          <a:r>
            <a:rPr lang="en-US"/>
            <a:t>Consumer backlash</a:t>
          </a:r>
        </a:p>
      </dgm:t>
    </dgm:pt>
    <dgm:pt modelId="{71F376EE-E557-44FF-A327-7D0FEDD452C0}" type="parTrans" cxnId="{4744CC25-A02F-4D43-B941-BF81A0C4A7D8}">
      <dgm:prSet/>
      <dgm:spPr/>
      <dgm:t>
        <a:bodyPr/>
        <a:lstStyle/>
        <a:p>
          <a:endParaRPr lang="en-US"/>
        </a:p>
      </dgm:t>
    </dgm:pt>
    <dgm:pt modelId="{306907AC-BAEF-4409-90E3-C3397D2B55A7}" type="sibTrans" cxnId="{4744CC25-A02F-4D43-B941-BF81A0C4A7D8}">
      <dgm:prSet/>
      <dgm:spPr/>
      <dgm:t>
        <a:bodyPr/>
        <a:lstStyle/>
        <a:p>
          <a:endParaRPr lang="en-US"/>
        </a:p>
      </dgm:t>
    </dgm:pt>
    <dgm:pt modelId="{A951F95B-5680-4281-AB0B-C1F49F2FD8AE}">
      <dgm:prSet/>
      <dgm:spPr/>
      <dgm:t>
        <a:bodyPr/>
        <a:lstStyle/>
        <a:p>
          <a:r>
            <a:rPr lang="en-US"/>
            <a:t>Harsher regulations</a:t>
          </a:r>
        </a:p>
      </dgm:t>
    </dgm:pt>
    <dgm:pt modelId="{2111E6FA-7F58-436A-8139-1E10471D7125}" type="parTrans" cxnId="{21AA15D0-0552-4540-9C5C-E88B21150BBD}">
      <dgm:prSet/>
      <dgm:spPr/>
      <dgm:t>
        <a:bodyPr/>
        <a:lstStyle/>
        <a:p>
          <a:endParaRPr lang="en-US"/>
        </a:p>
      </dgm:t>
    </dgm:pt>
    <dgm:pt modelId="{7B8DADCC-4BD6-4D31-B426-8C4C02EDB076}" type="sibTrans" cxnId="{21AA15D0-0552-4540-9C5C-E88B21150BBD}">
      <dgm:prSet/>
      <dgm:spPr/>
      <dgm:t>
        <a:bodyPr/>
        <a:lstStyle/>
        <a:p>
          <a:endParaRPr lang="en-US"/>
        </a:p>
      </dgm:t>
    </dgm:pt>
    <dgm:pt modelId="{6812E0E4-6B54-485E-8485-203EC9BC8F76}" type="pres">
      <dgm:prSet presAssocID="{C748BC6A-174F-4E61-A241-EF340964C8D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7D37B1E-1411-4488-BA40-932650A704FC}" type="pres">
      <dgm:prSet presAssocID="{F564E6E5-EDC2-4302-A040-F3C7FEDD1C4A}" presName="hierRoot1" presStyleCnt="0"/>
      <dgm:spPr/>
    </dgm:pt>
    <dgm:pt modelId="{8F301EF9-401D-48C9-A13D-9CFC93A3EA3C}" type="pres">
      <dgm:prSet presAssocID="{F564E6E5-EDC2-4302-A040-F3C7FEDD1C4A}" presName="composite" presStyleCnt="0"/>
      <dgm:spPr/>
    </dgm:pt>
    <dgm:pt modelId="{C6BEBC1B-75C2-4AA9-BC72-7E1F16F617C2}" type="pres">
      <dgm:prSet presAssocID="{F564E6E5-EDC2-4302-A040-F3C7FEDD1C4A}" presName="background" presStyleLbl="node0" presStyleIdx="0" presStyleCnt="3"/>
      <dgm:spPr/>
    </dgm:pt>
    <dgm:pt modelId="{1B48E297-E92C-4DC8-984E-CF867EC00653}" type="pres">
      <dgm:prSet presAssocID="{F564E6E5-EDC2-4302-A040-F3C7FEDD1C4A}" presName="text" presStyleLbl="fgAcc0" presStyleIdx="0" presStyleCnt="3">
        <dgm:presLayoutVars>
          <dgm:chPref val="3"/>
        </dgm:presLayoutVars>
      </dgm:prSet>
      <dgm:spPr/>
    </dgm:pt>
    <dgm:pt modelId="{67F34D24-BA42-4AFA-AE18-43EA39C30674}" type="pres">
      <dgm:prSet presAssocID="{F564E6E5-EDC2-4302-A040-F3C7FEDD1C4A}" presName="hierChild2" presStyleCnt="0"/>
      <dgm:spPr/>
    </dgm:pt>
    <dgm:pt modelId="{D2F6181D-2906-4C8D-9EDF-FAAC7C69F716}" type="pres">
      <dgm:prSet presAssocID="{776AE303-236B-482E-B827-6391803AF52C}" presName="hierRoot1" presStyleCnt="0"/>
      <dgm:spPr/>
    </dgm:pt>
    <dgm:pt modelId="{A1D0C418-519A-45B8-B01C-FE6C3CA9508A}" type="pres">
      <dgm:prSet presAssocID="{776AE303-236B-482E-B827-6391803AF52C}" presName="composite" presStyleCnt="0"/>
      <dgm:spPr/>
    </dgm:pt>
    <dgm:pt modelId="{B020F312-29D7-4E92-B167-6DC3F3FA43C6}" type="pres">
      <dgm:prSet presAssocID="{776AE303-236B-482E-B827-6391803AF52C}" presName="background" presStyleLbl="node0" presStyleIdx="1" presStyleCnt="3"/>
      <dgm:spPr/>
    </dgm:pt>
    <dgm:pt modelId="{9D4BB85A-0B1B-462C-9F2A-119C2F154C7E}" type="pres">
      <dgm:prSet presAssocID="{776AE303-236B-482E-B827-6391803AF52C}" presName="text" presStyleLbl="fgAcc0" presStyleIdx="1" presStyleCnt="3">
        <dgm:presLayoutVars>
          <dgm:chPref val="3"/>
        </dgm:presLayoutVars>
      </dgm:prSet>
      <dgm:spPr/>
    </dgm:pt>
    <dgm:pt modelId="{50AD7FDF-C629-4C2C-9E1F-D25728C71135}" type="pres">
      <dgm:prSet presAssocID="{776AE303-236B-482E-B827-6391803AF52C}" presName="hierChild2" presStyleCnt="0"/>
      <dgm:spPr/>
    </dgm:pt>
    <dgm:pt modelId="{AF838BBF-5D3F-4CD7-9925-EC2DD6646ED8}" type="pres">
      <dgm:prSet presAssocID="{22B72558-4D4B-41D6-B3E5-03B989A97B52}" presName="hierRoot1" presStyleCnt="0"/>
      <dgm:spPr/>
    </dgm:pt>
    <dgm:pt modelId="{51337FBB-240A-47B9-9CCD-DDE2DE63F284}" type="pres">
      <dgm:prSet presAssocID="{22B72558-4D4B-41D6-B3E5-03B989A97B52}" presName="composite" presStyleCnt="0"/>
      <dgm:spPr/>
    </dgm:pt>
    <dgm:pt modelId="{260903AA-A43C-488B-A293-9C6310043C2B}" type="pres">
      <dgm:prSet presAssocID="{22B72558-4D4B-41D6-B3E5-03B989A97B52}" presName="background" presStyleLbl="node0" presStyleIdx="2" presStyleCnt="3"/>
      <dgm:spPr/>
    </dgm:pt>
    <dgm:pt modelId="{AC4285BD-A5F7-42CE-BA57-E9D10156C925}" type="pres">
      <dgm:prSet presAssocID="{22B72558-4D4B-41D6-B3E5-03B989A97B52}" presName="text" presStyleLbl="fgAcc0" presStyleIdx="2" presStyleCnt="3">
        <dgm:presLayoutVars>
          <dgm:chPref val="3"/>
        </dgm:presLayoutVars>
      </dgm:prSet>
      <dgm:spPr/>
    </dgm:pt>
    <dgm:pt modelId="{9EBE83A8-4C7F-4C52-B643-E2FC5A3DB4A2}" type="pres">
      <dgm:prSet presAssocID="{22B72558-4D4B-41D6-B3E5-03B989A97B52}" presName="hierChild2" presStyleCnt="0"/>
      <dgm:spPr/>
    </dgm:pt>
    <dgm:pt modelId="{9DE1C2B8-35A1-44CF-9A4A-E4C38EB1CCA7}" type="pres">
      <dgm:prSet presAssocID="{71F376EE-E557-44FF-A327-7D0FEDD452C0}" presName="Name10" presStyleLbl="parChTrans1D2" presStyleIdx="0" presStyleCnt="2"/>
      <dgm:spPr/>
    </dgm:pt>
    <dgm:pt modelId="{87B7D174-DFAC-4609-A088-AABA73999EF9}" type="pres">
      <dgm:prSet presAssocID="{48D148AA-CCED-4532-B871-0EAC4E8135ED}" presName="hierRoot2" presStyleCnt="0"/>
      <dgm:spPr/>
    </dgm:pt>
    <dgm:pt modelId="{0E28FEF7-5FA8-48CF-BACE-94EA20AAC7E2}" type="pres">
      <dgm:prSet presAssocID="{48D148AA-CCED-4532-B871-0EAC4E8135ED}" presName="composite2" presStyleCnt="0"/>
      <dgm:spPr/>
    </dgm:pt>
    <dgm:pt modelId="{D21F3559-BB8F-4049-AC39-D3DC1187E9DE}" type="pres">
      <dgm:prSet presAssocID="{48D148AA-CCED-4532-B871-0EAC4E8135ED}" presName="background2" presStyleLbl="node2" presStyleIdx="0" presStyleCnt="2"/>
      <dgm:spPr/>
    </dgm:pt>
    <dgm:pt modelId="{27664100-F8F5-4E9D-A94B-B65DC5B88255}" type="pres">
      <dgm:prSet presAssocID="{48D148AA-CCED-4532-B871-0EAC4E8135ED}" presName="text2" presStyleLbl="fgAcc2" presStyleIdx="0" presStyleCnt="2">
        <dgm:presLayoutVars>
          <dgm:chPref val="3"/>
        </dgm:presLayoutVars>
      </dgm:prSet>
      <dgm:spPr/>
    </dgm:pt>
    <dgm:pt modelId="{5CB70B7F-8C02-46A9-8DDA-EF070FA2A525}" type="pres">
      <dgm:prSet presAssocID="{48D148AA-CCED-4532-B871-0EAC4E8135ED}" presName="hierChild3" presStyleCnt="0"/>
      <dgm:spPr/>
    </dgm:pt>
    <dgm:pt modelId="{F8407504-F2BE-4F39-918C-CF54409BF2AF}" type="pres">
      <dgm:prSet presAssocID="{2111E6FA-7F58-436A-8139-1E10471D7125}" presName="Name10" presStyleLbl="parChTrans1D2" presStyleIdx="1" presStyleCnt="2"/>
      <dgm:spPr/>
    </dgm:pt>
    <dgm:pt modelId="{FD138306-2D4B-4357-8C20-701D2D1CCB43}" type="pres">
      <dgm:prSet presAssocID="{A951F95B-5680-4281-AB0B-C1F49F2FD8AE}" presName="hierRoot2" presStyleCnt="0"/>
      <dgm:spPr/>
    </dgm:pt>
    <dgm:pt modelId="{826D7F42-7192-4DAD-8AD4-2477224918E5}" type="pres">
      <dgm:prSet presAssocID="{A951F95B-5680-4281-AB0B-C1F49F2FD8AE}" presName="composite2" presStyleCnt="0"/>
      <dgm:spPr/>
    </dgm:pt>
    <dgm:pt modelId="{D95E6A5C-B3A5-4410-A228-57A703B96E02}" type="pres">
      <dgm:prSet presAssocID="{A951F95B-5680-4281-AB0B-C1F49F2FD8AE}" presName="background2" presStyleLbl="node2" presStyleIdx="1" presStyleCnt="2"/>
      <dgm:spPr/>
    </dgm:pt>
    <dgm:pt modelId="{0B04EB27-8B40-425D-91BB-D905C58C920F}" type="pres">
      <dgm:prSet presAssocID="{A951F95B-5680-4281-AB0B-C1F49F2FD8AE}" presName="text2" presStyleLbl="fgAcc2" presStyleIdx="1" presStyleCnt="2">
        <dgm:presLayoutVars>
          <dgm:chPref val="3"/>
        </dgm:presLayoutVars>
      </dgm:prSet>
      <dgm:spPr/>
    </dgm:pt>
    <dgm:pt modelId="{C09F6FC3-ADC7-4A86-AEA2-07BD0BFE6ED6}" type="pres">
      <dgm:prSet presAssocID="{A951F95B-5680-4281-AB0B-C1F49F2FD8AE}" presName="hierChild3" presStyleCnt="0"/>
      <dgm:spPr/>
    </dgm:pt>
  </dgm:ptLst>
  <dgm:cxnLst>
    <dgm:cxn modelId="{072D0B0D-DDFD-4BBC-9C67-74CAEBA36D18}" srcId="{C748BC6A-174F-4E61-A241-EF340964C8D0}" destId="{F564E6E5-EDC2-4302-A040-F3C7FEDD1C4A}" srcOrd="0" destOrd="0" parTransId="{834A1959-5903-4375-A92A-B31AF766B7B1}" sibTransId="{AFF06709-5A11-4200-81FF-223C7903AEA4}"/>
    <dgm:cxn modelId="{4744CC25-A02F-4D43-B941-BF81A0C4A7D8}" srcId="{22B72558-4D4B-41D6-B3E5-03B989A97B52}" destId="{48D148AA-CCED-4532-B871-0EAC4E8135ED}" srcOrd="0" destOrd="0" parTransId="{71F376EE-E557-44FF-A327-7D0FEDD452C0}" sibTransId="{306907AC-BAEF-4409-90E3-C3397D2B55A7}"/>
    <dgm:cxn modelId="{22F37226-6B93-463C-8DEC-13EBB087BC91}" type="presOf" srcId="{776AE303-236B-482E-B827-6391803AF52C}" destId="{9D4BB85A-0B1B-462C-9F2A-119C2F154C7E}" srcOrd="0" destOrd="0" presId="urn:microsoft.com/office/officeart/2005/8/layout/hierarchy1"/>
    <dgm:cxn modelId="{29950728-6D30-4348-9CFF-3EA148925642}" srcId="{C748BC6A-174F-4E61-A241-EF340964C8D0}" destId="{776AE303-236B-482E-B827-6391803AF52C}" srcOrd="1" destOrd="0" parTransId="{39BC47D2-E52B-40FE-A95E-2933E2602C55}" sibTransId="{B5B401C9-A74D-4CC4-B0D3-07227756F61F}"/>
    <dgm:cxn modelId="{3F328428-D3CB-4168-AA6A-ABD6590C8E2E}" type="presOf" srcId="{2111E6FA-7F58-436A-8139-1E10471D7125}" destId="{F8407504-F2BE-4F39-918C-CF54409BF2AF}" srcOrd="0" destOrd="0" presId="urn:microsoft.com/office/officeart/2005/8/layout/hierarchy1"/>
    <dgm:cxn modelId="{10DB5D33-FB03-45F4-AC2D-1C9EEA6C27EF}" type="presOf" srcId="{71F376EE-E557-44FF-A327-7D0FEDD452C0}" destId="{9DE1C2B8-35A1-44CF-9A4A-E4C38EB1CCA7}" srcOrd="0" destOrd="0" presId="urn:microsoft.com/office/officeart/2005/8/layout/hierarchy1"/>
    <dgm:cxn modelId="{747E2A3F-1782-47C6-997E-03D2FCE04A92}" type="presOf" srcId="{48D148AA-CCED-4532-B871-0EAC4E8135ED}" destId="{27664100-F8F5-4E9D-A94B-B65DC5B88255}" srcOrd="0" destOrd="0" presId="urn:microsoft.com/office/officeart/2005/8/layout/hierarchy1"/>
    <dgm:cxn modelId="{B3126F66-7BF7-4DFC-BA44-26E95CFDAF8F}" type="presOf" srcId="{F564E6E5-EDC2-4302-A040-F3C7FEDD1C4A}" destId="{1B48E297-E92C-4DC8-984E-CF867EC00653}" srcOrd="0" destOrd="0" presId="urn:microsoft.com/office/officeart/2005/8/layout/hierarchy1"/>
    <dgm:cxn modelId="{212C24AF-FB34-4FE0-850C-BACFF5D0E41E}" type="presOf" srcId="{A951F95B-5680-4281-AB0B-C1F49F2FD8AE}" destId="{0B04EB27-8B40-425D-91BB-D905C58C920F}" srcOrd="0" destOrd="0" presId="urn:microsoft.com/office/officeart/2005/8/layout/hierarchy1"/>
    <dgm:cxn modelId="{21AA15D0-0552-4540-9C5C-E88B21150BBD}" srcId="{22B72558-4D4B-41D6-B3E5-03B989A97B52}" destId="{A951F95B-5680-4281-AB0B-C1F49F2FD8AE}" srcOrd="1" destOrd="0" parTransId="{2111E6FA-7F58-436A-8139-1E10471D7125}" sibTransId="{7B8DADCC-4BD6-4D31-B426-8C4C02EDB076}"/>
    <dgm:cxn modelId="{E00627D1-52F3-414D-AEC9-E790900A6BD7}" type="presOf" srcId="{22B72558-4D4B-41D6-B3E5-03B989A97B52}" destId="{AC4285BD-A5F7-42CE-BA57-E9D10156C925}" srcOrd="0" destOrd="0" presId="urn:microsoft.com/office/officeart/2005/8/layout/hierarchy1"/>
    <dgm:cxn modelId="{ED2B24E9-D9D4-4D31-8140-F5DD18EEBF1E}" srcId="{C748BC6A-174F-4E61-A241-EF340964C8D0}" destId="{22B72558-4D4B-41D6-B3E5-03B989A97B52}" srcOrd="2" destOrd="0" parTransId="{66252F8B-A172-4B65-9FA0-41D202AEE925}" sibTransId="{6CCBB6D9-553F-4CC3-BB76-4D13250B81FD}"/>
    <dgm:cxn modelId="{F01D48F3-CD2F-4022-8CC3-B17786ED1AE1}" type="presOf" srcId="{C748BC6A-174F-4E61-A241-EF340964C8D0}" destId="{6812E0E4-6B54-485E-8485-203EC9BC8F76}" srcOrd="0" destOrd="0" presId="urn:microsoft.com/office/officeart/2005/8/layout/hierarchy1"/>
    <dgm:cxn modelId="{1CBC74F9-BEF3-4A19-A536-1EAFFF94F909}" type="presParOf" srcId="{6812E0E4-6B54-485E-8485-203EC9BC8F76}" destId="{B7D37B1E-1411-4488-BA40-932650A704FC}" srcOrd="0" destOrd="0" presId="urn:microsoft.com/office/officeart/2005/8/layout/hierarchy1"/>
    <dgm:cxn modelId="{CC9BA32F-E472-4A01-81D4-30E9D9D4F8F1}" type="presParOf" srcId="{B7D37B1E-1411-4488-BA40-932650A704FC}" destId="{8F301EF9-401D-48C9-A13D-9CFC93A3EA3C}" srcOrd="0" destOrd="0" presId="urn:microsoft.com/office/officeart/2005/8/layout/hierarchy1"/>
    <dgm:cxn modelId="{794E3EBA-275C-4048-83B0-59015FDCFE62}" type="presParOf" srcId="{8F301EF9-401D-48C9-A13D-9CFC93A3EA3C}" destId="{C6BEBC1B-75C2-4AA9-BC72-7E1F16F617C2}" srcOrd="0" destOrd="0" presId="urn:microsoft.com/office/officeart/2005/8/layout/hierarchy1"/>
    <dgm:cxn modelId="{3341FB6A-CF30-4AB0-BAA4-5AF5B085073E}" type="presParOf" srcId="{8F301EF9-401D-48C9-A13D-9CFC93A3EA3C}" destId="{1B48E297-E92C-4DC8-984E-CF867EC00653}" srcOrd="1" destOrd="0" presId="urn:microsoft.com/office/officeart/2005/8/layout/hierarchy1"/>
    <dgm:cxn modelId="{CD2F51DD-43F5-432B-BC0A-022DBF33EA4F}" type="presParOf" srcId="{B7D37B1E-1411-4488-BA40-932650A704FC}" destId="{67F34D24-BA42-4AFA-AE18-43EA39C30674}" srcOrd="1" destOrd="0" presId="urn:microsoft.com/office/officeart/2005/8/layout/hierarchy1"/>
    <dgm:cxn modelId="{156DF9CF-9C43-4DFF-A1B3-9ED38817AC50}" type="presParOf" srcId="{6812E0E4-6B54-485E-8485-203EC9BC8F76}" destId="{D2F6181D-2906-4C8D-9EDF-FAAC7C69F716}" srcOrd="1" destOrd="0" presId="urn:microsoft.com/office/officeart/2005/8/layout/hierarchy1"/>
    <dgm:cxn modelId="{488DD752-9570-49F7-9446-CE43C5CCC3AD}" type="presParOf" srcId="{D2F6181D-2906-4C8D-9EDF-FAAC7C69F716}" destId="{A1D0C418-519A-45B8-B01C-FE6C3CA9508A}" srcOrd="0" destOrd="0" presId="urn:microsoft.com/office/officeart/2005/8/layout/hierarchy1"/>
    <dgm:cxn modelId="{CFCF6673-B984-4949-957D-ECAB2F53339D}" type="presParOf" srcId="{A1D0C418-519A-45B8-B01C-FE6C3CA9508A}" destId="{B020F312-29D7-4E92-B167-6DC3F3FA43C6}" srcOrd="0" destOrd="0" presId="urn:microsoft.com/office/officeart/2005/8/layout/hierarchy1"/>
    <dgm:cxn modelId="{9423942A-99B2-4960-9EDF-067A2FF49038}" type="presParOf" srcId="{A1D0C418-519A-45B8-B01C-FE6C3CA9508A}" destId="{9D4BB85A-0B1B-462C-9F2A-119C2F154C7E}" srcOrd="1" destOrd="0" presId="urn:microsoft.com/office/officeart/2005/8/layout/hierarchy1"/>
    <dgm:cxn modelId="{D44C8B69-3880-4ABB-857B-BAE0CC8D7C75}" type="presParOf" srcId="{D2F6181D-2906-4C8D-9EDF-FAAC7C69F716}" destId="{50AD7FDF-C629-4C2C-9E1F-D25728C71135}" srcOrd="1" destOrd="0" presId="urn:microsoft.com/office/officeart/2005/8/layout/hierarchy1"/>
    <dgm:cxn modelId="{7817A0C3-03B6-461B-A4B4-5E311D47DEF3}" type="presParOf" srcId="{6812E0E4-6B54-485E-8485-203EC9BC8F76}" destId="{AF838BBF-5D3F-4CD7-9925-EC2DD6646ED8}" srcOrd="2" destOrd="0" presId="urn:microsoft.com/office/officeart/2005/8/layout/hierarchy1"/>
    <dgm:cxn modelId="{B09E9601-FCBE-42A8-95A7-7DD09DA44B60}" type="presParOf" srcId="{AF838BBF-5D3F-4CD7-9925-EC2DD6646ED8}" destId="{51337FBB-240A-47B9-9CCD-DDE2DE63F284}" srcOrd="0" destOrd="0" presId="urn:microsoft.com/office/officeart/2005/8/layout/hierarchy1"/>
    <dgm:cxn modelId="{A32B3038-3334-48EE-98AE-35FBA1E2CA96}" type="presParOf" srcId="{51337FBB-240A-47B9-9CCD-DDE2DE63F284}" destId="{260903AA-A43C-488B-A293-9C6310043C2B}" srcOrd="0" destOrd="0" presId="urn:microsoft.com/office/officeart/2005/8/layout/hierarchy1"/>
    <dgm:cxn modelId="{2E600EE7-77D2-428C-8706-0F7E43A81173}" type="presParOf" srcId="{51337FBB-240A-47B9-9CCD-DDE2DE63F284}" destId="{AC4285BD-A5F7-42CE-BA57-E9D10156C925}" srcOrd="1" destOrd="0" presId="urn:microsoft.com/office/officeart/2005/8/layout/hierarchy1"/>
    <dgm:cxn modelId="{45EE71DB-6BB1-4757-ADE7-70952E6B83C7}" type="presParOf" srcId="{AF838BBF-5D3F-4CD7-9925-EC2DD6646ED8}" destId="{9EBE83A8-4C7F-4C52-B643-E2FC5A3DB4A2}" srcOrd="1" destOrd="0" presId="urn:microsoft.com/office/officeart/2005/8/layout/hierarchy1"/>
    <dgm:cxn modelId="{2A3E7666-EE07-4055-A850-309E64F83CF5}" type="presParOf" srcId="{9EBE83A8-4C7F-4C52-B643-E2FC5A3DB4A2}" destId="{9DE1C2B8-35A1-44CF-9A4A-E4C38EB1CCA7}" srcOrd="0" destOrd="0" presId="urn:microsoft.com/office/officeart/2005/8/layout/hierarchy1"/>
    <dgm:cxn modelId="{E2635980-6462-4698-B9AA-0F7AA2A37DDF}" type="presParOf" srcId="{9EBE83A8-4C7F-4C52-B643-E2FC5A3DB4A2}" destId="{87B7D174-DFAC-4609-A088-AABA73999EF9}" srcOrd="1" destOrd="0" presId="urn:microsoft.com/office/officeart/2005/8/layout/hierarchy1"/>
    <dgm:cxn modelId="{D4CCDE57-B378-48C0-98EA-452450947A63}" type="presParOf" srcId="{87B7D174-DFAC-4609-A088-AABA73999EF9}" destId="{0E28FEF7-5FA8-48CF-BACE-94EA20AAC7E2}" srcOrd="0" destOrd="0" presId="urn:microsoft.com/office/officeart/2005/8/layout/hierarchy1"/>
    <dgm:cxn modelId="{7C78FD04-C536-4C97-93A7-AF712A56341C}" type="presParOf" srcId="{0E28FEF7-5FA8-48CF-BACE-94EA20AAC7E2}" destId="{D21F3559-BB8F-4049-AC39-D3DC1187E9DE}" srcOrd="0" destOrd="0" presId="urn:microsoft.com/office/officeart/2005/8/layout/hierarchy1"/>
    <dgm:cxn modelId="{3FF37DEA-B1F0-4562-96A1-598BBA0C0F46}" type="presParOf" srcId="{0E28FEF7-5FA8-48CF-BACE-94EA20AAC7E2}" destId="{27664100-F8F5-4E9D-A94B-B65DC5B88255}" srcOrd="1" destOrd="0" presId="urn:microsoft.com/office/officeart/2005/8/layout/hierarchy1"/>
    <dgm:cxn modelId="{479F5381-F706-41EE-8CAE-E6773E337B83}" type="presParOf" srcId="{87B7D174-DFAC-4609-A088-AABA73999EF9}" destId="{5CB70B7F-8C02-46A9-8DDA-EF070FA2A525}" srcOrd="1" destOrd="0" presId="urn:microsoft.com/office/officeart/2005/8/layout/hierarchy1"/>
    <dgm:cxn modelId="{CD439738-DCC7-4F1E-AABC-F979224C9299}" type="presParOf" srcId="{9EBE83A8-4C7F-4C52-B643-E2FC5A3DB4A2}" destId="{F8407504-F2BE-4F39-918C-CF54409BF2AF}" srcOrd="2" destOrd="0" presId="urn:microsoft.com/office/officeart/2005/8/layout/hierarchy1"/>
    <dgm:cxn modelId="{449E72E9-7471-4426-9BB7-2BC3858CB2E4}" type="presParOf" srcId="{9EBE83A8-4C7F-4C52-B643-E2FC5A3DB4A2}" destId="{FD138306-2D4B-4357-8C20-701D2D1CCB43}" srcOrd="3" destOrd="0" presId="urn:microsoft.com/office/officeart/2005/8/layout/hierarchy1"/>
    <dgm:cxn modelId="{ADD3551F-7D7F-4B1E-9858-920CC49B608D}" type="presParOf" srcId="{FD138306-2D4B-4357-8C20-701D2D1CCB43}" destId="{826D7F42-7192-4DAD-8AD4-2477224918E5}" srcOrd="0" destOrd="0" presId="urn:microsoft.com/office/officeart/2005/8/layout/hierarchy1"/>
    <dgm:cxn modelId="{9133A56C-113B-4E48-BA21-7FB2F67019B4}" type="presParOf" srcId="{826D7F42-7192-4DAD-8AD4-2477224918E5}" destId="{D95E6A5C-B3A5-4410-A228-57A703B96E02}" srcOrd="0" destOrd="0" presId="urn:microsoft.com/office/officeart/2005/8/layout/hierarchy1"/>
    <dgm:cxn modelId="{7A3618FF-FADD-4FE1-BA18-F371EDA2C449}" type="presParOf" srcId="{826D7F42-7192-4DAD-8AD4-2477224918E5}" destId="{0B04EB27-8B40-425D-91BB-D905C58C920F}" srcOrd="1" destOrd="0" presId="urn:microsoft.com/office/officeart/2005/8/layout/hierarchy1"/>
    <dgm:cxn modelId="{26665E01-CACF-423F-A4A2-7F2C1F28B62C}" type="presParOf" srcId="{FD138306-2D4B-4357-8C20-701D2D1CCB43}" destId="{C09F6FC3-ADC7-4A86-AEA2-07BD0BFE6ED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A08373-D09B-44ED-B51A-93AB9F272AC2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6638014-E6F0-49D9-A317-D0B180FD5051}">
      <dgm:prSet/>
      <dgm:spPr/>
      <dgm:t>
        <a:bodyPr/>
        <a:lstStyle/>
        <a:p>
          <a:r>
            <a:rPr lang="en-US"/>
            <a:t>Protect your brand</a:t>
          </a:r>
        </a:p>
      </dgm:t>
    </dgm:pt>
    <dgm:pt modelId="{13555746-D205-455F-B3AD-15D628819732}" type="parTrans" cxnId="{F31A1BFB-D683-4B94-A23E-E51819C935EB}">
      <dgm:prSet/>
      <dgm:spPr/>
      <dgm:t>
        <a:bodyPr/>
        <a:lstStyle/>
        <a:p>
          <a:endParaRPr lang="en-US"/>
        </a:p>
      </dgm:t>
    </dgm:pt>
    <dgm:pt modelId="{C97485A0-A58E-4EFF-A81C-B94CF2D2A0C6}" type="sibTrans" cxnId="{F31A1BFB-D683-4B94-A23E-E51819C935EB}">
      <dgm:prSet/>
      <dgm:spPr/>
      <dgm:t>
        <a:bodyPr/>
        <a:lstStyle/>
        <a:p>
          <a:endParaRPr lang="en-US"/>
        </a:p>
      </dgm:t>
    </dgm:pt>
    <dgm:pt modelId="{1787A4C0-DF29-453A-994A-32C53DCF9011}">
      <dgm:prSet/>
      <dgm:spPr/>
      <dgm:t>
        <a:bodyPr/>
        <a:lstStyle/>
        <a:p>
          <a:r>
            <a:rPr lang="en-US" dirty="0"/>
            <a:t>Gaining competitive advantage</a:t>
          </a:r>
        </a:p>
      </dgm:t>
    </dgm:pt>
    <dgm:pt modelId="{04CAAF5F-8C3C-46B7-8BA6-FD3522F399DA}" type="parTrans" cxnId="{712FDDB0-0CEA-4EDF-8C50-C15A91D3AB73}">
      <dgm:prSet/>
      <dgm:spPr/>
      <dgm:t>
        <a:bodyPr/>
        <a:lstStyle/>
        <a:p>
          <a:endParaRPr lang="en-US"/>
        </a:p>
      </dgm:t>
    </dgm:pt>
    <dgm:pt modelId="{8807C085-972B-4289-BB75-CE7DABA11869}" type="sibTrans" cxnId="{712FDDB0-0CEA-4EDF-8C50-C15A91D3AB73}">
      <dgm:prSet/>
      <dgm:spPr/>
      <dgm:t>
        <a:bodyPr/>
        <a:lstStyle/>
        <a:p>
          <a:endParaRPr lang="en-US"/>
        </a:p>
      </dgm:t>
    </dgm:pt>
    <dgm:pt modelId="{B9523D44-EBE8-40E9-9E90-5ACF215781BE}">
      <dgm:prSet/>
      <dgm:spPr/>
      <dgm:t>
        <a:bodyPr/>
        <a:lstStyle/>
        <a:p>
          <a:r>
            <a:rPr lang="en-US"/>
            <a:t>Creating new products and services</a:t>
          </a:r>
        </a:p>
      </dgm:t>
    </dgm:pt>
    <dgm:pt modelId="{4E07588E-2D7D-4E4A-84AE-9DB8161DCAA8}" type="parTrans" cxnId="{A3AB2211-FF5B-4544-BB29-185D2B216828}">
      <dgm:prSet/>
      <dgm:spPr/>
      <dgm:t>
        <a:bodyPr/>
        <a:lstStyle/>
        <a:p>
          <a:endParaRPr lang="en-US"/>
        </a:p>
      </dgm:t>
    </dgm:pt>
    <dgm:pt modelId="{036533B1-7D03-4924-B4E4-70CD0B520950}" type="sibTrans" cxnId="{A3AB2211-FF5B-4544-BB29-185D2B216828}">
      <dgm:prSet/>
      <dgm:spPr/>
      <dgm:t>
        <a:bodyPr/>
        <a:lstStyle/>
        <a:p>
          <a:endParaRPr lang="en-US"/>
        </a:p>
      </dgm:t>
    </dgm:pt>
    <dgm:pt modelId="{8D6118E0-92BC-4A89-886B-0E6026A97ED6}" type="pres">
      <dgm:prSet presAssocID="{01A08373-D09B-44ED-B51A-93AB9F272A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D16B7E-CC7C-4F80-97D5-2211D8EF1D50}" type="pres">
      <dgm:prSet presAssocID="{36638014-E6F0-49D9-A317-D0B180FD5051}" presName="hierRoot1" presStyleCnt="0"/>
      <dgm:spPr/>
    </dgm:pt>
    <dgm:pt modelId="{B8B52122-C5F6-4908-A46D-4E3530D0548E}" type="pres">
      <dgm:prSet presAssocID="{36638014-E6F0-49D9-A317-D0B180FD5051}" presName="composite" presStyleCnt="0"/>
      <dgm:spPr/>
    </dgm:pt>
    <dgm:pt modelId="{9934F26A-AF5C-46F1-B3F1-3521F36F9E0A}" type="pres">
      <dgm:prSet presAssocID="{36638014-E6F0-49D9-A317-D0B180FD5051}" presName="background" presStyleLbl="node0" presStyleIdx="0" presStyleCnt="3"/>
      <dgm:spPr/>
    </dgm:pt>
    <dgm:pt modelId="{330F1C05-2CD7-4C7B-BD84-FDC7C8470320}" type="pres">
      <dgm:prSet presAssocID="{36638014-E6F0-49D9-A317-D0B180FD5051}" presName="text" presStyleLbl="fgAcc0" presStyleIdx="0" presStyleCnt="3">
        <dgm:presLayoutVars>
          <dgm:chPref val="3"/>
        </dgm:presLayoutVars>
      </dgm:prSet>
      <dgm:spPr/>
    </dgm:pt>
    <dgm:pt modelId="{C7F4CA2D-92C6-4F1C-B032-2F21BC4F1E9B}" type="pres">
      <dgm:prSet presAssocID="{36638014-E6F0-49D9-A317-D0B180FD5051}" presName="hierChild2" presStyleCnt="0"/>
      <dgm:spPr/>
    </dgm:pt>
    <dgm:pt modelId="{465725BA-A691-4CE4-8842-7DD00BCE1C33}" type="pres">
      <dgm:prSet presAssocID="{1787A4C0-DF29-453A-994A-32C53DCF9011}" presName="hierRoot1" presStyleCnt="0"/>
      <dgm:spPr/>
    </dgm:pt>
    <dgm:pt modelId="{40DC0E1D-3203-4AE9-ACCC-5B5C26EB3279}" type="pres">
      <dgm:prSet presAssocID="{1787A4C0-DF29-453A-994A-32C53DCF9011}" presName="composite" presStyleCnt="0"/>
      <dgm:spPr/>
    </dgm:pt>
    <dgm:pt modelId="{93D193CD-7C78-4CC1-B2E8-9F52CC5C6A4B}" type="pres">
      <dgm:prSet presAssocID="{1787A4C0-DF29-453A-994A-32C53DCF9011}" presName="background" presStyleLbl="node0" presStyleIdx="1" presStyleCnt="3"/>
      <dgm:spPr/>
    </dgm:pt>
    <dgm:pt modelId="{988C40EA-C05A-4E3B-96FF-59127EAF5FE0}" type="pres">
      <dgm:prSet presAssocID="{1787A4C0-DF29-453A-994A-32C53DCF9011}" presName="text" presStyleLbl="fgAcc0" presStyleIdx="1" presStyleCnt="3">
        <dgm:presLayoutVars>
          <dgm:chPref val="3"/>
        </dgm:presLayoutVars>
      </dgm:prSet>
      <dgm:spPr/>
    </dgm:pt>
    <dgm:pt modelId="{2D1BAD9B-1C04-4D54-B416-2D59184AA9B3}" type="pres">
      <dgm:prSet presAssocID="{1787A4C0-DF29-453A-994A-32C53DCF9011}" presName="hierChild2" presStyleCnt="0"/>
      <dgm:spPr/>
    </dgm:pt>
    <dgm:pt modelId="{39D18923-75C8-436E-82CD-F214B9B9BD86}" type="pres">
      <dgm:prSet presAssocID="{B9523D44-EBE8-40E9-9E90-5ACF215781BE}" presName="hierRoot1" presStyleCnt="0"/>
      <dgm:spPr/>
    </dgm:pt>
    <dgm:pt modelId="{DE26FD81-5CB5-40EB-822D-26A29B357C4C}" type="pres">
      <dgm:prSet presAssocID="{B9523D44-EBE8-40E9-9E90-5ACF215781BE}" presName="composite" presStyleCnt="0"/>
      <dgm:spPr/>
    </dgm:pt>
    <dgm:pt modelId="{6F91445F-B904-4471-AED5-902DC68E553E}" type="pres">
      <dgm:prSet presAssocID="{B9523D44-EBE8-40E9-9E90-5ACF215781BE}" presName="background" presStyleLbl="node0" presStyleIdx="2" presStyleCnt="3"/>
      <dgm:spPr/>
    </dgm:pt>
    <dgm:pt modelId="{EE9EACEF-FF2F-46EB-93FE-D6EEF8C33FC5}" type="pres">
      <dgm:prSet presAssocID="{B9523D44-EBE8-40E9-9E90-5ACF215781BE}" presName="text" presStyleLbl="fgAcc0" presStyleIdx="2" presStyleCnt="3">
        <dgm:presLayoutVars>
          <dgm:chPref val="3"/>
        </dgm:presLayoutVars>
      </dgm:prSet>
      <dgm:spPr/>
    </dgm:pt>
    <dgm:pt modelId="{9710806D-FFBF-4CF6-866A-9D99DCA5BA18}" type="pres">
      <dgm:prSet presAssocID="{B9523D44-EBE8-40E9-9E90-5ACF215781BE}" presName="hierChild2" presStyleCnt="0"/>
      <dgm:spPr/>
    </dgm:pt>
  </dgm:ptLst>
  <dgm:cxnLst>
    <dgm:cxn modelId="{A3AB2211-FF5B-4544-BB29-185D2B216828}" srcId="{01A08373-D09B-44ED-B51A-93AB9F272AC2}" destId="{B9523D44-EBE8-40E9-9E90-5ACF215781BE}" srcOrd="2" destOrd="0" parTransId="{4E07588E-2D7D-4E4A-84AE-9DB8161DCAA8}" sibTransId="{036533B1-7D03-4924-B4E4-70CD0B520950}"/>
    <dgm:cxn modelId="{1903A416-F72E-4387-B726-A711532AC535}" type="presOf" srcId="{36638014-E6F0-49D9-A317-D0B180FD5051}" destId="{330F1C05-2CD7-4C7B-BD84-FDC7C8470320}" srcOrd="0" destOrd="0" presId="urn:microsoft.com/office/officeart/2005/8/layout/hierarchy1"/>
    <dgm:cxn modelId="{3A86AF20-2AF9-4789-8165-FECEEE607D0A}" type="presOf" srcId="{01A08373-D09B-44ED-B51A-93AB9F272AC2}" destId="{8D6118E0-92BC-4A89-886B-0E6026A97ED6}" srcOrd="0" destOrd="0" presId="urn:microsoft.com/office/officeart/2005/8/layout/hierarchy1"/>
    <dgm:cxn modelId="{712FDDB0-0CEA-4EDF-8C50-C15A91D3AB73}" srcId="{01A08373-D09B-44ED-B51A-93AB9F272AC2}" destId="{1787A4C0-DF29-453A-994A-32C53DCF9011}" srcOrd="1" destOrd="0" parTransId="{04CAAF5F-8C3C-46B7-8BA6-FD3522F399DA}" sibTransId="{8807C085-972B-4289-BB75-CE7DABA11869}"/>
    <dgm:cxn modelId="{E977BABE-B110-4B2C-845D-4F32A2C52E30}" type="presOf" srcId="{1787A4C0-DF29-453A-994A-32C53DCF9011}" destId="{988C40EA-C05A-4E3B-96FF-59127EAF5FE0}" srcOrd="0" destOrd="0" presId="urn:microsoft.com/office/officeart/2005/8/layout/hierarchy1"/>
    <dgm:cxn modelId="{998BDDD0-57F6-4FFB-9304-F213C3072918}" type="presOf" srcId="{B9523D44-EBE8-40E9-9E90-5ACF215781BE}" destId="{EE9EACEF-FF2F-46EB-93FE-D6EEF8C33FC5}" srcOrd="0" destOrd="0" presId="urn:microsoft.com/office/officeart/2005/8/layout/hierarchy1"/>
    <dgm:cxn modelId="{F31A1BFB-D683-4B94-A23E-E51819C935EB}" srcId="{01A08373-D09B-44ED-B51A-93AB9F272AC2}" destId="{36638014-E6F0-49D9-A317-D0B180FD5051}" srcOrd="0" destOrd="0" parTransId="{13555746-D205-455F-B3AD-15D628819732}" sibTransId="{C97485A0-A58E-4EFF-A81C-B94CF2D2A0C6}"/>
    <dgm:cxn modelId="{938A4725-2806-4238-A144-817C7F7EBE11}" type="presParOf" srcId="{8D6118E0-92BC-4A89-886B-0E6026A97ED6}" destId="{56D16B7E-CC7C-4F80-97D5-2211D8EF1D50}" srcOrd="0" destOrd="0" presId="urn:microsoft.com/office/officeart/2005/8/layout/hierarchy1"/>
    <dgm:cxn modelId="{A65580C0-CDD3-4FEE-B37B-9A3EED53F4F0}" type="presParOf" srcId="{56D16B7E-CC7C-4F80-97D5-2211D8EF1D50}" destId="{B8B52122-C5F6-4908-A46D-4E3530D0548E}" srcOrd="0" destOrd="0" presId="urn:microsoft.com/office/officeart/2005/8/layout/hierarchy1"/>
    <dgm:cxn modelId="{56970FC8-171E-4AF2-84C1-B1E7CC82357E}" type="presParOf" srcId="{B8B52122-C5F6-4908-A46D-4E3530D0548E}" destId="{9934F26A-AF5C-46F1-B3F1-3521F36F9E0A}" srcOrd="0" destOrd="0" presId="urn:microsoft.com/office/officeart/2005/8/layout/hierarchy1"/>
    <dgm:cxn modelId="{B35AE38B-4471-47FD-8316-458016DDF92D}" type="presParOf" srcId="{B8B52122-C5F6-4908-A46D-4E3530D0548E}" destId="{330F1C05-2CD7-4C7B-BD84-FDC7C8470320}" srcOrd="1" destOrd="0" presId="urn:microsoft.com/office/officeart/2005/8/layout/hierarchy1"/>
    <dgm:cxn modelId="{129984AB-061F-4756-BAF1-0EABD59ABB31}" type="presParOf" srcId="{56D16B7E-CC7C-4F80-97D5-2211D8EF1D50}" destId="{C7F4CA2D-92C6-4F1C-B032-2F21BC4F1E9B}" srcOrd="1" destOrd="0" presId="urn:microsoft.com/office/officeart/2005/8/layout/hierarchy1"/>
    <dgm:cxn modelId="{F90D4E85-5138-4D55-AE00-4D2514BA772B}" type="presParOf" srcId="{8D6118E0-92BC-4A89-886B-0E6026A97ED6}" destId="{465725BA-A691-4CE4-8842-7DD00BCE1C33}" srcOrd="1" destOrd="0" presId="urn:microsoft.com/office/officeart/2005/8/layout/hierarchy1"/>
    <dgm:cxn modelId="{15F10344-09F1-4EE6-8C3C-C575F090B4BD}" type="presParOf" srcId="{465725BA-A691-4CE4-8842-7DD00BCE1C33}" destId="{40DC0E1D-3203-4AE9-ACCC-5B5C26EB3279}" srcOrd="0" destOrd="0" presId="urn:microsoft.com/office/officeart/2005/8/layout/hierarchy1"/>
    <dgm:cxn modelId="{3667E104-9E42-4FD1-AF3C-BF4BD6F37320}" type="presParOf" srcId="{40DC0E1D-3203-4AE9-ACCC-5B5C26EB3279}" destId="{93D193CD-7C78-4CC1-B2E8-9F52CC5C6A4B}" srcOrd="0" destOrd="0" presId="urn:microsoft.com/office/officeart/2005/8/layout/hierarchy1"/>
    <dgm:cxn modelId="{1476A9DA-DCBE-4EC6-B78B-FB6757147580}" type="presParOf" srcId="{40DC0E1D-3203-4AE9-ACCC-5B5C26EB3279}" destId="{988C40EA-C05A-4E3B-96FF-59127EAF5FE0}" srcOrd="1" destOrd="0" presId="urn:microsoft.com/office/officeart/2005/8/layout/hierarchy1"/>
    <dgm:cxn modelId="{F0AC51D4-9E50-4740-811E-311F06D315BA}" type="presParOf" srcId="{465725BA-A691-4CE4-8842-7DD00BCE1C33}" destId="{2D1BAD9B-1C04-4D54-B416-2D59184AA9B3}" srcOrd="1" destOrd="0" presId="urn:microsoft.com/office/officeart/2005/8/layout/hierarchy1"/>
    <dgm:cxn modelId="{BF70B1EF-2868-45E2-A422-2EFA4D3277DF}" type="presParOf" srcId="{8D6118E0-92BC-4A89-886B-0E6026A97ED6}" destId="{39D18923-75C8-436E-82CD-F214B9B9BD86}" srcOrd="2" destOrd="0" presId="urn:microsoft.com/office/officeart/2005/8/layout/hierarchy1"/>
    <dgm:cxn modelId="{6E481773-5BAB-49C6-84F0-D7BCADBB32E5}" type="presParOf" srcId="{39D18923-75C8-436E-82CD-F214B9B9BD86}" destId="{DE26FD81-5CB5-40EB-822D-26A29B357C4C}" srcOrd="0" destOrd="0" presId="urn:microsoft.com/office/officeart/2005/8/layout/hierarchy1"/>
    <dgm:cxn modelId="{9FB67E89-49F0-4072-A7BA-7334843B9B48}" type="presParOf" srcId="{DE26FD81-5CB5-40EB-822D-26A29B357C4C}" destId="{6F91445F-B904-4471-AED5-902DC68E553E}" srcOrd="0" destOrd="0" presId="urn:microsoft.com/office/officeart/2005/8/layout/hierarchy1"/>
    <dgm:cxn modelId="{D0DCC0DB-D522-4E83-B621-1784E5E5B7B0}" type="presParOf" srcId="{DE26FD81-5CB5-40EB-822D-26A29B357C4C}" destId="{EE9EACEF-FF2F-46EB-93FE-D6EEF8C33FC5}" srcOrd="1" destOrd="0" presId="urn:microsoft.com/office/officeart/2005/8/layout/hierarchy1"/>
    <dgm:cxn modelId="{20B326C6-8F10-47AF-8437-D4B2673B9D84}" type="presParOf" srcId="{39D18923-75C8-436E-82CD-F214B9B9BD86}" destId="{9710806D-FFBF-4CF6-866A-9D99DCA5BA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DAF819-0F2F-4BB0-8206-7AC018B084C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6609032-D0CA-477F-8232-935C3D2D6328}">
      <dgm:prSet custT="1"/>
      <dgm:spPr/>
      <dgm:t>
        <a:bodyPr/>
        <a:lstStyle/>
        <a:p>
          <a:r>
            <a:rPr lang="en-US" sz="2400" dirty="0"/>
            <a:t>Identification and contact information</a:t>
          </a:r>
        </a:p>
      </dgm:t>
    </dgm:pt>
    <dgm:pt modelId="{01FA9779-A025-4869-8D04-EBB935789B5F}" type="parTrans" cxnId="{AD64BC8C-0445-4D1C-99D3-55F0D4097520}">
      <dgm:prSet/>
      <dgm:spPr/>
      <dgm:t>
        <a:bodyPr/>
        <a:lstStyle/>
        <a:p>
          <a:endParaRPr lang="en-US"/>
        </a:p>
      </dgm:t>
    </dgm:pt>
    <dgm:pt modelId="{156F5888-2F92-4ACE-95E6-016966D551BC}" type="sibTrans" cxnId="{AD64BC8C-0445-4D1C-99D3-55F0D4097520}">
      <dgm:prSet/>
      <dgm:spPr/>
      <dgm:t>
        <a:bodyPr/>
        <a:lstStyle/>
        <a:p>
          <a:endParaRPr lang="en-US"/>
        </a:p>
      </dgm:t>
    </dgm:pt>
    <dgm:pt modelId="{AC0C7D66-E338-48E6-8DEB-0C88D980F51E}">
      <dgm:prSet/>
      <dgm:spPr/>
      <dgm:t>
        <a:bodyPr/>
        <a:lstStyle/>
        <a:p>
          <a:r>
            <a:rPr lang="en-US"/>
            <a:t>Health data</a:t>
          </a:r>
        </a:p>
      </dgm:t>
    </dgm:pt>
    <dgm:pt modelId="{425B1A52-45CE-4851-AF67-ADFD250EEA01}" type="parTrans" cxnId="{6FD49A74-71CB-40C3-9E63-48C49D0853E8}">
      <dgm:prSet/>
      <dgm:spPr/>
      <dgm:t>
        <a:bodyPr/>
        <a:lstStyle/>
        <a:p>
          <a:endParaRPr lang="en-US"/>
        </a:p>
      </dgm:t>
    </dgm:pt>
    <dgm:pt modelId="{CEEDBE65-8665-43BB-A746-B4D41E8F82F0}" type="sibTrans" cxnId="{6FD49A74-71CB-40C3-9E63-48C49D0853E8}">
      <dgm:prSet/>
      <dgm:spPr/>
      <dgm:t>
        <a:bodyPr/>
        <a:lstStyle/>
        <a:p>
          <a:endParaRPr lang="en-US"/>
        </a:p>
      </dgm:t>
    </dgm:pt>
    <dgm:pt modelId="{72662B8B-8AD9-4806-8255-56085B701563}">
      <dgm:prSet/>
      <dgm:spPr/>
      <dgm:t>
        <a:bodyPr/>
        <a:lstStyle/>
        <a:p>
          <a:r>
            <a:rPr lang="en-US"/>
            <a:t>Genetic data</a:t>
          </a:r>
        </a:p>
      </dgm:t>
    </dgm:pt>
    <dgm:pt modelId="{7F625DBC-130C-4E1D-9D95-BA2A22195A49}" type="parTrans" cxnId="{F7416C78-03E6-42C3-9A08-72BB733EBCBD}">
      <dgm:prSet/>
      <dgm:spPr/>
      <dgm:t>
        <a:bodyPr/>
        <a:lstStyle/>
        <a:p>
          <a:endParaRPr lang="en-US"/>
        </a:p>
      </dgm:t>
    </dgm:pt>
    <dgm:pt modelId="{E70E4450-F81D-4581-AC99-3404837C19D0}" type="sibTrans" cxnId="{F7416C78-03E6-42C3-9A08-72BB733EBCBD}">
      <dgm:prSet/>
      <dgm:spPr/>
      <dgm:t>
        <a:bodyPr/>
        <a:lstStyle/>
        <a:p>
          <a:endParaRPr lang="en-US"/>
        </a:p>
      </dgm:t>
    </dgm:pt>
    <dgm:pt modelId="{9057E674-F913-4ACE-B44B-3D824AAE129E}">
      <dgm:prSet custT="1"/>
      <dgm:spPr/>
      <dgm:t>
        <a:bodyPr/>
        <a:lstStyle/>
        <a:p>
          <a:r>
            <a:rPr lang="en-US" sz="2400" dirty="0"/>
            <a:t>Data about personal life and relationships</a:t>
          </a:r>
        </a:p>
      </dgm:t>
    </dgm:pt>
    <dgm:pt modelId="{87326318-4380-4FE3-857A-7F4C6F227012}" type="parTrans" cxnId="{E592C1AF-F3E2-418B-8853-7DA565DF4171}">
      <dgm:prSet/>
      <dgm:spPr/>
      <dgm:t>
        <a:bodyPr/>
        <a:lstStyle/>
        <a:p>
          <a:endParaRPr lang="en-US"/>
        </a:p>
      </dgm:t>
    </dgm:pt>
    <dgm:pt modelId="{D30BF2B2-84C6-42B6-9A16-265C02401A12}" type="sibTrans" cxnId="{E592C1AF-F3E2-418B-8853-7DA565DF4171}">
      <dgm:prSet/>
      <dgm:spPr/>
      <dgm:t>
        <a:bodyPr/>
        <a:lstStyle/>
        <a:p>
          <a:endParaRPr lang="en-US"/>
        </a:p>
      </dgm:t>
    </dgm:pt>
    <dgm:pt modelId="{CEFB33A4-A0CC-44A0-B060-362FD6F38163}">
      <dgm:prSet/>
      <dgm:spPr/>
      <dgm:t>
        <a:bodyPr/>
        <a:lstStyle/>
        <a:p>
          <a:r>
            <a:rPr lang="en-US" dirty="0"/>
            <a:t>Data about personal beliefs</a:t>
          </a:r>
        </a:p>
      </dgm:t>
    </dgm:pt>
    <dgm:pt modelId="{DD82FD7A-6238-4378-8C0D-5C91092550B4}" type="parTrans" cxnId="{E75012DC-0E09-4759-BC1E-2955989DB190}">
      <dgm:prSet/>
      <dgm:spPr/>
      <dgm:t>
        <a:bodyPr/>
        <a:lstStyle/>
        <a:p>
          <a:endParaRPr lang="en-US"/>
        </a:p>
      </dgm:t>
    </dgm:pt>
    <dgm:pt modelId="{EC303029-2DB0-479B-A2C0-48C658A43BB4}" type="sibTrans" cxnId="{E75012DC-0E09-4759-BC1E-2955989DB190}">
      <dgm:prSet/>
      <dgm:spPr/>
      <dgm:t>
        <a:bodyPr/>
        <a:lstStyle/>
        <a:p>
          <a:endParaRPr lang="en-US"/>
        </a:p>
      </dgm:t>
    </dgm:pt>
    <dgm:pt modelId="{41922541-7513-44FF-871A-37E49D785CE9}">
      <dgm:prSet/>
      <dgm:spPr/>
      <dgm:t>
        <a:bodyPr/>
        <a:lstStyle/>
        <a:p>
          <a:r>
            <a:rPr lang="en-US"/>
            <a:t>Behavioral data</a:t>
          </a:r>
        </a:p>
      </dgm:t>
    </dgm:pt>
    <dgm:pt modelId="{D9D7DA0E-E9EE-4316-928F-556C904695B1}" type="parTrans" cxnId="{809938E6-E1E8-4143-97D4-776326C1DAA4}">
      <dgm:prSet/>
      <dgm:spPr/>
      <dgm:t>
        <a:bodyPr/>
        <a:lstStyle/>
        <a:p>
          <a:endParaRPr lang="en-US"/>
        </a:p>
      </dgm:t>
    </dgm:pt>
    <dgm:pt modelId="{97AFFC4E-C5FC-469B-B617-471B6D063240}" type="sibTrans" cxnId="{809938E6-E1E8-4143-97D4-776326C1DAA4}">
      <dgm:prSet/>
      <dgm:spPr/>
      <dgm:t>
        <a:bodyPr/>
        <a:lstStyle/>
        <a:p>
          <a:endParaRPr lang="en-US"/>
        </a:p>
      </dgm:t>
    </dgm:pt>
    <dgm:pt modelId="{0325D030-3CAC-4E3E-908D-FC2DE3D6C7E1}">
      <dgm:prSet/>
      <dgm:spPr/>
      <dgm:t>
        <a:bodyPr/>
        <a:lstStyle/>
        <a:p>
          <a:r>
            <a:rPr lang="en-US" dirty="0"/>
            <a:t>Location data</a:t>
          </a:r>
        </a:p>
      </dgm:t>
    </dgm:pt>
    <dgm:pt modelId="{5D6F97A0-B5BF-422A-843E-08338A7EB549}" type="parTrans" cxnId="{E9765BC2-567B-470C-A24B-6A19A2E5F788}">
      <dgm:prSet/>
      <dgm:spPr/>
      <dgm:t>
        <a:bodyPr/>
        <a:lstStyle/>
        <a:p>
          <a:endParaRPr lang="en-US"/>
        </a:p>
      </dgm:t>
    </dgm:pt>
    <dgm:pt modelId="{5836EEAB-38AB-42A9-839A-BE87E7D314F2}" type="sibTrans" cxnId="{E9765BC2-567B-470C-A24B-6A19A2E5F788}">
      <dgm:prSet/>
      <dgm:spPr/>
      <dgm:t>
        <a:bodyPr/>
        <a:lstStyle/>
        <a:p>
          <a:endParaRPr lang="en-US"/>
        </a:p>
      </dgm:t>
    </dgm:pt>
    <dgm:pt modelId="{7BA73881-F762-44BB-8B13-BC621FBC0CCA}">
      <dgm:prSet/>
      <dgm:spPr/>
      <dgm:t>
        <a:bodyPr/>
        <a:lstStyle/>
        <a:p>
          <a:r>
            <a:rPr lang="en-US" dirty="0"/>
            <a:t>Financial data</a:t>
          </a:r>
        </a:p>
      </dgm:t>
    </dgm:pt>
    <dgm:pt modelId="{0486F0E7-570E-46F8-88CF-5BA8E4BA022A}" type="parTrans" cxnId="{A273D589-E9F4-4FFC-9220-3034774EE191}">
      <dgm:prSet/>
      <dgm:spPr/>
      <dgm:t>
        <a:bodyPr/>
        <a:lstStyle/>
        <a:p>
          <a:endParaRPr lang="en-US"/>
        </a:p>
      </dgm:t>
    </dgm:pt>
    <dgm:pt modelId="{BE1AF94D-138C-496D-AAFA-1DB18BE9A8FD}" type="sibTrans" cxnId="{A273D589-E9F4-4FFC-9220-3034774EE191}">
      <dgm:prSet/>
      <dgm:spPr/>
      <dgm:t>
        <a:bodyPr/>
        <a:lstStyle/>
        <a:p>
          <a:endParaRPr lang="en-US"/>
        </a:p>
      </dgm:t>
    </dgm:pt>
    <dgm:pt modelId="{EBA3ED95-A5D5-4B5D-A348-17540D64DA56}" type="pres">
      <dgm:prSet presAssocID="{A7DAF819-0F2F-4BB0-8206-7AC018B084CF}" presName="root" presStyleCnt="0">
        <dgm:presLayoutVars>
          <dgm:dir/>
          <dgm:resizeHandles val="exact"/>
        </dgm:presLayoutVars>
      </dgm:prSet>
      <dgm:spPr/>
    </dgm:pt>
    <dgm:pt modelId="{22C8C006-A3F5-4711-9145-11DCC75FBD4F}" type="pres">
      <dgm:prSet presAssocID="{A7DAF819-0F2F-4BB0-8206-7AC018B084CF}" presName="container" presStyleCnt="0">
        <dgm:presLayoutVars>
          <dgm:dir/>
          <dgm:resizeHandles val="exact"/>
        </dgm:presLayoutVars>
      </dgm:prSet>
      <dgm:spPr/>
    </dgm:pt>
    <dgm:pt modelId="{96DE86A2-F3A8-45AA-9153-E755DAD02E2A}" type="pres">
      <dgm:prSet presAssocID="{76609032-D0CA-477F-8232-935C3D2D6328}" presName="compNode" presStyleCnt="0"/>
      <dgm:spPr/>
    </dgm:pt>
    <dgm:pt modelId="{58BAE95D-F3C2-4008-A32A-42524F00EB28}" type="pres">
      <dgm:prSet presAssocID="{76609032-D0CA-477F-8232-935C3D2D6328}" presName="iconBgRect" presStyleLbl="bgShp" presStyleIdx="0" presStyleCnt="8"/>
      <dgm:spPr/>
    </dgm:pt>
    <dgm:pt modelId="{0D7AFFBB-21D8-4722-97F0-2E919AEB5CBB}" type="pres">
      <dgm:prSet presAssocID="{76609032-D0CA-477F-8232-935C3D2D6328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3F986B31-7063-40F5-8681-C96316438CBA}" type="pres">
      <dgm:prSet presAssocID="{76609032-D0CA-477F-8232-935C3D2D6328}" presName="spaceRect" presStyleCnt="0"/>
      <dgm:spPr/>
    </dgm:pt>
    <dgm:pt modelId="{F116924D-E9D5-4A3F-B374-79A120852E41}" type="pres">
      <dgm:prSet presAssocID="{76609032-D0CA-477F-8232-935C3D2D6328}" presName="textRect" presStyleLbl="revTx" presStyleIdx="0" presStyleCnt="8">
        <dgm:presLayoutVars>
          <dgm:chMax val="1"/>
          <dgm:chPref val="1"/>
        </dgm:presLayoutVars>
      </dgm:prSet>
      <dgm:spPr/>
    </dgm:pt>
    <dgm:pt modelId="{2EC010F0-6CFC-4A12-9BF3-565326F4A520}" type="pres">
      <dgm:prSet presAssocID="{156F5888-2F92-4ACE-95E6-016966D551BC}" presName="sibTrans" presStyleLbl="sibTrans2D1" presStyleIdx="0" presStyleCnt="0"/>
      <dgm:spPr/>
    </dgm:pt>
    <dgm:pt modelId="{B915C1FE-EB60-46D7-BD88-77AFE1FBA3A7}" type="pres">
      <dgm:prSet presAssocID="{AC0C7D66-E338-48E6-8DEB-0C88D980F51E}" presName="compNode" presStyleCnt="0"/>
      <dgm:spPr/>
    </dgm:pt>
    <dgm:pt modelId="{F46E2CBD-285D-47F0-9157-130A66370D03}" type="pres">
      <dgm:prSet presAssocID="{AC0C7D66-E338-48E6-8DEB-0C88D980F51E}" presName="iconBgRect" presStyleLbl="bgShp" presStyleIdx="1" presStyleCnt="8"/>
      <dgm:spPr/>
    </dgm:pt>
    <dgm:pt modelId="{4BBE0563-A631-4211-AF94-95FF4E367FC8}" type="pres">
      <dgm:prSet presAssocID="{AC0C7D66-E338-48E6-8DEB-0C88D980F51E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1FEDF4E2-14F5-4148-810C-86991260F2C8}" type="pres">
      <dgm:prSet presAssocID="{AC0C7D66-E338-48E6-8DEB-0C88D980F51E}" presName="spaceRect" presStyleCnt="0"/>
      <dgm:spPr/>
    </dgm:pt>
    <dgm:pt modelId="{6A854121-6922-4F28-9123-F688DA1CD079}" type="pres">
      <dgm:prSet presAssocID="{AC0C7D66-E338-48E6-8DEB-0C88D980F51E}" presName="textRect" presStyleLbl="revTx" presStyleIdx="1" presStyleCnt="8">
        <dgm:presLayoutVars>
          <dgm:chMax val="1"/>
          <dgm:chPref val="1"/>
        </dgm:presLayoutVars>
      </dgm:prSet>
      <dgm:spPr/>
    </dgm:pt>
    <dgm:pt modelId="{4E3C8ABA-C8A0-4713-8DC0-90BF43ED1AF9}" type="pres">
      <dgm:prSet presAssocID="{CEEDBE65-8665-43BB-A746-B4D41E8F82F0}" presName="sibTrans" presStyleLbl="sibTrans2D1" presStyleIdx="0" presStyleCnt="0"/>
      <dgm:spPr/>
    </dgm:pt>
    <dgm:pt modelId="{1AE06F6D-132C-4F38-8047-B6F8BED12665}" type="pres">
      <dgm:prSet presAssocID="{72662B8B-8AD9-4806-8255-56085B701563}" presName="compNode" presStyleCnt="0"/>
      <dgm:spPr/>
    </dgm:pt>
    <dgm:pt modelId="{75BDAD3F-69F3-4430-BD59-387EF22DC5F2}" type="pres">
      <dgm:prSet presAssocID="{72662B8B-8AD9-4806-8255-56085B701563}" presName="iconBgRect" presStyleLbl="bgShp" presStyleIdx="2" presStyleCnt="8"/>
      <dgm:spPr/>
    </dgm:pt>
    <dgm:pt modelId="{5180D071-7489-4D00-A86B-0927106A019D}" type="pres">
      <dgm:prSet presAssocID="{72662B8B-8AD9-4806-8255-56085B701563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3241581C-EBDF-4136-8096-4133AEBA4301}" type="pres">
      <dgm:prSet presAssocID="{72662B8B-8AD9-4806-8255-56085B701563}" presName="spaceRect" presStyleCnt="0"/>
      <dgm:spPr/>
    </dgm:pt>
    <dgm:pt modelId="{4A78D499-7340-4950-8850-76625D766BCD}" type="pres">
      <dgm:prSet presAssocID="{72662B8B-8AD9-4806-8255-56085B701563}" presName="textRect" presStyleLbl="revTx" presStyleIdx="2" presStyleCnt="8">
        <dgm:presLayoutVars>
          <dgm:chMax val="1"/>
          <dgm:chPref val="1"/>
        </dgm:presLayoutVars>
      </dgm:prSet>
      <dgm:spPr/>
    </dgm:pt>
    <dgm:pt modelId="{1B993AE0-450A-4932-82AD-07E11887AFD2}" type="pres">
      <dgm:prSet presAssocID="{E70E4450-F81D-4581-AC99-3404837C19D0}" presName="sibTrans" presStyleLbl="sibTrans2D1" presStyleIdx="0" presStyleCnt="0"/>
      <dgm:spPr/>
    </dgm:pt>
    <dgm:pt modelId="{DF08B9FE-B178-433C-A774-5A3F43BE7BEB}" type="pres">
      <dgm:prSet presAssocID="{9057E674-F913-4ACE-B44B-3D824AAE129E}" presName="compNode" presStyleCnt="0"/>
      <dgm:spPr/>
    </dgm:pt>
    <dgm:pt modelId="{712AF944-C7DF-40B3-9EFA-A9698E636AB3}" type="pres">
      <dgm:prSet presAssocID="{9057E674-F913-4ACE-B44B-3D824AAE129E}" presName="iconBgRect" presStyleLbl="bgShp" presStyleIdx="3" presStyleCnt="8"/>
      <dgm:spPr/>
    </dgm:pt>
    <dgm:pt modelId="{5210EFDA-E074-4CE1-8918-1BE5854FFB6A}" type="pres">
      <dgm:prSet presAssocID="{9057E674-F913-4ACE-B44B-3D824AAE129E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Lock"/>
        </a:ext>
      </dgm:extLst>
    </dgm:pt>
    <dgm:pt modelId="{4D731884-D898-4A1B-A36D-5AB4B790232A}" type="pres">
      <dgm:prSet presAssocID="{9057E674-F913-4ACE-B44B-3D824AAE129E}" presName="spaceRect" presStyleCnt="0"/>
      <dgm:spPr/>
    </dgm:pt>
    <dgm:pt modelId="{F5C54F4C-DE8A-4B7A-B3C9-5DA0A35FAA6C}" type="pres">
      <dgm:prSet presAssocID="{9057E674-F913-4ACE-B44B-3D824AAE129E}" presName="textRect" presStyleLbl="revTx" presStyleIdx="3" presStyleCnt="8">
        <dgm:presLayoutVars>
          <dgm:chMax val="1"/>
          <dgm:chPref val="1"/>
        </dgm:presLayoutVars>
      </dgm:prSet>
      <dgm:spPr/>
    </dgm:pt>
    <dgm:pt modelId="{93E8E903-5D82-4F87-943B-BA68A9FC20DF}" type="pres">
      <dgm:prSet presAssocID="{D30BF2B2-84C6-42B6-9A16-265C02401A12}" presName="sibTrans" presStyleLbl="sibTrans2D1" presStyleIdx="0" presStyleCnt="0"/>
      <dgm:spPr/>
    </dgm:pt>
    <dgm:pt modelId="{649AF316-B836-4E4F-941A-B0D5C0C85C99}" type="pres">
      <dgm:prSet presAssocID="{CEFB33A4-A0CC-44A0-B060-362FD6F38163}" presName="compNode" presStyleCnt="0"/>
      <dgm:spPr/>
    </dgm:pt>
    <dgm:pt modelId="{CD5D4FFD-9C90-4AFE-BC35-F5F06D4636D2}" type="pres">
      <dgm:prSet presAssocID="{CEFB33A4-A0CC-44A0-B060-362FD6F38163}" presName="iconBgRect" presStyleLbl="bgShp" presStyleIdx="4" presStyleCnt="8"/>
      <dgm:spPr/>
    </dgm:pt>
    <dgm:pt modelId="{4942B257-E306-48B4-843C-2A572A209977}" type="pres">
      <dgm:prSet presAssocID="{CEFB33A4-A0CC-44A0-B060-362FD6F38163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D424F351-F026-4F39-9F1C-9C71A710DAAA}" type="pres">
      <dgm:prSet presAssocID="{CEFB33A4-A0CC-44A0-B060-362FD6F38163}" presName="spaceRect" presStyleCnt="0"/>
      <dgm:spPr/>
    </dgm:pt>
    <dgm:pt modelId="{37834D41-9C1B-4754-8873-7A9C5D520071}" type="pres">
      <dgm:prSet presAssocID="{CEFB33A4-A0CC-44A0-B060-362FD6F38163}" presName="textRect" presStyleLbl="revTx" presStyleIdx="4" presStyleCnt="8">
        <dgm:presLayoutVars>
          <dgm:chMax val="1"/>
          <dgm:chPref val="1"/>
        </dgm:presLayoutVars>
      </dgm:prSet>
      <dgm:spPr/>
    </dgm:pt>
    <dgm:pt modelId="{C4E3B31E-E417-41C2-916C-706DA7884389}" type="pres">
      <dgm:prSet presAssocID="{EC303029-2DB0-479B-A2C0-48C658A43BB4}" presName="sibTrans" presStyleLbl="sibTrans2D1" presStyleIdx="0" presStyleCnt="0"/>
      <dgm:spPr/>
    </dgm:pt>
    <dgm:pt modelId="{90EFC331-F223-4B3C-8457-9E214D9F6ECF}" type="pres">
      <dgm:prSet presAssocID="{41922541-7513-44FF-871A-37E49D785CE9}" presName="compNode" presStyleCnt="0"/>
      <dgm:spPr/>
    </dgm:pt>
    <dgm:pt modelId="{A4C6288D-AF68-420A-9BD4-1D3C55A593FF}" type="pres">
      <dgm:prSet presAssocID="{41922541-7513-44FF-871A-37E49D785CE9}" presName="iconBgRect" presStyleLbl="bgShp" presStyleIdx="5" presStyleCnt="8"/>
      <dgm:spPr/>
    </dgm:pt>
    <dgm:pt modelId="{A6318268-1A6F-43B8-8712-43555F25BD8E}" type="pres">
      <dgm:prSet presAssocID="{41922541-7513-44FF-871A-37E49D785CE9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C41945CB-E470-4DEF-BE52-C0E56576DB91}" type="pres">
      <dgm:prSet presAssocID="{41922541-7513-44FF-871A-37E49D785CE9}" presName="spaceRect" presStyleCnt="0"/>
      <dgm:spPr/>
    </dgm:pt>
    <dgm:pt modelId="{98364C19-2935-442A-B885-945C237FC668}" type="pres">
      <dgm:prSet presAssocID="{41922541-7513-44FF-871A-37E49D785CE9}" presName="textRect" presStyleLbl="revTx" presStyleIdx="5" presStyleCnt="8">
        <dgm:presLayoutVars>
          <dgm:chMax val="1"/>
          <dgm:chPref val="1"/>
        </dgm:presLayoutVars>
      </dgm:prSet>
      <dgm:spPr/>
    </dgm:pt>
    <dgm:pt modelId="{6553805C-4DF3-4856-9F04-F174CE25F2FB}" type="pres">
      <dgm:prSet presAssocID="{97AFFC4E-C5FC-469B-B617-471B6D063240}" presName="sibTrans" presStyleLbl="sibTrans2D1" presStyleIdx="0" presStyleCnt="0"/>
      <dgm:spPr/>
    </dgm:pt>
    <dgm:pt modelId="{05906E5A-BE76-447A-8076-D92440C56333}" type="pres">
      <dgm:prSet presAssocID="{0325D030-3CAC-4E3E-908D-FC2DE3D6C7E1}" presName="compNode" presStyleCnt="0"/>
      <dgm:spPr/>
    </dgm:pt>
    <dgm:pt modelId="{4C9188E2-2F5C-4600-8B92-E422A7604F1B}" type="pres">
      <dgm:prSet presAssocID="{0325D030-3CAC-4E3E-908D-FC2DE3D6C7E1}" presName="iconBgRect" presStyleLbl="bgShp" presStyleIdx="6" presStyleCnt="8"/>
      <dgm:spPr/>
    </dgm:pt>
    <dgm:pt modelId="{DE1800D9-D643-4F1A-AA6F-103DA5928C17}" type="pres">
      <dgm:prSet presAssocID="{0325D030-3CAC-4E3E-908D-FC2DE3D6C7E1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9B7BB8C2-55AB-40C6-94DE-1E18DDC1DB63}" type="pres">
      <dgm:prSet presAssocID="{0325D030-3CAC-4E3E-908D-FC2DE3D6C7E1}" presName="spaceRect" presStyleCnt="0"/>
      <dgm:spPr/>
    </dgm:pt>
    <dgm:pt modelId="{A76F90E7-9DA5-437D-BDD3-9883CE180F14}" type="pres">
      <dgm:prSet presAssocID="{0325D030-3CAC-4E3E-908D-FC2DE3D6C7E1}" presName="textRect" presStyleLbl="revTx" presStyleIdx="6" presStyleCnt="8">
        <dgm:presLayoutVars>
          <dgm:chMax val="1"/>
          <dgm:chPref val="1"/>
        </dgm:presLayoutVars>
      </dgm:prSet>
      <dgm:spPr/>
    </dgm:pt>
    <dgm:pt modelId="{95D19E12-B2D2-4715-A9B3-54ADC68F7F88}" type="pres">
      <dgm:prSet presAssocID="{5836EEAB-38AB-42A9-839A-BE87E7D314F2}" presName="sibTrans" presStyleLbl="sibTrans2D1" presStyleIdx="0" presStyleCnt="0"/>
      <dgm:spPr/>
    </dgm:pt>
    <dgm:pt modelId="{D68080E3-6BEC-4719-9CF7-68D9A3FFE10F}" type="pres">
      <dgm:prSet presAssocID="{7BA73881-F762-44BB-8B13-BC621FBC0CCA}" presName="compNode" presStyleCnt="0"/>
      <dgm:spPr/>
    </dgm:pt>
    <dgm:pt modelId="{AB12F7A1-BA83-4B58-9FDC-9AB214A0F8AE}" type="pres">
      <dgm:prSet presAssocID="{7BA73881-F762-44BB-8B13-BC621FBC0CCA}" presName="iconBgRect" presStyleLbl="bgShp" presStyleIdx="7" presStyleCnt="8"/>
      <dgm:spPr/>
    </dgm:pt>
    <dgm:pt modelId="{56588D03-7B87-4B50-86AE-B7AFF3A3BB97}" type="pres">
      <dgm:prSet presAssocID="{7BA73881-F762-44BB-8B13-BC621FBC0CCA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7315984-93A5-461A-A9D4-971467E3E3EB}" type="pres">
      <dgm:prSet presAssocID="{7BA73881-F762-44BB-8B13-BC621FBC0CCA}" presName="spaceRect" presStyleCnt="0"/>
      <dgm:spPr/>
    </dgm:pt>
    <dgm:pt modelId="{351D5416-D173-4BD6-B5A9-760BF66DE773}" type="pres">
      <dgm:prSet presAssocID="{7BA73881-F762-44BB-8B13-BC621FBC0CCA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1AF22712-72B1-4B33-A42C-A7F18AE9256E}" type="presOf" srcId="{E70E4450-F81D-4581-AC99-3404837C19D0}" destId="{1B993AE0-450A-4932-82AD-07E11887AFD2}" srcOrd="0" destOrd="0" presId="urn:microsoft.com/office/officeart/2018/2/layout/IconCircleList"/>
    <dgm:cxn modelId="{CE7A561E-9E75-4003-9211-44DDF14F9ED4}" type="presOf" srcId="{76609032-D0CA-477F-8232-935C3D2D6328}" destId="{F116924D-E9D5-4A3F-B374-79A120852E41}" srcOrd="0" destOrd="0" presId="urn:microsoft.com/office/officeart/2018/2/layout/IconCircleList"/>
    <dgm:cxn modelId="{D97B3D27-CCD8-4DC7-BA53-6F518EE80686}" type="presOf" srcId="{AC0C7D66-E338-48E6-8DEB-0C88D980F51E}" destId="{6A854121-6922-4F28-9123-F688DA1CD079}" srcOrd="0" destOrd="0" presId="urn:microsoft.com/office/officeart/2018/2/layout/IconCircleList"/>
    <dgm:cxn modelId="{5C339C38-690A-494D-91B4-F9D8CF058D41}" type="presOf" srcId="{9057E674-F913-4ACE-B44B-3D824AAE129E}" destId="{F5C54F4C-DE8A-4B7A-B3C9-5DA0A35FAA6C}" srcOrd="0" destOrd="0" presId="urn:microsoft.com/office/officeart/2018/2/layout/IconCircleList"/>
    <dgm:cxn modelId="{C8A4666B-C759-4949-AAF9-B1D7004920E3}" type="presOf" srcId="{72662B8B-8AD9-4806-8255-56085B701563}" destId="{4A78D499-7340-4950-8850-76625D766BCD}" srcOrd="0" destOrd="0" presId="urn:microsoft.com/office/officeart/2018/2/layout/IconCircleList"/>
    <dgm:cxn modelId="{E6DC726D-66C3-46C4-963C-3E2EE7EBA8D9}" type="presOf" srcId="{7BA73881-F762-44BB-8B13-BC621FBC0CCA}" destId="{351D5416-D173-4BD6-B5A9-760BF66DE773}" srcOrd="0" destOrd="0" presId="urn:microsoft.com/office/officeart/2018/2/layout/IconCircleList"/>
    <dgm:cxn modelId="{6FD49A74-71CB-40C3-9E63-48C49D0853E8}" srcId="{A7DAF819-0F2F-4BB0-8206-7AC018B084CF}" destId="{AC0C7D66-E338-48E6-8DEB-0C88D980F51E}" srcOrd="1" destOrd="0" parTransId="{425B1A52-45CE-4851-AF67-ADFD250EEA01}" sibTransId="{CEEDBE65-8665-43BB-A746-B4D41E8F82F0}"/>
    <dgm:cxn modelId="{F7416C78-03E6-42C3-9A08-72BB733EBCBD}" srcId="{A7DAF819-0F2F-4BB0-8206-7AC018B084CF}" destId="{72662B8B-8AD9-4806-8255-56085B701563}" srcOrd="2" destOrd="0" parTransId="{7F625DBC-130C-4E1D-9D95-BA2A22195A49}" sibTransId="{E70E4450-F81D-4581-AC99-3404837C19D0}"/>
    <dgm:cxn modelId="{9429FC80-A734-42FA-A37B-2BDB378B072E}" type="presOf" srcId="{0325D030-3CAC-4E3E-908D-FC2DE3D6C7E1}" destId="{A76F90E7-9DA5-437D-BDD3-9883CE180F14}" srcOrd="0" destOrd="0" presId="urn:microsoft.com/office/officeart/2018/2/layout/IconCircleList"/>
    <dgm:cxn modelId="{A273D589-E9F4-4FFC-9220-3034774EE191}" srcId="{A7DAF819-0F2F-4BB0-8206-7AC018B084CF}" destId="{7BA73881-F762-44BB-8B13-BC621FBC0CCA}" srcOrd="7" destOrd="0" parTransId="{0486F0E7-570E-46F8-88CF-5BA8E4BA022A}" sibTransId="{BE1AF94D-138C-496D-AAFA-1DB18BE9A8FD}"/>
    <dgm:cxn modelId="{AD64BC8C-0445-4D1C-99D3-55F0D4097520}" srcId="{A7DAF819-0F2F-4BB0-8206-7AC018B084CF}" destId="{76609032-D0CA-477F-8232-935C3D2D6328}" srcOrd="0" destOrd="0" parTransId="{01FA9779-A025-4869-8D04-EBB935789B5F}" sibTransId="{156F5888-2F92-4ACE-95E6-016966D551BC}"/>
    <dgm:cxn modelId="{8038BF9C-FEB9-4938-A325-F649CB95A39D}" type="presOf" srcId="{5836EEAB-38AB-42A9-839A-BE87E7D314F2}" destId="{95D19E12-B2D2-4715-A9B3-54ADC68F7F88}" srcOrd="0" destOrd="0" presId="urn:microsoft.com/office/officeart/2018/2/layout/IconCircleList"/>
    <dgm:cxn modelId="{FAD4B99F-EE17-4A46-958B-08E4DAF3F73D}" type="presOf" srcId="{156F5888-2F92-4ACE-95E6-016966D551BC}" destId="{2EC010F0-6CFC-4A12-9BF3-565326F4A520}" srcOrd="0" destOrd="0" presId="urn:microsoft.com/office/officeart/2018/2/layout/IconCircleList"/>
    <dgm:cxn modelId="{DF7367A7-20CA-4A90-B07E-B230EBC92FC5}" type="presOf" srcId="{97AFFC4E-C5FC-469B-B617-471B6D063240}" destId="{6553805C-4DF3-4856-9F04-F174CE25F2FB}" srcOrd="0" destOrd="0" presId="urn:microsoft.com/office/officeart/2018/2/layout/IconCircleList"/>
    <dgm:cxn modelId="{E592C1AF-F3E2-418B-8853-7DA565DF4171}" srcId="{A7DAF819-0F2F-4BB0-8206-7AC018B084CF}" destId="{9057E674-F913-4ACE-B44B-3D824AAE129E}" srcOrd="3" destOrd="0" parTransId="{87326318-4380-4FE3-857A-7F4C6F227012}" sibTransId="{D30BF2B2-84C6-42B6-9A16-265C02401A12}"/>
    <dgm:cxn modelId="{473C7EB6-B1EF-46B9-BDD4-1F056A3C12A7}" type="presOf" srcId="{EC303029-2DB0-479B-A2C0-48C658A43BB4}" destId="{C4E3B31E-E417-41C2-916C-706DA7884389}" srcOrd="0" destOrd="0" presId="urn:microsoft.com/office/officeart/2018/2/layout/IconCircleList"/>
    <dgm:cxn modelId="{E9765BC2-567B-470C-A24B-6A19A2E5F788}" srcId="{A7DAF819-0F2F-4BB0-8206-7AC018B084CF}" destId="{0325D030-3CAC-4E3E-908D-FC2DE3D6C7E1}" srcOrd="6" destOrd="0" parTransId="{5D6F97A0-B5BF-422A-843E-08338A7EB549}" sibTransId="{5836EEAB-38AB-42A9-839A-BE87E7D314F2}"/>
    <dgm:cxn modelId="{4FCBF8C2-F3CD-4EC0-8702-2CE9F12F87D7}" type="presOf" srcId="{A7DAF819-0F2F-4BB0-8206-7AC018B084CF}" destId="{EBA3ED95-A5D5-4B5D-A348-17540D64DA56}" srcOrd="0" destOrd="0" presId="urn:microsoft.com/office/officeart/2018/2/layout/IconCircleList"/>
    <dgm:cxn modelId="{3D0D74DB-2A96-49E8-9756-09AC5F6067D3}" type="presOf" srcId="{41922541-7513-44FF-871A-37E49D785CE9}" destId="{98364C19-2935-442A-B885-945C237FC668}" srcOrd="0" destOrd="0" presId="urn:microsoft.com/office/officeart/2018/2/layout/IconCircleList"/>
    <dgm:cxn modelId="{E75012DC-0E09-4759-BC1E-2955989DB190}" srcId="{A7DAF819-0F2F-4BB0-8206-7AC018B084CF}" destId="{CEFB33A4-A0CC-44A0-B060-362FD6F38163}" srcOrd="4" destOrd="0" parTransId="{DD82FD7A-6238-4378-8C0D-5C91092550B4}" sibTransId="{EC303029-2DB0-479B-A2C0-48C658A43BB4}"/>
    <dgm:cxn modelId="{59E68EDF-CA13-41EE-AF95-905E6FCEF95E}" type="presOf" srcId="{CEFB33A4-A0CC-44A0-B060-362FD6F38163}" destId="{37834D41-9C1B-4754-8873-7A9C5D520071}" srcOrd="0" destOrd="0" presId="urn:microsoft.com/office/officeart/2018/2/layout/IconCircleList"/>
    <dgm:cxn modelId="{809938E6-E1E8-4143-97D4-776326C1DAA4}" srcId="{A7DAF819-0F2F-4BB0-8206-7AC018B084CF}" destId="{41922541-7513-44FF-871A-37E49D785CE9}" srcOrd="5" destOrd="0" parTransId="{D9D7DA0E-E9EE-4316-928F-556C904695B1}" sibTransId="{97AFFC4E-C5FC-469B-B617-471B6D063240}"/>
    <dgm:cxn modelId="{C41CD4E8-3DCC-431E-9C09-EB641809AA6C}" type="presOf" srcId="{D30BF2B2-84C6-42B6-9A16-265C02401A12}" destId="{93E8E903-5D82-4F87-943B-BA68A9FC20DF}" srcOrd="0" destOrd="0" presId="urn:microsoft.com/office/officeart/2018/2/layout/IconCircleList"/>
    <dgm:cxn modelId="{B2D5C5F4-BABD-4E19-B458-D272AD699880}" type="presOf" srcId="{CEEDBE65-8665-43BB-A746-B4D41E8F82F0}" destId="{4E3C8ABA-C8A0-4713-8DC0-90BF43ED1AF9}" srcOrd="0" destOrd="0" presId="urn:microsoft.com/office/officeart/2018/2/layout/IconCircleList"/>
    <dgm:cxn modelId="{B7922FC2-BB15-453C-8E03-88E1970F05C4}" type="presParOf" srcId="{EBA3ED95-A5D5-4B5D-A348-17540D64DA56}" destId="{22C8C006-A3F5-4711-9145-11DCC75FBD4F}" srcOrd="0" destOrd="0" presId="urn:microsoft.com/office/officeart/2018/2/layout/IconCircleList"/>
    <dgm:cxn modelId="{FBB579A8-4489-480A-AD09-EBF555B42A19}" type="presParOf" srcId="{22C8C006-A3F5-4711-9145-11DCC75FBD4F}" destId="{96DE86A2-F3A8-45AA-9153-E755DAD02E2A}" srcOrd="0" destOrd="0" presId="urn:microsoft.com/office/officeart/2018/2/layout/IconCircleList"/>
    <dgm:cxn modelId="{528F9AD3-2963-4F7F-95F2-8D9F9DC06E7D}" type="presParOf" srcId="{96DE86A2-F3A8-45AA-9153-E755DAD02E2A}" destId="{58BAE95D-F3C2-4008-A32A-42524F00EB28}" srcOrd="0" destOrd="0" presId="urn:microsoft.com/office/officeart/2018/2/layout/IconCircleList"/>
    <dgm:cxn modelId="{6F4469E7-DCB6-45CC-9566-58869B8C65C6}" type="presParOf" srcId="{96DE86A2-F3A8-45AA-9153-E755DAD02E2A}" destId="{0D7AFFBB-21D8-4722-97F0-2E919AEB5CBB}" srcOrd="1" destOrd="0" presId="urn:microsoft.com/office/officeart/2018/2/layout/IconCircleList"/>
    <dgm:cxn modelId="{07CF8051-8785-43F9-A8A9-D531459FA2F4}" type="presParOf" srcId="{96DE86A2-F3A8-45AA-9153-E755DAD02E2A}" destId="{3F986B31-7063-40F5-8681-C96316438CBA}" srcOrd="2" destOrd="0" presId="urn:microsoft.com/office/officeart/2018/2/layout/IconCircleList"/>
    <dgm:cxn modelId="{53195F98-8737-42AB-BFCC-8DB52584892A}" type="presParOf" srcId="{96DE86A2-F3A8-45AA-9153-E755DAD02E2A}" destId="{F116924D-E9D5-4A3F-B374-79A120852E41}" srcOrd="3" destOrd="0" presId="urn:microsoft.com/office/officeart/2018/2/layout/IconCircleList"/>
    <dgm:cxn modelId="{3C564762-BEED-409C-B315-7DFC3EC05024}" type="presParOf" srcId="{22C8C006-A3F5-4711-9145-11DCC75FBD4F}" destId="{2EC010F0-6CFC-4A12-9BF3-565326F4A520}" srcOrd="1" destOrd="0" presId="urn:microsoft.com/office/officeart/2018/2/layout/IconCircleList"/>
    <dgm:cxn modelId="{03256637-395E-43AA-945B-61E3333998F6}" type="presParOf" srcId="{22C8C006-A3F5-4711-9145-11DCC75FBD4F}" destId="{B915C1FE-EB60-46D7-BD88-77AFE1FBA3A7}" srcOrd="2" destOrd="0" presId="urn:microsoft.com/office/officeart/2018/2/layout/IconCircleList"/>
    <dgm:cxn modelId="{80C2A148-D1CE-4DBF-A8A0-A6D9341B7944}" type="presParOf" srcId="{B915C1FE-EB60-46D7-BD88-77AFE1FBA3A7}" destId="{F46E2CBD-285D-47F0-9157-130A66370D03}" srcOrd="0" destOrd="0" presId="urn:microsoft.com/office/officeart/2018/2/layout/IconCircleList"/>
    <dgm:cxn modelId="{7B555DA3-71D7-43AD-857E-06BB265A36E6}" type="presParOf" srcId="{B915C1FE-EB60-46D7-BD88-77AFE1FBA3A7}" destId="{4BBE0563-A631-4211-AF94-95FF4E367FC8}" srcOrd="1" destOrd="0" presId="urn:microsoft.com/office/officeart/2018/2/layout/IconCircleList"/>
    <dgm:cxn modelId="{29607C70-D244-402E-97EC-D6445B63AB4C}" type="presParOf" srcId="{B915C1FE-EB60-46D7-BD88-77AFE1FBA3A7}" destId="{1FEDF4E2-14F5-4148-810C-86991260F2C8}" srcOrd="2" destOrd="0" presId="urn:microsoft.com/office/officeart/2018/2/layout/IconCircleList"/>
    <dgm:cxn modelId="{A8B13165-5438-4D3E-A5C7-364EBFA58B03}" type="presParOf" srcId="{B915C1FE-EB60-46D7-BD88-77AFE1FBA3A7}" destId="{6A854121-6922-4F28-9123-F688DA1CD079}" srcOrd="3" destOrd="0" presId="urn:microsoft.com/office/officeart/2018/2/layout/IconCircleList"/>
    <dgm:cxn modelId="{99D51A5E-7384-44A3-B653-D33AB4D4C7DA}" type="presParOf" srcId="{22C8C006-A3F5-4711-9145-11DCC75FBD4F}" destId="{4E3C8ABA-C8A0-4713-8DC0-90BF43ED1AF9}" srcOrd="3" destOrd="0" presId="urn:microsoft.com/office/officeart/2018/2/layout/IconCircleList"/>
    <dgm:cxn modelId="{0EC59E41-9685-4A49-A75D-840AA280F722}" type="presParOf" srcId="{22C8C006-A3F5-4711-9145-11DCC75FBD4F}" destId="{1AE06F6D-132C-4F38-8047-B6F8BED12665}" srcOrd="4" destOrd="0" presId="urn:microsoft.com/office/officeart/2018/2/layout/IconCircleList"/>
    <dgm:cxn modelId="{911743BA-A433-42E5-BB6E-D51D8B8206E6}" type="presParOf" srcId="{1AE06F6D-132C-4F38-8047-B6F8BED12665}" destId="{75BDAD3F-69F3-4430-BD59-387EF22DC5F2}" srcOrd="0" destOrd="0" presId="urn:microsoft.com/office/officeart/2018/2/layout/IconCircleList"/>
    <dgm:cxn modelId="{4A71B320-4A8C-41D4-9A4A-5ED0745FF5E9}" type="presParOf" srcId="{1AE06F6D-132C-4F38-8047-B6F8BED12665}" destId="{5180D071-7489-4D00-A86B-0927106A019D}" srcOrd="1" destOrd="0" presId="urn:microsoft.com/office/officeart/2018/2/layout/IconCircleList"/>
    <dgm:cxn modelId="{2553E7A9-643A-42EE-A4E2-DDBC410E494F}" type="presParOf" srcId="{1AE06F6D-132C-4F38-8047-B6F8BED12665}" destId="{3241581C-EBDF-4136-8096-4133AEBA4301}" srcOrd="2" destOrd="0" presId="urn:microsoft.com/office/officeart/2018/2/layout/IconCircleList"/>
    <dgm:cxn modelId="{A2A81392-AE74-497B-A328-6C6E8E968D88}" type="presParOf" srcId="{1AE06F6D-132C-4F38-8047-B6F8BED12665}" destId="{4A78D499-7340-4950-8850-76625D766BCD}" srcOrd="3" destOrd="0" presId="urn:microsoft.com/office/officeart/2018/2/layout/IconCircleList"/>
    <dgm:cxn modelId="{66EBFA4C-5C59-44C7-8BA0-85A11E4DCB9A}" type="presParOf" srcId="{22C8C006-A3F5-4711-9145-11DCC75FBD4F}" destId="{1B993AE0-450A-4932-82AD-07E11887AFD2}" srcOrd="5" destOrd="0" presId="urn:microsoft.com/office/officeart/2018/2/layout/IconCircleList"/>
    <dgm:cxn modelId="{C49CF6DC-93FB-4A5D-9EE8-DCAC94BC178C}" type="presParOf" srcId="{22C8C006-A3F5-4711-9145-11DCC75FBD4F}" destId="{DF08B9FE-B178-433C-A774-5A3F43BE7BEB}" srcOrd="6" destOrd="0" presId="urn:microsoft.com/office/officeart/2018/2/layout/IconCircleList"/>
    <dgm:cxn modelId="{0F15264D-B624-4BDD-B3BF-A4B91E5FF5D9}" type="presParOf" srcId="{DF08B9FE-B178-433C-A774-5A3F43BE7BEB}" destId="{712AF944-C7DF-40B3-9EFA-A9698E636AB3}" srcOrd="0" destOrd="0" presId="urn:microsoft.com/office/officeart/2018/2/layout/IconCircleList"/>
    <dgm:cxn modelId="{2E12EEFD-182B-418C-BD48-F82A32748089}" type="presParOf" srcId="{DF08B9FE-B178-433C-A774-5A3F43BE7BEB}" destId="{5210EFDA-E074-4CE1-8918-1BE5854FFB6A}" srcOrd="1" destOrd="0" presId="urn:microsoft.com/office/officeart/2018/2/layout/IconCircleList"/>
    <dgm:cxn modelId="{83C79335-0BD9-43DE-BBE4-64C5BA8B0EF8}" type="presParOf" srcId="{DF08B9FE-B178-433C-A774-5A3F43BE7BEB}" destId="{4D731884-D898-4A1B-A36D-5AB4B790232A}" srcOrd="2" destOrd="0" presId="urn:microsoft.com/office/officeart/2018/2/layout/IconCircleList"/>
    <dgm:cxn modelId="{6F61C132-886C-4E6E-9A37-4405444117D3}" type="presParOf" srcId="{DF08B9FE-B178-433C-A774-5A3F43BE7BEB}" destId="{F5C54F4C-DE8A-4B7A-B3C9-5DA0A35FAA6C}" srcOrd="3" destOrd="0" presId="urn:microsoft.com/office/officeart/2018/2/layout/IconCircleList"/>
    <dgm:cxn modelId="{8E8CDDCE-C52D-474E-8D96-B6B667C54713}" type="presParOf" srcId="{22C8C006-A3F5-4711-9145-11DCC75FBD4F}" destId="{93E8E903-5D82-4F87-943B-BA68A9FC20DF}" srcOrd="7" destOrd="0" presId="urn:microsoft.com/office/officeart/2018/2/layout/IconCircleList"/>
    <dgm:cxn modelId="{C0359F1B-B8E7-4E63-9230-B072FDBC4163}" type="presParOf" srcId="{22C8C006-A3F5-4711-9145-11DCC75FBD4F}" destId="{649AF316-B836-4E4F-941A-B0D5C0C85C99}" srcOrd="8" destOrd="0" presId="urn:microsoft.com/office/officeart/2018/2/layout/IconCircleList"/>
    <dgm:cxn modelId="{DD2C9443-6C21-4717-9AFF-33B046892FF2}" type="presParOf" srcId="{649AF316-B836-4E4F-941A-B0D5C0C85C99}" destId="{CD5D4FFD-9C90-4AFE-BC35-F5F06D4636D2}" srcOrd="0" destOrd="0" presId="urn:microsoft.com/office/officeart/2018/2/layout/IconCircleList"/>
    <dgm:cxn modelId="{D978B7D5-3CBE-4354-8F8B-3E4F4B9B933A}" type="presParOf" srcId="{649AF316-B836-4E4F-941A-B0D5C0C85C99}" destId="{4942B257-E306-48B4-843C-2A572A209977}" srcOrd="1" destOrd="0" presId="urn:microsoft.com/office/officeart/2018/2/layout/IconCircleList"/>
    <dgm:cxn modelId="{739BFD12-8852-49AA-AB67-1397A5C121F5}" type="presParOf" srcId="{649AF316-B836-4E4F-941A-B0D5C0C85C99}" destId="{D424F351-F026-4F39-9F1C-9C71A710DAAA}" srcOrd="2" destOrd="0" presId="urn:microsoft.com/office/officeart/2018/2/layout/IconCircleList"/>
    <dgm:cxn modelId="{FA4B8ECF-29BB-4510-86C4-2D5791BCB159}" type="presParOf" srcId="{649AF316-B836-4E4F-941A-B0D5C0C85C99}" destId="{37834D41-9C1B-4754-8873-7A9C5D520071}" srcOrd="3" destOrd="0" presId="urn:microsoft.com/office/officeart/2018/2/layout/IconCircleList"/>
    <dgm:cxn modelId="{5245EF3F-BEF2-4610-9363-6A53B3E87A57}" type="presParOf" srcId="{22C8C006-A3F5-4711-9145-11DCC75FBD4F}" destId="{C4E3B31E-E417-41C2-916C-706DA7884389}" srcOrd="9" destOrd="0" presId="urn:microsoft.com/office/officeart/2018/2/layout/IconCircleList"/>
    <dgm:cxn modelId="{57BBC5CE-636E-4AF1-8254-FFB13D1B236E}" type="presParOf" srcId="{22C8C006-A3F5-4711-9145-11DCC75FBD4F}" destId="{90EFC331-F223-4B3C-8457-9E214D9F6ECF}" srcOrd="10" destOrd="0" presId="urn:microsoft.com/office/officeart/2018/2/layout/IconCircleList"/>
    <dgm:cxn modelId="{A0947346-C386-4748-9DBD-27063E93376F}" type="presParOf" srcId="{90EFC331-F223-4B3C-8457-9E214D9F6ECF}" destId="{A4C6288D-AF68-420A-9BD4-1D3C55A593FF}" srcOrd="0" destOrd="0" presId="urn:microsoft.com/office/officeart/2018/2/layout/IconCircleList"/>
    <dgm:cxn modelId="{10F3F272-FB1C-42CA-94C0-BDD24B4F6AE2}" type="presParOf" srcId="{90EFC331-F223-4B3C-8457-9E214D9F6ECF}" destId="{A6318268-1A6F-43B8-8712-43555F25BD8E}" srcOrd="1" destOrd="0" presId="urn:microsoft.com/office/officeart/2018/2/layout/IconCircleList"/>
    <dgm:cxn modelId="{BBF2CC20-60A3-4DEE-9E8C-487567C08976}" type="presParOf" srcId="{90EFC331-F223-4B3C-8457-9E214D9F6ECF}" destId="{C41945CB-E470-4DEF-BE52-C0E56576DB91}" srcOrd="2" destOrd="0" presId="urn:microsoft.com/office/officeart/2018/2/layout/IconCircleList"/>
    <dgm:cxn modelId="{B2A2A182-120B-4D07-BAA9-370A25A58571}" type="presParOf" srcId="{90EFC331-F223-4B3C-8457-9E214D9F6ECF}" destId="{98364C19-2935-442A-B885-945C237FC668}" srcOrd="3" destOrd="0" presId="urn:microsoft.com/office/officeart/2018/2/layout/IconCircleList"/>
    <dgm:cxn modelId="{2F8C4A70-C490-464E-8E9B-BAB2F06AB51F}" type="presParOf" srcId="{22C8C006-A3F5-4711-9145-11DCC75FBD4F}" destId="{6553805C-4DF3-4856-9F04-F174CE25F2FB}" srcOrd="11" destOrd="0" presId="urn:microsoft.com/office/officeart/2018/2/layout/IconCircleList"/>
    <dgm:cxn modelId="{8FDF955D-63D5-41D0-A13B-B4D8E8F653E2}" type="presParOf" srcId="{22C8C006-A3F5-4711-9145-11DCC75FBD4F}" destId="{05906E5A-BE76-447A-8076-D92440C56333}" srcOrd="12" destOrd="0" presId="urn:microsoft.com/office/officeart/2018/2/layout/IconCircleList"/>
    <dgm:cxn modelId="{FDF7AD67-38BA-4177-84E1-92619F54889D}" type="presParOf" srcId="{05906E5A-BE76-447A-8076-D92440C56333}" destId="{4C9188E2-2F5C-4600-8B92-E422A7604F1B}" srcOrd="0" destOrd="0" presId="urn:microsoft.com/office/officeart/2018/2/layout/IconCircleList"/>
    <dgm:cxn modelId="{1C4AD832-5DB2-4C1C-AA6E-AEEB789BC918}" type="presParOf" srcId="{05906E5A-BE76-447A-8076-D92440C56333}" destId="{DE1800D9-D643-4F1A-AA6F-103DA5928C17}" srcOrd="1" destOrd="0" presId="urn:microsoft.com/office/officeart/2018/2/layout/IconCircleList"/>
    <dgm:cxn modelId="{24E488AA-5364-475A-8DD9-F7F2FD4FA7F6}" type="presParOf" srcId="{05906E5A-BE76-447A-8076-D92440C56333}" destId="{9B7BB8C2-55AB-40C6-94DE-1E18DDC1DB63}" srcOrd="2" destOrd="0" presId="urn:microsoft.com/office/officeart/2018/2/layout/IconCircleList"/>
    <dgm:cxn modelId="{FA7748C8-8CE7-402E-8E78-008578E4BD7C}" type="presParOf" srcId="{05906E5A-BE76-447A-8076-D92440C56333}" destId="{A76F90E7-9DA5-437D-BDD3-9883CE180F14}" srcOrd="3" destOrd="0" presId="urn:microsoft.com/office/officeart/2018/2/layout/IconCircleList"/>
    <dgm:cxn modelId="{8B6C396F-27D4-48ED-B23B-4B243DAB1E0E}" type="presParOf" srcId="{22C8C006-A3F5-4711-9145-11DCC75FBD4F}" destId="{95D19E12-B2D2-4715-A9B3-54ADC68F7F88}" srcOrd="13" destOrd="0" presId="urn:microsoft.com/office/officeart/2018/2/layout/IconCircleList"/>
    <dgm:cxn modelId="{EC20D37B-9243-49F0-A153-0640E99C38DA}" type="presParOf" srcId="{22C8C006-A3F5-4711-9145-11DCC75FBD4F}" destId="{D68080E3-6BEC-4719-9CF7-68D9A3FFE10F}" srcOrd="14" destOrd="0" presId="urn:microsoft.com/office/officeart/2018/2/layout/IconCircleList"/>
    <dgm:cxn modelId="{F24F422D-7870-4E66-BD22-D4B19BDB81E0}" type="presParOf" srcId="{D68080E3-6BEC-4719-9CF7-68D9A3FFE10F}" destId="{AB12F7A1-BA83-4B58-9FDC-9AB214A0F8AE}" srcOrd="0" destOrd="0" presId="urn:microsoft.com/office/officeart/2018/2/layout/IconCircleList"/>
    <dgm:cxn modelId="{0AAFD960-BC16-4D80-83E0-18E621D3FDC9}" type="presParOf" srcId="{D68080E3-6BEC-4719-9CF7-68D9A3FFE10F}" destId="{56588D03-7B87-4B50-86AE-B7AFF3A3BB97}" srcOrd="1" destOrd="0" presId="urn:microsoft.com/office/officeart/2018/2/layout/IconCircleList"/>
    <dgm:cxn modelId="{D46963C0-DB05-454B-BABB-366E1E55E3C3}" type="presParOf" srcId="{D68080E3-6BEC-4719-9CF7-68D9A3FFE10F}" destId="{07315984-93A5-461A-A9D4-971467E3E3EB}" srcOrd="2" destOrd="0" presId="urn:microsoft.com/office/officeart/2018/2/layout/IconCircleList"/>
    <dgm:cxn modelId="{686BC095-DF8B-4C59-AC1B-D5596269B161}" type="presParOf" srcId="{D68080E3-6BEC-4719-9CF7-68D9A3FFE10F}" destId="{351D5416-D173-4BD6-B5A9-760BF66DE77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9D1A25-3B8C-481E-8A71-DE539835EF7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2FDAC08-82C7-46A9-AA11-B2408429141D}">
      <dgm:prSet custT="1"/>
      <dgm:spPr/>
      <dgm:t>
        <a:bodyPr/>
        <a:lstStyle/>
        <a:p>
          <a:r>
            <a:rPr lang="en-US" sz="2400" dirty="0"/>
            <a:t>Storage of data in un-encrypted form</a:t>
          </a:r>
        </a:p>
      </dgm:t>
    </dgm:pt>
    <dgm:pt modelId="{89070A7C-75A9-4872-B01B-2F3C49D39A3A}" type="parTrans" cxnId="{CFEC8686-6C51-4E26-A85F-F867CA52E53B}">
      <dgm:prSet/>
      <dgm:spPr/>
      <dgm:t>
        <a:bodyPr/>
        <a:lstStyle/>
        <a:p>
          <a:endParaRPr lang="en-US"/>
        </a:p>
      </dgm:t>
    </dgm:pt>
    <dgm:pt modelId="{8EF45A88-56C7-4499-B24D-38F0E18C76BF}" type="sibTrans" cxnId="{CFEC8686-6C51-4E26-A85F-F867CA52E53B}">
      <dgm:prSet/>
      <dgm:spPr/>
      <dgm:t>
        <a:bodyPr/>
        <a:lstStyle/>
        <a:p>
          <a:endParaRPr lang="en-US"/>
        </a:p>
      </dgm:t>
    </dgm:pt>
    <dgm:pt modelId="{DACABEC3-BFDA-4966-B9AE-AEEA19F0A315}">
      <dgm:prSet custT="1"/>
      <dgm:spPr/>
      <dgm:t>
        <a:bodyPr/>
        <a:lstStyle/>
        <a:p>
          <a:r>
            <a:rPr lang="en-US" sz="2400" dirty="0"/>
            <a:t>Non-enforcement of strong passwords for account access</a:t>
          </a:r>
        </a:p>
      </dgm:t>
    </dgm:pt>
    <dgm:pt modelId="{D4905FE1-4C19-436D-9389-6E8225525F8C}" type="parTrans" cxnId="{5AE2A20B-BD11-4AF3-A1B4-D03F0FD00F56}">
      <dgm:prSet/>
      <dgm:spPr/>
      <dgm:t>
        <a:bodyPr/>
        <a:lstStyle/>
        <a:p>
          <a:endParaRPr lang="en-US"/>
        </a:p>
      </dgm:t>
    </dgm:pt>
    <dgm:pt modelId="{2E0921EE-AE45-4EF5-8424-3D58C8A2F880}" type="sibTrans" cxnId="{5AE2A20B-BD11-4AF3-A1B4-D03F0FD00F56}">
      <dgm:prSet/>
      <dgm:spPr/>
      <dgm:t>
        <a:bodyPr/>
        <a:lstStyle/>
        <a:p>
          <a:endParaRPr lang="en-US"/>
        </a:p>
      </dgm:t>
    </dgm:pt>
    <dgm:pt modelId="{7087E58C-1447-48DB-A58C-8983B55AA71E}">
      <dgm:prSet custT="1"/>
      <dgm:spPr/>
      <dgm:t>
        <a:bodyPr/>
        <a:lstStyle/>
        <a:p>
          <a:r>
            <a:rPr lang="en-US" sz="2400" dirty="0"/>
            <a:t>Not prohibiting re-identification through contracts with third parties</a:t>
          </a:r>
        </a:p>
      </dgm:t>
    </dgm:pt>
    <dgm:pt modelId="{BF200BD6-1D98-4620-B559-949C121900BD}" type="parTrans" cxnId="{AF68B99B-EDF8-4147-9487-935DB7F9DD46}">
      <dgm:prSet/>
      <dgm:spPr/>
      <dgm:t>
        <a:bodyPr/>
        <a:lstStyle/>
        <a:p>
          <a:endParaRPr lang="en-US"/>
        </a:p>
      </dgm:t>
    </dgm:pt>
    <dgm:pt modelId="{27FAD7AB-9813-4652-A0F0-701C3619D61C}" type="sibTrans" cxnId="{AF68B99B-EDF8-4147-9487-935DB7F9DD46}">
      <dgm:prSet/>
      <dgm:spPr/>
      <dgm:t>
        <a:bodyPr/>
        <a:lstStyle/>
        <a:p>
          <a:endParaRPr lang="en-US"/>
        </a:p>
      </dgm:t>
    </dgm:pt>
    <dgm:pt modelId="{259FBD80-6CCB-4AB5-B69C-C3451630FD6F}">
      <dgm:prSet custT="1"/>
      <dgm:spPr/>
      <dgm:t>
        <a:bodyPr/>
        <a:lstStyle/>
        <a:p>
          <a:r>
            <a:rPr lang="en-US" sz="2400" dirty="0"/>
            <a:t>Not binding third parties to maintain appropriate level of data protection</a:t>
          </a:r>
        </a:p>
      </dgm:t>
    </dgm:pt>
    <dgm:pt modelId="{50C18C09-744E-4615-A723-07F66B93D7FC}" type="parTrans" cxnId="{FF84597A-CD86-492E-BCA4-18F0BE5AB31A}">
      <dgm:prSet/>
      <dgm:spPr/>
      <dgm:t>
        <a:bodyPr/>
        <a:lstStyle/>
        <a:p>
          <a:endParaRPr lang="en-US"/>
        </a:p>
      </dgm:t>
    </dgm:pt>
    <dgm:pt modelId="{9E51981E-E030-4B95-A266-FCB0A7073E13}" type="sibTrans" cxnId="{FF84597A-CD86-492E-BCA4-18F0BE5AB31A}">
      <dgm:prSet/>
      <dgm:spPr/>
      <dgm:t>
        <a:bodyPr/>
        <a:lstStyle/>
        <a:p>
          <a:endParaRPr lang="en-US"/>
        </a:p>
      </dgm:t>
    </dgm:pt>
    <dgm:pt modelId="{02DA130B-F15E-4E3A-8617-3249B7E20044}">
      <dgm:prSet custT="1"/>
      <dgm:spPr/>
      <dgm:t>
        <a:bodyPr/>
        <a:lstStyle/>
        <a:p>
          <a:r>
            <a:rPr lang="en-US" sz="2400" dirty="0"/>
            <a:t>Default privacy setting is “public” for all data</a:t>
          </a:r>
        </a:p>
      </dgm:t>
    </dgm:pt>
    <dgm:pt modelId="{5A730FDE-FED4-48B9-ADD6-771037EE40B3}" type="parTrans" cxnId="{049D89D8-AF70-411F-8547-2980720EFCD5}">
      <dgm:prSet/>
      <dgm:spPr/>
      <dgm:t>
        <a:bodyPr/>
        <a:lstStyle/>
        <a:p>
          <a:endParaRPr lang="en-US"/>
        </a:p>
      </dgm:t>
    </dgm:pt>
    <dgm:pt modelId="{2318B66B-8C0C-400E-BBC5-7AADEA5BE75D}" type="sibTrans" cxnId="{049D89D8-AF70-411F-8547-2980720EFCD5}">
      <dgm:prSet/>
      <dgm:spPr/>
      <dgm:t>
        <a:bodyPr/>
        <a:lstStyle/>
        <a:p>
          <a:endParaRPr lang="en-US"/>
        </a:p>
      </dgm:t>
    </dgm:pt>
    <dgm:pt modelId="{3D2DF4E8-FA17-4F24-9515-9B978C63FCF7}" type="pres">
      <dgm:prSet presAssocID="{DA9D1A25-3B8C-481E-8A71-DE539835EF7A}" presName="root" presStyleCnt="0">
        <dgm:presLayoutVars>
          <dgm:dir/>
          <dgm:resizeHandles val="exact"/>
        </dgm:presLayoutVars>
      </dgm:prSet>
      <dgm:spPr/>
    </dgm:pt>
    <dgm:pt modelId="{238881EE-E2B8-4795-80DB-D4B79B140804}" type="pres">
      <dgm:prSet presAssocID="{DA9D1A25-3B8C-481E-8A71-DE539835EF7A}" presName="container" presStyleCnt="0">
        <dgm:presLayoutVars>
          <dgm:dir/>
          <dgm:resizeHandles val="exact"/>
        </dgm:presLayoutVars>
      </dgm:prSet>
      <dgm:spPr/>
    </dgm:pt>
    <dgm:pt modelId="{0236F15D-D268-418C-BD8C-D097A949EC22}" type="pres">
      <dgm:prSet presAssocID="{D2FDAC08-82C7-46A9-AA11-B2408429141D}" presName="compNode" presStyleCnt="0"/>
      <dgm:spPr/>
    </dgm:pt>
    <dgm:pt modelId="{6FC8B6F4-E762-46B4-8762-9265B8E2B335}" type="pres">
      <dgm:prSet presAssocID="{D2FDAC08-82C7-46A9-AA11-B2408429141D}" presName="iconBgRect" presStyleLbl="bgShp" presStyleIdx="0" presStyleCnt="5"/>
      <dgm:spPr/>
    </dgm:pt>
    <dgm:pt modelId="{7FD468C3-2A92-4322-8F16-1BDCD544A4E8}" type="pres">
      <dgm:prSet presAssocID="{D2FDAC08-82C7-46A9-AA11-B2408429141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91F66287-DDFC-4B33-81A7-29154ACF11C1}" type="pres">
      <dgm:prSet presAssocID="{D2FDAC08-82C7-46A9-AA11-B2408429141D}" presName="spaceRect" presStyleCnt="0"/>
      <dgm:spPr/>
    </dgm:pt>
    <dgm:pt modelId="{EEC1E38E-3359-4328-BEFE-2F8AAFBA3062}" type="pres">
      <dgm:prSet presAssocID="{D2FDAC08-82C7-46A9-AA11-B2408429141D}" presName="textRect" presStyleLbl="revTx" presStyleIdx="0" presStyleCnt="5">
        <dgm:presLayoutVars>
          <dgm:chMax val="1"/>
          <dgm:chPref val="1"/>
        </dgm:presLayoutVars>
      </dgm:prSet>
      <dgm:spPr/>
    </dgm:pt>
    <dgm:pt modelId="{33472774-E125-42E7-BC68-78F253CD09F3}" type="pres">
      <dgm:prSet presAssocID="{8EF45A88-56C7-4499-B24D-38F0E18C76BF}" presName="sibTrans" presStyleLbl="sibTrans2D1" presStyleIdx="0" presStyleCnt="0"/>
      <dgm:spPr/>
    </dgm:pt>
    <dgm:pt modelId="{82CDFCFB-8A5D-4D9F-B62E-5B17B7F92B0B}" type="pres">
      <dgm:prSet presAssocID="{DACABEC3-BFDA-4966-B9AE-AEEA19F0A315}" presName="compNode" presStyleCnt="0"/>
      <dgm:spPr/>
    </dgm:pt>
    <dgm:pt modelId="{08BDA726-8CFC-41CE-BD7F-D6A5A79CC622}" type="pres">
      <dgm:prSet presAssocID="{DACABEC3-BFDA-4966-B9AE-AEEA19F0A315}" presName="iconBgRect" presStyleLbl="bgShp" presStyleIdx="1" presStyleCnt="5"/>
      <dgm:spPr/>
    </dgm:pt>
    <dgm:pt modelId="{B876FA8A-0824-40F8-8E8F-3283E22AEE73}" type="pres">
      <dgm:prSet presAssocID="{DACABEC3-BFDA-4966-B9AE-AEEA19F0A31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fe"/>
        </a:ext>
      </dgm:extLst>
    </dgm:pt>
    <dgm:pt modelId="{7B422A1A-5821-433A-95EC-394C6DF35563}" type="pres">
      <dgm:prSet presAssocID="{DACABEC3-BFDA-4966-B9AE-AEEA19F0A315}" presName="spaceRect" presStyleCnt="0"/>
      <dgm:spPr/>
    </dgm:pt>
    <dgm:pt modelId="{62FC4D8C-2BB2-4449-9851-B4455C1B6AEB}" type="pres">
      <dgm:prSet presAssocID="{DACABEC3-BFDA-4966-B9AE-AEEA19F0A315}" presName="textRect" presStyleLbl="revTx" presStyleIdx="1" presStyleCnt="5" custScaleX="113001">
        <dgm:presLayoutVars>
          <dgm:chMax val="1"/>
          <dgm:chPref val="1"/>
        </dgm:presLayoutVars>
      </dgm:prSet>
      <dgm:spPr/>
    </dgm:pt>
    <dgm:pt modelId="{653C4009-6FAB-425B-BFA5-DE6AAA752F57}" type="pres">
      <dgm:prSet presAssocID="{2E0921EE-AE45-4EF5-8424-3D58C8A2F880}" presName="sibTrans" presStyleLbl="sibTrans2D1" presStyleIdx="0" presStyleCnt="0"/>
      <dgm:spPr/>
    </dgm:pt>
    <dgm:pt modelId="{DAB6B646-C233-49AB-AFA0-B4A6E6F89331}" type="pres">
      <dgm:prSet presAssocID="{7087E58C-1447-48DB-A58C-8983B55AA71E}" presName="compNode" presStyleCnt="0"/>
      <dgm:spPr/>
    </dgm:pt>
    <dgm:pt modelId="{7FE8623D-9AF1-437C-8551-717F6093B1E0}" type="pres">
      <dgm:prSet presAssocID="{7087E58C-1447-48DB-A58C-8983B55AA71E}" presName="iconBgRect" presStyleLbl="bgShp" presStyleIdx="2" presStyleCnt="5"/>
      <dgm:spPr/>
    </dgm:pt>
    <dgm:pt modelId="{217ED7B9-7AEA-4DA7-A452-A75625EE016A}" type="pres">
      <dgm:prSet presAssocID="{7087E58C-1447-48DB-A58C-8983B55AA71E}" presName="iconRect" presStyleLbl="node1" presStyleIdx="2" presStyleCnt="5" custLinFactNeighborX="2652" custLinFactNeighborY="-196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7356E816-0638-4406-8CD1-07BDE475AFCF}" type="pres">
      <dgm:prSet presAssocID="{7087E58C-1447-48DB-A58C-8983B55AA71E}" presName="spaceRect" presStyleCnt="0"/>
      <dgm:spPr/>
    </dgm:pt>
    <dgm:pt modelId="{C739BE6D-C403-481B-BF6C-A776288340A7}" type="pres">
      <dgm:prSet presAssocID="{7087E58C-1447-48DB-A58C-8983B55AA71E}" presName="textRect" presStyleLbl="revTx" presStyleIdx="2" presStyleCnt="5" custScaleX="117592" custLinFactNeighborX="9236" custLinFactNeighborY="4616">
        <dgm:presLayoutVars>
          <dgm:chMax val="1"/>
          <dgm:chPref val="1"/>
        </dgm:presLayoutVars>
      </dgm:prSet>
      <dgm:spPr/>
    </dgm:pt>
    <dgm:pt modelId="{86469994-6B5E-4B68-A980-F125275BF157}" type="pres">
      <dgm:prSet presAssocID="{27FAD7AB-9813-4652-A0F0-701C3619D61C}" presName="sibTrans" presStyleLbl="sibTrans2D1" presStyleIdx="0" presStyleCnt="0"/>
      <dgm:spPr/>
    </dgm:pt>
    <dgm:pt modelId="{25D38A68-0BDC-4332-9024-87E904972766}" type="pres">
      <dgm:prSet presAssocID="{259FBD80-6CCB-4AB5-B69C-C3451630FD6F}" presName="compNode" presStyleCnt="0"/>
      <dgm:spPr/>
    </dgm:pt>
    <dgm:pt modelId="{06E6921F-28BF-408F-92DC-78CA0568A0EC}" type="pres">
      <dgm:prSet presAssocID="{259FBD80-6CCB-4AB5-B69C-C3451630FD6F}" presName="iconBgRect" presStyleLbl="bgShp" presStyleIdx="3" presStyleCnt="5"/>
      <dgm:spPr/>
    </dgm:pt>
    <dgm:pt modelId="{083BB35F-D6B1-478C-A56A-0FED367F291C}" type="pres">
      <dgm:prSet presAssocID="{259FBD80-6CCB-4AB5-B69C-C3451630FD6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A70CEAAB-0987-4EA9-81C1-1F0A840D64B2}" type="pres">
      <dgm:prSet presAssocID="{259FBD80-6CCB-4AB5-B69C-C3451630FD6F}" presName="spaceRect" presStyleCnt="0"/>
      <dgm:spPr/>
    </dgm:pt>
    <dgm:pt modelId="{A8B29DE6-7FA1-4168-99BB-466FD1279D10}" type="pres">
      <dgm:prSet presAssocID="{259FBD80-6CCB-4AB5-B69C-C3451630FD6F}" presName="textRect" presStyleLbl="revTx" presStyleIdx="3" presStyleCnt="5" custScaleX="114309">
        <dgm:presLayoutVars>
          <dgm:chMax val="1"/>
          <dgm:chPref val="1"/>
        </dgm:presLayoutVars>
      </dgm:prSet>
      <dgm:spPr/>
    </dgm:pt>
    <dgm:pt modelId="{2AE1A46B-DBB0-4809-B15B-B4A0F5569C37}" type="pres">
      <dgm:prSet presAssocID="{9E51981E-E030-4B95-A266-FCB0A7073E13}" presName="sibTrans" presStyleLbl="sibTrans2D1" presStyleIdx="0" presStyleCnt="0"/>
      <dgm:spPr/>
    </dgm:pt>
    <dgm:pt modelId="{44FC654E-8B0F-4AE7-A1BE-4B613B5F83E4}" type="pres">
      <dgm:prSet presAssocID="{02DA130B-F15E-4E3A-8617-3249B7E20044}" presName="compNode" presStyleCnt="0"/>
      <dgm:spPr/>
    </dgm:pt>
    <dgm:pt modelId="{D0A14594-FA62-4FB8-811C-DEEB50FD679F}" type="pres">
      <dgm:prSet presAssocID="{02DA130B-F15E-4E3A-8617-3249B7E20044}" presName="iconBgRect" presStyleLbl="bgShp" presStyleIdx="4" presStyleCnt="5"/>
      <dgm:spPr/>
    </dgm:pt>
    <dgm:pt modelId="{1975108B-8169-4D77-ACBC-05FDC76FBF53}" type="pres">
      <dgm:prSet presAssocID="{02DA130B-F15E-4E3A-8617-3249B7E2004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AC88AB91-0863-4D1F-AEFC-9BDE06D13F8D}" type="pres">
      <dgm:prSet presAssocID="{02DA130B-F15E-4E3A-8617-3249B7E20044}" presName="spaceRect" presStyleCnt="0"/>
      <dgm:spPr/>
    </dgm:pt>
    <dgm:pt modelId="{5FEA2553-F4EA-4DAB-A2DD-C83161B2F4BC}" type="pres">
      <dgm:prSet presAssocID="{02DA130B-F15E-4E3A-8617-3249B7E20044}" presName="textRect" presStyleLbl="revTx" presStyleIdx="4" presStyleCnt="5" custScaleX="127607" custLinFactNeighborX="10442">
        <dgm:presLayoutVars>
          <dgm:chMax val="1"/>
          <dgm:chPref val="1"/>
        </dgm:presLayoutVars>
      </dgm:prSet>
      <dgm:spPr/>
    </dgm:pt>
  </dgm:ptLst>
  <dgm:cxnLst>
    <dgm:cxn modelId="{5AE2A20B-BD11-4AF3-A1B4-D03F0FD00F56}" srcId="{DA9D1A25-3B8C-481E-8A71-DE539835EF7A}" destId="{DACABEC3-BFDA-4966-B9AE-AEEA19F0A315}" srcOrd="1" destOrd="0" parTransId="{D4905FE1-4C19-436D-9389-6E8225525F8C}" sibTransId="{2E0921EE-AE45-4EF5-8424-3D58C8A2F880}"/>
    <dgm:cxn modelId="{8E3E090C-786F-4A2A-84A1-5A417EFC6E63}" type="presOf" srcId="{8EF45A88-56C7-4499-B24D-38F0E18C76BF}" destId="{33472774-E125-42E7-BC68-78F253CD09F3}" srcOrd="0" destOrd="0" presId="urn:microsoft.com/office/officeart/2018/2/layout/IconCircleList"/>
    <dgm:cxn modelId="{90C9530D-62F9-4058-862F-7FD97A3CAF90}" type="presOf" srcId="{D2FDAC08-82C7-46A9-AA11-B2408429141D}" destId="{EEC1E38E-3359-4328-BEFE-2F8AAFBA3062}" srcOrd="0" destOrd="0" presId="urn:microsoft.com/office/officeart/2018/2/layout/IconCircleList"/>
    <dgm:cxn modelId="{159F3A62-F91A-4504-B5BC-94AFFBDA4C62}" type="presOf" srcId="{DA9D1A25-3B8C-481E-8A71-DE539835EF7A}" destId="{3D2DF4E8-FA17-4F24-9515-9B978C63FCF7}" srcOrd="0" destOrd="0" presId="urn:microsoft.com/office/officeart/2018/2/layout/IconCircleList"/>
    <dgm:cxn modelId="{FF84597A-CD86-492E-BCA4-18F0BE5AB31A}" srcId="{DA9D1A25-3B8C-481E-8A71-DE539835EF7A}" destId="{259FBD80-6CCB-4AB5-B69C-C3451630FD6F}" srcOrd="3" destOrd="0" parTransId="{50C18C09-744E-4615-A723-07F66B93D7FC}" sibTransId="{9E51981E-E030-4B95-A266-FCB0A7073E13}"/>
    <dgm:cxn modelId="{33F0237D-9971-45F3-9AA2-4AC1DCD8F0C0}" type="presOf" srcId="{02DA130B-F15E-4E3A-8617-3249B7E20044}" destId="{5FEA2553-F4EA-4DAB-A2DD-C83161B2F4BC}" srcOrd="0" destOrd="0" presId="urn:microsoft.com/office/officeart/2018/2/layout/IconCircleList"/>
    <dgm:cxn modelId="{CFEC8686-6C51-4E26-A85F-F867CA52E53B}" srcId="{DA9D1A25-3B8C-481E-8A71-DE539835EF7A}" destId="{D2FDAC08-82C7-46A9-AA11-B2408429141D}" srcOrd="0" destOrd="0" parTransId="{89070A7C-75A9-4872-B01B-2F3C49D39A3A}" sibTransId="{8EF45A88-56C7-4499-B24D-38F0E18C76BF}"/>
    <dgm:cxn modelId="{AF68B99B-EDF8-4147-9487-935DB7F9DD46}" srcId="{DA9D1A25-3B8C-481E-8A71-DE539835EF7A}" destId="{7087E58C-1447-48DB-A58C-8983B55AA71E}" srcOrd="2" destOrd="0" parTransId="{BF200BD6-1D98-4620-B559-949C121900BD}" sibTransId="{27FAD7AB-9813-4652-A0F0-701C3619D61C}"/>
    <dgm:cxn modelId="{49B38BB2-DDCC-4CC8-8ED5-5563761080D2}" type="presOf" srcId="{27FAD7AB-9813-4652-A0F0-701C3619D61C}" destId="{86469994-6B5E-4B68-A980-F125275BF157}" srcOrd="0" destOrd="0" presId="urn:microsoft.com/office/officeart/2018/2/layout/IconCircleList"/>
    <dgm:cxn modelId="{80C3A2D4-DD59-4D39-A986-143D588DC064}" type="presOf" srcId="{2E0921EE-AE45-4EF5-8424-3D58C8A2F880}" destId="{653C4009-6FAB-425B-BFA5-DE6AAA752F57}" srcOrd="0" destOrd="0" presId="urn:microsoft.com/office/officeart/2018/2/layout/IconCircleList"/>
    <dgm:cxn modelId="{049D89D8-AF70-411F-8547-2980720EFCD5}" srcId="{DA9D1A25-3B8C-481E-8A71-DE539835EF7A}" destId="{02DA130B-F15E-4E3A-8617-3249B7E20044}" srcOrd="4" destOrd="0" parTransId="{5A730FDE-FED4-48B9-ADD6-771037EE40B3}" sibTransId="{2318B66B-8C0C-400E-BBC5-7AADEA5BE75D}"/>
    <dgm:cxn modelId="{4CC2FDD9-197A-46BE-9B31-D9FB0B8CD1C6}" type="presOf" srcId="{7087E58C-1447-48DB-A58C-8983B55AA71E}" destId="{C739BE6D-C403-481B-BF6C-A776288340A7}" srcOrd="0" destOrd="0" presId="urn:microsoft.com/office/officeart/2018/2/layout/IconCircleList"/>
    <dgm:cxn modelId="{AF0384E0-1B7F-4C06-BDA3-6E498DB5DE2E}" type="presOf" srcId="{9E51981E-E030-4B95-A266-FCB0A7073E13}" destId="{2AE1A46B-DBB0-4809-B15B-B4A0F5569C37}" srcOrd="0" destOrd="0" presId="urn:microsoft.com/office/officeart/2018/2/layout/IconCircleList"/>
    <dgm:cxn modelId="{20F891F0-6ED0-4335-8E28-EAA72320C866}" type="presOf" srcId="{259FBD80-6CCB-4AB5-B69C-C3451630FD6F}" destId="{A8B29DE6-7FA1-4168-99BB-466FD1279D10}" srcOrd="0" destOrd="0" presId="urn:microsoft.com/office/officeart/2018/2/layout/IconCircleList"/>
    <dgm:cxn modelId="{7DEFE5FE-141E-4958-86BC-0FB3DBFD5F19}" type="presOf" srcId="{DACABEC3-BFDA-4966-B9AE-AEEA19F0A315}" destId="{62FC4D8C-2BB2-4449-9851-B4455C1B6AEB}" srcOrd="0" destOrd="0" presId="urn:microsoft.com/office/officeart/2018/2/layout/IconCircleList"/>
    <dgm:cxn modelId="{1C68A3F6-4154-4E6E-87AD-0CE2624B0CD3}" type="presParOf" srcId="{3D2DF4E8-FA17-4F24-9515-9B978C63FCF7}" destId="{238881EE-E2B8-4795-80DB-D4B79B140804}" srcOrd="0" destOrd="0" presId="urn:microsoft.com/office/officeart/2018/2/layout/IconCircleList"/>
    <dgm:cxn modelId="{D4EA86AF-B141-49BD-AE75-81352BBA1A3A}" type="presParOf" srcId="{238881EE-E2B8-4795-80DB-D4B79B140804}" destId="{0236F15D-D268-418C-BD8C-D097A949EC22}" srcOrd="0" destOrd="0" presId="urn:microsoft.com/office/officeart/2018/2/layout/IconCircleList"/>
    <dgm:cxn modelId="{ABA250FD-2323-46B7-A9FB-29256A95003A}" type="presParOf" srcId="{0236F15D-D268-418C-BD8C-D097A949EC22}" destId="{6FC8B6F4-E762-46B4-8762-9265B8E2B335}" srcOrd="0" destOrd="0" presId="urn:microsoft.com/office/officeart/2018/2/layout/IconCircleList"/>
    <dgm:cxn modelId="{B46C83E6-EFE6-49D6-BFE5-7BC86AA46F7E}" type="presParOf" srcId="{0236F15D-D268-418C-BD8C-D097A949EC22}" destId="{7FD468C3-2A92-4322-8F16-1BDCD544A4E8}" srcOrd="1" destOrd="0" presId="urn:microsoft.com/office/officeart/2018/2/layout/IconCircleList"/>
    <dgm:cxn modelId="{1DBE3D03-DBD5-4920-ACAC-8716FC7E8C26}" type="presParOf" srcId="{0236F15D-D268-418C-BD8C-D097A949EC22}" destId="{91F66287-DDFC-4B33-81A7-29154ACF11C1}" srcOrd="2" destOrd="0" presId="urn:microsoft.com/office/officeart/2018/2/layout/IconCircleList"/>
    <dgm:cxn modelId="{31904778-904D-4675-9B68-A1C48D8214E5}" type="presParOf" srcId="{0236F15D-D268-418C-BD8C-D097A949EC22}" destId="{EEC1E38E-3359-4328-BEFE-2F8AAFBA3062}" srcOrd="3" destOrd="0" presId="urn:microsoft.com/office/officeart/2018/2/layout/IconCircleList"/>
    <dgm:cxn modelId="{FEB1AFC6-EAAC-4914-B213-CB748AD09953}" type="presParOf" srcId="{238881EE-E2B8-4795-80DB-D4B79B140804}" destId="{33472774-E125-42E7-BC68-78F253CD09F3}" srcOrd="1" destOrd="0" presId="urn:microsoft.com/office/officeart/2018/2/layout/IconCircleList"/>
    <dgm:cxn modelId="{48A9AE08-A161-4378-BF73-8B01BFCBBED3}" type="presParOf" srcId="{238881EE-E2B8-4795-80DB-D4B79B140804}" destId="{82CDFCFB-8A5D-4D9F-B62E-5B17B7F92B0B}" srcOrd="2" destOrd="0" presId="urn:microsoft.com/office/officeart/2018/2/layout/IconCircleList"/>
    <dgm:cxn modelId="{DD636B07-EDDC-495A-83DE-701C2DE292F1}" type="presParOf" srcId="{82CDFCFB-8A5D-4D9F-B62E-5B17B7F92B0B}" destId="{08BDA726-8CFC-41CE-BD7F-D6A5A79CC622}" srcOrd="0" destOrd="0" presId="urn:microsoft.com/office/officeart/2018/2/layout/IconCircleList"/>
    <dgm:cxn modelId="{9951D561-E174-4D7C-A7F8-8658C9E0B0F2}" type="presParOf" srcId="{82CDFCFB-8A5D-4D9F-B62E-5B17B7F92B0B}" destId="{B876FA8A-0824-40F8-8E8F-3283E22AEE73}" srcOrd="1" destOrd="0" presId="urn:microsoft.com/office/officeart/2018/2/layout/IconCircleList"/>
    <dgm:cxn modelId="{67392965-545F-4648-BB33-90FDD3026C77}" type="presParOf" srcId="{82CDFCFB-8A5D-4D9F-B62E-5B17B7F92B0B}" destId="{7B422A1A-5821-433A-95EC-394C6DF35563}" srcOrd="2" destOrd="0" presId="urn:microsoft.com/office/officeart/2018/2/layout/IconCircleList"/>
    <dgm:cxn modelId="{59BEA651-F906-4CB9-B6AF-EC1B6BD70092}" type="presParOf" srcId="{82CDFCFB-8A5D-4D9F-B62E-5B17B7F92B0B}" destId="{62FC4D8C-2BB2-4449-9851-B4455C1B6AEB}" srcOrd="3" destOrd="0" presId="urn:microsoft.com/office/officeart/2018/2/layout/IconCircleList"/>
    <dgm:cxn modelId="{3E9B6A4B-C331-4CA6-BB3D-423D6036FA4E}" type="presParOf" srcId="{238881EE-E2B8-4795-80DB-D4B79B140804}" destId="{653C4009-6FAB-425B-BFA5-DE6AAA752F57}" srcOrd="3" destOrd="0" presId="urn:microsoft.com/office/officeart/2018/2/layout/IconCircleList"/>
    <dgm:cxn modelId="{41C5E300-8BC2-4956-ADDA-3E737E98888B}" type="presParOf" srcId="{238881EE-E2B8-4795-80DB-D4B79B140804}" destId="{DAB6B646-C233-49AB-AFA0-B4A6E6F89331}" srcOrd="4" destOrd="0" presId="urn:microsoft.com/office/officeart/2018/2/layout/IconCircleList"/>
    <dgm:cxn modelId="{FFB717C8-C67F-4D10-B0C3-C34F81324210}" type="presParOf" srcId="{DAB6B646-C233-49AB-AFA0-B4A6E6F89331}" destId="{7FE8623D-9AF1-437C-8551-717F6093B1E0}" srcOrd="0" destOrd="0" presId="urn:microsoft.com/office/officeart/2018/2/layout/IconCircleList"/>
    <dgm:cxn modelId="{81DA2720-EDCE-47FA-89D3-7FBB93170B8E}" type="presParOf" srcId="{DAB6B646-C233-49AB-AFA0-B4A6E6F89331}" destId="{217ED7B9-7AEA-4DA7-A452-A75625EE016A}" srcOrd="1" destOrd="0" presId="urn:microsoft.com/office/officeart/2018/2/layout/IconCircleList"/>
    <dgm:cxn modelId="{5AA4141B-DE35-4134-BAF3-8FAC869E1B8C}" type="presParOf" srcId="{DAB6B646-C233-49AB-AFA0-B4A6E6F89331}" destId="{7356E816-0638-4406-8CD1-07BDE475AFCF}" srcOrd="2" destOrd="0" presId="urn:microsoft.com/office/officeart/2018/2/layout/IconCircleList"/>
    <dgm:cxn modelId="{7F2CCE80-2322-404F-A251-CD60DE9B57E6}" type="presParOf" srcId="{DAB6B646-C233-49AB-AFA0-B4A6E6F89331}" destId="{C739BE6D-C403-481B-BF6C-A776288340A7}" srcOrd="3" destOrd="0" presId="urn:microsoft.com/office/officeart/2018/2/layout/IconCircleList"/>
    <dgm:cxn modelId="{F09D7C88-2B70-4BB6-8D4C-5ADA9567D4EB}" type="presParOf" srcId="{238881EE-E2B8-4795-80DB-D4B79B140804}" destId="{86469994-6B5E-4B68-A980-F125275BF157}" srcOrd="5" destOrd="0" presId="urn:microsoft.com/office/officeart/2018/2/layout/IconCircleList"/>
    <dgm:cxn modelId="{09CD8B4D-BFEC-489F-B639-D70621A6E93F}" type="presParOf" srcId="{238881EE-E2B8-4795-80DB-D4B79B140804}" destId="{25D38A68-0BDC-4332-9024-87E904972766}" srcOrd="6" destOrd="0" presId="urn:microsoft.com/office/officeart/2018/2/layout/IconCircleList"/>
    <dgm:cxn modelId="{AB44CF6E-DF20-46FA-BD5A-4826108D11D2}" type="presParOf" srcId="{25D38A68-0BDC-4332-9024-87E904972766}" destId="{06E6921F-28BF-408F-92DC-78CA0568A0EC}" srcOrd="0" destOrd="0" presId="urn:microsoft.com/office/officeart/2018/2/layout/IconCircleList"/>
    <dgm:cxn modelId="{650092CF-CB18-4F86-95BD-37A21F88BB8A}" type="presParOf" srcId="{25D38A68-0BDC-4332-9024-87E904972766}" destId="{083BB35F-D6B1-478C-A56A-0FED367F291C}" srcOrd="1" destOrd="0" presId="urn:microsoft.com/office/officeart/2018/2/layout/IconCircleList"/>
    <dgm:cxn modelId="{757D2F79-7CC8-4CE5-8DD0-29E435E28898}" type="presParOf" srcId="{25D38A68-0BDC-4332-9024-87E904972766}" destId="{A70CEAAB-0987-4EA9-81C1-1F0A840D64B2}" srcOrd="2" destOrd="0" presId="urn:microsoft.com/office/officeart/2018/2/layout/IconCircleList"/>
    <dgm:cxn modelId="{D4ED731C-5439-40E5-A304-A37037C7FD77}" type="presParOf" srcId="{25D38A68-0BDC-4332-9024-87E904972766}" destId="{A8B29DE6-7FA1-4168-99BB-466FD1279D10}" srcOrd="3" destOrd="0" presId="urn:microsoft.com/office/officeart/2018/2/layout/IconCircleList"/>
    <dgm:cxn modelId="{A8EFF30D-EB20-49F8-8B06-DD4D98F631F6}" type="presParOf" srcId="{238881EE-E2B8-4795-80DB-D4B79B140804}" destId="{2AE1A46B-DBB0-4809-B15B-B4A0F5569C37}" srcOrd="7" destOrd="0" presId="urn:microsoft.com/office/officeart/2018/2/layout/IconCircleList"/>
    <dgm:cxn modelId="{2F3564E1-77A5-408C-B6FB-8CC665434AEF}" type="presParOf" srcId="{238881EE-E2B8-4795-80DB-D4B79B140804}" destId="{44FC654E-8B0F-4AE7-A1BE-4B613B5F83E4}" srcOrd="8" destOrd="0" presId="urn:microsoft.com/office/officeart/2018/2/layout/IconCircleList"/>
    <dgm:cxn modelId="{B6727621-0EE9-4D1D-A649-008EA19B5CF2}" type="presParOf" srcId="{44FC654E-8B0F-4AE7-A1BE-4B613B5F83E4}" destId="{D0A14594-FA62-4FB8-811C-DEEB50FD679F}" srcOrd="0" destOrd="0" presId="urn:microsoft.com/office/officeart/2018/2/layout/IconCircleList"/>
    <dgm:cxn modelId="{5552A689-728D-4650-99D3-9375A3874D46}" type="presParOf" srcId="{44FC654E-8B0F-4AE7-A1BE-4B613B5F83E4}" destId="{1975108B-8169-4D77-ACBC-05FDC76FBF53}" srcOrd="1" destOrd="0" presId="urn:microsoft.com/office/officeart/2018/2/layout/IconCircleList"/>
    <dgm:cxn modelId="{B2821455-B751-4CCE-AB9B-FEB78FFC66CD}" type="presParOf" srcId="{44FC654E-8B0F-4AE7-A1BE-4B613B5F83E4}" destId="{AC88AB91-0863-4D1F-AEFC-9BDE06D13F8D}" srcOrd="2" destOrd="0" presId="urn:microsoft.com/office/officeart/2018/2/layout/IconCircleList"/>
    <dgm:cxn modelId="{B92D796D-E5DC-4EBB-BA33-38EBBB2AF1D8}" type="presParOf" srcId="{44FC654E-8B0F-4AE7-A1BE-4B613B5F83E4}" destId="{5FEA2553-F4EA-4DAB-A2DD-C83161B2F4B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831C2E-4AE5-4E75-8A5F-48864A8A816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8EBFC9-ABA4-4C42-9BA4-D6AD9C04EE28}">
      <dgm:prSet custT="1"/>
      <dgm:spPr/>
      <dgm:t>
        <a:bodyPr/>
        <a:lstStyle/>
        <a:p>
          <a:r>
            <a:rPr lang="en-US" sz="2800" dirty="0"/>
            <a:t>Excessive/ unauthorized collection of data</a:t>
          </a:r>
        </a:p>
      </dgm:t>
    </dgm:pt>
    <dgm:pt modelId="{4211A38F-7875-4B3F-AB1E-5B8CA8E0C2B5}" type="parTrans" cxnId="{0B78E8B0-44A3-4640-9FFC-F706671C2303}">
      <dgm:prSet/>
      <dgm:spPr/>
      <dgm:t>
        <a:bodyPr/>
        <a:lstStyle/>
        <a:p>
          <a:endParaRPr lang="en-US"/>
        </a:p>
      </dgm:t>
    </dgm:pt>
    <dgm:pt modelId="{58399472-FD26-48C8-B7FA-63529D033841}" type="sibTrans" cxnId="{0B78E8B0-44A3-4640-9FFC-F706671C2303}">
      <dgm:prSet/>
      <dgm:spPr/>
      <dgm:t>
        <a:bodyPr/>
        <a:lstStyle/>
        <a:p>
          <a:endParaRPr lang="en-US"/>
        </a:p>
      </dgm:t>
    </dgm:pt>
    <dgm:pt modelId="{015405BB-6975-4924-B656-73D6F27F9A2B}">
      <dgm:prSet custT="1"/>
      <dgm:spPr>
        <a:solidFill>
          <a:srgbClr val="92D050"/>
        </a:solidFill>
      </dgm:spPr>
      <dgm:t>
        <a:bodyPr/>
        <a:lstStyle/>
        <a:p>
          <a:r>
            <a:rPr lang="en-US" sz="2800" dirty="0"/>
            <a:t>Unauthorized access to data</a:t>
          </a:r>
        </a:p>
      </dgm:t>
    </dgm:pt>
    <dgm:pt modelId="{6C091A79-B343-44F3-BECB-8B2902B5D823}" type="parTrans" cxnId="{BE9F7261-0566-4E7F-A2AF-B06B0203CC2C}">
      <dgm:prSet/>
      <dgm:spPr/>
      <dgm:t>
        <a:bodyPr/>
        <a:lstStyle/>
        <a:p>
          <a:endParaRPr lang="en-US"/>
        </a:p>
      </dgm:t>
    </dgm:pt>
    <dgm:pt modelId="{E2BA0D5C-42E3-465E-BDA2-EA14B6FFECC1}" type="sibTrans" cxnId="{BE9F7261-0566-4E7F-A2AF-B06B0203CC2C}">
      <dgm:prSet/>
      <dgm:spPr/>
      <dgm:t>
        <a:bodyPr/>
        <a:lstStyle/>
        <a:p>
          <a:endParaRPr lang="en-US"/>
        </a:p>
      </dgm:t>
    </dgm:pt>
    <dgm:pt modelId="{3B130FCC-C818-47E0-ADE1-47766263514D}">
      <dgm:prSet custT="1"/>
      <dgm:spPr>
        <a:solidFill>
          <a:srgbClr val="92D050"/>
        </a:solidFill>
      </dgm:spPr>
      <dgm:t>
        <a:bodyPr/>
        <a:lstStyle/>
        <a:p>
          <a:r>
            <a:rPr lang="en-US" sz="2800" dirty="0"/>
            <a:t>Unauthorized modification of data</a:t>
          </a:r>
        </a:p>
      </dgm:t>
    </dgm:pt>
    <dgm:pt modelId="{A1CFD711-289B-40C3-977E-15BABE0B2A22}" type="parTrans" cxnId="{5292B50E-CD2E-4693-A366-291F3ED477C5}">
      <dgm:prSet/>
      <dgm:spPr/>
      <dgm:t>
        <a:bodyPr/>
        <a:lstStyle/>
        <a:p>
          <a:endParaRPr lang="en-US"/>
        </a:p>
      </dgm:t>
    </dgm:pt>
    <dgm:pt modelId="{0E1EC728-ABD4-4D67-9437-B3B97FCB67A2}" type="sibTrans" cxnId="{5292B50E-CD2E-4693-A366-291F3ED477C5}">
      <dgm:prSet/>
      <dgm:spPr/>
      <dgm:t>
        <a:bodyPr/>
        <a:lstStyle/>
        <a:p>
          <a:endParaRPr lang="en-US"/>
        </a:p>
      </dgm:t>
    </dgm:pt>
    <dgm:pt modelId="{923FCD1F-17E0-4AAD-B371-ED5E3220D338}">
      <dgm:prSet custT="1"/>
      <dgm:spPr>
        <a:solidFill>
          <a:srgbClr val="92D050"/>
        </a:solidFill>
      </dgm:spPr>
      <dgm:t>
        <a:bodyPr/>
        <a:lstStyle/>
        <a:p>
          <a:r>
            <a:rPr lang="en-US" sz="2800" dirty="0"/>
            <a:t>Use of data for unauthorized purposes</a:t>
          </a:r>
        </a:p>
      </dgm:t>
    </dgm:pt>
    <dgm:pt modelId="{5EA63BD3-7F26-4437-BC75-3AB251F8FA99}" type="parTrans" cxnId="{A8EF49C2-90B9-4557-8448-A485752E1319}">
      <dgm:prSet/>
      <dgm:spPr/>
      <dgm:t>
        <a:bodyPr/>
        <a:lstStyle/>
        <a:p>
          <a:endParaRPr lang="en-US"/>
        </a:p>
      </dgm:t>
    </dgm:pt>
    <dgm:pt modelId="{96AC4780-D630-488C-839C-28946855BA98}" type="sibTrans" cxnId="{A8EF49C2-90B9-4557-8448-A485752E1319}">
      <dgm:prSet/>
      <dgm:spPr/>
      <dgm:t>
        <a:bodyPr/>
        <a:lstStyle/>
        <a:p>
          <a:endParaRPr lang="en-US"/>
        </a:p>
      </dgm:t>
    </dgm:pt>
    <dgm:pt modelId="{E4E9FDD9-6126-422F-9345-2F361D4D1266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Unjustified data inference or re-identification</a:t>
          </a:r>
        </a:p>
      </dgm:t>
    </dgm:pt>
    <dgm:pt modelId="{1EF5E371-6ECD-4568-B206-C227E8A1DFEE}" type="parTrans" cxnId="{4C38B6DD-66B8-4BB6-BBF4-EDEEC541A85A}">
      <dgm:prSet/>
      <dgm:spPr/>
      <dgm:t>
        <a:bodyPr/>
        <a:lstStyle/>
        <a:p>
          <a:endParaRPr lang="en-US"/>
        </a:p>
      </dgm:t>
    </dgm:pt>
    <dgm:pt modelId="{0F935F64-0DFC-4827-A0CE-F4C10A941401}" type="sibTrans" cxnId="{4C38B6DD-66B8-4BB6-BBF4-EDEEC541A85A}">
      <dgm:prSet/>
      <dgm:spPr/>
      <dgm:t>
        <a:bodyPr/>
        <a:lstStyle/>
        <a:p>
          <a:endParaRPr lang="en-US"/>
        </a:p>
      </dgm:t>
    </dgm:pt>
    <dgm:pt modelId="{D6EA94DB-5557-483E-8E94-D8F4D195FBF1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Storage or use of inaccurate data</a:t>
          </a:r>
        </a:p>
      </dgm:t>
    </dgm:pt>
    <dgm:pt modelId="{A824050F-F3AE-4383-AD28-0311DC0C4165}" type="parTrans" cxnId="{4EFFAF4D-5078-47B0-91B4-9308855BEDAA}">
      <dgm:prSet/>
      <dgm:spPr/>
      <dgm:t>
        <a:bodyPr/>
        <a:lstStyle/>
        <a:p>
          <a:endParaRPr lang="en-US"/>
        </a:p>
      </dgm:t>
    </dgm:pt>
    <dgm:pt modelId="{28C40160-AD2A-40BE-975B-DA47C587F1C3}" type="sibTrans" cxnId="{4EFFAF4D-5078-47B0-91B4-9308855BEDAA}">
      <dgm:prSet/>
      <dgm:spPr/>
      <dgm:t>
        <a:bodyPr/>
        <a:lstStyle/>
        <a:p>
          <a:endParaRPr lang="en-US"/>
        </a:p>
      </dgm:t>
    </dgm:pt>
    <dgm:pt modelId="{EC8AD82C-8FF3-4CF8-9B18-9F03C48F4DFC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400" dirty="0"/>
            <a:t>Disclosure of data to unauthorized actors or unauthorized publication</a:t>
          </a:r>
        </a:p>
      </dgm:t>
    </dgm:pt>
    <dgm:pt modelId="{0D44ED3D-6EE2-4296-A7B0-DF03CDC2E709}" type="parTrans" cxnId="{DCCBB218-BC0F-4531-9F33-CCB6985602AB}">
      <dgm:prSet/>
      <dgm:spPr/>
      <dgm:t>
        <a:bodyPr/>
        <a:lstStyle/>
        <a:p>
          <a:endParaRPr lang="en-US"/>
        </a:p>
      </dgm:t>
    </dgm:pt>
    <dgm:pt modelId="{96B60A66-5ACB-4060-A031-C3F6EFF2E96E}" type="sibTrans" cxnId="{DCCBB218-BC0F-4531-9F33-CCB6985602AB}">
      <dgm:prSet/>
      <dgm:spPr/>
      <dgm:t>
        <a:bodyPr/>
        <a:lstStyle/>
        <a:p>
          <a:endParaRPr lang="en-US"/>
        </a:p>
      </dgm:t>
    </dgm:pt>
    <dgm:pt modelId="{AC40D4B3-4CE9-4E2C-9747-2A18CC45F827}">
      <dgm:prSet custT="1"/>
      <dgm:spPr>
        <a:solidFill>
          <a:srgbClr val="92D050"/>
        </a:solidFill>
      </dgm:spPr>
      <dgm:t>
        <a:bodyPr/>
        <a:lstStyle/>
        <a:p>
          <a:r>
            <a:rPr lang="en-US" sz="2800" dirty="0"/>
            <a:t>Retaining data more than necessary</a:t>
          </a:r>
        </a:p>
      </dgm:t>
    </dgm:pt>
    <dgm:pt modelId="{0ED1D140-3439-41F2-8A77-CDCA3D691D03}" type="parTrans" cxnId="{B410C91E-7C07-4656-A018-BE5FF5BF4715}">
      <dgm:prSet/>
      <dgm:spPr/>
      <dgm:t>
        <a:bodyPr/>
        <a:lstStyle/>
        <a:p>
          <a:endParaRPr lang="en-US"/>
        </a:p>
      </dgm:t>
    </dgm:pt>
    <dgm:pt modelId="{39F9E802-CAF2-4CAA-9053-CD1C4A18257E}" type="sibTrans" cxnId="{B410C91E-7C07-4656-A018-BE5FF5BF4715}">
      <dgm:prSet/>
      <dgm:spPr/>
      <dgm:t>
        <a:bodyPr/>
        <a:lstStyle/>
        <a:p>
          <a:endParaRPr lang="en-US"/>
        </a:p>
      </dgm:t>
    </dgm:pt>
    <dgm:pt modelId="{72DBBE44-7E96-491F-9F87-8D65D64930F9}" type="pres">
      <dgm:prSet presAssocID="{BE831C2E-4AE5-4E75-8A5F-48864A8A816F}" presName="diagram" presStyleCnt="0">
        <dgm:presLayoutVars>
          <dgm:dir/>
          <dgm:resizeHandles val="exact"/>
        </dgm:presLayoutVars>
      </dgm:prSet>
      <dgm:spPr/>
    </dgm:pt>
    <dgm:pt modelId="{C3DBC672-1D00-4D84-AD34-EA481F5E47CE}" type="pres">
      <dgm:prSet presAssocID="{C98EBFC9-ABA4-4C42-9BA4-D6AD9C04EE28}" presName="node" presStyleLbl="node1" presStyleIdx="0" presStyleCnt="8" custScaleY="109330">
        <dgm:presLayoutVars>
          <dgm:bulletEnabled val="1"/>
        </dgm:presLayoutVars>
      </dgm:prSet>
      <dgm:spPr/>
    </dgm:pt>
    <dgm:pt modelId="{30AF2B16-52F2-4686-81DE-53A268A823CB}" type="pres">
      <dgm:prSet presAssocID="{58399472-FD26-48C8-B7FA-63529D033841}" presName="sibTrans" presStyleCnt="0"/>
      <dgm:spPr/>
    </dgm:pt>
    <dgm:pt modelId="{FEEC4747-72CD-4BCC-A7A4-463746E2568B}" type="pres">
      <dgm:prSet presAssocID="{015405BB-6975-4924-B656-73D6F27F9A2B}" presName="node" presStyleLbl="node1" presStyleIdx="1" presStyleCnt="8" custScaleY="113167">
        <dgm:presLayoutVars>
          <dgm:bulletEnabled val="1"/>
        </dgm:presLayoutVars>
      </dgm:prSet>
      <dgm:spPr/>
    </dgm:pt>
    <dgm:pt modelId="{B5AC7E74-E6BE-4D42-8414-21BCE901ADFE}" type="pres">
      <dgm:prSet presAssocID="{E2BA0D5C-42E3-465E-BDA2-EA14B6FFECC1}" presName="sibTrans" presStyleCnt="0"/>
      <dgm:spPr/>
    </dgm:pt>
    <dgm:pt modelId="{0252C125-7559-4609-B7D1-68EB5E37C7E3}" type="pres">
      <dgm:prSet presAssocID="{3B130FCC-C818-47E0-ADE1-47766263514D}" presName="node" presStyleLbl="node1" presStyleIdx="2" presStyleCnt="8" custScaleY="113167">
        <dgm:presLayoutVars>
          <dgm:bulletEnabled val="1"/>
        </dgm:presLayoutVars>
      </dgm:prSet>
      <dgm:spPr/>
    </dgm:pt>
    <dgm:pt modelId="{64359F7B-68A4-445B-A8AE-090DBDF99DB9}" type="pres">
      <dgm:prSet presAssocID="{0E1EC728-ABD4-4D67-9437-B3B97FCB67A2}" presName="sibTrans" presStyleCnt="0"/>
      <dgm:spPr/>
    </dgm:pt>
    <dgm:pt modelId="{EEB18710-3172-42D0-85C3-4CA959470B0E}" type="pres">
      <dgm:prSet presAssocID="{923FCD1F-17E0-4AAD-B371-ED5E3220D338}" presName="node" presStyleLbl="node1" presStyleIdx="3" presStyleCnt="8" custScaleY="117004">
        <dgm:presLayoutVars>
          <dgm:bulletEnabled val="1"/>
        </dgm:presLayoutVars>
      </dgm:prSet>
      <dgm:spPr/>
    </dgm:pt>
    <dgm:pt modelId="{01E3D010-DDE3-4ABD-8112-2C5D744DFC36}" type="pres">
      <dgm:prSet presAssocID="{96AC4780-D630-488C-839C-28946855BA98}" presName="sibTrans" presStyleCnt="0"/>
      <dgm:spPr/>
    </dgm:pt>
    <dgm:pt modelId="{82E16FD7-B87A-4665-98D0-2EC8C01E79D5}" type="pres">
      <dgm:prSet presAssocID="{E4E9FDD9-6126-422F-9345-2F361D4D1266}" presName="node" presStyleLbl="node1" presStyleIdx="4" presStyleCnt="8" custScaleY="124253">
        <dgm:presLayoutVars>
          <dgm:bulletEnabled val="1"/>
        </dgm:presLayoutVars>
      </dgm:prSet>
      <dgm:spPr/>
    </dgm:pt>
    <dgm:pt modelId="{2B399783-E86D-418D-8929-DDD8CEEC7BEA}" type="pres">
      <dgm:prSet presAssocID="{0F935F64-0DFC-4827-A0CE-F4C10A941401}" presName="sibTrans" presStyleCnt="0"/>
      <dgm:spPr/>
    </dgm:pt>
    <dgm:pt modelId="{A7C1EF73-D825-41BD-A3BB-17F0BFE26175}" type="pres">
      <dgm:prSet presAssocID="{D6EA94DB-5557-483E-8E94-D8F4D195FBF1}" presName="node" presStyleLbl="node1" presStyleIdx="5" presStyleCnt="8" custScaleY="122987">
        <dgm:presLayoutVars>
          <dgm:bulletEnabled val="1"/>
        </dgm:presLayoutVars>
      </dgm:prSet>
      <dgm:spPr/>
    </dgm:pt>
    <dgm:pt modelId="{13E1EBD7-6DF1-4CBE-AF4D-E2C32B779012}" type="pres">
      <dgm:prSet presAssocID="{28C40160-AD2A-40BE-975B-DA47C587F1C3}" presName="sibTrans" presStyleCnt="0"/>
      <dgm:spPr/>
    </dgm:pt>
    <dgm:pt modelId="{0A08AFFF-6D84-4321-A24B-8BBEA2CF003D}" type="pres">
      <dgm:prSet presAssocID="{EC8AD82C-8FF3-4CF8-9B18-9F03C48F4DFC}" presName="node" presStyleLbl="node1" presStyleIdx="6" presStyleCnt="8" custScaleY="124253" custLinFactX="60126" custLinFactNeighborX="100000" custLinFactNeighborY="-1919">
        <dgm:presLayoutVars>
          <dgm:bulletEnabled val="1"/>
        </dgm:presLayoutVars>
      </dgm:prSet>
      <dgm:spPr/>
    </dgm:pt>
    <dgm:pt modelId="{5F1A3157-CA32-4431-AD1B-70B510BBA179}" type="pres">
      <dgm:prSet presAssocID="{96B60A66-5ACB-4060-A031-C3F6EFF2E96E}" presName="sibTrans" presStyleCnt="0"/>
      <dgm:spPr/>
    </dgm:pt>
    <dgm:pt modelId="{42A740D3-CEB2-4BD2-AD2B-2A9482AF17E4}" type="pres">
      <dgm:prSet presAssocID="{AC40D4B3-4CE9-4E2C-9747-2A18CC45F827}" presName="node" presStyleLbl="node1" presStyleIdx="7" presStyleCnt="8" custScaleY="123250" custLinFactX="-9820" custLinFactNeighborX="-100000" custLinFactNeighborY="-959">
        <dgm:presLayoutVars>
          <dgm:bulletEnabled val="1"/>
        </dgm:presLayoutVars>
      </dgm:prSet>
      <dgm:spPr/>
    </dgm:pt>
  </dgm:ptLst>
  <dgm:cxnLst>
    <dgm:cxn modelId="{5292B50E-CD2E-4693-A366-291F3ED477C5}" srcId="{BE831C2E-4AE5-4E75-8A5F-48864A8A816F}" destId="{3B130FCC-C818-47E0-ADE1-47766263514D}" srcOrd="2" destOrd="0" parTransId="{A1CFD711-289B-40C3-977E-15BABE0B2A22}" sibTransId="{0E1EC728-ABD4-4D67-9437-B3B97FCB67A2}"/>
    <dgm:cxn modelId="{DCCBB218-BC0F-4531-9F33-CCB6985602AB}" srcId="{BE831C2E-4AE5-4E75-8A5F-48864A8A816F}" destId="{EC8AD82C-8FF3-4CF8-9B18-9F03C48F4DFC}" srcOrd="6" destOrd="0" parTransId="{0D44ED3D-6EE2-4296-A7B0-DF03CDC2E709}" sibTransId="{96B60A66-5ACB-4060-A031-C3F6EFF2E96E}"/>
    <dgm:cxn modelId="{B410C91E-7C07-4656-A018-BE5FF5BF4715}" srcId="{BE831C2E-4AE5-4E75-8A5F-48864A8A816F}" destId="{AC40D4B3-4CE9-4E2C-9747-2A18CC45F827}" srcOrd="7" destOrd="0" parTransId="{0ED1D140-3439-41F2-8A77-CDCA3D691D03}" sibTransId="{39F9E802-CAF2-4CAA-9053-CD1C4A18257E}"/>
    <dgm:cxn modelId="{AE7D7D32-0C82-4AA4-87BB-8E923795468A}" type="presOf" srcId="{3B130FCC-C818-47E0-ADE1-47766263514D}" destId="{0252C125-7559-4609-B7D1-68EB5E37C7E3}" srcOrd="0" destOrd="0" presId="urn:microsoft.com/office/officeart/2005/8/layout/default"/>
    <dgm:cxn modelId="{BE9F7261-0566-4E7F-A2AF-B06B0203CC2C}" srcId="{BE831C2E-4AE5-4E75-8A5F-48864A8A816F}" destId="{015405BB-6975-4924-B656-73D6F27F9A2B}" srcOrd="1" destOrd="0" parTransId="{6C091A79-B343-44F3-BECB-8B2902B5D823}" sibTransId="{E2BA0D5C-42E3-465E-BDA2-EA14B6FFECC1}"/>
    <dgm:cxn modelId="{DA70AC4A-69EE-49EE-AB19-3E3D12E4B11B}" type="presOf" srcId="{C98EBFC9-ABA4-4C42-9BA4-D6AD9C04EE28}" destId="{C3DBC672-1D00-4D84-AD34-EA481F5E47CE}" srcOrd="0" destOrd="0" presId="urn:microsoft.com/office/officeart/2005/8/layout/default"/>
    <dgm:cxn modelId="{4EFFAF4D-5078-47B0-91B4-9308855BEDAA}" srcId="{BE831C2E-4AE5-4E75-8A5F-48864A8A816F}" destId="{D6EA94DB-5557-483E-8E94-D8F4D195FBF1}" srcOrd="5" destOrd="0" parTransId="{A824050F-F3AE-4383-AD28-0311DC0C4165}" sibTransId="{28C40160-AD2A-40BE-975B-DA47C587F1C3}"/>
    <dgm:cxn modelId="{01599E7E-9076-4806-8243-8182BE27FBD6}" type="presOf" srcId="{D6EA94DB-5557-483E-8E94-D8F4D195FBF1}" destId="{A7C1EF73-D825-41BD-A3BB-17F0BFE26175}" srcOrd="0" destOrd="0" presId="urn:microsoft.com/office/officeart/2005/8/layout/default"/>
    <dgm:cxn modelId="{ECAB8E9D-73DC-45B5-8F4B-2ADBE0825460}" type="presOf" srcId="{BE831C2E-4AE5-4E75-8A5F-48864A8A816F}" destId="{72DBBE44-7E96-491F-9F87-8D65D64930F9}" srcOrd="0" destOrd="0" presId="urn:microsoft.com/office/officeart/2005/8/layout/default"/>
    <dgm:cxn modelId="{0B78E8B0-44A3-4640-9FFC-F706671C2303}" srcId="{BE831C2E-4AE5-4E75-8A5F-48864A8A816F}" destId="{C98EBFC9-ABA4-4C42-9BA4-D6AD9C04EE28}" srcOrd="0" destOrd="0" parTransId="{4211A38F-7875-4B3F-AB1E-5B8CA8E0C2B5}" sibTransId="{58399472-FD26-48C8-B7FA-63529D033841}"/>
    <dgm:cxn modelId="{E26C70B4-093D-4A20-870B-6A619A313CE3}" type="presOf" srcId="{E4E9FDD9-6126-422F-9345-2F361D4D1266}" destId="{82E16FD7-B87A-4665-98D0-2EC8C01E79D5}" srcOrd="0" destOrd="0" presId="urn:microsoft.com/office/officeart/2005/8/layout/default"/>
    <dgm:cxn modelId="{16C394B5-7210-40BF-918D-2F2431F0C1AB}" type="presOf" srcId="{923FCD1F-17E0-4AAD-B371-ED5E3220D338}" destId="{EEB18710-3172-42D0-85C3-4CA959470B0E}" srcOrd="0" destOrd="0" presId="urn:microsoft.com/office/officeart/2005/8/layout/default"/>
    <dgm:cxn modelId="{A8EF49C2-90B9-4557-8448-A485752E1319}" srcId="{BE831C2E-4AE5-4E75-8A5F-48864A8A816F}" destId="{923FCD1F-17E0-4AAD-B371-ED5E3220D338}" srcOrd="3" destOrd="0" parTransId="{5EA63BD3-7F26-4437-BC75-3AB251F8FA99}" sibTransId="{96AC4780-D630-488C-839C-28946855BA98}"/>
    <dgm:cxn modelId="{4C38B6DD-66B8-4BB6-BBF4-EDEEC541A85A}" srcId="{BE831C2E-4AE5-4E75-8A5F-48864A8A816F}" destId="{E4E9FDD9-6126-422F-9345-2F361D4D1266}" srcOrd="4" destOrd="0" parTransId="{1EF5E371-6ECD-4568-B206-C227E8A1DFEE}" sibTransId="{0F935F64-0DFC-4827-A0CE-F4C10A941401}"/>
    <dgm:cxn modelId="{7231D6E5-63C9-427B-BA0E-A3DB0D6CFA96}" type="presOf" srcId="{015405BB-6975-4924-B656-73D6F27F9A2B}" destId="{FEEC4747-72CD-4BCC-A7A4-463746E2568B}" srcOrd="0" destOrd="0" presId="urn:microsoft.com/office/officeart/2005/8/layout/default"/>
    <dgm:cxn modelId="{AEB33EE8-12EC-4988-9FB8-BE89ABCD90CE}" type="presOf" srcId="{EC8AD82C-8FF3-4CF8-9B18-9F03C48F4DFC}" destId="{0A08AFFF-6D84-4321-A24B-8BBEA2CF003D}" srcOrd="0" destOrd="0" presId="urn:microsoft.com/office/officeart/2005/8/layout/default"/>
    <dgm:cxn modelId="{04B2DDF7-92BE-4BDA-94CB-8601FC31A6C7}" type="presOf" srcId="{AC40D4B3-4CE9-4E2C-9747-2A18CC45F827}" destId="{42A740D3-CEB2-4BD2-AD2B-2A9482AF17E4}" srcOrd="0" destOrd="0" presId="urn:microsoft.com/office/officeart/2005/8/layout/default"/>
    <dgm:cxn modelId="{285E79C1-2B60-4D7D-AD9B-374B7E311C1C}" type="presParOf" srcId="{72DBBE44-7E96-491F-9F87-8D65D64930F9}" destId="{C3DBC672-1D00-4D84-AD34-EA481F5E47CE}" srcOrd="0" destOrd="0" presId="urn:microsoft.com/office/officeart/2005/8/layout/default"/>
    <dgm:cxn modelId="{58126431-CB16-4E45-8F49-534A8B814DA9}" type="presParOf" srcId="{72DBBE44-7E96-491F-9F87-8D65D64930F9}" destId="{30AF2B16-52F2-4686-81DE-53A268A823CB}" srcOrd="1" destOrd="0" presId="urn:microsoft.com/office/officeart/2005/8/layout/default"/>
    <dgm:cxn modelId="{2600E736-7095-4D02-A753-7E0954277961}" type="presParOf" srcId="{72DBBE44-7E96-491F-9F87-8D65D64930F9}" destId="{FEEC4747-72CD-4BCC-A7A4-463746E2568B}" srcOrd="2" destOrd="0" presId="urn:microsoft.com/office/officeart/2005/8/layout/default"/>
    <dgm:cxn modelId="{D8D11F14-6B19-46C6-B35A-5CCBD653AA46}" type="presParOf" srcId="{72DBBE44-7E96-491F-9F87-8D65D64930F9}" destId="{B5AC7E74-E6BE-4D42-8414-21BCE901ADFE}" srcOrd="3" destOrd="0" presId="urn:microsoft.com/office/officeart/2005/8/layout/default"/>
    <dgm:cxn modelId="{B0C40524-6AE4-497B-9681-36EF915E2297}" type="presParOf" srcId="{72DBBE44-7E96-491F-9F87-8D65D64930F9}" destId="{0252C125-7559-4609-B7D1-68EB5E37C7E3}" srcOrd="4" destOrd="0" presId="urn:microsoft.com/office/officeart/2005/8/layout/default"/>
    <dgm:cxn modelId="{D0BBA710-CCBA-4C6E-8181-E562070C145B}" type="presParOf" srcId="{72DBBE44-7E96-491F-9F87-8D65D64930F9}" destId="{64359F7B-68A4-445B-A8AE-090DBDF99DB9}" srcOrd="5" destOrd="0" presId="urn:microsoft.com/office/officeart/2005/8/layout/default"/>
    <dgm:cxn modelId="{DC025DB4-8C66-4A81-8E7C-7BB47C158791}" type="presParOf" srcId="{72DBBE44-7E96-491F-9F87-8D65D64930F9}" destId="{EEB18710-3172-42D0-85C3-4CA959470B0E}" srcOrd="6" destOrd="0" presId="urn:microsoft.com/office/officeart/2005/8/layout/default"/>
    <dgm:cxn modelId="{BAC4539B-6171-48AF-BE7B-2792E556477B}" type="presParOf" srcId="{72DBBE44-7E96-491F-9F87-8D65D64930F9}" destId="{01E3D010-DDE3-4ABD-8112-2C5D744DFC36}" srcOrd="7" destOrd="0" presId="urn:microsoft.com/office/officeart/2005/8/layout/default"/>
    <dgm:cxn modelId="{C8DB8B18-0A4B-49D9-82DF-8BCFA63FA98C}" type="presParOf" srcId="{72DBBE44-7E96-491F-9F87-8D65D64930F9}" destId="{82E16FD7-B87A-4665-98D0-2EC8C01E79D5}" srcOrd="8" destOrd="0" presId="urn:microsoft.com/office/officeart/2005/8/layout/default"/>
    <dgm:cxn modelId="{7D80C804-7300-4292-B3E2-00980E3BBA1F}" type="presParOf" srcId="{72DBBE44-7E96-491F-9F87-8D65D64930F9}" destId="{2B399783-E86D-418D-8929-DDD8CEEC7BEA}" srcOrd="9" destOrd="0" presId="urn:microsoft.com/office/officeart/2005/8/layout/default"/>
    <dgm:cxn modelId="{E83EBE10-13DB-4B15-B74C-7279FAC5D0B7}" type="presParOf" srcId="{72DBBE44-7E96-491F-9F87-8D65D64930F9}" destId="{A7C1EF73-D825-41BD-A3BB-17F0BFE26175}" srcOrd="10" destOrd="0" presId="urn:microsoft.com/office/officeart/2005/8/layout/default"/>
    <dgm:cxn modelId="{5D089A73-0696-4108-A20F-0E6F604A2B05}" type="presParOf" srcId="{72DBBE44-7E96-491F-9F87-8D65D64930F9}" destId="{13E1EBD7-6DF1-4CBE-AF4D-E2C32B779012}" srcOrd="11" destOrd="0" presId="urn:microsoft.com/office/officeart/2005/8/layout/default"/>
    <dgm:cxn modelId="{FEEA8DF4-BEEB-4CF5-839F-6DCFC54C779E}" type="presParOf" srcId="{72DBBE44-7E96-491F-9F87-8D65D64930F9}" destId="{0A08AFFF-6D84-4321-A24B-8BBEA2CF003D}" srcOrd="12" destOrd="0" presId="urn:microsoft.com/office/officeart/2005/8/layout/default"/>
    <dgm:cxn modelId="{2A737776-B5DC-4E74-85F9-A35E3FF139FA}" type="presParOf" srcId="{72DBBE44-7E96-491F-9F87-8D65D64930F9}" destId="{5F1A3157-CA32-4431-AD1B-70B510BBA179}" srcOrd="13" destOrd="0" presId="urn:microsoft.com/office/officeart/2005/8/layout/default"/>
    <dgm:cxn modelId="{79B7CCC0-F878-4EE8-9A3A-B7DADD63F723}" type="presParOf" srcId="{72DBBE44-7E96-491F-9F87-8D65D64930F9}" destId="{42A740D3-CEB2-4BD2-AD2B-2A9482AF17E4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FA7950D-DD7A-46CC-B9FC-30EE52B8E67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A9BB39E-20C9-48DD-9481-6DBD2FF76D4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Physical harms</a:t>
          </a:r>
        </a:p>
      </dgm:t>
    </dgm:pt>
    <dgm:pt modelId="{9AEE62DD-984C-4D9F-87C3-E2C50BB33598}" type="parTrans" cxnId="{D98CFD32-A110-4574-81C6-046E9B4AEB52}">
      <dgm:prSet/>
      <dgm:spPr/>
      <dgm:t>
        <a:bodyPr/>
        <a:lstStyle/>
        <a:p>
          <a:endParaRPr lang="en-US"/>
        </a:p>
      </dgm:t>
    </dgm:pt>
    <dgm:pt modelId="{4769FF31-9ABC-4545-BB38-4B90F527C80A}" type="sibTrans" cxnId="{D98CFD32-A110-4574-81C6-046E9B4AEB5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B0B105D-9E2E-465A-BEF4-FD929BA9786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Financial harms</a:t>
          </a:r>
        </a:p>
      </dgm:t>
    </dgm:pt>
    <dgm:pt modelId="{54587C90-1432-4DAC-99F1-A2518548B14E}" type="parTrans" cxnId="{992DB356-5A69-4FC9-9E2B-0701AA0350F2}">
      <dgm:prSet/>
      <dgm:spPr/>
      <dgm:t>
        <a:bodyPr/>
        <a:lstStyle/>
        <a:p>
          <a:endParaRPr lang="en-US"/>
        </a:p>
      </dgm:t>
    </dgm:pt>
    <dgm:pt modelId="{C5145138-BAF5-47C2-8C90-D0F5AE327D40}" type="sibTrans" cxnId="{992DB356-5A69-4FC9-9E2B-0701AA0350F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196C6A5-D916-443A-8D25-0BDD30B297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Psychological harms</a:t>
          </a:r>
        </a:p>
      </dgm:t>
    </dgm:pt>
    <dgm:pt modelId="{3FEE6B1D-7343-4AF5-A8FE-6369D597F2EA}" type="parTrans" cxnId="{5E55395F-547B-48C3-A8C5-A024B6C44884}">
      <dgm:prSet/>
      <dgm:spPr/>
      <dgm:t>
        <a:bodyPr/>
        <a:lstStyle/>
        <a:p>
          <a:endParaRPr lang="en-US"/>
        </a:p>
      </dgm:t>
    </dgm:pt>
    <dgm:pt modelId="{A6CB11EF-1675-456C-A0FD-FA6BC7CD232D}" type="sibTrans" cxnId="{5E55395F-547B-48C3-A8C5-A024B6C4488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B45F889-CD8B-4374-8FD1-BF06CF5D0BF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Harms to reputation/dignity</a:t>
          </a:r>
        </a:p>
      </dgm:t>
    </dgm:pt>
    <dgm:pt modelId="{4C1C9588-26BC-49B3-8A3E-64E298B4C1A9}" type="parTrans" cxnId="{6B587124-65DC-4223-AD67-EB8FA31FFF2E}">
      <dgm:prSet/>
      <dgm:spPr/>
      <dgm:t>
        <a:bodyPr/>
        <a:lstStyle/>
        <a:p>
          <a:endParaRPr lang="en-US"/>
        </a:p>
      </dgm:t>
    </dgm:pt>
    <dgm:pt modelId="{FC7A46F3-A024-4F46-946F-063ABC4513B1}" type="sibTrans" cxnId="{6B587124-65DC-4223-AD67-EB8FA31FFF2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C14C1F9-E0AF-492E-9978-0D2D05CBBB1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Societal harms</a:t>
          </a:r>
        </a:p>
      </dgm:t>
    </dgm:pt>
    <dgm:pt modelId="{A2E3BA5D-956F-424C-8592-9FC2397F1394}" type="parTrans" cxnId="{64FED461-C155-49BF-867A-07FAF3D752DF}">
      <dgm:prSet/>
      <dgm:spPr/>
      <dgm:t>
        <a:bodyPr/>
        <a:lstStyle/>
        <a:p>
          <a:endParaRPr lang="en-US"/>
        </a:p>
      </dgm:t>
    </dgm:pt>
    <dgm:pt modelId="{6A65F975-D2A8-4BA0-95D5-451DC2CA4BE2}" type="sibTrans" cxnId="{64FED461-C155-49BF-867A-07FAF3D752DF}">
      <dgm:prSet/>
      <dgm:spPr/>
      <dgm:t>
        <a:bodyPr/>
        <a:lstStyle/>
        <a:p>
          <a:endParaRPr lang="en-US"/>
        </a:p>
      </dgm:t>
    </dgm:pt>
    <dgm:pt modelId="{A6CFE6C5-3EC5-4C15-A5C2-047F6E83B992}" type="pres">
      <dgm:prSet presAssocID="{8FA7950D-DD7A-46CC-B9FC-30EE52B8E67D}" presName="root" presStyleCnt="0">
        <dgm:presLayoutVars>
          <dgm:dir/>
          <dgm:resizeHandles val="exact"/>
        </dgm:presLayoutVars>
      </dgm:prSet>
      <dgm:spPr/>
    </dgm:pt>
    <dgm:pt modelId="{87D99CCF-2562-40F6-B12B-CA97568E3484}" type="pres">
      <dgm:prSet presAssocID="{8FA7950D-DD7A-46CC-B9FC-30EE52B8E67D}" presName="container" presStyleCnt="0">
        <dgm:presLayoutVars>
          <dgm:dir/>
          <dgm:resizeHandles val="exact"/>
        </dgm:presLayoutVars>
      </dgm:prSet>
      <dgm:spPr/>
    </dgm:pt>
    <dgm:pt modelId="{E9B5D580-8339-4EDC-8178-105235A05FDF}" type="pres">
      <dgm:prSet presAssocID="{0A9BB39E-20C9-48DD-9481-6DBD2FF76D44}" presName="compNode" presStyleCnt="0"/>
      <dgm:spPr/>
    </dgm:pt>
    <dgm:pt modelId="{19AC5BCA-8EBE-4B37-8A75-B53B6E40F997}" type="pres">
      <dgm:prSet presAssocID="{0A9BB39E-20C9-48DD-9481-6DBD2FF76D44}" presName="iconBgRect" presStyleLbl="bgShp" presStyleIdx="0" presStyleCnt="5"/>
      <dgm:spPr/>
    </dgm:pt>
    <dgm:pt modelId="{0352C917-A556-4DB5-B208-3EA6667BAD76}" type="pres">
      <dgm:prSet presAssocID="{0A9BB39E-20C9-48DD-9481-6DBD2FF76D4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275B3486-40E5-4BAF-BAE5-D8D729E8422D}" type="pres">
      <dgm:prSet presAssocID="{0A9BB39E-20C9-48DD-9481-6DBD2FF76D44}" presName="spaceRect" presStyleCnt="0"/>
      <dgm:spPr/>
    </dgm:pt>
    <dgm:pt modelId="{B52D689A-DC54-4AB7-BF47-9C7692452EE2}" type="pres">
      <dgm:prSet presAssocID="{0A9BB39E-20C9-48DD-9481-6DBD2FF76D44}" presName="textRect" presStyleLbl="revTx" presStyleIdx="0" presStyleCnt="5" custScaleX="94551">
        <dgm:presLayoutVars>
          <dgm:chMax val="1"/>
          <dgm:chPref val="1"/>
        </dgm:presLayoutVars>
      </dgm:prSet>
      <dgm:spPr/>
    </dgm:pt>
    <dgm:pt modelId="{CA5E90CB-776F-4B50-8EAF-377F04EE7F94}" type="pres">
      <dgm:prSet presAssocID="{4769FF31-9ABC-4545-BB38-4B90F527C80A}" presName="sibTrans" presStyleLbl="sibTrans2D1" presStyleIdx="0" presStyleCnt="0"/>
      <dgm:spPr/>
    </dgm:pt>
    <dgm:pt modelId="{CFBF4F46-FD55-4D5D-A1C3-325B357F4CC7}" type="pres">
      <dgm:prSet presAssocID="{3B0B105D-9E2E-465A-BEF4-FD929BA97861}" presName="compNode" presStyleCnt="0"/>
      <dgm:spPr/>
    </dgm:pt>
    <dgm:pt modelId="{0D29B024-7A88-4C24-966D-07EFE7ED47E1}" type="pres">
      <dgm:prSet presAssocID="{3B0B105D-9E2E-465A-BEF4-FD929BA97861}" presName="iconBgRect" presStyleLbl="bgShp" presStyleIdx="1" presStyleCnt="5"/>
      <dgm:spPr/>
    </dgm:pt>
    <dgm:pt modelId="{AF9929FC-B2EC-459E-9D32-7C39D1A1FBE5}" type="pres">
      <dgm:prSet presAssocID="{3B0B105D-9E2E-465A-BEF4-FD929BA9786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90A2595-F0CC-4F59-90C7-0F1CFEE7DBB7}" type="pres">
      <dgm:prSet presAssocID="{3B0B105D-9E2E-465A-BEF4-FD929BA97861}" presName="spaceRect" presStyleCnt="0"/>
      <dgm:spPr/>
    </dgm:pt>
    <dgm:pt modelId="{B3B5F0D7-2218-40A3-933F-E384FA1A1F1F}" type="pres">
      <dgm:prSet presAssocID="{3B0B105D-9E2E-465A-BEF4-FD929BA97861}" presName="textRect" presStyleLbl="revTx" presStyleIdx="1" presStyleCnt="5">
        <dgm:presLayoutVars>
          <dgm:chMax val="1"/>
          <dgm:chPref val="1"/>
        </dgm:presLayoutVars>
      </dgm:prSet>
      <dgm:spPr/>
    </dgm:pt>
    <dgm:pt modelId="{942EB43C-3BB2-48D2-84DD-E8BA888B3FCF}" type="pres">
      <dgm:prSet presAssocID="{C5145138-BAF5-47C2-8C90-D0F5AE327D40}" presName="sibTrans" presStyleLbl="sibTrans2D1" presStyleIdx="0" presStyleCnt="0"/>
      <dgm:spPr/>
    </dgm:pt>
    <dgm:pt modelId="{E9947454-0892-4ED7-9A4C-11C9FE4A2C64}" type="pres">
      <dgm:prSet presAssocID="{B196C6A5-D916-443A-8D25-0BDD30B297E2}" presName="compNode" presStyleCnt="0"/>
      <dgm:spPr/>
    </dgm:pt>
    <dgm:pt modelId="{DB975227-52FD-4974-A4CA-DAF588625B04}" type="pres">
      <dgm:prSet presAssocID="{B196C6A5-D916-443A-8D25-0BDD30B297E2}" presName="iconBgRect" presStyleLbl="bgShp" presStyleIdx="2" presStyleCnt="5"/>
      <dgm:spPr/>
    </dgm:pt>
    <dgm:pt modelId="{719F149A-7A51-4C37-8E33-8C6091D1FA2B}" type="pres">
      <dgm:prSet presAssocID="{B196C6A5-D916-443A-8D25-0BDD30B297E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479550AE-BD67-4A6F-AF59-CF3FDBF671F4}" type="pres">
      <dgm:prSet presAssocID="{B196C6A5-D916-443A-8D25-0BDD30B297E2}" presName="spaceRect" presStyleCnt="0"/>
      <dgm:spPr/>
    </dgm:pt>
    <dgm:pt modelId="{731EB46F-B623-4FC6-8E56-00F9F2CE507E}" type="pres">
      <dgm:prSet presAssocID="{B196C6A5-D916-443A-8D25-0BDD30B297E2}" presName="textRect" presStyleLbl="revTx" presStyleIdx="2" presStyleCnt="5">
        <dgm:presLayoutVars>
          <dgm:chMax val="1"/>
          <dgm:chPref val="1"/>
        </dgm:presLayoutVars>
      </dgm:prSet>
      <dgm:spPr/>
    </dgm:pt>
    <dgm:pt modelId="{C90BDEC7-B284-42E6-B86F-4A9E8859BDAC}" type="pres">
      <dgm:prSet presAssocID="{A6CB11EF-1675-456C-A0FD-FA6BC7CD232D}" presName="sibTrans" presStyleLbl="sibTrans2D1" presStyleIdx="0" presStyleCnt="0"/>
      <dgm:spPr/>
    </dgm:pt>
    <dgm:pt modelId="{F60765FF-2437-4895-B350-6B128B6D94AB}" type="pres">
      <dgm:prSet presAssocID="{DB45F889-CD8B-4374-8FD1-BF06CF5D0BFC}" presName="compNode" presStyleCnt="0"/>
      <dgm:spPr/>
    </dgm:pt>
    <dgm:pt modelId="{112B1456-3675-4604-8B0D-D26A6D88064E}" type="pres">
      <dgm:prSet presAssocID="{DB45F889-CD8B-4374-8FD1-BF06CF5D0BFC}" presName="iconBgRect" presStyleLbl="bgShp" presStyleIdx="3" presStyleCnt="5"/>
      <dgm:spPr/>
    </dgm:pt>
    <dgm:pt modelId="{06590704-8ECA-4818-B06E-FD39789EE2E3}" type="pres">
      <dgm:prSet presAssocID="{DB45F889-CD8B-4374-8FD1-BF06CF5D0BF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D8229547-3499-4F61-AC3D-94A0587B8AFC}" type="pres">
      <dgm:prSet presAssocID="{DB45F889-CD8B-4374-8FD1-BF06CF5D0BFC}" presName="spaceRect" presStyleCnt="0"/>
      <dgm:spPr/>
    </dgm:pt>
    <dgm:pt modelId="{1BB4E1C9-C0A3-4FB4-BD9C-4F07D59452E0}" type="pres">
      <dgm:prSet presAssocID="{DB45F889-CD8B-4374-8FD1-BF06CF5D0BFC}" presName="textRect" presStyleLbl="revTx" presStyleIdx="3" presStyleCnt="5" custScaleX="82318" custScaleY="158713">
        <dgm:presLayoutVars>
          <dgm:chMax val="1"/>
          <dgm:chPref val="1"/>
        </dgm:presLayoutVars>
      </dgm:prSet>
      <dgm:spPr/>
    </dgm:pt>
    <dgm:pt modelId="{07A67420-6396-444F-A5F5-EBE0D432F0FD}" type="pres">
      <dgm:prSet presAssocID="{FC7A46F3-A024-4F46-946F-063ABC4513B1}" presName="sibTrans" presStyleLbl="sibTrans2D1" presStyleIdx="0" presStyleCnt="0"/>
      <dgm:spPr/>
    </dgm:pt>
    <dgm:pt modelId="{90ED9380-0528-4733-A8DF-8C771A340CD8}" type="pres">
      <dgm:prSet presAssocID="{2C14C1F9-E0AF-492E-9978-0D2D05CBBB1B}" presName="compNode" presStyleCnt="0"/>
      <dgm:spPr/>
    </dgm:pt>
    <dgm:pt modelId="{1188559C-EC89-4453-A5B6-CF290A8F657F}" type="pres">
      <dgm:prSet presAssocID="{2C14C1F9-E0AF-492E-9978-0D2D05CBBB1B}" presName="iconBgRect" presStyleLbl="bgShp" presStyleIdx="4" presStyleCnt="5"/>
      <dgm:spPr/>
    </dgm:pt>
    <dgm:pt modelId="{24102386-8C49-4439-8514-572BD4E53B23}" type="pres">
      <dgm:prSet presAssocID="{2C14C1F9-E0AF-492E-9978-0D2D05CBBB1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3EA20E7D-9C09-478A-961C-3BAAE9223BE1}" type="pres">
      <dgm:prSet presAssocID="{2C14C1F9-E0AF-492E-9978-0D2D05CBBB1B}" presName="spaceRect" presStyleCnt="0"/>
      <dgm:spPr/>
    </dgm:pt>
    <dgm:pt modelId="{EC444C49-0FCC-4465-867A-723C71FCB737}" type="pres">
      <dgm:prSet presAssocID="{2C14C1F9-E0AF-492E-9978-0D2D05CBBB1B}" presName="textRect" presStyleLbl="revTx" presStyleIdx="4" presStyleCnt="5" custScaleX="81572">
        <dgm:presLayoutVars>
          <dgm:chMax val="1"/>
          <dgm:chPref val="1"/>
        </dgm:presLayoutVars>
      </dgm:prSet>
      <dgm:spPr/>
    </dgm:pt>
  </dgm:ptLst>
  <dgm:cxnLst>
    <dgm:cxn modelId="{BA175D01-1F08-4AB3-A5DB-D9DD26CF3BEB}" type="presOf" srcId="{DB45F889-CD8B-4374-8FD1-BF06CF5D0BFC}" destId="{1BB4E1C9-C0A3-4FB4-BD9C-4F07D59452E0}" srcOrd="0" destOrd="0" presId="urn:microsoft.com/office/officeart/2018/2/layout/IconCircleList"/>
    <dgm:cxn modelId="{C7869507-013F-424D-8D4A-1A1BC1136C57}" type="presOf" srcId="{C5145138-BAF5-47C2-8C90-D0F5AE327D40}" destId="{942EB43C-3BB2-48D2-84DD-E8BA888B3FCF}" srcOrd="0" destOrd="0" presId="urn:microsoft.com/office/officeart/2018/2/layout/IconCircleList"/>
    <dgm:cxn modelId="{32B8BA21-FE48-4490-8579-3187DA230681}" type="presOf" srcId="{2C14C1F9-E0AF-492E-9978-0D2D05CBBB1B}" destId="{EC444C49-0FCC-4465-867A-723C71FCB737}" srcOrd="0" destOrd="0" presId="urn:microsoft.com/office/officeart/2018/2/layout/IconCircleList"/>
    <dgm:cxn modelId="{6B587124-65DC-4223-AD67-EB8FA31FFF2E}" srcId="{8FA7950D-DD7A-46CC-B9FC-30EE52B8E67D}" destId="{DB45F889-CD8B-4374-8FD1-BF06CF5D0BFC}" srcOrd="3" destOrd="0" parTransId="{4C1C9588-26BC-49B3-8A3E-64E298B4C1A9}" sibTransId="{FC7A46F3-A024-4F46-946F-063ABC4513B1}"/>
    <dgm:cxn modelId="{02627332-9E09-4716-9C54-6FB4D5934877}" type="presOf" srcId="{3B0B105D-9E2E-465A-BEF4-FD929BA97861}" destId="{B3B5F0D7-2218-40A3-933F-E384FA1A1F1F}" srcOrd="0" destOrd="0" presId="urn:microsoft.com/office/officeart/2018/2/layout/IconCircleList"/>
    <dgm:cxn modelId="{D98CFD32-A110-4574-81C6-046E9B4AEB52}" srcId="{8FA7950D-DD7A-46CC-B9FC-30EE52B8E67D}" destId="{0A9BB39E-20C9-48DD-9481-6DBD2FF76D44}" srcOrd="0" destOrd="0" parTransId="{9AEE62DD-984C-4D9F-87C3-E2C50BB33598}" sibTransId="{4769FF31-9ABC-4545-BB38-4B90F527C80A}"/>
    <dgm:cxn modelId="{5E55395F-547B-48C3-A8C5-A024B6C44884}" srcId="{8FA7950D-DD7A-46CC-B9FC-30EE52B8E67D}" destId="{B196C6A5-D916-443A-8D25-0BDD30B297E2}" srcOrd="2" destOrd="0" parTransId="{3FEE6B1D-7343-4AF5-A8FE-6369D597F2EA}" sibTransId="{A6CB11EF-1675-456C-A0FD-FA6BC7CD232D}"/>
    <dgm:cxn modelId="{64FED461-C155-49BF-867A-07FAF3D752DF}" srcId="{8FA7950D-DD7A-46CC-B9FC-30EE52B8E67D}" destId="{2C14C1F9-E0AF-492E-9978-0D2D05CBBB1B}" srcOrd="4" destOrd="0" parTransId="{A2E3BA5D-956F-424C-8592-9FC2397F1394}" sibTransId="{6A65F975-D2A8-4BA0-95D5-451DC2CA4BE2}"/>
    <dgm:cxn modelId="{73C46D63-EDFB-4B16-9DB2-A98EBC6B0E00}" type="presOf" srcId="{0A9BB39E-20C9-48DD-9481-6DBD2FF76D44}" destId="{B52D689A-DC54-4AB7-BF47-9C7692452EE2}" srcOrd="0" destOrd="0" presId="urn:microsoft.com/office/officeart/2018/2/layout/IconCircleList"/>
    <dgm:cxn modelId="{8EBBDD55-B647-4BC9-BEED-8A7F6EBFB3EA}" type="presOf" srcId="{B196C6A5-D916-443A-8D25-0BDD30B297E2}" destId="{731EB46F-B623-4FC6-8E56-00F9F2CE507E}" srcOrd="0" destOrd="0" presId="urn:microsoft.com/office/officeart/2018/2/layout/IconCircleList"/>
    <dgm:cxn modelId="{992DB356-5A69-4FC9-9E2B-0701AA0350F2}" srcId="{8FA7950D-DD7A-46CC-B9FC-30EE52B8E67D}" destId="{3B0B105D-9E2E-465A-BEF4-FD929BA97861}" srcOrd="1" destOrd="0" parTransId="{54587C90-1432-4DAC-99F1-A2518548B14E}" sibTransId="{C5145138-BAF5-47C2-8C90-D0F5AE327D40}"/>
    <dgm:cxn modelId="{CDE86889-AE66-4E1B-8245-8D5D56094906}" type="presOf" srcId="{FC7A46F3-A024-4F46-946F-063ABC4513B1}" destId="{07A67420-6396-444F-A5F5-EBE0D432F0FD}" srcOrd="0" destOrd="0" presId="urn:microsoft.com/office/officeart/2018/2/layout/IconCircleList"/>
    <dgm:cxn modelId="{8BED4AB2-CC5A-4421-A5F2-96F60CC215D7}" type="presOf" srcId="{8FA7950D-DD7A-46CC-B9FC-30EE52B8E67D}" destId="{A6CFE6C5-3EC5-4C15-A5C2-047F6E83B992}" srcOrd="0" destOrd="0" presId="urn:microsoft.com/office/officeart/2018/2/layout/IconCircleList"/>
    <dgm:cxn modelId="{2611CACC-7302-4BF1-8DAF-03729D8BF64E}" type="presOf" srcId="{A6CB11EF-1675-456C-A0FD-FA6BC7CD232D}" destId="{C90BDEC7-B284-42E6-B86F-4A9E8859BDAC}" srcOrd="0" destOrd="0" presId="urn:microsoft.com/office/officeart/2018/2/layout/IconCircleList"/>
    <dgm:cxn modelId="{2AFFF1DA-5804-4169-AF56-7C5720E4A846}" type="presOf" srcId="{4769FF31-9ABC-4545-BB38-4B90F527C80A}" destId="{CA5E90CB-776F-4B50-8EAF-377F04EE7F94}" srcOrd="0" destOrd="0" presId="urn:microsoft.com/office/officeart/2018/2/layout/IconCircleList"/>
    <dgm:cxn modelId="{3D0B7386-B599-4551-97B9-76EBDD00D825}" type="presParOf" srcId="{A6CFE6C5-3EC5-4C15-A5C2-047F6E83B992}" destId="{87D99CCF-2562-40F6-B12B-CA97568E3484}" srcOrd="0" destOrd="0" presId="urn:microsoft.com/office/officeart/2018/2/layout/IconCircleList"/>
    <dgm:cxn modelId="{BFD0A346-D6F3-4A39-A67E-A18F5727E440}" type="presParOf" srcId="{87D99CCF-2562-40F6-B12B-CA97568E3484}" destId="{E9B5D580-8339-4EDC-8178-105235A05FDF}" srcOrd="0" destOrd="0" presId="urn:microsoft.com/office/officeart/2018/2/layout/IconCircleList"/>
    <dgm:cxn modelId="{9C806ED2-54AB-4F83-B87F-FE1180647C5F}" type="presParOf" srcId="{E9B5D580-8339-4EDC-8178-105235A05FDF}" destId="{19AC5BCA-8EBE-4B37-8A75-B53B6E40F997}" srcOrd="0" destOrd="0" presId="urn:microsoft.com/office/officeart/2018/2/layout/IconCircleList"/>
    <dgm:cxn modelId="{2C18F488-77BF-418F-940E-C91B86560A2C}" type="presParOf" srcId="{E9B5D580-8339-4EDC-8178-105235A05FDF}" destId="{0352C917-A556-4DB5-B208-3EA6667BAD76}" srcOrd="1" destOrd="0" presId="urn:microsoft.com/office/officeart/2018/2/layout/IconCircleList"/>
    <dgm:cxn modelId="{3D03EAF8-ABDE-4DB1-9048-F5F3782FE613}" type="presParOf" srcId="{E9B5D580-8339-4EDC-8178-105235A05FDF}" destId="{275B3486-40E5-4BAF-BAE5-D8D729E8422D}" srcOrd="2" destOrd="0" presId="urn:microsoft.com/office/officeart/2018/2/layout/IconCircleList"/>
    <dgm:cxn modelId="{3312ED75-2FF7-407D-BBF8-B1D9D3E0F8CF}" type="presParOf" srcId="{E9B5D580-8339-4EDC-8178-105235A05FDF}" destId="{B52D689A-DC54-4AB7-BF47-9C7692452EE2}" srcOrd="3" destOrd="0" presId="urn:microsoft.com/office/officeart/2018/2/layout/IconCircleList"/>
    <dgm:cxn modelId="{D22CE672-15A3-40F7-90A8-CA84A7A4EBA6}" type="presParOf" srcId="{87D99CCF-2562-40F6-B12B-CA97568E3484}" destId="{CA5E90CB-776F-4B50-8EAF-377F04EE7F94}" srcOrd="1" destOrd="0" presId="urn:microsoft.com/office/officeart/2018/2/layout/IconCircleList"/>
    <dgm:cxn modelId="{CFC61CF9-90DE-433B-BE0B-01466A88E3EE}" type="presParOf" srcId="{87D99CCF-2562-40F6-B12B-CA97568E3484}" destId="{CFBF4F46-FD55-4D5D-A1C3-325B357F4CC7}" srcOrd="2" destOrd="0" presId="urn:microsoft.com/office/officeart/2018/2/layout/IconCircleList"/>
    <dgm:cxn modelId="{ED758E97-8DF4-4432-92A8-3EEEAFDAC9F1}" type="presParOf" srcId="{CFBF4F46-FD55-4D5D-A1C3-325B357F4CC7}" destId="{0D29B024-7A88-4C24-966D-07EFE7ED47E1}" srcOrd="0" destOrd="0" presId="urn:microsoft.com/office/officeart/2018/2/layout/IconCircleList"/>
    <dgm:cxn modelId="{14418382-5BAE-47CD-A7D8-19A085299A6D}" type="presParOf" srcId="{CFBF4F46-FD55-4D5D-A1C3-325B357F4CC7}" destId="{AF9929FC-B2EC-459E-9D32-7C39D1A1FBE5}" srcOrd="1" destOrd="0" presId="urn:microsoft.com/office/officeart/2018/2/layout/IconCircleList"/>
    <dgm:cxn modelId="{63C3F4E0-72B9-48A1-A55C-1518DB519F29}" type="presParOf" srcId="{CFBF4F46-FD55-4D5D-A1C3-325B357F4CC7}" destId="{090A2595-F0CC-4F59-90C7-0F1CFEE7DBB7}" srcOrd="2" destOrd="0" presId="urn:microsoft.com/office/officeart/2018/2/layout/IconCircleList"/>
    <dgm:cxn modelId="{726DAC2E-7D02-45F8-B1C4-5C72A7654619}" type="presParOf" srcId="{CFBF4F46-FD55-4D5D-A1C3-325B357F4CC7}" destId="{B3B5F0D7-2218-40A3-933F-E384FA1A1F1F}" srcOrd="3" destOrd="0" presId="urn:microsoft.com/office/officeart/2018/2/layout/IconCircleList"/>
    <dgm:cxn modelId="{B1A06AB4-8B8B-4FAD-AC03-A942DBE96939}" type="presParOf" srcId="{87D99CCF-2562-40F6-B12B-CA97568E3484}" destId="{942EB43C-3BB2-48D2-84DD-E8BA888B3FCF}" srcOrd="3" destOrd="0" presId="urn:microsoft.com/office/officeart/2018/2/layout/IconCircleList"/>
    <dgm:cxn modelId="{287F68CB-7D3F-44A4-ABB3-400FB9AD899B}" type="presParOf" srcId="{87D99CCF-2562-40F6-B12B-CA97568E3484}" destId="{E9947454-0892-4ED7-9A4C-11C9FE4A2C64}" srcOrd="4" destOrd="0" presId="urn:microsoft.com/office/officeart/2018/2/layout/IconCircleList"/>
    <dgm:cxn modelId="{D94D0362-9C71-4F2A-A78F-1C37CD519F5F}" type="presParOf" srcId="{E9947454-0892-4ED7-9A4C-11C9FE4A2C64}" destId="{DB975227-52FD-4974-A4CA-DAF588625B04}" srcOrd="0" destOrd="0" presId="urn:microsoft.com/office/officeart/2018/2/layout/IconCircleList"/>
    <dgm:cxn modelId="{A87BADC6-4E61-4F52-A932-8FF93F02BA72}" type="presParOf" srcId="{E9947454-0892-4ED7-9A4C-11C9FE4A2C64}" destId="{719F149A-7A51-4C37-8E33-8C6091D1FA2B}" srcOrd="1" destOrd="0" presId="urn:microsoft.com/office/officeart/2018/2/layout/IconCircleList"/>
    <dgm:cxn modelId="{05B9699D-AC53-46C2-9E39-6ADCDE6504FF}" type="presParOf" srcId="{E9947454-0892-4ED7-9A4C-11C9FE4A2C64}" destId="{479550AE-BD67-4A6F-AF59-CF3FDBF671F4}" srcOrd="2" destOrd="0" presId="urn:microsoft.com/office/officeart/2018/2/layout/IconCircleList"/>
    <dgm:cxn modelId="{76152B5E-E3BA-477E-8576-0387C1421DBE}" type="presParOf" srcId="{E9947454-0892-4ED7-9A4C-11C9FE4A2C64}" destId="{731EB46F-B623-4FC6-8E56-00F9F2CE507E}" srcOrd="3" destOrd="0" presId="urn:microsoft.com/office/officeart/2018/2/layout/IconCircleList"/>
    <dgm:cxn modelId="{AAB94F86-8541-4F2D-8990-0058D3A19459}" type="presParOf" srcId="{87D99CCF-2562-40F6-B12B-CA97568E3484}" destId="{C90BDEC7-B284-42E6-B86F-4A9E8859BDAC}" srcOrd="5" destOrd="0" presId="urn:microsoft.com/office/officeart/2018/2/layout/IconCircleList"/>
    <dgm:cxn modelId="{1DBBBB37-9CA7-4578-B831-1047CB9EA1C5}" type="presParOf" srcId="{87D99CCF-2562-40F6-B12B-CA97568E3484}" destId="{F60765FF-2437-4895-B350-6B128B6D94AB}" srcOrd="6" destOrd="0" presId="urn:microsoft.com/office/officeart/2018/2/layout/IconCircleList"/>
    <dgm:cxn modelId="{D2B467ED-6B40-46A3-9D12-5FE55715A16A}" type="presParOf" srcId="{F60765FF-2437-4895-B350-6B128B6D94AB}" destId="{112B1456-3675-4604-8B0D-D26A6D88064E}" srcOrd="0" destOrd="0" presId="urn:microsoft.com/office/officeart/2018/2/layout/IconCircleList"/>
    <dgm:cxn modelId="{2B837856-FC38-4AD7-A120-724EE33BE435}" type="presParOf" srcId="{F60765FF-2437-4895-B350-6B128B6D94AB}" destId="{06590704-8ECA-4818-B06E-FD39789EE2E3}" srcOrd="1" destOrd="0" presId="urn:microsoft.com/office/officeart/2018/2/layout/IconCircleList"/>
    <dgm:cxn modelId="{0D79D239-0B9E-48BB-8CCA-A82D4CF65475}" type="presParOf" srcId="{F60765FF-2437-4895-B350-6B128B6D94AB}" destId="{D8229547-3499-4F61-AC3D-94A0587B8AFC}" srcOrd="2" destOrd="0" presId="urn:microsoft.com/office/officeart/2018/2/layout/IconCircleList"/>
    <dgm:cxn modelId="{77C1F4BA-A325-4032-BA70-7837755CC805}" type="presParOf" srcId="{F60765FF-2437-4895-B350-6B128B6D94AB}" destId="{1BB4E1C9-C0A3-4FB4-BD9C-4F07D59452E0}" srcOrd="3" destOrd="0" presId="urn:microsoft.com/office/officeart/2018/2/layout/IconCircleList"/>
    <dgm:cxn modelId="{6B79FDCF-5F0F-4CF7-866B-5D2A9199D5D8}" type="presParOf" srcId="{87D99CCF-2562-40F6-B12B-CA97568E3484}" destId="{07A67420-6396-444F-A5F5-EBE0D432F0FD}" srcOrd="7" destOrd="0" presId="urn:microsoft.com/office/officeart/2018/2/layout/IconCircleList"/>
    <dgm:cxn modelId="{0AAAB590-6CCA-4BB2-BFB9-48D5144BD116}" type="presParOf" srcId="{87D99CCF-2562-40F6-B12B-CA97568E3484}" destId="{90ED9380-0528-4733-A8DF-8C771A340CD8}" srcOrd="8" destOrd="0" presId="urn:microsoft.com/office/officeart/2018/2/layout/IconCircleList"/>
    <dgm:cxn modelId="{B70BFC09-5088-4691-AAFB-370FD84C6B74}" type="presParOf" srcId="{90ED9380-0528-4733-A8DF-8C771A340CD8}" destId="{1188559C-EC89-4453-A5B6-CF290A8F657F}" srcOrd="0" destOrd="0" presId="urn:microsoft.com/office/officeart/2018/2/layout/IconCircleList"/>
    <dgm:cxn modelId="{9932AA0C-9CD8-4002-BB6A-28E25DA59993}" type="presParOf" srcId="{90ED9380-0528-4733-A8DF-8C771A340CD8}" destId="{24102386-8C49-4439-8514-572BD4E53B23}" srcOrd="1" destOrd="0" presId="urn:microsoft.com/office/officeart/2018/2/layout/IconCircleList"/>
    <dgm:cxn modelId="{95B23781-4954-4505-A4C1-3F64C89357D6}" type="presParOf" srcId="{90ED9380-0528-4733-A8DF-8C771A340CD8}" destId="{3EA20E7D-9C09-478A-961C-3BAAE9223BE1}" srcOrd="2" destOrd="0" presId="urn:microsoft.com/office/officeart/2018/2/layout/IconCircleList"/>
    <dgm:cxn modelId="{B39616E2-6D36-493C-9CBF-46D9DBC56420}" type="presParOf" srcId="{90ED9380-0528-4733-A8DF-8C771A340CD8}" destId="{EC444C49-0FCC-4465-867A-723C71FCB73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85E1B7-6735-4733-82FA-7D6D97B3D2B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5837AF5-3C66-4EA4-ACC8-5931B86427E3}">
      <dgm:prSet/>
      <dgm:spPr/>
      <dgm:t>
        <a:bodyPr/>
        <a:lstStyle/>
        <a:p>
          <a:r>
            <a:rPr lang="en-US" dirty="0"/>
            <a:t>Risk sources exploit privacy weaknesses of a system processing personal data leading to feared events and hence breaches of privacy</a:t>
          </a:r>
        </a:p>
      </dgm:t>
    </dgm:pt>
    <dgm:pt modelId="{B75A76B1-ABB4-4E3F-BD78-69BBADA00BE0}" type="parTrans" cxnId="{F7920C38-73D0-4713-8083-D7C038FBD540}">
      <dgm:prSet/>
      <dgm:spPr/>
      <dgm:t>
        <a:bodyPr/>
        <a:lstStyle/>
        <a:p>
          <a:endParaRPr lang="en-US"/>
        </a:p>
      </dgm:t>
    </dgm:pt>
    <dgm:pt modelId="{92C1CADD-B37D-472E-9BFA-063270AD2EE9}" type="sibTrans" cxnId="{F7920C38-73D0-4713-8083-D7C038FBD540}">
      <dgm:prSet/>
      <dgm:spPr/>
      <dgm:t>
        <a:bodyPr/>
        <a:lstStyle/>
        <a:p>
          <a:endParaRPr lang="en-US"/>
        </a:p>
      </dgm:t>
    </dgm:pt>
    <dgm:pt modelId="{B27F20C7-6935-4D6F-B4A4-3AD5EE503C9E}">
      <dgm:prSet/>
      <dgm:spPr/>
      <dgm:t>
        <a:bodyPr/>
        <a:lstStyle/>
        <a:p>
          <a:r>
            <a:rPr lang="en-US"/>
            <a:t>A privacy breach results in privacy harm for an individual or groups of individuals or the society as a whole</a:t>
          </a:r>
        </a:p>
      </dgm:t>
    </dgm:pt>
    <dgm:pt modelId="{EC6FED3F-7215-4E69-AE7C-5E2E88002825}" type="parTrans" cxnId="{1C70D306-47D3-425B-BC86-61EF7B7B98A0}">
      <dgm:prSet/>
      <dgm:spPr/>
      <dgm:t>
        <a:bodyPr/>
        <a:lstStyle/>
        <a:p>
          <a:endParaRPr lang="en-US"/>
        </a:p>
      </dgm:t>
    </dgm:pt>
    <dgm:pt modelId="{D57CFF16-2991-44F5-8EA3-BF2B00BC924B}" type="sibTrans" cxnId="{1C70D306-47D3-425B-BC86-61EF7B7B98A0}">
      <dgm:prSet/>
      <dgm:spPr/>
      <dgm:t>
        <a:bodyPr/>
        <a:lstStyle/>
        <a:p>
          <a:endParaRPr lang="en-US"/>
        </a:p>
      </dgm:t>
    </dgm:pt>
    <dgm:pt modelId="{88411330-C1AE-4347-A482-3063785F0D9F}" type="pres">
      <dgm:prSet presAssocID="{1E85E1B7-6735-4733-82FA-7D6D97B3D2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9EC8B45-9D8C-43E6-A31A-00AE11C88C3F}" type="pres">
      <dgm:prSet presAssocID="{55837AF5-3C66-4EA4-ACC8-5931B86427E3}" presName="hierRoot1" presStyleCnt="0"/>
      <dgm:spPr/>
    </dgm:pt>
    <dgm:pt modelId="{D6A83374-2D63-4679-953C-BF2D67B0F8A8}" type="pres">
      <dgm:prSet presAssocID="{55837AF5-3C66-4EA4-ACC8-5931B86427E3}" presName="composite" presStyleCnt="0"/>
      <dgm:spPr/>
    </dgm:pt>
    <dgm:pt modelId="{D68A1492-6175-4CD7-A09E-0FDCAE906D1C}" type="pres">
      <dgm:prSet presAssocID="{55837AF5-3C66-4EA4-ACC8-5931B86427E3}" presName="background" presStyleLbl="node0" presStyleIdx="0" presStyleCnt="2"/>
      <dgm:spPr/>
    </dgm:pt>
    <dgm:pt modelId="{EDDDB36C-22BF-4A1F-A5DE-8C51E8CA47D1}" type="pres">
      <dgm:prSet presAssocID="{55837AF5-3C66-4EA4-ACC8-5931B86427E3}" presName="text" presStyleLbl="fgAcc0" presStyleIdx="0" presStyleCnt="2">
        <dgm:presLayoutVars>
          <dgm:chPref val="3"/>
        </dgm:presLayoutVars>
      </dgm:prSet>
      <dgm:spPr/>
    </dgm:pt>
    <dgm:pt modelId="{E34F6FAF-993A-46E8-A506-0763E5828A3F}" type="pres">
      <dgm:prSet presAssocID="{55837AF5-3C66-4EA4-ACC8-5931B86427E3}" presName="hierChild2" presStyleCnt="0"/>
      <dgm:spPr/>
    </dgm:pt>
    <dgm:pt modelId="{AB40D5B5-5D88-4927-9419-38B90D3AF98C}" type="pres">
      <dgm:prSet presAssocID="{B27F20C7-6935-4D6F-B4A4-3AD5EE503C9E}" presName="hierRoot1" presStyleCnt="0"/>
      <dgm:spPr/>
    </dgm:pt>
    <dgm:pt modelId="{C6FE41CE-180D-4073-ACAC-59504C638209}" type="pres">
      <dgm:prSet presAssocID="{B27F20C7-6935-4D6F-B4A4-3AD5EE503C9E}" presName="composite" presStyleCnt="0"/>
      <dgm:spPr/>
    </dgm:pt>
    <dgm:pt modelId="{4CAC7A03-0418-40FE-89A1-486529B4C78F}" type="pres">
      <dgm:prSet presAssocID="{B27F20C7-6935-4D6F-B4A4-3AD5EE503C9E}" presName="background" presStyleLbl="node0" presStyleIdx="1" presStyleCnt="2"/>
      <dgm:spPr/>
    </dgm:pt>
    <dgm:pt modelId="{F4E3BC50-B107-484A-BD41-BEDCD2150BC0}" type="pres">
      <dgm:prSet presAssocID="{B27F20C7-6935-4D6F-B4A4-3AD5EE503C9E}" presName="text" presStyleLbl="fgAcc0" presStyleIdx="1" presStyleCnt="2">
        <dgm:presLayoutVars>
          <dgm:chPref val="3"/>
        </dgm:presLayoutVars>
      </dgm:prSet>
      <dgm:spPr/>
    </dgm:pt>
    <dgm:pt modelId="{D1ECB0A5-2812-480F-9C20-6D570FDF9E29}" type="pres">
      <dgm:prSet presAssocID="{B27F20C7-6935-4D6F-B4A4-3AD5EE503C9E}" presName="hierChild2" presStyleCnt="0"/>
      <dgm:spPr/>
    </dgm:pt>
  </dgm:ptLst>
  <dgm:cxnLst>
    <dgm:cxn modelId="{1C70D306-47D3-425B-BC86-61EF7B7B98A0}" srcId="{1E85E1B7-6735-4733-82FA-7D6D97B3D2BC}" destId="{B27F20C7-6935-4D6F-B4A4-3AD5EE503C9E}" srcOrd="1" destOrd="0" parTransId="{EC6FED3F-7215-4E69-AE7C-5E2E88002825}" sibTransId="{D57CFF16-2991-44F5-8EA3-BF2B00BC924B}"/>
    <dgm:cxn modelId="{F7920C38-73D0-4713-8083-D7C038FBD540}" srcId="{1E85E1B7-6735-4733-82FA-7D6D97B3D2BC}" destId="{55837AF5-3C66-4EA4-ACC8-5931B86427E3}" srcOrd="0" destOrd="0" parTransId="{B75A76B1-ABB4-4E3F-BD78-69BBADA00BE0}" sibTransId="{92C1CADD-B37D-472E-9BFA-063270AD2EE9}"/>
    <dgm:cxn modelId="{B1861056-39E2-4124-94C8-58D6FBB38CB3}" type="presOf" srcId="{1E85E1B7-6735-4733-82FA-7D6D97B3D2BC}" destId="{88411330-C1AE-4347-A482-3063785F0D9F}" srcOrd="0" destOrd="0" presId="urn:microsoft.com/office/officeart/2005/8/layout/hierarchy1"/>
    <dgm:cxn modelId="{139C34ED-BA72-4D35-B53A-3F9675698FC3}" type="presOf" srcId="{55837AF5-3C66-4EA4-ACC8-5931B86427E3}" destId="{EDDDB36C-22BF-4A1F-A5DE-8C51E8CA47D1}" srcOrd="0" destOrd="0" presId="urn:microsoft.com/office/officeart/2005/8/layout/hierarchy1"/>
    <dgm:cxn modelId="{6C81C8FD-FDBE-47A1-AABD-E8408BBED95C}" type="presOf" srcId="{B27F20C7-6935-4D6F-B4A4-3AD5EE503C9E}" destId="{F4E3BC50-B107-484A-BD41-BEDCD2150BC0}" srcOrd="0" destOrd="0" presId="urn:microsoft.com/office/officeart/2005/8/layout/hierarchy1"/>
    <dgm:cxn modelId="{F9E4F841-B69E-4D19-8CB9-0E7723F38FB7}" type="presParOf" srcId="{88411330-C1AE-4347-A482-3063785F0D9F}" destId="{09EC8B45-9D8C-43E6-A31A-00AE11C88C3F}" srcOrd="0" destOrd="0" presId="urn:microsoft.com/office/officeart/2005/8/layout/hierarchy1"/>
    <dgm:cxn modelId="{82693016-6CBE-4A07-97A8-36D40C2F6A44}" type="presParOf" srcId="{09EC8B45-9D8C-43E6-A31A-00AE11C88C3F}" destId="{D6A83374-2D63-4679-953C-BF2D67B0F8A8}" srcOrd="0" destOrd="0" presId="urn:microsoft.com/office/officeart/2005/8/layout/hierarchy1"/>
    <dgm:cxn modelId="{F5D9A404-99F1-4E7A-8FD8-28F5CF6F2D56}" type="presParOf" srcId="{D6A83374-2D63-4679-953C-BF2D67B0F8A8}" destId="{D68A1492-6175-4CD7-A09E-0FDCAE906D1C}" srcOrd="0" destOrd="0" presId="urn:microsoft.com/office/officeart/2005/8/layout/hierarchy1"/>
    <dgm:cxn modelId="{49091352-237D-4274-A337-B4EEE6924692}" type="presParOf" srcId="{D6A83374-2D63-4679-953C-BF2D67B0F8A8}" destId="{EDDDB36C-22BF-4A1F-A5DE-8C51E8CA47D1}" srcOrd="1" destOrd="0" presId="urn:microsoft.com/office/officeart/2005/8/layout/hierarchy1"/>
    <dgm:cxn modelId="{5753A355-5503-4A09-88EC-A71FD595A3A8}" type="presParOf" srcId="{09EC8B45-9D8C-43E6-A31A-00AE11C88C3F}" destId="{E34F6FAF-993A-46E8-A506-0763E5828A3F}" srcOrd="1" destOrd="0" presId="urn:microsoft.com/office/officeart/2005/8/layout/hierarchy1"/>
    <dgm:cxn modelId="{A1CF342E-D4FD-40BE-9D58-3E9F204AE477}" type="presParOf" srcId="{88411330-C1AE-4347-A482-3063785F0D9F}" destId="{AB40D5B5-5D88-4927-9419-38B90D3AF98C}" srcOrd="1" destOrd="0" presId="urn:microsoft.com/office/officeart/2005/8/layout/hierarchy1"/>
    <dgm:cxn modelId="{F9B59224-AD4A-4D8B-9AB1-500304C7ECF1}" type="presParOf" srcId="{AB40D5B5-5D88-4927-9419-38B90D3AF98C}" destId="{C6FE41CE-180D-4073-ACAC-59504C638209}" srcOrd="0" destOrd="0" presId="urn:microsoft.com/office/officeart/2005/8/layout/hierarchy1"/>
    <dgm:cxn modelId="{3088517D-AEF2-477A-A1D1-B3448ED12756}" type="presParOf" srcId="{C6FE41CE-180D-4073-ACAC-59504C638209}" destId="{4CAC7A03-0418-40FE-89A1-486529B4C78F}" srcOrd="0" destOrd="0" presId="urn:microsoft.com/office/officeart/2005/8/layout/hierarchy1"/>
    <dgm:cxn modelId="{C2D0E88E-1A3D-4277-8C2E-C3003B21D07E}" type="presParOf" srcId="{C6FE41CE-180D-4073-ACAC-59504C638209}" destId="{F4E3BC50-B107-484A-BD41-BEDCD2150BC0}" srcOrd="1" destOrd="0" presId="urn:microsoft.com/office/officeart/2005/8/layout/hierarchy1"/>
    <dgm:cxn modelId="{629EBCE8-8E25-42BB-BFF6-A2632FAF17BB}" type="presParOf" srcId="{AB40D5B5-5D88-4927-9419-38B90D3AF98C}" destId="{D1ECB0A5-2812-480F-9C20-6D570FDF9E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03941-F614-4ADC-BF60-BF25F26C5E62}">
      <dsp:nvSpPr>
        <dsp:cNvPr id="0" name=""/>
        <dsp:cNvSpPr/>
      </dsp:nvSpPr>
      <dsp:spPr>
        <a:xfrm>
          <a:off x="1189293" y="42003"/>
          <a:ext cx="934313" cy="9171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DACC9-D82B-473B-83BA-82AA34F01690}">
      <dsp:nvSpPr>
        <dsp:cNvPr id="0" name=""/>
        <dsp:cNvSpPr/>
      </dsp:nvSpPr>
      <dsp:spPr>
        <a:xfrm>
          <a:off x="321717" y="1142669"/>
          <a:ext cx="2669466" cy="393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500" kern="1200"/>
            <a:t>Behavioral data</a:t>
          </a:r>
        </a:p>
      </dsp:txBody>
      <dsp:txXfrm>
        <a:off x="321717" y="1142669"/>
        <a:ext cx="2669466" cy="393073"/>
      </dsp:txXfrm>
    </dsp:sp>
    <dsp:sp modelId="{8B402016-3333-4B29-A01A-A8AE3015C3B4}">
      <dsp:nvSpPr>
        <dsp:cNvPr id="0" name=""/>
        <dsp:cNvSpPr/>
      </dsp:nvSpPr>
      <dsp:spPr>
        <a:xfrm>
          <a:off x="11458" y="1621089"/>
          <a:ext cx="3289983" cy="268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Purchase behavior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Spending methods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Multicultural affinity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Consumer classification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Energy consumption</a:t>
          </a:r>
        </a:p>
      </dsp:txBody>
      <dsp:txXfrm>
        <a:off x="11458" y="1621089"/>
        <a:ext cx="3289983" cy="2688244"/>
      </dsp:txXfrm>
    </dsp:sp>
    <dsp:sp modelId="{671DAA2A-88C3-4D2F-B228-D947DE02CFC3}">
      <dsp:nvSpPr>
        <dsp:cNvPr id="0" name=""/>
        <dsp:cNvSpPr/>
      </dsp:nvSpPr>
      <dsp:spPr>
        <a:xfrm>
          <a:off x="4636174" y="42003"/>
          <a:ext cx="934313" cy="9171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8411E-C452-401C-AC51-0147FA0D938A}">
      <dsp:nvSpPr>
        <dsp:cNvPr id="0" name=""/>
        <dsp:cNvSpPr/>
      </dsp:nvSpPr>
      <dsp:spPr>
        <a:xfrm>
          <a:off x="3768598" y="1142669"/>
          <a:ext cx="2669466" cy="393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500" kern="1200"/>
            <a:t>Demographic data</a:t>
          </a:r>
        </a:p>
      </dsp:txBody>
      <dsp:txXfrm>
        <a:off x="3768598" y="1142669"/>
        <a:ext cx="2669466" cy="393073"/>
      </dsp:txXfrm>
    </dsp:sp>
    <dsp:sp modelId="{BD3A2A57-0289-4A80-A3F4-EE6BB2A5D381}">
      <dsp:nvSpPr>
        <dsp:cNvPr id="0" name=""/>
        <dsp:cNvSpPr/>
      </dsp:nvSpPr>
      <dsp:spPr>
        <a:xfrm>
          <a:off x="3768598" y="1621089"/>
          <a:ext cx="2669466" cy="268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Education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Liquid assets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Politics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Relationship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3768598" y="1621089"/>
        <a:ext cx="2669466" cy="2688244"/>
      </dsp:txXfrm>
    </dsp:sp>
    <dsp:sp modelId="{90FD9119-4B84-4D49-B3AB-220584F6222C}">
      <dsp:nvSpPr>
        <dsp:cNvPr id="0" name=""/>
        <dsp:cNvSpPr/>
      </dsp:nvSpPr>
      <dsp:spPr>
        <a:xfrm>
          <a:off x="8237524" y="42003"/>
          <a:ext cx="934313" cy="9171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D5A1F-7C04-4F67-BC6C-974F4DD70ED4}">
      <dsp:nvSpPr>
        <dsp:cNvPr id="0" name=""/>
        <dsp:cNvSpPr/>
      </dsp:nvSpPr>
      <dsp:spPr>
        <a:xfrm>
          <a:off x="7369948" y="1142669"/>
          <a:ext cx="2669466" cy="393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500" kern="1200"/>
            <a:t>Interest data</a:t>
          </a:r>
        </a:p>
      </dsp:txBody>
      <dsp:txXfrm>
        <a:off x="7369948" y="1142669"/>
        <a:ext cx="2669466" cy="393073"/>
      </dsp:txXfrm>
    </dsp:sp>
    <dsp:sp modelId="{BF51207D-47E5-4A9D-BFC1-FA186951E489}">
      <dsp:nvSpPr>
        <dsp:cNvPr id="0" name=""/>
        <dsp:cNvSpPr/>
      </dsp:nvSpPr>
      <dsp:spPr>
        <a:xfrm>
          <a:off x="6905220" y="1621089"/>
          <a:ext cx="3598920" cy="268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Entertainment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Fitness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Food and drink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Hobbies and activities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Shopping and fashion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Sports and outdoor activities</a:t>
          </a:r>
        </a:p>
      </dsp:txBody>
      <dsp:txXfrm>
        <a:off x="6905220" y="1621089"/>
        <a:ext cx="3598920" cy="26882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07504-F2BE-4F39-918C-CF54409BF2AF}">
      <dsp:nvSpPr>
        <dsp:cNvPr id="0" name=""/>
        <dsp:cNvSpPr/>
      </dsp:nvSpPr>
      <dsp:spPr>
        <a:xfrm>
          <a:off x="7430493" y="1676202"/>
          <a:ext cx="1541911" cy="733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69"/>
              </a:lnTo>
              <a:lnTo>
                <a:pt x="1541911" y="500069"/>
              </a:lnTo>
              <a:lnTo>
                <a:pt x="1541911" y="73380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1C2B8-35A1-44CF-9A4A-E4C38EB1CCA7}">
      <dsp:nvSpPr>
        <dsp:cNvPr id="0" name=""/>
        <dsp:cNvSpPr/>
      </dsp:nvSpPr>
      <dsp:spPr>
        <a:xfrm>
          <a:off x="5888581" y="1676202"/>
          <a:ext cx="1541911" cy="733809"/>
        </a:xfrm>
        <a:custGeom>
          <a:avLst/>
          <a:gdLst/>
          <a:ahLst/>
          <a:cxnLst/>
          <a:rect l="0" t="0" r="0" b="0"/>
          <a:pathLst>
            <a:path>
              <a:moveTo>
                <a:pt x="1541911" y="0"/>
              </a:moveTo>
              <a:lnTo>
                <a:pt x="1541911" y="500069"/>
              </a:lnTo>
              <a:lnTo>
                <a:pt x="0" y="500069"/>
              </a:lnTo>
              <a:lnTo>
                <a:pt x="0" y="73380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EBC1B-75C2-4AA9-BC72-7E1F16F617C2}">
      <dsp:nvSpPr>
        <dsp:cNvPr id="0" name=""/>
        <dsp:cNvSpPr/>
      </dsp:nvSpPr>
      <dsp:spPr>
        <a:xfrm>
          <a:off x="1283" y="74015"/>
          <a:ext cx="2523127" cy="16021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48E297-E92C-4DC8-984E-CF867EC00653}">
      <dsp:nvSpPr>
        <dsp:cNvPr id="0" name=""/>
        <dsp:cNvSpPr/>
      </dsp:nvSpPr>
      <dsp:spPr>
        <a:xfrm>
          <a:off x="281631" y="340346"/>
          <a:ext cx="2523127" cy="160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Harmful consequences for users </a:t>
          </a:r>
        </a:p>
      </dsp:txBody>
      <dsp:txXfrm>
        <a:off x="328557" y="387272"/>
        <a:ext cx="2429275" cy="1508334"/>
      </dsp:txXfrm>
    </dsp:sp>
    <dsp:sp modelId="{B020F312-29D7-4E92-B167-6DC3F3FA43C6}">
      <dsp:nvSpPr>
        <dsp:cNvPr id="0" name=""/>
        <dsp:cNvSpPr/>
      </dsp:nvSpPr>
      <dsp:spPr>
        <a:xfrm>
          <a:off x="3085106" y="74015"/>
          <a:ext cx="2523127" cy="16021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4BB85A-0B1B-462C-9F2A-119C2F154C7E}">
      <dsp:nvSpPr>
        <dsp:cNvPr id="0" name=""/>
        <dsp:cNvSpPr/>
      </dsp:nvSpPr>
      <dsp:spPr>
        <a:xfrm>
          <a:off x="3365454" y="340346"/>
          <a:ext cx="2523127" cy="160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Harmful consequences for the society at large</a:t>
          </a:r>
        </a:p>
      </dsp:txBody>
      <dsp:txXfrm>
        <a:off x="3412380" y="387272"/>
        <a:ext cx="2429275" cy="1508334"/>
      </dsp:txXfrm>
    </dsp:sp>
    <dsp:sp modelId="{260903AA-A43C-488B-A293-9C6310043C2B}">
      <dsp:nvSpPr>
        <dsp:cNvPr id="0" name=""/>
        <dsp:cNvSpPr/>
      </dsp:nvSpPr>
      <dsp:spPr>
        <a:xfrm>
          <a:off x="6168929" y="74015"/>
          <a:ext cx="2523127" cy="16021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285BD-A5F7-42CE-BA57-E9D10156C925}">
      <dsp:nvSpPr>
        <dsp:cNvPr id="0" name=""/>
        <dsp:cNvSpPr/>
      </dsp:nvSpPr>
      <dsp:spPr>
        <a:xfrm>
          <a:off x="6449277" y="340346"/>
          <a:ext cx="2523127" cy="160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Harmful consequences for the business</a:t>
          </a:r>
        </a:p>
      </dsp:txBody>
      <dsp:txXfrm>
        <a:off x="6496203" y="387272"/>
        <a:ext cx="2429275" cy="1508334"/>
      </dsp:txXfrm>
    </dsp:sp>
    <dsp:sp modelId="{D21F3559-BB8F-4049-AC39-D3DC1187E9DE}">
      <dsp:nvSpPr>
        <dsp:cNvPr id="0" name=""/>
        <dsp:cNvSpPr/>
      </dsp:nvSpPr>
      <dsp:spPr>
        <a:xfrm>
          <a:off x="4627018" y="2410011"/>
          <a:ext cx="2523127" cy="16021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64100-F8F5-4E9D-A94B-B65DC5B88255}">
      <dsp:nvSpPr>
        <dsp:cNvPr id="0" name=""/>
        <dsp:cNvSpPr/>
      </dsp:nvSpPr>
      <dsp:spPr>
        <a:xfrm>
          <a:off x="4907365" y="2676341"/>
          <a:ext cx="2523127" cy="160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Consumer backlash</a:t>
          </a:r>
        </a:p>
      </dsp:txBody>
      <dsp:txXfrm>
        <a:off x="4954291" y="2723267"/>
        <a:ext cx="2429275" cy="1508334"/>
      </dsp:txXfrm>
    </dsp:sp>
    <dsp:sp modelId="{D95E6A5C-B3A5-4410-A228-57A703B96E02}">
      <dsp:nvSpPr>
        <dsp:cNvPr id="0" name=""/>
        <dsp:cNvSpPr/>
      </dsp:nvSpPr>
      <dsp:spPr>
        <a:xfrm>
          <a:off x="7710840" y="2410011"/>
          <a:ext cx="2523127" cy="16021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4EB27-8B40-425D-91BB-D905C58C920F}">
      <dsp:nvSpPr>
        <dsp:cNvPr id="0" name=""/>
        <dsp:cNvSpPr/>
      </dsp:nvSpPr>
      <dsp:spPr>
        <a:xfrm>
          <a:off x="7991188" y="2676341"/>
          <a:ext cx="2523127" cy="160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Harsher regulations</a:t>
          </a:r>
        </a:p>
      </dsp:txBody>
      <dsp:txXfrm>
        <a:off x="8038114" y="2723267"/>
        <a:ext cx="2429275" cy="15083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34F26A-AF5C-46F1-B3F1-3521F36F9E0A}">
      <dsp:nvSpPr>
        <dsp:cNvPr id="0" name=""/>
        <dsp:cNvSpPr/>
      </dsp:nvSpPr>
      <dsp:spPr>
        <a:xfrm>
          <a:off x="0" y="1081170"/>
          <a:ext cx="2957512" cy="1878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F1C05-2CD7-4C7B-BD84-FDC7C8470320}">
      <dsp:nvSpPr>
        <dsp:cNvPr id="0" name=""/>
        <dsp:cNvSpPr/>
      </dsp:nvSpPr>
      <dsp:spPr>
        <a:xfrm>
          <a:off x="328612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Protect your brand</a:t>
          </a:r>
        </a:p>
      </dsp:txBody>
      <dsp:txXfrm>
        <a:off x="383617" y="1448357"/>
        <a:ext cx="2847502" cy="1768010"/>
      </dsp:txXfrm>
    </dsp:sp>
    <dsp:sp modelId="{93D193CD-7C78-4CC1-B2E8-9F52CC5C6A4B}">
      <dsp:nvSpPr>
        <dsp:cNvPr id="0" name=""/>
        <dsp:cNvSpPr/>
      </dsp:nvSpPr>
      <dsp:spPr>
        <a:xfrm>
          <a:off x="3614737" y="1081170"/>
          <a:ext cx="2957512" cy="1878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C40EA-C05A-4E3B-96FF-59127EAF5FE0}">
      <dsp:nvSpPr>
        <dsp:cNvPr id="0" name=""/>
        <dsp:cNvSpPr/>
      </dsp:nvSpPr>
      <dsp:spPr>
        <a:xfrm>
          <a:off x="3943350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Gaining competitive advantage</a:t>
          </a:r>
        </a:p>
      </dsp:txBody>
      <dsp:txXfrm>
        <a:off x="3998355" y="1448357"/>
        <a:ext cx="2847502" cy="1768010"/>
      </dsp:txXfrm>
    </dsp:sp>
    <dsp:sp modelId="{6F91445F-B904-4471-AED5-902DC68E553E}">
      <dsp:nvSpPr>
        <dsp:cNvPr id="0" name=""/>
        <dsp:cNvSpPr/>
      </dsp:nvSpPr>
      <dsp:spPr>
        <a:xfrm>
          <a:off x="7229475" y="1081170"/>
          <a:ext cx="2957512" cy="1878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9EACEF-FF2F-46EB-93FE-D6EEF8C33FC5}">
      <dsp:nvSpPr>
        <dsp:cNvPr id="0" name=""/>
        <dsp:cNvSpPr/>
      </dsp:nvSpPr>
      <dsp:spPr>
        <a:xfrm>
          <a:off x="7558087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Creating new products and services</a:t>
          </a:r>
        </a:p>
      </dsp:txBody>
      <dsp:txXfrm>
        <a:off x="7613092" y="1448357"/>
        <a:ext cx="2847502" cy="17680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AE95D-F3C2-4008-A32A-42524F00EB28}">
      <dsp:nvSpPr>
        <dsp:cNvPr id="0" name=""/>
        <dsp:cNvSpPr/>
      </dsp:nvSpPr>
      <dsp:spPr>
        <a:xfrm>
          <a:off x="82613" y="90072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AFFBB-21D8-4722-97F0-2E919AEB5CBB}">
      <dsp:nvSpPr>
        <dsp:cNvPr id="0" name=""/>
        <dsp:cNvSpPr/>
      </dsp:nvSpPr>
      <dsp:spPr>
        <a:xfrm>
          <a:off x="271034" y="278494"/>
          <a:ext cx="520402" cy="520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6924D-E9D5-4A3F-B374-79A120852E41}">
      <dsp:nvSpPr>
        <dsp:cNvPr id="0" name=""/>
        <dsp:cNvSpPr/>
      </dsp:nvSpPr>
      <dsp:spPr>
        <a:xfrm>
          <a:off x="1172126" y="9007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Identification and contact information</a:t>
          </a:r>
        </a:p>
      </dsp:txBody>
      <dsp:txXfrm>
        <a:off x="1172126" y="90072"/>
        <a:ext cx="2114937" cy="897246"/>
      </dsp:txXfrm>
    </dsp:sp>
    <dsp:sp modelId="{F46E2CBD-285D-47F0-9157-130A66370D03}">
      <dsp:nvSpPr>
        <dsp:cNvPr id="0" name=""/>
        <dsp:cNvSpPr/>
      </dsp:nvSpPr>
      <dsp:spPr>
        <a:xfrm>
          <a:off x="3655575" y="90072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E0563-A631-4211-AF94-95FF4E367FC8}">
      <dsp:nvSpPr>
        <dsp:cNvPr id="0" name=""/>
        <dsp:cNvSpPr/>
      </dsp:nvSpPr>
      <dsp:spPr>
        <a:xfrm>
          <a:off x="3843996" y="278494"/>
          <a:ext cx="520402" cy="520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54121-6922-4F28-9123-F688DA1CD079}">
      <dsp:nvSpPr>
        <dsp:cNvPr id="0" name=""/>
        <dsp:cNvSpPr/>
      </dsp:nvSpPr>
      <dsp:spPr>
        <a:xfrm>
          <a:off x="4745088" y="9007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Health data</a:t>
          </a:r>
        </a:p>
      </dsp:txBody>
      <dsp:txXfrm>
        <a:off x="4745088" y="90072"/>
        <a:ext cx="2114937" cy="897246"/>
      </dsp:txXfrm>
    </dsp:sp>
    <dsp:sp modelId="{75BDAD3F-69F3-4430-BD59-387EF22DC5F2}">
      <dsp:nvSpPr>
        <dsp:cNvPr id="0" name=""/>
        <dsp:cNvSpPr/>
      </dsp:nvSpPr>
      <dsp:spPr>
        <a:xfrm>
          <a:off x="7228536" y="90072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0D071-7489-4D00-A86B-0927106A019D}">
      <dsp:nvSpPr>
        <dsp:cNvPr id="0" name=""/>
        <dsp:cNvSpPr/>
      </dsp:nvSpPr>
      <dsp:spPr>
        <a:xfrm>
          <a:off x="7416958" y="278494"/>
          <a:ext cx="520402" cy="520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8D499-7340-4950-8850-76625D766BCD}">
      <dsp:nvSpPr>
        <dsp:cNvPr id="0" name=""/>
        <dsp:cNvSpPr/>
      </dsp:nvSpPr>
      <dsp:spPr>
        <a:xfrm>
          <a:off x="8318049" y="9007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Genetic data</a:t>
          </a:r>
        </a:p>
      </dsp:txBody>
      <dsp:txXfrm>
        <a:off x="8318049" y="90072"/>
        <a:ext cx="2114937" cy="897246"/>
      </dsp:txXfrm>
    </dsp:sp>
    <dsp:sp modelId="{712AF944-C7DF-40B3-9EFA-A9698E636AB3}">
      <dsp:nvSpPr>
        <dsp:cNvPr id="0" name=""/>
        <dsp:cNvSpPr/>
      </dsp:nvSpPr>
      <dsp:spPr>
        <a:xfrm>
          <a:off x="82613" y="1727045"/>
          <a:ext cx="897246" cy="897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10EFDA-E074-4CE1-8918-1BE5854FFB6A}">
      <dsp:nvSpPr>
        <dsp:cNvPr id="0" name=""/>
        <dsp:cNvSpPr/>
      </dsp:nvSpPr>
      <dsp:spPr>
        <a:xfrm>
          <a:off x="271034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C54F4C-DE8A-4B7A-B3C9-5DA0A35FAA6C}">
      <dsp:nvSpPr>
        <dsp:cNvPr id="0" name=""/>
        <dsp:cNvSpPr/>
      </dsp:nvSpPr>
      <dsp:spPr>
        <a:xfrm>
          <a:off x="1172126" y="172704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Data about personal life and relationships</a:t>
          </a:r>
        </a:p>
      </dsp:txBody>
      <dsp:txXfrm>
        <a:off x="1172126" y="1727045"/>
        <a:ext cx="2114937" cy="897246"/>
      </dsp:txXfrm>
    </dsp:sp>
    <dsp:sp modelId="{CD5D4FFD-9C90-4AFE-BC35-F5F06D4636D2}">
      <dsp:nvSpPr>
        <dsp:cNvPr id="0" name=""/>
        <dsp:cNvSpPr/>
      </dsp:nvSpPr>
      <dsp:spPr>
        <a:xfrm>
          <a:off x="3655575" y="1727045"/>
          <a:ext cx="897246" cy="897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2B257-E306-48B4-843C-2A572A209977}">
      <dsp:nvSpPr>
        <dsp:cNvPr id="0" name=""/>
        <dsp:cNvSpPr/>
      </dsp:nvSpPr>
      <dsp:spPr>
        <a:xfrm>
          <a:off x="3843996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34D41-9C1B-4754-8873-7A9C5D520071}">
      <dsp:nvSpPr>
        <dsp:cNvPr id="0" name=""/>
        <dsp:cNvSpPr/>
      </dsp:nvSpPr>
      <dsp:spPr>
        <a:xfrm>
          <a:off x="4745088" y="172704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Data about personal beliefs</a:t>
          </a:r>
        </a:p>
      </dsp:txBody>
      <dsp:txXfrm>
        <a:off x="4745088" y="1727045"/>
        <a:ext cx="2114937" cy="897246"/>
      </dsp:txXfrm>
    </dsp:sp>
    <dsp:sp modelId="{A4C6288D-AF68-420A-9BD4-1D3C55A593FF}">
      <dsp:nvSpPr>
        <dsp:cNvPr id="0" name=""/>
        <dsp:cNvSpPr/>
      </dsp:nvSpPr>
      <dsp:spPr>
        <a:xfrm>
          <a:off x="7228536" y="1727045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18268-1A6F-43B8-8712-43555F25BD8E}">
      <dsp:nvSpPr>
        <dsp:cNvPr id="0" name=""/>
        <dsp:cNvSpPr/>
      </dsp:nvSpPr>
      <dsp:spPr>
        <a:xfrm>
          <a:off x="7416958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64C19-2935-442A-B885-945C237FC668}">
      <dsp:nvSpPr>
        <dsp:cNvPr id="0" name=""/>
        <dsp:cNvSpPr/>
      </dsp:nvSpPr>
      <dsp:spPr>
        <a:xfrm>
          <a:off x="8318049" y="172704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Behavioral data</a:t>
          </a:r>
        </a:p>
      </dsp:txBody>
      <dsp:txXfrm>
        <a:off x="8318049" y="1727045"/>
        <a:ext cx="2114937" cy="897246"/>
      </dsp:txXfrm>
    </dsp:sp>
    <dsp:sp modelId="{4C9188E2-2F5C-4600-8B92-E422A7604F1B}">
      <dsp:nvSpPr>
        <dsp:cNvPr id="0" name=""/>
        <dsp:cNvSpPr/>
      </dsp:nvSpPr>
      <dsp:spPr>
        <a:xfrm>
          <a:off x="82613" y="3364019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800D9-D643-4F1A-AA6F-103DA5928C17}">
      <dsp:nvSpPr>
        <dsp:cNvPr id="0" name=""/>
        <dsp:cNvSpPr/>
      </dsp:nvSpPr>
      <dsp:spPr>
        <a:xfrm>
          <a:off x="271034" y="3552441"/>
          <a:ext cx="520402" cy="52040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F90E7-9DA5-437D-BDD3-9883CE180F14}">
      <dsp:nvSpPr>
        <dsp:cNvPr id="0" name=""/>
        <dsp:cNvSpPr/>
      </dsp:nvSpPr>
      <dsp:spPr>
        <a:xfrm>
          <a:off x="1172126" y="336401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Location data</a:t>
          </a:r>
        </a:p>
      </dsp:txBody>
      <dsp:txXfrm>
        <a:off x="1172126" y="3364019"/>
        <a:ext cx="2114937" cy="897246"/>
      </dsp:txXfrm>
    </dsp:sp>
    <dsp:sp modelId="{AB12F7A1-BA83-4B58-9FDC-9AB214A0F8AE}">
      <dsp:nvSpPr>
        <dsp:cNvPr id="0" name=""/>
        <dsp:cNvSpPr/>
      </dsp:nvSpPr>
      <dsp:spPr>
        <a:xfrm>
          <a:off x="3655575" y="3364019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88D03-7B87-4B50-86AE-B7AFF3A3BB97}">
      <dsp:nvSpPr>
        <dsp:cNvPr id="0" name=""/>
        <dsp:cNvSpPr/>
      </dsp:nvSpPr>
      <dsp:spPr>
        <a:xfrm>
          <a:off x="3843996" y="3552441"/>
          <a:ext cx="520402" cy="520402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D5416-D173-4BD6-B5A9-760BF66DE773}">
      <dsp:nvSpPr>
        <dsp:cNvPr id="0" name=""/>
        <dsp:cNvSpPr/>
      </dsp:nvSpPr>
      <dsp:spPr>
        <a:xfrm>
          <a:off x="4745088" y="336401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Financial data</a:t>
          </a:r>
        </a:p>
      </dsp:txBody>
      <dsp:txXfrm>
        <a:off x="4745088" y="3364019"/>
        <a:ext cx="2114937" cy="8972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8B6F4-E762-46B4-8762-9265B8E2B335}">
      <dsp:nvSpPr>
        <dsp:cNvPr id="0" name=""/>
        <dsp:cNvSpPr/>
      </dsp:nvSpPr>
      <dsp:spPr>
        <a:xfrm>
          <a:off x="64196" y="891367"/>
          <a:ext cx="914437" cy="914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D468C3-2A92-4322-8F16-1BDCD544A4E8}">
      <dsp:nvSpPr>
        <dsp:cNvPr id="0" name=""/>
        <dsp:cNvSpPr/>
      </dsp:nvSpPr>
      <dsp:spPr>
        <a:xfrm>
          <a:off x="256228" y="1083399"/>
          <a:ext cx="530373" cy="5303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1E38E-3359-4328-BEFE-2F8AAFBA3062}">
      <dsp:nvSpPr>
        <dsp:cNvPr id="0" name=""/>
        <dsp:cNvSpPr/>
      </dsp:nvSpPr>
      <dsp:spPr>
        <a:xfrm>
          <a:off x="1174585" y="891367"/>
          <a:ext cx="2155460" cy="914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Storage of data in un-encrypted form</a:t>
          </a:r>
        </a:p>
      </dsp:txBody>
      <dsp:txXfrm>
        <a:off x="1174585" y="891367"/>
        <a:ext cx="2155460" cy="914437"/>
      </dsp:txXfrm>
    </dsp:sp>
    <dsp:sp modelId="{08BDA726-8CFC-41CE-BD7F-D6A5A79CC622}">
      <dsp:nvSpPr>
        <dsp:cNvPr id="0" name=""/>
        <dsp:cNvSpPr/>
      </dsp:nvSpPr>
      <dsp:spPr>
        <a:xfrm>
          <a:off x="3705618" y="891367"/>
          <a:ext cx="914437" cy="914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6FA8A-0824-40F8-8E8F-3283E22AEE73}">
      <dsp:nvSpPr>
        <dsp:cNvPr id="0" name=""/>
        <dsp:cNvSpPr/>
      </dsp:nvSpPr>
      <dsp:spPr>
        <a:xfrm>
          <a:off x="3897650" y="1083399"/>
          <a:ext cx="530373" cy="5303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FC4D8C-2BB2-4449-9851-B4455C1B6AEB}">
      <dsp:nvSpPr>
        <dsp:cNvPr id="0" name=""/>
        <dsp:cNvSpPr/>
      </dsp:nvSpPr>
      <dsp:spPr>
        <a:xfrm>
          <a:off x="4675891" y="891367"/>
          <a:ext cx="2435692" cy="914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Non-enforcement of strong passwords for account access</a:t>
          </a:r>
        </a:p>
      </dsp:txBody>
      <dsp:txXfrm>
        <a:off x="4675891" y="891367"/>
        <a:ext cx="2435692" cy="914437"/>
      </dsp:txXfrm>
    </dsp:sp>
    <dsp:sp modelId="{7FE8623D-9AF1-437C-8551-717F6093B1E0}">
      <dsp:nvSpPr>
        <dsp:cNvPr id="0" name=""/>
        <dsp:cNvSpPr/>
      </dsp:nvSpPr>
      <dsp:spPr>
        <a:xfrm>
          <a:off x="7487156" y="891367"/>
          <a:ext cx="914437" cy="914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7ED7B9-7AEA-4DA7-A452-A75625EE016A}">
      <dsp:nvSpPr>
        <dsp:cNvPr id="0" name=""/>
        <dsp:cNvSpPr/>
      </dsp:nvSpPr>
      <dsp:spPr>
        <a:xfrm>
          <a:off x="7693254" y="1073004"/>
          <a:ext cx="530373" cy="5303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9BE6D-C403-481B-BF6C-A776288340A7}">
      <dsp:nvSpPr>
        <dsp:cNvPr id="0" name=""/>
        <dsp:cNvSpPr/>
      </dsp:nvSpPr>
      <dsp:spPr>
        <a:xfrm>
          <a:off x="8472147" y="933577"/>
          <a:ext cx="2534649" cy="914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Not prohibiting re-identification through contracts with third parties</a:t>
          </a:r>
        </a:p>
      </dsp:txBody>
      <dsp:txXfrm>
        <a:off x="8472147" y="933577"/>
        <a:ext cx="2534649" cy="914437"/>
      </dsp:txXfrm>
    </dsp:sp>
    <dsp:sp modelId="{06E6921F-28BF-408F-92DC-78CA0568A0EC}">
      <dsp:nvSpPr>
        <dsp:cNvPr id="0" name=""/>
        <dsp:cNvSpPr/>
      </dsp:nvSpPr>
      <dsp:spPr>
        <a:xfrm>
          <a:off x="64196" y="2545532"/>
          <a:ext cx="914437" cy="91443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3BB35F-D6B1-478C-A56A-0FED367F291C}">
      <dsp:nvSpPr>
        <dsp:cNvPr id="0" name=""/>
        <dsp:cNvSpPr/>
      </dsp:nvSpPr>
      <dsp:spPr>
        <a:xfrm>
          <a:off x="256228" y="2737564"/>
          <a:ext cx="530373" cy="53037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29DE6-7FA1-4168-99BB-466FD1279D10}">
      <dsp:nvSpPr>
        <dsp:cNvPr id="0" name=""/>
        <dsp:cNvSpPr/>
      </dsp:nvSpPr>
      <dsp:spPr>
        <a:xfrm>
          <a:off x="1020372" y="2545532"/>
          <a:ext cx="2463885" cy="914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Not binding third parties to maintain appropriate level of data protection</a:t>
          </a:r>
        </a:p>
      </dsp:txBody>
      <dsp:txXfrm>
        <a:off x="1020372" y="2545532"/>
        <a:ext cx="2463885" cy="914437"/>
      </dsp:txXfrm>
    </dsp:sp>
    <dsp:sp modelId="{D0A14594-FA62-4FB8-811C-DEEB50FD679F}">
      <dsp:nvSpPr>
        <dsp:cNvPr id="0" name=""/>
        <dsp:cNvSpPr/>
      </dsp:nvSpPr>
      <dsp:spPr>
        <a:xfrm>
          <a:off x="3859831" y="2545532"/>
          <a:ext cx="914437" cy="91443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75108B-8169-4D77-ACBC-05FDC76FBF53}">
      <dsp:nvSpPr>
        <dsp:cNvPr id="0" name=""/>
        <dsp:cNvSpPr/>
      </dsp:nvSpPr>
      <dsp:spPr>
        <a:xfrm>
          <a:off x="4051863" y="2737564"/>
          <a:ext cx="530373" cy="53037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A2553-F4EA-4DAB-A2DD-C83161B2F4BC}">
      <dsp:nvSpPr>
        <dsp:cNvPr id="0" name=""/>
        <dsp:cNvSpPr/>
      </dsp:nvSpPr>
      <dsp:spPr>
        <a:xfrm>
          <a:off x="4897764" y="2545532"/>
          <a:ext cx="2750518" cy="914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Default privacy setting is “public” for all data</a:t>
          </a:r>
        </a:p>
      </dsp:txBody>
      <dsp:txXfrm>
        <a:off x="4897764" y="2545532"/>
        <a:ext cx="2750518" cy="9144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BC672-1D00-4D84-AD34-EA481F5E47CE}">
      <dsp:nvSpPr>
        <dsp:cNvPr id="0" name=""/>
        <dsp:cNvSpPr/>
      </dsp:nvSpPr>
      <dsp:spPr>
        <a:xfrm>
          <a:off x="3080" y="340796"/>
          <a:ext cx="2444055" cy="16032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Excessive/ unauthorized collection of data</a:t>
          </a:r>
        </a:p>
      </dsp:txBody>
      <dsp:txXfrm>
        <a:off x="3080" y="340796"/>
        <a:ext cx="2444055" cy="1603251"/>
      </dsp:txXfrm>
    </dsp:sp>
    <dsp:sp modelId="{FEEC4747-72CD-4BCC-A7A4-463746E2568B}">
      <dsp:nvSpPr>
        <dsp:cNvPr id="0" name=""/>
        <dsp:cNvSpPr/>
      </dsp:nvSpPr>
      <dsp:spPr>
        <a:xfrm>
          <a:off x="2691541" y="312663"/>
          <a:ext cx="2444055" cy="165951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Unauthorized access to data</a:t>
          </a:r>
        </a:p>
      </dsp:txBody>
      <dsp:txXfrm>
        <a:off x="2691541" y="312663"/>
        <a:ext cx="2444055" cy="1659518"/>
      </dsp:txXfrm>
    </dsp:sp>
    <dsp:sp modelId="{0252C125-7559-4609-B7D1-68EB5E37C7E3}">
      <dsp:nvSpPr>
        <dsp:cNvPr id="0" name=""/>
        <dsp:cNvSpPr/>
      </dsp:nvSpPr>
      <dsp:spPr>
        <a:xfrm>
          <a:off x="5380002" y="312663"/>
          <a:ext cx="2444055" cy="165951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Unauthorized modification of data</a:t>
          </a:r>
        </a:p>
      </dsp:txBody>
      <dsp:txXfrm>
        <a:off x="5380002" y="312663"/>
        <a:ext cx="2444055" cy="1659518"/>
      </dsp:txXfrm>
    </dsp:sp>
    <dsp:sp modelId="{EEB18710-3172-42D0-85C3-4CA959470B0E}">
      <dsp:nvSpPr>
        <dsp:cNvPr id="0" name=""/>
        <dsp:cNvSpPr/>
      </dsp:nvSpPr>
      <dsp:spPr>
        <a:xfrm>
          <a:off x="8068463" y="284529"/>
          <a:ext cx="2444055" cy="1715785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Use of data for unauthorized purposes</a:t>
          </a:r>
        </a:p>
      </dsp:txBody>
      <dsp:txXfrm>
        <a:off x="8068463" y="284529"/>
        <a:ext cx="2444055" cy="1715785"/>
      </dsp:txXfrm>
    </dsp:sp>
    <dsp:sp modelId="{82E16FD7-B87A-4665-98D0-2EC8C01E79D5}">
      <dsp:nvSpPr>
        <dsp:cNvPr id="0" name=""/>
        <dsp:cNvSpPr/>
      </dsp:nvSpPr>
      <dsp:spPr>
        <a:xfrm>
          <a:off x="3080" y="2244720"/>
          <a:ext cx="2444055" cy="1822087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Unjustified data inference or re-identification</a:t>
          </a:r>
        </a:p>
      </dsp:txBody>
      <dsp:txXfrm>
        <a:off x="3080" y="2244720"/>
        <a:ext cx="2444055" cy="1822087"/>
      </dsp:txXfrm>
    </dsp:sp>
    <dsp:sp modelId="{A7C1EF73-D825-41BD-A3BB-17F0BFE26175}">
      <dsp:nvSpPr>
        <dsp:cNvPr id="0" name=""/>
        <dsp:cNvSpPr/>
      </dsp:nvSpPr>
      <dsp:spPr>
        <a:xfrm>
          <a:off x="2691541" y="2254003"/>
          <a:ext cx="2444055" cy="1803522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Storage or use of inaccurate data</a:t>
          </a:r>
        </a:p>
      </dsp:txBody>
      <dsp:txXfrm>
        <a:off x="2691541" y="2254003"/>
        <a:ext cx="2444055" cy="1803522"/>
      </dsp:txXfrm>
    </dsp:sp>
    <dsp:sp modelId="{0A08AFFF-6D84-4321-A24B-8BBEA2CF003D}">
      <dsp:nvSpPr>
        <dsp:cNvPr id="0" name=""/>
        <dsp:cNvSpPr/>
      </dsp:nvSpPr>
      <dsp:spPr>
        <a:xfrm>
          <a:off x="8071544" y="2216580"/>
          <a:ext cx="2444055" cy="1822087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Disclosure of data to unauthorized actors or unauthorized publication</a:t>
          </a:r>
        </a:p>
      </dsp:txBody>
      <dsp:txXfrm>
        <a:off x="8071544" y="2216580"/>
        <a:ext cx="2444055" cy="1822087"/>
      </dsp:txXfrm>
    </dsp:sp>
    <dsp:sp modelId="{42A740D3-CEB2-4BD2-AD2B-2A9482AF17E4}">
      <dsp:nvSpPr>
        <dsp:cNvPr id="0" name=""/>
        <dsp:cNvSpPr/>
      </dsp:nvSpPr>
      <dsp:spPr>
        <a:xfrm>
          <a:off x="5384402" y="2238011"/>
          <a:ext cx="2444055" cy="1807379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Retaining data more than necessary</a:t>
          </a:r>
        </a:p>
      </dsp:txBody>
      <dsp:txXfrm>
        <a:off x="5384402" y="2238011"/>
        <a:ext cx="2444055" cy="18073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C5BCA-8EBE-4B37-8A75-B53B6E40F997}">
      <dsp:nvSpPr>
        <dsp:cNvPr id="0" name=""/>
        <dsp:cNvSpPr/>
      </dsp:nvSpPr>
      <dsp:spPr>
        <a:xfrm>
          <a:off x="111423" y="645159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2C917-A556-4DB5-B208-3EA6667BAD76}">
      <dsp:nvSpPr>
        <dsp:cNvPr id="0" name=""/>
        <dsp:cNvSpPr/>
      </dsp:nvSpPr>
      <dsp:spPr>
        <a:xfrm>
          <a:off x="299845" y="833580"/>
          <a:ext cx="520402" cy="520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2D689A-DC54-4AB7-BF47-9C7692452EE2}">
      <dsp:nvSpPr>
        <dsp:cNvPr id="0" name=""/>
        <dsp:cNvSpPr/>
      </dsp:nvSpPr>
      <dsp:spPr>
        <a:xfrm>
          <a:off x="1258558" y="645159"/>
          <a:ext cx="1999694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Physical harms</a:t>
          </a:r>
        </a:p>
      </dsp:txBody>
      <dsp:txXfrm>
        <a:off x="1258558" y="645159"/>
        <a:ext cx="1999694" cy="897246"/>
      </dsp:txXfrm>
    </dsp:sp>
    <dsp:sp modelId="{0D29B024-7A88-4C24-966D-07EFE7ED47E1}">
      <dsp:nvSpPr>
        <dsp:cNvPr id="0" name=""/>
        <dsp:cNvSpPr/>
      </dsp:nvSpPr>
      <dsp:spPr>
        <a:xfrm>
          <a:off x="3626764" y="645159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9929FC-B2EC-459E-9D32-7C39D1A1FBE5}">
      <dsp:nvSpPr>
        <dsp:cNvPr id="0" name=""/>
        <dsp:cNvSpPr/>
      </dsp:nvSpPr>
      <dsp:spPr>
        <a:xfrm>
          <a:off x="3815185" y="833580"/>
          <a:ext cx="520402" cy="520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5F0D7-2218-40A3-933F-E384FA1A1F1F}">
      <dsp:nvSpPr>
        <dsp:cNvPr id="0" name=""/>
        <dsp:cNvSpPr/>
      </dsp:nvSpPr>
      <dsp:spPr>
        <a:xfrm>
          <a:off x="4716277" y="6451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Financial harms</a:t>
          </a:r>
        </a:p>
      </dsp:txBody>
      <dsp:txXfrm>
        <a:off x="4716277" y="645159"/>
        <a:ext cx="2114937" cy="897246"/>
      </dsp:txXfrm>
    </dsp:sp>
    <dsp:sp modelId="{DB975227-52FD-4974-A4CA-DAF588625B04}">
      <dsp:nvSpPr>
        <dsp:cNvPr id="0" name=""/>
        <dsp:cNvSpPr/>
      </dsp:nvSpPr>
      <dsp:spPr>
        <a:xfrm>
          <a:off x="7199726" y="645159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F149A-7A51-4C37-8E33-8C6091D1FA2B}">
      <dsp:nvSpPr>
        <dsp:cNvPr id="0" name=""/>
        <dsp:cNvSpPr/>
      </dsp:nvSpPr>
      <dsp:spPr>
        <a:xfrm>
          <a:off x="7388147" y="833580"/>
          <a:ext cx="520402" cy="520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EB46F-B623-4FC6-8E56-00F9F2CE507E}">
      <dsp:nvSpPr>
        <dsp:cNvPr id="0" name=""/>
        <dsp:cNvSpPr/>
      </dsp:nvSpPr>
      <dsp:spPr>
        <a:xfrm>
          <a:off x="8289239" y="6451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Psychological harms</a:t>
          </a:r>
        </a:p>
      </dsp:txBody>
      <dsp:txXfrm>
        <a:off x="8289239" y="645159"/>
        <a:ext cx="2114937" cy="897246"/>
      </dsp:txXfrm>
    </dsp:sp>
    <dsp:sp modelId="{112B1456-3675-4604-8B0D-D26A6D88064E}">
      <dsp:nvSpPr>
        <dsp:cNvPr id="0" name=""/>
        <dsp:cNvSpPr/>
      </dsp:nvSpPr>
      <dsp:spPr>
        <a:xfrm>
          <a:off x="111423" y="2545532"/>
          <a:ext cx="897246" cy="897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90704-8ECA-4818-B06E-FD39789EE2E3}">
      <dsp:nvSpPr>
        <dsp:cNvPr id="0" name=""/>
        <dsp:cNvSpPr/>
      </dsp:nvSpPr>
      <dsp:spPr>
        <a:xfrm>
          <a:off x="299845" y="2733954"/>
          <a:ext cx="520402" cy="520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4E1C9-C0A3-4FB4-BD9C-4F07D59452E0}">
      <dsp:nvSpPr>
        <dsp:cNvPr id="0" name=""/>
        <dsp:cNvSpPr/>
      </dsp:nvSpPr>
      <dsp:spPr>
        <a:xfrm>
          <a:off x="1387918" y="2282132"/>
          <a:ext cx="1740973" cy="1424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Harms to reputation/dignity</a:t>
          </a:r>
        </a:p>
      </dsp:txBody>
      <dsp:txXfrm>
        <a:off x="1387918" y="2282132"/>
        <a:ext cx="1740973" cy="1424046"/>
      </dsp:txXfrm>
    </dsp:sp>
    <dsp:sp modelId="{1188559C-EC89-4453-A5B6-CF290A8F657F}">
      <dsp:nvSpPr>
        <dsp:cNvPr id="0" name=""/>
        <dsp:cNvSpPr/>
      </dsp:nvSpPr>
      <dsp:spPr>
        <a:xfrm>
          <a:off x="3497404" y="2545532"/>
          <a:ext cx="897246" cy="897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102386-8C49-4439-8514-572BD4E53B23}">
      <dsp:nvSpPr>
        <dsp:cNvPr id="0" name=""/>
        <dsp:cNvSpPr/>
      </dsp:nvSpPr>
      <dsp:spPr>
        <a:xfrm>
          <a:off x="3685825" y="2733954"/>
          <a:ext cx="520402" cy="5204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444C49-0FCC-4465-867A-723C71FCB737}">
      <dsp:nvSpPr>
        <dsp:cNvPr id="0" name=""/>
        <dsp:cNvSpPr/>
      </dsp:nvSpPr>
      <dsp:spPr>
        <a:xfrm>
          <a:off x="4781787" y="2545532"/>
          <a:ext cx="1725196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Societal harms</a:t>
          </a:r>
        </a:p>
      </dsp:txBody>
      <dsp:txXfrm>
        <a:off x="4781787" y="2545532"/>
        <a:ext cx="1725196" cy="8972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A1492-6175-4CD7-A09E-0FDCAE906D1C}">
      <dsp:nvSpPr>
        <dsp:cNvPr id="0" name=""/>
        <dsp:cNvSpPr/>
      </dsp:nvSpPr>
      <dsp:spPr>
        <a:xfrm>
          <a:off x="1283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DDB36C-22BF-4A1F-A5DE-8C51E8CA47D1}">
      <dsp:nvSpPr>
        <dsp:cNvPr id="0" name=""/>
        <dsp:cNvSpPr/>
      </dsp:nvSpPr>
      <dsp:spPr>
        <a:xfrm>
          <a:off x="501904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Risk sources exploit privacy weaknesses of a system processing personal data leading to feared events and hence breaches of privacy</a:t>
          </a:r>
        </a:p>
      </dsp:txBody>
      <dsp:txXfrm>
        <a:off x="585701" y="1066737"/>
        <a:ext cx="4337991" cy="2693452"/>
      </dsp:txXfrm>
    </dsp:sp>
    <dsp:sp modelId="{4CAC7A03-0418-40FE-89A1-486529B4C78F}">
      <dsp:nvSpPr>
        <dsp:cNvPr id="0" name=""/>
        <dsp:cNvSpPr/>
      </dsp:nvSpPr>
      <dsp:spPr>
        <a:xfrm>
          <a:off x="5508110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E3BC50-B107-484A-BD41-BEDCD2150BC0}">
      <dsp:nvSpPr>
        <dsp:cNvPr id="0" name=""/>
        <dsp:cNvSpPr/>
      </dsp:nvSpPr>
      <dsp:spPr>
        <a:xfrm>
          <a:off x="6008730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 privacy breach results in privacy harm for an individual or groups of individuals or the society as a whole</a:t>
          </a:r>
        </a:p>
      </dsp:txBody>
      <dsp:txXfrm>
        <a:off x="6092527" y="1066737"/>
        <a:ext cx="4337991" cy="2693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CB8DE7D0-5A65-4293-B86B-7536BAE3B87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130FC7EA-BE0C-4FDF-8CBC-A400664E8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0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601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0592D-0FE6-4301-9E64-34FA7F3228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759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0FC7EA-BE0C-4FDF-8CBC-A400664E86B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70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952F7-4CB8-49BC-9BD1-19CBCC085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05BEB-3A20-4AFD-AAC9-0A1C33A85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69A81-06F4-4E29-B731-673AAABF8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CB3A-E75D-4E4B-BEA4-0BB9D1659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2470D-0994-449F-BADF-F360DD97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7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2329C-EA21-4908-AB35-CC5E1B4E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4EE61-3E20-4DCB-AC0D-4DBEF30FC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AD0F5-CC7C-4BEA-BADF-4B04CE545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3ACDD-D8F0-4EFE-8EA1-BFEB50CA2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1A89B-8E12-49A6-AD90-FE4D14DD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83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5AB30-33FC-4806-97F6-167481A90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18FC8-9CBD-4143-B8EB-E386A13A3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48009-6125-47C0-8C2B-123B5CA73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E80CA-0901-467F-ABB5-576EBA31C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195D6-E03C-48FD-82AB-00649200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7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A5D67-8851-499C-BCE3-595938FCF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70741-44C7-47B6-B55B-2343D15CB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B21CEC-8542-4CE9-A9D1-313BC3B47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202BF-9648-4B99-BFC5-B79B4A50F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68D8E-4A9C-4A4F-BB82-BC67B246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8B86D-1F30-44D1-8123-732AFB7AC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4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62EF7-F760-401B-8642-450123DE2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64FCB-68C6-4617-90E2-BE4EA855F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5F793-5F49-45B2-A290-3317B76D3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653C3-A82D-4D53-9596-264D55532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792E77-39E4-4FE4-920A-76799FDB01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79DF3-5514-44B0-BF7C-731C443E0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D73D78-E4F7-41D0-8068-7B89B4D12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AEEBCD-F718-4C5D-8C99-37B4C114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05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EF66E-1812-4B20-900E-B44189F86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315E09-EBC1-4FCA-B6D7-2877A508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6CD17-B81C-4DBD-A1D0-CAE21C2D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771835-F9A6-46C2-8BDC-04739E859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9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B1DE2-1D2E-46C7-8D0C-32738AD33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D6EA7-1524-4DC5-B7B8-801FA0833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6ECF5-8EBD-4760-BE84-0244BA8B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C10C-21E1-40CC-81B0-645CC5BC0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4D4FE-DB3F-43A8-AB65-728B377AF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94945-5F26-443C-A4FF-3810727FF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793A1-B976-4EBA-8F03-E8148472C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4151F-1E2C-4285-A8E2-896A36E5D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E70D0-A56C-455A-9568-EE5A114E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4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1BE4-8D5D-4815-B10A-B81B84CC7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AF01E9-D971-409B-9875-02D9F7D1DC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00919-669B-43E7-805E-B8D185286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3BF02-D16D-4782-B1F1-E7611461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E1876-A422-4586-A10C-E0ACF25E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BAE60-C8DD-4FCF-901A-8FF8CA90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5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FE01D-9396-4A3D-B81D-9DDD6264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E233D-E2BF-4264-A5D5-90AFD4706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993F1-B75D-4F9F-95CC-781CC0FB7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72CF4-BFB0-4992-A33E-C5754F25F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C9D8E-22F7-473A-B070-D41A1F22B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3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0801A3-66BB-494E-BE3F-89A670AB2F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8EE90C-36DE-4F7A-A956-BAA070769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F1173-C106-4B75-B7FA-31DA88189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06E5F-CE49-4CCC-A7AD-F490DE35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9B70E-7CAE-4CCD-81E3-628DCB626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9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92BF6-8E9E-4675-9F13-23735FE7C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7B804-E1E9-4E2F-9D99-FE68B78C3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78C9A-62A9-4F2D-8036-DC21FE598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CF516-A255-4859-BB7B-5A226C108A1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540CA-CD44-4462-8ED0-71DFFF6CD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590CC-2F45-4132-9A92-23E898123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165F8-134E-40FC-A9A3-CB09A2044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9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AHY96ks2xM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4jrBZqG5jU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ycC0DJqrpc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2AC2-BE8E-473F-B1C7-7250668F2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0" y="868362"/>
            <a:ext cx="11043139" cy="2387600"/>
          </a:xfrm>
        </p:spPr>
        <p:txBody>
          <a:bodyPr/>
          <a:lstStyle/>
          <a:p>
            <a:r>
              <a:rPr lang="en-US"/>
              <a:t>Cyber Security Risk Management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CFEC5-3F30-4B7A-98C8-3783B1F9C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4067" y="5258117"/>
            <a:ext cx="4557933" cy="149676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Session 2: What is privacy? Why does privacy matter? </a:t>
            </a:r>
            <a:r>
              <a:rPr lang="en-US"/>
              <a:t>Personal data, </a:t>
            </a:r>
            <a:r>
              <a:rPr lang="en-US" dirty="0"/>
              <a:t>Common privacy risks</a:t>
            </a:r>
          </a:p>
          <a:p>
            <a:r>
              <a:rPr lang="en-US" dirty="0"/>
              <a:t>Sourya Joyee De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DDCB0EC-4531-4883-ADDD-47B984CBA63A}"/>
              </a:ext>
            </a:extLst>
          </p:cNvPr>
          <p:cNvSpPr txBox="1">
            <a:spLocks/>
          </p:cNvSpPr>
          <p:nvPr/>
        </p:nvSpPr>
        <p:spPr>
          <a:xfrm>
            <a:off x="110197" y="2840430"/>
            <a:ext cx="12421771" cy="1393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Online Executive Development Program, </a:t>
            </a:r>
          </a:p>
          <a:p>
            <a:r>
              <a:rPr lang="en-US" dirty="0"/>
              <a:t>offered by Indian Institute of Management Raipur in partnership with UPTOP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B2DF7-D624-469D-A596-F007523FC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35" y="407898"/>
            <a:ext cx="1837527" cy="1821549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D6F112C-421D-413A-B758-DBF12CCD7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6006502"/>
            <a:ext cx="2138289" cy="6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6ABCC1-4D4C-4995-96A8-3E31C5E1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Should We Talk About Privacy?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Word for Word: Senators Question Facebook CEO Mark Zuckerberg on Privacy Rights (C-SPAN)">
            <a:hlinkClick r:id="" action="ppaction://media"/>
            <a:extLst>
              <a:ext uri="{FF2B5EF4-FFF2-40B4-BE49-F238E27FC236}">
                <a16:creationId xmlns:a16="http://schemas.microsoft.com/office/drawing/2014/main" id="{0DA9762D-6778-482D-853D-9FACE17B8F9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E01165-58BE-4BA0-9034-D6EC21FDAFDA}"/>
              </a:ext>
            </a:extLst>
          </p:cNvPr>
          <p:cNvSpPr txBox="1"/>
          <p:nvPr/>
        </p:nvSpPr>
        <p:spPr>
          <a:xfrm>
            <a:off x="5153822" y="5696262"/>
            <a:ext cx="6701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Facebook CEO, Mark Zuckerberg’s replies to questions raised by Sen. Dick Durbin during his testimony at the U.S. Congress</a:t>
            </a:r>
          </a:p>
        </p:txBody>
      </p:sp>
    </p:spTree>
    <p:extLst>
      <p:ext uri="{BB962C8B-B14F-4D97-AF65-F5344CB8AC3E}">
        <p14:creationId xmlns:p14="http://schemas.microsoft.com/office/powerpoint/2010/main" val="196672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AB5B28-149C-4FED-B11B-5B03044B7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Should We Talk About Privacy?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Zuckerberg apologizes to European lawmakers for Facebook misuse">
            <a:hlinkClick r:id="" action="ppaction://media"/>
            <a:extLst>
              <a:ext uri="{FF2B5EF4-FFF2-40B4-BE49-F238E27FC236}">
                <a16:creationId xmlns:a16="http://schemas.microsoft.com/office/drawing/2014/main" id="{D06DFEB6-7916-41F4-B5F4-E78D85036AD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197808-4D97-4155-AA12-CD39F86668C1}"/>
              </a:ext>
            </a:extLst>
          </p:cNvPr>
          <p:cNvSpPr txBox="1"/>
          <p:nvPr/>
        </p:nvSpPr>
        <p:spPr>
          <a:xfrm>
            <a:off x="5153822" y="5696262"/>
            <a:ext cx="670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Facebook CEO, Mark Zuckerberg’s apologizes to EU lawmakers</a:t>
            </a:r>
          </a:p>
        </p:txBody>
      </p:sp>
    </p:spTree>
    <p:extLst>
      <p:ext uri="{BB962C8B-B14F-4D97-AF65-F5344CB8AC3E}">
        <p14:creationId xmlns:p14="http://schemas.microsoft.com/office/powerpoint/2010/main" val="420014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7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6ABCC1-4D4C-4995-96A8-3E31C5E1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296" y="802955"/>
            <a:ext cx="5614875" cy="145405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“Data is the new oil”</a:t>
            </a:r>
          </a:p>
        </p:txBody>
      </p:sp>
      <p:sp>
        <p:nvSpPr>
          <p:cNvPr id="22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FF284B-E59A-4DFB-A20B-F881F4CE6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2" y="1675377"/>
            <a:ext cx="4107542" cy="356997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9A004-4537-4642-BB7A-F328D9ECA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7526" y="2257006"/>
            <a:ext cx="5382646" cy="363928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Personal data processing is at the core of business strategy and operations</a:t>
            </a:r>
          </a:p>
          <a:p>
            <a:r>
              <a:rPr lang="en-US" dirty="0">
                <a:solidFill>
                  <a:srgbClr val="000000"/>
                </a:solidFill>
              </a:rPr>
              <a:t>Too much data collection</a:t>
            </a:r>
          </a:p>
          <a:p>
            <a:r>
              <a:rPr lang="en-US" dirty="0">
                <a:solidFill>
                  <a:srgbClr val="000000"/>
                </a:solidFill>
              </a:rPr>
              <a:t>Too many ways to exploit</a:t>
            </a:r>
          </a:p>
        </p:txBody>
      </p:sp>
    </p:spTree>
    <p:extLst>
      <p:ext uri="{BB962C8B-B14F-4D97-AF65-F5344CB8AC3E}">
        <p14:creationId xmlns:p14="http://schemas.microsoft.com/office/powerpoint/2010/main" val="2051707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9522F-69E6-435B-896B-B779CD36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Your Data is My Business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A0EB7-69BC-44BE-9442-3F6CE6B5E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74361"/>
            <a:ext cx="12192000" cy="588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02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E56CB-A44F-453D-A435-A3315DC3A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384"/>
            <a:ext cx="10515600" cy="971306"/>
          </a:xfrm>
        </p:spPr>
        <p:txBody>
          <a:bodyPr>
            <a:normAutofit/>
          </a:bodyPr>
          <a:lstStyle/>
          <a:p>
            <a:r>
              <a:rPr lang="en-US" dirty="0"/>
              <a:t>What do data controllers know about you?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200A37-0A78-4C3B-B707-6810DDC8E0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925196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5156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93904-0D0D-4246-862D-16B70DD4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Potential Privacy Breaches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CE536-E37D-454A-8E5B-C66B24281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1015" y="1607714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3200" dirty="0"/>
              <a:t>What health insurance premium should you be charged?</a:t>
            </a:r>
          </a:p>
          <a:p>
            <a:r>
              <a:rPr lang="en-US" sz="3200" dirty="0"/>
              <a:t>Will you be a good employee?</a:t>
            </a:r>
          </a:p>
          <a:p>
            <a:r>
              <a:rPr lang="en-US" sz="3200" dirty="0"/>
              <a:t>Are you a potential law-breaker?</a:t>
            </a:r>
          </a:p>
          <a:p>
            <a:r>
              <a:rPr lang="en-US" sz="3200" dirty="0"/>
              <a:t>Are you credit worthy?</a:t>
            </a:r>
          </a:p>
          <a:p>
            <a:r>
              <a:rPr lang="en-US" sz="3200" dirty="0"/>
              <a:t>Are you a trustworthy driver?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8492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E6075-BFEE-4F94-9A6B-AEC90AAD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Owes of predictive policing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The data revolution: privacy, politics and predictive policing | The Economist">
            <a:hlinkClick r:id="" action="ppaction://media"/>
            <a:extLst>
              <a:ext uri="{FF2B5EF4-FFF2-40B4-BE49-F238E27FC236}">
                <a16:creationId xmlns:a16="http://schemas.microsoft.com/office/drawing/2014/main" id="{45E43ADD-73E0-4EF5-B193-CF4C094F685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8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7E60-AA1E-465D-BD67-2E936CBE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/>
              <a:t>Why Should We Talk About Privacy?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92F519-73D8-4FB0-85A7-4FBBD8BA00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199685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6157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0B27-0B17-4589-9549-EC55C239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Benefits of pro-actively tackling privacy issues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4F595E-9539-47DD-A67F-01576410F1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353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793A54-9B2B-4DAB-8ADB-56C867FC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Basic Concepts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799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ABCC1-4D4C-4995-96A8-3E31C5E1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258652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What is Privacy?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9A004-4537-4642-BB7A-F328D9ECA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432" y="1953127"/>
            <a:ext cx="7793168" cy="3983439"/>
          </a:xfrm>
        </p:spPr>
        <p:txBody>
          <a:bodyPr anchor="ctr">
            <a:normAutofit fontScale="92500"/>
          </a:bodyPr>
          <a:lstStyle/>
          <a:p>
            <a:r>
              <a:rPr lang="en-US" sz="3200" dirty="0"/>
              <a:t>Abstract, subjective and hard-to-define concept</a:t>
            </a:r>
          </a:p>
          <a:p>
            <a:endParaRPr lang="en-US" sz="3200" dirty="0"/>
          </a:p>
          <a:p>
            <a:r>
              <a:rPr lang="en-US" sz="3200" dirty="0"/>
              <a:t>Some popular definitions:</a:t>
            </a:r>
          </a:p>
          <a:p>
            <a:pPr lvl="1"/>
            <a:r>
              <a:rPr lang="en-US" sz="3200" dirty="0"/>
              <a:t>Right to be let alone</a:t>
            </a:r>
          </a:p>
          <a:p>
            <a:pPr lvl="1"/>
            <a:r>
              <a:rPr lang="en-US" sz="3200" dirty="0"/>
              <a:t>Limited access to self</a:t>
            </a:r>
          </a:p>
          <a:p>
            <a:pPr lvl="1"/>
            <a:r>
              <a:rPr lang="en-US" sz="3200" dirty="0"/>
              <a:t>Secrecy</a:t>
            </a:r>
          </a:p>
          <a:p>
            <a:pPr lvl="1"/>
            <a:r>
              <a:rPr lang="en-US" sz="3200" dirty="0"/>
              <a:t>Control over personal data</a:t>
            </a:r>
          </a:p>
          <a:p>
            <a:pPr lvl="1"/>
            <a:r>
              <a:rPr lang="en-US" sz="3200" dirty="0"/>
              <a:t>Personhood</a:t>
            </a:r>
          </a:p>
          <a:p>
            <a:endParaRPr lang="en-US" sz="2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686A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969C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ircuit board&#10;&#10;Description automatically generated">
            <a:extLst>
              <a:ext uri="{FF2B5EF4-FFF2-40B4-BE49-F238E27FC236}">
                <a16:creationId xmlns:a16="http://schemas.microsoft.com/office/drawing/2014/main" id="{DD8E2003-93D2-41F2-8F0B-D56E39EE5A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" r="-1" b="-1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36873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6ABCC1-4D4C-4995-96A8-3E31C5E1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Personal Data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9A004-4537-4642-BB7A-F328D9ECA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3200" dirty="0"/>
              <a:t>Any information relating to an identified or an identifiable natural person that allows such a person to be singled out or treated differently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8286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4CFDD-3A26-47CE-82E1-C2BE2838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Examples of Personal Data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9FBD634-4E5F-4DF0-A342-7C93E0622B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9696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730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03AAD-30B5-435C-8480-C81DDAF6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Data Life-Cycle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C843ED-18B8-4A84-92A0-6BE7C5ED3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4503" y="2858368"/>
            <a:ext cx="1400680" cy="1980918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F695A013-3410-4799-A188-70C794565951}"/>
              </a:ext>
            </a:extLst>
          </p:cNvPr>
          <p:cNvSpPr/>
          <p:nvPr/>
        </p:nvSpPr>
        <p:spPr>
          <a:xfrm>
            <a:off x="2616591" y="3713871"/>
            <a:ext cx="2757267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C2A1A1-28D3-43A6-9045-9928252EAB60}"/>
              </a:ext>
            </a:extLst>
          </p:cNvPr>
          <p:cNvSpPr/>
          <p:nvPr/>
        </p:nvSpPr>
        <p:spPr>
          <a:xfrm>
            <a:off x="5373858" y="3297115"/>
            <a:ext cx="2897945" cy="1199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B778EE9-B54A-4FC0-AA63-40B200FAB6C4}"/>
              </a:ext>
            </a:extLst>
          </p:cNvPr>
          <p:cNvSpPr/>
          <p:nvPr/>
        </p:nvSpPr>
        <p:spPr>
          <a:xfrm>
            <a:off x="8271803" y="3665947"/>
            <a:ext cx="2757267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458D45-3B02-4866-8C09-F7351EE0438E}"/>
              </a:ext>
            </a:extLst>
          </p:cNvPr>
          <p:cNvSpPr txBox="1"/>
          <p:nvPr/>
        </p:nvSpPr>
        <p:spPr>
          <a:xfrm>
            <a:off x="2765124" y="3214803"/>
            <a:ext cx="2391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Data Collection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AF294F-CDD2-4A78-8614-B50B0CE6ADE1}"/>
              </a:ext>
            </a:extLst>
          </p:cNvPr>
          <p:cNvSpPr txBox="1"/>
          <p:nvPr/>
        </p:nvSpPr>
        <p:spPr>
          <a:xfrm>
            <a:off x="5522391" y="3587217"/>
            <a:ext cx="2644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Data Processing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ADB85D-8A5D-4B54-9AA9-BC4784CB4099}"/>
              </a:ext>
            </a:extLst>
          </p:cNvPr>
          <p:cNvSpPr txBox="1"/>
          <p:nvPr/>
        </p:nvSpPr>
        <p:spPr>
          <a:xfrm>
            <a:off x="8376489" y="2783916"/>
            <a:ext cx="26087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Data Dissemination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369C3E-B6D1-4971-83A4-76553E0EE3AF}"/>
              </a:ext>
            </a:extLst>
          </p:cNvPr>
          <p:cNvSpPr txBox="1"/>
          <p:nvPr/>
        </p:nvSpPr>
        <p:spPr>
          <a:xfrm>
            <a:off x="1414503" y="4839286"/>
            <a:ext cx="1933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Data Subject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6B76E3-AC34-4DCE-9546-AFF6ACD84242}"/>
              </a:ext>
            </a:extLst>
          </p:cNvPr>
          <p:cNvSpPr txBox="1"/>
          <p:nvPr/>
        </p:nvSpPr>
        <p:spPr>
          <a:xfrm>
            <a:off x="5373859" y="4608453"/>
            <a:ext cx="2793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Data Collector/Data Processor</a:t>
            </a:r>
          </a:p>
        </p:txBody>
      </p:sp>
    </p:spTree>
    <p:extLst>
      <p:ext uri="{BB962C8B-B14F-4D97-AF65-F5344CB8AC3E}">
        <p14:creationId xmlns:p14="http://schemas.microsoft.com/office/powerpoint/2010/main" val="2896445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7904D4-C2E2-4883-A77A-22268FA0D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Privacy Weaknesses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FC3AA-8695-4EFC-BFF5-51D5371A9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3200" dirty="0"/>
              <a:t>A weakness in the data protection mechanism of a system  or lack thereof that could lead to a privacy breach</a:t>
            </a:r>
          </a:p>
        </p:txBody>
      </p:sp>
    </p:spTree>
    <p:extLst>
      <p:ext uri="{BB962C8B-B14F-4D97-AF65-F5344CB8AC3E}">
        <p14:creationId xmlns:p14="http://schemas.microsoft.com/office/powerpoint/2010/main" val="872408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93904-0D0D-4246-862D-16B70DD4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6050"/>
          </a:xfrm>
        </p:spPr>
        <p:txBody>
          <a:bodyPr>
            <a:normAutofit/>
          </a:bodyPr>
          <a:lstStyle/>
          <a:p>
            <a:r>
              <a:rPr lang="en-US" dirty="0"/>
              <a:t>Examples of Privacy Weaknesses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63A4C5-62FB-4A36-BF56-87E4177027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2707569"/>
              </p:ext>
            </p:extLst>
          </p:nvPr>
        </p:nvGraphicFramePr>
        <p:xfrm>
          <a:off x="838199" y="1825625"/>
          <a:ext cx="1100679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3448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93904-0D0D-4246-862D-16B70DD4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Risk Sources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CE536-E37D-454A-8E5B-C66B24281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dirty="0"/>
              <a:t>Any entity that may process, legally or illegally, data belonging to a data subject and whose actions may directly or indirectly, intentionally or unintentionally lead to privacy harms </a:t>
            </a:r>
          </a:p>
        </p:txBody>
      </p:sp>
    </p:spTree>
    <p:extLst>
      <p:ext uri="{BB962C8B-B14F-4D97-AF65-F5344CB8AC3E}">
        <p14:creationId xmlns:p14="http://schemas.microsoft.com/office/powerpoint/2010/main" val="826481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7904D4-C2E2-4883-A77A-22268FA0D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Feared Events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FC3AA-8695-4EFC-BFF5-51D5371A9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Event occurring as a result of the exploitation of one or more privacy weaknesses by risk sources, leading to privacy harms</a:t>
            </a:r>
          </a:p>
        </p:txBody>
      </p:sp>
    </p:spTree>
    <p:extLst>
      <p:ext uri="{BB962C8B-B14F-4D97-AF65-F5344CB8AC3E}">
        <p14:creationId xmlns:p14="http://schemas.microsoft.com/office/powerpoint/2010/main" val="3160065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904D4-C2E2-4883-A77A-22268FA0D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Examples of Feared Events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F6A15A1-54C0-45CA-9AC8-17FD095B4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7868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8819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3E56CB-A44F-453D-A435-A3315DC3A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Privacy Harms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802F0-D49C-4AB5-9F2E-E0323B810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Negative impact on the data subject or a group of data subjects or the society as a result of a feared event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6440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E56CB-A44F-453D-A435-A3315DC3A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Examples of Privacy Harms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20B3DC-D60A-4369-B503-21BC9CC593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966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3923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02CDE-BE2F-4622-9805-F416EC2C7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Summing up…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6C7279-B82F-4E58-B09C-2AAD2C4090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5301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2906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FED694C-9BBF-4CAA-8222-7E96D9AF5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What Was Privacy?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12885-F03F-42BE-9FFC-DE24BBA8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1879" y="1020382"/>
            <a:ext cx="6281928" cy="5248656"/>
          </a:xfrm>
        </p:spPr>
        <p:txBody>
          <a:bodyPr anchor="ctr">
            <a:normAutofit/>
          </a:bodyPr>
          <a:lstStyle/>
          <a:p>
            <a:r>
              <a:rPr lang="en-US" sz="3200" dirty="0"/>
              <a:t>What is the definition of privacy used in the article?</a:t>
            </a:r>
          </a:p>
          <a:p>
            <a:r>
              <a:rPr lang="en-US" sz="3200" dirty="0"/>
              <a:t>What would happen if businesses remain complacent?</a:t>
            </a:r>
          </a:p>
          <a:p>
            <a:r>
              <a:rPr lang="en-US" sz="3200" dirty="0"/>
              <a:t>Give an example of a privacy harm. </a:t>
            </a:r>
          </a:p>
          <a:p>
            <a:r>
              <a:rPr lang="en-US" sz="3200" dirty="0"/>
              <a:t>What are people’s attitude towards privacy?</a:t>
            </a:r>
          </a:p>
          <a:p>
            <a:r>
              <a:rPr lang="en-US" sz="3200" dirty="0"/>
              <a:t>Why does privacy matter?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2991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652</Words>
  <Application>Microsoft Office PowerPoint</Application>
  <PresentationFormat>Widescreen</PresentationFormat>
  <Paragraphs>119</Paragraphs>
  <Slides>24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Cyber Security Risk Management</vt:lpstr>
      <vt:lpstr>Why Should We Talk About Privacy?</vt:lpstr>
      <vt:lpstr>Why Should We Talk About Privacy?</vt:lpstr>
      <vt:lpstr>“Data is the new oil”</vt:lpstr>
      <vt:lpstr>Your Data is My Business</vt:lpstr>
      <vt:lpstr>What do data controllers know about you?</vt:lpstr>
      <vt:lpstr>Potential Privacy Breaches</vt:lpstr>
      <vt:lpstr>Owes of predictive policing</vt:lpstr>
      <vt:lpstr>Why Should We Talk About Privacy?</vt:lpstr>
      <vt:lpstr>Benefits of pro-actively tackling privacy issues</vt:lpstr>
      <vt:lpstr>Basic Concepts</vt:lpstr>
      <vt:lpstr>What is Privacy?</vt:lpstr>
      <vt:lpstr>Personal Data</vt:lpstr>
      <vt:lpstr>Examples of Personal Data</vt:lpstr>
      <vt:lpstr>The Data Life-Cycle</vt:lpstr>
      <vt:lpstr>Privacy Weaknesses</vt:lpstr>
      <vt:lpstr>Examples of Privacy Weaknesses</vt:lpstr>
      <vt:lpstr>Risk Sources</vt:lpstr>
      <vt:lpstr>Feared Events</vt:lpstr>
      <vt:lpstr>Examples of Feared Events</vt:lpstr>
      <vt:lpstr>Privacy Harms</vt:lpstr>
      <vt:lpstr>Examples of Privacy Harms</vt:lpstr>
      <vt:lpstr>Summing up…</vt:lpstr>
      <vt:lpstr>What Was Privacy?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Risk Management</dc:title>
  <dc:creator>Prof Sourya Joyee</dc:creator>
  <cp:lastModifiedBy>Prof Sourya Joyee</cp:lastModifiedBy>
  <cp:revision>3</cp:revision>
  <dcterms:created xsi:type="dcterms:W3CDTF">2019-11-30T12:45:15Z</dcterms:created>
  <dcterms:modified xsi:type="dcterms:W3CDTF">2019-12-02T11:22:28Z</dcterms:modified>
</cp:coreProperties>
</file>