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419" r:id="rId2"/>
    <p:sldId id="420" r:id="rId3"/>
    <p:sldId id="421" r:id="rId4"/>
    <p:sldId id="423" r:id="rId5"/>
    <p:sldId id="424" r:id="rId6"/>
    <p:sldId id="425" r:id="rId7"/>
    <p:sldId id="428" r:id="rId8"/>
    <p:sldId id="429" r:id="rId9"/>
    <p:sldId id="426" r:id="rId10"/>
    <p:sldId id="427" r:id="rId11"/>
    <p:sldId id="430" r:id="rId12"/>
    <p:sldId id="432" r:id="rId13"/>
    <p:sldId id="436" r:id="rId14"/>
    <p:sldId id="437" r:id="rId15"/>
    <p:sldId id="43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352" autoAdjust="0"/>
    <p:restoredTop sz="94660"/>
  </p:normalViewPr>
  <p:slideViewPr>
    <p:cSldViewPr snapToGrid="0">
      <p:cViewPr varScale="1">
        <p:scale>
          <a:sx n="67" d="100"/>
          <a:sy n="67" d="100"/>
        </p:scale>
        <p:origin x="109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C8108B-A765-41C6-8C7C-E042668AF1BD}" type="datetimeFigureOut">
              <a:rPr lang="en-IN" smtClean="0"/>
              <a:t>03-05-2024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017B7B-D7F1-4FCB-8D7F-E0677CC9F4BB}" type="slidenum">
              <a:rPr lang="en-IN" smtClean="0"/>
              <a:t>‹#›</a:t>
            </a:fld>
            <a:endParaRPr lang="en-IN"/>
          </a:p>
        </p:txBody>
      </p:sp>
    </p:spTree>
    <p:extLst>
      <p:ext uri="{BB962C8B-B14F-4D97-AF65-F5344CB8AC3E}">
        <p14:creationId xmlns:p14="http://schemas.microsoft.com/office/powerpoint/2010/main" val="1204369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F4F81-21BB-4ABD-AAFD-B7CA8849D1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043EC6AA-12D2-4909-AEC2-5844A73B29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5BC2146-A4A3-40FF-BB83-65F86AB03E45}"/>
              </a:ext>
            </a:extLst>
          </p:cNvPr>
          <p:cNvSpPr>
            <a:spLocks noGrp="1"/>
          </p:cNvSpPr>
          <p:nvPr>
            <p:ph type="dt" sz="half" idx="10"/>
          </p:nvPr>
        </p:nvSpPr>
        <p:spPr/>
        <p:txBody>
          <a:bodyPr/>
          <a:lstStyle/>
          <a:p>
            <a:fld id="{1EB37204-C159-4433-8785-8A5387CC7B3A}" type="datetimeFigureOut">
              <a:rPr lang="en-IN" smtClean="0"/>
              <a:t>03-05-2024</a:t>
            </a:fld>
            <a:endParaRPr lang="en-IN"/>
          </a:p>
        </p:txBody>
      </p:sp>
      <p:sp>
        <p:nvSpPr>
          <p:cNvPr id="5" name="Footer Placeholder 4">
            <a:extLst>
              <a:ext uri="{FF2B5EF4-FFF2-40B4-BE49-F238E27FC236}">
                <a16:creationId xmlns:a16="http://schemas.microsoft.com/office/drawing/2014/main" id="{850F11AD-80DC-47D7-B7BF-2182D0D6BDE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E52A5A2-B5A8-47BA-82A4-F07C02622928}"/>
              </a:ext>
            </a:extLst>
          </p:cNvPr>
          <p:cNvSpPr>
            <a:spLocks noGrp="1"/>
          </p:cNvSpPr>
          <p:nvPr>
            <p:ph type="sldNum" sz="quarter" idx="12"/>
          </p:nvPr>
        </p:nvSpPr>
        <p:spPr/>
        <p:txBody>
          <a:bodyPr/>
          <a:lstStyle/>
          <a:p>
            <a:fld id="{1BC15098-6657-4EC6-8ABF-0DD095A74429}" type="slidenum">
              <a:rPr lang="en-IN" smtClean="0"/>
              <a:t>‹#›</a:t>
            </a:fld>
            <a:endParaRPr lang="en-IN"/>
          </a:p>
        </p:txBody>
      </p:sp>
    </p:spTree>
    <p:extLst>
      <p:ext uri="{BB962C8B-B14F-4D97-AF65-F5344CB8AC3E}">
        <p14:creationId xmlns:p14="http://schemas.microsoft.com/office/powerpoint/2010/main" val="2079518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9011D-D3FA-4DE6-8ECF-36CADF8E9F7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0A507F0-9895-4AEC-AC05-3AE4102925D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2E97215-5D89-40D0-B4EC-E16D80D260AD}"/>
              </a:ext>
            </a:extLst>
          </p:cNvPr>
          <p:cNvSpPr>
            <a:spLocks noGrp="1"/>
          </p:cNvSpPr>
          <p:nvPr>
            <p:ph type="dt" sz="half" idx="10"/>
          </p:nvPr>
        </p:nvSpPr>
        <p:spPr/>
        <p:txBody>
          <a:bodyPr/>
          <a:lstStyle/>
          <a:p>
            <a:fld id="{1EB37204-C159-4433-8785-8A5387CC7B3A}" type="datetimeFigureOut">
              <a:rPr lang="en-IN" smtClean="0"/>
              <a:t>03-05-2024</a:t>
            </a:fld>
            <a:endParaRPr lang="en-IN"/>
          </a:p>
        </p:txBody>
      </p:sp>
      <p:sp>
        <p:nvSpPr>
          <p:cNvPr id="5" name="Footer Placeholder 4">
            <a:extLst>
              <a:ext uri="{FF2B5EF4-FFF2-40B4-BE49-F238E27FC236}">
                <a16:creationId xmlns:a16="http://schemas.microsoft.com/office/drawing/2014/main" id="{7B3A6087-C3A1-4895-8DB0-5EB87CFC831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5A330B5-AF2A-4FE7-85B5-D2C4BE2E76C2}"/>
              </a:ext>
            </a:extLst>
          </p:cNvPr>
          <p:cNvSpPr>
            <a:spLocks noGrp="1"/>
          </p:cNvSpPr>
          <p:nvPr>
            <p:ph type="sldNum" sz="quarter" idx="12"/>
          </p:nvPr>
        </p:nvSpPr>
        <p:spPr/>
        <p:txBody>
          <a:bodyPr/>
          <a:lstStyle/>
          <a:p>
            <a:fld id="{1BC15098-6657-4EC6-8ABF-0DD095A74429}" type="slidenum">
              <a:rPr lang="en-IN" smtClean="0"/>
              <a:t>‹#›</a:t>
            </a:fld>
            <a:endParaRPr lang="en-IN"/>
          </a:p>
        </p:txBody>
      </p:sp>
    </p:spTree>
    <p:extLst>
      <p:ext uri="{BB962C8B-B14F-4D97-AF65-F5344CB8AC3E}">
        <p14:creationId xmlns:p14="http://schemas.microsoft.com/office/powerpoint/2010/main" val="34666485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866C4-26F5-49FE-80A7-8317C77B61C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AF105C9D-BEB5-474F-8199-9F6A028BB2E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B06DD72-B54D-4DED-BB24-3A79636F3327}"/>
              </a:ext>
            </a:extLst>
          </p:cNvPr>
          <p:cNvSpPr>
            <a:spLocks noGrp="1"/>
          </p:cNvSpPr>
          <p:nvPr>
            <p:ph type="dt" sz="half" idx="10"/>
          </p:nvPr>
        </p:nvSpPr>
        <p:spPr/>
        <p:txBody>
          <a:bodyPr/>
          <a:lstStyle/>
          <a:p>
            <a:fld id="{1EB37204-C159-4433-8785-8A5387CC7B3A}" type="datetimeFigureOut">
              <a:rPr lang="en-IN" smtClean="0"/>
              <a:t>03-05-2024</a:t>
            </a:fld>
            <a:endParaRPr lang="en-IN"/>
          </a:p>
        </p:txBody>
      </p:sp>
      <p:sp>
        <p:nvSpPr>
          <p:cNvPr id="5" name="Footer Placeholder 4">
            <a:extLst>
              <a:ext uri="{FF2B5EF4-FFF2-40B4-BE49-F238E27FC236}">
                <a16:creationId xmlns:a16="http://schemas.microsoft.com/office/drawing/2014/main" id="{38F18392-64E0-47F0-B5F9-032E4EAD962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F73C3EF-2B92-497D-BAA0-94B03FBA0EC2}"/>
              </a:ext>
            </a:extLst>
          </p:cNvPr>
          <p:cNvSpPr>
            <a:spLocks noGrp="1"/>
          </p:cNvSpPr>
          <p:nvPr>
            <p:ph type="sldNum" sz="quarter" idx="12"/>
          </p:nvPr>
        </p:nvSpPr>
        <p:spPr/>
        <p:txBody>
          <a:bodyPr/>
          <a:lstStyle/>
          <a:p>
            <a:fld id="{1BC15098-6657-4EC6-8ABF-0DD095A74429}" type="slidenum">
              <a:rPr lang="en-IN" smtClean="0"/>
              <a:t>‹#›</a:t>
            </a:fld>
            <a:endParaRPr lang="en-IN"/>
          </a:p>
        </p:txBody>
      </p:sp>
    </p:spTree>
    <p:extLst>
      <p:ext uri="{BB962C8B-B14F-4D97-AF65-F5344CB8AC3E}">
        <p14:creationId xmlns:p14="http://schemas.microsoft.com/office/powerpoint/2010/main" val="3160115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6E7B0-4565-4EC5-81FA-2DDDE67B434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0916EE6-32E3-4BD3-B4DF-E1DEFEE4335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5C0D3CB-4C0F-4D55-BF68-EBE1011D986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BE7B6A6F-2A37-4685-B1E3-9D80D9C06923}"/>
              </a:ext>
            </a:extLst>
          </p:cNvPr>
          <p:cNvSpPr>
            <a:spLocks noGrp="1"/>
          </p:cNvSpPr>
          <p:nvPr>
            <p:ph type="dt" sz="half" idx="10"/>
          </p:nvPr>
        </p:nvSpPr>
        <p:spPr/>
        <p:txBody>
          <a:bodyPr/>
          <a:lstStyle/>
          <a:p>
            <a:fld id="{1EB37204-C159-4433-8785-8A5387CC7B3A}" type="datetimeFigureOut">
              <a:rPr lang="en-IN" smtClean="0"/>
              <a:t>03-05-2024</a:t>
            </a:fld>
            <a:endParaRPr lang="en-IN"/>
          </a:p>
        </p:txBody>
      </p:sp>
      <p:sp>
        <p:nvSpPr>
          <p:cNvPr id="6" name="Footer Placeholder 5">
            <a:extLst>
              <a:ext uri="{FF2B5EF4-FFF2-40B4-BE49-F238E27FC236}">
                <a16:creationId xmlns:a16="http://schemas.microsoft.com/office/drawing/2014/main" id="{26C38E68-591A-40D8-B0AB-85DC7FB7E78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3F887FA-6685-44F2-9F2C-C04B456BE6E5}"/>
              </a:ext>
            </a:extLst>
          </p:cNvPr>
          <p:cNvSpPr>
            <a:spLocks noGrp="1"/>
          </p:cNvSpPr>
          <p:nvPr>
            <p:ph type="sldNum" sz="quarter" idx="12"/>
          </p:nvPr>
        </p:nvSpPr>
        <p:spPr/>
        <p:txBody>
          <a:bodyPr/>
          <a:lstStyle/>
          <a:p>
            <a:fld id="{1BC15098-6657-4EC6-8ABF-0DD095A74429}" type="slidenum">
              <a:rPr lang="en-IN" smtClean="0"/>
              <a:t>‹#›</a:t>
            </a:fld>
            <a:endParaRPr lang="en-IN"/>
          </a:p>
        </p:txBody>
      </p:sp>
    </p:spTree>
    <p:extLst>
      <p:ext uri="{BB962C8B-B14F-4D97-AF65-F5344CB8AC3E}">
        <p14:creationId xmlns:p14="http://schemas.microsoft.com/office/powerpoint/2010/main" val="3894308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92B7D-20B3-4583-BF88-A52E83537CCD}"/>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26F182D-55E0-47C1-BF12-69F061007E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71505F4-32BE-4ABE-90D8-D8F481814D2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58777E4B-BB73-44E2-A6F5-647740A85C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7EDF503-4A8F-43FC-A4B2-4A76FC00A92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769A5F85-F8CF-4008-A6E7-D7861295E308}"/>
              </a:ext>
            </a:extLst>
          </p:cNvPr>
          <p:cNvSpPr>
            <a:spLocks noGrp="1"/>
          </p:cNvSpPr>
          <p:nvPr>
            <p:ph type="dt" sz="half" idx="10"/>
          </p:nvPr>
        </p:nvSpPr>
        <p:spPr/>
        <p:txBody>
          <a:bodyPr/>
          <a:lstStyle/>
          <a:p>
            <a:fld id="{1EB37204-C159-4433-8785-8A5387CC7B3A}" type="datetimeFigureOut">
              <a:rPr lang="en-IN" smtClean="0"/>
              <a:t>03-05-2024</a:t>
            </a:fld>
            <a:endParaRPr lang="en-IN"/>
          </a:p>
        </p:txBody>
      </p:sp>
      <p:sp>
        <p:nvSpPr>
          <p:cNvPr id="8" name="Footer Placeholder 7">
            <a:extLst>
              <a:ext uri="{FF2B5EF4-FFF2-40B4-BE49-F238E27FC236}">
                <a16:creationId xmlns:a16="http://schemas.microsoft.com/office/drawing/2014/main" id="{6D912BA9-119A-4563-AB60-8B001C9274D8}"/>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970F5371-7F10-47A0-87D5-7844D34AF6B0}"/>
              </a:ext>
            </a:extLst>
          </p:cNvPr>
          <p:cNvSpPr>
            <a:spLocks noGrp="1"/>
          </p:cNvSpPr>
          <p:nvPr>
            <p:ph type="sldNum" sz="quarter" idx="12"/>
          </p:nvPr>
        </p:nvSpPr>
        <p:spPr/>
        <p:txBody>
          <a:bodyPr/>
          <a:lstStyle/>
          <a:p>
            <a:fld id="{1BC15098-6657-4EC6-8ABF-0DD095A74429}" type="slidenum">
              <a:rPr lang="en-IN" smtClean="0"/>
              <a:t>‹#›</a:t>
            </a:fld>
            <a:endParaRPr lang="en-IN"/>
          </a:p>
        </p:txBody>
      </p:sp>
    </p:spTree>
    <p:extLst>
      <p:ext uri="{BB962C8B-B14F-4D97-AF65-F5344CB8AC3E}">
        <p14:creationId xmlns:p14="http://schemas.microsoft.com/office/powerpoint/2010/main" val="822010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C2139-4B89-4F57-BB8A-9AB05B8E35DA}"/>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C9FCEFDF-BC91-420C-B1CD-A94C645F38D1}"/>
              </a:ext>
            </a:extLst>
          </p:cNvPr>
          <p:cNvSpPr>
            <a:spLocks noGrp="1"/>
          </p:cNvSpPr>
          <p:nvPr>
            <p:ph type="dt" sz="half" idx="10"/>
          </p:nvPr>
        </p:nvSpPr>
        <p:spPr/>
        <p:txBody>
          <a:bodyPr/>
          <a:lstStyle/>
          <a:p>
            <a:fld id="{1EB37204-C159-4433-8785-8A5387CC7B3A}" type="datetimeFigureOut">
              <a:rPr lang="en-IN" smtClean="0"/>
              <a:t>03-05-2024</a:t>
            </a:fld>
            <a:endParaRPr lang="en-IN"/>
          </a:p>
        </p:txBody>
      </p:sp>
      <p:sp>
        <p:nvSpPr>
          <p:cNvPr id="4" name="Footer Placeholder 3">
            <a:extLst>
              <a:ext uri="{FF2B5EF4-FFF2-40B4-BE49-F238E27FC236}">
                <a16:creationId xmlns:a16="http://schemas.microsoft.com/office/drawing/2014/main" id="{B16241FA-7A1F-4BB1-AE91-06E145473175}"/>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F6A1FC75-5CE9-4010-A2CA-4367C2E73E1D}"/>
              </a:ext>
            </a:extLst>
          </p:cNvPr>
          <p:cNvSpPr>
            <a:spLocks noGrp="1"/>
          </p:cNvSpPr>
          <p:nvPr>
            <p:ph type="sldNum" sz="quarter" idx="12"/>
          </p:nvPr>
        </p:nvSpPr>
        <p:spPr/>
        <p:txBody>
          <a:bodyPr/>
          <a:lstStyle/>
          <a:p>
            <a:fld id="{1BC15098-6657-4EC6-8ABF-0DD095A74429}" type="slidenum">
              <a:rPr lang="en-IN" smtClean="0"/>
              <a:t>‹#›</a:t>
            </a:fld>
            <a:endParaRPr lang="en-IN"/>
          </a:p>
        </p:txBody>
      </p:sp>
    </p:spTree>
    <p:extLst>
      <p:ext uri="{BB962C8B-B14F-4D97-AF65-F5344CB8AC3E}">
        <p14:creationId xmlns:p14="http://schemas.microsoft.com/office/powerpoint/2010/main" val="3796643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C38969-F595-4945-A98D-1953EFFA12B1}"/>
              </a:ext>
            </a:extLst>
          </p:cNvPr>
          <p:cNvSpPr>
            <a:spLocks noGrp="1"/>
          </p:cNvSpPr>
          <p:nvPr>
            <p:ph type="dt" sz="half" idx="10"/>
          </p:nvPr>
        </p:nvSpPr>
        <p:spPr/>
        <p:txBody>
          <a:bodyPr/>
          <a:lstStyle/>
          <a:p>
            <a:fld id="{1EB37204-C159-4433-8785-8A5387CC7B3A}" type="datetimeFigureOut">
              <a:rPr lang="en-IN" smtClean="0"/>
              <a:t>03-05-2024</a:t>
            </a:fld>
            <a:endParaRPr lang="en-IN"/>
          </a:p>
        </p:txBody>
      </p:sp>
      <p:sp>
        <p:nvSpPr>
          <p:cNvPr id="3" name="Footer Placeholder 2">
            <a:extLst>
              <a:ext uri="{FF2B5EF4-FFF2-40B4-BE49-F238E27FC236}">
                <a16:creationId xmlns:a16="http://schemas.microsoft.com/office/drawing/2014/main" id="{D826FB89-E4EE-4F4E-B0F5-BFB1D5F8D982}"/>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0AD4A698-B570-4129-92A1-AF4500DED8C1}"/>
              </a:ext>
            </a:extLst>
          </p:cNvPr>
          <p:cNvSpPr>
            <a:spLocks noGrp="1"/>
          </p:cNvSpPr>
          <p:nvPr>
            <p:ph type="sldNum" sz="quarter" idx="12"/>
          </p:nvPr>
        </p:nvSpPr>
        <p:spPr/>
        <p:txBody>
          <a:bodyPr/>
          <a:lstStyle/>
          <a:p>
            <a:fld id="{1BC15098-6657-4EC6-8ABF-0DD095A74429}" type="slidenum">
              <a:rPr lang="en-IN" smtClean="0"/>
              <a:t>‹#›</a:t>
            </a:fld>
            <a:endParaRPr lang="en-IN"/>
          </a:p>
        </p:txBody>
      </p:sp>
    </p:spTree>
    <p:extLst>
      <p:ext uri="{BB962C8B-B14F-4D97-AF65-F5344CB8AC3E}">
        <p14:creationId xmlns:p14="http://schemas.microsoft.com/office/powerpoint/2010/main" val="12038665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408A7-A5C1-4E49-A63F-A96D319786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06FD3F61-E0A9-49FF-987D-D8BF3E92D9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FC796AD-2C5F-42B6-A94F-B946A322AC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366C1D4-0DCF-402D-9FFF-7FD7B978D864}"/>
              </a:ext>
            </a:extLst>
          </p:cNvPr>
          <p:cNvSpPr>
            <a:spLocks noGrp="1"/>
          </p:cNvSpPr>
          <p:nvPr>
            <p:ph type="dt" sz="half" idx="10"/>
          </p:nvPr>
        </p:nvSpPr>
        <p:spPr/>
        <p:txBody>
          <a:bodyPr/>
          <a:lstStyle/>
          <a:p>
            <a:fld id="{1EB37204-C159-4433-8785-8A5387CC7B3A}" type="datetimeFigureOut">
              <a:rPr lang="en-IN" smtClean="0"/>
              <a:t>03-05-2024</a:t>
            </a:fld>
            <a:endParaRPr lang="en-IN"/>
          </a:p>
        </p:txBody>
      </p:sp>
      <p:sp>
        <p:nvSpPr>
          <p:cNvPr id="6" name="Footer Placeholder 5">
            <a:extLst>
              <a:ext uri="{FF2B5EF4-FFF2-40B4-BE49-F238E27FC236}">
                <a16:creationId xmlns:a16="http://schemas.microsoft.com/office/drawing/2014/main" id="{3D850D13-3AF1-403C-B17C-05D176B0909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C90090A-E383-429F-AD0E-40259A0E9B65}"/>
              </a:ext>
            </a:extLst>
          </p:cNvPr>
          <p:cNvSpPr>
            <a:spLocks noGrp="1"/>
          </p:cNvSpPr>
          <p:nvPr>
            <p:ph type="sldNum" sz="quarter" idx="12"/>
          </p:nvPr>
        </p:nvSpPr>
        <p:spPr/>
        <p:txBody>
          <a:bodyPr/>
          <a:lstStyle/>
          <a:p>
            <a:fld id="{1BC15098-6657-4EC6-8ABF-0DD095A74429}" type="slidenum">
              <a:rPr lang="en-IN" smtClean="0"/>
              <a:t>‹#›</a:t>
            </a:fld>
            <a:endParaRPr lang="en-IN"/>
          </a:p>
        </p:txBody>
      </p:sp>
    </p:spTree>
    <p:extLst>
      <p:ext uri="{BB962C8B-B14F-4D97-AF65-F5344CB8AC3E}">
        <p14:creationId xmlns:p14="http://schemas.microsoft.com/office/powerpoint/2010/main" val="831035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A5A37-B55B-48D0-8B52-61FB074A98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5ABE1A7-E2EB-45AE-B392-52D097565D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DA4B349-BEC1-4DBC-87C8-1DBD61630C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F11E4BC-5AD3-4B4C-8920-34187793170B}"/>
              </a:ext>
            </a:extLst>
          </p:cNvPr>
          <p:cNvSpPr>
            <a:spLocks noGrp="1"/>
          </p:cNvSpPr>
          <p:nvPr>
            <p:ph type="dt" sz="half" idx="10"/>
          </p:nvPr>
        </p:nvSpPr>
        <p:spPr/>
        <p:txBody>
          <a:bodyPr/>
          <a:lstStyle/>
          <a:p>
            <a:fld id="{1EB37204-C159-4433-8785-8A5387CC7B3A}" type="datetimeFigureOut">
              <a:rPr lang="en-IN" smtClean="0"/>
              <a:t>03-05-2024</a:t>
            </a:fld>
            <a:endParaRPr lang="en-IN"/>
          </a:p>
        </p:txBody>
      </p:sp>
      <p:sp>
        <p:nvSpPr>
          <p:cNvPr id="6" name="Footer Placeholder 5">
            <a:extLst>
              <a:ext uri="{FF2B5EF4-FFF2-40B4-BE49-F238E27FC236}">
                <a16:creationId xmlns:a16="http://schemas.microsoft.com/office/drawing/2014/main" id="{4CD41D1E-C399-409C-B5EB-87A9720D67A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7C3B6B6-BF67-4D12-A1F4-41074B584902}"/>
              </a:ext>
            </a:extLst>
          </p:cNvPr>
          <p:cNvSpPr>
            <a:spLocks noGrp="1"/>
          </p:cNvSpPr>
          <p:nvPr>
            <p:ph type="sldNum" sz="quarter" idx="12"/>
          </p:nvPr>
        </p:nvSpPr>
        <p:spPr/>
        <p:txBody>
          <a:bodyPr/>
          <a:lstStyle/>
          <a:p>
            <a:fld id="{1BC15098-6657-4EC6-8ABF-0DD095A74429}" type="slidenum">
              <a:rPr lang="en-IN" smtClean="0"/>
              <a:t>‹#›</a:t>
            </a:fld>
            <a:endParaRPr lang="en-IN"/>
          </a:p>
        </p:txBody>
      </p:sp>
    </p:spTree>
    <p:extLst>
      <p:ext uri="{BB962C8B-B14F-4D97-AF65-F5344CB8AC3E}">
        <p14:creationId xmlns:p14="http://schemas.microsoft.com/office/powerpoint/2010/main" val="4025972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32885-6E44-4D43-B178-D53005E4712E}"/>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1FB05DE-6613-424E-A811-BB29A2DA783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9B971D3-BEA1-4AD7-9AC1-EEAA8C917903}"/>
              </a:ext>
            </a:extLst>
          </p:cNvPr>
          <p:cNvSpPr>
            <a:spLocks noGrp="1"/>
          </p:cNvSpPr>
          <p:nvPr>
            <p:ph type="dt" sz="half" idx="10"/>
          </p:nvPr>
        </p:nvSpPr>
        <p:spPr/>
        <p:txBody>
          <a:bodyPr/>
          <a:lstStyle/>
          <a:p>
            <a:fld id="{1EB37204-C159-4433-8785-8A5387CC7B3A}" type="datetimeFigureOut">
              <a:rPr lang="en-IN" smtClean="0"/>
              <a:t>03-05-2024</a:t>
            </a:fld>
            <a:endParaRPr lang="en-IN"/>
          </a:p>
        </p:txBody>
      </p:sp>
      <p:sp>
        <p:nvSpPr>
          <p:cNvPr id="5" name="Footer Placeholder 4">
            <a:extLst>
              <a:ext uri="{FF2B5EF4-FFF2-40B4-BE49-F238E27FC236}">
                <a16:creationId xmlns:a16="http://schemas.microsoft.com/office/drawing/2014/main" id="{27DD823D-9034-4861-9BDE-00870AF1547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81523FA-0E0E-4FF2-B138-8480BB7DC3A6}"/>
              </a:ext>
            </a:extLst>
          </p:cNvPr>
          <p:cNvSpPr>
            <a:spLocks noGrp="1"/>
          </p:cNvSpPr>
          <p:nvPr>
            <p:ph type="sldNum" sz="quarter" idx="12"/>
          </p:nvPr>
        </p:nvSpPr>
        <p:spPr/>
        <p:txBody>
          <a:bodyPr/>
          <a:lstStyle/>
          <a:p>
            <a:fld id="{1BC15098-6657-4EC6-8ABF-0DD095A74429}" type="slidenum">
              <a:rPr lang="en-IN" smtClean="0"/>
              <a:t>‹#›</a:t>
            </a:fld>
            <a:endParaRPr lang="en-IN"/>
          </a:p>
        </p:txBody>
      </p:sp>
    </p:spTree>
    <p:extLst>
      <p:ext uri="{BB962C8B-B14F-4D97-AF65-F5344CB8AC3E}">
        <p14:creationId xmlns:p14="http://schemas.microsoft.com/office/powerpoint/2010/main" val="2550962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55308E-1026-47C6-980D-FACB51AAD85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8BE92A3-A529-47FD-9765-AA1689FB4A8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F3CA6CF-F3FF-44BC-A8AF-1217384585AB}"/>
              </a:ext>
            </a:extLst>
          </p:cNvPr>
          <p:cNvSpPr>
            <a:spLocks noGrp="1"/>
          </p:cNvSpPr>
          <p:nvPr>
            <p:ph type="dt" sz="half" idx="10"/>
          </p:nvPr>
        </p:nvSpPr>
        <p:spPr/>
        <p:txBody>
          <a:bodyPr/>
          <a:lstStyle/>
          <a:p>
            <a:fld id="{1EB37204-C159-4433-8785-8A5387CC7B3A}" type="datetimeFigureOut">
              <a:rPr lang="en-IN" smtClean="0"/>
              <a:t>03-05-2024</a:t>
            </a:fld>
            <a:endParaRPr lang="en-IN"/>
          </a:p>
        </p:txBody>
      </p:sp>
      <p:sp>
        <p:nvSpPr>
          <p:cNvPr id="5" name="Footer Placeholder 4">
            <a:extLst>
              <a:ext uri="{FF2B5EF4-FFF2-40B4-BE49-F238E27FC236}">
                <a16:creationId xmlns:a16="http://schemas.microsoft.com/office/drawing/2014/main" id="{6E5B523B-07E1-44F6-A2DC-FF01500E959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E8E4930-6963-4D70-976A-3ACF33AC3044}"/>
              </a:ext>
            </a:extLst>
          </p:cNvPr>
          <p:cNvSpPr>
            <a:spLocks noGrp="1"/>
          </p:cNvSpPr>
          <p:nvPr>
            <p:ph type="sldNum" sz="quarter" idx="12"/>
          </p:nvPr>
        </p:nvSpPr>
        <p:spPr/>
        <p:txBody>
          <a:bodyPr/>
          <a:lstStyle/>
          <a:p>
            <a:fld id="{1BC15098-6657-4EC6-8ABF-0DD095A74429}" type="slidenum">
              <a:rPr lang="en-IN" smtClean="0"/>
              <a:t>‹#›</a:t>
            </a:fld>
            <a:endParaRPr lang="en-IN"/>
          </a:p>
        </p:txBody>
      </p:sp>
    </p:spTree>
    <p:extLst>
      <p:ext uri="{BB962C8B-B14F-4D97-AF65-F5344CB8AC3E}">
        <p14:creationId xmlns:p14="http://schemas.microsoft.com/office/powerpoint/2010/main" val="2055505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9150D6-5CDD-44DE-B26A-5A4F761E0D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BD247C0-3FD6-4200-83F5-6D76E31881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DB721D2-44BB-4EF6-91F8-A3130C89F6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B37204-C159-4433-8785-8A5387CC7B3A}" type="datetimeFigureOut">
              <a:rPr lang="en-IN" smtClean="0"/>
              <a:t>03-05-2024</a:t>
            </a:fld>
            <a:endParaRPr lang="en-IN"/>
          </a:p>
        </p:txBody>
      </p:sp>
      <p:sp>
        <p:nvSpPr>
          <p:cNvPr id="5" name="Footer Placeholder 4">
            <a:extLst>
              <a:ext uri="{FF2B5EF4-FFF2-40B4-BE49-F238E27FC236}">
                <a16:creationId xmlns:a16="http://schemas.microsoft.com/office/drawing/2014/main" id="{809AC1A8-93ED-4B45-BEA7-2A15D159F7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E2E02B1E-640F-4DF5-989A-A2D70DCCC0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C15098-6657-4EC6-8ABF-0DD095A74429}" type="slidenum">
              <a:rPr lang="en-IN" smtClean="0"/>
              <a:t>‹#›</a:t>
            </a:fld>
            <a:endParaRPr lang="en-IN"/>
          </a:p>
        </p:txBody>
      </p:sp>
    </p:spTree>
    <p:extLst>
      <p:ext uri="{BB962C8B-B14F-4D97-AF65-F5344CB8AC3E}">
        <p14:creationId xmlns:p14="http://schemas.microsoft.com/office/powerpoint/2010/main" val="37991742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7349B9-B8B7-4322-BF0E-B1F395181EC4}"/>
              </a:ext>
            </a:extLst>
          </p:cNvPr>
          <p:cNvSpPr>
            <a:spLocks noGrp="1"/>
          </p:cNvSpPr>
          <p:nvPr>
            <p:ph idx="1"/>
          </p:nvPr>
        </p:nvSpPr>
        <p:spPr>
          <a:xfrm>
            <a:off x="5153026" y="2782888"/>
            <a:ext cx="1333500" cy="374651"/>
          </a:xfrm>
        </p:spPr>
        <p:txBody>
          <a:bodyPr>
            <a:normAutofit fontScale="85000" lnSpcReduction="20000"/>
          </a:bodyPr>
          <a:lstStyle/>
          <a:p>
            <a:pPr marL="0" indent="0">
              <a:buNone/>
            </a:pPr>
            <a:r>
              <a:rPr lang="en-IN" dirty="0"/>
              <a:t>CNN </a:t>
            </a:r>
          </a:p>
        </p:txBody>
      </p:sp>
    </p:spTree>
    <p:extLst>
      <p:ext uri="{BB962C8B-B14F-4D97-AF65-F5344CB8AC3E}">
        <p14:creationId xmlns:p14="http://schemas.microsoft.com/office/powerpoint/2010/main" val="1775711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D50D8-504D-46AB-9D81-F0829064DA2F}"/>
              </a:ext>
            </a:extLst>
          </p:cNvPr>
          <p:cNvSpPr>
            <a:spLocks noGrp="1"/>
          </p:cNvSpPr>
          <p:nvPr>
            <p:ph type="title"/>
          </p:nvPr>
        </p:nvSpPr>
        <p:spPr/>
        <p:txBody>
          <a:bodyPr/>
          <a:lstStyle/>
          <a:p>
            <a:r>
              <a:rPr lang="en-IN" dirty="0"/>
              <a:t>Convolutional Neural Network (CNN or </a:t>
            </a:r>
            <a:r>
              <a:rPr lang="en-IN" dirty="0" err="1"/>
              <a:t>ConvNet</a:t>
            </a:r>
            <a:r>
              <a:rPr lang="en-IN" dirty="0"/>
              <a:t>)</a:t>
            </a:r>
          </a:p>
        </p:txBody>
      </p:sp>
      <p:sp>
        <p:nvSpPr>
          <p:cNvPr id="3" name="Content Placeholder 2">
            <a:extLst>
              <a:ext uri="{FF2B5EF4-FFF2-40B4-BE49-F238E27FC236}">
                <a16:creationId xmlns:a16="http://schemas.microsoft.com/office/drawing/2014/main" id="{FAE89D27-EAE2-4DCE-8CB1-2D3CF8EAA799}"/>
              </a:ext>
            </a:extLst>
          </p:cNvPr>
          <p:cNvSpPr>
            <a:spLocks noGrp="1"/>
          </p:cNvSpPr>
          <p:nvPr>
            <p:ph idx="1"/>
          </p:nvPr>
        </p:nvSpPr>
        <p:spPr>
          <a:xfrm>
            <a:off x="736600" y="1947545"/>
            <a:ext cx="10515600" cy="4351338"/>
          </a:xfrm>
        </p:spPr>
        <p:txBody>
          <a:bodyPr/>
          <a:lstStyle/>
          <a:p>
            <a:r>
              <a:rPr lang="en-US" dirty="0"/>
              <a:t>convolution is a function derived from two given functions by integration which expresses how the shape of one is modified by the other.</a:t>
            </a:r>
          </a:p>
          <a:p>
            <a:endParaRPr lang="en-US" dirty="0"/>
          </a:p>
          <a:p>
            <a:endParaRPr lang="en-US" dirty="0"/>
          </a:p>
          <a:p>
            <a:endParaRPr lang="en-US" dirty="0"/>
          </a:p>
          <a:p>
            <a:endParaRPr lang="en-US" dirty="0"/>
          </a:p>
          <a:p>
            <a:endParaRPr lang="en-US" dirty="0"/>
          </a:p>
          <a:p>
            <a:r>
              <a:rPr lang="en-US" dirty="0"/>
              <a:t>It is both the result function and to the process of computing it.</a:t>
            </a:r>
            <a:endParaRPr lang="en-IN" dirty="0"/>
          </a:p>
        </p:txBody>
      </p:sp>
      <p:pic>
        <p:nvPicPr>
          <p:cNvPr id="1026" name="Picture 2" descr="https://sds-platform-private.s3-us-east-2.amazonaws.com/uploads/70_blog_image_1.png">
            <a:extLst>
              <a:ext uri="{FF2B5EF4-FFF2-40B4-BE49-F238E27FC236}">
                <a16:creationId xmlns:a16="http://schemas.microsoft.com/office/drawing/2014/main" id="{35F3F00C-C855-43FD-B036-D5459208D2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1675" y="3146425"/>
            <a:ext cx="8248650"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3060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miro.medium.com/proxy/1*N4h1SgwbWNmtrRhszM9EJg.png">
            <a:extLst>
              <a:ext uri="{FF2B5EF4-FFF2-40B4-BE49-F238E27FC236}">
                <a16:creationId xmlns:a16="http://schemas.microsoft.com/office/drawing/2014/main" id="{F95BDA5D-3946-4956-8F59-8DD8BAB9C7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 y="1770062"/>
            <a:ext cx="10556240" cy="3317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4583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88BBC-2C06-4C72-BC56-11A4C7EB61CA}"/>
              </a:ext>
            </a:extLst>
          </p:cNvPr>
          <p:cNvSpPr>
            <a:spLocks noGrp="1"/>
          </p:cNvSpPr>
          <p:nvPr>
            <p:ph type="title"/>
          </p:nvPr>
        </p:nvSpPr>
        <p:spPr/>
        <p:txBody>
          <a:bodyPr/>
          <a:lstStyle/>
          <a:p>
            <a:r>
              <a:rPr lang="en-IN" dirty="0"/>
              <a:t>Convolution process </a:t>
            </a:r>
          </a:p>
        </p:txBody>
      </p:sp>
      <p:sp>
        <p:nvSpPr>
          <p:cNvPr id="3" name="Content Placeholder 2">
            <a:extLst>
              <a:ext uri="{FF2B5EF4-FFF2-40B4-BE49-F238E27FC236}">
                <a16:creationId xmlns:a16="http://schemas.microsoft.com/office/drawing/2014/main" id="{AC142596-2FC4-4DDA-8F0C-7F068FCA849A}"/>
              </a:ext>
            </a:extLst>
          </p:cNvPr>
          <p:cNvSpPr>
            <a:spLocks noGrp="1"/>
          </p:cNvSpPr>
          <p:nvPr>
            <p:ph idx="1"/>
          </p:nvPr>
        </p:nvSpPr>
        <p:spPr/>
        <p:txBody>
          <a:bodyPr>
            <a:normAutofit fontScale="92500"/>
          </a:bodyPr>
          <a:lstStyle/>
          <a:p>
            <a:r>
              <a:rPr lang="en-US" dirty="0"/>
              <a:t> There is a feature detector or filter.</a:t>
            </a:r>
          </a:p>
          <a:p>
            <a:r>
              <a:rPr lang="en-US" dirty="0"/>
              <a:t> This filter detects edges or specific shapes.</a:t>
            </a:r>
          </a:p>
          <a:p>
            <a:r>
              <a:rPr lang="en-US" dirty="0"/>
              <a:t>Filter is placed top left of image and multiplied with value on same indices. </a:t>
            </a:r>
          </a:p>
          <a:p>
            <a:r>
              <a:rPr lang="en-US" dirty="0"/>
              <a:t>After that all results are summed and this result is written to output matrix. </a:t>
            </a:r>
          </a:p>
          <a:p>
            <a:r>
              <a:rPr lang="en-US" dirty="0"/>
              <a:t>Then filter slips to right to do this whole processes again and again.</a:t>
            </a:r>
          </a:p>
          <a:p>
            <a:r>
              <a:rPr lang="en-US" dirty="0"/>
              <a:t> Usually filter slips one by one but it can be change according to your model and this slipping process is called ‘stride’. Bigger stride means smaller output. Sometimes stride value is increased to decrease output size and time.</a:t>
            </a:r>
            <a:endParaRPr lang="en-IN" dirty="0"/>
          </a:p>
        </p:txBody>
      </p:sp>
    </p:spTree>
    <p:extLst>
      <p:ext uri="{BB962C8B-B14F-4D97-AF65-F5344CB8AC3E}">
        <p14:creationId xmlns:p14="http://schemas.microsoft.com/office/powerpoint/2010/main" val="2086028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miro.medium.com/max/491/0*g55lEYL4tf8seMmc">
            <a:extLst>
              <a:ext uri="{FF2B5EF4-FFF2-40B4-BE49-F238E27FC236}">
                <a16:creationId xmlns:a16="http://schemas.microsoft.com/office/drawing/2014/main" id="{52371637-99CA-4521-A0A6-8719BE052D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6819" y="1508760"/>
            <a:ext cx="8154784" cy="38404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0094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757A5AE-0C5C-4313-B799-AC273F8A88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422400"/>
            <a:ext cx="4572000" cy="2590800"/>
          </a:xfrm>
          <a:prstGeom prst="rect">
            <a:avLst/>
          </a:prstGeom>
        </p:spPr>
      </p:pic>
    </p:spTree>
    <p:extLst>
      <p:ext uri="{BB962C8B-B14F-4D97-AF65-F5344CB8AC3E}">
        <p14:creationId xmlns:p14="http://schemas.microsoft.com/office/powerpoint/2010/main" val="2764049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s://sds-platform-private.s3-us-east-2.amazonaws.com/uploads/70_blog_image_8.png">
            <a:extLst>
              <a:ext uri="{FF2B5EF4-FFF2-40B4-BE49-F238E27FC236}">
                <a16:creationId xmlns:a16="http://schemas.microsoft.com/office/drawing/2014/main" id="{A72E555D-45C2-41F9-94EE-5D35F9B725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4795" y="937260"/>
            <a:ext cx="8248650" cy="38862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D110ECD-1C27-4687-9762-62F5439F15C0}"/>
              </a:ext>
            </a:extLst>
          </p:cNvPr>
          <p:cNvSpPr txBox="1"/>
          <p:nvPr/>
        </p:nvSpPr>
        <p:spPr>
          <a:xfrm>
            <a:off x="9783445" y="6400800"/>
            <a:ext cx="2011680" cy="246221"/>
          </a:xfrm>
          <a:prstGeom prst="rect">
            <a:avLst/>
          </a:prstGeom>
          <a:noFill/>
        </p:spPr>
        <p:txBody>
          <a:bodyPr wrap="square" rtlCol="0">
            <a:spAutoFit/>
          </a:bodyPr>
          <a:lstStyle/>
          <a:p>
            <a:r>
              <a:rPr lang="en-IN" sz="1000" dirty="0"/>
              <a:t>@</a:t>
            </a:r>
            <a:r>
              <a:rPr lang="en-IN" sz="1000" dirty="0" err="1"/>
              <a:t>SuperDataScience</a:t>
            </a:r>
            <a:r>
              <a:rPr lang="en-IN" sz="1000" dirty="0"/>
              <a:t> Team</a:t>
            </a:r>
          </a:p>
        </p:txBody>
      </p:sp>
    </p:spTree>
    <p:extLst>
      <p:ext uri="{BB962C8B-B14F-4D97-AF65-F5344CB8AC3E}">
        <p14:creationId xmlns:p14="http://schemas.microsoft.com/office/powerpoint/2010/main" val="4055017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sds-platform-private.s3-us-east-2.amazonaws.com/uploads/70_blog_image_7.png">
            <a:extLst>
              <a:ext uri="{FF2B5EF4-FFF2-40B4-BE49-F238E27FC236}">
                <a16:creationId xmlns:a16="http://schemas.microsoft.com/office/drawing/2014/main" id="{58E8043B-1483-463C-B8DE-F563AF96CC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3798" y="1220153"/>
            <a:ext cx="9520547" cy="461168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9EDB47D-9988-422C-BF27-E7FDB1FFFB54}"/>
              </a:ext>
            </a:extLst>
          </p:cNvPr>
          <p:cNvSpPr txBox="1"/>
          <p:nvPr/>
        </p:nvSpPr>
        <p:spPr>
          <a:xfrm>
            <a:off x="9783445" y="6400800"/>
            <a:ext cx="2011680" cy="246221"/>
          </a:xfrm>
          <a:prstGeom prst="rect">
            <a:avLst/>
          </a:prstGeom>
          <a:noFill/>
        </p:spPr>
        <p:txBody>
          <a:bodyPr wrap="square" rtlCol="0">
            <a:spAutoFit/>
          </a:bodyPr>
          <a:lstStyle/>
          <a:p>
            <a:r>
              <a:rPr lang="en-IN" sz="1000" dirty="0"/>
              <a:t>@</a:t>
            </a:r>
            <a:r>
              <a:rPr lang="en-IN" sz="1000" dirty="0" err="1"/>
              <a:t>SuperDataScience</a:t>
            </a:r>
            <a:r>
              <a:rPr lang="en-IN" sz="1000" dirty="0"/>
              <a:t> Team</a:t>
            </a:r>
          </a:p>
        </p:txBody>
      </p:sp>
    </p:spTree>
    <p:extLst>
      <p:ext uri="{BB962C8B-B14F-4D97-AF65-F5344CB8AC3E}">
        <p14:creationId xmlns:p14="http://schemas.microsoft.com/office/powerpoint/2010/main" val="3608708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sds-platform-private.s3-us-east-2.amazonaws.com/uploads/70_blog_image_6.png">
            <a:extLst>
              <a:ext uri="{FF2B5EF4-FFF2-40B4-BE49-F238E27FC236}">
                <a16:creationId xmlns:a16="http://schemas.microsoft.com/office/drawing/2014/main" id="{6869CF04-3D66-40FB-9D80-6DF6B05C91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3675" y="1111568"/>
            <a:ext cx="8248650" cy="40862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75B3314-6ED0-43CE-8A15-5D424AD79439}"/>
              </a:ext>
            </a:extLst>
          </p:cNvPr>
          <p:cNvSpPr txBox="1"/>
          <p:nvPr/>
        </p:nvSpPr>
        <p:spPr>
          <a:xfrm>
            <a:off x="9783445" y="6400800"/>
            <a:ext cx="2011680" cy="246221"/>
          </a:xfrm>
          <a:prstGeom prst="rect">
            <a:avLst/>
          </a:prstGeom>
          <a:noFill/>
        </p:spPr>
        <p:txBody>
          <a:bodyPr wrap="square" rtlCol="0">
            <a:spAutoFit/>
          </a:bodyPr>
          <a:lstStyle/>
          <a:p>
            <a:r>
              <a:rPr lang="en-IN" sz="1000" dirty="0"/>
              <a:t>@</a:t>
            </a:r>
            <a:r>
              <a:rPr lang="en-IN" sz="1000" dirty="0" err="1"/>
              <a:t>SuperDataScience</a:t>
            </a:r>
            <a:r>
              <a:rPr lang="en-IN" sz="1000" dirty="0"/>
              <a:t> Team</a:t>
            </a:r>
          </a:p>
        </p:txBody>
      </p:sp>
    </p:spTree>
    <p:extLst>
      <p:ext uri="{BB962C8B-B14F-4D97-AF65-F5344CB8AC3E}">
        <p14:creationId xmlns:p14="http://schemas.microsoft.com/office/powerpoint/2010/main" val="305693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D1E83-957E-4EE5-9667-246C65323B5F}"/>
              </a:ext>
            </a:extLst>
          </p:cNvPr>
          <p:cNvSpPr>
            <a:spLocks noGrp="1"/>
          </p:cNvSpPr>
          <p:nvPr>
            <p:ph type="title"/>
          </p:nvPr>
        </p:nvSpPr>
        <p:spPr/>
        <p:txBody>
          <a:bodyPr/>
          <a:lstStyle/>
          <a:p>
            <a:r>
              <a:rPr lang="en-US" dirty="0"/>
              <a:t>Padding is done to preserve input size.</a:t>
            </a:r>
            <a:endParaRPr lang="en-IN" dirty="0"/>
          </a:p>
        </p:txBody>
      </p:sp>
      <p:pic>
        <p:nvPicPr>
          <p:cNvPr id="5122" name="Picture 2" descr="https://miro.medium.com/max/395/0*qDCu-9NEBZ6oqpwz">
            <a:extLst>
              <a:ext uri="{FF2B5EF4-FFF2-40B4-BE49-F238E27FC236}">
                <a16:creationId xmlns:a16="http://schemas.microsoft.com/office/drawing/2014/main" id="{FE58DEB7-AFA9-4FF5-8058-25CE20EEB7F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69782" y="2195512"/>
            <a:ext cx="3878192" cy="3819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1119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B9944-E0FB-4103-B6CA-8DCABAF93F68}"/>
              </a:ext>
            </a:extLst>
          </p:cNvPr>
          <p:cNvSpPr>
            <a:spLocks noGrp="1"/>
          </p:cNvSpPr>
          <p:nvPr>
            <p:ph type="title"/>
          </p:nvPr>
        </p:nvSpPr>
        <p:spPr/>
        <p:txBody>
          <a:bodyPr/>
          <a:lstStyle/>
          <a:p>
            <a:r>
              <a:rPr lang="en-IN" dirty="0"/>
              <a:t>Pooling</a:t>
            </a:r>
          </a:p>
        </p:txBody>
      </p:sp>
      <p:sp>
        <p:nvSpPr>
          <p:cNvPr id="3" name="Content Placeholder 2">
            <a:extLst>
              <a:ext uri="{FF2B5EF4-FFF2-40B4-BE49-F238E27FC236}">
                <a16:creationId xmlns:a16="http://schemas.microsoft.com/office/drawing/2014/main" id="{8DF22518-6953-4D97-9115-7E79DD6D9387}"/>
              </a:ext>
            </a:extLst>
          </p:cNvPr>
          <p:cNvSpPr>
            <a:spLocks noGrp="1"/>
          </p:cNvSpPr>
          <p:nvPr>
            <p:ph idx="1"/>
          </p:nvPr>
        </p:nvSpPr>
        <p:spPr>
          <a:xfrm>
            <a:off x="838200" y="1446848"/>
            <a:ext cx="10114280" cy="2695022"/>
          </a:xfrm>
        </p:spPr>
        <p:txBody>
          <a:bodyPr/>
          <a:lstStyle/>
          <a:p>
            <a:r>
              <a:rPr lang="en-US" dirty="0"/>
              <a:t>This layer is used for reducing parameters and computing process.</a:t>
            </a:r>
          </a:p>
          <a:p>
            <a:r>
              <a:rPr lang="en-US" dirty="0"/>
              <a:t>summarizes the features present in a region of the feature map generated by a convolution layer. </a:t>
            </a:r>
          </a:p>
          <a:p>
            <a:r>
              <a:rPr lang="en-US" dirty="0"/>
              <a:t>adds a small amount of translation invariance </a:t>
            </a:r>
            <a:endParaRPr lang="en-IN" dirty="0"/>
          </a:p>
        </p:txBody>
      </p:sp>
      <p:pic>
        <p:nvPicPr>
          <p:cNvPr id="9218" name="Picture 2" descr="https://miro.medium.com/max/854/0*0jDjxzEolApgABsz.jpg">
            <a:extLst>
              <a:ext uri="{FF2B5EF4-FFF2-40B4-BE49-F238E27FC236}">
                <a16:creationId xmlns:a16="http://schemas.microsoft.com/office/drawing/2014/main" id="{0AF123E8-C9E7-4035-81E0-B0E84F0A12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4458" y="3566795"/>
            <a:ext cx="3356733" cy="2926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56320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8D4CD-4484-4E23-940E-546D6774620D}"/>
              </a:ext>
            </a:extLst>
          </p:cNvPr>
          <p:cNvSpPr>
            <a:spLocks noGrp="1"/>
          </p:cNvSpPr>
          <p:nvPr>
            <p:ph type="title"/>
          </p:nvPr>
        </p:nvSpPr>
        <p:spPr/>
        <p:txBody>
          <a:bodyPr/>
          <a:lstStyle/>
          <a:p>
            <a:r>
              <a:rPr lang="en-IN" dirty="0"/>
              <a:t>Flattening</a:t>
            </a:r>
          </a:p>
        </p:txBody>
      </p:sp>
      <p:sp>
        <p:nvSpPr>
          <p:cNvPr id="3" name="Content Placeholder 2">
            <a:extLst>
              <a:ext uri="{FF2B5EF4-FFF2-40B4-BE49-F238E27FC236}">
                <a16:creationId xmlns:a16="http://schemas.microsoft.com/office/drawing/2014/main" id="{E6517061-20F5-420C-86C4-7CBDC3BD4EC8}"/>
              </a:ext>
            </a:extLst>
          </p:cNvPr>
          <p:cNvSpPr>
            <a:spLocks noGrp="1"/>
          </p:cNvSpPr>
          <p:nvPr>
            <p:ph idx="1"/>
          </p:nvPr>
        </p:nvSpPr>
        <p:spPr/>
        <p:txBody>
          <a:bodyPr/>
          <a:lstStyle/>
          <a:p>
            <a:r>
              <a:rPr lang="en-US" dirty="0"/>
              <a:t>flattening is taking matrix that came from convolutional and pooling processes and turn it into one dimensional array</a:t>
            </a:r>
          </a:p>
          <a:p>
            <a:r>
              <a:rPr lang="en-US" dirty="0"/>
              <a:t>because input of fully-connected layer of ANN </a:t>
            </a:r>
          </a:p>
          <a:p>
            <a:pPr marL="0" indent="0">
              <a:buNone/>
            </a:pPr>
            <a:r>
              <a:rPr lang="en-US" dirty="0"/>
              <a:t>consist of one dimensional array</a:t>
            </a:r>
            <a:endParaRPr lang="en-IN" dirty="0"/>
          </a:p>
        </p:txBody>
      </p:sp>
      <p:pic>
        <p:nvPicPr>
          <p:cNvPr id="5" name="Picture 2" descr="https://miro.medium.com/proxy/1*Lzx2pNLpHjGTKcofsaSH1g.png">
            <a:extLst>
              <a:ext uri="{FF2B5EF4-FFF2-40B4-BE49-F238E27FC236}">
                <a16:creationId xmlns:a16="http://schemas.microsoft.com/office/drawing/2014/main" id="{77835707-0C91-4D9E-80A1-7686C15882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97689" y="3270141"/>
            <a:ext cx="3251946" cy="2681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07303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76A34-6E9B-4E35-B309-4F7A4C1A8E5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6A5C5E8-82E1-4F9A-8A15-9396C6F71C1E}"/>
              </a:ext>
            </a:extLst>
          </p:cNvPr>
          <p:cNvSpPr>
            <a:spLocks noGrp="1"/>
          </p:cNvSpPr>
          <p:nvPr>
            <p:ph idx="1"/>
          </p:nvPr>
        </p:nvSpPr>
        <p:spPr/>
        <p:txBody>
          <a:bodyPr/>
          <a:lstStyle/>
          <a:p>
            <a:r>
              <a:rPr lang="en-IN" dirty="0"/>
              <a:t>Let’s build our first CNN based classification </a:t>
            </a:r>
          </a:p>
        </p:txBody>
      </p:sp>
    </p:spTree>
    <p:extLst>
      <p:ext uri="{BB962C8B-B14F-4D97-AF65-F5344CB8AC3E}">
        <p14:creationId xmlns:p14="http://schemas.microsoft.com/office/powerpoint/2010/main" val="7996322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552E3-4685-429D-81C3-7667A426EE9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21AF4EA-744A-4768-865D-14C929B5C2B2}"/>
              </a:ext>
            </a:extLst>
          </p:cNvPr>
          <p:cNvSpPr>
            <a:spLocks noGrp="1"/>
          </p:cNvSpPr>
          <p:nvPr>
            <p:ph idx="1"/>
          </p:nvPr>
        </p:nvSpPr>
        <p:spPr/>
        <p:txBody>
          <a:bodyPr/>
          <a:lstStyle/>
          <a:p>
            <a:r>
              <a:rPr lang="en-US" dirty="0"/>
              <a:t># explore image as series of numbers</a:t>
            </a:r>
          </a:p>
          <a:p>
            <a:r>
              <a:rPr lang="en-US"/>
              <a:t>CV_0</a:t>
            </a:r>
            <a:endParaRPr lang="en-IN" dirty="0"/>
          </a:p>
        </p:txBody>
      </p:sp>
    </p:spTree>
    <p:extLst>
      <p:ext uri="{BB962C8B-B14F-4D97-AF65-F5344CB8AC3E}">
        <p14:creationId xmlns:p14="http://schemas.microsoft.com/office/powerpoint/2010/main" val="869210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36644-97FF-4EC1-A145-EA5AB278290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D2D3004-E743-4CD6-85D6-E798CF6B2F85}"/>
              </a:ext>
            </a:extLst>
          </p:cNvPr>
          <p:cNvSpPr>
            <a:spLocks noGrp="1"/>
          </p:cNvSpPr>
          <p:nvPr>
            <p:ph idx="1"/>
          </p:nvPr>
        </p:nvSpPr>
        <p:spPr/>
        <p:txBody>
          <a:bodyPr/>
          <a:lstStyle/>
          <a:p>
            <a:endParaRPr lang="en-IN"/>
          </a:p>
        </p:txBody>
      </p:sp>
    </p:spTree>
    <p:extLst>
      <p:ext uri="{BB962C8B-B14F-4D97-AF65-F5344CB8AC3E}">
        <p14:creationId xmlns:p14="http://schemas.microsoft.com/office/powerpoint/2010/main" val="41083481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626</TotalTime>
  <Words>255</Words>
  <Application>Microsoft Office PowerPoint</Application>
  <PresentationFormat>Widescreen</PresentationFormat>
  <Paragraphs>31</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PowerPoint Presentation</vt:lpstr>
      <vt:lpstr>Convolutional Neural Network (CNN or ConvNet)</vt:lpstr>
      <vt:lpstr>PowerPoint Presentation</vt:lpstr>
      <vt:lpstr>Convolution process </vt:lpstr>
      <vt:lpstr>PowerPoint Presentation</vt:lpstr>
      <vt:lpstr>PowerPoint Presentation</vt:lpstr>
      <vt:lpstr>PowerPoint Presentation</vt:lpstr>
      <vt:lpstr>PowerPoint Presentation</vt:lpstr>
      <vt:lpstr>PowerPoint Presentation</vt:lpstr>
      <vt:lpstr>Padding is done to preserve input size.</vt:lpstr>
      <vt:lpstr>Pooling</vt:lpstr>
      <vt:lpstr>Flattening</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Abhishek Srivastava</dc:creator>
  <cp:lastModifiedBy>Abhishek Srivastava</cp:lastModifiedBy>
  <cp:revision>24</cp:revision>
  <dcterms:created xsi:type="dcterms:W3CDTF">2022-11-08T07:39:13Z</dcterms:created>
  <dcterms:modified xsi:type="dcterms:W3CDTF">2024-05-03T17:26:51Z</dcterms:modified>
</cp:coreProperties>
</file>