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89" r:id="rId7"/>
    <p:sldId id="262" r:id="rId8"/>
    <p:sldId id="265" r:id="rId9"/>
    <p:sldId id="266" r:id="rId10"/>
    <p:sldId id="267" r:id="rId11"/>
    <p:sldId id="292" r:id="rId12"/>
    <p:sldId id="293" r:id="rId13"/>
    <p:sldId id="268" r:id="rId14"/>
    <p:sldId id="295" r:id="rId15"/>
    <p:sldId id="270" r:id="rId16"/>
    <p:sldId id="302" r:id="rId17"/>
    <p:sldId id="271" r:id="rId18"/>
    <p:sldId id="287" r:id="rId19"/>
    <p:sldId id="303" r:id="rId20"/>
    <p:sldId id="304" r:id="rId21"/>
    <p:sldId id="305" r:id="rId22"/>
    <p:sldId id="29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74DC3074-F44C-4E6B-98F2-D0B10B1C34AC}"/>
    <pc:docChg chg="modSld">
      <pc:chgData name="Kaveri Krishnan" userId="b7c3e7e8-bc1d-4623-be8e-3cf7f79f0877" providerId="ADAL" clId="{74DC3074-F44C-4E6B-98F2-D0B10B1C34AC}" dt="2022-08-16T05:13:29.528" v="5" actId="20577"/>
      <pc:docMkLst>
        <pc:docMk/>
      </pc:docMkLst>
      <pc:sldChg chg="modSp mod">
        <pc:chgData name="Kaveri Krishnan" userId="b7c3e7e8-bc1d-4623-be8e-3cf7f79f0877" providerId="ADAL" clId="{74DC3074-F44C-4E6B-98F2-D0B10B1C34AC}" dt="2022-08-16T05:13:29.528" v="5" actId="20577"/>
        <pc:sldMkLst>
          <pc:docMk/>
          <pc:sldMk cId="2489808774" sldId="256"/>
        </pc:sldMkLst>
        <pc:spChg chg="mod">
          <ac:chgData name="Kaveri Krishnan" userId="b7c3e7e8-bc1d-4623-be8e-3cf7f79f0877" providerId="ADAL" clId="{74DC3074-F44C-4E6B-98F2-D0B10B1C34AC}" dt="2022-08-16T05:13:29.528" v="5" actId="20577"/>
          <ac:spMkLst>
            <pc:docMk/>
            <pc:sldMk cId="2489808774" sldId="256"/>
            <ac:spMk id="3" creationId="{7C8F6F49-5177-497B-BB52-A0624C422585}"/>
          </ac:spMkLst>
        </pc:spChg>
      </pc:sldChg>
    </pc:docChg>
  </pc:docChgLst>
  <pc:docChgLst>
    <pc:chgData name="Kaveri Krishnan" userId="b7c3e7e8-bc1d-4623-be8e-3cf7f79f0877" providerId="ADAL" clId="{05597E21-FD9A-4A4F-AF95-65EBC9DA8A84}"/>
    <pc:docChg chg="custSel modSld">
      <pc:chgData name="Kaveri Krishnan" userId="b7c3e7e8-bc1d-4623-be8e-3cf7f79f0877" providerId="ADAL" clId="{05597E21-FD9A-4A4F-AF95-65EBC9DA8A84}" dt="2024-09-28T10:28:59.868" v="0" actId="478"/>
      <pc:docMkLst>
        <pc:docMk/>
      </pc:docMkLst>
      <pc:sldChg chg="delSp mod">
        <pc:chgData name="Kaveri Krishnan" userId="b7c3e7e8-bc1d-4623-be8e-3cf7f79f0877" providerId="ADAL" clId="{05597E21-FD9A-4A4F-AF95-65EBC9DA8A84}" dt="2024-09-28T10:28:59.868" v="0" actId="478"/>
        <pc:sldMkLst>
          <pc:docMk/>
          <pc:sldMk cId="4182310015" sldId="266"/>
        </pc:sldMkLst>
        <pc:inkChg chg="del">
          <ac:chgData name="Kaveri Krishnan" userId="b7c3e7e8-bc1d-4623-be8e-3cf7f79f0877" providerId="ADAL" clId="{05597E21-FD9A-4A4F-AF95-65EBC9DA8A84}" dt="2024-09-28T10:28:59.868" v="0" actId="478"/>
          <ac:inkMkLst>
            <pc:docMk/>
            <pc:sldMk cId="4182310015" sldId="266"/>
            <ac:inkMk id="6" creationId="{361974C0-79EC-1CA8-2195-19D8C6A6CB79}"/>
          </ac:inkMkLst>
        </pc:inkChg>
      </pc:sldChg>
    </pc:docChg>
  </pc:docChgLst>
  <pc:docChgLst>
    <pc:chgData name="Kaveri Krishnan" userId="b7c3e7e8-bc1d-4623-be8e-3cf7f79f0877" providerId="ADAL" clId="{6360FF18-28FA-4956-ABEC-4FD47380BCBA}"/>
    <pc:docChg chg="undo custSel addSld delSld modSld">
      <pc:chgData name="Kaveri Krishnan" userId="b7c3e7e8-bc1d-4623-be8e-3cf7f79f0877" providerId="ADAL" clId="{6360FF18-28FA-4956-ABEC-4FD47380BCBA}" dt="2024-02-21T10:58:15.413" v="16" actId="1076"/>
      <pc:docMkLst>
        <pc:docMk/>
      </pc:docMkLst>
      <pc:sldChg chg="mod modShow">
        <pc:chgData name="Kaveri Krishnan" userId="b7c3e7e8-bc1d-4623-be8e-3cf7f79f0877" providerId="ADAL" clId="{6360FF18-28FA-4956-ABEC-4FD47380BCBA}" dt="2024-02-10T10:33:53.936" v="0" actId="729"/>
        <pc:sldMkLst>
          <pc:docMk/>
          <pc:sldMk cId="1903213092" sldId="261"/>
        </pc:sldMkLst>
      </pc:sldChg>
      <pc:sldChg chg="mod modShow">
        <pc:chgData name="Kaveri Krishnan" userId="b7c3e7e8-bc1d-4623-be8e-3cf7f79f0877" providerId="ADAL" clId="{6360FF18-28FA-4956-ABEC-4FD47380BCBA}" dt="2024-02-10T10:37:01.714" v="11" actId="729"/>
        <pc:sldMkLst>
          <pc:docMk/>
          <pc:sldMk cId="3287714716" sldId="263"/>
        </pc:sldMkLst>
      </pc:sldChg>
      <pc:sldChg chg="mod modShow">
        <pc:chgData name="Kaveri Krishnan" userId="b7c3e7e8-bc1d-4623-be8e-3cf7f79f0877" providerId="ADAL" clId="{6360FF18-28FA-4956-ABEC-4FD47380BCBA}" dt="2024-02-10T10:37:04.873" v="12" actId="729"/>
        <pc:sldMkLst>
          <pc:docMk/>
          <pc:sldMk cId="502809386" sldId="264"/>
        </pc:sldMkLst>
      </pc:sldChg>
      <pc:sldChg chg="modSp mod">
        <pc:chgData name="Kaveri Krishnan" userId="b7c3e7e8-bc1d-4623-be8e-3cf7f79f0877" providerId="ADAL" clId="{6360FF18-28FA-4956-ABEC-4FD47380BCBA}" dt="2024-02-21T10:58:15.413" v="16" actId="1076"/>
        <pc:sldMkLst>
          <pc:docMk/>
          <pc:sldMk cId="3044163519" sldId="265"/>
        </pc:sldMkLst>
        <pc:graphicFrameChg chg="mod">
          <ac:chgData name="Kaveri Krishnan" userId="b7c3e7e8-bc1d-4623-be8e-3cf7f79f0877" providerId="ADAL" clId="{6360FF18-28FA-4956-ABEC-4FD47380BCBA}" dt="2024-02-21T10:58:15.413" v="16" actId="1076"/>
          <ac:graphicFrameMkLst>
            <pc:docMk/>
            <pc:sldMk cId="3044163519" sldId="265"/>
            <ac:graphicFrameMk id="5" creationId="{5815A972-9046-407A-8883-597667186494}"/>
          </ac:graphicFrameMkLst>
        </pc:graphicFrameChg>
      </pc:sldChg>
      <pc:sldChg chg="addSp delSp modSp mod addAnim delAnim modAnim">
        <pc:chgData name="Kaveri Krishnan" userId="b7c3e7e8-bc1d-4623-be8e-3cf7f79f0877" providerId="ADAL" clId="{6360FF18-28FA-4956-ABEC-4FD47380BCBA}" dt="2024-02-10T10:36:36.497" v="9" actId="33423"/>
        <pc:sldMkLst>
          <pc:docMk/>
          <pc:sldMk cId="4182310015" sldId="266"/>
        </pc:sldMkLst>
        <pc:spChg chg="add del">
          <ac:chgData name="Kaveri Krishnan" userId="b7c3e7e8-bc1d-4623-be8e-3cf7f79f0877" providerId="ADAL" clId="{6360FF18-28FA-4956-ABEC-4FD47380BCBA}" dt="2024-02-10T10:36:36.497" v="9" actId="33423"/>
          <ac:spMkLst>
            <pc:docMk/>
            <pc:sldMk cId="4182310015" sldId="266"/>
            <ac:spMk id="5" creationId="{EC2DFE3C-6E47-4ED6-B166-9855311BB26E}"/>
          </ac:spMkLst>
        </pc:spChg>
        <pc:graphicFrameChg chg="add del mod replId">
          <ac:chgData name="Kaveri Krishnan" userId="b7c3e7e8-bc1d-4623-be8e-3cf7f79f0877" providerId="ADAL" clId="{6360FF18-28FA-4956-ABEC-4FD47380BCBA}" dt="2024-02-10T10:36:36.497" v="9" actId="33423"/>
          <ac:graphicFrameMkLst>
            <pc:docMk/>
            <pc:sldMk cId="4182310015" sldId="266"/>
            <ac:graphicFrameMk id="5" creationId="{EC2DFE3C-6E47-4ED6-B166-9855311BB26E}"/>
          </ac:graphicFrameMkLst>
        </pc:graphicFrameChg>
      </pc:sldChg>
      <pc:sldChg chg="del">
        <pc:chgData name="Kaveri Krishnan" userId="b7c3e7e8-bc1d-4623-be8e-3cf7f79f0877" providerId="ADAL" clId="{6360FF18-28FA-4956-ABEC-4FD47380BCBA}" dt="2024-02-10T10:40:14.195" v="13" actId="47"/>
        <pc:sldMkLst>
          <pc:docMk/>
          <pc:sldMk cId="4083012936" sldId="291"/>
        </pc:sldMkLst>
      </pc:sldChg>
      <pc:sldChg chg="del">
        <pc:chgData name="Kaveri Krishnan" userId="b7c3e7e8-bc1d-4623-be8e-3cf7f79f0877" providerId="ADAL" clId="{6360FF18-28FA-4956-ABEC-4FD47380BCBA}" dt="2024-02-10T10:41:05.238" v="14" actId="47"/>
        <pc:sldMkLst>
          <pc:docMk/>
          <pc:sldMk cId="1110137902" sldId="294"/>
        </pc:sldMkLst>
      </pc:sldChg>
      <pc:sldChg chg="del">
        <pc:chgData name="Kaveri Krishnan" userId="b7c3e7e8-bc1d-4623-be8e-3cf7f79f0877" providerId="ADAL" clId="{6360FF18-28FA-4956-ABEC-4FD47380BCBA}" dt="2024-02-10T10:41:44.244" v="15" actId="47"/>
        <pc:sldMkLst>
          <pc:docMk/>
          <pc:sldMk cId="30323805" sldId="301"/>
        </pc:sldMkLst>
      </pc:sldChg>
      <pc:sldChg chg="new add del">
        <pc:chgData name="Kaveri Krishnan" userId="b7c3e7e8-bc1d-4623-be8e-3cf7f79f0877" providerId="ADAL" clId="{6360FF18-28FA-4956-ABEC-4FD47380BCBA}" dt="2024-02-10T10:36:40.600" v="10" actId="47"/>
        <pc:sldMkLst>
          <pc:docMk/>
          <pc:sldMk cId="2318512531" sldId="303"/>
        </pc:sldMkLst>
      </pc:sldChg>
    </pc:docChg>
  </pc:docChgLst>
  <pc:docChgLst>
    <pc:chgData name="Kaveri Krishnan" userId="b7c3e7e8-bc1d-4623-be8e-3cf7f79f0877" providerId="ADAL" clId="{6C13E78C-A09F-48ED-B951-07131924E8F1}"/>
    <pc:docChg chg="undo redo custSel addSld delSld modSld">
      <pc:chgData name="Kaveri Krishnan" userId="b7c3e7e8-bc1d-4623-be8e-3cf7f79f0877" providerId="ADAL" clId="{6C13E78C-A09F-48ED-B951-07131924E8F1}" dt="2024-05-26T09:16:30.133" v="217"/>
      <pc:docMkLst>
        <pc:docMk/>
      </pc:docMkLst>
      <pc:sldChg chg="del">
        <pc:chgData name="Kaveri Krishnan" userId="b7c3e7e8-bc1d-4623-be8e-3cf7f79f0877" providerId="ADAL" clId="{6C13E78C-A09F-48ED-B951-07131924E8F1}" dt="2024-05-21T04:59:50.641" v="0" actId="47"/>
        <pc:sldMkLst>
          <pc:docMk/>
          <pc:sldMk cId="1903213092" sldId="261"/>
        </pc:sldMkLst>
      </pc:sldChg>
      <pc:sldChg chg="del">
        <pc:chgData name="Kaveri Krishnan" userId="b7c3e7e8-bc1d-4623-be8e-3cf7f79f0877" providerId="ADAL" clId="{6C13E78C-A09F-48ED-B951-07131924E8F1}" dt="2024-05-25T12:30:57.316" v="215" actId="47"/>
        <pc:sldMkLst>
          <pc:docMk/>
          <pc:sldMk cId="3287714716" sldId="263"/>
        </pc:sldMkLst>
      </pc:sldChg>
      <pc:sldChg chg="del">
        <pc:chgData name="Kaveri Krishnan" userId="b7c3e7e8-bc1d-4623-be8e-3cf7f79f0877" providerId="ADAL" clId="{6C13E78C-A09F-48ED-B951-07131924E8F1}" dt="2024-05-25T12:30:58.620" v="216" actId="47"/>
        <pc:sldMkLst>
          <pc:docMk/>
          <pc:sldMk cId="502809386" sldId="264"/>
        </pc:sldMkLst>
      </pc:sldChg>
      <pc:sldChg chg="addSp">
        <pc:chgData name="Kaveri Krishnan" userId="b7c3e7e8-bc1d-4623-be8e-3cf7f79f0877" providerId="ADAL" clId="{6C13E78C-A09F-48ED-B951-07131924E8F1}" dt="2024-05-26T09:16:30.133" v="217"/>
        <pc:sldMkLst>
          <pc:docMk/>
          <pc:sldMk cId="4182310015" sldId="266"/>
        </pc:sldMkLst>
        <pc:inkChg chg="add">
          <ac:chgData name="Kaveri Krishnan" userId="b7c3e7e8-bc1d-4623-be8e-3cf7f79f0877" providerId="ADAL" clId="{6C13E78C-A09F-48ED-B951-07131924E8F1}" dt="2024-05-26T09:16:30.133" v="217"/>
          <ac:inkMkLst>
            <pc:docMk/>
            <pc:sldMk cId="4182310015" sldId="266"/>
            <ac:inkMk id="6" creationId="{361974C0-79EC-1CA8-2195-19D8C6A6CB79}"/>
          </ac:inkMkLst>
        </pc:inkChg>
      </pc:sldChg>
      <pc:sldChg chg="modSp new mod">
        <pc:chgData name="Kaveri Krishnan" userId="b7c3e7e8-bc1d-4623-be8e-3cf7f79f0877" providerId="ADAL" clId="{6C13E78C-A09F-48ED-B951-07131924E8F1}" dt="2024-05-25T06:26:43.658" v="92" actId="20577"/>
        <pc:sldMkLst>
          <pc:docMk/>
          <pc:sldMk cId="2880660319" sldId="303"/>
        </pc:sldMkLst>
        <pc:spChg chg="mod">
          <ac:chgData name="Kaveri Krishnan" userId="b7c3e7e8-bc1d-4623-be8e-3cf7f79f0877" providerId="ADAL" clId="{6C13E78C-A09F-48ED-B951-07131924E8F1}" dt="2024-05-25T06:24:43.712" v="27" actId="20577"/>
          <ac:spMkLst>
            <pc:docMk/>
            <pc:sldMk cId="2880660319" sldId="303"/>
            <ac:spMk id="2" creationId="{BB37A044-5FA8-70B9-ABD9-8F5B806D2432}"/>
          </ac:spMkLst>
        </pc:spChg>
        <pc:spChg chg="mod">
          <ac:chgData name="Kaveri Krishnan" userId="b7c3e7e8-bc1d-4623-be8e-3cf7f79f0877" providerId="ADAL" clId="{6C13E78C-A09F-48ED-B951-07131924E8F1}" dt="2024-05-25T06:26:43.658" v="92" actId="20577"/>
          <ac:spMkLst>
            <pc:docMk/>
            <pc:sldMk cId="2880660319" sldId="303"/>
            <ac:spMk id="3" creationId="{C9A47B79-B70D-4A51-9495-4D38BD1A6CB0}"/>
          </ac:spMkLst>
        </pc:spChg>
      </pc:sldChg>
      <pc:sldChg chg="addSp delSp modSp new mod setBg">
        <pc:chgData name="Kaveri Krishnan" userId="b7c3e7e8-bc1d-4623-be8e-3cf7f79f0877" providerId="ADAL" clId="{6C13E78C-A09F-48ED-B951-07131924E8F1}" dt="2024-05-25T06:29:12.570" v="205" actId="27614"/>
        <pc:sldMkLst>
          <pc:docMk/>
          <pc:sldMk cId="1025289405" sldId="304"/>
        </pc:sldMkLst>
        <pc:spChg chg="del">
          <ac:chgData name="Kaveri Krishnan" userId="b7c3e7e8-bc1d-4623-be8e-3cf7f79f0877" providerId="ADAL" clId="{6C13E78C-A09F-48ED-B951-07131924E8F1}" dt="2024-05-25T06:28:53.674" v="202" actId="478"/>
          <ac:spMkLst>
            <pc:docMk/>
            <pc:sldMk cId="1025289405" sldId="304"/>
            <ac:spMk id="2" creationId="{886AA45F-AFF7-ED01-F1C6-877F521F3A72}"/>
          </ac:spMkLst>
        </pc:spChg>
        <pc:spChg chg="del mod">
          <ac:chgData name="Kaveri Krishnan" userId="b7c3e7e8-bc1d-4623-be8e-3cf7f79f0877" providerId="ADAL" clId="{6C13E78C-A09F-48ED-B951-07131924E8F1}" dt="2024-05-25T06:28:56.159" v="203" actId="478"/>
          <ac:spMkLst>
            <pc:docMk/>
            <pc:sldMk cId="1025289405" sldId="304"/>
            <ac:spMk id="3" creationId="{44CC9296-F001-061F-EA72-FA58E15C8E12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0" creationId="{C2579DAE-C141-48DB-810E-C070C300819E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2" creationId="{02FD90C3-6350-4D5B-9738-6E94EDF30F74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4" creationId="{41497DE5-0939-4D1D-9350-0C5E1B209C68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6" creationId="{5CCC70ED-6C63-4537-B7EB-51990D6C0A6F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8" creationId="{B76E24C1-2968-40DC-A36E-F6B85F0F0752}"/>
          </ac:spMkLst>
        </pc:spChg>
        <pc:picChg chg="add mod">
          <ac:chgData name="Kaveri Krishnan" userId="b7c3e7e8-bc1d-4623-be8e-3cf7f79f0877" providerId="ADAL" clId="{6C13E78C-A09F-48ED-B951-07131924E8F1}" dt="2024-05-25T06:29:12.570" v="205" actId="27614"/>
          <ac:picMkLst>
            <pc:docMk/>
            <pc:sldMk cId="1025289405" sldId="304"/>
            <ac:picMk id="5" creationId="{EE6A58DA-131D-F7BA-29B8-C417CA99447E}"/>
          </ac:picMkLst>
        </pc:picChg>
      </pc:sldChg>
      <pc:sldChg chg="addSp delSp modSp new mod setBg">
        <pc:chgData name="Kaveri Krishnan" userId="b7c3e7e8-bc1d-4623-be8e-3cf7f79f0877" providerId="ADAL" clId="{6C13E78C-A09F-48ED-B951-07131924E8F1}" dt="2024-05-25T06:30:23.603" v="214" actId="26606"/>
        <pc:sldMkLst>
          <pc:docMk/>
          <pc:sldMk cId="2117465867" sldId="305"/>
        </pc:sldMkLst>
        <pc:spChg chg="add del">
          <ac:chgData name="Kaveri Krishnan" userId="b7c3e7e8-bc1d-4623-be8e-3cf7f79f0877" providerId="ADAL" clId="{6C13E78C-A09F-48ED-B951-07131924E8F1}" dt="2024-05-25T06:30:19.314" v="212" actId="478"/>
          <ac:spMkLst>
            <pc:docMk/>
            <pc:sldMk cId="2117465867" sldId="305"/>
            <ac:spMk id="2" creationId="{712DF7CA-8B8D-CD15-E4D6-511A0FB50F92}"/>
          </ac:spMkLst>
        </pc:spChg>
        <pc:spChg chg="add del">
          <ac:chgData name="Kaveri Krishnan" userId="b7c3e7e8-bc1d-4623-be8e-3cf7f79f0877" providerId="ADAL" clId="{6C13E78C-A09F-48ED-B951-07131924E8F1}" dt="2024-05-25T06:30:16.861" v="211" actId="478"/>
          <ac:spMkLst>
            <pc:docMk/>
            <pc:sldMk cId="2117465867" sldId="305"/>
            <ac:spMk id="3" creationId="{B404DFBA-50F1-1923-EF8F-A068145FAE81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2" creationId="{C2579DAE-C141-48DB-810E-C070C300819E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4" creationId="{02FD90C3-6350-4D5B-9738-6E94EDF30F74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6" creationId="{41497DE5-0939-4D1D-9350-0C5E1B209C68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8" creationId="{5CCC70ED-6C63-4537-B7EB-51990D6C0A6F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20" creationId="{B76E24C1-2968-40DC-A36E-F6B85F0F0752}"/>
          </ac:spMkLst>
        </pc:spChg>
        <pc:picChg chg="add del mod ord">
          <ac:chgData name="Kaveri Krishnan" userId="b7c3e7e8-bc1d-4623-be8e-3cf7f79f0877" providerId="ADAL" clId="{6C13E78C-A09F-48ED-B951-07131924E8F1}" dt="2024-05-25T06:30:14.742" v="210" actId="22"/>
          <ac:picMkLst>
            <pc:docMk/>
            <pc:sldMk cId="2117465867" sldId="305"/>
            <ac:picMk id="5" creationId="{747BF5A4-DA56-4BBD-923C-B2E886D879F2}"/>
          </ac:picMkLst>
        </pc:picChg>
        <pc:picChg chg="add mod">
          <ac:chgData name="Kaveri Krishnan" userId="b7c3e7e8-bc1d-4623-be8e-3cf7f79f0877" providerId="ADAL" clId="{6C13E78C-A09F-48ED-B951-07131924E8F1}" dt="2024-05-25T06:30:23.603" v="214" actId="26606"/>
          <ac:picMkLst>
            <pc:docMk/>
            <pc:sldMk cId="2117465867" sldId="305"/>
            <ac:picMk id="7" creationId="{C78A889B-25F4-0B74-2E12-75E19E7ADF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5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919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41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26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86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11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34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09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35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78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89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81EBD0-A800-43C2-9295-D7C49BF795BE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0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45CA-2FF6-4EB1-9C48-821813796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Capital Asset Pricing Model</a:t>
            </a:r>
            <a:br>
              <a:rPr lang="en-US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80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DC2C8-C7CA-4FE3-A6DB-2056E58C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Asset Pricing Model (CAPM)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ADFFF-F269-4C3E-8B43-52F3E8BD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equilibrium model that underlies all modern financial theory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gives us a precise prediction of the relationship that we should observe between the risk of an asset and its expected return.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using principles of diversification with simplified assumptions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Markowitz, Sharpe, Lintner and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researchers credited with its development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9159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DCA4-A625-40DA-AB2A-AB276754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8BE66-8349-4840-9F62-42D27885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optimize portfolios a la Markowitz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use identical input list for efficient frontier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risk-free rate, tangent CAL and risky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is aggregation of all risky portfolios and has same weights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289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361F-0E43-4A7F-878D-0FE9B2A2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Equilibrium Conditions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E0D3-18A7-4436-B716-7F8C79233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investors will hold the same portfolio for risky assets – market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contains all securities and the proportion of each security is its market value as a percentage of total market value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61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2FE5-079A-4DFA-A6B2-624B5DBC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Efficient Frontier and the Capital Market Line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AA814D-F036-48E9-A12C-A08A341C4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7441" y="1859281"/>
            <a:ext cx="4958080" cy="38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10C6-AC96-4EAE-AF98-FAFC2AC5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9433F-0FFC-4269-8878-159E20A85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we aggregate, the portfolios of all individual investors, lending and borrowing will cancel out (because each lender has a corresponding borrower), and the value of the aggregate risky portfolio will equal the entire wealth of the economy.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market portfolio, M.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 of each stock in this portfolio equals the market value of the stock divided by the sum of market value of all stocks.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weight of GE stock, in each common risky portfolio is 1%, then GE also will constitute 1% of the market portfolio.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3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47E43-31A1-4F56-AADD-54BAD06E2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and Risk For Individual Securities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E2CD-3CD7-4923-B595-F6F16CBAB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on individual securities is a function of the individual security’s contribution to the risk of the market portfolio.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security’s risk premium is a function of the covariance of returns with the assets that make up the market portfolio.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319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9DF70-1D45-42B7-A8AD-CCBA3778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1690-6E26-4F6D-96C6-C6979F83D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for GE: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Restating, we obtain: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F557CB0C-F18F-4F1B-ACF9-5F2AAAA0A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1" y="2535873"/>
            <a:ext cx="10312400" cy="123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5815A972-9046-407A-8883-5976671864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848914"/>
              </p:ext>
            </p:extLst>
          </p:nvPr>
        </p:nvGraphicFramePr>
        <p:xfrm>
          <a:off x="3072920" y="4881880"/>
          <a:ext cx="44592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65300" imgH="241300" progId="Equation.3">
                  <p:embed/>
                </p:oleObj>
              </mc:Choice>
              <mc:Fallback>
                <p:oleObj name="Equation" r:id="rId3" imgW="1765300" imgH="241300" progId="Equation.3">
                  <p:embed/>
                  <p:pic>
                    <p:nvPicPr>
                      <p:cNvPr id="5" name="Object 6">
                        <a:extLst>
                          <a:ext uri="{FF2B5EF4-FFF2-40B4-BE49-F238E27FC236}">
                            <a16:creationId xmlns:a16="http://schemas.microsoft.com/office/drawing/2014/main" id="{5815A972-9046-407A-8883-597667186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2920" y="4881880"/>
                        <a:ext cx="44592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41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FFD3-F400-4852-B2F1-1EFF8371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Return-Beta Relationship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938BF-70F7-4408-B765-F0AB3D439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holds for the overall portfolio because: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also holds for the market portfolio: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013C644-89A4-478B-BBA0-05A851D536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822841"/>
              </p:ext>
            </p:extLst>
          </p:nvPr>
        </p:nvGraphicFramePr>
        <p:xfrm>
          <a:off x="2447827" y="2514600"/>
          <a:ext cx="3894138" cy="1736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0192" imgH="628715" progId="Equation.DSMT4">
                  <p:embed/>
                </p:oleObj>
              </mc:Choice>
              <mc:Fallback>
                <p:oleObj name="Equation" r:id="rId2" imgW="1400192" imgH="628715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013C644-89A4-478B-BBA0-05A851D536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827" y="2514600"/>
                        <a:ext cx="3894138" cy="1736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EC2DFE3C-6E47-4ED6-B166-9855311BB2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1379"/>
              </p:ext>
            </p:extLst>
          </p:nvPr>
        </p:nvGraphicFramePr>
        <p:xfrm>
          <a:off x="2057400" y="4800600"/>
          <a:ext cx="541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43024" imgH="219118" progId="Equation.DSMT4">
                  <p:embed/>
                </p:oleObj>
              </mc:Choice>
              <mc:Fallback>
                <p:oleObj name="Equation" r:id="rId4" imgW="1743024" imgH="219118" progId="Equation.DSMT4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EC2DFE3C-6E47-4ED6-B166-9855311BB2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00600"/>
                        <a:ext cx="5410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31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C128B-88CB-44F5-893A-707CAF22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497F6-6DF2-44EF-A8B8-1C253B9CD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B343A-9D08-4B9B-8539-435852A37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960" y="2171488"/>
            <a:ext cx="4754880" cy="35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2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3D2E-7B0C-4F6C-BECC-73520810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4B0-1B58-47E6-9F36-5D860F8E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SML provides a benchmark for the evaluation of the investment performance.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risk of an investment, as measured by its beta, the SML provides the required rate of return necessary to compensate investors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“Fairly priced” assets plot exactly on the SML – their expected returns are commensurate with their risk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securities must lie on the SML in market equilibrium</a:t>
            </a:r>
          </a:p>
          <a:p>
            <a:pPr marL="0" indent="0" algn="just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stock is perceived to be a good buy, or under-priced, it will provide an expected return in excess of the fair return stipulated by the SML.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702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367B-5DB8-4637-BD21-080D22D7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D519-062E-42D9-832F-6EBABB6DD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the fair and actually expected rates of return on a stock is called the stock’s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market return is expected to be 14%, a stock has a beta of 1.2 and the T-bill rate is 6%, the SML would predict an expected return on the stock of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+ 1.2 (14-6) = 15.6%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one believed the stock would provide an expected return of 17%, the implied alpha would be 1.4%</a:t>
            </a:r>
          </a:p>
          <a:p>
            <a:pPr algn="just"/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63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41A9-A20D-462B-839D-EDF39757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SML and a Positive-Alpha Stock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162699-71A5-499A-84E1-6D0236761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491" y="1895474"/>
            <a:ext cx="5326144" cy="40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57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6336E-E6E5-4FF9-8AD2-CD1FF720B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implications of CAPM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6CDDA-EF98-4C55-8430-9015DA219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 market portfolio is efficient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risk premium on a risky asset is proportional to its beta</a:t>
            </a:r>
          </a:p>
        </p:txBody>
      </p:sp>
    </p:spTree>
    <p:extLst>
      <p:ext uri="{BB962C8B-B14F-4D97-AF65-F5344CB8AC3E}">
        <p14:creationId xmlns:p14="http://schemas.microsoft.com/office/powerpoint/2010/main" val="350759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8BE9-795B-435B-9C2B-CB6F198B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the CAPM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F14FD-B5F3-48E1-8356-29F2A3BF1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rational, mean-variance optimizers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planning horizon is a single period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have homogeneous expectations (identical input lists)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assets are publicly held and trade on public exchanges, short positions are allowed, and investors can borrow or lend at a common risk-free rate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information is available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taxes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transaction costs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874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0D24-7951-4860-9E9E-60632CCF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Single-Index Model and Realized Returns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B5459-067C-4406-B381-3C8FD7131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from expected to realized returns, use the index model in excess return form: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index model beta coefficient is the same as the beta of the CAPM expected return-beta relationship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8943E539-46B3-4E0A-A2FC-57CD0653F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694083"/>
              </p:ext>
            </p:extLst>
          </p:nvPr>
        </p:nvGraphicFramePr>
        <p:xfrm>
          <a:off x="2451100" y="2671572"/>
          <a:ext cx="4241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5392" imgH="171566" progId="Equation.DSMT4">
                  <p:embed/>
                </p:oleObj>
              </mc:Choice>
              <mc:Fallback>
                <p:oleObj name="Equation" r:id="rId2" imgW="1095392" imgH="171566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8943E539-46B3-4E0A-A2FC-57CD0653FD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2671572"/>
                        <a:ext cx="4241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1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5239-A52F-4D2D-8EE2-53875F5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and World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3384-7298-444B-B5A3-633810D9B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world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observe all tradable assets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Impossible to pin down market portfolio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Attempts to validate using regression analysis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Industry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Relies on the single-index CAPM model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investors don’t beat the index portfolio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4339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7CEA-788B-42D7-A203-363F39A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-French Three-Factor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F8BD3-16F3-4CDE-BED5-850AB0B4E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SMB = Small Minus Big (firm size)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HML = High Minus Low (book-to-market ratio)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E12B480-A140-442B-967A-78D119385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749043"/>
              </p:ext>
            </p:extLst>
          </p:nvPr>
        </p:nvGraphicFramePr>
        <p:xfrm>
          <a:off x="1285727" y="3429000"/>
          <a:ext cx="810101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1000" imgH="228600" progId="Equation.3">
                  <p:embed/>
                </p:oleObj>
              </mc:Choice>
              <mc:Fallback>
                <p:oleObj name="Equation" r:id="rId2" imgW="2921000" imgH="2286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AE12B480-A140-442B-967A-78D119385A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727" y="3429000"/>
                        <a:ext cx="8101012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179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A044-5FA8-70B9-ABD9-8F5B806D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Investing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47B79-B70D-4A51-9495-4D38BD1A6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investment approach that involves targeting specific drivers of return across asset classes.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main types of factors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 factors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capture broad risks across asset classes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 factors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explain returns and risk within asset classes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Investing in factors can help improve portfolio outcomes, reduce volatility and enhance diversification.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60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buildings and columns&#10;&#10;Description automatically generated">
            <a:extLst>
              <a:ext uri="{FF2B5EF4-FFF2-40B4-BE49-F238E27FC236}">
                <a16:creationId xmlns:a16="http://schemas.microsoft.com/office/drawing/2014/main" id="{EE6A58DA-131D-F7BA-29B8-C417CA99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700" y="905933"/>
            <a:ext cx="9738603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89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8A889B-25F4-0B74-2E12-75E19E7AD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56" y="983612"/>
            <a:ext cx="10337292" cy="48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65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4E50-5F54-4C5A-B71F-0AAE969B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A9865-B3F3-4A87-82A4-AFF5FC5C5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What must be the beta of a portfolio with expected return of 18%, if risk-free rate is 6% and expected market return is 14%?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data on two companies are given below. The T-bill rate is 4% and market risk premium is 6%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would be the fair return for each company, according to CAPM?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B22868-D2C7-4856-8235-B26289051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7101"/>
              </p:ext>
            </p:extLst>
          </p:nvPr>
        </p:nvGraphicFramePr>
        <p:xfrm>
          <a:off x="3308809" y="3429000"/>
          <a:ext cx="4590852" cy="1342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374">
                  <a:extLst>
                    <a:ext uri="{9D8B030D-6E8A-4147-A177-3AD203B41FA5}">
                      <a16:colId xmlns:a16="http://schemas.microsoft.com/office/drawing/2014/main" val="1173901884"/>
                    </a:ext>
                  </a:extLst>
                </a:gridCol>
                <a:gridCol w="1544586">
                  <a:extLst>
                    <a:ext uri="{9D8B030D-6E8A-4147-A177-3AD203B41FA5}">
                      <a16:colId xmlns:a16="http://schemas.microsoft.com/office/drawing/2014/main" val="53515657"/>
                    </a:ext>
                  </a:extLst>
                </a:gridCol>
                <a:gridCol w="1179892">
                  <a:extLst>
                    <a:ext uri="{9D8B030D-6E8A-4147-A177-3AD203B41FA5}">
                      <a16:colId xmlns:a16="http://schemas.microsoft.com/office/drawing/2014/main" val="2367286907"/>
                    </a:ext>
                  </a:extLst>
                </a:gridCol>
              </a:tblGrid>
              <a:tr h="24485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6322780"/>
                  </a:ext>
                </a:extLst>
              </a:tr>
              <a:tr h="40748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Forecasted return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6414241"/>
                  </a:ext>
                </a:extLst>
              </a:tr>
              <a:tr h="37413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Std Deviation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59989727"/>
                  </a:ext>
                </a:extLst>
              </a:tr>
              <a:tr h="24485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15985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4533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2036</TotalTime>
  <Words>864</Words>
  <Application>Microsoft Office PowerPoint</Application>
  <PresentationFormat>Widescreen</PresentationFormat>
  <Paragraphs>108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Calibri Light</vt:lpstr>
      <vt:lpstr>Times New Roman</vt:lpstr>
      <vt:lpstr>Wingdings</vt:lpstr>
      <vt:lpstr>Retrospect</vt:lpstr>
      <vt:lpstr>Equation</vt:lpstr>
      <vt:lpstr>The Capital Asset Pricing Model </vt:lpstr>
      <vt:lpstr>Capital Asset Pricing Model (CAPM)</vt:lpstr>
      <vt:lpstr>Assumptions</vt:lpstr>
      <vt:lpstr>Resulting Equilibrium Conditions</vt:lpstr>
      <vt:lpstr>The Efficient Frontier and the Capital Market Line</vt:lpstr>
      <vt:lpstr>Market Portfolio</vt:lpstr>
      <vt:lpstr>Return and Risk For Individual Securities</vt:lpstr>
      <vt:lpstr>GE Example</vt:lpstr>
      <vt:lpstr>Expected Return-Beta Relationship</vt:lpstr>
      <vt:lpstr>The Security Market Line</vt:lpstr>
      <vt:lpstr>The Security Market Line</vt:lpstr>
      <vt:lpstr>Example</vt:lpstr>
      <vt:lpstr>The SML and a Positive-Alpha Stock</vt:lpstr>
      <vt:lpstr>The key implications of CAPM</vt:lpstr>
      <vt:lpstr>Assumptions of the CAPM</vt:lpstr>
      <vt:lpstr>Single-Index Model and Realized Returns</vt:lpstr>
      <vt:lpstr>CAPM and World</vt:lpstr>
      <vt:lpstr>Fama-French Three-Factor Model</vt:lpstr>
      <vt:lpstr>Factor Investing</vt:lpstr>
      <vt:lpstr>PowerPoint Presentation</vt:lpstr>
      <vt:lpstr>PowerPoint Presentation</vt:lpstr>
      <vt:lpstr>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Capital Asset Pricing Model </dc:title>
  <dc:creator>Kaveri Krishnan</dc:creator>
  <cp:lastModifiedBy>Kaveri Krishnan</cp:lastModifiedBy>
  <cp:revision>70</cp:revision>
  <dcterms:created xsi:type="dcterms:W3CDTF">2018-08-13T05:51:02Z</dcterms:created>
  <dcterms:modified xsi:type="dcterms:W3CDTF">2024-09-28T10:29:09Z</dcterms:modified>
</cp:coreProperties>
</file>