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6"/>
  </p:notesMasterIdLst>
  <p:handoutMasterIdLst>
    <p:handoutMasterId r:id="rId77"/>
  </p:handoutMasterIdLst>
  <p:sldIdLst>
    <p:sldId id="256" r:id="rId2"/>
    <p:sldId id="519" r:id="rId3"/>
    <p:sldId id="520" r:id="rId4"/>
    <p:sldId id="521" r:id="rId5"/>
    <p:sldId id="522" r:id="rId6"/>
    <p:sldId id="523" r:id="rId7"/>
    <p:sldId id="524" r:id="rId8"/>
    <p:sldId id="525" r:id="rId9"/>
    <p:sldId id="526" r:id="rId10"/>
    <p:sldId id="527" r:id="rId11"/>
    <p:sldId id="528" r:id="rId12"/>
    <p:sldId id="529" r:id="rId13"/>
    <p:sldId id="530" r:id="rId14"/>
    <p:sldId id="531" r:id="rId15"/>
    <p:sldId id="532" r:id="rId16"/>
    <p:sldId id="533" r:id="rId17"/>
    <p:sldId id="534" r:id="rId18"/>
    <p:sldId id="498" r:id="rId19"/>
    <p:sldId id="499" r:id="rId20"/>
    <p:sldId id="500"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479" r:id="rId40"/>
    <p:sldId id="495" r:id="rId41"/>
    <p:sldId id="494" r:id="rId42"/>
    <p:sldId id="497" r:id="rId43"/>
    <p:sldId id="496" r:id="rId44"/>
    <p:sldId id="535" r:id="rId45"/>
    <p:sldId id="464" r:id="rId46"/>
    <p:sldId id="260" r:id="rId47"/>
    <p:sldId id="463" r:id="rId48"/>
    <p:sldId id="468" r:id="rId49"/>
    <p:sldId id="465" r:id="rId50"/>
    <p:sldId id="466" r:id="rId51"/>
    <p:sldId id="481" r:id="rId52"/>
    <p:sldId id="306" r:id="rId53"/>
    <p:sldId id="482" r:id="rId54"/>
    <p:sldId id="467" r:id="rId55"/>
    <p:sldId id="469" r:id="rId56"/>
    <p:sldId id="470" r:id="rId57"/>
    <p:sldId id="471" r:id="rId58"/>
    <p:sldId id="472" r:id="rId59"/>
    <p:sldId id="483" r:id="rId60"/>
    <p:sldId id="331" r:id="rId61"/>
    <p:sldId id="473" r:id="rId62"/>
    <p:sldId id="350" r:id="rId63"/>
    <p:sldId id="351" r:id="rId64"/>
    <p:sldId id="352" r:id="rId65"/>
    <p:sldId id="353" r:id="rId66"/>
    <p:sldId id="354" r:id="rId67"/>
    <p:sldId id="355" r:id="rId68"/>
    <p:sldId id="356" r:id="rId69"/>
    <p:sldId id="357" r:id="rId70"/>
    <p:sldId id="358" r:id="rId71"/>
    <p:sldId id="359" r:id="rId72"/>
    <p:sldId id="360" r:id="rId73"/>
    <p:sldId id="361" r:id="rId74"/>
    <p:sldId id="321"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D2E2D"/>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85" autoAdjust="0"/>
    <p:restoredTop sz="94660" autoAdjust="0"/>
  </p:normalViewPr>
  <p:slideViewPr>
    <p:cSldViewPr>
      <p:cViewPr varScale="1">
        <p:scale>
          <a:sx n="69" d="100"/>
          <a:sy n="69" d="100"/>
        </p:scale>
        <p:origin x="-135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EFC602DC-32C0-4AA2-B7F4-C033D957C86E}" type="presOf" srcId="{3B0C8FBB-B78C-4418-A275-9C01168B31D5}" destId="{E4741DCA-E994-4448-9C66-3AEA02CC077E}" srcOrd="0" destOrd="0" presId="urn:microsoft.com/office/officeart/2005/8/layout/vList2"/>
    <dgm:cxn modelId="{C5B42C3D-0A7E-4278-9597-4B8A79D193B3}" type="presOf" srcId="{53C962A1-9FE2-4F8E-9BC0-C54A33AC0C3F}" destId="{8D501949-E3F8-4187-85B3-19FF8C1CF2E1}" srcOrd="0" destOrd="0" presId="urn:microsoft.com/office/officeart/2005/8/layout/vList2"/>
    <dgm:cxn modelId="{3737DF80-EBCC-4180-95AD-A3DC480E2A9F}" type="presOf" srcId="{4B0BF9B7-7B7A-4A7C-A05B-B1BE1B648CE9}" destId="{A17B7EE2-1D78-4802-A42E-D5C47A93A332}" srcOrd="0" destOrd="0" presId="urn:microsoft.com/office/officeart/2005/8/layout/vList2"/>
    <dgm:cxn modelId="{9AC9C738-D9D9-4598-A38B-45492678F9EC}"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A3B32327-18B7-448D-9096-39AD8D9E9D67}" type="presOf" srcId="{5BCFEC87-2571-489B-891D-0E70E9F09AD4}" destId="{FEE47416-7ADC-4F04-B888-18152B43E14E}" srcOrd="0" destOrd="0" presId="urn:microsoft.com/office/officeart/2005/8/layout/vList2"/>
    <dgm:cxn modelId="{546ABA53-89D5-4A32-83E8-2D607300DFD7}"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76270E0F-D1B5-487D-831B-E5348F72DD83}" type="presOf" srcId="{5BC77895-9CE9-4054-B933-25BDDF9C1F4C}" destId="{C257A4DF-BA63-4CF7-ABE1-B114FC9563C2}" srcOrd="0" destOrd="0" presId="urn:microsoft.com/office/officeart/2005/8/layout/vList2"/>
    <dgm:cxn modelId="{6F73C223-658E-4C77-87BC-C16D13D8681D}" type="presOf" srcId="{0240E6BA-A916-4076-9EA5-E14A9617F930}" destId="{35B7FA0E-A7C6-469B-9CC6-2694F8ACFFC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39FA1CA-77B1-4FF5-BB78-58674E0AB7D3}" type="presParOf" srcId="{A17B7EE2-1D78-4802-A42E-D5C47A93A332}" destId="{FEE47416-7ADC-4F04-B888-18152B43E14E}" srcOrd="0" destOrd="0" presId="urn:microsoft.com/office/officeart/2005/8/layout/vList2"/>
    <dgm:cxn modelId="{0D55F841-D196-4E43-8D43-3D0D5AEF26E5}" type="presParOf" srcId="{A17B7EE2-1D78-4802-A42E-D5C47A93A332}" destId="{4C71D70E-D4E8-40C9-B61A-A6DF24ED5625}" srcOrd="1" destOrd="0" presId="urn:microsoft.com/office/officeart/2005/8/layout/vList2"/>
    <dgm:cxn modelId="{278AE58F-FDAB-4210-BDDB-DE061934B7C3}" type="presParOf" srcId="{A17B7EE2-1D78-4802-A42E-D5C47A93A332}" destId="{C257A4DF-BA63-4CF7-ABE1-B114FC9563C2}" srcOrd="2" destOrd="0" presId="urn:microsoft.com/office/officeart/2005/8/layout/vList2"/>
    <dgm:cxn modelId="{34AA35CE-9556-46EF-8665-2D2DB7F51360}" type="presParOf" srcId="{A17B7EE2-1D78-4802-A42E-D5C47A93A332}" destId="{B38E9941-A3A6-4796-8072-ADCD44E1774C}" srcOrd="3" destOrd="0" presId="urn:microsoft.com/office/officeart/2005/8/layout/vList2"/>
    <dgm:cxn modelId="{49650CAC-12FF-47A3-9C87-3D5064FC4639}" type="presParOf" srcId="{A17B7EE2-1D78-4802-A42E-D5C47A93A332}" destId="{37044683-296D-4928-A19D-1A7547B9EB23}" srcOrd="4" destOrd="0" presId="urn:microsoft.com/office/officeart/2005/8/layout/vList2"/>
    <dgm:cxn modelId="{9C0C4B0C-42E5-4690-B525-ABB471B02612}" type="presParOf" srcId="{A17B7EE2-1D78-4802-A42E-D5C47A93A332}" destId="{A8DC0224-C23C-470A-9860-43CF041DAA78}" srcOrd="5" destOrd="0" presId="urn:microsoft.com/office/officeart/2005/8/layout/vList2"/>
    <dgm:cxn modelId="{70591EA1-2070-4DA9-B828-B8C95ED98367}" type="presParOf" srcId="{A17B7EE2-1D78-4802-A42E-D5C47A93A332}" destId="{35B7FA0E-A7C6-469B-9CC6-2694F8ACFFCE}" srcOrd="6" destOrd="0" presId="urn:microsoft.com/office/officeart/2005/8/layout/vList2"/>
    <dgm:cxn modelId="{DBA5DA80-EABC-4534-BF6A-44A69DC521FD}" type="presParOf" srcId="{A17B7EE2-1D78-4802-A42E-D5C47A93A332}" destId="{74DBFF6F-C3F3-4B08-807D-9792880EAF31}" srcOrd="7" destOrd="0" presId="urn:microsoft.com/office/officeart/2005/8/layout/vList2"/>
    <dgm:cxn modelId="{D7129642-9B61-46E3-83BF-BE5DC351D68A}" type="presParOf" srcId="{A17B7EE2-1D78-4802-A42E-D5C47A93A332}" destId="{C2D199EF-EC9A-4C6D-8BD7-CC11CB57AA65}" srcOrd="8" destOrd="0" presId="urn:microsoft.com/office/officeart/2005/8/layout/vList2"/>
    <dgm:cxn modelId="{3F9E937E-1C17-4E78-8941-7B94FD7B68E1}" type="presParOf" srcId="{A17B7EE2-1D78-4802-A42E-D5C47A93A332}" destId="{F4C439AD-BC66-42C3-9105-C5B50C42525C}" srcOrd="9" destOrd="0" presId="urn:microsoft.com/office/officeart/2005/8/layout/vList2"/>
    <dgm:cxn modelId="{95CDDFBF-AD8A-4D2A-AD82-B4B09A06727A}" type="presParOf" srcId="{A17B7EE2-1D78-4802-A42E-D5C47A93A332}" destId="{E4741DCA-E994-4448-9C66-3AEA02CC077E}" srcOrd="10" destOrd="0" presId="urn:microsoft.com/office/officeart/2005/8/layout/vList2"/>
    <dgm:cxn modelId="{3F821680-EA4D-44E2-BD5F-71FEA594CF08}" type="presParOf" srcId="{A17B7EE2-1D78-4802-A42E-D5C47A93A332}" destId="{E22742E3-B596-440C-BFBD-0E531A0B6CDF}" srcOrd="11" destOrd="0" presId="urn:microsoft.com/office/officeart/2005/8/layout/vList2"/>
    <dgm:cxn modelId="{5B0CC383-0DDB-4E23-AF21-A0CDC4AB9DD2}" type="presParOf" srcId="{A17B7EE2-1D78-4802-A42E-D5C47A93A332}" destId="{8D501949-E3F8-4187-85B3-19FF8C1CF2E1}"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a:t>
          </a:r>
          <a:r>
            <a:rPr lang="en-MY" sz="2800" kern="1200" dirty="0">
              <a:solidFill>
                <a:schemeClr val="bg1"/>
              </a:solidFill>
            </a:rPr>
            <a:t> </a:t>
          </a:r>
          <a:r>
            <a:rPr lang="en-MY" sz="28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mn-lt"/>
              <a:ea typeface="+mn-ea"/>
              <a:cs typeface="+mn-cs"/>
            </a:rPr>
            <a:t>Operations</a:t>
          </a:r>
          <a:r>
            <a:rPr lang="en-MY" sz="2800" kern="1200" dirty="0">
              <a:solidFill>
                <a:srgbClr val="FFFFE1"/>
              </a:solidFill>
              <a:latin typeface="Arial"/>
              <a:ea typeface="+mn-ea"/>
              <a:cs typeface="+mn-cs"/>
            </a:rPr>
            <a:t>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noFill/>
      </dgm:spPr>
      <dgm:t>
        <a:bodyPr/>
        <a:lstStyle/>
        <a:p>
          <a:r>
            <a:rPr lang="en-MY" sz="2800"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74EF2E2-5B11-436E-8946-28524F207562}" type="presOf" srcId="{E103F50F-1A90-416B-9E61-819078A87576}" destId="{37044683-296D-4928-A19D-1A7547B9EB23}" srcOrd="0" destOrd="0" presId="urn:microsoft.com/office/officeart/2005/8/layout/vList2"/>
    <dgm:cxn modelId="{BB0B2A0A-EF15-47AA-A5B3-3720C4BD6D0B}" type="presOf" srcId="{53C962A1-9FE2-4F8E-9BC0-C54A33AC0C3F}" destId="{8D501949-E3F8-4187-85B3-19FF8C1CF2E1}" srcOrd="0" destOrd="0" presId="urn:microsoft.com/office/officeart/2005/8/layout/vList2"/>
    <dgm:cxn modelId="{913C5759-EDC5-494D-95E0-30C0DEA6F3B2}"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E54E0A3D-0193-45F6-931D-838539A1B425}"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84BBB99F-05B1-430D-95F0-5EA259DB0DB2}"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D22746BE-3594-4EB3-AA79-CE2B589D0E23}"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EE3C839B-038D-44D2-B23A-5CCD3DC9FBE8}" type="presOf" srcId="{FC7DEB54-D495-4BD2-8325-E7464C2459C5}" destId="{C2D199EF-EC9A-4C6D-8BD7-CC11CB57AA65}"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65930E19-BB8B-4388-9178-25EB5895C99B}" type="presOf" srcId="{3B0C8FBB-B78C-4418-A275-9C01168B31D5}" destId="{E4741DCA-E994-4448-9C66-3AEA02CC077E}" srcOrd="0" destOrd="0" presId="urn:microsoft.com/office/officeart/2005/8/layout/vList2"/>
    <dgm:cxn modelId="{E7CE4CA0-CF13-446E-81C9-1E0E95E6729D}" type="presParOf" srcId="{A17B7EE2-1D78-4802-A42E-D5C47A93A332}" destId="{FEE47416-7ADC-4F04-B888-18152B43E14E}" srcOrd="0" destOrd="0" presId="urn:microsoft.com/office/officeart/2005/8/layout/vList2"/>
    <dgm:cxn modelId="{6EFFA1CE-22D2-4541-B800-FBE58D56A066}" type="presParOf" srcId="{A17B7EE2-1D78-4802-A42E-D5C47A93A332}" destId="{4C71D70E-D4E8-40C9-B61A-A6DF24ED5625}" srcOrd="1" destOrd="0" presId="urn:microsoft.com/office/officeart/2005/8/layout/vList2"/>
    <dgm:cxn modelId="{684BEF80-4FDD-47C3-B26C-DFFBE7E86C26}" type="presParOf" srcId="{A17B7EE2-1D78-4802-A42E-D5C47A93A332}" destId="{C257A4DF-BA63-4CF7-ABE1-B114FC9563C2}" srcOrd="2" destOrd="0" presId="urn:microsoft.com/office/officeart/2005/8/layout/vList2"/>
    <dgm:cxn modelId="{A08D2CEB-7C39-45E5-A80A-EA10526AB9F0}" type="presParOf" srcId="{A17B7EE2-1D78-4802-A42E-D5C47A93A332}" destId="{B38E9941-A3A6-4796-8072-ADCD44E1774C}" srcOrd="3" destOrd="0" presId="urn:microsoft.com/office/officeart/2005/8/layout/vList2"/>
    <dgm:cxn modelId="{C7986B4D-7DCD-47C3-AC84-17B039AD7DEA}" type="presParOf" srcId="{A17B7EE2-1D78-4802-A42E-D5C47A93A332}" destId="{37044683-296D-4928-A19D-1A7547B9EB23}" srcOrd="4" destOrd="0" presId="urn:microsoft.com/office/officeart/2005/8/layout/vList2"/>
    <dgm:cxn modelId="{943ADC4E-4E05-4DD1-9FD4-5B41FFD461BA}" type="presParOf" srcId="{A17B7EE2-1D78-4802-A42E-D5C47A93A332}" destId="{A8DC0224-C23C-470A-9860-43CF041DAA78}" srcOrd="5" destOrd="0" presId="urn:microsoft.com/office/officeart/2005/8/layout/vList2"/>
    <dgm:cxn modelId="{9F4FA1C0-2EB7-4A8A-B9D6-7912509DA036}" type="presParOf" srcId="{A17B7EE2-1D78-4802-A42E-D5C47A93A332}" destId="{35B7FA0E-A7C6-469B-9CC6-2694F8ACFFCE}" srcOrd="6" destOrd="0" presId="urn:microsoft.com/office/officeart/2005/8/layout/vList2"/>
    <dgm:cxn modelId="{17C38341-F6A5-4B52-ADA9-0B4A9722F802}" type="presParOf" srcId="{A17B7EE2-1D78-4802-A42E-D5C47A93A332}" destId="{74DBFF6F-C3F3-4B08-807D-9792880EAF31}" srcOrd="7" destOrd="0" presId="urn:microsoft.com/office/officeart/2005/8/layout/vList2"/>
    <dgm:cxn modelId="{29B61589-8EEA-4744-83A1-97D413BAAF4E}" type="presParOf" srcId="{A17B7EE2-1D78-4802-A42E-D5C47A93A332}" destId="{C2D199EF-EC9A-4C6D-8BD7-CC11CB57AA65}" srcOrd="8" destOrd="0" presId="urn:microsoft.com/office/officeart/2005/8/layout/vList2"/>
    <dgm:cxn modelId="{983A7321-84DB-44B8-A0CA-5182699B32C3}" type="presParOf" srcId="{A17B7EE2-1D78-4802-A42E-D5C47A93A332}" destId="{F4C439AD-BC66-42C3-9105-C5B50C42525C}" srcOrd="9" destOrd="0" presId="urn:microsoft.com/office/officeart/2005/8/layout/vList2"/>
    <dgm:cxn modelId="{931C7F8C-C126-4220-97A4-D58030B99296}" type="presParOf" srcId="{A17B7EE2-1D78-4802-A42E-D5C47A93A332}" destId="{E4741DCA-E994-4448-9C66-3AEA02CC077E}" srcOrd="10" destOrd="0" presId="urn:microsoft.com/office/officeart/2005/8/layout/vList2"/>
    <dgm:cxn modelId="{CE5F7A7B-0FDD-4733-8623-6FF7C643B0A6}" type="presParOf" srcId="{A17B7EE2-1D78-4802-A42E-D5C47A93A332}" destId="{E22742E3-B596-440C-BFBD-0E531A0B6CDF}" srcOrd="11" destOrd="0" presId="urn:microsoft.com/office/officeart/2005/8/layout/vList2"/>
    <dgm:cxn modelId="{9F8B2454-8206-42DD-BEDE-D78D962AE9CE}" type="presParOf" srcId="{A17B7EE2-1D78-4802-A42E-D5C47A93A332}" destId="{8D501949-E3F8-4187-85B3-19FF8C1CF2E1}"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rgbClr val="2D2E2D"/>
              </a:solidFill>
            </a:rPr>
            <a:t>Supply</a:t>
          </a:r>
          <a:r>
            <a:rPr lang="en-MY" sz="2900" dirty="0">
              <a:solidFill>
                <a:srgbClr val="2D2E2D"/>
              </a:solidFill>
            </a:rPr>
            <a:t>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rgbClr val="2D2E2D"/>
              </a:solidFill>
            </a:rPr>
            <a:t>Business </a:t>
          </a:r>
          <a:r>
            <a:rPr lang="en-MY" sz="2800" kern="1200" dirty="0">
              <a:solidFill>
                <a:srgbClr val="2D2E2D"/>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rgbClr val="2D2E2D"/>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46770C47-3239-41F0-BC2F-FFBE01CF0EDA}"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29599670-3799-4F66-9D4B-48E20D99DBD3}"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9DEAF0CD-2C21-45A2-9A77-715CCCAC77CA}" type="presOf" srcId="{FC7DEB54-D495-4BD2-8325-E7464C2459C5}" destId="{C2D199EF-EC9A-4C6D-8BD7-CC11CB57AA65}" srcOrd="0" destOrd="0" presId="urn:microsoft.com/office/officeart/2005/8/layout/vList2"/>
    <dgm:cxn modelId="{45544AC1-D067-4BFD-8AA0-BE38BFD9DB36}" type="presOf" srcId="{3B0C8FBB-B78C-4418-A275-9C01168B31D5}" destId="{E4741DCA-E994-4448-9C66-3AEA02CC077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AA9636F-FE3D-4B58-8151-F93EB5D35F93}"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A7FF3050-F2F9-4A6A-8397-AEEA986C98AC}" type="presOf" srcId="{0240E6BA-A916-4076-9EA5-E14A9617F930}" destId="{35B7FA0E-A7C6-469B-9CC6-2694F8ACFFCE}" srcOrd="0" destOrd="0" presId="urn:microsoft.com/office/officeart/2005/8/layout/vList2"/>
    <dgm:cxn modelId="{F7C92A2A-C98E-4D51-9E52-4CC01DCF3D73}"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4402A39A-300F-4A2A-BCBF-518DE86DE439}"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9A1F7946-69C8-46F5-B613-9E2BC5DD3819}" type="presParOf" srcId="{A17B7EE2-1D78-4802-A42E-D5C47A93A332}" destId="{FEE47416-7ADC-4F04-B888-18152B43E14E}" srcOrd="0" destOrd="0" presId="urn:microsoft.com/office/officeart/2005/8/layout/vList2"/>
    <dgm:cxn modelId="{D9985AC8-9CC8-471C-B1FD-17FB9AAC306A}" type="presParOf" srcId="{A17B7EE2-1D78-4802-A42E-D5C47A93A332}" destId="{4C71D70E-D4E8-40C9-B61A-A6DF24ED5625}" srcOrd="1" destOrd="0" presId="urn:microsoft.com/office/officeart/2005/8/layout/vList2"/>
    <dgm:cxn modelId="{D79D6566-C5FA-492C-B3BA-3730FD82CA39}" type="presParOf" srcId="{A17B7EE2-1D78-4802-A42E-D5C47A93A332}" destId="{C257A4DF-BA63-4CF7-ABE1-B114FC9563C2}" srcOrd="2" destOrd="0" presId="urn:microsoft.com/office/officeart/2005/8/layout/vList2"/>
    <dgm:cxn modelId="{A3C0F677-BFEE-4FB0-80B6-38D3AD91AA65}" type="presParOf" srcId="{A17B7EE2-1D78-4802-A42E-D5C47A93A332}" destId="{B38E9941-A3A6-4796-8072-ADCD44E1774C}" srcOrd="3" destOrd="0" presId="urn:microsoft.com/office/officeart/2005/8/layout/vList2"/>
    <dgm:cxn modelId="{D96E8CEE-0399-42B4-A1F6-C3393758EA3E}" type="presParOf" srcId="{A17B7EE2-1D78-4802-A42E-D5C47A93A332}" destId="{37044683-296D-4928-A19D-1A7547B9EB23}" srcOrd="4" destOrd="0" presId="urn:microsoft.com/office/officeart/2005/8/layout/vList2"/>
    <dgm:cxn modelId="{356D262E-D0E7-4F04-81BC-02DA4D5CC69D}" type="presParOf" srcId="{A17B7EE2-1D78-4802-A42E-D5C47A93A332}" destId="{A8DC0224-C23C-470A-9860-43CF041DAA78}" srcOrd="5" destOrd="0" presId="urn:microsoft.com/office/officeart/2005/8/layout/vList2"/>
    <dgm:cxn modelId="{51CB540D-A716-4B3F-9070-03F020D89DC2}" type="presParOf" srcId="{A17B7EE2-1D78-4802-A42E-D5C47A93A332}" destId="{35B7FA0E-A7C6-469B-9CC6-2694F8ACFFCE}" srcOrd="6" destOrd="0" presId="urn:microsoft.com/office/officeart/2005/8/layout/vList2"/>
    <dgm:cxn modelId="{2023E39C-D6FA-4CD7-BA88-ABCA2048F152}" type="presParOf" srcId="{A17B7EE2-1D78-4802-A42E-D5C47A93A332}" destId="{74DBFF6F-C3F3-4B08-807D-9792880EAF31}" srcOrd="7" destOrd="0" presId="urn:microsoft.com/office/officeart/2005/8/layout/vList2"/>
    <dgm:cxn modelId="{D4F026A8-606F-4C5C-9A10-ECA050379FA4}" type="presParOf" srcId="{A17B7EE2-1D78-4802-A42E-D5C47A93A332}" destId="{C2D199EF-EC9A-4C6D-8BD7-CC11CB57AA65}" srcOrd="8" destOrd="0" presId="urn:microsoft.com/office/officeart/2005/8/layout/vList2"/>
    <dgm:cxn modelId="{25813656-E050-4232-874A-0DDD62E9B0B7}" type="presParOf" srcId="{A17B7EE2-1D78-4802-A42E-D5C47A93A332}" destId="{F4C439AD-BC66-42C3-9105-C5B50C42525C}" srcOrd="9" destOrd="0" presId="urn:microsoft.com/office/officeart/2005/8/layout/vList2"/>
    <dgm:cxn modelId="{2ECCAF1D-3744-4B40-A9C6-1252249B63CE}" type="presParOf" srcId="{A17B7EE2-1D78-4802-A42E-D5C47A93A332}" destId="{E4741DCA-E994-4448-9C66-3AEA02CC077E}" srcOrd="10" destOrd="0" presId="urn:microsoft.com/office/officeart/2005/8/layout/vList2"/>
    <dgm:cxn modelId="{1712141E-695D-47D5-AA22-20C181AAE317}" type="presParOf" srcId="{A17B7EE2-1D78-4802-A42E-D5C47A93A332}" destId="{E22742E3-B596-440C-BFBD-0E531A0B6CDF}" srcOrd="11" destOrd="0" presId="urn:microsoft.com/office/officeart/2005/8/layout/vList2"/>
    <dgm:cxn modelId="{44F7037C-F3A3-4638-B51D-9C49903B71A6}" type="presParOf" srcId="{A17B7EE2-1D78-4802-A42E-D5C47A93A332}" destId="{8D501949-E3F8-4187-85B3-19FF8C1CF2E1}"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D6332F11-733A-4E32-91D1-48728F4299BC}" srcId="{4B0BF9B7-7B7A-4A7C-A05B-B1BE1B648CE9}" destId="{FC7DEB54-D495-4BD2-8325-E7464C2459C5}" srcOrd="5" destOrd="0" parTransId="{9D2FBCD5-0C0E-4C79-ACEE-655AD2CB786C}" sibTransId="{B073C0A7-BBBA-4CC1-A7B4-ED449CA76FC9}"/>
    <dgm:cxn modelId="{BD000C10-28E2-47B6-9E2B-FFE2F236C83E}" type="presOf" srcId="{5BCFEC87-2571-489B-891D-0E70E9F09AD4}" destId="{FEE47416-7ADC-4F04-B888-18152B43E14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83F00B1A-90AE-456F-84FF-899841C9851B}" type="presOf" srcId="{5BC77895-9CE9-4054-B933-25BDDF9C1F4C}" destId="{C257A4DF-BA63-4CF7-ABE1-B114FC9563C2}" srcOrd="0" destOrd="0" presId="urn:microsoft.com/office/officeart/2005/8/layout/vList2"/>
    <dgm:cxn modelId="{5FAAC2B9-12D9-42B7-9D5F-3963E44E5746}"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BBBFE5AF-E1F6-4F7C-8ACC-83CEB787DEF9}" type="presOf" srcId="{E103F50F-1A90-416B-9E61-819078A87576}" destId="{37044683-296D-4928-A19D-1A7547B9EB23}" srcOrd="0" destOrd="0" presId="urn:microsoft.com/office/officeart/2005/8/layout/vList2"/>
    <dgm:cxn modelId="{618B1FD9-54F3-4473-A846-713D3004F5FC}" type="presOf" srcId="{0240E6BA-A916-4076-9EA5-E14A9617F930}" destId="{35B7FA0E-A7C6-469B-9CC6-2694F8ACFFCE}" srcOrd="0" destOrd="0" presId="urn:microsoft.com/office/officeart/2005/8/layout/vList2"/>
    <dgm:cxn modelId="{B2EB7650-E61B-47C2-847D-74473D3FBC06}" type="presOf" srcId="{FC7DEB54-D495-4BD2-8325-E7464C2459C5}" destId="{C2D199EF-EC9A-4C6D-8BD7-CC11CB57AA65}" srcOrd="0" destOrd="0" presId="urn:microsoft.com/office/officeart/2005/8/layout/vList2"/>
    <dgm:cxn modelId="{F9996A12-D282-43C4-A710-EF2352057405}"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90477-20F2-4D9A-9528-EB0A10E06259}" type="presOf" srcId="{E5EF136F-65BC-440D-A019-C0F886E2577C}" destId="{BB581282-D2E9-4881-BBB5-D7AE975D856F}" srcOrd="0" destOrd="0" presId="urn:microsoft.com/office/officeart/2005/8/layout/vList2"/>
    <dgm:cxn modelId="{62367642-35CF-4646-8A3B-964CC8198F57}" type="presParOf" srcId="{A17B7EE2-1D78-4802-A42E-D5C47A93A332}" destId="{FEE47416-7ADC-4F04-B888-18152B43E14E}" srcOrd="0" destOrd="0" presId="urn:microsoft.com/office/officeart/2005/8/layout/vList2"/>
    <dgm:cxn modelId="{68D9E9AA-7C04-465C-AE29-16D290D2DEBA}" type="presParOf" srcId="{A17B7EE2-1D78-4802-A42E-D5C47A93A332}" destId="{4C71D70E-D4E8-40C9-B61A-A6DF24ED5625}" srcOrd="1" destOrd="0" presId="urn:microsoft.com/office/officeart/2005/8/layout/vList2"/>
    <dgm:cxn modelId="{9C695E52-E0AA-47DB-AF5E-97B87713A3C8}" type="presParOf" srcId="{A17B7EE2-1D78-4802-A42E-D5C47A93A332}" destId="{C257A4DF-BA63-4CF7-ABE1-B114FC9563C2}" srcOrd="2" destOrd="0" presId="urn:microsoft.com/office/officeart/2005/8/layout/vList2"/>
    <dgm:cxn modelId="{CF872D69-10AB-4222-9CA8-6FEDFDD13B98}" type="presParOf" srcId="{A17B7EE2-1D78-4802-A42E-D5C47A93A332}" destId="{B38E9941-A3A6-4796-8072-ADCD44E1774C}" srcOrd="3" destOrd="0" presId="urn:microsoft.com/office/officeart/2005/8/layout/vList2"/>
    <dgm:cxn modelId="{4F427928-0C9E-4D87-AE5F-51CD6408C357}" type="presParOf" srcId="{A17B7EE2-1D78-4802-A42E-D5C47A93A332}" destId="{4295595F-D20B-405E-8AB4-688E1DEC2787}" srcOrd="4" destOrd="0" presId="urn:microsoft.com/office/officeart/2005/8/layout/vList2"/>
    <dgm:cxn modelId="{DD36417A-54F2-475A-9F4C-B921842B18E0}" type="presParOf" srcId="{A17B7EE2-1D78-4802-A42E-D5C47A93A332}" destId="{6793D6C1-11C4-4549-AA87-8A72272FF6B1}" srcOrd="5" destOrd="0" presId="urn:microsoft.com/office/officeart/2005/8/layout/vList2"/>
    <dgm:cxn modelId="{5DDC2E34-45D5-4506-B838-EDF73BB8560A}" type="presParOf" srcId="{A17B7EE2-1D78-4802-A42E-D5C47A93A332}" destId="{37044683-296D-4928-A19D-1A7547B9EB23}" srcOrd="6" destOrd="0" presId="urn:microsoft.com/office/officeart/2005/8/layout/vList2"/>
    <dgm:cxn modelId="{FE49423D-E389-4A8F-A17A-4CE4A7240F03}" type="presParOf" srcId="{A17B7EE2-1D78-4802-A42E-D5C47A93A332}" destId="{A8DC0224-C23C-470A-9860-43CF041DAA78}" srcOrd="7" destOrd="0" presId="urn:microsoft.com/office/officeart/2005/8/layout/vList2"/>
    <dgm:cxn modelId="{F8D62351-4284-4095-919D-3F3620DC2BB1}" type="presParOf" srcId="{A17B7EE2-1D78-4802-A42E-D5C47A93A332}" destId="{35B7FA0E-A7C6-469B-9CC6-2694F8ACFFCE}" srcOrd="8" destOrd="0" presId="urn:microsoft.com/office/officeart/2005/8/layout/vList2"/>
    <dgm:cxn modelId="{6F94618F-624D-44EA-B50D-8E8FBEA46A16}" type="presParOf" srcId="{A17B7EE2-1D78-4802-A42E-D5C47A93A332}" destId="{74DBFF6F-C3F3-4B08-807D-9792880EAF31}" srcOrd="9" destOrd="0" presId="urn:microsoft.com/office/officeart/2005/8/layout/vList2"/>
    <dgm:cxn modelId="{FC66E66A-8CC0-45EC-87C4-C23CCB4564F3}" type="presParOf" srcId="{A17B7EE2-1D78-4802-A42E-D5C47A93A332}" destId="{C2D199EF-EC9A-4C6D-8BD7-CC11CB57AA65}" srcOrd="10" destOrd="0" presId="urn:microsoft.com/office/officeart/2005/8/layout/vList2"/>
    <dgm:cxn modelId="{8BEAD462-0218-4389-B43D-99305BD0D9F0}" type="presParOf" srcId="{A17B7EE2-1D78-4802-A42E-D5C47A93A332}" destId="{F4C439AD-BC66-42C3-9105-C5B50C42525C}" srcOrd="11" destOrd="0" presId="urn:microsoft.com/office/officeart/2005/8/layout/vList2"/>
    <dgm:cxn modelId="{2DDCF42D-5FB6-4099-AB85-59391DAD082B}"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dgm:spPr>
      <dgm:t>
        <a:bodyPr/>
        <a:lstStyle/>
        <a:p>
          <a:pPr>
            <a:buNone/>
          </a:pPr>
          <a:r>
            <a:rPr lang="en-MY" sz="2800" dirty="0">
              <a:solidFill>
                <a:schemeClr val="tx1"/>
              </a:solidFill>
              <a:latin typeface="+mn-lt"/>
              <a:ea typeface="+mn-ea"/>
              <a:cs typeface="+mn-cs"/>
            </a:rPr>
            <a:t>HR Structural Alternatives</a:t>
          </a:r>
          <a:endParaRPr lang="en-MY" sz="2800" dirty="0">
            <a:solidFill>
              <a:schemeClr val="tx1"/>
            </a:solidFill>
            <a:latin typeface="+mn-lt"/>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US"/>
        </a:p>
      </dgm:t>
    </dgm:pt>
    <dgm:pt modelId="{F717F93E-8D7A-4248-BFC8-0D05C869C8B3}" type="sibTrans" cxnId="{87D43582-1B0F-4406-958A-C65726658694}">
      <dgm:prSet/>
      <dgm:spPr/>
      <dgm:t>
        <a:bodyPr/>
        <a:lstStyle/>
        <a:p>
          <a:endParaRPr lang="en-US"/>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US"/>
        </a:p>
      </dgm:t>
    </dgm:pt>
    <dgm:pt modelId="{6B173864-B603-4D03-8622-12D36B90DC25}" type="sibTrans" cxnId="{E73D4A41-3075-40C9-9EF8-BA09AA73A73C}">
      <dgm:prSet/>
      <dgm:spPr/>
      <dgm:t>
        <a:bodyPr/>
        <a:lstStyle/>
        <a:p>
          <a:endParaRPr lang="en-US"/>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5F2E543D-1B87-439C-A265-971B6C8261B0}" type="presOf" srcId="{E5EF136F-65BC-440D-A019-C0F886E2577C}" destId="{BB581282-D2E9-4881-BBB5-D7AE975D856F}" srcOrd="0" destOrd="0" presId="urn:microsoft.com/office/officeart/2005/8/layout/vList2"/>
    <dgm:cxn modelId="{E8B69633-CB11-4797-B4D7-890DB03BBC11}"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7308B738-9537-4509-BF21-1D568A499D33}" type="presOf" srcId="{5BC77895-9CE9-4054-B933-25BDDF9C1F4C}" destId="{C257A4DF-BA63-4CF7-ABE1-B114FC9563C2}" srcOrd="0" destOrd="0" presId="urn:microsoft.com/office/officeart/2005/8/layout/vList2"/>
    <dgm:cxn modelId="{1F71D2E0-69B4-48E8-85A1-E558EFE79673}" type="presOf" srcId="{5BCFEC87-2571-489B-891D-0E70E9F09AD4}" destId="{FEE47416-7ADC-4F04-B888-18152B43E14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1AFF51F-2A22-4E61-9038-24D724EF6251}" type="presOf" srcId="{0240E6BA-A916-4076-9EA5-E14A9617F930}" destId="{35B7FA0E-A7C6-469B-9CC6-2694F8ACFFCE}" srcOrd="0" destOrd="0" presId="urn:microsoft.com/office/officeart/2005/8/layout/vList2"/>
    <dgm:cxn modelId="{A3AC4354-30A2-4B24-A5D6-0AD19F1AA6AF}" type="presOf" srcId="{E103F50F-1A90-416B-9E61-819078A87576}" destId="{37044683-296D-4928-A19D-1A7547B9EB23}" srcOrd="0" destOrd="0" presId="urn:microsoft.com/office/officeart/2005/8/layout/vList2"/>
    <dgm:cxn modelId="{F7726DE2-60C6-4BC5-B7A8-78214671CE30}" type="presOf" srcId="{4B0BF9B7-7B7A-4A7C-A05B-B1BE1B648CE9}" destId="{A17B7EE2-1D78-4802-A42E-D5C47A93A332}"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841CC7DC-A980-4180-9992-FA59CBA8CABF}" type="presOf" srcId="{FC7DEB54-D495-4BD2-8325-E7464C2459C5}" destId="{C2D199EF-EC9A-4C6D-8BD7-CC11CB57AA65}" srcOrd="0" destOrd="0" presId="urn:microsoft.com/office/officeart/2005/8/layout/vList2"/>
    <dgm:cxn modelId="{9ACB9224-5619-4BE5-BBFB-3D80A91D46BC}"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306F392-A790-4C36-9768-5CB71A6947B1}" type="presParOf" srcId="{A17B7EE2-1D78-4802-A42E-D5C47A93A332}" destId="{FEE47416-7ADC-4F04-B888-18152B43E14E}" srcOrd="0" destOrd="0" presId="urn:microsoft.com/office/officeart/2005/8/layout/vList2"/>
    <dgm:cxn modelId="{E482102B-389F-433D-BD71-78B32ABEDEF6}" type="presParOf" srcId="{A17B7EE2-1D78-4802-A42E-D5C47A93A332}" destId="{4C71D70E-D4E8-40C9-B61A-A6DF24ED5625}" srcOrd="1" destOrd="0" presId="urn:microsoft.com/office/officeart/2005/8/layout/vList2"/>
    <dgm:cxn modelId="{32ADF016-0CC4-401E-93CC-F4E25547747D}" type="presParOf" srcId="{A17B7EE2-1D78-4802-A42E-D5C47A93A332}" destId="{C257A4DF-BA63-4CF7-ABE1-B114FC9563C2}" srcOrd="2" destOrd="0" presId="urn:microsoft.com/office/officeart/2005/8/layout/vList2"/>
    <dgm:cxn modelId="{3F99FCCB-C5F3-4609-9FC7-1FD1872E7460}" type="presParOf" srcId="{A17B7EE2-1D78-4802-A42E-D5C47A93A332}" destId="{B38E9941-A3A6-4796-8072-ADCD44E1774C}" srcOrd="3" destOrd="0" presId="urn:microsoft.com/office/officeart/2005/8/layout/vList2"/>
    <dgm:cxn modelId="{B5ACCA97-6177-4F89-9CA9-3B4773085462}" type="presParOf" srcId="{A17B7EE2-1D78-4802-A42E-D5C47A93A332}" destId="{4295595F-D20B-405E-8AB4-688E1DEC2787}" srcOrd="4" destOrd="0" presId="urn:microsoft.com/office/officeart/2005/8/layout/vList2"/>
    <dgm:cxn modelId="{253A8998-450F-45B2-9F7B-ED0E5B9E81A6}" type="presParOf" srcId="{A17B7EE2-1D78-4802-A42E-D5C47A93A332}" destId="{6793D6C1-11C4-4549-AA87-8A72272FF6B1}" srcOrd="5" destOrd="0" presId="urn:microsoft.com/office/officeart/2005/8/layout/vList2"/>
    <dgm:cxn modelId="{3D921392-1951-4BC0-9C38-9042B4815DCD}" type="presParOf" srcId="{A17B7EE2-1D78-4802-A42E-D5C47A93A332}" destId="{37044683-296D-4928-A19D-1A7547B9EB23}" srcOrd="6" destOrd="0" presId="urn:microsoft.com/office/officeart/2005/8/layout/vList2"/>
    <dgm:cxn modelId="{81CADF88-0820-4E90-B976-16604519FA7E}" type="presParOf" srcId="{A17B7EE2-1D78-4802-A42E-D5C47A93A332}" destId="{A8DC0224-C23C-470A-9860-43CF041DAA78}" srcOrd="7" destOrd="0" presId="urn:microsoft.com/office/officeart/2005/8/layout/vList2"/>
    <dgm:cxn modelId="{69EA37C9-A2EB-43FA-8CF3-319D6F9A71EC}" type="presParOf" srcId="{A17B7EE2-1D78-4802-A42E-D5C47A93A332}" destId="{35B7FA0E-A7C6-469B-9CC6-2694F8ACFFCE}" srcOrd="8" destOrd="0" presId="urn:microsoft.com/office/officeart/2005/8/layout/vList2"/>
    <dgm:cxn modelId="{1AC43DFD-FB44-4497-9F3E-8FAC06AE6FC6}" type="presParOf" srcId="{A17B7EE2-1D78-4802-A42E-D5C47A93A332}" destId="{74DBFF6F-C3F3-4B08-807D-9792880EAF31}" srcOrd="9" destOrd="0" presId="urn:microsoft.com/office/officeart/2005/8/layout/vList2"/>
    <dgm:cxn modelId="{0D924193-C53A-428C-A01C-92B1F6668EE8}" type="presParOf" srcId="{A17B7EE2-1D78-4802-A42E-D5C47A93A332}" destId="{C2D199EF-EC9A-4C6D-8BD7-CC11CB57AA65}" srcOrd="10" destOrd="0" presId="urn:microsoft.com/office/officeart/2005/8/layout/vList2"/>
    <dgm:cxn modelId="{ADAB95ED-C81F-4642-A15D-BC53D68A83C9}" type="presParOf" srcId="{A17B7EE2-1D78-4802-A42E-D5C47A93A332}" destId="{F4C439AD-BC66-42C3-9105-C5B50C42525C}" srcOrd="11" destOrd="0" presId="urn:microsoft.com/office/officeart/2005/8/layout/vList2"/>
    <dgm:cxn modelId="{81268131-5F26-414D-811C-F5E2E4246D8A}" type="presParOf" srcId="{A17B7EE2-1D78-4802-A42E-D5C47A93A332}" destId="{BB581282-D2E9-4881-BBB5-D7AE975D856F}" srcOrd="12" destOrd="0" presId="urn:microsoft.com/office/officeart/2005/8/layout/vList2"/>
    <dgm:cxn modelId="{4F30BF39-ABCC-45EE-AFF9-6776ADC1AF0D}" type="presParOf" srcId="{A17B7EE2-1D78-4802-A42E-D5C47A93A332}" destId="{6F6278EF-C83F-48EB-8747-CEA05E0D31AB}" srcOrd="13" destOrd="0" presId="urn:microsoft.com/office/officeart/2005/8/layout/vList2"/>
    <dgm:cxn modelId="{C816736E-B99C-47DE-A679-3AFD2D89758F}" type="presParOf" srcId="{A17B7EE2-1D78-4802-A42E-D5C47A93A332}" destId="{744F5314-BBC8-475B-8F88-35EB3CA23196}"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6A5331D8-C7BB-4E92-B80D-AAA4E44518A9}" type="presOf" srcId="{5BC77895-9CE9-4054-B933-25BDDF9C1F4C}" destId="{C257A4DF-BA63-4CF7-ABE1-B114FC9563C2}" srcOrd="0" destOrd="0" presId="urn:microsoft.com/office/officeart/2005/8/layout/vList2"/>
    <dgm:cxn modelId="{6CA9BCF6-2A2B-4ACE-BCF8-C835B8A122B7}"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DFFC9493-A306-43CD-BA78-F1AC235278AE}"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6953D51-873B-4645-ACF1-667343823EB7}" type="presOf" srcId="{9B0D2C3E-33DB-4083-909C-C0999CE06016}" destId="{4295595F-D20B-405E-8AB4-688E1DEC2787}"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4165AE67-27EA-44E1-9510-1EA7F92F4A0A}" type="presOf" srcId="{0240E6BA-A916-4076-9EA5-E14A9617F930}" destId="{35B7FA0E-A7C6-469B-9CC6-2694F8ACFFCE}" srcOrd="0" destOrd="0" presId="urn:microsoft.com/office/officeart/2005/8/layout/vList2"/>
    <dgm:cxn modelId="{E7F9A579-28BC-4694-8C6F-6FFCA8A6E0C4}" type="presOf" srcId="{E103F50F-1A90-416B-9E61-819078A87576}" destId="{37044683-296D-4928-A19D-1A7547B9EB23}" srcOrd="0" destOrd="0" presId="urn:microsoft.com/office/officeart/2005/8/layout/vList2"/>
    <dgm:cxn modelId="{FCA3CB87-50B4-4319-B726-F4CDA4179A4C}" type="presOf" srcId="{03ADE487-B8DB-4FEB-BDBE-7281BBA61A5E}" destId="{744F5314-BBC8-475B-8F88-35EB3CA23196}" srcOrd="0" destOrd="0" presId="urn:microsoft.com/office/officeart/2005/8/layout/vList2"/>
    <dgm:cxn modelId="{9CF23212-FABA-4937-9391-68304310D51E}"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281437CC-F381-4D75-9798-62CA3900895F}" type="presOf" srcId="{FC7DEB54-D495-4BD2-8325-E7464C2459C5}" destId="{C2D199EF-EC9A-4C6D-8BD7-CC11CB57AA65}"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C961D9E-B617-4BAF-A5EB-343D0B2430A4}" type="presParOf" srcId="{A17B7EE2-1D78-4802-A42E-D5C47A93A332}" destId="{FEE47416-7ADC-4F04-B888-18152B43E14E}" srcOrd="0" destOrd="0" presId="urn:microsoft.com/office/officeart/2005/8/layout/vList2"/>
    <dgm:cxn modelId="{C5C54615-4522-48F4-B446-385C6EA8BF2F}" type="presParOf" srcId="{A17B7EE2-1D78-4802-A42E-D5C47A93A332}" destId="{4C71D70E-D4E8-40C9-B61A-A6DF24ED5625}" srcOrd="1" destOrd="0" presId="urn:microsoft.com/office/officeart/2005/8/layout/vList2"/>
    <dgm:cxn modelId="{E45756C4-A066-4390-B0D4-648DC1860F70}" type="presParOf" srcId="{A17B7EE2-1D78-4802-A42E-D5C47A93A332}" destId="{C257A4DF-BA63-4CF7-ABE1-B114FC9563C2}" srcOrd="2" destOrd="0" presId="urn:microsoft.com/office/officeart/2005/8/layout/vList2"/>
    <dgm:cxn modelId="{693DC837-72D9-438D-B0D3-ADFB833877F8}" type="presParOf" srcId="{A17B7EE2-1D78-4802-A42E-D5C47A93A332}" destId="{B38E9941-A3A6-4796-8072-ADCD44E1774C}" srcOrd="3" destOrd="0" presId="urn:microsoft.com/office/officeart/2005/8/layout/vList2"/>
    <dgm:cxn modelId="{7826A407-0545-479D-A8F2-FF283AD2EB4C}" type="presParOf" srcId="{A17B7EE2-1D78-4802-A42E-D5C47A93A332}" destId="{4295595F-D20B-405E-8AB4-688E1DEC2787}" srcOrd="4" destOrd="0" presId="urn:microsoft.com/office/officeart/2005/8/layout/vList2"/>
    <dgm:cxn modelId="{84AE60CA-F3EF-440D-A517-45FAD83F0249}" type="presParOf" srcId="{A17B7EE2-1D78-4802-A42E-D5C47A93A332}" destId="{6793D6C1-11C4-4549-AA87-8A72272FF6B1}" srcOrd="5" destOrd="0" presId="urn:microsoft.com/office/officeart/2005/8/layout/vList2"/>
    <dgm:cxn modelId="{D0C332FD-BDA2-47FF-B8E5-70B4104B386B}" type="presParOf" srcId="{A17B7EE2-1D78-4802-A42E-D5C47A93A332}" destId="{37044683-296D-4928-A19D-1A7547B9EB23}" srcOrd="6" destOrd="0" presId="urn:microsoft.com/office/officeart/2005/8/layout/vList2"/>
    <dgm:cxn modelId="{49F1A63B-BBAF-4EA5-BB13-D245EE0D756E}" type="presParOf" srcId="{A17B7EE2-1D78-4802-A42E-D5C47A93A332}" destId="{A8DC0224-C23C-470A-9860-43CF041DAA78}" srcOrd="7" destOrd="0" presId="urn:microsoft.com/office/officeart/2005/8/layout/vList2"/>
    <dgm:cxn modelId="{24A5B8B6-1F7F-4287-9A8E-E0A07EF1C999}" type="presParOf" srcId="{A17B7EE2-1D78-4802-A42E-D5C47A93A332}" destId="{35B7FA0E-A7C6-469B-9CC6-2694F8ACFFCE}" srcOrd="8" destOrd="0" presId="urn:microsoft.com/office/officeart/2005/8/layout/vList2"/>
    <dgm:cxn modelId="{F2731C5F-5D9B-40A3-8B0C-ECB4EF7934A6}" type="presParOf" srcId="{A17B7EE2-1D78-4802-A42E-D5C47A93A332}" destId="{74DBFF6F-C3F3-4B08-807D-9792880EAF31}" srcOrd="9" destOrd="0" presId="urn:microsoft.com/office/officeart/2005/8/layout/vList2"/>
    <dgm:cxn modelId="{FD770885-E6A6-4B50-A064-4C01F630D3F2}" type="presParOf" srcId="{A17B7EE2-1D78-4802-A42E-D5C47A93A332}" destId="{C2D199EF-EC9A-4C6D-8BD7-CC11CB57AA65}" srcOrd="10" destOrd="0" presId="urn:microsoft.com/office/officeart/2005/8/layout/vList2"/>
    <dgm:cxn modelId="{EF0289CA-C2CE-4172-98BC-595212F560DF}" type="presParOf" srcId="{A17B7EE2-1D78-4802-A42E-D5C47A93A332}" destId="{F4C439AD-BC66-42C3-9105-C5B50C42525C}" srcOrd="11" destOrd="0" presId="urn:microsoft.com/office/officeart/2005/8/layout/vList2"/>
    <dgm:cxn modelId="{BA404DFC-3EF5-48EC-B6B4-875A95338A53}" type="presParOf" srcId="{A17B7EE2-1D78-4802-A42E-D5C47A93A332}" destId="{BB581282-D2E9-4881-BBB5-D7AE975D856F}" srcOrd="12" destOrd="0" presId="urn:microsoft.com/office/officeart/2005/8/layout/vList2"/>
    <dgm:cxn modelId="{C3960EAD-0635-4C8E-8C51-995502A78104}" type="presParOf" srcId="{A17B7EE2-1D78-4802-A42E-D5C47A93A332}" destId="{6F6278EF-C83F-48EB-8747-CEA05E0D31AB}" srcOrd="13" destOrd="0" presId="urn:microsoft.com/office/officeart/2005/8/layout/vList2"/>
    <dgm:cxn modelId="{1C803246-733F-4FBC-9A85-CBD41128C055}" type="presParOf" srcId="{A17B7EE2-1D78-4802-A42E-D5C47A93A332}" destId="{744F5314-BBC8-475B-8F88-35EB3CA23196}" srcOrd="14" destOrd="0" presId="urn:microsoft.com/office/officeart/2005/8/layout/vList2"/>
  </dgm:cxnLst>
  <dgm:bg>
    <a:noFill/>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bg1"/>
              </a:solidFill>
            </a:rPr>
            <a:t>Mergers and Acquisition</a:t>
          </a:r>
        </a:p>
      </dsp:txBody>
      <dsp:txXfrm>
        <a:off x="0" y="144016"/>
        <a:ext cx="7772400" cy="585000"/>
      </dsp:txXfrm>
    </dsp:sp>
    <dsp:sp modelId="{C257A4DF-BA63-4CF7-ABE1-B114FC9563C2}">
      <dsp:nvSpPr>
        <dsp:cNvPr id="0" name=""/>
        <dsp:cNvSpPr/>
      </dsp:nvSpPr>
      <dsp:spPr>
        <a:xfrm>
          <a:off x="0" y="733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Merging Cultures</a:t>
          </a:r>
        </a:p>
      </dsp:txBody>
      <dsp:txXfrm>
        <a:off x="0" y="733760"/>
        <a:ext cx="7772400" cy="585000"/>
      </dsp:txXfrm>
    </dsp:sp>
    <dsp:sp modelId="{4295595F-D20B-405E-8AB4-688E1DEC2787}">
      <dsp:nvSpPr>
        <dsp:cNvPr id="0" name=""/>
        <dsp:cNvSpPr/>
      </dsp:nvSpPr>
      <dsp:spPr>
        <a:xfrm>
          <a:off x="0" y="1390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buNone/>
          </a:pPr>
          <a:r>
            <a:rPr lang="en-MY" sz="2500" kern="1200" dirty="0">
              <a:solidFill>
                <a:schemeClr val="tx1"/>
              </a:solidFill>
              <a:latin typeface="Arial"/>
              <a:ea typeface="+mn-ea"/>
              <a:cs typeface="+mn-cs"/>
            </a:rPr>
            <a:t>HR Structural Alternatives</a:t>
          </a:r>
          <a:endParaRPr lang="en-MY" sz="2500" kern="1200" dirty="0">
            <a:solidFill>
              <a:schemeClr val="tx1"/>
            </a:solidFill>
          </a:endParaRPr>
        </a:p>
      </dsp:txBody>
      <dsp:txXfrm>
        <a:off x="0" y="1390760"/>
        <a:ext cx="7772400" cy="585000"/>
      </dsp:txXfrm>
    </dsp:sp>
    <dsp:sp modelId="{37044683-296D-4928-A19D-1A7547B9EB23}">
      <dsp:nvSpPr>
        <dsp:cNvPr id="0" name=""/>
        <dsp:cNvSpPr/>
      </dsp:nvSpPr>
      <dsp:spPr>
        <a:xfrm>
          <a:off x="0" y="2047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Competency Model</a:t>
          </a:r>
        </a:p>
      </dsp:txBody>
      <dsp:txXfrm>
        <a:off x="0" y="2047760"/>
        <a:ext cx="7772400" cy="585000"/>
      </dsp:txXfrm>
    </dsp:sp>
    <dsp:sp modelId="{35B7FA0E-A7C6-469B-9CC6-2694F8ACFFCE}">
      <dsp:nvSpPr>
        <dsp:cNvPr id="0" name=""/>
        <dsp:cNvSpPr/>
      </dsp:nvSpPr>
      <dsp:spPr>
        <a:xfrm>
          <a:off x="0" y="2673223"/>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Star Technique</a:t>
          </a:r>
        </a:p>
      </dsp:txBody>
      <dsp:txXfrm>
        <a:off x="0" y="2673223"/>
        <a:ext cx="7772400" cy="585000"/>
      </dsp:txXfrm>
    </dsp:sp>
    <dsp:sp modelId="{C2D199EF-EC9A-4C6D-8BD7-CC11CB57AA65}">
      <dsp:nvSpPr>
        <dsp:cNvPr id="0" name=""/>
        <dsp:cNvSpPr/>
      </dsp:nvSpPr>
      <dsp:spPr>
        <a:xfrm>
          <a:off x="0" y="3361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and CSR</a:t>
          </a:r>
        </a:p>
      </dsp:txBody>
      <dsp:txXfrm>
        <a:off x="0" y="3361760"/>
        <a:ext cx="7772400" cy="585000"/>
      </dsp:txXfrm>
    </dsp:sp>
    <dsp:sp modelId="{BB581282-D2E9-4881-BBB5-D7AE975D856F}">
      <dsp:nvSpPr>
        <dsp:cNvPr id="0" name=""/>
        <dsp:cNvSpPr/>
      </dsp:nvSpPr>
      <dsp:spPr>
        <a:xfrm>
          <a:off x="0" y="4018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Roles and Responsibilities</a:t>
          </a:r>
        </a:p>
      </dsp:txBody>
      <dsp:txXfrm>
        <a:off x="0" y="4018760"/>
        <a:ext cx="7772400" cy="585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0" y="637459"/>
        <a:ext cx="7772400" cy="51480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chemeClr val="tx1"/>
            </a:solidFill>
          </a:endParaRP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48072"/>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648072"/>
        <a:ext cx="7772400" cy="51480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8502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0" y="2680595"/>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725793"/>
        <a:ext cx="7772400" cy="580320"/>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725793"/>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0" y="4058900"/>
        <a:ext cx="7772400" cy="580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1340768"/>
            <a:ext cx="7203233" cy="3383280"/>
          </a:xfrm>
        </p:spPr>
        <p:txBody>
          <a:bodyPr/>
          <a:lstStyle/>
          <a:p>
            <a:r>
              <a:rPr lang="en-MY" dirty="0"/>
              <a:t>BUSINESS LEADERSHIP VIII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71472" y="785794"/>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71538" y="214290"/>
            <a:ext cx="7200900" cy="646131"/>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500034" y="1071546"/>
            <a:ext cx="7772400" cy="4979987"/>
          </a:xfrm>
        </p:spPr>
        <p:txBody>
          <a:bodyPr>
            <a:normAutofit/>
          </a:bodyPr>
          <a:lstStyle/>
          <a:p>
            <a:r>
              <a:rPr lang="en-MY" sz="2800" dirty="0"/>
              <a:t>Marketing is the process of planning, pricing, promoting, and distributing goods and services to satisfy organizational objectives. </a:t>
            </a:r>
          </a:p>
          <a:p>
            <a:r>
              <a:rPr lang="en-MY" sz="2800" dirty="0"/>
              <a:t>Marketing is the ability of a business to add more values for its customers than competitors and attain a position of relative advantage. </a:t>
            </a:r>
          </a:p>
          <a:p>
            <a:r>
              <a:rPr lang="en-MY" sz="2800"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1214414" y="285728"/>
            <a:ext cx="7200900" cy="646131"/>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142976" y="214290"/>
            <a:ext cx="7200900" cy="646131"/>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85852" y="1214422"/>
            <a:ext cx="6386557" cy="4714908"/>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00100" y="285728"/>
            <a:ext cx="7200900" cy="646131"/>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928662" y="128586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00100" y="285728"/>
            <a:ext cx="7200900" cy="71756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428596" y="1357298"/>
            <a:ext cx="8278688"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785818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857224" y="357166"/>
            <a:ext cx="7200900" cy="646131"/>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357158" y="1428736"/>
            <a:ext cx="8278688" cy="4530725"/>
          </a:xfrm>
        </p:spPr>
        <p:txBody>
          <a:bodyPr>
            <a:normAutofit/>
          </a:bodyPr>
          <a:lstStyle/>
          <a:p>
            <a:r>
              <a:rPr lang="en-MY" sz="2800" dirty="0"/>
              <a:t>Operation management refers to management of processes that transform inputs into goods and services that add value for the customer.</a:t>
            </a:r>
          </a:p>
          <a:p>
            <a:r>
              <a:rPr lang="en-MY" sz="2800" dirty="0"/>
              <a:t> The goal of operations management is to maximize efficiency while producing goods and services that effectively </a:t>
            </a:r>
            <a:r>
              <a:rPr lang="en-MY" sz="2800" dirty="0" err="1"/>
              <a:t>fulfill</a:t>
            </a:r>
            <a:r>
              <a:rPr lang="en-MY" sz="2800" dirty="0"/>
              <a:t> customer needs.</a:t>
            </a:r>
          </a:p>
          <a:p>
            <a:r>
              <a:rPr lang="en-MY" sz="2800"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a:xfrm>
            <a:off x="1000100" y="285728"/>
            <a:ext cx="7200900" cy="646131"/>
          </a:xfrm>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a:xfrm>
            <a:off x="500034" y="1285860"/>
            <a:ext cx="8001056" cy="4643470"/>
          </a:xfrm>
        </p:spPr>
        <p:txBody>
          <a:bodyPr>
            <a:normAutofit/>
          </a:bodyPr>
          <a:lstStyle/>
          <a:p>
            <a:r>
              <a:rPr lang="en-MY" sz="2800" dirty="0"/>
              <a:t>Achieve efficient use of human resources within the operations function</a:t>
            </a:r>
          </a:p>
          <a:p>
            <a:r>
              <a:rPr lang="en-MY" sz="2800" dirty="0"/>
              <a:t>Design of jobs that are effective, safe and provide a reasonable quality of work life for the employee in an atmosphere of mutual respect.</a:t>
            </a:r>
          </a:p>
          <a:p>
            <a:r>
              <a:rPr lang="en-MY" sz="2800" dirty="0"/>
              <a:t>Use of </a:t>
            </a:r>
            <a:r>
              <a:rPr lang="en-MY" sz="2800" dirty="0" err="1"/>
              <a:t>behavioral</a:t>
            </a:r>
            <a:r>
              <a:rPr lang="en-MY" sz="2800" dirty="0"/>
              <a:t> concepts as job </a:t>
            </a:r>
            <a:r>
              <a:rPr lang="en-MY" sz="2800" dirty="0" err="1"/>
              <a:t>rotation,enlargement</a:t>
            </a:r>
            <a:r>
              <a:rPr lang="en-MY" sz="2800"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800105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a:xfrm>
            <a:off x="928662" y="285728"/>
            <a:ext cx="7200900" cy="646131"/>
          </a:xfrm>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500034" y="1285860"/>
            <a:ext cx="8003232" cy="4530725"/>
          </a:xfrm>
        </p:spPr>
        <p:txBody>
          <a:bodyPr>
            <a:normAutofit/>
          </a:bodyPr>
          <a:lstStyle/>
          <a:p>
            <a:r>
              <a:rPr lang="en-MY" sz="2800"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sz="2800"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a:xfrm>
            <a:off x="928662" y="285728"/>
            <a:ext cx="7200900" cy="646131"/>
          </a:xfrm>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a:xfrm>
            <a:off x="571472" y="1285860"/>
            <a:ext cx="7929618" cy="4500594"/>
          </a:xfrm>
        </p:spPr>
        <p:txBody>
          <a:bodyPr>
            <a:normAutofit/>
          </a:bodyPr>
          <a:lstStyle/>
          <a:p>
            <a:r>
              <a:rPr lang="en-MY" sz="2800" dirty="0"/>
              <a:t>HRM can be used to search for and attract personnel; inspire and reward employees; design an open, sharing environment; and foster creative and innovative capabilities among employees.</a:t>
            </a:r>
          </a:p>
          <a:p>
            <a:r>
              <a:rPr lang="en-MY" sz="2800"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a:xfrm>
            <a:off x="1071538" y="285728"/>
            <a:ext cx="7200900" cy="717569"/>
          </a:xfrm>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a:xfrm>
            <a:off x="642910" y="1357298"/>
            <a:ext cx="7786742" cy="4500594"/>
          </a:xfrm>
        </p:spPr>
        <p:txBody>
          <a:bodyPr>
            <a:normAutofit/>
          </a:bodyPr>
          <a:lstStyle/>
          <a:p>
            <a:pPr marL="0" indent="0">
              <a:buNone/>
            </a:pPr>
            <a:r>
              <a:rPr lang="en-MY" sz="2800"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sz="2800" dirty="0"/>
              <a:t>Information technology	</a:t>
            </a:r>
          </a:p>
          <a:p>
            <a:pPr marL="514350" indent="-514350">
              <a:buFont typeface="+mj-lt"/>
              <a:buAutoNum type="alphaUcPeriod"/>
            </a:pPr>
            <a:r>
              <a:rPr lang="en-MY" sz="2800" dirty="0"/>
              <a:t>Research and development	</a:t>
            </a:r>
          </a:p>
          <a:p>
            <a:pPr marL="514350" indent="-514350">
              <a:buFont typeface="+mj-lt"/>
              <a:buAutoNum type="alphaUcPeriod"/>
            </a:pPr>
            <a:r>
              <a:rPr lang="en-MY" sz="2800" dirty="0"/>
              <a:t>Operations	</a:t>
            </a:r>
          </a:p>
          <a:p>
            <a:pPr marL="514350" indent="-514350">
              <a:buFont typeface="+mj-lt"/>
              <a:buAutoNum type="alphaUcPeriod"/>
            </a:pPr>
            <a:r>
              <a:rPr lang="en-MY" sz="2800" dirty="0"/>
              <a:t>Sales and marketing</a:t>
            </a:r>
          </a:p>
          <a:p>
            <a:pPr marL="514350" indent="-514350">
              <a:buFont typeface="+mj-lt"/>
              <a:buAutoNum type="alphaUcPeriod"/>
            </a:pPr>
            <a:endParaRPr lang="en-MY" sz="2800"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42910" y="642918"/>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74190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045F8E-8D2A-4F8D-BB5A-C6F5EC40F473}"/>
              </a:ext>
            </a:extLst>
          </p:cNvPr>
          <p:cNvSpPr>
            <a:spLocks noGrp="1"/>
          </p:cNvSpPr>
          <p:nvPr>
            <p:ph type="title"/>
          </p:nvPr>
        </p:nvSpPr>
        <p:spPr>
          <a:xfrm>
            <a:off x="928662" y="285728"/>
            <a:ext cx="7200900" cy="646131"/>
          </a:xfrm>
        </p:spPr>
        <p:txBody>
          <a:bodyPr/>
          <a:lstStyle/>
          <a:p>
            <a:r>
              <a:rPr lang="en-MY" dirty="0"/>
              <a:t>Mergers and Acquisitions </a:t>
            </a:r>
          </a:p>
        </p:txBody>
      </p:sp>
      <p:sp>
        <p:nvSpPr>
          <p:cNvPr id="3" name="Content Placeholder 2">
            <a:extLst>
              <a:ext uri="{FF2B5EF4-FFF2-40B4-BE49-F238E27FC236}">
                <a16:creationId xmlns="" xmlns:a16="http://schemas.microsoft.com/office/drawing/2014/main" id="{2406349D-CCDF-45F0-8405-56C19D1E24CB}"/>
              </a:ext>
            </a:extLst>
          </p:cNvPr>
          <p:cNvSpPr>
            <a:spLocks noGrp="1"/>
          </p:cNvSpPr>
          <p:nvPr>
            <p:ph idx="1"/>
          </p:nvPr>
        </p:nvSpPr>
        <p:spPr>
          <a:xfrm>
            <a:off x="642910" y="1214423"/>
            <a:ext cx="7529540" cy="4576778"/>
          </a:xfrm>
        </p:spPr>
        <p:txBody>
          <a:bodyPr>
            <a:noAutofit/>
          </a:bodyPr>
          <a:lstStyle/>
          <a:p>
            <a:pPr marL="0" indent="0">
              <a:buNone/>
            </a:pPr>
            <a:r>
              <a:rPr lang="en-MY" sz="2800" dirty="0"/>
              <a:t>Mergers and acquisitions (M&amp;A) is the dominant mode of growth for firms seeking competitive advantage in an increasingly complex and global business economy. </a:t>
            </a:r>
          </a:p>
          <a:p>
            <a:pPr marL="0" indent="0">
              <a:buNone/>
            </a:pPr>
            <a:endParaRPr lang="en-MY" sz="2800" dirty="0"/>
          </a:p>
          <a:p>
            <a:pPr marL="0" indent="0">
              <a:buNone/>
            </a:pPr>
            <a:r>
              <a:rPr lang="en-MY" sz="2800"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 xmlns:p14="http://schemas.microsoft.com/office/powerpoint/2010/main" val="1760008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57224" y="285728"/>
            <a:ext cx="7200900" cy="574693"/>
          </a:xfrm>
        </p:spPr>
        <p:txBody>
          <a:bodyPr/>
          <a:lstStyle/>
          <a:p>
            <a:r>
              <a:rPr lang="en-MY" dirty="0"/>
              <a:t>Hostile Takeover</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642910" y="1142984"/>
            <a:ext cx="7772400" cy="4530725"/>
          </a:xfrm>
        </p:spPr>
        <p:txBody>
          <a:bodyPr>
            <a:normAutofit/>
          </a:bodyPr>
          <a:lstStyle/>
          <a:p>
            <a:pPr marL="0" indent="0">
              <a:buNone/>
            </a:pPr>
            <a:r>
              <a:rPr lang="en-MY" sz="2800" dirty="0"/>
              <a:t>When one company takes over another company and the second company which was acquired is fighting and resisting the first company.</a:t>
            </a:r>
          </a:p>
          <a:p>
            <a:pPr marL="0" indent="0">
              <a:buNone/>
            </a:pPr>
            <a:endParaRPr lang="en-MY" sz="2800" dirty="0"/>
          </a:p>
          <a:p>
            <a:pPr marL="0" indent="0">
              <a:buNone/>
            </a:pPr>
            <a:r>
              <a:rPr lang="en-MY" sz="2800" dirty="0"/>
              <a:t>Example : AOL and Time Warner,</a:t>
            </a:r>
          </a:p>
          <a:p>
            <a:pPr marL="0" indent="0">
              <a:buNone/>
            </a:pPr>
            <a:r>
              <a:rPr lang="en-MY" sz="2800" dirty="0"/>
              <a:t>L&amp;T and Mindtree</a:t>
            </a:r>
          </a:p>
        </p:txBody>
      </p:sp>
    </p:spTree>
    <p:extLst>
      <p:ext uri="{BB962C8B-B14F-4D97-AF65-F5344CB8AC3E}">
        <p14:creationId xmlns="" xmlns:p14="http://schemas.microsoft.com/office/powerpoint/2010/main" val="10391825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 xmlns:a16="http://schemas.microsoft.com/office/drawing/2014/main" id="{EF8A8C14-2EDA-4AC8-8370-EF32A9784476}"/>
              </a:ext>
            </a:extLst>
          </p:cNvPr>
          <p:cNvSpPr>
            <a:spLocks noGrp="1"/>
          </p:cNvSpPr>
          <p:nvPr>
            <p:ph idx="1"/>
          </p:nvPr>
        </p:nvSpPr>
        <p:spPr>
          <a:xfrm>
            <a:off x="755576" y="908720"/>
            <a:ext cx="7704856" cy="5040560"/>
          </a:xfrm>
        </p:spPr>
        <p:txBody>
          <a:bodyPr>
            <a:normAutofit fontScale="92500" lnSpcReduction="2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 xmlns:p14="http://schemas.microsoft.com/office/powerpoint/2010/main" val="1033419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 xmlns:a16="http://schemas.microsoft.com/office/drawing/2014/main" id="{93D38352-7F49-4220-BDC9-851DFC889A36}"/>
              </a:ext>
            </a:extLst>
          </p:cNvPr>
          <p:cNvSpPr>
            <a:spLocks noGrp="1"/>
          </p:cNvSpPr>
          <p:nvPr>
            <p:ph idx="1"/>
          </p:nvPr>
        </p:nvSpPr>
        <p:spPr>
          <a:xfrm>
            <a:off x="914400" y="1628800"/>
            <a:ext cx="7772400" cy="4530725"/>
          </a:xfrm>
        </p:spPr>
        <p:txBody>
          <a:bodyPr>
            <a:normAutofit/>
          </a:bodyPr>
          <a:lstStyle/>
          <a:p>
            <a:r>
              <a:rPr lang="en-MY" sz="2800" dirty="0"/>
              <a:t>Retention of key talent</a:t>
            </a:r>
          </a:p>
          <a:p>
            <a:r>
              <a:rPr lang="en-MY" sz="2800" dirty="0"/>
              <a:t>Effective communication</a:t>
            </a:r>
          </a:p>
          <a:p>
            <a:r>
              <a:rPr lang="en-MY" sz="2800" dirty="0"/>
              <a:t>Executive retention</a:t>
            </a:r>
          </a:p>
          <a:p>
            <a:r>
              <a:rPr lang="en-MY" sz="2800" dirty="0"/>
              <a:t>Cultural integration</a:t>
            </a:r>
          </a:p>
        </p:txBody>
      </p:sp>
    </p:spTree>
    <p:extLst>
      <p:ext uri="{BB962C8B-B14F-4D97-AF65-F5344CB8AC3E}">
        <p14:creationId xmlns="" xmlns:p14="http://schemas.microsoft.com/office/powerpoint/2010/main" val="933449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31F86-5072-46DC-BB7F-FEEAB8BA56D8}"/>
              </a:ext>
            </a:extLst>
          </p:cNvPr>
          <p:cNvSpPr>
            <a:spLocks noGrp="1"/>
          </p:cNvSpPr>
          <p:nvPr>
            <p:ph type="title"/>
          </p:nvPr>
        </p:nvSpPr>
        <p:spPr>
          <a:xfrm>
            <a:off x="971600" y="332656"/>
            <a:ext cx="7200900" cy="521495"/>
          </a:xfrm>
        </p:spPr>
        <p:txBody>
          <a:bodyPr>
            <a:normAutofit fontScale="90000"/>
          </a:bodyPr>
          <a:lstStyle/>
          <a:p>
            <a:r>
              <a:rPr lang="en-MY" dirty="0"/>
              <a:t>Global M&amp;A </a:t>
            </a:r>
          </a:p>
        </p:txBody>
      </p:sp>
      <p:pic>
        <p:nvPicPr>
          <p:cNvPr id="5" name="Picture 4">
            <a:extLst>
              <a:ext uri="{FF2B5EF4-FFF2-40B4-BE49-F238E27FC236}">
                <a16:creationId xmlns="" xmlns:a16="http://schemas.microsoft.com/office/drawing/2014/main"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 xmlns:p14="http://schemas.microsoft.com/office/powerpoint/2010/main" val="30068051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 xmlns:a16="http://schemas.microsoft.com/office/drawing/2014/main" id="{D354C796-A312-45EE-9274-C684D595184F}"/>
              </a:ext>
            </a:extLst>
          </p:cNvPr>
          <p:cNvSpPr>
            <a:spLocks noGrp="1"/>
          </p:cNvSpPr>
          <p:nvPr>
            <p:ph idx="1"/>
          </p:nvPr>
        </p:nvSpPr>
        <p:spPr>
          <a:xfrm>
            <a:off x="714348" y="1142984"/>
            <a:ext cx="7643866" cy="4714908"/>
          </a:xfrm>
        </p:spPr>
        <p:txBody>
          <a:bodyPr>
            <a:noAutofit/>
          </a:bodyPr>
          <a:lstStyle/>
          <a:p>
            <a:pPr marL="514350" indent="-514350">
              <a:buFont typeface="+mj-lt"/>
              <a:buAutoNum type="arabicPeriod"/>
            </a:pPr>
            <a:r>
              <a:rPr lang="en-MY" sz="2800" dirty="0"/>
              <a:t>Overcapacity M&amp;A</a:t>
            </a:r>
          </a:p>
          <a:p>
            <a:pPr marL="514350" indent="-514350">
              <a:buFont typeface="+mj-lt"/>
              <a:buAutoNum type="arabicPeriod"/>
            </a:pPr>
            <a:r>
              <a:rPr lang="en-MY" sz="2800" dirty="0"/>
              <a:t>Geographic roll-up M&amp;A</a:t>
            </a:r>
          </a:p>
          <a:p>
            <a:pPr marL="514350" indent="-514350">
              <a:buFont typeface="+mj-lt"/>
              <a:buAutoNum type="arabicPeriod"/>
            </a:pPr>
            <a:r>
              <a:rPr lang="en-MY" sz="2800" dirty="0"/>
              <a:t>Product or Market extension M&amp;A</a:t>
            </a:r>
          </a:p>
          <a:p>
            <a:pPr marL="514350" indent="-514350">
              <a:buFont typeface="+mj-lt"/>
              <a:buAutoNum type="arabicPeriod"/>
            </a:pPr>
            <a:r>
              <a:rPr lang="en-MY" sz="2800" dirty="0"/>
              <a:t>M&amp;A as substitute of R&amp;D</a:t>
            </a:r>
          </a:p>
          <a:p>
            <a:pPr marL="514350" indent="-514350">
              <a:buFont typeface="+mj-lt"/>
              <a:buAutoNum type="arabicPeriod"/>
            </a:pPr>
            <a:r>
              <a:rPr lang="en-MY" sz="2800" dirty="0"/>
              <a:t>Industry Convergence M&amp;A</a:t>
            </a:r>
          </a:p>
          <a:p>
            <a:endParaRPr lang="en-MY" sz="2800" dirty="0"/>
          </a:p>
          <a:p>
            <a:pPr marL="0" indent="0">
              <a:buNone/>
            </a:pPr>
            <a:r>
              <a:rPr lang="en-MY" sz="2800" i="1" dirty="0"/>
              <a:t>Not All M&amp;As Are Alike and That Matters </a:t>
            </a:r>
            <a:r>
              <a:rPr lang="en-MY" sz="2800" dirty="0"/>
              <a:t>by Joseph L. Bower (HBR Article)</a:t>
            </a:r>
          </a:p>
        </p:txBody>
      </p:sp>
    </p:spTree>
    <p:extLst>
      <p:ext uri="{BB962C8B-B14F-4D97-AF65-F5344CB8AC3E}">
        <p14:creationId xmlns="" xmlns:p14="http://schemas.microsoft.com/office/powerpoint/2010/main" val="28334929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62254A-6724-40AE-8DC1-8DEB5001DA86}"/>
              </a:ext>
            </a:extLst>
          </p:cNvPr>
          <p:cNvSpPr>
            <a:spLocks noGrp="1"/>
          </p:cNvSpPr>
          <p:nvPr>
            <p:ph type="title"/>
          </p:nvPr>
        </p:nvSpPr>
        <p:spPr>
          <a:xfrm>
            <a:off x="857224" y="285728"/>
            <a:ext cx="7200900" cy="646131"/>
          </a:xfrm>
        </p:spPr>
        <p:txBody>
          <a:bodyPr/>
          <a:lstStyle/>
          <a:p>
            <a:r>
              <a:rPr lang="en-MY" dirty="0"/>
              <a:t>Overcapacity M&amp;A</a:t>
            </a:r>
          </a:p>
        </p:txBody>
      </p:sp>
      <p:sp>
        <p:nvSpPr>
          <p:cNvPr id="3" name="Content Placeholder 2">
            <a:extLst>
              <a:ext uri="{FF2B5EF4-FFF2-40B4-BE49-F238E27FC236}">
                <a16:creationId xmlns="" xmlns:a16="http://schemas.microsoft.com/office/drawing/2014/main" id="{AE487CD6-5ADF-4BD3-B6CB-A6081783CB5C}"/>
              </a:ext>
            </a:extLst>
          </p:cNvPr>
          <p:cNvSpPr>
            <a:spLocks noGrp="1"/>
          </p:cNvSpPr>
          <p:nvPr>
            <p:ph idx="1"/>
          </p:nvPr>
        </p:nvSpPr>
        <p:spPr>
          <a:xfrm>
            <a:off x="500034" y="1142984"/>
            <a:ext cx="7858180" cy="4786346"/>
          </a:xfrm>
        </p:spPr>
        <p:txBody>
          <a:bodyPr>
            <a:noAutofit/>
          </a:bodyPr>
          <a:lstStyle/>
          <a:p>
            <a:pPr marL="0" indent="0">
              <a:buNone/>
            </a:pPr>
            <a:r>
              <a:rPr lang="en-MY" sz="2400"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sz="2400" dirty="0"/>
          </a:p>
          <a:p>
            <a:pPr marL="0" indent="0">
              <a:buNone/>
            </a:pPr>
            <a:r>
              <a:rPr lang="en-MY" sz="2400" dirty="0"/>
              <a:t>For example :</a:t>
            </a:r>
          </a:p>
          <a:p>
            <a:pPr marL="0" indent="0">
              <a:buNone/>
            </a:pPr>
            <a:r>
              <a:rPr lang="en-MY" sz="2400" dirty="0"/>
              <a:t>1. British Petroleum’s acquisition of Amoco</a:t>
            </a:r>
          </a:p>
          <a:p>
            <a:pPr marL="0" indent="0">
              <a:buNone/>
            </a:pPr>
            <a:r>
              <a:rPr lang="en-MY" sz="2400" dirty="0"/>
              <a:t>2. Daimler’s acquisition of Chrysler</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36650804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 xmlns:a16="http://schemas.microsoft.com/office/drawing/2014/main" id="{7AB718F9-2169-4A43-9197-D2BBB3A963BC}"/>
              </a:ext>
            </a:extLst>
          </p:cNvPr>
          <p:cNvSpPr>
            <a:spLocks noGrp="1"/>
          </p:cNvSpPr>
          <p:nvPr>
            <p:ph idx="1"/>
          </p:nvPr>
        </p:nvSpPr>
        <p:spPr>
          <a:xfrm>
            <a:off x="642910" y="1357299"/>
            <a:ext cx="7529540" cy="4433902"/>
          </a:xfrm>
        </p:spPr>
        <p:txBody>
          <a:bodyPr>
            <a:normAutofit/>
          </a:bodyPr>
          <a:lstStyle/>
          <a:p>
            <a:pPr marL="0" indent="0">
              <a:buNone/>
            </a:pPr>
            <a:r>
              <a:rPr lang="en-MY" sz="28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 xmlns:p14="http://schemas.microsoft.com/office/powerpoint/2010/main" val="15924647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 xmlns:a16="http://schemas.microsoft.com/office/drawing/2014/main"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 xmlns:p14="http://schemas.microsoft.com/office/powerpoint/2010/main" val="3783083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 xmlns:a16="http://schemas.microsoft.com/office/drawing/2014/main" id="{132B0F0A-2416-4200-9026-E35CD238FF69}"/>
              </a:ext>
            </a:extLst>
          </p:cNvPr>
          <p:cNvSpPr>
            <a:spLocks noGrp="1"/>
          </p:cNvSpPr>
          <p:nvPr>
            <p:ph idx="1"/>
          </p:nvPr>
        </p:nvSpPr>
        <p:spPr/>
        <p:txBody>
          <a:bodyPr>
            <a:normAutofit/>
          </a:bodyPr>
          <a:lstStyle/>
          <a:p>
            <a:pPr marL="0" indent="0">
              <a:buNone/>
            </a:pPr>
            <a:r>
              <a:rPr lang="en-MY" sz="28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 xmlns:p14="http://schemas.microsoft.com/office/powerpoint/2010/main" val="34895575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 xmlns:a16="http://schemas.microsoft.com/office/drawing/2014/main" id="{B804E0B6-D8BA-473A-965D-E5A603274437}"/>
              </a:ext>
            </a:extLst>
          </p:cNvPr>
          <p:cNvSpPr>
            <a:spLocks noGrp="1"/>
          </p:cNvSpPr>
          <p:nvPr>
            <p:ph idx="1"/>
          </p:nvPr>
        </p:nvSpPr>
        <p:spPr>
          <a:xfrm>
            <a:off x="714348" y="1571613"/>
            <a:ext cx="7458102" cy="4219588"/>
          </a:xfrm>
        </p:spPr>
        <p:txBody>
          <a:bodyPr>
            <a:noAutofit/>
          </a:bodyPr>
          <a:lstStyle/>
          <a:p>
            <a:r>
              <a:rPr lang="en-MY" sz="2800" dirty="0"/>
              <a:t>It involves creating a new industry from existing industries whose boundaries are eroding. </a:t>
            </a:r>
          </a:p>
          <a:p>
            <a:endParaRPr lang="en-MY" sz="2800" dirty="0"/>
          </a:p>
          <a:p>
            <a:r>
              <a:rPr lang="en-MY" sz="28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 xmlns:p14="http://schemas.microsoft.com/office/powerpoint/2010/main" val="2126274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 xmlns:a16="http://schemas.microsoft.com/office/drawing/2014/main"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 xmlns:p14="http://schemas.microsoft.com/office/powerpoint/2010/main" val="1417270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 xmlns:a16="http://schemas.microsoft.com/office/drawing/2014/main"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 xmlns:p14="http://schemas.microsoft.com/office/powerpoint/2010/main" val="38747077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 xmlns:a16="http://schemas.microsoft.com/office/drawing/2014/main"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 xmlns:p14="http://schemas.microsoft.com/office/powerpoint/2010/main" val="21178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71472" y="428604"/>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27106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 xmlns:a16="http://schemas.microsoft.com/office/drawing/2014/main"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 xmlns:p14="http://schemas.microsoft.com/office/powerpoint/2010/main" val="2146663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 xmlns:a16="http://schemas.microsoft.com/office/drawing/2014/main"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 xmlns:p14="http://schemas.microsoft.com/office/powerpoint/2010/main" val="294966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 xmlns:a16="http://schemas.microsoft.com/office/drawing/2014/main"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 xmlns:p14="http://schemas.microsoft.com/office/powerpoint/2010/main" val="2088950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 xmlns:a16="http://schemas.microsoft.com/office/drawing/2014/main"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 xmlns:p14="http://schemas.microsoft.com/office/powerpoint/2010/main" val="937582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 xmlns:a16="http://schemas.microsoft.com/office/drawing/2014/main"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 xmlns:p14="http://schemas.microsoft.com/office/powerpoint/2010/main" val="3696444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 xmlns:a16="http://schemas.microsoft.com/office/drawing/2014/main"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 xmlns:p14="http://schemas.microsoft.com/office/powerpoint/2010/main" val="371068982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 xmlns:a16="http://schemas.microsoft.com/office/drawing/2014/main"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 xmlns:p14="http://schemas.microsoft.com/office/powerpoint/2010/main" val="26681520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 xmlns:a16="http://schemas.microsoft.com/office/drawing/2014/main"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 xmlns:p14="http://schemas.microsoft.com/office/powerpoint/2010/main" val="190147250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 xmlns:a16="http://schemas.microsoft.com/office/drawing/2014/main" id="{5D86A136-184D-499F-988F-1A02AF6FDE0C}"/>
              </a:ext>
            </a:extLst>
          </p:cNvPr>
          <p:cNvSpPr>
            <a:spLocks noGrp="1"/>
          </p:cNvSpPr>
          <p:nvPr>
            <p:ph idx="1"/>
          </p:nvPr>
        </p:nvSpPr>
        <p:spPr>
          <a:xfrm>
            <a:off x="611560" y="1196752"/>
            <a:ext cx="8208912" cy="4565104"/>
          </a:xfrm>
        </p:spPr>
        <p:txBody>
          <a:bodyPr>
            <a:normAutofit fontScale="925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 xmlns:p14="http://schemas.microsoft.com/office/powerpoint/2010/main" val="133333080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1979712" y="1909356"/>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296972245"/>
              </p:ext>
            </p:extLst>
          </p:nvPr>
        </p:nvGraphicFramePr>
        <p:xfrm>
          <a:off x="714348" y="71435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461239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 xmlns:a16="http://schemas.microsoft.com/office/drawing/2014/main" id="{D37FAD47-4224-47AB-8965-E4EA303B52E5}"/>
              </a:ext>
            </a:extLst>
          </p:cNvPr>
          <p:cNvPicPr>
            <a:picLocks noChangeAspect="1"/>
          </p:cNvPicPr>
          <p:nvPr/>
        </p:nvPicPr>
        <p:blipFill>
          <a:blip r:embed="rId2" cstate="print"/>
          <a:stretch>
            <a:fillRect/>
          </a:stretch>
        </p:blipFill>
        <p:spPr>
          <a:xfrm>
            <a:off x="781050" y="2348880"/>
            <a:ext cx="7581900" cy="3714750"/>
          </a:xfrm>
          <a:prstGeom prst="rect">
            <a:avLst/>
          </a:prstGeom>
        </p:spPr>
      </p:pic>
    </p:spTree>
    <p:extLst>
      <p:ext uri="{BB962C8B-B14F-4D97-AF65-F5344CB8AC3E}">
        <p14:creationId xmlns="" xmlns:p14="http://schemas.microsoft.com/office/powerpoint/2010/main" val="193248004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184453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00668983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358612501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120348740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3873382072"/>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09360123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2134</TotalTime>
  <Words>2588</Words>
  <Application>Microsoft Office PowerPoint</Application>
  <PresentationFormat>On-screen Show (4:3)</PresentationFormat>
  <Paragraphs>332</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Diamond Grid 16x9</vt:lpstr>
      <vt:lpstr>BUSINESS LEADERSHIP VIII</vt:lpstr>
      <vt:lpstr>Slide 2</vt:lpstr>
      <vt:lpstr>Marketing Mix</vt:lpstr>
      <vt:lpstr>Marketing Mix</vt:lpstr>
      <vt:lpstr>4P’s of Marketing</vt:lpstr>
      <vt:lpstr>Example of 4P’s of Marketing</vt:lpstr>
      <vt:lpstr>HR and Marketing</vt:lpstr>
      <vt:lpstr>Slide 8</vt:lpstr>
      <vt:lpstr>Operation Management</vt:lpstr>
      <vt:lpstr>Operations Management</vt:lpstr>
      <vt:lpstr>Operations Management</vt:lpstr>
      <vt:lpstr>HR and Operation Management</vt:lpstr>
      <vt:lpstr>Slide 13</vt:lpstr>
      <vt:lpstr>Research &amp; Development (R&amp;D)</vt:lpstr>
      <vt:lpstr>HRM and R&amp;D</vt:lpstr>
      <vt:lpstr>Question # 8</vt:lpstr>
      <vt:lpstr>Answer # 8</vt:lpstr>
      <vt:lpstr>Slide 18</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Slide 33</vt:lpstr>
      <vt:lpstr>Merging Cultures</vt:lpstr>
      <vt:lpstr>Assimilation</vt:lpstr>
      <vt:lpstr>Deculturation</vt:lpstr>
      <vt:lpstr>Integration</vt:lpstr>
      <vt:lpstr>Separation</vt:lpstr>
      <vt:lpstr>Slide 39</vt:lpstr>
      <vt:lpstr>Alignment of Business Organization and HR Organization</vt:lpstr>
      <vt:lpstr>Alternative HR Structure</vt:lpstr>
      <vt:lpstr>HR Operating Model</vt:lpstr>
      <vt:lpstr>Benefits of HR Shared Service</vt:lpstr>
      <vt:lpstr>Slide 44</vt:lpstr>
      <vt:lpstr>HR Competencies</vt:lpstr>
      <vt:lpstr>2012 HR competency model</vt:lpstr>
      <vt:lpstr>HR Competencies</vt:lpstr>
      <vt:lpstr>Organisation Enablers</vt:lpstr>
      <vt:lpstr>Core Competencies</vt:lpstr>
      <vt:lpstr>Delivery Enablers</vt:lpstr>
      <vt:lpstr>Slide 51</vt:lpstr>
      <vt:lpstr>Star Technique</vt:lpstr>
      <vt:lpstr>Slide 53</vt:lpstr>
      <vt:lpstr>HR and CSR</vt:lpstr>
      <vt:lpstr>Sustainability</vt:lpstr>
      <vt:lpstr>Ten Principles of the UN Global Compact</vt:lpstr>
      <vt:lpstr>Ten Principles of the UN Global Compact</vt:lpstr>
      <vt:lpstr>Ten Principles of the UN Global Compact</vt:lpstr>
      <vt:lpstr>Slide 59</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74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98</cp:revision>
  <cp:lastPrinted>1601-01-01T00:00:00Z</cp:lastPrinted>
  <dcterms:created xsi:type="dcterms:W3CDTF">2020-07-09T15:12:46Z</dcterms:created>
  <dcterms:modified xsi:type="dcterms:W3CDTF">2022-09-10T17:06:58Z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