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480" r:id="rId3"/>
    <p:sldId id="464" r:id="rId4"/>
    <p:sldId id="260" r:id="rId5"/>
    <p:sldId id="463" r:id="rId6"/>
    <p:sldId id="468" r:id="rId7"/>
    <p:sldId id="465" r:id="rId8"/>
    <p:sldId id="466" r:id="rId9"/>
    <p:sldId id="481" r:id="rId10"/>
    <p:sldId id="306" r:id="rId11"/>
    <p:sldId id="482" r:id="rId12"/>
    <p:sldId id="467" r:id="rId13"/>
    <p:sldId id="469" r:id="rId14"/>
    <p:sldId id="470" r:id="rId15"/>
    <p:sldId id="471" r:id="rId16"/>
    <p:sldId id="472" r:id="rId17"/>
    <p:sldId id="483" r:id="rId18"/>
    <p:sldId id="331" r:id="rId19"/>
    <p:sldId id="473"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21"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49710">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668653"/>
          <a:ext cx="7772400" cy="575859"/>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424881"/>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53210"/>
        <a:ext cx="7715742" cy="523662"/>
      </dsp:txXfrm>
    </dsp:sp>
    <dsp:sp modelId="{37044683-296D-4928-A19D-1A7547B9EB23}">
      <dsp:nvSpPr>
        <dsp:cNvPr id="0" name=""/>
        <dsp:cNvSpPr/>
      </dsp:nvSpPr>
      <dsp:spPr>
        <a:xfrm>
          <a:off x="0" y="2050099"/>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1335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a:t>
            </a:r>
            <a:r>
              <a:rPr lang="en-MY"/>
              <a:t>LEADERSHIP VIII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69988281"/>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376249804"/>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39418690"/>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29568672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560B0235-9987-4D6D-B9A7-4E9EE8EED1C8}"/>
              </a:ext>
            </a:extLst>
          </p:cNvPr>
          <p:cNvPicPr>
            <a:picLocks noChangeAspect="1"/>
          </p:cNvPicPr>
          <p:nvPr/>
        </p:nvPicPr>
        <p:blipFill>
          <a:blip r:embed="rId2"/>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Nominal Group Technique</a:t>
            </a:r>
          </a:p>
          <a:p>
            <a:pPr marL="514350" indent="-457200"/>
            <a:endParaRPr lang="en-MY" dirty="0"/>
          </a:p>
          <a:p>
            <a:pPr marL="514350" indent="-457200"/>
            <a:r>
              <a:rPr lang="en-MY" dirty="0"/>
              <a:t>Scanning the environment</a:t>
            </a:r>
          </a:p>
        </p:txBody>
      </p:sp>
    </p:spTree>
    <p:extLst>
      <p:ext uri="{BB962C8B-B14F-4D97-AF65-F5344CB8AC3E}">
        <p14:creationId xmlns:p14="http://schemas.microsoft.com/office/powerpoint/2010/main" val="2341944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1861</TotalTime>
  <Words>1143</Words>
  <Application>Microsoft Office PowerPoint</Application>
  <PresentationFormat>On-screen Show (4:3)</PresentationFormat>
  <Paragraphs>189</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BUSINESS LEADERSHIP VIII</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HR Planning</vt:lpstr>
      <vt:lpstr>Judgement Forecasting</vt:lpstr>
      <vt:lpstr>Delphi Forecasting </vt:lpstr>
      <vt:lpstr>Nominal Group Technique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65</cp:revision>
  <cp:lastPrinted>1601-01-01T00:00:00Z</cp:lastPrinted>
  <dcterms:created xsi:type="dcterms:W3CDTF">2020-07-09T15:12:46Z</dcterms:created>
  <dcterms:modified xsi:type="dcterms:W3CDTF">2021-07-12T15:59:27Z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