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4"/>
  </p:notesMasterIdLst>
  <p:handoutMasterIdLst>
    <p:handoutMasterId r:id="rId85"/>
  </p:handoutMasterIdLst>
  <p:sldIdLst>
    <p:sldId id="256" r:id="rId2"/>
    <p:sldId id="624" r:id="rId3"/>
    <p:sldId id="625" r:id="rId4"/>
    <p:sldId id="626" r:id="rId5"/>
    <p:sldId id="627" r:id="rId6"/>
    <p:sldId id="628" r:id="rId7"/>
    <p:sldId id="629" r:id="rId8"/>
    <p:sldId id="630" r:id="rId9"/>
    <p:sldId id="631" r:id="rId10"/>
    <p:sldId id="632" r:id="rId11"/>
    <p:sldId id="633" r:id="rId12"/>
    <p:sldId id="634" r:id="rId13"/>
    <p:sldId id="635" r:id="rId14"/>
    <p:sldId id="636" r:id="rId15"/>
    <p:sldId id="462" r:id="rId16"/>
    <p:sldId id="425" r:id="rId17"/>
    <p:sldId id="268" r:id="rId18"/>
    <p:sldId id="437" r:id="rId19"/>
    <p:sldId id="438" r:id="rId20"/>
    <p:sldId id="439" r:id="rId21"/>
    <p:sldId id="472" r:id="rId22"/>
    <p:sldId id="430" r:id="rId23"/>
    <p:sldId id="431" r:id="rId24"/>
    <p:sldId id="432" r:id="rId25"/>
    <p:sldId id="433" r:id="rId26"/>
    <p:sldId id="434" r:id="rId27"/>
    <p:sldId id="440" r:id="rId28"/>
    <p:sldId id="445" r:id="rId29"/>
    <p:sldId id="446" r:id="rId30"/>
    <p:sldId id="456" r:id="rId31"/>
    <p:sldId id="457" r:id="rId32"/>
    <p:sldId id="463" r:id="rId33"/>
    <p:sldId id="447" r:id="rId34"/>
    <p:sldId id="448" r:id="rId35"/>
    <p:sldId id="262" r:id="rId36"/>
    <p:sldId id="449" r:id="rId37"/>
    <p:sldId id="450" r:id="rId38"/>
    <p:sldId id="451" r:id="rId39"/>
    <p:sldId id="452" r:id="rId40"/>
    <p:sldId id="471" r:id="rId41"/>
    <p:sldId id="435" r:id="rId42"/>
    <p:sldId id="436" r:id="rId43"/>
    <p:sldId id="441" r:id="rId44"/>
    <p:sldId id="442" r:id="rId45"/>
    <p:sldId id="443" r:id="rId46"/>
    <p:sldId id="444" r:id="rId47"/>
    <p:sldId id="561" r:id="rId48"/>
    <p:sldId id="562" r:id="rId49"/>
    <p:sldId id="563" r:id="rId50"/>
    <p:sldId id="564" r:id="rId51"/>
    <p:sldId id="565" r:id="rId52"/>
    <p:sldId id="566" r:id="rId53"/>
    <p:sldId id="567" r:id="rId54"/>
    <p:sldId id="568" r:id="rId55"/>
    <p:sldId id="569" r:id="rId56"/>
    <p:sldId id="570" r:id="rId57"/>
    <p:sldId id="571" r:id="rId58"/>
    <p:sldId id="572" r:id="rId59"/>
    <p:sldId id="573" r:id="rId60"/>
    <p:sldId id="574" r:id="rId61"/>
    <p:sldId id="575" r:id="rId62"/>
    <p:sldId id="576" r:id="rId63"/>
    <p:sldId id="577" r:id="rId64"/>
    <p:sldId id="578" r:id="rId65"/>
    <p:sldId id="579" r:id="rId66"/>
    <p:sldId id="580" r:id="rId67"/>
    <p:sldId id="581" r:id="rId68"/>
    <p:sldId id="582" r:id="rId69"/>
    <p:sldId id="583" r:id="rId70"/>
    <p:sldId id="584" r:id="rId71"/>
    <p:sldId id="585" r:id="rId72"/>
    <p:sldId id="586" r:id="rId73"/>
    <p:sldId id="587" r:id="rId74"/>
    <p:sldId id="588" r:id="rId75"/>
    <p:sldId id="589" r:id="rId76"/>
    <p:sldId id="590" r:id="rId77"/>
    <p:sldId id="591" r:id="rId78"/>
    <p:sldId id="592" r:id="rId79"/>
    <p:sldId id="593" r:id="rId80"/>
    <p:sldId id="594" r:id="rId81"/>
    <p:sldId id="595" r:id="rId82"/>
    <p:sldId id="541"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t>
        <a:bodyPr/>
        <a:lstStyle/>
        <a:p>
          <a:endParaRPr lang="en-US"/>
        </a:p>
      </dgm:t>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325CD5B1-9BE6-4D4A-8674-2FD1BC8896A4}" type="presOf" srcId="{703D4D02-5513-427D-B6E9-B2E187EE0C3A}" destId="{CC8763B3-4621-4666-B669-3C5BA2A30DBE}" srcOrd="0" destOrd="0" presId="urn:microsoft.com/office/officeart/2005/8/layout/vList2"/>
    <dgm:cxn modelId="{7358DB35-9324-4005-BCE6-1ED88458E1FA}" type="presOf" srcId="{62CB3C78-1DA1-4746-BD0D-6B96A3CEA09A}" destId="{C8CBCA26-9D20-4838-B1F9-53234775E96B}" srcOrd="0" destOrd="0" presId="urn:microsoft.com/office/officeart/2005/8/layout/vList2"/>
    <dgm:cxn modelId="{6224C506-588D-4E33-8B2F-B1B11B73A402}" type="presOf" srcId="{9FF9C588-5AC7-4213-AC10-D7BF2859CFD7}" destId="{02733F7B-8381-46B4-A62D-60C94EF49351}" srcOrd="0" destOrd="0" presId="urn:microsoft.com/office/officeart/2005/8/layout/vList2"/>
    <dgm:cxn modelId="{8C07EE1A-DE1C-467F-87EB-1E3ABFECCC81}" type="presOf" srcId="{7971EA1D-5559-4832-AE87-7DA27032A53B}" destId="{F2661D8E-CA17-4439-82D7-B9DD64BE4ADF}"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5E29309-6CAE-4108-B601-1E8119431E93}" srcId="{703D4D02-5513-427D-B6E9-B2E187EE0C3A}" destId="{FA7FC8F1-6622-4253-ABA4-D64F347B5561}" srcOrd="3" destOrd="0" parTransId="{17B70FED-0D4F-4650-85B8-69AC4E4DC100}" sibTransId="{151E8AFD-2243-43E8-9CEF-69C9B22FC69D}"/>
    <dgm:cxn modelId="{318F65CB-BC3D-44C6-B748-FB63A904E9D9}" type="presOf" srcId="{FA7FC8F1-6622-4253-ABA4-D64F347B5561}" destId="{2DDA9630-29E0-497B-878F-4487C0DC6D0A}" srcOrd="0" destOrd="0" presId="urn:microsoft.com/office/officeart/2005/8/layout/vList2"/>
    <dgm:cxn modelId="{1C2B2359-370B-49BA-A2D9-60E6E58F16FC}" type="presOf" srcId="{0665DC02-B792-4630-A897-0DA290FA588A}" destId="{24D32922-BF99-4CE5-821E-A240C3092535}" srcOrd="0" destOrd="0" presId="urn:microsoft.com/office/officeart/2005/8/layout/vList2"/>
    <dgm:cxn modelId="{952FA688-B8C5-436F-BA2C-2488AE7FE25F}" type="presOf" srcId="{3CA286A1-8CE9-4AA1-BADE-7FA3CEE1941A}" destId="{3BE952A1-A30C-4AC3-90C5-5AFF5BA4AEDD}" srcOrd="0" destOrd="0" presId="urn:microsoft.com/office/officeart/2005/8/layout/vList2"/>
    <dgm:cxn modelId="{059A450A-122F-4BB1-BA41-6E5AB338451B}"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ACA239BC-4165-45A8-8339-8B6DD8F5DC4F}"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FB9E6EF-1CD1-421D-8D10-43421A2F0386}" srcId="{703D4D02-5513-427D-B6E9-B2E187EE0C3A}" destId="{7971EA1D-5559-4832-AE87-7DA27032A53B}" srcOrd="6" destOrd="0" parTransId="{D5ECBF74-1D81-468E-98F4-BB66DF85AA12}" sibTransId="{E61463A8-D13E-49FD-9A28-BD40AF4FCDF8}"/>
    <dgm:cxn modelId="{AA17A90D-3068-4D46-B87F-CB1B49BEDD75}" type="presParOf" srcId="{CC8763B3-4621-4666-B669-3C5BA2A30DBE}" destId="{02733F7B-8381-46B4-A62D-60C94EF49351}" srcOrd="0" destOrd="0" presId="urn:microsoft.com/office/officeart/2005/8/layout/vList2"/>
    <dgm:cxn modelId="{1267ACF3-E576-4046-863D-0DCE0BACF545}" type="presParOf" srcId="{CC8763B3-4621-4666-B669-3C5BA2A30DBE}" destId="{D11942FF-04E3-49E6-B922-9EFB2DC49F41}" srcOrd="1" destOrd="0" presId="urn:microsoft.com/office/officeart/2005/8/layout/vList2"/>
    <dgm:cxn modelId="{A75110D8-D872-41D2-995F-15785A7FE89E}" type="presParOf" srcId="{CC8763B3-4621-4666-B669-3C5BA2A30DBE}" destId="{C8CBCA26-9D20-4838-B1F9-53234775E96B}" srcOrd="2" destOrd="0" presId="urn:microsoft.com/office/officeart/2005/8/layout/vList2"/>
    <dgm:cxn modelId="{C3C7B130-0D97-49B9-A546-7BF19BDCEB35}" type="presParOf" srcId="{CC8763B3-4621-4666-B669-3C5BA2A30DBE}" destId="{671B3283-BB64-487F-AB90-C94002C94229}" srcOrd="3" destOrd="0" presId="urn:microsoft.com/office/officeart/2005/8/layout/vList2"/>
    <dgm:cxn modelId="{D71F57BD-539D-4DCC-B602-5242F2B696FF}" type="presParOf" srcId="{CC8763B3-4621-4666-B669-3C5BA2A30DBE}" destId="{C30047F0-DB09-4604-AC54-FC0221E4A689}" srcOrd="4" destOrd="0" presId="urn:microsoft.com/office/officeart/2005/8/layout/vList2"/>
    <dgm:cxn modelId="{20D48C7F-833E-4187-AF5A-D300C6FE2A01}" type="presParOf" srcId="{CC8763B3-4621-4666-B669-3C5BA2A30DBE}" destId="{130EF046-02F9-4526-B16D-075FE651A93E}" srcOrd="5" destOrd="0" presId="urn:microsoft.com/office/officeart/2005/8/layout/vList2"/>
    <dgm:cxn modelId="{8CDFE47A-A3D9-4495-B989-87EFE1315565}" type="presParOf" srcId="{CC8763B3-4621-4666-B669-3C5BA2A30DBE}" destId="{2DDA9630-29E0-497B-878F-4487C0DC6D0A}" srcOrd="6" destOrd="0" presId="urn:microsoft.com/office/officeart/2005/8/layout/vList2"/>
    <dgm:cxn modelId="{B2F53EA0-B9F2-4CE4-8AE4-B80338DDD0BF}" type="presParOf" srcId="{CC8763B3-4621-4666-B669-3C5BA2A30DBE}" destId="{440EFB6A-6F2A-45AD-88C1-7833FAAD81BD}" srcOrd="7" destOrd="0" presId="urn:microsoft.com/office/officeart/2005/8/layout/vList2"/>
    <dgm:cxn modelId="{0C8D3B39-E00D-437D-A2FE-FDD232BD1D23}" type="presParOf" srcId="{CC8763B3-4621-4666-B669-3C5BA2A30DBE}" destId="{F209ACB3-3444-40CC-BCCA-513ABA9ADB86}" srcOrd="8" destOrd="0" presId="urn:microsoft.com/office/officeart/2005/8/layout/vList2"/>
    <dgm:cxn modelId="{563F81D8-5A7B-4A43-969D-5403D1E9F8F3}" type="presParOf" srcId="{CC8763B3-4621-4666-B669-3C5BA2A30DBE}" destId="{3021E19B-D6F7-4D3A-9633-E49336FDC5DD}" srcOrd="9" destOrd="0" presId="urn:microsoft.com/office/officeart/2005/8/layout/vList2"/>
    <dgm:cxn modelId="{F3413B41-3B21-49D8-B650-C7AA1137C935}" type="presParOf" srcId="{CC8763B3-4621-4666-B669-3C5BA2A30DBE}" destId="{24D32922-BF99-4CE5-821E-A240C3092535}" srcOrd="10" destOrd="0" presId="urn:microsoft.com/office/officeart/2005/8/layout/vList2"/>
    <dgm:cxn modelId="{4B3A15E7-F9BC-45CF-A5A9-722EB43D3D32}" type="presParOf" srcId="{CC8763B3-4621-4666-B669-3C5BA2A30DBE}" destId="{84654CE7-25C0-43F8-BF3B-D295552275A1}" srcOrd="11" destOrd="0" presId="urn:microsoft.com/office/officeart/2005/8/layout/vList2"/>
    <dgm:cxn modelId="{250293CA-859D-455D-92D4-D69E94F635FE}" type="presParOf" srcId="{CC8763B3-4621-4666-B669-3C5BA2A30DBE}" destId="{F2661D8E-CA17-4439-82D7-B9DD64BE4ADF}" srcOrd="12" destOrd="0" presId="urn:microsoft.com/office/officeart/2005/8/layout/vList2"/>
    <dgm:cxn modelId="{FF0F2F39-84E4-4015-89A0-841823BE5D17}" type="presParOf" srcId="{CC8763B3-4621-4666-B669-3C5BA2A30DBE}" destId="{047545C6-335E-4FE9-AED2-D3569137F616}" srcOrd="13" destOrd="0" presId="urn:microsoft.com/office/officeart/2005/8/layout/vList2"/>
    <dgm:cxn modelId="{165E70A0-3375-46E3-AAB9-294AC0C09D3E}" type="presParOf" srcId="{CC8763B3-4621-4666-B669-3C5BA2A30DBE}" destId="{3BE952A1-A30C-4AC3-90C5-5AFF5BA4AEDD}"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t>
        <a:bodyPr/>
        <a:lstStyle/>
        <a:p>
          <a:endParaRPr lang="en-US"/>
        </a:p>
      </dgm:t>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t>
        <a:bodyPr/>
        <a:lstStyle/>
        <a:p>
          <a:endParaRPr lang="en-US"/>
        </a:p>
      </dgm:t>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t>
        <a:bodyPr/>
        <a:lstStyle/>
        <a:p>
          <a:endParaRPr lang="en-US"/>
        </a:p>
      </dgm:t>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t>
        <a:bodyPr/>
        <a:lstStyle/>
        <a:p>
          <a:endParaRPr lang="en-US"/>
        </a:p>
      </dgm:t>
    </dgm:pt>
  </dgm:ptLst>
  <dgm:cxnLst>
    <dgm:cxn modelId="{C0DC4402-1DE1-4AC9-97F9-3B6F5D20B6A8}" srcId="{703D4D02-5513-427D-B6E9-B2E187EE0C3A}" destId="{3CA286A1-8CE9-4AA1-BADE-7FA3CEE1941A}" srcOrd="7" destOrd="0" parTransId="{EDD6BA8C-D288-4CEB-AF78-913AF36C9BD7}" sibTransId="{D5710ED0-15A0-4D76-AC90-5B3369BB786B}"/>
    <dgm:cxn modelId="{6BF17BC2-B16C-47D7-8D2D-F3D9C9625339}" srcId="{703D4D02-5513-427D-B6E9-B2E187EE0C3A}" destId="{12DF0A5D-5546-462E-9928-8F481ADB88B3}" srcOrd="3" destOrd="0" parTransId="{4F792F8B-B66A-416B-A537-AE8366532530}" sibTransId="{D546C534-2128-4CAE-ACDB-069A90903E2A}"/>
    <dgm:cxn modelId="{56DA51B0-B9F7-4EDD-8F48-9F03CAA2011A}" type="presOf" srcId="{0ED06F71-722D-4D98-8A78-76B9D17B094B}" destId="{F209ACB3-3444-40CC-BCCA-513ABA9ADB86}"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8157CDA2-C499-434F-B8A5-3A4D9423DFB4}" type="presOf" srcId="{703D4D02-5513-427D-B6E9-B2E187EE0C3A}" destId="{CC8763B3-4621-4666-B669-3C5BA2A30DBE}" srcOrd="0" destOrd="0" presId="urn:microsoft.com/office/officeart/2005/8/layout/vList2"/>
    <dgm:cxn modelId="{63EEED92-B4A0-4F38-85CA-7DB5FD0992A5}" type="presOf" srcId="{12DF0A5D-5546-462E-9928-8F481ADB88B3}" destId="{AD8AA1B4-EEDD-4C69-94F3-D0F0A1CEEF71}" srcOrd="0" destOrd="0" presId="urn:microsoft.com/office/officeart/2005/8/layout/vList2"/>
    <dgm:cxn modelId="{951A8165-253F-4371-A54D-7BDEB0699948}" type="presOf" srcId="{0665DC02-B792-4630-A897-0DA290FA588A}" destId="{24D32922-BF99-4CE5-821E-A240C3092535}" srcOrd="0" destOrd="0" presId="urn:microsoft.com/office/officeart/2005/8/layout/vList2"/>
    <dgm:cxn modelId="{5B6C07F4-2CC0-4B20-9EFF-2F734D4D5C08}"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4" destOrd="0" parTransId="{64A37167-2FEF-412B-977A-6C319213DCF5}" sibTransId="{95E5FBCD-B8E9-4948-B577-4614DE77EA4F}"/>
    <dgm:cxn modelId="{199A7001-054E-4731-8399-AC82C8532C1C}" type="presOf" srcId="{3CA286A1-8CE9-4AA1-BADE-7FA3CEE1941A}" destId="{3BE952A1-A30C-4AC3-90C5-5AFF5BA4AEDD}"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84A272B1-EA05-4E06-B4B4-935E1D3186CE}" type="presOf" srcId="{7971EA1D-5559-4832-AE87-7DA27032A53B}" destId="{F2661D8E-CA17-4439-82D7-B9DD64BE4ADF}" srcOrd="0" destOrd="0" presId="urn:microsoft.com/office/officeart/2005/8/layout/vList2"/>
    <dgm:cxn modelId="{26A34ADD-5927-4B13-8101-DE84BE41839E}" type="presOf" srcId="{62CB3C78-1DA1-4746-BD0D-6B96A3CEA09A}" destId="{C8CBCA26-9D20-4838-B1F9-53234775E96B}"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93AEA0FD-7873-4FD9-9E56-936B8DC0C3CA}" type="presOf" srcId="{9FF9C588-5AC7-4213-AC10-D7BF2859CFD7}" destId="{02733F7B-8381-46B4-A62D-60C94EF49351}" srcOrd="0" destOrd="0" presId="urn:microsoft.com/office/officeart/2005/8/layout/vList2"/>
    <dgm:cxn modelId="{C360BA15-66F4-4967-9183-D1AC17B2C931}" type="presParOf" srcId="{CC8763B3-4621-4666-B669-3C5BA2A30DBE}" destId="{02733F7B-8381-46B4-A62D-60C94EF49351}" srcOrd="0" destOrd="0" presId="urn:microsoft.com/office/officeart/2005/8/layout/vList2"/>
    <dgm:cxn modelId="{DB0DD682-8945-46CB-8759-8C2DC767FFEA}" type="presParOf" srcId="{CC8763B3-4621-4666-B669-3C5BA2A30DBE}" destId="{D11942FF-04E3-49E6-B922-9EFB2DC49F41}" srcOrd="1" destOrd="0" presId="urn:microsoft.com/office/officeart/2005/8/layout/vList2"/>
    <dgm:cxn modelId="{CE67DF29-1476-4D99-9996-614C8B94DFD3}" type="presParOf" srcId="{CC8763B3-4621-4666-B669-3C5BA2A30DBE}" destId="{C8CBCA26-9D20-4838-B1F9-53234775E96B}" srcOrd="2" destOrd="0" presId="urn:microsoft.com/office/officeart/2005/8/layout/vList2"/>
    <dgm:cxn modelId="{53154C2C-A1AF-4AAA-9B54-3026F422EA0B}" type="presParOf" srcId="{CC8763B3-4621-4666-B669-3C5BA2A30DBE}" destId="{671B3283-BB64-487F-AB90-C94002C94229}" srcOrd="3" destOrd="0" presId="urn:microsoft.com/office/officeart/2005/8/layout/vList2"/>
    <dgm:cxn modelId="{3906B76F-D880-43F7-8E3A-394FDEA531B0}" type="presParOf" srcId="{CC8763B3-4621-4666-B669-3C5BA2A30DBE}" destId="{C30047F0-DB09-4604-AC54-FC0221E4A689}" srcOrd="4" destOrd="0" presId="urn:microsoft.com/office/officeart/2005/8/layout/vList2"/>
    <dgm:cxn modelId="{77289810-F070-4BAF-AF02-8B0C5B74545F}" type="presParOf" srcId="{CC8763B3-4621-4666-B669-3C5BA2A30DBE}" destId="{130EF046-02F9-4526-B16D-075FE651A93E}" srcOrd="5" destOrd="0" presId="urn:microsoft.com/office/officeart/2005/8/layout/vList2"/>
    <dgm:cxn modelId="{D55D90F4-55A7-48E3-966E-09DFBB23B9BB}" type="presParOf" srcId="{CC8763B3-4621-4666-B669-3C5BA2A30DBE}" destId="{AD8AA1B4-EEDD-4C69-94F3-D0F0A1CEEF71}" srcOrd="6" destOrd="0" presId="urn:microsoft.com/office/officeart/2005/8/layout/vList2"/>
    <dgm:cxn modelId="{2798AC82-CD05-4284-874E-A108D21811C5}" type="presParOf" srcId="{CC8763B3-4621-4666-B669-3C5BA2A30DBE}" destId="{81815035-203C-42F5-9236-2D8ECF90196A}" srcOrd="7" destOrd="0" presId="urn:microsoft.com/office/officeart/2005/8/layout/vList2"/>
    <dgm:cxn modelId="{1D66AFCA-10B0-4AE3-A842-7EA345739115}" type="presParOf" srcId="{CC8763B3-4621-4666-B669-3C5BA2A30DBE}" destId="{F209ACB3-3444-40CC-BCCA-513ABA9ADB86}" srcOrd="8" destOrd="0" presId="urn:microsoft.com/office/officeart/2005/8/layout/vList2"/>
    <dgm:cxn modelId="{1364627E-DDCD-479A-B0EB-E918E3422F61}" type="presParOf" srcId="{CC8763B3-4621-4666-B669-3C5BA2A30DBE}" destId="{3021E19B-D6F7-4D3A-9633-E49336FDC5DD}" srcOrd="9" destOrd="0" presId="urn:microsoft.com/office/officeart/2005/8/layout/vList2"/>
    <dgm:cxn modelId="{E2079AF4-DAEE-453A-B81F-2F69AEE38495}" type="presParOf" srcId="{CC8763B3-4621-4666-B669-3C5BA2A30DBE}" destId="{24D32922-BF99-4CE5-821E-A240C3092535}" srcOrd="10" destOrd="0" presId="urn:microsoft.com/office/officeart/2005/8/layout/vList2"/>
    <dgm:cxn modelId="{3105BB60-187F-4424-B4AA-7992C2E02379}" type="presParOf" srcId="{CC8763B3-4621-4666-B669-3C5BA2A30DBE}" destId="{84654CE7-25C0-43F8-BF3B-D295552275A1}" srcOrd="11" destOrd="0" presId="urn:microsoft.com/office/officeart/2005/8/layout/vList2"/>
    <dgm:cxn modelId="{082301B0-86BE-44A4-B968-0DC7708BC77C}" type="presParOf" srcId="{CC8763B3-4621-4666-B669-3C5BA2A30DBE}" destId="{F2661D8E-CA17-4439-82D7-B9DD64BE4ADF}" srcOrd="12" destOrd="0" presId="urn:microsoft.com/office/officeart/2005/8/layout/vList2"/>
    <dgm:cxn modelId="{D20C7FAB-38F7-4F1C-B4B6-FBA00C638E0E}" type="presParOf" srcId="{CC8763B3-4621-4666-B669-3C5BA2A30DBE}" destId="{047545C6-335E-4FE9-AED2-D3569137F616}" srcOrd="13" destOrd="0" presId="urn:microsoft.com/office/officeart/2005/8/layout/vList2"/>
    <dgm:cxn modelId="{9C12F142-DDF5-4E0C-97F0-D372ADAF432E}" type="presParOf" srcId="{CC8763B3-4621-4666-B669-3C5BA2A30DBE}" destId="{3BE952A1-A30C-4AC3-90C5-5AFF5BA4AEDD}"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a:ln>
          <a:noFill/>
        </a:ln>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no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DB750773-1955-4374-95BE-EB323D2ADCDA}" type="presOf" srcId="{3B0C8FBB-B78C-4418-A275-9C01168B31D5}" destId="{E4741DCA-E994-4448-9C66-3AEA02CC077E}"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5113ED49-B21E-40BA-BE03-FE988968BC78}" type="presOf" srcId="{5BC77895-9CE9-4054-B933-25BDDF9C1F4C}" destId="{C257A4DF-BA63-4CF7-ABE1-B114FC9563C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B7BCF887-C3F6-434A-9058-56454B516989}" type="presOf" srcId="{E103F50F-1A90-416B-9E61-819078A87576}" destId="{37044683-296D-4928-A19D-1A7547B9EB23}" srcOrd="0" destOrd="0" presId="urn:microsoft.com/office/officeart/2005/8/layout/vList2"/>
    <dgm:cxn modelId="{76E3D0D9-F997-457D-A44C-CD1425F02CAA}" type="presOf" srcId="{0240E6BA-A916-4076-9EA5-E14A9617F930}" destId="{35B7FA0E-A7C6-469B-9CC6-2694F8ACFFC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96F5FCFF-9D26-4F71-915F-3C290AEE4FBF}" type="presOf" srcId="{FC7DEB54-D495-4BD2-8325-E7464C2459C5}" destId="{C2D199EF-EC9A-4C6D-8BD7-CC11CB57AA65}"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8A4E5AD3-39FD-42A7-BC54-FC2BF6D96D18}" type="presOf" srcId="{FC7DEB54-D495-4BD2-8325-E7464C2459C5}" destId="{C2D199EF-EC9A-4C6D-8BD7-CC11CB57AA65}" srcOrd="0" destOrd="0" presId="urn:microsoft.com/office/officeart/2005/8/layout/vList2"/>
    <dgm:cxn modelId="{63AA93AA-028D-4A31-B666-A8DB49128C37}"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B86D6CB4-AB81-4535-8284-8BF99BEDB703}"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32215428-A0BB-45D5-BFD7-DA9A8DC2F7BF}" type="presOf" srcId="{5BC77895-9CE9-4054-B933-25BDDF9C1F4C}" destId="{C257A4DF-BA63-4CF7-ABE1-B114FC9563C2}" srcOrd="0" destOrd="0" presId="urn:microsoft.com/office/officeart/2005/8/layout/vList2"/>
    <dgm:cxn modelId="{A6D9318F-0904-473E-AC7B-0C4F3EF566EB}"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FD695A75-55C7-4DD3-97DB-62F5BE7D9614}" type="presOf" srcId="{4B0BF9B7-7B7A-4A7C-A05B-B1BE1B648CE9}" destId="{A17B7EE2-1D78-4802-A42E-D5C47A93A332}" srcOrd="0" destOrd="0" presId="urn:microsoft.com/office/officeart/2005/8/layout/vList2"/>
    <dgm:cxn modelId="{4AFA72D6-C31F-4EEC-8A01-49493B3D5C06}" type="presOf" srcId="{3B0C8FBB-B78C-4418-A275-9C01168B31D5}" destId="{E4741DCA-E994-4448-9C66-3AEA02CC077E}" srcOrd="0" destOrd="0" presId="urn:microsoft.com/office/officeart/2005/8/layout/vList2"/>
    <dgm:cxn modelId="{5E5894B1-ACB6-4BB5-9745-F48111E31937}"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5273FF39-345C-4F7A-A6CD-48E070B8E74C}" type="presParOf" srcId="{A17B7EE2-1D78-4802-A42E-D5C47A93A332}" destId="{FEE47416-7ADC-4F04-B888-18152B43E14E}" srcOrd="0" destOrd="0" presId="urn:microsoft.com/office/officeart/2005/8/layout/vList2"/>
    <dgm:cxn modelId="{4F41B58E-A07C-4D94-BD6A-59558FAFB9E8}" type="presParOf" srcId="{A17B7EE2-1D78-4802-A42E-D5C47A93A332}" destId="{4C71D70E-D4E8-40C9-B61A-A6DF24ED5625}" srcOrd="1" destOrd="0" presId="urn:microsoft.com/office/officeart/2005/8/layout/vList2"/>
    <dgm:cxn modelId="{1BD4047C-3AE6-4A4B-9C77-7AE6788DD273}" type="presParOf" srcId="{A17B7EE2-1D78-4802-A42E-D5C47A93A332}" destId="{C257A4DF-BA63-4CF7-ABE1-B114FC9563C2}" srcOrd="2" destOrd="0" presId="urn:microsoft.com/office/officeart/2005/8/layout/vList2"/>
    <dgm:cxn modelId="{47B4C8F2-BA61-4C54-A2DE-66DD0D77CB47}" type="presParOf" srcId="{A17B7EE2-1D78-4802-A42E-D5C47A93A332}" destId="{B38E9941-A3A6-4796-8072-ADCD44E1774C}" srcOrd="3" destOrd="0" presId="urn:microsoft.com/office/officeart/2005/8/layout/vList2"/>
    <dgm:cxn modelId="{36C40ECA-C9F2-4CC5-AD99-FA4D42F0EBD8}" type="presParOf" srcId="{A17B7EE2-1D78-4802-A42E-D5C47A93A332}" destId="{37044683-296D-4928-A19D-1A7547B9EB23}" srcOrd="4" destOrd="0" presId="urn:microsoft.com/office/officeart/2005/8/layout/vList2"/>
    <dgm:cxn modelId="{0CAB7E14-6744-4180-89AA-3BA78F12AE6D}" type="presParOf" srcId="{A17B7EE2-1D78-4802-A42E-D5C47A93A332}" destId="{A8DC0224-C23C-470A-9860-43CF041DAA78}" srcOrd="5" destOrd="0" presId="urn:microsoft.com/office/officeart/2005/8/layout/vList2"/>
    <dgm:cxn modelId="{83E3206D-C0E7-46B2-B9E5-ABB0DE4CA1AF}" type="presParOf" srcId="{A17B7EE2-1D78-4802-A42E-D5C47A93A332}" destId="{35B7FA0E-A7C6-469B-9CC6-2694F8ACFFCE}" srcOrd="6" destOrd="0" presId="urn:microsoft.com/office/officeart/2005/8/layout/vList2"/>
    <dgm:cxn modelId="{4004C4FB-27B5-4493-A8D5-1306BD5FC9BD}" type="presParOf" srcId="{A17B7EE2-1D78-4802-A42E-D5C47A93A332}" destId="{74DBFF6F-C3F3-4B08-807D-9792880EAF31}" srcOrd="7" destOrd="0" presId="urn:microsoft.com/office/officeart/2005/8/layout/vList2"/>
    <dgm:cxn modelId="{27F372BA-51CF-493F-8568-941D2DF902DF}" type="presParOf" srcId="{A17B7EE2-1D78-4802-A42E-D5C47A93A332}" destId="{C2D199EF-EC9A-4C6D-8BD7-CC11CB57AA65}" srcOrd="8" destOrd="0" presId="urn:microsoft.com/office/officeart/2005/8/layout/vList2"/>
    <dgm:cxn modelId="{FB669CA2-867A-458C-8CA9-56251F7C8A7E}" type="presParOf" srcId="{A17B7EE2-1D78-4802-A42E-D5C47A93A332}" destId="{F4C439AD-BC66-42C3-9105-C5B50C42525C}" srcOrd="9" destOrd="0" presId="urn:microsoft.com/office/officeart/2005/8/layout/vList2"/>
    <dgm:cxn modelId="{DF072EDB-A0E8-42C7-BA5F-51A3A93454CB}" type="presParOf" srcId="{A17B7EE2-1D78-4802-A42E-D5C47A93A332}" destId="{E4741DCA-E994-4448-9C66-3AEA02CC077E}" srcOrd="10" destOrd="0" presId="urn:microsoft.com/office/officeart/2005/8/layout/vList2"/>
    <dgm:cxn modelId="{CE668393-2A9C-406B-AB12-5C9A6A8BBACF}" type="presParOf" srcId="{A17B7EE2-1D78-4802-A42E-D5C47A93A332}" destId="{E22742E3-B596-440C-BFBD-0E531A0B6CDF}" srcOrd="11" destOrd="0" presId="urn:microsoft.com/office/officeart/2005/8/layout/vList2"/>
    <dgm:cxn modelId="{38636342-D97D-4384-8D1B-969541C30212}" type="presParOf" srcId="{A17B7EE2-1D78-4802-A42E-D5C47A93A332}" destId="{8D501949-E3F8-4187-85B3-19FF8C1CF2E1}" srcOrd="12" destOrd="0" presId="urn:microsoft.com/office/officeart/2005/8/layout/vList2"/>
  </dgm:cxnLst>
  <dgm:bg/>
  <dgm:whole>
    <a:ln>
      <a:noFill/>
    </a:ln>
  </dgm:whole>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no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BFE8EA68-589F-4F3D-AE82-6305B90BD485}" type="presOf" srcId="{FC7DEB54-D495-4BD2-8325-E7464C2459C5}" destId="{C2D199EF-EC9A-4C6D-8BD7-CC11CB57AA65}" srcOrd="0" destOrd="0" presId="urn:microsoft.com/office/officeart/2005/8/layout/vList2"/>
    <dgm:cxn modelId="{036AB184-9E39-49EE-9F85-CCACC07D12E4}" type="presOf" srcId="{53C962A1-9FE2-4F8E-9BC0-C54A33AC0C3F}" destId="{8D501949-E3F8-4187-85B3-19FF8C1CF2E1}" srcOrd="0" destOrd="0" presId="urn:microsoft.com/office/officeart/2005/8/layout/vList2"/>
    <dgm:cxn modelId="{7760D541-35F4-4E4B-94B0-6F013DF8055B}" type="presOf" srcId="{0240E6BA-A916-4076-9EA5-E14A9617F930}" destId="{35B7FA0E-A7C6-469B-9CC6-2694F8ACFFCE}" srcOrd="0" destOrd="0" presId="urn:microsoft.com/office/officeart/2005/8/layout/vList2"/>
    <dgm:cxn modelId="{59506854-DA24-4E62-AD81-1E8E9FBE15FF}"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FCAB059F-1FAA-479D-8A95-C151E768B591}" type="presOf" srcId="{5BC77895-9CE9-4054-B933-25BDDF9C1F4C}" destId="{C257A4DF-BA63-4CF7-ABE1-B114FC9563C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D6332F11-733A-4E32-91D1-48728F4299BC}" srcId="{4B0BF9B7-7B7A-4A7C-A05B-B1BE1B648CE9}" destId="{FC7DEB54-D495-4BD2-8325-E7464C2459C5}" srcOrd="4" destOrd="0" parTransId="{9D2FBCD5-0C0E-4C79-ACEE-655AD2CB786C}" sibTransId="{B073C0A7-BBBA-4CC1-A7B4-ED449CA76FC9}"/>
    <dgm:cxn modelId="{48E5AF3C-A0B2-4511-BA02-70595EC216DB}" type="presOf" srcId="{4B0BF9B7-7B7A-4A7C-A05B-B1BE1B648CE9}" destId="{A17B7EE2-1D78-4802-A42E-D5C47A93A332}" srcOrd="0" destOrd="0" presId="urn:microsoft.com/office/officeart/2005/8/layout/vList2"/>
    <dgm:cxn modelId="{1FF6009A-7030-4D5F-A3CF-2DAF53B3B83B}"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A8817798-8B8D-4D0C-A514-2693E8707F42}" type="presOf" srcId="{E103F50F-1A90-416B-9E61-819078A87576}" destId="{37044683-296D-4928-A19D-1A7547B9EB23}"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A14E82A0-20DA-4BDE-8C6C-2241EB6B0259}" type="presParOf" srcId="{A17B7EE2-1D78-4802-A42E-D5C47A93A332}" destId="{FEE47416-7ADC-4F04-B888-18152B43E14E}" srcOrd="0" destOrd="0" presId="urn:microsoft.com/office/officeart/2005/8/layout/vList2"/>
    <dgm:cxn modelId="{25C74609-3F67-4054-A2C1-9FE4B9B3C534}" type="presParOf" srcId="{A17B7EE2-1D78-4802-A42E-D5C47A93A332}" destId="{4C71D70E-D4E8-40C9-B61A-A6DF24ED5625}" srcOrd="1" destOrd="0" presId="urn:microsoft.com/office/officeart/2005/8/layout/vList2"/>
    <dgm:cxn modelId="{86A09EBD-8F76-4ADA-8171-9D72F24FC7BB}" type="presParOf" srcId="{A17B7EE2-1D78-4802-A42E-D5C47A93A332}" destId="{C257A4DF-BA63-4CF7-ABE1-B114FC9563C2}" srcOrd="2" destOrd="0" presId="urn:microsoft.com/office/officeart/2005/8/layout/vList2"/>
    <dgm:cxn modelId="{5BCA69A8-F5D8-4E56-9D0A-FCE426DDA3BF}" type="presParOf" srcId="{A17B7EE2-1D78-4802-A42E-D5C47A93A332}" destId="{B38E9941-A3A6-4796-8072-ADCD44E1774C}" srcOrd="3" destOrd="0" presId="urn:microsoft.com/office/officeart/2005/8/layout/vList2"/>
    <dgm:cxn modelId="{7431CC59-3B58-48C8-9F5E-AAE417DF2C5F}" type="presParOf" srcId="{A17B7EE2-1D78-4802-A42E-D5C47A93A332}" destId="{37044683-296D-4928-A19D-1A7547B9EB23}" srcOrd="4" destOrd="0" presId="urn:microsoft.com/office/officeart/2005/8/layout/vList2"/>
    <dgm:cxn modelId="{E29BD875-ED99-4876-89D7-D517E62D396E}" type="presParOf" srcId="{A17B7EE2-1D78-4802-A42E-D5C47A93A332}" destId="{A8DC0224-C23C-470A-9860-43CF041DAA78}" srcOrd="5" destOrd="0" presId="urn:microsoft.com/office/officeart/2005/8/layout/vList2"/>
    <dgm:cxn modelId="{54F28C2E-FB66-43DA-A014-C6B72C5CB0DA}" type="presParOf" srcId="{A17B7EE2-1D78-4802-A42E-D5C47A93A332}" destId="{35B7FA0E-A7C6-469B-9CC6-2694F8ACFFCE}" srcOrd="6" destOrd="0" presId="urn:microsoft.com/office/officeart/2005/8/layout/vList2"/>
    <dgm:cxn modelId="{BD23D041-7B68-4929-A04A-8F955234F96C}" type="presParOf" srcId="{A17B7EE2-1D78-4802-A42E-D5C47A93A332}" destId="{74DBFF6F-C3F3-4B08-807D-9792880EAF31}" srcOrd="7" destOrd="0" presId="urn:microsoft.com/office/officeart/2005/8/layout/vList2"/>
    <dgm:cxn modelId="{38B3BB77-5724-4DEC-BFC7-253843EE920A}" type="presParOf" srcId="{A17B7EE2-1D78-4802-A42E-D5C47A93A332}" destId="{C2D199EF-EC9A-4C6D-8BD7-CC11CB57AA65}" srcOrd="8" destOrd="0" presId="urn:microsoft.com/office/officeart/2005/8/layout/vList2"/>
    <dgm:cxn modelId="{B6CE25F1-983F-44B8-8EA4-F9FA0DBB0465}" type="presParOf" srcId="{A17B7EE2-1D78-4802-A42E-D5C47A93A332}" destId="{F4C439AD-BC66-42C3-9105-C5B50C42525C}" srcOrd="9" destOrd="0" presId="urn:microsoft.com/office/officeart/2005/8/layout/vList2"/>
    <dgm:cxn modelId="{92E1E030-8907-4141-A8D8-98BBDFE77156}" type="presParOf" srcId="{A17B7EE2-1D78-4802-A42E-D5C47A93A332}" destId="{E4741DCA-E994-4448-9C66-3AEA02CC077E}" srcOrd="10" destOrd="0" presId="urn:microsoft.com/office/officeart/2005/8/layout/vList2"/>
    <dgm:cxn modelId="{1F5AD2FA-47CF-4C77-A0FB-F630753DE2F9}" type="presParOf" srcId="{A17B7EE2-1D78-4802-A42E-D5C47A93A332}" destId="{E22742E3-B596-440C-BFBD-0E531A0B6CDF}" srcOrd="11" destOrd="0" presId="urn:microsoft.com/office/officeart/2005/8/layout/vList2"/>
    <dgm:cxn modelId="{816B1A42-56FB-4410-91F9-9C50986983BB}" type="presParOf" srcId="{A17B7EE2-1D78-4802-A42E-D5C47A93A332}" destId="{8D501949-E3F8-4187-85B3-19FF8C1CF2E1}" srcOrd="12"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no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2A73F0BF-7384-40DA-B1C0-0ACEC8B2A312}" type="presOf" srcId="{5BC77895-9CE9-4054-B933-25BDDF9C1F4C}" destId="{C257A4DF-BA63-4CF7-ABE1-B114FC9563C2}" srcOrd="0" destOrd="0" presId="urn:microsoft.com/office/officeart/2005/8/layout/vList2"/>
    <dgm:cxn modelId="{74B6A8A7-5573-4012-A15F-310060552DE4}" type="presOf" srcId="{4B0BF9B7-7B7A-4A7C-A05B-B1BE1B648CE9}" destId="{A17B7EE2-1D78-4802-A42E-D5C47A93A332}" srcOrd="0" destOrd="0" presId="urn:microsoft.com/office/officeart/2005/8/layout/vList2"/>
    <dgm:cxn modelId="{8DEB48BA-7108-4EE6-8B5F-C5503453900A}" type="presOf" srcId="{53C962A1-9FE2-4F8E-9BC0-C54A33AC0C3F}" destId="{8D501949-E3F8-4187-85B3-19FF8C1CF2E1}" srcOrd="0" destOrd="0" presId="urn:microsoft.com/office/officeart/2005/8/layout/vList2"/>
    <dgm:cxn modelId="{2C02D9B2-CC75-4EEB-89EB-71193BA42971}"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CB2CFE9F-72CD-465D-A27A-3F4DB4583EDA}" type="presOf" srcId="{E103F50F-1A90-416B-9E61-819078A87576}" destId="{37044683-296D-4928-A19D-1A7547B9EB23}"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C07FD031-713A-4028-8219-A61018793834}" type="presOf" srcId="{0240E6BA-A916-4076-9EA5-E14A9617F930}" destId="{35B7FA0E-A7C6-469B-9CC6-2694F8ACFFCE}" srcOrd="0" destOrd="0" presId="urn:microsoft.com/office/officeart/2005/8/layout/vList2"/>
    <dgm:cxn modelId="{255BCD0E-1BBF-4473-A052-E8D2E33AAC46}"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4DD0C0E5-2E03-4ED6-892A-4752148DD0DB}" type="presOf" srcId="{FC7DEB54-D495-4BD2-8325-E7464C2459C5}" destId="{C2D199EF-EC9A-4C6D-8BD7-CC11CB57AA65}"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CFDC3C5E-252D-4C63-8A59-1FF59CC8BBCF}" type="presParOf" srcId="{A17B7EE2-1D78-4802-A42E-D5C47A93A332}" destId="{FEE47416-7ADC-4F04-B888-18152B43E14E}" srcOrd="0" destOrd="0" presId="urn:microsoft.com/office/officeart/2005/8/layout/vList2"/>
    <dgm:cxn modelId="{65275D97-626F-4CC5-AE0B-63791CAB767E}" type="presParOf" srcId="{A17B7EE2-1D78-4802-A42E-D5C47A93A332}" destId="{4C71D70E-D4E8-40C9-B61A-A6DF24ED5625}" srcOrd="1" destOrd="0" presId="urn:microsoft.com/office/officeart/2005/8/layout/vList2"/>
    <dgm:cxn modelId="{4BAFF5FA-B5A8-4D9F-B1B9-B6F8029819FD}" type="presParOf" srcId="{A17B7EE2-1D78-4802-A42E-D5C47A93A332}" destId="{C257A4DF-BA63-4CF7-ABE1-B114FC9563C2}" srcOrd="2" destOrd="0" presId="urn:microsoft.com/office/officeart/2005/8/layout/vList2"/>
    <dgm:cxn modelId="{B3E603F6-EF8C-46CA-8614-5A29E3AFA5C4}" type="presParOf" srcId="{A17B7EE2-1D78-4802-A42E-D5C47A93A332}" destId="{B38E9941-A3A6-4796-8072-ADCD44E1774C}" srcOrd="3" destOrd="0" presId="urn:microsoft.com/office/officeart/2005/8/layout/vList2"/>
    <dgm:cxn modelId="{4164C6D4-EFA4-45A4-8E10-329D7F70F242}" type="presParOf" srcId="{A17B7EE2-1D78-4802-A42E-D5C47A93A332}" destId="{37044683-296D-4928-A19D-1A7547B9EB23}" srcOrd="4" destOrd="0" presId="urn:microsoft.com/office/officeart/2005/8/layout/vList2"/>
    <dgm:cxn modelId="{4B93032B-DA98-4DD0-85DE-06BA2631169C}" type="presParOf" srcId="{A17B7EE2-1D78-4802-A42E-D5C47A93A332}" destId="{A8DC0224-C23C-470A-9860-43CF041DAA78}" srcOrd="5" destOrd="0" presId="urn:microsoft.com/office/officeart/2005/8/layout/vList2"/>
    <dgm:cxn modelId="{D5AA7048-DB69-4D04-8EF3-CC3151E4726C}" type="presParOf" srcId="{A17B7EE2-1D78-4802-A42E-D5C47A93A332}" destId="{35B7FA0E-A7C6-469B-9CC6-2694F8ACFFCE}" srcOrd="6" destOrd="0" presId="urn:microsoft.com/office/officeart/2005/8/layout/vList2"/>
    <dgm:cxn modelId="{CEEAAD51-9A68-4CDE-A4AC-BAA294D077C5}" type="presParOf" srcId="{A17B7EE2-1D78-4802-A42E-D5C47A93A332}" destId="{74DBFF6F-C3F3-4B08-807D-9792880EAF31}" srcOrd="7" destOrd="0" presId="urn:microsoft.com/office/officeart/2005/8/layout/vList2"/>
    <dgm:cxn modelId="{B116903D-4B5B-4E66-9D70-F3FC940562E4}" type="presParOf" srcId="{A17B7EE2-1D78-4802-A42E-D5C47A93A332}" destId="{C2D199EF-EC9A-4C6D-8BD7-CC11CB57AA65}" srcOrd="8" destOrd="0" presId="urn:microsoft.com/office/officeart/2005/8/layout/vList2"/>
    <dgm:cxn modelId="{FA1F5681-56C4-455D-8B99-187493ADECCE}" type="presParOf" srcId="{A17B7EE2-1D78-4802-A42E-D5C47A93A332}" destId="{F4C439AD-BC66-42C3-9105-C5B50C42525C}" srcOrd="9" destOrd="0" presId="urn:microsoft.com/office/officeart/2005/8/layout/vList2"/>
    <dgm:cxn modelId="{CF6ECA75-3CCB-44BC-A52C-A95E0C217D64}" type="presParOf" srcId="{A17B7EE2-1D78-4802-A42E-D5C47A93A332}" destId="{E4741DCA-E994-4448-9C66-3AEA02CC077E}" srcOrd="10" destOrd="0" presId="urn:microsoft.com/office/officeart/2005/8/layout/vList2"/>
    <dgm:cxn modelId="{88518AC2-4290-4AB8-9F56-904904610452}" type="presParOf" srcId="{A17B7EE2-1D78-4802-A42E-D5C47A93A332}" destId="{E22742E3-B596-440C-BFBD-0E531A0B6CDF}" srcOrd="11" destOrd="0" presId="urn:microsoft.com/office/officeart/2005/8/layout/vList2"/>
    <dgm:cxn modelId="{63667081-1E97-49F1-B774-D66FD10E04F2}" type="presParOf" srcId="{A17B7EE2-1D78-4802-A42E-D5C47A93A332}" destId="{8D501949-E3F8-4187-85B3-19FF8C1CF2E1}" srcOrd="1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800" kern="1200" dirty="0">
              <a:solidFill>
                <a:schemeClr val="tx1"/>
              </a:solidFill>
            </a:rPr>
            <a:t>Business </a:t>
          </a:r>
          <a:r>
            <a:rPr lang="en-MY" sz="2800" kern="1200" dirty="0">
              <a:solidFill>
                <a:schemeClr val="tx1"/>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800" kern="1200" dirty="0">
              <a:solidFill>
                <a:schemeClr val="tx1"/>
              </a:solidFill>
              <a:latin typeface="+mn-lt"/>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no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t>
        <a:bodyPr/>
        <a:lstStyle/>
        <a:p>
          <a:endParaRPr lang="en-US"/>
        </a:p>
      </dgm:t>
    </dgm:pt>
  </dgm:ptLst>
  <dgm:cxnLst>
    <dgm:cxn modelId="{6D776995-2D99-4FA0-A58A-978A4EBF7E42}" type="presOf" srcId="{5BCFEC87-2571-489B-891D-0E70E9F09AD4}" destId="{FEE47416-7ADC-4F04-B888-18152B43E14E}" srcOrd="0" destOrd="0" presId="urn:microsoft.com/office/officeart/2005/8/layout/vList2"/>
    <dgm:cxn modelId="{A815EE8D-1AB6-4F87-856E-873ECEB26F3C}" type="presOf" srcId="{3B0C8FBB-B78C-4418-A275-9C01168B31D5}" destId="{E4741DCA-E994-4448-9C66-3AEA02CC077E}"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43FC16AF-BCAA-43E2-9B0C-0763CDF317D4}" type="presOf" srcId="{E103F50F-1A90-416B-9E61-819078A87576}" destId="{37044683-296D-4928-A19D-1A7547B9EB23}"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B01703CD-81C3-4603-8CEA-3AE96155C27C}" type="presOf" srcId="{5BC77895-9CE9-4054-B933-25BDDF9C1F4C}" destId="{C257A4DF-BA63-4CF7-ABE1-B114FC9563C2}" srcOrd="0" destOrd="0" presId="urn:microsoft.com/office/officeart/2005/8/layout/vList2"/>
    <dgm:cxn modelId="{9C91B8AB-D783-488C-A68E-5427CEFB6DA5}" type="presOf" srcId="{4B0BF9B7-7B7A-4A7C-A05B-B1BE1B648CE9}" destId="{A17B7EE2-1D78-4802-A42E-D5C47A93A332}" srcOrd="0" destOrd="0" presId="urn:microsoft.com/office/officeart/2005/8/layout/vList2"/>
    <dgm:cxn modelId="{A29B8219-FAB8-46FA-8E9F-880A75D98E18}" srcId="{4B0BF9B7-7B7A-4A7C-A05B-B1BE1B648CE9}" destId="{3B0C8FBB-B78C-4418-A275-9C01168B31D5}" srcOrd="5" destOrd="0" parTransId="{A3B1A5F7-C76F-4767-BA27-0AF25B38B729}" sibTransId="{0D2EADDE-4623-4555-B710-2858C583BA77}"/>
    <dgm:cxn modelId="{93C4581E-0CD6-440E-BC2C-4FB7E39A754E}" type="presOf" srcId="{53C962A1-9FE2-4F8E-9BC0-C54A33AC0C3F}" destId="{8D501949-E3F8-4187-85B3-19FF8C1CF2E1}" srcOrd="0" destOrd="0" presId="urn:microsoft.com/office/officeart/2005/8/layout/vList2"/>
    <dgm:cxn modelId="{156CB928-685B-493D-AF9F-BEB72E6B0D59}" type="presOf" srcId="{0240E6BA-A916-4076-9EA5-E14A9617F930}" destId="{35B7FA0E-A7C6-469B-9CC6-2694F8ACFFCE}" srcOrd="0" destOrd="0" presId="urn:microsoft.com/office/officeart/2005/8/layout/vList2"/>
    <dgm:cxn modelId="{FB8F884B-883C-46ED-90D7-2836AABAAAEE}"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806CAA7F-8446-4C3F-AEC4-A3E85D3D3935}" srcId="{4B0BF9B7-7B7A-4A7C-A05B-B1BE1B648CE9}" destId="{E103F50F-1A90-416B-9E61-819078A87576}" srcOrd="2"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1D7D0DB9-BBA3-44E7-B0D2-A7CD8D38E62D}" type="presParOf" srcId="{A17B7EE2-1D78-4802-A42E-D5C47A93A332}" destId="{FEE47416-7ADC-4F04-B888-18152B43E14E}" srcOrd="0" destOrd="0" presId="urn:microsoft.com/office/officeart/2005/8/layout/vList2"/>
    <dgm:cxn modelId="{C349FC6E-086D-4913-AD04-0731CE7A8AEB}" type="presParOf" srcId="{A17B7EE2-1D78-4802-A42E-D5C47A93A332}" destId="{4C71D70E-D4E8-40C9-B61A-A6DF24ED5625}" srcOrd="1" destOrd="0" presId="urn:microsoft.com/office/officeart/2005/8/layout/vList2"/>
    <dgm:cxn modelId="{0F9AC205-9909-4D9B-BE62-936C256ACA39}" type="presParOf" srcId="{A17B7EE2-1D78-4802-A42E-D5C47A93A332}" destId="{C257A4DF-BA63-4CF7-ABE1-B114FC9563C2}" srcOrd="2" destOrd="0" presId="urn:microsoft.com/office/officeart/2005/8/layout/vList2"/>
    <dgm:cxn modelId="{4C0BB3BC-B0EE-48DC-A3EE-443DD9F544CC}" type="presParOf" srcId="{A17B7EE2-1D78-4802-A42E-D5C47A93A332}" destId="{B38E9941-A3A6-4796-8072-ADCD44E1774C}" srcOrd="3" destOrd="0" presId="urn:microsoft.com/office/officeart/2005/8/layout/vList2"/>
    <dgm:cxn modelId="{0F278B1F-74A7-4F8D-8751-216B24244F98}" type="presParOf" srcId="{A17B7EE2-1D78-4802-A42E-D5C47A93A332}" destId="{37044683-296D-4928-A19D-1A7547B9EB23}" srcOrd="4" destOrd="0" presId="urn:microsoft.com/office/officeart/2005/8/layout/vList2"/>
    <dgm:cxn modelId="{0993F8D8-505D-48B2-9A58-4874C62C9DD6}" type="presParOf" srcId="{A17B7EE2-1D78-4802-A42E-D5C47A93A332}" destId="{A8DC0224-C23C-470A-9860-43CF041DAA78}" srcOrd="5" destOrd="0" presId="urn:microsoft.com/office/officeart/2005/8/layout/vList2"/>
    <dgm:cxn modelId="{7704E10E-0F26-40DD-A3C3-AF193FF84F77}" type="presParOf" srcId="{A17B7EE2-1D78-4802-A42E-D5C47A93A332}" destId="{35B7FA0E-A7C6-469B-9CC6-2694F8ACFFCE}" srcOrd="6" destOrd="0" presId="urn:microsoft.com/office/officeart/2005/8/layout/vList2"/>
    <dgm:cxn modelId="{5B6C6139-D8C2-45F6-8CE9-0FAFFCEB2AF3}" type="presParOf" srcId="{A17B7EE2-1D78-4802-A42E-D5C47A93A332}" destId="{74DBFF6F-C3F3-4B08-807D-9792880EAF31}" srcOrd="7" destOrd="0" presId="urn:microsoft.com/office/officeart/2005/8/layout/vList2"/>
    <dgm:cxn modelId="{42C45630-B5B4-4ED6-9816-DA67F1B63B11}" type="presParOf" srcId="{A17B7EE2-1D78-4802-A42E-D5C47A93A332}" destId="{C2D199EF-EC9A-4C6D-8BD7-CC11CB57AA65}" srcOrd="8" destOrd="0" presId="urn:microsoft.com/office/officeart/2005/8/layout/vList2"/>
    <dgm:cxn modelId="{A02812FB-0576-44D3-956B-FBCF96674993}" type="presParOf" srcId="{A17B7EE2-1D78-4802-A42E-D5C47A93A332}" destId="{F4C439AD-BC66-42C3-9105-C5B50C42525C}" srcOrd="9" destOrd="0" presId="urn:microsoft.com/office/officeart/2005/8/layout/vList2"/>
    <dgm:cxn modelId="{6C2460F9-FFCD-476B-A097-9A9060CBE8E5}" type="presParOf" srcId="{A17B7EE2-1D78-4802-A42E-D5C47A93A332}" destId="{E4741DCA-E994-4448-9C66-3AEA02CC077E}" srcOrd="10" destOrd="0" presId="urn:microsoft.com/office/officeart/2005/8/layout/vList2"/>
    <dgm:cxn modelId="{7F98BBE5-5995-4F40-AF53-3A2E05DEE1A0}" type="presParOf" srcId="{A17B7EE2-1D78-4802-A42E-D5C47A93A332}" destId="{E22742E3-B596-440C-BFBD-0E531A0B6CDF}" srcOrd="11" destOrd="0" presId="urn:microsoft.com/office/officeart/2005/8/layout/vList2"/>
    <dgm:cxn modelId="{D6BBA2F1-3705-4CC8-8028-E3781C79EA32}" type="presParOf" srcId="{A17B7EE2-1D78-4802-A42E-D5C47A93A332}" destId="{8D501949-E3F8-4187-85B3-19FF8C1CF2E1}" srcOrd="12"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no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no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3000" kern="1200" dirty="0">
              <a:solidFill>
                <a:schemeClr val="tx1"/>
              </a:solidFill>
              <a:latin typeface="+mn-lt"/>
            </a:rPr>
            <a:t>Business</a:t>
          </a:r>
          <a:r>
            <a:rPr lang="en-MY" sz="3000" kern="1200" dirty="0">
              <a:solidFill>
                <a:schemeClr val="bg1"/>
              </a:solidFill>
              <a:latin typeface="+mn-lt"/>
            </a:rPr>
            <a:t> </a:t>
          </a:r>
          <a:r>
            <a:rPr lang="en-MY" sz="3000" kern="1200" dirty="0">
              <a:solidFill>
                <a:srgbClr val="000000"/>
              </a:solidFill>
              <a:latin typeface="+mn-lt"/>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no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smtClean="0">
              <a:solidFill>
                <a:schemeClr val="tx1"/>
              </a:solidFill>
              <a:latin typeface="+mn-lt"/>
              <a:ea typeface="+mn-ea"/>
              <a:cs typeface="+mn-cs"/>
            </a:rPr>
            <a:t>Marketing Mix</a:t>
          </a:r>
          <a:endParaRPr lang="en-MY" sz="3000" kern="1200" dirty="0">
            <a:solidFill>
              <a:schemeClr val="tx1"/>
            </a:solidFill>
            <a:latin typeface="+mn-lt"/>
            <a:ea typeface="+mn-ea"/>
            <a:cs typeface="+mn-cs"/>
          </a:endParaRP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chemeClr val="tx1"/>
              </a:solidFill>
              <a:latin typeface="+mn-lt"/>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30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t>
        <a:bodyPr/>
        <a:lstStyle/>
        <a:p>
          <a:endParaRPr lang="en-US"/>
        </a:p>
      </dgm:t>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t>
        <a:bodyPr/>
        <a:lstStyle/>
        <a:p>
          <a:endParaRPr lang="en-US"/>
        </a:p>
      </dgm:t>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t>
        <a:bodyPr/>
        <a:lstStyle/>
        <a:p>
          <a:endParaRPr lang="en-US"/>
        </a:p>
      </dgm:t>
    </dgm:pt>
  </dgm:ptLst>
  <dgm:cxnLst>
    <dgm:cxn modelId="{F17AD7A6-1CD5-4F01-979C-2E8286690483}" type="presOf" srcId="{5BCFEC87-2571-489B-891D-0E70E9F09AD4}" destId="{FEE47416-7ADC-4F04-B888-18152B43E14E}" srcOrd="0" destOrd="0" presId="urn:microsoft.com/office/officeart/2005/8/layout/vList2"/>
    <dgm:cxn modelId="{138E7457-E243-412D-83E6-46037CE001C0}" type="presOf" srcId="{4B0BF9B7-7B7A-4A7C-A05B-B1BE1B648CE9}" destId="{A17B7EE2-1D78-4802-A42E-D5C47A93A332}"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80B9DE7E-C99B-4FBC-9A21-173A565E34BC}" type="presOf" srcId="{5BC77895-9CE9-4054-B933-25BDDF9C1F4C}" destId="{C257A4DF-BA63-4CF7-ABE1-B114FC9563C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D8D2B0F9-7BEF-48C1-9123-77FE73D77BBF}" srcId="{4B0BF9B7-7B7A-4A7C-A05B-B1BE1B648CE9}" destId="{53C962A1-9FE2-4F8E-9BC0-C54A33AC0C3F}" srcOrd="6" destOrd="0" parTransId="{56F8A895-1A11-4FED-A733-B1A5F9FE0612}" sibTransId="{9412B15C-D31F-4683-B84D-7E6DFF9294F0}"/>
    <dgm:cxn modelId="{A29B8219-FAB8-46FA-8E9F-880A75D98E18}" srcId="{4B0BF9B7-7B7A-4A7C-A05B-B1BE1B648CE9}" destId="{3B0C8FBB-B78C-4418-A275-9C01168B31D5}" srcOrd="5" destOrd="0" parTransId="{A3B1A5F7-C76F-4767-BA27-0AF25B38B729}" sibTransId="{0D2EADDE-4623-4555-B710-2858C583BA77}"/>
    <dgm:cxn modelId="{EDB2D05F-9551-4D85-9118-42445C577884}" type="presOf" srcId="{53C962A1-9FE2-4F8E-9BC0-C54A33AC0C3F}" destId="{8D501949-E3F8-4187-85B3-19FF8C1CF2E1}" srcOrd="0" destOrd="0" presId="urn:microsoft.com/office/officeart/2005/8/layout/vList2"/>
    <dgm:cxn modelId="{0DBCACD2-9BAB-437B-AC45-11CD11B05848}" type="presOf" srcId="{FC7DEB54-D495-4BD2-8325-E7464C2459C5}" destId="{C2D199EF-EC9A-4C6D-8BD7-CC11CB57AA65}" srcOrd="0" destOrd="0" presId="urn:microsoft.com/office/officeart/2005/8/layout/vList2"/>
    <dgm:cxn modelId="{D6332F11-733A-4E32-91D1-48728F4299BC}" srcId="{4B0BF9B7-7B7A-4A7C-A05B-B1BE1B648CE9}" destId="{FC7DEB54-D495-4BD2-8325-E7464C2459C5}" srcOrd="4" destOrd="0" parTransId="{9D2FBCD5-0C0E-4C79-ACEE-655AD2CB786C}" sibTransId="{B073C0A7-BBBA-4CC1-A7B4-ED449CA76FC9}"/>
    <dgm:cxn modelId="{1611A7D0-939B-4A73-96EC-47A5AE49DAEC}" type="presOf" srcId="{0240E6BA-A916-4076-9EA5-E14A9617F930}" destId="{35B7FA0E-A7C6-469B-9CC6-2694F8ACFFC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D77DF41A-3356-4BAF-BB17-C566C7421881}" type="presOf" srcId="{E103F50F-1A90-416B-9E61-819078A87576}" destId="{37044683-296D-4928-A19D-1A7547B9EB23}" srcOrd="0" destOrd="0" presId="urn:microsoft.com/office/officeart/2005/8/layout/vList2"/>
    <dgm:cxn modelId="{DA13DBFB-FDF2-4F20-8F97-D8E0E110169E}" type="presOf" srcId="{3B0C8FBB-B78C-4418-A275-9C01168B31D5}" destId="{E4741DCA-E994-4448-9C66-3AEA02CC077E}"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B04D70D0-F214-4C6C-9FDF-7212FAC36544}" type="presParOf" srcId="{A17B7EE2-1D78-4802-A42E-D5C47A93A332}" destId="{FEE47416-7ADC-4F04-B888-18152B43E14E}" srcOrd="0" destOrd="0" presId="urn:microsoft.com/office/officeart/2005/8/layout/vList2"/>
    <dgm:cxn modelId="{8820C2EC-A459-48F6-8864-95A9048A1231}" type="presParOf" srcId="{A17B7EE2-1D78-4802-A42E-D5C47A93A332}" destId="{4C71D70E-D4E8-40C9-B61A-A6DF24ED5625}" srcOrd="1" destOrd="0" presId="urn:microsoft.com/office/officeart/2005/8/layout/vList2"/>
    <dgm:cxn modelId="{4B5D5FDB-B522-40CA-A9A8-F372BA30BB22}" type="presParOf" srcId="{A17B7EE2-1D78-4802-A42E-D5C47A93A332}" destId="{C257A4DF-BA63-4CF7-ABE1-B114FC9563C2}" srcOrd="2" destOrd="0" presId="urn:microsoft.com/office/officeart/2005/8/layout/vList2"/>
    <dgm:cxn modelId="{CA4F4B99-59BD-4314-ABC3-BE18CC2C0979}" type="presParOf" srcId="{A17B7EE2-1D78-4802-A42E-D5C47A93A332}" destId="{B38E9941-A3A6-4796-8072-ADCD44E1774C}" srcOrd="3" destOrd="0" presId="urn:microsoft.com/office/officeart/2005/8/layout/vList2"/>
    <dgm:cxn modelId="{27B03AFF-9C9F-4624-B2A0-538AD35E576E}" type="presParOf" srcId="{A17B7EE2-1D78-4802-A42E-D5C47A93A332}" destId="{37044683-296D-4928-A19D-1A7547B9EB23}" srcOrd="4" destOrd="0" presId="urn:microsoft.com/office/officeart/2005/8/layout/vList2"/>
    <dgm:cxn modelId="{9E036522-A5BD-46A4-837D-5853C5D86A33}" type="presParOf" srcId="{A17B7EE2-1D78-4802-A42E-D5C47A93A332}" destId="{A8DC0224-C23C-470A-9860-43CF041DAA78}" srcOrd="5" destOrd="0" presId="urn:microsoft.com/office/officeart/2005/8/layout/vList2"/>
    <dgm:cxn modelId="{639A45A0-E6F0-4496-9122-1323418CA449}" type="presParOf" srcId="{A17B7EE2-1D78-4802-A42E-D5C47A93A332}" destId="{35B7FA0E-A7C6-469B-9CC6-2694F8ACFFCE}" srcOrd="6" destOrd="0" presId="urn:microsoft.com/office/officeart/2005/8/layout/vList2"/>
    <dgm:cxn modelId="{26681E1D-7204-48BA-AA26-818EACD97479}" type="presParOf" srcId="{A17B7EE2-1D78-4802-A42E-D5C47A93A332}" destId="{74DBFF6F-C3F3-4B08-807D-9792880EAF31}" srcOrd="7" destOrd="0" presId="urn:microsoft.com/office/officeart/2005/8/layout/vList2"/>
    <dgm:cxn modelId="{3C194850-03CE-4DA0-8803-D91B5CDDDC3A}" type="presParOf" srcId="{A17B7EE2-1D78-4802-A42E-D5C47A93A332}" destId="{C2D199EF-EC9A-4C6D-8BD7-CC11CB57AA65}" srcOrd="8" destOrd="0" presId="urn:microsoft.com/office/officeart/2005/8/layout/vList2"/>
    <dgm:cxn modelId="{50CBB089-4172-4F69-9085-B08CA18987D5}" type="presParOf" srcId="{A17B7EE2-1D78-4802-A42E-D5C47A93A332}" destId="{F4C439AD-BC66-42C3-9105-C5B50C42525C}" srcOrd="9" destOrd="0" presId="urn:microsoft.com/office/officeart/2005/8/layout/vList2"/>
    <dgm:cxn modelId="{D5A2F93A-A908-42F5-B3C1-6288DFD91BDE}" type="presParOf" srcId="{A17B7EE2-1D78-4802-A42E-D5C47A93A332}" destId="{E4741DCA-E994-4448-9C66-3AEA02CC077E}" srcOrd="10" destOrd="0" presId="urn:microsoft.com/office/officeart/2005/8/layout/vList2"/>
    <dgm:cxn modelId="{5CB1ADF2-273B-4053-83BA-3B54C136694B}" type="presParOf" srcId="{A17B7EE2-1D78-4802-A42E-D5C47A93A332}" destId="{E22742E3-B596-440C-BFBD-0E531A0B6CDF}" srcOrd="11" destOrd="0" presId="urn:microsoft.com/office/officeart/2005/8/layout/vList2"/>
    <dgm:cxn modelId="{C10E48B0-CCB8-4E7A-8A48-B1B18EF49C34}" type="presParOf" srcId="{A17B7EE2-1D78-4802-A42E-D5C47A93A332}" destId="{8D501949-E3F8-4187-85B3-19FF8C1CF2E1}" srcOrd="12" destOrd="0" presId="urn:microsoft.com/office/officeart/2005/8/layout/vList2"/>
  </dgm:cxnLst>
  <dgm:bg/>
  <dgm:whole/>
</dgm:dataModel>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52292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xmlns="" val="2785418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57" name="Picture 56" descr="uptop careers logo-01.png"/>
          <p:cNvPicPr>
            <a:picLocks noChangeAspect="1"/>
          </p:cNvPicPr>
          <p:nvPr userDrawn="1"/>
        </p:nvPicPr>
        <p:blipFill>
          <a:blip r:embed="rId2" cstate="print"/>
          <a:stretch>
            <a:fillRect/>
          </a:stretch>
        </p:blipFill>
        <p:spPr>
          <a:xfrm>
            <a:off x="5029201" y="5638800"/>
            <a:ext cx="3276600" cy="650707"/>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8" name="Picture 7" descr="uptop careers logo-01.png"/>
          <p:cNvPicPr>
            <a:picLocks noChangeAspect="1"/>
          </p:cNvPicPr>
          <p:nvPr userDrawn="1"/>
        </p:nvPicPr>
        <p:blipFill>
          <a:blip r:embed="rId2" cstate="print"/>
          <a:stretch>
            <a:fillRect/>
          </a:stretch>
        </p:blipFill>
        <p:spPr>
          <a:xfrm>
            <a:off x="6172201" y="6331036"/>
            <a:ext cx="2362200" cy="469115"/>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27584" y="620688"/>
            <a:ext cx="7203233" cy="3383280"/>
          </a:xfrm>
        </p:spPr>
        <p:txBody>
          <a:bodyPr/>
          <a:lstStyle/>
          <a:p>
            <a:r>
              <a:rPr lang="en-MY" dirty="0"/>
              <a:t>BUSINESS LEADERSHIP - </a:t>
            </a:r>
            <a:r>
              <a:rPr lang="en-MY" dirty="0" smtClean="0"/>
              <a:t>VII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4213179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B6429-39AA-4D1C-9759-C075FFA53202}"/>
              </a:ext>
            </a:extLst>
          </p:cNvPr>
          <p:cNvSpPr>
            <a:spLocks noGrp="1"/>
          </p:cNvSpPr>
          <p:nvPr>
            <p:ph type="title"/>
          </p:nvPr>
        </p:nvSpPr>
        <p:spPr>
          <a:xfrm>
            <a:off x="971550" y="332656"/>
            <a:ext cx="7200900" cy="758089"/>
          </a:xfrm>
        </p:spPr>
        <p:txBody>
          <a:bodyPr>
            <a:normAutofit/>
          </a:bodyPr>
          <a:lstStyle/>
          <a:p>
            <a:r>
              <a:rPr lang="en-MY" sz="2800" dirty="0"/>
              <a:t>Strategy Evaluation</a:t>
            </a:r>
          </a:p>
        </p:txBody>
      </p:sp>
      <p:pic>
        <p:nvPicPr>
          <p:cNvPr id="5" name="Picture 4">
            <a:extLst>
              <a:ext uri="{FF2B5EF4-FFF2-40B4-BE49-F238E27FC236}">
                <a16:creationId xmlns:a16="http://schemas.microsoft.com/office/drawing/2014/main" xmlns="" id="{00248682-F71E-4CD1-8AA8-8D32E78BE334}"/>
              </a:ext>
            </a:extLst>
          </p:cNvPr>
          <p:cNvPicPr>
            <a:picLocks noChangeAspect="1"/>
          </p:cNvPicPr>
          <p:nvPr/>
        </p:nvPicPr>
        <p:blipFill>
          <a:blip r:embed="rId2"/>
          <a:stretch>
            <a:fillRect/>
          </a:stretch>
        </p:blipFill>
        <p:spPr>
          <a:xfrm>
            <a:off x="971550" y="1556792"/>
            <a:ext cx="6840760" cy="4126763"/>
          </a:xfrm>
          <a:prstGeom prst="rect">
            <a:avLst/>
          </a:prstGeom>
        </p:spPr>
      </p:pic>
    </p:spTree>
    <p:extLst>
      <p:ext uri="{BB962C8B-B14F-4D97-AF65-F5344CB8AC3E}">
        <p14:creationId xmlns:p14="http://schemas.microsoft.com/office/powerpoint/2010/main" xmlns="" val="35436225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132B62-026D-4BBB-B623-203FFA5A5620}"/>
              </a:ext>
            </a:extLst>
          </p:cNvPr>
          <p:cNvSpPr>
            <a:spLocks noGrp="1"/>
          </p:cNvSpPr>
          <p:nvPr>
            <p:ph type="title"/>
          </p:nvPr>
        </p:nvSpPr>
        <p:spPr>
          <a:xfrm>
            <a:off x="972261" y="541284"/>
            <a:ext cx="7200900" cy="579440"/>
          </a:xfrm>
        </p:spPr>
        <p:txBody>
          <a:bodyPr>
            <a:normAutofit/>
          </a:bodyPr>
          <a:lstStyle/>
          <a:p>
            <a:r>
              <a:rPr lang="en-MY" sz="2800" dirty="0"/>
              <a:t>Process of Strategy Evaluation </a:t>
            </a:r>
          </a:p>
        </p:txBody>
      </p:sp>
      <p:sp>
        <p:nvSpPr>
          <p:cNvPr id="3" name="Content Placeholder 2">
            <a:extLst>
              <a:ext uri="{FF2B5EF4-FFF2-40B4-BE49-F238E27FC236}">
                <a16:creationId xmlns:a16="http://schemas.microsoft.com/office/drawing/2014/main" xmlns="" id="{D9BA2B98-89E6-452F-AAEC-81D1A1A82A8E}"/>
              </a:ext>
            </a:extLst>
          </p:cNvPr>
          <p:cNvSpPr>
            <a:spLocks noGrp="1"/>
          </p:cNvSpPr>
          <p:nvPr>
            <p:ph idx="1"/>
          </p:nvPr>
        </p:nvSpPr>
        <p:spPr>
          <a:xfrm>
            <a:off x="971550" y="1524000"/>
            <a:ext cx="7200900" cy="3809999"/>
          </a:xfrm>
        </p:spPr>
        <p:txBody>
          <a:bodyPr>
            <a:normAutofit lnSpcReduction="10000"/>
          </a:bodyPr>
          <a:lstStyle/>
          <a:p>
            <a:endParaRPr lang="en-MY" sz="2400" dirty="0"/>
          </a:p>
          <a:p>
            <a:r>
              <a:rPr lang="en-MY" sz="2400" dirty="0"/>
              <a:t>Fixing benchmark of performance</a:t>
            </a:r>
          </a:p>
          <a:p>
            <a:endParaRPr lang="en-MY" sz="2400" dirty="0"/>
          </a:p>
          <a:p>
            <a:r>
              <a:rPr lang="en-MY" sz="2400" dirty="0"/>
              <a:t>Measurement of performance</a:t>
            </a:r>
          </a:p>
          <a:p>
            <a:endParaRPr lang="en-MY" sz="2400" dirty="0"/>
          </a:p>
          <a:p>
            <a:r>
              <a:rPr lang="en-MY" sz="2400" dirty="0" err="1"/>
              <a:t>Analyzing</a:t>
            </a:r>
            <a:r>
              <a:rPr lang="en-MY" sz="2400" dirty="0"/>
              <a:t> Variance</a:t>
            </a:r>
          </a:p>
          <a:p>
            <a:endParaRPr lang="en-MY" sz="2400" dirty="0"/>
          </a:p>
          <a:p>
            <a:r>
              <a:rPr lang="en-MY" sz="2400" dirty="0"/>
              <a:t>Taking Corrective Action</a:t>
            </a:r>
          </a:p>
        </p:txBody>
      </p:sp>
    </p:spTree>
    <p:extLst>
      <p:ext uri="{BB962C8B-B14F-4D97-AF65-F5344CB8AC3E}">
        <p14:creationId xmlns:p14="http://schemas.microsoft.com/office/powerpoint/2010/main" xmlns="" val="2332847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1D394-9FC4-4C4C-90A7-A54F2537C046}"/>
              </a:ext>
            </a:extLst>
          </p:cNvPr>
          <p:cNvSpPr>
            <a:spLocks noGrp="1"/>
          </p:cNvSpPr>
          <p:nvPr>
            <p:ph type="title"/>
          </p:nvPr>
        </p:nvSpPr>
        <p:spPr>
          <a:xfrm>
            <a:off x="971550" y="470946"/>
            <a:ext cx="7200900" cy="579440"/>
          </a:xfrm>
        </p:spPr>
        <p:txBody>
          <a:bodyPr>
            <a:normAutofit/>
          </a:bodyPr>
          <a:lstStyle/>
          <a:p>
            <a:r>
              <a:rPr lang="en-MY" sz="2800" dirty="0"/>
              <a:t>Fixing benchmark of performance</a:t>
            </a:r>
          </a:p>
        </p:txBody>
      </p:sp>
      <p:sp>
        <p:nvSpPr>
          <p:cNvPr id="3" name="Content Placeholder 2">
            <a:extLst>
              <a:ext uri="{FF2B5EF4-FFF2-40B4-BE49-F238E27FC236}">
                <a16:creationId xmlns:a16="http://schemas.microsoft.com/office/drawing/2014/main" xmlns="" id="{D71214AA-AC6E-42AA-8D77-3DF3E1C862B3}"/>
              </a:ext>
            </a:extLst>
          </p:cNvPr>
          <p:cNvSpPr>
            <a:spLocks noGrp="1"/>
          </p:cNvSpPr>
          <p:nvPr>
            <p:ph idx="1"/>
          </p:nvPr>
        </p:nvSpPr>
        <p:spPr>
          <a:xfrm>
            <a:off x="827584" y="1340768"/>
            <a:ext cx="7200900" cy="3809999"/>
          </a:xfrm>
        </p:spPr>
        <p:txBody>
          <a:bodyPr>
            <a:normAutofit lnSpcReduction="10000"/>
          </a:bodyPr>
          <a:lstStyle/>
          <a:p>
            <a:r>
              <a:rPr lang="en-MY" sz="2400" dirty="0"/>
              <a:t>What benchmarks to set</a:t>
            </a:r>
          </a:p>
          <a:p>
            <a:r>
              <a:rPr lang="en-MY" sz="2400" dirty="0"/>
              <a:t>How to set them</a:t>
            </a:r>
          </a:p>
          <a:p>
            <a:r>
              <a:rPr lang="en-MY" sz="2400" dirty="0"/>
              <a:t>How to express them</a:t>
            </a:r>
          </a:p>
          <a:p>
            <a:pPr marL="0" indent="0">
              <a:buNone/>
            </a:pPr>
            <a:endParaRPr lang="en-MY" sz="2400" dirty="0"/>
          </a:p>
          <a:p>
            <a:pPr marL="0" indent="0">
              <a:buNone/>
            </a:pPr>
            <a:r>
              <a:rPr lang="en-MY" sz="2400"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xmlns="" val="396356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7364B-9760-4EDD-BA7B-8382A47FDE7D}"/>
              </a:ext>
            </a:extLst>
          </p:cNvPr>
          <p:cNvSpPr>
            <a:spLocks noGrp="1"/>
          </p:cNvSpPr>
          <p:nvPr>
            <p:ph type="title"/>
          </p:nvPr>
        </p:nvSpPr>
        <p:spPr>
          <a:xfrm>
            <a:off x="930849" y="-31434"/>
            <a:ext cx="7200900" cy="1142385"/>
          </a:xfrm>
        </p:spPr>
        <p:txBody>
          <a:bodyPr>
            <a:normAutofit/>
          </a:bodyPr>
          <a:lstStyle/>
          <a:p>
            <a:r>
              <a:rPr lang="en-MY" sz="2800" dirty="0"/>
              <a:t>Measurement of performance</a:t>
            </a:r>
          </a:p>
        </p:txBody>
      </p:sp>
      <p:sp>
        <p:nvSpPr>
          <p:cNvPr id="3" name="Content Placeholder 2">
            <a:extLst>
              <a:ext uri="{FF2B5EF4-FFF2-40B4-BE49-F238E27FC236}">
                <a16:creationId xmlns:a16="http://schemas.microsoft.com/office/drawing/2014/main" xmlns="" id="{B780F9B6-213B-4265-93B1-D00EF8F8D046}"/>
              </a:ext>
            </a:extLst>
          </p:cNvPr>
          <p:cNvSpPr>
            <a:spLocks noGrp="1"/>
          </p:cNvSpPr>
          <p:nvPr>
            <p:ph idx="1"/>
          </p:nvPr>
        </p:nvSpPr>
        <p:spPr>
          <a:xfrm>
            <a:off x="930849" y="1163637"/>
            <a:ext cx="7385567" cy="4530725"/>
          </a:xfrm>
        </p:spPr>
        <p:txBody>
          <a:bodyPr>
            <a:normAutofit/>
          </a:bodyPr>
          <a:lstStyle/>
          <a:p>
            <a:endParaRPr lang="en-MY" sz="2400" dirty="0"/>
          </a:p>
          <a:p>
            <a:r>
              <a:rPr lang="en-MY" sz="2400" dirty="0"/>
              <a:t>The reporting and communication system help in measuring the performance. </a:t>
            </a:r>
          </a:p>
          <a:p>
            <a:endParaRPr lang="en-MY" sz="2400" dirty="0"/>
          </a:p>
          <a:p>
            <a:r>
              <a:rPr lang="en-MY" sz="2400" dirty="0"/>
              <a:t>If the standards are set in the right manner, strategy evaluation becomes easier.</a:t>
            </a:r>
          </a:p>
          <a:p>
            <a:endParaRPr lang="en-MY" sz="2400" dirty="0"/>
          </a:p>
          <a:p>
            <a:r>
              <a:rPr lang="en-MY" sz="2400"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xmlns="" val="16898066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77A71D-944A-444E-9DB5-ECED1DF6017F}"/>
              </a:ext>
            </a:extLst>
          </p:cNvPr>
          <p:cNvSpPr>
            <a:spLocks noGrp="1"/>
          </p:cNvSpPr>
          <p:nvPr>
            <p:ph type="title"/>
          </p:nvPr>
        </p:nvSpPr>
        <p:spPr>
          <a:xfrm>
            <a:off x="971550" y="0"/>
            <a:ext cx="7200900" cy="875756"/>
          </a:xfrm>
        </p:spPr>
        <p:txBody>
          <a:bodyPr>
            <a:normAutofit/>
          </a:bodyPr>
          <a:lstStyle/>
          <a:p>
            <a:r>
              <a:rPr lang="en-MY" sz="2800" dirty="0" err="1"/>
              <a:t>Analyzing</a:t>
            </a:r>
            <a:r>
              <a:rPr lang="en-MY" sz="2800" dirty="0"/>
              <a:t> Variance</a:t>
            </a:r>
          </a:p>
        </p:txBody>
      </p:sp>
      <p:sp>
        <p:nvSpPr>
          <p:cNvPr id="3" name="Content Placeholder 2">
            <a:extLst>
              <a:ext uri="{FF2B5EF4-FFF2-40B4-BE49-F238E27FC236}">
                <a16:creationId xmlns:a16="http://schemas.microsoft.com/office/drawing/2014/main" xmlns="" id="{9DE73BFC-E89A-48EC-9AF7-52A5A7783793}"/>
              </a:ext>
            </a:extLst>
          </p:cNvPr>
          <p:cNvSpPr>
            <a:spLocks noGrp="1"/>
          </p:cNvSpPr>
          <p:nvPr>
            <p:ph idx="1"/>
          </p:nvPr>
        </p:nvSpPr>
        <p:spPr>
          <a:xfrm>
            <a:off x="611560" y="1232756"/>
            <a:ext cx="7702624" cy="4392488"/>
          </a:xfrm>
        </p:spPr>
        <p:txBody>
          <a:bodyPr>
            <a:normAutofit/>
          </a:bodyPr>
          <a:lstStyle/>
          <a:p>
            <a:r>
              <a:rPr lang="en-MY" sz="2400" dirty="0"/>
              <a:t>While measuring the actual performance and comparing it with standard performance there may be variances which must be </a:t>
            </a:r>
            <a:r>
              <a:rPr lang="en-MY" sz="2400" dirty="0" err="1"/>
              <a:t>analyzed</a:t>
            </a:r>
            <a:r>
              <a:rPr lang="en-MY" sz="2400" dirty="0"/>
              <a:t>. </a:t>
            </a:r>
          </a:p>
          <a:p>
            <a:r>
              <a:rPr lang="en-MY" sz="2400" dirty="0"/>
              <a:t> the degree of tolerance limits between which the variance between actual and standard performance may be accepted.</a:t>
            </a:r>
          </a:p>
          <a:p>
            <a:r>
              <a:rPr lang="en-MY" sz="2400" dirty="0"/>
              <a:t>The positive deviation indicates a better performance but it is quite unusual exceeding the target always. </a:t>
            </a:r>
          </a:p>
          <a:p>
            <a:r>
              <a:rPr lang="en-MY" sz="2400" dirty="0"/>
              <a:t>The negative deviation is an issue of concern because it indicates a shortfall in performance.</a:t>
            </a:r>
          </a:p>
        </p:txBody>
      </p:sp>
    </p:spTree>
    <p:extLst>
      <p:ext uri="{BB962C8B-B14F-4D97-AF65-F5344CB8AC3E}">
        <p14:creationId xmlns:p14="http://schemas.microsoft.com/office/powerpoint/2010/main" xmlns="" val="1942257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46D67-3E12-455B-A08A-D81A8793668A}"/>
              </a:ext>
            </a:extLst>
          </p:cNvPr>
          <p:cNvSpPr>
            <a:spLocks noGrp="1"/>
          </p:cNvSpPr>
          <p:nvPr>
            <p:ph type="title"/>
          </p:nvPr>
        </p:nvSpPr>
        <p:spPr>
          <a:xfrm>
            <a:off x="971550" y="257272"/>
            <a:ext cx="7200900" cy="809527"/>
          </a:xfrm>
        </p:spPr>
        <p:txBody>
          <a:bodyPr>
            <a:normAutofit/>
          </a:bodyPr>
          <a:lstStyle/>
          <a:p>
            <a:r>
              <a:rPr lang="en-MY" sz="2800" dirty="0"/>
              <a:t>Taking Corrective Action</a:t>
            </a:r>
          </a:p>
        </p:txBody>
      </p:sp>
      <p:sp>
        <p:nvSpPr>
          <p:cNvPr id="3" name="Content Placeholder 2">
            <a:extLst>
              <a:ext uri="{FF2B5EF4-FFF2-40B4-BE49-F238E27FC236}">
                <a16:creationId xmlns:a16="http://schemas.microsoft.com/office/drawing/2014/main" xmlns="" id="{B86252C1-2BA4-4944-A853-B4A73A207B3D}"/>
              </a:ext>
            </a:extLst>
          </p:cNvPr>
          <p:cNvSpPr>
            <a:spLocks noGrp="1"/>
          </p:cNvSpPr>
          <p:nvPr>
            <p:ph idx="1"/>
          </p:nvPr>
        </p:nvSpPr>
        <p:spPr>
          <a:xfrm>
            <a:off x="943879" y="1524000"/>
            <a:ext cx="7200900" cy="3809999"/>
          </a:xfrm>
        </p:spPr>
        <p:txBody>
          <a:bodyPr>
            <a:normAutofit/>
          </a:bodyPr>
          <a:lstStyle/>
          <a:p>
            <a:r>
              <a:rPr lang="en-MY" sz="2400" dirty="0"/>
              <a:t>Once the deviation in performance is identified, it is essential to plan for a corrective action. </a:t>
            </a:r>
          </a:p>
          <a:p>
            <a:r>
              <a:rPr lang="en-MY" sz="2400"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xmlns="" val="181410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746406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0D3E-DC39-43C9-8882-CF67440B0290}"/>
              </a:ext>
            </a:extLst>
          </p:cNvPr>
          <p:cNvSpPr>
            <a:spLocks noGrp="1"/>
          </p:cNvSpPr>
          <p:nvPr>
            <p:ph type="title"/>
          </p:nvPr>
        </p:nvSpPr>
        <p:spPr>
          <a:xfrm>
            <a:off x="971550" y="109496"/>
            <a:ext cx="7200900" cy="665511"/>
          </a:xfrm>
        </p:spPr>
        <p:txBody>
          <a:bodyPr>
            <a:normAutofit/>
          </a:bodyPr>
          <a:lstStyle/>
          <a:p>
            <a:r>
              <a:rPr lang="en-MY" sz="2800" dirty="0"/>
              <a:t>HR in Strategy Planning</a:t>
            </a:r>
          </a:p>
        </p:txBody>
      </p:sp>
      <p:pic>
        <p:nvPicPr>
          <p:cNvPr id="5" name="Picture 4">
            <a:extLst>
              <a:ext uri="{FF2B5EF4-FFF2-40B4-BE49-F238E27FC236}">
                <a16:creationId xmlns:a16="http://schemas.microsoft.com/office/drawing/2014/main" xmlns="" id="{B33BF7ED-23DD-4A49-A9B8-86BB439E378B}"/>
              </a:ext>
            </a:extLst>
          </p:cNvPr>
          <p:cNvPicPr>
            <a:picLocks noChangeAspect="1"/>
          </p:cNvPicPr>
          <p:nvPr/>
        </p:nvPicPr>
        <p:blipFill>
          <a:blip r:embed="rId2"/>
          <a:stretch>
            <a:fillRect/>
          </a:stretch>
        </p:blipFill>
        <p:spPr>
          <a:xfrm>
            <a:off x="1115616" y="1052736"/>
            <a:ext cx="7505700" cy="4975689"/>
          </a:xfrm>
          <a:prstGeom prst="rect">
            <a:avLst/>
          </a:prstGeom>
        </p:spPr>
      </p:pic>
    </p:spTree>
    <p:extLst>
      <p:ext uri="{BB962C8B-B14F-4D97-AF65-F5344CB8AC3E}">
        <p14:creationId xmlns:p14="http://schemas.microsoft.com/office/powerpoint/2010/main" xmlns="" val="12498612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291DD-9AB9-40EA-B1FB-8EF32D0F8ED3}"/>
              </a:ext>
            </a:extLst>
          </p:cNvPr>
          <p:cNvSpPr>
            <a:spLocks noGrp="1"/>
          </p:cNvSpPr>
          <p:nvPr>
            <p:ph type="title"/>
          </p:nvPr>
        </p:nvSpPr>
        <p:spPr/>
        <p:txBody>
          <a:bodyPr>
            <a:normAutofit/>
          </a:bodyPr>
          <a:lstStyle/>
          <a:p>
            <a:r>
              <a:rPr lang="en-MY" sz="2800" dirty="0"/>
              <a:t>HR in Communicating Vision and Mission</a:t>
            </a:r>
          </a:p>
        </p:txBody>
      </p:sp>
      <p:sp>
        <p:nvSpPr>
          <p:cNvPr id="3" name="Content Placeholder 2">
            <a:extLst>
              <a:ext uri="{FF2B5EF4-FFF2-40B4-BE49-F238E27FC236}">
                <a16:creationId xmlns:a16="http://schemas.microsoft.com/office/drawing/2014/main" xmlns="" id="{382D6E44-9ED3-4C70-AEA5-E51B9FD31DE8}"/>
              </a:ext>
            </a:extLst>
          </p:cNvPr>
          <p:cNvSpPr>
            <a:spLocks noGrp="1"/>
          </p:cNvSpPr>
          <p:nvPr>
            <p:ph idx="1"/>
          </p:nvPr>
        </p:nvSpPr>
        <p:spPr/>
        <p:txBody>
          <a:bodyPr/>
          <a:lstStyle/>
          <a:p>
            <a:pPr marL="0" indent="0">
              <a:buNone/>
            </a:pPr>
            <a:endParaRPr lang="en-MY" dirty="0"/>
          </a:p>
          <a:p>
            <a:pPr marL="0" indent="0">
              <a:buNone/>
            </a:pPr>
            <a:r>
              <a:rPr lang="en-MY" sz="2400"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xmlns="" val="2469102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B6E213-5BF1-4E78-9073-A3D7EAB87622}"/>
              </a:ext>
            </a:extLst>
          </p:cNvPr>
          <p:cNvSpPr>
            <a:spLocks noGrp="1"/>
          </p:cNvSpPr>
          <p:nvPr>
            <p:ph type="title"/>
          </p:nvPr>
        </p:nvSpPr>
        <p:spPr>
          <a:xfrm>
            <a:off x="971550" y="260648"/>
            <a:ext cx="7200900" cy="579440"/>
          </a:xfrm>
        </p:spPr>
        <p:txBody>
          <a:bodyPr>
            <a:normAutofit/>
          </a:bodyPr>
          <a:lstStyle/>
          <a:p>
            <a:r>
              <a:rPr lang="en-MY" sz="2800" dirty="0"/>
              <a:t>HR in SWOT Analysis</a:t>
            </a:r>
          </a:p>
        </p:txBody>
      </p:sp>
      <p:sp>
        <p:nvSpPr>
          <p:cNvPr id="3" name="Content Placeholder 2">
            <a:extLst>
              <a:ext uri="{FF2B5EF4-FFF2-40B4-BE49-F238E27FC236}">
                <a16:creationId xmlns:a16="http://schemas.microsoft.com/office/drawing/2014/main" xmlns="" id="{689EA52D-9797-4CCD-B7DE-4177F5A0C1C4}"/>
              </a:ext>
            </a:extLst>
          </p:cNvPr>
          <p:cNvSpPr>
            <a:spLocks noGrp="1"/>
          </p:cNvSpPr>
          <p:nvPr>
            <p:ph idx="1"/>
          </p:nvPr>
        </p:nvSpPr>
        <p:spPr>
          <a:xfrm>
            <a:off x="827584" y="1412776"/>
            <a:ext cx="7200900" cy="3809999"/>
          </a:xfrm>
        </p:spPr>
        <p:txBody>
          <a:bodyPr>
            <a:normAutofit/>
          </a:bodyPr>
          <a:lstStyle/>
          <a:p>
            <a:r>
              <a:rPr lang="en-MY" sz="2400" dirty="0"/>
              <a:t>HR create plans and action items to take advantage of strengths and opportunities and mitigate weaknesses and threats to the workforce and talent pipeline</a:t>
            </a:r>
          </a:p>
          <a:p>
            <a:endParaRPr lang="en-MY" sz="2400" dirty="0"/>
          </a:p>
          <a:p>
            <a:r>
              <a:rPr lang="en-MY" sz="2400" dirty="0"/>
              <a:t>HR conduct a management verification panel ensure the information gathered during the SWOT Analysis sessions is accurate.</a:t>
            </a:r>
          </a:p>
        </p:txBody>
      </p:sp>
    </p:spTree>
    <p:extLst>
      <p:ext uri="{BB962C8B-B14F-4D97-AF65-F5344CB8AC3E}">
        <p14:creationId xmlns:p14="http://schemas.microsoft.com/office/powerpoint/2010/main" xmlns="" val="26741948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75868-8612-4E7E-AE0C-7BFF5C304384}"/>
              </a:ext>
            </a:extLst>
          </p:cNvPr>
          <p:cNvSpPr>
            <a:spLocks noGrp="1"/>
          </p:cNvSpPr>
          <p:nvPr>
            <p:ph type="title"/>
          </p:nvPr>
        </p:nvSpPr>
        <p:spPr>
          <a:xfrm>
            <a:off x="971550" y="332656"/>
            <a:ext cx="7200900" cy="579440"/>
          </a:xfrm>
        </p:spPr>
        <p:txBody>
          <a:bodyPr>
            <a:normAutofit/>
          </a:bodyPr>
          <a:lstStyle/>
          <a:p>
            <a:r>
              <a:rPr lang="en-MY" sz="2800" dirty="0"/>
              <a:t>HR in Strategy Formulation</a:t>
            </a:r>
          </a:p>
        </p:txBody>
      </p:sp>
      <p:sp>
        <p:nvSpPr>
          <p:cNvPr id="3" name="Content Placeholder 2">
            <a:extLst>
              <a:ext uri="{FF2B5EF4-FFF2-40B4-BE49-F238E27FC236}">
                <a16:creationId xmlns:a16="http://schemas.microsoft.com/office/drawing/2014/main" xmlns="" id="{0B9A68E6-7C37-4D85-BA40-62CDA4FE258D}"/>
              </a:ext>
            </a:extLst>
          </p:cNvPr>
          <p:cNvSpPr>
            <a:spLocks noGrp="1"/>
          </p:cNvSpPr>
          <p:nvPr>
            <p:ph idx="1"/>
          </p:nvPr>
        </p:nvSpPr>
        <p:spPr>
          <a:xfrm>
            <a:off x="755576" y="1340768"/>
            <a:ext cx="7200900" cy="3809999"/>
          </a:xfrm>
        </p:spPr>
        <p:txBody>
          <a:bodyPr>
            <a:normAutofit/>
          </a:bodyPr>
          <a:lstStyle/>
          <a:p>
            <a:r>
              <a:rPr lang="en-MY" sz="2400"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xmlns="" val="3795784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AFF22-8662-4B85-B242-1DBCEFB72BC9}"/>
              </a:ext>
            </a:extLst>
          </p:cNvPr>
          <p:cNvSpPr>
            <a:spLocks noGrp="1"/>
          </p:cNvSpPr>
          <p:nvPr>
            <p:ph type="title"/>
          </p:nvPr>
        </p:nvSpPr>
        <p:spPr>
          <a:xfrm>
            <a:off x="1062309" y="188640"/>
            <a:ext cx="7200900" cy="665511"/>
          </a:xfrm>
        </p:spPr>
        <p:txBody>
          <a:bodyPr>
            <a:normAutofit/>
          </a:bodyPr>
          <a:lstStyle/>
          <a:p>
            <a:r>
              <a:rPr lang="en-MY" sz="2800" dirty="0"/>
              <a:t>HR in Strategy Execution</a:t>
            </a:r>
          </a:p>
        </p:txBody>
      </p:sp>
      <p:sp>
        <p:nvSpPr>
          <p:cNvPr id="3" name="Content Placeholder 2">
            <a:extLst>
              <a:ext uri="{FF2B5EF4-FFF2-40B4-BE49-F238E27FC236}">
                <a16:creationId xmlns:a16="http://schemas.microsoft.com/office/drawing/2014/main" xmlns="" id="{0CC41400-91E6-4C08-86FD-6B9142091042}"/>
              </a:ext>
            </a:extLst>
          </p:cNvPr>
          <p:cNvSpPr>
            <a:spLocks noGrp="1"/>
          </p:cNvSpPr>
          <p:nvPr>
            <p:ph idx="1"/>
          </p:nvPr>
        </p:nvSpPr>
        <p:spPr>
          <a:xfrm>
            <a:off x="685800" y="1163637"/>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xmlns="" val="1192852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14400" y="304800"/>
            <a:ext cx="7772400" cy="526342"/>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762000" y="1219200"/>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4190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3F1EA3-FCA3-4E3A-A3BB-82A96433C97F}"/>
              </a:ext>
            </a:extLst>
          </p:cNvPr>
          <p:cNvSpPr>
            <a:spLocks noGrp="1"/>
          </p:cNvSpPr>
          <p:nvPr>
            <p:ph type="title"/>
          </p:nvPr>
        </p:nvSpPr>
        <p:spPr>
          <a:xfrm>
            <a:off x="971550" y="404664"/>
            <a:ext cx="7200900" cy="521495"/>
          </a:xfrm>
        </p:spPr>
        <p:txBody>
          <a:bodyPr/>
          <a:lstStyle/>
          <a:p>
            <a:r>
              <a:rPr lang="en-MY" dirty="0"/>
              <a:t>Supply Chain</a:t>
            </a:r>
          </a:p>
        </p:txBody>
      </p:sp>
      <p:sp>
        <p:nvSpPr>
          <p:cNvPr id="3" name="Content Placeholder 2">
            <a:extLst>
              <a:ext uri="{FF2B5EF4-FFF2-40B4-BE49-F238E27FC236}">
                <a16:creationId xmlns:a16="http://schemas.microsoft.com/office/drawing/2014/main" xmlns="" id="{81291D94-7459-45E9-8445-2E11C1156253}"/>
              </a:ext>
            </a:extLst>
          </p:cNvPr>
          <p:cNvSpPr>
            <a:spLocks noGrp="1"/>
          </p:cNvSpPr>
          <p:nvPr>
            <p:ph idx="1"/>
          </p:nvPr>
        </p:nvSpPr>
        <p:spPr>
          <a:xfrm>
            <a:off x="611560" y="1556792"/>
            <a:ext cx="8352928" cy="4530725"/>
          </a:xfrm>
        </p:spPr>
        <p:txBody>
          <a:bodyPr>
            <a:normAutofit/>
          </a:bodyPr>
          <a:lstStyle/>
          <a:p>
            <a:r>
              <a:rPr lang="en-MY" sz="2400" dirty="0"/>
              <a:t>A "supply chain" refers to the collection of steps that a company takes to transform raw material components into a final product that is delivered to customers. </a:t>
            </a:r>
          </a:p>
          <a:p>
            <a:endParaRPr lang="en-MY" sz="2400" dirty="0"/>
          </a:p>
          <a:p>
            <a:r>
              <a:rPr lang="en-MY" sz="2400"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xmlns="" val="1615748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xmlns=""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xmlns="" val="32468007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A4079F-D076-42E6-899B-E5A3811F1045}"/>
              </a:ext>
            </a:extLst>
          </p:cNvPr>
          <p:cNvSpPr>
            <a:spLocks noGrp="1"/>
          </p:cNvSpPr>
          <p:nvPr>
            <p:ph type="title"/>
          </p:nvPr>
        </p:nvSpPr>
        <p:spPr>
          <a:xfrm>
            <a:off x="879340" y="548680"/>
            <a:ext cx="7200900" cy="665511"/>
          </a:xfrm>
        </p:spPr>
        <p:txBody>
          <a:bodyPr>
            <a:normAutofit/>
          </a:bodyPr>
          <a:lstStyle/>
          <a:p>
            <a:r>
              <a:rPr lang="en-MY" sz="2800" dirty="0"/>
              <a:t>Supply Chain Management</a:t>
            </a:r>
          </a:p>
        </p:txBody>
      </p:sp>
      <p:sp>
        <p:nvSpPr>
          <p:cNvPr id="3" name="Content Placeholder 2">
            <a:extLst>
              <a:ext uri="{FF2B5EF4-FFF2-40B4-BE49-F238E27FC236}">
                <a16:creationId xmlns:a16="http://schemas.microsoft.com/office/drawing/2014/main" xmlns="" id="{15D3BC20-7ECB-439F-9C8F-1E2511D19C34}"/>
              </a:ext>
            </a:extLst>
          </p:cNvPr>
          <p:cNvSpPr>
            <a:spLocks noGrp="1"/>
          </p:cNvSpPr>
          <p:nvPr>
            <p:ph idx="1"/>
          </p:nvPr>
        </p:nvSpPr>
        <p:spPr>
          <a:xfrm>
            <a:off x="914400" y="1600200"/>
            <a:ext cx="7906072" cy="4530725"/>
          </a:xfrm>
        </p:spPr>
        <p:txBody>
          <a:bodyPr>
            <a:normAutofit/>
          </a:bodyPr>
          <a:lstStyle/>
          <a:p>
            <a:r>
              <a:rPr lang="en-MY" sz="2400"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xmlns="" val="1901996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89A73-9C20-447B-823C-151BE3E881C7}"/>
              </a:ext>
            </a:extLst>
          </p:cNvPr>
          <p:cNvSpPr>
            <a:spLocks noGrp="1"/>
          </p:cNvSpPr>
          <p:nvPr>
            <p:ph type="title"/>
          </p:nvPr>
        </p:nvSpPr>
        <p:spPr>
          <a:xfrm>
            <a:off x="827584" y="394319"/>
            <a:ext cx="7200900" cy="665511"/>
          </a:xfrm>
        </p:spPr>
        <p:txBody>
          <a:bodyPr/>
          <a:lstStyle/>
          <a:p>
            <a:r>
              <a:rPr lang="en-MY" dirty="0"/>
              <a:t>Supply Chain Management</a:t>
            </a:r>
          </a:p>
        </p:txBody>
      </p:sp>
      <p:sp>
        <p:nvSpPr>
          <p:cNvPr id="3" name="Content Placeholder 2">
            <a:extLst>
              <a:ext uri="{FF2B5EF4-FFF2-40B4-BE49-F238E27FC236}">
                <a16:creationId xmlns:a16="http://schemas.microsoft.com/office/drawing/2014/main" xmlns="" id="{9DCA694E-4B85-414C-9683-9A6813DD2CE4}"/>
              </a:ext>
            </a:extLst>
          </p:cNvPr>
          <p:cNvSpPr>
            <a:spLocks noGrp="1"/>
          </p:cNvSpPr>
          <p:nvPr>
            <p:ph idx="1"/>
          </p:nvPr>
        </p:nvSpPr>
        <p:spPr>
          <a:xfrm>
            <a:off x="611560" y="1600201"/>
            <a:ext cx="7560840" cy="4421088"/>
          </a:xfrm>
        </p:spPr>
        <p:txBody>
          <a:bodyPr>
            <a:normAutofit/>
          </a:bodyPr>
          <a:lstStyle/>
          <a:p>
            <a:r>
              <a:rPr lang="en-MY" sz="2400" dirty="0"/>
              <a:t>Supply chain management is the oversight of materials, information, and finances as they move in a process from supplier to manufacturer to wholesaler to retailer to consumer. </a:t>
            </a:r>
          </a:p>
          <a:p>
            <a:r>
              <a:rPr lang="en-MY" sz="2400" dirty="0"/>
              <a:t>Typically, supply chain management has five stages: plan, make, source, deliver and return. </a:t>
            </a:r>
          </a:p>
          <a:p>
            <a:r>
              <a:rPr lang="en-MY" sz="2400"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xmlns="" val="40707581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xmlns=""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xmlns="" val="272478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EA1D05-682B-4CBD-BDF9-858FCF552435}"/>
              </a:ext>
            </a:extLst>
          </p:cNvPr>
          <p:cNvSpPr>
            <a:spLocks noGrp="1"/>
          </p:cNvSpPr>
          <p:nvPr>
            <p:ph type="title"/>
          </p:nvPr>
        </p:nvSpPr>
        <p:spPr>
          <a:xfrm>
            <a:off x="971550" y="218565"/>
            <a:ext cx="7200900" cy="593503"/>
          </a:xfrm>
        </p:spPr>
        <p:txBody>
          <a:bodyPr/>
          <a:lstStyle/>
          <a:p>
            <a:r>
              <a:rPr lang="en-MY" dirty="0"/>
              <a:t>Supply Chain Example : Apple Inc</a:t>
            </a:r>
          </a:p>
        </p:txBody>
      </p:sp>
      <p:pic>
        <p:nvPicPr>
          <p:cNvPr id="5" name="Picture 4">
            <a:extLst>
              <a:ext uri="{FF2B5EF4-FFF2-40B4-BE49-F238E27FC236}">
                <a16:creationId xmlns:a16="http://schemas.microsoft.com/office/drawing/2014/main" xmlns="" id="{69D2424F-EB20-4256-A18B-B0F874551F70}"/>
              </a:ext>
            </a:extLst>
          </p:cNvPr>
          <p:cNvPicPr>
            <a:picLocks noChangeAspect="1"/>
          </p:cNvPicPr>
          <p:nvPr/>
        </p:nvPicPr>
        <p:blipFill>
          <a:blip r:embed="rId2"/>
          <a:stretch>
            <a:fillRect/>
          </a:stretch>
        </p:blipFill>
        <p:spPr>
          <a:xfrm>
            <a:off x="971550" y="1252078"/>
            <a:ext cx="6581654" cy="4353843"/>
          </a:xfrm>
          <a:prstGeom prst="rect">
            <a:avLst/>
          </a:prstGeom>
        </p:spPr>
      </p:pic>
    </p:spTree>
    <p:extLst>
      <p:ext uri="{BB962C8B-B14F-4D97-AF65-F5344CB8AC3E}">
        <p14:creationId xmlns:p14="http://schemas.microsoft.com/office/powerpoint/2010/main" xmlns="" val="29163020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DE3882-77D2-46B0-B30A-AE3283B20AB9}"/>
              </a:ext>
            </a:extLst>
          </p:cNvPr>
          <p:cNvSpPr>
            <a:spLocks noGrp="1"/>
          </p:cNvSpPr>
          <p:nvPr>
            <p:ph type="title"/>
          </p:nvPr>
        </p:nvSpPr>
        <p:spPr>
          <a:xfrm>
            <a:off x="899592" y="332656"/>
            <a:ext cx="7200900" cy="579440"/>
          </a:xfrm>
        </p:spPr>
        <p:txBody>
          <a:bodyPr/>
          <a:lstStyle/>
          <a:p>
            <a:r>
              <a:rPr lang="en-MY" dirty="0"/>
              <a:t>HR and Supply Chain</a:t>
            </a:r>
          </a:p>
        </p:txBody>
      </p:sp>
      <p:sp>
        <p:nvSpPr>
          <p:cNvPr id="3" name="Content Placeholder 2">
            <a:extLst>
              <a:ext uri="{FF2B5EF4-FFF2-40B4-BE49-F238E27FC236}">
                <a16:creationId xmlns:a16="http://schemas.microsoft.com/office/drawing/2014/main" xmlns="" id="{15ABB94F-4478-40C7-9AC7-F917E996A657}"/>
              </a:ext>
            </a:extLst>
          </p:cNvPr>
          <p:cNvSpPr>
            <a:spLocks noGrp="1"/>
          </p:cNvSpPr>
          <p:nvPr>
            <p:ph idx="1"/>
          </p:nvPr>
        </p:nvSpPr>
        <p:spPr>
          <a:xfrm>
            <a:off x="683568" y="1268760"/>
            <a:ext cx="7416924" cy="4392488"/>
          </a:xfrm>
        </p:spPr>
        <p:txBody>
          <a:bodyPr>
            <a:normAutofit/>
          </a:bodyPr>
          <a:lstStyle/>
          <a:p>
            <a:r>
              <a:rPr lang="en-MY" sz="2400" dirty="0"/>
              <a:t>Considering supply chain strategy, characteristics and partners when developing the HR strategy.</a:t>
            </a:r>
          </a:p>
          <a:p>
            <a:r>
              <a:rPr lang="en-MY" sz="2400" dirty="0"/>
              <a:t>Using HR systems (e.g. incentives, performance management, long-term relationships) to manage supply chain partners.</a:t>
            </a:r>
          </a:p>
          <a:p>
            <a:r>
              <a:rPr lang="en-MY" sz="2400"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xmlns="" val="10809638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FEA93-9ACF-40DD-9EFB-94D55F310788}"/>
              </a:ext>
            </a:extLst>
          </p:cNvPr>
          <p:cNvSpPr>
            <a:spLocks noGrp="1"/>
          </p:cNvSpPr>
          <p:nvPr>
            <p:ph type="title"/>
          </p:nvPr>
        </p:nvSpPr>
        <p:spPr>
          <a:xfrm>
            <a:off x="611560" y="401288"/>
            <a:ext cx="7200900" cy="665511"/>
          </a:xfrm>
        </p:spPr>
        <p:txBody>
          <a:bodyPr/>
          <a:lstStyle/>
          <a:p>
            <a:r>
              <a:rPr lang="en-MY" dirty="0"/>
              <a:t>Staffing and Supply Chain</a:t>
            </a:r>
          </a:p>
        </p:txBody>
      </p:sp>
      <p:sp>
        <p:nvSpPr>
          <p:cNvPr id="3" name="Content Placeholder 2">
            <a:extLst>
              <a:ext uri="{FF2B5EF4-FFF2-40B4-BE49-F238E27FC236}">
                <a16:creationId xmlns:a16="http://schemas.microsoft.com/office/drawing/2014/main" xmlns="" id="{80556DD4-B3D4-4E86-A982-817927157912}"/>
              </a:ext>
            </a:extLst>
          </p:cNvPr>
          <p:cNvSpPr>
            <a:spLocks noGrp="1"/>
          </p:cNvSpPr>
          <p:nvPr>
            <p:ph idx="1"/>
          </p:nvPr>
        </p:nvSpPr>
        <p:spPr/>
        <p:txBody>
          <a:bodyPr/>
          <a:lstStyle/>
          <a:p>
            <a:r>
              <a:rPr lang="en-MY" sz="2400" dirty="0"/>
              <a:t>Aligning recruitment practices among the supply chain firms.</a:t>
            </a:r>
          </a:p>
          <a:p>
            <a:r>
              <a:rPr lang="en-MY" sz="2400" dirty="0"/>
              <a:t>Sharing applicant pools.</a:t>
            </a:r>
          </a:p>
          <a:p>
            <a:r>
              <a:rPr lang="en-MY" sz="2400" dirty="0"/>
              <a:t>Forecasting </a:t>
            </a:r>
            <a:r>
              <a:rPr lang="en-MY" sz="2400" dirty="0" err="1"/>
              <a:t>labor</a:t>
            </a:r>
            <a:r>
              <a:rPr lang="en-MY" sz="2400" dirty="0"/>
              <a:t> demand and supply across the entire supply chain.</a:t>
            </a:r>
          </a:p>
          <a:p>
            <a:endParaRPr lang="en-MY" dirty="0"/>
          </a:p>
        </p:txBody>
      </p:sp>
    </p:spTree>
    <p:extLst>
      <p:ext uri="{BB962C8B-B14F-4D97-AF65-F5344CB8AC3E}">
        <p14:creationId xmlns:p14="http://schemas.microsoft.com/office/powerpoint/2010/main" xmlns="" val="8033406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CC3264-5413-4BDD-A5C9-40D082631858}"/>
              </a:ext>
            </a:extLst>
          </p:cNvPr>
          <p:cNvSpPr>
            <a:spLocks noGrp="1"/>
          </p:cNvSpPr>
          <p:nvPr>
            <p:ph type="title"/>
          </p:nvPr>
        </p:nvSpPr>
        <p:spPr>
          <a:xfrm>
            <a:off x="755576" y="260648"/>
            <a:ext cx="7200900" cy="579440"/>
          </a:xfrm>
        </p:spPr>
        <p:txBody>
          <a:bodyPr/>
          <a:lstStyle/>
          <a:p>
            <a:r>
              <a:rPr lang="en-MY" dirty="0"/>
              <a:t>Training and Supply Chain</a:t>
            </a:r>
          </a:p>
        </p:txBody>
      </p:sp>
      <p:sp>
        <p:nvSpPr>
          <p:cNvPr id="3" name="Content Placeholder 2">
            <a:extLst>
              <a:ext uri="{FF2B5EF4-FFF2-40B4-BE49-F238E27FC236}">
                <a16:creationId xmlns:a16="http://schemas.microsoft.com/office/drawing/2014/main" xmlns="" id="{D0208ED6-75EB-4D56-BFF4-9A6CD540F74F}"/>
              </a:ext>
            </a:extLst>
          </p:cNvPr>
          <p:cNvSpPr>
            <a:spLocks noGrp="1"/>
          </p:cNvSpPr>
          <p:nvPr>
            <p:ph idx="1"/>
          </p:nvPr>
        </p:nvSpPr>
        <p:spPr/>
        <p:txBody>
          <a:bodyPr>
            <a:normAutofit/>
          </a:bodyPr>
          <a:lstStyle/>
          <a:p>
            <a:r>
              <a:rPr lang="en-MY" sz="2400" dirty="0"/>
              <a:t>Identifying training needs and objectives specifically for supply chain positions, and designing training to meet those needs.</a:t>
            </a:r>
          </a:p>
          <a:p>
            <a:r>
              <a:rPr lang="en-MY" sz="2400" dirty="0"/>
              <a:t>Identifying the training needs of the supply chain partners, and training those partners (or vice versa).</a:t>
            </a:r>
          </a:p>
          <a:p>
            <a:r>
              <a:rPr lang="en-MY" sz="2400" dirty="0"/>
              <a:t>Joint training and cross-organizational training of workers across the supply chain.</a:t>
            </a:r>
          </a:p>
          <a:p>
            <a:endParaRPr lang="en-MY" dirty="0"/>
          </a:p>
        </p:txBody>
      </p:sp>
    </p:spTree>
    <p:extLst>
      <p:ext uri="{BB962C8B-B14F-4D97-AF65-F5344CB8AC3E}">
        <p14:creationId xmlns:p14="http://schemas.microsoft.com/office/powerpoint/2010/main" xmlns="" val="24216762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xmlns="" id="{1724D9D0-DDC2-404A-A2DE-D1DE82F2BF61}"/>
              </a:ext>
            </a:extLst>
          </p:cNvPr>
          <p:cNvSpPr>
            <a:spLocks noGrp="1"/>
          </p:cNvSpPr>
          <p:nvPr>
            <p:ph idx="1"/>
          </p:nvPr>
        </p:nvSpPr>
        <p:spPr/>
        <p:txBody>
          <a:bodyPr>
            <a:normAutofit/>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xmlns="" val="25016070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xmlns="" id="{6A54D567-FFAF-4062-8653-0A36F4959FC8}"/>
              </a:ext>
            </a:extLst>
          </p:cNvPr>
          <p:cNvSpPr>
            <a:spLocks noGrp="1"/>
          </p:cNvSpPr>
          <p:nvPr>
            <p:ph idx="1"/>
          </p:nvPr>
        </p:nvSpPr>
        <p:spPr/>
        <p:txBody>
          <a:bodyPr>
            <a:normAutofit/>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xmlns="" val="23259170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6049606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xmlns="" id="{97E588F3-FD00-4E34-8CA3-274C271847FA}"/>
              </a:ext>
            </a:extLst>
          </p:cNvPr>
          <p:cNvSpPr>
            <a:spLocks noGrp="1"/>
          </p:cNvSpPr>
          <p:nvPr>
            <p:ph idx="1"/>
          </p:nvPr>
        </p:nvSpPr>
        <p:spPr/>
        <p:txBody>
          <a:bodyPr>
            <a:normAutofit/>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xmlns="" val="30768261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858318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5B123C3A-C509-45F0-B5A6-E7C65BA4A278}"/>
              </a:ext>
            </a:extLst>
          </p:cNvPr>
          <p:cNvSpPr>
            <a:spLocks noGrp="1"/>
          </p:cNvSpPr>
          <p:nvPr>
            <p:ph idx="1"/>
          </p:nvPr>
        </p:nvSpPr>
        <p:spPr>
          <a:xfrm>
            <a:off x="696144" y="1556792"/>
            <a:ext cx="8340352" cy="5301208"/>
          </a:xfrm>
        </p:spPr>
        <p:txBody>
          <a:bodyPr>
            <a:normAutofit/>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xmlns="" val="379773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4000287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85800" y="762000"/>
          <a:ext cx="7924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799577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A8BD4C-3802-4205-AE18-08997C6B8286}"/>
              </a:ext>
            </a:extLst>
          </p:cNvPr>
          <p:cNvSpPr>
            <a:spLocks noGrp="1"/>
          </p:cNvSpPr>
          <p:nvPr>
            <p:ph type="title"/>
          </p:nvPr>
        </p:nvSpPr>
        <p:spPr>
          <a:xfrm>
            <a:off x="755576" y="430323"/>
            <a:ext cx="7200900" cy="593503"/>
          </a:xfrm>
        </p:spPr>
        <p:txBody>
          <a:bodyPr/>
          <a:lstStyle/>
          <a:p>
            <a:r>
              <a:rPr lang="en-MY" dirty="0"/>
              <a:t>Value and Value Chain</a:t>
            </a:r>
          </a:p>
        </p:txBody>
      </p:sp>
      <p:sp>
        <p:nvSpPr>
          <p:cNvPr id="3" name="Content Placeholder 2">
            <a:extLst>
              <a:ext uri="{FF2B5EF4-FFF2-40B4-BE49-F238E27FC236}">
                <a16:creationId xmlns:a16="http://schemas.microsoft.com/office/drawing/2014/main" xmlns="" id="{4E701C67-7AF7-43E5-B53F-DED198114A63}"/>
              </a:ext>
            </a:extLst>
          </p:cNvPr>
          <p:cNvSpPr>
            <a:spLocks noGrp="1"/>
          </p:cNvSpPr>
          <p:nvPr>
            <p:ph idx="1"/>
          </p:nvPr>
        </p:nvSpPr>
        <p:spPr>
          <a:xfrm>
            <a:off x="683568" y="1600201"/>
            <a:ext cx="7416824" cy="3989040"/>
          </a:xfrm>
        </p:spPr>
        <p:txBody>
          <a:bodyPr>
            <a:normAutofit/>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xmlns="" val="2909524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1FDE2D-3D73-4B7A-9274-E7B4C2CD96C6}"/>
              </a:ext>
            </a:extLst>
          </p:cNvPr>
          <p:cNvSpPr>
            <a:spLocks noGrp="1"/>
          </p:cNvSpPr>
          <p:nvPr>
            <p:ph type="title"/>
          </p:nvPr>
        </p:nvSpPr>
        <p:spPr>
          <a:xfrm>
            <a:off x="792132" y="316866"/>
            <a:ext cx="7200900" cy="737519"/>
          </a:xfrm>
        </p:spPr>
        <p:txBody>
          <a:bodyPr/>
          <a:lstStyle/>
          <a:p>
            <a:r>
              <a:rPr lang="en-MY" dirty="0"/>
              <a:t>Porter Value Chain</a:t>
            </a:r>
          </a:p>
        </p:txBody>
      </p:sp>
      <p:pic>
        <p:nvPicPr>
          <p:cNvPr id="5" name="Picture 4">
            <a:extLst>
              <a:ext uri="{FF2B5EF4-FFF2-40B4-BE49-F238E27FC236}">
                <a16:creationId xmlns:a16="http://schemas.microsoft.com/office/drawing/2014/main" xmlns="" id="{1871B38D-2551-496B-80EE-67BEC3FCD6AF}"/>
              </a:ext>
            </a:extLst>
          </p:cNvPr>
          <p:cNvPicPr>
            <a:picLocks noChangeAspect="1"/>
          </p:cNvPicPr>
          <p:nvPr/>
        </p:nvPicPr>
        <p:blipFill>
          <a:blip r:embed="rId2"/>
          <a:stretch>
            <a:fillRect/>
          </a:stretch>
        </p:blipFill>
        <p:spPr>
          <a:xfrm>
            <a:off x="792132" y="1556792"/>
            <a:ext cx="6896913" cy="4255542"/>
          </a:xfrm>
          <a:prstGeom prst="rect">
            <a:avLst/>
          </a:prstGeom>
        </p:spPr>
      </p:pic>
    </p:spTree>
    <p:extLst>
      <p:ext uri="{BB962C8B-B14F-4D97-AF65-F5344CB8AC3E}">
        <p14:creationId xmlns:p14="http://schemas.microsoft.com/office/powerpoint/2010/main" xmlns="" val="1186959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9C933-FEA6-41B7-91E0-83D0CD13B8D4}"/>
              </a:ext>
            </a:extLst>
          </p:cNvPr>
          <p:cNvSpPr>
            <a:spLocks noGrp="1"/>
          </p:cNvSpPr>
          <p:nvPr>
            <p:ph type="title"/>
          </p:nvPr>
        </p:nvSpPr>
        <p:spPr>
          <a:xfrm>
            <a:off x="971550" y="332656"/>
            <a:ext cx="7200900" cy="665511"/>
          </a:xfrm>
        </p:spPr>
        <p:txBody>
          <a:bodyPr/>
          <a:lstStyle/>
          <a:p>
            <a:r>
              <a:rPr lang="en-MY" dirty="0"/>
              <a:t> Porters Value Chain </a:t>
            </a:r>
          </a:p>
        </p:txBody>
      </p:sp>
      <p:pic>
        <p:nvPicPr>
          <p:cNvPr id="5" name="Picture 4">
            <a:extLst>
              <a:ext uri="{FF2B5EF4-FFF2-40B4-BE49-F238E27FC236}">
                <a16:creationId xmlns:a16="http://schemas.microsoft.com/office/drawing/2014/main" xmlns=""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xmlns="" val="14195143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5C1D3C-2C7C-4B06-AA2E-BD491F6B76D2}"/>
              </a:ext>
            </a:extLst>
          </p:cNvPr>
          <p:cNvSpPr>
            <a:spLocks noGrp="1"/>
          </p:cNvSpPr>
          <p:nvPr>
            <p:ph type="title"/>
          </p:nvPr>
        </p:nvSpPr>
        <p:spPr>
          <a:xfrm>
            <a:off x="827584" y="404664"/>
            <a:ext cx="7200900" cy="665511"/>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D9D87C0D-2BF3-4E90-BE47-02C8F8B514C4}"/>
              </a:ext>
            </a:extLst>
          </p:cNvPr>
          <p:cNvSpPr>
            <a:spLocks noGrp="1"/>
          </p:cNvSpPr>
          <p:nvPr>
            <p:ph idx="1"/>
          </p:nvPr>
        </p:nvSpPr>
        <p:spPr>
          <a:xfrm>
            <a:off x="647614" y="1484784"/>
            <a:ext cx="7560840" cy="4421088"/>
          </a:xfrm>
        </p:spPr>
        <p:txBody>
          <a:bodyPr>
            <a:normAutofit/>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xmlns="" val="4951436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2D16C3-0ADC-45EB-BE27-1AFF3635431F}"/>
              </a:ext>
            </a:extLst>
          </p:cNvPr>
          <p:cNvSpPr>
            <a:spLocks noGrp="1"/>
          </p:cNvSpPr>
          <p:nvPr>
            <p:ph type="title"/>
          </p:nvPr>
        </p:nvSpPr>
        <p:spPr>
          <a:xfrm>
            <a:off x="683568" y="358315"/>
            <a:ext cx="7200900" cy="737519"/>
          </a:xfrm>
        </p:spPr>
        <p:txBody>
          <a:bodyPr/>
          <a:lstStyle/>
          <a:p>
            <a:r>
              <a:rPr lang="en-MY" dirty="0"/>
              <a:t>Primary Activities</a:t>
            </a:r>
          </a:p>
        </p:txBody>
      </p:sp>
      <p:sp>
        <p:nvSpPr>
          <p:cNvPr id="3" name="Content Placeholder 2">
            <a:extLst>
              <a:ext uri="{FF2B5EF4-FFF2-40B4-BE49-F238E27FC236}">
                <a16:creationId xmlns:a16="http://schemas.microsoft.com/office/drawing/2014/main" xmlns="" id="{04D58C72-970F-4BBC-8F04-D2EDB4A64F4E}"/>
              </a:ext>
            </a:extLst>
          </p:cNvPr>
          <p:cNvSpPr>
            <a:spLocks noGrp="1"/>
          </p:cNvSpPr>
          <p:nvPr>
            <p:ph idx="1"/>
          </p:nvPr>
        </p:nvSpPr>
        <p:spPr>
          <a:xfrm>
            <a:off x="539552" y="1600201"/>
            <a:ext cx="7776864" cy="4277072"/>
          </a:xfrm>
        </p:spPr>
        <p:txBody>
          <a:bodyPr>
            <a:normAutofit fontScale="92500" lnSpcReduction="10000"/>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xmlns="" val="12518050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DB8E8-875D-4B99-BD85-E4E1BAD9678C}"/>
              </a:ext>
            </a:extLst>
          </p:cNvPr>
          <p:cNvSpPr>
            <a:spLocks noGrp="1"/>
          </p:cNvSpPr>
          <p:nvPr>
            <p:ph type="title"/>
          </p:nvPr>
        </p:nvSpPr>
        <p:spPr>
          <a:xfrm>
            <a:off x="755576" y="456878"/>
            <a:ext cx="7200900" cy="579440"/>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80E437A4-9207-4E11-AC69-43D3BC6F365A}"/>
              </a:ext>
            </a:extLst>
          </p:cNvPr>
          <p:cNvSpPr>
            <a:spLocks noGrp="1"/>
          </p:cNvSpPr>
          <p:nvPr>
            <p:ph idx="1"/>
          </p:nvPr>
        </p:nvSpPr>
        <p:spPr>
          <a:xfrm>
            <a:off x="755576" y="1524000"/>
            <a:ext cx="7200900" cy="3809999"/>
          </a:xfrm>
        </p:spPr>
        <p:txBody>
          <a:bodyPr>
            <a:normAutofit/>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xmlns="" val="18200464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79BB3C-41F2-424E-A154-E3151B5270D4}"/>
              </a:ext>
            </a:extLst>
          </p:cNvPr>
          <p:cNvSpPr>
            <a:spLocks noGrp="1"/>
          </p:cNvSpPr>
          <p:nvPr>
            <p:ph type="title"/>
          </p:nvPr>
        </p:nvSpPr>
        <p:spPr>
          <a:xfrm>
            <a:off x="827584" y="430323"/>
            <a:ext cx="7200900" cy="593503"/>
          </a:xfrm>
        </p:spPr>
        <p:txBody>
          <a:bodyPr/>
          <a:lstStyle/>
          <a:p>
            <a:r>
              <a:rPr lang="en-MY" dirty="0"/>
              <a:t>Support Activities</a:t>
            </a:r>
          </a:p>
        </p:txBody>
      </p:sp>
      <p:sp>
        <p:nvSpPr>
          <p:cNvPr id="3" name="Content Placeholder 2">
            <a:extLst>
              <a:ext uri="{FF2B5EF4-FFF2-40B4-BE49-F238E27FC236}">
                <a16:creationId xmlns:a16="http://schemas.microsoft.com/office/drawing/2014/main" xmlns="" id="{7DC3FA0D-CB38-402F-A15C-61CF4B613AF3}"/>
              </a:ext>
            </a:extLst>
          </p:cNvPr>
          <p:cNvSpPr>
            <a:spLocks noGrp="1"/>
          </p:cNvSpPr>
          <p:nvPr>
            <p:ph idx="1"/>
          </p:nvPr>
        </p:nvSpPr>
        <p:spPr>
          <a:xfrm>
            <a:off x="647564" y="1340768"/>
            <a:ext cx="7848872" cy="4530725"/>
          </a:xfrm>
        </p:spPr>
        <p:txBody>
          <a:bodyPr>
            <a:normAutofit lnSpcReduction="10000"/>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xmlns="" val="2756942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26C24-181C-4664-87B6-65D0CC43E7AD}"/>
              </a:ext>
            </a:extLst>
          </p:cNvPr>
          <p:cNvSpPr>
            <a:spLocks noGrp="1"/>
          </p:cNvSpPr>
          <p:nvPr>
            <p:ph type="title"/>
          </p:nvPr>
        </p:nvSpPr>
        <p:spPr>
          <a:xfrm>
            <a:off x="827584" y="332656"/>
            <a:ext cx="7200900" cy="881535"/>
          </a:xfrm>
        </p:spPr>
        <p:txBody>
          <a:bodyPr/>
          <a:lstStyle/>
          <a:p>
            <a:r>
              <a:rPr lang="en-MY" dirty="0"/>
              <a:t>Porter Value Chain Example</a:t>
            </a:r>
          </a:p>
        </p:txBody>
      </p:sp>
      <p:pic>
        <p:nvPicPr>
          <p:cNvPr id="5" name="Picture 4">
            <a:extLst>
              <a:ext uri="{FF2B5EF4-FFF2-40B4-BE49-F238E27FC236}">
                <a16:creationId xmlns:a16="http://schemas.microsoft.com/office/drawing/2014/main" xmlns="" id="{58ED0B85-6A81-4E58-87E8-C657EEA39583}"/>
              </a:ext>
            </a:extLst>
          </p:cNvPr>
          <p:cNvPicPr>
            <a:picLocks noChangeAspect="1"/>
          </p:cNvPicPr>
          <p:nvPr/>
        </p:nvPicPr>
        <p:blipFill>
          <a:blip r:embed="rId2"/>
          <a:stretch>
            <a:fillRect/>
          </a:stretch>
        </p:blipFill>
        <p:spPr>
          <a:xfrm>
            <a:off x="467544" y="1700808"/>
            <a:ext cx="8404260" cy="4032448"/>
          </a:xfrm>
          <a:prstGeom prst="rect">
            <a:avLst/>
          </a:prstGeom>
        </p:spPr>
      </p:pic>
    </p:spTree>
    <p:extLst>
      <p:ext uri="{BB962C8B-B14F-4D97-AF65-F5344CB8AC3E}">
        <p14:creationId xmlns:p14="http://schemas.microsoft.com/office/powerpoint/2010/main" xmlns="" val="17658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816051-3B9A-416A-B802-6D8AB36625DA}"/>
              </a:ext>
            </a:extLst>
          </p:cNvPr>
          <p:cNvSpPr>
            <a:spLocks noGrp="1"/>
          </p:cNvSpPr>
          <p:nvPr>
            <p:ph type="title"/>
          </p:nvPr>
        </p:nvSpPr>
        <p:spPr>
          <a:xfrm>
            <a:off x="971550" y="404664"/>
            <a:ext cx="7200900" cy="593503"/>
          </a:xfrm>
        </p:spPr>
        <p:txBody>
          <a:bodyPr/>
          <a:lstStyle/>
          <a:p>
            <a:r>
              <a:rPr lang="en-MY" dirty="0"/>
              <a:t>Competitive Advantage types</a:t>
            </a:r>
          </a:p>
        </p:txBody>
      </p:sp>
      <p:pic>
        <p:nvPicPr>
          <p:cNvPr id="5" name="Picture 4">
            <a:extLst>
              <a:ext uri="{FF2B5EF4-FFF2-40B4-BE49-F238E27FC236}">
                <a16:creationId xmlns:a16="http://schemas.microsoft.com/office/drawing/2014/main" xmlns="" id="{AF53BDAF-90C3-4072-ADF5-77E5000EE074}"/>
              </a:ext>
            </a:extLst>
          </p:cNvPr>
          <p:cNvPicPr>
            <a:picLocks noChangeAspect="1"/>
          </p:cNvPicPr>
          <p:nvPr/>
        </p:nvPicPr>
        <p:blipFill>
          <a:blip r:embed="rId2"/>
          <a:stretch>
            <a:fillRect/>
          </a:stretch>
        </p:blipFill>
        <p:spPr>
          <a:xfrm>
            <a:off x="1549035" y="1093124"/>
            <a:ext cx="5687262" cy="4810950"/>
          </a:xfrm>
          <a:prstGeom prst="rect">
            <a:avLst/>
          </a:prstGeom>
        </p:spPr>
      </p:pic>
    </p:spTree>
    <p:extLst>
      <p:ext uri="{BB962C8B-B14F-4D97-AF65-F5344CB8AC3E}">
        <p14:creationId xmlns:p14="http://schemas.microsoft.com/office/powerpoint/2010/main" xmlns="" val="18580786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A2DD5-E021-4293-9ABF-3B501FE73312}"/>
              </a:ext>
            </a:extLst>
          </p:cNvPr>
          <p:cNvSpPr>
            <a:spLocks noGrp="1"/>
          </p:cNvSpPr>
          <p:nvPr>
            <p:ph type="title"/>
          </p:nvPr>
        </p:nvSpPr>
        <p:spPr>
          <a:xfrm>
            <a:off x="971550" y="199290"/>
            <a:ext cx="7200900" cy="1142385"/>
          </a:xfrm>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xmlns="" id="{56E470BB-BA1F-409B-897B-5A93952177AB}"/>
              </a:ext>
            </a:extLst>
          </p:cNvPr>
          <p:cNvSpPr>
            <a:spLocks noGrp="1"/>
          </p:cNvSpPr>
          <p:nvPr>
            <p:ph idx="1"/>
          </p:nvPr>
        </p:nvSpPr>
        <p:spPr>
          <a:xfrm>
            <a:off x="539552" y="1556793"/>
            <a:ext cx="8064896" cy="4320480"/>
          </a:xfrm>
        </p:spPr>
        <p:txBody>
          <a:bodyPr>
            <a:normAutofit/>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xmlns="" val="15568663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09CCC6-5252-458D-BC81-B67AC4BC5895}"/>
              </a:ext>
            </a:extLst>
          </p:cNvPr>
          <p:cNvSpPr>
            <a:spLocks noGrp="1"/>
          </p:cNvSpPr>
          <p:nvPr>
            <p:ph type="title"/>
          </p:nvPr>
        </p:nvSpPr>
        <p:spPr>
          <a:xfrm>
            <a:off x="944126" y="485013"/>
            <a:ext cx="7200900" cy="579440"/>
          </a:xfrm>
        </p:spPr>
        <p:txBody>
          <a:bodyPr/>
          <a:lstStyle/>
          <a:p>
            <a:r>
              <a:rPr lang="en-MY" dirty="0"/>
              <a:t>Question # 4</a:t>
            </a:r>
          </a:p>
        </p:txBody>
      </p:sp>
      <p:sp>
        <p:nvSpPr>
          <p:cNvPr id="3" name="Content Placeholder 2">
            <a:extLst>
              <a:ext uri="{FF2B5EF4-FFF2-40B4-BE49-F238E27FC236}">
                <a16:creationId xmlns:a16="http://schemas.microsoft.com/office/drawing/2014/main" xmlns="" id="{708246C1-FEE3-4350-B538-55EA5BD45686}"/>
              </a:ext>
            </a:extLst>
          </p:cNvPr>
          <p:cNvSpPr>
            <a:spLocks noGrp="1"/>
          </p:cNvSpPr>
          <p:nvPr>
            <p:ph idx="1"/>
          </p:nvPr>
        </p:nvSpPr>
        <p:spPr/>
        <p:txBody>
          <a:bodyPr>
            <a:normAutofit/>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xmlns="" val="6320326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1504280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xmlns="" id="{6C630350-25F8-4764-BE29-BC06F490C78C}"/>
              </a:ext>
            </a:extLst>
          </p:cNvPr>
          <p:cNvSpPr>
            <a:spLocks noGrp="1"/>
          </p:cNvSpPr>
          <p:nvPr>
            <p:ph idx="1"/>
          </p:nvPr>
        </p:nvSpPr>
        <p:spPr/>
        <p:txBody>
          <a:bodyPr>
            <a:normAutofit/>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xmlns="" val="29225175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xmlns=""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xmlns="" val="2080009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09600"/>
          <a:ext cx="7924800" cy="5137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57885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xmlns=""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xmlns="" val="21617752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xmlns="" val="27131266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xmlns=""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xmlns="" val="2950478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xmlns=""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xmlns="" val="16831446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xmlns=""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xmlns="" val="11887238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85800"/>
          <a:ext cx="800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91362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xmlns=""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xmlns="" val="16329731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xmlns=""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xmlns=""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xmlns="" val="1862959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xmlns=""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xmlns="" val="41621033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xmlns=""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xmlns="" val="37276737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CA4E7D-7E79-4EBB-96A0-68D11B5B1727}"/>
              </a:ext>
            </a:extLst>
          </p:cNvPr>
          <p:cNvSpPr>
            <a:spLocks noGrp="1"/>
          </p:cNvSpPr>
          <p:nvPr>
            <p:ph type="title"/>
          </p:nvPr>
        </p:nvSpPr>
        <p:spPr>
          <a:xfrm>
            <a:off x="990600" y="304800"/>
            <a:ext cx="7200900" cy="655639"/>
          </a:xfrm>
        </p:spPr>
        <p:txBody>
          <a:bodyPr/>
          <a:lstStyle/>
          <a:p>
            <a:r>
              <a:rPr lang="en-MY" dirty="0"/>
              <a:t>Balance Sheet</a:t>
            </a:r>
          </a:p>
        </p:txBody>
      </p:sp>
      <p:pic>
        <p:nvPicPr>
          <p:cNvPr id="5" name="Picture 4">
            <a:extLst>
              <a:ext uri="{FF2B5EF4-FFF2-40B4-BE49-F238E27FC236}">
                <a16:creationId xmlns:a16="http://schemas.microsoft.com/office/drawing/2014/main" xmlns="" id="{89BFDBCF-A44C-47AD-8E83-F0174EE12A51}"/>
              </a:ext>
            </a:extLst>
          </p:cNvPr>
          <p:cNvPicPr>
            <a:picLocks noChangeAspect="1"/>
          </p:cNvPicPr>
          <p:nvPr/>
        </p:nvPicPr>
        <p:blipFill>
          <a:blip r:embed="rId2"/>
          <a:stretch>
            <a:fillRect/>
          </a:stretch>
        </p:blipFill>
        <p:spPr>
          <a:xfrm>
            <a:off x="762000" y="1143000"/>
            <a:ext cx="7371500" cy="4870972"/>
          </a:xfrm>
          <a:prstGeom prst="rect">
            <a:avLst/>
          </a:prstGeom>
        </p:spPr>
      </p:pic>
    </p:spTree>
    <p:extLst>
      <p:ext uri="{BB962C8B-B14F-4D97-AF65-F5344CB8AC3E}">
        <p14:creationId xmlns:p14="http://schemas.microsoft.com/office/powerpoint/2010/main" xmlns="" val="943276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9EC8C5-F21F-4F5F-994B-FD2AA17974FC}"/>
              </a:ext>
            </a:extLst>
          </p:cNvPr>
          <p:cNvSpPr>
            <a:spLocks noGrp="1"/>
          </p:cNvSpPr>
          <p:nvPr>
            <p:ph type="title"/>
          </p:nvPr>
        </p:nvSpPr>
        <p:spPr>
          <a:xfrm>
            <a:off x="990600" y="381000"/>
            <a:ext cx="7200900" cy="655639"/>
          </a:xfrm>
        </p:spPr>
        <p:txBody>
          <a:bodyPr>
            <a:normAutofit/>
          </a:bodyPr>
          <a:lstStyle/>
          <a:p>
            <a:r>
              <a:rPr lang="en-MY" sz="3200" dirty="0"/>
              <a:t>Cash Flow Statement</a:t>
            </a:r>
          </a:p>
        </p:txBody>
      </p:sp>
      <p:sp>
        <p:nvSpPr>
          <p:cNvPr id="7" name="TextBox 6">
            <a:extLst>
              <a:ext uri="{FF2B5EF4-FFF2-40B4-BE49-F238E27FC236}">
                <a16:creationId xmlns:a16="http://schemas.microsoft.com/office/drawing/2014/main" xmlns="" id="{200CA288-DDF7-4938-AAE1-138E279089F7}"/>
              </a:ext>
            </a:extLst>
          </p:cNvPr>
          <p:cNvSpPr txBox="1"/>
          <p:nvPr/>
        </p:nvSpPr>
        <p:spPr>
          <a:xfrm>
            <a:off x="609600" y="1295400"/>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xmlns="" val="3985927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19562C-BA6D-43CC-8B7D-141349B8C3D4}"/>
              </a:ext>
            </a:extLst>
          </p:cNvPr>
          <p:cNvSpPr>
            <a:spLocks noGrp="1"/>
          </p:cNvSpPr>
          <p:nvPr>
            <p:ph type="title"/>
          </p:nvPr>
        </p:nvSpPr>
        <p:spPr>
          <a:xfrm>
            <a:off x="1143000" y="228600"/>
            <a:ext cx="7200900" cy="655639"/>
          </a:xfrm>
        </p:spPr>
        <p:txBody>
          <a:bodyPr/>
          <a:lstStyle/>
          <a:p>
            <a:r>
              <a:rPr lang="en-MY" dirty="0"/>
              <a:t>Cash Flow Statement</a:t>
            </a:r>
          </a:p>
        </p:txBody>
      </p:sp>
      <p:pic>
        <p:nvPicPr>
          <p:cNvPr id="5" name="Picture 4">
            <a:extLst>
              <a:ext uri="{FF2B5EF4-FFF2-40B4-BE49-F238E27FC236}">
                <a16:creationId xmlns:a16="http://schemas.microsoft.com/office/drawing/2014/main" xmlns="" id="{2D9E2796-6AAA-47C2-8FF1-908C11679A55}"/>
              </a:ext>
            </a:extLst>
          </p:cNvPr>
          <p:cNvPicPr>
            <a:picLocks noChangeAspect="1"/>
          </p:cNvPicPr>
          <p:nvPr/>
        </p:nvPicPr>
        <p:blipFill>
          <a:blip r:embed="rId2"/>
          <a:stretch>
            <a:fillRect/>
          </a:stretch>
        </p:blipFill>
        <p:spPr>
          <a:xfrm>
            <a:off x="762000" y="990600"/>
            <a:ext cx="7595723" cy="5021143"/>
          </a:xfrm>
          <a:prstGeom prst="rect">
            <a:avLst/>
          </a:prstGeom>
        </p:spPr>
      </p:pic>
    </p:spTree>
    <p:extLst>
      <p:ext uri="{BB962C8B-B14F-4D97-AF65-F5344CB8AC3E}">
        <p14:creationId xmlns:p14="http://schemas.microsoft.com/office/powerpoint/2010/main" xmlns="" val="8484068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xmlns=""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6847603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xmlns=""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xmlns="" val="7216392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xmlns=""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xmlns="" val="12292919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xmlns="" id="{28EF66EB-5717-4A89-B7FF-88F159A4A7A3}"/>
              </a:ext>
            </a:extLst>
          </p:cNvPr>
          <p:cNvSpPr>
            <a:spLocks noGrp="1"/>
          </p:cNvSpPr>
          <p:nvPr>
            <p:ph idx="1"/>
          </p:nvPr>
        </p:nvSpPr>
        <p:spPr/>
        <p:txBody>
          <a:bodyPr>
            <a:normAutofit fontScale="92500" lnSpcReduction="10000"/>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xmlns="" val="27746596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609600" y="6096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3409676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A1CD-1D5C-443B-96FE-7802B0D5622D}"/>
              </a:ext>
            </a:extLst>
          </p:cNvPr>
          <p:cNvSpPr>
            <a:spLocks noGrp="1"/>
          </p:cNvSpPr>
          <p:nvPr>
            <p:ph type="title"/>
          </p:nvPr>
        </p:nvSpPr>
        <p:spPr>
          <a:xfrm>
            <a:off x="1066800" y="381000"/>
            <a:ext cx="7200900" cy="579439"/>
          </a:xfrm>
        </p:spPr>
        <p:txBody>
          <a:bodyPr/>
          <a:lstStyle/>
          <a:p>
            <a:r>
              <a:rPr lang="en-MY" dirty="0"/>
              <a:t>Marketing Mix</a:t>
            </a:r>
          </a:p>
        </p:txBody>
      </p:sp>
      <p:sp>
        <p:nvSpPr>
          <p:cNvPr id="3" name="Content Placeholder 2">
            <a:extLst>
              <a:ext uri="{FF2B5EF4-FFF2-40B4-BE49-F238E27FC236}">
                <a16:creationId xmlns:a16="http://schemas.microsoft.com/office/drawing/2014/main" xmlns=""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xmlns="" val="22843075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31F0F-F2F6-41BC-8CC0-189453867BDD}"/>
              </a:ext>
            </a:extLst>
          </p:cNvPr>
          <p:cNvSpPr>
            <a:spLocks noGrp="1"/>
          </p:cNvSpPr>
          <p:nvPr>
            <p:ph type="title"/>
          </p:nvPr>
        </p:nvSpPr>
        <p:spPr>
          <a:xfrm>
            <a:off x="990600" y="304800"/>
            <a:ext cx="7200900" cy="731839"/>
          </a:xfrm>
        </p:spPr>
        <p:txBody>
          <a:bodyPr/>
          <a:lstStyle/>
          <a:p>
            <a:r>
              <a:rPr lang="en-MY" dirty="0"/>
              <a:t>Marketing Mix</a:t>
            </a:r>
          </a:p>
        </p:txBody>
      </p:sp>
      <p:pic>
        <p:nvPicPr>
          <p:cNvPr id="5" name="Picture 4">
            <a:extLst>
              <a:ext uri="{FF2B5EF4-FFF2-40B4-BE49-F238E27FC236}">
                <a16:creationId xmlns:a16="http://schemas.microsoft.com/office/drawing/2014/main" xmlns=""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xmlns="" val="4031140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D09C6-8224-42F1-BDDC-0E14B69AA25A}"/>
              </a:ext>
            </a:extLst>
          </p:cNvPr>
          <p:cNvSpPr>
            <a:spLocks noGrp="1"/>
          </p:cNvSpPr>
          <p:nvPr>
            <p:ph type="title"/>
          </p:nvPr>
        </p:nvSpPr>
        <p:spPr>
          <a:xfrm>
            <a:off x="1066800" y="228600"/>
            <a:ext cx="7200900" cy="579439"/>
          </a:xfrm>
        </p:spPr>
        <p:txBody>
          <a:bodyPr/>
          <a:lstStyle/>
          <a:p>
            <a:r>
              <a:rPr lang="en-MY" dirty="0"/>
              <a:t>4P’s of Marketing</a:t>
            </a:r>
          </a:p>
        </p:txBody>
      </p:sp>
      <p:pic>
        <p:nvPicPr>
          <p:cNvPr id="5" name="Picture 4">
            <a:extLst>
              <a:ext uri="{FF2B5EF4-FFF2-40B4-BE49-F238E27FC236}">
                <a16:creationId xmlns:a16="http://schemas.microsoft.com/office/drawing/2014/main" xmlns="" id="{784B4905-1272-44C5-825D-1DEA2E41CBC5}"/>
              </a:ext>
            </a:extLst>
          </p:cNvPr>
          <p:cNvPicPr>
            <a:picLocks noChangeAspect="1"/>
          </p:cNvPicPr>
          <p:nvPr/>
        </p:nvPicPr>
        <p:blipFill>
          <a:blip r:embed="rId2"/>
          <a:stretch>
            <a:fillRect/>
          </a:stretch>
        </p:blipFill>
        <p:spPr>
          <a:xfrm>
            <a:off x="1219200" y="1066800"/>
            <a:ext cx="6654193" cy="4912492"/>
          </a:xfrm>
          <a:prstGeom prst="rect">
            <a:avLst/>
          </a:prstGeom>
        </p:spPr>
      </p:pic>
    </p:spTree>
    <p:extLst>
      <p:ext uri="{BB962C8B-B14F-4D97-AF65-F5344CB8AC3E}">
        <p14:creationId xmlns:p14="http://schemas.microsoft.com/office/powerpoint/2010/main" xmlns="" val="255344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8B608D-E702-4C54-987D-395F141E0710}"/>
              </a:ext>
            </a:extLst>
          </p:cNvPr>
          <p:cNvSpPr>
            <a:spLocks noGrp="1"/>
          </p:cNvSpPr>
          <p:nvPr>
            <p:ph type="title"/>
          </p:nvPr>
        </p:nvSpPr>
        <p:spPr>
          <a:xfrm>
            <a:off x="1066800" y="304800"/>
            <a:ext cx="7200900" cy="655639"/>
          </a:xfrm>
        </p:spPr>
        <p:txBody>
          <a:bodyPr/>
          <a:lstStyle/>
          <a:p>
            <a:r>
              <a:rPr lang="en-MY" dirty="0"/>
              <a:t>Example of 4P’s of Marketing</a:t>
            </a:r>
          </a:p>
        </p:txBody>
      </p:sp>
      <p:pic>
        <p:nvPicPr>
          <p:cNvPr id="5" name="Picture 4">
            <a:extLst>
              <a:ext uri="{FF2B5EF4-FFF2-40B4-BE49-F238E27FC236}">
                <a16:creationId xmlns:a16="http://schemas.microsoft.com/office/drawing/2014/main" xmlns="" id="{BF8FF103-AC1D-42DE-AB0B-77B507519D8B}"/>
              </a:ext>
            </a:extLst>
          </p:cNvPr>
          <p:cNvPicPr>
            <a:picLocks noChangeAspect="1"/>
          </p:cNvPicPr>
          <p:nvPr/>
        </p:nvPicPr>
        <p:blipFill>
          <a:blip r:embed="rId2"/>
          <a:stretch>
            <a:fillRect/>
          </a:stretch>
        </p:blipFill>
        <p:spPr>
          <a:xfrm>
            <a:off x="1066800" y="1447800"/>
            <a:ext cx="7337980" cy="4124102"/>
          </a:xfrm>
          <a:prstGeom prst="rect">
            <a:avLst/>
          </a:prstGeom>
        </p:spPr>
      </p:pic>
    </p:spTree>
    <p:extLst>
      <p:ext uri="{BB962C8B-B14F-4D97-AF65-F5344CB8AC3E}">
        <p14:creationId xmlns:p14="http://schemas.microsoft.com/office/powerpoint/2010/main" xmlns="" val="19451894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8C3924-A679-4F90-A1AC-4934FE3D777E}"/>
              </a:ext>
            </a:extLst>
          </p:cNvPr>
          <p:cNvSpPr>
            <a:spLocks noGrp="1"/>
          </p:cNvSpPr>
          <p:nvPr>
            <p:ph type="title"/>
          </p:nvPr>
        </p:nvSpPr>
        <p:spPr>
          <a:xfrm>
            <a:off x="1066800" y="304800"/>
            <a:ext cx="7200900" cy="579439"/>
          </a:xfrm>
        </p:spPr>
        <p:txBody>
          <a:bodyPr/>
          <a:lstStyle/>
          <a:p>
            <a:r>
              <a:rPr lang="en-MY" dirty="0"/>
              <a:t>HR and Marketing</a:t>
            </a:r>
          </a:p>
        </p:txBody>
      </p:sp>
      <p:sp>
        <p:nvSpPr>
          <p:cNvPr id="3" name="Content Placeholder 2">
            <a:extLst>
              <a:ext uri="{FF2B5EF4-FFF2-40B4-BE49-F238E27FC236}">
                <a16:creationId xmlns:a16="http://schemas.microsoft.com/office/drawing/2014/main" xmlns="" id="{8C1EDD95-A2F3-4C14-B98E-F3CFC65A338C}"/>
              </a:ext>
            </a:extLst>
          </p:cNvPr>
          <p:cNvSpPr>
            <a:spLocks noGrp="1"/>
          </p:cNvSpPr>
          <p:nvPr>
            <p:ph idx="1"/>
          </p:nvPr>
        </p:nvSpPr>
        <p:spPr>
          <a:xfrm>
            <a:off x="685800" y="1556792"/>
            <a:ext cx="7848600" cy="4530725"/>
          </a:xfrm>
        </p:spPr>
        <p:txBody>
          <a:bodyPr/>
          <a:lstStyle/>
          <a:p>
            <a:r>
              <a:rPr lang="en-MY" sz="2800" dirty="0"/>
              <a:t>The secret to attracting the people you want and need: align your HR strategy with your business plan. If you want to be a top application developer for smartphones, you need creative and educated talent. </a:t>
            </a:r>
          </a:p>
          <a:p>
            <a:r>
              <a:rPr lang="en-MY" sz="2800"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xmlns="" val="3499698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685800"/>
          <a:ext cx="8001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54741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11D13-6CF1-40DB-BFF7-7FAA266FA065}"/>
              </a:ext>
            </a:extLst>
          </p:cNvPr>
          <p:cNvSpPr>
            <a:spLocks noGrp="1"/>
          </p:cNvSpPr>
          <p:nvPr>
            <p:ph type="title"/>
          </p:nvPr>
        </p:nvSpPr>
        <p:spPr>
          <a:xfrm>
            <a:off x="1143000" y="228600"/>
            <a:ext cx="7200900" cy="655639"/>
          </a:xfrm>
        </p:spPr>
        <p:txBody>
          <a:bodyPr/>
          <a:lstStyle/>
          <a:p>
            <a:r>
              <a:rPr lang="en-MY" dirty="0"/>
              <a:t>Operation Management</a:t>
            </a:r>
          </a:p>
        </p:txBody>
      </p:sp>
      <p:sp>
        <p:nvSpPr>
          <p:cNvPr id="3" name="Content Placeholder 2">
            <a:extLst>
              <a:ext uri="{FF2B5EF4-FFF2-40B4-BE49-F238E27FC236}">
                <a16:creationId xmlns:a16="http://schemas.microsoft.com/office/drawing/2014/main" xmlns=""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xmlns="" val="2067788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xmlns=""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xmlns="" val="8327433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xmlns=""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xmlns="" val="1770066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xmlns=""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xmlns="" val="3468480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nvGraphicFramePr>
        <p:xfrm>
          <a:off x="533400" y="381000"/>
          <a:ext cx="8001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95555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xmlns=""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xmlns="" val="175563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xmlns=""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xmlns="" val="3824028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xmlns=""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xmlns="" val="41918288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xmlns=""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xmlns="" val="1821988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3641294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3246</TotalTime>
  <Words>2953</Words>
  <Application>Microsoft Office PowerPoint</Application>
  <PresentationFormat>On-screen Show (4:3)</PresentationFormat>
  <Paragraphs>311</Paragraphs>
  <Slides>82</Slides>
  <Notes>2</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Diamond Grid 16x9</vt:lpstr>
      <vt:lpstr>BUSINESS LEADERSHIP - VII</vt:lpstr>
      <vt:lpstr>Slide 2</vt:lpstr>
      <vt:lpstr>Strategy Evaluation</vt:lpstr>
      <vt:lpstr>Process of Strategy Evaluation </vt:lpstr>
      <vt:lpstr>Fixing benchmark of performance</vt:lpstr>
      <vt:lpstr>Measurement of performance</vt:lpstr>
      <vt:lpstr>Analyzing Variance</vt:lpstr>
      <vt:lpstr>Taking Corrective Action</vt:lpstr>
      <vt:lpstr>Slide 9</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Slide 32</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Slide 47</vt:lpstr>
      <vt:lpstr>Business Model</vt:lpstr>
      <vt:lpstr>Business Model Framework</vt:lpstr>
      <vt:lpstr>Business Framework Model</vt:lpstr>
      <vt:lpstr>Business Model Framework</vt:lpstr>
      <vt:lpstr>Business Model Canvas Example</vt:lpstr>
      <vt:lpstr>Slide 53</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Slide 66</vt:lpstr>
      <vt:lpstr>Marketing Mix</vt:lpstr>
      <vt:lpstr>Marketing Mix</vt:lpstr>
      <vt:lpstr>4P’s of Marketing</vt:lpstr>
      <vt:lpstr>Example of 4P’s of Marketing</vt:lpstr>
      <vt:lpstr>HR and Marketing</vt:lpstr>
      <vt:lpstr>Slide 72</vt:lpstr>
      <vt:lpstr>Operation Management</vt:lpstr>
      <vt:lpstr>Operations Management</vt:lpstr>
      <vt:lpstr>Operations Management</vt:lpstr>
      <vt:lpstr>HR and Operation Management</vt:lpstr>
      <vt:lpstr>Slide 77</vt:lpstr>
      <vt:lpstr>Research &amp; Development (R&amp;D)</vt:lpstr>
      <vt:lpstr>HRM and R&amp;D</vt:lpstr>
      <vt:lpstr>Question # 8</vt:lpstr>
      <vt:lpstr>Answer # 8</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146</cp:revision>
  <cp:lastPrinted>1601-01-01T00:00:00Z</cp:lastPrinted>
  <dcterms:created xsi:type="dcterms:W3CDTF">2020-07-09T15:12:46Z</dcterms:created>
  <dcterms:modified xsi:type="dcterms:W3CDTF">2023-07-07T16:07:35Z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