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37"/>
  </p:notesMasterIdLst>
  <p:handoutMasterIdLst>
    <p:handoutMasterId r:id="rId38"/>
  </p:handoutMasterIdLst>
  <p:sldIdLst>
    <p:sldId id="256" r:id="rId2"/>
    <p:sldId id="465" r:id="rId3"/>
    <p:sldId id="469" r:id="rId4"/>
    <p:sldId id="354" r:id="rId5"/>
    <p:sldId id="350" r:id="rId6"/>
    <p:sldId id="351" r:id="rId7"/>
    <p:sldId id="352" r:id="rId8"/>
    <p:sldId id="353" r:id="rId9"/>
    <p:sldId id="355" r:id="rId10"/>
    <p:sldId id="356" r:id="rId11"/>
    <p:sldId id="357" r:id="rId12"/>
    <p:sldId id="358" r:id="rId13"/>
    <p:sldId id="359" r:id="rId14"/>
    <p:sldId id="360" r:id="rId15"/>
    <p:sldId id="466" r:id="rId16"/>
    <p:sldId id="265" r:id="rId17"/>
    <p:sldId id="473" r:id="rId18"/>
    <p:sldId id="474" r:id="rId19"/>
    <p:sldId id="467" r:id="rId20"/>
    <p:sldId id="294" r:id="rId21"/>
    <p:sldId id="303" r:id="rId22"/>
    <p:sldId id="311" r:id="rId23"/>
    <p:sldId id="478" r:id="rId24"/>
    <p:sldId id="477" r:id="rId25"/>
    <p:sldId id="479" r:id="rId26"/>
    <p:sldId id="315" r:id="rId27"/>
    <p:sldId id="316" r:id="rId28"/>
    <p:sldId id="317" r:id="rId29"/>
    <p:sldId id="470" r:id="rId30"/>
    <p:sldId id="318" r:id="rId31"/>
    <p:sldId id="334" r:id="rId32"/>
    <p:sldId id="343" r:id="rId33"/>
    <p:sldId id="471" r:id="rId34"/>
    <p:sldId id="260" r:id="rId35"/>
    <p:sldId id="321" r:id="rId36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0BF9B7-7B7A-4A7C-A05B-B1BE1B648C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5BCFEC87-2571-489B-891D-0E70E9F09AD4}">
      <dgm:prSet phldrT="[Text]" custT="1"/>
      <dgm:spPr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Roles and Responsibilities</a:t>
          </a:r>
        </a:p>
      </dgm:t>
    </dgm:pt>
    <dgm:pt modelId="{D053B18D-AC5C-487F-A279-38D5B622285F}" type="parTrans" cxnId="{6613A2C2-F0C5-4725-91A6-9F48F23E2592}">
      <dgm:prSet/>
      <dgm:spPr/>
      <dgm:t>
        <a:bodyPr/>
        <a:lstStyle/>
        <a:p>
          <a:endParaRPr lang="en-MY"/>
        </a:p>
      </dgm:t>
    </dgm:pt>
    <dgm:pt modelId="{922FD871-7B30-4786-A696-4D6E20953EBF}" type="sibTrans" cxnId="{6613A2C2-F0C5-4725-91A6-9F48F23E2592}">
      <dgm:prSet/>
      <dgm:spPr/>
      <dgm:t>
        <a:bodyPr/>
        <a:lstStyle/>
        <a:p>
          <a:endParaRPr lang="en-MY"/>
        </a:p>
      </dgm:t>
    </dgm:pt>
    <dgm:pt modelId="{5BC77895-9CE9-4054-B933-25BDDF9C1F4C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MY" dirty="0">
              <a:solidFill>
                <a:schemeClr val="tx1"/>
              </a:solidFill>
            </a:rPr>
            <a:t>HR Organization</a:t>
          </a:r>
        </a:p>
      </dgm:t>
    </dgm:pt>
    <dgm:pt modelId="{D3FCBDAE-D5A3-4B5D-ABD9-7974AAAA1040}" type="parTrans" cxnId="{C417DAD6-A198-4052-94EF-5FC2628A67EB}">
      <dgm:prSet/>
      <dgm:spPr/>
      <dgm:t>
        <a:bodyPr/>
        <a:lstStyle/>
        <a:p>
          <a:endParaRPr lang="en-MY"/>
        </a:p>
      </dgm:t>
    </dgm:pt>
    <dgm:pt modelId="{31A1769C-2C00-4F7C-951A-5A04AB5BA6E5}" type="sibTrans" cxnId="{C417DAD6-A198-4052-94EF-5FC2628A67EB}">
      <dgm:prSet/>
      <dgm:spPr/>
      <dgm:t>
        <a:bodyPr/>
        <a:lstStyle/>
        <a:p>
          <a:endParaRPr lang="en-MY"/>
        </a:p>
      </dgm:t>
    </dgm:pt>
    <dgm:pt modelId="{E103F50F-1A90-416B-9E61-819078A87576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gm:t>
    </dgm:pt>
    <dgm:pt modelId="{2EB38C58-B93F-4404-BE14-031AB2A19497}" type="parTrans" cxnId="{806CAA7F-8446-4C3F-AEC4-A3E85D3D3935}">
      <dgm:prSet/>
      <dgm:spPr/>
      <dgm:t>
        <a:bodyPr/>
        <a:lstStyle/>
        <a:p>
          <a:endParaRPr lang="en-MY"/>
        </a:p>
      </dgm:t>
    </dgm:pt>
    <dgm:pt modelId="{1A8EFFAA-9C5F-4126-B3FA-F7CEBBA88C68}" type="sibTrans" cxnId="{806CAA7F-8446-4C3F-AEC4-A3E85D3D3935}">
      <dgm:prSet/>
      <dgm:spPr/>
      <dgm:t>
        <a:bodyPr/>
        <a:lstStyle/>
        <a:p>
          <a:endParaRPr lang="en-MY"/>
        </a:p>
      </dgm:t>
    </dgm:pt>
    <dgm:pt modelId="{0240E6BA-A916-4076-9EA5-E14A9617F930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gm:t>
    </dgm:pt>
    <dgm:pt modelId="{FCD4DBE2-B78C-4C9B-AD8A-2AE48AC68966}" type="parTrans" cxnId="{54F683BD-7D14-4ED5-A29D-2E12F1E3516C}">
      <dgm:prSet/>
      <dgm:spPr/>
      <dgm:t>
        <a:bodyPr/>
        <a:lstStyle/>
        <a:p>
          <a:endParaRPr lang="en-MY"/>
        </a:p>
      </dgm:t>
    </dgm:pt>
    <dgm:pt modelId="{5F944036-454F-428C-A017-94E62845979A}" type="sibTrans" cxnId="{54F683BD-7D14-4ED5-A29D-2E12F1E3516C}">
      <dgm:prSet/>
      <dgm:spPr/>
      <dgm:t>
        <a:bodyPr/>
        <a:lstStyle/>
        <a:p>
          <a:endParaRPr lang="en-MY"/>
        </a:p>
      </dgm:t>
    </dgm:pt>
    <dgm:pt modelId="{43E34D59-2747-44FD-83F1-D5E485569282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gm:t>
    </dgm:pt>
    <dgm:pt modelId="{12C3E77D-801B-4E80-B67B-237BC4AFDFF3}" type="parTrans" cxnId="{7B78F5D2-D606-4FA8-9848-1541C8219A6A}">
      <dgm:prSet/>
      <dgm:spPr/>
      <dgm:t>
        <a:bodyPr/>
        <a:lstStyle/>
        <a:p>
          <a:endParaRPr lang="en-MY"/>
        </a:p>
      </dgm:t>
    </dgm:pt>
    <dgm:pt modelId="{92B1C844-F900-4AE9-81DF-8B0928D6E4B7}" type="sibTrans" cxnId="{7B78F5D2-D606-4FA8-9848-1541C8219A6A}">
      <dgm:prSet/>
      <dgm:spPr/>
      <dgm:t>
        <a:bodyPr/>
        <a:lstStyle/>
        <a:p>
          <a:endParaRPr lang="en-MY"/>
        </a:p>
      </dgm:t>
    </dgm:pt>
    <dgm:pt modelId="{A17B7EE2-1D78-4802-A42E-D5C47A93A332}" type="pres">
      <dgm:prSet presAssocID="{4B0BF9B7-7B7A-4A7C-A05B-B1BE1B648CE9}" presName="linear" presStyleCnt="0">
        <dgm:presLayoutVars>
          <dgm:animLvl val="lvl"/>
          <dgm:resizeHandles val="exact"/>
        </dgm:presLayoutVars>
      </dgm:prSet>
      <dgm:spPr/>
    </dgm:pt>
    <dgm:pt modelId="{FEE47416-7ADC-4F04-B888-18152B43E14E}" type="pres">
      <dgm:prSet presAssocID="{5BCFEC87-2571-489B-891D-0E70E9F09AD4}" presName="parentText" presStyleLbl="node1" presStyleIdx="0" presStyleCnt="5" custLinFactNeighborY="93412">
        <dgm:presLayoutVars>
          <dgm:chMax val="0"/>
          <dgm:bulletEnabled val="1"/>
        </dgm:presLayoutVars>
      </dgm:prSet>
      <dgm:spPr>
        <a:xfrm>
          <a:off x="0" y="107073"/>
          <a:ext cx="7618040" cy="631800"/>
        </a:xfrm>
        <a:prstGeom prst="roundRect">
          <a:avLst/>
        </a:prstGeom>
      </dgm:spPr>
    </dgm:pt>
    <dgm:pt modelId="{4C71D70E-D4E8-40C9-B61A-A6DF24ED5625}" type="pres">
      <dgm:prSet presAssocID="{922FD871-7B30-4786-A696-4D6E20953EBF}" presName="spacer" presStyleCnt="0"/>
      <dgm:spPr/>
    </dgm:pt>
    <dgm:pt modelId="{C257A4DF-BA63-4CF7-ABE1-B114FC9563C2}" type="pres">
      <dgm:prSet presAssocID="{5BC77895-9CE9-4054-B933-25BDDF9C1F4C}" presName="parentText" presStyleLbl="node1" presStyleIdx="1" presStyleCnt="5" custLinFactNeighborY="80890">
        <dgm:presLayoutVars>
          <dgm:chMax val="0"/>
          <dgm:bulletEnabled val="1"/>
        </dgm:presLayoutVars>
      </dgm:prSet>
      <dgm:spPr/>
    </dgm:pt>
    <dgm:pt modelId="{B38E9941-A3A6-4796-8072-ADCD44E1774C}" type="pres">
      <dgm:prSet presAssocID="{31A1769C-2C00-4F7C-951A-5A04AB5BA6E5}" presName="spacer" presStyleCnt="0"/>
      <dgm:spPr/>
    </dgm:pt>
    <dgm:pt modelId="{37044683-296D-4928-A19D-1A7547B9EB23}" type="pres">
      <dgm:prSet presAssocID="{E103F50F-1A90-416B-9E61-819078A87576}" presName="parentText" presStyleLbl="node1" presStyleIdx="2" presStyleCnt="5" custLinFactNeighborY="62406">
        <dgm:presLayoutVars>
          <dgm:chMax val="0"/>
          <dgm:bulletEnabled val="1"/>
        </dgm:presLayoutVars>
      </dgm:prSet>
      <dgm:spPr>
        <a:xfrm>
          <a:off x="0" y="1435692"/>
          <a:ext cx="7772400" cy="585000"/>
        </a:xfrm>
        <a:prstGeom prst="roundRect">
          <a:avLst/>
        </a:prstGeom>
      </dgm:spPr>
    </dgm:pt>
    <dgm:pt modelId="{A8DC0224-C23C-470A-9860-43CF041DAA78}" type="pres">
      <dgm:prSet presAssocID="{1A8EFFAA-9C5F-4126-B3FA-F7CEBBA88C68}" presName="spacer" presStyleCnt="0"/>
      <dgm:spPr/>
    </dgm:pt>
    <dgm:pt modelId="{35B7FA0E-A7C6-469B-9CC6-2694F8ACFFCE}" type="pres">
      <dgm:prSet presAssocID="{0240E6BA-A916-4076-9EA5-E14A9617F930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0" y="2163116"/>
          <a:ext cx="7618040" cy="639203"/>
        </a:xfrm>
        <a:prstGeom prst="roundRect">
          <a:avLst/>
        </a:prstGeom>
      </dgm:spPr>
    </dgm:pt>
    <dgm:pt modelId="{74DBFF6F-C3F3-4B08-807D-9792880EAF31}" type="pres">
      <dgm:prSet presAssocID="{5F944036-454F-428C-A017-94E62845979A}" presName="spacer" presStyleCnt="0"/>
      <dgm:spPr/>
    </dgm:pt>
    <dgm:pt modelId="{67BE5F79-CC7E-4869-ABAB-82A33CF555E0}" type="pres">
      <dgm:prSet presAssocID="{43E34D59-2747-44FD-83F1-D5E485569282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0" y="2880079"/>
          <a:ext cx="7618040" cy="639203"/>
        </a:xfrm>
        <a:prstGeom prst="roundRect">
          <a:avLst/>
        </a:prstGeom>
      </dgm:spPr>
    </dgm:pt>
  </dgm:ptLst>
  <dgm:cxnLst>
    <dgm:cxn modelId="{6E999165-7E2D-4852-BB0A-39C9F9134227}" type="presOf" srcId="{43E34D59-2747-44FD-83F1-D5E485569282}" destId="{67BE5F79-CC7E-4869-ABAB-82A33CF555E0}" srcOrd="0" destOrd="0" presId="urn:microsoft.com/office/officeart/2005/8/layout/vList2"/>
    <dgm:cxn modelId="{5113ED49-B21E-40BA-BE03-FE988968BC78}" type="presOf" srcId="{5BC77895-9CE9-4054-B933-25BDDF9C1F4C}" destId="{C257A4DF-BA63-4CF7-ABE1-B114FC9563C2}" srcOrd="0" destOrd="0" presId="urn:microsoft.com/office/officeart/2005/8/layout/vList2"/>
    <dgm:cxn modelId="{B64A3257-923B-4F4F-8CC9-4C7291F5F9AF}" type="presOf" srcId="{4B0BF9B7-7B7A-4A7C-A05B-B1BE1B648CE9}" destId="{A17B7EE2-1D78-4802-A42E-D5C47A93A332}" srcOrd="0" destOrd="0" presId="urn:microsoft.com/office/officeart/2005/8/layout/vList2"/>
    <dgm:cxn modelId="{2C057758-1685-40B1-85F0-97E4C25690F0}" type="presOf" srcId="{5BCFEC87-2571-489B-891D-0E70E9F09AD4}" destId="{FEE47416-7ADC-4F04-B888-18152B43E14E}" srcOrd="0" destOrd="0" presId="urn:microsoft.com/office/officeart/2005/8/layout/vList2"/>
    <dgm:cxn modelId="{806CAA7F-8446-4C3F-AEC4-A3E85D3D3935}" srcId="{4B0BF9B7-7B7A-4A7C-A05B-B1BE1B648CE9}" destId="{E103F50F-1A90-416B-9E61-819078A87576}" srcOrd="2" destOrd="0" parTransId="{2EB38C58-B93F-4404-BE14-031AB2A19497}" sibTransId="{1A8EFFAA-9C5F-4126-B3FA-F7CEBBA88C68}"/>
    <dgm:cxn modelId="{B7BCF887-C3F6-434A-9058-56454B516989}" type="presOf" srcId="{E103F50F-1A90-416B-9E61-819078A87576}" destId="{37044683-296D-4928-A19D-1A7547B9EB23}" srcOrd="0" destOrd="0" presId="urn:microsoft.com/office/officeart/2005/8/layout/vList2"/>
    <dgm:cxn modelId="{54F683BD-7D14-4ED5-A29D-2E12F1E3516C}" srcId="{4B0BF9B7-7B7A-4A7C-A05B-B1BE1B648CE9}" destId="{0240E6BA-A916-4076-9EA5-E14A9617F930}" srcOrd="3" destOrd="0" parTransId="{FCD4DBE2-B78C-4C9B-AD8A-2AE48AC68966}" sibTransId="{5F944036-454F-428C-A017-94E62845979A}"/>
    <dgm:cxn modelId="{6613A2C2-F0C5-4725-91A6-9F48F23E2592}" srcId="{4B0BF9B7-7B7A-4A7C-A05B-B1BE1B648CE9}" destId="{5BCFEC87-2571-489B-891D-0E70E9F09AD4}" srcOrd="0" destOrd="0" parTransId="{D053B18D-AC5C-487F-A279-38D5B622285F}" sibTransId="{922FD871-7B30-4786-A696-4D6E20953EBF}"/>
    <dgm:cxn modelId="{7B78F5D2-D606-4FA8-9848-1541C8219A6A}" srcId="{4B0BF9B7-7B7A-4A7C-A05B-B1BE1B648CE9}" destId="{43E34D59-2747-44FD-83F1-D5E485569282}" srcOrd="4" destOrd="0" parTransId="{12C3E77D-801B-4E80-B67B-237BC4AFDFF3}" sibTransId="{92B1C844-F900-4AE9-81DF-8B0928D6E4B7}"/>
    <dgm:cxn modelId="{C417DAD6-A198-4052-94EF-5FC2628A67EB}" srcId="{4B0BF9B7-7B7A-4A7C-A05B-B1BE1B648CE9}" destId="{5BC77895-9CE9-4054-B933-25BDDF9C1F4C}" srcOrd="1" destOrd="0" parTransId="{D3FCBDAE-D5A3-4B5D-ABD9-7974AAAA1040}" sibTransId="{31A1769C-2C00-4F7C-951A-5A04AB5BA6E5}"/>
    <dgm:cxn modelId="{76E3D0D9-F997-457D-A44C-CD1425F02CAA}" type="presOf" srcId="{0240E6BA-A916-4076-9EA5-E14A9617F930}" destId="{35B7FA0E-A7C6-469B-9CC6-2694F8ACFFCE}" srcOrd="0" destOrd="0" presId="urn:microsoft.com/office/officeart/2005/8/layout/vList2"/>
    <dgm:cxn modelId="{BA9DFDEE-E9BC-475A-8FB0-C56649606FC4}" type="presParOf" srcId="{A17B7EE2-1D78-4802-A42E-D5C47A93A332}" destId="{FEE47416-7ADC-4F04-B888-18152B43E14E}" srcOrd="0" destOrd="0" presId="urn:microsoft.com/office/officeart/2005/8/layout/vList2"/>
    <dgm:cxn modelId="{6E8A2052-0C33-440F-A67B-607E964E06EC}" type="presParOf" srcId="{A17B7EE2-1D78-4802-A42E-D5C47A93A332}" destId="{4C71D70E-D4E8-40C9-B61A-A6DF24ED5625}" srcOrd="1" destOrd="0" presId="urn:microsoft.com/office/officeart/2005/8/layout/vList2"/>
    <dgm:cxn modelId="{443FF499-4C77-4928-AD7C-32F3C0D711AE}" type="presParOf" srcId="{A17B7EE2-1D78-4802-A42E-D5C47A93A332}" destId="{C257A4DF-BA63-4CF7-ABE1-B114FC9563C2}" srcOrd="2" destOrd="0" presId="urn:microsoft.com/office/officeart/2005/8/layout/vList2"/>
    <dgm:cxn modelId="{5A8FFC56-0E4B-4D6C-A4BF-5F59BB56BFA3}" type="presParOf" srcId="{A17B7EE2-1D78-4802-A42E-D5C47A93A332}" destId="{B38E9941-A3A6-4796-8072-ADCD44E1774C}" srcOrd="3" destOrd="0" presId="urn:microsoft.com/office/officeart/2005/8/layout/vList2"/>
    <dgm:cxn modelId="{2D2E1BF1-A68F-49E4-841D-29BF4CCAC495}" type="presParOf" srcId="{A17B7EE2-1D78-4802-A42E-D5C47A93A332}" destId="{37044683-296D-4928-A19D-1A7547B9EB23}" srcOrd="4" destOrd="0" presId="urn:microsoft.com/office/officeart/2005/8/layout/vList2"/>
    <dgm:cxn modelId="{860B1B4D-4BBC-43B7-8205-D3328D4F2143}" type="presParOf" srcId="{A17B7EE2-1D78-4802-A42E-D5C47A93A332}" destId="{A8DC0224-C23C-470A-9860-43CF041DAA78}" srcOrd="5" destOrd="0" presId="urn:microsoft.com/office/officeart/2005/8/layout/vList2"/>
    <dgm:cxn modelId="{D6A3BF4A-5D80-4E0D-9D8B-12A8285A1400}" type="presParOf" srcId="{A17B7EE2-1D78-4802-A42E-D5C47A93A332}" destId="{35B7FA0E-A7C6-469B-9CC6-2694F8ACFFCE}" srcOrd="6" destOrd="0" presId="urn:microsoft.com/office/officeart/2005/8/layout/vList2"/>
    <dgm:cxn modelId="{0283BCE6-DEF3-478E-A0F2-30BCF98107A4}" type="presParOf" srcId="{A17B7EE2-1D78-4802-A42E-D5C47A93A332}" destId="{74DBFF6F-C3F3-4B08-807D-9792880EAF31}" srcOrd="7" destOrd="0" presId="urn:microsoft.com/office/officeart/2005/8/layout/vList2"/>
    <dgm:cxn modelId="{6C2BDCAF-C151-4FA7-9618-77C2675BDCCF}" type="presParOf" srcId="{A17B7EE2-1D78-4802-A42E-D5C47A93A332}" destId="{67BE5F79-CC7E-4869-ABAB-82A33CF555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BF9B7-7B7A-4A7C-A05B-B1BE1B648C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5BCFEC87-2571-489B-891D-0E70E9F09AD4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HR Roles and Responsibilities</a:t>
          </a:r>
        </a:p>
      </dgm:t>
    </dgm:pt>
    <dgm:pt modelId="{D053B18D-AC5C-487F-A279-38D5B622285F}" type="parTrans" cxnId="{6613A2C2-F0C5-4725-91A6-9F48F23E2592}">
      <dgm:prSet/>
      <dgm:spPr/>
      <dgm:t>
        <a:bodyPr/>
        <a:lstStyle/>
        <a:p>
          <a:endParaRPr lang="en-MY"/>
        </a:p>
      </dgm:t>
    </dgm:pt>
    <dgm:pt modelId="{922FD871-7B30-4786-A696-4D6E20953EBF}" type="sibTrans" cxnId="{6613A2C2-F0C5-4725-91A6-9F48F23E2592}">
      <dgm:prSet/>
      <dgm:spPr/>
      <dgm:t>
        <a:bodyPr/>
        <a:lstStyle/>
        <a:p>
          <a:endParaRPr lang="en-MY"/>
        </a:p>
      </dgm:t>
    </dgm:pt>
    <dgm:pt modelId="{5BC77895-9CE9-4054-B933-25BDDF9C1F4C}">
      <dgm:prSet phldrT="[Text]" custT="1"/>
      <dgm:spPr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Organization</a:t>
          </a:r>
        </a:p>
      </dgm:t>
    </dgm:pt>
    <dgm:pt modelId="{D3FCBDAE-D5A3-4B5D-ABD9-7974AAAA1040}" type="parTrans" cxnId="{C417DAD6-A198-4052-94EF-5FC2628A67EB}">
      <dgm:prSet/>
      <dgm:spPr/>
      <dgm:t>
        <a:bodyPr/>
        <a:lstStyle/>
        <a:p>
          <a:endParaRPr lang="en-MY"/>
        </a:p>
      </dgm:t>
    </dgm:pt>
    <dgm:pt modelId="{31A1769C-2C00-4F7C-951A-5A04AB5BA6E5}" type="sibTrans" cxnId="{C417DAD6-A198-4052-94EF-5FC2628A67EB}">
      <dgm:prSet/>
      <dgm:spPr/>
      <dgm:t>
        <a:bodyPr/>
        <a:lstStyle/>
        <a:p>
          <a:endParaRPr lang="en-MY"/>
        </a:p>
      </dgm:t>
    </dgm:pt>
    <dgm:pt modelId="{E103F50F-1A90-416B-9E61-819078A87576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gm:t>
    </dgm:pt>
    <dgm:pt modelId="{2EB38C58-B93F-4404-BE14-031AB2A19497}" type="parTrans" cxnId="{806CAA7F-8446-4C3F-AEC4-A3E85D3D3935}">
      <dgm:prSet/>
      <dgm:spPr/>
      <dgm:t>
        <a:bodyPr/>
        <a:lstStyle/>
        <a:p>
          <a:endParaRPr lang="en-MY"/>
        </a:p>
      </dgm:t>
    </dgm:pt>
    <dgm:pt modelId="{1A8EFFAA-9C5F-4126-B3FA-F7CEBBA88C68}" type="sibTrans" cxnId="{806CAA7F-8446-4C3F-AEC4-A3E85D3D3935}">
      <dgm:prSet/>
      <dgm:spPr/>
      <dgm:t>
        <a:bodyPr/>
        <a:lstStyle/>
        <a:p>
          <a:endParaRPr lang="en-MY"/>
        </a:p>
      </dgm:t>
    </dgm:pt>
    <dgm:pt modelId="{0240E6BA-A916-4076-9EA5-E14A9617F930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gm:t>
    </dgm:pt>
    <dgm:pt modelId="{FCD4DBE2-B78C-4C9B-AD8A-2AE48AC68966}" type="parTrans" cxnId="{54F683BD-7D14-4ED5-A29D-2E12F1E3516C}">
      <dgm:prSet/>
      <dgm:spPr/>
      <dgm:t>
        <a:bodyPr/>
        <a:lstStyle/>
        <a:p>
          <a:endParaRPr lang="en-MY"/>
        </a:p>
      </dgm:t>
    </dgm:pt>
    <dgm:pt modelId="{5F944036-454F-428C-A017-94E62845979A}" type="sibTrans" cxnId="{54F683BD-7D14-4ED5-A29D-2E12F1E3516C}">
      <dgm:prSet/>
      <dgm:spPr/>
      <dgm:t>
        <a:bodyPr/>
        <a:lstStyle/>
        <a:p>
          <a:endParaRPr lang="en-MY"/>
        </a:p>
      </dgm:t>
    </dgm:pt>
    <dgm:pt modelId="{43E34D59-2747-44FD-83F1-D5E485569282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gm:t>
    </dgm:pt>
    <dgm:pt modelId="{12C3E77D-801B-4E80-B67B-237BC4AFDFF3}" type="parTrans" cxnId="{7B78F5D2-D606-4FA8-9848-1541C8219A6A}">
      <dgm:prSet/>
      <dgm:spPr/>
      <dgm:t>
        <a:bodyPr/>
        <a:lstStyle/>
        <a:p>
          <a:endParaRPr lang="en-MY"/>
        </a:p>
      </dgm:t>
    </dgm:pt>
    <dgm:pt modelId="{92B1C844-F900-4AE9-81DF-8B0928D6E4B7}" type="sibTrans" cxnId="{7B78F5D2-D606-4FA8-9848-1541C8219A6A}">
      <dgm:prSet/>
      <dgm:spPr/>
      <dgm:t>
        <a:bodyPr/>
        <a:lstStyle/>
        <a:p>
          <a:endParaRPr lang="en-MY"/>
        </a:p>
      </dgm:t>
    </dgm:pt>
    <dgm:pt modelId="{A17B7EE2-1D78-4802-A42E-D5C47A93A332}" type="pres">
      <dgm:prSet presAssocID="{4B0BF9B7-7B7A-4A7C-A05B-B1BE1B648CE9}" presName="linear" presStyleCnt="0">
        <dgm:presLayoutVars>
          <dgm:animLvl val="lvl"/>
          <dgm:resizeHandles val="exact"/>
        </dgm:presLayoutVars>
      </dgm:prSet>
      <dgm:spPr/>
    </dgm:pt>
    <dgm:pt modelId="{FEE47416-7ADC-4F04-B888-18152B43E14E}" type="pres">
      <dgm:prSet presAssocID="{5BCFEC87-2571-489B-891D-0E70E9F09AD4}" presName="parentText" presStyleLbl="node1" presStyleIdx="0" presStyleCnt="5" custLinFactNeighborY="76883">
        <dgm:presLayoutVars>
          <dgm:chMax val="0"/>
          <dgm:bulletEnabled val="1"/>
        </dgm:presLayoutVars>
      </dgm:prSet>
      <dgm:spPr>
        <a:xfrm>
          <a:off x="0" y="72008"/>
          <a:ext cx="7618040" cy="639203"/>
        </a:xfrm>
        <a:prstGeom prst="roundRect">
          <a:avLst/>
        </a:prstGeom>
      </dgm:spPr>
    </dgm:pt>
    <dgm:pt modelId="{4C71D70E-D4E8-40C9-B61A-A6DF24ED5625}" type="pres">
      <dgm:prSet presAssocID="{922FD871-7B30-4786-A696-4D6E20953EBF}" presName="spacer" presStyleCnt="0"/>
      <dgm:spPr/>
    </dgm:pt>
    <dgm:pt modelId="{C257A4DF-BA63-4CF7-ABE1-B114FC9563C2}" type="pres">
      <dgm:prSet presAssocID="{5BC77895-9CE9-4054-B933-25BDDF9C1F4C}" presName="parentText" presStyleLbl="node1" presStyleIdx="1" presStyleCnt="5" custLinFactNeighborY="80890">
        <dgm:presLayoutVars>
          <dgm:chMax val="0"/>
          <dgm:bulletEnabled val="1"/>
        </dgm:presLayoutVars>
      </dgm:prSet>
      <dgm:spPr>
        <a:xfrm>
          <a:off x="0" y="792088"/>
          <a:ext cx="7618040" cy="639203"/>
        </a:xfrm>
        <a:prstGeom prst="roundRect">
          <a:avLst/>
        </a:prstGeom>
      </dgm:spPr>
    </dgm:pt>
    <dgm:pt modelId="{B38E9941-A3A6-4796-8072-ADCD44E1774C}" type="pres">
      <dgm:prSet presAssocID="{31A1769C-2C00-4F7C-951A-5A04AB5BA6E5}" presName="spacer" presStyleCnt="0"/>
      <dgm:spPr/>
    </dgm:pt>
    <dgm:pt modelId="{37044683-296D-4928-A19D-1A7547B9EB23}" type="pres">
      <dgm:prSet presAssocID="{E103F50F-1A90-416B-9E61-819078A87576}" presName="parentText" presStyleLbl="node1" presStyleIdx="2" presStyleCnt="5" custLinFactNeighborY="62406">
        <dgm:presLayoutVars>
          <dgm:chMax val="0"/>
          <dgm:bulletEnabled val="1"/>
        </dgm:presLayoutVars>
      </dgm:prSet>
      <dgm:spPr>
        <a:xfrm>
          <a:off x="0" y="1435692"/>
          <a:ext cx="7772400" cy="585000"/>
        </a:xfrm>
        <a:prstGeom prst="roundRect">
          <a:avLst/>
        </a:prstGeom>
      </dgm:spPr>
    </dgm:pt>
    <dgm:pt modelId="{A8DC0224-C23C-470A-9860-43CF041DAA78}" type="pres">
      <dgm:prSet presAssocID="{1A8EFFAA-9C5F-4126-B3FA-F7CEBBA88C68}" presName="spacer" presStyleCnt="0"/>
      <dgm:spPr/>
    </dgm:pt>
    <dgm:pt modelId="{35B7FA0E-A7C6-469B-9CC6-2694F8ACFFCE}" type="pres">
      <dgm:prSet presAssocID="{0240E6BA-A916-4076-9EA5-E14A9617F930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0" y="2163116"/>
          <a:ext cx="7618040" cy="639203"/>
        </a:xfrm>
        <a:prstGeom prst="roundRect">
          <a:avLst/>
        </a:prstGeom>
      </dgm:spPr>
    </dgm:pt>
    <dgm:pt modelId="{74DBFF6F-C3F3-4B08-807D-9792880EAF31}" type="pres">
      <dgm:prSet presAssocID="{5F944036-454F-428C-A017-94E62845979A}" presName="spacer" presStyleCnt="0"/>
      <dgm:spPr/>
    </dgm:pt>
    <dgm:pt modelId="{67BE5F79-CC7E-4869-ABAB-82A33CF555E0}" type="pres">
      <dgm:prSet presAssocID="{43E34D59-2747-44FD-83F1-D5E485569282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0" y="2880079"/>
          <a:ext cx="7618040" cy="639203"/>
        </a:xfrm>
        <a:prstGeom prst="roundRect">
          <a:avLst/>
        </a:prstGeom>
      </dgm:spPr>
    </dgm:pt>
  </dgm:ptLst>
  <dgm:cxnLst>
    <dgm:cxn modelId="{6E999165-7E2D-4852-BB0A-39C9F9134227}" type="presOf" srcId="{43E34D59-2747-44FD-83F1-D5E485569282}" destId="{67BE5F79-CC7E-4869-ABAB-82A33CF555E0}" srcOrd="0" destOrd="0" presId="urn:microsoft.com/office/officeart/2005/8/layout/vList2"/>
    <dgm:cxn modelId="{5113ED49-B21E-40BA-BE03-FE988968BC78}" type="presOf" srcId="{5BC77895-9CE9-4054-B933-25BDDF9C1F4C}" destId="{C257A4DF-BA63-4CF7-ABE1-B114FC9563C2}" srcOrd="0" destOrd="0" presId="urn:microsoft.com/office/officeart/2005/8/layout/vList2"/>
    <dgm:cxn modelId="{B64A3257-923B-4F4F-8CC9-4C7291F5F9AF}" type="presOf" srcId="{4B0BF9B7-7B7A-4A7C-A05B-B1BE1B648CE9}" destId="{A17B7EE2-1D78-4802-A42E-D5C47A93A332}" srcOrd="0" destOrd="0" presId="urn:microsoft.com/office/officeart/2005/8/layout/vList2"/>
    <dgm:cxn modelId="{2C057758-1685-40B1-85F0-97E4C25690F0}" type="presOf" srcId="{5BCFEC87-2571-489B-891D-0E70E9F09AD4}" destId="{FEE47416-7ADC-4F04-B888-18152B43E14E}" srcOrd="0" destOrd="0" presId="urn:microsoft.com/office/officeart/2005/8/layout/vList2"/>
    <dgm:cxn modelId="{806CAA7F-8446-4C3F-AEC4-A3E85D3D3935}" srcId="{4B0BF9B7-7B7A-4A7C-A05B-B1BE1B648CE9}" destId="{E103F50F-1A90-416B-9E61-819078A87576}" srcOrd="2" destOrd="0" parTransId="{2EB38C58-B93F-4404-BE14-031AB2A19497}" sibTransId="{1A8EFFAA-9C5F-4126-B3FA-F7CEBBA88C68}"/>
    <dgm:cxn modelId="{B7BCF887-C3F6-434A-9058-56454B516989}" type="presOf" srcId="{E103F50F-1A90-416B-9E61-819078A87576}" destId="{37044683-296D-4928-A19D-1A7547B9EB23}" srcOrd="0" destOrd="0" presId="urn:microsoft.com/office/officeart/2005/8/layout/vList2"/>
    <dgm:cxn modelId="{54F683BD-7D14-4ED5-A29D-2E12F1E3516C}" srcId="{4B0BF9B7-7B7A-4A7C-A05B-B1BE1B648CE9}" destId="{0240E6BA-A916-4076-9EA5-E14A9617F930}" srcOrd="3" destOrd="0" parTransId="{FCD4DBE2-B78C-4C9B-AD8A-2AE48AC68966}" sibTransId="{5F944036-454F-428C-A017-94E62845979A}"/>
    <dgm:cxn modelId="{6613A2C2-F0C5-4725-91A6-9F48F23E2592}" srcId="{4B0BF9B7-7B7A-4A7C-A05B-B1BE1B648CE9}" destId="{5BCFEC87-2571-489B-891D-0E70E9F09AD4}" srcOrd="0" destOrd="0" parTransId="{D053B18D-AC5C-487F-A279-38D5B622285F}" sibTransId="{922FD871-7B30-4786-A696-4D6E20953EBF}"/>
    <dgm:cxn modelId="{7B78F5D2-D606-4FA8-9848-1541C8219A6A}" srcId="{4B0BF9B7-7B7A-4A7C-A05B-B1BE1B648CE9}" destId="{43E34D59-2747-44FD-83F1-D5E485569282}" srcOrd="4" destOrd="0" parTransId="{12C3E77D-801B-4E80-B67B-237BC4AFDFF3}" sibTransId="{92B1C844-F900-4AE9-81DF-8B0928D6E4B7}"/>
    <dgm:cxn modelId="{C417DAD6-A198-4052-94EF-5FC2628A67EB}" srcId="{4B0BF9B7-7B7A-4A7C-A05B-B1BE1B648CE9}" destId="{5BC77895-9CE9-4054-B933-25BDDF9C1F4C}" srcOrd="1" destOrd="0" parTransId="{D3FCBDAE-D5A3-4B5D-ABD9-7974AAAA1040}" sibTransId="{31A1769C-2C00-4F7C-951A-5A04AB5BA6E5}"/>
    <dgm:cxn modelId="{76E3D0D9-F997-457D-A44C-CD1425F02CAA}" type="presOf" srcId="{0240E6BA-A916-4076-9EA5-E14A9617F930}" destId="{35B7FA0E-A7C6-469B-9CC6-2694F8ACFFCE}" srcOrd="0" destOrd="0" presId="urn:microsoft.com/office/officeart/2005/8/layout/vList2"/>
    <dgm:cxn modelId="{BA9DFDEE-E9BC-475A-8FB0-C56649606FC4}" type="presParOf" srcId="{A17B7EE2-1D78-4802-A42E-D5C47A93A332}" destId="{FEE47416-7ADC-4F04-B888-18152B43E14E}" srcOrd="0" destOrd="0" presId="urn:microsoft.com/office/officeart/2005/8/layout/vList2"/>
    <dgm:cxn modelId="{6E8A2052-0C33-440F-A67B-607E964E06EC}" type="presParOf" srcId="{A17B7EE2-1D78-4802-A42E-D5C47A93A332}" destId="{4C71D70E-D4E8-40C9-B61A-A6DF24ED5625}" srcOrd="1" destOrd="0" presId="urn:microsoft.com/office/officeart/2005/8/layout/vList2"/>
    <dgm:cxn modelId="{443FF499-4C77-4928-AD7C-32F3C0D711AE}" type="presParOf" srcId="{A17B7EE2-1D78-4802-A42E-D5C47A93A332}" destId="{C257A4DF-BA63-4CF7-ABE1-B114FC9563C2}" srcOrd="2" destOrd="0" presId="urn:microsoft.com/office/officeart/2005/8/layout/vList2"/>
    <dgm:cxn modelId="{5A8FFC56-0E4B-4D6C-A4BF-5F59BB56BFA3}" type="presParOf" srcId="{A17B7EE2-1D78-4802-A42E-D5C47A93A332}" destId="{B38E9941-A3A6-4796-8072-ADCD44E1774C}" srcOrd="3" destOrd="0" presId="urn:microsoft.com/office/officeart/2005/8/layout/vList2"/>
    <dgm:cxn modelId="{2D2E1BF1-A68F-49E4-841D-29BF4CCAC495}" type="presParOf" srcId="{A17B7EE2-1D78-4802-A42E-D5C47A93A332}" destId="{37044683-296D-4928-A19D-1A7547B9EB23}" srcOrd="4" destOrd="0" presId="urn:microsoft.com/office/officeart/2005/8/layout/vList2"/>
    <dgm:cxn modelId="{860B1B4D-4BBC-43B7-8205-D3328D4F2143}" type="presParOf" srcId="{A17B7EE2-1D78-4802-A42E-D5C47A93A332}" destId="{A8DC0224-C23C-470A-9860-43CF041DAA78}" srcOrd="5" destOrd="0" presId="urn:microsoft.com/office/officeart/2005/8/layout/vList2"/>
    <dgm:cxn modelId="{D6A3BF4A-5D80-4E0D-9D8B-12A8285A1400}" type="presParOf" srcId="{A17B7EE2-1D78-4802-A42E-D5C47A93A332}" destId="{35B7FA0E-A7C6-469B-9CC6-2694F8ACFFCE}" srcOrd="6" destOrd="0" presId="urn:microsoft.com/office/officeart/2005/8/layout/vList2"/>
    <dgm:cxn modelId="{0283BCE6-DEF3-478E-A0F2-30BCF98107A4}" type="presParOf" srcId="{A17B7EE2-1D78-4802-A42E-D5C47A93A332}" destId="{74DBFF6F-C3F3-4B08-807D-9792880EAF31}" srcOrd="7" destOrd="0" presId="urn:microsoft.com/office/officeart/2005/8/layout/vList2"/>
    <dgm:cxn modelId="{6C2BDCAF-C151-4FA7-9618-77C2675BDCCF}" type="presParOf" srcId="{A17B7EE2-1D78-4802-A42E-D5C47A93A332}" destId="{67BE5F79-CC7E-4869-ABAB-82A33CF555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0BF9B7-7B7A-4A7C-A05B-B1BE1B648C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5BCFEC87-2571-489B-891D-0E70E9F09AD4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gm:t>
    </dgm:pt>
    <dgm:pt modelId="{D053B18D-AC5C-487F-A279-38D5B622285F}" type="parTrans" cxnId="{6613A2C2-F0C5-4725-91A6-9F48F23E2592}">
      <dgm:prSet/>
      <dgm:spPr/>
      <dgm:t>
        <a:bodyPr/>
        <a:lstStyle/>
        <a:p>
          <a:endParaRPr lang="en-MY"/>
        </a:p>
      </dgm:t>
    </dgm:pt>
    <dgm:pt modelId="{922FD871-7B30-4786-A696-4D6E20953EBF}" type="sibTrans" cxnId="{6613A2C2-F0C5-4725-91A6-9F48F23E2592}">
      <dgm:prSet/>
      <dgm:spPr/>
      <dgm:t>
        <a:bodyPr/>
        <a:lstStyle/>
        <a:p>
          <a:endParaRPr lang="en-MY"/>
        </a:p>
      </dgm:t>
    </dgm:pt>
    <dgm:pt modelId="{5BC77895-9CE9-4054-B933-25BDDF9C1F4C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MY" dirty="0">
              <a:solidFill>
                <a:schemeClr val="tx1"/>
              </a:solidFill>
            </a:rPr>
            <a:t>HR Organization</a:t>
          </a:r>
        </a:p>
      </dgm:t>
    </dgm:pt>
    <dgm:pt modelId="{D3FCBDAE-D5A3-4B5D-ABD9-7974AAAA1040}" type="parTrans" cxnId="{C417DAD6-A198-4052-94EF-5FC2628A67EB}">
      <dgm:prSet/>
      <dgm:spPr/>
      <dgm:t>
        <a:bodyPr/>
        <a:lstStyle/>
        <a:p>
          <a:endParaRPr lang="en-MY"/>
        </a:p>
      </dgm:t>
    </dgm:pt>
    <dgm:pt modelId="{31A1769C-2C00-4F7C-951A-5A04AB5BA6E5}" type="sibTrans" cxnId="{C417DAD6-A198-4052-94EF-5FC2628A67EB}">
      <dgm:prSet/>
      <dgm:spPr/>
      <dgm:t>
        <a:bodyPr/>
        <a:lstStyle/>
        <a:p>
          <a:endParaRPr lang="en-MY"/>
        </a:p>
      </dgm:t>
    </dgm:pt>
    <dgm:pt modelId="{E103F50F-1A90-416B-9E61-819078A87576}">
      <dgm:prSet phldrT="[Text]" custT="1"/>
      <dgm:spPr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in M&amp;A</a:t>
          </a:r>
        </a:p>
      </dgm:t>
    </dgm:pt>
    <dgm:pt modelId="{2EB38C58-B93F-4404-BE14-031AB2A19497}" type="parTrans" cxnId="{806CAA7F-8446-4C3F-AEC4-A3E85D3D3935}">
      <dgm:prSet/>
      <dgm:spPr/>
      <dgm:t>
        <a:bodyPr/>
        <a:lstStyle/>
        <a:p>
          <a:endParaRPr lang="en-MY"/>
        </a:p>
      </dgm:t>
    </dgm:pt>
    <dgm:pt modelId="{1A8EFFAA-9C5F-4126-B3FA-F7CEBBA88C68}" type="sibTrans" cxnId="{806CAA7F-8446-4C3F-AEC4-A3E85D3D3935}">
      <dgm:prSet/>
      <dgm:spPr/>
      <dgm:t>
        <a:bodyPr/>
        <a:lstStyle/>
        <a:p>
          <a:endParaRPr lang="en-MY"/>
        </a:p>
      </dgm:t>
    </dgm:pt>
    <dgm:pt modelId="{0240E6BA-A916-4076-9EA5-E14A9617F930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gm:t>
    </dgm:pt>
    <dgm:pt modelId="{FCD4DBE2-B78C-4C9B-AD8A-2AE48AC68966}" type="parTrans" cxnId="{54F683BD-7D14-4ED5-A29D-2E12F1E3516C}">
      <dgm:prSet/>
      <dgm:spPr/>
      <dgm:t>
        <a:bodyPr/>
        <a:lstStyle/>
        <a:p>
          <a:endParaRPr lang="en-MY"/>
        </a:p>
      </dgm:t>
    </dgm:pt>
    <dgm:pt modelId="{5F944036-454F-428C-A017-94E62845979A}" type="sibTrans" cxnId="{54F683BD-7D14-4ED5-A29D-2E12F1E3516C}">
      <dgm:prSet/>
      <dgm:spPr/>
      <dgm:t>
        <a:bodyPr/>
        <a:lstStyle/>
        <a:p>
          <a:endParaRPr lang="en-MY"/>
        </a:p>
      </dgm:t>
    </dgm:pt>
    <dgm:pt modelId="{43E34D59-2747-44FD-83F1-D5E485569282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gm:t>
    </dgm:pt>
    <dgm:pt modelId="{12C3E77D-801B-4E80-B67B-237BC4AFDFF3}" type="parTrans" cxnId="{7B78F5D2-D606-4FA8-9848-1541C8219A6A}">
      <dgm:prSet/>
      <dgm:spPr/>
      <dgm:t>
        <a:bodyPr/>
        <a:lstStyle/>
        <a:p>
          <a:endParaRPr lang="en-MY"/>
        </a:p>
      </dgm:t>
    </dgm:pt>
    <dgm:pt modelId="{92B1C844-F900-4AE9-81DF-8B0928D6E4B7}" type="sibTrans" cxnId="{7B78F5D2-D606-4FA8-9848-1541C8219A6A}">
      <dgm:prSet/>
      <dgm:spPr/>
      <dgm:t>
        <a:bodyPr/>
        <a:lstStyle/>
        <a:p>
          <a:endParaRPr lang="en-MY"/>
        </a:p>
      </dgm:t>
    </dgm:pt>
    <dgm:pt modelId="{A17B7EE2-1D78-4802-A42E-D5C47A93A332}" type="pres">
      <dgm:prSet presAssocID="{4B0BF9B7-7B7A-4A7C-A05B-B1BE1B648CE9}" presName="linear" presStyleCnt="0">
        <dgm:presLayoutVars>
          <dgm:animLvl val="lvl"/>
          <dgm:resizeHandles val="exact"/>
        </dgm:presLayoutVars>
      </dgm:prSet>
      <dgm:spPr/>
    </dgm:pt>
    <dgm:pt modelId="{FEE47416-7ADC-4F04-B888-18152B43E14E}" type="pres">
      <dgm:prSet presAssocID="{5BCFEC87-2571-489B-891D-0E70E9F09AD4}" presName="parentText" presStyleLbl="node1" presStyleIdx="0" presStyleCnt="5" custLinFactNeighborY="93412">
        <dgm:presLayoutVars>
          <dgm:chMax val="0"/>
          <dgm:bulletEnabled val="1"/>
        </dgm:presLayoutVars>
      </dgm:prSet>
      <dgm:spPr>
        <a:xfrm>
          <a:off x="0" y="84861"/>
          <a:ext cx="7618040" cy="639203"/>
        </a:xfrm>
        <a:prstGeom prst="roundRect">
          <a:avLst/>
        </a:prstGeom>
      </dgm:spPr>
    </dgm:pt>
    <dgm:pt modelId="{4C71D70E-D4E8-40C9-B61A-A6DF24ED5625}" type="pres">
      <dgm:prSet presAssocID="{922FD871-7B30-4786-A696-4D6E20953EBF}" presName="spacer" presStyleCnt="0"/>
      <dgm:spPr/>
    </dgm:pt>
    <dgm:pt modelId="{C257A4DF-BA63-4CF7-ABE1-B114FC9563C2}" type="pres">
      <dgm:prSet presAssocID="{5BC77895-9CE9-4054-B933-25BDDF9C1F4C}" presName="parentText" presStyleLbl="node1" presStyleIdx="1" presStyleCnt="5" custLinFactNeighborY="80890">
        <dgm:presLayoutVars>
          <dgm:chMax val="0"/>
          <dgm:bulletEnabled val="1"/>
        </dgm:presLayoutVars>
      </dgm:prSet>
      <dgm:spPr/>
    </dgm:pt>
    <dgm:pt modelId="{B38E9941-A3A6-4796-8072-ADCD44E1774C}" type="pres">
      <dgm:prSet presAssocID="{31A1769C-2C00-4F7C-951A-5A04AB5BA6E5}" presName="spacer" presStyleCnt="0"/>
      <dgm:spPr/>
    </dgm:pt>
    <dgm:pt modelId="{37044683-296D-4928-A19D-1A7547B9EB23}" type="pres">
      <dgm:prSet presAssocID="{E103F50F-1A90-416B-9E61-819078A87576}" presName="parentText" presStyleLbl="node1" presStyleIdx="2" presStyleCnt="5" custLinFactNeighborY="62406">
        <dgm:presLayoutVars>
          <dgm:chMax val="0"/>
          <dgm:bulletEnabled val="1"/>
        </dgm:presLayoutVars>
      </dgm:prSet>
      <dgm:spPr>
        <a:xfrm>
          <a:off x="0" y="1494678"/>
          <a:ext cx="7618040" cy="639203"/>
        </a:xfrm>
        <a:prstGeom prst="roundRect">
          <a:avLst/>
        </a:prstGeom>
      </dgm:spPr>
    </dgm:pt>
    <dgm:pt modelId="{A8DC0224-C23C-470A-9860-43CF041DAA78}" type="pres">
      <dgm:prSet presAssocID="{1A8EFFAA-9C5F-4126-B3FA-F7CEBBA88C68}" presName="spacer" presStyleCnt="0"/>
      <dgm:spPr/>
    </dgm:pt>
    <dgm:pt modelId="{35B7FA0E-A7C6-469B-9CC6-2694F8ACFFCE}" type="pres">
      <dgm:prSet presAssocID="{0240E6BA-A916-4076-9EA5-E14A9617F930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0" y="2163116"/>
          <a:ext cx="7618040" cy="639203"/>
        </a:xfrm>
        <a:prstGeom prst="roundRect">
          <a:avLst/>
        </a:prstGeom>
      </dgm:spPr>
    </dgm:pt>
    <dgm:pt modelId="{74DBFF6F-C3F3-4B08-807D-9792880EAF31}" type="pres">
      <dgm:prSet presAssocID="{5F944036-454F-428C-A017-94E62845979A}" presName="spacer" presStyleCnt="0"/>
      <dgm:spPr/>
    </dgm:pt>
    <dgm:pt modelId="{67BE5F79-CC7E-4869-ABAB-82A33CF555E0}" type="pres">
      <dgm:prSet presAssocID="{43E34D59-2747-44FD-83F1-D5E485569282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0" y="2880079"/>
          <a:ext cx="7618040" cy="639203"/>
        </a:xfrm>
        <a:prstGeom prst="roundRect">
          <a:avLst/>
        </a:prstGeom>
      </dgm:spPr>
    </dgm:pt>
  </dgm:ptLst>
  <dgm:cxnLst>
    <dgm:cxn modelId="{6E999165-7E2D-4852-BB0A-39C9F9134227}" type="presOf" srcId="{43E34D59-2747-44FD-83F1-D5E485569282}" destId="{67BE5F79-CC7E-4869-ABAB-82A33CF555E0}" srcOrd="0" destOrd="0" presId="urn:microsoft.com/office/officeart/2005/8/layout/vList2"/>
    <dgm:cxn modelId="{5113ED49-B21E-40BA-BE03-FE988968BC78}" type="presOf" srcId="{5BC77895-9CE9-4054-B933-25BDDF9C1F4C}" destId="{C257A4DF-BA63-4CF7-ABE1-B114FC9563C2}" srcOrd="0" destOrd="0" presId="urn:microsoft.com/office/officeart/2005/8/layout/vList2"/>
    <dgm:cxn modelId="{B64A3257-923B-4F4F-8CC9-4C7291F5F9AF}" type="presOf" srcId="{4B0BF9B7-7B7A-4A7C-A05B-B1BE1B648CE9}" destId="{A17B7EE2-1D78-4802-A42E-D5C47A93A332}" srcOrd="0" destOrd="0" presId="urn:microsoft.com/office/officeart/2005/8/layout/vList2"/>
    <dgm:cxn modelId="{2C057758-1685-40B1-85F0-97E4C25690F0}" type="presOf" srcId="{5BCFEC87-2571-489B-891D-0E70E9F09AD4}" destId="{FEE47416-7ADC-4F04-B888-18152B43E14E}" srcOrd="0" destOrd="0" presId="urn:microsoft.com/office/officeart/2005/8/layout/vList2"/>
    <dgm:cxn modelId="{806CAA7F-8446-4C3F-AEC4-A3E85D3D3935}" srcId="{4B0BF9B7-7B7A-4A7C-A05B-B1BE1B648CE9}" destId="{E103F50F-1A90-416B-9E61-819078A87576}" srcOrd="2" destOrd="0" parTransId="{2EB38C58-B93F-4404-BE14-031AB2A19497}" sibTransId="{1A8EFFAA-9C5F-4126-B3FA-F7CEBBA88C68}"/>
    <dgm:cxn modelId="{B7BCF887-C3F6-434A-9058-56454B516989}" type="presOf" srcId="{E103F50F-1A90-416B-9E61-819078A87576}" destId="{37044683-296D-4928-A19D-1A7547B9EB23}" srcOrd="0" destOrd="0" presId="urn:microsoft.com/office/officeart/2005/8/layout/vList2"/>
    <dgm:cxn modelId="{54F683BD-7D14-4ED5-A29D-2E12F1E3516C}" srcId="{4B0BF9B7-7B7A-4A7C-A05B-B1BE1B648CE9}" destId="{0240E6BA-A916-4076-9EA5-E14A9617F930}" srcOrd="3" destOrd="0" parTransId="{FCD4DBE2-B78C-4C9B-AD8A-2AE48AC68966}" sibTransId="{5F944036-454F-428C-A017-94E62845979A}"/>
    <dgm:cxn modelId="{6613A2C2-F0C5-4725-91A6-9F48F23E2592}" srcId="{4B0BF9B7-7B7A-4A7C-A05B-B1BE1B648CE9}" destId="{5BCFEC87-2571-489B-891D-0E70E9F09AD4}" srcOrd="0" destOrd="0" parTransId="{D053B18D-AC5C-487F-A279-38D5B622285F}" sibTransId="{922FD871-7B30-4786-A696-4D6E20953EBF}"/>
    <dgm:cxn modelId="{7B78F5D2-D606-4FA8-9848-1541C8219A6A}" srcId="{4B0BF9B7-7B7A-4A7C-A05B-B1BE1B648CE9}" destId="{43E34D59-2747-44FD-83F1-D5E485569282}" srcOrd="4" destOrd="0" parTransId="{12C3E77D-801B-4E80-B67B-237BC4AFDFF3}" sibTransId="{92B1C844-F900-4AE9-81DF-8B0928D6E4B7}"/>
    <dgm:cxn modelId="{C417DAD6-A198-4052-94EF-5FC2628A67EB}" srcId="{4B0BF9B7-7B7A-4A7C-A05B-B1BE1B648CE9}" destId="{5BC77895-9CE9-4054-B933-25BDDF9C1F4C}" srcOrd="1" destOrd="0" parTransId="{D3FCBDAE-D5A3-4B5D-ABD9-7974AAAA1040}" sibTransId="{31A1769C-2C00-4F7C-951A-5A04AB5BA6E5}"/>
    <dgm:cxn modelId="{76E3D0D9-F997-457D-A44C-CD1425F02CAA}" type="presOf" srcId="{0240E6BA-A916-4076-9EA5-E14A9617F930}" destId="{35B7FA0E-A7C6-469B-9CC6-2694F8ACFFCE}" srcOrd="0" destOrd="0" presId="urn:microsoft.com/office/officeart/2005/8/layout/vList2"/>
    <dgm:cxn modelId="{BA9DFDEE-E9BC-475A-8FB0-C56649606FC4}" type="presParOf" srcId="{A17B7EE2-1D78-4802-A42E-D5C47A93A332}" destId="{FEE47416-7ADC-4F04-B888-18152B43E14E}" srcOrd="0" destOrd="0" presId="urn:microsoft.com/office/officeart/2005/8/layout/vList2"/>
    <dgm:cxn modelId="{6E8A2052-0C33-440F-A67B-607E964E06EC}" type="presParOf" srcId="{A17B7EE2-1D78-4802-A42E-D5C47A93A332}" destId="{4C71D70E-D4E8-40C9-B61A-A6DF24ED5625}" srcOrd="1" destOrd="0" presId="urn:microsoft.com/office/officeart/2005/8/layout/vList2"/>
    <dgm:cxn modelId="{443FF499-4C77-4928-AD7C-32F3C0D711AE}" type="presParOf" srcId="{A17B7EE2-1D78-4802-A42E-D5C47A93A332}" destId="{C257A4DF-BA63-4CF7-ABE1-B114FC9563C2}" srcOrd="2" destOrd="0" presId="urn:microsoft.com/office/officeart/2005/8/layout/vList2"/>
    <dgm:cxn modelId="{5A8FFC56-0E4B-4D6C-A4BF-5F59BB56BFA3}" type="presParOf" srcId="{A17B7EE2-1D78-4802-A42E-D5C47A93A332}" destId="{B38E9941-A3A6-4796-8072-ADCD44E1774C}" srcOrd="3" destOrd="0" presId="urn:microsoft.com/office/officeart/2005/8/layout/vList2"/>
    <dgm:cxn modelId="{2D2E1BF1-A68F-49E4-841D-29BF4CCAC495}" type="presParOf" srcId="{A17B7EE2-1D78-4802-A42E-D5C47A93A332}" destId="{37044683-296D-4928-A19D-1A7547B9EB23}" srcOrd="4" destOrd="0" presId="urn:microsoft.com/office/officeart/2005/8/layout/vList2"/>
    <dgm:cxn modelId="{860B1B4D-4BBC-43B7-8205-D3328D4F2143}" type="presParOf" srcId="{A17B7EE2-1D78-4802-A42E-D5C47A93A332}" destId="{A8DC0224-C23C-470A-9860-43CF041DAA78}" srcOrd="5" destOrd="0" presId="urn:microsoft.com/office/officeart/2005/8/layout/vList2"/>
    <dgm:cxn modelId="{D6A3BF4A-5D80-4E0D-9D8B-12A8285A1400}" type="presParOf" srcId="{A17B7EE2-1D78-4802-A42E-D5C47A93A332}" destId="{35B7FA0E-A7C6-469B-9CC6-2694F8ACFFCE}" srcOrd="6" destOrd="0" presId="urn:microsoft.com/office/officeart/2005/8/layout/vList2"/>
    <dgm:cxn modelId="{0283BCE6-DEF3-478E-A0F2-30BCF98107A4}" type="presParOf" srcId="{A17B7EE2-1D78-4802-A42E-D5C47A93A332}" destId="{74DBFF6F-C3F3-4B08-807D-9792880EAF31}" srcOrd="7" destOrd="0" presId="urn:microsoft.com/office/officeart/2005/8/layout/vList2"/>
    <dgm:cxn modelId="{6C2BDCAF-C151-4FA7-9618-77C2675BDCCF}" type="presParOf" srcId="{A17B7EE2-1D78-4802-A42E-D5C47A93A332}" destId="{67BE5F79-CC7E-4869-ABAB-82A33CF555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0BF9B7-7B7A-4A7C-A05B-B1BE1B648C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5BCFEC87-2571-489B-891D-0E70E9F09AD4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gm:t>
    </dgm:pt>
    <dgm:pt modelId="{D053B18D-AC5C-487F-A279-38D5B622285F}" type="parTrans" cxnId="{6613A2C2-F0C5-4725-91A6-9F48F23E2592}">
      <dgm:prSet/>
      <dgm:spPr/>
      <dgm:t>
        <a:bodyPr/>
        <a:lstStyle/>
        <a:p>
          <a:endParaRPr lang="en-MY"/>
        </a:p>
      </dgm:t>
    </dgm:pt>
    <dgm:pt modelId="{922FD871-7B30-4786-A696-4D6E20953EBF}" type="sibTrans" cxnId="{6613A2C2-F0C5-4725-91A6-9F48F23E2592}">
      <dgm:prSet/>
      <dgm:spPr/>
      <dgm:t>
        <a:bodyPr/>
        <a:lstStyle/>
        <a:p>
          <a:endParaRPr lang="en-MY"/>
        </a:p>
      </dgm:t>
    </dgm:pt>
    <dgm:pt modelId="{5BC77895-9CE9-4054-B933-25BDDF9C1F4C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MY" dirty="0">
              <a:solidFill>
                <a:schemeClr val="tx1"/>
              </a:solidFill>
            </a:rPr>
            <a:t>HR Organization</a:t>
          </a:r>
        </a:p>
      </dgm:t>
    </dgm:pt>
    <dgm:pt modelId="{D3FCBDAE-D5A3-4B5D-ABD9-7974AAAA1040}" type="parTrans" cxnId="{C417DAD6-A198-4052-94EF-5FC2628A67EB}">
      <dgm:prSet/>
      <dgm:spPr/>
      <dgm:t>
        <a:bodyPr/>
        <a:lstStyle/>
        <a:p>
          <a:endParaRPr lang="en-MY"/>
        </a:p>
      </dgm:t>
    </dgm:pt>
    <dgm:pt modelId="{31A1769C-2C00-4F7C-951A-5A04AB5BA6E5}" type="sibTrans" cxnId="{C417DAD6-A198-4052-94EF-5FC2628A67EB}">
      <dgm:prSet/>
      <dgm:spPr/>
      <dgm:t>
        <a:bodyPr/>
        <a:lstStyle/>
        <a:p>
          <a:endParaRPr lang="en-MY"/>
        </a:p>
      </dgm:t>
    </dgm:pt>
    <dgm:pt modelId="{E103F50F-1A90-416B-9E61-819078A87576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gm:t>
    </dgm:pt>
    <dgm:pt modelId="{2EB38C58-B93F-4404-BE14-031AB2A19497}" type="parTrans" cxnId="{806CAA7F-8446-4C3F-AEC4-A3E85D3D3935}">
      <dgm:prSet/>
      <dgm:spPr/>
      <dgm:t>
        <a:bodyPr/>
        <a:lstStyle/>
        <a:p>
          <a:endParaRPr lang="en-MY"/>
        </a:p>
      </dgm:t>
    </dgm:pt>
    <dgm:pt modelId="{1A8EFFAA-9C5F-4126-B3FA-F7CEBBA88C68}" type="sibTrans" cxnId="{806CAA7F-8446-4C3F-AEC4-A3E85D3D3935}">
      <dgm:prSet/>
      <dgm:spPr/>
      <dgm:t>
        <a:bodyPr/>
        <a:lstStyle/>
        <a:p>
          <a:endParaRPr lang="en-MY"/>
        </a:p>
      </dgm:t>
    </dgm:pt>
    <dgm:pt modelId="{0240E6BA-A916-4076-9EA5-E14A9617F930}">
      <dgm:prSet phldrT="[Text]" custT="1"/>
      <dgm:spPr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in Merging Culture</a:t>
          </a:r>
        </a:p>
      </dgm:t>
    </dgm:pt>
    <dgm:pt modelId="{FCD4DBE2-B78C-4C9B-AD8A-2AE48AC68966}" type="parTrans" cxnId="{54F683BD-7D14-4ED5-A29D-2E12F1E3516C}">
      <dgm:prSet/>
      <dgm:spPr/>
      <dgm:t>
        <a:bodyPr/>
        <a:lstStyle/>
        <a:p>
          <a:endParaRPr lang="en-MY"/>
        </a:p>
      </dgm:t>
    </dgm:pt>
    <dgm:pt modelId="{5F944036-454F-428C-A017-94E62845979A}" type="sibTrans" cxnId="{54F683BD-7D14-4ED5-A29D-2E12F1E3516C}">
      <dgm:prSet/>
      <dgm:spPr/>
      <dgm:t>
        <a:bodyPr/>
        <a:lstStyle/>
        <a:p>
          <a:endParaRPr lang="en-MY"/>
        </a:p>
      </dgm:t>
    </dgm:pt>
    <dgm:pt modelId="{43E34D59-2747-44FD-83F1-D5E485569282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>
              <a:solidFill>
                <a:srgbClr val="000000"/>
              </a:solidFill>
              <a:latin typeface="Arial"/>
              <a:ea typeface="+mn-ea"/>
              <a:cs typeface="+mn-cs"/>
            </a:rPr>
            <a:t>HR Transformation</a:t>
          </a:r>
          <a:endParaRPr lang="en-MY" sz="27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12C3E77D-801B-4E80-B67B-237BC4AFDFF3}" type="parTrans" cxnId="{7B78F5D2-D606-4FA8-9848-1541C8219A6A}">
      <dgm:prSet/>
      <dgm:spPr/>
      <dgm:t>
        <a:bodyPr/>
        <a:lstStyle/>
        <a:p>
          <a:endParaRPr lang="en-MY"/>
        </a:p>
      </dgm:t>
    </dgm:pt>
    <dgm:pt modelId="{92B1C844-F900-4AE9-81DF-8B0928D6E4B7}" type="sibTrans" cxnId="{7B78F5D2-D606-4FA8-9848-1541C8219A6A}">
      <dgm:prSet/>
      <dgm:spPr/>
      <dgm:t>
        <a:bodyPr/>
        <a:lstStyle/>
        <a:p>
          <a:endParaRPr lang="en-MY"/>
        </a:p>
      </dgm:t>
    </dgm:pt>
    <dgm:pt modelId="{A17B7EE2-1D78-4802-A42E-D5C47A93A332}" type="pres">
      <dgm:prSet presAssocID="{4B0BF9B7-7B7A-4A7C-A05B-B1BE1B648CE9}" presName="linear" presStyleCnt="0">
        <dgm:presLayoutVars>
          <dgm:animLvl val="lvl"/>
          <dgm:resizeHandles val="exact"/>
        </dgm:presLayoutVars>
      </dgm:prSet>
      <dgm:spPr/>
    </dgm:pt>
    <dgm:pt modelId="{FEE47416-7ADC-4F04-B888-18152B43E14E}" type="pres">
      <dgm:prSet presAssocID="{5BCFEC87-2571-489B-891D-0E70E9F09AD4}" presName="parentText" presStyleLbl="node1" presStyleIdx="0" presStyleCnt="5" custLinFactNeighborY="93412">
        <dgm:presLayoutVars>
          <dgm:chMax val="0"/>
          <dgm:bulletEnabled val="1"/>
        </dgm:presLayoutVars>
      </dgm:prSet>
      <dgm:spPr>
        <a:xfrm>
          <a:off x="0" y="84861"/>
          <a:ext cx="7618040" cy="639203"/>
        </a:xfrm>
        <a:prstGeom prst="roundRect">
          <a:avLst/>
        </a:prstGeom>
      </dgm:spPr>
    </dgm:pt>
    <dgm:pt modelId="{4C71D70E-D4E8-40C9-B61A-A6DF24ED5625}" type="pres">
      <dgm:prSet presAssocID="{922FD871-7B30-4786-A696-4D6E20953EBF}" presName="spacer" presStyleCnt="0"/>
      <dgm:spPr/>
    </dgm:pt>
    <dgm:pt modelId="{C257A4DF-BA63-4CF7-ABE1-B114FC9563C2}" type="pres">
      <dgm:prSet presAssocID="{5BC77895-9CE9-4054-B933-25BDDF9C1F4C}" presName="parentText" presStyleLbl="node1" presStyleIdx="1" presStyleCnt="5" custLinFactNeighborY="80890">
        <dgm:presLayoutVars>
          <dgm:chMax val="0"/>
          <dgm:bulletEnabled val="1"/>
        </dgm:presLayoutVars>
      </dgm:prSet>
      <dgm:spPr/>
    </dgm:pt>
    <dgm:pt modelId="{B38E9941-A3A6-4796-8072-ADCD44E1774C}" type="pres">
      <dgm:prSet presAssocID="{31A1769C-2C00-4F7C-951A-5A04AB5BA6E5}" presName="spacer" presStyleCnt="0"/>
      <dgm:spPr/>
    </dgm:pt>
    <dgm:pt modelId="{37044683-296D-4928-A19D-1A7547B9EB23}" type="pres">
      <dgm:prSet presAssocID="{E103F50F-1A90-416B-9E61-819078A87576}" presName="parentText" presStyleLbl="node1" presStyleIdx="2" presStyleCnt="5" custLinFactNeighborY="62406">
        <dgm:presLayoutVars>
          <dgm:chMax val="0"/>
          <dgm:bulletEnabled val="1"/>
        </dgm:presLayoutVars>
      </dgm:prSet>
      <dgm:spPr>
        <a:xfrm>
          <a:off x="0" y="1502082"/>
          <a:ext cx="7618040" cy="631800"/>
        </a:xfrm>
        <a:prstGeom prst="roundRect">
          <a:avLst/>
        </a:prstGeom>
      </dgm:spPr>
    </dgm:pt>
    <dgm:pt modelId="{A8DC0224-C23C-470A-9860-43CF041DAA78}" type="pres">
      <dgm:prSet presAssocID="{1A8EFFAA-9C5F-4126-B3FA-F7CEBBA88C68}" presName="spacer" presStyleCnt="0"/>
      <dgm:spPr/>
    </dgm:pt>
    <dgm:pt modelId="{35B7FA0E-A7C6-469B-9CC6-2694F8ACFFCE}" type="pres">
      <dgm:prSet presAssocID="{0240E6BA-A916-4076-9EA5-E14A9617F930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0" y="2163116"/>
          <a:ext cx="7618040" cy="631800"/>
        </a:xfrm>
        <a:prstGeom prst="roundRect">
          <a:avLst/>
        </a:prstGeom>
      </dgm:spPr>
    </dgm:pt>
    <dgm:pt modelId="{74DBFF6F-C3F3-4B08-807D-9792880EAF31}" type="pres">
      <dgm:prSet presAssocID="{5F944036-454F-428C-A017-94E62845979A}" presName="spacer" presStyleCnt="0"/>
      <dgm:spPr/>
    </dgm:pt>
    <dgm:pt modelId="{67BE5F79-CC7E-4869-ABAB-82A33CF555E0}" type="pres">
      <dgm:prSet presAssocID="{43E34D59-2747-44FD-83F1-D5E485569282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0" y="2880079"/>
          <a:ext cx="7618040" cy="639203"/>
        </a:xfrm>
        <a:prstGeom prst="roundRect">
          <a:avLst/>
        </a:prstGeom>
      </dgm:spPr>
    </dgm:pt>
  </dgm:ptLst>
  <dgm:cxnLst>
    <dgm:cxn modelId="{6E999165-7E2D-4852-BB0A-39C9F9134227}" type="presOf" srcId="{43E34D59-2747-44FD-83F1-D5E485569282}" destId="{67BE5F79-CC7E-4869-ABAB-82A33CF555E0}" srcOrd="0" destOrd="0" presId="urn:microsoft.com/office/officeart/2005/8/layout/vList2"/>
    <dgm:cxn modelId="{5113ED49-B21E-40BA-BE03-FE988968BC78}" type="presOf" srcId="{5BC77895-9CE9-4054-B933-25BDDF9C1F4C}" destId="{C257A4DF-BA63-4CF7-ABE1-B114FC9563C2}" srcOrd="0" destOrd="0" presId="urn:microsoft.com/office/officeart/2005/8/layout/vList2"/>
    <dgm:cxn modelId="{B64A3257-923B-4F4F-8CC9-4C7291F5F9AF}" type="presOf" srcId="{4B0BF9B7-7B7A-4A7C-A05B-B1BE1B648CE9}" destId="{A17B7EE2-1D78-4802-A42E-D5C47A93A332}" srcOrd="0" destOrd="0" presId="urn:microsoft.com/office/officeart/2005/8/layout/vList2"/>
    <dgm:cxn modelId="{2C057758-1685-40B1-85F0-97E4C25690F0}" type="presOf" srcId="{5BCFEC87-2571-489B-891D-0E70E9F09AD4}" destId="{FEE47416-7ADC-4F04-B888-18152B43E14E}" srcOrd="0" destOrd="0" presId="urn:microsoft.com/office/officeart/2005/8/layout/vList2"/>
    <dgm:cxn modelId="{806CAA7F-8446-4C3F-AEC4-A3E85D3D3935}" srcId="{4B0BF9B7-7B7A-4A7C-A05B-B1BE1B648CE9}" destId="{E103F50F-1A90-416B-9E61-819078A87576}" srcOrd="2" destOrd="0" parTransId="{2EB38C58-B93F-4404-BE14-031AB2A19497}" sibTransId="{1A8EFFAA-9C5F-4126-B3FA-F7CEBBA88C68}"/>
    <dgm:cxn modelId="{B7BCF887-C3F6-434A-9058-56454B516989}" type="presOf" srcId="{E103F50F-1A90-416B-9E61-819078A87576}" destId="{37044683-296D-4928-A19D-1A7547B9EB23}" srcOrd="0" destOrd="0" presId="urn:microsoft.com/office/officeart/2005/8/layout/vList2"/>
    <dgm:cxn modelId="{54F683BD-7D14-4ED5-A29D-2E12F1E3516C}" srcId="{4B0BF9B7-7B7A-4A7C-A05B-B1BE1B648CE9}" destId="{0240E6BA-A916-4076-9EA5-E14A9617F930}" srcOrd="3" destOrd="0" parTransId="{FCD4DBE2-B78C-4C9B-AD8A-2AE48AC68966}" sibTransId="{5F944036-454F-428C-A017-94E62845979A}"/>
    <dgm:cxn modelId="{6613A2C2-F0C5-4725-91A6-9F48F23E2592}" srcId="{4B0BF9B7-7B7A-4A7C-A05B-B1BE1B648CE9}" destId="{5BCFEC87-2571-489B-891D-0E70E9F09AD4}" srcOrd="0" destOrd="0" parTransId="{D053B18D-AC5C-487F-A279-38D5B622285F}" sibTransId="{922FD871-7B30-4786-A696-4D6E20953EBF}"/>
    <dgm:cxn modelId="{7B78F5D2-D606-4FA8-9848-1541C8219A6A}" srcId="{4B0BF9B7-7B7A-4A7C-A05B-B1BE1B648CE9}" destId="{43E34D59-2747-44FD-83F1-D5E485569282}" srcOrd="4" destOrd="0" parTransId="{12C3E77D-801B-4E80-B67B-237BC4AFDFF3}" sibTransId="{92B1C844-F900-4AE9-81DF-8B0928D6E4B7}"/>
    <dgm:cxn modelId="{C417DAD6-A198-4052-94EF-5FC2628A67EB}" srcId="{4B0BF9B7-7B7A-4A7C-A05B-B1BE1B648CE9}" destId="{5BC77895-9CE9-4054-B933-25BDDF9C1F4C}" srcOrd="1" destOrd="0" parTransId="{D3FCBDAE-D5A3-4B5D-ABD9-7974AAAA1040}" sibTransId="{31A1769C-2C00-4F7C-951A-5A04AB5BA6E5}"/>
    <dgm:cxn modelId="{76E3D0D9-F997-457D-A44C-CD1425F02CAA}" type="presOf" srcId="{0240E6BA-A916-4076-9EA5-E14A9617F930}" destId="{35B7FA0E-A7C6-469B-9CC6-2694F8ACFFCE}" srcOrd="0" destOrd="0" presId="urn:microsoft.com/office/officeart/2005/8/layout/vList2"/>
    <dgm:cxn modelId="{BA9DFDEE-E9BC-475A-8FB0-C56649606FC4}" type="presParOf" srcId="{A17B7EE2-1D78-4802-A42E-D5C47A93A332}" destId="{FEE47416-7ADC-4F04-B888-18152B43E14E}" srcOrd="0" destOrd="0" presId="urn:microsoft.com/office/officeart/2005/8/layout/vList2"/>
    <dgm:cxn modelId="{6E8A2052-0C33-440F-A67B-607E964E06EC}" type="presParOf" srcId="{A17B7EE2-1D78-4802-A42E-D5C47A93A332}" destId="{4C71D70E-D4E8-40C9-B61A-A6DF24ED5625}" srcOrd="1" destOrd="0" presId="urn:microsoft.com/office/officeart/2005/8/layout/vList2"/>
    <dgm:cxn modelId="{443FF499-4C77-4928-AD7C-32F3C0D711AE}" type="presParOf" srcId="{A17B7EE2-1D78-4802-A42E-D5C47A93A332}" destId="{C257A4DF-BA63-4CF7-ABE1-B114FC9563C2}" srcOrd="2" destOrd="0" presId="urn:microsoft.com/office/officeart/2005/8/layout/vList2"/>
    <dgm:cxn modelId="{5A8FFC56-0E4B-4D6C-A4BF-5F59BB56BFA3}" type="presParOf" srcId="{A17B7EE2-1D78-4802-A42E-D5C47A93A332}" destId="{B38E9941-A3A6-4796-8072-ADCD44E1774C}" srcOrd="3" destOrd="0" presId="urn:microsoft.com/office/officeart/2005/8/layout/vList2"/>
    <dgm:cxn modelId="{2D2E1BF1-A68F-49E4-841D-29BF4CCAC495}" type="presParOf" srcId="{A17B7EE2-1D78-4802-A42E-D5C47A93A332}" destId="{37044683-296D-4928-A19D-1A7547B9EB23}" srcOrd="4" destOrd="0" presId="urn:microsoft.com/office/officeart/2005/8/layout/vList2"/>
    <dgm:cxn modelId="{860B1B4D-4BBC-43B7-8205-D3328D4F2143}" type="presParOf" srcId="{A17B7EE2-1D78-4802-A42E-D5C47A93A332}" destId="{A8DC0224-C23C-470A-9860-43CF041DAA78}" srcOrd="5" destOrd="0" presId="urn:microsoft.com/office/officeart/2005/8/layout/vList2"/>
    <dgm:cxn modelId="{D6A3BF4A-5D80-4E0D-9D8B-12A8285A1400}" type="presParOf" srcId="{A17B7EE2-1D78-4802-A42E-D5C47A93A332}" destId="{35B7FA0E-A7C6-469B-9CC6-2694F8ACFFCE}" srcOrd="6" destOrd="0" presId="urn:microsoft.com/office/officeart/2005/8/layout/vList2"/>
    <dgm:cxn modelId="{0283BCE6-DEF3-478E-A0F2-30BCF98107A4}" type="presParOf" srcId="{A17B7EE2-1D78-4802-A42E-D5C47A93A332}" destId="{74DBFF6F-C3F3-4B08-807D-9792880EAF31}" srcOrd="7" destOrd="0" presId="urn:microsoft.com/office/officeart/2005/8/layout/vList2"/>
    <dgm:cxn modelId="{6C2BDCAF-C151-4FA7-9618-77C2675BDCCF}" type="presParOf" srcId="{A17B7EE2-1D78-4802-A42E-D5C47A93A332}" destId="{67BE5F79-CC7E-4869-ABAB-82A33CF555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0BF9B7-7B7A-4A7C-A05B-B1BE1B648C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5BCFEC87-2571-489B-891D-0E70E9F09AD4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gm:t>
    </dgm:pt>
    <dgm:pt modelId="{D053B18D-AC5C-487F-A279-38D5B622285F}" type="parTrans" cxnId="{6613A2C2-F0C5-4725-91A6-9F48F23E2592}">
      <dgm:prSet/>
      <dgm:spPr/>
      <dgm:t>
        <a:bodyPr/>
        <a:lstStyle/>
        <a:p>
          <a:endParaRPr lang="en-MY"/>
        </a:p>
      </dgm:t>
    </dgm:pt>
    <dgm:pt modelId="{922FD871-7B30-4786-A696-4D6E20953EBF}" type="sibTrans" cxnId="{6613A2C2-F0C5-4725-91A6-9F48F23E2592}">
      <dgm:prSet/>
      <dgm:spPr/>
      <dgm:t>
        <a:bodyPr/>
        <a:lstStyle/>
        <a:p>
          <a:endParaRPr lang="en-MY"/>
        </a:p>
      </dgm:t>
    </dgm:pt>
    <dgm:pt modelId="{5BC77895-9CE9-4054-B933-25BDDF9C1F4C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MY" dirty="0">
              <a:solidFill>
                <a:schemeClr val="tx1"/>
              </a:solidFill>
            </a:rPr>
            <a:t>HR Organization</a:t>
          </a:r>
        </a:p>
      </dgm:t>
    </dgm:pt>
    <dgm:pt modelId="{D3FCBDAE-D5A3-4B5D-ABD9-7974AAAA1040}" type="parTrans" cxnId="{C417DAD6-A198-4052-94EF-5FC2628A67EB}">
      <dgm:prSet/>
      <dgm:spPr/>
      <dgm:t>
        <a:bodyPr/>
        <a:lstStyle/>
        <a:p>
          <a:endParaRPr lang="en-MY"/>
        </a:p>
      </dgm:t>
    </dgm:pt>
    <dgm:pt modelId="{31A1769C-2C00-4F7C-951A-5A04AB5BA6E5}" type="sibTrans" cxnId="{C417DAD6-A198-4052-94EF-5FC2628A67EB}">
      <dgm:prSet/>
      <dgm:spPr/>
      <dgm:t>
        <a:bodyPr/>
        <a:lstStyle/>
        <a:p>
          <a:endParaRPr lang="en-MY"/>
        </a:p>
      </dgm:t>
    </dgm:pt>
    <dgm:pt modelId="{E103F50F-1A90-416B-9E61-819078A87576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gm:t>
    </dgm:pt>
    <dgm:pt modelId="{2EB38C58-B93F-4404-BE14-031AB2A19497}" type="parTrans" cxnId="{806CAA7F-8446-4C3F-AEC4-A3E85D3D3935}">
      <dgm:prSet/>
      <dgm:spPr/>
      <dgm:t>
        <a:bodyPr/>
        <a:lstStyle/>
        <a:p>
          <a:endParaRPr lang="en-MY"/>
        </a:p>
      </dgm:t>
    </dgm:pt>
    <dgm:pt modelId="{1A8EFFAA-9C5F-4126-B3FA-F7CEBBA88C68}" type="sibTrans" cxnId="{806CAA7F-8446-4C3F-AEC4-A3E85D3D3935}">
      <dgm:prSet/>
      <dgm:spPr/>
      <dgm:t>
        <a:bodyPr/>
        <a:lstStyle/>
        <a:p>
          <a:endParaRPr lang="en-MY"/>
        </a:p>
      </dgm:t>
    </dgm:pt>
    <dgm:pt modelId="{0240E6BA-A916-4076-9EA5-E14A9617F930}">
      <dgm:prSet phldrT="[Text]" custT="1"/>
      <dgm:spPr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02870" tIns="102870" rIns="102870" bIns="10287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gm:t>
    </dgm:pt>
    <dgm:pt modelId="{FCD4DBE2-B78C-4C9B-AD8A-2AE48AC68966}" type="parTrans" cxnId="{54F683BD-7D14-4ED5-A29D-2E12F1E3516C}">
      <dgm:prSet/>
      <dgm:spPr/>
      <dgm:t>
        <a:bodyPr/>
        <a:lstStyle/>
        <a:p>
          <a:endParaRPr lang="en-MY"/>
        </a:p>
      </dgm:t>
    </dgm:pt>
    <dgm:pt modelId="{5F944036-454F-428C-A017-94E62845979A}" type="sibTrans" cxnId="{54F683BD-7D14-4ED5-A29D-2E12F1E3516C}">
      <dgm:prSet/>
      <dgm:spPr/>
      <dgm:t>
        <a:bodyPr/>
        <a:lstStyle/>
        <a:p>
          <a:endParaRPr lang="en-MY"/>
        </a:p>
      </dgm:t>
    </dgm:pt>
    <dgm:pt modelId="{43E34D59-2747-44FD-83F1-D5E485569282}">
      <dgm:prSet phldrT="[Text]" custT="1"/>
      <dgm:spPr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95250" tIns="95250" rIns="95250" bIns="95250" numCol="1" spcCol="1270" anchor="ctr" anchorCtr="0"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Competencies</a:t>
          </a:r>
        </a:p>
      </dgm:t>
    </dgm:pt>
    <dgm:pt modelId="{12C3E77D-801B-4E80-B67B-237BC4AFDFF3}" type="parTrans" cxnId="{7B78F5D2-D606-4FA8-9848-1541C8219A6A}">
      <dgm:prSet/>
      <dgm:spPr/>
      <dgm:t>
        <a:bodyPr/>
        <a:lstStyle/>
        <a:p>
          <a:endParaRPr lang="en-MY"/>
        </a:p>
      </dgm:t>
    </dgm:pt>
    <dgm:pt modelId="{92B1C844-F900-4AE9-81DF-8B0928D6E4B7}" type="sibTrans" cxnId="{7B78F5D2-D606-4FA8-9848-1541C8219A6A}">
      <dgm:prSet/>
      <dgm:spPr/>
      <dgm:t>
        <a:bodyPr/>
        <a:lstStyle/>
        <a:p>
          <a:endParaRPr lang="en-MY"/>
        </a:p>
      </dgm:t>
    </dgm:pt>
    <dgm:pt modelId="{A17B7EE2-1D78-4802-A42E-D5C47A93A332}" type="pres">
      <dgm:prSet presAssocID="{4B0BF9B7-7B7A-4A7C-A05B-B1BE1B648CE9}" presName="linear" presStyleCnt="0">
        <dgm:presLayoutVars>
          <dgm:animLvl val="lvl"/>
          <dgm:resizeHandles val="exact"/>
        </dgm:presLayoutVars>
      </dgm:prSet>
      <dgm:spPr/>
    </dgm:pt>
    <dgm:pt modelId="{FEE47416-7ADC-4F04-B888-18152B43E14E}" type="pres">
      <dgm:prSet presAssocID="{5BCFEC87-2571-489B-891D-0E70E9F09AD4}" presName="parentText" presStyleLbl="node1" presStyleIdx="0" presStyleCnt="5" custLinFactNeighborY="93412">
        <dgm:presLayoutVars>
          <dgm:chMax val="0"/>
          <dgm:bulletEnabled val="1"/>
        </dgm:presLayoutVars>
      </dgm:prSet>
      <dgm:spPr>
        <a:xfrm>
          <a:off x="0" y="84861"/>
          <a:ext cx="7618040" cy="639203"/>
        </a:xfrm>
        <a:prstGeom prst="roundRect">
          <a:avLst/>
        </a:prstGeom>
      </dgm:spPr>
    </dgm:pt>
    <dgm:pt modelId="{4C71D70E-D4E8-40C9-B61A-A6DF24ED5625}" type="pres">
      <dgm:prSet presAssocID="{922FD871-7B30-4786-A696-4D6E20953EBF}" presName="spacer" presStyleCnt="0"/>
      <dgm:spPr/>
    </dgm:pt>
    <dgm:pt modelId="{C257A4DF-BA63-4CF7-ABE1-B114FC9563C2}" type="pres">
      <dgm:prSet presAssocID="{5BC77895-9CE9-4054-B933-25BDDF9C1F4C}" presName="parentText" presStyleLbl="node1" presStyleIdx="1" presStyleCnt="5" custLinFactNeighborY="80890">
        <dgm:presLayoutVars>
          <dgm:chMax val="0"/>
          <dgm:bulletEnabled val="1"/>
        </dgm:presLayoutVars>
      </dgm:prSet>
      <dgm:spPr/>
    </dgm:pt>
    <dgm:pt modelId="{B38E9941-A3A6-4796-8072-ADCD44E1774C}" type="pres">
      <dgm:prSet presAssocID="{31A1769C-2C00-4F7C-951A-5A04AB5BA6E5}" presName="spacer" presStyleCnt="0"/>
      <dgm:spPr/>
    </dgm:pt>
    <dgm:pt modelId="{37044683-296D-4928-A19D-1A7547B9EB23}" type="pres">
      <dgm:prSet presAssocID="{E103F50F-1A90-416B-9E61-819078A87576}" presName="parentText" presStyleLbl="node1" presStyleIdx="2" presStyleCnt="5" custLinFactNeighborY="62406">
        <dgm:presLayoutVars>
          <dgm:chMax val="0"/>
          <dgm:bulletEnabled val="1"/>
        </dgm:presLayoutVars>
      </dgm:prSet>
      <dgm:spPr>
        <a:xfrm>
          <a:off x="0" y="1502082"/>
          <a:ext cx="7618040" cy="631800"/>
        </a:xfrm>
        <a:prstGeom prst="roundRect">
          <a:avLst/>
        </a:prstGeom>
      </dgm:spPr>
    </dgm:pt>
    <dgm:pt modelId="{A8DC0224-C23C-470A-9860-43CF041DAA78}" type="pres">
      <dgm:prSet presAssocID="{1A8EFFAA-9C5F-4126-B3FA-F7CEBBA88C68}" presName="spacer" presStyleCnt="0"/>
      <dgm:spPr/>
    </dgm:pt>
    <dgm:pt modelId="{35B7FA0E-A7C6-469B-9CC6-2694F8ACFFCE}" type="pres">
      <dgm:prSet presAssocID="{0240E6BA-A916-4076-9EA5-E14A9617F930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0" y="2163116"/>
          <a:ext cx="7618040" cy="639203"/>
        </a:xfrm>
        <a:prstGeom prst="roundRect">
          <a:avLst/>
        </a:prstGeom>
      </dgm:spPr>
    </dgm:pt>
    <dgm:pt modelId="{74DBFF6F-C3F3-4B08-807D-9792880EAF31}" type="pres">
      <dgm:prSet presAssocID="{5F944036-454F-428C-A017-94E62845979A}" presName="spacer" presStyleCnt="0"/>
      <dgm:spPr/>
    </dgm:pt>
    <dgm:pt modelId="{67BE5F79-CC7E-4869-ABAB-82A33CF555E0}" type="pres">
      <dgm:prSet presAssocID="{43E34D59-2747-44FD-83F1-D5E485569282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0" y="2872676"/>
          <a:ext cx="7618040" cy="631800"/>
        </a:xfrm>
        <a:prstGeom prst="roundRect">
          <a:avLst/>
        </a:prstGeom>
      </dgm:spPr>
    </dgm:pt>
  </dgm:ptLst>
  <dgm:cxnLst>
    <dgm:cxn modelId="{6E999165-7E2D-4852-BB0A-39C9F9134227}" type="presOf" srcId="{43E34D59-2747-44FD-83F1-D5E485569282}" destId="{67BE5F79-CC7E-4869-ABAB-82A33CF555E0}" srcOrd="0" destOrd="0" presId="urn:microsoft.com/office/officeart/2005/8/layout/vList2"/>
    <dgm:cxn modelId="{5113ED49-B21E-40BA-BE03-FE988968BC78}" type="presOf" srcId="{5BC77895-9CE9-4054-B933-25BDDF9C1F4C}" destId="{C257A4DF-BA63-4CF7-ABE1-B114FC9563C2}" srcOrd="0" destOrd="0" presId="urn:microsoft.com/office/officeart/2005/8/layout/vList2"/>
    <dgm:cxn modelId="{B64A3257-923B-4F4F-8CC9-4C7291F5F9AF}" type="presOf" srcId="{4B0BF9B7-7B7A-4A7C-A05B-B1BE1B648CE9}" destId="{A17B7EE2-1D78-4802-A42E-D5C47A93A332}" srcOrd="0" destOrd="0" presId="urn:microsoft.com/office/officeart/2005/8/layout/vList2"/>
    <dgm:cxn modelId="{2C057758-1685-40B1-85F0-97E4C25690F0}" type="presOf" srcId="{5BCFEC87-2571-489B-891D-0E70E9F09AD4}" destId="{FEE47416-7ADC-4F04-B888-18152B43E14E}" srcOrd="0" destOrd="0" presId="urn:microsoft.com/office/officeart/2005/8/layout/vList2"/>
    <dgm:cxn modelId="{806CAA7F-8446-4C3F-AEC4-A3E85D3D3935}" srcId="{4B0BF9B7-7B7A-4A7C-A05B-B1BE1B648CE9}" destId="{E103F50F-1A90-416B-9E61-819078A87576}" srcOrd="2" destOrd="0" parTransId="{2EB38C58-B93F-4404-BE14-031AB2A19497}" sibTransId="{1A8EFFAA-9C5F-4126-B3FA-F7CEBBA88C68}"/>
    <dgm:cxn modelId="{B7BCF887-C3F6-434A-9058-56454B516989}" type="presOf" srcId="{E103F50F-1A90-416B-9E61-819078A87576}" destId="{37044683-296D-4928-A19D-1A7547B9EB23}" srcOrd="0" destOrd="0" presId="urn:microsoft.com/office/officeart/2005/8/layout/vList2"/>
    <dgm:cxn modelId="{54F683BD-7D14-4ED5-A29D-2E12F1E3516C}" srcId="{4B0BF9B7-7B7A-4A7C-A05B-B1BE1B648CE9}" destId="{0240E6BA-A916-4076-9EA5-E14A9617F930}" srcOrd="3" destOrd="0" parTransId="{FCD4DBE2-B78C-4C9B-AD8A-2AE48AC68966}" sibTransId="{5F944036-454F-428C-A017-94E62845979A}"/>
    <dgm:cxn modelId="{6613A2C2-F0C5-4725-91A6-9F48F23E2592}" srcId="{4B0BF9B7-7B7A-4A7C-A05B-B1BE1B648CE9}" destId="{5BCFEC87-2571-489B-891D-0E70E9F09AD4}" srcOrd="0" destOrd="0" parTransId="{D053B18D-AC5C-487F-A279-38D5B622285F}" sibTransId="{922FD871-7B30-4786-A696-4D6E20953EBF}"/>
    <dgm:cxn modelId="{7B78F5D2-D606-4FA8-9848-1541C8219A6A}" srcId="{4B0BF9B7-7B7A-4A7C-A05B-B1BE1B648CE9}" destId="{43E34D59-2747-44FD-83F1-D5E485569282}" srcOrd="4" destOrd="0" parTransId="{12C3E77D-801B-4E80-B67B-237BC4AFDFF3}" sibTransId="{92B1C844-F900-4AE9-81DF-8B0928D6E4B7}"/>
    <dgm:cxn modelId="{C417DAD6-A198-4052-94EF-5FC2628A67EB}" srcId="{4B0BF9B7-7B7A-4A7C-A05B-B1BE1B648CE9}" destId="{5BC77895-9CE9-4054-B933-25BDDF9C1F4C}" srcOrd="1" destOrd="0" parTransId="{D3FCBDAE-D5A3-4B5D-ABD9-7974AAAA1040}" sibTransId="{31A1769C-2C00-4F7C-951A-5A04AB5BA6E5}"/>
    <dgm:cxn modelId="{76E3D0D9-F997-457D-A44C-CD1425F02CAA}" type="presOf" srcId="{0240E6BA-A916-4076-9EA5-E14A9617F930}" destId="{35B7FA0E-A7C6-469B-9CC6-2694F8ACFFCE}" srcOrd="0" destOrd="0" presId="urn:microsoft.com/office/officeart/2005/8/layout/vList2"/>
    <dgm:cxn modelId="{BA9DFDEE-E9BC-475A-8FB0-C56649606FC4}" type="presParOf" srcId="{A17B7EE2-1D78-4802-A42E-D5C47A93A332}" destId="{FEE47416-7ADC-4F04-B888-18152B43E14E}" srcOrd="0" destOrd="0" presId="urn:microsoft.com/office/officeart/2005/8/layout/vList2"/>
    <dgm:cxn modelId="{6E8A2052-0C33-440F-A67B-607E964E06EC}" type="presParOf" srcId="{A17B7EE2-1D78-4802-A42E-D5C47A93A332}" destId="{4C71D70E-D4E8-40C9-B61A-A6DF24ED5625}" srcOrd="1" destOrd="0" presId="urn:microsoft.com/office/officeart/2005/8/layout/vList2"/>
    <dgm:cxn modelId="{443FF499-4C77-4928-AD7C-32F3C0D711AE}" type="presParOf" srcId="{A17B7EE2-1D78-4802-A42E-D5C47A93A332}" destId="{C257A4DF-BA63-4CF7-ABE1-B114FC9563C2}" srcOrd="2" destOrd="0" presId="urn:microsoft.com/office/officeart/2005/8/layout/vList2"/>
    <dgm:cxn modelId="{5A8FFC56-0E4B-4D6C-A4BF-5F59BB56BFA3}" type="presParOf" srcId="{A17B7EE2-1D78-4802-A42E-D5C47A93A332}" destId="{B38E9941-A3A6-4796-8072-ADCD44E1774C}" srcOrd="3" destOrd="0" presId="urn:microsoft.com/office/officeart/2005/8/layout/vList2"/>
    <dgm:cxn modelId="{2D2E1BF1-A68F-49E4-841D-29BF4CCAC495}" type="presParOf" srcId="{A17B7EE2-1D78-4802-A42E-D5C47A93A332}" destId="{37044683-296D-4928-A19D-1A7547B9EB23}" srcOrd="4" destOrd="0" presId="urn:microsoft.com/office/officeart/2005/8/layout/vList2"/>
    <dgm:cxn modelId="{860B1B4D-4BBC-43B7-8205-D3328D4F2143}" type="presParOf" srcId="{A17B7EE2-1D78-4802-A42E-D5C47A93A332}" destId="{A8DC0224-C23C-470A-9860-43CF041DAA78}" srcOrd="5" destOrd="0" presId="urn:microsoft.com/office/officeart/2005/8/layout/vList2"/>
    <dgm:cxn modelId="{D6A3BF4A-5D80-4E0D-9D8B-12A8285A1400}" type="presParOf" srcId="{A17B7EE2-1D78-4802-A42E-D5C47A93A332}" destId="{35B7FA0E-A7C6-469B-9CC6-2694F8ACFFCE}" srcOrd="6" destOrd="0" presId="urn:microsoft.com/office/officeart/2005/8/layout/vList2"/>
    <dgm:cxn modelId="{0283BCE6-DEF3-478E-A0F2-30BCF98107A4}" type="presParOf" srcId="{A17B7EE2-1D78-4802-A42E-D5C47A93A332}" destId="{74DBFF6F-C3F3-4B08-807D-9792880EAF31}" srcOrd="7" destOrd="0" presId="urn:microsoft.com/office/officeart/2005/8/layout/vList2"/>
    <dgm:cxn modelId="{6C2BDCAF-C151-4FA7-9618-77C2675BDCCF}" type="presParOf" srcId="{A17B7EE2-1D78-4802-A42E-D5C47A93A332}" destId="{67BE5F79-CC7E-4869-ABAB-82A33CF555E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47416-7ADC-4F04-B888-18152B43E14E}">
      <dsp:nvSpPr>
        <dsp:cNvPr id="0" name=""/>
        <dsp:cNvSpPr/>
      </dsp:nvSpPr>
      <dsp:spPr>
        <a:xfrm>
          <a:off x="0" y="92434"/>
          <a:ext cx="7618040" cy="772200"/>
        </a:xfrm>
        <a:prstGeom prst="roundRect">
          <a:avLst/>
        </a:prstGeom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Roles and Responsibilities</a:t>
          </a:r>
        </a:p>
      </dsp:txBody>
      <dsp:txXfrm>
        <a:off x="37696" y="130130"/>
        <a:ext cx="7542648" cy="696808"/>
      </dsp:txXfrm>
    </dsp:sp>
    <dsp:sp modelId="{C257A4DF-BA63-4CF7-ABE1-B114FC9563C2}">
      <dsp:nvSpPr>
        <dsp:cNvPr id="0" name=""/>
        <dsp:cNvSpPr/>
      </dsp:nvSpPr>
      <dsp:spPr>
        <a:xfrm>
          <a:off x="0" y="947773"/>
          <a:ext cx="7618040" cy="7722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300" kern="1200" dirty="0">
              <a:solidFill>
                <a:schemeClr val="tx1"/>
              </a:solidFill>
            </a:rPr>
            <a:t>HR Organization</a:t>
          </a:r>
        </a:p>
      </dsp:txBody>
      <dsp:txXfrm>
        <a:off x="37696" y="985469"/>
        <a:ext cx="7542648" cy="696808"/>
      </dsp:txXfrm>
    </dsp:sp>
    <dsp:sp modelId="{37044683-296D-4928-A19D-1A7547B9EB23}">
      <dsp:nvSpPr>
        <dsp:cNvPr id="0" name=""/>
        <dsp:cNvSpPr/>
      </dsp:nvSpPr>
      <dsp:spPr>
        <a:xfrm>
          <a:off x="0" y="1797446"/>
          <a:ext cx="7618040" cy="7722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sp:txBody>
      <dsp:txXfrm>
        <a:off x="37696" y="1835142"/>
        <a:ext cx="7542648" cy="696808"/>
      </dsp:txXfrm>
    </dsp:sp>
    <dsp:sp modelId="{35B7FA0E-A7C6-469B-9CC6-2694F8ACFFCE}">
      <dsp:nvSpPr>
        <dsp:cNvPr id="0" name=""/>
        <dsp:cNvSpPr/>
      </dsp:nvSpPr>
      <dsp:spPr>
        <a:xfrm>
          <a:off x="0" y="2605376"/>
          <a:ext cx="7618040" cy="7722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sp:txBody>
      <dsp:txXfrm>
        <a:off x="37696" y="2643072"/>
        <a:ext cx="7542648" cy="696808"/>
      </dsp:txXfrm>
    </dsp:sp>
    <dsp:sp modelId="{67BE5F79-CC7E-4869-ABAB-82A33CF555E0}">
      <dsp:nvSpPr>
        <dsp:cNvPr id="0" name=""/>
        <dsp:cNvSpPr/>
      </dsp:nvSpPr>
      <dsp:spPr>
        <a:xfrm>
          <a:off x="0" y="3472616"/>
          <a:ext cx="7618040" cy="7722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sp:txBody>
      <dsp:txXfrm>
        <a:off x="37696" y="3510312"/>
        <a:ext cx="7542648" cy="69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47416-7ADC-4F04-B888-18152B43E14E}">
      <dsp:nvSpPr>
        <dsp:cNvPr id="0" name=""/>
        <dsp:cNvSpPr/>
      </dsp:nvSpPr>
      <dsp:spPr>
        <a:xfrm>
          <a:off x="0" y="110405"/>
          <a:ext cx="7618040" cy="7488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HR Roles and Responsibilities</a:t>
          </a:r>
        </a:p>
      </dsp:txBody>
      <dsp:txXfrm>
        <a:off x="36553" y="146958"/>
        <a:ext cx="7544934" cy="675694"/>
      </dsp:txXfrm>
    </dsp:sp>
    <dsp:sp modelId="{C257A4DF-BA63-4CF7-ABE1-B114FC9563C2}">
      <dsp:nvSpPr>
        <dsp:cNvPr id="0" name=""/>
        <dsp:cNvSpPr/>
      </dsp:nvSpPr>
      <dsp:spPr>
        <a:xfrm>
          <a:off x="0" y="979021"/>
          <a:ext cx="7618040" cy="748800"/>
        </a:xfrm>
        <a:prstGeom prst="roundRect">
          <a:avLst/>
        </a:prstGeom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Organization</a:t>
          </a:r>
        </a:p>
      </dsp:txBody>
      <dsp:txXfrm>
        <a:off x="36553" y="1015574"/>
        <a:ext cx="7544934" cy="675694"/>
      </dsp:txXfrm>
    </dsp:sp>
    <dsp:sp modelId="{37044683-296D-4928-A19D-1A7547B9EB23}">
      <dsp:nvSpPr>
        <dsp:cNvPr id="0" name=""/>
        <dsp:cNvSpPr/>
      </dsp:nvSpPr>
      <dsp:spPr>
        <a:xfrm>
          <a:off x="0" y="1821727"/>
          <a:ext cx="7618040" cy="7488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sp:txBody>
      <dsp:txXfrm>
        <a:off x="36553" y="1858280"/>
        <a:ext cx="7544934" cy="675694"/>
      </dsp:txXfrm>
    </dsp:sp>
    <dsp:sp modelId="{35B7FA0E-A7C6-469B-9CC6-2694F8ACFFCE}">
      <dsp:nvSpPr>
        <dsp:cNvPr id="0" name=""/>
        <dsp:cNvSpPr/>
      </dsp:nvSpPr>
      <dsp:spPr>
        <a:xfrm>
          <a:off x="0" y="2613836"/>
          <a:ext cx="7618040" cy="7488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sp:txBody>
      <dsp:txXfrm>
        <a:off x="36553" y="2650389"/>
        <a:ext cx="7544934" cy="675694"/>
      </dsp:txXfrm>
    </dsp:sp>
    <dsp:sp modelId="{67BE5F79-CC7E-4869-ABAB-82A33CF555E0}">
      <dsp:nvSpPr>
        <dsp:cNvPr id="0" name=""/>
        <dsp:cNvSpPr/>
      </dsp:nvSpPr>
      <dsp:spPr>
        <a:xfrm>
          <a:off x="0" y="3477836"/>
          <a:ext cx="7618040" cy="74880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sp:txBody>
      <dsp:txXfrm>
        <a:off x="36553" y="3514389"/>
        <a:ext cx="7544934" cy="675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47416-7ADC-4F04-B888-18152B43E14E}">
      <dsp:nvSpPr>
        <dsp:cNvPr id="0" name=""/>
        <dsp:cNvSpPr/>
      </dsp:nvSpPr>
      <dsp:spPr>
        <a:xfrm>
          <a:off x="0" y="136454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sp:txBody>
      <dsp:txXfrm>
        <a:off x="36896" y="173350"/>
        <a:ext cx="7544248" cy="682028"/>
      </dsp:txXfrm>
    </dsp:sp>
    <dsp:sp modelId="{C257A4DF-BA63-4CF7-ABE1-B114FC9563C2}">
      <dsp:nvSpPr>
        <dsp:cNvPr id="0" name=""/>
        <dsp:cNvSpPr/>
      </dsp:nvSpPr>
      <dsp:spPr>
        <a:xfrm>
          <a:off x="0" y="972894"/>
          <a:ext cx="7618040" cy="7558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kern="1200" dirty="0">
              <a:solidFill>
                <a:schemeClr val="tx1"/>
              </a:solidFill>
            </a:rPr>
            <a:t>HR Organization</a:t>
          </a:r>
        </a:p>
      </dsp:txBody>
      <dsp:txXfrm>
        <a:off x="36896" y="1009790"/>
        <a:ext cx="7544248" cy="682028"/>
      </dsp:txXfrm>
    </dsp:sp>
    <dsp:sp modelId="{37044683-296D-4928-A19D-1A7547B9EB23}">
      <dsp:nvSpPr>
        <dsp:cNvPr id="0" name=""/>
        <dsp:cNvSpPr/>
      </dsp:nvSpPr>
      <dsp:spPr>
        <a:xfrm>
          <a:off x="0" y="1803839"/>
          <a:ext cx="7618040" cy="755820"/>
        </a:xfrm>
        <a:prstGeom prst="roundRect">
          <a:avLst/>
        </a:prstGeom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in M&amp;A</a:t>
          </a:r>
        </a:p>
      </dsp:txBody>
      <dsp:txXfrm>
        <a:off x="36896" y="1840735"/>
        <a:ext cx="7544248" cy="682028"/>
      </dsp:txXfrm>
    </dsp:sp>
    <dsp:sp modelId="{35B7FA0E-A7C6-469B-9CC6-2694F8ACFFCE}">
      <dsp:nvSpPr>
        <dsp:cNvPr id="0" name=""/>
        <dsp:cNvSpPr/>
      </dsp:nvSpPr>
      <dsp:spPr>
        <a:xfrm>
          <a:off x="0" y="2594306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sp:txBody>
      <dsp:txXfrm>
        <a:off x="36896" y="2631202"/>
        <a:ext cx="7544248" cy="682028"/>
      </dsp:txXfrm>
    </dsp:sp>
    <dsp:sp modelId="{67BE5F79-CC7E-4869-ABAB-82A33CF555E0}">
      <dsp:nvSpPr>
        <dsp:cNvPr id="0" name=""/>
        <dsp:cNvSpPr/>
      </dsp:nvSpPr>
      <dsp:spPr>
        <a:xfrm>
          <a:off x="0" y="3442286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Competencies</a:t>
          </a:r>
        </a:p>
      </dsp:txBody>
      <dsp:txXfrm>
        <a:off x="36896" y="3479182"/>
        <a:ext cx="7544248" cy="6820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47416-7ADC-4F04-B888-18152B43E14E}">
      <dsp:nvSpPr>
        <dsp:cNvPr id="0" name=""/>
        <dsp:cNvSpPr/>
      </dsp:nvSpPr>
      <dsp:spPr>
        <a:xfrm>
          <a:off x="0" y="136454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sp:txBody>
      <dsp:txXfrm>
        <a:off x="36896" y="173350"/>
        <a:ext cx="7544248" cy="682028"/>
      </dsp:txXfrm>
    </dsp:sp>
    <dsp:sp modelId="{C257A4DF-BA63-4CF7-ABE1-B114FC9563C2}">
      <dsp:nvSpPr>
        <dsp:cNvPr id="0" name=""/>
        <dsp:cNvSpPr/>
      </dsp:nvSpPr>
      <dsp:spPr>
        <a:xfrm>
          <a:off x="0" y="972894"/>
          <a:ext cx="7618040" cy="7558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kern="1200" dirty="0">
              <a:solidFill>
                <a:schemeClr val="tx1"/>
              </a:solidFill>
            </a:rPr>
            <a:t>HR Organization</a:t>
          </a:r>
        </a:p>
      </dsp:txBody>
      <dsp:txXfrm>
        <a:off x="36896" y="1009790"/>
        <a:ext cx="7544248" cy="682028"/>
      </dsp:txXfrm>
    </dsp:sp>
    <dsp:sp modelId="{37044683-296D-4928-A19D-1A7547B9EB23}">
      <dsp:nvSpPr>
        <dsp:cNvPr id="0" name=""/>
        <dsp:cNvSpPr/>
      </dsp:nvSpPr>
      <dsp:spPr>
        <a:xfrm>
          <a:off x="0" y="1803839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sp:txBody>
      <dsp:txXfrm>
        <a:off x="36896" y="1840735"/>
        <a:ext cx="7544248" cy="682028"/>
      </dsp:txXfrm>
    </dsp:sp>
    <dsp:sp modelId="{35B7FA0E-A7C6-469B-9CC6-2694F8ACFFCE}">
      <dsp:nvSpPr>
        <dsp:cNvPr id="0" name=""/>
        <dsp:cNvSpPr/>
      </dsp:nvSpPr>
      <dsp:spPr>
        <a:xfrm>
          <a:off x="0" y="2594306"/>
          <a:ext cx="7618040" cy="755820"/>
        </a:xfrm>
        <a:prstGeom prst="roundRect">
          <a:avLst/>
        </a:prstGeom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in Merging Culture</a:t>
          </a:r>
        </a:p>
      </dsp:txBody>
      <dsp:txXfrm>
        <a:off x="36896" y="2631202"/>
        <a:ext cx="7544248" cy="682028"/>
      </dsp:txXfrm>
    </dsp:sp>
    <dsp:sp modelId="{67BE5F79-CC7E-4869-ABAB-82A33CF555E0}">
      <dsp:nvSpPr>
        <dsp:cNvPr id="0" name=""/>
        <dsp:cNvSpPr/>
      </dsp:nvSpPr>
      <dsp:spPr>
        <a:xfrm>
          <a:off x="0" y="3442286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>
              <a:solidFill>
                <a:srgbClr val="000000"/>
              </a:solidFill>
              <a:latin typeface="Arial"/>
              <a:ea typeface="+mn-ea"/>
              <a:cs typeface="+mn-cs"/>
            </a:rPr>
            <a:t>HR Transformation</a:t>
          </a:r>
          <a:endParaRPr lang="en-MY" sz="27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36896" y="3479182"/>
        <a:ext cx="7544248" cy="682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47416-7ADC-4F04-B888-18152B43E14E}">
      <dsp:nvSpPr>
        <dsp:cNvPr id="0" name=""/>
        <dsp:cNvSpPr/>
      </dsp:nvSpPr>
      <dsp:spPr>
        <a:xfrm>
          <a:off x="0" y="136454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Roles and Responsibilities</a:t>
          </a:r>
        </a:p>
      </dsp:txBody>
      <dsp:txXfrm>
        <a:off x="36896" y="173350"/>
        <a:ext cx="7544248" cy="682028"/>
      </dsp:txXfrm>
    </dsp:sp>
    <dsp:sp modelId="{C257A4DF-BA63-4CF7-ABE1-B114FC9563C2}">
      <dsp:nvSpPr>
        <dsp:cNvPr id="0" name=""/>
        <dsp:cNvSpPr/>
      </dsp:nvSpPr>
      <dsp:spPr>
        <a:xfrm>
          <a:off x="0" y="972894"/>
          <a:ext cx="7618040" cy="75582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3200" kern="1200" dirty="0">
              <a:solidFill>
                <a:schemeClr val="tx1"/>
              </a:solidFill>
            </a:rPr>
            <a:t>HR Organization</a:t>
          </a:r>
        </a:p>
      </dsp:txBody>
      <dsp:txXfrm>
        <a:off x="36896" y="1009790"/>
        <a:ext cx="7544248" cy="682028"/>
      </dsp:txXfrm>
    </dsp:sp>
    <dsp:sp modelId="{37044683-296D-4928-A19D-1A7547B9EB23}">
      <dsp:nvSpPr>
        <dsp:cNvPr id="0" name=""/>
        <dsp:cNvSpPr/>
      </dsp:nvSpPr>
      <dsp:spPr>
        <a:xfrm>
          <a:off x="0" y="1803839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M&amp;A</a:t>
          </a:r>
        </a:p>
      </dsp:txBody>
      <dsp:txXfrm>
        <a:off x="36896" y="1840735"/>
        <a:ext cx="7544248" cy="682028"/>
      </dsp:txXfrm>
    </dsp:sp>
    <dsp:sp modelId="{35B7FA0E-A7C6-469B-9CC6-2694F8ACFFCE}">
      <dsp:nvSpPr>
        <dsp:cNvPr id="0" name=""/>
        <dsp:cNvSpPr/>
      </dsp:nvSpPr>
      <dsp:spPr>
        <a:xfrm>
          <a:off x="0" y="2594306"/>
          <a:ext cx="7618040" cy="755820"/>
        </a:xfrm>
        <a:prstGeom prst="roundRect">
          <a:avLst/>
        </a:prstGeom>
        <a:solidFill>
          <a:srgbClr val="CCCC99">
            <a:lumMod val="40000"/>
            <a:lumOff val="6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HR in Merging Culture</a:t>
          </a:r>
        </a:p>
      </dsp:txBody>
      <dsp:txXfrm>
        <a:off x="36896" y="2631202"/>
        <a:ext cx="7544248" cy="682028"/>
      </dsp:txXfrm>
    </dsp:sp>
    <dsp:sp modelId="{67BE5F79-CC7E-4869-ABAB-82A33CF555E0}">
      <dsp:nvSpPr>
        <dsp:cNvPr id="0" name=""/>
        <dsp:cNvSpPr/>
      </dsp:nvSpPr>
      <dsp:spPr>
        <a:xfrm>
          <a:off x="0" y="3442286"/>
          <a:ext cx="7618040" cy="755820"/>
        </a:xfrm>
        <a:prstGeom prst="roundRect">
          <a:avLst/>
        </a:prstGeom>
        <a:solidFill>
          <a:srgbClr val="000000">
            <a:lumMod val="50000"/>
            <a:lumOff val="50000"/>
          </a:srgbClr>
        </a:solidFill>
        <a:ln w="12700" cap="flat" cmpd="sng" algn="ctr">
          <a:solidFill>
            <a:srgbClr val="FFFFE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500" kern="1200" dirty="0">
              <a:solidFill>
                <a:srgbClr val="FFFFE1"/>
              </a:solidFill>
              <a:latin typeface="Arial"/>
              <a:ea typeface="+mn-ea"/>
              <a:cs typeface="+mn-cs"/>
            </a:rPr>
            <a:t>HR Competencies</a:t>
          </a:r>
        </a:p>
      </dsp:txBody>
      <dsp:txXfrm>
        <a:off x="36896" y="3479182"/>
        <a:ext cx="7544248" cy="682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>
            <a:extLst>
              <a:ext uri="{FF2B5EF4-FFF2-40B4-BE49-F238E27FC236}">
                <a16:creationId xmlns:a16="http://schemas.microsoft.com/office/drawing/2014/main" id="{4AB0506D-1BB9-43FD-87B1-CA6CC3EBB6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63170" name="Rectangle 2">
              <a:extLst>
                <a:ext uri="{FF2B5EF4-FFF2-40B4-BE49-F238E27FC236}">
                  <a16:creationId xmlns:a16="http://schemas.microsoft.com/office/drawing/2014/main" id="{DB3E74AC-0346-4AA8-B6A1-FC43D263E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3182" name="Group 14">
              <a:extLst>
                <a:ext uri="{FF2B5EF4-FFF2-40B4-BE49-F238E27FC236}">
                  <a16:creationId xmlns:a16="http://schemas.microsoft.com/office/drawing/2014/main" id="{B431F97A-7D51-4834-AA1A-0E5B0BD7C00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>
                <a:extLst>
                  <a:ext uri="{FF2B5EF4-FFF2-40B4-BE49-F238E27FC236}">
                    <a16:creationId xmlns:a16="http://schemas.microsoft.com/office/drawing/2014/main" id="{7F61C18D-24CA-4869-B041-16B3D3EC05C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2" name="Rectangle 4">
                <a:extLst>
                  <a:ext uri="{FF2B5EF4-FFF2-40B4-BE49-F238E27FC236}">
                    <a16:creationId xmlns:a16="http://schemas.microsoft.com/office/drawing/2014/main" id="{3BC0C28E-3EB9-4013-8C16-202BEB3490BE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78" name="Line 10">
                <a:extLst>
                  <a:ext uri="{FF2B5EF4-FFF2-40B4-BE49-F238E27FC236}">
                    <a16:creationId xmlns:a16="http://schemas.microsoft.com/office/drawing/2014/main" id="{15BAE4C6-E5CF-49A3-95B5-A93CB76C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  <p:grpSp>
          <p:nvGrpSpPr>
            <p:cNvPr id="263183" name="Group 15">
              <a:extLst>
                <a:ext uri="{FF2B5EF4-FFF2-40B4-BE49-F238E27FC236}">
                  <a16:creationId xmlns:a16="http://schemas.microsoft.com/office/drawing/2014/main" id="{B4BB5748-80F5-4CF3-A71D-E0B7E63011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63179" name="Rectangle 11">
                <a:extLst>
                  <a:ext uri="{FF2B5EF4-FFF2-40B4-BE49-F238E27FC236}">
                    <a16:creationId xmlns:a16="http://schemas.microsoft.com/office/drawing/2014/main" id="{4956BFDE-12E5-4B36-8474-6C8A6756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3180" name="Line 12">
                <a:extLst>
                  <a:ext uri="{FF2B5EF4-FFF2-40B4-BE49-F238E27FC236}">
                    <a16:creationId xmlns:a16="http://schemas.microsoft.com/office/drawing/2014/main" id="{AC5B5F60-1A27-4EE4-98D9-2A125E298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3173" name="Rectangle 5">
            <a:extLst>
              <a:ext uri="{FF2B5EF4-FFF2-40B4-BE49-F238E27FC236}">
                <a16:creationId xmlns:a16="http://schemas.microsoft.com/office/drawing/2014/main" id="{5765E1FF-FE2D-42F5-834D-CD1DD5ED3D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MY" altLang="en-US" noProof="0"/>
          </a:p>
        </p:txBody>
      </p:sp>
      <p:sp>
        <p:nvSpPr>
          <p:cNvPr id="263174" name="Rectangle 6">
            <a:extLst>
              <a:ext uri="{FF2B5EF4-FFF2-40B4-BE49-F238E27FC236}">
                <a16:creationId xmlns:a16="http://schemas.microsoft.com/office/drawing/2014/main" id="{FC7EA3C9-5184-48DB-93B0-B6160D53D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MY" altLang="en-US" noProof="0"/>
          </a:p>
        </p:txBody>
      </p:sp>
      <p:sp>
        <p:nvSpPr>
          <p:cNvPr id="263175" name="Rectangle 7">
            <a:extLst>
              <a:ext uri="{FF2B5EF4-FFF2-40B4-BE49-F238E27FC236}">
                <a16:creationId xmlns:a16="http://schemas.microsoft.com/office/drawing/2014/main" id="{9FD068B2-2E46-4D7D-821C-D64B5709CA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6" name="Rectangle 8">
            <a:extLst>
              <a:ext uri="{FF2B5EF4-FFF2-40B4-BE49-F238E27FC236}">
                <a16:creationId xmlns:a16="http://schemas.microsoft.com/office/drawing/2014/main" id="{30451056-F381-4608-A0D3-81D730E164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263177" name="Rectangle 9">
            <a:extLst>
              <a:ext uri="{FF2B5EF4-FFF2-40B4-BE49-F238E27FC236}">
                <a16:creationId xmlns:a16="http://schemas.microsoft.com/office/drawing/2014/main" id="{197A81A2-2E3F-4AD1-AA2D-837056E960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E7E157-2D24-47E5-95A0-338FBF5A665B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D3FD-945F-4F28-A7B7-7BA244F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D3ADD-7712-4694-AD96-7E6E3120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91174-9C88-4ADD-A5F6-A59DF46C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67182-CAB4-4FA1-B65E-A8A79472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604F7-EC6A-46C5-983F-9A33F3C6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03B09-2FAE-4F4A-B1F2-475D2AECBCD7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1269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7359-26BB-4679-B28D-139294F2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9B2A3-0D0E-4EDC-B116-AA580B78E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E233-82B1-4E6A-A1F4-A88F4B20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1ECFF-CF2F-4EA9-94E9-BD744CC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CE33D-6D97-494D-8472-D1C31959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3386E-6DD8-461E-84B0-934A35F5DF2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1339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848A-E9A4-4E0B-9C84-EA2059E6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2174-B551-402E-96FD-52AD54653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D050C-402F-449B-80FC-B22AE1288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B731F-B83B-4D49-ACD8-B28128CF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7D890-E0B7-4F50-957A-CB40D7E6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B76DC-95D7-4A2D-8663-6E4F2D8E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B1549-B84C-458D-82BF-96A8EED315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957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1973-2EDC-43DE-A663-AAFB711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4A74-7EDA-46D3-85B6-7F5B01B4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218BD-61DF-4451-9B51-4FA6C3842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CA3A6-651C-4CB0-BB19-67E7ADC9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1A7E-9EC1-45E2-8573-1736F3A7C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30119-F831-4227-8B3E-C90FB141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2A844-7355-4D9C-B881-F4120201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A9282-951D-4A52-B4B4-BC58E636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4C2B2-5332-4584-96F8-BD5E34E84840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8275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250C-2F5C-4DE9-AA27-AA243EB7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77100-1DE8-4095-8793-6AC96425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E0400-8BDB-4788-BB34-1F23EDCE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CE33-D154-45F2-B9D0-36E44F5E4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651BF-149D-47E5-90AA-949720DAA3E3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80368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C7044-EEFF-43EC-858D-5CDA560B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435D0D-8D68-4D6C-BD8D-544CD243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CFB2E-4C93-408B-B64C-3EDBC17A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AB570-E4D9-407B-83A6-4A2C0F0BD468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84722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8888-690E-4CCC-B511-B63AA804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0383F-24DE-4488-8F82-4DFF34EA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FC0E0-EAFA-4E36-99DD-956AE4DC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2339-B958-4319-9806-ADC5494C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FECD-99C7-4D85-9969-B289AF0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0A93-F831-42EC-BCB0-4F55445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141F0-F36C-4A40-BCC7-91E755E48E59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26797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DAF3-9335-45D4-B1A9-AAB20DB8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28128-520F-4834-BA0E-66CA2EE72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1D66-7574-42EF-BF8E-FD15DD56D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917F-59FF-42AD-9ACD-A53A9117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30841-A9E1-4FD4-A23E-E9B9E5E3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85814-7E4B-4EB2-8981-ED13D026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1B674-A359-402F-A12E-B0BD184C4F9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1092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CB8D-3CCF-4F88-A80C-E4E317B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4D61-64FB-47EF-A235-783098D5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9A9A-55A9-4CE9-A97D-C023A478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F401-9124-4FF9-B2FA-D9BC709B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9A71-BFCC-4696-97CC-6968B565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8320-356D-46FB-B4DD-7B32F997E051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3963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F8453-F631-4A39-A984-FDB8E4A73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82E11-C2A6-42A1-81E7-7889AAFE8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17E3-3A04-4659-A762-A76013E3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2C327-B2CA-41D0-AE71-A2E9915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MY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1794-0325-411D-A44F-5403185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A719B-8C4C-46F0-BF45-FADB735175CA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4208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>
            <a:extLst>
              <a:ext uri="{FF2B5EF4-FFF2-40B4-BE49-F238E27FC236}">
                <a16:creationId xmlns:a16="http://schemas.microsoft.com/office/drawing/2014/main" id="{85AECFB5-FA86-48F4-8169-3D8BE10D9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62147" name="Rectangle 3">
              <a:extLst>
                <a:ext uri="{FF2B5EF4-FFF2-40B4-BE49-F238E27FC236}">
                  <a16:creationId xmlns:a16="http://schemas.microsoft.com/office/drawing/2014/main" id="{15115F7A-9803-462B-9D75-8158A7228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62155" name="Group 11">
              <a:extLst>
                <a:ext uri="{FF2B5EF4-FFF2-40B4-BE49-F238E27FC236}">
                  <a16:creationId xmlns:a16="http://schemas.microsoft.com/office/drawing/2014/main" id="{5F9BFE9E-1063-497B-BF05-FD2B6B3C4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>
                <a:extLst>
                  <a:ext uri="{FF2B5EF4-FFF2-40B4-BE49-F238E27FC236}">
                    <a16:creationId xmlns:a16="http://schemas.microsoft.com/office/drawing/2014/main" id="{8369DF3D-D8D7-426A-9BB9-8D4837776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2148" name="Line 4">
                <a:extLst>
                  <a:ext uri="{FF2B5EF4-FFF2-40B4-BE49-F238E27FC236}">
                    <a16:creationId xmlns:a16="http://schemas.microsoft.com/office/drawing/2014/main" id="{C8B636D1-CA2E-4EDD-BEED-A22FF8D6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MY"/>
              </a:p>
            </p:txBody>
          </p:sp>
        </p:grpSp>
      </p:grp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B9F31691-F57E-4EFC-81BB-516A291C8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C9747ECA-CE77-4129-83C8-7AA453323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A47A4E0B-2352-4457-A0C9-117E88F081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MY" altLang="en-US"/>
          </a:p>
        </p:txBody>
      </p:sp>
      <p:sp>
        <p:nvSpPr>
          <p:cNvPr id="262152" name="Rectangle 8">
            <a:extLst>
              <a:ext uri="{FF2B5EF4-FFF2-40B4-BE49-F238E27FC236}">
                <a16:creationId xmlns:a16="http://schemas.microsoft.com/office/drawing/2014/main" id="{E05E0549-52F7-4943-84C7-A079282FC9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MY" altLang="en-US"/>
          </a:p>
        </p:txBody>
      </p:sp>
      <p:sp>
        <p:nvSpPr>
          <p:cNvPr id="262153" name="Rectangle 9">
            <a:extLst>
              <a:ext uri="{FF2B5EF4-FFF2-40B4-BE49-F238E27FC236}">
                <a16:creationId xmlns:a16="http://schemas.microsoft.com/office/drawing/2014/main" id="{84D18305-0ACB-41F6-A6FA-C6FFFD3997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1A1CC28-32E2-43F2-AF6F-F9FC88A5E36B}" type="slidenum">
              <a:rPr lang="en-MY" altLang="en-US"/>
              <a:pPr/>
              <a:t>‹#›</a:t>
            </a:fld>
            <a:endParaRPr lang="en-MY" altLang="en-US"/>
          </a:p>
        </p:txBody>
      </p:sp>
      <p:sp>
        <p:nvSpPr>
          <p:cNvPr id="262154" name="Line 10">
            <a:extLst>
              <a:ext uri="{FF2B5EF4-FFF2-40B4-BE49-F238E27FC236}">
                <a16:creationId xmlns:a16="http://schemas.microsoft.com/office/drawing/2014/main" id="{621491F0-5384-4526-AF73-56C6DAA6C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BUSINESS LEADERSHIP VII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 err="1"/>
              <a:t>SPHRi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3334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FCBE-7F83-4E2A-95AF-D61853B5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271"/>
            <a:ext cx="7772400" cy="1143000"/>
          </a:xfrm>
        </p:spPr>
        <p:txBody>
          <a:bodyPr/>
          <a:lstStyle/>
          <a:p>
            <a:r>
              <a:rPr lang="en-MY" dirty="0"/>
              <a:t>Strategic Human Resources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4ADDC8-0359-4D88-B2DD-01121B5F9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7958441"/>
              </p:ext>
            </p:extLst>
          </p:nvPr>
        </p:nvGraphicFramePr>
        <p:xfrm>
          <a:off x="914400" y="1700808"/>
          <a:ext cx="76180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36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FEA01-18CA-4A74-96A1-286616BC9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Roles and Responsibilities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838271-4D55-4750-928E-DB4870A02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238" y="1988840"/>
            <a:ext cx="6752897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8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1DDB-572F-44E0-8A56-01D78845F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Modern HR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704B-5906-4C9E-82EB-2ED5BD1CA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Strategic partners – we are thinking long term business goals</a:t>
            </a:r>
          </a:p>
          <a:p>
            <a:r>
              <a:rPr lang="en-MY" dirty="0"/>
              <a:t>Operational – We cannot be strategic unless we understand the operational side of HR</a:t>
            </a:r>
          </a:p>
          <a:p>
            <a:r>
              <a:rPr lang="en-MY" dirty="0"/>
              <a:t>Administrative – We still do paper work. We monitor payroll, employee records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We are part of business plan and try to achieve the organisation’s operational goals</a:t>
            </a:r>
          </a:p>
        </p:txBody>
      </p:sp>
    </p:spTree>
    <p:extLst>
      <p:ext uri="{BB962C8B-B14F-4D97-AF65-F5344CB8AC3E}">
        <p14:creationId xmlns:p14="http://schemas.microsoft.com/office/powerpoint/2010/main" val="73645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FB6B-3B5F-4082-93D2-9269F6DF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15DB1-4B79-4591-86D6-BE11CE6B9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Strategic Partner with Functional Management</a:t>
            </a:r>
          </a:p>
          <a:p>
            <a:pPr lvl="1"/>
            <a:r>
              <a:rPr lang="en-MY" dirty="0"/>
              <a:t>Advisory, Service and Control (Traditional)</a:t>
            </a:r>
          </a:p>
          <a:p>
            <a:pPr lvl="1"/>
            <a:r>
              <a:rPr lang="en-MY" dirty="0"/>
              <a:t>Strategic, Operational, Administrative (Modern)</a:t>
            </a:r>
          </a:p>
          <a:p>
            <a:r>
              <a:rPr lang="en-MY" dirty="0"/>
              <a:t>Performance Support</a:t>
            </a:r>
          </a:p>
          <a:p>
            <a:r>
              <a:rPr lang="en-MY" dirty="0"/>
              <a:t>Ethics Officer/Ombudsman</a:t>
            </a:r>
          </a:p>
          <a:p>
            <a:r>
              <a:rPr lang="en-MY" dirty="0"/>
              <a:t>Communication Officer</a:t>
            </a:r>
          </a:p>
          <a:p>
            <a:r>
              <a:rPr lang="en-MY" dirty="0"/>
              <a:t>“Keeper of the files”</a:t>
            </a:r>
          </a:p>
        </p:txBody>
      </p:sp>
    </p:spTree>
    <p:extLst>
      <p:ext uri="{BB962C8B-B14F-4D97-AF65-F5344CB8AC3E}">
        <p14:creationId xmlns:p14="http://schemas.microsoft.com/office/powerpoint/2010/main" val="140955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2BA2E-1B46-41B3-B7FD-391E015E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as Advisory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13E5C-8E6D-459C-85F0-D119FA8EC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HR gives advice about  :</a:t>
            </a:r>
          </a:p>
          <a:p>
            <a:pPr marL="0" indent="0">
              <a:buNone/>
            </a:pPr>
            <a:endParaRPr lang="en-MY" dirty="0"/>
          </a:p>
          <a:p>
            <a:pPr lvl="1"/>
            <a:r>
              <a:rPr lang="en-MY" dirty="0"/>
              <a:t>How to train</a:t>
            </a:r>
          </a:p>
          <a:p>
            <a:pPr lvl="1"/>
            <a:r>
              <a:rPr lang="en-MY" dirty="0"/>
              <a:t>How to lead</a:t>
            </a:r>
          </a:p>
          <a:p>
            <a:pPr lvl="1"/>
            <a:r>
              <a:rPr lang="en-MY" dirty="0"/>
              <a:t>How to hire</a:t>
            </a:r>
          </a:p>
          <a:p>
            <a:pPr lvl="1"/>
            <a:r>
              <a:rPr lang="en-MY" dirty="0"/>
              <a:t>How to follow company procedure</a:t>
            </a:r>
          </a:p>
        </p:txBody>
      </p:sp>
    </p:spTree>
    <p:extLst>
      <p:ext uri="{BB962C8B-B14F-4D97-AF65-F5344CB8AC3E}">
        <p14:creationId xmlns:p14="http://schemas.microsoft.com/office/powerpoint/2010/main" val="246413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D0860-1700-43AF-8499-7FD77E67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3FDAE-C37A-4DB2-A188-CCD44D8D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We serve the needs of workers and company</a:t>
            </a:r>
          </a:p>
          <a:p>
            <a:endParaRPr lang="en-MY" dirty="0"/>
          </a:p>
          <a:p>
            <a:r>
              <a:rPr lang="en-MY" dirty="0"/>
              <a:t>We help operations in terms of what they need to accomplish</a:t>
            </a:r>
          </a:p>
          <a:p>
            <a:endParaRPr lang="en-MY" dirty="0"/>
          </a:p>
          <a:p>
            <a:r>
              <a:rPr lang="en-MY" dirty="0"/>
              <a:t>We are support function</a:t>
            </a:r>
          </a:p>
          <a:p>
            <a:endParaRPr lang="en-MY" dirty="0"/>
          </a:p>
          <a:p>
            <a:r>
              <a:rPr lang="en-MY" dirty="0"/>
              <a:t>We are cost </a:t>
            </a:r>
            <a:r>
              <a:rPr lang="en-MY" dirty="0" err="1"/>
              <a:t>centers</a:t>
            </a: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17036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3097-5B70-46D6-875F-916EF107F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B91F5-C32A-4DD1-A34A-F363B0D2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  <a:p>
            <a:r>
              <a:rPr lang="en-MY" dirty="0"/>
              <a:t>We enforce policy procedure</a:t>
            </a:r>
          </a:p>
          <a:p>
            <a:endParaRPr lang="en-MY" dirty="0"/>
          </a:p>
          <a:p>
            <a:r>
              <a:rPr lang="en-MY" dirty="0"/>
              <a:t>We are controlling in the past</a:t>
            </a:r>
          </a:p>
        </p:txBody>
      </p:sp>
    </p:spTree>
    <p:extLst>
      <p:ext uri="{BB962C8B-B14F-4D97-AF65-F5344CB8AC3E}">
        <p14:creationId xmlns:p14="http://schemas.microsoft.com/office/powerpoint/2010/main" val="2437395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785B5-D0E4-4A3D-8A71-9412D1E6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Performance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F7B67-94B1-4D05-ADAE-F20990B86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It is getting done more with less.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Performance Management</a:t>
            </a:r>
          </a:p>
          <a:p>
            <a:pPr lvl="1"/>
            <a:r>
              <a:rPr lang="en-MY" dirty="0"/>
              <a:t>Discipline</a:t>
            </a:r>
          </a:p>
          <a:p>
            <a:pPr lvl="1"/>
            <a:r>
              <a:rPr lang="en-MY" dirty="0"/>
              <a:t>Counselling</a:t>
            </a:r>
          </a:p>
          <a:p>
            <a:pPr lvl="1"/>
            <a:r>
              <a:rPr lang="en-MY" dirty="0"/>
              <a:t>Training</a:t>
            </a:r>
          </a:p>
          <a:p>
            <a:pPr lvl="1"/>
            <a:r>
              <a:rPr lang="en-MY" dirty="0"/>
              <a:t>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27380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8EC51-777E-4903-AAB8-C5168621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Performance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BAB8C-7C1E-4A1A-8EC3-62B46C274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Communicate our expectations to work</a:t>
            </a:r>
          </a:p>
          <a:p>
            <a:r>
              <a:rPr lang="en-MY" dirty="0"/>
              <a:t>Prepare them with training to do the job</a:t>
            </a:r>
          </a:p>
          <a:p>
            <a:r>
              <a:rPr lang="en-MY" dirty="0"/>
              <a:t>Follow up through – to ensure they are doing what they are told to do.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We train managers and supervisors on how to get more out of people.</a:t>
            </a:r>
          </a:p>
        </p:txBody>
      </p:sp>
    </p:spTree>
    <p:extLst>
      <p:ext uri="{BB962C8B-B14F-4D97-AF65-F5344CB8AC3E}">
        <p14:creationId xmlns:p14="http://schemas.microsoft.com/office/powerpoint/2010/main" val="2441545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3680C-117F-4087-BA79-ABD50974D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Ethics officer /Ombudsman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B5C2B-08FD-481A-8783-F62CB725A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HR is in charge of ethics in the organisation</a:t>
            </a:r>
          </a:p>
          <a:p>
            <a:r>
              <a:rPr lang="en-MY" dirty="0"/>
              <a:t>Ethical practices is different from culture to culture</a:t>
            </a:r>
          </a:p>
          <a:p>
            <a:r>
              <a:rPr lang="en-MY" dirty="0"/>
              <a:t>Code of ethics - </a:t>
            </a:r>
          </a:p>
          <a:p>
            <a:pPr marL="0" indent="0">
              <a:buNone/>
            </a:pPr>
            <a:r>
              <a:rPr lang="en-MY" dirty="0"/>
              <a:t>You do not act in a selfish manner or do things to enrich yourself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Ethics when applied for organisation depends on organisation</a:t>
            </a:r>
          </a:p>
        </p:txBody>
      </p:sp>
    </p:spTree>
    <p:extLst>
      <p:ext uri="{BB962C8B-B14F-4D97-AF65-F5344CB8AC3E}">
        <p14:creationId xmlns:p14="http://schemas.microsoft.com/office/powerpoint/2010/main" val="195673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181D-A413-4A7F-93FD-328AA020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Ombudsman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AEC52-BA80-4B4E-9D8F-89E1A7640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It is a neutral third party</a:t>
            </a:r>
          </a:p>
          <a:p>
            <a:r>
              <a:rPr lang="en-MY" dirty="0"/>
              <a:t>Investigations of any wrong doing</a:t>
            </a:r>
          </a:p>
          <a:p>
            <a:r>
              <a:rPr lang="en-MY" dirty="0"/>
              <a:t>Impartial and evaluates the situation based in merits</a:t>
            </a:r>
          </a:p>
        </p:txBody>
      </p:sp>
    </p:spTree>
    <p:extLst>
      <p:ext uri="{BB962C8B-B14F-4D97-AF65-F5344CB8AC3E}">
        <p14:creationId xmlns:p14="http://schemas.microsoft.com/office/powerpoint/2010/main" val="3032845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3A84-324C-432E-B819-901337A4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Compliance Officer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FEC78-7002-4E6E-8A54-FF3AC1D4F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Knowing local rules</a:t>
            </a:r>
          </a:p>
          <a:p>
            <a:r>
              <a:rPr lang="en-MY" dirty="0"/>
              <a:t>If the company has any problems work with government officials</a:t>
            </a:r>
          </a:p>
          <a:p>
            <a:r>
              <a:rPr lang="en-MY" dirty="0"/>
              <a:t>Working with lawyers and government officials to solve the issue.</a:t>
            </a:r>
          </a:p>
        </p:txBody>
      </p:sp>
    </p:spTree>
    <p:extLst>
      <p:ext uri="{BB962C8B-B14F-4D97-AF65-F5344CB8AC3E}">
        <p14:creationId xmlns:p14="http://schemas.microsoft.com/office/powerpoint/2010/main" val="3308867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F60C9-DE9B-48D7-B097-7CE28F1D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C35CB-1C3D-42F4-8A55-F7207FE5F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Communicate “what's going on”</a:t>
            </a:r>
          </a:p>
          <a:p>
            <a:endParaRPr lang="en-MY" dirty="0"/>
          </a:p>
          <a:p>
            <a:r>
              <a:rPr lang="en-MY" dirty="0"/>
              <a:t>HR delivers the news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3221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FCBE-7F83-4E2A-95AF-D61853B5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271"/>
            <a:ext cx="7772400" cy="1143000"/>
          </a:xfrm>
        </p:spPr>
        <p:txBody>
          <a:bodyPr/>
          <a:lstStyle/>
          <a:p>
            <a:r>
              <a:rPr lang="en-MY" dirty="0"/>
              <a:t>Strategic Human Resources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4ADDC8-0359-4D88-B2DD-01121B5F9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8083815"/>
              </p:ext>
            </p:extLst>
          </p:nvPr>
        </p:nvGraphicFramePr>
        <p:xfrm>
          <a:off x="914400" y="1700808"/>
          <a:ext cx="76180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2078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9F475-7070-4058-A0D2-D977CB0BB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models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0AF5A-1B66-4EE4-91DD-E47194102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695" y="2060848"/>
            <a:ext cx="7455105" cy="424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12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A8A85-ECCF-4907-B45E-F2361EBE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F7C25-4A27-404E-8691-01F39D568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30725"/>
          </a:xfrm>
        </p:spPr>
        <p:txBody>
          <a:bodyPr/>
          <a:lstStyle/>
          <a:p>
            <a:r>
              <a:rPr lang="en-MY" dirty="0" err="1"/>
              <a:t>Centers</a:t>
            </a:r>
            <a:r>
              <a:rPr lang="en-MY" dirty="0"/>
              <a:t> of expertise or excellence. HR specialists in areas such as staffing, compensation, training, benefits and </a:t>
            </a:r>
            <a:r>
              <a:rPr lang="en-MY" dirty="0" err="1"/>
              <a:t>labor</a:t>
            </a:r>
            <a:r>
              <a:rPr lang="en-MY" dirty="0"/>
              <a:t> relations, all offering services companywide to executives in business units on request.</a:t>
            </a:r>
          </a:p>
          <a:p>
            <a:endParaRPr lang="en-MY" dirty="0"/>
          </a:p>
          <a:p>
            <a:r>
              <a:rPr lang="en-MY" dirty="0"/>
              <a:t>Service </a:t>
            </a:r>
            <a:r>
              <a:rPr lang="en-MY" dirty="0" err="1"/>
              <a:t>centers</a:t>
            </a:r>
            <a:r>
              <a:rPr lang="en-MY" dirty="0"/>
              <a:t>. A central unit for HR-related administrative and transactional tasks that employees, retirees and business-unit managers access through online portals and phones.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13917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ACA2-FDBB-4434-908B-67EE9610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C7932-803F-4011-B36D-CAC10F0BE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Business partners. HR staff members who work directly with business-unit managers in strategic roles. For example, they might discuss and create succession plans and compensation programs with business unit leaders.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4149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FCBE-7F83-4E2A-95AF-D61853B5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271"/>
            <a:ext cx="7772400" cy="1143000"/>
          </a:xfrm>
        </p:spPr>
        <p:txBody>
          <a:bodyPr/>
          <a:lstStyle/>
          <a:p>
            <a:r>
              <a:rPr lang="en-MY" dirty="0"/>
              <a:t>Strategic Human Resources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4ADDC8-0359-4D88-B2DD-01121B5F9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9484543"/>
              </p:ext>
            </p:extLst>
          </p:nvPr>
        </p:nvGraphicFramePr>
        <p:xfrm>
          <a:off x="914400" y="1700808"/>
          <a:ext cx="76180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1758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5F8E-8D2A-4F8D-BB5A-C6F5EC40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Mergers and Acquisitions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6349D-CCDF-45F0-8405-56C19D1E2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Mergers and acquisitions (M&amp;A) is the dominant mode of growth for firms seeking competitive advantage in an increasingly complex and global business economy. </a:t>
            </a:r>
          </a:p>
        </p:txBody>
      </p:sp>
    </p:spTree>
    <p:extLst>
      <p:ext uri="{BB962C8B-B14F-4D97-AF65-F5344CB8AC3E}">
        <p14:creationId xmlns:p14="http://schemas.microsoft.com/office/powerpoint/2010/main" val="1760008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1F86-5072-46DC-BB7F-FEEAB8BA5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Global M&amp;A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7F20C6-6323-4BA5-A0DA-AA921B421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02" y="1700808"/>
            <a:ext cx="735580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05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773B-00B7-4452-872C-045C7D45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Overcapacity M&amp;A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DD625-4045-4532-A345-8C8A40B8EA99}"/>
              </a:ext>
            </a:extLst>
          </p:cNvPr>
          <p:cNvSpPr txBox="1"/>
          <p:nvPr/>
        </p:nvSpPr>
        <p:spPr>
          <a:xfrm>
            <a:off x="685800" y="1609375"/>
            <a:ext cx="77724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It occurs when an acquiring company seeks to eliminate excess capacity to create a more efficient corporation. In effect, the acquiring company’s strategic goal is to achieve economies of scale in order to gain market share, doing so in part by eliminating human resources</a:t>
            </a:r>
          </a:p>
          <a:p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For example :</a:t>
            </a:r>
          </a:p>
          <a:p>
            <a:r>
              <a:rPr lang="en-US" sz="2800" dirty="0">
                <a:latin typeface="+mn-lt"/>
              </a:rPr>
              <a:t>1. British</a:t>
            </a:r>
            <a:r>
              <a:rPr lang="en-MY" sz="2800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Petroleum’s acquisition of Amoco</a:t>
            </a:r>
          </a:p>
          <a:p>
            <a:r>
              <a:rPr lang="en-US" sz="2800" dirty="0">
                <a:latin typeface="+mn-lt"/>
              </a:rPr>
              <a:t>2. Daimler’s acquisition of Chrysler</a:t>
            </a:r>
            <a:endParaRPr lang="en-MY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4632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0AE9-0B3B-45C4-A458-AB90F2D0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Geographic roll-up M&amp;A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45988-1245-4638-A41A-524EAF49D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ffectLst/>
                <a:latin typeface="+mn-lt"/>
                <a:ea typeface="Calibri" panose="020F0502020204030204" pitchFamily="34" charset="0"/>
              </a:rPr>
              <a:t>It takes place when companies seek to expand geographically, often with operating units remaining at the local level.</a:t>
            </a:r>
          </a:p>
          <a:p>
            <a:r>
              <a:rPr lang="en-US" sz="2800" dirty="0">
                <a:effectLst/>
                <a:latin typeface="+mn-lt"/>
                <a:ea typeface="Calibri" panose="020F0502020204030204" pitchFamily="34" charset="0"/>
              </a:rPr>
              <a:t> In many instances, large companies acquire smaller companies that they try to keep intact and therefore these firms tend to retain local managers. </a:t>
            </a:r>
          </a:p>
          <a:p>
            <a:r>
              <a:rPr lang="en-US" sz="2800" dirty="0">
                <a:effectLst/>
                <a:latin typeface="+mn-lt"/>
                <a:ea typeface="Calibri" panose="020F0502020204030204" pitchFamily="34" charset="0"/>
              </a:rPr>
              <a:t>These types of M&amp;As are common in the banking sector</a:t>
            </a:r>
            <a:endParaRPr lang="en-MY" sz="2800" dirty="0">
              <a:latin typeface="+mn-lt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27992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5A73D-A7BD-475A-B746-742BD4D0F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Product or market extension M&amp;A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D4891-7640-435F-A188-D8FB4C3BD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10" y="1556792"/>
            <a:ext cx="8716089" cy="4680520"/>
          </a:xfrm>
        </p:spPr>
        <p:txBody>
          <a:bodyPr/>
          <a:lstStyle/>
          <a:p>
            <a:r>
              <a:rPr lang="en-US" sz="2600" dirty="0">
                <a:latin typeface="+mn-lt"/>
              </a:rPr>
              <a:t>It involves expanding product lines or expanding geographically across borders. This type of M&amp;A occurs</a:t>
            </a:r>
          </a:p>
          <a:p>
            <a:pPr lvl="1"/>
            <a:r>
              <a:rPr lang="en-US" sz="2400" dirty="0">
                <a:latin typeface="+mn-lt"/>
              </a:rPr>
              <a:t> when the acquiring and acquired companies are functionally related in production and/or distribution but sell products that do not compete directly with one another</a:t>
            </a:r>
          </a:p>
          <a:p>
            <a:pPr lvl="1"/>
            <a:r>
              <a:rPr lang="en-US" sz="2400" dirty="0">
                <a:latin typeface="+mn-lt"/>
              </a:rPr>
              <a:t> when a company seeks to diversify geographically, such as when two companies manufacture the same product, yet sell it in different markets. </a:t>
            </a:r>
          </a:p>
          <a:p>
            <a:r>
              <a:rPr lang="en-US" sz="2600" dirty="0">
                <a:latin typeface="+mn-lt"/>
              </a:rPr>
              <a:t>In effect, in this type of M&amp;A, firms seek to achieve long-term strategic goals by investing in less saturated markets – often doing so to obtain economies of scale necessary for global competition.</a:t>
            </a:r>
            <a:endParaRPr lang="en-MY" sz="2600" dirty="0">
              <a:latin typeface="+mn-lt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73795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391BE-C09A-4915-8BAA-29A74C5C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M&amp;A as a substitute for R&amp;D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3150A-ECD3-49ED-991C-267D04729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It occurs when acquisitions are used as a means of gaining access to new R&amp;D knowledge or technological capabilities by acquiring innovative firms rather than producing the knowledge in-house. Acquiring firms in this type of M&amp;A tend to be larger than the acquired firm, and sometimes have significant practical merger.</a:t>
            </a:r>
          </a:p>
        </p:txBody>
      </p:sp>
    </p:spTree>
    <p:extLst>
      <p:ext uri="{BB962C8B-B14F-4D97-AF65-F5344CB8AC3E}">
        <p14:creationId xmlns:p14="http://schemas.microsoft.com/office/powerpoint/2010/main" val="2712783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BB05-DD24-414A-BA28-E6C7D1DB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M&amp;A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E9DCF0-940D-4188-BD7D-3BBC7A3FF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87" y="1772816"/>
            <a:ext cx="7554043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07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AAAE-9561-428E-899E-2E4867F66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Phases of Merger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4C857-5586-41A2-BE30-3C8B37E04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7" y="1700808"/>
            <a:ext cx="766338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7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1F49-1C00-4953-A1D6-B6CFA0929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Due Diligence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C85C8-A40F-4B7D-A2ED-DFF9C8FD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72" y="1772816"/>
            <a:ext cx="6439222" cy="432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51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FCBE-7F83-4E2A-95AF-D61853B5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271"/>
            <a:ext cx="7772400" cy="1143000"/>
          </a:xfrm>
        </p:spPr>
        <p:txBody>
          <a:bodyPr/>
          <a:lstStyle/>
          <a:p>
            <a:r>
              <a:rPr lang="en-MY" dirty="0"/>
              <a:t>Strategic Human Resources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4ADDC8-0359-4D88-B2DD-01121B5F9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5628944"/>
              </p:ext>
            </p:extLst>
          </p:nvPr>
        </p:nvGraphicFramePr>
        <p:xfrm>
          <a:off x="914400" y="1700808"/>
          <a:ext cx="76180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9044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34628-9A78-46A9-9668-8E139918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Merging Cultures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DC0069-FE7C-44E6-B168-184365041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16" y="1844824"/>
            <a:ext cx="8122096" cy="431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63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AB1E-CF70-4881-A00B-7D752C7B5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Hostile Takeover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AD712-6893-4165-AB51-9F1BEA8E1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When one company takes over another company and the second company which was acquired is fighting and resisting the first company.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Example : AOL and Time Warner,</a:t>
            </a:r>
          </a:p>
          <a:p>
            <a:pPr marL="0" indent="0">
              <a:buNone/>
            </a:pPr>
            <a:r>
              <a:rPr lang="en-MY" dirty="0"/>
              <a:t>L&amp;T and Mindtree</a:t>
            </a:r>
          </a:p>
        </p:txBody>
      </p:sp>
    </p:spTree>
    <p:extLst>
      <p:ext uri="{BB962C8B-B14F-4D97-AF65-F5344CB8AC3E}">
        <p14:creationId xmlns:p14="http://schemas.microsoft.com/office/powerpoint/2010/main" val="1039182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C5F9-060F-48CB-BFF3-B64F8CE79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Joint Ventures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A8C14-2EDA-4AC8-8370-EF32A9784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978080" cy="4979987"/>
          </a:xfrm>
        </p:spPr>
        <p:txBody>
          <a:bodyPr/>
          <a:lstStyle/>
          <a:p>
            <a:r>
              <a:rPr lang="en-MY" sz="2400" dirty="0"/>
              <a:t>The companies decide to partner up together or work together on a project</a:t>
            </a:r>
          </a:p>
          <a:p>
            <a:endParaRPr lang="en-MY" sz="2400" dirty="0"/>
          </a:p>
          <a:p>
            <a:r>
              <a:rPr lang="en-MY" sz="2400" dirty="0"/>
              <a:t>Neither of them are selling stock to one another.</a:t>
            </a:r>
          </a:p>
          <a:p>
            <a:endParaRPr lang="en-MY" sz="2400" dirty="0"/>
          </a:p>
          <a:p>
            <a:r>
              <a:rPr lang="en-MY" sz="2400" dirty="0"/>
              <a:t>They are not permanent partners owning each other like M&amp;A.</a:t>
            </a:r>
          </a:p>
          <a:p>
            <a:endParaRPr lang="en-MY" sz="2400" dirty="0"/>
          </a:p>
          <a:p>
            <a:r>
              <a:rPr lang="en-MY" sz="2400" dirty="0"/>
              <a:t>They may share revenue, they may share costs for that project.</a:t>
            </a:r>
          </a:p>
          <a:p>
            <a:endParaRPr lang="en-MY" sz="2400" dirty="0"/>
          </a:p>
          <a:p>
            <a:r>
              <a:rPr lang="en-MY" sz="2400" dirty="0"/>
              <a:t>They are not losing their individual corporate identities</a:t>
            </a:r>
          </a:p>
        </p:txBody>
      </p:sp>
    </p:spTree>
    <p:extLst>
      <p:ext uri="{BB962C8B-B14F-4D97-AF65-F5344CB8AC3E}">
        <p14:creationId xmlns:p14="http://schemas.microsoft.com/office/powerpoint/2010/main" val="1033419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FCBE-7F83-4E2A-95AF-D61853B5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5271"/>
            <a:ext cx="7772400" cy="1143000"/>
          </a:xfrm>
        </p:spPr>
        <p:txBody>
          <a:bodyPr/>
          <a:lstStyle/>
          <a:p>
            <a:r>
              <a:rPr lang="en-MY" dirty="0"/>
              <a:t>Strategic Human Resources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4ADDC8-0359-4D88-B2DD-01121B5F91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0224771"/>
              </p:ext>
            </p:extLst>
          </p:nvPr>
        </p:nvGraphicFramePr>
        <p:xfrm>
          <a:off x="914400" y="1700808"/>
          <a:ext cx="761804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1193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935E-7318-4CDA-B5D5-8FCD56EC4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HR competency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ACA4B-DDA8-4EC0-8208-DFCBBBA7D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16832"/>
            <a:ext cx="6480720" cy="459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63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FC05D-F7A4-449C-94A5-34ECDC58E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D46F2-DE49-4B95-99CE-89BE4B29A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48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364578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tf10203777</Template>
  <TotalTime>2264</TotalTime>
  <Words>988</Words>
  <Application>Microsoft Office PowerPoint</Application>
  <PresentationFormat>On-screen Show (4:3)</PresentationFormat>
  <Paragraphs>149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Times New Roman</vt:lpstr>
      <vt:lpstr>Wingdings</vt:lpstr>
      <vt:lpstr>Office Theme</vt:lpstr>
      <vt:lpstr>BUSINESS LEADERSHIP VII</vt:lpstr>
      <vt:lpstr>Strategic Human Resources</vt:lpstr>
      <vt:lpstr>HR Roles and Responsibilities</vt:lpstr>
      <vt:lpstr>Modern HR roles</vt:lpstr>
      <vt:lpstr>HR Roles</vt:lpstr>
      <vt:lpstr>HR as Advisory role</vt:lpstr>
      <vt:lpstr>Service</vt:lpstr>
      <vt:lpstr>Control</vt:lpstr>
      <vt:lpstr>Performance Support</vt:lpstr>
      <vt:lpstr>Performance Management</vt:lpstr>
      <vt:lpstr>Ethics officer /Ombudsman</vt:lpstr>
      <vt:lpstr>Ombudsman</vt:lpstr>
      <vt:lpstr>Compliance Officer</vt:lpstr>
      <vt:lpstr>Communications</vt:lpstr>
      <vt:lpstr>Strategic Human Resources</vt:lpstr>
      <vt:lpstr>HR models</vt:lpstr>
      <vt:lpstr>HR models</vt:lpstr>
      <vt:lpstr>HR models</vt:lpstr>
      <vt:lpstr>Strategic Human Resources</vt:lpstr>
      <vt:lpstr>Mergers and Acquisitions </vt:lpstr>
      <vt:lpstr>Global M&amp;A </vt:lpstr>
      <vt:lpstr>Overcapacity M&amp;A</vt:lpstr>
      <vt:lpstr>Geographic roll-up M&amp;A</vt:lpstr>
      <vt:lpstr>Product or market extension M&amp;A</vt:lpstr>
      <vt:lpstr>M&amp;A as a substitute for R&amp;D</vt:lpstr>
      <vt:lpstr>M&amp;A Process</vt:lpstr>
      <vt:lpstr>Phases of Merger</vt:lpstr>
      <vt:lpstr>HR Due Diligence</vt:lpstr>
      <vt:lpstr>Strategic Human Resources</vt:lpstr>
      <vt:lpstr>Merging Cultures</vt:lpstr>
      <vt:lpstr>Hostile Takeover</vt:lpstr>
      <vt:lpstr>Joint Ventures</vt:lpstr>
      <vt:lpstr>Strategic Human Resources</vt:lpstr>
      <vt:lpstr>HR competency model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Venkatesan Muraledharan</dc:creator>
  <cp:keywords/>
  <dc:description/>
  <cp:lastModifiedBy>Venkatesan Muraledharan</cp:lastModifiedBy>
  <cp:revision>64</cp:revision>
  <cp:lastPrinted>1601-01-01T00:00:00Z</cp:lastPrinted>
  <dcterms:created xsi:type="dcterms:W3CDTF">2020-07-09T15:12:46Z</dcterms:created>
  <dcterms:modified xsi:type="dcterms:W3CDTF">2021-02-16T09:54:11Z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