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s/slide98.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6"/>
  </p:notesMasterIdLst>
  <p:handoutMasterIdLst>
    <p:handoutMasterId r:id="rId107"/>
  </p:handoutMasterIdLst>
  <p:sldIdLst>
    <p:sldId id="256" r:id="rId2"/>
    <p:sldId id="542" r:id="rId3"/>
    <p:sldId id="543" r:id="rId4"/>
    <p:sldId id="544" r:id="rId5"/>
    <p:sldId id="545" r:id="rId6"/>
    <p:sldId id="546" r:id="rId7"/>
    <p:sldId id="547" r:id="rId8"/>
    <p:sldId id="548" r:id="rId9"/>
    <p:sldId id="549" r:id="rId10"/>
    <p:sldId id="550" r:id="rId11"/>
    <p:sldId id="551" r:id="rId12"/>
    <p:sldId id="552" r:id="rId13"/>
    <p:sldId id="553" r:id="rId14"/>
    <p:sldId id="554" r:id="rId15"/>
    <p:sldId id="555" r:id="rId16"/>
    <p:sldId id="556" r:id="rId17"/>
    <p:sldId id="557" r:id="rId18"/>
    <p:sldId id="558" r:id="rId19"/>
    <p:sldId id="559" r:id="rId20"/>
    <p:sldId id="560" r:id="rId21"/>
    <p:sldId id="491" r:id="rId22"/>
    <p:sldId id="258" r:id="rId23"/>
    <p:sldId id="260" r:id="rId24"/>
    <p:sldId id="458" r:id="rId25"/>
    <p:sldId id="264" r:id="rId26"/>
    <p:sldId id="377" r:id="rId27"/>
    <p:sldId id="506" r:id="rId28"/>
    <p:sldId id="507" r:id="rId29"/>
    <p:sldId id="508" r:id="rId30"/>
    <p:sldId id="381" r:id="rId31"/>
    <p:sldId id="459" r:id="rId32"/>
    <p:sldId id="265" r:id="rId33"/>
    <p:sldId id="382" r:id="rId34"/>
    <p:sldId id="383" r:id="rId35"/>
    <p:sldId id="384" r:id="rId36"/>
    <p:sldId id="385" r:id="rId37"/>
    <p:sldId id="462" r:id="rId38"/>
    <p:sldId id="425" r:id="rId39"/>
    <p:sldId id="268" r:id="rId40"/>
    <p:sldId id="437" r:id="rId41"/>
    <p:sldId id="438" r:id="rId42"/>
    <p:sldId id="439" r:id="rId43"/>
    <p:sldId id="472" r:id="rId44"/>
    <p:sldId id="430" r:id="rId45"/>
    <p:sldId id="431" r:id="rId46"/>
    <p:sldId id="432" r:id="rId47"/>
    <p:sldId id="433" r:id="rId48"/>
    <p:sldId id="434" r:id="rId49"/>
    <p:sldId id="440" r:id="rId50"/>
    <p:sldId id="445" r:id="rId51"/>
    <p:sldId id="446" r:id="rId52"/>
    <p:sldId id="456" r:id="rId53"/>
    <p:sldId id="457" r:id="rId54"/>
    <p:sldId id="463" r:id="rId55"/>
    <p:sldId id="447" r:id="rId56"/>
    <p:sldId id="448" r:id="rId57"/>
    <p:sldId id="262" r:id="rId58"/>
    <p:sldId id="449" r:id="rId59"/>
    <p:sldId id="450" r:id="rId60"/>
    <p:sldId id="451" r:id="rId61"/>
    <p:sldId id="452" r:id="rId62"/>
    <p:sldId id="471" r:id="rId63"/>
    <p:sldId id="435" r:id="rId64"/>
    <p:sldId id="436" r:id="rId65"/>
    <p:sldId id="441" r:id="rId66"/>
    <p:sldId id="442" r:id="rId67"/>
    <p:sldId id="443" r:id="rId68"/>
    <p:sldId id="444" r:id="rId69"/>
    <p:sldId id="561" r:id="rId70"/>
    <p:sldId id="562" r:id="rId71"/>
    <p:sldId id="563" r:id="rId72"/>
    <p:sldId id="564" r:id="rId73"/>
    <p:sldId id="565" r:id="rId74"/>
    <p:sldId id="566" r:id="rId75"/>
    <p:sldId id="567" r:id="rId76"/>
    <p:sldId id="568" r:id="rId77"/>
    <p:sldId id="569" r:id="rId78"/>
    <p:sldId id="570" r:id="rId79"/>
    <p:sldId id="571" r:id="rId80"/>
    <p:sldId id="572" r:id="rId81"/>
    <p:sldId id="573" r:id="rId82"/>
    <p:sldId id="574" r:id="rId83"/>
    <p:sldId id="575" r:id="rId84"/>
    <p:sldId id="576" r:id="rId85"/>
    <p:sldId id="577" r:id="rId86"/>
    <p:sldId id="578" r:id="rId87"/>
    <p:sldId id="579" r:id="rId88"/>
    <p:sldId id="580" r:id="rId89"/>
    <p:sldId id="581" r:id="rId90"/>
    <p:sldId id="582" r:id="rId91"/>
    <p:sldId id="583" r:id="rId92"/>
    <p:sldId id="584" r:id="rId93"/>
    <p:sldId id="585" r:id="rId94"/>
    <p:sldId id="586" r:id="rId95"/>
    <p:sldId id="587" r:id="rId96"/>
    <p:sldId id="588" r:id="rId97"/>
    <p:sldId id="589" r:id="rId98"/>
    <p:sldId id="590" r:id="rId99"/>
    <p:sldId id="591" r:id="rId100"/>
    <p:sldId id="592" r:id="rId101"/>
    <p:sldId id="593" r:id="rId102"/>
    <p:sldId id="594" r:id="rId103"/>
    <p:sldId id="595" r:id="rId104"/>
    <p:sldId id="541"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2B1C702E-7D1F-4154-B281-CEF620E93556}" type="presOf" srcId="{6045ACAC-5E4F-4F21-A66B-AB5CDA262068}" destId="{C30047F0-DB09-4604-AC54-FC0221E4A689}"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F8DB5FCE-6877-496E-8F8D-E2F3293FF832}" type="presOf" srcId="{62CB3C78-1DA1-4746-BD0D-6B96A3CEA09A}" destId="{C8CBCA26-9D20-4838-B1F9-53234775E96B}"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EE112C3C-2A86-4361-AC61-8A4C297BB92B}"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A7A25658-1C27-4281-BE7F-4BFE080A88B6}" type="presOf" srcId="{0665DC02-B792-4630-A897-0DA290FA588A}" destId="{24D32922-BF99-4CE5-821E-A240C3092535}" srcOrd="0" destOrd="0" presId="urn:microsoft.com/office/officeart/2005/8/layout/vList2"/>
    <dgm:cxn modelId="{54FAD8B8-740A-4CF4-8DBC-2C179175253F}"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A4D0210A-C15B-4A61-982C-AABAE87371A6}" type="presOf" srcId="{F5553F49-200C-429E-B2FE-66F02FAE90B4}" destId="{D48A0430-83D5-4B19-8536-50A19B29FA93}"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8A465AF4-630B-4D57-88D9-E3AA3BEE91F5}" type="presOf" srcId="{9FF9C588-5AC7-4213-AC10-D7BF2859CFD7}" destId="{02733F7B-8381-46B4-A62D-60C94EF49351}" srcOrd="0" destOrd="0" presId="urn:microsoft.com/office/officeart/2005/8/layout/vList2"/>
    <dgm:cxn modelId="{FC78A735-D578-40E3-9E0C-469ED68BD034}" type="presParOf" srcId="{CC8763B3-4621-4666-B669-3C5BA2A30DBE}" destId="{D48A0430-83D5-4B19-8536-50A19B29FA93}" srcOrd="0" destOrd="0" presId="urn:microsoft.com/office/officeart/2005/8/layout/vList2"/>
    <dgm:cxn modelId="{C196A57E-047C-4925-9C49-4F48352F412A}" type="presParOf" srcId="{CC8763B3-4621-4666-B669-3C5BA2A30DBE}" destId="{AA8BFF40-B5CF-4042-A2B1-48878B1DC651}" srcOrd="1" destOrd="0" presId="urn:microsoft.com/office/officeart/2005/8/layout/vList2"/>
    <dgm:cxn modelId="{7524575A-5956-4D0B-AFD3-B11F3582DF86}" type="presParOf" srcId="{CC8763B3-4621-4666-B669-3C5BA2A30DBE}" destId="{02733F7B-8381-46B4-A62D-60C94EF49351}" srcOrd="2" destOrd="0" presId="urn:microsoft.com/office/officeart/2005/8/layout/vList2"/>
    <dgm:cxn modelId="{C6AF43CB-D59B-42B5-BDC9-8A1CEBC3F7BC}" type="presParOf" srcId="{CC8763B3-4621-4666-B669-3C5BA2A30DBE}" destId="{D11942FF-04E3-49E6-B922-9EFB2DC49F41}" srcOrd="3" destOrd="0" presId="urn:microsoft.com/office/officeart/2005/8/layout/vList2"/>
    <dgm:cxn modelId="{A7FA757C-7446-434A-9065-875F72A6E4FE}" type="presParOf" srcId="{CC8763B3-4621-4666-B669-3C5BA2A30DBE}" destId="{C8CBCA26-9D20-4838-B1F9-53234775E96B}" srcOrd="4" destOrd="0" presId="urn:microsoft.com/office/officeart/2005/8/layout/vList2"/>
    <dgm:cxn modelId="{9D1F38E8-26B9-4AA3-850E-69CEFBF3A947}" type="presParOf" srcId="{CC8763B3-4621-4666-B669-3C5BA2A30DBE}" destId="{671B3283-BB64-487F-AB90-C94002C94229}" srcOrd="5" destOrd="0" presId="urn:microsoft.com/office/officeart/2005/8/layout/vList2"/>
    <dgm:cxn modelId="{9BEF34E5-B66F-429F-9B89-996446174A67}" type="presParOf" srcId="{CC8763B3-4621-4666-B669-3C5BA2A30DBE}" destId="{C30047F0-DB09-4604-AC54-FC0221E4A689}" srcOrd="6" destOrd="0" presId="urn:microsoft.com/office/officeart/2005/8/layout/vList2"/>
    <dgm:cxn modelId="{2C50BDE4-FDD4-4590-9CC6-9B16C9EDA6D2}" type="presParOf" srcId="{CC8763B3-4621-4666-B669-3C5BA2A30DBE}" destId="{130EF046-02F9-4526-B16D-075FE651A93E}" srcOrd="7" destOrd="0" presId="urn:microsoft.com/office/officeart/2005/8/layout/vList2"/>
    <dgm:cxn modelId="{4BE1AE58-AD39-4740-9A0C-85B016BFCD26}" type="presParOf" srcId="{CC8763B3-4621-4666-B669-3C5BA2A30DBE}" destId="{F209ACB3-3444-40CC-BCCA-513ABA9ADB86}" srcOrd="8" destOrd="0" presId="urn:microsoft.com/office/officeart/2005/8/layout/vList2"/>
    <dgm:cxn modelId="{0CDF53FA-70F4-4C82-94DC-70D081E8656F}" type="presParOf" srcId="{CC8763B3-4621-4666-B669-3C5BA2A30DBE}" destId="{3021E19B-D6F7-4D3A-9633-E49336FDC5DD}" srcOrd="9" destOrd="0" presId="urn:microsoft.com/office/officeart/2005/8/layout/vList2"/>
    <dgm:cxn modelId="{56EBFEB7-5A9C-42A9-80A5-21EC6C27F9D8}"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E19FCA09-8534-431E-A970-A38BD10C4F01}"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ABA5EB94-3D82-49E9-809B-0A73C9B5C4A3}" type="presOf" srcId="{62CB3C78-1DA1-4746-BD0D-6B96A3CEA09A}" destId="{C8CBCA26-9D20-4838-B1F9-53234775E96B}" srcOrd="0" destOrd="0" presId="urn:microsoft.com/office/officeart/2005/8/layout/vList2"/>
    <dgm:cxn modelId="{D5DDB8E4-1436-423F-8BCA-9FDCFEB3438B}"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08BF684-8D2E-4E07-A73C-53725026420D}" type="presOf" srcId="{F5553F49-200C-429E-B2FE-66F02FAE90B4}" destId="{D48A0430-83D5-4B19-8536-50A19B29FA93}"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218DE867-1F7A-4228-B27C-525F45730158}" type="presOf" srcId="{0665DC02-B792-4630-A897-0DA290FA588A}" destId="{24D32922-BF99-4CE5-821E-A240C3092535}" srcOrd="0" destOrd="0" presId="urn:microsoft.com/office/officeart/2005/8/layout/vList2"/>
    <dgm:cxn modelId="{DC9EDD28-33F2-4B97-944C-8913B2C97343}"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9C7CF844-F47E-4592-9F83-BB08D8EAEF01}" type="presOf" srcId="{0ED06F71-722D-4D98-8A78-76B9D17B094B}" destId="{F209ACB3-3444-40CC-BCCA-513ABA9ADB86}" srcOrd="0" destOrd="0" presId="urn:microsoft.com/office/officeart/2005/8/layout/vList2"/>
    <dgm:cxn modelId="{73F47CAC-F6FD-493E-B9AD-64EA82D17BE7}" type="presParOf" srcId="{CC8763B3-4621-4666-B669-3C5BA2A30DBE}" destId="{D48A0430-83D5-4B19-8536-50A19B29FA93}" srcOrd="0" destOrd="0" presId="urn:microsoft.com/office/officeart/2005/8/layout/vList2"/>
    <dgm:cxn modelId="{B5DD78C6-7AB7-49BD-9C53-F56C07E0BA17}" type="presParOf" srcId="{CC8763B3-4621-4666-B669-3C5BA2A30DBE}" destId="{AA8BFF40-B5CF-4042-A2B1-48878B1DC651}" srcOrd="1" destOrd="0" presId="urn:microsoft.com/office/officeart/2005/8/layout/vList2"/>
    <dgm:cxn modelId="{6AE6265E-6934-4E3A-AC5E-DC55F5BA3E91}" type="presParOf" srcId="{CC8763B3-4621-4666-B669-3C5BA2A30DBE}" destId="{02733F7B-8381-46B4-A62D-60C94EF49351}" srcOrd="2" destOrd="0" presId="urn:microsoft.com/office/officeart/2005/8/layout/vList2"/>
    <dgm:cxn modelId="{D294AE11-83A2-46CC-8922-5BE9B175D400}" type="presParOf" srcId="{CC8763B3-4621-4666-B669-3C5BA2A30DBE}" destId="{D11942FF-04E3-49E6-B922-9EFB2DC49F41}" srcOrd="3" destOrd="0" presId="urn:microsoft.com/office/officeart/2005/8/layout/vList2"/>
    <dgm:cxn modelId="{5DC665B0-C26E-4D02-9832-78070758CFC4}" type="presParOf" srcId="{CC8763B3-4621-4666-B669-3C5BA2A30DBE}" destId="{C8CBCA26-9D20-4838-B1F9-53234775E96B}" srcOrd="4" destOrd="0" presId="urn:microsoft.com/office/officeart/2005/8/layout/vList2"/>
    <dgm:cxn modelId="{C7CF5F76-74A1-40CE-8A6B-CB13E639AB7D}" type="presParOf" srcId="{CC8763B3-4621-4666-B669-3C5BA2A30DBE}" destId="{671B3283-BB64-487F-AB90-C94002C94229}" srcOrd="5" destOrd="0" presId="urn:microsoft.com/office/officeart/2005/8/layout/vList2"/>
    <dgm:cxn modelId="{15EDD749-3AF3-4817-909B-213C39A4DD36}" type="presParOf" srcId="{CC8763B3-4621-4666-B669-3C5BA2A30DBE}" destId="{C30047F0-DB09-4604-AC54-FC0221E4A689}" srcOrd="6" destOrd="0" presId="urn:microsoft.com/office/officeart/2005/8/layout/vList2"/>
    <dgm:cxn modelId="{F1117E8B-7FCC-4992-BE1C-4FA9B63E8964}" type="presParOf" srcId="{CC8763B3-4621-4666-B669-3C5BA2A30DBE}" destId="{130EF046-02F9-4526-B16D-075FE651A93E}" srcOrd="7" destOrd="0" presId="urn:microsoft.com/office/officeart/2005/8/layout/vList2"/>
    <dgm:cxn modelId="{E7F61F8F-10D3-4347-9E35-2B4E8AD328AE}" type="presParOf" srcId="{CC8763B3-4621-4666-B669-3C5BA2A30DBE}" destId="{F209ACB3-3444-40CC-BCCA-513ABA9ADB86}" srcOrd="8" destOrd="0" presId="urn:microsoft.com/office/officeart/2005/8/layout/vList2"/>
    <dgm:cxn modelId="{95DDF135-EFEB-4A3B-9C14-4014513C589F}" type="presParOf" srcId="{CC8763B3-4621-4666-B669-3C5BA2A30DBE}" destId="{3021E19B-D6F7-4D3A-9633-E49336FDC5DD}" srcOrd="9" destOrd="0" presId="urn:microsoft.com/office/officeart/2005/8/layout/vList2"/>
    <dgm:cxn modelId="{5173BBFC-1765-4C1F-948E-F8EFB8547FF2}"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t>
        <a:bodyPr/>
        <a:lstStyle/>
        <a:p>
          <a:endParaRPr lang="en-US"/>
        </a:p>
      </dgm:t>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2B388C3F-36A9-4CA0-B4B2-9895A84B77C3}" type="presOf" srcId="{7971EA1D-5559-4832-AE87-7DA27032A53B}" destId="{F2661D8E-CA17-4439-82D7-B9DD64BE4ADF}"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ABAEC25-1977-40CB-B830-81D7B8FE823B}" srcId="{703D4D02-5513-427D-B6E9-B2E187EE0C3A}" destId="{ADAF1A01-5341-48F9-8315-3A9554A8C384}" srcOrd="3" destOrd="0" parTransId="{E4F85302-7591-4D15-A09A-8CAD0710F065}" sibTransId="{D22F8934-BA89-46AA-B9B4-CC0C9FB96E40}"/>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CDA3F14-0AC8-4AFE-B46A-068E82C7BC1B}" type="presOf" srcId="{ADAF1A01-5341-48F9-8315-3A9554A8C384}" destId="{1E669610-8FC2-45B8-9B88-AA39EB12EF8C}"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t>
        <a:bodyPr/>
        <a:lstStyle/>
        <a:p>
          <a:endParaRPr lang="en-US"/>
        </a:p>
      </dgm:t>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2B388C3F-36A9-4CA0-B4B2-9895A84B77C3}" type="presOf" srcId="{7971EA1D-5559-4832-AE87-7DA27032A53B}" destId="{F2661D8E-CA17-4439-82D7-B9DD64BE4ADF}"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5E29309-6CAE-4108-B601-1E8119431E93}" srcId="{703D4D02-5513-427D-B6E9-B2E187EE0C3A}" destId="{FA7FC8F1-6622-4253-ABA4-D64F347B5561}" srcOrd="3" destOrd="0" parTransId="{17B70FED-0D4F-4650-85B8-69AC4E4DC100}" sibTransId="{151E8AFD-2243-43E8-9CEF-69C9B22FC69D}"/>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t>
        <a:bodyPr/>
        <a:lstStyle/>
        <a:p>
          <a:endParaRPr lang="en-US"/>
        </a:p>
      </dgm:t>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t>
        <a:bodyPr/>
        <a:lstStyle/>
        <a:p>
          <a:endParaRPr lang="en-US"/>
        </a:p>
      </dgm:t>
    </dgm:pt>
  </dgm:ptLst>
  <dgm:cxnLst>
    <dgm:cxn modelId="{2B388C3F-36A9-4CA0-B4B2-9895A84B77C3}" type="presOf" srcId="{7971EA1D-5559-4832-AE87-7DA27032A53B}" destId="{F2661D8E-CA17-4439-82D7-B9DD64BE4ADF}"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238C07DB-2016-478E-9E0D-BE321C36A916}" type="presOf" srcId="{12DF0A5D-5546-462E-9928-8F481ADB88B3}" destId="{AD8AA1B4-EEDD-4C69-94F3-D0F0A1CEEF71}"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a:ln>
          <a:noFill/>
        </a:ln>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8A4E5AD3-39FD-42A7-BC54-FC2BF6D96D18}" type="presOf" srcId="{FC7DEB54-D495-4BD2-8325-E7464C2459C5}" destId="{C2D199EF-EC9A-4C6D-8BD7-CC11CB57AA65}" srcOrd="0" destOrd="0" presId="urn:microsoft.com/office/officeart/2005/8/layout/vList2"/>
    <dgm:cxn modelId="{63AA93AA-028D-4A31-B666-A8DB49128C37}"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B86D6CB4-AB81-4535-8284-8BF99BEDB703}"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2215428-A0BB-45D5-BFD7-DA9A8DC2F7BF}" type="presOf" srcId="{5BC77895-9CE9-4054-B933-25BDDF9C1F4C}" destId="{C257A4DF-BA63-4CF7-ABE1-B114FC9563C2}" srcOrd="0" destOrd="0" presId="urn:microsoft.com/office/officeart/2005/8/layout/vList2"/>
    <dgm:cxn modelId="{A6D9318F-0904-473E-AC7B-0C4F3EF566EB}"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FD695A75-55C7-4DD3-97DB-62F5BE7D9614}" type="presOf" srcId="{4B0BF9B7-7B7A-4A7C-A05B-B1BE1B648CE9}" destId="{A17B7EE2-1D78-4802-A42E-D5C47A93A332}" srcOrd="0" destOrd="0" presId="urn:microsoft.com/office/officeart/2005/8/layout/vList2"/>
    <dgm:cxn modelId="{4AFA72D6-C31F-4EEC-8A01-49493B3D5C06}" type="presOf" srcId="{3B0C8FBB-B78C-4418-A275-9C01168B31D5}" destId="{E4741DCA-E994-4448-9C66-3AEA02CC077E}" srcOrd="0" destOrd="0" presId="urn:microsoft.com/office/officeart/2005/8/layout/vList2"/>
    <dgm:cxn modelId="{5E5894B1-ACB6-4BB5-9745-F48111E31937}"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273FF39-345C-4F7A-A6CD-48E070B8E74C}" type="presParOf" srcId="{A17B7EE2-1D78-4802-A42E-D5C47A93A332}" destId="{FEE47416-7ADC-4F04-B888-18152B43E14E}" srcOrd="0" destOrd="0" presId="urn:microsoft.com/office/officeart/2005/8/layout/vList2"/>
    <dgm:cxn modelId="{4F41B58E-A07C-4D94-BD6A-59558FAFB9E8}" type="presParOf" srcId="{A17B7EE2-1D78-4802-A42E-D5C47A93A332}" destId="{4C71D70E-D4E8-40C9-B61A-A6DF24ED5625}" srcOrd="1" destOrd="0" presId="urn:microsoft.com/office/officeart/2005/8/layout/vList2"/>
    <dgm:cxn modelId="{1BD4047C-3AE6-4A4B-9C77-7AE6788DD273}" type="presParOf" srcId="{A17B7EE2-1D78-4802-A42E-D5C47A93A332}" destId="{C257A4DF-BA63-4CF7-ABE1-B114FC9563C2}" srcOrd="2" destOrd="0" presId="urn:microsoft.com/office/officeart/2005/8/layout/vList2"/>
    <dgm:cxn modelId="{47B4C8F2-BA61-4C54-A2DE-66DD0D77CB47}" type="presParOf" srcId="{A17B7EE2-1D78-4802-A42E-D5C47A93A332}" destId="{B38E9941-A3A6-4796-8072-ADCD44E1774C}" srcOrd="3" destOrd="0" presId="urn:microsoft.com/office/officeart/2005/8/layout/vList2"/>
    <dgm:cxn modelId="{36C40ECA-C9F2-4CC5-AD99-FA4D42F0EBD8}" type="presParOf" srcId="{A17B7EE2-1D78-4802-A42E-D5C47A93A332}" destId="{37044683-296D-4928-A19D-1A7547B9EB23}" srcOrd="4" destOrd="0" presId="urn:microsoft.com/office/officeart/2005/8/layout/vList2"/>
    <dgm:cxn modelId="{0CAB7E14-6744-4180-89AA-3BA78F12AE6D}" type="presParOf" srcId="{A17B7EE2-1D78-4802-A42E-D5C47A93A332}" destId="{A8DC0224-C23C-470A-9860-43CF041DAA78}" srcOrd="5" destOrd="0" presId="urn:microsoft.com/office/officeart/2005/8/layout/vList2"/>
    <dgm:cxn modelId="{83E3206D-C0E7-46B2-B9E5-ABB0DE4CA1AF}" type="presParOf" srcId="{A17B7EE2-1D78-4802-A42E-D5C47A93A332}" destId="{35B7FA0E-A7C6-469B-9CC6-2694F8ACFFCE}" srcOrd="6" destOrd="0" presId="urn:microsoft.com/office/officeart/2005/8/layout/vList2"/>
    <dgm:cxn modelId="{4004C4FB-27B5-4493-A8D5-1306BD5FC9BD}" type="presParOf" srcId="{A17B7EE2-1D78-4802-A42E-D5C47A93A332}" destId="{74DBFF6F-C3F3-4B08-807D-9792880EAF31}" srcOrd="7" destOrd="0" presId="urn:microsoft.com/office/officeart/2005/8/layout/vList2"/>
    <dgm:cxn modelId="{27F372BA-51CF-493F-8568-941D2DF902DF}" type="presParOf" srcId="{A17B7EE2-1D78-4802-A42E-D5C47A93A332}" destId="{C2D199EF-EC9A-4C6D-8BD7-CC11CB57AA65}" srcOrd="8" destOrd="0" presId="urn:microsoft.com/office/officeart/2005/8/layout/vList2"/>
    <dgm:cxn modelId="{FB669CA2-867A-458C-8CA9-56251F7C8A7E}" type="presParOf" srcId="{A17B7EE2-1D78-4802-A42E-D5C47A93A332}" destId="{F4C439AD-BC66-42C3-9105-C5B50C42525C}" srcOrd="9" destOrd="0" presId="urn:microsoft.com/office/officeart/2005/8/layout/vList2"/>
    <dgm:cxn modelId="{DF072EDB-A0E8-42C7-BA5F-51A3A93454CB}" type="presParOf" srcId="{A17B7EE2-1D78-4802-A42E-D5C47A93A332}" destId="{E4741DCA-E994-4448-9C66-3AEA02CC077E}" srcOrd="10" destOrd="0" presId="urn:microsoft.com/office/officeart/2005/8/layout/vList2"/>
    <dgm:cxn modelId="{CE668393-2A9C-406B-AB12-5C9A6A8BBACF}" type="presParOf" srcId="{A17B7EE2-1D78-4802-A42E-D5C47A93A332}" destId="{E22742E3-B596-440C-BFBD-0E531A0B6CDF}" srcOrd="11" destOrd="0" presId="urn:microsoft.com/office/officeart/2005/8/layout/vList2"/>
    <dgm:cxn modelId="{38636342-D97D-4384-8D1B-969541C30212}" type="presParOf" srcId="{A17B7EE2-1D78-4802-A42E-D5C47A93A332}" destId="{8D501949-E3F8-4187-85B3-19FF8C1CF2E1}" srcOrd="12" destOrd="0" presId="urn:microsoft.com/office/officeart/2005/8/layout/vList2"/>
  </dgm:cxnLst>
  <dgm:bg/>
  <dgm:whole>
    <a:ln>
      <a:noFill/>
    </a:ln>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BFE8EA68-589F-4F3D-AE82-6305B90BD485}" type="presOf" srcId="{FC7DEB54-D495-4BD2-8325-E7464C2459C5}" destId="{C2D199EF-EC9A-4C6D-8BD7-CC11CB57AA65}" srcOrd="0" destOrd="0" presId="urn:microsoft.com/office/officeart/2005/8/layout/vList2"/>
    <dgm:cxn modelId="{036AB184-9E39-49EE-9F85-CCACC07D12E4}" type="presOf" srcId="{53C962A1-9FE2-4F8E-9BC0-C54A33AC0C3F}" destId="{8D501949-E3F8-4187-85B3-19FF8C1CF2E1}" srcOrd="0" destOrd="0" presId="urn:microsoft.com/office/officeart/2005/8/layout/vList2"/>
    <dgm:cxn modelId="{7760D541-35F4-4E4B-94B0-6F013DF8055B}" type="presOf" srcId="{0240E6BA-A916-4076-9EA5-E14A9617F930}" destId="{35B7FA0E-A7C6-469B-9CC6-2694F8ACFFCE}" srcOrd="0" destOrd="0" presId="urn:microsoft.com/office/officeart/2005/8/layout/vList2"/>
    <dgm:cxn modelId="{59506854-DA24-4E62-AD81-1E8E9FBE15FF}"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FCAB059F-1FAA-479D-8A95-C151E768B591}" type="presOf" srcId="{5BC77895-9CE9-4054-B933-25BDDF9C1F4C}" destId="{C257A4DF-BA63-4CF7-ABE1-B114FC9563C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D6332F11-733A-4E32-91D1-48728F4299BC}" srcId="{4B0BF9B7-7B7A-4A7C-A05B-B1BE1B648CE9}" destId="{FC7DEB54-D495-4BD2-8325-E7464C2459C5}" srcOrd="4" destOrd="0" parTransId="{9D2FBCD5-0C0E-4C79-ACEE-655AD2CB786C}" sibTransId="{B073C0A7-BBBA-4CC1-A7B4-ED449CA76FC9}"/>
    <dgm:cxn modelId="{48E5AF3C-A0B2-4511-BA02-70595EC216DB}" type="presOf" srcId="{4B0BF9B7-7B7A-4A7C-A05B-B1BE1B648CE9}" destId="{A17B7EE2-1D78-4802-A42E-D5C47A93A332}" srcOrd="0" destOrd="0" presId="urn:microsoft.com/office/officeart/2005/8/layout/vList2"/>
    <dgm:cxn modelId="{1FF6009A-7030-4D5F-A3CF-2DAF53B3B83B}"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A8817798-8B8D-4D0C-A514-2693E8707F42}"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A14E82A0-20DA-4BDE-8C6C-2241EB6B0259}" type="presParOf" srcId="{A17B7EE2-1D78-4802-A42E-D5C47A93A332}" destId="{FEE47416-7ADC-4F04-B888-18152B43E14E}" srcOrd="0" destOrd="0" presId="urn:microsoft.com/office/officeart/2005/8/layout/vList2"/>
    <dgm:cxn modelId="{25C74609-3F67-4054-A2C1-9FE4B9B3C534}" type="presParOf" srcId="{A17B7EE2-1D78-4802-A42E-D5C47A93A332}" destId="{4C71D70E-D4E8-40C9-B61A-A6DF24ED5625}" srcOrd="1" destOrd="0" presId="urn:microsoft.com/office/officeart/2005/8/layout/vList2"/>
    <dgm:cxn modelId="{86A09EBD-8F76-4ADA-8171-9D72F24FC7BB}" type="presParOf" srcId="{A17B7EE2-1D78-4802-A42E-D5C47A93A332}" destId="{C257A4DF-BA63-4CF7-ABE1-B114FC9563C2}" srcOrd="2" destOrd="0" presId="urn:microsoft.com/office/officeart/2005/8/layout/vList2"/>
    <dgm:cxn modelId="{5BCA69A8-F5D8-4E56-9D0A-FCE426DDA3BF}" type="presParOf" srcId="{A17B7EE2-1D78-4802-A42E-D5C47A93A332}" destId="{B38E9941-A3A6-4796-8072-ADCD44E1774C}" srcOrd="3" destOrd="0" presId="urn:microsoft.com/office/officeart/2005/8/layout/vList2"/>
    <dgm:cxn modelId="{7431CC59-3B58-48C8-9F5E-AAE417DF2C5F}" type="presParOf" srcId="{A17B7EE2-1D78-4802-A42E-D5C47A93A332}" destId="{37044683-296D-4928-A19D-1A7547B9EB23}" srcOrd="4" destOrd="0" presId="urn:microsoft.com/office/officeart/2005/8/layout/vList2"/>
    <dgm:cxn modelId="{E29BD875-ED99-4876-89D7-D517E62D396E}" type="presParOf" srcId="{A17B7EE2-1D78-4802-A42E-D5C47A93A332}" destId="{A8DC0224-C23C-470A-9860-43CF041DAA78}" srcOrd="5" destOrd="0" presId="urn:microsoft.com/office/officeart/2005/8/layout/vList2"/>
    <dgm:cxn modelId="{54F28C2E-FB66-43DA-A014-C6B72C5CB0DA}" type="presParOf" srcId="{A17B7EE2-1D78-4802-A42E-D5C47A93A332}" destId="{35B7FA0E-A7C6-469B-9CC6-2694F8ACFFCE}" srcOrd="6" destOrd="0" presId="urn:microsoft.com/office/officeart/2005/8/layout/vList2"/>
    <dgm:cxn modelId="{BD23D041-7B68-4929-A04A-8F955234F96C}" type="presParOf" srcId="{A17B7EE2-1D78-4802-A42E-D5C47A93A332}" destId="{74DBFF6F-C3F3-4B08-807D-9792880EAF31}" srcOrd="7" destOrd="0" presId="urn:microsoft.com/office/officeart/2005/8/layout/vList2"/>
    <dgm:cxn modelId="{38B3BB77-5724-4DEC-BFC7-253843EE920A}" type="presParOf" srcId="{A17B7EE2-1D78-4802-A42E-D5C47A93A332}" destId="{C2D199EF-EC9A-4C6D-8BD7-CC11CB57AA65}" srcOrd="8" destOrd="0" presId="urn:microsoft.com/office/officeart/2005/8/layout/vList2"/>
    <dgm:cxn modelId="{B6CE25F1-983F-44B8-8EA4-F9FA0DBB0465}" type="presParOf" srcId="{A17B7EE2-1D78-4802-A42E-D5C47A93A332}" destId="{F4C439AD-BC66-42C3-9105-C5B50C42525C}" srcOrd="9" destOrd="0" presId="urn:microsoft.com/office/officeart/2005/8/layout/vList2"/>
    <dgm:cxn modelId="{92E1E030-8907-4141-A8D8-98BBDFE77156}" type="presParOf" srcId="{A17B7EE2-1D78-4802-A42E-D5C47A93A332}" destId="{E4741DCA-E994-4448-9C66-3AEA02CC077E}" srcOrd="10" destOrd="0" presId="urn:microsoft.com/office/officeart/2005/8/layout/vList2"/>
    <dgm:cxn modelId="{1F5AD2FA-47CF-4C77-A0FB-F630753DE2F9}" type="presParOf" srcId="{A17B7EE2-1D78-4802-A42E-D5C47A93A332}" destId="{E22742E3-B596-440C-BFBD-0E531A0B6CDF}" srcOrd="11" destOrd="0" presId="urn:microsoft.com/office/officeart/2005/8/layout/vList2"/>
    <dgm:cxn modelId="{816B1A42-56FB-4410-91F9-9C50986983BB}" type="presParOf" srcId="{A17B7EE2-1D78-4802-A42E-D5C47A93A332}" destId="{8D501949-E3F8-4187-85B3-19FF8C1CF2E1}" srcOrd="12"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A73F0BF-7384-40DA-B1C0-0ACEC8B2A312}" type="presOf" srcId="{5BC77895-9CE9-4054-B933-25BDDF9C1F4C}" destId="{C257A4DF-BA63-4CF7-ABE1-B114FC9563C2}" srcOrd="0" destOrd="0" presId="urn:microsoft.com/office/officeart/2005/8/layout/vList2"/>
    <dgm:cxn modelId="{74B6A8A7-5573-4012-A15F-310060552DE4}" type="presOf" srcId="{4B0BF9B7-7B7A-4A7C-A05B-B1BE1B648CE9}" destId="{A17B7EE2-1D78-4802-A42E-D5C47A93A332}" srcOrd="0" destOrd="0" presId="urn:microsoft.com/office/officeart/2005/8/layout/vList2"/>
    <dgm:cxn modelId="{8DEB48BA-7108-4EE6-8B5F-C5503453900A}" type="presOf" srcId="{53C962A1-9FE2-4F8E-9BC0-C54A33AC0C3F}" destId="{8D501949-E3F8-4187-85B3-19FF8C1CF2E1}" srcOrd="0" destOrd="0" presId="urn:microsoft.com/office/officeart/2005/8/layout/vList2"/>
    <dgm:cxn modelId="{2C02D9B2-CC75-4EEB-89EB-71193BA42971}"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CB2CFE9F-72CD-465D-A27A-3F4DB4583EDA}"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07FD031-713A-4028-8219-A61018793834}" type="presOf" srcId="{0240E6BA-A916-4076-9EA5-E14A9617F930}" destId="{35B7FA0E-A7C6-469B-9CC6-2694F8ACFFCE}" srcOrd="0" destOrd="0" presId="urn:microsoft.com/office/officeart/2005/8/layout/vList2"/>
    <dgm:cxn modelId="{255BCD0E-1BBF-4473-A052-E8D2E33AAC46}"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4DD0C0E5-2E03-4ED6-892A-4752148DD0D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FDC3C5E-252D-4C63-8A59-1FF59CC8BBCF}" type="presParOf" srcId="{A17B7EE2-1D78-4802-A42E-D5C47A93A332}" destId="{FEE47416-7ADC-4F04-B888-18152B43E14E}" srcOrd="0" destOrd="0" presId="urn:microsoft.com/office/officeart/2005/8/layout/vList2"/>
    <dgm:cxn modelId="{65275D97-626F-4CC5-AE0B-63791CAB767E}" type="presParOf" srcId="{A17B7EE2-1D78-4802-A42E-D5C47A93A332}" destId="{4C71D70E-D4E8-40C9-B61A-A6DF24ED5625}" srcOrd="1" destOrd="0" presId="urn:microsoft.com/office/officeart/2005/8/layout/vList2"/>
    <dgm:cxn modelId="{4BAFF5FA-B5A8-4D9F-B1B9-B6F8029819FD}" type="presParOf" srcId="{A17B7EE2-1D78-4802-A42E-D5C47A93A332}" destId="{C257A4DF-BA63-4CF7-ABE1-B114FC9563C2}" srcOrd="2" destOrd="0" presId="urn:microsoft.com/office/officeart/2005/8/layout/vList2"/>
    <dgm:cxn modelId="{B3E603F6-EF8C-46CA-8614-5A29E3AFA5C4}" type="presParOf" srcId="{A17B7EE2-1D78-4802-A42E-D5C47A93A332}" destId="{B38E9941-A3A6-4796-8072-ADCD44E1774C}" srcOrd="3" destOrd="0" presId="urn:microsoft.com/office/officeart/2005/8/layout/vList2"/>
    <dgm:cxn modelId="{4164C6D4-EFA4-45A4-8E10-329D7F70F242}" type="presParOf" srcId="{A17B7EE2-1D78-4802-A42E-D5C47A93A332}" destId="{37044683-296D-4928-A19D-1A7547B9EB23}" srcOrd="4" destOrd="0" presId="urn:microsoft.com/office/officeart/2005/8/layout/vList2"/>
    <dgm:cxn modelId="{4B93032B-DA98-4DD0-85DE-06BA2631169C}" type="presParOf" srcId="{A17B7EE2-1D78-4802-A42E-D5C47A93A332}" destId="{A8DC0224-C23C-470A-9860-43CF041DAA78}" srcOrd="5" destOrd="0" presId="urn:microsoft.com/office/officeart/2005/8/layout/vList2"/>
    <dgm:cxn modelId="{D5AA7048-DB69-4D04-8EF3-CC3151E4726C}" type="presParOf" srcId="{A17B7EE2-1D78-4802-A42E-D5C47A93A332}" destId="{35B7FA0E-A7C6-469B-9CC6-2694F8ACFFCE}" srcOrd="6" destOrd="0" presId="urn:microsoft.com/office/officeart/2005/8/layout/vList2"/>
    <dgm:cxn modelId="{CEEAAD51-9A68-4CDE-A4AC-BAA294D077C5}" type="presParOf" srcId="{A17B7EE2-1D78-4802-A42E-D5C47A93A332}" destId="{74DBFF6F-C3F3-4B08-807D-9792880EAF31}" srcOrd="7" destOrd="0" presId="urn:microsoft.com/office/officeart/2005/8/layout/vList2"/>
    <dgm:cxn modelId="{B116903D-4B5B-4E66-9D70-F3FC940562E4}" type="presParOf" srcId="{A17B7EE2-1D78-4802-A42E-D5C47A93A332}" destId="{C2D199EF-EC9A-4C6D-8BD7-CC11CB57AA65}" srcOrd="8" destOrd="0" presId="urn:microsoft.com/office/officeart/2005/8/layout/vList2"/>
    <dgm:cxn modelId="{FA1F5681-56C4-455D-8B99-187493ADECCE}" type="presParOf" srcId="{A17B7EE2-1D78-4802-A42E-D5C47A93A332}" destId="{F4C439AD-BC66-42C3-9105-C5B50C42525C}" srcOrd="9" destOrd="0" presId="urn:microsoft.com/office/officeart/2005/8/layout/vList2"/>
    <dgm:cxn modelId="{CF6ECA75-3CCB-44BC-A52C-A95E0C217D64}" type="presParOf" srcId="{A17B7EE2-1D78-4802-A42E-D5C47A93A332}" destId="{E4741DCA-E994-4448-9C66-3AEA02CC077E}" srcOrd="10" destOrd="0" presId="urn:microsoft.com/office/officeart/2005/8/layout/vList2"/>
    <dgm:cxn modelId="{88518AC2-4290-4AB8-9F56-904904610452}" type="presParOf" srcId="{A17B7EE2-1D78-4802-A42E-D5C47A93A332}" destId="{E22742E3-B596-440C-BFBD-0E531A0B6CDF}" srcOrd="11" destOrd="0" presId="urn:microsoft.com/office/officeart/2005/8/layout/vList2"/>
    <dgm:cxn modelId="{63667081-1E97-49F1-B774-D66FD10E04F2}" type="presParOf" srcId="{A17B7EE2-1D78-4802-A42E-D5C47A93A332}" destId="{8D501949-E3F8-4187-85B3-19FF8C1CF2E1}" srcOrd="1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 </a:t>
          </a:r>
          <a:r>
            <a:rPr lang="en-MY" sz="2800" kern="1200" dirty="0">
              <a:solidFill>
                <a:schemeClr val="tx1"/>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6D776995-2D99-4FA0-A58A-978A4EBF7E42}" type="presOf" srcId="{5BCFEC87-2571-489B-891D-0E70E9F09AD4}" destId="{FEE47416-7ADC-4F04-B888-18152B43E14E}" srcOrd="0" destOrd="0" presId="urn:microsoft.com/office/officeart/2005/8/layout/vList2"/>
    <dgm:cxn modelId="{A815EE8D-1AB6-4F87-856E-873ECEB26F3C}"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43FC16AF-BCAA-43E2-9B0C-0763CDF317D4}" type="presOf" srcId="{E103F50F-1A90-416B-9E61-819078A87576}" destId="{37044683-296D-4928-A19D-1A7547B9EB23}"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B01703CD-81C3-4603-8CEA-3AE96155C27C}" type="presOf" srcId="{5BC77895-9CE9-4054-B933-25BDDF9C1F4C}" destId="{C257A4DF-BA63-4CF7-ABE1-B114FC9563C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9C91B8AB-D783-488C-A68E-5427CEFB6DA5}" type="presOf" srcId="{4B0BF9B7-7B7A-4A7C-A05B-B1BE1B648CE9}" destId="{A17B7EE2-1D78-4802-A42E-D5C47A93A332}" srcOrd="0" destOrd="0" presId="urn:microsoft.com/office/officeart/2005/8/layout/vList2"/>
    <dgm:cxn modelId="{93C4581E-0CD6-440E-BC2C-4FB7E39A754E}" type="presOf" srcId="{53C962A1-9FE2-4F8E-9BC0-C54A33AC0C3F}" destId="{8D501949-E3F8-4187-85B3-19FF8C1CF2E1}" srcOrd="0" destOrd="0" presId="urn:microsoft.com/office/officeart/2005/8/layout/vList2"/>
    <dgm:cxn modelId="{156CB928-685B-493D-AF9F-BEB72E6B0D59}" type="presOf" srcId="{0240E6BA-A916-4076-9EA5-E14A9617F930}" destId="{35B7FA0E-A7C6-469B-9CC6-2694F8ACFFCE}" srcOrd="0" destOrd="0" presId="urn:microsoft.com/office/officeart/2005/8/layout/vList2"/>
    <dgm:cxn modelId="{FB8F884B-883C-46ED-90D7-2836AABAAAEE}"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1D7D0DB9-BBA3-44E7-B0D2-A7CD8D38E62D}" type="presParOf" srcId="{A17B7EE2-1D78-4802-A42E-D5C47A93A332}" destId="{FEE47416-7ADC-4F04-B888-18152B43E14E}" srcOrd="0" destOrd="0" presId="urn:microsoft.com/office/officeart/2005/8/layout/vList2"/>
    <dgm:cxn modelId="{C349FC6E-086D-4913-AD04-0731CE7A8AEB}" type="presParOf" srcId="{A17B7EE2-1D78-4802-A42E-D5C47A93A332}" destId="{4C71D70E-D4E8-40C9-B61A-A6DF24ED5625}" srcOrd="1" destOrd="0" presId="urn:microsoft.com/office/officeart/2005/8/layout/vList2"/>
    <dgm:cxn modelId="{0F9AC205-9909-4D9B-BE62-936C256ACA39}" type="presParOf" srcId="{A17B7EE2-1D78-4802-A42E-D5C47A93A332}" destId="{C257A4DF-BA63-4CF7-ABE1-B114FC9563C2}" srcOrd="2" destOrd="0" presId="urn:microsoft.com/office/officeart/2005/8/layout/vList2"/>
    <dgm:cxn modelId="{4C0BB3BC-B0EE-48DC-A3EE-443DD9F544CC}" type="presParOf" srcId="{A17B7EE2-1D78-4802-A42E-D5C47A93A332}" destId="{B38E9941-A3A6-4796-8072-ADCD44E1774C}" srcOrd="3" destOrd="0" presId="urn:microsoft.com/office/officeart/2005/8/layout/vList2"/>
    <dgm:cxn modelId="{0F278B1F-74A7-4F8D-8751-216B24244F98}" type="presParOf" srcId="{A17B7EE2-1D78-4802-A42E-D5C47A93A332}" destId="{37044683-296D-4928-A19D-1A7547B9EB23}" srcOrd="4" destOrd="0" presId="urn:microsoft.com/office/officeart/2005/8/layout/vList2"/>
    <dgm:cxn modelId="{0993F8D8-505D-48B2-9A58-4874C62C9DD6}" type="presParOf" srcId="{A17B7EE2-1D78-4802-A42E-D5C47A93A332}" destId="{A8DC0224-C23C-470A-9860-43CF041DAA78}" srcOrd="5" destOrd="0" presId="urn:microsoft.com/office/officeart/2005/8/layout/vList2"/>
    <dgm:cxn modelId="{7704E10E-0F26-40DD-A3C3-AF193FF84F77}" type="presParOf" srcId="{A17B7EE2-1D78-4802-A42E-D5C47A93A332}" destId="{35B7FA0E-A7C6-469B-9CC6-2694F8ACFFCE}" srcOrd="6" destOrd="0" presId="urn:microsoft.com/office/officeart/2005/8/layout/vList2"/>
    <dgm:cxn modelId="{5B6C6139-D8C2-45F6-8CE9-0FAFFCEB2AF3}" type="presParOf" srcId="{A17B7EE2-1D78-4802-A42E-D5C47A93A332}" destId="{74DBFF6F-C3F3-4B08-807D-9792880EAF31}" srcOrd="7" destOrd="0" presId="urn:microsoft.com/office/officeart/2005/8/layout/vList2"/>
    <dgm:cxn modelId="{42C45630-B5B4-4ED6-9816-DA67F1B63B11}" type="presParOf" srcId="{A17B7EE2-1D78-4802-A42E-D5C47A93A332}" destId="{C2D199EF-EC9A-4C6D-8BD7-CC11CB57AA65}" srcOrd="8" destOrd="0" presId="urn:microsoft.com/office/officeart/2005/8/layout/vList2"/>
    <dgm:cxn modelId="{A02812FB-0576-44D3-956B-FBCF96674993}" type="presParOf" srcId="{A17B7EE2-1D78-4802-A42E-D5C47A93A332}" destId="{F4C439AD-BC66-42C3-9105-C5B50C42525C}" srcOrd="9" destOrd="0" presId="urn:microsoft.com/office/officeart/2005/8/layout/vList2"/>
    <dgm:cxn modelId="{6C2460F9-FFCD-476B-A097-9A9060CBE8E5}" type="presParOf" srcId="{A17B7EE2-1D78-4802-A42E-D5C47A93A332}" destId="{E4741DCA-E994-4448-9C66-3AEA02CC077E}" srcOrd="10" destOrd="0" presId="urn:microsoft.com/office/officeart/2005/8/layout/vList2"/>
    <dgm:cxn modelId="{7F98BBE5-5995-4F40-AF53-3A2E05DEE1A0}" type="presParOf" srcId="{A17B7EE2-1D78-4802-A42E-D5C47A93A332}" destId="{E22742E3-B596-440C-BFBD-0E531A0B6CDF}" srcOrd="11" destOrd="0" presId="urn:microsoft.com/office/officeart/2005/8/layout/vList2"/>
    <dgm:cxn modelId="{D6BBA2F1-3705-4CC8-8028-E3781C79EA32}" type="presParOf" srcId="{A17B7EE2-1D78-4802-A42E-D5C47A93A332}" destId="{8D501949-E3F8-4187-85B3-19FF8C1CF2E1}" srcOrd="12"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3000" kern="1200" dirty="0">
              <a:solidFill>
                <a:schemeClr val="tx1"/>
              </a:solidFill>
              <a:latin typeface="+mn-lt"/>
            </a:rPr>
            <a:t>Business</a:t>
          </a:r>
          <a:r>
            <a:rPr lang="en-MY" sz="3000" kern="1200" dirty="0">
              <a:solidFill>
                <a:schemeClr val="bg1"/>
              </a:solidFill>
              <a:latin typeface="+mn-lt"/>
            </a:rPr>
            <a:t> </a:t>
          </a:r>
          <a:r>
            <a:rPr lang="en-MY" sz="3000" kern="1200" dirty="0">
              <a:solidFill>
                <a:srgbClr val="000000"/>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smtClean="0">
              <a:solidFill>
                <a:schemeClr val="tx1"/>
              </a:solidFill>
              <a:latin typeface="+mn-lt"/>
              <a:ea typeface="+mn-ea"/>
              <a:cs typeface="+mn-cs"/>
            </a:rPr>
            <a:t>Marketing Mix</a:t>
          </a:r>
          <a:endParaRPr lang="en-MY" sz="3000" kern="1200" dirty="0">
            <a:solidFill>
              <a:schemeClr val="tx1"/>
            </a:solidFill>
            <a:latin typeface="+mn-lt"/>
            <a:ea typeface="+mn-ea"/>
            <a:cs typeface="+mn-cs"/>
          </a:endParaRP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chemeClr val="tx1"/>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F17AD7A6-1CD5-4F01-979C-2E8286690483}" type="presOf" srcId="{5BCFEC87-2571-489B-891D-0E70E9F09AD4}" destId="{FEE47416-7ADC-4F04-B888-18152B43E14E}" srcOrd="0" destOrd="0" presId="urn:microsoft.com/office/officeart/2005/8/layout/vList2"/>
    <dgm:cxn modelId="{138E7457-E243-412D-83E6-46037CE001C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B9DE7E-C99B-4FBC-9A21-173A565E34B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0DBCACD2-9BAB-437B-AC45-11CD11B05848}" type="presOf" srcId="{FC7DEB54-D495-4BD2-8325-E7464C2459C5}" destId="{C2D199EF-EC9A-4C6D-8BD7-CC11CB57AA65}" srcOrd="0" destOrd="0" presId="urn:microsoft.com/office/officeart/2005/8/layout/vList2"/>
    <dgm:cxn modelId="{EDB2D05F-9551-4D85-9118-42445C577884}" type="presOf" srcId="{53C962A1-9FE2-4F8E-9BC0-C54A33AC0C3F}" destId="{8D501949-E3F8-4187-85B3-19FF8C1CF2E1}"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1611A7D0-939B-4A73-96EC-47A5AE49DAEC}"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D77DF41A-3356-4BAF-BB17-C566C7421881}" type="presOf" srcId="{E103F50F-1A90-416B-9E61-819078A87576}" destId="{37044683-296D-4928-A19D-1A7547B9EB23}" srcOrd="0" destOrd="0" presId="urn:microsoft.com/office/officeart/2005/8/layout/vList2"/>
    <dgm:cxn modelId="{DA13DBFB-FDF2-4F20-8F97-D8E0E110169E}" type="presOf" srcId="{3B0C8FBB-B78C-4418-A275-9C01168B31D5}" destId="{E4741DCA-E994-4448-9C66-3AEA02CC077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D70D0-F214-4C6C-9FDF-7212FAC36544}" type="presParOf" srcId="{A17B7EE2-1D78-4802-A42E-D5C47A93A332}" destId="{FEE47416-7ADC-4F04-B888-18152B43E14E}" srcOrd="0" destOrd="0" presId="urn:microsoft.com/office/officeart/2005/8/layout/vList2"/>
    <dgm:cxn modelId="{8820C2EC-A459-48F6-8864-95A9048A1231}" type="presParOf" srcId="{A17B7EE2-1D78-4802-A42E-D5C47A93A332}" destId="{4C71D70E-D4E8-40C9-B61A-A6DF24ED5625}" srcOrd="1" destOrd="0" presId="urn:microsoft.com/office/officeart/2005/8/layout/vList2"/>
    <dgm:cxn modelId="{4B5D5FDB-B522-40CA-A9A8-F372BA30BB22}" type="presParOf" srcId="{A17B7EE2-1D78-4802-A42E-D5C47A93A332}" destId="{C257A4DF-BA63-4CF7-ABE1-B114FC9563C2}" srcOrd="2" destOrd="0" presId="urn:microsoft.com/office/officeart/2005/8/layout/vList2"/>
    <dgm:cxn modelId="{CA4F4B99-59BD-4314-ABC3-BE18CC2C0979}" type="presParOf" srcId="{A17B7EE2-1D78-4802-A42E-D5C47A93A332}" destId="{B38E9941-A3A6-4796-8072-ADCD44E1774C}" srcOrd="3" destOrd="0" presId="urn:microsoft.com/office/officeart/2005/8/layout/vList2"/>
    <dgm:cxn modelId="{27B03AFF-9C9F-4624-B2A0-538AD35E576E}" type="presParOf" srcId="{A17B7EE2-1D78-4802-A42E-D5C47A93A332}" destId="{37044683-296D-4928-A19D-1A7547B9EB23}" srcOrd="4" destOrd="0" presId="urn:microsoft.com/office/officeart/2005/8/layout/vList2"/>
    <dgm:cxn modelId="{9E036522-A5BD-46A4-837D-5853C5D86A33}" type="presParOf" srcId="{A17B7EE2-1D78-4802-A42E-D5C47A93A332}" destId="{A8DC0224-C23C-470A-9860-43CF041DAA78}" srcOrd="5" destOrd="0" presId="urn:microsoft.com/office/officeart/2005/8/layout/vList2"/>
    <dgm:cxn modelId="{639A45A0-E6F0-4496-9122-1323418CA449}" type="presParOf" srcId="{A17B7EE2-1D78-4802-A42E-D5C47A93A332}" destId="{35B7FA0E-A7C6-469B-9CC6-2694F8ACFFCE}" srcOrd="6" destOrd="0" presId="urn:microsoft.com/office/officeart/2005/8/layout/vList2"/>
    <dgm:cxn modelId="{26681E1D-7204-48BA-AA26-818EACD97479}" type="presParOf" srcId="{A17B7EE2-1D78-4802-A42E-D5C47A93A332}" destId="{74DBFF6F-C3F3-4B08-807D-9792880EAF31}" srcOrd="7" destOrd="0" presId="urn:microsoft.com/office/officeart/2005/8/layout/vList2"/>
    <dgm:cxn modelId="{3C194850-03CE-4DA0-8803-D91B5CDDDC3A}" type="presParOf" srcId="{A17B7EE2-1D78-4802-A42E-D5C47A93A332}" destId="{C2D199EF-EC9A-4C6D-8BD7-CC11CB57AA65}" srcOrd="8" destOrd="0" presId="urn:microsoft.com/office/officeart/2005/8/layout/vList2"/>
    <dgm:cxn modelId="{50CBB089-4172-4F69-9085-B08CA18987D5}" type="presParOf" srcId="{A17B7EE2-1D78-4802-A42E-D5C47A93A332}" destId="{F4C439AD-BC66-42C3-9105-C5B50C42525C}" srcOrd="9" destOrd="0" presId="urn:microsoft.com/office/officeart/2005/8/layout/vList2"/>
    <dgm:cxn modelId="{D5A2F93A-A908-42F5-B3C1-6288DFD91BDE}" type="presParOf" srcId="{A17B7EE2-1D78-4802-A42E-D5C47A93A332}" destId="{E4741DCA-E994-4448-9C66-3AEA02CC077E}" srcOrd="10" destOrd="0" presId="urn:microsoft.com/office/officeart/2005/8/layout/vList2"/>
    <dgm:cxn modelId="{5CB1ADF2-273B-4053-83BA-3B54C136694B}" type="presParOf" srcId="{A17B7EE2-1D78-4802-A42E-D5C47A93A332}" destId="{E22742E3-B596-440C-BFBD-0E531A0B6CDF}" srcOrd="11" destOrd="0" presId="urn:microsoft.com/office/officeart/2005/8/layout/vList2"/>
    <dgm:cxn modelId="{C10E48B0-CCB8-4E7A-8A48-B1B18EF49C34}" type="presParOf" srcId="{A17B7EE2-1D78-4802-A42E-D5C47A93A332}" destId="{8D501949-E3F8-4187-85B3-19FF8C1CF2E1}" srcOrd="12" destOrd="0" presId="urn:microsoft.com/office/officeart/2005/8/layout/vList2"/>
  </dgm:cxnLst>
  <dgm:bg/>
  <dgm:whole/>
</dgm:dataModel>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911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83703"/>
        <a:ext cx="7093380" cy="639442"/>
      </dsp:txXfrm>
    </dsp:sp>
    <dsp:sp modelId="{AD8AA1B4-EEDD-4C69-94F3-D0F0A1CEEF71}">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592" y="5084400"/>
        <a:ext cx="7093380" cy="6394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xmlns="" val="346588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xmlns="" val="2522920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xmlns=""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27584" y="620688"/>
            <a:ext cx="7203233" cy="3383280"/>
          </a:xfrm>
        </p:spPr>
        <p:txBody>
          <a:bodyPr/>
          <a:lstStyle/>
          <a:p>
            <a:r>
              <a:rPr lang="en-MY" dirty="0"/>
              <a:t>BUSINESS LEADERSHIP </a:t>
            </a:r>
            <a:r>
              <a:rPr lang="en-MY"/>
              <a:t>- VI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42519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xmlns=""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xmlns="" val="4294285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DB019-C972-4FB1-AA77-5A8668012B59}"/>
              </a:ext>
            </a:extLst>
          </p:cNvPr>
          <p:cNvSpPr>
            <a:spLocks noGrp="1"/>
          </p:cNvSpPr>
          <p:nvPr>
            <p:ph type="title"/>
          </p:nvPr>
        </p:nvSpPr>
        <p:spPr>
          <a:xfrm>
            <a:off x="755576" y="476672"/>
            <a:ext cx="7200900" cy="737519"/>
          </a:xfrm>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xmlns="" id="{DA6ED86A-E475-4B4B-BEF9-394BF266DA34}"/>
              </a:ext>
            </a:extLst>
          </p:cNvPr>
          <p:cNvSpPr>
            <a:spLocks noGrp="1"/>
          </p:cNvSpPr>
          <p:nvPr>
            <p:ph idx="1"/>
          </p:nvPr>
        </p:nvSpPr>
        <p:spPr/>
        <p:txBody>
          <a:bodyPr/>
          <a:lstStyle/>
          <a:p>
            <a:pPr marL="0" indent="0">
              <a:buNone/>
            </a:pPr>
            <a:r>
              <a:rPr lang="en-MY" sz="2400" dirty="0"/>
              <a:t>The Corporate/organization Strategy comprises a directional strategy through a corporate vision and a mission statement. Three main corporate strategies: </a:t>
            </a:r>
          </a:p>
          <a:p>
            <a:pPr marL="0" indent="0">
              <a:buNone/>
            </a:pPr>
            <a:endParaRPr lang="en-MY" sz="2400" dirty="0"/>
          </a:p>
          <a:p>
            <a:r>
              <a:rPr lang="en-MY" sz="2400" dirty="0"/>
              <a:t>Growth (increase in size)</a:t>
            </a:r>
          </a:p>
          <a:p>
            <a:r>
              <a:rPr lang="en-MY" sz="2400" dirty="0"/>
              <a:t>Stability ( retain current size)</a:t>
            </a:r>
          </a:p>
          <a:p>
            <a:r>
              <a:rPr lang="en-MY" sz="2400"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26961941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3D932-9327-4932-8523-9DFE1C44E194}"/>
              </a:ext>
            </a:extLst>
          </p:cNvPr>
          <p:cNvSpPr>
            <a:spLocks noGrp="1"/>
          </p:cNvSpPr>
          <p:nvPr>
            <p:ph type="title"/>
          </p:nvPr>
        </p:nvSpPr>
        <p:spPr>
          <a:xfrm>
            <a:off x="827584" y="337668"/>
            <a:ext cx="7200900" cy="737519"/>
          </a:xfrm>
        </p:spPr>
        <p:txBody>
          <a:bodyPr>
            <a:normAutofit/>
          </a:bodyPr>
          <a:lstStyle/>
          <a:p>
            <a:r>
              <a:rPr lang="en-MY" sz="2800" dirty="0"/>
              <a:t>Growth Strategy</a:t>
            </a:r>
          </a:p>
        </p:txBody>
      </p:sp>
      <p:sp>
        <p:nvSpPr>
          <p:cNvPr id="3" name="Content Placeholder 2">
            <a:extLst>
              <a:ext uri="{FF2B5EF4-FFF2-40B4-BE49-F238E27FC236}">
                <a16:creationId xmlns:a16="http://schemas.microsoft.com/office/drawing/2014/main" xmlns="" id="{D3E3F543-85FF-4C89-8C5B-692FD6254D82}"/>
              </a:ext>
            </a:extLst>
          </p:cNvPr>
          <p:cNvSpPr>
            <a:spLocks noGrp="1"/>
          </p:cNvSpPr>
          <p:nvPr>
            <p:ph idx="1"/>
          </p:nvPr>
        </p:nvSpPr>
        <p:spPr/>
        <p:txBody>
          <a:bodyPr/>
          <a:lstStyle/>
          <a:p>
            <a:pPr marL="0" indent="0">
              <a:buNone/>
            </a:pPr>
            <a:r>
              <a:rPr lang="en-MY" sz="2400" dirty="0"/>
              <a:t>When an organization expands the number of markets served or products offered, either through its current business(es) or through new business(es).</a:t>
            </a:r>
          </a:p>
          <a:p>
            <a:r>
              <a:rPr lang="en-MY" sz="2400" dirty="0"/>
              <a:t>Internal Growth : Expanding by internally increase in its size and sales</a:t>
            </a:r>
          </a:p>
          <a:p>
            <a:r>
              <a:rPr lang="en-MY" sz="2400"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xmlns="" val="39477581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21976C-E583-47B5-A64C-FDBFC2FB6772}"/>
              </a:ext>
            </a:extLst>
          </p:cNvPr>
          <p:cNvSpPr>
            <a:spLocks noGrp="1"/>
          </p:cNvSpPr>
          <p:nvPr>
            <p:ph type="title"/>
          </p:nvPr>
        </p:nvSpPr>
        <p:spPr>
          <a:xfrm>
            <a:off x="973931" y="329280"/>
            <a:ext cx="7200900" cy="737519"/>
          </a:xfrm>
        </p:spPr>
        <p:txBody>
          <a:bodyPr>
            <a:normAutofit/>
          </a:bodyPr>
          <a:lstStyle/>
          <a:p>
            <a:r>
              <a:rPr lang="en-MY" sz="2800" dirty="0"/>
              <a:t>Vertical Integration Strategy</a:t>
            </a:r>
          </a:p>
        </p:txBody>
      </p:sp>
      <p:sp>
        <p:nvSpPr>
          <p:cNvPr id="3" name="Content Placeholder 2">
            <a:extLst>
              <a:ext uri="{FF2B5EF4-FFF2-40B4-BE49-F238E27FC236}">
                <a16:creationId xmlns:a16="http://schemas.microsoft.com/office/drawing/2014/main" xmlns="" id="{415DE398-151B-41B5-B11E-82E09AEEBBFF}"/>
              </a:ext>
            </a:extLst>
          </p:cNvPr>
          <p:cNvSpPr>
            <a:spLocks noGrp="1"/>
          </p:cNvSpPr>
          <p:nvPr>
            <p:ph idx="1"/>
          </p:nvPr>
        </p:nvSpPr>
        <p:spPr/>
        <p:txBody>
          <a:bodyPr/>
          <a:lstStyle/>
          <a:p>
            <a:pPr marL="0" indent="0">
              <a:buNone/>
            </a:pPr>
            <a:r>
              <a:rPr lang="en-MY" sz="24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xmlns="" val="215457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C4697-3620-4C9B-8F60-1755AFB98B9B}"/>
              </a:ext>
            </a:extLst>
          </p:cNvPr>
          <p:cNvSpPr>
            <a:spLocks noGrp="1"/>
          </p:cNvSpPr>
          <p:nvPr>
            <p:ph type="title"/>
          </p:nvPr>
        </p:nvSpPr>
        <p:spPr/>
        <p:txBody>
          <a:bodyPr>
            <a:normAutofit/>
          </a:bodyPr>
          <a:lstStyle/>
          <a:p>
            <a:r>
              <a:rPr lang="en-MY" sz="2800" dirty="0"/>
              <a:t>Horizontal Integration Strategy</a:t>
            </a:r>
          </a:p>
        </p:txBody>
      </p:sp>
      <p:sp>
        <p:nvSpPr>
          <p:cNvPr id="3" name="Content Placeholder 2">
            <a:extLst>
              <a:ext uri="{FF2B5EF4-FFF2-40B4-BE49-F238E27FC236}">
                <a16:creationId xmlns:a16="http://schemas.microsoft.com/office/drawing/2014/main" xmlns="" id="{90A32030-1DBD-4DA9-83CF-12096DE021B5}"/>
              </a:ext>
            </a:extLst>
          </p:cNvPr>
          <p:cNvSpPr>
            <a:spLocks noGrp="1"/>
          </p:cNvSpPr>
          <p:nvPr>
            <p:ph idx="1"/>
          </p:nvPr>
        </p:nvSpPr>
        <p:spPr/>
        <p:txBody>
          <a:bodyPr/>
          <a:lstStyle/>
          <a:p>
            <a:pPr marL="0" indent="0">
              <a:buNone/>
            </a:pPr>
            <a:r>
              <a:rPr lang="en-MY" sz="24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xmlns="" val="993480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51B34-3322-4A5B-A717-1D8866C8D9A5}"/>
              </a:ext>
            </a:extLst>
          </p:cNvPr>
          <p:cNvSpPr>
            <a:spLocks noGrp="1"/>
          </p:cNvSpPr>
          <p:nvPr>
            <p:ph type="title"/>
          </p:nvPr>
        </p:nvSpPr>
        <p:spPr>
          <a:xfrm>
            <a:off x="914400" y="476672"/>
            <a:ext cx="7200900" cy="593503"/>
          </a:xfrm>
        </p:spPr>
        <p:txBody>
          <a:bodyPr>
            <a:normAutofit/>
          </a:bodyPr>
          <a:lstStyle/>
          <a:p>
            <a:r>
              <a:rPr lang="en-MY" sz="2800" dirty="0"/>
              <a:t>Stability Strategy</a:t>
            </a:r>
          </a:p>
        </p:txBody>
      </p:sp>
      <p:sp>
        <p:nvSpPr>
          <p:cNvPr id="3" name="Content Placeholder 2">
            <a:extLst>
              <a:ext uri="{FF2B5EF4-FFF2-40B4-BE49-F238E27FC236}">
                <a16:creationId xmlns:a16="http://schemas.microsoft.com/office/drawing/2014/main" xmlns="" id="{DBABA608-4DEC-4B2D-A3C8-DB662C73F443}"/>
              </a:ext>
            </a:extLst>
          </p:cNvPr>
          <p:cNvSpPr>
            <a:spLocks noGrp="1"/>
          </p:cNvSpPr>
          <p:nvPr>
            <p:ph idx="1"/>
          </p:nvPr>
        </p:nvSpPr>
        <p:spPr>
          <a:xfrm>
            <a:off x="914400" y="1656471"/>
            <a:ext cx="7772400" cy="4530725"/>
          </a:xfrm>
        </p:spPr>
        <p:txBody>
          <a:bodyPr/>
          <a:lstStyle/>
          <a:p>
            <a:r>
              <a:rPr lang="en-MY" sz="2400" dirty="0"/>
              <a:t>Stability - attempting to maintain the present size and scope of operations</a:t>
            </a:r>
          </a:p>
          <a:p>
            <a:r>
              <a:rPr lang="en-MY" sz="2400" dirty="0"/>
              <a:t>Industry growth is slow or non-existent</a:t>
            </a:r>
          </a:p>
          <a:p>
            <a:r>
              <a:rPr lang="en-MY" sz="2400" dirty="0"/>
              <a:t>Cost associated with growth do not exceed its benefits</a:t>
            </a:r>
          </a:p>
          <a:p>
            <a:r>
              <a:rPr lang="en-MY" sz="2400" dirty="0"/>
              <a:t>Growth may place great strains on quality and customer service</a:t>
            </a:r>
          </a:p>
          <a:p>
            <a:r>
              <a:rPr lang="en-MY" sz="2400"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xmlns="" val="23136010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12DF0-1BA8-4948-AC58-D74B4553EC45}"/>
              </a:ext>
            </a:extLst>
          </p:cNvPr>
          <p:cNvSpPr>
            <a:spLocks noGrp="1"/>
          </p:cNvSpPr>
          <p:nvPr>
            <p:ph type="title"/>
          </p:nvPr>
        </p:nvSpPr>
        <p:spPr>
          <a:xfrm>
            <a:off x="971550" y="466327"/>
            <a:ext cx="7200900" cy="521495"/>
          </a:xfrm>
        </p:spPr>
        <p:txBody>
          <a:bodyPr>
            <a:normAutofit/>
          </a:bodyPr>
          <a:lstStyle/>
          <a:p>
            <a:r>
              <a:rPr lang="en-MY" sz="2800" dirty="0"/>
              <a:t>Retrenchment Strategy</a:t>
            </a:r>
          </a:p>
        </p:txBody>
      </p:sp>
      <p:sp>
        <p:nvSpPr>
          <p:cNvPr id="3" name="Content Placeholder 2">
            <a:extLst>
              <a:ext uri="{FF2B5EF4-FFF2-40B4-BE49-F238E27FC236}">
                <a16:creationId xmlns:a16="http://schemas.microsoft.com/office/drawing/2014/main" xmlns="" id="{FF41B3A9-EA57-41C3-B0D2-AD273D9FE694}"/>
              </a:ext>
            </a:extLst>
          </p:cNvPr>
          <p:cNvSpPr>
            <a:spLocks noGrp="1"/>
          </p:cNvSpPr>
          <p:nvPr>
            <p:ph idx="1"/>
          </p:nvPr>
        </p:nvSpPr>
        <p:spPr>
          <a:xfrm>
            <a:off x="914400" y="1600200"/>
            <a:ext cx="8050088" cy="4530725"/>
          </a:xfrm>
        </p:spPr>
        <p:txBody>
          <a:bodyPr>
            <a:normAutofit/>
          </a:bodyPr>
          <a:lstStyle/>
          <a:p>
            <a:r>
              <a:rPr lang="en-MY" sz="2400" dirty="0"/>
              <a:t>A firm deliberately reduces its size when it employs a retrenchment strategy</a:t>
            </a:r>
          </a:p>
          <a:p>
            <a:r>
              <a:rPr lang="en-MY" sz="2400" dirty="0"/>
              <a:t>A retrenchment strategy is often accompanied by a reorganisation process known as corporate restructuring</a:t>
            </a:r>
          </a:p>
          <a:p>
            <a:r>
              <a:rPr lang="en-MY" sz="24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xmlns="" val="2954442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956524" y="620688"/>
            <a:ext cx="7200900" cy="579440"/>
          </a:xfrm>
        </p:spPr>
        <p:txBody>
          <a:bodyPr>
            <a:normAutofit/>
          </a:bodyPr>
          <a:lstStyle/>
          <a:p>
            <a:r>
              <a:rPr lang="en-MY" sz="28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956524" y="1772816"/>
            <a:ext cx="7200900" cy="3809999"/>
          </a:xfrm>
        </p:spPr>
        <p:txBody>
          <a:bodyPr>
            <a:normAutofit lnSpcReduction="10000"/>
          </a:bodyPr>
          <a:lstStyle/>
          <a:p>
            <a:pPr marL="0" indent="0">
              <a:buNone/>
            </a:pPr>
            <a:r>
              <a:rPr lang="en-MY" sz="2400" dirty="0"/>
              <a:t>As the Company’s vision, mission, core value statements, and SWOTs are defined. Businesses can secure a sustainable competitive advantage by adopting one of three generic strategies as follows:</a:t>
            </a:r>
          </a:p>
          <a:p>
            <a:pPr marL="0" indent="0">
              <a:buNone/>
            </a:pPr>
            <a:endParaRPr lang="en-MY" sz="2400" dirty="0"/>
          </a:p>
          <a:p>
            <a:pPr marL="514350" indent="-514350">
              <a:buFont typeface="+mj-lt"/>
              <a:buAutoNum type="arabicPeriod"/>
            </a:pPr>
            <a:r>
              <a:rPr lang="en-MY" sz="2400" dirty="0"/>
              <a:t>Cost leadership Strategy</a:t>
            </a:r>
          </a:p>
          <a:p>
            <a:pPr marL="514350" indent="-514350">
              <a:buFont typeface="+mj-lt"/>
              <a:buAutoNum type="arabicPeriod"/>
            </a:pPr>
            <a:r>
              <a:rPr lang="en-MY" sz="2400" dirty="0"/>
              <a:t>Differentiation Strategy</a:t>
            </a:r>
          </a:p>
          <a:p>
            <a:pPr marL="514350" indent="-514350">
              <a:buFont typeface="+mj-lt"/>
              <a:buAutoNum type="arabicPeriod"/>
            </a:pPr>
            <a:r>
              <a:rPr lang="en-MY" sz="2400" dirty="0"/>
              <a:t>Focus (Niche) Strategy</a:t>
            </a:r>
          </a:p>
          <a:p>
            <a:pPr marL="514350" indent="-514350">
              <a:buFont typeface="+mj-lt"/>
              <a:buAutoNum type="arabicPeriod"/>
            </a:pPr>
            <a:r>
              <a:rPr lang="en-MY" sz="24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p:txBody>
          <a:bodyPr>
            <a:normAutofit fontScale="92500" lnSpcReduction="20000"/>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p:txBody>
          <a:bodyPr>
            <a:normAutofit fontScale="92500" lnSpcReduction="10000"/>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p:txBody>
          <a:bodyPr>
            <a:normAutofit fontScale="92500"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193656"/>
            <a:ext cx="7200900" cy="737519"/>
          </a:xfrm>
        </p:spPr>
        <p:txBody>
          <a:bodyPr>
            <a:normAutofit/>
          </a:bodyPr>
          <a:lstStyle/>
          <a:p>
            <a:r>
              <a:rPr lang="en-MY" sz="28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683568" y="1340768"/>
            <a:ext cx="7560840" cy="4392488"/>
          </a:xfrm>
        </p:spPr>
        <p:txBody>
          <a:bodyPr>
            <a:normAutofit/>
          </a:bodyPr>
          <a:lstStyle/>
          <a:p>
            <a:r>
              <a:rPr lang="en-MY" sz="1800" dirty="0"/>
              <a:t>Focus or Niche is to form a competitive advantage for this niche market and either succeeds by being a low cost producer or differentiator within that particular segment. </a:t>
            </a:r>
          </a:p>
          <a:p>
            <a:pPr marL="0" indent="0">
              <a:buNone/>
            </a:pPr>
            <a:endParaRPr lang="en-MY" sz="1800" dirty="0"/>
          </a:p>
          <a:p>
            <a:r>
              <a:rPr lang="en-MY" sz="1800" dirty="0"/>
              <a:t>Under a focus strategy a business focuses its effort on one particular segment of the market and aims to become well known for providing products/services for that segment.</a:t>
            </a:r>
          </a:p>
          <a:p>
            <a:pPr marL="0" indent="0">
              <a:buNone/>
            </a:pPr>
            <a:endParaRPr lang="en-MY" sz="1800" dirty="0"/>
          </a:p>
          <a:p>
            <a:r>
              <a:rPr lang="en-MY" sz="1800" dirty="0"/>
              <a:t> They form a competitive advantage by catering for the specific needs and wants of their niche market.</a:t>
            </a:r>
          </a:p>
          <a:p>
            <a:pPr marL="0" indent="0">
              <a:buNone/>
            </a:pPr>
            <a:endParaRPr lang="en-MY" sz="1800" dirty="0"/>
          </a:p>
          <a:p>
            <a:r>
              <a:rPr lang="en-MY" sz="18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p:txBody>
          <a:bodyPr>
            <a:normAutofit fontScale="92500" lnSpcReduction="20000"/>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11660" y="1772816"/>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28533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7B4A0-8C24-4FD6-80A4-A0EA4AE8DD32}"/>
              </a:ext>
            </a:extLst>
          </p:cNvPr>
          <p:cNvSpPr>
            <a:spLocks noGrp="1"/>
          </p:cNvSpPr>
          <p:nvPr>
            <p:ph type="title"/>
          </p:nvPr>
        </p:nvSpPr>
        <p:spPr>
          <a:xfrm>
            <a:off x="971550" y="332656"/>
            <a:ext cx="7200900" cy="579440"/>
          </a:xfrm>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xmlns="" id="{94EEF6A5-5822-4BDF-A292-5E8949B6EA2D}"/>
              </a:ext>
            </a:extLst>
          </p:cNvPr>
          <p:cNvSpPr>
            <a:spLocks noGrp="1"/>
          </p:cNvSpPr>
          <p:nvPr>
            <p:ph idx="1"/>
          </p:nvPr>
        </p:nvSpPr>
        <p:spPr>
          <a:xfrm>
            <a:off x="827584" y="1524000"/>
            <a:ext cx="7200900" cy="3809999"/>
          </a:xfrm>
        </p:spPr>
        <p:txBody>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dirty="0"/>
          </a:p>
        </p:txBody>
      </p:sp>
    </p:spTree>
    <p:extLst>
      <p:ext uri="{BB962C8B-B14F-4D97-AF65-F5344CB8AC3E}">
        <p14:creationId xmlns:p14="http://schemas.microsoft.com/office/powerpoint/2010/main" xmlns="" val="10491240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264F6-D7E1-408B-9D0D-2A2E62C4E6EC}"/>
              </a:ext>
            </a:extLst>
          </p:cNvPr>
          <p:cNvSpPr>
            <a:spLocks noGrp="1"/>
          </p:cNvSpPr>
          <p:nvPr>
            <p:ph type="title"/>
          </p:nvPr>
        </p:nvSpPr>
        <p:spPr>
          <a:xfrm>
            <a:off x="956603" y="260648"/>
            <a:ext cx="7200900" cy="836217"/>
          </a:xfrm>
        </p:spPr>
        <p:txBody>
          <a:bodyPr>
            <a:normAutofit fontScale="90000"/>
          </a:bodyPr>
          <a:lstStyle/>
          <a:p>
            <a:r>
              <a:rPr lang="en-MY" dirty="0"/>
              <a:t>Difference Strategy Formulation vs Implementation</a:t>
            </a:r>
          </a:p>
        </p:txBody>
      </p:sp>
      <p:pic>
        <p:nvPicPr>
          <p:cNvPr id="5" name="Picture 4">
            <a:extLst>
              <a:ext uri="{FF2B5EF4-FFF2-40B4-BE49-F238E27FC236}">
                <a16:creationId xmlns:a16="http://schemas.microsoft.com/office/drawing/2014/main" xmlns="" id="{09F96514-C3FC-4484-8401-ECBCDF719D84}"/>
              </a:ext>
            </a:extLst>
          </p:cNvPr>
          <p:cNvPicPr>
            <a:picLocks noChangeAspect="1"/>
          </p:cNvPicPr>
          <p:nvPr/>
        </p:nvPicPr>
        <p:blipFill>
          <a:blip r:embed="rId2"/>
          <a:stretch>
            <a:fillRect/>
          </a:stretch>
        </p:blipFill>
        <p:spPr>
          <a:xfrm>
            <a:off x="925593" y="1291419"/>
            <a:ext cx="7800783" cy="4275162"/>
          </a:xfrm>
          <a:prstGeom prst="rect">
            <a:avLst/>
          </a:prstGeom>
        </p:spPr>
      </p:pic>
    </p:spTree>
    <p:extLst>
      <p:ext uri="{BB962C8B-B14F-4D97-AF65-F5344CB8AC3E}">
        <p14:creationId xmlns:p14="http://schemas.microsoft.com/office/powerpoint/2010/main" xmlns="" val="35719452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213179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a16="http://schemas.microsoft.com/office/drawing/2014/main" xmlns=""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p14="http://schemas.microsoft.com/office/powerpoint/2010/main" xmlns="" val="3543622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xmlns=""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xmlns="" val="2332847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xmlns=""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xmlns="" val="396356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xmlns=""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xmlns="" val="1689806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xmlns=""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xmlns="" val="194225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xmlns=""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xmlns="" val="181410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46406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xmlns=""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p14="http://schemas.microsoft.com/office/powerpoint/2010/main" xmlns="" val="1249861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xmlns=""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xmlns="" val="2469102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xmlns=""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xmlns="" val="2674194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xmlns=""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xmlns="" val="3795784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xmlns=""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xmlns="" val="1192852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304800"/>
            <a:ext cx="7772400" cy="526342"/>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762000" y="1219200"/>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a16="http://schemas.microsoft.com/office/drawing/2014/main" xmlns=""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xmlns="" val="1615748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xmlns=""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xmlns="" val="32468007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xmlns=""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xmlns="" val="1901996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a16="http://schemas.microsoft.com/office/drawing/2014/main" xmlns=""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xmlns="" val="40707581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xmlns=""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xmlns="" val="272478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a16="http://schemas.microsoft.com/office/drawing/2014/main" xmlns=""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p14="http://schemas.microsoft.com/office/powerpoint/2010/main" xmlns="" val="29163020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a16="http://schemas.microsoft.com/office/drawing/2014/main" xmlns=""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xmlns="" val="10809638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a16="http://schemas.microsoft.com/office/drawing/2014/main" xmlns=""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xmlns="" val="803340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a16="http://schemas.microsoft.com/office/drawing/2014/main" xmlns=""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xmlns="" val="2421676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xmlns=""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xmlns="" val="25016070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xmlns="" val="23259170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0496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xmlns="" val="3076826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858318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xmlns="" val="379773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00287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85800" y="762000"/>
          <a:ext cx="7924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799577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a16="http://schemas.microsoft.com/office/drawing/2014/main" xmlns=""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xmlns="" val="290952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a16="http://schemas.microsoft.com/office/drawing/2014/main" xmlns=""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p14="http://schemas.microsoft.com/office/powerpoint/2010/main" xmlns="" val="1186959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a16="http://schemas.microsoft.com/office/drawing/2014/main" xmlns=""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xmlns="" val="14195143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xmlns="" val="495143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xmlns="" val="12518050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xmlns="" val="182004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xmlns="" val="2756942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a16="http://schemas.microsoft.com/office/drawing/2014/main" xmlns=""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p14="http://schemas.microsoft.com/office/powerpoint/2010/main" xmlns="" val="17658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a16="http://schemas.microsoft.com/office/drawing/2014/main" xmlns=""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p14="http://schemas.microsoft.com/office/powerpoint/2010/main" xmlns="" val="18580786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xmlns=""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xmlns="" val="15568663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xmlns=""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xmlns="" val="6320326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504280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xmlns="" val="29225175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2080009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09600"/>
          <a:ext cx="7924800" cy="5137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57885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xmlns=""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xmlns="" val="21617752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xmlns="" val="27131266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xmlns=""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xmlns="" val="2950478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xmlns="" val="16831446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xmlns=""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xmlns="" val="11887238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85800"/>
          <a:ext cx="800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91362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xmlns=""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xmlns="" val="16329731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xmlns=""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xmlns=""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xmlns="" val="1862959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xmlns=""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xmlns="" val="4162103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xmlns=""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xmlns="" val="37276737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CA4E7D-7E79-4EBB-96A0-68D11B5B1727}"/>
              </a:ext>
            </a:extLst>
          </p:cNvPr>
          <p:cNvSpPr>
            <a:spLocks noGrp="1"/>
          </p:cNvSpPr>
          <p:nvPr>
            <p:ph type="title"/>
          </p:nvPr>
        </p:nvSpPr>
        <p:spPr>
          <a:xfrm>
            <a:off x="990600" y="304800"/>
            <a:ext cx="7200900" cy="655639"/>
          </a:xfrm>
        </p:spPr>
        <p:txBody>
          <a:bodyPr/>
          <a:lstStyle/>
          <a:p>
            <a:r>
              <a:rPr lang="en-MY" dirty="0"/>
              <a:t>Balance Sheet</a:t>
            </a:r>
          </a:p>
        </p:txBody>
      </p:sp>
      <p:pic>
        <p:nvPicPr>
          <p:cNvPr id="5" name="Picture 4">
            <a:extLst>
              <a:ext uri="{FF2B5EF4-FFF2-40B4-BE49-F238E27FC236}">
                <a16:creationId xmlns:a16="http://schemas.microsoft.com/office/drawing/2014/main" xmlns="" id="{89BFDBCF-A44C-47AD-8E83-F0174EE12A51}"/>
              </a:ext>
            </a:extLst>
          </p:cNvPr>
          <p:cNvPicPr>
            <a:picLocks noChangeAspect="1"/>
          </p:cNvPicPr>
          <p:nvPr/>
        </p:nvPicPr>
        <p:blipFill>
          <a:blip r:embed="rId2"/>
          <a:stretch>
            <a:fillRect/>
          </a:stretch>
        </p:blipFill>
        <p:spPr>
          <a:xfrm>
            <a:off x="762000" y="1143000"/>
            <a:ext cx="7371500" cy="4870972"/>
          </a:xfrm>
          <a:prstGeom prst="rect">
            <a:avLst/>
          </a:prstGeom>
        </p:spPr>
      </p:pic>
    </p:spTree>
    <p:extLst>
      <p:ext uri="{BB962C8B-B14F-4D97-AF65-F5344CB8AC3E}">
        <p14:creationId xmlns:p14="http://schemas.microsoft.com/office/powerpoint/2010/main" xmlns="" val="943276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9EC8C5-F21F-4F5F-994B-FD2AA17974FC}"/>
              </a:ext>
            </a:extLst>
          </p:cNvPr>
          <p:cNvSpPr>
            <a:spLocks noGrp="1"/>
          </p:cNvSpPr>
          <p:nvPr>
            <p:ph type="title"/>
          </p:nvPr>
        </p:nvSpPr>
        <p:spPr>
          <a:xfrm>
            <a:off x="990600" y="381000"/>
            <a:ext cx="7200900" cy="655639"/>
          </a:xfrm>
        </p:spPr>
        <p:txBody>
          <a:bodyPr>
            <a:normAutofit/>
          </a:bodyPr>
          <a:lstStyle/>
          <a:p>
            <a:r>
              <a:rPr lang="en-MY" sz="3200" dirty="0"/>
              <a:t>Cash Flow Statement</a:t>
            </a:r>
          </a:p>
        </p:txBody>
      </p:sp>
      <p:sp>
        <p:nvSpPr>
          <p:cNvPr id="7" name="TextBox 6">
            <a:extLst>
              <a:ext uri="{FF2B5EF4-FFF2-40B4-BE49-F238E27FC236}">
                <a16:creationId xmlns:a16="http://schemas.microsoft.com/office/drawing/2014/main" xmlns="" id="{200CA288-DDF7-4938-AAE1-138E279089F7}"/>
              </a:ext>
            </a:extLst>
          </p:cNvPr>
          <p:cNvSpPr txBox="1"/>
          <p:nvPr/>
        </p:nvSpPr>
        <p:spPr>
          <a:xfrm>
            <a:off x="609600" y="1295400"/>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xmlns="" val="3985927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19562C-BA6D-43CC-8B7D-141349B8C3D4}"/>
              </a:ext>
            </a:extLst>
          </p:cNvPr>
          <p:cNvSpPr>
            <a:spLocks noGrp="1"/>
          </p:cNvSpPr>
          <p:nvPr>
            <p:ph type="title"/>
          </p:nvPr>
        </p:nvSpPr>
        <p:spPr>
          <a:xfrm>
            <a:off x="1143000" y="228600"/>
            <a:ext cx="7200900" cy="655639"/>
          </a:xfrm>
        </p:spPr>
        <p:txBody>
          <a:bodyPr/>
          <a:lstStyle/>
          <a:p>
            <a:r>
              <a:rPr lang="en-MY" dirty="0"/>
              <a:t>Cash Flow Statement</a:t>
            </a:r>
          </a:p>
        </p:txBody>
      </p:sp>
      <p:pic>
        <p:nvPicPr>
          <p:cNvPr id="5" name="Picture 4">
            <a:extLst>
              <a:ext uri="{FF2B5EF4-FFF2-40B4-BE49-F238E27FC236}">
                <a16:creationId xmlns:a16="http://schemas.microsoft.com/office/drawing/2014/main" xmlns="" id="{2D9E2796-6AAA-47C2-8FF1-908C11679A55}"/>
              </a:ext>
            </a:extLst>
          </p:cNvPr>
          <p:cNvPicPr>
            <a:picLocks noChangeAspect="1"/>
          </p:cNvPicPr>
          <p:nvPr/>
        </p:nvPicPr>
        <p:blipFill>
          <a:blip r:embed="rId2"/>
          <a:stretch>
            <a:fillRect/>
          </a:stretch>
        </p:blipFill>
        <p:spPr>
          <a:xfrm>
            <a:off x="762000" y="990600"/>
            <a:ext cx="7595723" cy="5021143"/>
          </a:xfrm>
          <a:prstGeom prst="rect">
            <a:avLst/>
          </a:prstGeom>
        </p:spPr>
      </p:pic>
    </p:spTree>
    <p:extLst>
      <p:ext uri="{BB962C8B-B14F-4D97-AF65-F5344CB8AC3E}">
        <p14:creationId xmlns:p14="http://schemas.microsoft.com/office/powerpoint/2010/main" xmlns="" val="848406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xmlns=""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684760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xmlns=""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xmlns="" val="7216392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xmlns=""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12292919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xmlns="" id="{28EF66EB-5717-4A89-B7FF-88F159A4A7A3}"/>
              </a:ext>
            </a:extLst>
          </p:cNvPr>
          <p:cNvSpPr>
            <a:spLocks noGrp="1"/>
          </p:cNvSpPr>
          <p:nvPr>
            <p:ph idx="1"/>
          </p:nvPr>
        </p:nvSpPr>
        <p:spPr/>
        <p:txBody>
          <a:bodyPr>
            <a:normAutofit fontScale="92500" lnSpcReduction="10000"/>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xmlns="" val="27746596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096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66800" y="381000"/>
            <a:ext cx="7200900" cy="579439"/>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990600" y="304800"/>
            <a:ext cx="7200900" cy="731839"/>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066800" y="228600"/>
            <a:ext cx="7200900" cy="579439"/>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19200" y="1066800"/>
            <a:ext cx="6654193" cy="4912492"/>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66800" y="304800"/>
            <a:ext cx="7200900" cy="655639"/>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1066800" y="144780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66800" y="304800"/>
            <a:ext cx="7200900" cy="57943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685800" y="1556792"/>
            <a:ext cx="7848600"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858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1143000" y="228600"/>
            <a:ext cx="7200900" cy="655639"/>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381000"/>
          <a:ext cx="8001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3641294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3118</TotalTime>
  <Words>3983</Words>
  <Application>Microsoft Office PowerPoint</Application>
  <PresentationFormat>On-screen Show (4:3)</PresentationFormat>
  <Paragraphs>419</Paragraphs>
  <Slides>104</Slides>
  <Notes>5</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Diamond Grid 16x9</vt:lpstr>
      <vt:lpstr>BUSINESS LEADERSHIP - VI</vt:lpstr>
      <vt:lpstr>Slide 2</vt:lpstr>
      <vt:lpstr>Strategy Choices</vt:lpstr>
      <vt:lpstr>Corporate strategy</vt:lpstr>
      <vt:lpstr>Growth Strategy</vt:lpstr>
      <vt:lpstr>Vertical Integration Strategy</vt:lpstr>
      <vt:lpstr>Horizontal Integration Strategy</vt:lpstr>
      <vt:lpstr>Stability Strategy</vt:lpstr>
      <vt:lpstr>Retrenchment Strategy</vt:lpstr>
      <vt:lpstr>Slide 10</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Slide 21</vt:lpstr>
      <vt:lpstr>Strategy Implementation Activities</vt:lpstr>
      <vt:lpstr>Difference Strategy Formulation vs Implementation</vt:lpstr>
      <vt:lpstr>Slide 24</vt:lpstr>
      <vt:lpstr>Strategy Evaluation</vt:lpstr>
      <vt:lpstr>Process of Strategy Evaluation </vt:lpstr>
      <vt:lpstr>Fixing benchmark of performance</vt:lpstr>
      <vt:lpstr>Measurement of performance</vt:lpstr>
      <vt:lpstr>Analyzing Variance</vt:lpstr>
      <vt:lpstr>Taking Corrective Action</vt:lpstr>
      <vt:lpstr>Slide 31</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Slide 54</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Slide 69</vt:lpstr>
      <vt:lpstr>Business Model</vt:lpstr>
      <vt:lpstr>Business Model Framework</vt:lpstr>
      <vt:lpstr>Business Framework Model</vt:lpstr>
      <vt:lpstr>Business Model Framework</vt:lpstr>
      <vt:lpstr>Business Model Canvas Example</vt:lpstr>
      <vt:lpstr>Slide 75</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Slide 88</vt:lpstr>
      <vt:lpstr>Marketing Mix</vt:lpstr>
      <vt:lpstr>Marketing Mix</vt:lpstr>
      <vt:lpstr>4P’s of Marketing</vt:lpstr>
      <vt:lpstr>Example of 4P’s of Marketing</vt:lpstr>
      <vt:lpstr>HR and Marketing</vt:lpstr>
      <vt:lpstr>Slide 94</vt:lpstr>
      <vt:lpstr>Operation Management</vt:lpstr>
      <vt:lpstr>Operations Management</vt:lpstr>
      <vt:lpstr>Operations Management</vt:lpstr>
      <vt:lpstr>HR and Operation Management</vt:lpstr>
      <vt:lpstr>Slide 99</vt:lpstr>
      <vt:lpstr>Research &amp; Development (R&amp;D)</vt:lpstr>
      <vt:lpstr>HRM and R&amp;D</vt:lpstr>
      <vt:lpstr>Question # 8</vt:lpstr>
      <vt:lpstr>Answer # 8</vt:lpstr>
      <vt:lpstr>Slide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136</cp:revision>
  <cp:lastPrinted>1601-01-01T00:00:00Z</cp:lastPrinted>
  <dcterms:created xsi:type="dcterms:W3CDTF">2020-07-09T15:12:46Z</dcterms:created>
  <dcterms:modified xsi:type="dcterms:W3CDTF">2022-09-08T13:38:06Z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