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1"/>
  </p:notesMasterIdLst>
  <p:handoutMasterIdLst>
    <p:handoutMasterId r:id="rId72"/>
  </p:handoutMasterIdLst>
  <p:sldIdLst>
    <p:sldId id="256" r:id="rId2"/>
    <p:sldId id="462" r:id="rId3"/>
    <p:sldId id="425" r:id="rId4"/>
    <p:sldId id="268" r:id="rId5"/>
    <p:sldId id="437" r:id="rId6"/>
    <p:sldId id="438" r:id="rId7"/>
    <p:sldId id="439" r:id="rId8"/>
    <p:sldId id="472" r:id="rId9"/>
    <p:sldId id="430" r:id="rId10"/>
    <p:sldId id="431" r:id="rId11"/>
    <p:sldId id="432" r:id="rId12"/>
    <p:sldId id="433" r:id="rId13"/>
    <p:sldId id="434" r:id="rId14"/>
    <p:sldId id="440" r:id="rId15"/>
    <p:sldId id="445" r:id="rId16"/>
    <p:sldId id="446" r:id="rId17"/>
    <p:sldId id="456" r:id="rId18"/>
    <p:sldId id="457" r:id="rId19"/>
    <p:sldId id="463" r:id="rId20"/>
    <p:sldId id="447" r:id="rId21"/>
    <p:sldId id="448" r:id="rId22"/>
    <p:sldId id="262" r:id="rId23"/>
    <p:sldId id="449" r:id="rId24"/>
    <p:sldId id="450" r:id="rId25"/>
    <p:sldId id="451" r:id="rId26"/>
    <p:sldId id="452" r:id="rId27"/>
    <p:sldId id="471" r:id="rId28"/>
    <p:sldId id="435" r:id="rId29"/>
    <p:sldId id="436" r:id="rId30"/>
    <p:sldId id="441" r:id="rId31"/>
    <p:sldId id="442" r:id="rId32"/>
    <p:sldId id="443" r:id="rId33"/>
    <p:sldId id="444" r:id="rId34"/>
    <p:sldId id="464" r:id="rId35"/>
    <p:sldId id="453" r:id="rId36"/>
    <p:sldId id="267" r:id="rId37"/>
    <p:sldId id="376" r:id="rId38"/>
    <p:sldId id="266" r:id="rId39"/>
    <p:sldId id="473" r:id="rId40"/>
    <p:sldId id="465" r:id="rId41"/>
    <p:sldId id="474" r:id="rId42"/>
    <p:sldId id="257" r:id="rId43"/>
    <p:sldId id="475" r:id="rId44"/>
    <p:sldId id="476" r:id="rId45"/>
    <p:sldId id="460" r:id="rId46"/>
    <p:sldId id="393" r:id="rId47"/>
    <p:sldId id="394" r:id="rId48"/>
    <p:sldId id="461" r:id="rId49"/>
    <p:sldId id="269" r:id="rId50"/>
    <p:sldId id="270" r:id="rId51"/>
    <p:sldId id="271" r:id="rId52"/>
    <p:sldId id="272" r:id="rId53"/>
    <p:sldId id="466" r:id="rId54"/>
    <p:sldId id="467" r:id="rId55"/>
    <p:sldId id="395" r:id="rId56"/>
    <p:sldId id="468" r:id="rId57"/>
    <p:sldId id="469" r:id="rId58"/>
    <p:sldId id="478" r:id="rId59"/>
    <p:sldId id="479" r:id="rId60"/>
    <p:sldId id="470" r:id="rId61"/>
    <p:sldId id="477" r:id="rId62"/>
    <p:sldId id="480" r:id="rId63"/>
    <p:sldId id="481" r:id="rId64"/>
    <p:sldId id="482" r:id="rId65"/>
    <p:sldId id="483" r:id="rId66"/>
    <p:sldId id="484" r:id="rId67"/>
    <p:sldId id="485" r:id="rId68"/>
    <p:sldId id="486" r:id="rId69"/>
    <p:sldId id="386"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622412" y="1589977"/>
            <a:ext cx="6045931" cy="5114354"/>
          </a:xfrm>
          <a:prstGeom prst="rect">
            <a:avLst/>
          </a:prstGeom>
        </p:spPr>
      </p:pic>
    </p:spTree>
    <p:extLst>
      <p:ext uri="{BB962C8B-B14F-4D97-AF65-F5344CB8AC3E}">
        <p14:creationId xmlns:p14="http://schemas.microsoft.com/office/powerpoint/2010/main" val="1858078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2"/>
            <a:ext cx="8604448" cy="4530725"/>
          </a:xfrm>
        </p:spPr>
        <p:txBody>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876</TotalTime>
  <Words>2578</Words>
  <Application>Microsoft Office PowerPoint</Application>
  <PresentationFormat>On-screen Show (4:3)</PresentationFormat>
  <Paragraphs>253</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Times New Roman</vt:lpstr>
      <vt:lpstr>Wingdings</vt:lpstr>
      <vt:lpstr>Office Theme</vt:lpstr>
      <vt:lpstr>BUSINESS LEADERSHIP VI</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8</vt:lpstr>
      <vt:lpstr>Answer # 8</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49</cp:revision>
  <cp:lastPrinted>1601-01-01T00:00:00Z</cp:lastPrinted>
  <dcterms:created xsi:type="dcterms:W3CDTF">2020-07-09T15:12:46Z</dcterms:created>
  <dcterms:modified xsi:type="dcterms:W3CDTF">2021-08-21T10:41:06Z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