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378" r:id="rId3"/>
    <p:sldId id="357" r:id="rId4"/>
    <p:sldId id="353" r:id="rId5"/>
    <p:sldId id="358" r:id="rId6"/>
    <p:sldId id="359" r:id="rId7"/>
    <p:sldId id="360" r:id="rId8"/>
    <p:sldId id="361" r:id="rId9"/>
    <p:sldId id="362" r:id="rId10"/>
    <p:sldId id="363" r:id="rId11"/>
    <p:sldId id="356" r:id="rId12"/>
    <p:sldId id="379" r:id="rId13"/>
    <p:sldId id="380" r:id="rId14"/>
    <p:sldId id="452" r:id="rId15"/>
    <p:sldId id="259" r:id="rId16"/>
    <p:sldId id="350" r:id="rId17"/>
    <p:sldId id="403" r:id="rId18"/>
    <p:sldId id="387" r:id="rId19"/>
    <p:sldId id="351" r:id="rId20"/>
    <p:sldId id="352" r:id="rId21"/>
    <p:sldId id="281" r:id="rId22"/>
    <p:sldId id="454" r:id="rId23"/>
    <p:sldId id="364" r:id="rId24"/>
    <p:sldId id="461" r:id="rId25"/>
    <p:sldId id="275" r:id="rId26"/>
    <p:sldId id="498" r:id="rId27"/>
    <p:sldId id="501" r:id="rId28"/>
    <p:sldId id="502" r:id="rId29"/>
    <p:sldId id="503" r:id="rId30"/>
    <p:sldId id="446" r:id="rId31"/>
    <p:sldId id="447" r:id="rId32"/>
    <p:sldId id="504" r:id="rId33"/>
    <p:sldId id="287" r:id="rId34"/>
    <p:sldId id="495" r:id="rId35"/>
    <p:sldId id="496" r:id="rId36"/>
    <p:sldId id="263" r:id="rId37"/>
    <p:sldId id="497" r:id="rId38"/>
    <p:sldId id="455" r:id="rId39"/>
    <p:sldId id="372" r:id="rId40"/>
    <p:sldId id="505" r:id="rId41"/>
    <p:sldId id="373" r:id="rId42"/>
    <p:sldId id="375" r:id="rId43"/>
    <p:sldId id="374" r:id="rId44"/>
    <p:sldId id="283" r:id="rId45"/>
    <p:sldId id="391" r:id="rId46"/>
    <p:sldId id="392" r:id="rId47"/>
    <p:sldId id="460" r:id="rId48"/>
    <p:sldId id="404" r:id="rId49"/>
    <p:sldId id="434" r:id="rId50"/>
    <p:sldId id="435" r:id="rId51"/>
    <p:sldId id="436" r:id="rId52"/>
    <p:sldId id="437" r:id="rId53"/>
    <p:sldId id="438" r:id="rId54"/>
    <p:sldId id="439" r:id="rId55"/>
    <p:sldId id="405" r:id="rId56"/>
    <p:sldId id="440" r:id="rId57"/>
    <p:sldId id="406" r:id="rId58"/>
    <p:sldId id="407" r:id="rId59"/>
    <p:sldId id="408" r:id="rId60"/>
    <p:sldId id="409" r:id="rId61"/>
    <p:sldId id="276"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C7CB4ED-5BDF-4001-BEE2-8C54CE935AA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D417FA4-06DE-4FAB-AA98-1F76391A4D19}" type="parTrans" cxnId="{D1904BAB-52AD-45C6-B46A-8FB9EBA31C5C}">
      <dgm:prSet/>
      <dgm:spPr/>
    </dgm:pt>
    <dgm:pt modelId="{3926BC1A-41E7-48DB-9595-93FAB9C2A2B7}" type="sibTrans" cxnId="{D1904BAB-52AD-45C6-B46A-8FB9EBA31C5C}">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4328"/>
          <a:ext cx="7162564" cy="709091"/>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D430E6DE-2FBE-4391-A68C-203152DB2095}" type="pres">
      <dgm:prSet presAssocID="{FC7CB4ED-5BDF-4001-BEE2-8C54CE935AA5}" presName="parentText" presStyleLbl="node1" presStyleIdx="3" presStyleCnt="8">
        <dgm:presLayoutVars>
          <dgm:chMax val="0"/>
          <dgm:bulletEnabled val="1"/>
        </dgm:presLayoutVars>
      </dgm:prSet>
      <dgm:spPr/>
    </dgm:pt>
    <dgm:pt modelId="{7D401376-13D2-43DE-A9D2-20E355DCDEFB}" type="pres">
      <dgm:prSet presAssocID="{3926BC1A-41E7-48DB-9595-93FAB9C2A2B7}"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9002C27A-71CA-4DF1-8A3F-75B6924DB6FE}" type="presOf" srcId="{FC7CB4ED-5BDF-4001-BEE2-8C54CE935AA5}" destId="{D430E6DE-2FBE-4391-A68C-203152DB2095}" srcOrd="0" destOrd="0" presId="urn:microsoft.com/office/officeart/2005/8/layout/vList2"/>
    <dgm:cxn modelId="{D1904BAB-52AD-45C6-B46A-8FB9EBA31C5C}" srcId="{703D4D02-5513-427D-B6E9-B2E187EE0C3A}" destId="{FC7CB4ED-5BDF-4001-BEE2-8C54CE935AA5}" srcOrd="3" destOrd="0" parTransId="{6D417FA4-06DE-4FAB-AA98-1F76391A4D19}" sibTransId="{3926BC1A-41E7-48DB-9595-93FAB9C2A2B7}"/>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0030020-D221-4821-AA17-038570161C33}" type="presParOf" srcId="{CC8763B3-4621-4666-B669-3C5BA2A30DBE}" destId="{D430E6DE-2FBE-4391-A68C-203152DB2095}" srcOrd="6" destOrd="0" presId="urn:microsoft.com/office/officeart/2005/8/layout/vList2"/>
    <dgm:cxn modelId="{623CEB74-7A92-4157-9CD2-1971997F5E86}" type="presParOf" srcId="{CC8763B3-4621-4666-B669-3C5BA2A30DBE}" destId="{7D401376-13D2-43DE-A9D2-20E355DCDEFB}"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922F463C-18E2-4A46-836D-FBE477F052C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6CE89AA5-2170-429E-B047-5B3DB46461D5}" type="parTrans" cxnId="{3B929F82-FE09-43F8-BB60-22A9C57ED0D1}">
      <dgm:prSet/>
      <dgm:spPr/>
    </dgm:pt>
    <dgm:pt modelId="{E40647C8-5E8E-4554-83AC-FAD82C9B549B}" type="sibTrans" cxnId="{3B929F82-FE09-43F8-BB60-22A9C57ED0D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39708"/>
          <a:ext cx="7162564" cy="707427"/>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dgm:pt>
    <dgm:pt modelId="{130EF046-02F9-4526-B16D-075FE651A93E}" type="pres">
      <dgm:prSet presAssocID="{B4C2AAE5-D99A-459F-BDEC-4FFC3545C099}" presName="spacer" presStyleCnt="0"/>
      <dgm:spPr/>
    </dgm:pt>
    <dgm:pt modelId="{643D702D-ED59-4438-91EE-9CD749D782BF}" type="pres">
      <dgm:prSet presAssocID="{922F463C-18E2-4A46-836D-FBE477F052C0}" presName="parentText" presStyleLbl="node1" presStyleIdx="3" presStyleCnt="8">
        <dgm:presLayoutVars>
          <dgm:chMax val="0"/>
          <dgm:bulletEnabled val="1"/>
        </dgm:presLayoutVars>
      </dgm:prSet>
      <dgm:spPr/>
    </dgm:pt>
    <dgm:pt modelId="{E8B04989-EB35-4859-A2AD-FC92202229B3}" type="pres">
      <dgm:prSet presAssocID="{E40647C8-5E8E-4554-83AC-FAD82C9B549B}"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89074D63-3DA6-4722-B6F7-9F551228CF15}" type="presOf" srcId="{922F463C-18E2-4A46-836D-FBE477F052C0}" destId="{643D702D-ED59-4438-91EE-9CD749D782B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3B929F82-FE09-43F8-BB60-22A9C57ED0D1}" srcId="{703D4D02-5513-427D-B6E9-B2E187EE0C3A}" destId="{922F463C-18E2-4A46-836D-FBE477F052C0}" srcOrd="3" destOrd="0" parTransId="{6CE89AA5-2170-429E-B047-5B3DB46461D5}" sibTransId="{E40647C8-5E8E-4554-83AC-FAD82C9B549B}"/>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E3483B09-0736-4CEB-9807-B2F062EF0F13}" type="presParOf" srcId="{CC8763B3-4621-4666-B669-3C5BA2A30DBE}" destId="{643D702D-ED59-4438-91EE-9CD749D782BF}" srcOrd="6" destOrd="0" presId="urn:microsoft.com/office/officeart/2005/8/layout/vList2"/>
    <dgm:cxn modelId="{E1564C1B-FD8E-481E-9939-AF6460A41283}" type="presParOf" srcId="{CC8763B3-4621-4666-B669-3C5BA2A30DBE}" destId="{E8B04989-EB35-4859-A2AD-FC92202229B3}"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20679">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00"/>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a:xfrm>
          <a:off x="0" y="2165756"/>
          <a:ext cx="7162564" cy="707427"/>
        </a:xfrm>
        <a:prstGeom prst="roundRect">
          <a:avLst/>
        </a:prstGeom>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44ACB356-FB7E-4E7E-B612-22743910557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gm:t>
    </dgm:pt>
    <dgm:pt modelId="{8EE62D4B-DB4A-4507-B6FB-5CC2E988B1D8}" type="parTrans" cxnId="{D2F8D9E1-3D91-4BA7-9DD4-039B136B5926}">
      <dgm:prSet/>
      <dgm:spPr/>
      <dgm:t>
        <a:bodyPr/>
        <a:lstStyle/>
        <a:p>
          <a:endParaRPr lang="en-MY"/>
        </a:p>
      </dgm:t>
    </dgm:pt>
    <dgm:pt modelId="{CEBF6AF7-B2CF-417B-8421-80B7713EE3C8}" type="sibTrans" cxnId="{D2F8D9E1-3D91-4BA7-9DD4-039B136B592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1441299"/>
          <a:ext cx="7162564" cy="707427"/>
        </a:xfrm>
        <a:prstGeom prst="roundRect">
          <a:avLst/>
        </a:prstGeom>
      </dgm:spPr>
    </dgm:pt>
    <dgm:pt modelId="{130EF046-02F9-4526-B16D-075FE651A93E}" type="pres">
      <dgm:prSet presAssocID="{B4C2AAE5-D99A-459F-BDEC-4FFC3545C099}" presName="spacer" presStyleCnt="0"/>
      <dgm:spPr/>
    </dgm:pt>
    <dgm:pt modelId="{398966B8-5BC2-42BF-9BA1-CA62D6A4070D}" type="pres">
      <dgm:prSet presAssocID="{44ACB356-FB7E-4E7E-B612-227439105579}" presName="parentText" presStyleLbl="node1" presStyleIdx="3" presStyleCnt="8">
        <dgm:presLayoutVars>
          <dgm:chMax val="0"/>
          <dgm:bulletEnabled val="1"/>
        </dgm:presLayoutVars>
      </dgm:prSet>
      <dgm:spPr/>
    </dgm:pt>
    <dgm:pt modelId="{D18B9632-AF6B-428F-9E51-012CDF385F05}" type="pres">
      <dgm:prSet presAssocID="{CEBF6AF7-B2CF-417B-8421-80B7713EE3C8}"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254977"/>
          <a:ext cx="7844408" cy="799004"/>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5DEC54A4-6766-448A-B7EB-B38FD2990FE8}" type="presOf" srcId="{44ACB356-FB7E-4E7E-B612-227439105579}" destId="{398966B8-5BC2-42BF-9BA1-CA62D6A4070D}"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D2F8D9E1-3D91-4BA7-9DD4-039B136B5926}" srcId="{703D4D02-5513-427D-B6E9-B2E187EE0C3A}" destId="{44ACB356-FB7E-4E7E-B612-227439105579}" srcOrd="3" destOrd="0" parTransId="{8EE62D4B-DB4A-4507-B6FB-5CC2E988B1D8}" sibTransId="{CEBF6AF7-B2CF-417B-8421-80B7713EE3C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7910614B-CEBA-4897-963E-5616942726E4}" type="presParOf" srcId="{CC8763B3-4621-4666-B669-3C5BA2A30DBE}" destId="{398966B8-5BC2-42BF-9BA1-CA62D6A4070D}" srcOrd="6" destOrd="0" presId="urn:microsoft.com/office/officeart/2005/8/layout/vList2"/>
    <dgm:cxn modelId="{97A9AF55-8A5F-4539-A785-36D0A599CE62}" type="presParOf" srcId="{CC8763B3-4621-4666-B669-3C5BA2A30DBE}" destId="{D18B9632-AF6B-428F-9E51-012CDF385F05}"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92"/>
          <a:ext cx="7162564" cy="70909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BCG Matrix</a:t>
          </a:r>
        </a:p>
      </dsp:txBody>
      <dsp:txXfrm>
        <a:off x="34615" y="37407"/>
        <a:ext cx="7093334" cy="639861"/>
      </dsp:txXfrm>
    </dsp:sp>
    <dsp:sp modelId="{C8CBCA26-9D20-4838-B1F9-53234775E96B}">
      <dsp:nvSpPr>
        <dsp:cNvPr id="0" name=""/>
        <dsp:cNvSpPr/>
      </dsp:nvSpPr>
      <dsp:spPr>
        <a:xfrm>
          <a:off x="0" y="730248"/>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5" y="764863"/>
        <a:ext cx="7093334" cy="639861"/>
      </dsp:txXfrm>
    </dsp:sp>
    <dsp:sp modelId="{C30047F0-DB09-4604-AC54-FC0221E4A689}">
      <dsp:nvSpPr>
        <dsp:cNvPr id="0" name=""/>
        <dsp:cNvSpPr/>
      </dsp:nvSpPr>
      <dsp:spPr>
        <a:xfrm>
          <a:off x="0" y="144106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5" y="1475681"/>
        <a:ext cx="7093334" cy="639861"/>
      </dsp:txXfrm>
    </dsp:sp>
    <dsp:sp modelId="{D430E6DE-2FBE-4391-A68C-203152DB2095}">
      <dsp:nvSpPr>
        <dsp:cNvPr id="0" name=""/>
        <dsp:cNvSpPr/>
      </dsp:nvSpPr>
      <dsp:spPr>
        <a:xfrm>
          <a:off x="0" y="2165006"/>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5" y="2199621"/>
        <a:ext cx="7093334" cy="639861"/>
      </dsp:txXfrm>
    </dsp:sp>
    <dsp:sp modelId="{F209ACB3-3444-40CC-BCCA-513ABA9ADB86}">
      <dsp:nvSpPr>
        <dsp:cNvPr id="0" name=""/>
        <dsp:cNvSpPr/>
      </dsp:nvSpPr>
      <dsp:spPr>
        <a:xfrm>
          <a:off x="0" y="2886542"/>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5" y="2921157"/>
        <a:ext cx="7093334" cy="639861"/>
      </dsp:txXfrm>
    </dsp:sp>
    <dsp:sp modelId="{24D32922-BF99-4CE5-821E-A240C3092535}">
      <dsp:nvSpPr>
        <dsp:cNvPr id="0" name=""/>
        <dsp:cNvSpPr/>
      </dsp:nvSpPr>
      <dsp:spPr>
        <a:xfrm>
          <a:off x="0" y="3608079"/>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5" y="3642694"/>
        <a:ext cx="7093334" cy="639861"/>
      </dsp:txXfrm>
    </dsp:sp>
    <dsp:sp modelId="{F2661D8E-CA17-4439-82D7-B9DD64BE4ADF}">
      <dsp:nvSpPr>
        <dsp:cNvPr id="0" name=""/>
        <dsp:cNvSpPr/>
      </dsp:nvSpPr>
      <dsp:spPr>
        <a:xfrm>
          <a:off x="0" y="4329615"/>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5" y="4364230"/>
        <a:ext cx="7093334" cy="639861"/>
      </dsp:txXfrm>
    </dsp:sp>
    <dsp:sp modelId="{3BE952A1-A30C-4AC3-90C5-5AFF5BA4AEDD}">
      <dsp:nvSpPr>
        <dsp:cNvPr id="0" name=""/>
        <dsp:cNvSpPr/>
      </dsp:nvSpPr>
      <dsp:spPr>
        <a:xfrm>
          <a:off x="0" y="5051151"/>
          <a:ext cx="7162564" cy="709091"/>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5" y="5085766"/>
        <a:ext cx="7093334" cy="639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1028"/>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75647"/>
        <a:ext cx="7093326" cy="639931"/>
      </dsp:txXfrm>
    </dsp:sp>
    <dsp:sp modelId="{643D702D-ED59-4438-91EE-9CD749D782BF}">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619" y="5085760"/>
        <a:ext cx="7093326" cy="63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20714"/>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5306"/>
        <a:ext cx="7093380" cy="639442"/>
      </dsp:txXfrm>
    </dsp:sp>
    <dsp:sp modelId="{C30047F0-DB09-4604-AC54-FC0221E4A689}">
      <dsp:nvSpPr>
        <dsp:cNvPr id="0" name=""/>
        <dsp:cNvSpPr/>
      </dsp:nvSpPr>
      <dsp:spPr>
        <a:xfrm>
          <a:off x="0" y="1441971"/>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398966B8-5BC2-42BF-9BA1-CA62D6A4070D}">
      <dsp:nvSpPr>
        <dsp:cNvPr id="0" name=""/>
        <dsp:cNvSpPr/>
      </dsp:nvSpPr>
      <dsp:spPr>
        <a:xfrm>
          <a:off x="0" y="2165463"/>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419109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219742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p14="http://schemas.microsoft.com/office/powerpoint/2010/main" val="1143733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238988" cy="3920645"/>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968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893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5572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6574194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2148</TotalTime>
  <Words>2297</Words>
  <Application>Microsoft Office PowerPoint</Application>
  <PresentationFormat>On-screen Show (4:3)</PresentationFormat>
  <Paragraphs>246</Paragraphs>
  <Slides>61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BUSINESS LEADERSHIP - V</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Phases of Strategy Management Process</vt:lpstr>
      <vt:lpstr>BCG Matrix</vt:lpstr>
      <vt:lpstr>Boston Consulting Group Matrix</vt:lpstr>
      <vt:lpstr>BCG Matrix Grid</vt:lpstr>
      <vt:lpstr>BCG Matrix  table</vt:lpstr>
      <vt:lpstr>BCG Matrix through Product Life cycle</vt:lpstr>
      <vt:lpstr>BCG Matrix Example - Apple</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Question # </vt:lpstr>
      <vt:lpstr>Answer # </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91</cp:revision>
  <cp:lastPrinted>1601-01-01T00:00:00Z</cp:lastPrinted>
  <dcterms:created xsi:type="dcterms:W3CDTF">2020-07-09T15:12:46Z</dcterms:created>
  <dcterms:modified xsi:type="dcterms:W3CDTF">2021-10-09T16:41:52Z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