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7"/>
  </p:notesMasterIdLst>
  <p:handoutMasterIdLst>
    <p:handoutMasterId r:id="rId78"/>
  </p:handoutMasterIdLst>
  <p:sldIdLst>
    <p:sldId id="256" r:id="rId2"/>
    <p:sldId id="574" r:id="rId3"/>
    <p:sldId id="575" r:id="rId4"/>
    <p:sldId id="576" r:id="rId5"/>
    <p:sldId id="577" r:id="rId6"/>
    <p:sldId id="578" r:id="rId7"/>
    <p:sldId id="579" r:id="rId8"/>
    <p:sldId id="580" r:id="rId9"/>
    <p:sldId id="581" r:id="rId10"/>
    <p:sldId id="582" r:id="rId11"/>
    <p:sldId id="583" r:id="rId12"/>
    <p:sldId id="584" r:id="rId13"/>
    <p:sldId id="585" r:id="rId14"/>
    <p:sldId id="586" r:id="rId15"/>
    <p:sldId id="587" r:id="rId16"/>
    <p:sldId id="588" r:id="rId17"/>
    <p:sldId id="589" r:id="rId18"/>
    <p:sldId id="590" r:id="rId19"/>
    <p:sldId id="591" r:id="rId20"/>
    <p:sldId id="592" r:id="rId21"/>
    <p:sldId id="593" r:id="rId22"/>
    <p:sldId id="594" r:id="rId23"/>
    <p:sldId id="595" r:id="rId24"/>
    <p:sldId id="596" r:id="rId25"/>
    <p:sldId id="597" r:id="rId26"/>
    <p:sldId id="598" r:id="rId27"/>
    <p:sldId id="599" r:id="rId28"/>
    <p:sldId id="600" r:id="rId29"/>
    <p:sldId id="601" r:id="rId30"/>
    <p:sldId id="602" r:id="rId31"/>
    <p:sldId id="603" r:id="rId32"/>
    <p:sldId id="604" r:id="rId33"/>
    <p:sldId id="605" r:id="rId34"/>
    <p:sldId id="606" r:id="rId35"/>
    <p:sldId id="607" r:id="rId36"/>
    <p:sldId id="608" r:id="rId37"/>
    <p:sldId id="609" r:id="rId38"/>
    <p:sldId id="610" r:id="rId39"/>
    <p:sldId id="611" r:id="rId40"/>
    <p:sldId id="612" r:id="rId41"/>
    <p:sldId id="613" r:id="rId42"/>
    <p:sldId id="614" r:id="rId43"/>
    <p:sldId id="615" r:id="rId44"/>
    <p:sldId id="616" r:id="rId45"/>
    <p:sldId id="617" r:id="rId46"/>
    <p:sldId id="618" r:id="rId47"/>
    <p:sldId id="619" r:id="rId48"/>
    <p:sldId id="620" r:id="rId49"/>
    <p:sldId id="621" r:id="rId50"/>
    <p:sldId id="622" r:id="rId51"/>
    <p:sldId id="623" r:id="rId52"/>
    <p:sldId id="624" r:id="rId53"/>
    <p:sldId id="625" r:id="rId54"/>
    <p:sldId id="626" r:id="rId55"/>
    <p:sldId id="627" r:id="rId56"/>
    <p:sldId id="628" r:id="rId57"/>
    <p:sldId id="629" r:id="rId58"/>
    <p:sldId id="630" r:id="rId59"/>
    <p:sldId id="631" r:id="rId60"/>
    <p:sldId id="632" r:id="rId61"/>
    <p:sldId id="633" r:id="rId62"/>
    <p:sldId id="634" r:id="rId63"/>
    <p:sldId id="635" r:id="rId64"/>
    <p:sldId id="636" r:id="rId65"/>
    <p:sldId id="637" r:id="rId66"/>
    <p:sldId id="638" r:id="rId67"/>
    <p:sldId id="639" r:id="rId68"/>
    <p:sldId id="640" r:id="rId69"/>
    <p:sldId id="641" r:id="rId70"/>
    <p:sldId id="642" r:id="rId71"/>
    <p:sldId id="643" r:id="rId72"/>
    <p:sldId id="644" r:id="rId73"/>
    <p:sldId id="645" r:id="rId74"/>
    <p:sldId id="646" r:id="rId75"/>
    <p:sldId id="276"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C386592F-024E-4F87-9C6E-F9E0F70FC3B5}"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23DC273-8420-4178-A609-24595444F31A}" type="presOf" srcId="{62CB3C78-1DA1-4746-BD0D-6B96A3CEA09A}" destId="{C8CBCA26-9D20-4838-B1F9-53234775E96B}" srcOrd="0" destOrd="0" presId="urn:microsoft.com/office/officeart/2005/8/layout/vList2"/>
    <dgm:cxn modelId="{B4FE63DF-5CC0-47A0-BF7A-33846FB090D9}" type="presOf" srcId="{703D4D02-5513-427D-B6E9-B2E187EE0C3A}" destId="{CC8763B3-4621-4666-B669-3C5BA2A30DBE}" srcOrd="0" destOrd="0" presId="urn:microsoft.com/office/officeart/2005/8/layout/vList2"/>
    <dgm:cxn modelId="{4015DFCE-EA62-4A47-B8DB-94998622327C}"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27A1C93-AF6C-4579-8EAE-18BECA8D9C7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0CEAB778-9C99-453D-983F-5305BC5E6D8F}" type="presOf" srcId="{0ED06F71-722D-4D98-8A78-76B9D17B094B}" destId="{F209ACB3-3444-40CC-BCCA-513ABA9ADB86}" srcOrd="0" destOrd="0" presId="urn:microsoft.com/office/officeart/2005/8/layout/vList2"/>
    <dgm:cxn modelId="{96BDD9EF-0DE3-4F15-9014-802D83D5E036}" type="presOf" srcId="{9FF9C588-5AC7-4213-AC10-D7BF2859CFD7}" destId="{02733F7B-8381-46B4-A62D-60C94EF49351}" srcOrd="0" destOrd="0" presId="urn:microsoft.com/office/officeart/2005/8/layout/vList2"/>
    <dgm:cxn modelId="{A2A21377-9C6D-4245-88B5-A5DA231E22F0}" type="presParOf" srcId="{CC8763B3-4621-4666-B669-3C5BA2A30DBE}" destId="{D48A0430-83D5-4B19-8536-50A19B29FA93}" srcOrd="0" destOrd="0" presId="urn:microsoft.com/office/officeart/2005/8/layout/vList2"/>
    <dgm:cxn modelId="{63509F9D-AB7B-4E0E-ADFF-6405A88EFA83}" type="presParOf" srcId="{CC8763B3-4621-4666-B669-3C5BA2A30DBE}" destId="{AA8BFF40-B5CF-4042-A2B1-48878B1DC651}" srcOrd="1" destOrd="0" presId="urn:microsoft.com/office/officeart/2005/8/layout/vList2"/>
    <dgm:cxn modelId="{71A25FEB-0B55-4B29-A882-7A55926D9E59}" type="presParOf" srcId="{CC8763B3-4621-4666-B669-3C5BA2A30DBE}" destId="{02733F7B-8381-46B4-A62D-60C94EF49351}" srcOrd="2" destOrd="0" presId="urn:microsoft.com/office/officeart/2005/8/layout/vList2"/>
    <dgm:cxn modelId="{4D93D545-D748-4848-9659-09A797444B07}" type="presParOf" srcId="{CC8763B3-4621-4666-B669-3C5BA2A30DBE}" destId="{D11942FF-04E3-49E6-B922-9EFB2DC49F41}" srcOrd="3" destOrd="0" presId="urn:microsoft.com/office/officeart/2005/8/layout/vList2"/>
    <dgm:cxn modelId="{05787F46-FED4-4C5A-9D20-F429121FA3F7}" type="presParOf" srcId="{CC8763B3-4621-4666-B669-3C5BA2A30DBE}" destId="{C8CBCA26-9D20-4838-B1F9-53234775E96B}" srcOrd="4" destOrd="0" presId="urn:microsoft.com/office/officeart/2005/8/layout/vList2"/>
    <dgm:cxn modelId="{978EE167-D6CB-4273-B14F-0F7788C9717B}" type="presParOf" srcId="{CC8763B3-4621-4666-B669-3C5BA2A30DBE}" destId="{671B3283-BB64-487F-AB90-C94002C94229}" srcOrd="5" destOrd="0" presId="urn:microsoft.com/office/officeart/2005/8/layout/vList2"/>
    <dgm:cxn modelId="{D5EC5DA1-5E51-4F87-83B6-88215DB93310}" type="presParOf" srcId="{CC8763B3-4621-4666-B669-3C5BA2A30DBE}" destId="{C30047F0-DB09-4604-AC54-FC0221E4A689}" srcOrd="6" destOrd="0" presId="urn:microsoft.com/office/officeart/2005/8/layout/vList2"/>
    <dgm:cxn modelId="{5429C889-62C4-4607-96AC-161DE8E477F2}" type="presParOf" srcId="{CC8763B3-4621-4666-B669-3C5BA2A30DBE}" destId="{130EF046-02F9-4526-B16D-075FE651A93E}" srcOrd="7" destOrd="0" presId="urn:microsoft.com/office/officeart/2005/8/layout/vList2"/>
    <dgm:cxn modelId="{DBEC08BD-4CBB-4797-A405-ABC4CECC9856}" type="presParOf" srcId="{CC8763B3-4621-4666-B669-3C5BA2A30DBE}" destId="{F209ACB3-3444-40CC-BCCA-513ABA9ADB86}" srcOrd="8" destOrd="0" presId="urn:microsoft.com/office/officeart/2005/8/layout/vList2"/>
    <dgm:cxn modelId="{F6DA76EE-8CA7-47AE-9DC5-AB8122D980F2}" type="presParOf" srcId="{CC8763B3-4621-4666-B669-3C5BA2A30DBE}" destId="{3021E19B-D6F7-4D3A-9633-E49336FDC5DD}" srcOrd="9" destOrd="0" presId="urn:microsoft.com/office/officeart/2005/8/layout/vList2"/>
    <dgm:cxn modelId="{B46501A3-5E1F-4A77-8CDC-39279D85E64D}"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8C2AF8C-3371-434B-844B-C6E72A8AC7C3}" type="presOf" srcId="{F5553F49-200C-429E-B2FE-66F02FAE90B4}" destId="{D48A0430-83D5-4B19-8536-50A19B29FA93}" srcOrd="0" destOrd="0" presId="urn:microsoft.com/office/officeart/2005/8/layout/vList2"/>
    <dgm:cxn modelId="{68705672-393E-48CA-8994-E60BA86EC89F}"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BA7C83E-D73C-473C-A861-E4DD9D74A3D3}" type="presOf" srcId="{703D4D02-5513-427D-B6E9-B2E187EE0C3A}" destId="{CC8763B3-4621-4666-B669-3C5BA2A30DBE}" srcOrd="0" destOrd="0" presId="urn:microsoft.com/office/officeart/2005/8/layout/vList2"/>
    <dgm:cxn modelId="{8AE9A1BE-09D7-45C8-B1BA-70F190B3FDD3}"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FC84FEE3-A79B-4266-BCAC-033E2A0B3CD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39A6904-1FBC-4CBE-B04B-6F5A743D619F}" type="presOf" srcId="{9FF9C588-5AC7-4213-AC10-D7BF2859CFD7}" destId="{02733F7B-8381-46B4-A62D-60C94EF49351}" srcOrd="0" destOrd="0" presId="urn:microsoft.com/office/officeart/2005/8/layout/vList2"/>
    <dgm:cxn modelId="{D411BB40-69A6-4DBF-B3D2-AA9AE0ACD652}"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AA97F4D0-CB07-465F-8D10-08E995786D8C}" type="presParOf" srcId="{CC8763B3-4621-4666-B669-3C5BA2A30DBE}" destId="{D48A0430-83D5-4B19-8536-50A19B29FA93}" srcOrd="0" destOrd="0" presId="urn:microsoft.com/office/officeart/2005/8/layout/vList2"/>
    <dgm:cxn modelId="{B26C9CD3-CB92-4176-8734-BC266DA8FB5F}" type="presParOf" srcId="{CC8763B3-4621-4666-B669-3C5BA2A30DBE}" destId="{AA8BFF40-B5CF-4042-A2B1-48878B1DC651}" srcOrd="1" destOrd="0" presId="urn:microsoft.com/office/officeart/2005/8/layout/vList2"/>
    <dgm:cxn modelId="{59896D1D-9979-4983-B8B2-C221E70844E3}" type="presParOf" srcId="{CC8763B3-4621-4666-B669-3C5BA2A30DBE}" destId="{02733F7B-8381-46B4-A62D-60C94EF49351}" srcOrd="2" destOrd="0" presId="urn:microsoft.com/office/officeart/2005/8/layout/vList2"/>
    <dgm:cxn modelId="{B8070C0E-94B7-4DCA-B4DA-78FE8DBFE852}" type="presParOf" srcId="{CC8763B3-4621-4666-B669-3C5BA2A30DBE}" destId="{D11942FF-04E3-49E6-B922-9EFB2DC49F41}" srcOrd="3" destOrd="0" presId="urn:microsoft.com/office/officeart/2005/8/layout/vList2"/>
    <dgm:cxn modelId="{13169A77-3D0A-4B53-A26E-6B67EFF281F3}" type="presParOf" srcId="{CC8763B3-4621-4666-B669-3C5BA2A30DBE}" destId="{C8CBCA26-9D20-4838-B1F9-53234775E96B}" srcOrd="4" destOrd="0" presId="urn:microsoft.com/office/officeart/2005/8/layout/vList2"/>
    <dgm:cxn modelId="{A594A116-8F8B-4F43-950B-712F1BBA2C14}" type="presParOf" srcId="{CC8763B3-4621-4666-B669-3C5BA2A30DBE}" destId="{671B3283-BB64-487F-AB90-C94002C94229}" srcOrd="5" destOrd="0" presId="urn:microsoft.com/office/officeart/2005/8/layout/vList2"/>
    <dgm:cxn modelId="{97CD1ECE-23B8-4B58-A3C4-53E28E7BAFCA}" type="presParOf" srcId="{CC8763B3-4621-4666-B669-3C5BA2A30DBE}" destId="{C30047F0-DB09-4604-AC54-FC0221E4A689}" srcOrd="6" destOrd="0" presId="urn:microsoft.com/office/officeart/2005/8/layout/vList2"/>
    <dgm:cxn modelId="{5D86CDBB-6791-48EE-A681-45E19500F918}" type="presParOf" srcId="{CC8763B3-4621-4666-B669-3C5BA2A30DBE}" destId="{130EF046-02F9-4526-B16D-075FE651A93E}" srcOrd="7" destOrd="0" presId="urn:microsoft.com/office/officeart/2005/8/layout/vList2"/>
    <dgm:cxn modelId="{37EDF3ED-0E93-4631-9579-77B9408F3005}" type="presParOf" srcId="{CC8763B3-4621-4666-B669-3C5BA2A30DBE}" destId="{F209ACB3-3444-40CC-BCCA-513ABA9ADB86}" srcOrd="8" destOrd="0" presId="urn:microsoft.com/office/officeart/2005/8/layout/vList2"/>
    <dgm:cxn modelId="{F3F9F52F-0F35-490E-8A6D-C36FEBA24DFF}" type="presParOf" srcId="{CC8763B3-4621-4666-B669-3C5BA2A30DBE}" destId="{3021E19B-D6F7-4D3A-9633-E49336FDC5DD}" srcOrd="9" destOrd="0" presId="urn:microsoft.com/office/officeart/2005/8/layout/vList2"/>
    <dgm:cxn modelId="{18FC8D86-0A7E-4B63-844E-4DA068CE04BD}"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t>
        <a:bodyPr/>
        <a:lstStyle/>
        <a:p>
          <a:endParaRPr lang="en-US"/>
        </a:p>
      </dgm:t>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AA2C5AB6-66DB-4BED-989D-28220C1FD997}" type="presOf" srcId="{7971EA1D-5559-4832-AE87-7DA27032A53B}" destId="{F2661D8E-CA17-4439-82D7-B9DD64BE4ADF}"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01A9AA2D-3711-4FF7-AD90-425EA45ED4AE}" type="presOf" srcId="{0665DC02-B792-4630-A897-0DA290FA588A}" destId="{24D32922-BF99-4CE5-821E-A240C309253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A7B3E878-C6B1-4417-83DF-9552CFFD9169}"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FF5BA290-92ED-4DC0-B80E-7F6787F2E8C7}" type="presOf" srcId="{3CA286A1-8CE9-4AA1-BADE-7FA3CEE1941A}" destId="{3BE952A1-A30C-4AC3-90C5-5AFF5BA4AEDD}" srcOrd="0" destOrd="0" presId="urn:microsoft.com/office/officeart/2005/8/layout/vList2"/>
    <dgm:cxn modelId="{6A0CD808-D6A9-4221-94BA-07A82A1405C8}" type="presOf" srcId="{0ED06F71-722D-4D98-8A78-76B9D17B094B}" destId="{F209ACB3-3444-40CC-BCCA-513ABA9ADB86}" srcOrd="0" destOrd="0" presId="urn:microsoft.com/office/officeart/2005/8/layout/vList2"/>
    <dgm:cxn modelId="{E1CCA33B-D53D-41F8-814D-CECD43316421}"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2CD60B4-6A0A-48B7-B21B-403CC0E8FF96}"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3CF7629-0D24-4829-82EA-6F6ECAC5266B}" type="presOf" srcId="{FC7CB4ED-5BDF-4001-BEE2-8C54CE935AA5}" destId="{D430E6DE-2FBE-4391-A68C-203152DB2095}" srcOrd="0" destOrd="0" presId="urn:microsoft.com/office/officeart/2005/8/layout/vList2"/>
    <dgm:cxn modelId="{0C255986-FFD1-4DAB-AFA3-F3816805703E}"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2C78C39-7C18-49BD-9732-7D83C6565F35}" type="presParOf" srcId="{CC8763B3-4621-4666-B669-3C5BA2A30DBE}" destId="{02733F7B-8381-46B4-A62D-60C94EF49351}" srcOrd="0" destOrd="0" presId="urn:microsoft.com/office/officeart/2005/8/layout/vList2"/>
    <dgm:cxn modelId="{92411989-9A8B-4CED-BF87-F8694A9BA5F4}" type="presParOf" srcId="{CC8763B3-4621-4666-B669-3C5BA2A30DBE}" destId="{D11942FF-04E3-49E6-B922-9EFB2DC49F41}" srcOrd="1" destOrd="0" presId="urn:microsoft.com/office/officeart/2005/8/layout/vList2"/>
    <dgm:cxn modelId="{A7F74727-B882-4DCF-84C3-D4B6C913923F}" type="presParOf" srcId="{CC8763B3-4621-4666-B669-3C5BA2A30DBE}" destId="{C8CBCA26-9D20-4838-B1F9-53234775E96B}" srcOrd="2" destOrd="0" presId="urn:microsoft.com/office/officeart/2005/8/layout/vList2"/>
    <dgm:cxn modelId="{5F5A6391-F825-4B65-995E-38E4C0A06E76}" type="presParOf" srcId="{CC8763B3-4621-4666-B669-3C5BA2A30DBE}" destId="{671B3283-BB64-487F-AB90-C94002C94229}" srcOrd="3" destOrd="0" presId="urn:microsoft.com/office/officeart/2005/8/layout/vList2"/>
    <dgm:cxn modelId="{76E0037A-1E33-4065-BE11-FC84BB5E9573}" type="presParOf" srcId="{CC8763B3-4621-4666-B669-3C5BA2A30DBE}" destId="{C30047F0-DB09-4604-AC54-FC0221E4A689}" srcOrd="4" destOrd="0" presId="urn:microsoft.com/office/officeart/2005/8/layout/vList2"/>
    <dgm:cxn modelId="{87C81DB6-B2E7-4587-B8B8-E753C6358C8A}" type="presParOf" srcId="{CC8763B3-4621-4666-B669-3C5BA2A30DBE}" destId="{130EF046-02F9-4526-B16D-075FE651A93E}" srcOrd="5" destOrd="0" presId="urn:microsoft.com/office/officeart/2005/8/layout/vList2"/>
    <dgm:cxn modelId="{39C508FD-31CC-4A5A-A884-7D7E06FF68A5}" type="presParOf" srcId="{CC8763B3-4621-4666-B669-3C5BA2A30DBE}" destId="{D430E6DE-2FBE-4391-A68C-203152DB2095}" srcOrd="6" destOrd="0" presId="urn:microsoft.com/office/officeart/2005/8/layout/vList2"/>
    <dgm:cxn modelId="{7D11189A-78C9-4403-8EDB-C82FED8BBB20}" type="presParOf" srcId="{CC8763B3-4621-4666-B669-3C5BA2A30DBE}" destId="{7D401376-13D2-43DE-A9D2-20E355DCDEFB}" srcOrd="7" destOrd="0" presId="urn:microsoft.com/office/officeart/2005/8/layout/vList2"/>
    <dgm:cxn modelId="{3F0F1E26-D745-4DAB-BB63-C8D8B92AE651}" type="presParOf" srcId="{CC8763B3-4621-4666-B669-3C5BA2A30DBE}" destId="{F209ACB3-3444-40CC-BCCA-513ABA9ADB86}" srcOrd="8" destOrd="0" presId="urn:microsoft.com/office/officeart/2005/8/layout/vList2"/>
    <dgm:cxn modelId="{9013DAE8-4666-4516-9349-12A3D217B266}" type="presParOf" srcId="{CC8763B3-4621-4666-B669-3C5BA2A30DBE}" destId="{3021E19B-D6F7-4D3A-9633-E49336FDC5DD}" srcOrd="9" destOrd="0" presId="urn:microsoft.com/office/officeart/2005/8/layout/vList2"/>
    <dgm:cxn modelId="{1F69F7C2-3FA8-4964-909E-16418579EF0F}" type="presParOf" srcId="{CC8763B3-4621-4666-B669-3C5BA2A30DBE}" destId="{24D32922-BF99-4CE5-821E-A240C3092535}" srcOrd="10" destOrd="0" presId="urn:microsoft.com/office/officeart/2005/8/layout/vList2"/>
    <dgm:cxn modelId="{36CC1EAA-2427-4FC5-99AA-5FA68EC12237}" type="presParOf" srcId="{CC8763B3-4621-4666-B669-3C5BA2A30DBE}" destId="{84654CE7-25C0-43F8-BF3B-D295552275A1}" srcOrd="11" destOrd="0" presId="urn:microsoft.com/office/officeart/2005/8/layout/vList2"/>
    <dgm:cxn modelId="{5FA5956F-4485-4F3E-A687-67BB7F5FC957}" type="presParOf" srcId="{CC8763B3-4621-4666-B669-3C5BA2A30DBE}" destId="{F2661D8E-CA17-4439-82D7-B9DD64BE4ADF}" srcOrd="12" destOrd="0" presId="urn:microsoft.com/office/officeart/2005/8/layout/vList2"/>
    <dgm:cxn modelId="{A2604BBC-1AF9-4D54-888E-8174B1A038D4}" type="presParOf" srcId="{CC8763B3-4621-4666-B669-3C5BA2A30DBE}" destId="{047545C6-335E-4FE9-AED2-D3569137F616}" srcOrd="13" destOrd="0" presId="urn:microsoft.com/office/officeart/2005/8/layout/vList2"/>
    <dgm:cxn modelId="{CC3E3C76-0983-40B5-B878-FBAB2701B7BD}" type="presParOf" srcId="{CC8763B3-4621-4666-B669-3C5BA2A30DBE}" destId="{3BE952A1-A30C-4AC3-90C5-5AFF5BA4AEDD}"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t>
        <a:bodyPr/>
        <a:lstStyle/>
        <a:p>
          <a:endParaRPr lang="en-US"/>
        </a:p>
      </dgm:t>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3B929F82-FE09-43F8-BB60-22A9C57ED0D1}" srcId="{703D4D02-5513-427D-B6E9-B2E187EE0C3A}" destId="{922F463C-18E2-4A46-836D-FBE477F052C0}" srcOrd="3" destOrd="0" parTransId="{6CE89AA5-2170-429E-B047-5B3DB46461D5}" sibTransId="{E40647C8-5E8E-4554-83AC-FAD82C9B549B}"/>
    <dgm:cxn modelId="{31EFD438-F786-4302-ACCA-F31D19008696}"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2999C903-FE91-45F1-92AB-E4B95A5B82B6}" type="presOf" srcId="{7971EA1D-5559-4832-AE87-7DA27032A53B}" destId="{F2661D8E-CA17-4439-82D7-B9DD64BE4ADF}" srcOrd="0" destOrd="0" presId="urn:microsoft.com/office/officeart/2005/8/layout/vList2"/>
    <dgm:cxn modelId="{5FA59F2A-9861-4355-976B-BFF1906C59B0}"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8E830F74-8DAA-432D-9CEE-925296D4DD18}" type="presOf" srcId="{0665DC02-B792-4630-A897-0DA290FA588A}" destId="{24D32922-BF99-4CE5-821E-A240C3092535}" srcOrd="0" destOrd="0" presId="urn:microsoft.com/office/officeart/2005/8/layout/vList2"/>
    <dgm:cxn modelId="{0700AFA5-137F-42FC-9226-3291820B6567}"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DFBD5D6-3ACA-4C4F-8F45-3CBB6910FED8}"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380B4EA3-DC56-4C95-906B-AE49195D632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06FCF3BB-5AB8-465D-AA5D-3BCF1CB53463}" type="presOf" srcId="{62CB3C78-1DA1-4746-BD0D-6B96A3CEA09A}" destId="{C8CBCA26-9D20-4838-B1F9-53234775E96B}" srcOrd="0" destOrd="0" presId="urn:microsoft.com/office/officeart/2005/8/layout/vList2"/>
    <dgm:cxn modelId="{032FA8F9-34D6-4FFB-BE26-31C42072CD5D}"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11707546-D841-48DD-B323-4647BD15DF3B}" type="presParOf" srcId="{CC8763B3-4621-4666-B669-3C5BA2A30DBE}" destId="{02733F7B-8381-46B4-A62D-60C94EF49351}" srcOrd="0" destOrd="0" presId="urn:microsoft.com/office/officeart/2005/8/layout/vList2"/>
    <dgm:cxn modelId="{1961789D-8CA5-4A87-B7F0-D0514F76EBEF}" type="presParOf" srcId="{CC8763B3-4621-4666-B669-3C5BA2A30DBE}" destId="{D11942FF-04E3-49E6-B922-9EFB2DC49F41}" srcOrd="1" destOrd="0" presId="urn:microsoft.com/office/officeart/2005/8/layout/vList2"/>
    <dgm:cxn modelId="{6C8EB7FD-BB41-4A7D-8783-0A0C7660DB4E}" type="presParOf" srcId="{CC8763B3-4621-4666-B669-3C5BA2A30DBE}" destId="{C8CBCA26-9D20-4838-B1F9-53234775E96B}" srcOrd="2" destOrd="0" presId="urn:microsoft.com/office/officeart/2005/8/layout/vList2"/>
    <dgm:cxn modelId="{D4F61870-B980-4BC9-98BE-5EF0CCB39773}" type="presParOf" srcId="{CC8763B3-4621-4666-B669-3C5BA2A30DBE}" destId="{671B3283-BB64-487F-AB90-C94002C94229}" srcOrd="3" destOrd="0" presId="urn:microsoft.com/office/officeart/2005/8/layout/vList2"/>
    <dgm:cxn modelId="{9F270980-F034-4AE3-816F-742534D239B6}" type="presParOf" srcId="{CC8763B3-4621-4666-B669-3C5BA2A30DBE}" destId="{C30047F0-DB09-4604-AC54-FC0221E4A689}" srcOrd="4" destOrd="0" presId="urn:microsoft.com/office/officeart/2005/8/layout/vList2"/>
    <dgm:cxn modelId="{002F4C1E-4DE4-40DB-B4DB-21462C123EF8}" type="presParOf" srcId="{CC8763B3-4621-4666-B669-3C5BA2A30DBE}" destId="{130EF046-02F9-4526-B16D-075FE651A93E}" srcOrd="5" destOrd="0" presId="urn:microsoft.com/office/officeart/2005/8/layout/vList2"/>
    <dgm:cxn modelId="{76125020-C7D5-4FED-94BA-31CBB77E6E4B}" type="presParOf" srcId="{CC8763B3-4621-4666-B669-3C5BA2A30DBE}" destId="{643D702D-ED59-4438-91EE-9CD749D782BF}" srcOrd="6" destOrd="0" presId="urn:microsoft.com/office/officeart/2005/8/layout/vList2"/>
    <dgm:cxn modelId="{8A343D50-51AF-4B60-BFC2-B33E9F2D7DFD}" type="presParOf" srcId="{CC8763B3-4621-4666-B669-3C5BA2A30DBE}" destId="{E8B04989-EB35-4859-A2AD-FC92202229B3}" srcOrd="7" destOrd="0" presId="urn:microsoft.com/office/officeart/2005/8/layout/vList2"/>
    <dgm:cxn modelId="{FAE02BE7-E3C2-4552-B699-07F0CA0A910D}" type="presParOf" srcId="{CC8763B3-4621-4666-B669-3C5BA2A30DBE}" destId="{F209ACB3-3444-40CC-BCCA-513ABA9ADB86}" srcOrd="8" destOrd="0" presId="urn:microsoft.com/office/officeart/2005/8/layout/vList2"/>
    <dgm:cxn modelId="{E22165B6-768F-4396-9586-BFC072B30312}" type="presParOf" srcId="{CC8763B3-4621-4666-B669-3C5BA2A30DBE}" destId="{3021E19B-D6F7-4D3A-9633-E49336FDC5DD}" srcOrd="9" destOrd="0" presId="urn:microsoft.com/office/officeart/2005/8/layout/vList2"/>
    <dgm:cxn modelId="{CA385D6A-1E7C-4553-9398-48CACDD742C4}" type="presParOf" srcId="{CC8763B3-4621-4666-B669-3C5BA2A30DBE}" destId="{24D32922-BF99-4CE5-821E-A240C3092535}" srcOrd="10" destOrd="0" presId="urn:microsoft.com/office/officeart/2005/8/layout/vList2"/>
    <dgm:cxn modelId="{AFB51512-79C5-49CC-8E1C-EAABD1F488C7}" type="presParOf" srcId="{CC8763B3-4621-4666-B669-3C5BA2A30DBE}" destId="{84654CE7-25C0-43F8-BF3B-D295552275A1}" srcOrd="11" destOrd="0" presId="urn:microsoft.com/office/officeart/2005/8/layout/vList2"/>
    <dgm:cxn modelId="{9A075484-E0B5-4908-9A9F-09A73F4FB362}" type="presParOf" srcId="{CC8763B3-4621-4666-B669-3C5BA2A30DBE}" destId="{F2661D8E-CA17-4439-82D7-B9DD64BE4ADF}" srcOrd="12" destOrd="0" presId="urn:microsoft.com/office/officeart/2005/8/layout/vList2"/>
    <dgm:cxn modelId="{F824BEE9-D855-404B-A957-B749D39ABEF0}" type="presParOf" srcId="{CC8763B3-4621-4666-B669-3C5BA2A30DBE}" destId="{047545C6-335E-4FE9-AED2-D3569137F616}" srcOrd="13" destOrd="0" presId="urn:microsoft.com/office/officeart/2005/8/layout/vList2"/>
    <dgm:cxn modelId="{46439EF2-3912-4F8F-9704-D2BC744D3F5A}" type="presParOf" srcId="{CC8763B3-4621-4666-B669-3C5BA2A30DBE}" destId="{3BE952A1-A30C-4AC3-90C5-5AFF5BA4AEDD}"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0472980D-59D0-4146-A350-38C35E665DE5}" type="presOf" srcId="{703D4D02-5513-427D-B6E9-B2E187EE0C3A}" destId="{CC8763B3-4621-4666-B669-3C5BA2A30DBE}" srcOrd="0" destOrd="0" presId="urn:microsoft.com/office/officeart/2005/8/layout/vList2"/>
    <dgm:cxn modelId="{E398F6C5-EDAC-4047-B85C-419FE2898ED6}" type="presOf" srcId="{44ACB356-FB7E-4E7E-B612-227439105579}" destId="{398966B8-5BC2-42BF-9BA1-CA62D6A4070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2F8D9E1-3D91-4BA7-9DD4-039B136B5926}" srcId="{703D4D02-5513-427D-B6E9-B2E187EE0C3A}" destId="{44ACB356-FB7E-4E7E-B612-227439105579}" srcOrd="3" destOrd="0" parTransId="{8EE62D4B-DB4A-4507-B6FB-5CC2E988B1D8}" sibTransId="{CEBF6AF7-B2CF-417B-8421-80B7713EE3C8}"/>
    <dgm:cxn modelId="{E9CDF7D2-547D-4876-B3A0-8CF998DDF392}"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3716AD0E-5687-4CE8-B1BC-EF1D8E9C87BB}" type="presOf" srcId="{0665DC02-B792-4630-A897-0DA290FA588A}" destId="{24D32922-BF99-4CE5-821E-A240C3092535}"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40C9D10-047B-40B0-AD02-344D28F11419}" type="presOf" srcId="{0ED06F71-722D-4D98-8A78-76B9D17B094B}" destId="{F209ACB3-3444-40CC-BCCA-513ABA9ADB86}" srcOrd="0" destOrd="0" presId="urn:microsoft.com/office/officeart/2005/8/layout/vList2"/>
    <dgm:cxn modelId="{13ACECD7-92FF-4BE2-91C4-45D3C20D00E2}" type="presOf" srcId="{9FF9C588-5AC7-4213-AC10-D7BF2859CFD7}" destId="{02733F7B-8381-46B4-A62D-60C94EF49351}"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E511E9C-1DA7-496A-ABE9-D821E2119297}" type="presOf" srcId="{7971EA1D-5559-4832-AE87-7DA27032A53B}" destId="{F2661D8E-CA17-4439-82D7-B9DD64BE4ADF}" srcOrd="0" destOrd="0" presId="urn:microsoft.com/office/officeart/2005/8/layout/vList2"/>
    <dgm:cxn modelId="{A8951C2C-3E59-4D5A-A17A-EA6640F033BA}" type="presOf" srcId="{3CA286A1-8CE9-4AA1-BADE-7FA3CEE1941A}" destId="{3BE952A1-A30C-4AC3-90C5-5AFF5BA4AEDD}" srcOrd="0" destOrd="0" presId="urn:microsoft.com/office/officeart/2005/8/layout/vList2"/>
    <dgm:cxn modelId="{D26A8F3F-3D90-488B-8052-FF11587263B4}"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A7EE5CE-3AAD-47A3-98DA-9421C098B5DA}" type="presParOf" srcId="{CC8763B3-4621-4666-B669-3C5BA2A30DBE}" destId="{02733F7B-8381-46B4-A62D-60C94EF49351}" srcOrd="0" destOrd="0" presId="urn:microsoft.com/office/officeart/2005/8/layout/vList2"/>
    <dgm:cxn modelId="{F010E0AE-959F-4ED1-BE6D-E2087805A40D}" type="presParOf" srcId="{CC8763B3-4621-4666-B669-3C5BA2A30DBE}" destId="{D11942FF-04E3-49E6-B922-9EFB2DC49F41}" srcOrd="1" destOrd="0" presId="urn:microsoft.com/office/officeart/2005/8/layout/vList2"/>
    <dgm:cxn modelId="{067D9F4A-2DA8-4D97-93D9-6BA77C0DB17C}" type="presParOf" srcId="{CC8763B3-4621-4666-B669-3C5BA2A30DBE}" destId="{C8CBCA26-9D20-4838-B1F9-53234775E96B}" srcOrd="2" destOrd="0" presId="urn:microsoft.com/office/officeart/2005/8/layout/vList2"/>
    <dgm:cxn modelId="{07A10C66-7EEA-460B-91E9-E3AF7C9D854E}" type="presParOf" srcId="{CC8763B3-4621-4666-B669-3C5BA2A30DBE}" destId="{671B3283-BB64-487F-AB90-C94002C94229}" srcOrd="3" destOrd="0" presId="urn:microsoft.com/office/officeart/2005/8/layout/vList2"/>
    <dgm:cxn modelId="{08308CED-4563-4B00-9F51-EFDC517C662F}" type="presParOf" srcId="{CC8763B3-4621-4666-B669-3C5BA2A30DBE}" destId="{C30047F0-DB09-4604-AC54-FC0221E4A689}" srcOrd="4" destOrd="0" presId="urn:microsoft.com/office/officeart/2005/8/layout/vList2"/>
    <dgm:cxn modelId="{29CDE1DA-E5C0-45D5-91FA-E3A2D0FD1D2C}" type="presParOf" srcId="{CC8763B3-4621-4666-B669-3C5BA2A30DBE}" destId="{130EF046-02F9-4526-B16D-075FE651A93E}" srcOrd="5" destOrd="0" presId="urn:microsoft.com/office/officeart/2005/8/layout/vList2"/>
    <dgm:cxn modelId="{6BF03327-A96B-4602-BC71-2646DF2E2A9A}" type="presParOf" srcId="{CC8763B3-4621-4666-B669-3C5BA2A30DBE}" destId="{398966B8-5BC2-42BF-9BA1-CA62D6A4070D}" srcOrd="6" destOrd="0" presId="urn:microsoft.com/office/officeart/2005/8/layout/vList2"/>
    <dgm:cxn modelId="{29FDDC1B-1624-40D9-9FAF-B08773B7D3A9}" type="presParOf" srcId="{CC8763B3-4621-4666-B669-3C5BA2A30DBE}" destId="{D18B9632-AF6B-428F-9E51-012CDF385F05}" srcOrd="7" destOrd="0" presId="urn:microsoft.com/office/officeart/2005/8/layout/vList2"/>
    <dgm:cxn modelId="{F402B804-D024-48D7-AEB4-26FB1E341AFC}" type="presParOf" srcId="{CC8763B3-4621-4666-B669-3C5BA2A30DBE}" destId="{F209ACB3-3444-40CC-BCCA-513ABA9ADB86}" srcOrd="8" destOrd="0" presId="urn:microsoft.com/office/officeart/2005/8/layout/vList2"/>
    <dgm:cxn modelId="{88A7F205-B545-4314-BB6B-6B6EE11DB310}" type="presParOf" srcId="{CC8763B3-4621-4666-B669-3C5BA2A30DBE}" destId="{3021E19B-D6F7-4D3A-9633-E49336FDC5DD}" srcOrd="9" destOrd="0" presId="urn:microsoft.com/office/officeart/2005/8/layout/vList2"/>
    <dgm:cxn modelId="{B7C51B47-A309-48E1-AB21-DE4676288506}" type="presParOf" srcId="{CC8763B3-4621-4666-B669-3C5BA2A30DBE}" destId="{24D32922-BF99-4CE5-821E-A240C3092535}" srcOrd="10" destOrd="0" presId="urn:microsoft.com/office/officeart/2005/8/layout/vList2"/>
    <dgm:cxn modelId="{19F4B54F-A2E0-4841-80C2-1B2CCBA6F4EF}" type="presParOf" srcId="{CC8763B3-4621-4666-B669-3C5BA2A30DBE}" destId="{84654CE7-25C0-43F8-BF3B-D295552275A1}" srcOrd="11" destOrd="0" presId="urn:microsoft.com/office/officeart/2005/8/layout/vList2"/>
    <dgm:cxn modelId="{F577DA89-FBC8-42BD-A3B6-F8AFCFCDADDD}" type="presParOf" srcId="{CC8763B3-4621-4666-B669-3C5BA2A30DBE}" destId="{F2661D8E-CA17-4439-82D7-B9DD64BE4ADF}" srcOrd="12" destOrd="0" presId="urn:microsoft.com/office/officeart/2005/8/layout/vList2"/>
    <dgm:cxn modelId="{6F291ED0-09C9-47BD-808C-9E643B5A3E8B}" type="presParOf" srcId="{CC8763B3-4621-4666-B669-3C5BA2A30DBE}" destId="{047545C6-335E-4FE9-AED2-D3569137F616}" srcOrd="13" destOrd="0" presId="urn:microsoft.com/office/officeart/2005/8/layout/vList2"/>
    <dgm:cxn modelId="{1CF2658B-C9D7-40E5-9AFA-214FBA1F7A2A}" type="presParOf" srcId="{CC8763B3-4621-4666-B669-3C5BA2A30DBE}" destId="{3BE952A1-A30C-4AC3-90C5-5AFF5BA4AEDD}"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1C366215-9A18-4EBD-ACF1-2B31966CDAD0}"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B38BF1E4-C473-4379-9480-7AF9C9C6F878}" type="presOf" srcId="{9FF9C588-5AC7-4213-AC10-D7BF2859CFD7}" destId="{02733F7B-8381-46B4-A62D-60C94EF49351}" srcOrd="0" destOrd="0" presId="urn:microsoft.com/office/officeart/2005/8/layout/vList2"/>
    <dgm:cxn modelId="{D2F8D9E1-3D91-4BA7-9DD4-039B136B5926}" srcId="{703D4D02-5513-427D-B6E9-B2E187EE0C3A}" destId="{44ACB356-FB7E-4E7E-B612-227439105579}" srcOrd="3" destOrd="0" parTransId="{8EE62D4B-DB4A-4507-B6FB-5CC2E988B1D8}" sibTransId="{CEBF6AF7-B2CF-417B-8421-80B7713EE3C8}"/>
    <dgm:cxn modelId="{C5EFF3AB-1F61-4EB5-AD1A-46022AACB952}" type="presOf" srcId="{6045ACAC-5E4F-4F21-A66B-AB5CDA262068}" destId="{C30047F0-DB09-4604-AC54-FC0221E4A689}" srcOrd="0" destOrd="0" presId="urn:microsoft.com/office/officeart/2005/8/layout/vList2"/>
    <dgm:cxn modelId="{20F72BA1-403E-4D55-AAC4-A11E9467AED5}" type="presOf" srcId="{44ACB356-FB7E-4E7E-B612-227439105579}" destId="{398966B8-5BC2-42BF-9BA1-CA62D6A4070D}" srcOrd="0" destOrd="0" presId="urn:microsoft.com/office/officeart/2005/8/layout/vList2"/>
    <dgm:cxn modelId="{374C11B4-F751-49A4-B5BC-6261698C8952}"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04FF7E32-B796-409C-92B6-18E9A29F8712}" type="presOf" srcId="{0665DC02-B792-4630-A897-0DA290FA588A}" destId="{24D32922-BF99-4CE5-821E-A240C3092535}" srcOrd="0" destOrd="0" presId="urn:microsoft.com/office/officeart/2005/8/layout/vList2"/>
    <dgm:cxn modelId="{7BFCBB5E-FC3D-43C7-9BC0-D5975B4EA8E9}" type="presOf" srcId="{0ED06F71-722D-4D98-8A78-76B9D17B094B}" destId="{F209ACB3-3444-40CC-BCCA-513ABA9ADB86}" srcOrd="0" destOrd="0" presId="urn:microsoft.com/office/officeart/2005/8/layout/vList2"/>
    <dgm:cxn modelId="{E8F55DC5-A67E-4F62-B2B8-B8851B0EAE29}" type="presOf" srcId="{7971EA1D-5559-4832-AE87-7DA27032A53B}" destId="{F2661D8E-CA17-4439-82D7-B9DD64BE4ADF}" srcOrd="0" destOrd="0" presId="urn:microsoft.com/office/officeart/2005/8/layout/vList2"/>
    <dgm:cxn modelId="{D41E1D94-094A-406A-AA8A-6FD8BE747A8B}"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43B7EE0A-DA14-401D-BCDE-954DE4569DAE}" type="presParOf" srcId="{CC8763B3-4621-4666-B669-3C5BA2A30DBE}" destId="{02733F7B-8381-46B4-A62D-60C94EF49351}" srcOrd="0" destOrd="0" presId="urn:microsoft.com/office/officeart/2005/8/layout/vList2"/>
    <dgm:cxn modelId="{0CD5EFF7-749B-4C48-92C3-2ED4C8B9BE66}" type="presParOf" srcId="{CC8763B3-4621-4666-B669-3C5BA2A30DBE}" destId="{D11942FF-04E3-49E6-B922-9EFB2DC49F41}" srcOrd="1" destOrd="0" presId="urn:microsoft.com/office/officeart/2005/8/layout/vList2"/>
    <dgm:cxn modelId="{6BE2EDF0-2F02-49FD-9D3B-FD7A80C77983}" type="presParOf" srcId="{CC8763B3-4621-4666-B669-3C5BA2A30DBE}" destId="{C8CBCA26-9D20-4838-B1F9-53234775E96B}" srcOrd="2" destOrd="0" presId="urn:microsoft.com/office/officeart/2005/8/layout/vList2"/>
    <dgm:cxn modelId="{F35F1447-27F2-4336-A8AC-A755E306DE2A}" type="presParOf" srcId="{CC8763B3-4621-4666-B669-3C5BA2A30DBE}" destId="{671B3283-BB64-487F-AB90-C94002C94229}" srcOrd="3" destOrd="0" presId="urn:microsoft.com/office/officeart/2005/8/layout/vList2"/>
    <dgm:cxn modelId="{E045E60A-38F8-41B0-9F85-290D0A88CCE5}" type="presParOf" srcId="{CC8763B3-4621-4666-B669-3C5BA2A30DBE}" destId="{C30047F0-DB09-4604-AC54-FC0221E4A689}" srcOrd="4" destOrd="0" presId="urn:microsoft.com/office/officeart/2005/8/layout/vList2"/>
    <dgm:cxn modelId="{3D393D09-3B78-4201-87D8-1C2D5F3126D7}" type="presParOf" srcId="{CC8763B3-4621-4666-B669-3C5BA2A30DBE}" destId="{130EF046-02F9-4526-B16D-075FE651A93E}" srcOrd="5" destOrd="0" presId="urn:microsoft.com/office/officeart/2005/8/layout/vList2"/>
    <dgm:cxn modelId="{9E0FCCD2-2408-4C81-9CE9-5579E9944C8B}" type="presParOf" srcId="{CC8763B3-4621-4666-B669-3C5BA2A30DBE}" destId="{398966B8-5BC2-42BF-9BA1-CA62D6A4070D}" srcOrd="6" destOrd="0" presId="urn:microsoft.com/office/officeart/2005/8/layout/vList2"/>
    <dgm:cxn modelId="{8340B7FB-95E6-45A3-8B0D-DDDADEF9E245}" type="presParOf" srcId="{CC8763B3-4621-4666-B669-3C5BA2A30DBE}" destId="{D18B9632-AF6B-428F-9E51-012CDF385F05}" srcOrd="7" destOrd="0" presId="urn:microsoft.com/office/officeart/2005/8/layout/vList2"/>
    <dgm:cxn modelId="{472E13AD-CC12-4F04-923C-F7AC9CE21FB2}" type="presParOf" srcId="{CC8763B3-4621-4666-B669-3C5BA2A30DBE}" destId="{F209ACB3-3444-40CC-BCCA-513ABA9ADB86}" srcOrd="8" destOrd="0" presId="urn:microsoft.com/office/officeart/2005/8/layout/vList2"/>
    <dgm:cxn modelId="{EAB51BFF-4A0A-4D40-999D-24F57CF7E399}" type="presParOf" srcId="{CC8763B3-4621-4666-B669-3C5BA2A30DBE}" destId="{3021E19B-D6F7-4D3A-9633-E49336FDC5DD}" srcOrd="9" destOrd="0" presId="urn:microsoft.com/office/officeart/2005/8/layout/vList2"/>
    <dgm:cxn modelId="{22D9C6E4-1ECB-48D2-8091-C4A80A697BAC}" type="presParOf" srcId="{CC8763B3-4621-4666-B669-3C5BA2A30DBE}" destId="{24D32922-BF99-4CE5-821E-A240C3092535}" srcOrd="10" destOrd="0" presId="urn:microsoft.com/office/officeart/2005/8/layout/vList2"/>
    <dgm:cxn modelId="{D9D5C15D-8448-44AA-8BE1-3F89C517BB68}" type="presParOf" srcId="{CC8763B3-4621-4666-B669-3C5BA2A30DBE}" destId="{84654CE7-25C0-43F8-BF3B-D295552275A1}" srcOrd="11" destOrd="0" presId="urn:microsoft.com/office/officeart/2005/8/layout/vList2"/>
    <dgm:cxn modelId="{23D5C5C5-EB34-43FD-8725-418CA4820AC2}" type="presParOf" srcId="{CC8763B3-4621-4666-B669-3C5BA2A30DBE}" destId="{F2661D8E-CA17-4439-82D7-B9DD64BE4ADF}" srcOrd="12" destOrd="0" presId="urn:microsoft.com/office/officeart/2005/8/layout/vList2"/>
    <dgm:cxn modelId="{2C4258B4-3C9C-487D-AA7F-B32B8E47C428}" type="presParOf" srcId="{CC8763B3-4621-4666-B669-3C5BA2A30DBE}" destId="{047545C6-335E-4FE9-AED2-D3569137F616}" srcOrd="13" destOrd="0" presId="urn:microsoft.com/office/officeart/2005/8/layout/vList2"/>
    <dgm:cxn modelId="{DF908E76-2327-4BE1-A6BC-C03F705CD8B5}" type="presParOf" srcId="{CC8763B3-4621-4666-B669-3C5BA2A30DBE}" destId="{3BE952A1-A30C-4AC3-90C5-5AFF5BA4AEDD}"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t>
        <a:bodyPr/>
        <a:lstStyle/>
        <a:p>
          <a:endParaRPr lang="en-US"/>
        </a:p>
      </dgm:t>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5AB44EEF-83F8-4DC1-B1BC-A2D7F927840C}" type="presOf" srcId="{62CB3C78-1DA1-4746-BD0D-6B96A3CEA09A}" destId="{C8CBCA26-9D20-4838-B1F9-53234775E96B}"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762B90D2-5283-450C-9334-58B73A05E7C8}" srcId="{703D4D02-5513-427D-B6E9-B2E187EE0C3A}" destId="{888C1F74-F802-4509-90F1-AFBB0EAE3E57}" srcOrd="3" destOrd="0" parTransId="{EB3B06D6-7C25-4396-A6E6-E0CAEF8398CF}" sibTransId="{AB6C06EA-CDC2-4E11-AEBC-5DE38F00B319}"/>
    <dgm:cxn modelId="{D0A69694-909F-4EC6-A1CB-F27E25815645}"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7AF132C-03DA-4715-B09A-63455FB0E5C2}" type="presOf" srcId="{888C1F74-F802-4509-90F1-AFBB0EAE3E57}" destId="{7A274B75-BCC9-4B81-A824-DFA56E6A2F3F}" srcOrd="0" destOrd="0" presId="urn:microsoft.com/office/officeart/2005/8/layout/vList2"/>
    <dgm:cxn modelId="{9644F1B1-6A1C-4BC5-874E-E6631BD0BC84}" type="presOf" srcId="{9FF9C588-5AC7-4213-AC10-D7BF2859CFD7}" destId="{02733F7B-8381-46B4-A62D-60C94EF49351}" srcOrd="0" destOrd="0" presId="urn:microsoft.com/office/officeart/2005/8/layout/vList2"/>
    <dgm:cxn modelId="{C290C7A7-042E-4FF8-8C0C-044BDB968D7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FA46FFDA-A0AF-48B0-882A-A2EB20120EA0}" type="presOf" srcId="{6045ACAC-5E4F-4F21-A66B-AB5CDA262068}" destId="{C30047F0-DB09-4604-AC54-FC0221E4A689}" srcOrd="0" destOrd="0" presId="urn:microsoft.com/office/officeart/2005/8/layout/vList2"/>
    <dgm:cxn modelId="{71C08F93-897E-40C0-8998-8433B097B9AE}" type="presOf" srcId="{0ED06F71-722D-4D98-8A78-76B9D17B094B}" destId="{F209ACB3-3444-40CC-BCCA-513ABA9ADB86}" srcOrd="0" destOrd="0" presId="urn:microsoft.com/office/officeart/2005/8/layout/vList2"/>
    <dgm:cxn modelId="{5577E44D-6445-4DFB-AD37-8007A59FB225}" type="presOf" srcId="{7971EA1D-5559-4832-AE87-7DA27032A53B}" destId="{F2661D8E-CA17-4439-82D7-B9DD64BE4ADF}"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E5DA1C53-BBAE-4501-8BD0-A914D2C2BB42}" type="presOf" srcId="{703D4D02-5513-427D-B6E9-B2E187EE0C3A}" destId="{CC8763B3-4621-4666-B669-3C5BA2A30DBE}" srcOrd="0" destOrd="0" presId="urn:microsoft.com/office/officeart/2005/8/layout/vList2"/>
    <dgm:cxn modelId="{01C994F7-7B03-4B87-B393-E34968813EB6}" type="presParOf" srcId="{CC8763B3-4621-4666-B669-3C5BA2A30DBE}" destId="{02733F7B-8381-46B4-A62D-60C94EF49351}" srcOrd="0" destOrd="0" presId="urn:microsoft.com/office/officeart/2005/8/layout/vList2"/>
    <dgm:cxn modelId="{C5FABB2D-2462-4915-81AD-B3484DCE6F95}" type="presParOf" srcId="{CC8763B3-4621-4666-B669-3C5BA2A30DBE}" destId="{D11942FF-04E3-49E6-B922-9EFB2DC49F41}" srcOrd="1" destOrd="0" presId="urn:microsoft.com/office/officeart/2005/8/layout/vList2"/>
    <dgm:cxn modelId="{F82969BC-F793-477C-A837-BA3A1A44A963}" type="presParOf" srcId="{CC8763B3-4621-4666-B669-3C5BA2A30DBE}" destId="{C8CBCA26-9D20-4838-B1F9-53234775E96B}" srcOrd="2" destOrd="0" presId="urn:microsoft.com/office/officeart/2005/8/layout/vList2"/>
    <dgm:cxn modelId="{32CE9725-4DEC-46D4-876B-B83B9494653F}" type="presParOf" srcId="{CC8763B3-4621-4666-B669-3C5BA2A30DBE}" destId="{671B3283-BB64-487F-AB90-C94002C94229}" srcOrd="3" destOrd="0" presId="urn:microsoft.com/office/officeart/2005/8/layout/vList2"/>
    <dgm:cxn modelId="{F355AE9C-678A-4879-B381-42987A46CA14}" type="presParOf" srcId="{CC8763B3-4621-4666-B669-3C5BA2A30DBE}" destId="{C30047F0-DB09-4604-AC54-FC0221E4A689}" srcOrd="4" destOrd="0" presId="urn:microsoft.com/office/officeart/2005/8/layout/vList2"/>
    <dgm:cxn modelId="{2B2753A4-BAD6-47FC-B603-20A00CBD62E1}" type="presParOf" srcId="{CC8763B3-4621-4666-B669-3C5BA2A30DBE}" destId="{130EF046-02F9-4526-B16D-075FE651A93E}" srcOrd="5" destOrd="0" presId="urn:microsoft.com/office/officeart/2005/8/layout/vList2"/>
    <dgm:cxn modelId="{57EAD738-9C52-4EB1-868F-3A4BAA6B26BA}" type="presParOf" srcId="{CC8763B3-4621-4666-B669-3C5BA2A30DBE}" destId="{7A274B75-BCC9-4B81-A824-DFA56E6A2F3F}" srcOrd="6" destOrd="0" presId="urn:microsoft.com/office/officeart/2005/8/layout/vList2"/>
    <dgm:cxn modelId="{A67D4819-C4C5-4EAA-B8BE-8374A4B1C2DB}" type="presParOf" srcId="{CC8763B3-4621-4666-B669-3C5BA2A30DBE}" destId="{6A18E9EA-6247-4C5E-8150-9736FC4014FE}" srcOrd="7" destOrd="0" presId="urn:microsoft.com/office/officeart/2005/8/layout/vList2"/>
    <dgm:cxn modelId="{A14A6082-EB1D-438C-B321-F00D91B71FE4}" type="presParOf" srcId="{CC8763B3-4621-4666-B669-3C5BA2A30DBE}" destId="{F209ACB3-3444-40CC-BCCA-513ABA9ADB86}" srcOrd="8" destOrd="0" presId="urn:microsoft.com/office/officeart/2005/8/layout/vList2"/>
    <dgm:cxn modelId="{B882B75A-E07B-43F4-8397-70863D1350E9}" type="presParOf" srcId="{CC8763B3-4621-4666-B669-3C5BA2A30DBE}" destId="{3021E19B-D6F7-4D3A-9633-E49336FDC5DD}" srcOrd="9" destOrd="0" presId="urn:microsoft.com/office/officeart/2005/8/layout/vList2"/>
    <dgm:cxn modelId="{57D47AC8-CBFD-4ADD-9960-0D247CC04725}" type="presParOf" srcId="{CC8763B3-4621-4666-B669-3C5BA2A30DBE}" destId="{24D32922-BF99-4CE5-821E-A240C3092535}" srcOrd="10" destOrd="0" presId="urn:microsoft.com/office/officeart/2005/8/layout/vList2"/>
    <dgm:cxn modelId="{2408A547-3513-4A8A-96D6-54D8FDA7393A}" type="presParOf" srcId="{CC8763B3-4621-4666-B669-3C5BA2A30DBE}" destId="{84654CE7-25C0-43F8-BF3B-D295552275A1}" srcOrd="11" destOrd="0" presId="urn:microsoft.com/office/officeart/2005/8/layout/vList2"/>
    <dgm:cxn modelId="{EC53F1D4-FE7C-4282-9BFD-233EBC61F2E6}" type="presParOf" srcId="{CC8763B3-4621-4666-B669-3C5BA2A30DBE}" destId="{F2661D8E-CA17-4439-82D7-B9DD64BE4ADF}" srcOrd="12" destOrd="0" presId="urn:microsoft.com/office/officeart/2005/8/layout/vList2"/>
    <dgm:cxn modelId="{6A9C0DD5-E665-4D2F-B7FC-9E3B18310372}" type="presParOf" srcId="{CC8763B3-4621-4666-B669-3C5BA2A30DBE}" destId="{047545C6-335E-4FE9-AED2-D3569137F616}" srcOrd="13" destOrd="0" presId="urn:microsoft.com/office/officeart/2005/8/layout/vList2"/>
    <dgm:cxn modelId="{B25A3B20-F526-498B-B2F0-E9C426846847}" type="presParOf" srcId="{CC8763B3-4621-4666-B669-3C5BA2A30DBE}" destId="{3BE952A1-A30C-4AC3-90C5-5AFF5BA4AEDD}"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xmlns="" val="419109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41</a:t>
            </a:fld>
            <a:endParaRPr lang="en-MY" altLang="en-US"/>
          </a:p>
        </p:txBody>
      </p:sp>
    </p:spTree>
    <p:extLst>
      <p:ext uri="{BB962C8B-B14F-4D97-AF65-F5344CB8AC3E}">
        <p14:creationId xmlns:p14="http://schemas.microsoft.com/office/powerpoint/2010/main" xmlns="" val="2197429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xmlns="" val="1143733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xmlns="" val="2002028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p:txBody>
          <a:bodyPr>
            <a:normAutofit fontScale="92500" lnSpcReduction="10000"/>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p:txBody>
          <a:bodyPr>
            <a:normAutofit fontScale="92500" lnSpcReduction="10000"/>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p:txBody>
          <a:bodyPr>
            <a:normAutofit fontScale="70000" lnSpcReduction="20000"/>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702E9F-C654-DCF8-2CF8-F3434D534C75}"/>
              </a:ext>
            </a:extLst>
          </p:cNvPr>
          <p:cNvSpPr>
            <a:spLocks noGrp="1"/>
          </p:cNvSpPr>
          <p:nvPr>
            <p:ph type="title"/>
          </p:nvPr>
        </p:nvSpPr>
        <p:spPr>
          <a:xfrm>
            <a:off x="955566" y="188640"/>
            <a:ext cx="6696794" cy="562945"/>
          </a:xfrm>
        </p:spPr>
        <p:txBody>
          <a:bodyPr/>
          <a:lstStyle/>
          <a:p>
            <a:r>
              <a:rPr lang="en-MY" dirty="0"/>
              <a:t>Question #</a:t>
            </a:r>
          </a:p>
        </p:txBody>
      </p:sp>
      <p:sp>
        <p:nvSpPr>
          <p:cNvPr id="3" name="Content Placeholder 2">
            <a:extLst>
              <a:ext uri="{FF2B5EF4-FFF2-40B4-BE49-F238E27FC236}">
                <a16:creationId xmlns:a16="http://schemas.microsoft.com/office/drawing/2014/main" xmlns=""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p14="http://schemas.microsoft.com/office/powerpoint/2010/main" xmlns="" val="14664770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EC5A5-51EE-2FE2-8F4B-60F154094C00}"/>
              </a:ext>
            </a:extLst>
          </p:cNvPr>
          <p:cNvSpPr>
            <a:spLocks noGrp="1"/>
          </p:cNvSpPr>
          <p:nvPr>
            <p:ph type="title"/>
          </p:nvPr>
        </p:nvSpPr>
        <p:spPr>
          <a:xfrm>
            <a:off x="986329" y="188640"/>
            <a:ext cx="7200900" cy="579440"/>
          </a:xfrm>
        </p:spPr>
        <p:txBody>
          <a:bodyPr/>
          <a:lstStyle/>
          <a:p>
            <a:r>
              <a:rPr lang="en-MY" dirty="0"/>
              <a:t>Answer</a:t>
            </a:r>
          </a:p>
        </p:txBody>
      </p:sp>
      <p:sp>
        <p:nvSpPr>
          <p:cNvPr id="3" name="Content Placeholder 2">
            <a:extLst>
              <a:ext uri="{FF2B5EF4-FFF2-40B4-BE49-F238E27FC236}">
                <a16:creationId xmlns:a16="http://schemas.microsoft.com/office/drawing/2014/main" xmlns=""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p14="http://schemas.microsoft.com/office/powerpoint/2010/main" xmlns="" val="1951241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p:txBody>
          <a:bodyPr>
            <a:normAutofit/>
          </a:bodyPr>
          <a:lstStyle/>
          <a:p>
            <a:pPr marL="0" indent="0">
              <a:buNone/>
            </a:pPr>
            <a:r>
              <a:rPr lang="en-MY" sz="24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8CE45D-B617-422D-959C-6781096E9522}"/>
              </a:ext>
            </a:extLst>
          </p:cNvPr>
          <p:cNvSpPr>
            <a:spLocks noGrp="1"/>
          </p:cNvSpPr>
          <p:nvPr>
            <p:ph type="title"/>
          </p:nvPr>
        </p:nvSpPr>
        <p:spPr>
          <a:xfrm>
            <a:off x="611560" y="-293380"/>
            <a:ext cx="7200900" cy="1142385"/>
          </a:xfrm>
        </p:spPr>
        <p:txBody>
          <a:bodyPr/>
          <a:lstStyle/>
          <a:p>
            <a:r>
              <a:rPr lang="en-MY" dirty="0"/>
              <a:t>BCG Matrix</a:t>
            </a:r>
          </a:p>
        </p:txBody>
      </p:sp>
      <p:sp>
        <p:nvSpPr>
          <p:cNvPr id="3" name="Content Placeholder 2">
            <a:extLst>
              <a:ext uri="{FF2B5EF4-FFF2-40B4-BE49-F238E27FC236}">
                <a16:creationId xmlns:a16="http://schemas.microsoft.com/office/drawing/2014/main" xmlns="" id="{5B8B8A04-174B-442B-AE6B-583F86271562}"/>
              </a:ext>
            </a:extLst>
          </p:cNvPr>
          <p:cNvSpPr>
            <a:spLocks noGrp="1"/>
          </p:cNvSpPr>
          <p:nvPr>
            <p:ph idx="1"/>
          </p:nvPr>
        </p:nvSpPr>
        <p:spPr>
          <a:xfrm>
            <a:off x="467544" y="939006"/>
            <a:ext cx="8064896" cy="5226298"/>
          </a:xfrm>
        </p:spPr>
        <p:txBody>
          <a:bodyPr>
            <a:normAutofit/>
          </a:bodyPr>
          <a:lstStyle/>
          <a:p>
            <a:r>
              <a:rPr lang="en-MY" sz="2000" dirty="0"/>
              <a:t>The BCG matrix also known as  growth–share matrix ,the product portfolio </a:t>
            </a:r>
            <a:r>
              <a:rPr lang="en-MY" sz="2000" dirty="0" err="1"/>
              <a:t>matrix,Boston</a:t>
            </a:r>
            <a:r>
              <a:rPr lang="en-MY" sz="2000" dirty="0"/>
              <a:t> Box, Boston matrix, Boston Consulting Group analysis, portfolio diagram.</a:t>
            </a:r>
          </a:p>
          <a:p>
            <a:r>
              <a:rPr lang="en-MY" sz="2000" dirty="0"/>
              <a:t>It was created by Bruce D. Henderson for the Boston Consulting Group in 1970 to help corporations to </a:t>
            </a:r>
            <a:r>
              <a:rPr lang="en-MY" sz="2000" dirty="0" err="1"/>
              <a:t>analyze</a:t>
            </a:r>
            <a:r>
              <a:rPr lang="en-MY" sz="2000" dirty="0"/>
              <a:t> their business units, that is, their product lines. </a:t>
            </a:r>
          </a:p>
          <a:p>
            <a:r>
              <a:rPr lang="en-MY" sz="2000" dirty="0"/>
              <a:t>It helps the company allocate resources and is used as an analytical tool in brand marketing, product management, strategic management, and portfolio analysis</a:t>
            </a:r>
          </a:p>
          <a:p>
            <a:endParaRPr lang="en-MY" sz="2000" dirty="0"/>
          </a:p>
          <a:p>
            <a:pPr marL="0" indent="0">
              <a:buNone/>
            </a:pPr>
            <a:r>
              <a:rPr lang="en-MY" sz="20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2000" dirty="0"/>
              <a:t>.—Bruce Henderson</a:t>
            </a:r>
          </a:p>
        </p:txBody>
      </p:sp>
    </p:spTree>
    <p:extLst>
      <p:ext uri="{BB962C8B-B14F-4D97-AF65-F5344CB8AC3E}">
        <p14:creationId xmlns:p14="http://schemas.microsoft.com/office/powerpoint/2010/main" xmlns="" val="103969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xmlns=""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xmlns="" val="196261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xmlns=""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xmlns="" val="341715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xmlns=""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xmlns="" val="131740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xmlns=""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xmlns="" val="1979367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xmlns=""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xmlns="" val="1474485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34968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25719C-9367-44A6-8F5F-B446E3034D8C}"/>
              </a:ext>
            </a:extLst>
          </p:cNvPr>
          <p:cNvSpPr>
            <a:spLocks noGrp="1"/>
          </p:cNvSpPr>
          <p:nvPr>
            <p:ph type="title"/>
          </p:nvPr>
        </p:nvSpPr>
        <p:spPr>
          <a:xfrm>
            <a:off x="683568" y="332656"/>
            <a:ext cx="7200900" cy="579440"/>
          </a:xfrm>
        </p:spPr>
        <p:txBody>
          <a:bodyPr>
            <a:normAutofit/>
          </a:bodyPr>
          <a:lstStyle/>
          <a:p>
            <a:r>
              <a:rPr lang="en-MY" sz="2800" dirty="0"/>
              <a:t>Strategy Execution</a:t>
            </a:r>
          </a:p>
        </p:txBody>
      </p:sp>
      <p:sp>
        <p:nvSpPr>
          <p:cNvPr id="3" name="Content Placeholder 2">
            <a:extLst>
              <a:ext uri="{FF2B5EF4-FFF2-40B4-BE49-F238E27FC236}">
                <a16:creationId xmlns:a16="http://schemas.microsoft.com/office/drawing/2014/main" xmlns="" id="{45FB8508-5B42-4E7D-BA99-961ECD5AB251}"/>
              </a:ext>
            </a:extLst>
          </p:cNvPr>
          <p:cNvSpPr>
            <a:spLocks noGrp="1"/>
          </p:cNvSpPr>
          <p:nvPr>
            <p:ph idx="1"/>
          </p:nvPr>
        </p:nvSpPr>
        <p:spPr>
          <a:xfrm>
            <a:off x="683568" y="1524000"/>
            <a:ext cx="7488832" cy="3993232"/>
          </a:xfrm>
        </p:spPr>
        <p:txBody>
          <a:bodyPr/>
          <a:lstStyle/>
          <a:p>
            <a:r>
              <a:rPr lang="en-MY" sz="2400" dirty="0"/>
              <a:t>Strategies most often fail because they aren’t executed well. </a:t>
            </a:r>
          </a:p>
          <a:p>
            <a:endParaRPr lang="en-MY" sz="2400" dirty="0"/>
          </a:p>
          <a:p>
            <a:r>
              <a:rPr lang="en-MY" sz="2400" dirty="0"/>
              <a:t>Things that are supposed to happen don’t happen.</a:t>
            </a:r>
          </a:p>
          <a:p>
            <a:endParaRPr lang="en-MY" sz="2400" dirty="0"/>
          </a:p>
          <a:p>
            <a:r>
              <a:rPr lang="en-MY" sz="2400"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xmlns="" val="519608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02863-939C-4B3E-B1D1-FFEE89270DCA}"/>
              </a:ext>
            </a:extLst>
          </p:cNvPr>
          <p:cNvSpPr>
            <a:spLocks noGrp="1"/>
          </p:cNvSpPr>
          <p:nvPr>
            <p:ph type="title"/>
          </p:nvPr>
        </p:nvSpPr>
        <p:spPr>
          <a:xfrm>
            <a:off x="683568" y="260648"/>
            <a:ext cx="7200900" cy="593503"/>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517A5555-B905-4238-BF90-B06F83ABA3C6}"/>
              </a:ext>
            </a:extLst>
          </p:cNvPr>
          <p:cNvSpPr>
            <a:spLocks noGrp="1"/>
          </p:cNvSpPr>
          <p:nvPr>
            <p:ph idx="1"/>
          </p:nvPr>
        </p:nvSpPr>
        <p:spPr>
          <a:xfrm>
            <a:off x="683568" y="1600201"/>
            <a:ext cx="7632848" cy="4205064"/>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 </a:t>
            </a:r>
          </a:p>
          <a:p>
            <a:endParaRPr lang="en-MY" sz="2400" dirty="0"/>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xmlns="" val="4584969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xmlns=""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xmlns="" val="2714398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71AE2-08A5-48CD-B67F-E14DE2F7ABFD}"/>
              </a:ext>
            </a:extLst>
          </p:cNvPr>
          <p:cNvSpPr>
            <a:spLocks noGrp="1"/>
          </p:cNvSpPr>
          <p:nvPr>
            <p:ph type="title"/>
          </p:nvPr>
        </p:nvSpPr>
        <p:spPr>
          <a:xfrm>
            <a:off x="685800" y="262384"/>
            <a:ext cx="7200900" cy="52149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0FDB1647-03FB-48E2-B55E-86DAB82BC747}"/>
              </a:ext>
            </a:extLst>
          </p:cNvPr>
          <p:cNvSpPr>
            <a:spLocks noGrp="1"/>
          </p:cNvSpPr>
          <p:nvPr>
            <p:ph idx="1"/>
          </p:nvPr>
        </p:nvSpPr>
        <p:spPr>
          <a:xfrm>
            <a:off x="396652" y="1052736"/>
            <a:ext cx="813578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xmlns="" val="499130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00DC3-D8DA-4962-A28E-A92932FB6F5B}"/>
              </a:ext>
            </a:extLst>
          </p:cNvPr>
          <p:cNvSpPr>
            <a:spLocks noGrp="1"/>
          </p:cNvSpPr>
          <p:nvPr>
            <p:ph type="title"/>
          </p:nvPr>
        </p:nvSpPr>
        <p:spPr>
          <a:xfrm>
            <a:off x="827584" y="205580"/>
            <a:ext cx="7200900" cy="52149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6429505D-AA7D-4A0E-8349-3B69EFCAE008}"/>
              </a:ext>
            </a:extLst>
          </p:cNvPr>
          <p:cNvSpPr>
            <a:spLocks noGrp="1"/>
          </p:cNvSpPr>
          <p:nvPr>
            <p:ph idx="1"/>
          </p:nvPr>
        </p:nvSpPr>
        <p:spPr>
          <a:xfrm>
            <a:off x="426418" y="980728"/>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xmlns="" val="1356854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0123C0-A635-46DE-9963-82533C605C0E}"/>
              </a:ext>
            </a:extLst>
          </p:cNvPr>
          <p:cNvSpPr>
            <a:spLocks noGrp="1"/>
          </p:cNvSpPr>
          <p:nvPr>
            <p:ph type="title"/>
          </p:nvPr>
        </p:nvSpPr>
        <p:spPr>
          <a:xfrm>
            <a:off x="827584" y="188640"/>
            <a:ext cx="7200900" cy="579440"/>
          </a:xfrm>
        </p:spPr>
        <p:txBody>
          <a:bodyPr>
            <a:normAutofit/>
          </a:bodyPr>
          <a:lstStyle/>
          <a:p>
            <a:r>
              <a:rPr lang="en-MY" sz="2800" dirty="0"/>
              <a:t>Financial Perspective</a:t>
            </a:r>
          </a:p>
        </p:txBody>
      </p:sp>
      <p:sp>
        <p:nvSpPr>
          <p:cNvPr id="3" name="Content Placeholder 2">
            <a:extLst>
              <a:ext uri="{FF2B5EF4-FFF2-40B4-BE49-F238E27FC236}">
                <a16:creationId xmlns:a16="http://schemas.microsoft.com/office/drawing/2014/main" xmlns="" id="{706AD5B1-C4AE-4385-A09D-51A3C43058F5}"/>
              </a:ext>
            </a:extLst>
          </p:cNvPr>
          <p:cNvSpPr>
            <a:spLocks noGrp="1"/>
          </p:cNvSpPr>
          <p:nvPr>
            <p:ph idx="1"/>
          </p:nvPr>
        </p:nvSpPr>
        <p:spPr>
          <a:xfrm>
            <a:off x="683568" y="1196752"/>
            <a:ext cx="7632848" cy="4824536"/>
          </a:xfrm>
        </p:spPr>
        <p:txBody>
          <a:bodyPr>
            <a:normAutofit/>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dirty="0"/>
          </a:p>
        </p:txBody>
      </p:sp>
    </p:spTree>
    <p:extLst>
      <p:ext uri="{BB962C8B-B14F-4D97-AF65-F5344CB8AC3E}">
        <p14:creationId xmlns:p14="http://schemas.microsoft.com/office/powerpoint/2010/main" xmlns="" val="28245360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818192-D678-497C-997B-0E67C9AB4618}"/>
              </a:ext>
            </a:extLst>
          </p:cNvPr>
          <p:cNvSpPr>
            <a:spLocks noGrp="1"/>
          </p:cNvSpPr>
          <p:nvPr>
            <p:ph type="title"/>
          </p:nvPr>
        </p:nvSpPr>
        <p:spPr>
          <a:xfrm>
            <a:off x="971550" y="277588"/>
            <a:ext cx="7272858" cy="559124"/>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a16="http://schemas.microsoft.com/office/drawing/2014/main" xmlns="" id="{45B7B1D2-3D43-4E7D-9732-2DD11321E194}"/>
              </a:ext>
            </a:extLst>
          </p:cNvPr>
          <p:cNvSpPr>
            <a:spLocks noGrp="1"/>
          </p:cNvSpPr>
          <p:nvPr>
            <p:ph idx="1"/>
          </p:nvPr>
        </p:nvSpPr>
        <p:spPr>
          <a:xfrm>
            <a:off x="755576" y="1041076"/>
            <a:ext cx="7848872" cy="4530725"/>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marL="0" indent="0">
              <a:spcBef>
                <a:spcPct val="50000"/>
              </a:spcBef>
              <a:buNone/>
            </a:pPr>
            <a:endParaRPr lang="en-MY" altLang="en-US" sz="2400" dirty="0"/>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a:spcBef>
                <a:spcPct val="50000"/>
              </a:spcBef>
            </a:pPr>
            <a:endParaRPr lang="en-MY" altLang="en-US" sz="2400" dirty="0"/>
          </a:p>
          <a:p>
            <a:pPr marL="0" indent="0">
              <a:spcBef>
                <a:spcPct val="50000"/>
              </a:spcBef>
              <a:buNone/>
            </a:pPr>
            <a:r>
              <a:rPr lang="en-MY" altLang="en-US" sz="2400"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xmlns="" val="14935990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A06B7-D89D-4CF5-9320-B782B997A55C}"/>
              </a:ext>
            </a:extLst>
          </p:cNvPr>
          <p:cNvSpPr>
            <a:spLocks noGrp="1"/>
          </p:cNvSpPr>
          <p:nvPr>
            <p:ph type="title"/>
          </p:nvPr>
        </p:nvSpPr>
        <p:spPr>
          <a:xfrm>
            <a:off x="971550" y="116632"/>
            <a:ext cx="7200900" cy="737519"/>
          </a:xfrm>
        </p:spPr>
        <p:txBody>
          <a:bodyPr>
            <a:normAutofit/>
          </a:bodyPr>
          <a:lstStyle/>
          <a:p>
            <a:r>
              <a:rPr lang="en-MY" sz="2800" dirty="0"/>
              <a:t>Business Process Perspective</a:t>
            </a:r>
          </a:p>
        </p:txBody>
      </p:sp>
      <p:sp>
        <p:nvSpPr>
          <p:cNvPr id="3" name="Content Placeholder 2">
            <a:extLst>
              <a:ext uri="{FF2B5EF4-FFF2-40B4-BE49-F238E27FC236}">
                <a16:creationId xmlns:a16="http://schemas.microsoft.com/office/drawing/2014/main" xmlns="" id="{1AC460E5-91BF-4CDB-B069-ADE57C946A02}"/>
              </a:ext>
            </a:extLst>
          </p:cNvPr>
          <p:cNvSpPr>
            <a:spLocks noGrp="1"/>
          </p:cNvSpPr>
          <p:nvPr>
            <p:ph idx="1"/>
          </p:nvPr>
        </p:nvSpPr>
        <p:spPr>
          <a:xfrm>
            <a:off x="827584" y="1196752"/>
            <a:ext cx="7704856" cy="4680520"/>
          </a:xfrm>
        </p:spPr>
        <p:txBody>
          <a:bodyPr>
            <a:normAutofit fontScale="92500" lnSpcReduction="10000"/>
          </a:bodyPr>
          <a:lstStyle/>
          <a:p>
            <a:pPr marL="0" indent="0">
              <a:buNone/>
            </a:pPr>
            <a:r>
              <a:rPr lang="en-MY" sz="2600" dirty="0"/>
              <a:t>Critical internal process in which organization must deal. These processes enable to deliver the value propositions to customers and satisfy stake holders expectations.</a:t>
            </a:r>
          </a:p>
          <a:p>
            <a:pPr marL="0" indent="0">
              <a:buNone/>
            </a:pPr>
            <a:endParaRPr lang="en-MY" sz="2600" dirty="0"/>
          </a:p>
          <a:p>
            <a:r>
              <a:rPr lang="en-MY" sz="2600" dirty="0"/>
              <a:t>Innovation Process</a:t>
            </a:r>
          </a:p>
          <a:p>
            <a:r>
              <a:rPr lang="en-MY" sz="2600" dirty="0"/>
              <a:t> Product Design</a:t>
            </a:r>
          </a:p>
          <a:p>
            <a:r>
              <a:rPr lang="en-MY" sz="2600" dirty="0"/>
              <a:t> Product Development</a:t>
            </a:r>
          </a:p>
          <a:p>
            <a:r>
              <a:rPr lang="en-MY" sz="2600" dirty="0"/>
              <a:t> Process Implementation</a:t>
            </a:r>
          </a:p>
          <a:p>
            <a:endParaRPr lang="en-MY" sz="2600" dirty="0"/>
          </a:p>
          <a:p>
            <a:pPr marL="0" indent="0">
              <a:buNone/>
            </a:pPr>
            <a:r>
              <a:rPr lang="en-MY" sz="2600" i="1" dirty="0"/>
              <a:t>What Must We Excel at?</a:t>
            </a:r>
          </a:p>
          <a:p>
            <a:endParaRPr lang="en-MY" dirty="0"/>
          </a:p>
          <a:p>
            <a:endParaRPr lang="en-MY" dirty="0"/>
          </a:p>
        </p:txBody>
      </p:sp>
    </p:spTree>
    <p:extLst>
      <p:ext uri="{BB962C8B-B14F-4D97-AF65-F5344CB8AC3E}">
        <p14:creationId xmlns:p14="http://schemas.microsoft.com/office/powerpoint/2010/main" xmlns="" val="2010733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6C5F6-8DE3-42BA-8652-A88B669E5620}"/>
              </a:ext>
            </a:extLst>
          </p:cNvPr>
          <p:cNvSpPr>
            <a:spLocks noGrp="1"/>
          </p:cNvSpPr>
          <p:nvPr>
            <p:ph type="title"/>
          </p:nvPr>
        </p:nvSpPr>
        <p:spPr>
          <a:xfrm>
            <a:off x="971550" y="53925"/>
            <a:ext cx="7200900" cy="579440"/>
          </a:xfrm>
        </p:spPr>
        <p:txBody>
          <a:bodyPr>
            <a:normAutofit/>
          </a:bodyPr>
          <a:lstStyle/>
          <a:p>
            <a:r>
              <a:rPr lang="en-MY" sz="2800" dirty="0"/>
              <a:t>Customer perspective</a:t>
            </a:r>
          </a:p>
        </p:txBody>
      </p:sp>
      <p:sp>
        <p:nvSpPr>
          <p:cNvPr id="3" name="Content Placeholder 2">
            <a:extLst>
              <a:ext uri="{FF2B5EF4-FFF2-40B4-BE49-F238E27FC236}">
                <a16:creationId xmlns:a16="http://schemas.microsoft.com/office/drawing/2014/main" xmlns="" id="{04133100-4869-4E84-BCB2-97B2D0A3A1BC}"/>
              </a:ext>
            </a:extLst>
          </p:cNvPr>
          <p:cNvSpPr>
            <a:spLocks noGrp="1"/>
          </p:cNvSpPr>
          <p:nvPr>
            <p:ph idx="1"/>
          </p:nvPr>
        </p:nvSpPr>
        <p:spPr>
          <a:xfrm>
            <a:off x="827584" y="908720"/>
            <a:ext cx="7200900" cy="4752528"/>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xmlns="" val="223986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5FB436-D80B-43F6-964D-3F0F02083302}"/>
              </a:ext>
            </a:extLst>
          </p:cNvPr>
          <p:cNvSpPr>
            <a:spLocks noGrp="1"/>
          </p:cNvSpPr>
          <p:nvPr>
            <p:ph type="title"/>
          </p:nvPr>
        </p:nvSpPr>
        <p:spPr>
          <a:xfrm>
            <a:off x="827584" y="188640"/>
            <a:ext cx="7200900" cy="579440"/>
          </a:xfrm>
        </p:spPr>
        <p:txBody>
          <a:bodyPr>
            <a:normAutofit/>
          </a:bodyPr>
          <a:lstStyle/>
          <a:p>
            <a:r>
              <a:rPr lang="en-MY" sz="2800" dirty="0"/>
              <a:t>Things to be Monitored</a:t>
            </a:r>
          </a:p>
        </p:txBody>
      </p:sp>
      <p:sp>
        <p:nvSpPr>
          <p:cNvPr id="3" name="Content Placeholder 2">
            <a:extLst>
              <a:ext uri="{FF2B5EF4-FFF2-40B4-BE49-F238E27FC236}">
                <a16:creationId xmlns:a16="http://schemas.microsoft.com/office/drawing/2014/main" xmlns="" id="{B1E1C888-4B45-41D6-ABB6-91E7719B63B4}"/>
              </a:ext>
            </a:extLst>
          </p:cNvPr>
          <p:cNvSpPr>
            <a:spLocks noGrp="1"/>
          </p:cNvSpPr>
          <p:nvPr>
            <p:ph idx="1"/>
          </p:nvPr>
        </p:nvSpPr>
        <p:spPr>
          <a:xfrm>
            <a:off x="827584" y="1124744"/>
            <a:ext cx="7200900" cy="3809999"/>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xmlns="" val="7305697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743688" y="201910"/>
            <a:ext cx="7200900" cy="665511"/>
          </a:xfrm>
        </p:spPr>
        <p:txBody>
          <a:bodyPr/>
          <a:lstStyle/>
          <a:p>
            <a:r>
              <a:rPr lang="en-MY" dirty="0"/>
              <a:t>Balance 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743688" y="1196752"/>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332656"/>
            <a:ext cx="7200900" cy="665511"/>
          </a:xfrm>
        </p:spPr>
        <p:txBody>
          <a:bodyPr>
            <a:normAutofit/>
          </a:bodyPr>
          <a:lstStyle/>
          <a:p>
            <a:r>
              <a:rPr lang="en-MY" sz="2800" dirty="0"/>
              <a:t>Strategy Maps</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757237" y="1304925"/>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a:xfrm>
            <a:off x="971550" y="161038"/>
            <a:ext cx="7200900" cy="593503"/>
          </a:xfrm>
        </p:spPr>
        <p:txBody>
          <a:bodyPr>
            <a:normAutofit/>
          </a:bodyPr>
          <a:lstStyle/>
          <a:p>
            <a:r>
              <a:rPr lang="en-MY" sz="2800"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71550" y="119675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991D7-31D1-4312-AF7C-6CBE66F4C3C9}"/>
              </a:ext>
            </a:extLst>
          </p:cNvPr>
          <p:cNvSpPr>
            <a:spLocks noGrp="1"/>
          </p:cNvSpPr>
          <p:nvPr>
            <p:ph type="title"/>
          </p:nvPr>
        </p:nvSpPr>
        <p:spPr>
          <a:xfrm>
            <a:off x="755576" y="260648"/>
            <a:ext cx="7200900" cy="579440"/>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87017F0-2927-4ED0-951C-544F62724C88}"/>
              </a:ext>
            </a:extLst>
          </p:cNvPr>
          <p:cNvSpPr>
            <a:spLocks noGrp="1"/>
          </p:cNvSpPr>
          <p:nvPr>
            <p:ph idx="1"/>
          </p:nvPr>
        </p:nvSpPr>
        <p:spPr>
          <a:xfrm>
            <a:off x="755576" y="1268760"/>
            <a:ext cx="7200900" cy="3809999"/>
          </a:xfrm>
        </p:spPr>
        <p:txBody>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dirty="0"/>
          </a:p>
        </p:txBody>
      </p:sp>
    </p:spTree>
    <p:extLst>
      <p:ext uri="{BB962C8B-B14F-4D97-AF65-F5344CB8AC3E}">
        <p14:creationId xmlns:p14="http://schemas.microsoft.com/office/powerpoint/2010/main" xmlns="" val="12623542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2AF16-7DF3-4BFB-B60A-A6003409D9C7}"/>
              </a:ext>
            </a:extLst>
          </p:cNvPr>
          <p:cNvSpPr>
            <a:spLocks noGrp="1"/>
          </p:cNvSpPr>
          <p:nvPr>
            <p:ph type="title"/>
          </p:nvPr>
        </p:nvSpPr>
        <p:spPr>
          <a:xfrm>
            <a:off x="971550" y="836712"/>
            <a:ext cx="7200900" cy="809527"/>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206050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3641294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248937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96350-220D-423B-9418-A028B102CEAF}"/>
              </a:ext>
            </a:extLst>
          </p:cNvPr>
          <p:cNvSpPr>
            <a:spLocks noGrp="1"/>
          </p:cNvSpPr>
          <p:nvPr>
            <p:ph type="title"/>
          </p:nvPr>
        </p:nvSpPr>
        <p:spPr>
          <a:xfrm>
            <a:off x="753740" y="221703"/>
            <a:ext cx="7200900" cy="665511"/>
          </a:xfrm>
        </p:spPr>
        <p:txBody>
          <a:bodyPr/>
          <a:lstStyle/>
          <a:p>
            <a:r>
              <a:rPr lang="en-MY" dirty="0"/>
              <a:t>Management by Objectives (MBO)</a:t>
            </a:r>
          </a:p>
        </p:txBody>
      </p:sp>
      <p:sp>
        <p:nvSpPr>
          <p:cNvPr id="3" name="Content Placeholder 2">
            <a:extLst>
              <a:ext uri="{FF2B5EF4-FFF2-40B4-BE49-F238E27FC236}">
                <a16:creationId xmlns:a16="http://schemas.microsoft.com/office/drawing/2014/main" xmlns="" id="{8229FA23-3E65-48D4-8E1B-EE1F50E3E5CA}"/>
              </a:ext>
            </a:extLst>
          </p:cNvPr>
          <p:cNvSpPr>
            <a:spLocks noGrp="1"/>
          </p:cNvSpPr>
          <p:nvPr>
            <p:ph idx="1"/>
          </p:nvPr>
        </p:nvSpPr>
        <p:spPr>
          <a:xfrm>
            <a:off x="611560" y="1268760"/>
            <a:ext cx="7848872" cy="4680520"/>
          </a:xfrm>
        </p:spPr>
        <p:txBody>
          <a:bodyPr>
            <a:normAutofit fontScale="92500" lnSpcReduction="20000"/>
          </a:bodyPr>
          <a:lstStyle/>
          <a:p>
            <a:r>
              <a:rPr lang="en-MY" sz="2600" dirty="0"/>
              <a:t>Management by objectives (MBO) is a strategic management model that aims to improve the performance of an organization by clearly defining objectives that are agreed to by both management and employees. </a:t>
            </a:r>
          </a:p>
          <a:p>
            <a:endParaRPr lang="en-MY" sz="2600" dirty="0"/>
          </a:p>
          <a:p>
            <a:r>
              <a:rPr lang="en-MY" sz="2600" dirty="0"/>
              <a:t>According to the theory, having a say in goal setting and action plans encourages participation and commitment among employees, as well as aligning objectives across the organization.</a:t>
            </a:r>
          </a:p>
          <a:p>
            <a:endParaRPr lang="en-MY" sz="2600" dirty="0"/>
          </a:p>
          <a:p>
            <a:r>
              <a:rPr lang="en-MY" sz="2600" dirty="0"/>
              <a:t>The term was first outlined by management guru Peter Drucker in his 1954 book, </a:t>
            </a:r>
            <a:r>
              <a:rPr lang="en-MY" sz="2600" i="1" dirty="0"/>
              <a:t>The Practice of Management</a:t>
            </a:r>
            <a:r>
              <a:rPr lang="en-MY" sz="2600" dirty="0"/>
              <a:t>.</a:t>
            </a:r>
          </a:p>
          <a:p>
            <a:endParaRPr lang="en-MY" sz="2400" dirty="0"/>
          </a:p>
        </p:txBody>
      </p:sp>
    </p:spTree>
    <p:extLst>
      <p:ext uri="{BB962C8B-B14F-4D97-AF65-F5344CB8AC3E}">
        <p14:creationId xmlns:p14="http://schemas.microsoft.com/office/powerpoint/2010/main" xmlns="" val="62423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xmlns=""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xmlns="" val="201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6CDEBD-9921-4AE9-AB9F-101D05035EB3}"/>
              </a:ext>
            </a:extLst>
          </p:cNvPr>
          <p:cNvSpPr>
            <a:spLocks noGrp="1"/>
          </p:cNvSpPr>
          <p:nvPr>
            <p:ph type="title"/>
          </p:nvPr>
        </p:nvSpPr>
        <p:spPr>
          <a:xfrm>
            <a:off x="948888" y="332656"/>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45B09CBF-0D70-49ED-B3EF-1C760403D417}"/>
              </a:ext>
            </a:extLst>
          </p:cNvPr>
          <p:cNvSpPr>
            <a:spLocks noGrp="1"/>
          </p:cNvSpPr>
          <p:nvPr>
            <p:ph idx="1"/>
          </p:nvPr>
        </p:nvSpPr>
        <p:spPr>
          <a:xfrm>
            <a:off x="918836" y="1524000"/>
            <a:ext cx="7200900" cy="3809999"/>
          </a:xfrm>
        </p:spPr>
        <p:txBody>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xmlns="" val="427445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287FD-559D-430B-A19B-E6C1C0F2C6BF}"/>
              </a:ext>
            </a:extLst>
          </p:cNvPr>
          <p:cNvSpPr>
            <a:spLocks noGrp="1"/>
          </p:cNvSpPr>
          <p:nvPr>
            <p:ph type="title"/>
          </p:nvPr>
        </p:nvSpPr>
        <p:spPr>
          <a:xfrm>
            <a:off x="971550" y="487359"/>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083982FA-6A5F-4F6F-884E-A6C692616E21}"/>
              </a:ext>
            </a:extLst>
          </p:cNvPr>
          <p:cNvSpPr>
            <a:spLocks noGrp="1"/>
          </p:cNvSpPr>
          <p:nvPr>
            <p:ph idx="1"/>
          </p:nvPr>
        </p:nvSpPr>
        <p:spPr/>
        <p:txBody>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xmlns="" val="2971376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4977B7-E94C-4019-9878-0D3D4EBE9198}"/>
              </a:ext>
            </a:extLst>
          </p:cNvPr>
          <p:cNvSpPr>
            <a:spLocks noGrp="1"/>
          </p:cNvSpPr>
          <p:nvPr>
            <p:ph type="title"/>
          </p:nvPr>
        </p:nvSpPr>
        <p:spPr>
          <a:xfrm>
            <a:off x="971550" y="260648"/>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A98CD2A8-200D-42E8-819A-2EC90CEE10CA}"/>
              </a:ext>
            </a:extLst>
          </p:cNvPr>
          <p:cNvSpPr>
            <a:spLocks noGrp="1"/>
          </p:cNvSpPr>
          <p:nvPr>
            <p:ph idx="1"/>
          </p:nvPr>
        </p:nvSpPr>
        <p:spPr>
          <a:xfrm>
            <a:off x="938871" y="1340768"/>
            <a:ext cx="7200900" cy="3809999"/>
          </a:xfrm>
        </p:spPr>
        <p:txBody>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xmlns="" val="1389251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xmlns=""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xmlns="" val="1666832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E0012-8030-45A7-94EC-F8698A4FA94A}"/>
              </a:ext>
            </a:extLst>
          </p:cNvPr>
          <p:cNvSpPr>
            <a:spLocks noGrp="1"/>
          </p:cNvSpPr>
          <p:nvPr>
            <p:ph type="title"/>
          </p:nvPr>
        </p:nvSpPr>
        <p:spPr>
          <a:xfrm>
            <a:off x="945796" y="188640"/>
            <a:ext cx="7200900" cy="737519"/>
          </a:xfrm>
        </p:spPr>
        <p:txBody>
          <a:bodyPr/>
          <a:lstStyle/>
          <a:p>
            <a:r>
              <a:rPr lang="en-MY" dirty="0"/>
              <a:t>Question # </a:t>
            </a:r>
          </a:p>
        </p:txBody>
      </p:sp>
      <p:sp>
        <p:nvSpPr>
          <p:cNvPr id="3" name="Content Placeholder 2">
            <a:extLst>
              <a:ext uri="{FF2B5EF4-FFF2-40B4-BE49-F238E27FC236}">
                <a16:creationId xmlns:a16="http://schemas.microsoft.com/office/drawing/2014/main" xmlns="" id="{CBBACB0D-0DFB-49E4-AEE9-F63ADC6C48A5}"/>
              </a:ext>
            </a:extLst>
          </p:cNvPr>
          <p:cNvSpPr>
            <a:spLocks noGrp="1"/>
          </p:cNvSpPr>
          <p:nvPr>
            <p:ph idx="1"/>
          </p:nvPr>
        </p:nvSpPr>
        <p:spPr>
          <a:xfrm>
            <a:off x="683568" y="1052736"/>
            <a:ext cx="7632848" cy="4680520"/>
          </a:xfrm>
        </p:spPr>
        <p:txBody>
          <a:bodyPr>
            <a:normAutofit fontScale="92500" lnSpcReduction="10000"/>
          </a:bodyPr>
          <a:lstStyle/>
          <a:p>
            <a:pPr marL="0" indent="0">
              <a:buNone/>
            </a:pPr>
            <a:r>
              <a:rPr lang="en-MY" sz="26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600" dirty="0"/>
              <a:t>using which performance management technique?</a:t>
            </a:r>
          </a:p>
          <a:p>
            <a:pPr marL="0" indent="0">
              <a:buNone/>
            </a:pPr>
            <a:endParaRPr lang="en-MY" sz="2600" dirty="0"/>
          </a:p>
          <a:p>
            <a:pPr marL="514350" indent="-514350">
              <a:buFont typeface="+mj-lt"/>
              <a:buAutoNum type="alphaUcPeriod"/>
            </a:pPr>
            <a:r>
              <a:rPr lang="en-MY" sz="2600" dirty="0"/>
              <a:t>SMART</a:t>
            </a:r>
          </a:p>
          <a:p>
            <a:pPr marL="514350" indent="-514350">
              <a:buFont typeface="+mj-lt"/>
              <a:buAutoNum type="alphaUcPeriod"/>
            </a:pPr>
            <a:r>
              <a:rPr lang="en-MY" sz="2600" dirty="0"/>
              <a:t>MBO</a:t>
            </a:r>
          </a:p>
          <a:p>
            <a:pPr marL="514350" indent="-514350">
              <a:buFont typeface="+mj-lt"/>
              <a:buAutoNum type="alphaUcPeriod"/>
            </a:pPr>
            <a:r>
              <a:rPr lang="en-MY" sz="2600" dirty="0"/>
              <a:t>360</a:t>
            </a:r>
          </a:p>
          <a:p>
            <a:pPr marL="514350" indent="-514350">
              <a:buFont typeface="+mj-lt"/>
              <a:buAutoNum type="alphaUcPeriod"/>
            </a:pPr>
            <a:r>
              <a:rPr lang="en-MY" sz="26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xmlns="" val="18759321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A5747B-FD56-4B35-93B4-EC69CB5EC605}"/>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4177ECE2-C27C-4B67-9DFF-BA8150E148EF}"/>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184035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295572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7802D-7A82-44E4-A8CB-644499135DFB}"/>
              </a:ext>
            </a:extLst>
          </p:cNvPr>
          <p:cNvSpPr>
            <a:spLocks noGrp="1"/>
          </p:cNvSpPr>
          <p:nvPr>
            <p:ph type="title"/>
          </p:nvPr>
        </p:nvSpPr>
        <p:spPr>
          <a:xfrm>
            <a:off x="922501" y="205580"/>
            <a:ext cx="7200900" cy="521495"/>
          </a:xfrm>
        </p:spPr>
        <p:txBody>
          <a:bodyPr>
            <a:normAutofit/>
          </a:bodyPr>
          <a:lstStyle/>
          <a:p>
            <a:r>
              <a:rPr lang="en-MY" sz="2800" dirty="0"/>
              <a:t>Budgeting</a:t>
            </a:r>
          </a:p>
        </p:txBody>
      </p:sp>
      <p:sp>
        <p:nvSpPr>
          <p:cNvPr id="3" name="Content Placeholder 2">
            <a:extLst>
              <a:ext uri="{FF2B5EF4-FFF2-40B4-BE49-F238E27FC236}">
                <a16:creationId xmlns:a16="http://schemas.microsoft.com/office/drawing/2014/main" xmlns="" id="{21A19EA8-0A0D-4C5E-8287-074E3C495BCD}"/>
              </a:ext>
            </a:extLst>
          </p:cNvPr>
          <p:cNvSpPr>
            <a:spLocks noGrp="1"/>
          </p:cNvSpPr>
          <p:nvPr>
            <p:ph idx="1"/>
          </p:nvPr>
        </p:nvSpPr>
        <p:spPr>
          <a:xfrm>
            <a:off x="755576" y="980728"/>
            <a:ext cx="7632848"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p14="http://schemas.microsoft.com/office/powerpoint/2010/main" xmlns="" val="348995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xmlns=""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xmlns="" val="2871149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xmlns=""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xmlns="" val="947552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997F07-512E-49AD-8B4A-7EEFDF88AA46}"/>
              </a:ext>
            </a:extLst>
          </p:cNvPr>
          <p:cNvSpPr>
            <a:spLocks noGrp="1"/>
          </p:cNvSpPr>
          <p:nvPr>
            <p:ph type="title"/>
          </p:nvPr>
        </p:nvSpPr>
        <p:spPr>
          <a:xfrm>
            <a:off x="971550" y="329280"/>
            <a:ext cx="7200900" cy="737519"/>
          </a:xfrm>
        </p:spPr>
        <p:txBody>
          <a:bodyPr>
            <a:normAutofit/>
          </a:bodyPr>
          <a:lstStyle/>
          <a:p>
            <a:r>
              <a:rPr lang="en-MY" sz="2800" dirty="0"/>
              <a:t>Master Budget</a:t>
            </a:r>
          </a:p>
        </p:txBody>
      </p:sp>
      <p:sp>
        <p:nvSpPr>
          <p:cNvPr id="3" name="Content Placeholder 2">
            <a:extLst>
              <a:ext uri="{FF2B5EF4-FFF2-40B4-BE49-F238E27FC236}">
                <a16:creationId xmlns:a16="http://schemas.microsoft.com/office/drawing/2014/main" xmlns=""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p14="http://schemas.microsoft.com/office/powerpoint/2010/main" xmlns="" val="12474289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BAFF8-70C6-4AAA-97FD-63E00415E122}"/>
              </a:ext>
            </a:extLst>
          </p:cNvPr>
          <p:cNvSpPr>
            <a:spLocks noGrp="1"/>
          </p:cNvSpPr>
          <p:nvPr>
            <p:ph type="title"/>
          </p:nvPr>
        </p:nvSpPr>
        <p:spPr>
          <a:xfrm>
            <a:off x="971550" y="487359"/>
            <a:ext cx="7200900" cy="579440"/>
          </a:xfrm>
        </p:spPr>
        <p:txBody>
          <a:bodyPr>
            <a:normAutofit/>
          </a:bodyPr>
          <a:lstStyle/>
          <a:p>
            <a:r>
              <a:rPr lang="en-MY" sz="2800" dirty="0"/>
              <a:t>Operating Budget</a:t>
            </a:r>
          </a:p>
        </p:txBody>
      </p:sp>
      <p:sp>
        <p:nvSpPr>
          <p:cNvPr id="3" name="Content Placeholder 2">
            <a:extLst>
              <a:ext uri="{FF2B5EF4-FFF2-40B4-BE49-F238E27FC236}">
                <a16:creationId xmlns:a16="http://schemas.microsoft.com/office/drawing/2014/main" xmlns=""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xmlns="" val="3733792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038296-952E-4ADB-BEE8-6F69803AF3AA}"/>
              </a:ext>
            </a:extLst>
          </p:cNvPr>
          <p:cNvSpPr>
            <a:spLocks noGrp="1"/>
          </p:cNvSpPr>
          <p:nvPr>
            <p:ph type="title"/>
          </p:nvPr>
        </p:nvSpPr>
        <p:spPr>
          <a:xfrm>
            <a:off x="945796" y="329280"/>
            <a:ext cx="7200900" cy="737519"/>
          </a:xfrm>
        </p:spPr>
        <p:txBody>
          <a:bodyPr>
            <a:normAutofit/>
          </a:bodyPr>
          <a:lstStyle/>
          <a:p>
            <a:r>
              <a:rPr lang="en-MY" sz="2800" dirty="0"/>
              <a:t>Cash Budget</a:t>
            </a:r>
          </a:p>
        </p:txBody>
      </p:sp>
      <p:sp>
        <p:nvSpPr>
          <p:cNvPr id="3" name="Content Placeholder 2">
            <a:extLst>
              <a:ext uri="{FF2B5EF4-FFF2-40B4-BE49-F238E27FC236}">
                <a16:creationId xmlns:a16="http://schemas.microsoft.com/office/drawing/2014/main" xmlns=""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xmlns="" val="233680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6AC77-D443-4654-92CE-98D83ED52D2E}"/>
              </a:ext>
            </a:extLst>
          </p:cNvPr>
          <p:cNvSpPr>
            <a:spLocks noGrp="1"/>
          </p:cNvSpPr>
          <p:nvPr>
            <p:ph type="title"/>
          </p:nvPr>
        </p:nvSpPr>
        <p:spPr>
          <a:xfrm>
            <a:off x="971550" y="332656"/>
            <a:ext cx="7200900" cy="579440"/>
          </a:xfrm>
        </p:spPr>
        <p:txBody>
          <a:bodyPr>
            <a:normAutofit/>
          </a:bodyPr>
          <a:lstStyle/>
          <a:p>
            <a:r>
              <a:rPr lang="en-MY" sz="2800" dirty="0"/>
              <a:t>Capital Budget</a:t>
            </a:r>
          </a:p>
        </p:txBody>
      </p:sp>
      <p:sp>
        <p:nvSpPr>
          <p:cNvPr id="3" name="Content Placeholder 2">
            <a:extLst>
              <a:ext uri="{FF2B5EF4-FFF2-40B4-BE49-F238E27FC236}">
                <a16:creationId xmlns:a16="http://schemas.microsoft.com/office/drawing/2014/main" xmlns=""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xmlns="" val="1404172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B73D4-51F0-400A-8D5B-C0D488BD80BE}"/>
              </a:ext>
            </a:extLst>
          </p:cNvPr>
          <p:cNvSpPr>
            <a:spLocks noGrp="1"/>
          </p:cNvSpPr>
          <p:nvPr>
            <p:ph type="title"/>
          </p:nvPr>
        </p:nvSpPr>
        <p:spPr>
          <a:xfrm>
            <a:off x="971550" y="150074"/>
            <a:ext cx="7200900" cy="521495"/>
          </a:xfrm>
        </p:spPr>
        <p:txBody>
          <a:bodyPr>
            <a:normAutofit/>
          </a:bodyPr>
          <a:lstStyle/>
          <a:p>
            <a:r>
              <a:rPr lang="en-MY" sz="2800" dirty="0"/>
              <a:t>Format of a Budget</a:t>
            </a:r>
          </a:p>
        </p:txBody>
      </p:sp>
      <p:pic>
        <p:nvPicPr>
          <p:cNvPr id="5" name="Picture 4">
            <a:extLst>
              <a:ext uri="{FF2B5EF4-FFF2-40B4-BE49-F238E27FC236}">
                <a16:creationId xmlns:a16="http://schemas.microsoft.com/office/drawing/2014/main" xmlns=""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xmlns="" val="3636411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18D1D-A233-4B7C-881B-E4D7487DF0B6}"/>
              </a:ext>
            </a:extLst>
          </p:cNvPr>
          <p:cNvSpPr>
            <a:spLocks noGrp="1"/>
          </p:cNvSpPr>
          <p:nvPr>
            <p:ph type="title"/>
          </p:nvPr>
        </p:nvSpPr>
        <p:spPr>
          <a:xfrm>
            <a:off x="971550" y="302157"/>
            <a:ext cx="7200900" cy="593503"/>
          </a:xfrm>
        </p:spPr>
        <p:txBody>
          <a:bodyPr>
            <a:normAutofit/>
          </a:bodyPr>
          <a:lstStyle/>
          <a:p>
            <a:r>
              <a:rPr lang="en-MY" sz="2800" dirty="0"/>
              <a:t>Budgeting</a:t>
            </a:r>
          </a:p>
        </p:txBody>
      </p:sp>
      <p:pic>
        <p:nvPicPr>
          <p:cNvPr id="5" name="Picture 4">
            <a:extLst>
              <a:ext uri="{FF2B5EF4-FFF2-40B4-BE49-F238E27FC236}">
                <a16:creationId xmlns:a16="http://schemas.microsoft.com/office/drawing/2014/main" xmlns=""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p14="http://schemas.microsoft.com/office/powerpoint/2010/main" xmlns="" val="6574194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7D52E-5960-4721-B3A5-EA5AF6E92F85}"/>
              </a:ext>
            </a:extLst>
          </p:cNvPr>
          <p:cNvSpPr>
            <a:spLocks noGrp="1"/>
          </p:cNvSpPr>
          <p:nvPr>
            <p:ph type="title"/>
          </p:nvPr>
        </p:nvSpPr>
        <p:spPr>
          <a:xfrm>
            <a:off x="971550" y="260648"/>
            <a:ext cx="7200900" cy="665511"/>
          </a:xfrm>
        </p:spPr>
        <p:txBody>
          <a:bodyPr>
            <a:normAutofit/>
          </a:bodyPr>
          <a:lstStyle/>
          <a:p>
            <a:r>
              <a:rPr lang="en-MY" sz="2800" dirty="0"/>
              <a:t>Zero-based budgeting (ZBB)</a:t>
            </a:r>
          </a:p>
        </p:txBody>
      </p:sp>
      <p:sp>
        <p:nvSpPr>
          <p:cNvPr id="3" name="Content Placeholder 2">
            <a:extLst>
              <a:ext uri="{FF2B5EF4-FFF2-40B4-BE49-F238E27FC236}">
                <a16:creationId xmlns:a16="http://schemas.microsoft.com/office/drawing/2014/main" xmlns="" id="{ABC91B18-43AC-4BE1-9117-2BFE3ED7FAE3}"/>
              </a:ext>
            </a:extLst>
          </p:cNvPr>
          <p:cNvSpPr>
            <a:spLocks noGrp="1"/>
          </p:cNvSpPr>
          <p:nvPr>
            <p:ph idx="1"/>
          </p:nvPr>
        </p:nvSpPr>
        <p:spPr>
          <a:xfrm>
            <a:off x="971550" y="1340768"/>
            <a:ext cx="7200900" cy="3809999"/>
          </a:xfrm>
        </p:spPr>
        <p:txBody>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xmlns="" val="25428785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B0113-75D4-4FFC-B100-B4C7BEFE1915}"/>
              </a:ext>
            </a:extLst>
          </p:cNvPr>
          <p:cNvSpPr>
            <a:spLocks noGrp="1"/>
          </p:cNvSpPr>
          <p:nvPr>
            <p:ph type="title"/>
          </p:nvPr>
        </p:nvSpPr>
        <p:spPr/>
        <p:txBody>
          <a:bodyPr>
            <a:normAutofit/>
          </a:bodyPr>
          <a:lstStyle/>
          <a:p>
            <a:r>
              <a:rPr lang="en-MY" sz="2800" dirty="0"/>
              <a:t>Activity-based budgeting (ABB)</a:t>
            </a:r>
          </a:p>
        </p:txBody>
      </p:sp>
      <p:sp>
        <p:nvSpPr>
          <p:cNvPr id="3" name="Content Placeholder 2">
            <a:extLst>
              <a:ext uri="{FF2B5EF4-FFF2-40B4-BE49-F238E27FC236}">
                <a16:creationId xmlns:a16="http://schemas.microsoft.com/office/drawing/2014/main" xmlns="" id="{24CB44DE-C182-4B8B-B9DC-68FE2E284CC0}"/>
              </a:ext>
            </a:extLst>
          </p:cNvPr>
          <p:cNvSpPr>
            <a:spLocks noGrp="1"/>
          </p:cNvSpPr>
          <p:nvPr>
            <p:ph idx="1"/>
          </p:nvPr>
        </p:nvSpPr>
        <p:spPr/>
        <p:txBody>
          <a:bodyPr>
            <a:normAutofit lnSpcReduction="10000"/>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xmlns="" val="2863422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DEA5F-40EE-4491-B52E-507722191443}"/>
              </a:ext>
            </a:extLst>
          </p:cNvPr>
          <p:cNvSpPr>
            <a:spLocks noGrp="1"/>
          </p:cNvSpPr>
          <p:nvPr>
            <p:ph type="title"/>
          </p:nvPr>
        </p:nvSpPr>
        <p:spPr/>
        <p:txBody>
          <a:bodyPr>
            <a:normAutofit/>
          </a:bodyPr>
          <a:lstStyle/>
          <a:p>
            <a:r>
              <a:rPr lang="en-MY" sz="2800" dirty="0"/>
              <a:t>Rolling Budget</a:t>
            </a:r>
          </a:p>
        </p:txBody>
      </p:sp>
      <p:sp>
        <p:nvSpPr>
          <p:cNvPr id="3" name="Content Placeholder 2">
            <a:extLst>
              <a:ext uri="{FF2B5EF4-FFF2-40B4-BE49-F238E27FC236}">
                <a16:creationId xmlns:a16="http://schemas.microsoft.com/office/drawing/2014/main" xmlns="" id="{F7CA8B30-46C1-40C0-A778-AF91C4E39D4C}"/>
              </a:ext>
            </a:extLst>
          </p:cNvPr>
          <p:cNvSpPr>
            <a:spLocks noGrp="1"/>
          </p:cNvSpPr>
          <p:nvPr>
            <p:ph idx="1"/>
          </p:nvPr>
        </p:nvSpPr>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xmlns="" val="2977551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328DD-1CF0-409F-B635-2E7F2E867B59}"/>
              </a:ext>
            </a:extLst>
          </p:cNvPr>
          <p:cNvSpPr>
            <a:spLocks noGrp="1"/>
          </p:cNvSpPr>
          <p:nvPr>
            <p:ph type="title"/>
          </p:nvPr>
        </p:nvSpPr>
        <p:spPr>
          <a:xfrm>
            <a:off x="971550" y="358315"/>
            <a:ext cx="7200900" cy="737519"/>
          </a:xfrm>
        </p:spPr>
        <p:txBody>
          <a:bodyPr>
            <a:normAutofit/>
          </a:bodyPr>
          <a:lstStyle/>
          <a:p>
            <a:r>
              <a:rPr lang="en-MY" sz="2800" dirty="0"/>
              <a:t>Static Budget</a:t>
            </a:r>
          </a:p>
        </p:txBody>
      </p:sp>
      <p:sp>
        <p:nvSpPr>
          <p:cNvPr id="3" name="Content Placeholder 2">
            <a:extLst>
              <a:ext uri="{FF2B5EF4-FFF2-40B4-BE49-F238E27FC236}">
                <a16:creationId xmlns:a16="http://schemas.microsoft.com/office/drawing/2014/main" xmlns="" id="{915C787B-CD4B-4785-AE05-1554570BAD3A}"/>
              </a:ext>
            </a:extLst>
          </p:cNvPr>
          <p:cNvSpPr>
            <a:spLocks noGrp="1"/>
          </p:cNvSpPr>
          <p:nvPr>
            <p:ph idx="1"/>
          </p:nvPr>
        </p:nvSpPr>
        <p:spPr>
          <a:xfrm>
            <a:off x="755576" y="1600201"/>
            <a:ext cx="7848872" cy="3917032"/>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xmlns="" val="3426978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0816218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332656"/>
            <a:ext cx="7200900" cy="579440"/>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a:xfrm>
            <a:off x="827584" y="1412776"/>
            <a:ext cx="7200900" cy="3809999"/>
          </a:xfrm>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xmlns="" val="29161325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260648"/>
            <a:ext cx="7200900" cy="665511"/>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755576" y="1412776"/>
            <a:ext cx="7200900" cy="3809999"/>
          </a:xfrm>
        </p:spPr>
        <p:txBody>
          <a:bodyPr>
            <a:normAutofit/>
          </a:bodyPr>
          <a:lstStyle/>
          <a:p>
            <a:r>
              <a:rPr lang="en-MY" sz="2400" dirty="0"/>
              <a:t>The model is most often used as an organizational analysis tool to assess and monitor changes in the internal situation of an organization.</a:t>
            </a:r>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899592" y="260648"/>
            <a:ext cx="7200900" cy="665511"/>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683568" y="1664804"/>
            <a:ext cx="7776864" cy="399644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899592" y="232579"/>
            <a:ext cx="7200900" cy="52149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395586" y="1163637"/>
            <a:ext cx="8208912" cy="4530725"/>
          </a:xfrm>
        </p:spPr>
        <p:txBody>
          <a:bodyPr>
            <a:normAutofit fontScale="92500" lnSpcReduction="20000"/>
          </a:bodyPr>
          <a:lstStyle/>
          <a:p>
            <a:r>
              <a:rPr lang="en-MY" sz="2600" b="1" dirty="0"/>
              <a:t>Skills</a:t>
            </a:r>
            <a:r>
              <a:rPr lang="en-MY" sz="2600" dirty="0"/>
              <a:t> form the capabilities and competencies of a company that enables its employees to achieve its objectives.</a:t>
            </a:r>
          </a:p>
          <a:p>
            <a:r>
              <a:rPr lang="en-MY" sz="2600" b="1" dirty="0"/>
              <a:t>Style </a:t>
            </a:r>
            <a:r>
              <a:rPr lang="en-MY" sz="2600" dirty="0"/>
              <a:t>: The attitude of senior employees in a company establishes a code of conduct through their ways of interactions and symbolic decision-making, which forms the management style of its leaders.</a:t>
            </a:r>
          </a:p>
          <a:p>
            <a:r>
              <a:rPr lang="en-MY" sz="2600" b="1" dirty="0"/>
              <a:t>Staff</a:t>
            </a:r>
            <a:r>
              <a:rPr lang="en-MY" sz="2600" dirty="0"/>
              <a:t> involves talent management and all human resources related to company decisions, such as training, recruiting, and rewards systems</a:t>
            </a:r>
          </a:p>
          <a:p>
            <a:r>
              <a:rPr lang="en-MY" sz="2600" b="1" dirty="0"/>
              <a:t>Shared Values </a:t>
            </a:r>
            <a:r>
              <a:rPr lang="en-MY" sz="26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827584" y="277813"/>
            <a:ext cx="7200900" cy="593503"/>
          </a:xfrm>
        </p:spPr>
        <p:txBody>
          <a:bodyPr/>
          <a:lstStyle/>
          <a:p>
            <a:r>
              <a:rPr lang="en-MY"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a:xfrm>
            <a:off x="971550" y="398567"/>
            <a:ext cx="7200900" cy="636391"/>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475656" y="1490455"/>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a:xfrm>
            <a:off x="971550" y="260648"/>
            <a:ext cx="7200900" cy="579440"/>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297507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a:xfrm>
            <a:off x="827584" y="487359"/>
            <a:ext cx="7200900" cy="579440"/>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6739930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3199</TotalTime>
  <Words>2904</Words>
  <Application>Microsoft Office PowerPoint</Application>
  <PresentationFormat>On-screen Show (4:3)</PresentationFormat>
  <Paragraphs>309</Paragraphs>
  <Slides>75</Slides>
  <Notes>7</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Diamond Grid 16x9</vt:lpstr>
      <vt:lpstr>BUSINESS LEADERSHIP - V</vt:lpstr>
      <vt:lpstr>Slide 2</vt:lpstr>
      <vt:lpstr>SWOT</vt:lpstr>
      <vt:lpstr>SWOT Analysis</vt:lpstr>
      <vt:lpstr>Strengths</vt:lpstr>
      <vt:lpstr>Weaknesses</vt:lpstr>
      <vt:lpstr>Opportunities</vt:lpstr>
      <vt:lpstr>Threats</vt:lpstr>
      <vt:lpstr>Question #</vt:lpstr>
      <vt:lpstr>Answer</vt:lpstr>
      <vt:lpstr>Slide 11</vt:lpstr>
      <vt:lpstr>PEST Analysis</vt:lpstr>
      <vt:lpstr>PEST Analysis</vt:lpstr>
      <vt:lpstr>Question # 2</vt:lpstr>
      <vt:lpstr>Answer # 2</vt:lpstr>
      <vt:lpstr>Slide 16</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Slide 24</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Strategy Maps</vt:lpstr>
      <vt:lpstr>Strategy Implementation</vt:lpstr>
      <vt:lpstr>Question # </vt:lpstr>
      <vt:lpstr>Answer # </vt:lpstr>
      <vt:lpstr>Slide 40</vt:lpstr>
      <vt:lpstr>Slide 41</vt:lpstr>
      <vt:lpstr>Management by Objectives (MBO)</vt:lpstr>
      <vt:lpstr>Management by Objectives</vt:lpstr>
      <vt:lpstr>Steps in MBO Process</vt:lpstr>
      <vt:lpstr>Steps in MBO Process</vt:lpstr>
      <vt:lpstr>Steps in MBO Process</vt:lpstr>
      <vt:lpstr>SMART Goals</vt:lpstr>
      <vt:lpstr>Question # </vt:lpstr>
      <vt:lpstr>Answer # </vt:lpstr>
      <vt:lpstr>Slide 50</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Slide 64</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Slide 75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115</cp:revision>
  <cp:lastPrinted>1601-01-01T00:00:00Z</cp:lastPrinted>
  <dcterms:created xsi:type="dcterms:W3CDTF">2020-07-09T15:12:46Z</dcterms:created>
  <dcterms:modified xsi:type="dcterms:W3CDTF">2022-09-03T15:09:45Z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