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2"/>
  </p:notesMasterIdLst>
  <p:handoutMasterIdLst>
    <p:handoutMasterId r:id="rId53"/>
  </p:handoutMasterIdLst>
  <p:sldIdLst>
    <p:sldId id="256" r:id="rId2"/>
    <p:sldId id="518" r:id="rId3"/>
    <p:sldId id="519" r:id="rId4"/>
    <p:sldId id="520" r:id="rId5"/>
    <p:sldId id="521" r:id="rId6"/>
    <p:sldId id="522" r:id="rId7"/>
    <p:sldId id="523" r:id="rId8"/>
    <p:sldId id="524" r:id="rId9"/>
    <p:sldId id="525" r:id="rId10"/>
    <p:sldId id="526" r:id="rId11"/>
    <p:sldId id="527" r:id="rId12"/>
    <p:sldId id="528" r:id="rId13"/>
    <p:sldId id="529" r:id="rId14"/>
    <p:sldId id="530" r:id="rId15"/>
    <p:sldId id="531" r:id="rId16"/>
    <p:sldId id="532" r:id="rId17"/>
    <p:sldId id="533" r:id="rId18"/>
    <p:sldId id="534" r:id="rId19"/>
    <p:sldId id="535" r:id="rId20"/>
    <p:sldId id="536" r:id="rId21"/>
    <p:sldId id="537" r:id="rId22"/>
    <p:sldId id="538" r:id="rId23"/>
    <p:sldId id="539" r:id="rId24"/>
    <p:sldId id="540" r:id="rId25"/>
    <p:sldId id="541" r:id="rId26"/>
    <p:sldId id="542" r:id="rId27"/>
    <p:sldId id="543" r:id="rId28"/>
    <p:sldId id="544" r:id="rId29"/>
    <p:sldId id="545" r:id="rId30"/>
    <p:sldId id="546" r:id="rId31"/>
    <p:sldId id="547" r:id="rId32"/>
    <p:sldId id="548" r:id="rId33"/>
    <p:sldId id="549" r:id="rId34"/>
    <p:sldId id="550" r:id="rId35"/>
    <p:sldId id="551" r:id="rId36"/>
    <p:sldId id="552" r:id="rId37"/>
    <p:sldId id="553" r:id="rId38"/>
    <p:sldId id="554" r:id="rId39"/>
    <p:sldId id="555" r:id="rId40"/>
    <p:sldId id="556" r:id="rId41"/>
    <p:sldId id="557" r:id="rId42"/>
    <p:sldId id="558" r:id="rId43"/>
    <p:sldId id="559" r:id="rId44"/>
    <p:sldId id="560" r:id="rId45"/>
    <p:sldId id="561" r:id="rId46"/>
    <p:sldId id="562" r:id="rId47"/>
    <p:sldId id="563" r:id="rId48"/>
    <p:sldId id="565" r:id="rId49"/>
    <p:sldId id="566" r:id="rId50"/>
    <p:sldId id="27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94291" autoAdjust="0"/>
  </p:normalViewPr>
  <p:slideViewPr>
    <p:cSldViewPr>
      <p:cViewPr varScale="1">
        <p:scale>
          <a:sx n="69" d="100"/>
          <a:sy n="69" d="100"/>
        </p:scale>
        <p:origin x="-13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F733E911-5649-42AD-9BCD-646613FA4668}" type="presOf" srcId="{9FF9C588-5AC7-4213-AC10-D7BF2859CFD7}" destId="{02733F7B-8381-46B4-A62D-60C94EF49351}" srcOrd="0" destOrd="0" presId="urn:microsoft.com/office/officeart/2005/8/layout/vList2"/>
    <dgm:cxn modelId="{A3D63FA9-7656-4A29-A010-45D1716466FF}" type="presOf" srcId="{A6A4226F-7203-479D-87E7-3AEF0884BCE5}" destId="{A4803EFC-AA53-4B8C-AEAE-35C92315BC9B}" srcOrd="0" destOrd="0" presId="urn:microsoft.com/office/officeart/2005/8/layout/vList2"/>
    <dgm:cxn modelId="{800A0D6A-C395-47CE-B8F2-D96DBEA14888}" type="presOf" srcId="{62CB3C78-1DA1-4746-BD0D-6B96A3CEA09A}" destId="{C8CBCA26-9D20-4838-B1F9-53234775E96B}" srcOrd="0" destOrd="0" presId="urn:microsoft.com/office/officeart/2005/8/layout/vList2"/>
    <dgm:cxn modelId="{3C515BF6-FFD3-4CC1-8DBE-82B1E1E31B40}" type="presOf" srcId="{69BD61AE-1E10-401F-9595-1097457E33C7}" destId="{401E888D-ADD7-4E04-8F4F-BE31B5B3ACF3}" srcOrd="0" destOrd="0" presId="urn:microsoft.com/office/officeart/2005/8/layout/vList2"/>
    <dgm:cxn modelId="{1FAB8F07-6B99-427C-84A8-5C5606935E29}" type="presOf" srcId="{0ED06F71-722D-4D98-8A78-76B9D17B094B}" destId="{F209ACB3-3444-40CC-BCCA-513ABA9ADB86}"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033B861-6FA3-4A7D-9B61-E3644DD03FC5}"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BC410D1E-4296-4703-A2A4-8A8C0CCB0320}" type="presOf" srcId="{0665DC02-B792-4630-A897-0DA290FA588A}" destId="{24D32922-BF99-4CE5-821E-A240C3092535}" srcOrd="0" destOrd="0" presId="urn:microsoft.com/office/officeart/2005/8/layout/vList2"/>
    <dgm:cxn modelId="{806AEB7D-F403-47F7-99B7-7D639C939A3F}" type="presOf" srcId="{D27CD70E-DFBB-4221-9DFB-1B5A6662F39F}" destId="{BAF84493-57B1-45CA-968B-333D00BDD5BF}" srcOrd="0" destOrd="0" presId="urn:microsoft.com/office/officeart/2005/8/layout/vList2"/>
    <dgm:cxn modelId="{2825E6F4-C039-45DF-81C8-AD53AED89B55}" type="presOf" srcId="{703D4D02-5513-427D-B6E9-B2E187EE0C3A}" destId="{CC8763B3-4621-4666-B669-3C5BA2A30DBE}" srcOrd="0" destOrd="0" presId="urn:microsoft.com/office/officeart/2005/8/layout/vList2"/>
    <dgm:cxn modelId="{36069E75-0F11-4563-965A-78F31AADFEE5}" type="presParOf" srcId="{CC8763B3-4621-4666-B669-3C5BA2A30DBE}" destId="{02733F7B-8381-46B4-A62D-60C94EF49351}" srcOrd="0" destOrd="0" presId="urn:microsoft.com/office/officeart/2005/8/layout/vList2"/>
    <dgm:cxn modelId="{EB8C420E-A024-4268-9D60-7EE663625587}" type="presParOf" srcId="{CC8763B3-4621-4666-B669-3C5BA2A30DBE}" destId="{D11942FF-04E3-49E6-B922-9EFB2DC49F41}" srcOrd="1" destOrd="0" presId="urn:microsoft.com/office/officeart/2005/8/layout/vList2"/>
    <dgm:cxn modelId="{894589DF-EA95-4457-9362-F7AC3928FA49}" type="presParOf" srcId="{CC8763B3-4621-4666-B669-3C5BA2A30DBE}" destId="{C8CBCA26-9D20-4838-B1F9-53234775E96B}" srcOrd="2" destOrd="0" presId="urn:microsoft.com/office/officeart/2005/8/layout/vList2"/>
    <dgm:cxn modelId="{BD7BA122-21A6-4DB8-A9A7-372352EB17C3}" type="presParOf" srcId="{CC8763B3-4621-4666-B669-3C5BA2A30DBE}" destId="{671B3283-BB64-487F-AB90-C94002C94229}" srcOrd="3" destOrd="0" presId="urn:microsoft.com/office/officeart/2005/8/layout/vList2"/>
    <dgm:cxn modelId="{8318517E-1A5B-4A43-8DC7-9D372A499E2B}" type="presParOf" srcId="{CC8763B3-4621-4666-B669-3C5BA2A30DBE}" destId="{C30047F0-DB09-4604-AC54-FC0221E4A689}" srcOrd="4" destOrd="0" presId="urn:microsoft.com/office/officeart/2005/8/layout/vList2"/>
    <dgm:cxn modelId="{E2B9DC02-1258-4A57-B3A5-78F8EC094275}" type="presParOf" srcId="{CC8763B3-4621-4666-B669-3C5BA2A30DBE}" destId="{130EF046-02F9-4526-B16D-075FE651A93E}" srcOrd="5" destOrd="0" presId="urn:microsoft.com/office/officeart/2005/8/layout/vList2"/>
    <dgm:cxn modelId="{DFEA0992-F2DA-481E-9AB3-F36E9A58D899}" type="presParOf" srcId="{CC8763B3-4621-4666-B669-3C5BA2A30DBE}" destId="{F209ACB3-3444-40CC-BCCA-513ABA9ADB86}" srcOrd="6" destOrd="0" presId="urn:microsoft.com/office/officeart/2005/8/layout/vList2"/>
    <dgm:cxn modelId="{57286CD8-4003-41C1-9171-5EA2C1AF16C5}" type="presParOf" srcId="{CC8763B3-4621-4666-B669-3C5BA2A30DBE}" destId="{3021E19B-D6F7-4D3A-9633-E49336FDC5DD}" srcOrd="7" destOrd="0" presId="urn:microsoft.com/office/officeart/2005/8/layout/vList2"/>
    <dgm:cxn modelId="{1DE9E254-FD16-4395-9FBE-352003FE5CA3}" type="presParOf" srcId="{CC8763B3-4621-4666-B669-3C5BA2A30DBE}" destId="{24D32922-BF99-4CE5-821E-A240C3092535}" srcOrd="8" destOrd="0" presId="urn:microsoft.com/office/officeart/2005/8/layout/vList2"/>
    <dgm:cxn modelId="{1941F675-A23C-4184-8A4C-0CC699337A88}" type="presParOf" srcId="{CC8763B3-4621-4666-B669-3C5BA2A30DBE}" destId="{1547C88C-0553-48E2-9A0E-2FE58FDCEF25}" srcOrd="9" destOrd="0" presId="urn:microsoft.com/office/officeart/2005/8/layout/vList2"/>
    <dgm:cxn modelId="{4C033DAE-350D-45DC-98B9-4F6DD52F6832}" type="presParOf" srcId="{CC8763B3-4621-4666-B669-3C5BA2A30DBE}" destId="{401E888D-ADD7-4E04-8F4F-BE31B5B3ACF3}" srcOrd="10" destOrd="0" presId="urn:microsoft.com/office/officeart/2005/8/layout/vList2"/>
    <dgm:cxn modelId="{15F3582B-E0B2-46D7-9508-778F66D9F282}" type="presParOf" srcId="{CC8763B3-4621-4666-B669-3C5BA2A30DBE}" destId="{3D98E15D-9BAC-402C-AD03-780F149FDDBD}" srcOrd="11" destOrd="0" presId="urn:microsoft.com/office/officeart/2005/8/layout/vList2"/>
    <dgm:cxn modelId="{6DC66FB0-5951-4653-AB08-86A8BE4B04FD}" type="presParOf" srcId="{CC8763B3-4621-4666-B669-3C5BA2A30DBE}" destId="{BAF84493-57B1-45CA-968B-333D00BDD5BF}" srcOrd="12" destOrd="0" presId="urn:microsoft.com/office/officeart/2005/8/layout/vList2"/>
    <dgm:cxn modelId="{028C3129-D400-4A31-B6BE-4E8864F8A797}" type="presParOf" srcId="{CC8763B3-4621-4666-B669-3C5BA2A30DBE}" destId="{EF048607-CA23-4F3A-B4EF-9BCA05DE008D}" srcOrd="13" destOrd="0" presId="urn:microsoft.com/office/officeart/2005/8/layout/vList2"/>
    <dgm:cxn modelId="{8282AEE5-A36A-4CAD-A849-A38F6EE2F4E5}" type="presParOf" srcId="{CC8763B3-4621-4666-B669-3C5BA2A30DBE}" destId="{A4803EFC-AA53-4B8C-AEAE-35C92315BC9B}"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F625FF40-FA94-49AA-BB8B-ABCAE4B0DE60}" type="presOf" srcId="{69BD61AE-1E10-401F-9595-1097457E33C7}" destId="{401E888D-ADD7-4E04-8F4F-BE31B5B3ACF3}" srcOrd="0" destOrd="0" presId="urn:microsoft.com/office/officeart/2005/8/layout/vList2"/>
    <dgm:cxn modelId="{1D301F59-3794-4151-AC3C-951B9ADEC172}"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2235C2B8-167B-4983-B935-47C8FE5D4B4E}" type="presOf" srcId="{0665DC02-B792-4630-A897-0DA290FA588A}" destId="{24D32922-BF99-4CE5-821E-A240C3092535}"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7DFAC481-3C23-48AC-8277-5E4C5CB1BAEF}" type="presOf" srcId="{6045ACAC-5E4F-4F21-A66B-AB5CDA262068}" destId="{C30047F0-DB09-4604-AC54-FC0221E4A689}" srcOrd="0" destOrd="0" presId="urn:microsoft.com/office/officeart/2005/8/layout/vList2"/>
    <dgm:cxn modelId="{F24CE175-67CD-4D33-82D0-6C7C14F3CEAF}" type="presOf" srcId="{0ED06F71-722D-4D98-8A78-76B9D17B094B}" destId="{F209ACB3-3444-40CC-BCCA-513ABA9ADB86}"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C23B9EB8-ABAF-4DA4-9F9E-ECF539850419}" type="presOf" srcId="{62CB3C78-1DA1-4746-BD0D-6B96A3CEA09A}" destId="{C8CBCA26-9D20-4838-B1F9-53234775E96B}"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CACEDB7-074F-40D5-9EF9-9AC94A40CA28}" type="presOf" srcId="{2F7A25B8-4F55-48A3-BD43-D2340182F9F8}" destId="{464756BD-52D9-46EB-AE5A-FB9D9714DC36}" srcOrd="0" destOrd="0" presId="urn:microsoft.com/office/officeart/2005/8/layout/vList2"/>
    <dgm:cxn modelId="{A986B07C-11DE-4467-9A8D-098789917CCC}"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4A3130C2-ABC1-4CE3-84DF-B1BCF37D9CCA}" type="presOf" srcId="{9FF9C588-5AC7-4213-AC10-D7BF2859CFD7}" destId="{02733F7B-8381-46B4-A62D-60C94EF49351}" srcOrd="0" destOrd="0" presId="urn:microsoft.com/office/officeart/2005/8/layout/vList2"/>
    <dgm:cxn modelId="{DDD8AD6F-E53D-4241-8EFD-45A204DFAA6F}" type="presParOf" srcId="{CC8763B3-4621-4666-B669-3C5BA2A30DBE}" destId="{02733F7B-8381-46B4-A62D-60C94EF49351}" srcOrd="0" destOrd="0" presId="urn:microsoft.com/office/officeart/2005/8/layout/vList2"/>
    <dgm:cxn modelId="{920F2EEB-3574-496E-9947-0F8E1794A98A}" type="presParOf" srcId="{CC8763B3-4621-4666-B669-3C5BA2A30DBE}" destId="{D11942FF-04E3-49E6-B922-9EFB2DC49F41}" srcOrd="1" destOrd="0" presId="urn:microsoft.com/office/officeart/2005/8/layout/vList2"/>
    <dgm:cxn modelId="{F59ABAAE-3B6F-4AFD-BBDF-738643D28219}" type="presParOf" srcId="{CC8763B3-4621-4666-B669-3C5BA2A30DBE}" destId="{C8CBCA26-9D20-4838-B1F9-53234775E96B}" srcOrd="2" destOrd="0" presId="urn:microsoft.com/office/officeart/2005/8/layout/vList2"/>
    <dgm:cxn modelId="{EE587523-883B-4492-A538-FD8BC69746EE}" type="presParOf" srcId="{CC8763B3-4621-4666-B669-3C5BA2A30DBE}" destId="{671B3283-BB64-487F-AB90-C94002C94229}" srcOrd="3" destOrd="0" presId="urn:microsoft.com/office/officeart/2005/8/layout/vList2"/>
    <dgm:cxn modelId="{1CA8FE6F-583D-41EC-BECC-700B9A3C5142}" type="presParOf" srcId="{CC8763B3-4621-4666-B669-3C5BA2A30DBE}" destId="{C30047F0-DB09-4604-AC54-FC0221E4A689}" srcOrd="4" destOrd="0" presId="urn:microsoft.com/office/officeart/2005/8/layout/vList2"/>
    <dgm:cxn modelId="{DA9CC60C-43F4-48E2-9F0F-5657F4B37212}" type="presParOf" srcId="{CC8763B3-4621-4666-B669-3C5BA2A30DBE}" destId="{130EF046-02F9-4526-B16D-075FE651A93E}" srcOrd="5" destOrd="0" presId="urn:microsoft.com/office/officeart/2005/8/layout/vList2"/>
    <dgm:cxn modelId="{3B9F766F-2EC8-4948-8318-E1AF3C652062}" type="presParOf" srcId="{CC8763B3-4621-4666-B669-3C5BA2A30DBE}" destId="{F209ACB3-3444-40CC-BCCA-513ABA9ADB86}" srcOrd="6" destOrd="0" presId="urn:microsoft.com/office/officeart/2005/8/layout/vList2"/>
    <dgm:cxn modelId="{8FCC9EB4-0C2A-4991-9975-2B8B27747789}" type="presParOf" srcId="{CC8763B3-4621-4666-B669-3C5BA2A30DBE}" destId="{3021E19B-D6F7-4D3A-9633-E49336FDC5DD}" srcOrd="7" destOrd="0" presId="urn:microsoft.com/office/officeart/2005/8/layout/vList2"/>
    <dgm:cxn modelId="{13D821B2-0333-4AE1-959C-175C6571593C}" type="presParOf" srcId="{CC8763B3-4621-4666-B669-3C5BA2A30DBE}" destId="{24D32922-BF99-4CE5-821E-A240C3092535}" srcOrd="8" destOrd="0" presId="urn:microsoft.com/office/officeart/2005/8/layout/vList2"/>
    <dgm:cxn modelId="{3418175F-D221-4FE5-970B-DE7C957AB8CB}" type="presParOf" srcId="{CC8763B3-4621-4666-B669-3C5BA2A30DBE}" destId="{1547C88C-0553-48E2-9A0E-2FE58FDCEF25}" srcOrd="9" destOrd="0" presId="urn:microsoft.com/office/officeart/2005/8/layout/vList2"/>
    <dgm:cxn modelId="{66E83977-BE9F-420F-BC5F-D191771BC8D0}" type="presParOf" srcId="{CC8763B3-4621-4666-B669-3C5BA2A30DBE}" destId="{401E888D-ADD7-4E04-8F4F-BE31B5B3ACF3}" srcOrd="10" destOrd="0" presId="urn:microsoft.com/office/officeart/2005/8/layout/vList2"/>
    <dgm:cxn modelId="{2345C233-57DE-42FB-A384-C4E1D19470B1}" type="presParOf" srcId="{CC8763B3-4621-4666-B669-3C5BA2A30DBE}" destId="{3D98E15D-9BAC-402C-AD03-780F149FDDBD}" srcOrd="11" destOrd="0" presId="urn:microsoft.com/office/officeart/2005/8/layout/vList2"/>
    <dgm:cxn modelId="{FB0DBD20-A71B-4BE2-88B1-AE2A98E008E8}" type="presParOf" srcId="{CC8763B3-4621-4666-B669-3C5BA2A30DBE}" destId="{BAF84493-57B1-45CA-968B-333D00BDD5BF}" srcOrd="12" destOrd="0" presId="urn:microsoft.com/office/officeart/2005/8/layout/vList2"/>
    <dgm:cxn modelId="{BA551F86-1A80-4838-AA5B-AFA33088A6C4}" type="presParOf" srcId="{CC8763B3-4621-4666-B669-3C5BA2A30DBE}" destId="{0BC4AA23-E7DF-475E-AB08-34699716E395}" srcOrd="13" destOrd="0" presId="urn:microsoft.com/office/officeart/2005/8/layout/vList2"/>
    <dgm:cxn modelId="{B1272050-348F-4914-9408-0229A70CDB0E}" type="presParOf" srcId="{CC8763B3-4621-4666-B669-3C5BA2A30DBE}" destId="{464756BD-52D9-46EB-AE5A-FB9D9714DC36}"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B28B090D-042D-44F6-BF07-BA6BCFD365F3}" type="presOf" srcId="{0ED06F71-722D-4D98-8A78-76B9D17B094B}" destId="{F209ACB3-3444-40CC-BCCA-513ABA9ADB86}" srcOrd="0" destOrd="0" presId="urn:microsoft.com/office/officeart/2005/8/layout/vList2"/>
    <dgm:cxn modelId="{936E80D5-8D39-4F60-A504-224F4A3EA2C4}" type="presOf" srcId="{0665DC02-B792-4630-A897-0DA290FA588A}" destId="{24D32922-BF99-4CE5-821E-A240C3092535}" srcOrd="0" destOrd="0" presId="urn:microsoft.com/office/officeart/2005/8/layout/vList2"/>
    <dgm:cxn modelId="{7511A829-940B-4B53-9C7F-2E274D29CE5A}" type="presOf" srcId="{703D4D02-5513-427D-B6E9-B2E187EE0C3A}" destId="{CC8763B3-4621-4666-B669-3C5BA2A30DBE}" srcOrd="0" destOrd="0" presId="urn:microsoft.com/office/officeart/2005/8/layout/vList2"/>
    <dgm:cxn modelId="{AD6F6A2A-42BC-4FD5-A9F7-0E6D70889385}" type="presOf" srcId="{62CB3C78-1DA1-4746-BD0D-6B96A3CEA09A}" destId="{C8CBCA26-9D20-4838-B1F9-53234775E96B}" srcOrd="0" destOrd="0" presId="urn:microsoft.com/office/officeart/2005/8/layout/vList2"/>
    <dgm:cxn modelId="{4529B012-1303-436E-BDD7-EF780EBAA3FE}"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74A23434-C516-4416-89DC-B6866B1E59AB}" type="presOf" srcId="{B16BBB2A-326F-485E-A7AA-54724614A356}" destId="{D04EDA56-404F-4093-8640-4667B262AB11}"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B218EFFD-DE7E-4110-A925-92AEBDEF3631}" srcId="{703D4D02-5513-427D-B6E9-B2E187EE0C3A}" destId="{B16BBB2A-326F-485E-A7AA-54724614A356}" srcOrd="7" destOrd="0" parTransId="{60AEC536-E5AD-4D29-BB0D-F858F1DB1021}" sibTransId="{A15D33B6-2680-4C16-A337-8A639F2A4E1F}"/>
    <dgm:cxn modelId="{9DB62D0E-19C6-4A4C-8ABC-6928AED3408C}" type="presOf" srcId="{D27CD70E-DFBB-4221-9DFB-1B5A6662F39F}" destId="{BAF84493-57B1-45CA-968B-333D00BDD5BF}" srcOrd="0" destOrd="0" presId="urn:microsoft.com/office/officeart/2005/8/layout/vList2"/>
    <dgm:cxn modelId="{7524F894-0304-4017-9715-13AF042938B3}"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760D3F18-1029-4BD8-B25A-E59727B0B094}" type="presOf" srcId="{6045ACAC-5E4F-4F21-A66B-AB5CDA262068}" destId="{C30047F0-DB09-4604-AC54-FC0221E4A689}"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F86318BD-DFF6-47D5-922A-96B9AA1201F0}" type="presParOf" srcId="{CC8763B3-4621-4666-B669-3C5BA2A30DBE}" destId="{02733F7B-8381-46B4-A62D-60C94EF49351}" srcOrd="0" destOrd="0" presId="urn:microsoft.com/office/officeart/2005/8/layout/vList2"/>
    <dgm:cxn modelId="{BD76B952-254F-45AB-8C53-F6FC1AFAE71A}" type="presParOf" srcId="{CC8763B3-4621-4666-B669-3C5BA2A30DBE}" destId="{D11942FF-04E3-49E6-B922-9EFB2DC49F41}" srcOrd="1" destOrd="0" presId="urn:microsoft.com/office/officeart/2005/8/layout/vList2"/>
    <dgm:cxn modelId="{84484AFE-A474-48BB-84E9-39991D095875}" type="presParOf" srcId="{CC8763B3-4621-4666-B669-3C5BA2A30DBE}" destId="{C8CBCA26-9D20-4838-B1F9-53234775E96B}" srcOrd="2" destOrd="0" presId="urn:microsoft.com/office/officeart/2005/8/layout/vList2"/>
    <dgm:cxn modelId="{B26685B9-7788-4994-B3BC-D468CBC1B837}" type="presParOf" srcId="{CC8763B3-4621-4666-B669-3C5BA2A30DBE}" destId="{671B3283-BB64-487F-AB90-C94002C94229}" srcOrd="3" destOrd="0" presId="urn:microsoft.com/office/officeart/2005/8/layout/vList2"/>
    <dgm:cxn modelId="{D8185265-4280-4E97-B46E-1C77B47A7016}" type="presParOf" srcId="{CC8763B3-4621-4666-B669-3C5BA2A30DBE}" destId="{C30047F0-DB09-4604-AC54-FC0221E4A689}" srcOrd="4" destOrd="0" presId="urn:microsoft.com/office/officeart/2005/8/layout/vList2"/>
    <dgm:cxn modelId="{68611002-EB61-4DB2-82C4-A5A3C431575D}" type="presParOf" srcId="{CC8763B3-4621-4666-B669-3C5BA2A30DBE}" destId="{130EF046-02F9-4526-B16D-075FE651A93E}" srcOrd="5" destOrd="0" presId="urn:microsoft.com/office/officeart/2005/8/layout/vList2"/>
    <dgm:cxn modelId="{640F47F9-5A24-4672-AD85-78EB692810BE}" type="presParOf" srcId="{CC8763B3-4621-4666-B669-3C5BA2A30DBE}" destId="{F209ACB3-3444-40CC-BCCA-513ABA9ADB86}" srcOrd="6" destOrd="0" presId="urn:microsoft.com/office/officeart/2005/8/layout/vList2"/>
    <dgm:cxn modelId="{3039ACC3-BA29-4B98-B3E8-1BEA0F90BCA1}" type="presParOf" srcId="{CC8763B3-4621-4666-B669-3C5BA2A30DBE}" destId="{3021E19B-D6F7-4D3A-9633-E49336FDC5DD}" srcOrd="7" destOrd="0" presId="urn:microsoft.com/office/officeart/2005/8/layout/vList2"/>
    <dgm:cxn modelId="{26C42D29-642C-4353-8F38-E9D29AD83D39}" type="presParOf" srcId="{CC8763B3-4621-4666-B669-3C5BA2A30DBE}" destId="{24D32922-BF99-4CE5-821E-A240C3092535}" srcOrd="8" destOrd="0" presId="urn:microsoft.com/office/officeart/2005/8/layout/vList2"/>
    <dgm:cxn modelId="{564652A3-BB70-4ABD-BECA-14674DB01094}" type="presParOf" srcId="{CC8763B3-4621-4666-B669-3C5BA2A30DBE}" destId="{1547C88C-0553-48E2-9A0E-2FE58FDCEF25}" srcOrd="9" destOrd="0" presId="urn:microsoft.com/office/officeart/2005/8/layout/vList2"/>
    <dgm:cxn modelId="{993AF478-77DB-4061-AB41-BFC838555933}" type="presParOf" srcId="{CC8763B3-4621-4666-B669-3C5BA2A30DBE}" destId="{401E888D-ADD7-4E04-8F4F-BE31B5B3ACF3}" srcOrd="10" destOrd="0" presId="urn:microsoft.com/office/officeart/2005/8/layout/vList2"/>
    <dgm:cxn modelId="{92B70CDC-B44D-4BF6-AB6C-202EBED56429}" type="presParOf" srcId="{CC8763B3-4621-4666-B669-3C5BA2A30DBE}" destId="{3D98E15D-9BAC-402C-AD03-780F149FDDBD}" srcOrd="11" destOrd="0" presId="urn:microsoft.com/office/officeart/2005/8/layout/vList2"/>
    <dgm:cxn modelId="{57D3C569-DD02-4F91-8797-A3E0B3417EB1}" type="presParOf" srcId="{CC8763B3-4621-4666-B669-3C5BA2A30DBE}" destId="{BAF84493-57B1-45CA-968B-333D00BDD5BF}" srcOrd="12" destOrd="0" presId="urn:microsoft.com/office/officeart/2005/8/layout/vList2"/>
    <dgm:cxn modelId="{1CDFFC45-730E-44E1-B4FD-1D10FD0A19B0}" type="presParOf" srcId="{CC8763B3-4621-4666-B669-3C5BA2A30DBE}" destId="{E73170F2-1DC8-4843-B5B9-FBEF1F5939A8}" srcOrd="13" destOrd="0" presId="urn:microsoft.com/office/officeart/2005/8/layout/vList2"/>
    <dgm:cxn modelId="{463F6DDF-473A-4AD6-B718-533A43FB7D73}" type="presParOf" srcId="{CC8763B3-4621-4666-B669-3C5BA2A30DBE}" destId="{D04EDA56-404F-4093-8640-4667B262AB11}"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C2604DDC-ECA6-4ECB-9EF8-11C9CE9B1A2B}" type="presOf" srcId="{69BD61AE-1E10-401F-9595-1097457E33C7}" destId="{401E888D-ADD7-4E04-8F4F-BE31B5B3ACF3}" srcOrd="0" destOrd="0" presId="urn:microsoft.com/office/officeart/2005/8/layout/vList2"/>
    <dgm:cxn modelId="{8E52FCAA-481D-4596-A736-9A1E8A21F006}" type="presOf" srcId="{703D4D02-5513-427D-B6E9-B2E187EE0C3A}" destId="{CC8763B3-4621-4666-B669-3C5BA2A30DBE}" srcOrd="0" destOrd="0" presId="urn:microsoft.com/office/officeart/2005/8/layout/vList2"/>
    <dgm:cxn modelId="{449D736D-A6D3-4FFE-80C3-255DA3856D67}"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1D57872C-4FE4-484E-BFD4-C10B66BE345E}" type="presOf" srcId="{71375952-D7CC-499B-91B1-AA413E993F9F}" destId="{80F51ED9-C957-4B84-9A01-AA3867739A3A}" srcOrd="0" destOrd="0" presId="urn:microsoft.com/office/officeart/2005/8/layout/vList2"/>
    <dgm:cxn modelId="{7F3DD250-B6F5-4BC3-A50C-00AA207DE1E7}" type="presOf" srcId="{0ED06F71-722D-4D98-8A78-76B9D17B094B}" destId="{F209ACB3-3444-40CC-BCCA-513ABA9ADB86}"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9FE200B6-8EA6-47F7-87C7-A3C45F0148AD}" type="presOf" srcId="{0665DC02-B792-4630-A897-0DA290FA588A}" destId="{24D32922-BF99-4CE5-821E-A240C3092535}"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76350AF8-10A2-4B07-A021-D3B9D8CE9025}" type="presOf" srcId="{D27CD70E-DFBB-4221-9DFB-1B5A6662F39F}" destId="{BAF84493-57B1-45CA-968B-333D00BDD5BF}"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5B8AFF1A-3566-4259-9B99-2ED39DFE3890}" type="presOf" srcId="{6045ACAC-5E4F-4F21-A66B-AB5CDA262068}" destId="{C30047F0-DB09-4604-AC54-FC0221E4A689}" srcOrd="0" destOrd="0" presId="urn:microsoft.com/office/officeart/2005/8/layout/vList2"/>
    <dgm:cxn modelId="{15C54E85-6F9A-40A0-B985-BD03FF08CBFF}" type="presOf" srcId="{9FF9C588-5AC7-4213-AC10-D7BF2859CFD7}" destId="{02733F7B-8381-46B4-A62D-60C94EF49351}" srcOrd="0" destOrd="0" presId="urn:microsoft.com/office/officeart/2005/8/layout/vList2"/>
    <dgm:cxn modelId="{1910A6E5-1E73-4EEF-890C-197D2093B015}" type="presParOf" srcId="{CC8763B3-4621-4666-B669-3C5BA2A30DBE}" destId="{02733F7B-8381-46B4-A62D-60C94EF49351}" srcOrd="0" destOrd="0" presId="urn:microsoft.com/office/officeart/2005/8/layout/vList2"/>
    <dgm:cxn modelId="{3A84477F-9337-4EF9-8F6D-49D31C121D6C}" type="presParOf" srcId="{CC8763B3-4621-4666-B669-3C5BA2A30DBE}" destId="{D11942FF-04E3-49E6-B922-9EFB2DC49F41}" srcOrd="1" destOrd="0" presId="urn:microsoft.com/office/officeart/2005/8/layout/vList2"/>
    <dgm:cxn modelId="{AA4EBD77-84D6-4786-88F8-A10105914C26}" type="presParOf" srcId="{CC8763B3-4621-4666-B669-3C5BA2A30DBE}" destId="{C8CBCA26-9D20-4838-B1F9-53234775E96B}" srcOrd="2" destOrd="0" presId="urn:microsoft.com/office/officeart/2005/8/layout/vList2"/>
    <dgm:cxn modelId="{F34C0FE0-FD76-41F4-9285-DB27C64B1153}" type="presParOf" srcId="{CC8763B3-4621-4666-B669-3C5BA2A30DBE}" destId="{671B3283-BB64-487F-AB90-C94002C94229}" srcOrd="3" destOrd="0" presId="urn:microsoft.com/office/officeart/2005/8/layout/vList2"/>
    <dgm:cxn modelId="{AA408FBB-5018-4DCF-8565-74DD31C48619}" type="presParOf" srcId="{CC8763B3-4621-4666-B669-3C5BA2A30DBE}" destId="{C30047F0-DB09-4604-AC54-FC0221E4A689}" srcOrd="4" destOrd="0" presId="urn:microsoft.com/office/officeart/2005/8/layout/vList2"/>
    <dgm:cxn modelId="{752AA02C-C75E-4285-9BDE-AC5FE8673AEC}" type="presParOf" srcId="{CC8763B3-4621-4666-B669-3C5BA2A30DBE}" destId="{130EF046-02F9-4526-B16D-075FE651A93E}" srcOrd="5" destOrd="0" presId="urn:microsoft.com/office/officeart/2005/8/layout/vList2"/>
    <dgm:cxn modelId="{A265F7B2-F375-44EA-A1A8-2DCFF60A0D89}" type="presParOf" srcId="{CC8763B3-4621-4666-B669-3C5BA2A30DBE}" destId="{F209ACB3-3444-40CC-BCCA-513ABA9ADB86}" srcOrd="6" destOrd="0" presId="urn:microsoft.com/office/officeart/2005/8/layout/vList2"/>
    <dgm:cxn modelId="{F8FEE8A6-481D-4D76-9F57-D88D07F91E62}" type="presParOf" srcId="{CC8763B3-4621-4666-B669-3C5BA2A30DBE}" destId="{3021E19B-D6F7-4D3A-9633-E49336FDC5DD}" srcOrd="7" destOrd="0" presId="urn:microsoft.com/office/officeart/2005/8/layout/vList2"/>
    <dgm:cxn modelId="{64FF23D7-302A-4E2A-BDDB-EC6332FB678A}" type="presParOf" srcId="{CC8763B3-4621-4666-B669-3C5BA2A30DBE}" destId="{24D32922-BF99-4CE5-821E-A240C3092535}" srcOrd="8" destOrd="0" presId="urn:microsoft.com/office/officeart/2005/8/layout/vList2"/>
    <dgm:cxn modelId="{88569632-AA7E-4E80-A319-64CDF67C02DB}" type="presParOf" srcId="{CC8763B3-4621-4666-B669-3C5BA2A30DBE}" destId="{1547C88C-0553-48E2-9A0E-2FE58FDCEF25}" srcOrd="9" destOrd="0" presId="urn:microsoft.com/office/officeart/2005/8/layout/vList2"/>
    <dgm:cxn modelId="{20327325-3FAD-4F90-9384-453654ADCBA2}" type="presParOf" srcId="{CC8763B3-4621-4666-B669-3C5BA2A30DBE}" destId="{401E888D-ADD7-4E04-8F4F-BE31B5B3ACF3}" srcOrd="10" destOrd="0" presId="urn:microsoft.com/office/officeart/2005/8/layout/vList2"/>
    <dgm:cxn modelId="{2EAC64BB-55B3-4B99-AC90-D16A3A51A937}" type="presParOf" srcId="{CC8763B3-4621-4666-B669-3C5BA2A30DBE}" destId="{3D98E15D-9BAC-402C-AD03-780F149FDDBD}" srcOrd="11" destOrd="0" presId="urn:microsoft.com/office/officeart/2005/8/layout/vList2"/>
    <dgm:cxn modelId="{5975585C-08DC-449A-A2A4-133EF4246459}" type="presParOf" srcId="{CC8763B3-4621-4666-B669-3C5BA2A30DBE}" destId="{BAF84493-57B1-45CA-968B-333D00BDD5BF}" srcOrd="12" destOrd="0" presId="urn:microsoft.com/office/officeart/2005/8/layout/vList2"/>
    <dgm:cxn modelId="{B5C8479B-9F5D-4837-84E2-1A3B86B72544}" type="presParOf" srcId="{CC8763B3-4621-4666-B669-3C5BA2A30DBE}" destId="{C196F1DE-CF2F-425D-B95C-9881DC82EB02}" srcOrd="13" destOrd="0" presId="urn:microsoft.com/office/officeart/2005/8/layout/vList2"/>
    <dgm:cxn modelId="{AAC6BC3E-2C95-4F51-AC38-F9B001A0725F}" type="presParOf" srcId="{CC8763B3-4621-4666-B669-3C5BA2A30DBE}" destId="{80F51ED9-C957-4B84-9A01-AA3867739A3A}"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t>
        <a:bodyPr/>
        <a:lstStyle/>
        <a:p>
          <a:endParaRPr lang="en-US"/>
        </a:p>
      </dgm:t>
    </dgm:pt>
  </dgm:ptLst>
  <dgm:cxnLst>
    <dgm:cxn modelId="{365CA2F8-D6AE-4D8B-AA20-5FCC7303FF6B}" type="presOf" srcId="{6045ACAC-5E4F-4F21-A66B-AB5CDA262068}" destId="{C30047F0-DB09-4604-AC54-FC0221E4A689}" srcOrd="0" destOrd="0" presId="urn:microsoft.com/office/officeart/2005/8/layout/vList2"/>
    <dgm:cxn modelId="{DA4AAE81-8C48-4FB5-A2D6-DB23F1B7B055}" type="presOf" srcId="{69BD61AE-1E10-401F-9595-1097457E33C7}" destId="{401E888D-ADD7-4E04-8F4F-BE31B5B3ACF3}" srcOrd="0" destOrd="0" presId="urn:microsoft.com/office/officeart/2005/8/layout/vList2"/>
    <dgm:cxn modelId="{451471CA-172F-45A7-A41A-EB9934611C22}" type="presOf" srcId="{9FF9C588-5AC7-4213-AC10-D7BF2859CFD7}" destId="{02733F7B-8381-46B4-A62D-60C94EF49351}" srcOrd="0" destOrd="0" presId="urn:microsoft.com/office/officeart/2005/8/layout/vList2"/>
    <dgm:cxn modelId="{87E140D3-D848-44EB-81C7-7D315446C9E2}" type="presOf" srcId="{0665DC02-B792-4630-A897-0DA290FA588A}" destId="{24D32922-BF99-4CE5-821E-A240C3092535}" srcOrd="0" destOrd="0" presId="urn:microsoft.com/office/officeart/2005/8/layout/vList2"/>
    <dgm:cxn modelId="{4AEC319C-2D43-440C-A5C1-CABD46549AD8}"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7198727D-8545-414A-939F-987BFB717894}" type="presOf" srcId="{71375952-D7CC-499B-91B1-AA413E993F9F}" destId="{80F51ED9-C957-4B84-9A01-AA3867739A3A}" srcOrd="0" destOrd="0" presId="urn:microsoft.com/office/officeart/2005/8/layout/vList2"/>
    <dgm:cxn modelId="{B8730039-A384-4EF9-8F80-FACA19E6FE35}" type="presOf" srcId="{D27CD70E-DFBB-4221-9DFB-1B5A6662F39F}" destId="{BAF84493-57B1-45CA-968B-333D00BDD5BF}"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91884B5C-2807-4CFA-9CBF-F00CE370B809}" type="presOf" srcId="{62CB3C78-1DA1-4746-BD0D-6B96A3CEA09A}" destId="{C8CBCA26-9D20-4838-B1F9-53234775E96B}"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F8FBCBE0-B7BA-44FB-94DB-099D57CC029D}" type="presOf" srcId="{0ED06F71-722D-4D98-8A78-76B9D17B094B}" destId="{F209ACB3-3444-40CC-BCCA-513ABA9ADB86}" srcOrd="0" destOrd="0" presId="urn:microsoft.com/office/officeart/2005/8/layout/vList2"/>
    <dgm:cxn modelId="{5BF4E9F7-4B4C-4A8D-AF17-8E0BA2D40F22}" type="presParOf" srcId="{CC8763B3-4621-4666-B669-3C5BA2A30DBE}" destId="{02733F7B-8381-46B4-A62D-60C94EF49351}" srcOrd="0" destOrd="0" presId="urn:microsoft.com/office/officeart/2005/8/layout/vList2"/>
    <dgm:cxn modelId="{0FE45187-75D6-4E1F-ACDF-002AB410D99D}" type="presParOf" srcId="{CC8763B3-4621-4666-B669-3C5BA2A30DBE}" destId="{D11942FF-04E3-49E6-B922-9EFB2DC49F41}" srcOrd="1" destOrd="0" presId="urn:microsoft.com/office/officeart/2005/8/layout/vList2"/>
    <dgm:cxn modelId="{2C0DA080-ACC8-4A13-ACC5-94E8F224DDD2}" type="presParOf" srcId="{CC8763B3-4621-4666-B669-3C5BA2A30DBE}" destId="{C8CBCA26-9D20-4838-B1F9-53234775E96B}" srcOrd="2" destOrd="0" presId="urn:microsoft.com/office/officeart/2005/8/layout/vList2"/>
    <dgm:cxn modelId="{6D798A16-E200-4241-A20B-9FCD8823B247}" type="presParOf" srcId="{CC8763B3-4621-4666-B669-3C5BA2A30DBE}" destId="{671B3283-BB64-487F-AB90-C94002C94229}" srcOrd="3" destOrd="0" presId="urn:microsoft.com/office/officeart/2005/8/layout/vList2"/>
    <dgm:cxn modelId="{DEF9B9E2-557F-44D2-ABA3-F74E0DAFBFF7}" type="presParOf" srcId="{CC8763B3-4621-4666-B669-3C5BA2A30DBE}" destId="{C30047F0-DB09-4604-AC54-FC0221E4A689}" srcOrd="4" destOrd="0" presId="urn:microsoft.com/office/officeart/2005/8/layout/vList2"/>
    <dgm:cxn modelId="{D7FDD599-1666-4E28-934E-54DD9AF4E6DF}" type="presParOf" srcId="{CC8763B3-4621-4666-B669-3C5BA2A30DBE}" destId="{130EF046-02F9-4526-B16D-075FE651A93E}" srcOrd="5" destOrd="0" presId="urn:microsoft.com/office/officeart/2005/8/layout/vList2"/>
    <dgm:cxn modelId="{5E1123CF-B731-4BAC-8521-01539DE690F1}" type="presParOf" srcId="{CC8763B3-4621-4666-B669-3C5BA2A30DBE}" destId="{F209ACB3-3444-40CC-BCCA-513ABA9ADB86}" srcOrd="6" destOrd="0" presId="urn:microsoft.com/office/officeart/2005/8/layout/vList2"/>
    <dgm:cxn modelId="{FB203E3D-2FE2-4507-A611-28CC5BD51314}" type="presParOf" srcId="{CC8763B3-4621-4666-B669-3C5BA2A30DBE}" destId="{3021E19B-D6F7-4D3A-9633-E49336FDC5DD}" srcOrd="7" destOrd="0" presId="urn:microsoft.com/office/officeart/2005/8/layout/vList2"/>
    <dgm:cxn modelId="{83392DFD-875F-4E9C-8A20-E407467905B8}" type="presParOf" srcId="{CC8763B3-4621-4666-B669-3C5BA2A30DBE}" destId="{24D32922-BF99-4CE5-821E-A240C3092535}" srcOrd="8" destOrd="0" presId="urn:microsoft.com/office/officeart/2005/8/layout/vList2"/>
    <dgm:cxn modelId="{28318BFF-9C65-42B0-8400-4CF5A80B58E9}" type="presParOf" srcId="{CC8763B3-4621-4666-B669-3C5BA2A30DBE}" destId="{1547C88C-0553-48E2-9A0E-2FE58FDCEF25}" srcOrd="9" destOrd="0" presId="urn:microsoft.com/office/officeart/2005/8/layout/vList2"/>
    <dgm:cxn modelId="{3592C998-155A-4680-81C4-B9A5D9ABBD25}" type="presParOf" srcId="{CC8763B3-4621-4666-B669-3C5BA2A30DBE}" destId="{401E888D-ADD7-4E04-8F4F-BE31B5B3ACF3}" srcOrd="10" destOrd="0" presId="urn:microsoft.com/office/officeart/2005/8/layout/vList2"/>
    <dgm:cxn modelId="{A51BED54-935D-4456-9968-365A89075AB7}" type="presParOf" srcId="{CC8763B3-4621-4666-B669-3C5BA2A30DBE}" destId="{3D98E15D-9BAC-402C-AD03-780F149FDDBD}" srcOrd="11" destOrd="0" presId="urn:microsoft.com/office/officeart/2005/8/layout/vList2"/>
    <dgm:cxn modelId="{12013BF5-9C92-4BBE-AAC9-DD0F5985E458}" type="presParOf" srcId="{CC8763B3-4621-4666-B669-3C5BA2A30DBE}" destId="{BAF84493-57B1-45CA-968B-333D00BDD5BF}" srcOrd="12" destOrd="0" presId="urn:microsoft.com/office/officeart/2005/8/layout/vList2"/>
    <dgm:cxn modelId="{DE21FB11-D8F3-47E9-8DB7-E5718B726907}" type="presParOf" srcId="{CC8763B3-4621-4666-B669-3C5BA2A30DBE}" destId="{C196F1DE-CF2F-425D-B95C-9881DC82EB02}" srcOrd="13" destOrd="0" presId="urn:microsoft.com/office/officeart/2005/8/layout/vList2"/>
    <dgm:cxn modelId="{80798A77-B885-40EE-A449-19905250B739}" type="presParOf" srcId="{CC8763B3-4621-4666-B669-3C5BA2A30DBE}" destId="{80F51ED9-C957-4B84-9A01-AA3867739A3A}"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xmlns="" val="265092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 xmlns:p14="http://schemas.microsoft.com/office/powerpoint/2010/main" val="105328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 xmlns:p14="http://schemas.microsoft.com/office/powerpoint/2010/main" val="305454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 xmlns:p14="http://schemas.microsoft.com/office/powerpoint/2010/main" val="286752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 xmlns:p14="http://schemas.microsoft.com/office/powerpoint/2010/main" val="381146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914400" y="609600"/>
            <a:ext cx="7203233" cy="3383280"/>
          </a:xfrm>
        </p:spPr>
        <p:txBody>
          <a:bodyPr/>
          <a:lstStyle/>
          <a:p>
            <a:r>
              <a:rPr lang="en-MY" dirty="0"/>
              <a:t>BUSINESS LEADERSHIP - </a:t>
            </a:r>
            <a:r>
              <a:rPr lang="en-MY" dirty="0" smtClean="0"/>
              <a:t>IV</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94505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xmlns=""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xmlns="" val="4237221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xmlns=""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xmlns="" val="309641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a16="http://schemas.microsoft.com/office/drawing/2014/main" xmlns=""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xmlns="" val="1791648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a16="http://schemas.microsoft.com/office/drawing/2014/main" xmlns=""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p14="http://schemas.microsoft.com/office/powerpoint/2010/main" xmlns="" val="2574703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a16="http://schemas.microsoft.com/office/drawing/2014/main" xmlns=""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p14="http://schemas.microsoft.com/office/powerpoint/2010/main" xmlns="" val="3865077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a16="http://schemas.microsoft.com/office/drawing/2014/main" xmlns=""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p14="http://schemas.microsoft.com/office/powerpoint/2010/main" xmlns="" val="355857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xmlns=""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p14="http://schemas.microsoft.com/office/powerpoint/2010/main" xmlns="" val="5851600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a16="http://schemas.microsoft.com/office/drawing/2014/main" xmlns=""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p14="http://schemas.microsoft.com/office/powerpoint/2010/main" xmlns="" val="38086200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a16="http://schemas.microsoft.com/office/drawing/2014/main" xmlns=""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xmlns="" val="1450481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p14="http://schemas.microsoft.com/office/powerpoint/2010/main" xmlns="" val="1981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p14="http://schemas.microsoft.com/office/powerpoint/2010/main" xmlns="" val="3934072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a16="http://schemas.microsoft.com/office/drawing/2014/main" xmlns=""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p14="http://schemas.microsoft.com/office/powerpoint/2010/main" xmlns="" val="14328572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a16="http://schemas.microsoft.com/office/drawing/2014/main" xmlns=""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xmlns="" val="1537400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a16="http://schemas.microsoft.com/office/drawing/2014/main" xmlns=""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xmlns="" val="2417551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a16="http://schemas.microsoft.com/office/drawing/2014/main" xmlns=""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xmlns="" val="4969183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a16="http://schemas.microsoft.com/office/drawing/2014/main" xmlns=""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xmlns="" val="22636401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xmlns="" val="4571513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980575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83109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0EAD04-A990-4F22-8BB8-1DEB526BE13A}"/>
              </a:ext>
            </a:extLst>
          </p:cNvPr>
          <p:cNvSpPr>
            <a:spLocks noGrp="1"/>
          </p:cNvSpPr>
          <p:nvPr>
            <p:ph type="title"/>
          </p:nvPr>
        </p:nvSpPr>
        <p:spPr>
          <a:xfrm>
            <a:off x="228600" y="152400"/>
            <a:ext cx="8534400" cy="1219199"/>
          </a:xfrm>
        </p:spPr>
        <p:txBody>
          <a:bodyPr>
            <a:normAutofit/>
          </a:bodyPr>
          <a:lstStyle/>
          <a:p>
            <a:r>
              <a:rPr lang="en-MY" dirty="0"/>
              <a:t>Cameron &amp; Quinn Organisational Culture Model</a:t>
            </a:r>
          </a:p>
        </p:txBody>
      </p:sp>
      <p:sp>
        <p:nvSpPr>
          <p:cNvPr id="3" name="Content Placeholder 2">
            <a:extLst>
              <a:ext uri="{FF2B5EF4-FFF2-40B4-BE49-F238E27FC236}">
                <a16:creationId xmlns="" xmlns:a16="http://schemas.microsoft.com/office/drawing/2014/main"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 xmlns:p14="http://schemas.microsoft.com/office/powerpoint/2010/main" val="14383409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958309-2148-4C83-8374-4CE1E4D68C19}"/>
              </a:ext>
            </a:extLst>
          </p:cNvPr>
          <p:cNvSpPr>
            <a:spLocks noGrp="1"/>
          </p:cNvSpPr>
          <p:nvPr>
            <p:ph type="title"/>
          </p:nvPr>
        </p:nvSpPr>
        <p:spPr/>
        <p:txBody>
          <a:bodyPr>
            <a:normAutofit/>
          </a:bodyPr>
          <a:lstStyle/>
          <a:p>
            <a:r>
              <a:rPr lang="en-MY" dirty="0"/>
              <a:t>Cameron &amp; Quinn Organisational Culture Model</a:t>
            </a:r>
          </a:p>
        </p:txBody>
      </p:sp>
      <p:pic>
        <p:nvPicPr>
          <p:cNvPr id="5" name="Picture 4">
            <a:extLst>
              <a:ext uri="{FF2B5EF4-FFF2-40B4-BE49-F238E27FC236}">
                <a16:creationId xmlns=""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 xmlns:p14="http://schemas.microsoft.com/office/powerpoint/2010/main" val="35633352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6446146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 xmlns:a16="http://schemas.microsoft.com/office/drawing/2014/main"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 xmlns:p14="http://schemas.microsoft.com/office/powerpoint/2010/main" val="36225730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 xmlns:a16="http://schemas.microsoft.com/office/drawing/2014/main"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 xmlns:p14="http://schemas.microsoft.com/office/powerpoint/2010/main" val="783808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F85459-A794-446E-BA85-FD12704153A9}"/>
              </a:ext>
            </a:extLst>
          </p:cNvPr>
          <p:cNvSpPr>
            <a:spLocks noGrp="1"/>
          </p:cNvSpPr>
          <p:nvPr>
            <p:ph type="title"/>
          </p:nvPr>
        </p:nvSpPr>
        <p:spPr>
          <a:xfrm>
            <a:off x="914400" y="304800"/>
            <a:ext cx="7200900" cy="503239"/>
          </a:xfrm>
        </p:spPr>
        <p:txBody>
          <a:bodyPr>
            <a:normAutofit/>
          </a:bodyPr>
          <a:lstStyle/>
          <a:p>
            <a:r>
              <a:rPr lang="en-MY" sz="2800" dirty="0"/>
              <a:t>Hofstede’s Cultural Dimensions</a:t>
            </a:r>
          </a:p>
        </p:txBody>
      </p:sp>
      <p:pic>
        <p:nvPicPr>
          <p:cNvPr id="5" name="Picture 4">
            <a:extLst>
              <a:ext uri="{FF2B5EF4-FFF2-40B4-BE49-F238E27FC236}">
                <a16:creationId xmlns="" xmlns:a16="http://schemas.microsoft.com/office/drawing/2014/main" id="{F4A7072E-E7A4-4AF1-B16F-CCEFAFFC2F89}"/>
              </a:ext>
            </a:extLst>
          </p:cNvPr>
          <p:cNvPicPr>
            <a:picLocks noChangeAspect="1"/>
          </p:cNvPicPr>
          <p:nvPr/>
        </p:nvPicPr>
        <p:blipFill>
          <a:blip r:embed="rId2"/>
          <a:stretch>
            <a:fillRect/>
          </a:stretch>
        </p:blipFill>
        <p:spPr>
          <a:xfrm>
            <a:off x="914400" y="990600"/>
            <a:ext cx="7582568" cy="4876800"/>
          </a:xfrm>
          <a:prstGeom prst="rect">
            <a:avLst/>
          </a:prstGeom>
        </p:spPr>
      </p:pic>
    </p:spTree>
    <p:extLst>
      <p:ext uri="{BB962C8B-B14F-4D97-AF65-F5344CB8AC3E}">
        <p14:creationId xmlns="" xmlns:p14="http://schemas.microsoft.com/office/powerpoint/2010/main" val="39778866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 xmlns:a16="http://schemas.microsoft.com/office/drawing/2014/main"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 xmlns:p14="http://schemas.microsoft.com/office/powerpoint/2010/main" val="36137906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 xmlns:a16="http://schemas.microsoft.com/office/drawing/2014/main"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 xmlns:p14="http://schemas.microsoft.com/office/powerpoint/2010/main" val="40576596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 xmlns:a16="http://schemas.microsoft.com/office/drawing/2014/main"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 xmlns:p14="http://schemas.microsoft.com/office/powerpoint/2010/main" val="5463381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 xmlns:a16="http://schemas.microsoft.com/office/drawing/2014/main"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 xmlns:p14="http://schemas.microsoft.com/office/powerpoint/2010/main" val="2745848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 xmlns:a16="http://schemas.microsoft.com/office/drawing/2014/main"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 xmlns:p14="http://schemas.microsoft.com/office/powerpoint/2010/main" val="4046111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 xmlns:a16="http://schemas.microsoft.com/office/drawing/2014/main"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 xmlns:p14="http://schemas.microsoft.com/office/powerpoint/2010/main" val="14483920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 xmlns:a16="http://schemas.microsoft.com/office/drawing/2014/main"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 xmlns:p14="http://schemas.microsoft.com/office/powerpoint/2010/main" val="10627899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0995257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0943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 xmlns:p14="http://schemas.microsoft.com/office/powerpoint/2010/main" val="10503846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 xmlns:a16="http://schemas.microsoft.com/office/drawing/2014/main"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 xmlns:p14="http://schemas.microsoft.com/office/powerpoint/2010/main" val="38092705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 xmlns:a16="http://schemas.microsoft.com/office/drawing/2014/main"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 xmlns:p14="http://schemas.microsoft.com/office/powerpoint/2010/main" val="10832271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 xmlns:p14="http://schemas.microsoft.com/office/powerpoint/2010/main" val="10339453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 xmlns:p14="http://schemas.microsoft.com/office/powerpoint/2010/main" val="35738695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457200"/>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8171181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200900" cy="579439"/>
          </a:xfrm>
        </p:spPr>
        <p:txBody>
          <a:bodyPr>
            <a:normAutofit/>
          </a:bodyPr>
          <a:lstStyle/>
          <a:p>
            <a:r>
              <a:rPr lang="en-US" sz="3200" dirty="0" smtClean="0"/>
              <a:t>Corporate governance</a:t>
            </a:r>
            <a:endParaRPr lang="en-US" sz="3200" dirty="0"/>
          </a:p>
        </p:txBody>
      </p:sp>
      <p:sp>
        <p:nvSpPr>
          <p:cNvPr id="3" name="Content Placeholder 2"/>
          <p:cNvSpPr>
            <a:spLocks noGrp="1"/>
          </p:cNvSpPr>
          <p:nvPr>
            <p:ph idx="1"/>
          </p:nvPr>
        </p:nvSpPr>
        <p:spPr>
          <a:xfrm>
            <a:off x="685800" y="1447800"/>
            <a:ext cx="7620000" cy="3657600"/>
          </a:xfrm>
        </p:spPr>
        <p:txBody>
          <a:bodyPr>
            <a:normAutofit/>
          </a:bodyPr>
          <a:lstStyle/>
          <a:p>
            <a:pPr>
              <a:buNone/>
            </a:pPr>
            <a:r>
              <a:rPr lang="en-US" sz="2400" dirty="0" smtClean="0"/>
              <a:t>Corporate governance refers to the systems by which an organization is administered, directed, and controlled. These systems include the rules, practices, regulations, policies, procedures, and processes that govern organizational activities and guide individual and organizational </a:t>
            </a:r>
            <a:r>
              <a:rPr lang="en-US" sz="2400" dirty="0" smtClean="0"/>
              <a:t>conduct.</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 xmlns:a16="http://schemas.microsoft.com/office/drawing/2014/main"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 xmlns:p14="http://schemas.microsoft.com/office/powerpoint/2010/main" val="30664811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 xmlns:a16="http://schemas.microsoft.com/office/drawing/2014/main"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 xmlns:p14="http://schemas.microsoft.com/office/powerpoint/2010/main" val="39266845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200900" cy="655639"/>
          </a:xfrm>
        </p:spPr>
        <p:txBody>
          <a:bodyPr>
            <a:normAutofit/>
          </a:bodyPr>
          <a:lstStyle/>
          <a:p>
            <a:r>
              <a:rPr lang="en-US" sz="3200" dirty="0" smtClean="0"/>
              <a:t>Principles of Corporate Governance</a:t>
            </a:r>
            <a:endParaRPr lang="en-US" sz="3200" dirty="0"/>
          </a:p>
        </p:txBody>
      </p:sp>
      <p:sp>
        <p:nvSpPr>
          <p:cNvPr id="3" name="Content Placeholder 2"/>
          <p:cNvSpPr>
            <a:spLocks noGrp="1"/>
          </p:cNvSpPr>
          <p:nvPr>
            <p:ph idx="1"/>
          </p:nvPr>
        </p:nvSpPr>
        <p:spPr>
          <a:xfrm>
            <a:off x="533400" y="1295400"/>
            <a:ext cx="8153400" cy="3809999"/>
          </a:xfrm>
        </p:spPr>
        <p:txBody>
          <a:bodyPr>
            <a:normAutofit/>
          </a:bodyPr>
          <a:lstStyle/>
          <a:p>
            <a:r>
              <a:rPr lang="en-US" sz="2400" i="1" dirty="0" smtClean="0"/>
              <a:t>Compliance</a:t>
            </a:r>
            <a:r>
              <a:rPr lang="en-US" sz="2400" dirty="0" smtClean="0"/>
              <a:t>: The organization should comply with all applicable legislation that relates directly to corporate governance.</a:t>
            </a:r>
          </a:p>
          <a:p>
            <a:endParaRPr lang="en-US" sz="2400" dirty="0" smtClean="0"/>
          </a:p>
          <a:p>
            <a:r>
              <a:rPr lang="en-US" sz="2400" i="1" dirty="0" smtClean="0"/>
              <a:t>Integrity and ethical behavior</a:t>
            </a:r>
            <a:r>
              <a:rPr lang="en-US" sz="2400" dirty="0" smtClean="0"/>
              <a:t>: The organization should have a code of conduct for board members, executives, and other members of the organization that defines proper business conduct and encourages ethical behavior and decision-making</a:t>
            </a:r>
          </a:p>
          <a:p>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200900" cy="655639"/>
          </a:xfrm>
        </p:spPr>
        <p:txBody>
          <a:bodyPr>
            <a:normAutofit/>
          </a:bodyPr>
          <a:lstStyle/>
          <a:p>
            <a:r>
              <a:rPr lang="en-US" sz="2800" dirty="0" smtClean="0"/>
              <a:t>Principles of Corporate Governance</a:t>
            </a:r>
            <a:endParaRPr lang="en-US" sz="2800" dirty="0"/>
          </a:p>
        </p:txBody>
      </p:sp>
      <p:sp>
        <p:nvSpPr>
          <p:cNvPr id="3" name="Content Placeholder 2"/>
          <p:cNvSpPr>
            <a:spLocks noGrp="1"/>
          </p:cNvSpPr>
          <p:nvPr>
            <p:ph idx="1"/>
          </p:nvPr>
        </p:nvSpPr>
        <p:spPr>
          <a:xfrm>
            <a:off x="457200" y="1066800"/>
            <a:ext cx="8001000" cy="4800600"/>
          </a:xfrm>
        </p:spPr>
        <p:txBody>
          <a:bodyPr>
            <a:normAutofit/>
          </a:bodyPr>
          <a:lstStyle/>
          <a:p>
            <a:r>
              <a:rPr lang="en-US" sz="2400" i="1" dirty="0" smtClean="0"/>
              <a:t>Rights and responsibilities</a:t>
            </a:r>
            <a:r>
              <a:rPr lang="en-US" sz="2400" dirty="0" smtClean="0"/>
              <a:t>: The organization should formally define the rights, roles, and responsibilities of board members, executives, and employees, including the rights and limitations for decision-making in various positions and roles throughout the organization.</a:t>
            </a:r>
          </a:p>
          <a:p>
            <a:r>
              <a:rPr lang="en-US" sz="2400" i="1" dirty="0" smtClean="0"/>
              <a:t>Interest </a:t>
            </a:r>
            <a:r>
              <a:rPr lang="en-US" sz="2400" i="1" dirty="0" smtClean="0"/>
              <a:t>of stakeholders</a:t>
            </a:r>
            <a:r>
              <a:rPr lang="en-US" sz="2400" dirty="0" smtClean="0"/>
              <a:t>: The organization should recognize its legal, contractual, social, and ethical obligations to ensure the rights of its shareholders, employees, investors, creditors, local communities, and customers.</a:t>
            </a:r>
          </a:p>
          <a:p>
            <a:r>
              <a:rPr lang="en-US" sz="2400" i="1" dirty="0" smtClean="0"/>
              <a:t>Oversight and control</a:t>
            </a:r>
            <a:r>
              <a:rPr lang="en-US" sz="2400" dirty="0" smtClean="0"/>
              <a:t>: The organization should establish systems to monitor compliance with established rules, policies, and practices</a:t>
            </a:r>
          </a:p>
          <a:p>
            <a:endParaRPr lang="en-US" sz="2400" dirty="0" smtClean="0"/>
          </a:p>
          <a:p>
            <a:endParaRPr lang="en-US" sz="2400" dirty="0" smtClean="0"/>
          </a:p>
          <a:p>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796121-5A68-444C-AF43-70C716D0DAD7}"/>
              </a:ext>
            </a:extLst>
          </p:cNvPr>
          <p:cNvSpPr>
            <a:spLocks noGrp="1"/>
          </p:cNvSpPr>
          <p:nvPr>
            <p:ph type="title"/>
          </p:nvPr>
        </p:nvSpPr>
        <p:spPr>
          <a:xfrm>
            <a:off x="914400" y="381000"/>
            <a:ext cx="7200900" cy="731839"/>
          </a:xfrm>
        </p:spPr>
        <p:txBody>
          <a:bodyPr>
            <a:normAutofit/>
          </a:bodyPr>
          <a:lstStyle/>
          <a:p>
            <a:r>
              <a:rPr lang="en-MY" sz="3200" dirty="0"/>
              <a:t>Models of Corporate Governance</a:t>
            </a:r>
          </a:p>
        </p:txBody>
      </p:sp>
      <p:pic>
        <p:nvPicPr>
          <p:cNvPr id="5" name="Picture 4">
            <a:extLst>
              <a:ext uri="{FF2B5EF4-FFF2-40B4-BE49-F238E27FC236}">
                <a16:creationId xmlns="" xmlns:a16="http://schemas.microsoft.com/office/drawing/2014/main" id="{68966FCD-039A-4920-BA05-FAA1D6B16447}"/>
              </a:ext>
            </a:extLst>
          </p:cNvPr>
          <p:cNvPicPr>
            <a:picLocks noChangeAspect="1"/>
          </p:cNvPicPr>
          <p:nvPr/>
        </p:nvPicPr>
        <p:blipFill>
          <a:blip r:embed="rId2"/>
          <a:stretch>
            <a:fillRect/>
          </a:stretch>
        </p:blipFill>
        <p:spPr>
          <a:xfrm>
            <a:off x="1523999" y="1295400"/>
            <a:ext cx="5553053" cy="4724400"/>
          </a:xfrm>
          <a:prstGeom prst="rect">
            <a:avLst/>
          </a:prstGeom>
        </p:spPr>
      </p:pic>
    </p:spTree>
    <p:extLst>
      <p:ext uri="{BB962C8B-B14F-4D97-AF65-F5344CB8AC3E}">
        <p14:creationId xmlns="" xmlns:p14="http://schemas.microsoft.com/office/powerpoint/2010/main" val="15154888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1FC520-4539-4A64-AFB1-1C0C902D0F4F}"/>
              </a:ext>
            </a:extLst>
          </p:cNvPr>
          <p:cNvSpPr>
            <a:spLocks noGrp="1"/>
          </p:cNvSpPr>
          <p:nvPr>
            <p:ph type="title"/>
          </p:nvPr>
        </p:nvSpPr>
        <p:spPr>
          <a:xfrm>
            <a:off x="914400" y="152400"/>
            <a:ext cx="7200900" cy="655639"/>
          </a:xfrm>
        </p:spPr>
        <p:txBody>
          <a:bodyPr>
            <a:normAutofit/>
          </a:bodyPr>
          <a:lstStyle/>
          <a:p>
            <a:r>
              <a:rPr lang="en-MY" sz="3200" dirty="0"/>
              <a:t>Models of Corporate Governance</a:t>
            </a:r>
          </a:p>
        </p:txBody>
      </p:sp>
      <p:pic>
        <p:nvPicPr>
          <p:cNvPr id="5" name="Picture 4">
            <a:extLst>
              <a:ext uri="{FF2B5EF4-FFF2-40B4-BE49-F238E27FC236}">
                <a16:creationId xmlns="" xmlns:a16="http://schemas.microsoft.com/office/drawing/2014/main" id="{90EF6FE5-E0AA-4FDA-9280-E9030553D312}"/>
              </a:ext>
            </a:extLst>
          </p:cNvPr>
          <p:cNvPicPr>
            <a:picLocks noChangeAspect="1"/>
          </p:cNvPicPr>
          <p:nvPr/>
        </p:nvPicPr>
        <p:blipFill>
          <a:blip r:embed="rId2"/>
          <a:stretch>
            <a:fillRect/>
          </a:stretch>
        </p:blipFill>
        <p:spPr>
          <a:xfrm>
            <a:off x="609600" y="1143000"/>
            <a:ext cx="8143875" cy="4495800"/>
          </a:xfrm>
          <a:prstGeom prst="rect">
            <a:avLst/>
          </a:prstGeom>
        </p:spPr>
      </p:pic>
    </p:spTree>
    <p:extLst>
      <p:ext uri="{BB962C8B-B14F-4D97-AF65-F5344CB8AC3E}">
        <p14:creationId xmlns="" xmlns:p14="http://schemas.microsoft.com/office/powerpoint/2010/main" val="31134687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3143</TotalTime>
  <Words>2939</Words>
  <Application>Microsoft Office PowerPoint</Application>
  <PresentationFormat>On-screen Show (4:3)</PresentationFormat>
  <Paragraphs>181</Paragraphs>
  <Slides>50</Slides>
  <Notes>5</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Diamond Grid 16x9</vt:lpstr>
      <vt:lpstr>BUSINESS LEADERSHIP - IV</vt:lpstr>
      <vt:lpstr>Slide 2</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21</vt:lpstr>
      <vt:lpstr>Cameron &amp; Quinn Organisational Culture Model</vt:lpstr>
      <vt:lpstr>Cameron &amp; Quinn Organisational Culture Model</vt:lpstr>
      <vt:lpstr>Slide 24</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36</vt:lpstr>
      <vt:lpstr>High vs Low Context Culture</vt:lpstr>
      <vt:lpstr>High context Culture</vt:lpstr>
      <vt:lpstr>Low context Culture</vt:lpstr>
      <vt:lpstr>Question # </vt:lpstr>
      <vt:lpstr>Answer # </vt:lpstr>
      <vt:lpstr>Slide 42</vt:lpstr>
      <vt:lpstr>Corporate governance</vt:lpstr>
      <vt:lpstr>Corporate Governance</vt:lpstr>
      <vt:lpstr>Corporate Governance</vt:lpstr>
      <vt:lpstr>Principles of Corporate Governance</vt:lpstr>
      <vt:lpstr>Principles of Corporate Governance</vt:lpstr>
      <vt:lpstr>Models of Corporate Governance</vt:lpstr>
      <vt:lpstr>Models of Corporate Governance</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121</cp:revision>
  <cp:lastPrinted>1601-01-01T00:00:00Z</cp:lastPrinted>
  <dcterms:created xsi:type="dcterms:W3CDTF">2020-07-09T15:12:46Z</dcterms:created>
  <dcterms:modified xsi:type="dcterms:W3CDTF">2023-04-01T17:57:55Z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