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2"/>
  </p:notesMasterIdLst>
  <p:handoutMasterIdLst>
    <p:handoutMasterId r:id="rId73"/>
  </p:handoutMasterIdLst>
  <p:sldIdLst>
    <p:sldId id="256" r:id="rId2"/>
    <p:sldId id="518" r:id="rId3"/>
    <p:sldId id="519" r:id="rId4"/>
    <p:sldId id="520" r:id="rId5"/>
    <p:sldId id="521" r:id="rId6"/>
    <p:sldId id="522" r:id="rId7"/>
    <p:sldId id="523" r:id="rId8"/>
    <p:sldId id="524" r:id="rId9"/>
    <p:sldId id="525" r:id="rId10"/>
    <p:sldId id="526" r:id="rId11"/>
    <p:sldId id="527" r:id="rId12"/>
    <p:sldId id="528" r:id="rId13"/>
    <p:sldId id="529" r:id="rId14"/>
    <p:sldId id="530" r:id="rId15"/>
    <p:sldId id="531" r:id="rId16"/>
    <p:sldId id="532" r:id="rId17"/>
    <p:sldId id="533" r:id="rId18"/>
    <p:sldId id="534" r:id="rId19"/>
    <p:sldId id="535" r:id="rId20"/>
    <p:sldId id="536" r:id="rId21"/>
    <p:sldId id="537" r:id="rId22"/>
    <p:sldId id="538" r:id="rId23"/>
    <p:sldId id="539" r:id="rId24"/>
    <p:sldId id="540" r:id="rId25"/>
    <p:sldId id="541" r:id="rId26"/>
    <p:sldId id="542" r:id="rId27"/>
    <p:sldId id="543" r:id="rId28"/>
    <p:sldId id="544" r:id="rId29"/>
    <p:sldId id="545" r:id="rId30"/>
    <p:sldId id="546" r:id="rId31"/>
    <p:sldId id="547" r:id="rId32"/>
    <p:sldId id="548" r:id="rId33"/>
    <p:sldId id="549" r:id="rId34"/>
    <p:sldId id="550" r:id="rId35"/>
    <p:sldId id="551" r:id="rId36"/>
    <p:sldId id="552" r:id="rId37"/>
    <p:sldId id="553" r:id="rId38"/>
    <p:sldId id="554" r:id="rId39"/>
    <p:sldId id="555" r:id="rId40"/>
    <p:sldId id="556" r:id="rId41"/>
    <p:sldId id="557" r:id="rId42"/>
    <p:sldId id="558" r:id="rId43"/>
    <p:sldId id="559" r:id="rId44"/>
    <p:sldId id="560" r:id="rId45"/>
    <p:sldId id="561" r:id="rId46"/>
    <p:sldId id="562" r:id="rId47"/>
    <p:sldId id="563" r:id="rId48"/>
    <p:sldId id="564" r:id="rId49"/>
    <p:sldId id="565" r:id="rId50"/>
    <p:sldId id="566" r:id="rId51"/>
    <p:sldId id="567" r:id="rId52"/>
    <p:sldId id="568" r:id="rId53"/>
    <p:sldId id="569" r:id="rId54"/>
    <p:sldId id="570" r:id="rId55"/>
    <p:sldId id="571" r:id="rId56"/>
    <p:sldId id="572" r:id="rId57"/>
    <p:sldId id="573" r:id="rId58"/>
    <p:sldId id="574" r:id="rId59"/>
    <p:sldId id="575" r:id="rId60"/>
    <p:sldId id="576" r:id="rId61"/>
    <p:sldId id="577" r:id="rId62"/>
    <p:sldId id="578" r:id="rId63"/>
    <p:sldId id="579" r:id="rId64"/>
    <p:sldId id="580" r:id="rId65"/>
    <p:sldId id="581" r:id="rId66"/>
    <p:sldId id="582" r:id="rId67"/>
    <p:sldId id="583" r:id="rId68"/>
    <p:sldId id="584" r:id="rId69"/>
    <p:sldId id="585" r:id="rId70"/>
    <p:sldId id="276"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291" autoAdjust="0"/>
  </p:normalViewPr>
  <p:slideViewPr>
    <p:cSldViewPr>
      <p:cViewPr varScale="1">
        <p:scale>
          <a:sx n="69" d="100"/>
          <a:sy n="69" d="100"/>
        </p:scale>
        <p:origin x="-13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F733E911-5649-42AD-9BCD-646613FA4668}" type="presOf" srcId="{9FF9C588-5AC7-4213-AC10-D7BF2859CFD7}" destId="{02733F7B-8381-46B4-A62D-60C94EF49351}" srcOrd="0" destOrd="0" presId="urn:microsoft.com/office/officeart/2005/8/layout/vList2"/>
    <dgm:cxn modelId="{A3D63FA9-7656-4A29-A010-45D1716466FF}" type="presOf" srcId="{A6A4226F-7203-479D-87E7-3AEF0884BCE5}" destId="{A4803EFC-AA53-4B8C-AEAE-35C92315BC9B}" srcOrd="0" destOrd="0" presId="urn:microsoft.com/office/officeart/2005/8/layout/vList2"/>
    <dgm:cxn modelId="{800A0D6A-C395-47CE-B8F2-D96DBEA14888}" type="presOf" srcId="{62CB3C78-1DA1-4746-BD0D-6B96A3CEA09A}" destId="{C8CBCA26-9D20-4838-B1F9-53234775E96B}" srcOrd="0" destOrd="0" presId="urn:microsoft.com/office/officeart/2005/8/layout/vList2"/>
    <dgm:cxn modelId="{3C515BF6-FFD3-4CC1-8DBE-82B1E1E31B40}" type="presOf" srcId="{69BD61AE-1E10-401F-9595-1097457E33C7}" destId="{401E888D-ADD7-4E04-8F4F-BE31B5B3ACF3}" srcOrd="0" destOrd="0" presId="urn:microsoft.com/office/officeart/2005/8/layout/vList2"/>
    <dgm:cxn modelId="{1FAB8F07-6B99-427C-84A8-5C5606935E29}" type="presOf" srcId="{0ED06F71-722D-4D98-8A78-76B9D17B094B}" destId="{F209ACB3-3444-40CC-BCCA-513ABA9ADB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4033B861-6FA3-4A7D-9B61-E3644DD03FC5}"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BC410D1E-4296-4703-A2A4-8A8C0CCB0320}" type="presOf" srcId="{0665DC02-B792-4630-A897-0DA290FA588A}" destId="{24D32922-BF99-4CE5-821E-A240C3092535}" srcOrd="0" destOrd="0" presId="urn:microsoft.com/office/officeart/2005/8/layout/vList2"/>
    <dgm:cxn modelId="{806AEB7D-F403-47F7-99B7-7D639C939A3F}" type="presOf" srcId="{D27CD70E-DFBB-4221-9DFB-1B5A6662F39F}" destId="{BAF84493-57B1-45CA-968B-333D00BDD5BF}" srcOrd="0" destOrd="0" presId="urn:microsoft.com/office/officeart/2005/8/layout/vList2"/>
    <dgm:cxn modelId="{2825E6F4-C039-45DF-81C8-AD53AED89B55}" type="presOf" srcId="{703D4D02-5513-427D-B6E9-B2E187EE0C3A}" destId="{CC8763B3-4621-4666-B669-3C5BA2A30DBE}" srcOrd="0" destOrd="0" presId="urn:microsoft.com/office/officeart/2005/8/layout/vList2"/>
    <dgm:cxn modelId="{36069E75-0F11-4563-965A-78F31AADFEE5}" type="presParOf" srcId="{CC8763B3-4621-4666-B669-3C5BA2A30DBE}" destId="{02733F7B-8381-46B4-A62D-60C94EF49351}" srcOrd="0" destOrd="0" presId="urn:microsoft.com/office/officeart/2005/8/layout/vList2"/>
    <dgm:cxn modelId="{EB8C420E-A024-4268-9D60-7EE663625587}" type="presParOf" srcId="{CC8763B3-4621-4666-B669-3C5BA2A30DBE}" destId="{D11942FF-04E3-49E6-B922-9EFB2DC49F41}" srcOrd="1" destOrd="0" presId="urn:microsoft.com/office/officeart/2005/8/layout/vList2"/>
    <dgm:cxn modelId="{894589DF-EA95-4457-9362-F7AC3928FA49}" type="presParOf" srcId="{CC8763B3-4621-4666-B669-3C5BA2A30DBE}" destId="{C8CBCA26-9D20-4838-B1F9-53234775E96B}" srcOrd="2" destOrd="0" presId="urn:microsoft.com/office/officeart/2005/8/layout/vList2"/>
    <dgm:cxn modelId="{BD7BA122-21A6-4DB8-A9A7-372352EB17C3}" type="presParOf" srcId="{CC8763B3-4621-4666-B669-3C5BA2A30DBE}" destId="{671B3283-BB64-487F-AB90-C94002C94229}" srcOrd="3" destOrd="0" presId="urn:microsoft.com/office/officeart/2005/8/layout/vList2"/>
    <dgm:cxn modelId="{8318517E-1A5B-4A43-8DC7-9D372A499E2B}" type="presParOf" srcId="{CC8763B3-4621-4666-B669-3C5BA2A30DBE}" destId="{C30047F0-DB09-4604-AC54-FC0221E4A689}" srcOrd="4" destOrd="0" presId="urn:microsoft.com/office/officeart/2005/8/layout/vList2"/>
    <dgm:cxn modelId="{E2B9DC02-1258-4A57-B3A5-78F8EC094275}" type="presParOf" srcId="{CC8763B3-4621-4666-B669-3C5BA2A30DBE}" destId="{130EF046-02F9-4526-B16D-075FE651A93E}" srcOrd="5" destOrd="0" presId="urn:microsoft.com/office/officeart/2005/8/layout/vList2"/>
    <dgm:cxn modelId="{DFEA0992-F2DA-481E-9AB3-F36E9A58D899}" type="presParOf" srcId="{CC8763B3-4621-4666-B669-3C5BA2A30DBE}" destId="{F209ACB3-3444-40CC-BCCA-513ABA9ADB86}" srcOrd="6" destOrd="0" presId="urn:microsoft.com/office/officeart/2005/8/layout/vList2"/>
    <dgm:cxn modelId="{57286CD8-4003-41C1-9171-5EA2C1AF16C5}" type="presParOf" srcId="{CC8763B3-4621-4666-B669-3C5BA2A30DBE}" destId="{3021E19B-D6F7-4D3A-9633-E49336FDC5DD}" srcOrd="7" destOrd="0" presId="urn:microsoft.com/office/officeart/2005/8/layout/vList2"/>
    <dgm:cxn modelId="{1DE9E254-FD16-4395-9FBE-352003FE5CA3}" type="presParOf" srcId="{CC8763B3-4621-4666-B669-3C5BA2A30DBE}" destId="{24D32922-BF99-4CE5-821E-A240C3092535}" srcOrd="8" destOrd="0" presId="urn:microsoft.com/office/officeart/2005/8/layout/vList2"/>
    <dgm:cxn modelId="{1941F675-A23C-4184-8A4C-0CC699337A88}" type="presParOf" srcId="{CC8763B3-4621-4666-B669-3C5BA2A30DBE}" destId="{1547C88C-0553-48E2-9A0E-2FE58FDCEF25}" srcOrd="9" destOrd="0" presId="urn:microsoft.com/office/officeart/2005/8/layout/vList2"/>
    <dgm:cxn modelId="{4C033DAE-350D-45DC-98B9-4F6DD52F6832}" type="presParOf" srcId="{CC8763B3-4621-4666-B669-3C5BA2A30DBE}" destId="{401E888D-ADD7-4E04-8F4F-BE31B5B3ACF3}" srcOrd="10" destOrd="0" presId="urn:microsoft.com/office/officeart/2005/8/layout/vList2"/>
    <dgm:cxn modelId="{15F3582B-E0B2-46D7-9508-778F66D9F282}" type="presParOf" srcId="{CC8763B3-4621-4666-B669-3C5BA2A30DBE}" destId="{3D98E15D-9BAC-402C-AD03-780F149FDDBD}" srcOrd="11" destOrd="0" presId="urn:microsoft.com/office/officeart/2005/8/layout/vList2"/>
    <dgm:cxn modelId="{6DC66FB0-5951-4653-AB08-86A8BE4B04FD}" type="presParOf" srcId="{CC8763B3-4621-4666-B669-3C5BA2A30DBE}" destId="{BAF84493-57B1-45CA-968B-333D00BDD5BF}" srcOrd="12" destOrd="0" presId="urn:microsoft.com/office/officeart/2005/8/layout/vList2"/>
    <dgm:cxn modelId="{028C3129-D400-4A31-B6BE-4E8864F8A797}" type="presParOf" srcId="{CC8763B3-4621-4666-B669-3C5BA2A30DBE}" destId="{EF048607-CA23-4F3A-B4EF-9BCA05DE008D}" srcOrd="13" destOrd="0" presId="urn:microsoft.com/office/officeart/2005/8/layout/vList2"/>
    <dgm:cxn modelId="{8282AEE5-A36A-4CAD-A849-A38F6EE2F4E5}" type="presParOf" srcId="{CC8763B3-4621-4666-B669-3C5BA2A30DBE}" destId="{A4803EFC-AA53-4B8C-AEAE-35C92315BC9B}"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F625FF40-FA94-49AA-BB8B-ABCAE4B0DE60}" type="presOf" srcId="{69BD61AE-1E10-401F-9595-1097457E33C7}" destId="{401E888D-ADD7-4E04-8F4F-BE31B5B3ACF3}" srcOrd="0" destOrd="0" presId="urn:microsoft.com/office/officeart/2005/8/layout/vList2"/>
    <dgm:cxn modelId="{1D301F59-3794-4151-AC3C-951B9ADEC172}"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2235C2B8-167B-4983-B935-47C8FE5D4B4E}"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7DFAC481-3C23-48AC-8277-5E4C5CB1BAEF}" type="presOf" srcId="{6045ACAC-5E4F-4F21-A66B-AB5CDA262068}" destId="{C30047F0-DB09-4604-AC54-FC0221E4A689}" srcOrd="0" destOrd="0" presId="urn:microsoft.com/office/officeart/2005/8/layout/vList2"/>
    <dgm:cxn modelId="{F24CE175-67CD-4D33-82D0-6C7C14F3CEAF}" type="presOf" srcId="{0ED06F71-722D-4D98-8A78-76B9D17B094B}" destId="{F209ACB3-3444-40CC-BCCA-513ABA9ADB86}"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C23B9EB8-ABAF-4DA4-9F9E-ECF53985041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CACEDB7-074F-40D5-9EF9-9AC94A40CA28}" type="presOf" srcId="{2F7A25B8-4F55-48A3-BD43-D2340182F9F8}" destId="{464756BD-52D9-46EB-AE5A-FB9D9714DC36}" srcOrd="0" destOrd="0" presId="urn:microsoft.com/office/officeart/2005/8/layout/vList2"/>
    <dgm:cxn modelId="{A986B07C-11DE-4467-9A8D-098789917CCC}"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A3130C2-ABC1-4CE3-84DF-B1BCF37D9CCA}" type="presOf" srcId="{9FF9C588-5AC7-4213-AC10-D7BF2859CFD7}" destId="{02733F7B-8381-46B4-A62D-60C94EF49351}" srcOrd="0" destOrd="0" presId="urn:microsoft.com/office/officeart/2005/8/layout/vList2"/>
    <dgm:cxn modelId="{DDD8AD6F-E53D-4241-8EFD-45A204DFAA6F}" type="presParOf" srcId="{CC8763B3-4621-4666-B669-3C5BA2A30DBE}" destId="{02733F7B-8381-46B4-A62D-60C94EF49351}" srcOrd="0" destOrd="0" presId="urn:microsoft.com/office/officeart/2005/8/layout/vList2"/>
    <dgm:cxn modelId="{920F2EEB-3574-496E-9947-0F8E1794A98A}" type="presParOf" srcId="{CC8763B3-4621-4666-B669-3C5BA2A30DBE}" destId="{D11942FF-04E3-49E6-B922-9EFB2DC49F41}" srcOrd="1" destOrd="0" presId="urn:microsoft.com/office/officeart/2005/8/layout/vList2"/>
    <dgm:cxn modelId="{F59ABAAE-3B6F-4AFD-BBDF-738643D28219}" type="presParOf" srcId="{CC8763B3-4621-4666-B669-3C5BA2A30DBE}" destId="{C8CBCA26-9D20-4838-B1F9-53234775E96B}" srcOrd="2" destOrd="0" presId="urn:microsoft.com/office/officeart/2005/8/layout/vList2"/>
    <dgm:cxn modelId="{EE587523-883B-4492-A538-FD8BC69746EE}" type="presParOf" srcId="{CC8763B3-4621-4666-B669-3C5BA2A30DBE}" destId="{671B3283-BB64-487F-AB90-C94002C94229}" srcOrd="3" destOrd="0" presId="urn:microsoft.com/office/officeart/2005/8/layout/vList2"/>
    <dgm:cxn modelId="{1CA8FE6F-583D-41EC-BECC-700B9A3C5142}" type="presParOf" srcId="{CC8763B3-4621-4666-B669-3C5BA2A30DBE}" destId="{C30047F0-DB09-4604-AC54-FC0221E4A689}" srcOrd="4" destOrd="0" presId="urn:microsoft.com/office/officeart/2005/8/layout/vList2"/>
    <dgm:cxn modelId="{DA9CC60C-43F4-48E2-9F0F-5657F4B37212}" type="presParOf" srcId="{CC8763B3-4621-4666-B669-3C5BA2A30DBE}" destId="{130EF046-02F9-4526-B16D-075FE651A93E}" srcOrd="5" destOrd="0" presId="urn:microsoft.com/office/officeart/2005/8/layout/vList2"/>
    <dgm:cxn modelId="{3B9F766F-2EC8-4948-8318-E1AF3C652062}" type="presParOf" srcId="{CC8763B3-4621-4666-B669-3C5BA2A30DBE}" destId="{F209ACB3-3444-40CC-BCCA-513ABA9ADB86}" srcOrd="6" destOrd="0" presId="urn:microsoft.com/office/officeart/2005/8/layout/vList2"/>
    <dgm:cxn modelId="{8FCC9EB4-0C2A-4991-9975-2B8B27747789}" type="presParOf" srcId="{CC8763B3-4621-4666-B669-3C5BA2A30DBE}" destId="{3021E19B-D6F7-4D3A-9633-E49336FDC5DD}" srcOrd="7" destOrd="0" presId="urn:microsoft.com/office/officeart/2005/8/layout/vList2"/>
    <dgm:cxn modelId="{13D821B2-0333-4AE1-959C-175C6571593C}" type="presParOf" srcId="{CC8763B3-4621-4666-B669-3C5BA2A30DBE}" destId="{24D32922-BF99-4CE5-821E-A240C3092535}" srcOrd="8" destOrd="0" presId="urn:microsoft.com/office/officeart/2005/8/layout/vList2"/>
    <dgm:cxn modelId="{3418175F-D221-4FE5-970B-DE7C957AB8CB}" type="presParOf" srcId="{CC8763B3-4621-4666-B669-3C5BA2A30DBE}" destId="{1547C88C-0553-48E2-9A0E-2FE58FDCEF25}" srcOrd="9" destOrd="0" presId="urn:microsoft.com/office/officeart/2005/8/layout/vList2"/>
    <dgm:cxn modelId="{66E83977-BE9F-420F-BC5F-D191771BC8D0}" type="presParOf" srcId="{CC8763B3-4621-4666-B669-3C5BA2A30DBE}" destId="{401E888D-ADD7-4E04-8F4F-BE31B5B3ACF3}" srcOrd="10" destOrd="0" presId="urn:microsoft.com/office/officeart/2005/8/layout/vList2"/>
    <dgm:cxn modelId="{2345C233-57DE-42FB-A384-C4E1D19470B1}" type="presParOf" srcId="{CC8763B3-4621-4666-B669-3C5BA2A30DBE}" destId="{3D98E15D-9BAC-402C-AD03-780F149FDDBD}" srcOrd="11" destOrd="0" presId="urn:microsoft.com/office/officeart/2005/8/layout/vList2"/>
    <dgm:cxn modelId="{FB0DBD20-A71B-4BE2-88B1-AE2A98E008E8}" type="presParOf" srcId="{CC8763B3-4621-4666-B669-3C5BA2A30DBE}" destId="{BAF84493-57B1-45CA-968B-333D00BDD5BF}" srcOrd="12" destOrd="0" presId="urn:microsoft.com/office/officeart/2005/8/layout/vList2"/>
    <dgm:cxn modelId="{BA551F86-1A80-4838-AA5B-AFA33088A6C4}" type="presParOf" srcId="{CC8763B3-4621-4666-B669-3C5BA2A30DBE}" destId="{0BC4AA23-E7DF-475E-AB08-34699716E395}" srcOrd="13" destOrd="0" presId="urn:microsoft.com/office/officeart/2005/8/layout/vList2"/>
    <dgm:cxn modelId="{B1272050-348F-4914-9408-0229A70CDB0E}" type="presParOf" srcId="{CC8763B3-4621-4666-B669-3C5BA2A30DBE}" destId="{464756BD-52D9-46EB-AE5A-FB9D9714DC36}"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B28B090D-042D-44F6-BF07-BA6BCFD365F3}" type="presOf" srcId="{0ED06F71-722D-4D98-8A78-76B9D17B094B}" destId="{F209ACB3-3444-40CC-BCCA-513ABA9ADB86}" srcOrd="0" destOrd="0" presId="urn:microsoft.com/office/officeart/2005/8/layout/vList2"/>
    <dgm:cxn modelId="{936E80D5-8D39-4F60-A504-224F4A3EA2C4}" type="presOf" srcId="{0665DC02-B792-4630-A897-0DA290FA588A}" destId="{24D32922-BF99-4CE5-821E-A240C3092535}" srcOrd="0" destOrd="0" presId="urn:microsoft.com/office/officeart/2005/8/layout/vList2"/>
    <dgm:cxn modelId="{7511A829-940B-4B53-9C7F-2E274D29CE5A}" type="presOf" srcId="{703D4D02-5513-427D-B6E9-B2E187EE0C3A}" destId="{CC8763B3-4621-4666-B669-3C5BA2A30DBE}" srcOrd="0" destOrd="0" presId="urn:microsoft.com/office/officeart/2005/8/layout/vList2"/>
    <dgm:cxn modelId="{AD6F6A2A-42BC-4FD5-A9F7-0E6D70889385}" type="presOf" srcId="{62CB3C78-1DA1-4746-BD0D-6B96A3CEA09A}" destId="{C8CBCA26-9D20-4838-B1F9-53234775E96B}" srcOrd="0" destOrd="0" presId="urn:microsoft.com/office/officeart/2005/8/layout/vList2"/>
    <dgm:cxn modelId="{4529B012-1303-436E-BDD7-EF780EBAA3FE}"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74A23434-C516-4416-89DC-B6866B1E59AB}" type="presOf" srcId="{B16BBB2A-326F-485E-A7AA-54724614A356}" destId="{D04EDA56-404F-4093-8640-4667B262AB1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B218EFFD-DE7E-4110-A925-92AEBDEF3631}" srcId="{703D4D02-5513-427D-B6E9-B2E187EE0C3A}" destId="{B16BBB2A-326F-485E-A7AA-54724614A356}" srcOrd="7" destOrd="0" parTransId="{60AEC536-E5AD-4D29-BB0D-F858F1DB1021}" sibTransId="{A15D33B6-2680-4C16-A337-8A639F2A4E1F}"/>
    <dgm:cxn modelId="{9DB62D0E-19C6-4A4C-8ABC-6928AED3408C}" type="presOf" srcId="{D27CD70E-DFBB-4221-9DFB-1B5A6662F39F}" destId="{BAF84493-57B1-45CA-968B-333D00BDD5BF}" srcOrd="0" destOrd="0" presId="urn:microsoft.com/office/officeart/2005/8/layout/vList2"/>
    <dgm:cxn modelId="{7524F894-0304-4017-9715-13AF042938B3}"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760D3F18-1029-4BD8-B25A-E59727B0B094}"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F86318BD-DFF6-47D5-922A-96B9AA1201F0}" type="presParOf" srcId="{CC8763B3-4621-4666-B669-3C5BA2A30DBE}" destId="{02733F7B-8381-46B4-A62D-60C94EF49351}" srcOrd="0" destOrd="0" presId="urn:microsoft.com/office/officeart/2005/8/layout/vList2"/>
    <dgm:cxn modelId="{BD76B952-254F-45AB-8C53-F6FC1AFAE71A}" type="presParOf" srcId="{CC8763B3-4621-4666-B669-3C5BA2A30DBE}" destId="{D11942FF-04E3-49E6-B922-9EFB2DC49F41}" srcOrd="1" destOrd="0" presId="urn:microsoft.com/office/officeart/2005/8/layout/vList2"/>
    <dgm:cxn modelId="{84484AFE-A474-48BB-84E9-39991D095875}" type="presParOf" srcId="{CC8763B3-4621-4666-B669-3C5BA2A30DBE}" destId="{C8CBCA26-9D20-4838-B1F9-53234775E96B}" srcOrd="2" destOrd="0" presId="urn:microsoft.com/office/officeart/2005/8/layout/vList2"/>
    <dgm:cxn modelId="{B26685B9-7788-4994-B3BC-D468CBC1B837}" type="presParOf" srcId="{CC8763B3-4621-4666-B669-3C5BA2A30DBE}" destId="{671B3283-BB64-487F-AB90-C94002C94229}" srcOrd="3" destOrd="0" presId="urn:microsoft.com/office/officeart/2005/8/layout/vList2"/>
    <dgm:cxn modelId="{D8185265-4280-4E97-B46E-1C77B47A7016}" type="presParOf" srcId="{CC8763B3-4621-4666-B669-3C5BA2A30DBE}" destId="{C30047F0-DB09-4604-AC54-FC0221E4A689}" srcOrd="4" destOrd="0" presId="urn:microsoft.com/office/officeart/2005/8/layout/vList2"/>
    <dgm:cxn modelId="{68611002-EB61-4DB2-82C4-A5A3C431575D}" type="presParOf" srcId="{CC8763B3-4621-4666-B669-3C5BA2A30DBE}" destId="{130EF046-02F9-4526-B16D-075FE651A93E}" srcOrd="5" destOrd="0" presId="urn:microsoft.com/office/officeart/2005/8/layout/vList2"/>
    <dgm:cxn modelId="{640F47F9-5A24-4672-AD85-78EB692810BE}" type="presParOf" srcId="{CC8763B3-4621-4666-B669-3C5BA2A30DBE}" destId="{F209ACB3-3444-40CC-BCCA-513ABA9ADB86}" srcOrd="6" destOrd="0" presId="urn:microsoft.com/office/officeart/2005/8/layout/vList2"/>
    <dgm:cxn modelId="{3039ACC3-BA29-4B98-B3E8-1BEA0F90BCA1}" type="presParOf" srcId="{CC8763B3-4621-4666-B669-3C5BA2A30DBE}" destId="{3021E19B-D6F7-4D3A-9633-E49336FDC5DD}" srcOrd="7" destOrd="0" presId="urn:microsoft.com/office/officeart/2005/8/layout/vList2"/>
    <dgm:cxn modelId="{26C42D29-642C-4353-8F38-E9D29AD83D39}" type="presParOf" srcId="{CC8763B3-4621-4666-B669-3C5BA2A30DBE}" destId="{24D32922-BF99-4CE5-821E-A240C3092535}" srcOrd="8" destOrd="0" presId="urn:microsoft.com/office/officeart/2005/8/layout/vList2"/>
    <dgm:cxn modelId="{564652A3-BB70-4ABD-BECA-14674DB01094}" type="presParOf" srcId="{CC8763B3-4621-4666-B669-3C5BA2A30DBE}" destId="{1547C88C-0553-48E2-9A0E-2FE58FDCEF25}" srcOrd="9" destOrd="0" presId="urn:microsoft.com/office/officeart/2005/8/layout/vList2"/>
    <dgm:cxn modelId="{993AF478-77DB-4061-AB41-BFC838555933}" type="presParOf" srcId="{CC8763B3-4621-4666-B669-3C5BA2A30DBE}" destId="{401E888D-ADD7-4E04-8F4F-BE31B5B3ACF3}" srcOrd="10" destOrd="0" presId="urn:microsoft.com/office/officeart/2005/8/layout/vList2"/>
    <dgm:cxn modelId="{92B70CDC-B44D-4BF6-AB6C-202EBED56429}" type="presParOf" srcId="{CC8763B3-4621-4666-B669-3C5BA2A30DBE}" destId="{3D98E15D-9BAC-402C-AD03-780F149FDDBD}" srcOrd="11" destOrd="0" presId="urn:microsoft.com/office/officeart/2005/8/layout/vList2"/>
    <dgm:cxn modelId="{57D3C569-DD02-4F91-8797-A3E0B3417EB1}" type="presParOf" srcId="{CC8763B3-4621-4666-B669-3C5BA2A30DBE}" destId="{BAF84493-57B1-45CA-968B-333D00BDD5BF}" srcOrd="12" destOrd="0" presId="urn:microsoft.com/office/officeart/2005/8/layout/vList2"/>
    <dgm:cxn modelId="{1CDFFC45-730E-44E1-B4FD-1D10FD0A19B0}" type="presParOf" srcId="{CC8763B3-4621-4666-B669-3C5BA2A30DBE}" destId="{E73170F2-1DC8-4843-B5B9-FBEF1F5939A8}" srcOrd="13" destOrd="0" presId="urn:microsoft.com/office/officeart/2005/8/layout/vList2"/>
    <dgm:cxn modelId="{463F6DDF-473A-4AD6-B718-533A43FB7D73}" type="presParOf" srcId="{CC8763B3-4621-4666-B669-3C5BA2A30DBE}" destId="{D04EDA56-404F-4093-8640-4667B262AB11}"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C2604DDC-ECA6-4ECB-9EF8-11C9CE9B1A2B}" type="presOf" srcId="{69BD61AE-1E10-401F-9595-1097457E33C7}" destId="{401E888D-ADD7-4E04-8F4F-BE31B5B3ACF3}" srcOrd="0" destOrd="0" presId="urn:microsoft.com/office/officeart/2005/8/layout/vList2"/>
    <dgm:cxn modelId="{8E52FCAA-481D-4596-A736-9A1E8A21F006}" type="presOf" srcId="{703D4D02-5513-427D-B6E9-B2E187EE0C3A}" destId="{CC8763B3-4621-4666-B669-3C5BA2A30DBE}" srcOrd="0" destOrd="0" presId="urn:microsoft.com/office/officeart/2005/8/layout/vList2"/>
    <dgm:cxn modelId="{449D736D-A6D3-4FFE-80C3-255DA3856D67}"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1D57872C-4FE4-484E-BFD4-C10B66BE345E}" type="presOf" srcId="{71375952-D7CC-499B-91B1-AA413E993F9F}" destId="{80F51ED9-C957-4B84-9A01-AA3867739A3A}" srcOrd="0" destOrd="0" presId="urn:microsoft.com/office/officeart/2005/8/layout/vList2"/>
    <dgm:cxn modelId="{7F3DD250-B6F5-4BC3-A50C-00AA207DE1E7}"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FE200B6-8EA6-47F7-87C7-A3C45F0148AD}"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76350AF8-10A2-4B07-A021-D3B9D8CE9025}" type="presOf" srcId="{D27CD70E-DFBB-4221-9DFB-1B5A6662F39F}" destId="{BAF84493-57B1-45CA-968B-333D00BDD5BF}"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5B8AFF1A-3566-4259-9B99-2ED39DFE3890}" type="presOf" srcId="{6045ACAC-5E4F-4F21-A66B-AB5CDA262068}" destId="{C30047F0-DB09-4604-AC54-FC0221E4A689}" srcOrd="0" destOrd="0" presId="urn:microsoft.com/office/officeart/2005/8/layout/vList2"/>
    <dgm:cxn modelId="{15C54E85-6F9A-40A0-B985-BD03FF08CBFF}" type="presOf" srcId="{9FF9C588-5AC7-4213-AC10-D7BF2859CFD7}" destId="{02733F7B-8381-46B4-A62D-60C94EF49351}" srcOrd="0" destOrd="0" presId="urn:microsoft.com/office/officeart/2005/8/layout/vList2"/>
    <dgm:cxn modelId="{1910A6E5-1E73-4EEF-890C-197D2093B015}" type="presParOf" srcId="{CC8763B3-4621-4666-B669-3C5BA2A30DBE}" destId="{02733F7B-8381-46B4-A62D-60C94EF49351}" srcOrd="0" destOrd="0" presId="urn:microsoft.com/office/officeart/2005/8/layout/vList2"/>
    <dgm:cxn modelId="{3A84477F-9337-4EF9-8F6D-49D31C121D6C}" type="presParOf" srcId="{CC8763B3-4621-4666-B669-3C5BA2A30DBE}" destId="{D11942FF-04E3-49E6-B922-9EFB2DC49F41}" srcOrd="1" destOrd="0" presId="urn:microsoft.com/office/officeart/2005/8/layout/vList2"/>
    <dgm:cxn modelId="{AA4EBD77-84D6-4786-88F8-A10105914C26}" type="presParOf" srcId="{CC8763B3-4621-4666-B669-3C5BA2A30DBE}" destId="{C8CBCA26-9D20-4838-B1F9-53234775E96B}" srcOrd="2" destOrd="0" presId="urn:microsoft.com/office/officeart/2005/8/layout/vList2"/>
    <dgm:cxn modelId="{F34C0FE0-FD76-41F4-9285-DB27C64B1153}" type="presParOf" srcId="{CC8763B3-4621-4666-B669-3C5BA2A30DBE}" destId="{671B3283-BB64-487F-AB90-C94002C94229}" srcOrd="3" destOrd="0" presId="urn:microsoft.com/office/officeart/2005/8/layout/vList2"/>
    <dgm:cxn modelId="{AA408FBB-5018-4DCF-8565-74DD31C48619}" type="presParOf" srcId="{CC8763B3-4621-4666-B669-3C5BA2A30DBE}" destId="{C30047F0-DB09-4604-AC54-FC0221E4A689}" srcOrd="4" destOrd="0" presId="urn:microsoft.com/office/officeart/2005/8/layout/vList2"/>
    <dgm:cxn modelId="{752AA02C-C75E-4285-9BDE-AC5FE8673AEC}" type="presParOf" srcId="{CC8763B3-4621-4666-B669-3C5BA2A30DBE}" destId="{130EF046-02F9-4526-B16D-075FE651A93E}" srcOrd="5" destOrd="0" presId="urn:microsoft.com/office/officeart/2005/8/layout/vList2"/>
    <dgm:cxn modelId="{A265F7B2-F375-44EA-A1A8-2DCFF60A0D89}" type="presParOf" srcId="{CC8763B3-4621-4666-B669-3C5BA2A30DBE}" destId="{F209ACB3-3444-40CC-BCCA-513ABA9ADB86}" srcOrd="6" destOrd="0" presId="urn:microsoft.com/office/officeart/2005/8/layout/vList2"/>
    <dgm:cxn modelId="{F8FEE8A6-481D-4D76-9F57-D88D07F91E62}" type="presParOf" srcId="{CC8763B3-4621-4666-B669-3C5BA2A30DBE}" destId="{3021E19B-D6F7-4D3A-9633-E49336FDC5DD}" srcOrd="7" destOrd="0" presId="urn:microsoft.com/office/officeart/2005/8/layout/vList2"/>
    <dgm:cxn modelId="{64FF23D7-302A-4E2A-BDDB-EC6332FB678A}" type="presParOf" srcId="{CC8763B3-4621-4666-B669-3C5BA2A30DBE}" destId="{24D32922-BF99-4CE5-821E-A240C3092535}" srcOrd="8" destOrd="0" presId="urn:microsoft.com/office/officeart/2005/8/layout/vList2"/>
    <dgm:cxn modelId="{88569632-AA7E-4E80-A319-64CDF67C02DB}" type="presParOf" srcId="{CC8763B3-4621-4666-B669-3C5BA2A30DBE}" destId="{1547C88C-0553-48E2-9A0E-2FE58FDCEF25}" srcOrd="9" destOrd="0" presId="urn:microsoft.com/office/officeart/2005/8/layout/vList2"/>
    <dgm:cxn modelId="{20327325-3FAD-4F90-9384-453654ADCBA2}" type="presParOf" srcId="{CC8763B3-4621-4666-B669-3C5BA2A30DBE}" destId="{401E888D-ADD7-4E04-8F4F-BE31B5B3ACF3}" srcOrd="10" destOrd="0" presId="urn:microsoft.com/office/officeart/2005/8/layout/vList2"/>
    <dgm:cxn modelId="{2EAC64BB-55B3-4B99-AC90-D16A3A51A937}" type="presParOf" srcId="{CC8763B3-4621-4666-B669-3C5BA2A30DBE}" destId="{3D98E15D-9BAC-402C-AD03-780F149FDDBD}" srcOrd="11" destOrd="0" presId="urn:microsoft.com/office/officeart/2005/8/layout/vList2"/>
    <dgm:cxn modelId="{5975585C-08DC-449A-A2A4-133EF4246459}" type="presParOf" srcId="{CC8763B3-4621-4666-B669-3C5BA2A30DBE}" destId="{BAF84493-57B1-45CA-968B-333D00BDD5BF}" srcOrd="12" destOrd="0" presId="urn:microsoft.com/office/officeart/2005/8/layout/vList2"/>
    <dgm:cxn modelId="{B5C8479B-9F5D-4837-84E2-1A3B86B72544}" type="presParOf" srcId="{CC8763B3-4621-4666-B669-3C5BA2A30DBE}" destId="{C196F1DE-CF2F-425D-B95C-9881DC82EB02}" srcOrd="13" destOrd="0" presId="urn:microsoft.com/office/officeart/2005/8/layout/vList2"/>
    <dgm:cxn modelId="{AAC6BC3E-2C95-4F51-AC38-F9B001A0725F}" type="presParOf" srcId="{CC8763B3-4621-4666-B669-3C5BA2A30DBE}" destId="{80F51ED9-C957-4B84-9A01-AA3867739A3A}"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t>
        <a:bodyPr/>
        <a:lstStyle/>
        <a:p>
          <a:endParaRPr lang="en-US"/>
        </a:p>
      </dgm:t>
    </dgm:pt>
  </dgm:ptLst>
  <dgm:cxnLst>
    <dgm:cxn modelId="{FE67EB3C-53C3-4DF9-BB90-B54380212423}" type="presOf" srcId="{703D4D02-5513-427D-B6E9-B2E187EE0C3A}" destId="{CC8763B3-4621-4666-B669-3C5BA2A30DBE}" srcOrd="0" destOrd="0" presId="urn:microsoft.com/office/officeart/2005/8/layout/vList2"/>
    <dgm:cxn modelId="{29778288-033B-41FC-8735-B6857E57B250}"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26775DBD-CAF7-483D-BD5A-3535D7B3BF8B}"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B068A99-E8AC-42A7-A96A-94F486B41E02}" type="presOf" srcId="{D27CD70E-DFBB-4221-9DFB-1B5A6662F39F}" destId="{BAF84493-57B1-45CA-968B-333D00BDD5BF}" srcOrd="0" destOrd="0" presId="urn:microsoft.com/office/officeart/2005/8/layout/vList2"/>
    <dgm:cxn modelId="{A30544FF-9E95-4117-A800-35F212E5992A}" type="presOf" srcId="{69BD61AE-1E10-401F-9595-1097457E33C7}" destId="{401E888D-ADD7-4E04-8F4F-BE31B5B3ACF3}"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14F41C4D-5CCC-447A-8367-8FE375739F4C}"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0FA8732D-A752-4746-A7DA-5480FD49C0DA}" type="presOf" srcId="{62CB3C78-1DA1-4746-BD0D-6B96A3CEA09A}" destId="{C8CBCA26-9D20-4838-B1F9-53234775E96B}" srcOrd="0" destOrd="0" presId="urn:microsoft.com/office/officeart/2005/8/layout/vList2"/>
    <dgm:cxn modelId="{386CF87C-6AFC-4B51-86AE-CB8C1062841C}" type="presOf" srcId="{71375952-D7CC-499B-91B1-AA413E993F9F}" destId="{80F51ED9-C957-4B84-9A01-AA3867739A3A}" srcOrd="0" destOrd="0" presId="urn:microsoft.com/office/officeart/2005/8/layout/vList2"/>
    <dgm:cxn modelId="{C1DB563A-14B1-42C4-9142-E25F8A0334CA}" type="presOf" srcId="{6045ACAC-5E4F-4F21-A66B-AB5CDA262068}" destId="{C30047F0-DB09-4604-AC54-FC0221E4A689}"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7B5FE1FE-904A-4CFE-92F8-B00EBA27AAD0}" type="presParOf" srcId="{CC8763B3-4621-4666-B669-3C5BA2A30DBE}" destId="{02733F7B-8381-46B4-A62D-60C94EF49351}" srcOrd="0" destOrd="0" presId="urn:microsoft.com/office/officeart/2005/8/layout/vList2"/>
    <dgm:cxn modelId="{0401DD27-E2E9-4F7F-9FB5-DF2D49B40BF3}" type="presParOf" srcId="{CC8763B3-4621-4666-B669-3C5BA2A30DBE}" destId="{D11942FF-04E3-49E6-B922-9EFB2DC49F41}" srcOrd="1" destOrd="0" presId="urn:microsoft.com/office/officeart/2005/8/layout/vList2"/>
    <dgm:cxn modelId="{1FBB85E7-A0D3-4848-93CF-DCF9F861F6F3}" type="presParOf" srcId="{CC8763B3-4621-4666-B669-3C5BA2A30DBE}" destId="{C8CBCA26-9D20-4838-B1F9-53234775E96B}" srcOrd="2" destOrd="0" presId="urn:microsoft.com/office/officeart/2005/8/layout/vList2"/>
    <dgm:cxn modelId="{4644BBFE-8A0B-4541-8798-98DE4477FD45}" type="presParOf" srcId="{CC8763B3-4621-4666-B669-3C5BA2A30DBE}" destId="{671B3283-BB64-487F-AB90-C94002C94229}" srcOrd="3" destOrd="0" presId="urn:microsoft.com/office/officeart/2005/8/layout/vList2"/>
    <dgm:cxn modelId="{7040B332-693C-4F92-A4F7-ABF7CB8F660E}" type="presParOf" srcId="{CC8763B3-4621-4666-B669-3C5BA2A30DBE}" destId="{C30047F0-DB09-4604-AC54-FC0221E4A689}" srcOrd="4" destOrd="0" presId="urn:microsoft.com/office/officeart/2005/8/layout/vList2"/>
    <dgm:cxn modelId="{C031C55D-1A0E-42D1-898C-F662FE195CA5}" type="presParOf" srcId="{CC8763B3-4621-4666-B669-3C5BA2A30DBE}" destId="{130EF046-02F9-4526-B16D-075FE651A93E}" srcOrd="5" destOrd="0" presId="urn:microsoft.com/office/officeart/2005/8/layout/vList2"/>
    <dgm:cxn modelId="{205E41FF-2A06-4637-8C87-D45002CA05E3}" type="presParOf" srcId="{CC8763B3-4621-4666-B669-3C5BA2A30DBE}" destId="{F209ACB3-3444-40CC-BCCA-513ABA9ADB86}" srcOrd="6" destOrd="0" presId="urn:microsoft.com/office/officeart/2005/8/layout/vList2"/>
    <dgm:cxn modelId="{14768243-495F-4DF2-979A-3FBC375BA9CB}" type="presParOf" srcId="{CC8763B3-4621-4666-B669-3C5BA2A30DBE}" destId="{3021E19B-D6F7-4D3A-9633-E49336FDC5DD}" srcOrd="7" destOrd="0" presId="urn:microsoft.com/office/officeart/2005/8/layout/vList2"/>
    <dgm:cxn modelId="{43EFEF52-44C7-42DB-B990-AFF4C7D6100C}" type="presParOf" srcId="{CC8763B3-4621-4666-B669-3C5BA2A30DBE}" destId="{24D32922-BF99-4CE5-821E-A240C3092535}" srcOrd="8" destOrd="0" presId="urn:microsoft.com/office/officeart/2005/8/layout/vList2"/>
    <dgm:cxn modelId="{881BAD53-FD56-46A6-92A4-7E6D4FFF8D33}" type="presParOf" srcId="{CC8763B3-4621-4666-B669-3C5BA2A30DBE}" destId="{1547C88C-0553-48E2-9A0E-2FE58FDCEF25}" srcOrd="9" destOrd="0" presId="urn:microsoft.com/office/officeart/2005/8/layout/vList2"/>
    <dgm:cxn modelId="{B08A11DD-B80A-42DE-B28A-23CACEE173C7}" type="presParOf" srcId="{CC8763B3-4621-4666-B669-3C5BA2A30DBE}" destId="{401E888D-ADD7-4E04-8F4F-BE31B5B3ACF3}" srcOrd="10" destOrd="0" presId="urn:microsoft.com/office/officeart/2005/8/layout/vList2"/>
    <dgm:cxn modelId="{F916007E-40CC-49D1-86EB-453C19E8E093}" type="presParOf" srcId="{CC8763B3-4621-4666-B669-3C5BA2A30DBE}" destId="{3D98E15D-9BAC-402C-AD03-780F149FDDBD}" srcOrd="11" destOrd="0" presId="urn:microsoft.com/office/officeart/2005/8/layout/vList2"/>
    <dgm:cxn modelId="{28E3C08C-CFDA-4C77-874E-34547863D401}" type="presParOf" srcId="{CC8763B3-4621-4666-B669-3C5BA2A30DBE}" destId="{BAF84493-57B1-45CA-968B-333D00BDD5BF}" srcOrd="12" destOrd="0" presId="urn:microsoft.com/office/officeart/2005/8/layout/vList2"/>
    <dgm:cxn modelId="{FE41E4F0-F20C-4C2B-80CD-7EDB759631B2}" type="presParOf" srcId="{CC8763B3-4621-4666-B669-3C5BA2A30DBE}" destId="{C196F1DE-CF2F-425D-B95C-9881DC82EB02}" srcOrd="13" destOrd="0" presId="urn:microsoft.com/office/officeart/2005/8/layout/vList2"/>
    <dgm:cxn modelId="{5045F1A5-222B-4921-9C2C-35323922E762}" type="presParOf" srcId="{CC8763B3-4621-4666-B669-3C5BA2A30DBE}" destId="{80F51ED9-C957-4B84-9A01-AA3867739A3A}"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85DAA6BF-B23E-457A-A4FC-FC6329C5A4AC}" type="presOf" srcId="{0665DC02-B792-4630-A897-0DA290FA588A}" destId="{24D32922-BF99-4CE5-821E-A240C3092535}" srcOrd="0" destOrd="0" presId="urn:microsoft.com/office/officeart/2005/8/layout/vList2"/>
    <dgm:cxn modelId="{F6D77E19-717A-446A-AD9A-FF0F8548AF2F}" type="presOf" srcId="{6045ACAC-5E4F-4F21-A66B-AB5CDA262068}" destId="{C30047F0-DB09-4604-AC54-FC0221E4A689}"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7260B98-BFB7-44B7-A1D5-C1DC95517469}" type="presOf" srcId="{62CB3C78-1DA1-4746-BD0D-6B96A3CEA09A}" destId="{C8CBCA26-9D20-4838-B1F9-53234775E96B}" srcOrd="0" destOrd="0" presId="urn:microsoft.com/office/officeart/2005/8/layout/vList2"/>
    <dgm:cxn modelId="{90CCCB4A-2479-4E02-AA76-E80F401E2D95}"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92E5DF69-FE97-4226-9C02-399D0303B03B}" type="presOf" srcId="{F5553F49-200C-429E-B2FE-66F02FAE90B4}" destId="{D48A0430-83D5-4B19-8536-50A19B29FA93}" srcOrd="0" destOrd="0" presId="urn:microsoft.com/office/officeart/2005/8/layout/vList2"/>
    <dgm:cxn modelId="{7F02C6E6-522E-43DD-8DED-932837544375}"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3DA5EB5E-94C5-4906-8A61-681ECEDCF78F}" type="presOf" srcId="{703D4D02-5513-427D-B6E9-B2E187EE0C3A}" destId="{CC8763B3-4621-4666-B669-3C5BA2A30DBE}" srcOrd="0" destOrd="0" presId="urn:microsoft.com/office/officeart/2005/8/layout/vList2"/>
    <dgm:cxn modelId="{44549FA5-4809-40BA-A2A9-2DDDD627D861}" type="presParOf" srcId="{CC8763B3-4621-4666-B669-3C5BA2A30DBE}" destId="{D48A0430-83D5-4B19-8536-50A19B29FA93}" srcOrd="0" destOrd="0" presId="urn:microsoft.com/office/officeart/2005/8/layout/vList2"/>
    <dgm:cxn modelId="{217D786D-10F8-4FFF-82CD-756009EE884A}" type="presParOf" srcId="{CC8763B3-4621-4666-B669-3C5BA2A30DBE}" destId="{AA8BFF40-B5CF-4042-A2B1-48878B1DC651}" srcOrd="1" destOrd="0" presId="urn:microsoft.com/office/officeart/2005/8/layout/vList2"/>
    <dgm:cxn modelId="{E30BCC06-C744-45D1-961D-DFAEF74D2030}" type="presParOf" srcId="{CC8763B3-4621-4666-B669-3C5BA2A30DBE}" destId="{02733F7B-8381-46B4-A62D-60C94EF49351}" srcOrd="2" destOrd="0" presId="urn:microsoft.com/office/officeart/2005/8/layout/vList2"/>
    <dgm:cxn modelId="{F5DC1A33-0DDB-4593-A088-A0464AF32B8D}" type="presParOf" srcId="{CC8763B3-4621-4666-B669-3C5BA2A30DBE}" destId="{D11942FF-04E3-49E6-B922-9EFB2DC49F41}" srcOrd="3" destOrd="0" presId="urn:microsoft.com/office/officeart/2005/8/layout/vList2"/>
    <dgm:cxn modelId="{2AE390AE-4E63-4291-B0A7-792AB5D9523F}" type="presParOf" srcId="{CC8763B3-4621-4666-B669-3C5BA2A30DBE}" destId="{C8CBCA26-9D20-4838-B1F9-53234775E96B}" srcOrd="4" destOrd="0" presId="urn:microsoft.com/office/officeart/2005/8/layout/vList2"/>
    <dgm:cxn modelId="{08B7CA6A-929D-408C-9D83-A66086C8878C}" type="presParOf" srcId="{CC8763B3-4621-4666-B669-3C5BA2A30DBE}" destId="{671B3283-BB64-487F-AB90-C94002C94229}" srcOrd="5" destOrd="0" presId="urn:microsoft.com/office/officeart/2005/8/layout/vList2"/>
    <dgm:cxn modelId="{18833F3B-6C5B-414D-B9E8-3C14D73FA1D1}" type="presParOf" srcId="{CC8763B3-4621-4666-B669-3C5BA2A30DBE}" destId="{C30047F0-DB09-4604-AC54-FC0221E4A689}" srcOrd="6" destOrd="0" presId="urn:microsoft.com/office/officeart/2005/8/layout/vList2"/>
    <dgm:cxn modelId="{6AFE2324-3DBF-49D7-B916-BAF246D8B1A2}" type="presParOf" srcId="{CC8763B3-4621-4666-B669-3C5BA2A30DBE}" destId="{130EF046-02F9-4526-B16D-075FE651A93E}" srcOrd="7" destOrd="0" presId="urn:microsoft.com/office/officeart/2005/8/layout/vList2"/>
    <dgm:cxn modelId="{1AFAD799-0C58-46A0-A524-783CB3F16FAA}" type="presParOf" srcId="{CC8763B3-4621-4666-B669-3C5BA2A30DBE}" destId="{F209ACB3-3444-40CC-BCCA-513ABA9ADB86}" srcOrd="8" destOrd="0" presId="urn:microsoft.com/office/officeart/2005/8/layout/vList2"/>
    <dgm:cxn modelId="{FBD2DE05-B96E-4C37-87A9-6544AA7105D8}" type="presParOf" srcId="{CC8763B3-4621-4666-B669-3C5BA2A30DBE}" destId="{3021E19B-D6F7-4D3A-9633-E49336FDC5DD}" srcOrd="9" destOrd="0" presId="urn:microsoft.com/office/officeart/2005/8/layout/vList2"/>
    <dgm:cxn modelId="{04A4D069-2776-47CF-AE0D-10DDD179572D}" type="presParOf" srcId="{CC8763B3-4621-4666-B669-3C5BA2A30DBE}" destId="{24D32922-BF99-4CE5-821E-A240C3092535}" srcOrd="1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5BA1F5A6-A6AB-486B-A721-696F6B83F2F6}" type="presOf" srcId="{6045ACAC-5E4F-4F21-A66B-AB5CDA262068}" destId="{C30047F0-DB09-4604-AC54-FC0221E4A689}" srcOrd="0" destOrd="0" presId="urn:microsoft.com/office/officeart/2005/8/layout/vList2"/>
    <dgm:cxn modelId="{08E24336-91A3-469B-A434-88D998546BE6}" type="presOf" srcId="{F5553F49-200C-429E-B2FE-66F02FAE90B4}" destId="{D48A0430-83D5-4B19-8536-50A19B29FA93}" srcOrd="0" destOrd="0" presId="urn:microsoft.com/office/officeart/2005/8/layout/vList2"/>
    <dgm:cxn modelId="{FA16A09C-5A45-492E-A984-5E2D59F29A2A}" type="presOf" srcId="{62CB3C78-1DA1-4746-BD0D-6B96A3CEA09A}" destId="{C8CBCA26-9D20-4838-B1F9-53234775E96B}"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F96E5FBB-1C14-4A2D-B13F-6762C5DE6D1F}"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A9F1013D-F494-4302-A320-AEEA541522F1}"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D114755-AEEF-499C-AF08-746B6672DE16}" type="presOf" srcId="{703D4D02-5513-427D-B6E9-B2E187EE0C3A}" destId="{CC8763B3-4621-4666-B669-3C5BA2A30DBE}" srcOrd="0" destOrd="0" presId="urn:microsoft.com/office/officeart/2005/8/layout/vList2"/>
    <dgm:cxn modelId="{0E78E3B7-99CD-4001-82BD-E79CA8E7CD0D}" type="presOf" srcId="{0665DC02-B792-4630-A897-0DA290FA588A}" destId="{24D32922-BF99-4CE5-821E-A240C3092535}" srcOrd="0" destOrd="0" presId="urn:microsoft.com/office/officeart/2005/8/layout/vList2"/>
    <dgm:cxn modelId="{F7484729-B3E7-4AAD-B34E-2EDF8593DF54}" type="presParOf" srcId="{CC8763B3-4621-4666-B669-3C5BA2A30DBE}" destId="{D48A0430-83D5-4B19-8536-50A19B29FA93}" srcOrd="0" destOrd="0" presId="urn:microsoft.com/office/officeart/2005/8/layout/vList2"/>
    <dgm:cxn modelId="{2F1BC6C2-EF42-4BA7-99E5-A293BD9E34E1}" type="presParOf" srcId="{CC8763B3-4621-4666-B669-3C5BA2A30DBE}" destId="{AA8BFF40-B5CF-4042-A2B1-48878B1DC651}" srcOrd="1" destOrd="0" presId="urn:microsoft.com/office/officeart/2005/8/layout/vList2"/>
    <dgm:cxn modelId="{AF2668C4-523D-4BDD-9E00-F494B53CE2B0}" type="presParOf" srcId="{CC8763B3-4621-4666-B669-3C5BA2A30DBE}" destId="{02733F7B-8381-46B4-A62D-60C94EF49351}" srcOrd="2" destOrd="0" presId="urn:microsoft.com/office/officeart/2005/8/layout/vList2"/>
    <dgm:cxn modelId="{7B1150B7-04EB-4B7E-9E28-B02385ECC1B9}" type="presParOf" srcId="{CC8763B3-4621-4666-B669-3C5BA2A30DBE}" destId="{D11942FF-04E3-49E6-B922-9EFB2DC49F41}" srcOrd="3" destOrd="0" presId="urn:microsoft.com/office/officeart/2005/8/layout/vList2"/>
    <dgm:cxn modelId="{85E6D2C1-3A4B-42EE-AAD1-B2AF74C1295F}" type="presParOf" srcId="{CC8763B3-4621-4666-B669-3C5BA2A30DBE}" destId="{C8CBCA26-9D20-4838-B1F9-53234775E96B}" srcOrd="4" destOrd="0" presId="urn:microsoft.com/office/officeart/2005/8/layout/vList2"/>
    <dgm:cxn modelId="{18055116-F6BB-43E9-AB0C-D0CA36C239B6}" type="presParOf" srcId="{CC8763B3-4621-4666-B669-3C5BA2A30DBE}" destId="{671B3283-BB64-487F-AB90-C94002C94229}" srcOrd="5" destOrd="0" presId="urn:microsoft.com/office/officeart/2005/8/layout/vList2"/>
    <dgm:cxn modelId="{E24BBE5D-034A-4212-BA9A-C88FE925964D}" type="presParOf" srcId="{CC8763B3-4621-4666-B669-3C5BA2A30DBE}" destId="{C30047F0-DB09-4604-AC54-FC0221E4A689}" srcOrd="6" destOrd="0" presId="urn:microsoft.com/office/officeart/2005/8/layout/vList2"/>
    <dgm:cxn modelId="{E063598E-E7CB-42E5-9B83-27AF95F4AA11}" type="presParOf" srcId="{CC8763B3-4621-4666-B669-3C5BA2A30DBE}" destId="{130EF046-02F9-4526-B16D-075FE651A93E}" srcOrd="7" destOrd="0" presId="urn:microsoft.com/office/officeart/2005/8/layout/vList2"/>
    <dgm:cxn modelId="{4EE5F234-9E2E-4BFF-9B5C-D06B9131108C}" type="presParOf" srcId="{CC8763B3-4621-4666-B669-3C5BA2A30DBE}" destId="{F209ACB3-3444-40CC-BCCA-513ABA9ADB86}" srcOrd="8" destOrd="0" presId="urn:microsoft.com/office/officeart/2005/8/layout/vList2"/>
    <dgm:cxn modelId="{EEB137F3-5456-4CFB-A871-32F46DDAD9D7}" type="presParOf" srcId="{CC8763B3-4621-4666-B669-3C5BA2A30DBE}" destId="{3021E19B-D6F7-4D3A-9633-E49336FDC5DD}" srcOrd="9" destOrd="0" presId="urn:microsoft.com/office/officeart/2005/8/layout/vList2"/>
    <dgm:cxn modelId="{3FC11A4F-678B-4ED7-82CC-543EB6486D44}" type="presParOf" srcId="{CC8763B3-4621-4666-B669-3C5BA2A30DBE}" destId="{24D32922-BF99-4CE5-821E-A240C3092535}"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265092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xmlns="" val="105328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xmlns="" val="305454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xmlns="" val="2867525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xmlns="" val="381146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 xmlns:p14="http://schemas.microsoft.com/office/powerpoint/2010/main" val="998104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14400" y="609600"/>
            <a:ext cx="7203233" cy="3383280"/>
          </a:xfrm>
        </p:spPr>
        <p:txBody>
          <a:bodyPr/>
          <a:lstStyle/>
          <a:p>
            <a:r>
              <a:rPr lang="en-MY" dirty="0"/>
              <a:t>BUSINESS LEADERSHIP - </a:t>
            </a:r>
            <a:r>
              <a:rPr lang="en-MY" dirty="0" smtClean="0"/>
              <a:t>IV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505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 xmlns:p14="http://schemas.microsoft.com/office/powerpoint/2010/main" val="42372212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 xmlns:p14="http://schemas.microsoft.com/office/powerpoint/2010/main" val="257470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 xmlns:p14="http://schemas.microsoft.com/office/powerpoint/2010/main" val="3865077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 xmlns:p14="http://schemas.microsoft.com/office/powerpoint/2010/main" val="355857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 xmlns:p14="http://schemas.microsoft.com/office/powerpoint/2010/main" val="5851600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 xmlns:p14="http://schemas.microsoft.com/office/powerpoint/2010/main" val="1981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3934072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 xmlns:p14="http://schemas.microsoft.com/office/powerpoint/2010/main" val="1537400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457151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980575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83109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0EAD04-A990-4F22-8BB8-1DEB526BE13A}"/>
              </a:ext>
            </a:extLst>
          </p:cNvPr>
          <p:cNvSpPr>
            <a:spLocks noGrp="1"/>
          </p:cNvSpPr>
          <p:nvPr>
            <p:ph type="title"/>
          </p:nvPr>
        </p:nvSpPr>
        <p:spPr>
          <a:xfrm>
            <a:off x="228600" y="152400"/>
            <a:ext cx="8534400" cy="1219199"/>
          </a:xfrm>
        </p:spPr>
        <p:txBody>
          <a:bodyPr>
            <a:normAutofit/>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xmlns=""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p14="http://schemas.microsoft.com/office/powerpoint/2010/main" xmlns="" val="14383409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958309-2148-4C83-8374-4CE1E4D68C19}"/>
              </a:ext>
            </a:extLst>
          </p:cNvPr>
          <p:cNvSpPr>
            <a:spLocks noGrp="1"/>
          </p:cNvSpPr>
          <p:nvPr>
            <p:ph type="title"/>
          </p:nvPr>
        </p:nvSpPr>
        <p:spPr/>
        <p:txBody>
          <a:bodyPr>
            <a:normAutofit/>
          </a:bodyPr>
          <a:lstStyle/>
          <a:p>
            <a:r>
              <a:rPr lang="en-MY" dirty="0"/>
              <a:t>Cameron &amp; Quinn Organisational Culture Model</a:t>
            </a:r>
          </a:p>
        </p:txBody>
      </p:sp>
      <p:pic>
        <p:nvPicPr>
          <p:cNvPr id="5" name="Picture 4">
            <a:extLst>
              <a:ext uri="{FF2B5EF4-FFF2-40B4-BE49-F238E27FC236}">
                <a16:creationId xmlns:a16="http://schemas.microsoft.com/office/drawing/2014/main" xmlns=""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xmlns="" val="35633352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446146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a16="http://schemas.microsoft.com/office/drawing/2014/main" xmlns=""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xmlns="" val="36225730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xmlns="" val="783808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85459-A794-446E-BA85-FD12704153A9}"/>
              </a:ext>
            </a:extLst>
          </p:cNvPr>
          <p:cNvSpPr>
            <a:spLocks noGrp="1"/>
          </p:cNvSpPr>
          <p:nvPr>
            <p:ph type="title"/>
          </p:nvPr>
        </p:nvSpPr>
        <p:spPr>
          <a:xfrm>
            <a:off x="914400" y="304800"/>
            <a:ext cx="7200900" cy="655639"/>
          </a:xfrm>
        </p:spPr>
        <p:txBody>
          <a:bodyPr>
            <a:normAutofit/>
          </a:bodyPr>
          <a:lstStyle/>
          <a:p>
            <a:pPr algn="ctr"/>
            <a:r>
              <a:rPr lang="en-MY" sz="2800" dirty="0"/>
              <a:t>Hofstede’s Cultural Dimensions</a:t>
            </a:r>
          </a:p>
        </p:txBody>
      </p:sp>
      <p:pic>
        <p:nvPicPr>
          <p:cNvPr id="5" name="Picture 4">
            <a:extLst>
              <a:ext uri="{FF2B5EF4-FFF2-40B4-BE49-F238E27FC236}">
                <a16:creationId xmlns:a16="http://schemas.microsoft.com/office/drawing/2014/main" xmlns="" id="{F4A7072E-E7A4-4AF1-B16F-CCEFAFFC2F89}"/>
              </a:ext>
            </a:extLst>
          </p:cNvPr>
          <p:cNvPicPr>
            <a:picLocks noChangeAspect="1"/>
          </p:cNvPicPr>
          <p:nvPr/>
        </p:nvPicPr>
        <p:blipFill>
          <a:blip r:embed="rId2"/>
          <a:stretch>
            <a:fillRect/>
          </a:stretch>
        </p:blipFill>
        <p:spPr>
          <a:xfrm>
            <a:off x="1295400" y="1371600"/>
            <a:ext cx="6753225" cy="4343400"/>
          </a:xfrm>
          <a:prstGeom prst="rect">
            <a:avLst/>
          </a:prstGeom>
        </p:spPr>
      </p:pic>
    </p:spTree>
    <p:extLst>
      <p:ext uri="{BB962C8B-B14F-4D97-AF65-F5344CB8AC3E}">
        <p14:creationId xmlns:p14="http://schemas.microsoft.com/office/powerpoint/2010/main" xmlns="" val="39778866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a16="http://schemas.microsoft.com/office/drawing/2014/main" xmlns=""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xmlns="" val="3613790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a16="http://schemas.microsoft.com/office/drawing/2014/main" xmlns=""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xmlns="" val="4057659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a16="http://schemas.microsoft.com/office/drawing/2014/main" xmlns=""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xmlns="" val="5463381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43FB05-77BB-4A42-B928-F494AA3B94A3}"/>
              </a:ext>
            </a:extLst>
          </p:cNvPr>
          <p:cNvSpPr>
            <a:spLocks noGrp="1"/>
          </p:cNvSpPr>
          <p:nvPr>
            <p:ph type="title"/>
          </p:nvPr>
        </p:nvSpPr>
        <p:spPr>
          <a:xfrm>
            <a:off x="762000" y="228600"/>
            <a:ext cx="7200900" cy="9137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a16="http://schemas.microsoft.com/office/drawing/2014/main" xmlns=""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xmlns="" val="27458485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a16="http://schemas.microsoft.com/office/drawing/2014/main" xmlns=""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xmlns="" val="4046111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a16="http://schemas.microsoft.com/office/drawing/2014/main" xmlns=""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xmlns="" val="14483920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a16="http://schemas.microsoft.com/office/drawing/2014/main" xmlns=""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p14="http://schemas.microsoft.com/office/powerpoint/2010/main" xmlns="" val="10627899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099525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943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a:xfrm>
            <a:off x="1143000" y="304800"/>
            <a:ext cx="7200900" cy="655639"/>
          </a:xfrm>
        </p:spPr>
        <p:txBody>
          <a:bodyPr>
            <a:normAutofit/>
          </a:bodyPr>
          <a:lstStyle/>
          <a:p>
            <a:pPr algn="ctr"/>
            <a:r>
              <a:rPr lang="en-MY" sz="2800"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47800" y="1524000"/>
            <a:ext cx="6250774" cy="4419600"/>
          </a:xfrm>
          <a:prstGeom prst="rect">
            <a:avLst/>
          </a:prstGeom>
        </p:spPr>
      </p:pic>
    </p:spTree>
    <p:extLst>
      <p:ext uri="{BB962C8B-B14F-4D97-AF65-F5344CB8AC3E}">
        <p14:creationId xmlns:p14="http://schemas.microsoft.com/office/powerpoint/2010/main" xmlns="" val="10503846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xmlns="" val="10339453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xmlns="" val="3573869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4572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81711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200900" cy="579439"/>
          </a:xfrm>
        </p:spPr>
        <p:txBody>
          <a:bodyPr>
            <a:normAutofit/>
          </a:bodyPr>
          <a:lstStyle/>
          <a:p>
            <a:r>
              <a:rPr lang="en-US" sz="3200" dirty="0" smtClean="0"/>
              <a:t>Corporate governance</a:t>
            </a:r>
            <a:endParaRPr lang="en-US" sz="3200" dirty="0"/>
          </a:p>
        </p:txBody>
      </p:sp>
      <p:sp>
        <p:nvSpPr>
          <p:cNvPr id="3" name="Content Placeholder 2"/>
          <p:cNvSpPr>
            <a:spLocks noGrp="1"/>
          </p:cNvSpPr>
          <p:nvPr>
            <p:ph idx="1"/>
          </p:nvPr>
        </p:nvSpPr>
        <p:spPr>
          <a:xfrm>
            <a:off x="685800" y="1447800"/>
            <a:ext cx="7620000" cy="3657600"/>
          </a:xfrm>
        </p:spPr>
        <p:txBody>
          <a:bodyPr>
            <a:normAutofit/>
          </a:bodyPr>
          <a:lstStyle/>
          <a:p>
            <a:pPr>
              <a:buNone/>
            </a:pPr>
            <a:r>
              <a:rPr lang="en-US" sz="2800" dirty="0" smtClean="0"/>
              <a:t>Corporate governance refers to the systems by which an organization is administered, directed, and controlled. These systems include the rules, practices, regulations, policies, procedures, and processes that govern organizational activities and guide individual and organizational conduct.</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06FF93-B4C0-419F-B141-4CBE49F869A2}"/>
              </a:ext>
            </a:extLst>
          </p:cNvPr>
          <p:cNvSpPr>
            <a:spLocks noGrp="1"/>
          </p:cNvSpPr>
          <p:nvPr>
            <p:ph type="title"/>
          </p:nvPr>
        </p:nvSpPr>
        <p:spPr>
          <a:xfrm>
            <a:off x="827584" y="-7558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xmlns="" id="{5DFB5FB5-FD93-44C2-B00B-C105E4D930C5}"/>
              </a:ext>
            </a:extLst>
          </p:cNvPr>
          <p:cNvSpPr>
            <a:spLocks noGrp="1"/>
          </p:cNvSpPr>
          <p:nvPr>
            <p:ph idx="1"/>
          </p:nvPr>
        </p:nvSpPr>
        <p:spPr>
          <a:xfrm>
            <a:off x="683568" y="1524000"/>
            <a:ext cx="7848872" cy="4425280"/>
          </a:xfrm>
        </p:spPr>
        <p:txBody>
          <a:bodyPr>
            <a:normAutofit lnSpcReduction="10000"/>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xmlns="" val="30664811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503398-3270-4D10-BE07-7784696AE348}"/>
              </a:ext>
            </a:extLst>
          </p:cNvPr>
          <p:cNvSpPr>
            <a:spLocks noGrp="1"/>
          </p:cNvSpPr>
          <p:nvPr>
            <p:ph type="title"/>
          </p:nvPr>
        </p:nvSpPr>
        <p:spPr>
          <a:xfrm>
            <a:off x="611560" y="2650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xmlns="" id="{52E9E81D-849F-43FB-81CD-22FB232C8BDA}"/>
              </a:ext>
            </a:extLst>
          </p:cNvPr>
          <p:cNvSpPr>
            <a:spLocks noGrp="1"/>
          </p:cNvSpPr>
          <p:nvPr>
            <p:ph idx="1"/>
          </p:nvPr>
        </p:nvSpPr>
        <p:spPr>
          <a:xfrm>
            <a:off x="755576" y="1628800"/>
            <a:ext cx="7200900" cy="3809999"/>
          </a:xfrm>
        </p:spPr>
        <p:txBody>
          <a:bodyPr>
            <a:normAutofit/>
          </a:bodyPr>
          <a:lstStyle/>
          <a:p>
            <a:r>
              <a:rPr lang="en-MY" sz="2400"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sz="2400"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xmlns="" val="39266845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200900" cy="655639"/>
          </a:xfrm>
        </p:spPr>
        <p:txBody>
          <a:bodyPr>
            <a:normAutofit/>
          </a:bodyPr>
          <a:lstStyle/>
          <a:p>
            <a:r>
              <a:rPr lang="en-US" sz="3200" dirty="0" smtClean="0"/>
              <a:t>Principles of Corporate Governance</a:t>
            </a:r>
            <a:endParaRPr lang="en-US" sz="3200" dirty="0"/>
          </a:p>
        </p:txBody>
      </p:sp>
      <p:sp>
        <p:nvSpPr>
          <p:cNvPr id="3" name="Content Placeholder 2"/>
          <p:cNvSpPr>
            <a:spLocks noGrp="1"/>
          </p:cNvSpPr>
          <p:nvPr>
            <p:ph idx="1"/>
          </p:nvPr>
        </p:nvSpPr>
        <p:spPr>
          <a:xfrm>
            <a:off x="533400" y="1295400"/>
            <a:ext cx="8153400" cy="3809999"/>
          </a:xfrm>
        </p:spPr>
        <p:txBody>
          <a:bodyPr>
            <a:normAutofit/>
          </a:bodyPr>
          <a:lstStyle/>
          <a:p>
            <a:r>
              <a:rPr lang="en-US" sz="2400" i="1" dirty="0" smtClean="0"/>
              <a:t>Compliance</a:t>
            </a:r>
            <a:r>
              <a:rPr lang="en-US" sz="2400" dirty="0" smtClean="0"/>
              <a:t>: The organization should comply with all applicable legislation that relates directly to corporate governance.</a:t>
            </a:r>
          </a:p>
          <a:p>
            <a:endParaRPr lang="en-US" sz="2400" dirty="0" smtClean="0"/>
          </a:p>
          <a:p>
            <a:r>
              <a:rPr lang="en-US" sz="2400" i="1" dirty="0" smtClean="0"/>
              <a:t>Integrity and ethical behavior</a:t>
            </a:r>
            <a:r>
              <a:rPr lang="en-US" sz="2400" dirty="0" smtClean="0"/>
              <a:t>: The organization should have a code of conduct for board members, executives, and other members of the organization that defines proper business conduct and encourages ethical behavior and decision-making</a:t>
            </a:r>
          </a:p>
          <a:p>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655639"/>
          </a:xfrm>
        </p:spPr>
        <p:txBody>
          <a:bodyPr>
            <a:normAutofit/>
          </a:bodyPr>
          <a:lstStyle/>
          <a:p>
            <a:r>
              <a:rPr lang="en-US" sz="2800" dirty="0" smtClean="0"/>
              <a:t>Principles of Corporate Governance</a:t>
            </a:r>
            <a:endParaRPr lang="en-US" sz="2800" dirty="0"/>
          </a:p>
        </p:txBody>
      </p:sp>
      <p:sp>
        <p:nvSpPr>
          <p:cNvPr id="3" name="Content Placeholder 2"/>
          <p:cNvSpPr>
            <a:spLocks noGrp="1"/>
          </p:cNvSpPr>
          <p:nvPr>
            <p:ph idx="1"/>
          </p:nvPr>
        </p:nvSpPr>
        <p:spPr>
          <a:xfrm>
            <a:off x="457200" y="1066800"/>
            <a:ext cx="8001000" cy="4800600"/>
          </a:xfrm>
        </p:spPr>
        <p:txBody>
          <a:bodyPr>
            <a:normAutofit/>
          </a:bodyPr>
          <a:lstStyle/>
          <a:p>
            <a:r>
              <a:rPr lang="en-US" sz="2400" i="1" dirty="0" smtClean="0"/>
              <a:t>Rights and responsibilities</a:t>
            </a:r>
            <a:r>
              <a:rPr lang="en-US" sz="2400" dirty="0" smtClean="0"/>
              <a:t>: The organization should formally define the rights, roles, and responsibilities of board members, executives, and employees, including the rights and limitations for decision-making in various positions and roles throughout the organization.</a:t>
            </a:r>
          </a:p>
          <a:p>
            <a:r>
              <a:rPr lang="en-US" sz="2400" i="1" dirty="0" smtClean="0"/>
              <a:t>Interest of stakeholders</a:t>
            </a:r>
            <a:r>
              <a:rPr lang="en-US" sz="2400" dirty="0" smtClean="0"/>
              <a:t>: The organization should recognize its legal, contractual, social, and ethical obligations to ensure the rights of its shareholders, employees, investors, creditors, local communities, and customers.</a:t>
            </a:r>
          </a:p>
          <a:p>
            <a:r>
              <a:rPr lang="en-US" sz="2400" i="1" dirty="0" smtClean="0"/>
              <a:t>Oversight and control</a:t>
            </a:r>
            <a:r>
              <a:rPr lang="en-US" sz="2400" dirty="0" smtClean="0"/>
              <a:t>: The organization should establish systems to monitor compliance with established rules, policies, and practices</a:t>
            </a:r>
          </a:p>
          <a:p>
            <a:endParaRPr lang="en-US" sz="2400" dirty="0" smtClean="0"/>
          </a:p>
          <a:p>
            <a:endParaRPr lang="en-US" sz="2400" dirty="0" smtClean="0"/>
          </a:p>
          <a:p>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96121-5A68-444C-AF43-70C716D0DAD7}"/>
              </a:ext>
            </a:extLst>
          </p:cNvPr>
          <p:cNvSpPr>
            <a:spLocks noGrp="1"/>
          </p:cNvSpPr>
          <p:nvPr>
            <p:ph type="title"/>
          </p:nvPr>
        </p:nvSpPr>
        <p:spPr>
          <a:xfrm>
            <a:off x="914400" y="381000"/>
            <a:ext cx="7200900" cy="731839"/>
          </a:xfrm>
        </p:spPr>
        <p:txBody>
          <a:bodyPr>
            <a:normAutofit/>
          </a:bodyPr>
          <a:lstStyle/>
          <a:p>
            <a:r>
              <a:rPr lang="en-MY" sz="3200" dirty="0"/>
              <a:t>Models of Corporate Governance</a:t>
            </a:r>
          </a:p>
        </p:txBody>
      </p:sp>
      <p:pic>
        <p:nvPicPr>
          <p:cNvPr id="5" name="Picture 4">
            <a:extLst>
              <a:ext uri="{FF2B5EF4-FFF2-40B4-BE49-F238E27FC236}">
                <a16:creationId xmlns:a16="http://schemas.microsoft.com/office/drawing/2014/main" xmlns="" id="{68966FCD-039A-4920-BA05-FAA1D6B16447}"/>
              </a:ext>
            </a:extLst>
          </p:cNvPr>
          <p:cNvPicPr>
            <a:picLocks noChangeAspect="1"/>
          </p:cNvPicPr>
          <p:nvPr/>
        </p:nvPicPr>
        <p:blipFill>
          <a:blip r:embed="rId2"/>
          <a:stretch>
            <a:fillRect/>
          </a:stretch>
        </p:blipFill>
        <p:spPr>
          <a:xfrm>
            <a:off x="1523999" y="1295400"/>
            <a:ext cx="5553053" cy="4724400"/>
          </a:xfrm>
          <a:prstGeom prst="rect">
            <a:avLst/>
          </a:prstGeom>
        </p:spPr>
      </p:pic>
    </p:spTree>
    <p:extLst>
      <p:ext uri="{BB962C8B-B14F-4D97-AF65-F5344CB8AC3E}">
        <p14:creationId xmlns:p14="http://schemas.microsoft.com/office/powerpoint/2010/main" xmlns="" val="1515488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FC520-4539-4A64-AFB1-1C0C902D0F4F}"/>
              </a:ext>
            </a:extLst>
          </p:cNvPr>
          <p:cNvSpPr>
            <a:spLocks noGrp="1"/>
          </p:cNvSpPr>
          <p:nvPr>
            <p:ph type="title"/>
          </p:nvPr>
        </p:nvSpPr>
        <p:spPr>
          <a:xfrm>
            <a:off x="914400" y="152400"/>
            <a:ext cx="7200900" cy="655639"/>
          </a:xfrm>
        </p:spPr>
        <p:txBody>
          <a:bodyPr>
            <a:normAutofit/>
          </a:bodyPr>
          <a:lstStyle/>
          <a:p>
            <a:r>
              <a:rPr lang="en-MY" sz="3200" dirty="0"/>
              <a:t>Models of Corporate Governance</a:t>
            </a:r>
          </a:p>
        </p:txBody>
      </p:sp>
      <p:pic>
        <p:nvPicPr>
          <p:cNvPr id="5" name="Picture 4">
            <a:extLst>
              <a:ext uri="{FF2B5EF4-FFF2-40B4-BE49-F238E27FC236}">
                <a16:creationId xmlns:a16="http://schemas.microsoft.com/office/drawing/2014/main" xmlns="" id="{90EF6FE5-E0AA-4FDA-9280-E9030553D312}"/>
              </a:ext>
            </a:extLst>
          </p:cNvPr>
          <p:cNvPicPr>
            <a:picLocks noChangeAspect="1"/>
          </p:cNvPicPr>
          <p:nvPr/>
        </p:nvPicPr>
        <p:blipFill>
          <a:blip r:embed="rId2"/>
          <a:stretch>
            <a:fillRect/>
          </a:stretch>
        </p:blipFill>
        <p:spPr>
          <a:xfrm>
            <a:off x="609600" y="1143000"/>
            <a:ext cx="8143875" cy="4495800"/>
          </a:xfrm>
          <a:prstGeom prst="rect">
            <a:avLst/>
          </a:prstGeom>
        </p:spPr>
      </p:pic>
    </p:spTree>
    <p:extLst>
      <p:ext uri="{BB962C8B-B14F-4D97-AF65-F5344CB8AC3E}">
        <p14:creationId xmlns:p14="http://schemas.microsoft.com/office/powerpoint/2010/main" xmlns="" val="31134687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07233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8032" y="228600"/>
            <a:ext cx="7200900" cy="742385"/>
          </a:xfrm>
        </p:spPr>
        <p:txBody>
          <a:bodyPr>
            <a:normAutofit/>
          </a:bodyPr>
          <a:lstStyle/>
          <a:p>
            <a:pPr algn="ctr"/>
            <a:r>
              <a:rPr lang="en-MY" sz="3200" dirty="0"/>
              <a:t>Strategy</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323528" y="1268760"/>
            <a:ext cx="8204448" cy="3456385"/>
          </a:xfrm>
        </p:spPr>
        <p:txBody>
          <a:bodyPr>
            <a:norm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4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r>
              <a:rPr lang="en-MY" sz="2400" i="1" dirty="0"/>
              <a:t>Michael Porter, Competitive Advantage</a:t>
            </a:r>
          </a:p>
          <a:p>
            <a:pPr marL="496570" marR="639445" indent="0">
              <a:spcBef>
                <a:spcPts val="900"/>
              </a:spcBef>
              <a:spcAft>
                <a:spcPts val="0"/>
              </a:spcAft>
              <a:buNone/>
            </a:pPr>
            <a:endParaRPr lang="en-MY" sz="2400" dirty="0"/>
          </a:p>
        </p:txBody>
      </p:sp>
    </p:spTree>
    <p:extLst>
      <p:ext uri="{BB962C8B-B14F-4D97-AF65-F5344CB8AC3E}">
        <p14:creationId xmlns="" xmlns:p14="http://schemas.microsoft.com/office/powerpoint/2010/main" val="7831182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FB29E-9D63-4213-AE89-FB13D50DAFC1}"/>
              </a:ext>
            </a:extLst>
          </p:cNvPr>
          <p:cNvSpPr>
            <a:spLocks noGrp="1"/>
          </p:cNvSpPr>
          <p:nvPr>
            <p:ph type="title"/>
          </p:nvPr>
        </p:nvSpPr>
        <p:spPr>
          <a:xfrm>
            <a:off x="838200" y="228600"/>
            <a:ext cx="7200900" cy="685799"/>
          </a:xfrm>
        </p:spPr>
        <p:txBody>
          <a:bodyPr>
            <a:normAutofit/>
          </a:bodyPr>
          <a:lstStyle/>
          <a:p>
            <a:pPr algn="ctr"/>
            <a:r>
              <a:rPr lang="en-MY" sz="3200" dirty="0"/>
              <a:t>Tactics</a:t>
            </a:r>
          </a:p>
        </p:txBody>
      </p:sp>
      <p:sp>
        <p:nvSpPr>
          <p:cNvPr id="3" name="Content Placeholder 2">
            <a:extLst>
              <a:ext uri="{FF2B5EF4-FFF2-40B4-BE49-F238E27FC236}">
                <a16:creationId xmlns="" xmlns:a16="http://schemas.microsoft.com/office/drawing/2014/main" id="{A8D4E547-ED6A-4364-9044-7F1A13B2E564}"/>
              </a:ext>
            </a:extLst>
          </p:cNvPr>
          <p:cNvSpPr>
            <a:spLocks noGrp="1"/>
          </p:cNvSpPr>
          <p:nvPr>
            <p:ph idx="1"/>
          </p:nvPr>
        </p:nvSpPr>
        <p:spPr>
          <a:xfrm>
            <a:off x="533400" y="1066800"/>
            <a:ext cx="8001000" cy="4953000"/>
          </a:xfrm>
        </p:spPr>
        <p:txBody>
          <a:bodyPr>
            <a:normAutofit fontScale="92500"/>
          </a:bodyPr>
          <a:lstStyle/>
          <a:p>
            <a:r>
              <a:rPr lang="en-MY" sz="2800" dirty="0"/>
              <a:t>A tactic is a conceptual action or short series of actions with the aim of achieving of a short-term goal.</a:t>
            </a:r>
          </a:p>
          <a:p>
            <a:pPr marL="0" indent="0">
              <a:buNone/>
            </a:pPr>
            <a:endParaRPr lang="en-MY" sz="2800" dirty="0"/>
          </a:p>
          <a:p>
            <a:pPr marL="0" indent="0">
              <a:buNone/>
            </a:pPr>
            <a:r>
              <a:rPr lang="en-MY" sz="2800" i="1" dirty="0"/>
              <a:t>Difference between Tactics and Strategy</a:t>
            </a:r>
          </a:p>
          <a:p>
            <a:r>
              <a:rPr lang="en-MY" sz="2800" dirty="0"/>
              <a:t>A strategy is a set of guidelines used to achieve an overall objective, whereas tactics are the specific actions aimed at adhering to those guidelines</a:t>
            </a:r>
          </a:p>
          <a:p>
            <a:endParaRPr lang="en-MY" sz="2800" dirty="0"/>
          </a:p>
          <a:p>
            <a:r>
              <a:rPr lang="en-MY" sz="2800" dirty="0"/>
              <a:t> Tactics are the actual means used to gain an objective, while strategy is the overall plan</a:t>
            </a:r>
          </a:p>
          <a:p>
            <a:endParaRPr lang="en-MY" sz="2400" dirty="0"/>
          </a:p>
        </p:txBody>
      </p:sp>
    </p:spTree>
    <p:extLst>
      <p:ext uri="{BB962C8B-B14F-4D97-AF65-F5344CB8AC3E}">
        <p14:creationId xmlns="" xmlns:p14="http://schemas.microsoft.com/office/powerpoint/2010/main" val="18993587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8C817E-0269-476B-AB23-2BA1C883B7B3}"/>
              </a:ext>
            </a:extLst>
          </p:cNvPr>
          <p:cNvSpPr>
            <a:spLocks noGrp="1"/>
          </p:cNvSpPr>
          <p:nvPr>
            <p:ph type="title"/>
          </p:nvPr>
        </p:nvSpPr>
        <p:spPr>
          <a:xfrm>
            <a:off x="838200" y="228600"/>
            <a:ext cx="7200900" cy="655639"/>
          </a:xfrm>
        </p:spPr>
        <p:txBody>
          <a:bodyPr>
            <a:normAutofit/>
          </a:bodyPr>
          <a:lstStyle/>
          <a:p>
            <a:pPr algn="ctr"/>
            <a:r>
              <a:rPr lang="en-MY" sz="3200" dirty="0"/>
              <a:t>Strategy in Business</a:t>
            </a:r>
          </a:p>
        </p:txBody>
      </p:sp>
      <p:sp>
        <p:nvSpPr>
          <p:cNvPr id="3" name="Content Placeholder 2">
            <a:extLst>
              <a:ext uri="{FF2B5EF4-FFF2-40B4-BE49-F238E27FC236}">
                <a16:creationId xmlns="" xmlns:a16="http://schemas.microsoft.com/office/drawing/2014/main" id="{1ED69DA0-CD55-4F7B-8F74-A7AB26B20EDE}"/>
              </a:ext>
            </a:extLst>
          </p:cNvPr>
          <p:cNvSpPr>
            <a:spLocks noGrp="1"/>
          </p:cNvSpPr>
          <p:nvPr>
            <p:ph idx="1"/>
          </p:nvPr>
        </p:nvSpPr>
        <p:spPr>
          <a:xfrm>
            <a:off x="685800" y="1143001"/>
            <a:ext cx="8001000" cy="5044196"/>
          </a:xfrm>
        </p:spPr>
        <p:txBody>
          <a:bodyPr>
            <a:norm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 xmlns:p14="http://schemas.microsoft.com/office/powerpoint/2010/main" val="34421145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80091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AC7466-C09C-4353-9DC4-CE6EF5367690}"/>
              </a:ext>
            </a:extLst>
          </p:cNvPr>
          <p:cNvSpPr>
            <a:spLocks noGrp="1"/>
          </p:cNvSpPr>
          <p:nvPr>
            <p:ph type="title"/>
          </p:nvPr>
        </p:nvSpPr>
        <p:spPr>
          <a:xfrm>
            <a:off x="762000" y="228600"/>
            <a:ext cx="7200900" cy="835955"/>
          </a:xfrm>
        </p:spPr>
        <p:txBody>
          <a:bodyPr>
            <a:normAutofit/>
          </a:bodyPr>
          <a:lstStyle/>
          <a:p>
            <a:pPr algn="ctr"/>
            <a:r>
              <a:rPr lang="en-MY" sz="3200" dirty="0"/>
              <a:t>Strategic Planning</a:t>
            </a:r>
          </a:p>
        </p:txBody>
      </p:sp>
      <p:sp>
        <p:nvSpPr>
          <p:cNvPr id="3" name="Content Placeholder 2">
            <a:extLst>
              <a:ext uri="{FF2B5EF4-FFF2-40B4-BE49-F238E27FC236}">
                <a16:creationId xmlns="" xmlns:a16="http://schemas.microsoft.com/office/drawing/2014/main" id="{6234141C-394C-4199-B5B5-8D13CF060CC5}"/>
              </a:ext>
            </a:extLst>
          </p:cNvPr>
          <p:cNvSpPr>
            <a:spLocks noGrp="1"/>
          </p:cNvSpPr>
          <p:nvPr>
            <p:ph idx="1"/>
          </p:nvPr>
        </p:nvSpPr>
        <p:spPr>
          <a:xfrm>
            <a:off x="546956" y="1412776"/>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 xmlns:p14="http://schemas.microsoft.com/office/powerpoint/2010/main" val="21164136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352AD5-1256-4ED9-AAE6-0269C8471530}"/>
              </a:ext>
            </a:extLst>
          </p:cNvPr>
          <p:cNvSpPr>
            <a:spLocks noGrp="1"/>
          </p:cNvSpPr>
          <p:nvPr>
            <p:ph type="title"/>
          </p:nvPr>
        </p:nvSpPr>
        <p:spPr>
          <a:xfrm>
            <a:off x="1066800" y="228600"/>
            <a:ext cx="7200900" cy="808039"/>
          </a:xfrm>
        </p:spPr>
        <p:txBody>
          <a:bodyPr>
            <a:normAutofit/>
          </a:bodyPr>
          <a:lstStyle/>
          <a:p>
            <a:pPr algn="ctr"/>
            <a:r>
              <a:rPr lang="en-MY" sz="3200" dirty="0"/>
              <a:t>Strategic Planning</a:t>
            </a:r>
          </a:p>
        </p:txBody>
      </p:sp>
      <p:pic>
        <p:nvPicPr>
          <p:cNvPr id="5" name="Content Placeholder 4">
            <a:extLst>
              <a:ext uri="{FF2B5EF4-FFF2-40B4-BE49-F238E27FC236}">
                <a16:creationId xmlns="" xmlns:a16="http://schemas.microsoft.com/office/drawing/2014/main" id="{D1191DB0-7290-4266-83FC-750F12126DD6}"/>
              </a:ext>
            </a:extLst>
          </p:cNvPr>
          <p:cNvPicPr>
            <a:picLocks noGrp="1" noChangeAspect="1"/>
          </p:cNvPicPr>
          <p:nvPr>
            <p:ph idx="1"/>
          </p:nvPr>
        </p:nvPicPr>
        <p:blipFill>
          <a:blip r:embed="rId2"/>
          <a:stretch>
            <a:fillRect/>
          </a:stretch>
        </p:blipFill>
        <p:spPr>
          <a:xfrm>
            <a:off x="838200" y="1447800"/>
            <a:ext cx="7561769" cy="4476365"/>
          </a:xfrm>
        </p:spPr>
      </p:pic>
    </p:spTree>
    <p:extLst>
      <p:ext uri="{BB962C8B-B14F-4D97-AF65-F5344CB8AC3E}">
        <p14:creationId xmlns="" xmlns:p14="http://schemas.microsoft.com/office/powerpoint/2010/main" val="320827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 1</a:t>
            </a:r>
            <a:endParaRPr lang="en-US" dirty="0"/>
          </a:p>
        </p:txBody>
      </p:sp>
      <p:sp>
        <p:nvSpPr>
          <p:cNvPr id="3" name="Content Placeholder 2"/>
          <p:cNvSpPr>
            <a:spLocks noGrp="1"/>
          </p:cNvSpPr>
          <p:nvPr>
            <p:ph idx="1"/>
          </p:nvPr>
        </p:nvSpPr>
        <p:spPr>
          <a:xfrm>
            <a:off x="609600" y="1295400"/>
            <a:ext cx="8001000" cy="4572000"/>
          </a:xfrm>
        </p:spPr>
        <p:txBody>
          <a:bodyPr>
            <a:normAutofit/>
          </a:bodyPr>
          <a:lstStyle/>
          <a:p>
            <a:pPr>
              <a:buNone/>
            </a:pPr>
            <a:r>
              <a:rPr lang="en-US" dirty="0" smtClean="0"/>
              <a:t>The most important factor in the alignment of a compensation and benefits strategy with the human resource strategy is that</a:t>
            </a:r>
          </a:p>
          <a:p>
            <a:pPr>
              <a:buNone/>
            </a:pPr>
            <a:endParaRPr lang="en-US" dirty="0" smtClean="0"/>
          </a:p>
          <a:p>
            <a:pPr marL="514350" indent="-514350">
              <a:buFont typeface="+mj-lt"/>
              <a:buAutoNum type="alphaUcPeriod"/>
            </a:pPr>
            <a:r>
              <a:rPr lang="en-US" dirty="0" smtClean="0"/>
              <a:t>they each focus on the same objectives</a:t>
            </a:r>
          </a:p>
          <a:p>
            <a:pPr marL="514350" indent="-514350">
              <a:buFont typeface="+mj-lt"/>
              <a:buAutoNum type="alphaUcPeriod"/>
            </a:pPr>
            <a:r>
              <a:rPr lang="en-US" dirty="0" smtClean="0"/>
              <a:t>their budgets are integrated	</a:t>
            </a:r>
          </a:p>
          <a:p>
            <a:pPr marL="514350" indent="-514350">
              <a:buFont typeface="+mj-lt"/>
              <a:buAutoNum type="alphaUcPeriod"/>
            </a:pPr>
            <a:r>
              <a:rPr lang="en-US" dirty="0" smtClean="0"/>
              <a:t>they each have been approved by HR managers of the individual global subsidiaries</a:t>
            </a:r>
          </a:p>
          <a:p>
            <a:pPr marL="514350" indent="-514350">
              <a:buFont typeface="+mj-lt"/>
              <a:buAutoNum type="alphaUcPeriod"/>
            </a:pPr>
            <a:r>
              <a:rPr lang="en-US" dirty="0" smtClean="0"/>
              <a:t>their timelines are synchronized</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a:xfrm>
            <a:off x="838200" y="1295400"/>
            <a:ext cx="7315200" cy="4038600"/>
          </a:xfrm>
        </p:spPr>
        <p:txBody>
          <a:bodyPr/>
          <a:lstStyle/>
          <a:p>
            <a:r>
              <a:rPr lang="en-US" b="1" dirty="0" smtClean="0"/>
              <a:t>Option A</a:t>
            </a:r>
          </a:p>
          <a:p>
            <a:endParaRPr lang="en-US" dirty="0" smtClean="0"/>
          </a:p>
          <a:p>
            <a:r>
              <a:rPr lang="en-US" dirty="0" smtClean="0"/>
              <a:t>During the strategic planning process, HR management ensures that all the human resource implications are identified and fully considered. They must ensure that the  HR strategy is aligned with the organization’s strategy.</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A04FC-1385-4CE8-BCD4-2CD4A35B6D13}"/>
              </a:ext>
            </a:extLst>
          </p:cNvPr>
          <p:cNvSpPr>
            <a:spLocks noGrp="1"/>
          </p:cNvSpPr>
          <p:nvPr>
            <p:ph type="title"/>
          </p:nvPr>
        </p:nvSpPr>
        <p:spPr>
          <a:xfrm>
            <a:off x="647303" y="-171400"/>
            <a:ext cx="7200900" cy="1142385"/>
          </a:xfrm>
        </p:spPr>
        <p:txBody>
          <a:bodyPr>
            <a:normAutofit/>
          </a:bodyPr>
          <a:lstStyle/>
          <a:p>
            <a:pPr algn="ctr"/>
            <a:r>
              <a:rPr lang="en-MY" sz="3200" dirty="0"/>
              <a:t>Vision Statement</a:t>
            </a:r>
          </a:p>
        </p:txBody>
      </p:sp>
      <p:sp>
        <p:nvSpPr>
          <p:cNvPr id="3" name="Content Placeholder 2">
            <a:extLst>
              <a:ext uri="{FF2B5EF4-FFF2-40B4-BE49-F238E27FC236}">
                <a16:creationId xmlns="" xmlns:a16="http://schemas.microsoft.com/office/drawing/2014/main" id="{EDAA9638-DD1B-4CF1-A0A6-8E12D5AEB8B0}"/>
              </a:ext>
            </a:extLst>
          </p:cNvPr>
          <p:cNvSpPr>
            <a:spLocks noGrp="1"/>
          </p:cNvSpPr>
          <p:nvPr>
            <p:ph idx="1"/>
          </p:nvPr>
        </p:nvSpPr>
        <p:spPr>
          <a:xfrm>
            <a:off x="323528" y="1163637"/>
            <a:ext cx="8208912" cy="4785643"/>
          </a:xfrm>
        </p:spPr>
        <p:txBody>
          <a:bodyPr>
            <a:normAutofit fontScale="92500" lnSpcReduction="10000"/>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endParaRPr lang="en-US" sz="1800" dirty="0">
              <a:solidFill>
                <a:srgbClr val="202122"/>
              </a:solidFill>
            </a:endParaRP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 xmlns:p14="http://schemas.microsoft.com/office/powerpoint/2010/main" val="2122901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1F1EE-0F60-4F7A-BCC8-1477D4DD9D7D}"/>
              </a:ext>
            </a:extLst>
          </p:cNvPr>
          <p:cNvSpPr>
            <a:spLocks noGrp="1"/>
          </p:cNvSpPr>
          <p:nvPr>
            <p:ph type="title"/>
          </p:nvPr>
        </p:nvSpPr>
        <p:spPr>
          <a:xfrm>
            <a:off x="755576" y="228600"/>
            <a:ext cx="7200900" cy="808434"/>
          </a:xfrm>
        </p:spPr>
        <p:txBody>
          <a:bodyPr>
            <a:normAutofit/>
          </a:bodyPr>
          <a:lstStyle/>
          <a:p>
            <a:pPr algn="ctr"/>
            <a:r>
              <a:rPr lang="en-MY" sz="3200" dirty="0"/>
              <a:t>Examples of Vision Statement</a:t>
            </a:r>
          </a:p>
        </p:txBody>
      </p:sp>
      <p:sp>
        <p:nvSpPr>
          <p:cNvPr id="3" name="Content Placeholder 2">
            <a:extLst>
              <a:ext uri="{FF2B5EF4-FFF2-40B4-BE49-F238E27FC236}">
                <a16:creationId xmlns="" xmlns:a16="http://schemas.microsoft.com/office/drawing/2014/main" id="{BF082678-E104-42B9-B3A9-2830064499E7}"/>
              </a:ext>
            </a:extLst>
          </p:cNvPr>
          <p:cNvSpPr>
            <a:spLocks noGrp="1"/>
          </p:cNvSpPr>
          <p:nvPr>
            <p:ph idx="1"/>
          </p:nvPr>
        </p:nvSpPr>
        <p:spPr>
          <a:xfrm>
            <a:off x="539552" y="1412776"/>
            <a:ext cx="7920880" cy="4464496"/>
          </a:xfrm>
        </p:spPr>
        <p:txBody>
          <a:bodyPr>
            <a:normAutofit lnSpcReduction="10000"/>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 xmlns:p14="http://schemas.microsoft.com/office/powerpoint/2010/main" val="332723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43ABF5-9E35-4CBB-98B7-F448C5EB1E58}"/>
              </a:ext>
            </a:extLst>
          </p:cNvPr>
          <p:cNvSpPr>
            <a:spLocks noGrp="1"/>
          </p:cNvSpPr>
          <p:nvPr>
            <p:ph type="title"/>
          </p:nvPr>
        </p:nvSpPr>
        <p:spPr>
          <a:xfrm>
            <a:off x="685800" y="228600"/>
            <a:ext cx="7200900" cy="814393"/>
          </a:xfrm>
        </p:spPr>
        <p:txBody>
          <a:bodyPr>
            <a:normAutofit/>
          </a:bodyPr>
          <a:lstStyle/>
          <a:p>
            <a:pPr algn="ctr"/>
            <a:r>
              <a:rPr lang="en-MY" sz="3200" dirty="0"/>
              <a:t>Mission Statement</a:t>
            </a:r>
          </a:p>
        </p:txBody>
      </p:sp>
      <p:sp>
        <p:nvSpPr>
          <p:cNvPr id="3" name="Content Placeholder 2">
            <a:extLst>
              <a:ext uri="{FF2B5EF4-FFF2-40B4-BE49-F238E27FC236}">
                <a16:creationId xmlns="" xmlns:a16="http://schemas.microsoft.com/office/drawing/2014/main" id="{2C42646B-8D92-41B5-965E-EEEB5B7FF808}"/>
              </a:ext>
            </a:extLst>
          </p:cNvPr>
          <p:cNvSpPr>
            <a:spLocks noGrp="1"/>
          </p:cNvSpPr>
          <p:nvPr>
            <p:ph idx="1"/>
          </p:nvPr>
        </p:nvSpPr>
        <p:spPr>
          <a:xfrm>
            <a:off x="467544" y="1268760"/>
            <a:ext cx="8280920" cy="4530725"/>
          </a:xfrm>
        </p:spPr>
        <p:txBody>
          <a:bodyPr>
            <a:normAutofit fontScale="92500"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 xmlns:p14="http://schemas.microsoft.com/office/powerpoint/2010/main" val="15343479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C1546-0CF3-4B1E-95F8-6A5C7BC2D56C}"/>
              </a:ext>
            </a:extLst>
          </p:cNvPr>
          <p:cNvSpPr>
            <a:spLocks noGrp="1"/>
          </p:cNvSpPr>
          <p:nvPr>
            <p:ph type="title"/>
          </p:nvPr>
        </p:nvSpPr>
        <p:spPr>
          <a:xfrm>
            <a:off x="755576" y="304800"/>
            <a:ext cx="7200900" cy="761999"/>
          </a:xfrm>
        </p:spPr>
        <p:txBody>
          <a:bodyPr>
            <a:normAutofit/>
          </a:bodyPr>
          <a:lstStyle/>
          <a:p>
            <a:pPr algn="ctr"/>
            <a:r>
              <a:rPr lang="en-MY" sz="3200" dirty="0"/>
              <a:t>Examples of Mission Statement</a:t>
            </a:r>
          </a:p>
        </p:txBody>
      </p:sp>
      <p:sp>
        <p:nvSpPr>
          <p:cNvPr id="3" name="Content Placeholder 2">
            <a:extLst>
              <a:ext uri="{FF2B5EF4-FFF2-40B4-BE49-F238E27FC236}">
                <a16:creationId xmlns="" xmlns:a16="http://schemas.microsoft.com/office/drawing/2014/main" id="{BF0FE4EE-62EB-49D4-9439-979C7F023AF5}"/>
              </a:ext>
            </a:extLst>
          </p:cNvPr>
          <p:cNvSpPr>
            <a:spLocks noGrp="1"/>
          </p:cNvSpPr>
          <p:nvPr>
            <p:ph idx="1"/>
          </p:nvPr>
        </p:nvSpPr>
        <p:spPr>
          <a:xfrm>
            <a:off x="611560" y="1340768"/>
            <a:ext cx="7922840" cy="4679032"/>
          </a:xfrm>
        </p:spPr>
        <p:txBody>
          <a:bodyPr>
            <a:normAutofit/>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 xmlns:p14="http://schemas.microsoft.com/office/powerpoint/2010/main" val="3777477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3BD61-B39B-46E4-95BA-9CB314E41893}"/>
              </a:ext>
            </a:extLst>
          </p:cNvPr>
          <p:cNvSpPr>
            <a:spLocks noGrp="1"/>
          </p:cNvSpPr>
          <p:nvPr>
            <p:ph type="title"/>
          </p:nvPr>
        </p:nvSpPr>
        <p:spPr>
          <a:xfrm>
            <a:off x="990600" y="228600"/>
            <a:ext cx="7200900" cy="655639"/>
          </a:xfrm>
        </p:spPr>
        <p:txBody>
          <a:bodyPr>
            <a:normAutofit/>
          </a:bodyPr>
          <a:lstStyle/>
          <a:p>
            <a:pPr algn="ctr"/>
            <a:r>
              <a:rPr lang="en-MY" sz="3200" dirty="0"/>
              <a:t>Differences in terms</a:t>
            </a:r>
          </a:p>
        </p:txBody>
      </p:sp>
      <p:pic>
        <p:nvPicPr>
          <p:cNvPr id="5" name="Picture 4">
            <a:extLst>
              <a:ext uri="{FF2B5EF4-FFF2-40B4-BE49-F238E27FC236}">
                <a16:creationId xmlns="" xmlns:a16="http://schemas.microsoft.com/office/drawing/2014/main" id="{ED0E4172-4F37-4EC0-BA65-83EA93521219}"/>
              </a:ext>
            </a:extLst>
          </p:cNvPr>
          <p:cNvPicPr>
            <a:picLocks noChangeAspect="1"/>
          </p:cNvPicPr>
          <p:nvPr/>
        </p:nvPicPr>
        <p:blipFill>
          <a:blip r:embed="rId2"/>
          <a:stretch>
            <a:fillRect/>
          </a:stretch>
        </p:blipFill>
        <p:spPr>
          <a:xfrm>
            <a:off x="4085736" y="1676401"/>
            <a:ext cx="4975546" cy="3810000"/>
          </a:xfrm>
          <a:prstGeom prst="rect">
            <a:avLst/>
          </a:prstGeom>
        </p:spPr>
      </p:pic>
      <p:pic>
        <p:nvPicPr>
          <p:cNvPr id="7" name="Picture 6">
            <a:extLst>
              <a:ext uri="{FF2B5EF4-FFF2-40B4-BE49-F238E27FC236}">
                <a16:creationId xmlns="" xmlns:a16="http://schemas.microsoft.com/office/drawing/2014/main" id="{658784EE-C75F-4B71-85F7-187EEE4CC232}"/>
              </a:ext>
            </a:extLst>
          </p:cNvPr>
          <p:cNvPicPr>
            <a:picLocks noChangeAspect="1"/>
          </p:cNvPicPr>
          <p:nvPr/>
        </p:nvPicPr>
        <p:blipFill>
          <a:blip r:embed="rId3"/>
          <a:stretch>
            <a:fillRect/>
          </a:stretch>
        </p:blipFill>
        <p:spPr>
          <a:xfrm>
            <a:off x="762000" y="1295400"/>
            <a:ext cx="3371850" cy="4400550"/>
          </a:xfrm>
          <a:prstGeom prst="rect">
            <a:avLst/>
          </a:prstGeom>
        </p:spPr>
      </p:pic>
    </p:spTree>
    <p:extLst>
      <p:ext uri="{BB962C8B-B14F-4D97-AF65-F5344CB8AC3E}">
        <p14:creationId xmlns="" xmlns:p14="http://schemas.microsoft.com/office/powerpoint/2010/main" val="321527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C4591A-1B64-479E-A0A6-EEBE98AADC59}"/>
              </a:ext>
            </a:extLst>
          </p:cNvPr>
          <p:cNvSpPr>
            <a:spLocks noGrp="1"/>
          </p:cNvSpPr>
          <p:nvPr>
            <p:ph type="title"/>
          </p:nvPr>
        </p:nvSpPr>
        <p:spPr>
          <a:xfrm>
            <a:off x="990600" y="381000"/>
            <a:ext cx="7200900" cy="655639"/>
          </a:xfrm>
        </p:spPr>
        <p:txBody>
          <a:bodyPr>
            <a:normAutofit/>
          </a:bodyPr>
          <a:lstStyle/>
          <a:p>
            <a:pPr algn="ctr"/>
            <a:r>
              <a:rPr lang="en-MY" sz="3200" dirty="0"/>
              <a:t>Values Statement</a:t>
            </a:r>
          </a:p>
        </p:txBody>
      </p:sp>
      <p:sp>
        <p:nvSpPr>
          <p:cNvPr id="3" name="Content Placeholder 2">
            <a:extLst>
              <a:ext uri="{FF2B5EF4-FFF2-40B4-BE49-F238E27FC236}">
                <a16:creationId xmlns="" xmlns:a16="http://schemas.microsoft.com/office/drawing/2014/main" id="{2AB61FD1-DCA0-4720-AA66-02635F70C23A}"/>
              </a:ext>
            </a:extLst>
          </p:cNvPr>
          <p:cNvSpPr>
            <a:spLocks noGrp="1"/>
          </p:cNvSpPr>
          <p:nvPr>
            <p:ph idx="1"/>
          </p:nvPr>
        </p:nvSpPr>
        <p:spPr>
          <a:xfrm>
            <a:off x="762000" y="1371600"/>
            <a:ext cx="7696200" cy="4572000"/>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 xmlns:p14="http://schemas.microsoft.com/office/powerpoint/2010/main" val="2247925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65FE7-1606-4B56-A8FB-B1FF9EA8423E}"/>
              </a:ext>
            </a:extLst>
          </p:cNvPr>
          <p:cNvSpPr>
            <a:spLocks noGrp="1"/>
          </p:cNvSpPr>
          <p:nvPr>
            <p:ph type="title"/>
          </p:nvPr>
        </p:nvSpPr>
        <p:spPr>
          <a:xfrm>
            <a:off x="838200" y="228600"/>
            <a:ext cx="7200900" cy="655639"/>
          </a:xfrm>
        </p:spPr>
        <p:txBody>
          <a:bodyPr>
            <a:normAutofit/>
          </a:bodyPr>
          <a:lstStyle/>
          <a:p>
            <a:pPr algn="ctr"/>
            <a:r>
              <a:rPr lang="en-MY" sz="3200" dirty="0"/>
              <a:t>Value Statement</a:t>
            </a:r>
          </a:p>
        </p:txBody>
      </p:sp>
      <p:sp>
        <p:nvSpPr>
          <p:cNvPr id="3" name="Content Placeholder 2">
            <a:extLst>
              <a:ext uri="{FF2B5EF4-FFF2-40B4-BE49-F238E27FC236}">
                <a16:creationId xmlns="" xmlns:a16="http://schemas.microsoft.com/office/drawing/2014/main" id="{077B7A4D-B854-441A-9C50-31E1BCF0F426}"/>
              </a:ext>
            </a:extLst>
          </p:cNvPr>
          <p:cNvSpPr>
            <a:spLocks noGrp="1"/>
          </p:cNvSpPr>
          <p:nvPr>
            <p:ph idx="1"/>
          </p:nvPr>
        </p:nvSpPr>
        <p:spPr>
          <a:xfrm>
            <a:off x="533400" y="1143000"/>
            <a:ext cx="7772400" cy="5029200"/>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r>
              <a:rPr lang="en-MY" sz="2800" dirty="0" smtClean="0"/>
              <a:t>?</a:t>
            </a:r>
          </a:p>
          <a:p>
            <a:pPr>
              <a:buNone/>
            </a:pPr>
            <a:endParaRPr lang="en-MY" sz="2800" dirty="0"/>
          </a:p>
          <a:p>
            <a:endParaRPr lang="en-MY" sz="100" dirty="0"/>
          </a:p>
          <a:p>
            <a:pPr marL="0" indent="0">
              <a:buNone/>
            </a:pPr>
            <a:r>
              <a:rPr lang="en-MY" sz="2800" dirty="0"/>
              <a:t>In conjunction with a values statement, a code of ethics puts those values into practice.</a:t>
            </a:r>
          </a:p>
        </p:txBody>
      </p:sp>
    </p:spTree>
    <p:extLst>
      <p:ext uri="{BB962C8B-B14F-4D97-AF65-F5344CB8AC3E}">
        <p14:creationId xmlns="" xmlns:p14="http://schemas.microsoft.com/office/powerpoint/2010/main" val="2496530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6867C-E491-4557-86B0-7257B3964211}"/>
              </a:ext>
            </a:extLst>
          </p:cNvPr>
          <p:cNvSpPr>
            <a:spLocks noGrp="1"/>
          </p:cNvSpPr>
          <p:nvPr>
            <p:ph type="title"/>
          </p:nvPr>
        </p:nvSpPr>
        <p:spPr>
          <a:xfrm>
            <a:off x="914400" y="304800"/>
            <a:ext cx="7200900" cy="655639"/>
          </a:xfrm>
        </p:spPr>
        <p:txBody>
          <a:bodyPr>
            <a:normAutofit/>
          </a:bodyPr>
          <a:lstStyle/>
          <a:p>
            <a:pPr algn="ctr"/>
            <a:r>
              <a:rPr lang="en-MY" sz="3200" dirty="0"/>
              <a:t>Example of Value Statement</a:t>
            </a:r>
          </a:p>
        </p:txBody>
      </p:sp>
      <p:sp>
        <p:nvSpPr>
          <p:cNvPr id="3" name="Content Placeholder 2">
            <a:extLst>
              <a:ext uri="{FF2B5EF4-FFF2-40B4-BE49-F238E27FC236}">
                <a16:creationId xmlns="" xmlns:a16="http://schemas.microsoft.com/office/drawing/2014/main" id="{65186A5B-3230-4318-8B2A-2D3E75A995C0}"/>
              </a:ext>
            </a:extLst>
          </p:cNvPr>
          <p:cNvSpPr>
            <a:spLocks noGrp="1"/>
          </p:cNvSpPr>
          <p:nvPr>
            <p:ph idx="1"/>
          </p:nvPr>
        </p:nvSpPr>
        <p:spPr>
          <a:xfrm>
            <a:off x="685800" y="1295400"/>
            <a:ext cx="7486650" cy="4724401"/>
          </a:xfrm>
        </p:spPr>
        <p:txBody>
          <a:bodyPr>
            <a:normAutofit lnSpcReduction="10000"/>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 xmlns:p14="http://schemas.microsoft.com/office/powerpoint/2010/main" val="37685021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1CE744-88E9-4012-847F-636B17E54AF7}"/>
              </a:ext>
            </a:extLst>
          </p:cNvPr>
          <p:cNvSpPr>
            <a:spLocks noGrp="1"/>
          </p:cNvSpPr>
          <p:nvPr>
            <p:ph type="title"/>
          </p:nvPr>
        </p:nvSpPr>
        <p:spPr>
          <a:xfrm>
            <a:off x="990600" y="228600"/>
            <a:ext cx="7200900" cy="731839"/>
          </a:xfrm>
        </p:spPr>
        <p:txBody>
          <a:bodyPr>
            <a:normAutofit/>
          </a:bodyPr>
          <a:lstStyle/>
          <a:p>
            <a:pPr algn="ctr"/>
            <a:r>
              <a:rPr lang="en-MY" sz="3200" dirty="0"/>
              <a:t>Different Terms</a:t>
            </a:r>
          </a:p>
        </p:txBody>
      </p:sp>
      <p:pic>
        <p:nvPicPr>
          <p:cNvPr id="5" name="Picture 4">
            <a:extLst>
              <a:ext uri="{FF2B5EF4-FFF2-40B4-BE49-F238E27FC236}">
                <a16:creationId xmlns="" xmlns:a16="http://schemas.microsoft.com/office/drawing/2014/main" id="{F20D6152-08B2-46AE-9779-703032F8AECD}"/>
              </a:ext>
            </a:extLst>
          </p:cNvPr>
          <p:cNvPicPr>
            <a:picLocks noChangeAspect="1"/>
          </p:cNvPicPr>
          <p:nvPr/>
        </p:nvPicPr>
        <p:blipFill>
          <a:blip r:embed="rId2"/>
          <a:stretch>
            <a:fillRect/>
          </a:stretch>
        </p:blipFill>
        <p:spPr>
          <a:xfrm>
            <a:off x="2133600" y="1295400"/>
            <a:ext cx="5040560" cy="4672252"/>
          </a:xfrm>
          <a:prstGeom prst="rect">
            <a:avLst/>
          </a:prstGeom>
        </p:spPr>
      </p:pic>
    </p:spTree>
    <p:extLst>
      <p:ext uri="{BB962C8B-B14F-4D97-AF65-F5344CB8AC3E}">
        <p14:creationId xmlns="" xmlns:p14="http://schemas.microsoft.com/office/powerpoint/2010/main" val="3705387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B1D2A0-25FC-4CEA-86C5-00B7A414013F}"/>
              </a:ext>
            </a:extLst>
          </p:cNvPr>
          <p:cNvSpPr>
            <a:spLocks noGrp="1"/>
          </p:cNvSpPr>
          <p:nvPr>
            <p:ph type="title"/>
          </p:nvPr>
        </p:nvSpPr>
        <p:spPr>
          <a:xfrm>
            <a:off x="914400" y="304800"/>
            <a:ext cx="7200900" cy="655639"/>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 xmlns:a16="http://schemas.microsoft.com/office/drawing/2014/main" id="{1FA89B29-EEAC-4E8B-BBE8-BFCC0C143CC1}"/>
              </a:ext>
            </a:extLst>
          </p:cNvPr>
          <p:cNvSpPr>
            <a:spLocks noGrp="1"/>
          </p:cNvSpPr>
          <p:nvPr>
            <p:ph idx="1"/>
          </p:nvPr>
        </p:nvSpPr>
        <p:spPr>
          <a:xfrm>
            <a:off x="685800" y="1295400"/>
            <a:ext cx="7924800" cy="4495801"/>
          </a:xfrm>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400" dirty="0"/>
          </a:p>
        </p:txBody>
      </p:sp>
    </p:spTree>
    <p:extLst>
      <p:ext uri="{BB962C8B-B14F-4D97-AF65-F5344CB8AC3E}">
        <p14:creationId xmlns="" xmlns:p14="http://schemas.microsoft.com/office/powerpoint/2010/main" val="548877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51D0C2-B679-4A23-B3A8-6DE42B968BF9}"/>
              </a:ext>
            </a:extLst>
          </p:cNvPr>
          <p:cNvSpPr>
            <a:spLocks noGrp="1"/>
          </p:cNvSpPr>
          <p:nvPr>
            <p:ph type="title"/>
          </p:nvPr>
        </p:nvSpPr>
        <p:spPr>
          <a:xfrm>
            <a:off x="914400" y="304800"/>
            <a:ext cx="7200900" cy="655639"/>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 xmlns:a16="http://schemas.microsoft.com/office/drawing/2014/main" id="{3EC25FB4-F639-485A-BDDF-F1AE83A37A1B}"/>
              </a:ext>
            </a:extLst>
          </p:cNvPr>
          <p:cNvSpPr>
            <a:spLocks noGrp="1"/>
          </p:cNvSpPr>
          <p:nvPr>
            <p:ph idx="1"/>
          </p:nvPr>
        </p:nvSpPr>
        <p:spPr>
          <a:xfrm>
            <a:off x="914400" y="1219200"/>
            <a:ext cx="7200900" cy="3809999"/>
          </a:xfrm>
        </p:spPr>
        <p:txBody>
          <a:bodyPr>
            <a:normAutofit/>
          </a:bodyPr>
          <a:lstStyle/>
          <a:p>
            <a:r>
              <a:rPr lang="en-MY" sz="2800" dirty="0"/>
              <a:t>Option B</a:t>
            </a:r>
          </a:p>
          <a:p>
            <a:endParaRPr lang="en-MY" sz="2400" dirty="0"/>
          </a:p>
          <a:p>
            <a:pPr marL="0" indent="0">
              <a:buNone/>
            </a:pPr>
            <a:r>
              <a:rPr lang="en-MY" sz="2400" dirty="0"/>
              <a:t>Mission statement is a formal, written document that defines the organization’s purpose in society. In that, there is no timeframe for mission with an organization</a:t>
            </a:r>
          </a:p>
        </p:txBody>
      </p:sp>
    </p:spTree>
    <p:extLst>
      <p:ext uri="{BB962C8B-B14F-4D97-AF65-F5344CB8AC3E}">
        <p14:creationId xmlns="" xmlns:p14="http://schemas.microsoft.com/office/powerpoint/2010/main" val="356039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2760</TotalTime>
  <Words>3870</Words>
  <Application>Microsoft Office PowerPoint</Application>
  <PresentationFormat>On-screen Show (4:3)</PresentationFormat>
  <Paragraphs>296</Paragraphs>
  <Slides>70</Slides>
  <Notes>7</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Diamond Grid 16x9</vt:lpstr>
      <vt:lpstr>BUSINESS LEADERSHIP - IV</vt:lpstr>
      <vt:lpstr>Slide 2</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21</vt:lpstr>
      <vt:lpstr>Cameron &amp; Quinn Organisational Culture Model</vt:lpstr>
      <vt:lpstr>Cameron &amp; Quinn Organisational Culture Model</vt:lpstr>
      <vt:lpstr>Slide 24</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36</vt:lpstr>
      <vt:lpstr>High vs Low Context Culture</vt:lpstr>
      <vt:lpstr>High context Culture</vt:lpstr>
      <vt:lpstr>Low context Culture</vt:lpstr>
      <vt:lpstr>Question # </vt:lpstr>
      <vt:lpstr>Answer # </vt:lpstr>
      <vt:lpstr>Slide 42</vt:lpstr>
      <vt:lpstr>Corporate governance</vt:lpstr>
      <vt:lpstr>Corporate Governance</vt:lpstr>
      <vt:lpstr>Corporate Governance</vt:lpstr>
      <vt:lpstr>Principles of Corporate Governance</vt:lpstr>
      <vt:lpstr>Principles of Corporate Governance</vt:lpstr>
      <vt:lpstr>Models of Corporate Governance</vt:lpstr>
      <vt:lpstr>Models of Corporate Governance</vt:lpstr>
      <vt:lpstr>Slide 50</vt:lpstr>
      <vt:lpstr>Strategy</vt:lpstr>
      <vt:lpstr>Tactics</vt:lpstr>
      <vt:lpstr>Strategy in Business</vt:lpstr>
      <vt:lpstr>Slide 54</vt:lpstr>
      <vt:lpstr>Strategic Planning</vt:lpstr>
      <vt:lpstr>Strategic Planning</vt:lpstr>
      <vt:lpstr>Question # 1</vt:lpstr>
      <vt:lpstr>Answer # 1</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2</vt:lpstr>
      <vt:lpstr>Answer # 2</vt:lpstr>
      <vt:lpstr>Slide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122</cp:revision>
  <cp:lastPrinted>1601-01-01T00:00:00Z</cp:lastPrinted>
  <dcterms:created xsi:type="dcterms:W3CDTF">2020-07-09T15:12:46Z</dcterms:created>
  <dcterms:modified xsi:type="dcterms:W3CDTF">2023-06-24T16:17:24Z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