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5"/>
  </p:notesMasterIdLst>
  <p:handoutMasterIdLst>
    <p:handoutMasterId r:id="rId46"/>
  </p:handoutMasterIdLst>
  <p:sldIdLst>
    <p:sldId id="256" r:id="rId2"/>
    <p:sldId id="372" r:id="rId3"/>
    <p:sldId id="266" r:id="rId4"/>
    <p:sldId id="373" r:id="rId5"/>
    <p:sldId id="277" r:id="rId6"/>
    <p:sldId id="265" r:id="rId7"/>
    <p:sldId id="348" r:id="rId8"/>
    <p:sldId id="374" r:id="rId9"/>
    <p:sldId id="349" r:id="rId10"/>
    <p:sldId id="258" r:id="rId11"/>
    <p:sldId id="261" r:id="rId12"/>
    <p:sldId id="268" r:id="rId13"/>
    <p:sldId id="262" r:id="rId14"/>
    <p:sldId id="278" r:id="rId15"/>
    <p:sldId id="280" r:id="rId16"/>
    <p:sldId id="260" r:id="rId17"/>
    <p:sldId id="375" r:id="rId18"/>
    <p:sldId id="354" r:id="rId19"/>
    <p:sldId id="259" r:id="rId20"/>
    <p:sldId id="350" r:id="rId21"/>
    <p:sldId id="355" r:id="rId22"/>
    <p:sldId id="351" r:id="rId23"/>
    <p:sldId id="352" r:id="rId24"/>
    <p:sldId id="376" r:id="rId25"/>
    <p:sldId id="364" r:id="rId26"/>
    <p:sldId id="365" r:id="rId27"/>
    <p:sldId id="377" r:id="rId28"/>
    <p:sldId id="366" r:id="rId29"/>
    <p:sldId id="367" r:id="rId30"/>
    <p:sldId id="368" r:id="rId31"/>
    <p:sldId id="378" r:id="rId32"/>
    <p:sldId id="357" r:id="rId33"/>
    <p:sldId id="353" r:id="rId34"/>
    <p:sldId id="358" r:id="rId35"/>
    <p:sldId id="359" r:id="rId36"/>
    <p:sldId id="360" r:id="rId37"/>
    <p:sldId id="361" r:id="rId38"/>
    <p:sldId id="362" r:id="rId39"/>
    <p:sldId id="363" r:id="rId40"/>
    <p:sldId id="356" r:id="rId41"/>
    <p:sldId id="379" r:id="rId42"/>
    <p:sldId id="380" r:id="rId43"/>
    <p:sldId id="276" r:id="rId4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4649403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089829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72328246"/>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7778507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84620585"/>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0095765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2290</TotalTime>
  <Words>1930</Words>
  <Application>Microsoft Office PowerPoint</Application>
  <PresentationFormat>On-screen Show (4:3)</PresentationFormat>
  <Paragraphs>219</Paragraphs>
  <Slides>43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Times New Roman</vt:lpstr>
      <vt:lpstr>Wingdings</vt:lpstr>
      <vt:lpstr>Office Theme</vt:lpstr>
      <vt:lpstr>BUSINESS LEADERSHIP - IV</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Different Terms</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PowerPoint Presentation</vt:lpstr>
      <vt:lpstr>Strategy Choices</vt:lpstr>
      <vt:lpstr>Corporate Strategy</vt:lpstr>
      <vt:lpstr>Corporate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84</cp:revision>
  <cp:lastPrinted>1601-01-01T00:00:00Z</cp:lastPrinted>
  <dcterms:created xsi:type="dcterms:W3CDTF">2020-07-09T15:12:46Z</dcterms:created>
  <dcterms:modified xsi:type="dcterms:W3CDTF">2021-04-03T04:26:46Z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