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3"/>
  </p:notesMasterIdLst>
  <p:handoutMasterIdLst>
    <p:handoutMasterId r:id="rId24"/>
  </p:handoutMasterIdLst>
  <p:sldIdLst>
    <p:sldId id="256" r:id="rId2"/>
    <p:sldId id="391" r:id="rId3"/>
    <p:sldId id="260" r:id="rId4"/>
    <p:sldId id="261" r:id="rId5"/>
    <p:sldId id="330" r:id="rId6"/>
    <p:sldId id="331" r:id="rId7"/>
    <p:sldId id="332" r:id="rId8"/>
    <p:sldId id="333" r:id="rId9"/>
    <p:sldId id="334" r:id="rId10"/>
    <p:sldId id="335" r:id="rId11"/>
    <p:sldId id="336" r:id="rId12"/>
    <p:sldId id="393" r:id="rId13"/>
    <p:sldId id="339" r:id="rId14"/>
    <p:sldId id="340" r:id="rId15"/>
    <p:sldId id="341" r:id="rId16"/>
    <p:sldId id="394" r:id="rId17"/>
    <p:sldId id="342" r:id="rId18"/>
    <p:sldId id="347" r:id="rId19"/>
    <p:sldId id="348" r:id="rId20"/>
    <p:sldId id="349" r:id="rId21"/>
    <p:sldId id="276" r:id="rId2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Cultural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DA2E61D6-A7E5-4FE7-BE9E-A919421BC4E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8E64B9C2-49B9-4BA6-87CA-329FC02FDD8A}" type="parTrans" cxnId="{414A7375-76B3-4E17-B4F3-C19AB587DB58}">
      <dgm:prSet/>
      <dgm:spPr/>
    </dgm:pt>
    <dgm:pt modelId="{F07D9459-D20D-4348-A97F-6D9277E1A8D5}" type="sibTrans" cxnId="{414A7375-76B3-4E17-B4F3-C19AB587DB58}">
      <dgm:prSet/>
      <dgm:spPr/>
    </dgm:pt>
    <dgm:pt modelId="{CC8763B3-4621-4666-B669-3C5BA2A30DBE}" type="pres">
      <dgm:prSet presAssocID="{703D4D02-5513-427D-B6E9-B2E187EE0C3A}" presName="linear" presStyleCnt="0">
        <dgm:presLayoutVars>
          <dgm:animLvl val="lvl"/>
          <dgm:resizeHandles val="exact"/>
        </dgm:presLayoutVars>
      </dgm:prSet>
      <dgm:spPr/>
    </dgm:pt>
    <dgm:pt modelId="{401E888D-ADD7-4E04-8F4F-BE31B5B3ACF3}" type="pres">
      <dgm:prSet presAssocID="{69BD61AE-1E10-401F-9595-1097457E33C7}" presName="parentText" presStyleLbl="node1" presStyleIdx="0" presStyleCnt="3">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1" presStyleCnt="3">
        <dgm:presLayoutVars>
          <dgm:chMax val="0"/>
          <dgm:bulletEnabled val="1"/>
        </dgm:presLayoutVars>
      </dgm:prSet>
      <dgm:spPr/>
    </dgm:pt>
    <dgm:pt modelId="{BB3EE818-350B-4189-A274-CE61D41BF33E}" type="pres">
      <dgm:prSet presAssocID="{C23BDBEE-399D-4121-9374-3755477B8443}" presName="spacer" presStyleCnt="0"/>
      <dgm:spPr/>
    </dgm:pt>
    <dgm:pt modelId="{550A3FAF-0AD8-40DF-955B-A3DDC47DD90B}" type="pres">
      <dgm:prSet presAssocID="{DA2E61D6-A7E5-4FE7-BE9E-A919421BC4EE}" presName="parentText" presStyleLbl="node1" presStyleIdx="2" presStyleCnt="3">
        <dgm:presLayoutVars>
          <dgm:chMax val="0"/>
          <dgm:bulletEnabled val="1"/>
        </dgm:presLayoutVars>
      </dgm:prSet>
      <dgm:spPr/>
    </dgm:pt>
  </dgm:ptLst>
  <dgm:cxnLst>
    <dgm:cxn modelId="{08670A16-24F5-43FE-908E-7ACFEA5E104A}" srcId="{703D4D02-5513-427D-B6E9-B2E187EE0C3A}" destId="{D27CD70E-DFBB-4221-9DFB-1B5A6662F39F}" srcOrd="1" destOrd="0" parTransId="{F8254E23-CFB3-49E4-BC97-B30A865DDA26}" sibTransId="{C23BDBEE-399D-4121-9374-3755477B8443}"/>
    <dgm:cxn modelId="{61541A32-888F-4077-8CA0-C01C5CE2FD31}" srcId="{703D4D02-5513-427D-B6E9-B2E187EE0C3A}" destId="{69BD61AE-1E10-401F-9595-1097457E33C7}" srcOrd="0" destOrd="0" parTransId="{98B399C3-5F77-4CA8-B599-B56E37F0BECD}" sibTransId="{71EC67D1-ECF5-4EF6-B097-704AE310B9FB}"/>
    <dgm:cxn modelId="{414A7375-76B3-4E17-B4F3-C19AB587DB58}" srcId="{703D4D02-5513-427D-B6E9-B2E187EE0C3A}" destId="{DA2E61D6-A7E5-4FE7-BE9E-A919421BC4EE}" srcOrd="2" destOrd="0" parTransId="{8E64B9C2-49B9-4BA6-87CA-329FC02FDD8A}" sibTransId="{F07D9459-D20D-4348-A97F-6D9277E1A8D5}"/>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6564FC6-459A-4E85-9529-6A5F4C5D9330}" type="presOf" srcId="{DA2E61D6-A7E5-4FE7-BE9E-A919421BC4EE}" destId="{550A3FAF-0AD8-40DF-955B-A3DDC47DD90B}" srcOrd="0" destOrd="0" presId="urn:microsoft.com/office/officeart/2005/8/layout/vList2"/>
    <dgm:cxn modelId="{0A100F36-0505-46FB-9ADF-4C5C2ACD6B35}" type="presParOf" srcId="{CC8763B3-4621-4666-B669-3C5BA2A30DBE}" destId="{401E888D-ADD7-4E04-8F4F-BE31B5B3ACF3}" srcOrd="0" destOrd="0" presId="urn:microsoft.com/office/officeart/2005/8/layout/vList2"/>
    <dgm:cxn modelId="{2106F83E-2C84-49D6-8AAA-187E098F91C3}" type="presParOf" srcId="{CC8763B3-4621-4666-B669-3C5BA2A30DBE}" destId="{3D98E15D-9BAC-402C-AD03-780F149FDDBD}" srcOrd="1" destOrd="0" presId="urn:microsoft.com/office/officeart/2005/8/layout/vList2"/>
    <dgm:cxn modelId="{18B0C690-EF83-4A02-8910-371FE0509A01}" type="presParOf" srcId="{CC8763B3-4621-4666-B669-3C5BA2A30DBE}" destId="{BAF84493-57B1-45CA-968B-333D00BDD5BF}" srcOrd="2" destOrd="0" presId="urn:microsoft.com/office/officeart/2005/8/layout/vList2"/>
    <dgm:cxn modelId="{F88ECA62-8C9F-4AAC-B8C7-1E4F0846D3C5}" type="presParOf" srcId="{CC8763B3-4621-4666-B669-3C5BA2A30DBE}" destId="{BB3EE818-350B-4189-A274-CE61D41BF33E}" srcOrd="3" destOrd="0" presId="urn:microsoft.com/office/officeart/2005/8/layout/vList2"/>
    <dgm:cxn modelId="{39A297BF-AD1E-47BF-B18C-917339AA3A4D}" type="presParOf" srcId="{CC8763B3-4621-4666-B669-3C5BA2A30DBE}" destId="{550A3FAF-0AD8-40DF-955B-A3DDC47DD90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Cultural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DA2E61D6-A7E5-4FE7-BE9E-A919421BC4E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8E64B9C2-49B9-4BA6-87CA-329FC02FDD8A}" type="parTrans" cxnId="{414A7375-76B3-4E17-B4F3-C19AB587DB58}">
      <dgm:prSet/>
      <dgm:spPr/>
      <dgm:t>
        <a:bodyPr/>
        <a:lstStyle/>
        <a:p>
          <a:endParaRPr lang="en-MY"/>
        </a:p>
      </dgm:t>
    </dgm:pt>
    <dgm:pt modelId="{F07D9459-D20D-4348-A97F-6D9277E1A8D5}" type="sibTrans" cxnId="{414A7375-76B3-4E17-B4F3-C19AB587DB5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01E888D-ADD7-4E04-8F4F-BE31B5B3ACF3}" type="pres">
      <dgm:prSet presAssocID="{69BD61AE-1E10-401F-9595-1097457E33C7}" presName="parentText" presStyleLbl="node1" presStyleIdx="0" presStyleCnt="3">
        <dgm:presLayoutVars>
          <dgm:chMax val="0"/>
          <dgm:bulletEnabled val="1"/>
        </dgm:presLayoutVars>
      </dgm:prSet>
      <dgm:spPr>
        <a:xfrm>
          <a:off x="0" y="829026"/>
          <a:ext cx="7844408" cy="121680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1" presStyleCnt="3">
        <dgm:presLayoutVars>
          <dgm:chMax val="0"/>
          <dgm:bulletEnabled val="1"/>
        </dgm:presLayoutVars>
      </dgm:prSet>
      <dgm:spPr>
        <a:xfrm>
          <a:off x="0" y="2233026"/>
          <a:ext cx="7844408" cy="1216800"/>
        </a:xfrm>
        <a:prstGeom prst="roundRect">
          <a:avLst/>
        </a:prstGeom>
      </dgm:spPr>
    </dgm:pt>
    <dgm:pt modelId="{BB3EE818-350B-4189-A274-CE61D41BF33E}" type="pres">
      <dgm:prSet presAssocID="{C23BDBEE-399D-4121-9374-3755477B8443}" presName="spacer" presStyleCnt="0"/>
      <dgm:spPr/>
    </dgm:pt>
    <dgm:pt modelId="{550A3FAF-0AD8-40DF-955B-A3DDC47DD90B}" type="pres">
      <dgm:prSet presAssocID="{DA2E61D6-A7E5-4FE7-BE9E-A919421BC4EE}" presName="parentText" presStyleLbl="node1" presStyleIdx="2" presStyleCnt="3">
        <dgm:presLayoutVars>
          <dgm:chMax val="0"/>
          <dgm:bulletEnabled val="1"/>
        </dgm:presLayoutVars>
      </dgm:prSet>
      <dgm:spPr/>
    </dgm:pt>
  </dgm:ptLst>
  <dgm:cxnLst>
    <dgm:cxn modelId="{08670A16-24F5-43FE-908E-7ACFEA5E104A}" srcId="{703D4D02-5513-427D-B6E9-B2E187EE0C3A}" destId="{D27CD70E-DFBB-4221-9DFB-1B5A6662F39F}" srcOrd="1" destOrd="0" parTransId="{F8254E23-CFB3-49E4-BC97-B30A865DDA26}" sibTransId="{C23BDBEE-399D-4121-9374-3755477B8443}"/>
    <dgm:cxn modelId="{61541A32-888F-4077-8CA0-C01C5CE2FD31}" srcId="{703D4D02-5513-427D-B6E9-B2E187EE0C3A}" destId="{69BD61AE-1E10-401F-9595-1097457E33C7}" srcOrd="0" destOrd="0" parTransId="{98B399C3-5F77-4CA8-B599-B56E37F0BECD}" sibTransId="{71EC67D1-ECF5-4EF6-B097-704AE310B9FB}"/>
    <dgm:cxn modelId="{414A7375-76B3-4E17-B4F3-C19AB587DB58}" srcId="{703D4D02-5513-427D-B6E9-B2E187EE0C3A}" destId="{DA2E61D6-A7E5-4FE7-BE9E-A919421BC4EE}" srcOrd="2" destOrd="0" parTransId="{8E64B9C2-49B9-4BA6-87CA-329FC02FDD8A}" sibTransId="{F07D9459-D20D-4348-A97F-6D9277E1A8D5}"/>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6564FC6-459A-4E85-9529-6A5F4C5D9330}" type="presOf" srcId="{DA2E61D6-A7E5-4FE7-BE9E-A919421BC4EE}" destId="{550A3FAF-0AD8-40DF-955B-A3DDC47DD90B}" srcOrd="0" destOrd="0" presId="urn:microsoft.com/office/officeart/2005/8/layout/vList2"/>
    <dgm:cxn modelId="{0A100F36-0505-46FB-9ADF-4C5C2ACD6B35}" type="presParOf" srcId="{CC8763B3-4621-4666-B669-3C5BA2A30DBE}" destId="{401E888D-ADD7-4E04-8F4F-BE31B5B3ACF3}" srcOrd="0" destOrd="0" presId="urn:microsoft.com/office/officeart/2005/8/layout/vList2"/>
    <dgm:cxn modelId="{2106F83E-2C84-49D6-8AAA-187E098F91C3}" type="presParOf" srcId="{CC8763B3-4621-4666-B669-3C5BA2A30DBE}" destId="{3D98E15D-9BAC-402C-AD03-780F149FDDBD}" srcOrd="1" destOrd="0" presId="urn:microsoft.com/office/officeart/2005/8/layout/vList2"/>
    <dgm:cxn modelId="{18B0C690-EF83-4A02-8910-371FE0509A01}" type="presParOf" srcId="{CC8763B3-4621-4666-B669-3C5BA2A30DBE}" destId="{BAF84493-57B1-45CA-968B-333D00BDD5BF}" srcOrd="2" destOrd="0" presId="urn:microsoft.com/office/officeart/2005/8/layout/vList2"/>
    <dgm:cxn modelId="{F88ECA62-8C9F-4AAC-B8C7-1E4F0846D3C5}" type="presParOf" srcId="{CC8763B3-4621-4666-B669-3C5BA2A30DBE}" destId="{BB3EE818-350B-4189-A274-CE61D41BF33E}" srcOrd="3" destOrd="0" presId="urn:microsoft.com/office/officeart/2005/8/layout/vList2"/>
    <dgm:cxn modelId="{39A297BF-AD1E-47BF-B18C-917339AA3A4D}" type="presParOf" srcId="{CC8763B3-4621-4666-B669-3C5BA2A30DBE}" destId="{550A3FAF-0AD8-40DF-955B-A3DDC47DD90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Cultural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DA2E61D6-A7E5-4FE7-BE9E-A919421BC4EE}">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8E64B9C2-49B9-4BA6-87CA-329FC02FDD8A}" type="parTrans" cxnId="{414A7375-76B3-4E17-B4F3-C19AB587DB58}">
      <dgm:prSet/>
      <dgm:spPr/>
    </dgm:pt>
    <dgm:pt modelId="{F07D9459-D20D-4348-A97F-6D9277E1A8D5}" type="sibTrans" cxnId="{414A7375-76B3-4E17-B4F3-C19AB587DB58}">
      <dgm:prSet/>
      <dgm:spPr/>
    </dgm:pt>
    <dgm:pt modelId="{CC8763B3-4621-4666-B669-3C5BA2A30DBE}" type="pres">
      <dgm:prSet presAssocID="{703D4D02-5513-427D-B6E9-B2E187EE0C3A}" presName="linear" presStyleCnt="0">
        <dgm:presLayoutVars>
          <dgm:animLvl val="lvl"/>
          <dgm:resizeHandles val="exact"/>
        </dgm:presLayoutVars>
      </dgm:prSet>
      <dgm:spPr/>
    </dgm:pt>
    <dgm:pt modelId="{401E888D-ADD7-4E04-8F4F-BE31B5B3ACF3}" type="pres">
      <dgm:prSet presAssocID="{69BD61AE-1E10-401F-9595-1097457E33C7}" presName="parentText" presStyleLbl="node1" presStyleIdx="0" presStyleCnt="3">
        <dgm:presLayoutVars>
          <dgm:chMax val="0"/>
          <dgm:bulletEnabled val="1"/>
        </dgm:presLayoutVars>
      </dgm:prSet>
      <dgm:spPr>
        <a:xfrm>
          <a:off x="0" y="829026"/>
          <a:ext cx="7844408" cy="121680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1" presStyleCnt="3">
        <dgm:presLayoutVars>
          <dgm:chMax val="0"/>
          <dgm:bulletEnabled val="1"/>
        </dgm:presLayoutVars>
      </dgm:prSet>
      <dgm:spPr/>
    </dgm:pt>
    <dgm:pt modelId="{BB3EE818-350B-4189-A274-CE61D41BF33E}" type="pres">
      <dgm:prSet presAssocID="{C23BDBEE-399D-4121-9374-3755477B8443}" presName="spacer" presStyleCnt="0"/>
      <dgm:spPr/>
    </dgm:pt>
    <dgm:pt modelId="{550A3FAF-0AD8-40DF-955B-A3DDC47DD90B}" type="pres">
      <dgm:prSet presAssocID="{DA2E61D6-A7E5-4FE7-BE9E-A919421BC4EE}" presName="parentText" presStyleLbl="node1" presStyleIdx="2" presStyleCnt="3">
        <dgm:presLayoutVars>
          <dgm:chMax val="0"/>
          <dgm:bulletEnabled val="1"/>
        </dgm:presLayoutVars>
      </dgm:prSet>
      <dgm:spPr>
        <a:xfrm>
          <a:off x="0" y="3637026"/>
          <a:ext cx="7844408" cy="1216800"/>
        </a:xfrm>
        <a:prstGeom prst="roundRect">
          <a:avLst/>
        </a:prstGeom>
      </dgm:spPr>
    </dgm:pt>
  </dgm:ptLst>
  <dgm:cxnLst>
    <dgm:cxn modelId="{08670A16-24F5-43FE-908E-7ACFEA5E104A}" srcId="{703D4D02-5513-427D-B6E9-B2E187EE0C3A}" destId="{D27CD70E-DFBB-4221-9DFB-1B5A6662F39F}" srcOrd="1" destOrd="0" parTransId="{F8254E23-CFB3-49E4-BC97-B30A865DDA26}" sibTransId="{C23BDBEE-399D-4121-9374-3755477B8443}"/>
    <dgm:cxn modelId="{61541A32-888F-4077-8CA0-C01C5CE2FD31}" srcId="{703D4D02-5513-427D-B6E9-B2E187EE0C3A}" destId="{69BD61AE-1E10-401F-9595-1097457E33C7}" srcOrd="0" destOrd="0" parTransId="{98B399C3-5F77-4CA8-B599-B56E37F0BECD}" sibTransId="{71EC67D1-ECF5-4EF6-B097-704AE310B9FB}"/>
    <dgm:cxn modelId="{414A7375-76B3-4E17-B4F3-C19AB587DB58}" srcId="{703D4D02-5513-427D-B6E9-B2E187EE0C3A}" destId="{DA2E61D6-A7E5-4FE7-BE9E-A919421BC4EE}" srcOrd="2" destOrd="0" parTransId="{8E64B9C2-49B9-4BA6-87CA-329FC02FDD8A}" sibTransId="{F07D9459-D20D-4348-A97F-6D9277E1A8D5}"/>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6564FC6-459A-4E85-9529-6A5F4C5D9330}" type="presOf" srcId="{DA2E61D6-A7E5-4FE7-BE9E-A919421BC4EE}" destId="{550A3FAF-0AD8-40DF-955B-A3DDC47DD90B}" srcOrd="0" destOrd="0" presId="urn:microsoft.com/office/officeart/2005/8/layout/vList2"/>
    <dgm:cxn modelId="{0A100F36-0505-46FB-9ADF-4C5C2ACD6B35}" type="presParOf" srcId="{CC8763B3-4621-4666-B669-3C5BA2A30DBE}" destId="{401E888D-ADD7-4E04-8F4F-BE31B5B3ACF3}" srcOrd="0" destOrd="0" presId="urn:microsoft.com/office/officeart/2005/8/layout/vList2"/>
    <dgm:cxn modelId="{2106F83E-2C84-49D6-8AAA-187E098F91C3}" type="presParOf" srcId="{CC8763B3-4621-4666-B669-3C5BA2A30DBE}" destId="{3D98E15D-9BAC-402C-AD03-780F149FDDBD}" srcOrd="1" destOrd="0" presId="urn:microsoft.com/office/officeart/2005/8/layout/vList2"/>
    <dgm:cxn modelId="{18B0C690-EF83-4A02-8910-371FE0509A01}" type="presParOf" srcId="{CC8763B3-4621-4666-B669-3C5BA2A30DBE}" destId="{BAF84493-57B1-45CA-968B-333D00BDD5BF}" srcOrd="2" destOrd="0" presId="urn:microsoft.com/office/officeart/2005/8/layout/vList2"/>
    <dgm:cxn modelId="{F88ECA62-8C9F-4AAC-B8C7-1E4F0846D3C5}" type="presParOf" srcId="{CC8763B3-4621-4666-B669-3C5BA2A30DBE}" destId="{BB3EE818-350B-4189-A274-CE61D41BF33E}" srcOrd="3" destOrd="0" presId="urn:microsoft.com/office/officeart/2005/8/layout/vList2"/>
    <dgm:cxn modelId="{39A297BF-AD1E-47BF-B18C-917339AA3A4D}" type="presParOf" srcId="{CC8763B3-4621-4666-B669-3C5BA2A30DBE}" destId="{550A3FAF-0AD8-40DF-955B-A3DDC47DD90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E888D-ADD7-4E04-8F4F-BE31B5B3ACF3}">
      <dsp:nvSpPr>
        <dsp:cNvPr id="0" name=""/>
        <dsp:cNvSpPr/>
      </dsp:nvSpPr>
      <dsp:spPr>
        <a:xfrm>
          <a:off x="0" y="829026"/>
          <a:ext cx="7844408" cy="1216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sp:txBody>
      <dsp:txXfrm>
        <a:off x="59399" y="888425"/>
        <a:ext cx="7725610" cy="1098002"/>
      </dsp:txXfrm>
    </dsp:sp>
    <dsp:sp modelId="{BAF84493-57B1-45CA-968B-333D00BDD5BF}">
      <dsp:nvSpPr>
        <dsp:cNvPr id="0" name=""/>
        <dsp:cNvSpPr/>
      </dsp:nvSpPr>
      <dsp:spPr>
        <a:xfrm>
          <a:off x="0" y="2233026"/>
          <a:ext cx="784440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Cultural Theory</a:t>
          </a:r>
        </a:p>
      </dsp:txBody>
      <dsp:txXfrm>
        <a:off x="59399" y="2292425"/>
        <a:ext cx="7725610" cy="1098002"/>
      </dsp:txXfrm>
    </dsp:sp>
    <dsp:sp modelId="{550A3FAF-0AD8-40DF-955B-A3DDC47DD90B}">
      <dsp:nvSpPr>
        <dsp:cNvPr id="0" name=""/>
        <dsp:cNvSpPr/>
      </dsp:nvSpPr>
      <dsp:spPr>
        <a:xfrm>
          <a:off x="0" y="3637026"/>
          <a:ext cx="784440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59399" y="3696425"/>
        <a:ext cx="7725610"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E888D-ADD7-4E04-8F4F-BE31B5B3ACF3}">
      <dsp:nvSpPr>
        <dsp:cNvPr id="0" name=""/>
        <dsp:cNvSpPr/>
      </dsp:nvSpPr>
      <dsp:spPr>
        <a:xfrm>
          <a:off x="0" y="829026"/>
          <a:ext cx="784440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59399" y="888425"/>
        <a:ext cx="7725610" cy="1098002"/>
      </dsp:txXfrm>
    </dsp:sp>
    <dsp:sp modelId="{BAF84493-57B1-45CA-968B-333D00BDD5BF}">
      <dsp:nvSpPr>
        <dsp:cNvPr id="0" name=""/>
        <dsp:cNvSpPr/>
      </dsp:nvSpPr>
      <dsp:spPr>
        <a:xfrm>
          <a:off x="0" y="2233026"/>
          <a:ext cx="7844408" cy="1216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Cultural Theory</a:t>
          </a:r>
        </a:p>
      </dsp:txBody>
      <dsp:txXfrm>
        <a:off x="59399" y="2292425"/>
        <a:ext cx="7725610" cy="1098002"/>
      </dsp:txXfrm>
    </dsp:sp>
    <dsp:sp modelId="{550A3FAF-0AD8-40DF-955B-A3DDC47DD90B}">
      <dsp:nvSpPr>
        <dsp:cNvPr id="0" name=""/>
        <dsp:cNvSpPr/>
      </dsp:nvSpPr>
      <dsp:spPr>
        <a:xfrm>
          <a:off x="0" y="3637026"/>
          <a:ext cx="784440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59399" y="3696425"/>
        <a:ext cx="7725610" cy="1098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E888D-ADD7-4E04-8F4F-BE31B5B3ACF3}">
      <dsp:nvSpPr>
        <dsp:cNvPr id="0" name=""/>
        <dsp:cNvSpPr/>
      </dsp:nvSpPr>
      <dsp:spPr>
        <a:xfrm>
          <a:off x="0" y="829026"/>
          <a:ext cx="784440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59399" y="888425"/>
        <a:ext cx="7725610" cy="1098002"/>
      </dsp:txXfrm>
    </dsp:sp>
    <dsp:sp modelId="{BAF84493-57B1-45CA-968B-333D00BDD5BF}">
      <dsp:nvSpPr>
        <dsp:cNvPr id="0" name=""/>
        <dsp:cNvSpPr/>
      </dsp:nvSpPr>
      <dsp:spPr>
        <a:xfrm>
          <a:off x="0" y="2233026"/>
          <a:ext cx="784440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Cultural Theory</a:t>
          </a:r>
        </a:p>
      </dsp:txBody>
      <dsp:txXfrm>
        <a:off x="59399" y="2292425"/>
        <a:ext cx="7725610" cy="1098002"/>
      </dsp:txXfrm>
    </dsp:sp>
    <dsp:sp modelId="{550A3FAF-0AD8-40DF-955B-A3DDC47DD90B}">
      <dsp:nvSpPr>
        <dsp:cNvPr id="0" name=""/>
        <dsp:cNvSpPr/>
      </dsp:nvSpPr>
      <dsp:spPr>
        <a:xfrm>
          <a:off x="0" y="3637026"/>
          <a:ext cx="7844408" cy="1216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sp:txBody>
      <dsp:txXfrm>
        <a:off x="59399" y="3696425"/>
        <a:ext cx="7725610"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054547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2772563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p14="http://schemas.microsoft.com/office/powerpoint/2010/main" val="1043207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35420811"/>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4614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National Culture</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val="3622573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p:txBody>
          <a:bodyPr/>
          <a:lstStyle/>
          <a:p>
            <a:pPr marL="0" indent="0">
              <a:buNone/>
            </a:pPr>
            <a:r>
              <a:rPr lang="en-MY" sz="20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0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p:txBody>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685800" y="1628800"/>
            <a:ext cx="8278688" cy="4530725"/>
          </a:xfrm>
        </p:spPr>
        <p:txBody>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p:txBody>
          <a:bodyPr/>
          <a:lstStyle/>
          <a:p>
            <a:r>
              <a:rPr lang="en-MY" sz="4400" dirty="0"/>
              <a:t>Power distance</a:t>
            </a:r>
            <a:endParaRPr lang="en-MY"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p:txBody>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p:txBody>
          <a:bodyPr/>
          <a:lstStyle/>
          <a:p>
            <a:r>
              <a:rPr lang="en-MY"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p:txBody>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42148183"/>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5723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81074915"/>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3910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FF93-B4C0-419F-B141-4CBE49F869A2}"/>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DFB5FB5-FD93-44C2-B00B-C105E4D930C5}"/>
              </a:ext>
            </a:extLst>
          </p:cNvPr>
          <p:cNvSpPr>
            <a:spLocks noGrp="1"/>
          </p:cNvSpPr>
          <p:nvPr>
            <p:ph idx="1"/>
          </p:nvPr>
        </p:nvSpPr>
        <p:spPr/>
        <p:txBody>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val="3066481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3398-3270-4D10-BE07-7784696AE348}"/>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2E9E81D-849F-43FB-81CD-22FB232C8BDA}"/>
              </a:ext>
            </a:extLst>
          </p:cNvPr>
          <p:cNvSpPr>
            <a:spLocks noGrp="1"/>
          </p:cNvSpPr>
          <p:nvPr>
            <p:ph idx="1"/>
          </p:nvPr>
        </p:nvSpPr>
        <p:spPr/>
        <p:txBody>
          <a:bodyPr/>
          <a:lstStyle/>
          <a:p>
            <a:r>
              <a:rPr lang="en-MY"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val="3926684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val="3113468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2095</TotalTime>
  <Words>1142</Words>
  <Application>Microsoft Office PowerPoint</Application>
  <PresentationFormat>On-screen Show (4:3)</PresentationFormat>
  <Paragraphs>60</Paragraphs>
  <Slides>21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Times New Roman</vt:lpstr>
      <vt:lpstr>Wingdings</vt:lpstr>
      <vt:lpstr>Office Theme</vt:lpstr>
      <vt:lpstr>BUSINESS LEADERSHIP - III</vt:lpstr>
      <vt:lpstr>PowerPoint Presentation</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PowerPoint Presentation</vt:lpstr>
      <vt:lpstr>High vs Low Context Culture</vt:lpstr>
      <vt:lpstr>High context Culture</vt:lpstr>
      <vt:lpstr>Low context Culture</vt:lpstr>
      <vt:lpstr>PowerPoint Presentation</vt:lpstr>
      <vt:lpstr>Corporate Governance</vt:lpstr>
      <vt:lpstr>Corporate Governance</vt:lpstr>
      <vt:lpstr>Models of Corporate Governance</vt:lpstr>
      <vt:lpstr>Models of Corporate Governance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78</cp:revision>
  <cp:lastPrinted>1601-01-01T00:00:00Z</cp:lastPrinted>
  <dcterms:created xsi:type="dcterms:W3CDTF">2020-07-09T15:12:46Z</dcterms:created>
  <dcterms:modified xsi:type="dcterms:W3CDTF">2021-05-01T16:36:57Z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