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9"/>
  </p:notesMasterIdLst>
  <p:handoutMasterIdLst>
    <p:handoutMasterId r:id="rId90"/>
  </p:handoutMasterIdLst>
  <p:sldIdLst>
    <p:sldId id="256" r:id="rId2"/>
    <p:sldId id="473" r:id="rId3"/>
    <p:sldId id="474" r:id="rId4"/>
    <p:sldId id="475" r:id="rId5"/>
    <p:sldId id="476" r:id="rId6"/>
    <p:sldId id="477" r:id="rId7"/>
    <p:sldId id="478" r:id="rId8"/>
    <p:sldId id="479" r:id="rId9"/>
    <p:sldId id="480" r:id="rId10"/>
    <p:sldId id="481" r:id="rId11"/>
    <p:sldId id="482" r:id="rId12"/>
    <p:sldId id="483" r:id="rId13"/>
    <p:sldId id="484" r:id="rId14"/>
    <p:sldId id="485" r:id="rId15"/>
    <p:sldId id="486" r:id="rId16"/>
    <p:sldId id="487" r:id="rId17"/>
    <p:sldId id="488" r:id="rId18"/>
    <p:sldId id="489" r:id="rId19"/>
    <p:sldId id="490" r:id="rId20"/>
    <p:sldId id="491" r:id="rId21"/>
    <p:sldId id="492" r:id="rId22"/>
    <p:sldId id="493" r:id="rId23"/>
    <p:sldId id="494" r:id="rId24"/>
    <p:sldId id="495" r:id="rId25"/>
    <p:sldId id="496" r:id="rId26"/>
    <p:sldId id="497" r:id="rId27"/>
    <p:sldId id="498" r:id="rId28"/>
    <p:sldId id="499" r:id="rId29"/>
    <p:sldId id="500" r:id="rId30"/>
    <p:sldId id="501" r:id="rId31"/>
    <p:sldId id="502" r:id="rId32"/>
    <p:sldId id="503" r:id="rId33"/>
    <p:sldId id="504" r:id="rId34"/>
    <p:sldId id="505" r:id="rId35"/>
    <p:sldId id="506" r:id="rId36"/>
    <p:sldId id="507" r:id="rId37"/>
    <p:sldId id="508" r:id="rId38"/>
    <p:sldId id="509" r:id="rId39"/>
    <p:sldId id="510" r:id="rId40"/>
    <p:sldId id="511" r:id="rId41"/>
    <p:sldId id="512" r:id="rId42"/>
    <p:sldId id="513" r:id="rId43"/>
    <p:sldId id="514" r:id="rId44"/>
    <p:sldId id="515" r:id="rId45"/>
    <p:sldId id="516" r:id="rId46"/>
    <p:sldId id="517" r:id="rId47"/>
    <p:sldId id="518" r:id="rId48"/>
    <p:sldId id="519" r:id="rId49"/>
    <p:sldId id="520" r:id="rId50"/>
    <p:sldId id="521" r:id="rId51"/>
    <p:sldId id="522" r:id="rId52"/>
    <p:sldId id="523" r:id="rId53"/>
    <p:sldId id="524" r:id="rId54"/>
    <p:sldId id="525" r:id="rId55"/>
    <p:sldId id="526" r:id="rId56"/>
    <p:sldId id="527" r:id="rId57"/>
    <p:sldId id="528" r:id="rId58"/>
    <p:sldId id="529" r:id="rId59"/>
    <p:sldId id="530" r:id="rId60"/>
    <p:sldId id="531" r:id="rId61"/>
    <p:sldId id="532" r:id="rId62"/>
    <p:sldId id="533" r:id="rId63"/>
    <p:sldId id="534" r:id="rId64"/>
    <p:sldId id="535" r:id="rId65"/>
    <p:sldId id="536" r:id="rId66"/>
    <p:sldId id="537" r:id="rId67"/>
    <p:sldId id="538" r:id="rId68"/>
    <p:sldId id="539" r:id="rId69"/>
    <p:sldId id="540" r:id="rId70"/>
    <p:sldId id="541" r:id="rId71"/>
    <p:sldId id="542" r:id="rId72"/>
    <p:sldId id="543" r:id="rId73"/>
    <p:sldId id="544" r:id="rId74"/>
    <p:sldId id="545" r:id="rId75"/>
    <p:sldId id="546" r:id="rId76"/>
    <p:sldId id="547" r:id="rId77"/>
    <p:sldId id="548" r:id="rId78"/>
    <p:sldId id="549" r:id="rId79"/>
    <p:sldId id="550" r:id="rId80"/>
    <p:sldId id="551" r:id="rId81"/>
    <p:sldId id="552" r:id="rId82"/>
    <p:sldId id="553" r:id="rId83"/>
    <p:sldId id="554" r:id="rId84"/>
    <p:sldId id="555" r:id="rId85"/>
    <p:sldId id="556" r:id="rId86"/>
    <p:sldId id="557" r:id="rId87"/>
    <p:sldId id="276"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81C04663-3900-46F8-B1BD-D60894CAFBA7}"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ABB9E28-F102-47BD-B72F-36C446F06767}" type="presOf" srcId="{0665DC02-B792-4630-A897-0DA290FA588A}" destId="{24D32922-BF99-4CE5-821E-A240C3092535}" srcOrd="0" destOrd="0" presId="urn:microsoft.com/office/officeart/2005/8/layout/vList2"/>
    <dgm:cxn modelId="{8E0F9181-E1C9-46D8-A448-A5396273986F}" type="presOf" srcId="{703D4D02-5513-427D-B6E9-B2E187EE0C3A}" destId="{CC8763B3-4621-4666-B669-3C5BA2A30DBE}" srcOrd="0" destOrd="0" presId="urn:microsoft.com/office/officeart/2005/8/layout/vList2"/>
    <dgm:cxn modelId="{E8033F61-85EC-438E-B26C-83C256F63D5B}" type="presOf" srcId="{BB93F34F-510E-44BF-8A3F-F74B9A7B938C}" destId="{3E94F731-DC7C-4B58-9F66-6B7B57C178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F203A612-BCE2-482C-81A3-904A8567292E}" type="presOf" srcId="{0ED06F71-722D-4D98-8A78-76B9D17B094B}" destId="{F209ACB3-3444-40CC-BCCA-513ABA9ADB86}" srcOrd="0" destOrd="0" presId="urn:microsoft.com/office/officeart/2005/8/layout/vList2"/>
    <dgm:cxn modelId="{A9EB1F2A-8A3C-48A2-8155-B14AA4B8E752}"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71C6466-48BC-45FE-ABF0-1EEBF5C2221A}"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FACF1E83-78D6-46EC-9A90-DDA9099B4F10}" type="presOf" srcId="{69BD61AE-1E10-401F-9595-1097457E33C7}" destId="{401E888D-ADD7-4E04-8F4F-BE31B5B3ACF3}" srcOrd="0" destOrd="0" presId="urn:microsoft.com/office/officeart/2005/8/layout/vList2"/>
    <dgm:cxn modelId="{7A6D476B-8CEA-4085-9BBF-A728848F45F6}" type="presParOf" srcId="{CC8763B3-4621-4666-B669-3C5BA2A30DBE}" destId="{02733F7B-8381-46B4-A62D-60C94EF49351}" srcOrd="0" destOrd="0" presId="urn:microsoft.com/office/officeart/2005/8/layout/vList2"/>
    <dgm:cxn modelId="{F877B63A-A732-4DBF-9A31-E68E79EB8C7B}" type="presParOf" srcId="{CC8763B3-4621-4666-B669-3C5BA2A30DBE}" destId="{D11942FF-04E3-49E6-B922-9EFB2DC49F41}" srcOrd="1" destOrd="0" presId="urn:microsoft.com/office/officeart/2005/8/layout/vList2"/>
    <dgm:cxn modelId="{2834D1D4-81B1-4735-9DE0-3EA262F863F3}" type="presParOf" srcId="{CC8763B3-4621-4666-B669-3C5BA2A30DBE}" destId="{C8CBCA26-9D20-4838-B1F9-53234775E96B}" srcOrd="2" destOrd="0" presId="urn:microsoft.com/office/officeart/2005/8/layout/vList2"/>
    <dgm:cxn modelId="{9C92F296-FE17-43D5-8421-48A50BB08DA1}" type="presParOf" srcId="{CC8763B3-4621-4666-B669-3C5BA2A30DBE}" destId="{671B3283-BB64-487F-AB90-C94002C94229}" srcOrd="3" destOrd="0" presId="urn:microsoft.com/office/officeart/2005/8/layout/vList2"/>
    <dgm:cxn modelId="{61DF3CFB-613A-49EC-92FF-A99BB641BCD7}" type="presParOf" srcId="{CC8763B3-4621-4666-B669-3C5BA2A30DBE}" destId="{F209ACB3-3444-40CC-BCCA-513ABA9ADB86}" srcOrd="4" destOrd="0" presId="urn:microsoft.com/office/officeart/2005/8/layout/vList2"/>
    <dgm:cxn modelId="{9B58D58F-07B3-4BFD-9612-2DA995603094}" type="presParOf" srcId="{CC8763B3-4621-4666-B669-3C5BA2A30DBE}" destId="{3021E19B-D6F7-4D3A-9633-E49336FDC5DD}" srcOrd="5" destOrd="0" presId="urn:microsoft.com/office/officeart/2005/8/layout/vList2"/>
    <dgm:cxn modelId="{AD33654E-093C-4355-993A-DB613FA76A1C}" type="presParOf" srcId="{CC8763B3-4621-4666-B669-3C5BA2A30DBE}" destId="{3E94F731-DC7C-4B58-9F66-6B7B57C178BE}" srcOrd="6" destOrd="0" presId="urn:microsoft.com/office/officeart/2005/8/layout/vList2"/>
    <dgm:cxn modelId="{63480E89-3835-4DF6-91FC-BD5CAAA0B282}" type="presParOf" srcId="{CC8763B3-4621-4666-B669-3C5BA2A30DBE}" destId="{82217B51-E09E-470A-AD24-9AC3CBD09AF8}" srcOrd="7" destOrd="0" presId="urn:microsoft.com/office/officeart/2005/8/layout/vList2"/>
    <dgm:cxn modelId="{69A465FE-5125-4981-893A-6601AD13847F}" type="presParOf" srcId="{CC8763B3-4621-4666-B669-3C5BA2A30DBE}" destId="{24D32922-BF99-4CE5-821E-A240C3092535}" srcOrd="8" destOrd="0" presId="urn:microsoft.com/office/officeart/2005/8/layout/vList2"/>
    <dgm:cxn modelId="{70DEEA3E-B61D-4DD9-A40C-049DCBF7F87B}" type="presParOf" srcId="{CC8763B3-4621-4666-B669-3C5BA2A30DBE}" destId="{1547C88C-0553-48E2-9A0E-2FE58FDCEF25}" srcOrd="9" destOrd="0" presId="urn:microsoft.com/office/officeart/2005/8/layout/vList2"/>
    <dgm:cxn modelId="{75AF2315-71E2-463C-8C9B-E84ADF66BA2E}" type="presParOf" srcId="{CC8763B3-4621-4666-B669-3C5BA2A30DBE}" destId="{401E888D-ADD7-4E04-8F4F-BE31B5B3ACF3}" srcOrd="10" destOrd="0" presId="urn:microsoft.com/office/officeart/2005/8/layout/vList2"/>
    <dgm:cxn modelId="{74CD8741-0CB5-4398-BD87-DB3990B88588}" type="presParOf" srcId="{CC8763B3-4621-4666-B669-3C5BA2A30DBE}" destId="{3D98E15D-9BAC-402C-AD03-780F149FDDBD}" srcOrd="11" destOrd="0" presId="urn:microsoft.com/office/officeart/2005/8/layout/vList2"/>
    <dgm:cxn modelId="{B5FF2B1C-33B8-466C-9EA6-0E8A43328809}"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US"/>
        </a:p>
      </dgm:t>
    </dgm:pt>
    <dgm:pt modelId="{B4C2AAE5-D99A-459F-BDEC-4FFC3545C099}" type="sibTrans" cxnId="{5E5EAFC4-44B3-4549-AC9A-997C897F1B4D}">
      <dgm:prSet/>
      <dgm:spPr/>
      <dgm:t>
        <a:bodyPr/>
        <a:lstStyle/>
        <a:p>
          <a:endParaRPr lang="en-US"/>
        </a:p>
      </dgm:t>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t>
        <a:bodyPr/>
        <a:lstStyle/>
        <a:p>
          <a:endParaRPr lang="en-US"/>
        </a:p>
      </dgm:t>
    </dgm:pt>
    <dgm:pt modelId="{6E6134F6-6A6F-4060-9A95-A561249CCB02}" type="sibTrans" cxnId="{4F584D89-8E76-42BA-B9CB-6315EAD11DD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13652588-DF5C-4235-BA06-B30BF90E2FDD}" type="presOf" srcId="{703D4D02-5513-427D-B6E9-B2E187EE0C3A}" destId="{CC8763B3-4621-4666-B669-3C5BA2A30DBE}" srcOrd="0" destOrd="0" presId="urn:microsoft.com/office/officeart/2005/8/layout/vList2"/>
    <dgm:cxn modelId="{CF2D697F-B4FF-4FCE-B227-DA43FC837D5D}" type="presOf" srcId="{6045ACAC-5E4F-4F21-A66B-AB5CDA262068}" destId="{C30047F0-DB09-4604-AC54-FC0221E4A689}"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3F3BCFDD-D4D2-4369-B2E7-C09C5BFEFC78}" type="presOf" srcId="{0665DC02-B792-4630-A897-0DA290FA588A}" destId="{24D32922-BF99-4CE5-821E-A240C3092535}" srcOrd="0" destOrd="0" presId="urn:microsoft.com/office/officeart/2005/8/layout/vList2"/>
    <dgm:cxn modelId="{EEF7EE00-C455-4868-8AD5-F432B7687AA3}" type="presOf" srcId="{D27CD70E-DFBB-4221-9DFB-1B5A6662F39F}" destId="{BAF84493-57B1-45CA-968B-333D00BDD5B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45F2B00D-6C51-4A2D-8026-3CD56A990E75}" type="presOf" srcId="{7D110BA3-39A2-40F1-8F52-9B98BD57EE45}" destId="{88E3B239-EFBF-4B6F-9750-90B0B71EA79C}" srcOrd="0" destOrd="0" presId="urn:microsoft.com/office/officeart/2005/8/layout/vList2"/>
    <dgm:cxn modelId="{5C6BFB11-6ADC-4241-B4CB-F8A889FF12B7}" type="presOf" srcId="{9FF9C588-5AC7-4213-AC10-D7BF2859CFD7}" destId="{02733F7B-8381-46B4-A62D-60C94EF49351}" srcOrd="0" destOrd="0" presId="urn:microsoft.com/office/officeart/2005/8/layout/vList2"/>
    <dgm:cxn modelId="{BAF3BC3A-85CC-461A-BC26-7F878479E11E}" type="presOf" srcId="{69BD61AE-1E10-401F-9595-1097457E33C7}" destId="{401E888D-ADD7-4E04-8F4F-BE31B5B3ACF3}"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0EAB6E8F-3327-4118-A892-A051F858804D}" type="presOf" srcId="{0ED06F71-722D-4D98-8A78-76B9D17B094B}" destId="{F209ACB3-3444-40CC-BCCA-513ABA9ADB86}" srcOrd="0" destOrd="0" presId="urn:microsoft.com/office/officeart/2005/8/layout/vList2"/>
    <dgm:cxn modelId="{B92BBE8E-72EF-4202-BF65-D1DA42D12374}" type="presOf" srcId="{62CB3C78-1DA1-4746-BD0D-6B96A3CEA09A}" destId="{C8CBCA26-9D20-4838-B1F9-53234775E96B}" srcOrd="0" destOrd="0" presId="urn:microsoft.com/office/officeart/2005/8/layout/vList2"/>
    <dgm:cxn modelId="{CDC6B199-DE33-4D68-B831-A4B1BE610C3C}" type="presParOf" srcId="{CC8763B3-4621-4666-B669-3C5BA2A30DBE}" destId="{02733F7B-8381-46B4-A62D-60C94EF49351}" srcOrd="0" destOrd="0" presId="urn:microsoft.com/office/officeart/2005/8/layout/vList2"/>
    <dgm:cxn modelId="{C6507A7F-B80B-4B20-A3F1-425C2B8B31D6}" type="presParOf" srcId="{CC8763B3-4621-4666-B669-3C5BA2A30DBE}" destId="{D11942FF-04E3-49E6-B922-9EFB2DC49F41}" srcOrd="1" destOrd="0" presId="urn:microsoft.com/office/officeart/2005/8/layout/vList2"/>
    <dgm:cxn modelId="{01A8CE23-9FE2-4BF4-A950-385A814460DA}" type="presParOf" srcId="{CC8763B3-4621-4666-B669-3C5BA2A30DBE}" destId="{C8CBCA26-9D20-4838-B1F9-53234775E96B}" srcOrd="2" destOrd="0" presId="urn:microsoft.com/office/officeart/2005/8/layout/vList2"/>
    <dgm:cxn modelId="{29F97097-5BA4-4DF5-A17C-F758E9A7419B}" type="presParOf" srcId="{CC8763B3-4621-4666-B669-3C5BA2A30DBE}" destId="{671B3283-BB64-487F-AB90-C94002C94229}" srcOrd="3" destOrd="0" presId="urn:microsoft.com/office/officeart/2005/8/layout/vList2"/>
    <dgm:cxn modelId="{1FE68622-DEF4-4800-B9D4-E207F2C8E9A0}" type="presParOf" srcId="{CC8763B3-4621-4666-B669-3C5BA2A30DBE}" destId="{C30047F0-DB09-4604-AC54-FC0221E4A689}" srcOrd="4" destOrd="0" presId="urn:microsoft.com/office/officeart/2005/8/layout/vList2"/>
    <dgm:cxn modelId="{E9BA7F91-3219-4500-92B9-56FB59D3160F}" type="presParOf" srcId="{CC8763B3-4621-4666-B669-3C5BA2A30DBE}" destId="{130EF046-02F9-4526-B16D-075FE651A93E}" srcOrd="5" destOrd="0" presId="urn:microsoft.com/office/officeart/2005/8/layout/vList2"/>
    <dgm:cxn modelId="{F5619BAE-3DE5-46BE-A19A-80C9B89F9CFF}" type="presParOf" srcId="{CC8763B3-4621-4666-B669-3C5BA2A30DBE}" destId="{F209ACB3-3444-40CC-BCCA-513ABA9ADB86}" srcOrd="6" destOrd="0" presId="urn:microsoft.com/office/officeart/2005/8/layout/vList2"/>
    <dgm:cxn modelId="{A1D5B5AB-DB99-4D2A-8EBC-DFAF5EE77D9D}" type="presParOf" srcId="{CC8763B3-4621-4666-B669-3C5BA2A30DBE}" destId="{3021E19B-D6F7-4D3A-9633-E49336FDC5DD}" srcOrd="7" destOrd="0" presId="urn:microsoft.com/office/officeart/2005/8/layout/vList2"/>
    <dgm:cxn modelId="{3064655E-F3E5-4C4C-B03D-1FACF8A7068D}" type="presParOf" srcId="{CC8763B3-4621-4666-B669-3C5BA2A30DBE}" destId="{24D32922-BF99-4CE5-821E-A240C3092535}" srcOrd="8" destOrd="0" presId="urn:microsoft.com/office/officeart/2005/8/layout/vList2"/>
    <dgm:cxn modelId="{AE5C331E-F1A8-4F8F-9AA2-8092EDD28EF7}" type="presParOf" srcId="{CC8763B3-4621-4666-B669-3C5BA2A30DBE}" destId="{1547C88C-0553-48E2-9A0E-2FE58FDCEF25}" srcOrd="9" destOrd="0" presId="urn:microsoft.com/office/officeart/2005/8/layout/vList2"/>
    <dgm:cxn modelId="{DF9CB3CA-A789-4A18-8D41-E10C09E6D71B}" type="presParOf" srcId="{CC8763B3-4621-4666-B669-3C5BA2A30DBE}" destId="{401E888D-ADD7-4E04-8F4F-BE31B5B3ACF3}" srcOrd="10" destOrd="0" presId="urn:microsoft.com/office/officeart/2005/8/layout/vList2"/>
    <dgm:cxn modelId="{4AB7E445-FEDF-4149-AD48-6A3E9376A3CA}" type="presParOf" srcId="{CC8763B3-4621-4666-B669-3C5BA2A30DBE}" destId="{3D98E15D-9BAC-402C-AD03-780F149FDDBD}" srcOrd="11" destOrd="0" presId="urn:microsoft.com/office/officeart/2005/8/layout/vList2"/>
    <dgm:cxn modelId="{4EB22877-3C73-4481-BCFF-5DC2C95BD051}" type="presParOf" srcId="{CC8763B3-4621-4666-B669-3C5BA2A30DBE}" destId="{BAF84493-57B1-45CA-968B-333D00BDD5BF}" srcOrd="12" destOrd="0" presId="urn:microsoft.com/office/officeart/2005/8/layout/vList2"/>
    <dgm:cxn modelId="{D7E68AF1-4663-4127-8140-FEEF53434D6A}" type="presParOf" srcId="{CC8763B3-4621-4666-B669-3C5BA2A30DBE}" destId="{ED9376BC-750F-478A-87C9-1D21DCFEB9AD}" srcOrd="13" destOrd="0" presId="urn:microsoft.com/office/officeart/2005/8/layout/vList2"/>
    <dgm:cxn modelId="{23B12EE5-C6C3-47DA-9622-03367BB2B1E2}" type="presParOf" srcId="{CC8763B3-4621-4666-B669-3C5BA2A30DBE}" destId="{88E3B239-EFBF-4B6F-9750-90B0B71EA79C}"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t>
        <a:bodyPr/>
        <a:lstStyle/>
        <a:p>
          <a:endParaRPr lang="en-US"/>
        </a:p>
      </dgm:t>
    </dgm:pt>
    <dgm:pt modelId="{08B034F6-B1D2-41B9-90DB-F776C3FD0E13}" type="sibTrans" cxnId="{7D487592-EC2B-4567-A2A6-498EE1443EF3}">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BB8C91B2-2DE1-40FE-AC87-D030E008F75C}" type="presOf" srcId="{0ED06F71-722D-4D98-8A78-76B9D17B094B}" destId="{F209ACB3-3444-40CC-BCCA-513ABA9ADB86}" srcOrd="0" destOrd="0" presId="urn:microsoft.com/office/officeart/2005/8/layout/vList2"/>
    <dgm:cxn modelId="{8359A198-DF8C-4A20-96CC-FED6A8C69C5C}" type="presOf" srcId="{1192201F-4FB3-4705-BFA2-AAC023B6B824}" destId="{760C3E4C-2BC8-4424-A029-C033B55839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0D318B28-281A-4078-8BD0-4E93DB539ADE}" type="presOf" srcId="{9FF9C588-5AC7-4213-AC10-D7BF2859CFD7}" destId="{02733F7B-8381-46B4-A62D-60C94EF49351}"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73BE50EA-FEE1-47C6-B8CF-F5D025899074}"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FC8B64C8-6BBB-4293-9BF7-062580C27A6A}"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6D66908-5063-496F-9BF5-88EEB913186F}" type="presOf" srcId="{6045ACAC-5E4F-4F21-A66B-AB5CDA262068}" destId="{C30047F0-DB09-4604-AC54-FC0221E4A689}" srcOrd="0" destOrd="0" presId="urn:microsoft.com/office/officeart/2005/8/layout/vList2"/>
    <dgm:cxn modelId="{DCCCF28B-7B25-4150-9416-1F9A9CA1DC8F}" type="presOf" srcId="{62CB3C78-1DA1-4746-BD0D-6B96A3CEA09A}" destId="{C8CBCA26-9D20-4838-B1F9-53234775E96B}" srcOrd="0" destOrd="0" presId="urn:microsoft.com/office/officeart/2005/8/layout/vList2"/>
    <dgm:cxn modelId="{E9E16EDA-3C3D-418F-A121-855B643718E0}" type="presOf" srcId="{0665DC02-B792-4630-A897-0DA290FA588A}" destId="{24D32922-BF99-4CE5-821E-A240C3092535}" srcOrd="0" destOrd="0" presId="urn:microsoft.com/office/officeart/2005/8/layout/vList2"/>
    <dgm:cxn modelId="{D16EC031-2C0B-41CB-910A-6E59151B34A3}" type="presOf" srcId="{D27CD70E-DFBB-4221-9DFB-1B5A6662F39F}" destId="{BAF84493-57B1-45CA-968B-333D00BDD5BF}" srcOrd="0" destOrd="0" presId="urn:microsoft.com/office/officeart/2005/8/layout/vList2"/>
    <dgm:cxn modelId="{DC8C9088-8C04-45DE-BF1D-FD829B46DA37}" type="presParOf" srcId="{CC8763B3-4621-4666-B669-3C5BA2A30DBE}" destId="{02733F7B-8381-46B4-A62D-60C94EF49351}" srcOrd="0" destOrd="0" presId="urn:microsoft.com/office/officeart/2005/8/layout/vList2"/>
    <dgm:cxn modelId="{39433D7C-D3BF-472C-918B-6CEDB51146BC}" type="presParOf" srcId="{CC8763B3-4621-4666-B669-3C5BA2A30DBE}" destId="{D11942FF-04E3-49E6-B922-9EFB2DC49F41}" srcOrd="1" destOrd="0" presId="urn:microsoft.com/office/officeart/2005/8/layout/vList2"/>
    <dgm:cxn modelId="{A9D2FC77-3AB2-49A2-9513-A9368A389550}" type="presParOf" srcId="{CC8763B3-4621-4666-B669-3C5BA2A30DBE}" destId="{C8CBCA26-9D20-4838-B1F9-53234775E96B}" srcOrd="2" destOrd="0" presId="urn:microsoft.com/office/officeart/2005/8/layout/vList2"/>
    <dgm:cxn modelId="{0DE0EDBF-9AEF-42DB-9236-3FB5261C922E}" type="presParOf" srcId="{CC8763B3-4621-4666-B669-3C5BA2A30DBE}" destId="{671B3283-BB64-487F-AB90-C94002C94229}" srcOrd="3" destOrd="0" presId="urn:microsoft.com/office/officeart/2005/8/layout/vList2"/>
    <dgm:cxn modelId="{64C22A3B-7379-4CAE-86F0-CA245E3F6038}" type="presParOf" srcId="{CC8763B3-4621-4666-B669-3C5BA2A30DBE}" destId="{C30047F0-DB09-4604-AC54-FC0221E4A689}" srcOrd="4" destOrd="0" presId="urn:microsoft.com/office/officeart/2005/8/layout/vList2"/>
    <dgm:cxn modelId="{E541BC05-FF97-40D8-AFAA-D6CCD8E20972}" type="presParOf" srcId="{CC8763B3-4621-4666-B669-3C5BA2A30DBE}" destId="{130EF046-02F9-4526-B16D-075FE651A93E}" srcOrd="5" destOrd="0" presId="urn:microsoft.com/office/officeart/2005/8/layout/vList2"/>
    <dgm:cxn modelId="{7EA84DC9-E843-4BCF-BB7D-7E8F4C0035CF}" type="presParOf" srcId="{CC8763B3-4621-4666-B669-3C5BA2A30DBE}" destId="{F209ACB3-3444-40CC-BCCA-513ABA9ADB86}" srcOrd="6" destOrd="0" presId="urn:microsoft.com/office/officeart/2005/8/layout/vList2"/>
    <dgm:cxn modelId="{542B2526-A385-4364-94CF-5B6C9B9718B4}" type="presParOf" srcId="{CC8763B3-4621-4666-B669-3C5BA2A30DBE}" destId="{3021E19B-D6F7-4D3A-9633-E49336FDC5DD}" srcOrd="7" destOrd="0" presId="urn:microsoft.com/office/officeart/2005/8/layout/vList2"/>
    <dgm:cxn modelId="{E34CCAB7-EC18-4C9D-A0A2-6E15B78421F5}" type="presParOf" srcId="{CC8763B3-4621-4666-B669-3C5BA2A30DBE}" destId="{24D32922-BF99-4CE5-821E-A240C3092535}" srcOrd="8" destOrd="0" presId="urn:microsoft.com/office/officeart/2005/8/layout/vList2"/>
    <dgm:cxn modelId="{7B629F45-6006-4E2A-9D52-9CD6D8FF04E1}" type="presParOf" srcId="{CC8763B3-4621-4666-B669-3C5BA2A30DBE}" destId="{1547C88C-0553-48E2-9A0E-2FE58FDCEF25}" srcOrd="9" destOrd="0" presId="urn:microsoft.com/office/officeart/2005/8/layout/vList2"/>
    <dgm:cxn modelId="{CBE743EC-81F5-453B-A760-6023EDC3D652}" type="presParOf" srcId="{CC8763B3-4621-4666-B669-3C5BA2A30DBE}" destId="{401E888D-ADD7-4E04-8F4F-BE31B5B3ACF3}" srcOrd="10" destOrd="0" presId="urn:microsoft.com/office/officeart/2005/8/layout/vList2"/>
    <dgm:cxn modelId="{94A67051-4CE3-4212-8709-5C7A3C060370}" type="presParOf" srcId="{CC8763B3-4621-4666-B669-3C5BA2A30DBE}" destId="{3D98E15D-9BAC-402C-AD03-780F149FDDBD}" srcOrd="11" destOrd="0" presId="urn:microsoft.com/office/officeart/2005/8/layout/vList2"/>
    <dgm:cxn modelId="{A100A76D-F50B-46B8-9070-D17FD02BD11D}" type="presParOf" srcId="{CC8763B3-4621-4666-B669-3C5BA2A30DBE}" destId="{BAF84493-57B1-45CA-968B-333D00BDD5BF}" srcOrd="12" destOrd="0" presId="urn:microsoft.com/office/officeart/2005/8/layout/vList2"/>
    <dgm:cxn modelId="{8540BCEB-C565-4396-B647-C37BC7CB9A67}" type="presParOf" srcId="{CC8763B3-4621-4666-B669-3C5BA2A30DBE}" destId="{14C2093E-741A-4BB7-A523-9B503FAE4D01}" srcOrd="13" destOrd="0" presId="urn:microsoft.com/office/officeart/2005/8/layout/vList2"/>
    <dgm:cxn modelId="{0ED5A626-A850-4FA0-85A9-E68B373C3191}" type="presParOf" srcId="{CC8763B3-4621-4666-B669-3C5BA2A30DBE}" destId="{760C3E4C-2BC8-4424-A029-C033B5583986}"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t>
        <a:bodyPr/>
        <a:lstStyle/>
        <a:p>
          <a:endParaRPr lang="en-US"/>
        </a:p>
      </dgm:t>
    </dgm:pt>
    <dgm:pt modelId="{20BB87E1-AD54-48AA-BC34-072D63AEEF30}" type="sibTrans" cxnId="{AC844D68-914A-4F6B-8D73-33DFCDB6E08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13CA1A46-120B-4A17-9C45-03996F703920}" type="presOf" srcId="{62CB3C78-1DA1-4746-BD0D-6B96A3CEA09A}" destId="{C8CBCA26-9D20-4838-B1F9-53234775E96B}" srcOrd="0" destOrd="0" presId="urn:microsoft.com/office/officeart/2005/8/layout/vList2"/>
    <dgm:cxn modelId="{6FAF7FD0-EECD-4A23-95DA-E672456EF858}"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C2B7CF0-C7AF-49FF-AAF1-5F06730DB637}" type="presOf" srcId="{0ED06F71-722D-4D98-8A78-76B9D17B094B}" destId="{F209ACB3-3444-40CC-BCCA-513ABA9ADB86}" srcOrd="0" destOrd="0" presId="urn:microsoft.com/office/officeart/2005/8/layout/vList2"/>
    <dgm:cxn modelId="{60943BBA-0B07-47D2-8A9B-D83481395BC1}" type="presOf" srcId="{9FF9C588-5AC7-4213-AC10-D7BF2859CFD7}" destId="{02733F7B-8381-46B4-A62D-60C94EF49351}" srcOrd="0" destOrd="0" presId="urn:microsoft.com/office/officeart/2005/8/layout/vList2"/>
    <dgm:cxn modelId="{AC844D68-914A-4F6B-8D73-33DFCDB6E08A}" srcId="{703D4D02-5513-427D-B6E9-B2E187EE0C3A}" destId="{4D57E704-7665-42D8-AD93-0C9C973FAC76}" srcOrd="7" destOrd="0" parTransId="{6D4D1BAE-A9B5-48B3-8999-30335F380365}" sibTransId="{20BB87E1-AD54-48AA-BC34-072D63AEEF30}"/>
    <dgm:cxn modelId="{77DB92D5-1C74-4DD3-B485-FFEB56E524FC}"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832248B-E96E-4748-B759-0C1D2E7370BB}" type="presOf" srcId="{69BD61AE-1E10-401F-9595-1097457E33C7}" destId="{401E888D-ADD7-4E04-8F4F-BE31B5B3ACF3}" srcOrd="0" destOrd="0" presId="urn:microsoft.com/office/officeart/2005/8/layout/vList2"/>
    <dgm:cxn modelId="{D4D5E870-8D41-4C5D-AEE0-D5E91DDFEE88}" type="presOf" srcId="{D27CD70E-DFBB-4221-9DFB-1B5A6662F39F}" destId="{BAF84493-57B1-45CA-968B-333D00BDD5B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C5B5453E-CC8E-4F0E-A702-8EBFF2493E8C}" type="presOf" srcId="{4D57E704-7665-42D8-AD93-0C9C973FAC76}" destId="{91273270-5B9F-46EB-B273-0E7E6ADF960F}" srcOrd="0" destOrd="0" presId="urn:microsoft.com/office/officeart/2005/8/layout/vList2"/>
    <dgm:cxn modelId="{77E550AE-A535-4ADE-BF68-27A3217C5FFA}"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CCCB78CA-8922-468B-89AF-5E0C08875CA8}" type="presParOf" srcId="{CC8763B3-4621-4666-B669-3C5BA2A30DBE}" destId="{02733F7B-8381-46B4-A62D-60C94EF49351}" srcOrd="0" destOrd="0" presId="urn:microsoft.com/office/officeart/2005/8/layout/vList2"/>
    <dgm:cxn modelId="{C54F01FC-8B9E-4F75-852A-DBAD203BC1B6}" type="presParOf" srcId="{CC8763B3-4621-4666-B669-3C5BA2A30DBE}" destId="{D11942FF-04E3-49E6-B922-9EFB2DC49F41}" srcOrd="1" destOrd="0" presId="urn:microsoft.com/office/officeart/2005/8/layout/vList2"/>
    <dgm:cxn modelId="{351CECF3-846E-493E-889E-8D57A518179C}" type="presParOf" srcId="{CC8763B3-4621-4666-B669-3C5BA2A30DBE}" destId="{C8CBCA26-9D20-4838-B1F9-53234775E96B}" srcOrd="2" destOrd="0" presId="urn:microsoft.com/office/officeart/2005/8/layout/vList2"/>
    <dgm:cxn modelId="{C1FEFDE3-79BE-4C6A-8CA1-527E1ADEA7EF}" type="presParOf" srcId="{CC8763B3-4621-4666-B669-3C5BA2A30DBE}" destId="{671B3283-BB64-487F-AB90-C94002C94229}" srcOrd="3" destOrd="0" presId="urn:microsoft.com/office/officeart/2005/8/layout/vList2"/>
    <dgm:cxn modelId="{64E6DDA7-15BA-49FA-8872-4C64B08F850F}" type="presParOf" srcId="{CC8763B3-4621-4666-B669-3C5BA2A30DBE}" destId="{C30047F0-DB09-4604-AC54-FC0221E4A689}" srcOrd="4" destOrd="0" presId="urn:microsoft.com/office/officeart/2005/8/layout/vList2"/>
    <dgm:cxn modelId="{DCE7734D-3483-4C16-8CC6-9A8F82B81680}" type="presParOf" srcId="{CC8763B3-4621-4666-B669-3C5BA2A30DBE}" destId="{130EF046-02F9-4526-B16D-075FE651A93E}" srcOrd="5" destOrd="0" presId="urn:microsoft.com/office/officeart/2005/8/layout/vList2"/>
    <dgm:cxn modelId="{A8A23F36-0524-4089-A93A-CFB59EF65D09}" type="presParOf" srcId="{CC8763B3-4621-4666-B669-3C5BA2A30DBE}" destId="{F209ACB3-3444-40CC-BCCA-513ABA9ADB86}" srcOrd="6" destOrd="0" presId="urn:microsoft.com/office/officeart/2005/8/layout/vList2"/>
    <dgm:cxn modelId="{B29AD525-E159-4CBE-ABC8-CB8DCDF5C8B8}" type="presParOf" srcId="{CC8763B3-4621-4666-B669-3C5BA2A30DBE}" destId="{3021E19B-D6F7-4D3A-9633-E49336FDC5DD}" srcOrd="7" destOrd="0" presId="urn:microsoft.com/office/officeart/2005/8/layout/vList2"/>
    <dgm:cxn modelId="{E5AB8F8D-6CB3-41F1-B0E4-63A39E950154}" type="presParOf" srcId="{CC8763B3-4621-4666-B669-3C5BA2A30DBE}" destId="{24D32922-BF99-4CE5-821E-A240C3092535}" srcOrd="8" destOrd="0" presId="urn:microsoft.com/office/officeart/2005/8/layout/vList2"/>
    <dgm:cxn modelId="{0FDFDCB3-785B-45DA-9EF2-B4C6E506F396}" type="presParOf" srcId="{CC8763B3-4621-4666-B669-3C5BA2A30DBE}" destId="{1547C88C-0553-48E2-9A0E-2FE58FDCEF25}" srcOrd="9" destOrd="0" presId="urn:microsoft.com/office/officeart/2005/8/layout/vList2"/>
    <dgm:cxn modelId="{752295C6-29F3-42B5-9AF5-EF98D2370D9D}" type="presParOf" srcId="{CC8763B3-4621-4666-B669-3C5BA2A30DBE}" destId="{401E888D-ADD7-4E04-8F4F-BE31B5B3ACF3}" srcOrd="10" destOrd="0" presId="urn:microsoft.com/office/officeart/2005/8/layout/vList2"/>
    <dgm:cxn modelId="{3477C8D8-1CE1-40EC-B58D-0023FF134F42}" type="presParOf" srcId="{CC8763B3-4621-4666-B669-3C5BA2A30DBE}" destId="{3D98E15D-9BAC-402C-AD03-780F149FDDBD}" srcOrd="11" destOrd="0" presId="urn:microsoft.com/office/officeart/2005/8/layout/vList2"/>
    <dgm:cxn modelId="{EF426A0B-4F40-44E2-BBE3-5082769D8E08}" type="presParOf" srcId="{CC8763B3-4621-4666-B669-3C5BA2A30DBE}" destId="{BAF84493-57B1-45CA-968B-333D00BDD5BF}" srcOrd="12" destOrd="0" presId="urn:microsoft.com/office/officeart/2005/8/layout/vList2"/>
    <dgm:cxn modelId="{C34EBDA3-CCAF-4F0A-BB14-524401B9FE4A}" type="presParOf" srcId="{CC8763B3-4621-4666-B669-3C5BA2A30DBE}" destId="{B74753C0-DCA6-40CD-B09C-0E8007E75825}" srcOrd="13" destOrd="0" presId="urn:microsoft.com/office/officeart/2005/8/layout/vList2"/>
    <dgm:cxn modelId="{6E92222F-2D38-487E-8159-C95FA8CFA6AB}" type="presParOf" srcId="{CC8763B3-4621-4666-B669-3C5BA2A30DBE}" destId="{91273270-5B9F-46EB-B273-0E7E6ADF960F}"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F733E911-5649-42AD-9BCD-646613FA4668}" type="presOf" srcId="{9FF9C588-5AC7-4213-AC10-D7BF2859CFD7}" destId="{02733F7B-8381-46B4-A62D-60C94EF49351}" srcOrd="0" destOrd="0" presId="urn:microsoft.com/office/officeart/2005/8/layout/vList2"/>
    <dgm:cxn modelId="{A3D63FA9-7656-4A29-A010-45D1716466FF}" type="presOf" srcId="{A6A4226F-7203-479D-87E7-3AEF0884BCE5}" destId="{A4803EFC-AA53-4B8C-AEAE-35C92315BC9B}" srcOrd="0" destOrd="0" presId="urn:microsoft.com/office/officeart/2005/8/layout/vList2"/>
    <dgm:cxn modelId="{800A0D6A-C395-47CE-B8F2-D96DBEA14888}" type="presOf" srcId="{62CB3C78-1DA1-4746-BD0D-6B96A3CEA09A}" destId="{C8CBCA26-9D20-4838-B1F9-53234775E96B}" srcOrd="0" destOrd="0" presId="urn:microsoft.com/office/officeart/2005/8/layout/vList2"/>
    <dgm:cxn modelId="{3C515BF6-FFD3-4CC1-8DBE-82B1E1E31B40}" type="presOf" srcId="{69BD61AE-1E10-401F-9595-1097457E33C7}" destId="{401E888D-ADD7-4E04-8F4F-BE31B5B3ACF3}" srcOrd="0" destOrd="0" presId="urn:microsoft.com/office/officeart/2005/8/layout/vList2"/>
    <dgm:cxn modelId="{1FAB8F07-6B99-427C-84A8-5C5606935E29}"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033B861-6FA3-4A7D-9B61-E3644DD03FC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BC410D1E-4296-4703-A2A4-8A8C0CCB0320}" type="presOf" srcId="{0665DC02-B792-4630-A897-0DA290FA588A}" destId="{24D32922-BF99-4CE5-821E-A240C3092535}" srcOrd="0" destOrd="0" presId="urn:microsoft.com/office/officeart/2005/8/layout/vList2"/>
    <dgm:cxn modelId="{806AEB7D-F403-47F7-99B7-7D639C939A3F}" type="presOf" srcId="{D27CD70E-DFBB-4221-9DFB-1B5A6662F39F}" destId="{BAF84493-57B1-45CA-968B-333D00BDD5BF}" srcOrd="0" destOrd="0" presId="urn:microsoft.com/office/officeart/2005/8/layout/vList2"/>
    <dgm:cxn modelId="{2825E6F4-C039-45DF-81C8-AD53AED89B55}" type="presOf" srcId="{703D4D02-5513-427D-B6E9-B2E187EE0C3A}" destId="{CC8763B3-4621-4666-B669-3C5BA2A30DBE}" srcOrd="0" destOrd="0" presId="urn:microsoft.com/office/officeart/2005/8/layout/vList2"/>
    <dgm:cxn modelId="{36069E75-0F11-4563-965A-78F31AADFEE5}" type="presParOf" srcId="{CC8763B3-4621-4666-B669-3C5BA2A30DBE}" destId="{02733F7B-8381-46B4-A62D-60C94EF49351}" srcOrd="0" destOrd="0" presId="urn:microsoft.com/office/officeart/2005/8/layout/vList2"/>
    <dgm:cxn modelId="{EB8C420E-A024-4268-9D60-7EE663625587}" type="presParOf" srcId="{CC8763B3-4621-4666-B669-3C5BA2A30DBE}" destId="{D11942FF-04E3-49E6-B922-9EFB2DC49F41}" srcOrd="1" destOrd="0" presId="urn:microsoft.com/office/officeart/2005/8/layout/vList2"/>
    <dgm:cxn modelId="{894589DF-EA95-4457-9362-F7AC3928FA49}" type="presParOf" srcId="{CC8763B3-4621-4666-B669-3C5BA2A30DBE}" destId="{C8CBCA26-9D20-4838-B1F9-53234775E96B}" srcOrd="2" destOrd="0" presId="urn:microsoft.com/office/officeart/2005/8/layout/vList2"/>
    <dgm:cxn modelId="{BD7BA122-21A6-4DB8-A9A7-372352EB17C3}" type="presParOf" srcId="{CC8763B3-4621-4666-B669-3C5BA2A30DBE}" destId="{671B3283-BB64-487F-AB90-C94002C94229}" srcOrd="3" destOrd="0" presId="urn:microsoft.com/office/officeart/2005/8/layout/vList2"/>
    <dgm:cxn modelId="{8318517E-1A5B-4A43-8DC7-9D372A499E2B}" type="presParOf" srcId="{CC8763B3-4621-4666-B669-3C5BA2A30DBE}" destId="{C30047F0-DB09-4604-AC54-FC0221E4A689}" srcOrd="4" destOrd="0" presId="urn:microsoft.com/office/officeart/2005/8/layout/vList2"/>
    <dgm:cxn modelId="{E2B9DC02-1258-4A57-B3A5-78F8EC094275}" type="presParOf" srcId="{CC8763B3-4621-4666-B669-3C5BA2A30DBE}" destId="{130EF046-02F9-4526-B16D-075FE651A93E}" srcOrd="5" destOrd="0" presId="urn:microsoft.com/office/officeart/2005/8/layout/vList2"/>
    <dgm:cxn modelId="{DFEA0992-F2DA-481E-9AB3-F36E9A58D899}" type="presParOf" srcId="{CC8763B3-4621-4666-B669-3C5BA2A30DBE}" destId="{F209ACB3-3444-40CC-BCCA-513ABA9ADB86}" srcOrd="6" destOrd="0" presId="urn:microsoft.com/office/officeart/2005/8/layout/vList2"/>
    <dgm:cxn modelId="{57286CD8-4003-41C1-9171-5EA2C1AF16C5}" type="presParOf" srcId="{CC8763B3-4621-4666-B669-3C5BA2A30DBE}" destId="{3021E19B-D6F7-4D3A-9633-E49336FDC5DD}" srcOrd="7" destOrd="0" presId="urn:microsoft.com/office/officeart/2005/8/layout/vList2"/>
    <dgm:cxn modelId="{1DE9E254-FD16-4395-9FBE-352003FE5CA3}" type="presParOf" srcId="{CC8763B3-4621-4666-B669-3C5BA2A30DBE}" destId="{24D32922-BF99-4CE5-821E-A240C3092535}" srcOrd="8" destOrd="0" presId="urn:microsoft.com/office/officeart/2005/8/layout/vList2"/>
    <dgm:cxn modelId="{1941F675-A23C-4184-8A4C-0CC699337A88}" type="presParOf" srcId="{CC8763B3-4621-4666-B669-3C5BA2A30DBE}" destId="{1547C88C-0553-48E2-9A0E-2FE58FDCEF25}" srcOrd="9" destOrd="0" presId="urn:microsoft.com/office/officeart/2005/8/layout/vList2"/>
    <dgm:cxn modelId="{4C033DAE-350D-45DC-98B9-4F6DD52F6832}" type="presParOf" srcId="{CC8763B3-4621-4666-B669-3C5BA2A30DBE}" destId="{401E888D-ADD7-4E04-8F4F-BE31B5B3ACF3}" srcOrd="10" destOrd="0" presId="urn:microsoft.com/office/officeart/2005/8/layout/vList2"/>
    <dgm:cxn modelId="{15F3582B-E0B2-46D7-9508-778F66D9F282}" type="presParOf" srcId="{CC8763B3-4621-4666-B669-3C5BA2A30DBE}" destId="{3D98E15D-9BAC-402C-AD03-780F149FDDBD}" srcOrd="11" destOrd="0" presId="urn:microsoft.com/office/officeart/2005/8/layout/vList2"/>
    <dgm:cxn modelId="{6DC66FB0-5951-4653-AB08-86A8BE4B04FD}" type="presParOf" srcId="{CC8763B3-4621-4666-B669-3C5BA2A30DBE}" destId="{BAF84493-57B1-45CA-968B-333D00BDD5BF}" srcOrd="12" destOrd="0" presId="urn:microsoft.com/office/officeart/2005/8/layout/vList2"/>
    <dgm:cxn modelId="{028C3129-D400-4A31-B6BE-4E8864F8A797}" type="presParOf" srcId="{CC8763B3-4621-4666-B669-3C5BA2A30DBE}" destId="{EF048607-CA23-4F3A-B4EF-9BCA05DE008D}" srcOrd="13" destOrd="0" presId="urn:microsoft.com/office/officeart/2005/8/layout/vList2"/>
    <dgm:cxn modelId="{8282AEE5-A36A-4CAD-A849-A38F6EE2F4E5}" type="presParOf" srcId="{CC8763B3-4621-4666-B669-3C5BA2A30DBE}" destId="{A4803EFC-AA53-4B8C-AEAE-35C92315BC9B}"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F625FF40-FA94-49AA-BB8B-ABCAE4B0DE60}" type="presOf" srcId="{69BD61AE-1E10-401F-9595-1097457E33C7}" destId="{401E888D-ADD7-4E04-8F4F-BE31B5B3ACF3}" srcOrd="0" destOrd="0" presId="urn:microsoft.com/office/officeart/2005/8/layout/vList2"/>
    <dgm:cxn modelId="{1D301F59-3794-4151-AC3C-951B9ADEC172}"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2235C2B8-167B-4983-B935-47C8FE5D4B4E}"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DFAC481-3C23-48AC-8277-5E4C5CB1BAEF}" type="presOf" srcId="{6045ACAC-5E4F-4F21-A66B-AB5CDA262068}" destId="{C30047F0-DB09-4604-AC54-FC0221E4A689}" srcOrd="0" destOrd="0" presId="urn:microsoft.com/office/officeart/2005/8/layout/vList2"/>
    <dgm:cxn modelId="{F24CE175-67CD-4D33-82D0-6C7C14F3CEAF}" type="presOf" srcId="{0ED06F71-722D-4D98-8A78-76B9D17B094B}" destId="{F209ACB3-3444-40CC-BCCA-513ABA9ADB86}"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C23B9EB8-ABAF-4DA4-9F9E-ECF53985041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CACEDB7-074F-40D5-9EF9-9AC94A40CA28}" type="presOf" srcId="{2F7A25B8-4F55-48A3-BD43-D2340182F9F8}" destId="{464756BD-52D9-46EB-AE5A-FB9D9714DC36}" srcOrd="0" destOrd="0" presId="urn:microsoft.com/office/officeart/2005/8/layout/vList2"/>
    <dgm:cxn modelId="{A986B07C-11DE-4467-9A8D-098789917CCC}"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A3130C2-ABC1-4CE3-84DF-B1BCF37D9CCA}" type="presOf" srcId="{9FF9C588-5AC7-4213-AC10-D7BF2859CFD7}" destId="{02733F7B-8381-46B4-A62D-60C94EF49351}" srcOrd="0" destOrd="0" presId="urn:microsoft.com/office/officeart/2005/8/layout/vList2"/>
    <dgm:cxn modelId="{DDD8AD6F-E53D-4241-8EFD-45A204DFAA6F}" type="presParOf" srcId="{CC8763B3-4621-4666-B669-3C5BA2A30DBE}" destId="{02733F7B-8381-46B4-A62D-60C94EF49351}" srcOrd="0" destOrd="0" presId="urn:microsoft.com/office/officeart/2005/8/layout/vList2"/>
    <dgm:cxn modelId="{920F2EEB-3574-496E-9947-0F8E1794A98A}" type="presParOf" srcId="{CC8763B3-4621-4666-B669-3C5BA2A30DBE}" destId="{D11942FF-04E3-49E6-B922-9EFB2DC49F41}" srcOrd="1" destOrd="0" presId="urn:microsoft.com/office/officeart/2005/8/layout/vList2"/>
    <dgm:cxn modelId="{F59ABAAE-3B6F-4AFD-BBDF-738643D28219}" type="presParOf" srcId="{CC8763B3-4621-4666-B669-3C5BA2A30DBE}" destId="{C8CBCA26-9D20-4838-B1F9-53234775E96B}" srcOrd="2" destOrd="0" presId="urn:microsoft.com/office/officeart/2005/8/layout/vList2"/>
    <dgm:cxn modelId="{EE587523-883B-4492-A538-FD8BC69746EE}" type="presParOf" srcId="{CC8763B3-4621-4666-B669-3C5BA2A30DBE}" destId="{671B3283-BB64-487F-AB90-C94002C94229}" srcOrd="3" destOrd="0" presId="urn:microsoft.com/office/officeart/2005/8/layout/vList2"/>
    <dgm:cxn modelId="{1CA8FE6F-583D-41EC-BECC-700B9A3C5142}" type="presParOf" srcId="{CC8763B3-4621-4666-B669-3C5BA2A30DBE}" destId="{C30047F0-DB09-4604-AC54-FC0221E4A689}" srcOrd="4" destOrd="0" presId="urn:microsoft.com/office/officeart/2005/8/layout/vList2"/>
    <dgm:cxn modelId="{DA9CC60C-43F4-48E2-9F0F-5657F4B37212}" type="presParOf" srcId="{CC8763B3-4621-4666-B669-3C5BA2A30DBE}" destId="{130EF046-02F9-4526-B16D-075FE651A93E}" srcOrd="5" destOrd="0" presId="urn:microsoft.com/office/officeart/2005/8/layout/vList2"/>
    <dgm:cxn modelId="{3B9F766F-2EC8-4948-8318-E1AF3C652062}" type="presParOf" srcId="{CC8763B3-4621-4666-B669-3C5BA2A30DBE}" destId="{F209ACB3-3444-40CC-BCCA-513ABA9ADB86}" srcOrd="6" destOrd="0" presId="urn:microsoft.com/office/officeart/2005/8/layout/vList2"/>
    <dgm:cxn modelId="{8FCC9EB4-0C2A-4991-9975-2B8B27747789}" type="presParOf" srcId="{CC8763B3-4621-4666-B669-3C5BA2A30DBE}" destId="{3021E19B-D6F7-4D3A-9633-E49336FDC5DD}" srcOrd="7" destOrd="0" presId="urn:microsoft.com/office/officeart/2005/8/layout/vList2"/>
    <dgm:cxn modelId="{13D821B2-0333-4AE1-959C-175C6571593C}" type="presParOf" srcId="{CC8763B3-4621-4666-B669-3C5BA2A30DBE}" destId="{24D32922-BF99-4CE5-821E-A240C3092535}" srcOrd="8" destOrd="0" presId="urn:microsoft.com/office/officeart/2005/8/layout/vList2"/>
    <dgm:cxn modelId="{3418175F-D221-4FE5-970B-DE7C957AB8CB}" type="presParOf" srcId="{CC8763B3-4621-4666-B669-3C5BA2A30DBE}" destId="{1547C88C-0553-48E2-9A0E-2FE58FDCEF25}" srcOrd="9" destOrd="0" presId="urn:microsoft.com/office/officeart/2005/8/layout/vList2"/>
    <dgm:cxn modelId="{66E83977-BE9F-420F-BC5F-D191771BC8D0}" type="presParOf" srcId="{CC8763B3-4621-4666-B669-3C5BA2A30DBE}" destId="{401E888D-ADD7-4E04-8F4F-BE31B5B3ACF3}" srcOrd="10" destOrd="0" presId="urn:microsoft.com/office/officeart/2005/8/layout/vList2"/>
    <dgm:cxn modelId="{2345C233-57DE-42FB-A384-C4E1D19470B1}" type="presParOf" srcId="{CC8763B3-4621-4666-B669-3C5BA2A30DBE}" destId="{3D98E15D-9BAC-402C-AD03-780F149FDDBD}" srcOrd="11" destOrd="0" presId="urn:microsoft.com/office/officeart/2005/8/layout/vList2"/>
    <dgm:cxn modelId="{FB0DBD20-A71B-4BE2-88B1-AE2A98E008E8}" type="presParOf" srcId="{CC8763B3-4621-4666-B669-3C5BA2A30DBE}" destId="{BAF84493-57B1-45CA-968B-333D00BDD5BF}" srcOrd="12" destOrd="0" presId="urn:microsoft.com/office/officeart/2005/8/layout/vList2"/>
    <dgm:cxn modelId="{BA551F86-1A80-4838-AA5B-AFA33088A6C4}" type="presParOf" srcId="{CC8763B3-4621-4666-B669-3C5BA2A30DBE}" destId="{0BC4AA23-E7DF-475E-AB08-34699716E395}" srcOrd="13" destOrd="0" presId="urn:microsoft.com/office/officeart/2005/8/layout/vList2"/>
    <dgm:cxn modelId="{B1272050-348F-4914-9408-0229A70CDB0E}" type="presParOf" srcId="{CC8763B3-4621-4666-B669-3C5BA2A30DBE}" destId="{464756BD-52D9-46EB-AE5A-FB9D9714DC36}"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B28B090D-042D-44F6-BF07-BA6BCFD365F3}" type="presOf" srcId="{0ED06F71-722D-4D98-8A78-76B9D17B094B}" destId="{F209ACB3-3444-40CC-BCCA-513ABA9ADB86}" srcOrd="0" destOrd="0" presId="urn:microsoft.com/office/officeart/2005/8/layout/vList2"/>
    <dgm:cxn modelId="{936E80D5-8D39-4F60-A504-224F4A3EA2C4}" type="presOf" srcId="{0665DC02-B792-4630-A897-0DA290FA588A}" destId="{24D32922-BF99-4CE5-821E-A240C3092535}" srcOrd="0" destOrd="0" presId="urn:microsoft.com/office/officeart/2005/8/layout/vList2"/>
    <dgm:cxn modelId="{7511A829-940B-4B53-9C7F-2E274D29CE5A}" type="presOf" srcId="{703D4D02-5513-427D-B6E9-B2E187EE0C3A}" destId="{CC8763B3-4621-4666-B669-3C5BA2A30DBE}" srcOrd="0" destOrd="0" presId="urn:microsoft.com/office/officeart/2005/8/layout/vList2"/>
    <dgm:cxn modelId="{AD6F6A2A-42BC-4FD5-A9F7-0E6D70889385}" type="presOf" srcId="{62CB3C78-1DA1-4746-BD0D-6B96A3CEA09A}" destId="{C8CBCA26-9D20-4838-B1F9-53234775E96B}" srcOrd="0" destOrd="0" presId="urn:microsoft.com/office/officeart/2005/8/layout/vList2"/>
    <dgm:cxn modelId="{4529B012-1303-436E-BDD7-EF780EBAA3F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4A23434-C516-4416-89DC-B6866B1E59AB}" type="presOf" srcId="{B16BBB2A-326F-485E-A7AA-54724614A356}" destId="{D04EDA56-404F-4093-8640-4667B262AB1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B218EFFD-DE7E-4110-A925-92AEBDEF3631}" srcId="{703D4D02-5513-427D-B6E9-B2E187EE0C3A}" destId="{B16BBB2A-326F-485E-A7AA-54724614A356}" srcOrd="7" destOrd="0" parTransId="{60AEC536-E5AD-4D29-BB0D-F858F1DB1021}" sibTransId="{A15D33B6-2680-4C16-A337-8A639F2A4E1F}"/>
    <dgm:cxn modelId="{9DB62D0E-19C6-4A4C-8ABC-6928AED3408C}" type="presOf" srcId="{D27CD70E-DFBB-4221-9DFB-1B5A6662F39F}" destId="{BAF84493-57B1-45CA-968B-333D00BDD5BF}" srcOrd="0" destOrd="0" presId="urn:microsoft.com/office/officeart/2005/8/layout/vList2"/>
    <dgm:cxn modelId="{7524F894-0304-4017-9715-13AF042938B3}"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760D3F18-1029-4BD8-B25A-E59727B0B094}"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F86318BD-DFF6-47D5-922A-96B9AA1201F0}" type="presParOf" srcId="{CC8763B3-4621-4666-B669-3C5BA2A30DBE}" destId="{02733F7B-8381-46B4-A62D-60C94EF49351}" srcOrd="0" destOrd="0" presId="urn:microsoft.com/office/officeart/2005/8/layout/vList2"/>
    <dgm:cxn modelId="{BD76B952-254F-45AB-8C53-F6FC1AFAE71A}" type="presParOf" srcId="{CC8763B3-4621-4666-B669-3C5BA2A30DBE}" destId="{D11942FF-04E3-49E6-B922-9EFB2DC49F41}" srcOrd="1" destOrd="0" presId="urn:microsoft.com/office/officeart/2005/8/layout/vList2"/>
    <dgm:cxn modelId="{84484AFE-A474-48BB-84E9-39991D095875}" type="presParOf" srcId="{CC8763B3-4621-4666-B669-3C5BA2A30DBE}" destId="{C8CBCA26-9D20-4838-B1F9-53234775E96B}" srcOrd="2" destOrd="0" presId="urn:microsoft.com/office/officeart/2005/8/layout/vList2"/>
    <dgm:cxn modelId="{B26685B9-7788-4994-B3BC-D468CBC1B837}" type="presParOf" srcId="{CC8763B3-4621-4666-B669-3C5BA2A30DBE}" destId="{671B3283-BB64-487F-AB90-C94002C94229}" srcOrd="3" destOrd="0" presId="urn:microsoft.com/office/officeart/2005/8/layout/vList2"/>
    <dgm:cxn modelId="{D8185265-4280-4E97-B46E-1C77B47A7016}" type="presParOf" srcId="{CC8763B3-4621-4666-B669-3C5BA2A30DBE}" destId="{C30047F0-DB09-4604-AC54-FC0221E4A689}" srcOrd="4" destOrd="0" presId="urn:microsoft.com/office/officeart/2005/8/layout/vList2"/>
    <dgm:cxn modelId="{68611002-EB61-4DB2-82C4-A5A3C431575D}" type="presParOf" srcId="{CC8763B3-4621-4666-B669-3C5BA2A30DBE}" destId="{130EF046-02F9-4526-B16D-075FE651A93E}" srcOrd="5" destOrd="0" presId="urn:microsoft.com/office/officeart/2005/8/layout/vList2"/>
    <dgm:cxn modelId="{640F47F9-5A24-4672-AD85-78EB692810BE}" type="presParOf" srcId="{CC8763B3-4621-4666-B669-3C5BA2A30DBE}" destId="{F209ACB3-3444-40CC-BCCA-513ABA9ADB86}" srcOrd="6" destOrd="0" presId="urn:microsoft.com/office/officeart/2005/8/layout/vList2"/>
    <dgm:cxn modelId="{3039ACC3-BA29-4B98-B3E8-1BEA0F90BCA1}" type="presParOf" srcId="{CC8763B3-4621-4666-B669-3C5BA2A30DBE}" destId="{3021E19B-D6F7-4D3A-9633-E49336FDC5DD}" srcOrd="7" destOrd="0" presId="urn:microsoft.com/office/officeart/2005/8/layout/vList2"/>
    <dgm:cxn modelId="{26C42D29-642C-4353-8F38-E9D29AD83D39}" type="presParOf" srcId="{CC8763B3-4621-4666-B669-3C5BA2A30DBE}" destId="{24D32922-BF99-4CE5-821E-A240C3092535}" srcOrd="8" destOrd="0" presId="urn:microsoft.com/office/officeart/2005/8/layout/vList2"/>
    <dgm:cxn modelId="{564652A3-BB70-4ABD-BECA-14674DB01094}" type="presParOf" srcId="{CC8763B3-4621-4666-B669-3C5BA2A30DBE}" destId="{1547C88C-0553-48E2-9A0E-2FE58FDCEF25}" srcOrd="9" destOrd="0" presId="urn:microsoft.com/office/officeart/2005/8/layout/vList2"/>
    <dgm:cxn modelId="{993AF478-77DB-4061-AB41-BFC838555933}" type="presParOf" srcId="{CC8763B3-4621-4666-B669-3C5BA2A30DBE}" destId="{401E888D-ADD7-4E04-8F4F-BE31B5B3ACF3}" srcOrd="10" destOrd="0" presId="urn:microsoft.com/office/officeart/2005/8/layout/vList2"/>
    <dgm:cxn modelId="{92B70CDC-B44D-4BF6-AB6C-202EBED56429}" type="presParOf" srcId="{CC8763B3-4621-4666-B669-3C5BA2A30DBE}" destId="{3D98E15D-9BAC-402C-AD03-780F149FDDBD}" srcOrd="11" destOrd="0" presId="urn:microsoft.com/office/officeart/2005/8/layout/vList2"/>
    <dgm:cxn modelId="{57D3C569-DD02-4F91-8797-A3E0B3417EB1}" type="presParOf" srcId="{CC8763B3-4621-4666-B669-3C5BA2A30DBE}" destId="{BAF84493-57B1-45CA-968B-333D00BDD5BF}" srcOrd="12" destOrd="0" presId="urn:microsoft.com/office/officeart/2005/8/layout/vList2"/>
    <dgm:cxn modelId="{1CDFFC45-730E-44E1-B4FD-1D10FD0A19B0}" type="presParOf" srcId="{CC8763B3-4621-4666-B669-3C5BA2A30DBE}" destId="{E73170F2-1DC8-4843-B5B9-FBEF1F5939A8}" srcOrd="13" destOrd="0" presId="urn:microsoft.com/office/officeart/2005/8/layout/vList2"/>
    <dgm:cxn modelId="{463F6DDF-473A-4AD6-B718-533A43FB7D73}" type="presParOf" srcId="{CC8763B3-4621-4666-B669-3C5BA2A30DBE}" destId="{D04EDA56-404F-4093-8640-4667B262AB11}" srcOrd="1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C2604DDC-ECA6-4ECB-9EF8-11C9CE9B1A2B}" type="presOf" srcId="{69BD61AE-1E10-401F-9595-1097457E33C7}" destId="{401E888D-ADD7-4E04-8F4F-BE31B5B3ACF3}" srcOrd="0" destOrd="0" presId="urn:microsoft.com/office/officeart/2005/8/layout/vList2"/>
    <dgm:cxn modelId="{8E52FCAA-481D-4596-A736-9A1E8A21F006}" type="presOf" srcId="{703D4D02-5513-427D-B6E9-B2E187EE0C3A}" destId="{CC8763B3-4621-4666-B669-3C5BA2A30DBE}" srcOrd="0" destOrd="0" presId="urn:microsoft.com/office/officeart/2005/8/layout/vList2"/>
    <dgm:cxn modelId="{449D736D-A6D3-4FFE-80C3-255DA3856D67}"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7F3DD250-B6F5-4BC3-A50C-00AA207DE1E7}" type="presOf" srcId="{0ED06F71-722D-4D98-8A78-76B9D17B094B}" destId="{F209ACB3-3444-40CC-BCCA-513ABA9ADB86}" srcOrd="0" destOrd="0" presId="urn:microsoft.com/office/officeart/2005/8/layout/vList2"/>
    <dgm:cxn modelId="{1D57872C-4FE4-484E-BFD4-C10B66BE345E}" type="presOf" srcId="{71375952-D7CC-499B-91B1-AA413E993F9F}" destId="{80F51ED9-C957-4B84-9A01-AA3867739A3A}"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FE200B6-8EA6-47F7-87C7-A3C45F0148AD}"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76350AF8-10A2-4B07-A021-D3B9D8CE9025}"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5B8AFF1A-3566-4259-9B99-2ED39DFE3890}" type="presOf" srcId="{6045ACAC-5E4F-4F21-A66B-AB5CDA262068}" destId="{C30047F0-DB09-4604-AC54-FC0221E4A689}" srcOrd="0" destOrd="0" presId="urn:microsoft.com/office/officeart/2005/8/layout/vList2"/>
    <dgm:cxn modelId="{15C54E85-6F9A-40A0-B985-BD03FF08CBFF}" type="presOf" srcId="{9FF9C588-5AC7-4213-AC10-D7BF2859CFD7}" destId="{02733F7B-8381-46B4-A62D-60C94EF49351}" srcOrd="0" destOrd="0" presId="urn:microsoft.com/office/officeart/2005/8/layout/vList2"/>
    <dgm:cxn modelId="{1910A6E5-1E73-4EEF-890C-197D2093B015}" type="presParOf" srcId="{CC8763B3-4621-4666-B669-3C5BA2A30DBE}" destId="{02733F7B-8381-46B4-A62D-60C94EF49351}" srcOrd="0" destOrd="0" presId="urn:microsoft.com/office/officeart/2005/8/layout/vList2"/>
    <dgm:cxn modelId="{3A84477F-9337-4EF9-8F6D-49D31C121D6C}" type="presParOf" srcId="{CC8763B3-4621-4666-B669-3C5BA2A30DBE}" destId="{D11942FF-04E3-49E6-B922-9EFB2DC49F41}" srcOrd="1" destOrd="0" presId="urn:microsoft.com/office/officeart/2005/8/layout/vList2"/>
    <dgm:cxn modelId="{AA4EBD77-84D6-4786-88F8-A10105914C26}" type="presParOf" srcId="{CC8763B3-4621-4666-B669-3C5BA2A30DBE}" destId="{C8CBCA26-9D20-4838-B1F9-53234775E96B}" srcOrd="2" destOrd="0" presId="urn:microsoft.com/office/officeart/2005/8/layout/vList2"/>
    <dgm:cxn modelId="{F34C0FE0-FD76-41F4-9285-DB27C64B1153}" type="presParOf" srcId="{CC8763B3-4621-4666-B669-3C5BA2A30DBE}" destId="{671B3283-BB64-487F-AB90-C94002C94229}" srcOrd="3" destOrd="0" presId="urn:microsoft.com/office/officeart/2005/8/layout/vList2"/>
    <dgm:cxn modelId="{AA408FBB-5018-4DCF-8565-74DD31C48619}" type="presParOf" srcId="{CC8763B3-4621-4666-B669-3C5BA2A30DBE}" destId="{C30047F0-DB09-4604-AC54-FC0221E4A689}" srcOrd="4" destOrd="0" presId="urn:microsoft.com/office/officeart/2005/8/layout/vList2"/>
    <dgm:cxn modelId="{752AA02C-C75E-4285-9BDE-AC5FE8673AEC}" type="presParOf" srcId="{CC8763B3-4621-4666-B669-3C5BA2A30DBE}" destId="{130EF046-02F9-4526-B16D-075FE651A93E}" srcOrd="5" destOrd="0" presId="urn:microsoft.com/office/officeart/2005/8/layout/vList2"/>
    <dgm:cxn modelId="{A265F7B2-F375-44EA-A1A8-2DCFF60A0D89}" type="presParOf" srcId="{CC8763B3-4621-4666-B669-3C5BA2A30DBE}" destId="{F209ACB3-3444-40CC-BCCA-513ABA9ADB86}" srcOrd="6" destOrd="0" presId="urn:microsoft.com/office/officeart/2005/8/layout/vList2"/>
    <dgm:cxn modelId="{F8FEE8A6-481D-4D76-9F57-D88D07F91E62}" type="presParOf" srcId="{CC8763B3-4621-4666-B669-3C5BA2A30DBE}" destId="{3021E19B-D6F7-4D3A-9633-E49336FDC5DD}" srcOrd="7" destOrd="0" presId="urn:microsoft.com/office/officeart/2005/8/layout/vList2"/>
    <dgm:cxn modelId="{64FF23D7-302A-4E2A-BDDB-EC6332FB678A}" type="presParOf" srcId="{CC8763B3-4621-4666-B669-3C5BA2A30DBE}" destId="{24D32922-BF99-4CE5-821E-A240C3092535}" srcOrd="8" destOrd="0" presId="urn:microsoft.com/office/officeart/2005/8/layout/vList2"/>
    <dgm:cxn modelId="{88569632-AA7E-4E80-A319-64CDF67C02DB}" type="presParOf" srcId="{CC8763B3-4621-4666-B669-3C5BA2A30DBE}" destId="{1547C88C-0553-48E2-9A0E-2FE58FDCEF25}" srcOrd="9" destOrd="0" presId="urn:microsoft.com/office/officeart/2005/8/layout/vList2"/>
    <dgm:cxn modelId="{20327325-3FAD-4F90-9384-453654ADCBA2}" type="presParOf" srcId="{CC8763B3-4621-4666-B669-3C5BA2A30DBE}" destId="{401E888D-ADD7-4E04-8F4F-BE31B5B3ACF3}" srcOrd="10" destOrd="0" presId="urn:microsoft.com/office/officeart/2005/8/layout/vList2"/>
    <dgm:cxn modelId="{2EAC64BB-55B3-4B99-AC90-D16A3A51A937}" type="presParOf" srcId="{CC8763B3-4621-4666-B669-3C5BA2A30DBE}" destId="{3D98E15D-9BAC-402C-AD03-780F149FDDBD}" srcOrd="11" destOrd="0" presId="urn:microsoft.com/office/officeart/2005/8/layout/vList2"/>
    <dgm:cxn modelId="{5975585C-08DC-449A-A2A4-133EF4246459}" type="presParOf" srcId="{CC8763B3-4621-4666-B669-3C5BA2A30DBE}" destId="{BAF84493-57B1-45CA-968B-333D00BDD5BF}" srcOrd="12" destOrd="0" presId="urn:microsoft.com/office/officeart/2005/8/layout/vList2"/>
    <dgm:cxn modelId="{B5C8479B-9F5D-4837-84E2-1A3B86B72544}" type="presParOf" srcId="{CC8763B3-4621-4666-B669-3C5BA2A30DBE}" destId="{C196F1DE-CF2F-425D-B95C-9881DC82EB02}" srcOrd="13" destOrd="0" presId="urn:microsoft.com/office/officeart/2005/8/layout/vList2"/>
    <dgm:cxn modelId="{AAC6BC3E-2C95-4F51-AC38-F9B001A0725F}" type="presParOf" srcId="{CC8763B3-4621-4666-B669-3C5BA2A30DBE}" destId="{80F51ED9-C957-4B84-9A01-AA3867739A3A}"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505204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2198435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xmlns="" val="350909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p14="http://schemas.microsoft.com/office/powerpoint/2010/main" xmlns="" val="2650925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 xmlns:p14="http://schemas.microsoft.com/office/powerpoint/2010/main" val="1053284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 xmlns:p14="http://schemas.microsoft.com/office/powerpoint/2010/main" val="3054547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 xmlns:p14="http://schemas.microsoft.com/office/powerpoint/2010/main" val="2867525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17190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a16="http://schemas.microsoft.com/office/drawing/2014/main" xmlns=""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p14="http://schemas.microsoft.com/office/powerpoint/2010/main" xmlns="" val="2182077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a16="http://schemas.microsoft.com/office/drawing/2014/main" xmlns=""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xmlns="" val="8637982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xmlns="" val="31252239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p14="http://schemas.microsoft.com/office/powerpoint/2010/main" xmlns="" val="4091951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xmlns="" val="3876050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a16="http://schemas.microsoft.com/office/drawing/2014/main" xmlns=""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xmlns="" val="31584014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a16="http://schemas.microsoft.com/office/drawing/2014/main" xmlns=""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1158327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xmlns="" val="959471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xmlns="" val="35935952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a16="http://schemas.microsoft.com/office/drawing/2014/main" xmlns=""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xmlns="" val="13555009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a16="http://schemas.microsoft.com/office/drawing/2014/main" xmlns=""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p14="http://schemas.microsoft.com/office/powerpoint/2010/main" xmlns="" val="1584641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a16="http://schemas.microsoft.com/office/drawing/2014/main" xmlns=""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p14="http://schemas.microsoft.com/office/powerpoint/2010/main" xmlns="" val="487730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13</a:t>
            </a:r>
            <a:endParaRPr lang="en-MY" sz="3200" dirty="0"/>
          </a:p>
        </p:txBody>
      </p:sp>
      <p:sp>
        <p:nvSpPr>
          <p:cNvPr id="3" name="Content Placeholder 2">
            <a:extLst>
              <a:ext uri="{FF2B5EF4-FFF2-40B4-BE49-F238E27FC236}">
                <a16:creationId xmlns:a16="http://schemas.microsoft.com/office/drawing/2014/main" xmlns=""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p14="http://schemas.microsoft.com/office/powerpoint/2010/main" xmlns="" val="3052470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13</a:t>
            </a:r>
            <a:endParaRPr lang="en-MY" sz="2800" dirty="0"/>
          </a:p>
        </p:txBody>
      </p:sp>
      <p:sp>
        <p:nvSpPr>
          <p:cNvPr id="3" name="Content Placeholder 2">
            <a:extLst>
              <a:ext uri="{FF2B5EF4-FFF2-40B4-BE49-F238E27FC236}">
                <a16:creationId xmlns:a16="http://schemas.microsoft.com/office/drawing/2014/main" xmlns=""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p14="http://schemas.microsoft.com/office/powerpoint/2010/main" xmlns="" val="247888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a:xfrm>
            <a:off x="827584" y="304800"/>
            <a:ext cx="7200900" cy="746302"/>
          </a:xfrm>
        </p:spPr>
        <p:txBody>
          <a:bodyPr>
            <a:normAutofit/>
          </a:bodyPr>
          <a:lstStyle/>
          <a:p>
            <a:pPr algn="ctr"/>
            <a:r>
              <a:rPr lang="en-MY" sz="3200"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p14="http://schemas.microsoft.com/office/powerpoint/2010/main" xmlns="" val="332708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785460-87AA-4515-AB9B-64B8ACECD9EB}"/>
              </a:ext>
            </a:extLst>
          </p:cNvPr>
          <p:cNvSpPr>
            <a:spLocks noGrp="1"/>
          </p:cNvSpPr>
          <p:nvPr>
            <p:ph type="title"/>
          </p:nvPr>
        </p:nvSpPr>
        <p:spPr>
          <a:xfrm>
            <a:off x="827584" y="228600"/>
            <a:ext cx="7200900" cy="752128"/>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xmlns="" val="12920264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755576" y="0"/>
            <a:ext cx="7200900" cy="1142385"/>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p:txBody>
          <a:bodyPr>
            <a:normAutofit lnSpcReduction="10000"/>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p14="http://schemas.microsoft.com/office/powerpoint/2010/main" xmlns="" val="1296276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75277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755576" y="228600"/>
            <a:ext cx="7200900" cy="806765"/>
          </a:xfrm>
        </p:spPr>
        <p:txBody>
          <a:bodyPr>
            <a:normAutofit/>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p:txBody>
          <a:bodyPr>
            <a:normAutofit/>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xmlns="" val="38363206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755576" y="-29765"/>
            <a:ext cx="7200900" cy="1142385"/>
          </a:xfrm>
        </p:spPr>
        <p:txBody>
          <a:bodyPr>
            <a:normAutofit/>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45064" y="1412776"/>
            <a:ext cx="7713135" cy="3809999"/>
          </a:xfrm>
        </p:spPr>
        <p:txBody>
          <a:bodyPr>
            <a:noAutofit/>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827584" y="-77216"/>
            <a:ext cx="7200900" cy="1142385"/>
          </a:xfrm>
        </p:spPr>
        <p:txBody>
          <a:bodyPr>
            <a:normAutofit/>
          </a:bodyPr>
          <a:lstStyle/>
          <a:p>
            <a:r>
              <a:rPr lang="en-MY" dirty="0"/>
              <a:t>Values</a:t>
            </a:r>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p:txBody>
          <a:bodyPr>
            <a:normAutofit/>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xmlns=""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xmlns="" val="14904427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587CF1-B2EE-45DE-94FB-B915D6FC7C9E}"/>
              </a:ext>
            </a:extLst>
          </p:cNvPr>
          <p:cNvSpPr>
            <a:spLocks noGrp="1"/>
          </p:cNvSpPr>
          <p:nvPr>
            <p:ph type="title"/>
          </p:nvPr>
        </p:nvSpPr>
        <p:spPr/>
        <p:txBody>
          <a:bodyPr>
            <a:normAutofit/>
          </a:bodyPr>
          <a:lstStyle/>
          <a:p>
            <a:r>
              <a:rPr lang="en-MY" dirty="0"/>
              <a:t>Question # 1</a:t>
            </a:r>
          </a:p>
        </p:txBody>
      </p:sp>
      <p:sp>
        <p:nvSpPr>
          <p:cNvPr id="3" name="Content Placeholder 2">
            <a:extLst>
              <a:ext uri="{FF2B5EF4-FFF2-40B4-BE49-F238E27FC236}">
                <a16:creationId xmlns:a16="http://schemas.microsoft.com/office/drawing/2014/main" xmlns="" id="{A92480D9-AAD2-4F40-A3CA-3CA3C20FEC85}"/>
              </a:ext>
            </a:extLst>
          </p:cNvPr>
          <p:cNvSpPr>
            <a:spLocks noGrp="1"/>
          </p:cNvSpPr>
          <p:nvPr>
            <p:ph idx="1"/>
          </p:nvPr>
        </p:nvSpPr>
        <p:spPr/>
        <p:txBody>
          <a:bodyPr>
            <a:normAutofit/>
          </a:bodyPr>
          <a:lstStyle/>
          <a:p>
            <a:pPr marL="0" indent="0">
              <a:buNone/>
            </a:pPr>
            <a:r>
              <a:rPr lang="en-MY" dirty="0"/>
              <a:t>The layer of culture that includes values, religion and philosophies is:</a:t>
            </a:r>
          </a:p>
          <a:p>
            <a:pPr marL="0" indent="0">
              <a:buNone/>
            </a:pPr>
            <a:r>
              <a:rPr lang="en-MY" dirty="0"/>
              <a:t>a) Surface</a:t>
            </a:r>
          </a:p>
          <a:p>
            <a:pPr marL="0" indent="0">
              <a:buNone/>
            </a:pPr>
            <a:r>
              <a:rPr lang="en-MY" dirty="0"/>
              <a:t>b) Hidden</a:t>
            </a:r>
          </a:p>
          <a:p>
            <a:pPr marL="0" indent="0">
              <a:buNone/>
            </a:pPr>
            <a:r>
              <a:rPr lang="en-MY" dirty="0"/>
              <a:t>c) Invisible</a:t>
            </a:r>
          </a:p>
          <a:p>
            <a:pPr marL="0" indent="0">
              <a:buNone/>
            </a:pPr>
            <a:r>
              <a:rPr lang="en-MY" dirty="0"/>
              <a:t>d) Visible</a:t>
            </a:r>
          </a:p>
          <a:p>
            <a:pPr marL="0" indent="0">
              <a:buNone/>
            </a:pPr>
            <a:endParaRPr lang="en-MY" sz="2400" dirty="0"/>
          </a:p>
        </p:txBody>
      </p:sp>
    </p:spTree>
    <p:extLst>
      <p:ext uri="{BB962C8B-B14F-4D97-AF65-F5344CB8AC3E}">
        <p14:creationId xmlns:p14="http://schemas.microsoft.com/office/powerpoint/2010/main" xmlns="" val="29327905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2C7FF5-7EB2-4E24-965B-92081D322CA7}"/>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a16="http://schemas.microsoft.com/office/drawing/2014/main" xmlns="" id="{0DB8CE6D-132D-4D11-837A-5EEE24DCE823}"/>
              </a:ext>
            </a:extLst>
          </p:cNvPr>
          <p:cNvSpPr>
            <a:spLocks noGrp="1"/>
          </p:cNvSpPr>
          <p:nvPr>
            <p:ph idx="1"/>
          </p:nvPr>
        </p:nvSpPr>
        <p:spPr/>
        <p:txBody>
          <a:bodyPr>
            <a:normAutofit/>
          </a:bodyPr>
          <a:lstStyle/>
          <a:p>
            <a:r>
              <a:rPr lang="en-MY" b="1"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xmlns="" val="2375444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CFC4B-7BA3-49B7-A1A2-97A82E73E42D}"/>
              </a:ext>
            </a:extLst>
          </p:cNvPr>
          <p:cNvSpPr>
            <a:spLocks noGrp="1"/>
          </p:cNvSpPr>
          <p:nvPr>
            <p:ph type="title"/>
          </p:nvPr>
        </p:nvSpPr>
        <p:spPr/>
        <p:txBody>
          <a:bodyPr>
            <a:normAutofit/>
          </a:bodyPr>
          <a:lstStyle/>
          <a:p>
            <a:r>
              <a:rPr lang="en-MY" dirty="0"/>
              <a:t>Question # 2 </a:t>
            </a:r>
          </a:p>
        </p:txBody>
      </p:sp>
      <p:sp>
        <p:nvSpPr>
          <p:cNvPr id="3" name="Content Placeholder 2">
            <a:extLst>
              <a:ext uri="{FF2B5EF4-FFF2-40B4-BE49-F238E27FC236}">
                <a16:creationId xmlns:a16="http://schemas.microsoft.com/office/drawing/2014/main" xmlns="" id="{0815D700-4E0C-4E68-9C05-F81219D5A549}"/>
              </a:ext>
            </a:extLst>
          </p:cNvPr>
          <p:cNvSpPr>
            <a:spLocks noGrp="1"/>
          </p:cNvSpPr>
          <p:nvPr>
            <p:ph idx="1"/>
          </p:nvPr>
        </p:nvSpPr>
        <p:spPr/>
        <p:txBody>
          <a:bodyPr>
            <a:normAutofit lnSpcReduction="10000"/>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p14="http://schemas.microsoft.com/office/powerpoint/2010/main" xmlns="" val="1304202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4102338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72431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a16="http://schemas.microsoft.com/office/drawing/2014/main" xmlns=""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a16="http://schemas.microsoft.com/office/drawing/2014/main" xmlns=""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p14="http://schemas.microsoft.com/office/powerpoint/2010/main" xmlns="" val="25261170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a16="http://schemas.microsoft.com/office/drawing/2014/main" xmlns=""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xmlns="" val="34297451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p14="http://schemas.microsoft.com/office/powerpoint/2010/main" xmlns="" val="36421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p14="http://schemas.microsoft.com/office/powerpoint/2010/main" xmlns="" val="15858742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p14="http://schemas.microsoft.com/office/powerpoint/2010/main" xmlns="" val="3077893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p14="http://schemas.microsoft.com/office/powerpoint/2010/main" xmlns="" val="355622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61E42-16E0-47B9-8ECE-5B61DD5D3DAD}"/>
              </a:ext>
            </a:extLst>
          </p:cNvPr>
          <p:cNvSpPr>
            <a:spLocks noGrp="1"/>
          </p:cNvSpPr>
          <p:nvPr>
            <p:ph type="title"/>
          </p:nvPr>
        </p:nvSpPr>
        <p:spPr/>
        <p:txBody>
          <a:bodyPr>
            <a:normAutofit fontScale="90000"/>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xmlns=""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xmlns="" val="1170005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505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xmlns=""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xmlns="" val="4237221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p14="http://schemas.microsoft.com/office/powerpoint/2010/main" xmlns="" val="2574703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p14="http://schemas.microsoft.com/office/powerpoint/2010/main" xmlns="" val="3865077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p14="http://schemas.microsoft.com/office/powerpoint/2010/main" xmlns="" val="355857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p14="http://schemas.microsoft.com/office/powerpoint/2010/main" xmlns="" val="5851600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p14="http://schemas.microsoft.com/office/powerpoint/2010/main" xmlns="" val="1981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p14="http://schemas.microsoft.com/office/powerpoint/2010/main" xmlns="" val="3934072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xmlns="" val="1537400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457151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980575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3109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EAD04-A990-4F22-8BB8-1DEB526BE13A}"/>
              </a:ext>
            </a:extLst>
          </p:cNvPr>
          <p:cNvSpPr>
            <a:spLocks noGrp="1"/>
          </p:cNvSpPr>
          <p:nvPr>
            <p:ph type="title"/>
          </p:nvPr>
        </p:nvSpPr>
        <p:spPr>
          <a:xfrm>
            <a:off x="228600" y="152400"/>
            <a:ext cx="8534400" cy="1219199"/>
          </a:xfrm>
        </p:spPr>
        <p:txBody>
          <a:bodyPr>
            <a:normAutofit/>
          </a:bodyPr>
          <a:lstStyle/>
          <a:p>
            <a:r>
              <a:rPr lang="en-MY" dirty="0"/>
              <a:t>Cameron &amp; Quinn Organisational Culture Model</a:t>
            </a:r>
          </a:p>
        </p:txBody>
      </p:sp>
      <p:sp>
        <p:nvSpPr>
          <p:cNvPr id="3" name="Content Placeholder 2">
            <a:extLst>
              <a:ext uri="{FF2B5EF4-FFF2-40B4-BE49-F238E27FC236}">
                <a16:creationId xmlns="" xmlns:a16="http://schemas.microsoft.com/office/drawing/2014/main"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 xmlns:p14="http://schemas.microsoft.com/office/powerpoint/2010/main" val="14383409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958309-2148-4C83-8374-4CE1E4D68C19}"/>
              </a:ext>
            </a:extLst>
          </p:cNvPr>
          <p:cNvSpPr>
            <a:spLocks noGrp="1"/>
          </p:cNvSpPr>
          <p:nvPr>
            <p:ph type="title"/>
          </p:nvPr>
        </p:nvSpPr>
        <p:spPr/>
        <p:txBody>
          <a:bodyPr>
            <a:normAutofit fontScale="90000"/>
          </a:bodyPr>
          <a:lstStyle/>
          <a:p>
            <a:r>
              <a:rPr lang="en-MY" dirty="0"/>
              <a:t>Cameron &amp; Quinn Organisational Culture Model</a:t>
            </a:r>
          </a:p>
        </p:txBody>
      </p:sp>
      <p:pic>
        <p:nvPicPr>
          <p:cNvPr id="5" name="Picture 4">
            <a:extLst>
              <a:ext uri="{FF2B5EF4-FFF2-40B4-BE49-F238E27FC236}">
                <a16:creationId xmlns=""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 xmlns:p14="http://schemas.microsoft.com/office/powerpoint/2010/main" val="35633352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6446146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 xmlns:a16="http://schemas.microsoft.com/office/drawing/2014/main"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 xmlns:p14="http://schemas.microsoft.com/office/powerpoint/2010/main" val="36225730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 xmlns:p14="http://schemas.microsoft.com/office/powerpoint/2010/main" val="39778866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 xmlns:a16="http://schemas.microsoft.com/office/drawing/2014/main"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 xmlns:p14="http://schemas.microsoft.com/office/powerpoint/2010/main" val="3613790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 xmlns:a16="http://schemas.microsoft.com/office/drawing/2014/main"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 xmlns:p14="http://schemas.microsoft.com/office/powerpoint/2010/main" val="405765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 xmlns:a16="http://schemas.microsoft.com/office/drawing/2014/main"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 xmlns:p14="http://schemas.microsoft.com/office/powerpoint/2010/main" val="546338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 xmlns:a16="http://schemas.microsoft.com/office/drawing/2014/main"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 xmlns:p14="http://schemas.microsoft.com/office/powerpoint/2010/main" val="2745848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 xmlns:a16="http://schemas.microsoft.com/office/drawing/2014/main"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 xmlns:p14="http://schemas.microsoft.com/office/powerpoint/2010/main" val="4046111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 xmlns:a16="http://schemas.microsoft.com/office/drawing/2014/main"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 xmlns:p14="http://schemas.microsoft.com/office/powerpoint/2010/main" val="10627899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9525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943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 xmlns:p14="http://schemas.microsoft.com/office/powerpoint/2010/main" val="10503846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 xmlns:p14="http://schemas.microsoft.com/office/powerpoint/2010/main" val="10339453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 xmlns:p14="http://schemas.microsoft.com/office/powerpoint/2010/main" val="3573869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2612</TotalTime>
  <Words>4870</Words>
  <Application>Microsoft Office PowerPoint</Application>
  <PresentationFormat>On-screen Show (4:3)</PresentationFormat>
  <Paragraphs>349</Paragraphs>
  <Slides>87</Slides>
  <Notes>8</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Diamond Grid 16x9</vt:lpstr>
      <vt:lpstr>BUSINESS LEADERSHIP - III</vt:lpstr>
      <vt:lpstr>Slide 2</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13</vt:lpstr>
      <vt:lpstr>Answer # 13</vt:lpstr>
      <vt:lpstr>Slide 17</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26</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38</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47</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66</vt:lpstr>
      <vt:lpstr>Cameron &amp; Quinn Organisational Culture Model</vt:lpstr>
      <vt:lpstr>Cameron &amp; Quinn Organisational Culture Model</vt:lpstr>
      <vt:lpstr>Slide 69</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81</vt:lpstr>
      <vt:lpstr>High vs Low Context Culture</vt:lpstr>
      <vt:lpstr>High context Culture</vt:lpstr>
      <vt:lpstr>Low context Culture</vt:lpstr>
      <vt:lpstr>Question # </vt:lpstr>
      <vt:lpstr>Answer # </vt:lpstr>
      <vt:lpstr>Slide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115</cp:revision>
  <cp:lastPrinted>1601-01-01T00:00:00Z</cp:lastPrinted>
  <dcterms:created xsi:type="dcterms:W3CDTF">2020-07-09T15:12:46Z</dcterms:created>
  <dcterms:modified xsi:type="dcterms:W3CDTF">2023-03-25T16:50:46Z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