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2"/>
  </p:notesMasterIdLst>
  <p:handoutMasterIdLst>
    <p:handoutMasterId r:id="rId83"/>
  </p:handoutMasterIdLst>
  <p:sldIdLst>
    <p:sldId id="256" r:id="rId2"/>
    <p:sldId id="535" r:id="rId3"/>
    <p:sldId id="536" r:id="rId4"/>
    <p:sldId id="537" r:id="rId5"/>
    <p:sldId id="538" r:id="rId6"/>
    <p:sldId id="539" r:id="rId7"/>
    <p:sldId id="540" r:id="rId8"/>
    <p:sldId id="541" r:id="rId9"/>
    <p:sldId id="542" r:id="rId10"/>
    <p:sldId id="543" r:id="rId11"/>
    <p:sldId id="544" r:id="rId12"/>
    <p:sldId id="545" r:id="rId13"/>
    <p:sldId id="546" r:id="rId14"/>
    <p:sldId id="547" r:id="rId15"/>
    <p:sldId id="548" r:id="rId16"/>
    <p:sldId id="549" r:id="rId17"/>
    <p:sldId id="550" r:id="rId18"/>
    <p:sldId id="551" r:id="rId19"/>
    <p:sldId id="552" r:id="rId20"/>
    <p:sldId id="553" r:id="rId21"/>
    <p:sldId id="554" r:id="rId22"/>
    <p:sldId id="555" r:id="rId23"/>
    <p:sldId id="556" r:id="rId24"/>
    <p:sldId id="557" r:id="rId25"/>
    <p:sldId id="558" r:id="rId26"/>
    <p:sldId id="559" r:id="rId27"/>
    <p:sldId id="560" r:id="rId28"/>
    <p:sldId id="561" r:id="rId29"/>
    <p:sldId id="562" r:id="rId30"/>
    <p:sldId id="563" r:id="rId31"/>
    <p:sldId id="486" r:id="rId32"/>
    <p:sldId id="487" r:id="rId33"/>
    <p:sldId id="488" r:id="rId34"/>
    <p:sldId id="489" r:id="rId35"/>
    <p:sldId id="490" r:id="rId36"/>
    <p:sldId id="491" r:id="rId37"/>
    <p:sldId id="492" r:id="rId38"/>
    <p:sldId id="493" r:id="rId39"/>
    <p:sldId id="494" r:id="rId40"/>
    <p:sldId id="495" r:id="rId41"/>
    <p:sldId id="496" r:id="rId42"/>
    <p:sldId id="497" r:id="rId43"/>
    <p:sldId id="498" r:id="rId44"/>
    <p:sldId id="499" r:id="rId45"/>
    <p:sldId id="500" r:id="rId46"/>
    <p:sldId id="501" r:id="rId47"/>
    <p:sldId id="502" r:id="rId48"/>
    <p:sldId id="503" r:id="rId49"/>
    <p:sldId id="504" r:id="rId50"/>
    <p:sldId id="505" r:id="rId51"/>
    <p:sldId id="506" r:id="rId52"/>
    <p:sldId id="507" r:id="rId53"/>
    <p:sldId id="508" r:id="rId54"/>
    <p:sldId id="509" r:id="rId55"/>
    <p:sldId id="510" r:id="rId56"/>
    <p:sldId id="511" r:id="rId57"/>
    <p:sldId id="512" r:id="rId58"/>
    <p:sldId id="513" r:id="rId59"/>
    <p:sldId id="514" r:id="rId60"/>
    <p:sldId id="515" r:id="rId61"/>
    <p:sldId id="516" r:id="rId62"/>
    <p:sldId id="517" r:id="rId63"/>
    <p:sldId id="518" r:id="rId64"/>
    <p:sldId id="519" r:id="rId65"/>
    <p:sldId id="520" r:id="rId66"/>
    <p:sldId id="521" r:id="rId67"/>
    <p:sldId id="522" r:id="rId68"/>
    <p:sldId id="523" r:id="rId69"/>
    <p:sldId id="524" r:id="rId70"/>
    <p:sldId id="525" r:id="rId71"/>
    <p:sldId id="526" r:id="rId72"/>
    <p:sldId id="527" r:id="rId73"/>
    <p:sldId id="528" r:id="rId74"/>
    <p:sldId id="529" r:id="rId75"/>
    <p:sldId id="530" r:id="rId76"/>
    <p:sldId id="531" r:id="rId77"/>
    <p:sldId id="532" r:id="rId78"/>
    <p:sldId id="533" r:id="rId79"/>
    <p:sldId id="534" r:id="rId80"/>
    <p:sldId id="276"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CD51C300-3005-4981-80E3-004513FDF10F}" type="presOf" srcId="{D27CD70E-DFBB-4221-9DFB-1B5A6662F39F}" destId="{BAF84493-57B1-45CA-968B-333D00BDD5BF}" srcOrd="0" destOrd="0" presId="urn:microsoft.com/office/officeart/2005/8/layout/vList2"/>
    <dgm:cxn modelId="{8A10AE4D-28C6-47FB-90C4-CBF2C63E5A39}"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637AB508-E7D0-4018-9EFF-2695CBC7ACFA}" type="presOf" srcId="{BB93F34F-510E-44BF-8A3F-F74B9A7B938C}" destId="{3E94F731-DC7C-4B58-9F66-6B7B57C178BE}" srcOrd="0" destOrd="0" presId="urn:microsoft.com/office/officeart/2005/8/layout/vList2"/>
    <dgm:cxn modelId="{B496880E-B106-48D3-8192-C08E5D819D00}" type="presOf" srcId="{69BD61AE-1E10-401F-9595-1097457E33C7}" destId="{401E888D-ADD7-4E04-8F4F-BE31B5B3ACF3}" srcOrd="0" destOrd="0" presId="urn:microsoft.com/office/officeart/2005/8/layout/vList2"/>
    <dgm:cxn modelId="{6756F78C-27D1-43FE-BC6A-29FCB4F22A8D}"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588AC93-57CA-4DFF-92BA-9C9BA104AE39}" srcId="{703D4D02-5513-427D-B6E9-B2E187EE0C3A}" destId="{BB93F34F-510E-44BF-8A3F-F74B9A7B938C}" srcOrd="3" destOrd="0" parTransId="{4F2D9433-19E2-4B8D-8716-C08BA99B6B2D}" sibTransId="{7A727706-68D6-463E-8BE6-D9292E28FAED}"/>
    <dgm:cxn modelId="{55C3EF24-EC6D-4DB0-8903-D1FB500E62A6}" type="presOf" srcId="{62CB3C78-1DA1-4746-BD0D-6B96A3CEA09A}" destId="{C8CBCA26-9D20-4838-B1F9-53234775E96B}" srcOrd="0" destOrd="0" presId="urn:microsoft.com/office/officeart/2005/8/layout/vList2"/>
    <dgm:cxn modelId="{88D1117B-4D17-48B5-84B5-20D705EB6BED}" type="presOf" srcId="{0665DC02-B792-4630-A897-0DA290FA588A}" destId="{24D32922-BF99-4CE5-821E-A240C3092535}" srcOrd="0" destOrd="0" presId="urn:microsoft.com/office/officeart/2005/8/layout/vList2"/>
    <dgm:cxn modelId="{0C1BC39F-2E06-49D6-84FE-500C47206ED7}" type="presOf" srcId="{0ED06F71-722D-4D98-8A78-76B9D17B094B}" destId="{F209ACB3-3444-40CC-BCCA-513ABA9ADB86}" srcOrd="0" destOrd="0" presId="urn:microsoft.com/office/officeart/2005/8/layout/vList2"/>
    <dgm:cxn modelId="{C5CB7E39-62C6-4428-BF27-DBEA425D1391}" type="presParOf" srcId="{CC8763B3-4621-4666-B669-3C5BA2A30DBE}" destId="{02733F7B-8381-46B4-A62D-60C94EF49351}" srcOrd="0" destOrd="0" presId="urn:microsoft.com/office/officeart/2005/8/layout/vList2"/>
    <dgm:cxn modelId="{EBE097F0-2335-4BB1-AD1E-1E88A9DDFF56}" type="presParOf" srcId="{CC8763B3-4621-4666-B669-3C5BA2A30DBE}" destId="{D11942FF-04E3-49E6-B922-9EFB2DC49F41}" srcOrd="1" destOrd="0" presId="urn:microsoft.com/office/officeart/2005/8/layout/vList2"/>
    <dgm:cxn modelId="{E3E4741B-9512-4963-8C5D-204057331268}" type="presParOf" srcId="{CC8763B3-4621-4666-B669-3C5BA2A30DBE}" destId="{C8CBCA26-9D20-4838-B1F9-53234775E96B}" srcOrd="2" destOrd="0" presId="urn:microsoft.com/office/officeart/2005/8/layout/vList2"/>
    <dgm:cxn modelId="{DBC540EF-CCF3-4BE4-B1BA-517D2AA8DC7E}" type="presParOf" srcId="{CC8763B3-4621-4666-B669-3C5BA2A30DBE}" destId="{671B3283-BB64-487F-AB90-C94002C94229}" srcOrd="3" destOrd="0" presId="urn:microsoft.com/office/officeart/2005/8/layout/vList2"/>
    <dgm:cxn modelId="{5A6AC666-B294-4646-8597-05F7995915BA}" type="presParOf" srcId="{CC8763B3-4621-4666-B669-3C5BA2A30DBE}" destId="{F209ACB3-3444-40CC-BCCA-513ABA9ADB86}" srcOrd="4" destOrd="0" presId="urn:microsoft.com/office/officeart/2005/8/layout/vList2"/>
    <dgm:cxn modelId="{5AEEAA24-841B-497C-B58C-A251B343017E}" type="presParOf" srcId="{CC8763B3-4621-4666-B669-3C5BA2A30DBE}" destId="{3021E19B-D6F7-4D3A-9633-E49336FDC5DD}" srcOrd="5" destOrd="0" presId="urn:microsoft.com/office/officeart/2005/8/layout/vList2"/>
    <dgm:cxn modelId="{B87A85E4-6830-4F2F-AD7A-3C3DAB2950E9}" type="presParOf" srcId="{CC8763B3-4621-4666-B669-3C5BA2A30DBE}" destId="{3E94F731-DC7C-4B58-9F66-6B7B57C178BE}" srcOrd="6" destOrd="0" presId="urn:microsoft.com/office/officeart/2005/8/layout/vList2"/>
    <dgm:cxn modelId="{16936986-15D0-44F1-83CB-E82727A5563B}" type="presParOf" srcId="{CC8763B3-4621-4666-B669-3C5BA2A30DBE}" destId="{82217B51-E09E-470A-AD24-9AC3CBD09AF8}" srcOrd="7" destOrd="0" presId="urn:microsoft.com/office/officeart/2005/8/layout/vList2"/>
    <dgm:cxn modelId="{4D8A0248-1436-40AF-B737-91EFCC5BFC38}" type="presParOf" srcId="{CC8763B3-4621-4666-B669-3C5BA2A30DBE}" destId="{24D32922-BF99-4CE5-821E-A240C3092535}" srcOrd="8" destOrd="0" presId="urn:microsoft.com/office/officeart/2005/8/layout/vList2"/>
    <dgm:cxn modelId="{0F72C4C7-558F-4983-9E26-7042107B1324}" type="presParOf" srcId="{CC8763B3-4621-4666-B669-3C5BA2A30DBE}" destId="{1547C88C-0553-48E2-9A0E-2FE58FDCEF25}" srcOrd="9" destOrd="0" presId="urn:microsoft.com/office/officeart/2005/8/layout/vList2"/>
    <dgm:cxn modelId="{0A7D6A7D-F2BD-4265-B654-472C25E41F34}" type="presParOf" srcId="{CC8763B3-4621-4666-B669-3C5BA2A30DBE}" destId="{401E888D-ADD7-4E04-8F4F-BE31B5B3ACF3}" srcOrd="10" destOrd="0" presId="urn:microsoft.com/office/officeart/2005/8/layout/vList2"/>
    <dgm:cxn modelId="{D4BA0941-4350-499A-B268-04C653BCE1D1}" type="presParOf" srcId="{CC8763B3-4621-4666-B669-3C5BA2A30DBE}" destId="{3D98E15D-9BAC-402C-AD03-780F149FDDBD}" srcOrd="11" destOrd="0" presId="urn:microsoft.com/office/officeart/2005/8/layout/vList2"/>
    <dgm:cxn modelId="{7720AC8F-FD06-4CAA-9576-11D0CF244B42}"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554770B6-E2D6-44FD-B105-60828A09273D}" type="presOf" srcId="{703D4D02-5513-427D-B6E9-B2E187EE0C3A}" destId="{CC8763B3-4621-4666-B669-3C5BA2A30DBE}" srcOrd="0" destOrd="0" presId="urn:microsoft.com/office/officeart/2005/8/layout/vList2"/>
    <dgm:cxn modelId="{D87F1C5D-B7CC-4C77-9BE2-4E3508775A6B}" type="presOf" srcId="{D27CD70E-DFBB-4221-9DFB-1B5A6662F39F}" destId="{BAF84493-57B1-45CA-968B-333D00BDD5BF}" srcOrd="0" destOrd="0" presId="urn:microsoft.com/office/officeart/2005/8/layout/vList2"/>
    <dgm:cxn modelId="{913B04C2-9E3A-4E16-90E7-F7E57EA9E37E}" type="presOf" srcId="{69BD61AE-1E10-401F-9595-1097457E33C7}" destId="{401E888D-ADD7-4E04-8F4F-BE31B5B3ACF3}" srcOrd="0" destOrd="0" presId="urn:microsoft.com/office/officeart/2005/8/layout/vList2"/>
    <dgm:cxn modelId="{1ED38A35-5FB4-465F-A91E-0317088CF766}" type="presOf" srcId="{BB93F34F-510E-44BF-8A3F-F74B9A7B938C}" destId="{3E94F731-DC7C-4B58-9F66-6B7B57C178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648F97C8-94B4-4698-9345-4B09174F6A29}" type="presOf" srcId="{0665DC02-B792-4630-A897-0DA290FA588A}" destId="{24D32922-BF99-4CE5-821E-A240C3092535}" srcOrd="0" destOrd="0" presId="urn:microsoft.com/office/officeart/2005/8/layout/vList2"/>
    <dgm:cxn modelId="{5CCD0CEC-CFBF-4E42-A46B-95666D3B629D}"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0711FC2D-922B-44AA-AF5B-BB36B9026958}" type="presOf" srcId="{62CB3C78-1DA1-4746-BD0D-6B96A3CEA09A}" destId="{C8CBCA26-9D20-4838-B1F9-53234775E96B}"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0CAC5AEC-ACDB-4A7C-94F1-A0A9B38FABBA}" type="presOf" srcId="{9FF9C588-5AC7-4213-AC10-D7BF2859CFD7}" destId="{02733F7B-8381-46B4-A62D-60C94EF49351}" srcOrd="0" destOrd="0" presId="urn:microsoft.com/office/officeart/2005/8/layout/vList2"/>
    <dgm:cxn modelId="{9FD88963-E0AF-44D5-B42D-AA0C82DB2802}" type="presParOf" srcId="{CC8763B3-4621-4666-B669-3C5BA2A30DBE}" destId="{02733F7B-8381-46B4-A62D-60C94EF49351}" srcOrd="0" destOrd="0" presId="urn:microsoft.com/office/officeart/2005/8/layout/vList2"/>
    <dgm:cxn modelId="{EC623B60-6731-4A32-9D48-69C95228CA3F}" type="presParOf" srcId="{CC8763B3-4621-4666-B669-3C5BA2A30DBE}" destId="{D11942FF-04E3-49E6-B922-9EFB2DC49F41}" srcOrd="1" destOrd="0" presId="urn:microsoft.com/office/officeart/2005/8/layout/vList2"/>
    <dgm:cxn modelId="{4DF7C7C0-0AD8-4DB0-8292-CCA890F9ED82}" type="presParOf" srcId="{CC8763B3-4621-4666-B669-3C5BA2A30DBE}" destId="{C8CBCA26-9D20-4838-B1F9-53234775E96B}" srcOrd="2" destOrd="0" presId="urn:microsoft.com/office/officeart/2005/8/layout/vList2"/>
    <dgm:cxn modelId="{435E800E-A588-41D8-B26C-BF844004A809}" type="presParOf" srcId="{CC8763B3-4621-4666-B669-3C5BA2A30DBE}" destId="{671B3283-BB64-487F-AB90-C94002C94229}" srcOrd="3" destOrd="0" presId="urn:microsoft.com/office/officeart/2005/8/layout/vList2"/>
    <dgm:cxn modelId="{1A336340-74C3-4683-B86E-37A81156E142}" type="presParOf" srcId="{CC8763B3-4621-4666-B669-3C5BA2A30DBE}" destId="{F209ACB3-3444-40CC-BCCA-513ABA9ADB86}" srcOrd="4" destOrd="0" presId="urn:microsoft.com/office/officeart/2005/8/layout/vList2"/>
    <dgm:cxn modelId="{C8AC09EB-3B89-49EC-9622-7D76A6D8EADF}" type="presParOf" srcId="{CC8763B3-4621-4666-B669-3C5BA2A30DBE}" destId="{3021E19B-D6F7-4D3A-9633-E49336FDC5DD}" srcOrd="5" destOrd="0" presId="urn:microsoft.com/office/officeart/2005/8/layout/vList2"/>
    <dgm:cxn modelId="{241AF108-0B54-448E-B5E5-3B64C3E9EAA8}" type="presParOf" srcId="{CC8763B3-4621-4666-B669-3C5BA2A30DBE}" destId="{3E94F731-DC7C-4B58-9F66-6B7B57C178BE}" srcOrd="6" destOrd="0" presId="urn:microsoft.com/office/officeart/2005/8/layout/vList2"/>
    <dgm:cxn modelId="{48E8AFEB-4E85-43FA-A79D-29BAACEC90A5}" type="presParOf" srcId="{CC8763B3-4621-4666-B669-3C5BA2A30DBE}" destId="{82217B51-E09E-470A-AD24-9AC3CBD09AF8}" srcOrd="7" destOrd="0" presId="urn:microsoft.com/office/officeart/2005/8/layout/vList2"/>
    <dgm:cxn modelId="{3F26A61D-476F-4714-83B1-508A3735EE67}" type="presParOf" srcId="{CC8763B3-4621-4666-B669-3C5BA2A30DBE}" destId="{24D32922-BF99-4CE5-821E-A240C3092535}" srcOrd="8" destOrd="0" presId="urn:microsoft.com/office/officeart/2005/8/layout/vList2"/>
    <dgm:cxn modelId="{A579DDD8-6F02-473B-9964-C1EA68DA5F75}" type="presParOf" srcId="{CC8763B3-4621-4666-B669-3C5BA2A30DBE}" destId="{1547C88C-0553-48E2-9A0E-2FE58FDCEF25}" srcOrd="9" destOrd="0" presId="urn:microsoft.com/office/officeart/2005/8/layout/vList2"/>
    <dgm:cxn modelId="{BFE2889A-4923-4E50-8530-F538ED9EEE72}" type="presParOf" srcId="{CC8763B3-4621-4666-B669-3C5BA2A30DBE}" destId="{401E888D-ADD7-4E04-8F4F-BE31B5B3ACF3}" srcOrd="10" destOrd="0" presId="urn:microsoft.com/office/officeart/2005/8/layout/vList2"/>
    <dgm:cxn modelId="{EB2FD922-5FC5-416A-96F5-F6B7A115C7DC}" type="presParOf" srcId="{CC8763B3-4621-4666-B669-3C5BA2A30DBE}" destId="{3D98E15D-9BAC-402C-AD03-780F149FDDBD}" srcOrd="11" destOrd="0" presId="urn:microsoft.com/office/officeart/2005/8/layout/vList2"/>
    <dgm:cxn modelId="{C5C156F3-614E-441A-9881-740172A3C667}"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US"/>
        </a:p>
      </dgm:t>
    </dgm:pt>
    <dgm:pt modelId="{B4C2AAE5-D99A-459F-BDEC-4FFC3545C099}" type="sibTrans" cxnId="{5E5EAFC4-44B3-4549-AC9A-997C897F1B4D}">
      <dgm:prSet/>
      <dgm:spPr/>
      <dgm:t>
        <a:bodyPr/>
        <a:lstStyle/>
        <a:p>
          <a:endParaRPr lang="en-US"/>
        </a:p>
      </dgm:t>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t>
        <a:bodyPr/>
        <a:lstStyle/>
        <a:p>
          <a:endParaRPr lang="en-US"/>
        </a:p>
      </dgm:t>
    </dgm:pt>
    <dgm:pt modelId="{6E6134F6-6A6F-4060-9A95-A561249CCB02}" type="sibTrans" cxnId="{4F584D89-8E76-42BA-B9CB-6315EAD11DD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t>
        <a:bodyPr/>
        <a:lstStyle/>
        <a:p>
          <a:endParaRPr lang="en-US"/>
        </a:p>
      </dgm:t>
    </dgm:pt>
  </dgm:ptLst>
  <dgm:cxnLst>
    <dgm:cxn modelId="{2F4059CC-DA57-44D1-8E45-0F748CE9D245}"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C475FCD0-811A-4310-8AF5-CA4C6BC5B71B}"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CF7293ED-0A15-4C80-AC8F-6B9DFE2D929B}" type="presOf" srcId="{0ED06F71-722D-4D98-8A78-76B9D17B094B}" destId="{F209ACB3-3444-40CC-BCCA-513ABA9ADB86}" srcOrd="0" destOrd="0" presId="urn:microsoft.com/office/officeart/2005/8/layout/vList2"/>
    <dgm:cxn modelId="{3CD08B9F-012E-46E5-A86F-F34D3BDD8898}" type="presOf" srcId="{0665DC02-B792-4630-A897-0DA290FA588A}" destId="{24D32922-BF99-4CE5-821E-A240C3092535}"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17A856CA-D583-460A-AAEB-9DE389533976}" srcId="{703D4D02-5513-427D-B6E9-B2E187EE0C3A}" destId="{62CB3C78-1DA1-4746-BD0D-6B96A3CEA09A}" srcOrd="1" destOrd="0" parTransId="{D6BFE600-101E-43B0-9656-8573B6404A8B}" sibTransId="{7D8071C4-BB68-4D6B-A620-51DB78C20E88}"/>
    <dgm:cxn modelId="{B7A2D24E-08D7-457D-A5E7-CB753510918D}"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3B33F9E3-9D16-407B-84D0-0875608193BF}" type="presOf" srcId="{D27CD70E-DFBB-4221-9DFB-1B5A6662F39F}" destId="{BAF84493-57B1-45CA-968B-333D00BDD5BF}" srcOrd="0" destOrd="0" presId="urn:microsoft.com/office/officeart/2005/8/layout/vList2"/>
    <dgm:cxn modelId="{1C00263F-B567-42CD-97DD-93C2E7D9145C}"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CDA4156E-974F-4F69-9A10-E7FB77082648}" type="presOf" srcId="{7D110BA3-39A2-40F1-8F52-9B98BD57EE45}" destId="{88E3B239-EFBF-4B6F-9750-90B0B71EA79C}" srcOrd="0" destOrd="0" presId="urn:microsoft.com/office/officeart/2005/8/layout/vList2"/>
    <dgm:cxn modelId="{1979793D-EE94-47C2-BA9A-77067C3B14A1}" type="presOf" srcId="{62CB3C78-1DA1-4746-BD0D-6B96A3CEA09A}" destId="{C8CBCA26-9D20-4838-B1F9-53234775E96B}" srcOrd="0" destOrd="0" presId="urn:microsoft.com/office/officeart/2005/8/layout/vList2"/>
    <dgm:cxn modelId="{6D476CA8-043A-48F9-B7C8-87CB1C0EBB2D}" type="presParOf" srcId="{CC8763B3-4621-4666-B669-3C5BA2A30DBE}" destId="{02733F7B-8381-46B4-A62D-60C94EF49351}" srcOrd="0" destOrd="0" presId="urn:microsoft.com/office/officeart/2005/8/layout/vList2"/>
    <dgm:cxn modelId="{D9EB9828-A446-46A4-A52B-2A9D5AF1C255}" type="presParOf" srcId="{CC8763B3-4621-4666-B669-3C5BA2A30DBE}" destId="{D11942FF-04E3-49E6-B922-9EFB2DC49F41}" srcOrd="1" destOrd="0" presId="urn:microsoft.com/office/officeart/2005/8/layout/vList2"/>
    <dgm:cxn modelId="{D5DEDFA8-AB92-44BE-A99D-B7DF28F34BEA}" type="presParOf" srcId="{CC8763B3-4621-4666-B669-3C5BA2A30DBE}" destId="{C8CBCA26-9D20-4838-B1F9-53234775E96B}" srcOrd="2" destOrd="0" presId="urn:microsoft.com/office/officeart/2005/8/layout/vList2"/>
    <dgm:cxn modelId="{5D4B8117-76C2-43CC-9B61-4BB5C7B776E4}" type="presParOf" srcId="{CC8763B3-4621-4666-B669-3C5BA2A30DBE}" destId="{671B3283-BB64-487F-AB90-C94002C94229}" srcOrd="3" destOrd="0" presId="urn:microsoft.com/office/officeart/2005/8/layout/vList2"/>
    <dgm:cxn modelId="{9AB7C93E-135E-4EEF-BBA4-1DDD2448432D}" type="presParOf" srcId="{CC8763B3-4621-4666-B669-3C5BA2A30DBE}" destId="{C30047F0-DB09-4604-AC54-FC0221E4A689}" srcOrd="4" destOrd="0" presId="urn:microsoft.com/office/officeart/2005/8/layout/vList2"/>
    <dgm:cxn modelId="{8C44D386-C586-4178-BCBE-6CFC1F1E5E9A}" type="presParOf" srcId="{CC8763B3-4621-4666-B669-3C5BA2A30DBE}" destId="{130EF046-02F9-4526-B16D-075FE651A93E}" srcOrd="5" destOrd="0" presId="urn:microsoft.com/office/officeart/2005/8/layout/vList2"/>
    <dgm:cxn modelId="{E747DF8C-1D97-40B0-8F64-988516AC766E}" type="presParOf" srcId="{CC8763B3-4621-4666-B669-3C5BA2A30DBE}" destId="{F209ACB3-3444-40CC-BCCA-513ABA9ADB86}" srcOrd="6" destOrd="0" presId="urn:microsoft.com/office/officeart/2005/8/layout/vList2"/>
    <dgm:cxn modelId="{5835FCC0-839D-4AC0-A14A-1CEB75E9AEC5}" type="presParOf" srcId="{CC8763B3-4621-4666-B669-3C5BA2A30DBE}" destId="{3021E19B-D6F7-4D3A-9633-E49336FDC5DD}" srcOrd="7" destOrd="0" presId="urn:microsoft.com/office/officeart/2005/8/layout/vList2"/>
    <dgm:cxn modelId="{DB9DCEE7-044F-4983-949A-E382BDC0BD9C}" type="presParOf" srcId="{CC8763B3-4621-4666-B669-3C5BA2A30DBE}" destId="{24D32922-BF99-4CE5-821E-A240C3092535}" srcOrd="8" destOrd="0" presId="urn:microsoft.com/office/officeart/2005/8/layout/vList2"/>
    <dgm:cxn modelId="{CA3C41C9-B64A-4D50-BBD7-52AD6AE4727F}" type="presParOf" srcId="{CC8763B3-4621-4666-B669-3C5BA2A30DBE}" destId="{1547C88C-0553-48E2-9A0E-2FE58FDCEF25}" srcOrd="9" destOrd="0" presId="urn:microsoft.com/office/officeart/2005/8/layout/vList2"/>
    <dgm:cxn modelId="{9CD19ECC-B86C-44FE-9AC3-EF89BAE6C0B4}" type="presParOf" srcId="{CC8763B3-4621-4666-B669-3C5BA2A30DBE}" destId="{401E888D-ADD7-4E04-8F4F-BE31B5B3ACF3}" srcOrd="10" destOrd="0" presId="urn:microsoft.com/office/officeart/2005/8/layout/vList2"/>
    <dgm:cxn modelId="{F0FE2B6F-6E6B-4763-A6FD-490C59547232}" type="presParOf" srcId="{CC8763B3-4621-4666-B669-3C5BA2A30DBE}" destId="{3D98E15D-9BAC-402C-AD03-780F149FDDBD}" srcOrd="11" destOrd="0" presId="urn:microsoft.com/office/officeart/2005/8/layout/vList2"/>
    <dgm:cxn modelId="{06DE3C4E-E0D8-4353-AB29-DDD96180E41B}" type="presParOf" srcId="{CC8763B3-4621-4666-B669-3C5BA2A30DBE}" destId="{BAF84493-57B1-45CA-968B-333D00BDD5BF}" srcOrd="12" destOrd="0" presId="urn:microsoft.com/office/officeart/2005/8/layout/vList2"/>
    <dgm:cxn modelId="{B6FDEDA9-3FA0-41EB-8156-F953667E411C}" type="presParOf" srcId="{CC8763B3-4621-4666-B669-3C5BA2A30DBE}" destId="{ED9376BC-750F-478A-87C9-1D21DCFEB9AD}" srcOrd="13" destOrd="0" presId="urn:microsoft.com/office/officeart/2005/8/layout/vList2"/>
    <dgm:cxn modelId="{2E0F7478-C47A-4DD1-91B3-1BBC567E6013}" type="presParOf" srcId="{CC8763B3-4621-4666-B669-3C5BA2A30DBE}" destId="{88E3B239-EFBF-4B6F-9750-90B0B71EA79C}"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t>
        <a:bodyPr/>
        <a:lstStyle/>
        <a:p>
          <a:endParaRPr lang="en-US"/>
        </a:p>
      </dgm:t>
    </dgm:pt>
    <dgm:pt modelId="{08B034F6-B1D2-41B9-90DB-F776C3FD0E13}" type="sibTrans" cxnId="{7D487592-EC2B-4567-A2A6-498EE1443EF3}">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t>
        <a:bodyPr/>
        <a:lstStyle/>
        <a:p>
          <a:endParaRPr lang="en-US"/>
        </a:p>
      </dgm:t>
    </dgm:pt>
  </dgm:ptLst>
  <dgm:cxnLst>
    <dgm:cxn modelId="{57F9901B-EEEC-4881-AB51-2EE15E797D45}" type="presOf" srcId="{0665DC02-B792-4630-A897-0DA290FA588A}" destId="{24D32922-BF99-4CE5-821E-A240C3092535}" srcOrd="0" destOrd="0" presId="urn:microsoft.com/office/officeart/2005/8/layout/vList2"/>
    <dgm:cxn modelId="{2C5A35B7-DCBD-4902-A6E5-C3D3E6F7DA5B}" type="presOf" srcId="{69BD61AE-1E10-401F-9595-1097457E33C7}" destId="{401E888D-ADD7-4E04-8F4F-BE31B5B3ACF3}" srcOrd="0" destOrd="0" presId="urn:microsoft.com/office/officeart/2005/8/layout/vList2"/>
    <dgm:cxn modelId="{0E13293B-0D82-4871-9B10-402EFD62DF9E}" type="presOf" srcId="{6045ACAC-5E4F-4F21-A66B-AB5CDA262068}" destId="{C30047F0-DB09-4604-AC54-FC0221E4A689}"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829CA712-AAED-4065-94A5-29531006528E}"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7D487592-EC2B-4567-A2A6-498EE1443EF3}" srcId="{703D4D02-5513-427D-B6E9-B2E187EE0C3A}" destId="{1192201F-4FB3-4705-BFA2-AAC023B6B824}" srcOrd="7" destOrd="0" parTransId="{403DB55D-489E-444D-AB9C-099D34278FB7}" sibTransId="{08B034F6-B1D2-41B9-90DB-F776C3FD0E13}"/>
    <dgm:cxn modelId="{1BC4417F-D0D3-4881-85B3-782BDF7E7444}" type="presOf" srcId="{D27CD70E-DFBB-4221-9DFB-1B5A6662F39F}" destId="{BAF84493-57B1-45CA-968B-333D00BDD5B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B2D4D678-7C65-4AE8-8268-6F1FAA6562CC}"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CEDD4702-B7BA-4829-B76D-04AEC006CFA4}" type="presOf" srcId="{9FF9C588-5AC7-4213-AC10-D7BF2859CFD7}" destId="{02733F7B-8381-46B4-A62D-60C94EF49351}" srcOrd="0" destOrd="0" presId="urn:microsoft.com/office/officeart/2005/8/layout/vList2"/>
    <dgm:cxn modelId="{5D591D8A-1F6F-4693-8F30-9AA6CA4C7C1E}" type="presOf" srcId="{1192201F-4FB3-4705-BFA2-AAC023B6B824}" destId="{760C3E4C-2BC8-4424-A029-C033B5583986}" srcOrd="0" destOrd="0" presId="urn:microsoft.com/office/officeart/2005/8/layout/vList2"/>
    <dgm:cxn modelId="{93F4B9B1-EC64-4B72-B521-AC74923768EB}" type="presOf" srcId="{703D4D02-5513-427D-B6E9-B2E187EE0C3A}" destId="{CC8763B3-4621-4666-B669-3C5BA2A30DBE}" srcOrd="0" destOrd="0" presId="urn:microsoft.com/office/officeart/2005/8/layout/vList2"/>
    <dgm:cxn modelId="{B7F5BD1E-2BDF-45FC-B368-AF547265E847}" type="presParOf" srcId="{CC8763B3-4621-4666-B669-3C5BA2A30DBE}" destId="{02733F7B-8381-46B4-A62D-60C94EF49351}" srcOrd="0" destOrd="0" presId="urn:microsoft.com/office/officeart/2005/8/layout/vList2"/>
    <dgm:cxn modelId="{15B5609E-0B57-4508-9BA7-6BA308D8CAFF}" type="presParOf" srcId="{CC8763B3-4621-4666-B669-3C5BA2A30DBE}" destId="{D11942FF-04E3-49E6-B922-9EFB2DC49F41}" srcOrd="1" destOrd="0" presId="urn:microsoft.com/office/officeart/2005/8/layout/vList2"/>
    <dgm:cxn modelId="{396AB699-477E-4341-856E-0089134DACF3}" type="presParOf" srcId="{CC8763B3-4621-4666-B669-3C5BA2A30DBE}" destId="{C8CBCA26-9D20-4838-B1F9-53234775E96B}" srcOrd="2" destOrd="0" presId="urn:microsoft.com/office/officeart/2005/8/layout/vList2"/>
    <dgm:cxn modelId="{D025E5C4-DE4E-475B-8D55-A75F695C4BF4}" type="presParOf" srcId="{CC8763B3-4621-4666-B669-3C5BA2A30DBE}" destId="{671B3283-BB64-487F-AB90-C94002C94229}" srcOrd="3" destOrd="0" presId="urn:microsoft.com/office/officeart/2005/8/layout/vList2"/>
    <dgm:cxn modelId="{E2E1115C-2F79-423D-96D4-8453A8F15AAF}" type="presParOf" srcId="{CC8763B3-4621-4666-B669-3C5BA2A30DBE}" destId="{C30047F0-DB09-4604-AC54-FC0221E4A689}" srcOrd="4" destOrd="0" presId="urn:microsoft.com/office/officeart/2005/8/layout/vList2"/>
    <dgm:cxn modelId="{8A4DA072-BA63-4F53-9EA7-70D0F4613E40}" type="presParOf" srcId="{CC8763B3-4621-4666-B669-3C5BA2A30DBE}" destId="{130EF046-02F9-4526-B16D-075FE651A93E}" srcOrd="5" destOrd="0" presId="urn:microsoft.com/office/officeart/2005/8/layout/vList2"/>
    <dgm:cxn modelId="{24457293-FC70-47E3-AC5A-9BFB5C323DDD}" type="presParOf" srcId="{CC8763B3-4621-4666-B669-3C5BA2A30DBE}" destId="{F209ACB3-3444-40CC-BCCA-513ABA9ADB86}" srcOrd="6" destOrd="0" presId="urn:microsoft.com/office/officeart/2005/8/layout/vList2"/>
    <dgm:cxn modelId="{F91E6690-4309-4AA7-AAE2-18E5E952985E}" type="presParOf" srcId="{CC8763B3-4621-4666-B669-3C5BA2A30DBE}" destId="{3021E19B-D6F7-4D3A-9633-E49336FDC5DD}" srcOrd="7" destOrd="0" presId="urn:microsoft.com/office/officeart/2005/8/layout/vList2"/>
    <dgm:cxn modelId="{91C72123-847C-4EC8-AE43-734C8DF04ACA}" type="presParOf" srcId="{CC8763B3-4621-4666-B669-3C5BA2A30DBE}" destId="{24D32922-BF99-4CE5-821E-A240C3092535}" srcOrd="8" destOrd="0" presId="urn:microsoft.com/office/officeart/2005/8/layout/vList2"/>
    <dgm:cxn modelId="{3C6956F2-AA3B-4ADA-8B40-E5FDD64A0A41}" type="presParOf" srcId="{CC8763B3-4621-4666-B669-3C5BA2A30DBE}" destId="{1547C88C-0553-48E2-9A0E-2FE58FDCEF25}" srcOrd="9" destOrd="0" presId="urn:microsoft.com/office/officeart/2005/8/layout/vList2"/>
    <dgm:cxn modelId="{4C32EC8D-F2AD-40C5-9044-A5E14D292C63}" type="presParOf" srcId="{CC8763B3-4621-4666-B669-3C5BA2A30DBE}" destId="{401E888D-ADD7-4E04-8F4F-BE31B5B3ACF3}" srcOrd="10" destOrd="0" presId="urn:microsoft.com/office/officeart/2005/8/layout/vList2"/>
    <dgm:cxn modelId="{12E79A53-CD5D-4955-9FB6-360407410D43}" type="presParOf" srcId="{CC8763B3-4621-4666-B669-3C5BA2A30DBE}" destId="{3D98E15D-9BAC-402C-AD03-780F149FDDBD}" srcOrd="11" destOrd="0" presId="urn:microsoft.com/office/officeart/2005/8/layout/vList2"/>
    <dgm:cxn modelId="{894EA699-97B2-4F55-A804-2E94C8D86818}" type="presParOf" srcId="{CC8763B3-4621-4666-B669-3C5BA2A30DBE}" destId="{BAF84493-57B1-45CA-968B-333D00BDD5BF}" srcOrd="12" destOrd="0" presId="urn:microsoft.com/office/officeart/2005/8/layout/vList2"/>
    <dgm:cxn modelId="{9D7D0EB7-377F-4BD9-B4FF-24E01CC61470}" type="presParOf" srcId="{CC8763B3-4621-4666-B669-3C5BA2A30DBE}" destId="{14C2093E-741A-4BB7-A523-9B503FAE4D01}" srcOrd="13" destOrd="0" presId="urn:microsoft.com/office/officeart/2005/8/layout/vList2"/>
    <dgm:cxn modelId="{A189A570-A483-4C61-8BFF-26302D0B853D}" type="presParOf" srcId="{CC8763B3-4621-4666-B669-3C5BA2A30DBE}" destId="{760C3E4C-2BC8-4424-A029-C033B5583986}"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t>
        <a:bodyPr/>
        <a:lstStyle/>
        <a:p>
          <a:endParaRPr lang="en-US"/>
        </a:p>
      </dgm:t>
    </dgm:pt>
    <dgm:pt modelId="{20BB87E1-AD54-48AA-BC34-072D63AEEF30}" type="sibTrans" cxnId="{AC844D68-914A-4F6B-8D73-33DFCDB6E08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t>
        <a:bodyPr/>
        <a:lstStyle/>
        <a:p>
          <a:endParaRPr lang="en-US"/>
        </a:p>
      </dgm:t>
    </dgm:pt>
  </dgm:ptLst>
  <dgm:cxnLst>
    <dgm:cxn modelId="{3321E5F3-9017-486F-831F-730C651F9A29}" type="presOf" srcId="{703D4D02-5513-427D-B6E9-B2E187EE0C3A}" destId="{CC8763B3-4621-4666-B669-3C5BA2A30DBE}" srcOrd="0" destOrd="0" presId="urn:microsoft.com/office/officeart/2005/8/layout/vList2"/>
    <dgm:cxn modelId="{930D17B9-3EDA-47D8-96D7-96F86A44BA2E}" type="presOf" srcId="{D27CD70E-DFBB-4221-9DFB-1B5A6662F39F}" destId="{BAF84493-57B1-45CA-968B-333D00BDD5BF}" srcOrd="0" destOrd="0" presId="urn:microsoft.com/office/officeart/2005/8/layout/vList2"/>
    <dgm:cxn modelId="{3FD81025-7972-4E28-B5F0-06D4E96F6129}" type="presOf" srcId="{9FF9C588-5AC7-4213-AC10-D7BF2859CFD7}" destId="{02733F7B-8381-46B4-A62D-60C94EF49351}" srcOrd="0" destOrd="0" presId="urn:microsoft.com/office/officeart/2005/8/layout/vList2"/>
    <dgm:cxn modelId="{53097E06-D8E4-49F4-9112-297BA72116B7}"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AC844D68-914A-4F6B-8D73-33DFCDB6E08A}" srcId="{703D4D02-5513-427D-B6E9-B2E187EE0C3A}" destId="{4D57E704-7665-42D8-AD93-0C9C973FAC76}" srcOrd="7" destOrd="0" parTransId="{6D4D1BAE-A9B5-48B3-8999-30335F380365}" sibTransId="{20BB87E1-AD54-48AA-BC34-072D63AEEF30}"/>
    <dgm:cxn modelId="{111D2B91-9148-46E2-BCF9-133817D90DF8}" type="presOf" srcId="{4D57E704-7665-42D8-AD93-0C9C973FAC76}" destId="{91273270-5B9F-46EB-B273-0E7E6ADF960F}"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35581885-7B5E-4C24-B4D3-C14E61077F11}"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330D3799-001E-4484-AC78-9A66ED26E668}" type="presOf" srcId="{6045ACAC-5E4F-4F21-A66B-AB5CDA262068}" destId="{C30047F0-DB09-4604-AC54-FC0221E4A689}" srcOrd="0" destOrd="0" presId="urn:microsoft.com/office/officeart/2005/8/layout/vList2"/>
    <dgm:cxn modelId="{13F0C00D-4299-4534-B0CD-D19C30A98A9C}" type="presOf" srcId="{0ED06F71-722D-4D98-8A78-76B9D17B094B}" destId="{F209ACB3-3444-40CC-BCCA-513ABA9ADB86}" srcOrd="0" destOrd="0" presId="urn:microsoft.com/office/officeart/2005/8/layout/vList2"/>
    <dgm:cxn modelId="{3103BEAC-C539-45D0-8EEF-8876AC731F9A}" type="presOf" srcId="{0665DC02-B792-4630-A897-0DA290FA588A}" destId="{24D32922-BF99-4CE5-821E-A240C3092535}" srcOrd="0" destOrd="0" presId="urn:microsoft.com/office/officeart/2005/8/layout/vList2"/>
    <dgm:cxn modelId="{932B50A0-0C81-4244-BF27-4720E3F6372B}" type="presParOf" srcId="{CC8763B3-4621-4666-B669-3C5BA2A30DBE}" destId="{02733F7B-8381-46B4-A62D-60C94EF49351}" srcOrd="0" destOrd="0" presId="urn:microsoft.com/office/officeart/2005/8/layout/vList2"/>
    <dgm:cxn modelId="{C055F712-2F4C-42D3-B965-FA1E2C9931C3}" type="presParOf" srcId="{CC8763B3-4621-4666-B669-3C5BA2A30DBE}" destId="{D11942FF-04E3-49E6-B922-9EFB2DC49F41}" srcOrd="1" destOrd="0" presId="urn:microsoft.com/office/officeart/2005/8/layout/vList2"/>
    <dgm:cxn modelId="{80CBDF57-3758-4185-939A-49C4ED3779BA}" type="presParOf" srcId="{CC8763B3-4621-4666-B669-3C5BA2A30DBE}" destId="{C8CBCA26-9D20-4838-B1F9-53234775E96B}" srcOrd="2" destOrd="0" presId="urn:microsoft.com/office/officeart/2005/8/layout/vList2"/>
    <dgm:cxn modelId="{A1F6B5D3-69F3-4A33-853F-B3EF0C1BF41C}" type="presParOf" srcId="{CC8763B3-4621-4666-B669-3C5BA2A30DBE}" destId="{671B3283-BB64-487F-AB90-C94002C94229}" srcOrd="3" destOrd="0" presId="urn:microsoft.com/office/officeart/2005/8/layout/vList2"/>
    <dgm:cxn modelId="{DB656B22-BE55-475D-99CF-0D0728091FF3}" type="presParOf" srcId="{CC8763B3-4621-4666-B669-3C5BA2A30DBE}" destId="{C30047F0-DB09-4604-AC54-FC0221E4A689}" srcOrd="4" destOrd="0" presId="urn:microsoft.com/office/officeart/2005/8/layout/vList2"/>
    <dgm:cxn modelId="{E3C79664-E175-46D6-9ADD-4494427E9D64}" type="presParOf" srcId="{CC8763B3-4621-4666-B669-3C5BA2A30DBE}" destId="{130EF046-02F9-4526-B16D-075FE651A93E}" srcOrd="5" destOrd="0" presId="urn:microsoft.com/office/officeart/2005/8/layout/vList2"/>
    <dgm:cxn modelId="{B71668EA-F7F4-466F-ADD0-E1ECC43CE5D2}" type="presParOf" srcId="{CC8763B3-4621-4666-B669-3C5BA2A30DBE}" destId="{F209ACB3-3444-40CC-BCCA-513ABA9ADB86}" srcOrd="6" destOrd="0" presId="urn:microsoft.com/office/officeart/2005/8/layout/vList2"/>
    <dgm:cxn modelId="{C844799C-BDD8-455B-B5C7-9325CB4A2B40}" type="presParOf" srcId="{CC8763B3-4621-4666-B669-3C5BA2A30DBE}" destId="{3021E19B-D6F7-4D3A-9633-E49336FDC5DD}" srcOrd="7" destOrd="0" presId="urn:microsoft.com/office/officeart/2005/8/layout/vList2"/>
    <dgm:cxn modelId="{0B1D8134-83DE-41AE-9333-61E021D9A661}" type="presParOf" srcId="{CC8763B3-4621-4666-B669-3C5BA2A30DBE}" destId="{24D32922-BF99-4CE5-821E-A240C3092535}" srcOrd="8" destOrd="0" presId="urn:microsoft.com/office/officeart/2005/8/layout/vList2"/>
    <dgm:cxn modelId="{A6664205-DF84-4585-B20D-864DB1873D78}" type="presParOf" srcId="{CC8763B3-4621-4666-B669-3C5BA2A30DBE}" destId="{1547C88C-0553-48E2-9A0E-2FE58FDCEF25}" srcOrd="9" destOrd="0" presId="urn:microsoft.com/office/officeart/2005/8/layout/vList2"/>
    <dgm:cxn modelId="{B72B5950-09E2-4E09-84F2-4C67CF0A6772}" type="presParOf" srcId="{CC8763B3-4621-4666-B669-3C5BA2A30DBE}" destId="{401E888D-ADD7-4E04-8F4F-BE31B5B3ACF3}" srcOrd="10" destOrd="0" presId="urn:microsoft.com/office/officeart/2005/8/layout/vList2"/>
    <dgm:cxn modelId="{B12BE6F1-9826-4C1C-B52E-480B9830181B}" type="presParOf" srcId="{CC8763B3-4621-4666-B669-3C5BA2A30DBE}" destId="{3D98E15D-9BAC-402C-AD03-780F149FDDBD}" srcOrd="11" destOrd="0" presId="urn:microsoft.com/office/officeart/2005/8/layout/vList2"/>
    <dgm:cxn modelId="{A9A6E345-9FF4-4DA5-95C7-F8AB8E2D700A}" type="presParOf" srcId="{CC8763B3-4621-4666-B669-3C5BA2A30DBE}" destId="{BAF84493-57B1-45CA-968B-333D00BDD5BF}" srcOrd="12" destOrd="0" presId="urn:microsoft.com/office/officeart/2005/8/layout/vList2"/>
    <dgm:cxn modelId="{5B107820-FF74-4064-BCB1-C2E859D5D30C}" type="presParOf" srcId="{CC8763B3-4621-4666-B669-3C5BA2A30DBE}" destId="{B74753C0-DCA6-40CD-B09C-0E8007E75825}" srcOrd="13" destOrd="0" presId="urn:microsoft.com/office/officeart/2005/8/layout/vList2"/>
    <dgm:cxn modelId="{ACDADA04-FF20-4CCB-B7E3-4B8BA37408F9}" type="presParOf" srcId="{CC8763B3-4621-4666-B669-3C5BA2A30DBE}" destId="{91273270-5B9F-46EB-B273-0E7E6ADF960F}"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5DD05C2C-6948-43B6-AA58-EA0ADB00E3E9}" type="presOf" srcId="{A6A4226F-7203-479D-87E7-3AEF0884BCE5}" destId="{A4803EFC-AA53-4B8C-AEAE-35C92315BC9B}" srcOrd="0" destOrd="0" presId="urn:microsoft.com/office/officeart/2005/8/layout/vList2"/>
    <dgm:cxn modelId="{2F42C28F-D325-46CF-84BE-F862EE09D6FA}" type="presOf" srcId="{69BD61AE-1E10-401F-9595-1097457E33C7}" destId="{401E888D-ADD7-4E04-8F4F-BE31B5B3ACF3}" srcOrd="0" destOrd="0" presId="urn:microsoft.com/office/officeart/2005/8/layout/vList2"/>
    <dgm:cxn modelId="{8259F60F-468E-44D6-8514-8072C78F57BE}" type="presOf" srcId="{9FF9C588-5AC7-4213-AC10-D7BF2859CFD7}" destId="{02733F7B-8381-46B4-A62D-60C94EF49351}" srcOrd="0" destOrd="0" presId="urn:microsoft.com/office/officeart/2005/8/layout/vList2"/>
    <dgm:cxn modelId="{CCCE4606-5C56-4987-804F-8D698D4A2E74}" type="presOf" srcId="{D27CD70E-DFBB-4221-9DFB-1B5A6662F39F}" destId="{BAF84493-57B1-45CA-968B-333D00BDD5BF}"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45A1B0D1-0ADB-4DC9-9C0C-829A9B9288D9}"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17F38210-419A-4C05-A8D1-798436F69B45}" type="presOf" srcId="{0ED06F71-722D-4D98-8A78-76B9D17B094B}" destId="{F209ACB3-3444-40CC-BCCA-513ABA9ADB86}" srcOrd="0" destOrd="0" presId="urn:microsoft.com/office/officeart/2005/8/layout/vList2"/>
    <dgm:cxn modelId="{26B98E59-C499-4F92-8A40-1FF3CDC8AEB9}" type="presOf" srcId="{703D4D02-5513-427D-B6E9-B2E187EE0C3A}" destId="{CC8763B3-4621-4666-B669-3C5BA2A30DBE}" srcOrd="0" destOrd="0" presId="urn:microsoft.com/office/officeart/2005/8/layout/vList2"/>
    <dgm:cxn modelId="{4B03E53D-E704-4BDE-9808-5F37A6835FF7}" type="presOf" srcId="{62CB3C78-1DA1-4746-BD0D-6B96A3CEA09A}" destId="{C8CBCA26-9D20-4838-B1F9-53234775E96B}" srcOrd="0" destOrd="0" presId="urn:microsoft.com/office/officeart/2005/8/layout/vList2"/>
    <dgm:cxn modelId="{2070381A-3645-423A-AFBD-47A4F6C61168}" type="presOf" srcId="{0665DC02-B792-4630-A897-0DA290FA588A}" destId="{24D32922-BF99-4CE5-821E-A240C3092535}" srcOrd="0" destOrd="0" presId="urn:microsoft.com/office/officeart/2005/8/layout/vList2"/>
    <dgm:cxn modelId="{916FA9B5-2524-4EC5-B8F8-C1BCE09B11CE}" type="presParOf" srcId="{CC8763B3-4621-4666-B669-3C5BA2A30DBE}" destId="{02733F7B-8381-46B4-A62D-60C94EF49351}" srcOrd="0" destOrd="0" presId="urn:microsoft.com/office/officeart/2005/8/layout/vList2"/>
    <dgm:cxn modelId="{D528CC17-1CAD-4D09-947D-3A26011A39DE}" type="presParOf" srcId="{CC8763B3-4621-4666-B669-3C5BA2A30DBE}" destId="{D11942FF-04E3-49E6-B922-9EFB2DC49F41}" srcOrd="1" destOrd="0" presId="urn:microsoft.com/office/officeart/2005/8/layout/vList2"/>
    <dgm:cxn modelId="{82087999-BD31-4842-AEB4-E5D8BD71E684}" type="presParOf" srcId="{CC8763B3-4621-4666-B669-3C5BA2A30DBE}" destId="{C8CBCA26-9D20-4838-B1F9-53234775E96B}" srcOrd="2" destOrd="0" presId="urn:microsoft.com/office/officeart/2005/8/layout/vList2"/>
    <dgm:cxn modelId="{A8141EF6-B63B-4D2C-B53B-686B5A54DD2F}" type="presParOf" srcId="{CC8763B3-4621-4666-B669-3C5BA2A30DBE}" destId="{671B3283-BB64-487F-AB90-C94002C94229}" srcOrd="3" destOrd="0" presId="urn:microsoft.com/office/officeart/2005/8/layout/vList2"/>
    <dgm:cxn modelId="{B3762E87-F9D0-43C0-A601-48ED1013F3D3}" type="presParOf" srcId="{CC8763B3-4621-4666-B669-3C5BA2A30DBE}" destId="{C30047F0-DB09-4604-AC54-FC0221E4A689}" srcOrd="4" destOrd="0" presId="urn:microsoft.com/office/officeart/2005/8/layout/vList2"/>
    <dgm:cxn modelId="{9629DC57-0551-4E84-85E2-E43D692F2BDF}" type="presParOf" srcId="{CC8763B3-4621-4666-B669-3C5BA2A30DBE}" destId="{130EF046-02F9-4526-B16D-075FE651A93E}" srcOrd="5" destOrd="0" presId="urn:microsoft.com/office/officeart/2005/8/layout/vList2"/>
    <dgm:cxn modelId="{C753E59E-1402-4245-B828-223372828E79}" type="presParOf" srcId="{CC8763B3-4621-4666-B669-3C5BA2A30DBE}" destId="{F209ACB3-3444-40CC-BCCA-513ABA9ADB86}" srcOrd="6" destOrd="0" presId="urn:microsoft.com/office/officeart/2005/8/layout/vList2"/>
    <dgm:cxn modelId="{92CC78D3-D9EB-4313-A643-BF1B1980C29D}" type="presParOf" srcId="{CC8763B3-4621-4666-B669-3C5BA2A30DBE}" destId="{3021E19B-D6F7-4D3A-9633-E49336FDC5DD}" srcOrd="7" destOrd="0" presId="urn:microsoft.com/office/officeart/2005/8/layout/vList2"/>
    <dgm:cxn modelId="{26615F3E-859D-4AD3-B0CE-2533093F5CC2}" type="presParOf" srcId="{CC8763B3-4621-4666-B669-3C5BA2A30DBE}" destId="{24D32922-BF99-4CE5-821E-A240C3092535}" srcOrd="8" destOrd="0" presId="urn:microsoft.com/office/officeart/2005/8/layout/vList2"/>
    <dgm:cxn modelId="{BC04E5FF-EBAF-47F1-B8B0-B660D23DBBFF}" type="presParOf" srcId="{CC8763B3-4621-4666-B669-3C5BA2A30DBE}" destId="{1547C88C-0553-48E2-9A0E-2FE58FDCEF25}" srcOrd="9" destOrd="0" presId="urn:microsoft.com/office/officeart/2005/8/layout/vList2"/>
    <dgm:cxn modelId="{0D112C2E-5AA0-41AB-B9E1-33C84C6BA773}" type="presParOf" srcId="{CC8763B3-4621-4666-B669-3C5BA2A30DBE}" destId="{401E888D-ADD7-4E04-8F4F-BE31B5B3ACF3}" srcOrd="10" destOrd="0" presId="urn:microsoft.com/office/officeart/2005/8/layout/vList2"/>
    <dgm:cxn modelId="{2DBAA84A-4B86-4843-8C40-B31170155C2C}" type="presParOf" srcId="{CC8763B3-4621-4666-B669-3C5BA2A30DBE}" destId="{3D98E15D-9BAC-402C-AD03-780F149FDDBD}" srcOrd="11" destOrd="0" presId="urn:microsoft.com/office/officeart/2005/8/layout/vList2"/>
    <dgm:cxn modelId="{FD27D251-FFB9-4239-9F69-70F1E436FE0F}" type="presParOf" srcId="{CC8763B3-4621-4666-B669-3C5BA2A30DBE}" destId="{BAF84493-57B1-45CA-968B-333D00BDD5BF}" srcOrd="12" destOrd="0" presId="urn:microsoft.com/office/officeart/2005/8/layout/vList2"/>
    <dgm:cxn modelId="{8B60E70F-A540-41A5-A93D-B01F73356F54}" type="presParOf" srcId="{CC8763B3-4621-4666-B669-3C5BA2A30DBE}" destId="{EF048607-CA23-4F3A-B4EF-9BCA05DE008D}" srcOrd="13" destOrd="0" presId="urn:microsoft.com/office/officeart/2005/8/layout/vList2"/>
    <dgm:cxn modelId="{56CE3FA7-07F2-47EA-93F8-6AB3A6F3220E}" type="presParOf" srcId="{CC8763B3-4621-4666-B669-3C5BA2A30DBE}" destId="{A4803EFC-AA53-4B8C-AEAE-35C92315BC9B}"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1407554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 xmlns:p14="http://schemas.microsoft.com/office/powerpoint/2010/main" val="3505204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xmlns="" val="2198435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xmlns="" val="350909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xmlns="" val="2650925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143000" y="228600"/>
            <a:ext cx="7200900" cy="73183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371600"/>
            <a:ext cx="76962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ctr" defTabSz="6858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28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1371600"/>
            <a:ext cx="7203233" cy="3383280"/>
          </a:xfrm>
        </p:spPr>
        <p:txBody>
          <a:bodyPr/>
          <a:lstStyle/>
          <a:p>
            <a:r>
              <a:rPr lang="en-MY" dirty="0"/>
              <a:t>BUSINESS LEADERSHIP - </a:t>
            </a:r>
            <a:r>
              <a:rPr lang="en-MY" dirty="0" smtClean="0"/>
              <a:t>III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7363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304800"/>
            <a:ext cx="7200900" cy="655639"/>
          </a:xfrm>
        </p:spPr>
        <p:txBody>
          <a:bodyPr>
            <a:normAutofit/>
          </a:bodyPr>
          <a:lstStyle/>
          <a:p>
            <a:pPr algn="ctr"/>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a:xfrm>
            <a:off x="1066800" y="228600"/>
            <a:ext cx="7200900" cy="731839"/>
          </a:xfrm>
        </p:spPr>
        <p:txBody>
          <a:bodyPr>
            <a:normAutofit/>
          </a:bodyPr>
          <a:lstStyle/>
          <a:p>
            <a:pPr algn="ctr"/>
            <a:r>
              <a:rPr lang="en-MY" sz="3200"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a:xfrm>
            <a:off x="914400" y="152400"/>
            <a:ext cx="7200900" cy="808039"/>
          </a:xfrm>
        </p:spPr>
        <p:txBody>
          <a:bodyPr>
            <a:normAutofit/>
          </a:bodyPr>
          <a:lstStyle/>
          <a:p>
            <a:pPr algn="ctr"/>
            <a:r>
              <a:rPr lang="en-MY" sz="3200"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8003233" cy="4490646"/>
          </a:xfrm>
        </p:spPr>
        <p:txBody>
          <a:bodyPr>
            <a:normAutofit/>
          </a:bodyPr>
          <a:lstStyle/>
          <a:p>
            <a:r>
              <a:rPr lang="en-MY" sz="2400"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sz="2400" dirty="0"/>
          </a:p>
          <a:p>
            <a:r>
              <a:rPr lang="en-MY" sz="2400" dirty="0"/>
              <a:t>The details of freight forwarding, customs problems, and foreign exchange are handled by outsiders.</a:t>
            </a:r>
          </a:p>
          <a:p>
            <a:pPr>
              <a:buFont typeface="Wingdings" panose="05000000000000000000" pitchFamily="2" charset="2"/>
              <a:buChar char="§"/>
            </a:pPr>
            <a:endParaRPr lang="en-MY" sz="2400"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14400" y="304800"/>
            <a:ext cx="7200900" cy="612467"/>
          </a:xfrm>
        </p:spPr>
        <p:txBody>
          <a:bodyPr>
            <a:normAutofit/>
          </a:bodyPr>
          <a:lstStyle/>
          <a:p>
            <a:pPr algn="ctr"/>
            <a:r>
              <a:rPr lang="en-MY" sz="3200"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a:xfrm>
            <a:off x="990600" y="228600"/>
            <a:ext cx="7200900" cy="731839"/>
          </a:xfrm>
        </p:spPr>
        <p:txBody>
          <a:bodyPr>
            <a:normAutofit/>
          </a:bodyPr>
          <a:lstStyle/>
          <a:p>
            <a:pPr algn="ctr"/>
            <a:r>
              <a:rPr lang="en-MY" sz="32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59133" y="0"/>
            <a:ext cx="7200900" cy="1142385"/>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a:xfrm>
            <a:off x="914400" y="381000"/>
            <a:ext cx="7200900" cy="731839"/>
          </a:xfrm>
        </p:spPr>
        <p:txBody>
          <a:bodyPr>
            <a:normAutofit/>
          </a:bodyPr>
          <a:lstStyle/>
          <a:p>
            <a:pPr algn="ctr"/>
            <a:r>
              <a:rPr lang="en-MY" sz="3200"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p:txBody>
          <a:bodyPr>
            <a:normAutofit fontScale="92500"/>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14400" y="304800"/>
            <a:ext cx="7200900" cy="850023"/>
          </a:xfrm>
        </p:spPr>
        <p:txBody>
          <a:bodyPr>
            <a:normAutofit/>
          </a:bodyPr>
          <a:lstStyle/>
          <a:p>
            <a:pPr algn="ctr"/>
            <a:r>
              <a:rPr lang="en-MY" sz="32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14400" y="304800"/>
            <a:ext cx="7200900" cy="837585"/>
          </a:xfrm>
        </p:spPr>
        <p:txBody>
          <a:bodyPr>
            <a:normAutofit/>
          </a:bodyPr>
          <a:lstStyle/>
          <a:p>
            <a:pPr algn="ctr"/>
            <a:r>
              <a:rPr lang="en-MY" sz="3200"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827584" y="381000"/>
            <a:ext cx="7200900" cy="759755"/>
          </a:xfrm>
        </p:spPr>
        <p:txBody>
          <a:bodyPr>
            <a:normAutofit/>
          </a:bodyPr>
          <a:lstStyle/>
          <a:p>
            <a:pPr algn="ctr"/>
            <a:r>
              <a:rPr lang="en-MY" sz="3200"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16362" y="1340768"/>
            <a:ext cx="7572062" cy="4536504"/>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a:xfrm>
            <a:off x="914400" y="152400"/>
            <a:ext cx="7200900" cy="731839"/>
          </a:xfrm>
        </p:spPr>
        <p:txBody>
          <a:bodyPr>
            <a:normAutofit/>
          </a:bodyPr>
          <a:lstStyle/>
          <a:p>
            <a:pPr algn="ctr"/>
            <a:r>
              <a:rPr lang="en-MY" sz="3200"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a:xfrm>
            <a:off x="685800" y="1219200"/>
            <a:ext cx="7696200" cy="4800600"/>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a:xfrm>
            <a:off x="1066800" y="304800"/>
            <a:ext cx="7200900" cy="655639"/>
          </a:xfrm>
        </p:spPr>
        <p:txBody>
          <a:bodyPr>
            <a:normAutofit/>
          </a:bodyPr>
          <a:lstStyle/>
          <a:p>
            <a:pPr algn="ctr"/>
            <a:r>
              <a:rPr lang="en-MY" sz="3200" dirty="0"/>
              <a:t>Question # </a:t>
            </a:r>
            <a:r>
              <a:rPr lang="en-MY" sz="3200" dirty="0" smtClean="0"/>
              <a:t>11</a:t>
            </a:r>
            <a:endParaRPr lang="en-MY" sz="3200" dirty="0"/>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a:xfrm>
            <a:off x="990600" y="1295400"/>
            <a:ext cx="7181850" cy="4495801"/>
          </a:xfrm>
        </p:spPr>
        <p:txBody>
          <a:bodyPr>
            <a:normAutofit/>
          </a:bodyPr>
          <a:lstStyle/>
          <a:p>
            <a:pPr marL="0" indent="0">
              <a:buNone/>
            </a:pPr>
            <a:r>
              <a:rPr lang="en-MY" sz="28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800" dirty="0"/>
              <a:t>Transnational	</a:t>
            </a:r>
          </a:p>
          <a:p>
            <a:pPr marL="514350" indent="-514350">
              <a:buFont typeface="+mj-lt"/>
              <a:buAutoNum type="alphaUcPeriod"/>
            </a:pPr>
            <a:r>
              <a:rPr lang="en-MY" sz="2800" dirty="0"/>
              <a:t>Multinational	</a:t>
            </a:r>
          </a:p>
          <a:p>
            <a:pPr marL="514350" indent="-514350">
              <a:buFont typeface="+mj-lt"/>
              <a:buAutoNum type="alphaUcPeriod"/>
            </a:pPr>
            <a:r>
              <a:rPr lang="en-MY" sz="2800" dirty="0"/>
              <a:t>Global	</a:t>
            </a:r>
          </a:p>
          <a:p>
            <a:pPr marL="514350" indent="-514350">
              <a:buFont typeface="+mj-lt"/>
              <a:buAutoNum type="alphaUcPeriod"/>
            </a:pPr>
            <a:r>
              <a:rPr lang="en-MY" sz="2800" dirty="0"/>
              <a:t>International</a:t>
            </a:r>
          </a:p>
          <a:p>
            <a:pPr marL="0" indent="0">
              <a:buNone/>
            </a:pPr>
            <a:endParaRPr lang="en-MY" sz="2400"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a:xfrm>
            <a:off x="1066800" y="381000"/>
            <a:ext cx="7200900" cy="655639"/>
          </a:xfrm>
        </p:spPr>
        <p:txBody>
          <a:bodyPr>
            <a:normAutofit/>
          </a:bodyPr>
          <a:lstStyle/>
          <a:p>
            <a:pPr algn="ctr"/>
            <a:r>
              <a:rPr lang="en-MY" sz="3200" dirty="0"/>
              <a:t>Answer # </a:t>
            </a:r>
            <a:r>
              <a:rPr lang="en-MY" sz="3200" dirty="0" smtClean="0"/>
              <a:t>11</a:t>
            </a:r>
            <a:endParaRPr lang="en-MY" sz="3200" dirty="0"/>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p:txBody>
          <a:bodyPr>
            <a:normAutofit/>
          </a:bodyPr>
          <a:lstStyle/>
          <a:p>
            <a:r>
              <a:rPr lang="en-MY" sz="2800" b="1"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171904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958658" y="116632"/>
            <a:ext cx="7200900" cy="1142385"/>
          </a:xfrm>
        </p:spPr>
        <p:txBody>
          <a:bodyPr>
            <a:normAutofit/>
          </a:bodyPr>
          <a:lstStyle/>
          <a:p>
            <a:pPr algn="ctr"/>
            <a:r>
              <a:rPr lang="en-MY" sz="3200"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467544" y="304800"/>
            <a:ext cx="7200900" cy="666185"/>
          </a:xfrm>
        </p:spPr>
        <p:txBody>
          <a:bodyPr>
            <a:normAutofit/>
          </a:bodyPr>
          <a:lstStyle/>
          <a:p>
            <a:pPr algn="ctr"/>
            <a:r>
              <a:rPr lang="en-MY" sz="3200"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504664" y="1163637"/>
            <a:ext cx="8105936" cy="4932363"/>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683568" y="-315416"/>
            <a:ext cx="7200900" cy="11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625252" y="228600"/>
            <a:ext cx="7200900" cy="7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683568" y="152400"/>
            <a:ext cx="7200900" cy="746577"/>
          </a:xfrm>
        </p:spPr>
        <p:txBody>
          <a:bodyPr>
            <a:normAutofit/>
          </a:bodyPr>
          <a:lstStyle/>
          <a:p>
            <a:pPr algn="ctr"/>
            <a:r>
              <a:rPr lang="en-MY" sz="3200"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755576" y="228600"/>
            <a:ext cx="7200900" cy="742385"/>
          </a:xfrm>
        </p:spPr>
        <p:txBody>
          <a:bodyPr>
            <a:normAutofit/>
          </a:bodyPr>
          <a:lstStyle/>
          <a:p>
            <a:pPr algn="ctr"/>
            <a:r>
              <a:rPr lang="en-MY" sz="3200"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a:xfrm>
            <a:off x="762000" y="152400"/>
            <a:ext cx="7200900" cy="608985"/>
          </a:xfrm>
        </p:spPr>
        <p:txBody>
          <a:bodyPr>
            <a:normAutofit/>
          </a:bodyPr>
          <a:lstStyle/>
          <a:p>
            <a:r>
              <a:rPr lang="en-MY" sz="3200"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a:xfrm>
            <a:off x="598530" y="152400"/>
            <a:ext cx="7707269" cy="838200"/>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618812" y="228600"/>
            <a:ext cx="7763188" cy="914400"/>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381000" y="381000"/>
            <a:ext cx="8763000" cy="685801"/>
          </a:xfrm>
        </p:spPr>
        <p:txBody>
          <a:bodyPr>
            <a:normAutofit/>
          </a:bodyPr>
          <a:lstStyle/>
          <a:p>
            <a:pPr algn="ctr"/>
            <a:r>
              <a:rPr lang="en-MY" sz="2800"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a:xfrm>
            <a:off x="304800" y="0"/>
            <a:ext cx="8382000" cy="1295400"/>
          </a:xfrm>
        </p:spPr>
        <p:txBody>
          <a:bodyPr>
            <a:normAutofit/>
          </a:bodyPr>
          <a:lstStyle/>
          <a:p>
            <a:pPr algn="ctr"/>
            <a:r>
              <a:rPr lang="en-MY" sz="2800"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76400" y="1600200"/>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a:xfrm>
            <a:off x="990600" y="228600"/>
            <a:ext cx="7200900" cy="808039"/>
          </a:xfrm>
        </p:spPr>
        <p:txBody>
          <a:bodyPr>
            <a:normAutofit/>
          </a:bodyPr>
          <a:lstStyle/>
          <a:p>
            <a:pPr algn="ctr"/>
            <a:r>
              <a:rPr lang="en-MY" sz="3200"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90600" y="1295400"/>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a:xfrm>
            <a:off x="683568" y="228600"/>
            <a:ext cx="7200900" cy="742385"/>
          </a:xfrm>
        </p:spPr>
        <p:txBody>
          <a:bodyPr>
            <a:normAutofit/>
          </a:bodyPr>
          <a:lstStyle/>
          <a:p>
            <a:pPr algn="ctr"/>
            <a:r>
              <a:rPr lang="en-MY" sz="3200" dirty="0"/>
              <a:t>Question # </a:t>
            </a:r>
            <a:r>
              <a:rPr lang="en-MY" sz="3200" dirty="0" smtClean="0"/>
              <a:t>13</a:t>
            </a:r>
            <a:endParaRPr lang="en-MY" sz="3200" dirty="0"/>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a:t>
            </a:r>
            <a:r>
              <a:rPr lang="en-MY" sz="2400"/>
              <a:t>global </a:t>
            </a:r>
            <a:r>
              <a:rPr lang="en-MY" sz="2400" smtClean="0"/>
              <a:t>system</a:t>
            </a:r>
            <a:endParaRPr lang="en-MY" sz="2400" dirty="0"/>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a:xfrm>
            <a:off x="990600" y="228600"/>
            <a:ext cx="7200900" cy="655639"/>
          </a:xfrm>
        </p:spPr>
        <p:txBody>
          <a:bodyPr>
            <a:normAutofit/>
          </a:bodyPr>
          <a:lstStyle/>
          <a:p>
            <a:pPr algn="ctr"/>
            <a:r>
              <a:rPr lang="en-MY" sz="2800" dirty="0"/>
              <a:t>Answer # </a:t>
            </a:r>
            <a:r>
              <a:rPr lang="en-MY" sz="2800" dirty="0" smtClean="0"/>
              <a:t>13</a:t>
            </a:r>
            <a:endParaRPr lang="en-MY" sz="2800" dirty="0"/>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b="1" dirty="0"/>
              <a:t>Option A</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1132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7C11E-1BFD-4FA7-9AC7-56BCFC57F958}"/>
              </a:ext>
            </a:extLst>
          </p:cNvPr>
          <p:cNvSpPr>
            <a:spLocks noGrp="1"/>
          </p:cNvSpPr>
          <p:nvPr>
            <p:ph type="title"/>
          </p:nvPr>
        </p:nvSpPr>
        <p:spPr>
          <a:xfrm>
            <a:off x="827584" y="304800"/>
            <a:ext cx="7200900" cy="746302"/>
          </a:xfrm>
        </p:spPr>
        <p:txBody>
          <a:bodyPr>
            <a:normAutofit/>
          </a:bodyPr>
          <a:lstStyle/>
          <a:p>
            <a:pPr algn="ctr"/>
            <a:r>
              <a:rPr lang="en-MY" sz="3200" dirty="0"/>
              <a:t>Culture</a:t>
            </a:r>
          </a:p>
        </p:txBody>
      </p:sp>
      <p:sp>
        <p:nvSpPr>
          <p:cNvPr id="3" name="Content Placeholder 2">
            <a:extLst>
              <a:ext uri="{FF2B5EF4-FFF2-40B4-BE49-F238E27FC236}">
                <a16:creationId xmlns:a16="http://schemas.microsoft.com/office/drawing/2014/main" xmlns="" id="{40AD7BFA-B980-487A-84B9-C0A8793765EF}"/>
              </a:ext>
            </a:extLst>
          </p:cNvPr>
          <p:cNvSpPr>
            <a:spLocks noGrp="1"/>
          </p:cNvSpPr>
          <p:nvPr>
            <p:ph idx="1"/>
          </p:nvPr>
        </p:nvSpPr>
        <p:spPr>
          <a:xfrm>
            <a:off x="827584" y="1524000"/>
            <a:ext cx="7776864" cy="4281264"/>
          </a:xfrm>
        </p:spPr>
        <p:txBody>
          <a:bodyPr>
            <a:normAutofit/>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sz="2400" dirty="0"/>
          </a:p>
        </p:txBody>
      </p:sp>
    </p:spTree>
    <p:extLst>
      <p:ext uri="{BB962C8B-B14F-4D97-AF65-F5344CB8AC3E}">
        <p14:creationId xmlns:p14="http://schemas.microsoft.com/office/powerpoint/2010/main" xmlns="" val="332708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785460-87AA-4515-AB9B-64B8ACECD9EB}"/>
              </a:ext>
            </a:extLst>
          </p:cNvPr>
          <p:cNvSpPr>
            <a:spLocks noGrp="1"/>
          </p:cNvSpPr>
          <p:nvPr>
            <p:ph type="title"/>
          </p:nvPr>
        </p:nvSpPr>
        <p:spPr>
          <a:xfrm>
            <a:off x="827584" y="228600"/>
            <a:ext cx="7200900" cy="752128"/>
          </a:xfrm>
        </p:spPr>
        <p:txBody>
          <a:bodyPr>
            <a:normAutofit/>
          </a:bodyPr>
          <a:lstStyle/>
          <a:p>
            <a:pPr algn="ctr"/>
            <a:r>
              <a:rPr lang="en-MY" sz="3200" dirty="0"/>
              <a:t>Organisational Culture</a:t>
            </a:r>
          </a:p>
        </p:txBody>
      </p:sp>
      <p:sp>
        <p:nvSpPr>
          <p:cNvPr id="3" name="Content Placeholder 2">
            <a:extLst>
              <a:ext uri="{FF2B5EF4-FFF2-40B4-BE49-F238E27FC236}">
                <a16:creationId xmlns:a16="http://schemas.microsoft.com/office/drawing/2014/main" xmlns="" id="{BA1CAF82-AC81-42F9-B231-B4FDB5AF368C}"/>
              </a:ext>
            </a:extLst>
          </p:cNvPr>
          <p:cNvSpPr>
            <a:spLocks noGrp="1"/>
          </p:cNvSpPr>
          <p:nvPr>
            <p:ph idx="1"/>
          </p:nvPr>
        </p:nvSpPr>
        <p:spPr>
          <a:xfrm>
            <a:off x="575568" y="1412776"/>
            <a:ext cx="7992863" cy="4752528"/>
          </a:xfrm>
        </p:spPr>
        <p:txBody>
          <a:bodyPr>
            <a:normAutofit/>
          </a:bodyPr>
          <a:lstStyle/>
          <a:p>
            <a:r>
              <a:rPr lang="en-MY" sz="2400" dirty="0"/>
              <a:t>Organizational Culture is a system of shared meaning. Just as tribal cultures have rules and taboos that dictate how members will act toward each other and outsiders, organizations have cultures that govern how its members should behave. </a:t>
            </a:r>
          </a:p>
          <a:p>
            <a:endParaRPr lang="en-MY" sz="2400" dirty="0"/>
          </a:p>
          <a:p>
            <a:r>
              <a:rPr lang="en-MY" sz="2400"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xmlns="" val="12920264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9E96B-F4D5-4595-9761-5CF6EE5F50FF}"/>
              </a:ext>
            </a:extLst>
          </p:cNvPr>
          <p:cNvSpPr>
            <a:spLocks noGrp="1"/>
          </p:cNvSpPr>
          <p:nvPr>
            <p:ph type="title"/>
          </p:nvPr>
        </p:nvSpPr>
        <p:spPr>
          <a:xfrm>
            <a:off x="755576" y="0"/>
            <a:ext cx="7200900" cy="1142385"/>
          </a:xfrm>
        </p:spPr>
        <p:txBody>
          <a:bodyPr>
            <a:normAutofit/>
          </a:bodyPr>
          <a:lstStyle/>
          <a:p>
            <a:pPr algn="ctr"/>
            <a:r>
              <a:rPr lang="en-MY" sz="3200" dirty="0"/>
              <a:t>Organisational Culture</a:t>
            </a:r>
          </a:p>
        </p:txBody>
      </p:sp>
      <p:sp>
        <p:nvSpPr>
          <p:cNvPr id="3" name="Content Placeholder 2">
            <a:extLst>
              <a:ext uri="{FF2B5EF4-FFF2-40B4-BE49-F238E27FC236}">
                <a16:creationId xmlns:a16="http://schemas.microsoft.com/office/drawing/2014/main" xmlns="" id="{1214BAAA-5022-47F9-B7E0-82EB76559748}"/>
              </a:ext>
            </a:extLst>
          </p:cNvPr>
          <p:cNvSpPr>
            <a:spLocks noGrp="1"/>
          </p:cNvSpPr>
          <p:nvPr>
            <p:ph idx="1"/>
          </p:nvPr>
        </p:nvSpPr>
        <p:spPr>
          <a:xfrm>
            <a:off x="755576" y="1340768"/>
            <a:ext cx="7776864" cy="4536504"/>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p14="http://schemas.microsoft.com/office/powerpoint/2010/main" xmlns="" val="5184294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4AE9F-6421-4566-85B2-1D4BC2354044}"/>
              </a:ext>
            </a:extLst>
          </p:cNvPr>
          <p:cNvSpPr>
            <a:spLocks noGrp="1"/>
          </p:cNvSpPr>
          <p:nvPr>
            <p:ph type="title"/>
          </p:nvPr>
        </p:nvSpPr>
        <p:spPr/>
        <p:txBody>
          <a:bodyPr>
            <a:normAutofit/>
          </a:bodyPr>
          <a:lstStyle/>
          <a:p>
            <a:r>
              <a:rPr lang="en-MY" sz="2800" dirty="0"/>
              <a:t>Culture and Reward System</a:t>
            </a:r>
          </a:p>
        </p:txBody>
      </p:sp>
      <p:sp>
        <p:nvSpPr>
          <p:cNvPr id="3" name="Content Placeholder 2">
            <a:extLst>
              <a:ext uri="{FF2B5EF4-FFF2-40B4-BE49-F238E27FC236}">
                <a16:creationId xmlns:a16="http://schemas.microsoft.com/office/drawing/2014/main" xmlns="" id="{FE219A01-287B-4417-8B62-DD25FF4297D0}"/>
              </a:ext>
            </a:extLst>
          </p:cNvPr>
          <p:cNvSpPr>
            <a:spLocks noGrp="1"/>
          </p:cNvSpPr>
          <p:nvPr>
            <p:ph idx="1"/>
          </p:nvPr>
        </p:nvSpPr>
        <p:spPr/>
        <p:txBody>
          <a:bodyPr>
            <a:normAutofit/>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sz="2400" dirty="0"/>
          </a:p>
        </p:txBody>
      </p:sp>
    </p:spTree>
    <p:extLst>
      <p:ext uri="{BB962C8B-B14F-4D97-AF65-F5344CB8AC3E}">
        <p14:creationId xmlns:p14="http://schemas.microsoft.com/office/powerpoint/2010/main" xmlns="" val="1296276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4E59C-00A6-4113-A93C-C63A570DC28C}"/>
              </a:ext>
            </a:extLst>
          </p:cNvPr>
          <p:cNvSpPr>
            <a:spLocks noGrp="1"/>
          </p:cNvSpPr>
          <p:nvPr>
            <p:ph type="title"/>
          </p:nvPr>
        </p:nvSpPr>
        <p:spPr/>
        <p:txBody>
          <a:bodyPr>
            <a:normAutofit/>
          </a:bodyPr>
          <a:lstStyle/>
          <a:p>
            <a:r>
              <a:rPr lang="en-MY" sz="2800" dirty="0"/>
              <a:t>Ethnocentrism</a:t>
            </a:r>
          </a:p>
        </p:txBody>
      </p:sp>
      <p:sp>
        <p:nvSpPr>
          <p:cNvPr id="3" name="Content Placeholder 2">
            <a:extLst>
              <a:ext uri="{FF2B5EF4-FFF2-40B4-BE49-F238E27FC236}">
                <a16:creationId xmlns:a16="http://schemas.microsoft.com/office/drawing/2014/main" xmlns=""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xmlns="" val="27445859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4B35-8286-46D7-9006-FDC1D1F4708F}"/>
              </a:ext>
            </a:extLst>
          </p:cNvPr>
          <p:cNvSpPr>
            <a:spLocks noGrp="1"/>
          </p:cNvSpPr>
          <p:nvPr>
            <p:ph type="title"/>
          </p:nvPr>
        </p:nvSpPr>
        <p:spPr/>
        <p:txBody>
          <a:bodyPr>
            <a:normAutofit/>
          </a:bodyPr>
          <a:lstStyle/>
          <a:p>
            <a:r>
              <a:rPr lang="en-MY" sz="2800" dirty="0"/>
              <a:t>Cultural Stereotypes</a:t>
            </a:r>
          </a:p>
        </p:txBody>
      </p:sp>
      <p:sp>
        <p:nvSpPr>
          <p:cNvPr id="3" name="Content Placeholder 2">
            <a:extLst>
              <a:ext uri="{FF2B5EF4-FFF2-40B4-BE49-F238E27FC236}">
                <a16:creationId xmlns:a16="http://schemas.microsoft.com/office/drawing/2014/main" xmlns="" id="{4E8ED915-EC40-400B-AA62-E09241A3F26F}"/>
              </a:ext>
            </a:extLst>
          </p:cNvPr>
          <p:cNvSpPr>
            <a:spLocks noGrp="1"/>
          </p:cNvSpPr>
          <p:nvPr>
            <p:ph idx="1"/>
          </p:nvPr>
        </p:nvSpPr>
        <p:spPr/>
        <p:txBody>
          <a:bodyPr>
            <a:normAutofit/>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xmlns="" val="657341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363AF-56AC-4020-84AB-75A21CE5A327}"/>
              </a:ext>
            </a:extLst>
          </p:cNvPr>
          <p:cNvSpPr>
            <a:spLocks noGrp="1"/>
          </p:cNvSpPr>
          <p:nvPr>
            <p:ph type="title"/>
          </p:nvPr>
        </p:nvSpPr>
        <p:spPr/>
        <p:txBody>
          <a:bodyPr>
            <a:normAutofit/>
          </a:bodyPr>
          <a:lstStyle/>
          <a:p>
            <a:r>
              <a:rPr lang="en-MY" sz="2800" dirty="0"/>
              <a:t>Cultural Determinism</a:t>
            </a:r>
          </a:p>
        </p:txBody>
      </p:sp>
      <p:sp>
        <p:nvSpPr>
          <p:cNvPr id="3" name="Content Placeholder 2">
            <a:extLst>
              <a:ext uri="{FF2B5EF4-FFF2-40B4-BE49-F238E27FC236}">
                <a16:creationId xmlns:a16="http://schemas.microsoft.com/office/drawing/2014/main" xmlns="" id="{5BFC124D-C49C-4BCD-8427-2391289DB41D}"/>
              </a:ext>
            </a:extLst>
          </p:cNvPr>
          <p:cNvSpPr>
            <a:spLocks noGrp="1"/>
          </p:cNvSpPr>
          <p:nvPr>
            <p:ph idx="1"/>
          </p:nvPr>
        </p:nvSpPr>
        <p:spPr/>
        <p:txBody>
          <a:bodyPr>
            <a:normAutofit/>
          </a:bodyPr>
          <a:lstStyle/>
          <a:p>
            <a:pPr marL="0" indent="0">
              <a:buNone/>
            </a:pPr>
            <a:r>
              <a:rPr lang="en-MY" sz="2400" i="1" dirty="0"/>
              <a:t>“something cannot be done because of the local culture”</a:t>
            </a:r>
          </a:p>
          <a:p>
            <a:pPr marL="0" indent="0">
              <a:buNone/>
            </a:pPr>
            <a:endParaRPr lang="en-MY" sz="2400"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p14="http://schemas.microsoft.com/office/powerpoint/2010/main" xmlns="" val="28095189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888D34-07F2-40D0-8247-584929F6A1AE}"/>
              </a:ext>
            </a:extLst>
          </p:cNvPr>
          <p:cNvSpPr>
            <a:spLocks noGrp="1"/>
          </p:cNvSpPr>
          <p:nvPr>
            <p:ph type="title"/>
          </p:nvPr>
        </p:nvSpPr>
        <p:spPr/>
        <p:txBody>
          <a:bodyPr>
            <a:normAutofit/>
          </a:bodyPr>
          <a:lstStyle/>
          <a:p>
            <a:r>
              <a:rPr lang="en-MY" sz="2800" dirty="0"/>
              <a:t>Cultural Relativism</a:t>
            </a:r>
          </a:p>
        </p:txBody>
      </p:sp>
      <p:sp>
        <p:nvSpPr>
          <p:cNvPr id="3" name="Content Placeholder 2">
            <a:extLst>
              <a:ext uri="{FF2B5EF4-FFF2-40B4-BE49-F238E27FC236}">
                <a16:creationId xmlns:a16="http://schemas.microsoft.com/office/drawing/2014/main" xmlns="" id="{CF1A5315-FE4C-4156-8701-028A71CF996E}"/>
              </a:ext>
            </a:extLst>
          </p:cNvPr>
          <p:cNvSpPr>
            <a:spLocks noGrp="1"/>
          </p:cNvSpPr>
          <p:nvPr>
            <p:ph idx="1"/>
          </p:nvPr>
        </p:nvSpPr>
        <p:spPr/>
        <p:txBody>
          <a:bodyPr>
            <a:norm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xmlns="" val="16937216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2286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75277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3F144-6DDF-4046-B75A-D88851ED7295}"/>
              </a:ext>
            </a:extLst>
          </p:cNvPr>
          <p:cNvSpPr>
            <a:spLocks noGrp="1"/>
          </p:cNvSpPr>
          <p:nvPr>
            <p:ph type="title"/>
          </p:nvPr>
        </p:nvSpPr>
        <p:spPr>
          <a:xfrm>
            <a:off x="755576" y="228600"/>
            <a:ext cx="7200900" cy="806765"/>
          </a:xfrm>
        </p:spPr>
        <p:txBody>
          <a:bodyPr>
            <a:normAutofit/>
          </a:bodyPr>
          <a:lstStyle/>
          <a:p>
            <a:r>
              <a:rPr lang="en-MY" dirty="0"/>
              <a:t>Edgar Schein Theory of Culture</a:t>
            </a:r>
          </a:p>
        </p:txBody>
      </p:sp>
      <p:sp>
        <p:nvSpPr>
          <p:cNvPr id="3" name="Content Placeholder 2">
            <a:extLst>
              <a:ext uri="{FF2B5EF4-FFF2-40B4-BE49-F238E27FC236}">
                <a16:creationId xmlns:a16="http://schemas.microsoft.com/office/drawing/2014/main" xmlns="" id="{46DEC3AF-C0BF-4487-B17C-9194D318E1F8}"/>
              </a:ext>
            </a:extLst>
          </p:cNvPr>
          <p:cNvSpPr>
            <a:spLocks noGrp="1"/>
          </p:cNvSpPr>
          <p:nvPr>
            <p:ph idx="1"/>
          </p:nvPr>
        </p:nvSpPr>
        <p:spPr/>
        <p:txBody>
          <a:bodyPr>
            <a:normAutofit/>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xmlns="" val="38363206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845B6-ECA5-4648-AC4D-39F0BB866B51}"/>
              </a:ext>
            </a:extLst>
          </p:cNvPr>
          <p:cNvSpPr>
            <a:spLocks noGrp="1"/>
          </p:cNvSpPr>
          <p:nvPr>
            <p:ph type="title"/>
          </p:nvPr>
        </p:nvSpPr>
        <p:spPr>
          <a:xfrm>
            <a:off x="755576" y="-29765"/>
            <a:ext cx="7200900" cy="1142385"/>
          </a:xfrm>
        </p:spPr>
        <p:txBody>
          <a:bodyPr>
            <a:normAutofit/>
          </a:bodyPr>
          <a:lstStyle/>
          <a:p>
            <a:r>
              <a:rPr lang="en-MY" dirty="0"/>
              <a:t>Artifacts</a:t>
            </a:r>
          </a:p>
        </p:txBody>
      </p:sp>
      <p:sp>
        <p:nvSpPr>
          <p:cNvPr id="3" name="Content Placeholder 2">
            <a:extLst>
              <a:ext uri="{FF2B5EF4-FFF2-40B4-BE49-F238E27FC236}">
                <a16:creationId xmlns:a16="http://schemas.microsoft.com/office/drawing/2014/main" xmlns="" id="{1904A7B7-7A92-4969-9E5F-3ED8D95FC90E}"/>
              </a:ext>
            </a:extLst>
          </p:cNvPr>
          <p:cNvSpPr>
            <a:spLocks noGrp="1"/>
          </p:cNvSpPr>
          <p:nvPr>
            <p:ph idx="1"/>
          </p:nvPr>
        </p:nvSpPr>
        <p:spPr>
          <a:xfrm>
            <a:off x="745064" y="1412776"/>
            <a:ext cx="7713135" cy="3809999"/>
          </a:xfrm>
        </p:spPr>
        <p:txBody>
          <a:bodyPr>
            <a:noAutofit/>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xmlns="" val="1605621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CCD723-A746-4A67-B14F-239B5F7BCD65}"/>
              </a:ext>
            </a:extLst>
          </p:cNvPr>
          <p:cNvSpPr>
            <a:spLocks noGrp="1"/>
          </p:cNvSpPr>
          <p:nvPr>
            <p:ph type="title"/>
          </p:nvPr>
        </p:nvSpPr>
        <p:spPr>
          <a:xfrm>
            <a:off x="827584" y="-77216"/>
            <a:ext cx="7200900" cy="1142385"/>
          </a:xfrm>
        </p:spPr>
        <p:txBody>
          <a:bodyPr>
            <a:normAutofit/>
          </a:bodyPr>
          <a:lstStyle/>
          <a:p>
            <a:r>
              <a:rPr lang="en-MY" dirty="0"/>
              <a:t>Values</a:t>
            </a:r>
          </a:p>
        </p:txBody>
      </p:sp>
      <p:sp>
        <p:nvSpPr>
          <p:cNvPr id="3" name="Content Placeholder 2">
            <a:extLst>
              <a:ext uri="{FF2B5EF4-FFF2-40B4-BE49-F238E27FC236}">
                <a16:creationId xmlns:a16="http://schemas.microsoft.com/office/drawing/2014/main" xmlns="" id="{7269BE96-A997-481F-8D83-776ADDE6F43B}"/>
              </a:ext>
            </a:extLst>
          </p:cNvPr>
          <p:cNvSpPr>
            <a:spLocks noGrp="1"/>
          </p:cNvSpPr>
          <p:nvPr>
            <p:ph idx="1"/>
          </p:nvPr>
        </p:nvSpPr>
        <p:spPr>
          <a:xfrm>
            <a:off x="827584" y="1268760"/>
            <a:ext cx="7704856" cy="4680520"/>
          </a:xfrm>
        </p:spPr>
        <p:txBody>
          <a:bodyPr>
            <a:normAutofit/>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xmlns="" val="24145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77F55-35FA-4018-828B-BD144391749E}"/>
              </a:ext>
            </a:extLst>
          </p:cNvPr>
          <p:cNvSpPr>
            <a:spLocks noGrp="1"/>
          </p:cNvSpPr>
          <p:nvPr>
            <p:ph type="title"/>
          </p:nvPr>
        </p:nvSpPr>
        <p:spPr/>
        <p:txBody>
          <a:bodyPr>
            <a:normAutofit/>
          </a:bodyPr>
          <a:lstStyle/>
          <a:p>
            <a:r>
              <a:rPr lang="en-MY" dirty="0"/>
              <a:t>Basic Assumptions</a:t>
            </a:r>
          </a:p>
        </p:txBody>
      </p:sp>
      <p:sp>
        <p:nvSpPr>
          <p:cNvPr id="3" name="Content Placeholder 2">
            <a:extLst>
              <a:ext uri="{FF2B5EF4-FFF2-40B4-BE49-F238E27FC236}">
                <a16:creationId xmlns:a16="http://schemas.microsoft.com/office/drawing/2014/main" xmlns="" id="{2B5AE935-EAF7-4EA4-AD3A-0B66B83A107C}"/>
              </a:ext>
            </a:extLst>
          </p:cNvPr>
          <p:cNvSpPr>
            <a:spLocks noGrp="1"/>
          </p:cNvSpPr>
          <p:nvPr>
            <p:ph idx="1"/>
          </p:nvPr>
        </p:nvSpPr>
        <p:spPr/>
        <p:txBody>
          <a:bodyPr>
            <a:normAutofit/>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xmlns="" val="4702054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xmlns=""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xmlns="" val="14904427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xmlns=""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xmlns="" val="2226763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xmlns=""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xmlns=""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xmlns="" val="11923940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587CF1-B2EE-45DE-94FB-B915D6FC7C9E}"/>
              </a:ext>
            </a:extLst>
          </p:cNvPr>
          <p:cNvSpPr>
            <a:spLocks noGrp="1"/>
          </p:cNvSpPr>
          <p:nvPr>
            <p:ph type="title"/>
          </p:nvPr>
        </p:nvSpPr>
        <p:spPr/>
        <p:txBody>
          <a:bodyPr>
            <a:normAutofit/>
          </a:bodyPr>
          <a:lstStyle/>
          <a:p>
            <a:r>
              <a:rPr lang="en-MY" dirty="0"/>
              <a:t>Question # 1</a:t>
            </a:r>
          </a:p>
        </p:txBody>
      </p:sp>
      <p:sp>
        <p:nvSpPr>
          <p:cNvPr id="3" name="Content Placeholder 2">
            <a:extLst>
              <a:ext uri="{FF2B5EF4-FFF2-40B4-BE49-F238E27FC236}">
                <a16:creationId xmlns:a16="http://schemas.microsoft.com/office/drawing/2014/main" xmlns="" id="{A92480D9-AAD2-4F40-A3CA-3CA3C20FEC85}"/>
              </a:ext>
            </a:extLst>
          </p:cNvPr>
          <p:cNvSpPr>
            <a:spLocks noGrp="1"/>
          </p:cNvSpPr>
          <p:nvPr>
            <p:ph idx="1"/>
          </p:nvPr>
        </p:nvSpPr>
        <p:spPr/>
        <p:txBody>
          <a:bodyPr>
            <a:normAutofit/>
          </a:bodyPr>
          <a:lstStyle/>
          <a:p>
            <a:pPr marL="0" indent="0">
              <a:buNone/>
            </a:pPr>
            <a:r>
              <a:rPr lang="en-MY" dirty="0"/>
              <a:t>The layer of culture that includes values, religion and philosophies is:</a:t>
            </a:r>
          </a:p>
          <a:p>
            <a:pPr marL="0" indent="0">
              <a:buNone/>
            </a:pPr>
            <a:r>
              <a:rPr lang="en-MY" dirty="0"/>
              <a:t>a) Surface</a:t>
            </a:r>
          </a:p>
          <a:p>
            <a:pPr marL="0" indent="0">
              <a:buNone/>
            </a:pPr>
            <a:r>
              <a:rPr lang="en-MY" dirty="0"/>
              <a:t>b) Hidden</a:t>
            </a:r>
          </a:p>
          <a:p>
            <a:pPr marL="0" indent="0">
              <a:buNone/>
            </a:pPr>
            <a:r>
              <a:rPr lang="en-MY" dirty="0"/>
              <a:t>c) Invisible</a:t>
            </a:r>
          </a:p>
          <a:p>
            <a:pPr marL="0" indent="0">
              <a:buNone/>
            </a:pPr>
            <a:r>
              <a:rPr lang="en-MY" dirty="0"/>
              <a:t>d) Visible</a:t>
            </a:r>
          </a:p>
          <a:p>
            <a:pPr marL="0" indent="0">
              <a:buNone/>
            </a:pPr>
            <a:endParaRPr lang="en-MY" sz="2400" dirty="0"/>
          </a:p>
        </p:txBody>
      </p:sp>
    </p:spTree>
    <p:extLst>
      <p:ext uri="{BB962C8B-B14F-4D97-AF65-F5344CB8AC3E}">
        <p14:creationId xmlns:p14="http://schemas.microsoft.com/office/powerpoint/2010/main" xmlns="" val="29327905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2C7FF5-7EB2-4E24-965B-92081D322CA7}"/>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a16="http://schemas.microsoft.com/office/drawing/2014/main" xmlns="" id="{0DB8CE6D-132D-4D11-837A-5EEE24DCE823}"/>
              </a:ext>
            </a:extLst>
          </p:cNvPr>
          <p:cNvSpPr>
            <a:spLocks noGrp="1"/>
          </p:cNvSpPr>
          <p:nvPr>
            <p:ph idx="1"/>
          </p:nvPr>
        </p:nvSpPr>
        <p:spPr/>
        <p:txBody>
          <a:bodyPr>
            <a:normAutofit/>
          </a:bodyPr>
          <a:lstStyle/>
          <a:p>
            <a:r>
              <a:rPr lang="en-MY" b="1" dirty="0"/>
              <a:t>Option B</a:t>
            </a:r>
          </a:p>
          <a:p>
            <a:endParaRPr lang="en-MY" dirty="0"/>
          </a:p>
          <a:p>
            <a:endParaRPr lang="en-MY" dirty="0"/>
          </a:p>
          <a:p>
            <a:pPr marL="0" indent="0">
              <a:buNone/>
            </a:pPr>
            <a:r>
              <a:rPr lang="en-MY" dirty="0"/>
              <a:t>Surface" culture includes dress, food and language;</a:t>
            </a:r>
          </a:p>
          <a:p>
            <a:pPr marL="0" indent="0">
              <a:buNone/>
            </a:pPr>
            <a:r>
              <a:rPr lang="en-MY" dirty="0"/>
              <a:t> "hidden" culture includes values, religion and philosophies; and </a:t>
            </a:r>
          </a:p>
          <a:p>
            <a:pPr marL="0" indent="0">
              <a:buNone/>
            </a:pPr>
            <a:r>
              <a:rPr lang="en-MY" dirty="0"/>
              <a:t>“invisible" culture is the universal truths that define the culture</a:t>
            </a:r>
          </a:p>
        </p:txBody>
      </p:sp>
    </p:spTree>
    <p:extLst>
      <p:ext uri="{BB962C8B-B14F-4D97-AF65-F5344CB8AC3E}">
        <p14:creationId xmlns:p14="http://schemas.microsoft.com/office/powerpoint/2010/main" xmlns="" val="23754440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5CFC4B-7BA3-49B7-A1A2-97A82E73E42D}"/>
              </a:ext>
            </a:extLst>
          </p:cNvPr>
          <p:cNvSpPr>
            <a:spLocks noGrp="1"/>
          </p:cNvSpPr>
          <p:nvPr>
            <p:ph type="title"/>
          </p:nvPr>
        </p:nvSpPr>
        <p:spPr/>
        <p:txBody>
          <a:bodyPr>
            <a:normAutofit/>
          </a:bodyPr>
          <a:lstStyle/>
          <a:p>
            <a:r>
              <a:rPr lang="en-MY" dirty="0"/>
              <a:t>Question # 2 </a:t>
            </a:r>
          </a:p>
        </p:txBody>
      </p:sp>
      <p:sp>
        <p:nvSpPr>
          <p:cNvPr id="3" name="Content Placeholder 2">
            <a:extLst>
              <a:ext uri="{FF2B5EF4-FFF2-40B4-BE49-F238E27FC236}">
                <a16:creationId xmlns:a16="http://schemas.microsoft.com/office/drawing/2014/main" xmlns="" id="{0815D700-4E0C-4E68-9C05-F81219D5A549}"/>
              </a:ext>
            </a:extLst>
          </p:cNvPr>
          <p:cNvSpPr>
            <a:spLocks noGrp="1"/>
          </p:cNvSpPr>
          <p:nvPr>
            <p:ph idx="1"/>
          </p:nvPr>
        </p:nvSpPr>
        <p:spPr/>
        <p:txBody>
          <a:bodyPr>
            <a:normAutofit/>
          </a:bodyPr>
          <a:lstStyle/>
          <a:p>
            <a:pPr marL="0" indent="0">
              <a:buNone/>
            </a:pPr>
            <a:r>
              <a:rPr lang="en-MY" sz="2400" dirty="0"/>
              <a:t>Which of the following statements about culture is true?</a:t>
            </a:r>
          </a:p>
          <a:p>
            <a:pPr marL="0" indent="0">
              <a:buNone/>
            </a:pPr>
            <a:r>
              <a:rPr lang="en-MY" sz="2400" dirty="0"/>
              <a:t>a) It is a shared system of assumptions, values, artifacts, and symbols.</a:t>
            </a:r>
          </a:p>
          <a:p>
            <a:pPr marL="0" indent="0">
              <a:buNone/>
            </a:pPr>
            <a:r>
              <a:rPr lang="en-MY" sz="2400" dirty="0"/>
              <a:t>b) It usually changes significantly with each new generation.</a:t>
            </a:r>
          </a:p>
          <a:p>
            <a:pPr marL="0" indent="0">
              <a:buNone/>
            </a:pPr>
            <a:r>
              <a:rPr lang="en-MY" sz="2400" dirty="0"/>
              <a:t>c) It does not have a great impact on the way global business is conducted.</a:t>
            </a:r>
          </a:p>
          <a:p>
            <a:pPr marL="0" indent="0">
              <a:buNone/>
            </a:pPr>
            <a:r>
              <a:rPr lang="en-MY" sz="2400" dirty="0"/>
              <a:t>d) Successful organizations have the same culture throughout.</a:t>
            </a:r>
          </a:p>
        </p:txBody>
      </p:sp>
    </p:spTree>
    <p:extLst>
      <p:ext uri="{BB962C8B-B14F-4D97-AF65-F5344CB8AC3E}">
        <p14:creationId xmlns:p14="http://schemas.microsoft.com/office/powerpoint/2010/main" xmlns="" val="13042022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C420DB-D914-4FD9-907F-DE905C54FA99}"/>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CBE25334-B5EA-4B89-A616-5838C076C9C2}"/>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4102338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72431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8528F9-FB11-47E0-BB0E-BD184E4E7A1F}"/>
              </a:ext>
            </a:extLst>
          </p:cNvPr>
          <p:cNvSpPr>
            <a:spLocks noGrp="1"/>
          </p:cNvSpPr>
          <p:nvPr>
            <p:ph type="title"/>
          </p:nvPr>
        </p:nvSpPr>
        <p:spPr>
          <a:xfrm>
            <a:off x="810245" y="-125283"/>
            <a:ext cx="7200900" cy="1142385"/>
          </a:xfrm>
        </p:spPr>
        <p:txBody>
          <a:bodyPr>
            <a:normAutofit/>
          </a:bodyPr>
          <a:lstStyle/>
          <a:p>
            <a:r>
              <a:rPr lang="en-MY" sz="2800" dirty="0"/>
              <a:t>Organisational Climate</a:t>
            </a:r>
          </a:p>
        </p:txBody>
      </p:sp>
      <p:pic>
        <p:nvPicPr>
          <p:cNvPr id="5" name="Content Placeholder 4">
            <a:extLst>
              <a:ext uri="{FF2B5EF4-FFF2-40B4-BE49-F238E27FC236}">
                <a16:creationId xmlns:a16="http://schemas.microsoft.com/office/drawing/2014/main" xmlns="" id="{466429E8-8AA3-47DC-A649-9F9658066C45}"/>
              </a:ext>
            </a:extLst>
          </p:cNvPr>
          <p:cNvPicPr>
            <a:picLocks noGrp="1" noChangeAspect="1"/>
          </p:cNvPicPr>
          <p:nvPr>
            <p:ph idx="1"/>
          </p:nvPr>
        </p:nvPicPr>
        <p:blipFill>
          <a:blip r:embed="rId2"/>
          <a:stretch>
            <a:fillRect/>
          </a:stretch>
        </p:blipFill>
        <p:spPr>
          <a:xfrm>
            <a:off x="2339752" y="2576729"/>
            <a:ext cx="4680520" cy="3244778"/>
          </a:xfrm>
        </p:spPr>
      </p:pic>
      <p:sp>
        <p:nvSpPr>
          <p:cNvPr id="6" name="TextBox 5">
            <a:extLst>
              <a:ext uri="{FF2B5EF4-FFF2-40B4-BE49-F238E27FC236}">
                <a16:creationId xmlns:a16="http://schemas.microsoft.com/office/drawing/2014/main" xmlns="" id="{D3C5DF8D-5D54-4870-998F-0D3EC1543FF9}"/>
              </a:ext>
            </a:extLst>
          </p:cNvPr>
          <p:cNvSpPr txBox="1"/>
          <p:nvPr/>
        </p:nvSpPr>
        <p:spPr>
          <a:xfrm>
            <a:off x="811420" y="1196751"/>
            <a:ext cx="7504995" cy="1200329"/>
          </a:xfrm>
          <a:prstGeom prst="rect">
            <a:avLst/>
          </a:prstGeom>
          <a:noFill/>
        </p:spPr>
        <p:txBody>
          <a:bodyPr wrap="square" rtlCol="0">
            <a:spAutoFit/>
          </a:bodyPr>
          <a:lstStyle/>
          <a:p>
            <a:r>
              <a:rPr lang="en-MY" sz="2400" dirty="0"/>
              <a:t>Organizational climate is often defined as the recurring patterns of </a:t>
            </a:r>
            <a:r>
              <a:rPr lang="en-MY" sz="2400" dirty="0" err="1"/>
              <a:t>behavior</a:t>
            </a:r>
            <a:r>
              <a:rPr lang="en-MY" sz="2400" dirty="0"/>
              <a:t>, attitudes and feelings that characterize life in the organization</a:t>
            </a:r>
          </a:p>
        </p:txBody>
      </p:sp>
    </p:spTree>
    <p:extLst>
      <p:ext uri="{BB962C8B-B14F-4D97-AF65-F5344CB8AC3E}">
        <p14:creationId xmlns:p14="http://schemas.microsoft.com/office/powerpoint/2010/main" xmlns="" val="25261170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E6B9D-392F-48D8-824A-52B51439A1D2}"/>
              </a:ext>
            </a:extLst>
          </p:cNvPr>
          <p:cNvSpPr>
            <a:spLocks noGrp="1"/>
          </p:cNvSpPr>
          <p:nvPr>
            <p:ph type="title"/>
          </p:nvPr>
        </p:nvSpPr>
        <p:spPr>
          <a:xfrm>
            <a:off x="827584" y="-88742"/>
            <a:ext cx="7200900" cy="1142385"/>
          </a:xfrm>
        </p:spPr>
        <p:txBody>
          <a:bodyPr>
            <a:normAutofit/>
          </a:bodyPr>
          <a:lstStyle/>
          <a:p>
            <a:r>
              <a:rPr lang="en-MY" sz="2800" dirty="0"/>
              <a:t>Culture vs Climate</a:t>
            </a:r>
          </a:p>
        </p:txBody>
      </p:sp>
      <p:sp>
        <p:nvSpPr>
          <p:cNvPr id="3" name="Content Placeholder 2">
            <a:extLst>
              <a:ext uri="{FF2B5EF4-FFF2-40B4-BE49-F238E27FC236}">
                <a16:creationId xmlns:a16="http://schemas.microsoft.com/office/drawing/2014/main" xmlns="" id="{CA6EC4AE-9EDC-4315-BDBF-6E52124D12D5}"/>
              </a:ext>
            </a:extLst>
          </p:cNvPr>
          <p:cNvSpPr>
            <a:spLocks noGrp="1"/>
          </p:cNvSpPr>
          <p:nvPr>
            <p:ph idx="1"/>
          </p:nvPr>
        </p:nvSpPr>
        <p:spPr>
          <a:xfrm>
            <a:off x="571500" y="1163637"/>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xmlns="" val="2499318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339082-D4AA-438F-91EC-BE8302FD8479}"/>
              </a:ext>
            </a:extLst>
          </p:cNvPr>
          <p:cNvSpPr>
            <a:spLocks noGrp="1"/>
          </p:cNvSpPr>
          <p:nvPr>
            <p:ph type="title"/>
          </p:nvPr>
        </p:nvSpPr>
        <p:spPr>
          <a:xfrm>
            <a:off x="661222" y="-1630"/>
            <a:ext cx="7200900" cy="1142385"/>
          </a:xfrm>
        </p:spPr>
        <p:txBody>
          <a:bodyPr>
            <a:normAutofit/>
          </a:bodyPr>
          <a:lstStyle/>
          <a:p>
            <a:r>
              <a:rPr lang="en-MY" sz="2800" dirty="0"/>
              <a:t>Climate vs Culture</a:t>
            </a:r>
          </a:p>
        </p:txBody>
      </p:sp>
      <p:sp>
        <p:nvSpPr>
          <p:cNvPr id="3" name="Content Placeholder 2">
            <a:extLst>
              <a:ext uri="{FF2B5EF4-FFF2-40B4-BE49-F238E27FC236}">
                <a16:creationId xmlns:a16="http://schemas.microsoft.com/office/drawing/2014/main" xmlns="" id="{37CE0C94-9A15-46B1-853C-8AC913B3558D}"/>
              </a:ext>
            </a:extLst>
          </p:cNvPr>
          <p:cNvSpPr>
            <a:spLocks noGrp="1"/>
          </p:cNvSpPr>
          <p:nvPr>
            <p:ph idx="1"/>
          </p:nvPr>
        </p:nvSpPr>
        <p:spPr>
          <a:xfrm>
            <a:off x="685800" y="1628801"/>
            <a:ext cx="7846640" cy="3960440"/>
          </a:xfrm>
        </p:spPr>
        <p:txBody>
          <a:bodyPr>
            <a:normAutofit lnSpcReduction="10000"/>
          </a:bodyPr>
          <a:lstStyle/>
          <a:p>
            <a:r>
              <a:rPr lang="en-MY" sz="2400" dirty="0"/>
              <a:t>Climate describes the shared perceptions of the people in a group or organization, while culture includes how people feel about the organization and the beliefs, values, and assumptions that provide the identity and set the standards of behaviour</a:t>
            </a:r>
          </a:p>
          <a:p>
            <a:endParaRPr lang="en-MY" sz="2400" dirty="0"/>
          </a:p>
          <a:p>
            <a:r>
              <a:rPr lang="en-MY" sz="2400"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xmlns="" val="34297451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316E29-F8F4-44AD-871E-B147369DEDC5}"/>
              </a:ext>
            </a:extLst>
          </p:cNvPr>
          <p:cNvSpPr>
            <a:spLocks noGrp="1"/>
          </p:cNvSpPr>
          <p:nvPr>
            <p:ph type="title"/>
          </p:nvPr>
        </p:nvSpPr>
        <p:spPr>
          <a:xfrm>
            <a:off x="827584" y="-75586"/>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a16="http://schemas.microsoft.com/office/drawing/2014/main" xmlns="" id="{A7C02FFE-FB9D-4ABA-A09A-6E4F73A219F6}"/>
              </a:ext>
            </a:extLst>
          </p:cNvPr>
          <p:cNvSpPr>
            <a:spLocks noGrp="1"/>
          </p:cNvSpPr>
          <p:nvPr>
            <p:ph idx="1"/>
          </p:nvPr>
        </p:nvSpPr>
        <p:spPr>
          <a:xfrm>
            <a:off x="611560" y="1412776"/>
            <a:ext cx="7848872" cy="4392488"/>
          </a:xfrm>
        </p:spPr>
        <p:txBody>
          <a:bodyPr>
            <a:normAutofit/>
          </a:bodyPr>
          <a:lstStyle/>
          <a:p>
            <a:r>
              <a:rPr lang="en-MY" sz="2400" dirty="0"/>
              <a:t>Strategies are commonly defined as the overall orientation of an organization for reaching </a:t>
            </a:r>
            <a:r>
              <a:rPr lang="en-MY" sz="2400" dirty="0" err="1"/>
              <a:t>preset</a:t>
            </a:r>
            <a:r>
              <a:rPr lang="en-MY" sz="2400" dirty="0"/>
              <a:t> goals and objectives, that is, a long-term plan for maximizing profits or covering costs, in case of </a:t>
            </a:r>
            <a:r>
              <a:rPr lang="en-MY" sz="2400" dirty="0" err="1"/>
              <a:t>nonprofit</a:t>
            </a:r>
            <a:r>
              <a:rPr lang="en-MY" sz="2400" dirty="0"/>
              <a:t> organizations. </a:t>
            </a:r>
          </a:p>
          <a:p>
            <a:endParaRPr lang="en-MY" sz="2400" dirty="0"/>
          </a:p>
          <a:p>
            <a:r>
              <a:rPr lang="en-MY" sz="2400" dirty="0"/>
              <a:t>“Organizational strategy “is an organization process, in many ways inseparable from the structure, </a:t>
            </a:r>
            <a:r>
              <a:rPr lang="en-MY" sz="2400" dirty="0" err="1"/>
              <a:t>behavior</a:t>
            </a:r>
            <a:r>
              <a:rPr lang="en-MY" sz="2400" dirty="0"/>
              <a:t> and culture of the company in which it takes place”. </a:t>
            </a:r>
          </a:p>
        </p:txBody>
      </p:sp>
    </p:spTree>
    <p:extLst>
      <p:ext uri="{BB962C8B-B14F-4D97-AF65-F5344CB8AC3E}">
        <p14:creationId xmlns:p14="http://schemas.microsoft.com/office/powerpoint/2010/main" xmlns="" val="364215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7D082-C89E-4E47-BFF0-45167746440A}"/>
              </a:ext>
            </a:extLst>
          </p:cNvPr>
          <p:cNvSpPr>
            <a:spLocks noGrp="1"/>
          </p:cNvSpPr>
          <p:nvPr>
            <p:ph type="title"/>
          </p:nvPr>
        </p:nvSpPr>
        <p:spPr>
          <a:xfrm>
            <a:off x="683568" y="-92953"/>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a16="http://schemas.microsoft.com/office/drawing/2014/main" xmlns="" id="{BFBBDAF5-D34D-4061-A37A-A0962300A161}"/>
              </a:ext>
            </a:extLst>
          </p:cNvPr>
          <p:cNvSpPr>
            <a:spLocks noGrp="1"/>
          </p:cNvSpPr>
          <p:nvPr>
            <p:ph idx="1"/>
          </p:nvPr>
        </p:nvSpPr>
        <p:spPr>
          <a:xfrm>
            <a:off x="680694" y="1340768"/>
            <a:ext cx="7851746" cy="4392488"/>
          </a:xfrm>
        </p:spPr>
        <p:txBody>
          <a:bodyPr>
            <a:normAutofit/>
          </a:bodyPr>
          <a:lstStyle/>
          <a:p>
            <a:r>
              <a:rPr lang="en-MY" sz="2400" dirty="0"/>
              <a:t>Strategies influence the interaction between structures and </a:t>
            </a:r>
            <a:r>
              <a:rPr lang="en-MY" sz="2400" dirty="0" err="1"/>
              <a:t>behavior</a:t>
            </a:r>
            <a:endParaRPr lang="en-MY" sz="2400" dirty="0"/>
          </a:p>
          <a:p>
            <a:endParaRPr lang="en-MY" sz="2400" dirty="0"/>
          </a:p>
          <a:p>
            <a:r>
              <a:rPr lang="en-MY" sz="2400" dirty="0"/>
              <a:t>“Organizational strategy” provides rules, norms, and regulations, which are set into effect through organizational structures.</a:t>
            </a:r>
          </a:p>
          <a:p>
            <a:endParaRPr lang="en-MY" sz="2400" dirty="0"/>
          </a:p>
          <a:p>
            <a:r>
              <a:rPr lang="en-MY" sz="2400" dirty="0"/>
              <a:t>Strategy belongs to an unobservable domain and can be allocated to “espoused values.”</a:t>
            </a:r>
          </a:p>
          <a:p>
            <a:endParaRPr lang="en-MY" sz="2400" dirty="0"/>
          </a:p>
        </p:txBody>
      </p:sp>
    </p:spTree>
    <p:extLst>
      <p:ext uri="{BB962C8B-B14F-4D97-AF65-F5344CB8AC3E}">
        <p14:creationId xmlns:p14="http://schemas.microsoft.com/office/powerpoint/2010/main" xmlns="" val="15858742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1DEE06-F11E-4388-BD32-EB6E6CC9BF84}"/>
              </a:ext>
            </a:extLst>
          </p:cNvPr>
          <p:cNvSpPr>
            <a:spLocks noGrp="1"/>
          </p:cNvSpPr>
          <p:nvPr>
            <p:ph type="title"/>
          </p:nvPr>
        </p:nvSpPr>
        <p:spPr>
          <a:xfrm>
            <a:off x="611560" y="-171400"/>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a16="http://schemas.microsoft.com/office/drawing/2014/main" xmlns="" id="{5603DDF9-E210-4999-9838-A64C4ED923C7}"/>
              </a:ext>
            </a:extLst>
          </p:cNvPr>
          <p:cNvSpPr>
            <a:spLocks noGrp="1"/>
          </p:cNvSpPr>
          <p:nvPr>
            <p:ph idx="1"/>
          </p:nvPr>
        </p:nvSpPr>
        <p:spPr>
          <a:xfrm>
            <a:off x="611560" y="1268760"/>
            <a:ext cx="7920880" cy="4248472"/>
          </a:xfrm>
        </p:spPr>
        <p:txBody>
          <a:bodyPr>
            <a:normAutofit/>
          </a:bodyPr>
          <a:lstStyle/>
          <a:p>
            <a:endParaRPr lang="en-MY" sz="2400" dirty="0"/>
          </a:p>
          <a:p>
            <a:r>
              <a:rPr lang="en-MY" sz="2400" dirty="0"/>
              <a:t>Processes that turn organizational strategies into action, commonly known as “operationalization,” “implementation of strategies,” or “strategy doing,” unfold through organizational structures and organizational activities.</a:t>
            </a:r>
          </a:p>
          <a:p>
            <a:endParaRPr lang="en-MY" sz="2400" dirty="0"/>
          </a:p>
          <a:p>
            <a:r>
              <a:rPr lang="en-MY" sz="2400" dirty="0"/>
              <a:t> Strategies are put into effect through organizational structures and </a:t>
            </a:r>
            <a:r>
              <a:rPr lang="en-MY" sz="2400" dirty="0" err="1"/>
              <a:t>behavior</a:t>
            </a:r>
            <a:endParaRPr lang="en-MY" sz="2400" dirty="0"/>
          </a:p>
        </p:txBody>
      </p:sp>
    </p:spTree>
    <p:extLst>
      <p:ext uri="{BB962C8B-B14F-4D97-AF65-F5344CB8AC3E}">
        <p14:creationId xmlns:p14="http://schemas.microsoft.com/office/powerpoint/2010/main" xmlns="" val="3077893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7D0B2A-A664-4449-84F6-D9CE21D041B1}"/>
              </a:ext>
            </a:extLst>
          </p:cNvPr>
          <p:cNvSpPr>
            <a:spLocks noGrp="1"/>
          </p:cNvSpPr>
          <p:nvPr>
            <p:ph type="title"/>
          </p:nvPr>
        </p:nvSpPr>
        <p:spPr>
          <a:xfrm>
            <a:off x="683568" y="-75586"/>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a16="http://schemas.microsoft.com/office/drawing/2014/main" xmlns="" id="{D661F85E-3C80-45AC-AF6A-17790A0F58E7}"/>
              </a:ext>
            </a:extLst>
          </p:cNvPr>
          <p:cNvSpPr>
            <a:spLocks noGrp="1"/>
          </p:cNvSpPr>
          <p:nvPr>
            <p:ph idx="1"/>
          </p:nvPr>
        </p:nvSpPr>
        <p:spPr>
          <a:xfrm>
            <a:off x="467544" y="1524000"/>
            <a:ext cx="8064896" cy="4425280"/>
          </a:xfrm>
        </p:spPr>
        <p:txBody>
          <a:bodyPr>
            <a:normAutofit/>
          </a:bodyPr>
          <a:lstStyle/>
          <a:p>
            <a:r>
              <a:rPr lang="en-MY" sz="2400" dirty="0"/>
              <a:t>Understanding organizational processes = understanding organizational (culture) change = understanding organizational (culture) dynamics</a:t>
            </a:r>
          </a:p>
          <a:p>
            <a:r>
              <a:rPr lang="en-MY" sz="2400" dirty="0"/>
              <a:t>(a) Operationalization has to stand in line with corporate values. </a:t>
            </a:r>
          </a:p>
          <a:p>
            <a:r>
              <a:rPr lang="en-MY" sz="2400" dirty="0"/>
              <a:t>(b) All domains—strategy, structure, and operations—are indirectly affected by culture.</a:t>
            </a:r>
          </a:p>
          <a:p>
            <a:r>
              <a:rPr lang="en-MY" sz="2400" dirty="0"/>
              <a:t>(c) Organizational values constitute the shared “ethics” of doing business.</a:t>
            </a:r>
          </a:p>
          <a:p>
            <a:endParaRPr lang="en-MY" sz="2400" dirty="0"/>
          </a:p>
        </p:txBody>
      </p:sp>
    </p:spTree>
    <p:extLst>
      <p:ext uri="{BB962C8B-B14F-4D97-AF65-F5344CB8AC3E}">
        <p14:creationId xmlns:p14="http://schemas.microsoft.com/office/powerpoint/2010/main" xmlns="" val="3556220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61E42-16E0-47B9-8ECE-5B61DD5D3DAD}"/>
              </a:ext>
            </a:extLst>
          </p:cNvPr>
          <p:cNvSpPr>
            <a:spLocks noGrp="1"/>
          </p:cNvSpPr>
          <p:nvPr>
            <p:ph type="title"/>
          </p:nvPr>
        </p:nvSpPr>
        <p:spPr/>
        <p:txBody>
          <a:bodyPr>
            <a:normAutofit fontScale="90000"/>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xmlns=""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xmlns="" val="1170005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5050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xmlns=""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xmlns="" val="42372212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p14="http://schemas.microsoft.com/office/powerpoint/2010/main" xmlns="" val="2574703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p14="http://schemas.microsoft.com/office/powerpoint/2010/main" xmlns="" val="3865077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p14="http://schemas.microsoft.com/office/powerpoint/2010/main" xmlns="" val="355857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p14="http://schemas.microsoft.com/office/powerpoint/2010/main" xmlns="" val="5851600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p14="http://schemas.microsoft.com/office/powerpoint/2010/main" xmlns="" val="198170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p14="http://schemas.microsoft.com/office/powerpoint/2010/main" xmlns="" val="3934072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xmlns="" val="1537400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457151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980575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2690</TotalTime>
  <Words>4471</Words>
  <Application>Microsoft Office PowerPoint</Application>
  <PresentationFormat>On-screen Show (4:3)</PresentationFormat>
  <Paragraphs>305</Paragraphs>
  <Slides>80</Slides>
  <Notes>6</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Diamond Grid 16x9</vt:lpstr>
      <vt:lpstr>BUSINESS LEADERSHIP - III</vt:lpstr>
      <vt:lpstr>Slide 2</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11</vt:lpstr>
      <vt:lpstr>Answer # 11</vt:lpstr>
      <vt:lpstr>Slide 16</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13</vt:lpstr>
      <vt:lpstr>Answer # 13</vt:lpstr>
      <vt:lpstr>Slide 31</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Slide 40</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Slide 52</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Slide 61</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143</cp:revision>
  <cp:lastPrinted>1601-01-01T00:00:00Z</cp:lastPrinted>
  <dcterms:created xsi:type="dcterms:W3CDTF">2020-07-09T15:12:46Z</dcterms:created>
  <dcterms:modified xsi:type="dcterms:W3CDTF">2022-12-10T12:39:31Z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