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ink/ink1.xml" ContentType="application/inkml+xml"/>
  <Override PartName="/ppt/ink/ink2.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256" r:id="rId5"/>
    <p:sldId id="288" r:id="rId6"/>
    <p:sldId id="266" r:id="rId7"/>
    <p:sldId id="261" r:id="rId8"/>
    <p:sldId id="285" r:id="rId9"/>
    <p:sldId id="284" r:id="rId10"/>
    <p:sldId id="286" r:id="rId11"/>
    <p:sldId id="270" r:id="rId12"/>
    <p:sldId id="267" r:id="rId13"/>
    <p:sldId id="262" r:id="rId14"/>
    <p:sldId id="263" r:id="rId15"/>
    <p:sldId id="271" r:id="rId16"/>
    <p:sldId id="287" r:id="rId17"/>
    <p:sldId id="269" r:id="rId18"/>
    <p:sldId id="268" r:id="rId19"/>
    <p:sldId id="260" r:id="rId20"/>
    <p:sldId id="265" r:id="rId21"/>
    <p:sldId id="272" r:id="rId22"/>
    <p:sldId id="274" r:id="rId23"/>
    <p:sldId id="275" r:id="rId24"/>
    <p:sldId id="282"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9864C6-FEFC-4EEB-8B35-CF69F4A525B8}"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IN"/>
        </a:p>
      </dgm:t>
    </dgm:pt>
    <dgm:pt modelId="{AF245D9A-72C9-4EEE-AF9E-DBF29E4E9B2F}">
      <dgm:prSet phldrT="[Text]" phldr="1"/>
      <dgm:spPr>
        <a:blipFill rotWithShape="0">
          <a:blip xmlns:r="http://schemas.openxmlformats.org/officeDocument/2006/relationships" r:embed="rId1"/>
          <a:stretch>
            <a:fillRect/>
          </a:stretch>
        </a:blipFill>
      </dgm:spPr>
      <dgm:t>
        <a:bodyPr/>
        <a:lstStyle/>
        <a:p>
          <a:endParaRPr lang="en-IN" dirty="0"/>
        </a:p>
      </dgm:t>
    </dgm:pt>
    <dgm:pt modelId="{672C0058-E5A3-4BEF-A588-E33C8CB296CC}" type="parTrans" cxnId="{4E3D0DF8-9131-4456-9278-1DBF98ACE6AF}">
      <dgm:prSet/>
      <dgm:spPr/>
      <dgm:t>
        <a:bodyPr/>
        <a:lstStyle/>
        <a:p>
          <a:endParaRPr lang="en-IN"/>
        </a:p>
      </dgm:t>
    </dgm:pt>
    <dgm:pt modelId="{FE77BFC4-1EE3-4A58-B831-7795B00A4606}" type="sibTrans" cxnId="{4E3D0DF8-9131-4456-9278-1DBF98ACE6AF}">
      <dgm:prSet/>
      <dgm:spPr/>
      <dgm:t>
        <a:bodyPr/>
        <a:lstStyle/>
        <a:p>
          <a:endParaRPr lang="en-IN"/>
        </a:p>
      </dgm:t>
    </dgm:pt>
    <dgm:pt modelId="{9D4A5CC1-6566-435C-BFC7-BADF123637AB}">
      <dgm:prSet phldrT="[Text]" custT="1"/>
      <dgm:spPr/>
      <dgm:t>
        <a:bodyPr/>
        <a:lstStyle/>
        <a:p>
          <a:r>
            <a:rPr lang="en-IN" sz="1200" b="1" u="sng" dirty="0" smtClean="0">
              <a:solidFill>
                <a:srgbClr val="FFFF00"/>
              </a:solidFill>
              <a:latin typeface="Times New Roman" panose="02020603050405020304" pitchFamily="18" charset="0"/>
              <a:cs typeface="Times New Roman" panose="02020603050405020304" pitchFamily="18" charset="0"/>
            </a:rPr>
            <a:t>Physique: </a:t>
          </a:r>
        </a:p>
        <a:p>
          <a:r>
            <a:rPr lang="en-IN" sz="1000" b="1" dirty="0" smtClean="0">
              <a:latin typeface="Times New Roman" panose="02020603050405020304" pitchFamily="18" charset="0"/>
              <a:cs typeface="Times New Roman" panose="02020603050405020304" pitchFamily="18" charset="0"/>
            </a:rPr>
            <a:t>SUV </a:t>
          </a:r>
        </a:p>
        <a:p>
          <a:r>
            <a:rPr lang="en-IN" sz="1000" b="1" dirty="0" smtClean="0">
              <a:latin typeface="Times New Roman" panose="02020603050405020304" pitchFamily="18" charset="0"/>
              <a:cs typeface="Times New Roman" panose="02020603050405020304" pitchFamily="18" charset="0"/>
            </a:rPr>
            <a:t>Red/Black/White Big and Strong</a:t>
          </a:r>
        </a:p>
        <a:p>
          <a:r>
            <a:rPr lang="en-IN" sz="1000" b="1" dirty="0" smtClean="0">
              <a:latin typeface="Times New Roman" panose="02020603050405020304" pitchFamily="18" charset="0"/>
              <a:cs typeface="Times New Roman" panose="02020603050405020304" pitchFamily="18" charset="0"/>
            </a:rPr>
            <a:t> </a:t>
          </a:r>
          <a:r>
            <a:rPr lang="en-IN" sz="1000" b="1" i="1" dirty="0" smtClean="0">
              <a:solidFill>
                <a:srgbClr val="7030A0"/>
              </a:solidFill>
              <a:latin typeface="Times New Roman" panose="02020603050405020304" pitchFamily="18" charset="0"/>
              <a:cs typeface="Times New Roman" panose="02020603050405020304" pitchFamily="18" charset="0"/>
            </a:rPr>
            <a:t>“Nothing else will do”</a:t>
          </a:r>
          <a:endParaRPr lang="en-IN" sz="1000" b="1" i="1" dirty="0">
            <a:solidFill>
              <a:srgbClr val="7030A0"/>
            </a:solidFill>
            <a:latin typeface="Times New Roman" panose="02020603050405020304" pitchFamily="18" charset="0"/>
            <a:cs typeface="Times New Roman" panose="02020603050405020304" pitchFamily="18" charset="0"/>
          </a:endParaRPr>
        </a:p>
      </dgm:t>
    </dgm:pt>
    <dgm:pt modelId="{50C9E28A-98F7-4247-AD33-1CA1C1427955}" type="parTrans" cxnId="{3BEF8179-D108-4B1E-94E7-B3D735415E3D}">
      <dgm:prSet/>
      <dgm:spPr/>
      <dgm:t>
        <a:bodyPr/>
        <a:lstStyle/>
        <a:p>
          <a:endParaRPr lang="en-IN"/>
        </a:p>
      </dgm:t>
    </dgm:pt>
    <dgm:pt modelId="{11110147-B85D-425B-8A9A-CE05568DB373}" type="sibTrans" cxnId="{3BEF8179-D108-4B1E-94E7-B3D735415E3D}">
      <dgm:prSet/>
      <dgm:spPr/>
      <dgm:t>
        <a:bodyPr/>
        <a:lstStyle/>
        <a:p>
          <a:endParaRPr lang="en-IN"/>
        </a:p>
      </dgm:t>
    </dgm:pt>
    <dgm:pt modelId="{05AECDA7-6E5B-46B1-9865-13457EC85564}">
      <dgm:prSet phldrT="[Text]" custT="1"/>
      <dgm:spPr/>
      <dgm:t>
        <a:bodyPr/>
        <a:lstStyle/>
        <a:p>
          <a:r>
            <a:rPr lang="en-IN" sz="1200" b="1" u="sng" dirty="0" smtClean="0">
              <a:solidFill>
                <a:srgbClr val="FFFF00"/>
              </a:solidFill>
              <a:latin typeface="Times New Roman" panose="02020603050405020304" pitchFamily="18" charset="0"/>
              <a:cs typeface="Times New Roman" panose="02020603050405020304" pitchFamily="18" charset="0"/>
            </a:rPr>
            <a:t>Personality: </a:t>
          </a:r>
          <a:r>
            <a:rPr lang="en-IN" sz="1100" b="1" dirty="0" smtClean="0">
              <a:latin typeface="Times New Roman" panose="02020603050405020304" pitchFamily="18" charset="0"/>
              <a:cs typeface="Times New Roman" panose="02020603050405020304" pitchFamily="18" charset="0"/>
            </a:rPr>
            <a:t>Stylish, </a:t>
          </a:r>
        </a:p>
        <a:p>
          <a:r>
            <a:rPr lang="en-IN" sz="1100" b="1" dirty="0" smtClean="0">
              <a:latin typeface="Times New Roman" panose="02020603050405020304" pitchFamily="18" charset="0"/>
              <a:cs typeface="Times New Roman" panose="02020603050405020304" pitchFamily="18" charset="0"/>
            </a:rPr>
            <a:t>Reliable, Comfortable &amp; Quality oriented</a:t>
          </a:r>
          <a:endParaRPr lang="en-IN" sz="1100" b="1" dirty="0">
            <a:latin typeface="Times New Roman" panose="02020603050405020304" pitchFamily="18" charset="0"/>
            <a:cs typeface="Times New Roman" panose="02020603050405020304" pitchFamily="18" charset="0"/>
          </a:endParaRPr>
        </a:p>
      </dgm:t>
    </dgm:pt>
    <dgm:pt modelId="{9E2BF3A7-935B-4A31-80FF-64675CA7B2FE}" type="parTrans" cxnId="{F0FF54D2-89D4-4AA3-ADAB-A5BEF0521716}">
      <dgm:prSet/>
      <dgm:spPr/>
      <dgm:t>
        <a:bodyPr/>
        <a:lstStyle/>
        <a:p>
          <a:endParaRPr lang="en-IN"/>
        </a:p>
      </dgm:t>
    </dgm:pt>
    <dgm:pt modelId="{59D59018-360D-4590-BDD4-B357D352A854}" type="sibTrans" cxnId="{F0FF54D2-89D4-4AA3-ADAB-A5BEF0521716}">
      <dgm:prSet/>
      <dgm:spPr/>
      <dgm:t>
        <a:bodyPr/>
        <a:lstStyle/>
        <a:p>
          <a:endParaRPr lang="en-IN"/>
        </a:p>
      </dgm:t>
    </dgm:pt>
    <dgm:pt modelId="{4327C70A-278D-4BD4-9F21-9C16108DE4CA}">
      <dgm:prSet phldrT="[Text]" custT="1"/>
      <dgm:spPr/>
      <dgm:t>
        <a:bodyPr/>
        <a:lstStyle/>
        <a:p>
          <a:r>
            <a:rPr lang="en-IN" sz="1400" b="1" u="sng" dirty="0" smtClean="0">
              <a:solidFill>
                <a:srgbClr val="FFFF00"/>
              </a:solidFill>
              <a:latin typeface="Times New Roman" panose="02020603050405020304" pitchFamily="18" charset="0"/>
              <a:cs typeface="Times New Roman" panose="02020603050405020304" pitchFamily="18" charset="0"/>
            </a:rPr>
            <a:t>Culture:</a:t>
          </a:r>
          <a:r>
            <a:rPr lang="en-IN" sz="1400" dirty="0" smtClean="0">
              <a:latin typeface="Times New Roman" panose="02020603050405020304" pitchFamily="18" charset="0"/>
              <a:cs typeface="Times New Roman" panose="02020603050405020304" pitchFamily="18" charset="0"/>
            </a:rPr>
            <a:t> </a:t>
          </a:r>
        </a:p>
        <a:p>
          <a:r>
            <a:rPr lang="en-IN" sz="1100" b="1" dirty="0" smtClean="0">
              <a:latin typeface="Times New Roman" panose="02020603050405020304" pitchFamily="18" charset="0"/>
              <a:cs typeface="Times New Roman" panose="02020603050405020304" pitchFamily="18" charset="0"/>
            </a:rPr>
            <a:t>World-class manufacturing, retailing and customer service</a:t>
          </a:r>
          <a:endParaRPr lang="en-IN" sz="1100" b="1" dirty="0">
            <a:latin typeface="Times New Roman" panose="02020603050405020304" pitchFamily="18" charset="0"/>
            <a:cs typeface="Times New Roman" panose="02020603050405020304" pitchFamily="18" charset="0"/>
          </a:endParaRPr>
        </a:p>
      </dgm:t>
    </dgm:pt>
    <dgm:pt modelId="{45DE3128-29BE-427D-83DE-3E7D31D3CCA7}" type="parTrans" cxnId="{6753600D-5C03-4715-9133-7A24EA4F3120}">
      <dgm:prSet/>
      <dgm:spPr/>
      <dgm:t>
        <a:bodyPr/>
        <a:lstStyle/>
        <a:p>
          <a:endParaRPr lang="en-IN"/>
        </a:p>
      </dgm:t>
    </dgm:pt>
    <dgm:pt modelId="{2BEFFB9D-0CB7-4278-8AB1-C007A5568DA6}" type="sibTrans" cxnId="{6753600D-5C03-4715-9133-7A24EA4F3120}">
      <dgm:prSet/>
      <dgm:spPr/>
      <dgm:t>
        <a:bodyPr/>
        <a:lstStyle/>
        <a:p>
          <a:endParaRPr lang="en-IN"/>
        </a:p>
      </dgm:t>
    </dgm:pt>
    <dgm:pt modelId="{1267408A-FD29-4E8A-9138-4E173C1CDA3E}">
      <dgm:prSet phldrT="[Text]"/>
      <dgm:spPr/>
      <dgm:t>
        <a:bodyPr/>
        <a:lstStyle/>
        <a:p>
          <a:endParaRPr lang="en-IN" dirty="0"/>
        </a:p>
      </dgm:t>
    </dgm:pt>
    <dgm:pt modelId="{5A4AFAFF-730E-4E18-A40D-5A3C80064931}" type="parTrans" cxnId="{7B7A76B3-85B2-4E8F-831D-E6F6DBF8D42D}">
      <dgm:prSet/>
      <dgm:spPr/>
      <dgm:t>
        <a:bodyPr/>
        <a:lstStyle/>
        <a:p>
          <a:endParaRPr lang="en-IN"/>
        </a:p>
      </dgm:t>
    </dgm:pt>
    <dgm:pt modelId="{C5C90110-6D82-499C-9C06-35482A0852F6}" type="sibTrans" cxnId="{7B7A76B3-85B2-4E8F-831D-E6F6DBF8D42D}">
      <dgm:prSet/>
      <dgm:spPr/>
      <dgm:t>
        <a:bodyPr/>
        <a:lstStyle/>
        <a:p>
          <a:endParaRPr lang="en-IN"/>
        </a:p>
      </dgm:t>
    </dgm:pt>
    <dgm:pt modelId="{07FE88EE-94D4-4022-BA64-2C0754B7E8A7}">
      <dgm:prSet phldrT="[Text]" custT="1"/>
      <dgm:spPr/>
      <dgm:t>
        <a:bodyPr/>
        <a:lstStyle/>
        <a:p>
          <a:r>
            <a:rPr lang="en-IN" sz="1400" b="1" u="sng" dirty="0" smtClean="0">
              <a:solidFill>
                <a:srgbClr val="FFFF00"/>
              </a:solidFill>
              <a:latin typeface="Times New Roman" panose="02020603050405020304" pitchFamily="18" charset="0"/>
              <a:cs typeface="Times New Roman" panose="02020603050405020304" pitchFamily="18" charset="0"/>
            </a:rPr>
            <a:t>Relationship: </a:t>
          </a:r>
          <a:r>
            <a:rPr lang="en-IN" sz="1100" b="1" dirty="0" smtClean="0">
              <a:latin typeface="Times New Roman" panose="02020603050405020304" pitchFamily="18" charset="0"/>
              <a:cs typeface="Times New Roman" panose="02020603050405020304" pitchFamily="18" charset="0"/>
            </a:rPr>
            <a:t>Off-road experience as well as city companion</a:t>
          </a:r>
          <a:endParaRPr lang="en-IN" sz="1100" b="1" dirty="0">
            <a:latin typeface="Times New Roman" panose="02020603050405020304" pitchFamily="18" charset="0"/>
            <a:cs typeface="Times New Roman" panose="02020603050405020304" pitchFamily="18" charset="0"/>
          </a:endParaRPr>
        </a:p>
      </dgm:t>
    </dgm:pt>
    <dgm:pt modelId="{24A39C7E-2D5D-4747-8245-8B62B30FCAA7}" type="parTrans" cxnId="{FAB0264E-21EF-4D94-B54E-A8544B435533}">
      <dgm:prSet/>
      <dgm:spPr/>
      <dgm:t>
        <a:bodyPr/>
        <a:lstStyle/>
        <a:p>
          <a:endParaRPr lang="en-IN"/>
        </a:p>
      </dgm:t>
    </dgm:pt>
    <dgm:pt modelId="{16B49383-6D11-48C8-862E-5BF2DA3DFCD9}" type="sibTrans" cxnId="{FAB0264E-21EF-4D94-B54E-A8544B435533}">
      <dgm:prSet/>
      <dgm:spPr/>
      <dgm:t>
        <a:bodyPr/>
        <a:lstStyle/>
        <a:p>
          <a:endParaRPr lang="en-IN"/>
        </a:p>
      </dgm:t>
    </dgm:pt>
    <dgm:pt modelId="{038EC61D-BBE8-4DA8-806E-1C2CBB9C7EAB}">
      <dgm:prSet custT="1"/>
      <dgm:spPr/>
      <dgm:t>
        <a:bodyPr/>
        <a:lstStyle/>
        <a:p>
          <a:r>
            <a:rPr lang="en-IN" sz="1400" b="1" u="sng" dirty="0" smtClean="0">
              <a:solidFill>
                <a:srgbClr val="FFFF00"/>
              </a:solidFill>
              <a:latin typeface="Times New Roman" panose="02020603050405020304" pitchFamily="18" charset="0"/>
              <a:cs typeface="Times New Roman" panose="02020603050405020304" pitchFamily="18" charset="0"/>
            </a:rPr>
            <a:t>Self Image: </a:t>
          </a:r>
        </a:p>
        <a:p>
          <a:r>
            <a:rPr lang="en-IN" sz="1100" b="1" u="none" dirty="0" smtClean="0">
              <a:solidFill>
                <a:schemeClr val="bg1"/>
              </a:solidFill>
              <a:latin typeface="Times New Roman" panose="02020603050405020304" pitchFamily="18" charset="0"/>
              <a:cs typeface="Times New Roman" panose="02020603050405020304" pitchFamily="18" charset="0"/>
            </a:rPr>
            <a:t>Modern, Young, Luxurious and Quality Lifestyle</a:t>
          </a:r>
          <a:endParaRPr lang="en-IN" sz="1100" u="none" dirty="0" smtClean="0">
            <a:solidFill>
              <a:schemeClr val="bg1"/>
            </a:solidFill>
            <a:latin typeface="Times New Roman" panose="02020603050405020304" pitchFamily="18" charset="0"/>
            <a:cs typeface="Times New Roman" panose="02020603050405020304" pitchFamily="18" charset="0"/>
          </a:endParaRPr>
        </a:p>
      </dgm:t>
    </dgm:pt>
    <dgm:pt modelId="{6FBE19C6-58DA-4664-BA10-FF53B17B97F6}" type="parTrans" cxnId="{EC5A767D-106F-4339-B733-41C079380A77}">
      <dgm:prSet/>
      <dgm:spPr/>
      <dgm:t>
        <a:bodyPr/>
        <a:lstStyle/>
        <a:p>
          <a:endParaRPr lang="en-IN"/>
        </a:p>
      </dgm:t>
    </dgm:pt>
    <dgm:pt modelId="{DEC65158-08AC-4062-9A52-904388E93235}" type="sibTrans" cxnId="{EC5A767D-106F-4339-B733-41C079380A77}">
      <dgm:prSet/>
      <dgm:spPr/>
      <dgm:t>
        <a:bodyPr/>
        <a:lstStyle/>
        <a:p>
          <a:endParaRPr lang="en-IN"/>
        </a:p>
      </dgm:t>
    </dgm:pt>
    <dgm:pt modelId="{804A0B67-6FA3-47FB-BC73-1048B5856E67}">
      <dgm:prSet custT="1"/>
      <dgm:spPr/>
      <dgm:t>
        <a:bodyPr/>
        <a:lstStyle/>
        <a:p>
          <a:r>
            <a:rPr lang="en-IN" sz="1200" b="1" u="sng" dirty="0" smtClean="0">
              <a:solidFill>
                <a:srgbClr val="FFFF00"/>
              </a:solidFill>
              <a:latin typeface="Times New Roman" panose="02020603050405020304" pitchFamily="18" charset="0"/>
              <a:cs typeface="Times New Roman" panose="02020603050405020304" pitchFamily="18" charset="0"/>
            </a:rPr>
            <a:t>Reflection: </a:t>
          </a:r>
        </a:p>
        <a:p>
          <a:r>
            <a:rPr lang="en-IN" sz="1050" b="1" dirty="0" smtClean="0">
              <a:latin typeface="Times New Roman" panose="02020603050405020304" pitchFamily="18" charset="0"/>
              <a:cs typeface="Times New Roman" panose="02020603050405020304" pitchFamily="18" charset="0"/>
            </a:rPr>
            <a:t>Sporty, </a:t>
          </a:r>
        </a:p>
        <a:p>
          <a:r>
            <a:rPr lang="en-IN" sz="1050" b="1" dirty="0" smtClean="0">
              <a:latin typeface="Times New Roman" panose="02020603050405020304" pitchFamily="18" charset="0"/>
              <a:cs typeface="Times New Roman" panose="02020603050405020304" pitchFamily="18" charset="0"/>
            </a:rPr>
            <a:t>Value for money and Individual/Family oriented</a:t>
          </a:r>
          <a:endParaRPr lang="en-IN" sz="1050" b="1" dirty="0">
            <a:latin typeface="Times New Roman" panose="02020603050405020304" pitchFamily="18" charset="0"/>
            <a:cs typeface="Times New Roman" panose="02020603050405020304" pitchFamily="18" charset="0"/>
          </a:endParaRPr>
        </a:p>
      </dgm:t>
    </dgm:pt>
    <dgm:pt modelId="{11A86E21-4C95-45FE-A1F4-56FAABE29E23}" type="parTrans" cxnId="{C7F29E74-5F14-423A-A8E2-E8676B8A4B95}">
      <dgm:prSet/>
      <dgm:spPr/>
      <dgm:t>
        <a:bodyPr/>
        <a:lstStyle/>
        <a:p>
          <a:endParaRPr lang="en-IN"/>
        </a:p>
      </dgm:t>
    </dgm:pt>
    <dgm:pt modelId="{044802DC-1B44-451B-BCFE-5BE8A6921D10}" type="sibTrans" cxnId="{C7F29E74-5F14-423A-A8E2-E8676B8A4B95}">
      <dgm:prSet/>
      <dgm:spPr/>
      <dgm:t>
        <a:bodyPr/>
        <a:lstStyle/>
        <a:p>
          <a:endParaRPr lang="en-IN"/>
        </a:p>
      </dgm:t>
    </dgm:pt>
    <dgm:pt modelId="{1A5F187D-1167-4B26-9BF5-67405A022ADB}" type="pres">
      <dgm:prSet presAssocID="{5C9864C6-FEFC-4EEB-8B35-CF69F4A525B8}" presName="Name0" presStyleCnt="0">
        <dgm:presLayoutVars>
          <dgm:chMax val="1"/>
          <dgm:dir/>
          <dgm:animLvl val="ctr"/>
          <dgm:resizeHandles val="exact"/>
        </dgm:presLayoutVars>
      </dgm:prSet>
      <dgm:spPr/>
      <dgm:t>
        <a:bodyPr/>
        <a:lstStyle/>
        <a:p>
          <a:endParaRPr lang="en-IN"/>
        </a:p>
      </dgm:t>
    </dgm:pt>
    <dgm:pt modelId="{3BED7DB0-6876-4EF2-A9F2-D01968D3A69C}" type="pres">
      <dgm:prSet presAssocID="{AF245D9A-72C9-4EEE-AF9E-DBF29E4E9B2F}" presName="centerShape" presStyleLbl="node0" presStyleIdx="0" presStyleCnt="1" custScaleX="109404"/>
      <dgm:spPr/>
      <dgm:t>
        <a:bodyPr/>
        <a:lstStyle/>
        <a:p>
          <a:endParaRPr lang="en-IN"/>
        </a:p>
      </dgm:t>
    </dgm:pt>
    <dgm:pt modelId="{28628B16-DF21-403C-BADF-0C03E5B6C5B5}" type="pres">
      <dgm:prSet presAssocID="{9D4A5CC1-6566-435C-BFC7-BADF123637AB}" presName="node" presStyleLbl="node1" presStyleIdx="0" presStyleCnt="6" custScaleX="129414">
        <dgm:presLayoutVars>
          <dgm:bulletEnabled val="1"/>
        </dgm:presLayoutVars>
      </dgm:prSet>
      <dgm:spPr/>
      <dgm:t>
        <a:bodyPr/>
        <a:lstStyle/>
        <a:p>
          <a:endParaRPr lang="en-IN"/>
        </a:p>
      </dgm:t>
    </dgm:pt>
    <dgm:pt modelId="{841F1239-81E5-4139-A2D6-52435F715B3C}" type="pres">
      <dgm:prSet presAssocID="{9D4A5CC1-6566-435C-BFC7-BADF123637AB}" presName="dummy" presStyleCnt="0"/>
      <dgm:spPr/>
    </dgm:pt>
    <dgm:pt modelId="{686CA6B1-0EDE-4C34-AE66-025F9BB8A019}" type="pres">
      <dgm:prSet presAssocID="{11110147-B85D-425B-8A9A-CE05568DB373}" presName="sibTrans" presStyleLbl="sibTrans2D1" presStyleIdx="0" presStyleCnt="6"/>
      <dgm:spPr/>
      <dgm:t>
        <a:bodyPr/>
        <a:lstStyle/>
        <a:p>
          <a:endParaRPr lang="en-IN"/>
        </a:p>
      </dgm:t>
    </dgm:pt>
    <dgm:pt modelId="{1EF40A20-A725-42BD-A1EB-5241F0BBA42F}" type="pres">
      <dgm:prSet presAssocID="{05AECDA7-6E5B-46B1-9865-13457EC85564}" presName="node" presStyleLbl="node1" presStyleIdx="1" presStyleCnt="6" custScaleX="117515">
        <dgm:presLayoutVars>
          <dgm:bulletEnabled val="1"/>
        </dgm:presLayoutVars>
      </dgm:prSet>
      <dgm:spPr/>
      <dgm:t>
        <a:bodyPr/>
        <a:lstStyle/>
        <a:p>
          <a:endParaRPr lang="en-IN"/>
        </a:p>
      </dgm:t>
    </dgm:pt>
    <dgm:pt modelId="{71348901-6ECE-401C-9A39-3036B9DAAFB5}" type="pres">
      <dgm:prSet presAssocID="{05AECDA7-6E5B-46B1-9865-13457EC85564}" presName="dummy" presStyleCnt="0"/>
      <dgm:spPr/>
    </dgm:pt>
    <dgm:pt modelId="{3D7A26F8-F8C8-4E5D-BB2F-7D2FE14E4678}" type="pres">
      <dgm:prSet presAssocID="{59D59018-360D-4590-BDD4-B357D352A854}" presName="sibTrans" presStyleLbl="sibTrans2D1" presStyleIdx="1" presStyleCnt="6"/>
      <dgm:spPr/>
      <dgm:t>
        <a:bodyPr/>
        <a:lstStyle/>
        <a:p>
          <a:endParaRPr lang="en-IN"/>
        </a:p>
      </dgm:t>
    </dgm:pt>
    <dgm:pt modelId="{24760AD5-E9C6-4BEE-8123-CA6A2DCCA3F9}" type="pres">
      <dgm:prSet presAssocID="{4327C70A-278D-4BD4-9F21-9C16108DE4CA}" presName="node" presStyleLbl="node1" presStyleIdx="2" presStyleCnt="6" custScaleX="131806">
        <dgm:presLayoutVars>
          <dgm:bulletEnabled val="1"/>
        </dgm:presLayoutVars>
      </dgm:prSet>
      <dgm:spPr/>
      <dgm:t>
        <a:bodyPr/>
        <a:lstStyle/>
        <a:p>
          <a:endParaRPr lang="en-IN"/>
        </a:p>
      </dgm:t>
    </dgm:pt>
    <dgm:pt modelId="{7BAC1A0F-66B1-4923-B9E7-0C637A24B590}" type="pres">
      <dgm:prSet presAssocID="{4327C70A-278D-4BD4-9F21-9C16108DE4CA}" presName="dummy" presStyleCnt="0"/>
      <dgm:spPr/>
    </dgm:pt>
    <dgm:pt modelId="{8AF3BEA0-1E5F-4C8E-A883-629BB0F36578}" type="pres">
      <dgm:prSet presAssocID="{2BEFFB9D-0CB7-4278-8AB1-C007A5568DA6}" presName="sibTrans" presStyleLbl="sibTrans2D1" presStyleIdx="2" presStyleCnt="6"/>
      <dgm:spPr/>
      <dgm:t>
        <a:bodyPr/>
        <a:lstStyle/>
        <a:p>
          <a:endParaRPr lang="en-IN"/>
        </a:p>
      </dgm:t>
    </dgm:pt>
    <dgm:pt modelId="{6701E966-DA8E-42AA-A5C7-0A86597E3936}" type="pres">
      <dgm:prSet presAssocID="{038EC61D-BBE8-4DA8-806E-1C2CBB9C7EAB}" presName="node" presStyleLbl="node1" presStyleIdx="3" presStyleCnt="6" custScaleX="132669">
        <dgm:presLayoutVars>
          <dgm:bulletEnabled val="1"/>
        </dgm:presLayoutVars>
      </dgm:prSet>
      <dgm:spPr/>
      <dgm:t>
        <a:bodyPr/>
        <a:lstStyle/>
        <a:p>
          <a:endParaRPr lang="en-IN"/>
        </a:p>
      </dgm:t>
    </dgm:pt>
    <dgm:pt modelId="{A0525DBD-5C7F-46CC-ABE4-24F7435035C1}" type="pres">
      <dgm:prSet presAssocID="{038EC61D-BBE8-4DA8-806E-1C2CBB9C7EAB}" presName="dummy" presStyleCnt="0"/>
      <dgm:spPr/>
    </dgm:pt>
    <dgm:pt modelId="{3C6A0A37-800E-42C7-B7FE-A4777E508A5A}" type="pres">
      <dgm:prSet presAssocID="{DEC65158-08AC-4062-9A52-904388E93235}" presName="sibTrans" presStyleLbl="sibTrans2D1" presStyleIdx="3" presStyleCnt="6"/>
      <dgm:spPr/>
      <dgm:t>
        <a:bodyPr/>
        <a:lstStyle/>
        <a:p>
          <a:endParaRPr lang="en-IN"/>
        </a:p>
      </dgm:t>
    </dgm:pt>
    <dgm:pt modelId="{AF87A44B-687F-4903-ADFB-D4FDD30FB019}" type="pres">
      <dgm:prSet presAssocID="{804A0B67-6FA3-47FB-BC73-1048B5856E67}" presName="node" presStyleLbl="node1" presStyleIdx="4" presStyleCnt="6" custScaleX="129226">
        <dgm:presLayoutVars>
          <dgm:bulletEnabled val="1"/>
        </dgm:presLayoutVars>
      </dgm:prSet>
      <dgm:spPr/>
      <dgm:t>
        <a:bodyPr/>
        <a:lstStyle/>
        <a:p>
          <a:endParaRPr lang="en-IN"/>
        </a:p>
      </dgm:t>
    </dgm:pt>
    <dgm:pt modelId="{EA1C7E7D-15F9-4D7F-B2D9-A6C81E358C5B}" type="pres">
      <dgm:prSet presAssocID="{804A0B67-6FA3-47FB-BC73-1048B5856E67}" presName="dummy" presStyleCnt="0"/>
      <dgm:spPr/>
    </dgm:pt>
    <dgm:pt modelId="{02C421B4-EBA3-408E-8ECA-C3DA90172AF6}" type="pres">
      <dgm:prSet presAssocID="{044802DC-1B44-451B-BCFE-5BE8A6921D10}" presName="sibTrans" presStyleLbl="sibTrans2D1" presStyleIdx="4" presStyleCnt="6"/>
      <dgm:spPr/>
      <dgm:t>
        <a:bodyPr/>
        <a:lstStyle/>
        <a:p>
          <a:endParaRPr lang="en-IN"/>
        </a:p>
      </dgm:t>
    </dgm:pt>
    <dgm:pt modelId="{CB955B5F-18C5-41AE-BF5B-79D2273A9411}" type="pres">
      <dgm:prSet presAssocID="{07FE88EE-94D4-4022-BA64-2C0754B7E8A7}" presName="node" presStyleLbl="node1" presStyleIdx="5" presStyleCnt="6" custScaleX="127676">
        <dgm:presLayoutVars>
          <dgm:bulletEnabled val="1"/>
        </dgm:presLayoutVars>
      </dgm:prSet>
      <dgm:spPr/>
      <dgm:t>
        <a:bodyPr/>
        <a:lstStyle/>
        <a:p>
          <a:endParaRPr lang="en-IN"/>
        </a:p>
      </dgm:t>
    </dgm:pt>
    <dgm:pt modelId="{061C39C9-8DC7-4713-A349-4BCE16C64DA6}" type="pres">
      <dgm:prSet presAssocID="{07FE88EE-94D4-4022-BA64-2C0754B7E8A7}" presName="dummy" presStyleCnt="0"/>
      <dgm:spPr/>
    </dgm:pt>
    <dgm:pt modelId="{5D759E69-6D48-47A8-91B0-EE6B2B799A98}" type="pres">
      <dgm:prSet presAssocID="{16B49383-6D11-48C8-862E-5BF2DA3DFCD9}" presName="sibTrans" presStyleLbl="sibTrans2D1" presStyleIdx="5" presStyleCnt="6"/>
      <dgm:spPr/>
      <dgm:t>
        <a:bodyPr/>
        <a:lstStyle/>
        <a:p>
          <a:endParaRPr lang="en-IN"/>
        </a:p>
      </dgm:t>
    </dgm:pt>
  </dgm:ptLst>
  <dgm:cxnLst>
    <dgm:cxn modelId="{F0FF54D2-89D4-4AA3-ADAB-A5BEF0521716}" srcId="{AF245D9A-72C9-4EEE-AF9E-DBF29E4E9B2F}" destId="{05AECDA7-6E5B-46B1-9865-13457EC85564}" srcOrd="1" destOrd="0" parTransId="{9E2BF3A7-935B-4A31-80FF-64675CA7B2FE}" sibTransId="{59D59018-360D-4590-BDD4-B357D352A854}"/>
    <dgm:cxn modelId="{1B568CC5-0DD5-46F2-965E-6669FE572F7A}" type="presOf" srcId="{DEC65158-08AC-4062-9A52-904388E93235}" destId="{3C6A0A37-800E-42C7-B7FE-A4777E508A5A}" srcOrd="0" destOrd="0" presId="urn:microsoft.com/office/officeart/2005/8/layout/radial6"/>
    <dgm:cxn modelId="{3BEF8179-D108-4B1E-94E7-B3D735415E3D}" srcId="{AF245D9A-72C9-4EEE-AF9E-DBF29E4E9B2F}" destId="{9D4A5CC1-6566-435C-BFC7-BADF123637AB}" srcOrd="0" destOrd="0" parTransId="{50C9E28A-98F7-4247-AD33-1CA1C1427955}" sibTransId="{11110147-B85D-425B-8A9A-CE05568DB373}"/>
    <dgm:cxn modelId="{2D02ED8D-C85B-46AD-A5E5-6B7F49411957}" type="presOf" srcId="{044802DC-1B44-451B-BCFE-5BE8A6921D10}" destId="{02C421B4-EBA3-408E-8ECA-C3DA90172AF6}" srcOrd="0" destOrd="0" presId="urn:microsoft.com/office/officeart/2005/8/layout/radial6"/>
    <dgm:cxn modelId="{7B7A76B3-85B2-4E8F-831D-E6F6DBF8D42D}" srcId="{5C9864C6-FEFC-4EEB-8B35-CF69F4A525B8}" destId="{1267408A-FD29-4E8A-9138-4E173C1CDA3E}" srcOrd="1" destOrd="0" parTransId="{5A4AFAFF-730E-4E18-A40D-5A3C80064931}" sibTransId="{C5C90110-6D82-499C-9C06-35482A0852F6}"/>
    <dgm:cxn modelId="{C9E1CD88-17E3-44B6-931D-4CE4F9455789}" type="presOf" srcId="{9D4A5CC1-6566-435C-BFC7-BADF123637AB}" destId="{28628B16-DF21-403C-BADF-0C03E5B6C5B5}" srcOrd="0" destOrd="0" presId="urn:microsoft.com/office/officeart/2005/8/layout/radial6"/>
    <dgm:cxn modelId="{11C876B9-664D-44EE-A9BA-C7E628531359}" type="presOf" srcId="{4327C70A-278D-4BD4-9F21-9C16108DE4CA}" destId="{24760AD5-E9C6-4BEE-8123-CA6A2DCCA3F9}" srcOrd="0" destOrd="0" presId="urn:microsoft.com/office/officeart/2005/8/layout/radial6"/>
    <dgm:cxn modelId="{1CF8A382-73D9-4739-B9DD-2E0E6F96AAB5}" type="presOf" srcId="{05AECDA7-6E5B-46B1-9865-13457EC85564}" destId="{1EF40A20-A725-42BD-A1EB-5241F0BBA42F}" srcOrd="0" destOrd="0" presId="urn:microsoft.com/office/officeart/2005/8/layout/radial6"/>
    <dgm:cxn modelId="{4E3D0DF8-9131-4456-9278-1DBF98ACE6AF}" srcId="{5C9864C6-FEFC-4EEB-8B35-CF69F4A525B8}" destId="{AF245D9A-72C9-4EEE-AF9E-DBF29E4E9B2F}" srcOrd="0" destOrd="0" parTransId="{672C0058-E5A3-4BEF-A588-E33C8CB296CC}" sibTransId="{FE77BFC4-1EE3-4A58-B831-7795B00A4606}"/>
    <dgm:cxn modelId="{6753600D-5C03-4715-9133-7A24EA4F3120}" srcId="{AF245D9A-72C9-4EEE-AF9E-DBF29E4E9B2F}" destId="{4327C70A-278D-4BD4-9F21-9C16108DE4CA}" srcOrd="2" destOrd="0" parTransId="{45DE3128-29BE-427D-83DE-3E7D31D3CCA7}" sibTransId="{2BEFFB9D-0CB7-4278-8AB1-C007A5568DA6}"/>
    <dgm:cxn modelId="{7860888F-7667-48C6-8E09-8499B00DADFD}" type="presOf" srcId="{07FE88EE-94D4-4022-BA64-2C0754B7E8A7}" destId="{CB955B5F-18C5-41AE-BF5B-79D2273A9411}" srcOrd="0" destOrd="0" presId="urn:microsoft.com/office/officeart/2005/8/layout/radial6"/>
    <dgm:cxn modelId="{4D86278D-E258-4B0A-9D3D-0B89410C5556}" type="presOf" srcId="{038EC61D-BBE8-4DA8-806E-1C2CBB9C7EAB}" destId="{6701E966-DA8E-42AA-A5C7-0A86597E3936}" srcOrd="0" destOrd="0" presId="urn:microsoft.com/office/officeart/2005/8/layout/radial6"/>
    <dgm:cxn modelId="{CB925E32-C49A-4994-89DA-618BF018E587}" type="presOf" srcId="{59D59018-360D-4590-BDD4-B357D352A854}" destId="{3D7A26F8-F8C8-4E5D-BB2F-7D2FE14E4678}" srcOrd="0" destOrd="0" presId="urn:microsoft.com/office/officeart/2005/8/layout/radial6"/>
    <dgm:cxn modelId="{117D4A75-279D-487B-802E-1618B52C9DF2}" type="presOf" srcId="{2BEFFB9D-0CB7-4278-8AB1-C007A5568DA6}" destId="{8AF3BEA0-1E5F-4C8E-A883-629BB0F36578}" srcOrd="0" destOrd="0" presId="urn:microsoft.com/office/officeart/2005/8/layout/radial6"/>
    <dgm:cxn modelId="{E41F7679-78FF-410C-9C9E-419B2C243575}" type="presOf" srcId="{16B49383-6D11-48C8-862E-5BF2DA3DFCD9}" destId="{5D759E69-6D48-47A8-91B0-EE6B2B799A98}" srcOrd="0" destOrd="0" presId="urn:microsoft.com/office/officeart/2005/8/layout/radial6"/>
    <dgm:cxn modelId="{5BF6623D-19AC-4D0E-9CC9-9FA92CDB546C}" type="presOf" srcId="{11110147-B85D-425B-8A9A-CE05568DB373}" destId="{686CA6B1-0EDE-4C34-AE66-025F9BB8A019}" srcOrd="0" destOrd="0" presId="urn:microsoft.com/office/officeart/2005/8/layout/radial6"/>
    <dgm:cxn modelId="{DBE17CBD-88BB-4070-A3FC-A9015CE4406B}" type="presOf" srcId="{804A0B67-6FA3-47FB-BC73-1048B5856E67}" destId="{AF87A44B-687F-4903-ADFB-D4FDD30FB019}" srcOrd="0" destOrd="0" presId="urn:microsoft.com/office/officeart/2005/8/layout/radial6"/>
    <dgm:cxn modelId="{C7F29E74-5F14-423A-A8E2-E8676B8A4B95}" srcId="{AF245D9A-72C9-4EEE-AF9E-DBF29E4E9B2F}" destId="{804A0B67-6FA3-47FB-BC73-1048B5856E67}" srcOrd="4" destOrd="0" parTransId="{11A86E21-4C95-45FE-A1F4-56FAABE29E23}" sibTransId="{044802DC-1B44-451B-BCFE-5BE8A6921D10}"/>
    <dgm:cxn modelId="{EC5A767D-106F-4339-B733-41C079380A77}" srcId="{AF245D9A-72C9-4EEE-AF9E-DBF29E4E9B2F}" destId="{038EC61D-BBE8-4DA8-806E-1C2CBB9C7EAB}" srcOrd="3" destOrd="0" parTransId="{6FBE19C6-58DA-4664-BA10-FF53B17B97F6}" sibTransId="{DEC65158-08AC-4062-9A52-904388E93235}"/>
    <dgm:cxn modelId="{0B59811D-FDC9-4344-8560-87588BA942EB}" type="presOf" srcId="{5C9864C6-FEFC-4EEB-8B35-CF69F4A525B8}" destId="{1A5F187D-1167-4B26-9BF5-67405A022ADB}" srcOrd="0" destOrd="0" presId="urn:microsoft.com/office/officeart/2005/8/layout/radial6"/>
    <dgm:cxn modelId="{FAB0264E-21EF-4D94-B54E-A8544B435533}" srcId="{AF245D9A-72C9-4EEE-AF9E-DBF29E4E9B2F}" destId="{07FE88EE-94D4-4022-BA64-2C0754B7E8A7}" srcOrd="5" destOrd="0" parTransId="{24A39C7E-2D5D-4747-8245-8B62B30FCAA7}" sibTransId="{16B49383-6D11-48C8-862E-5BF2DA3DFCD9}"/>
    <dgm:cxn modelId="{522DDC0A-A636-431F-A101-41874E4655DC}" type="presOf" srcId="{AF245D9A-72C9-4EEE-AF9E-DBF29E4E9B2F}" destId="{3BED7DB0-6876-4EF2-A9F2-D01968D3A69C}" srcOrd="0" destOrd="0" presId="urn:microsoft.com/office/officeart/2005/8/layout/radial6"/>
    <dgm:cxn modelId="{8EAF6D57-03B1-4F5B-BBD9-654F3D972D74}" type="presParOf" srcId="{1A5F187D-1167-4B26-9BF5-67405A022ADB}" destId="{3BED7DB0-6876-4EF2-A9F2-D01968D3A69C}" srcOrd="0" destOrd="0" presId="urn:microsoft.com/office/officeart/2005/8/layout/radial6"/>
    <dgm:cxn modelId="{35D6E9F7-2BBF-4EF0-AF0C-74ED2197841D}" type="presParOf" srcId="{1A5F187D-1167-4B26-9BF5-67405A022ADB}" destId="{28628B16-DF21-403C-BADF-0C03E5B6C5B5}" srcOrd="1" destOrd="0" presId="urn:microsoft.com/office/officeart/2005/8/layout/radial6"/>
    <dgm:cxn modelId="{8DB4BA74-5043-4EB3-8AE9-D32B597172E8}" type="presParOf" srcId="{1A5F187D-1167-4B26-9BF5-67405A022ADB}" destId="{841F1239-81E5-4139-A2D6-52435F715B3C}" srcOrd="2" destOrd="0" presId="urn:microsoft.com/office/officeart/2005/8/layout/radial6"/>
    <dgm:cxn modelId="{ACEAF025-9160-4D59-B250-3DB96B831B76}" type="presParOf" srcId="{1A5F187D-1167-4B26-9BF5-67405A022ADB}" destId="{686CA6B1-0EDE-4C34-AE66-025F9BB8A019}" srcOrd="3" destOrd="0" presId="urn:microsoft.com/office/officeart/2005/8/layout/radial6"/>
    <dgm:cxn modelId="{7F48CBE8-3A27-4B2C-B6BF-8DBCB076E594}" type="presParOf" srcId="{1A5F187D-1167-4B26-9BF5-67405A022ADB}" destId="{1EF40A20-A725-42BD-A1EB-5241F0BBA42F}" srcOrd="4" destOrd="0" presId="urn:microsoft.com/office/officeart/2005/8/layout/radial6"/>
    <dgm:cxn modelId="{350C8C6D-D524-4E00-ADCC-4D4D41A391CC}" type="presParOf" srcId="{1A5F187D-1167-4B26-9BF5-67405A022ADB}" destId="{71348901-6ECE-401C-9A39-3036B9DAAFB5}" srcOrd="5" destOrd="0" presId="urn:microsoft.com/office/officeart/2005/8/layout/radial6"/>
    <dgm:cxn modelId="{4B6E4F29-29F8-4529-B2A8-97D1B6F2B851}" type="presParOf" srcId="{1A5F187D-1167-4B26-9BF5-67405A022ADB}" destId="{3D7A26F8-F8C8-4E5D-BB2F-7D2FE14E4678}" srcOrd="6" destOrd="0" presId="urn:microsoft.com/office/officeart/2005/8/layout/radial6"/>
    <dgm:cxn modelId="{D59D4EBE-3240-4DB7-A3B4-CD71A5955046}" type="presParOf" srcId="{1A5F187D-1167-4B26-9BF5-67405A022ADB}" destId="{24760AD5-E9C6-4BEE-8123-CA6A2DCCA3F9}" srcOrd="7" destOrd="0" presId="urn:microsoft.com/office/officeart/2005/8/layout/radial6"/>
    <dgm:cxn modelId="{0128AED1-D56E-4BAB-8ACB-35EA61F96906}" type="presParOf" srcId="{1A5F187D-1167-4B26-9BF5-67405A022ADB}" destId="{7BAC1A0F-66B1-4923-B9E7-0C637A24B590}" srcOrd="8" destOrd="0" presId="urn:microsoft.com/office/officeart/2005/8/layout/radial6"/>
    <dgm:cxn modelId="{DA768175-5CA2-4E8C-B12E-48A81527BA8E}" type="presParOf" srcId="{1A5F187D-1167-4B26-9BF5-67405A022ADB}" destId="{8AF3BEA0-1E5F-4C8E-A883-629BB0F36578}" srcOrd="9" destOrd="0" presId="urn:microsoft.com/office/officeart/2005/8/layout/radial6"/>
    <dgm:cxn modelId="{07DC0EEA-D366-47E4-814C-2648FA281067}" type="presParOf" srcId="{1A5F187D-1167-4B26-9BF5-67405A022ADB}" destId="{6701E966-DA8E-42AA-A5C7-0A86597E3936}" srcOrd="10" destOrd="0" presId="urn:microsoft.com/office/officeart/2005/8/layout/radial6"/>
    <dgm:cxn modelId="{56490361-DADC-43B6-932C-AA7F0680EAF3}" type="presParOf" srcId="{1A5F187D-1167-4B26-9BF5-67405A022ADB}" destId="{A0525DBD-5C7F-46CC-ABE4-24F7435035C1}" srcOrd="11" destOrd="0" presId="urn:microsoft.com/office/officeart/2005/8/layout/radial6"/>
    <dgm:cxn modelId="{434EF0C7-B93C-4DD4-8792-91BBFBD6B286}" type="presParOf" srcId="{1A5F187D-1167-4B26-9BF5-67405A022ADB}" destId="{3C6A0A37-800E-42C7-B7FE-A4777E508A5A}" srcOrd="12" destOrd="0" presId="urn:microsoft.com/office/officeart/2005/8/layout/radial6"/>
    <dgm:cxn modelId="{FC60B874-16F5-43E4-A4F7-232FD159ACE8}" type="presParOf" srcId="{1A5F187D-1167-4B26-9BF5-67405A022ADB}" destId="{AF87A44B-687F-4903-ADFB-D4FDD30FB019}" srcOrd="13" destOrd="0" presId="urn:microsoft.com/office/officeart/2005/8/layout/radial6"/>
    <dgm:cxn modelId="{603B2119-80FF-41AA-8120-40AF0ACB266E}" type="presParOf" srcId="{1A5F187D-1167-4B26-9BF5-67405A022ADB}" destId="{EA1C7E7D-15F9-4D7F-B2D9-A6C81E358C5B}" srcOrd="14" destOrd="0" presId="urn:microsoft.com/office/officeart/2005/8/layout/radial6"/>
    <dgm:cxn modelId="{47C2A246-5FF7-4FE2-A9F8-FC26D7EDF0B2}" type="presParOf" srcId="{1A5F187D-1167-4B26-9BF5-67405A022ADB}" destId="{02C421B4-EBA3-408E-8ECA-C3DA90172AF6}" srcOrd="15" destOrd="0" presId="urn:microsoft.com/office/officeart/2005/8/layout/radial6"/>
    <dgm:cxn modelId="{D526723F-FE07-48C0-9619-326AADFC5532}" type="presParOf" srcId="{1A5F187D-1167-4B26-9BF5-67405A022ADB}" destId="{CB955B5F-18C5-41AE-BF5B-79D2273A9411}" srcOrd="16" destOrd="0" presId="urn:microsoft.com/office/officeart/2005/8/layout/radial6"/>
    <dgm:cxn modelId="{065F53CB-EC56-4857-8CB2-0022B8452AFF}" type="presParOf" srcId="{1A5F187D-1167-4B26-9BF5-67405A022ADB}" destId="{061C39C9-8DC7-4713-A349-4BCE16C64DA6}" srcOrd="17" destOrd="0" presId="urn:microsoft.com/office/officeart/2005/8/layout/radial6"/>
    <dgm:cxn modelId="{F93D66C7-17B8-4D81-B3E3-820BCF8A627F}" type="presParOf" srcId="{1A5F187D-1167-4B26-9BF5-67405A022ADB}" destId="{5D759E69-6D48-47A8-91B0-EE6B2B799A98}"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759E69-6D48-47A8-91B0-EE6B2B799A98}">
      <dsp:nvSpPr>
        <dsp:cNvPr id="0" name=""/>
        <dsp:cNvSpPr/>
      </dsp:nvSpPr>
      <dsp:spPr>
        <a:xfrm>
          <a:off x="3000789" y="657969"/>
          <a:ext cx="4495776" cy="4495776"/>
        </a:xfrm>
        <a:prstGeom prst="blockArc">
          <a:avLst>
            <a:gd name="adj1" fmla="val 12600000"/>
            <a:gd name="adj2" fmla="val 16200000"/>
            <a:gd name="adj3" fmla="val 45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421B4-EBA3-408E-8ECA-C3DA90172AF6}">
      <dsp:nvSpPr>
        <dsp:cNvPr id="0" name=""/>
        <dsp:cNvSpPr/>
      </dsp:nvSpPr>
      <dsp:spPr>
        <a:xfrm>
          <a:off x="3000789" y="657969"/>
          <a:ext cx="4495776" cy="4495776"/>
        </a:xfrm>
        <a:prstGeom prst="blockArc">
          <a:avLst>
            <a:gd name="adj1" fmla="val 9000000"/>
            <a:gd name="adj2" fmla="val 12600000"/>
            <a:gd name="adj3" fmla="val 45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6A0A37-800E-42C7-B7FE-A4777E508A5A}">
      <dsp:nvSpPr>
        <dsp:cNvPr id="0" name=""/>
        <dsp:cNvSpPr/>
      </dsp:nvSpPr>
      <dsp:spPr>
        <a:xfrm>
          <a:off x="3000789" y="657969"/>
          <a:ext cx="4495776" cy="4495776"/>
        </a:xfrm>
        <a:prstGeom prst="blockArc">
          <a:avLst>
            <a:gd name="adj1" fmla="val 5400000"/>
            <a:gd name="adj2" fmla="val 9000000"/>
            <a:gd name="adj3" fmla="val 45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F3BEA0-1E5F-4C8E-A883-629BB0F36578}">
      <dsp:nvSpPr>
        <dsp:cNvPr id="0" name=""/>
        <dsp:cNvSpPr/>
      </dsp:nvSpPr>
      <dsp:spPr>
        <a:xfrm>
          <a:off x="3000789" y="657969"/>
          <a:ext cx="4495776" cy="4495776"/>
        </a:xfrm>
        <a:prstGeom prst="blockArc">
          <a:avLst>
            <a:gd name="adj1" fmla="val 1800000"/>
            <a:gd name="adj2" fmla="val 5400000"/>
            <a:gd name="adj3" fmla="val 45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7A26F8-F8C8-4E5D-BB2F-7D2FE14E4678}">
      <dsp:nvSpPr>
        <dsp:cNvPr id="0" name=""/>
        <dsp:cNvSpPr/>
      </dsp:nvSpPr>
      <dsp:spPr>
        <a:xfrm>
          <a:off x="3000789" y="657969"/>
          <a:ext cx="4495776" cy="4495776"/>
        </a:xfrm>
        <a:prstGeom prst="blockArc">
          <a:avLst>
            <a:gd name="adj1" fmla="val 19800000"/>
            <a:gd name="adj2" fmla="val 1800000"/>
            <a:gd name="adj3" fmla="val 45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6CA6B1-0EDE-4C34-AE66-025F9BB8A019}">
      <dsp:nvSpPr>
        <dsp:cNvPr id="0" name=""/>
        <dsp:cNvSpPr/>
      </dsp:nvSpPr>
      <dsp:spPr>
        <a:xfrm>
          <a:off x="3000789" y="657969"/>
          <a:ext cx="4495776" cy="4495776"/>
        </a:xfrm>
        <a:prstGeom prst="blockArc">
          <a:avLst>
            <a:gd name="adj1" fmla="val 16200000"/>
            <a:gd name="adj2" fmla="val 19800000"/>
            <a:gd name="adj3" fmla="val 45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BED7DB0-6876-4EF2-A9F2-D01968D3A69C}">
      <dsp:nvSpPr>
        <dsp:cNvPr id="0" name=""/>
        <dsp:cNvSpPr/>
      </dsp:nvSpPr>
      <dsp:spPr>
        <a:xfrm>
          <a:off x="4143449" y="1895630"/>
          <a:ext cx="2210456" cy="2020453"/>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lvl="0" algn="ctr" defTabSz="2178050">
            <a:lnSpc>
              <a:spcPct val="90000"/>
            </a:lnSpc>
            <a:spcBef>
              <a:spcPct val="0"/>
            </a:spcBef>
            <a:spcAft>
              <a:spcPct val="35000"/>
            </a:spcAft>
          </a:pPr>
          <a:endParaRPr lang="en-IN" sz="4900" kern="1200" dirty="0"/>
        </a:p>
      </dsp:txBody>
      <dsp:txXfrm>
        <a:off x="4467163" y="2191518"/>
        <a:ext cx="1563028" cy="1428677"/>
      </dsp:txXfrm>
    </dsp:sp>
    <dsp:sp modelId="{28628B16-DF21-403C-BADF-0C03E5B6C5B5}">
      <dsp:nvSpPr>
        <dsp:cNvPr id="0" name=""/>
        <dsp:cNvSpPr/>
      </dsp:nvSpPr>
      <dsp:spPr>
        <a:xfrm>
          <a:off x="4333515" y="1725"/>
          <a:ext cx="1830324" cy="14143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IN" sz="1200" b="1" u="sng" kern="1200" dirty="0" smtClean="0">
              <a:solidFill>
                <a:srgbClr val="FFFF00"/>
              </a:solidFill>
              <a:latin typeface="Times New Roman" panose="02020603050405020304" pitchFamily="18" charset="0"/>
              <a:cs typeface="Times New Roman" panose="02020603050405020304" pitchFamily="18" charset="0"/>
            </a:rPr>
            <a:t>Physique: </a:t>
          </a:r>
        </a:p>
        <a:p>
          <a:pPr lvl="0" algn="ctr" defTabSz="533400">
            <a:lnSpc>
              <a:spcPct val="90000"/>
            </a:lnSpc>
            <a:spcBef>
              <a:spcPct val="0"/>
            </a:spcBef>
            <a:spcAft>
              <a:spcPct val="35000"/>
            </a:spcAft>
          </a:pPr>
          <a:r>
            <a:rPr lang="en-IN" sz="1000" b="1" kern="1200" dirty="0" smtClean="0">
              <a:latin typeface="Times New Roman" panose="02020603050405020304" pitchFamily="18" charset="0"/>
              <a:cs typeface="Times New Roman" panose="02020603050405020304" pitchFamily="18" charset="0"/>
            </a:rPr>
            <a:t>SUV </a:t>
          </a:r>
        </a:p>
        <a:p>
          <a:pPr lvl="0" algn="ctr" defTabSz="533400">
            <a:lnSpc>
              <a:spcPct val="90000"/>
            </a:lnSpc>
            <a:spcBef>
              <a:spcPct val="0"/>
            </a:spcBef>
            <a:spcAft>
              <a:spcPct val="35000"/>
            </a:spcAft>
          </a:pPr>
          <a:r>
            <a:rPr lang="en-IN" sz="1000" b="1" kern="1200" dirty="0" smtClean="0">
              <a:latin typeface="Times New Roman" panose="02020603050405020304" pitchFamily="18" charset="0"/>
              <a:cs typeface="Times New Roman" panose="02020603050405020304" pitchFamily="18" charset="0"/>
            </a:rPr>
            <a:t>Red/Black/White Big and Strong</a:t>
          </a:r>
        </a:p>
        <a:p>
          <a:pPr lvl="0" algn="ctr" defTabSz="533400">
            <a:lnSpc>
              <a:spcPct val="90000"/>
            </a:lnSpc>
            <a:spcBef>
              <a:spcPct val="0"/>
            </a:spcBef>
            <a:spcAft>
              <a:spcPct val="35000"/>
            </a:spcAft>
          </a:pPr>
          <a:r>
            <a:rPr lang="en-IN" sz="1000" b="1" kern="1200" dirty="0" smtClean="0">
              <a:latin typeface="Times New Roman" panose="02020603050405020304" pitchFamily="18" charset="0"/>
              <a:cs typeface="Times New Roman" panose="02020603050405020304" pitchFamily="18" charset="0"/>
            </a:rPr>
            <a:t> </a:t>
          </a:r>
          <a:r>
            <a:rPr lang="en-IN" sz="1000" b="1" i="1" kern="1200" dirty="0" smtClean="0">
              <a:solidFill>
                <a:srgbClr val="7030A0"/>
              </a:solidFill>
              <a:latin typeface="Times New Roman" panose="02020603050405020304" pitchFamily="18" charset="0"/>
              <a:cs typeface="Times New Roman" panose="02020603050405020304" pitchFamily="18" charset="0"/>
            </a:rPr>
            <a:t>“Nothing else will do”</a:t>
          </a:r>
          <a:endParaRPr lang="en-IN" sz="1000" b="1" i="1" kern="1200" dirty="0">
            <a:solidFill>
              <a:srgbClr val="7030A0"/>
            </a:solidFill>
            <a:latin typeface="Times New Roman" panose="02020603050405020304" pitchFamily="18" charset="0"/>
            <a:cs typeface="Times New Roman" panose="02020603050405020304" pitchFamily="18" charset="0"/>
          </a:endParaRPr>
        </a:p>
      </dsp:txBody>
      <dsp:txXfrm>
        <a:off x="4601560" y="208847"/>
        <a:ext cx="1294234" cy="1000073"/>
      </dsp:txXfrm>
    </dsp:sp>
    <dsp:sp modelId="{1EF40A20-A725-42BD-A1EB-5241F0BBA42F}">
      <dsp:nvSpPr>
        <dsp:cNvPr id="0" name=""/>
        <dsp:cNvSpPr/>
      </dsp:nvSpPr>
      <dsp:spPr>
        <a:xfrm>
          <a:off x="6320294" y="1100212"/>
          <a:ext cx="1662035" cy="14143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IN" sz="1200" b="1" u="sng" kern="1200" dirty="0" smtClean="0">
              <a:solidFill>
                <a:srgbClr val="FFFF00"/>
              </a:solidFill>
              <a:latin typeface="Times New Roman" panose="02020603050405020304" pitchFamily="18" charset="0"/>
              <a:cs typeface="Times New Roman" panose="02020603050405020304" pitchFamily="18" charset="0"/>
            </a:rPr>
            <a:t>Personality: </a:t>
          </a:r>
          <a:r>
            <a:rPr lang="en-IN" sz="1100" b="1" kern="1200" dirty="0" smtClean="0">
              <a:latin typeface="Times New Roman" panose="02020603050405020304" pitchFamily="18" charset="0"/>
              <a:cs typeface="Times New Roman" panose="02020603050405020304" pitchFamily="18" charset="0"/>
            </a:rPr>
            <a:t>Stylish, </a:t>
          </a:r>
        </a:p>
        <a:p>
          <a:pPr lvl="0" algn="ctr" defTabSz="533400">
            <a:lnSpc>
              <a:spcPct val="90000"/>
            </a:lnSpc>
            <a:spcBef>
              <a:spcPct val="0"/>
            </a:spcBef>
            <a:spcAft>
              <a:spcPct val="35000"/>
            </a:spcAft>
          </a:pPr>
          <a:r>
            <a:rPr lang="en-IN" sz="1100" b="1" kern="1200" dirty="0" smtClean="0">
              <a:latin typeface="Times New Roman" panose="02020603050405020304" pitchFamily="18" charset="0"/>
              <a:cs typeface="Times New Roman" panose="02020603050405020304" pitchFamily="18" charset="0"/>
            </a:rPr>
            <a:t>Reliable, Comfortable &amp; Quality oriented</a:t>
          </a:r>
          <a:endParaRPr lang="en-IN" sz="1100" b="1" kern="1200" dirty="0">
            <a:latin typeface="Times New Roman" panose="02020603050405020304" pitchFamily="18" charset="0"/>
            <a:cs typeface="Times New Roman" panose="02020603050405020304" pitchFamily="18" charset="0"/>
          </a:endParaRPr>
        </a:p>
      </dsp:txBody>
      <dsp:txXfrm>
        <a:off x="6563693" y="1307334"/>
        <a:ext cx="1175237" cy="1000073"/>
      </dsp:txXfrm>
    </dsp:sp>
    <dsp:sp modelId="{24760AD5-E9C6-4BEE-8123-CA6A2DCCA3F9}">
      <dsp:nvSpPr>
        <dsp:cNvPr id="0" name=""/>
        <dsp:cNvSpPr/>
      </dsp:nvSpPr>
      <dsp:spPr>
        <a:xfrm>
          <a:off x="6219234" y="3297185"/>
          <a:ext cx="1864155" cy="14143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b="1" u="sng" kern="1200" dirty="0" smtClean="0">
              <a:solidFill>
                <a:srgbClr val="FFFF00"/>
              </a:solidFill>
              <a:latin typeface="Times New Roman" panose="02020603050405020304" pitchFamily="18" charset="0"/>
              <a:cs typeface="Times New Roman" panose="02020603050405020304" pitchFamily="18" charset="0"/>
            </a:rPr>
            <a:t>Culture:</a:t>
          </a:r>
          <a:r>
            <a:rPr lang="en-IN" sz="1400" kern="1200" dirty="0" smtClean="0">
              <a:latin typeface="Times New Roman" panose="02020603050405020304" pitchFamily="18" charset="0"/>
              <a:cs typeface="Times New Roman" panose="02020603050405020304" pitchFamily="18" charset="0"/>
            </a:rPr>
            <a:t> </a:t>
          </a:r>
        </a:p>
        <a:p>
          <a:pPr lvl="0" algn="ctr" defTabSz="622300">
            <a:lnSpc>
              <a:spcPct val="90000"/>
            </a:lnSpc>
            <a:spcBef>
              <a:spcPct val="0"/>
            </a:spcBef>
            <a:spcAft>
              <a:spcPct val="35000"/>
            </a:spcAft>
          </a:pPr>
          <a:r>
            <a:rPr lang="en-IN" sz="1100" b="1" kern="1200" dirty="0" smtClean="0">
              <a:latin typeface="Times New Roman" panose="02020603050405020304" pitchFamily="18" charset="0"/>
              <a:cs typeface="Times New Roman" panose="02020603050405020304" pitchFamily="18" charset="0"/>
            </a:rPr>
            <a:t>World-class manufacturing, retailing and customer service</a:t>
          </a:r>
          <a:endParaRPr lang="en-IN" sz="1100" b="1" kern="1200" dirty="0">
            <a:latin typeface="Times New Roman" panose="02020603050405020304" pitchFamily="18" charset="0"/>
            <a:cs typeface="Times New Roman" panose="02020603050405020304" pitchFamily="18" charset="0"/>
          </a:endParaRPr>
        </a:p>
      </dsp:txBody>
      <dsp:txXfrm>
        <a:off x="6492233" y="3504307"/>
        <a:ext cx="1318157" cy="1000073"/>
      </dsp:txXfrm>
    </dsp:sp>
    <dsp:sp modelId="{6701E966-DA8E-42AA-A5C7-0A86597E3936}">
      <dsp:nvSpPr>
        <dsp:cNvPr id="0" name=""/>
        <dsp:cNvSpPr/>
      </dsp:nvSpPr>
      <dsp:spPr>
        <a:xfrm>
          <a:off x="4310497" y="4395671"/>
          <a:ext cx="1876360" cy="14143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b="1" u="sng" kern="1200" dirty="0" smtClean="0">
              <a:solidFill>
                <a:srgbClr val="FFFF00"/>
              </a:solidFill>
              <a:latin typeface="Times New Roman" panose="02020603050405020304" pitchFamily="18" charset="0"/>
              <a:cs typeface="Times New Roman" panose="02020603050405020304" pitchFamily="18" charset="0"/>
            </a:rPr>
            <a:t>Self Image: </a:t>
          </a:r>
        </a:p>
        <a:p>
          <a:pPr lvl="0" algn="ctr" defTabSz="622300">
            <a:lnSpc>
              <a:spcPct val="90000"/>
            </a:lnSpc>
            <a:spcBef>
              <a:spcPct val="0"/>
            </a:spcBef>
            <a:spcAft>
              <a:spcPct val="35000"/>
            </a:spcAft>
          </a:pPr>
          <a:r>
            <a:rPr lang="en-IN" sz="1100" b="1" u="none" kern="1200" dirty="0" smtClean="0">
              <a:solidFill>
                <a:schemeClr val="bg1"/>
              </a:solidFill>
              <a:latin typeface="Times New Roman" panose="02020603050405020304" pitchFamily="18" charset="0"/>
              <a:cs typeface="Times New Roman" panose="02020603050405020304" pitchFamily="18" charset="0"/>
            </a:rPr>
            <a:t>Modern, Young, Luxurious and Quality Lifestyle</a:t>
          </a:r>
          <a:endParaRPr lang="en-IN" sz="1100" u="none" kern="1200" dirty="0" smtClean="0">
            <a:solidFill>
              <a:schemeClr val="bg1"/>
            </a:solidFill>
            <a:latin typeface="Times New Roman" panose="02020603050405020304" pitchFamily="18" charset="0"/>
            <a:cs typeface="Times New Roman" panose="02020603050405020304" pitchFamily="18" charset="0"/>
          </a:endParaRPr>
        </a:p>
      </dsp:txBody>
      <dsp:txXfrm>
        <a:off x="4585284" y="4602793"/>
        <a:ext cx="1326786" cy="1000073"/>
      </dsp:txXfrm>
    </dsp:sp>
    <dsp:sp modelId="{AF87A44B-687F-4903-ADFB-D4FDD30FB019}">
      <dsp:nvSpPr>
        <dsp:cNvPr id="0" name=""/>
        <dsp:cNvSpPr/>
      </dsp:nvSpPr>
      <dsp:spPr>
        <a:xfrm>
          <a:off x="2432210" y="3297185"/>
          <a:ext cx="1827665" cy="14143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IN" sz="1200" b="1" u="sng" kern="1200" dirty="0" smtClean="0">
              <a:solidFill>
                <a:srgbClr val="FFFF00"/>
              </a:solidFill>
              <a:latin typeface="Times New Roman" panose="02020603050405020304" pitchFamily="18" charset="0"/>
              <a:cs typeface="Times New Roman" panose="02020603050405020304" pitchFamily="18" charset="0"/>
            </a:rPr>
            <a:t>Reflection: </a:t>
          </a:r>
        </a:p>
        <a:p>
          <a:pPr lvl="0" algn="ctr" defTabSz="533400">
            <a:lnSpc>
              <a:spcPct val="90000"/>
            </a:lnSpc>
            <a:spcBef>
              <a:spcPct val="0"/>
            </a:spcBef>
            <a:spcAft>
              <a:spcPct val="35000"/>
            </a:spcAft>
          </a:pPr>
          <a:r>
            <a:rPr lang="en-IN" sz="1050" b="1" kern="1200" dirty="0" smtClean="0">
              <a:latin typeface="Times New Roman" panose="02020603050405020304" pitchFamily="18" charset="0"/>
              <a:cs typeface="Times New Roman" panose="02020603050405020304" pitchFamily="18" charset="0"/>
            </a:rPr>
            <a:t>Sporty, </a:t>
          </a:r>
        </a:p>
        <a:p>
          <a:pPr lvl="0" algn="ctr" defTabSz="533400">
            <a:lnSpc>
              <a:spcPct val="90000"/>
            </a:lnSpc>
            <a:spcBef>
              <a:spcPct val="0"/>
            </a:spcBef>
            <a:spcAft>
              <a:spcPct val="35000"/>
            </a:spcAft>
          </a:pPr>
          <a:r>
            <a:rPr lang="en-IN" sz="1050" b="1" kern="1200" dirty="0" smtClean="0">
              <a:latin typeface="Times New Roman" panose="02020603050405020304" pitchFamily="18" charset="0"/>
              <a:cs typeface="Times New Roman" panose="02020603050405020304" pitchFamily="18" charset="0"/>
            </a:rPr>
            <a:t>Value for money and Individual/Family oriented</a:t>
          </a:r>
          <a:endParaRPr lang="en-IN" sz="1050" b="1" kern="1200" dirty="0">
            <a:latin typeface="Times New Roman" panose="02020603050405020304" pitchFamily="18" charset="0"/>
            <a:cs typeface="Times New Roman" panose="02020603050405020304" pitchFamily="18" charset="0"/>
          </a:endParaRPr>
        </a:p>
      </dsp:txBody>
      <dsp:txXfrm>
        <a:off x="2699865" y="3504307"/>
        <a:ext cx="1292355" cy="1000073"/>
      </dsp:txXfrm>
    </dsp:sp>
    <dsp:sp modelId="{CB955B5F-18C5-41AE-BF5B-79D2273A9411}">
      <dsp:nvSpPr>
        <dsp:cNvPr id="0" name=""/>
        <dsp:cNvSpPr/>
      </dsp:nvSpPr>
      <dsp:spPr>
        <a:xfrm>
          <a:off x="2443171" y="1100212"/>
          <a:ext cx="1805743" cy="14143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b="1" u="sng" kern="1200" dirty="0" smtClean="0">
              <a:solidFill>
                <a:srgbClr val="FFFF00"/>
              </a:solidFill>
              <a:latin typeface="Times New Roman" panose="02020603050405020304" pitchFamily="18" charset="0"/>
              <a:cs typeface="Times New Roman" panose="02020603050405020304" pitchFamily="18" charset="0"/>
            </a:rPr>
            <a:t>Relationship: </a:t>
          </a:r>
          <a:r>
            <a:rPr lang="en-IN" sz="1100" b="1" kern="1200" dirty="0" smtClean="0">
              <a:latin typeface="Times New Roman" panose="02020603050405020304" pitchFamily="18" charset="0"/>
              <a:cs typeface="Times New Roman" panose="02020603050405020304" pitchFamily="18" charset="0"/>
            </a:rPr>
            <a:t>Off-road experience as well as city companion</a:t>
          </a:r>
          <a:endParaRPr lang="en-IN" sz="1100" b="1" kern="1200" dirty="0">
            <a:latin typeface="Times New Roman" panose="02020603050405020304" pitchFamily="18" charset="0"/>
            <a:cs typeface="Times New Roman" panose="02020603050405020304" pitchFamily="18" charset="0"/>
          </a:endParaRPr>
        </a:p>
      </dsp:txBody>
      <dsp:txXfrm>
        <a:off x="2707616" y="1307334"/>
        <a:ext cx="1276853" cy="100007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5-21T13:52:29.620"/>
    </inkml:context>
    <inkml:brush xml:id="br0">
      <inkml:brushProperty name="width" value="0.05292" units="cm"/>
      <inkml:brushProperty name="height" value="0.05292" units="cm"/>
      <inkml:brushProperty name="color" value="#FF0000"/>
    </inkml:brush>
  </inkml:definitions>
  <inkml:trace contextRef="#ctx0" brushRef="#br0">13437 6733 344 0,'-10'-16'1'16,"-7"-2"-1"-1,-9-2 2-15,-5-3 1 0,-11 2 1 16,-7 2 1-16,-11 0 3 16,-9 2 1-16,-10 0 2 15,-6 4-1-15,-3 1 0 16,-8 1-1-16,-2 1-1 0,1 2-1 15,-6 1-2 1,3 5-1-16,-7 2-2 0,-3 2 0 0,-6 5-1 16,-3 5-1-16,-6 6 0 15,-4 3 0-15,-2 7 0 16,-2 2 0-16,-2 8 0 16,4 3 0-16,1 5 0 15,2 4-1-15,1 5 1 0,5 6-1 16,-3 8 1-1,2 9-1-15,-3 4 1 0,0 9-1 16,7 5 1-16,2 5-1 16,10 6 0-16,10 4 0 15,10 5 1-15,17 4-2 0,12 0 2 16,16 2 2-16,8 5-2 16,9 5 0-16,9 2 2 15,6 4-1-15,6 1 0 0,4 3-1 16,7 0 0-16,12 4 0 15,10-5-1-15,12-1 0 16,16-1 0-16,15-6 0 0,16-4 1 16,18-5-2-16,15-3 2 15,17-5 0 1,13 3 0-16,17-5 0 0,11 0-1 16,15-1 2-16,10 1 1 15,12 0-2-15,11-3 1 0,17-4 1 16,16-11 0-16,12-6 1 15,16-10 0-15,13-6-1 16,17-6 0-16,14-11 0 16,11-1 1-16,8-5-1 0,4 2 0 15,10 0 1-15,2 2-1 16,33-4 0-16,-24-1 0 16,5-8-1-16,43-6 0 0,-29-11-1 15,5-12-1-15,36-11 1 16,-24-6-1-16,-27-14 1 15,30-11-1-15,-5-7 0 16,-37-6 1-16,31-4-1 0,-8-3 1 16,-46-4 0-16,19-5 1 15,-6-5-1-15,-18-5 0 0,-15-6 0 16,-19-8 1-16,-17-5 0 16,-10-8 0-16,-22-7 0 15,-12-8 0-15,-24-5 1 16,-11-4 0-16,-23-5 0 15,-15-5-1-15,-26-5 1 16,-20-6-1-16,-24-6 0 16,-21-4 0-16,-22-6 0 0,-21-7 0 15,-23-7 0-15,-20-3 0 16,-18-4 0-16,-18-3 1 16,-24-4-1-16,-20 2 0 0,-19 0-1 15,-21 3 1-15,-17-3 1 16,-24 0 1-16,-21 3-2 0,-21 0 1 15,-16 0 0-15,-24 0 1 16,-21 5-1-16,-17-1-2 16,-18 8 0-16,-12 5 0 15,-17 4 0-15,-15 5 0 16,-26 7 0-16,-12 6 0 0,-27 6 0 16,-24 10 0-16,-37 12 0 15,-32 15 0-15,-31 13 0 16,-44 22 0-16,-28 24 0 15,-38 24-3-15,-21 11-73 0,-31 57-14 16,-17 34 0-16,-25 25-8 16,-17 26-3-16</inkml:trace>
  <inkml:trace contextRef="#ctx0" brushRef="#br0" timeOffset="2468.7522">18996 4102 41 0,'36'-40'80'0,"-10"-1"-1"0,-2 2 0 16,-7-1-6-16,-1 6-63 16,-5 7 2-16,1 8 2 15,-3 7-2 1,-2 1-2-16,-3 2 0 0,-4 9-2 16,0-10-2-16,0 10-2 0,-16 0-2 15,0 5-1-15,-5 7-1 16,-8 10 0-16,-5 11 0 15,-7 9 0-15,-11 14 0 16,-6 7 1-16,-5 14-1 0,-5 6 0 16,-4 7 0-1,-4 7 1-15,-1 3-1 0,-1 6 0 16,1 2 0-16,1 7 1 16,-1 3-1-16,-2 6 3 0,-2 13 0 15,-5 5 0-15,-5 16-1 16,-2 5 0-16,-3 13 1 15,-7 5-1-15,0 8 1 16,-3 9-3-16,-2-4 0 0,4 6-1 16,1 0 0-16,0 2 1 15,-2-3 0-15,-2 2 1 16,3-4 0-16,-5 1 0 0,-2-3 1 16,-3 0 2-16,-2 1-1 15,0 1 0-15,0 6 1 16,0 4-1-16,0 1 0 15,3 4-1-15,6 5 1 0,5-1-2 16,-3-1 1-16,7 1-1 16,-3-6 2-16,8-2-1 15,-2-6 1-15,1-1-1 16,-5-1 0-16,1 0 0 0,-1-1-2 16,-3-3 0-16,0 1 0 15,-1-4 0-15,-3 2 0 16,-2 3 0-16,-2-1 0 0,-2-2 0 15,-3 1 0-15,-2-5 0 16,0 1 0-16,-3-3 0 16,2-8 0-16,0-7 0 15,7-12 0-15,13-12 0 16,5-15 0-16,8-8 0 0,16-14 0 16,10-16 0-16,18-12-12 15,-3 3-69-15,19-32-9 16,0-14-4-16,-2-21-6 15,3-21-4-15</inkml:trace>
  <inkml:trace contextRef="#ctx0" brushRef="#br0" timeOffset="8064.4364">11880 6466 47 0,'-12'-19'84'0,"-4"1"-3"16,-5-4-4-16,-2-1-3 15,0 0-48-15,-5-10-20 16,4-2 1-16,4-6 0 15,2-6 2-15,-1-6-1 0,-2-4 0 16,1-4 0-16,-7-6-1 16,0 0-2-16,-8-1-1 15,-9-5-1-15,-2 0 1 0,-10-2-1 16,-2-1 1-16,-7 0-1 16,1-2 0-16,0-3 1 15,5-3 0-15,4 0-1 16,4-1 0-16,5-2-1 0,6 2-2 15,5 2 1-15,6 2 0 16,-1 5-1-16,6 4 0 0,-2 6 0 16,2 6 1-1,4 5-1-15,-3 8 0 0,0 6 1 16,3 7-1-16,2 6 0 16,-1 7 0-16,3 9-1 0,-1 6 0 15,2 6-1-15,-4 13 1 16,-2 15-1-16,-3 12 0 15,-3 16 1-15,-4 12 1 16,-4 14-1-16,0 13 1 16,-3 9 0-16,5 5-1 0,0 0-1 15,5-6-1-15,8-1-6 16,-2-15-14-16,11-17-50 16,8-4-11-16,3-20-6 15,0-24-6-15,0-22 1 0</inkml:trace>
  <inkml:trace contextRef="#ctx0" brushRef="#br0" timeOffset="8316.8028">10720 3902 76 0,'39'-15'97'0,"-11"7"-5"0,-4 8-8 16,-5 1-1-16,-3 38-37 0,7-24-45 15,6 7-1-15,17 6 0 16,12 2 0-16,18 6 1 16,16 3 0-16,16 1 0 15,19-7-1-15,18-4-2 16,15-8-4-16,12-5-9 0,1-9-28 16,4-6-39-16,17-7-5 15,-4-10-6-15,-3-3-4 16</inkml:trace>
  <inkml:trace contextRef="#ctx0" brushRef="#br0" timeOffset="9301.6903">22927 10457 54 0,'41'28'83'0,"1"0"-4"16,2 2-3-16,3 30-14 0,10-21-51 15,11 5-2-15,10 9 2 16,12 4-5-16,6 9-2 16,9 1 1-16,5 3-1 15,6 2-1-15,4 1 1 0,-1-2 0 16,7 0 0-16,-2 0 0 0,1-2 1 16,-1-1-2-16,-3 0 0 15,-2 2 1-15,0-4-1 16,-3 2-1-16,-7-1 0 15,0-1 0-15,-7-1-1 16,1-4 0-16,-10-3 0 16,-5-7-2-16,-8-3-3 0,-7-5-2 15,-6-6-7-15,-11-5-8 16,-5-5-12-16,-6-4-23 16,-11-12-26-16,2-5-5 0,-4-7-1 15</inkml:trace>
  <inkml:trace contextRef="#ctx0" brushRef="#br0" timeOffset="9623.3554">26205 11821 1 0,'-11'-18'90'0,"-6"0"2"16,-3 6-4-16,-1 3-7 0,-1 1 0 15,1 4-73-15,5 4-3 16,12 13 0-16,7 7-1 16,14 6-2-16,10 7 1 15,17 8-1-15,9 6 1 16,12 5 0-16,10 5 0 0,4 3-1 16,-3 4 0-16,-11 4 0 15,-11 6-1-15,-25 4 0 16,-32 9 0-16,-48 8-3 15,-53 2-10-15,-59 17-68 0,-49 6-5 16,-64 2-4-16,-58-2-6 16,-56-15-3-16</inkml:trace>
  <inkml:trace contextRef="#ctx0" brushRef="#br0" timeOffset="30253.1301">9324 1898 61 0,'-16'-12'67'0,"-2"1"-20"0,8 1-10 16,10 10-5-16,-12-8-6 16,12 8-3-16,0 0-5 15,0 0-3-15,0 0-5 0,0 0-4 16,0 0 0-16,0 0-1 15,0 0 0-15,-4 16 0 16,4 3 2-16,0 10-1 16,2 13 2-16,-1 13-1 15,1 12 0-15,-2 13 0 0,1 14-2 16,-1 7-1-16,-1 12-1 16,-2 7 1-16,1 4-2 15,-2 3 0-15,1 0-1 16,3-3-1-16,0-6-3 0,6-7-4 15,3-10-13-15,3-10-26 16,-2-16-32-16,10-11-5 16,2-23-6-16,-3-16 1 15</inkml:trace>
  <inkml:trace contextRef="#ctx0" brushRef="#br0" timeOffset="30743.7778">8985 2158 61 0,'-26'-13'82'15,"-1"-2"-2"-15,1-6-5 16,0-1-3-16,-14-3-68 16,19-2-1-16,10 1-1 0,1-1 2 15,10-3-3-15,2-7 0 16,12-4-1-16,15-7 0 16,9-3 0-16,10-4 1 15,14-1-1-15,-27 28-1 16,3-3-1-16,8 4 0 0,2 1-1 15,4 5 1-15,4 0-1 16,-3 7-1-16,-8 5 0 16,57 3 4-16,-10 10-2 15,-14 23 1-15,-12 14 0 0,-18 19 1 16,-28 11 0-16,-20 11 1 16,-18 0-1-16,-11 0-1 15,-7 0-3-15,-9 0-4 0,-5 1-6 16,-6-1-3-16,-8-8-3 15,-3 0-11 1,1-8-19-16,-4-9-23 0,10-7-2 16,2-18 6-16</inkml:trace>
  <inkml:trace contextRef="#ctx0" brushRef="#br0" timeOffset="31186.0045">9868 2133 56 0,'19'11'69'15,"-1"-4"0"-15,-8-4-2 0,-1 23-36 16,0-22-24-16,1 3 3 15,5 6 0-15,-1 4 0 16,2 11-1-16,-1 6-1 16,1 13-2-16,-1 5-1 0,-2 11-1 15,-6 1-4-15,1 4 0 16,-3-4-1-16,-4-7-2 16,-1-9 2-16,0-13 0 0,0-10-1 15,-5-13 1-15,5-12 1 16,-7-13 1-16,5-18 1 15,2-15 0-15,8-9-1 16,6-13-2-16,6-6 1 0,10-4-1 16,7 1 0-16,2 2-2 15,9 4-3-15,-2 12-6 16,4 6-10-16,2 13-11 0,-2 6-17 16,-2 8-17-16,2 6-8 15,0 7 0-15</inkml:trace>
  <inkml:trace contextRef="#ctx0" brushRef="#br0" timeOffset="31514.6918">10935 1946 56 0,'4'28'68'16,"-9"2"-5"-16,-14 8-9 0,-3 16-11 16,-7 5-16-16,-1 12-9 15,0 1-7-15,4 3-4 16,6-5-3-16,6-9-2 15,12-5-1-15,2-13-2 16,14-7-2-16,14-13-1 0,8-17-2 16,12-10-1-16,1-22 1 15,12-11 1-15,-2-15 2 16,1-6 6-16,-9-12 5 16,-6-2 2-16,-13 0 3 0,-12 5 1 15,-11 10 2-15,-11 9-4 16,-14 8-5-16,-14 8-6 15,-5 14-6-15,-10 10-5 0,-5 8-6 16,-6 7-16-16,-2 9-40 16,7 11-8-16,6 0-2 15,9 1 0-15</inkml:trace>
  <inkml:trace contextRef="#ctx0" brushRef="#br0" timeOffset="32781.7818">11311 2340 360 0,'0'0'0'0,"0"0"0"16,0 0-1-16,0 0 1 0,0 0-2 16,0 0 2-16,201-157 0 15,-156 86 1-15,4-14 2 16,-5-7 1-16,-21 43 2 15,-1-6 0-15,-5-1 3 0,1-2 0 16,-7 1 1-16,0 3-1 16,0 3-2-16,-5-1-1 15,-4 8-1-15,-1 1-2 16,-1 8 0-16,0 9-3 16,-5 8-3-16,5 18 2 0,-26 5-1 15,4 31 0-15,-3 39 1 16,-1 32-3-16,7 14 1 15,11 12 0-15,7-3 1 16,7-30-2-16,11-9 1 16,2-13 0-16,6-18 1 0,1-19 2 15,1-15 0-15,1-14 0 16,-1-13 0-16,1-20 0 16,0-15-1-16,-2-12 0 0,0-5 3 15,-1-2 0-15,-4 5 2 16,-4 4-1-16,-3 11 0 0,-7 10 0 31,-3 11 0-31,-4 14-1 0,0 0-2 16,1 10-2-16,-1 4 0 0,0 7-1 15,2-1 0-15,5 2 1 0,0 3 0 16,6-6 0-16,5-5 1 16,1-8-1-16,4-8 0 15,5-16 1-15,2-10 1 16,0-9 1-16,-3-6 0 15,0-2 2-15,-8 1 0 0,0 6 1 16,-5 5-1-16,-7 10-1 16,-2 9 0-16,-5 14-2 15,0 0 1-15,5 16-2 0,-4 7-2 16,2 8-1-16,1 3 1 16,6 3-1-16,2-1-1 15,6 0 0-15,9-10 0 16,5-4 0-16,4-14 0 0,7-8 1 15,0-12 1-15,7-15 3 16,3-9 1-16,-4-10 1 16,-2 2 4-16,-5-6 0 15,-1 4 0-15,-9 3 1 16,0 7 0-16,-10 7 0 0,-6 12 0 16,-3 0-1-16,-8 10-3 15,-5 7 1-15,0 0-3 16,0 0-1-16,-8 0 0 0,-5 10-1 15,-5 8-3-15,-2 11 1 16,1 9 0-16,-1 9 0 16,3 6 0-16,0 1 1 15,10 2 1-15,7-1 0 0,2-5 1 16,12-10 1-16,9-13-1 16,6-15 0-16,12-13 1 15,8-23 1-15,6-17-1 0,9-23 0 16,0-16 0-16,-30 31-1 15,5-8 1-15,-3-7 1 16,5-4-1-16,-8-1 2 16,1 2 1-16,-4 1 0 0,-4 4 0 15,-3 1 0-15,-3 4-1 16,-8 8-1-16,3 5-1 16,-10 10-2-16,0 8-2 15,-5 16 0-15,0 10 0 16,-7 6 2-16,-19 60 0 0,-1 25 0 15,4 11-1-15,4 14 2 16,13-2-1-16,6-9-3 16,12-23-4-16,16-21-15 15,9-4-44-15,7-14-14 0,6-10-3 16,5-16-6-16</inkml:trace>
  <inkml:trace contextRef="#ctx0" brushRef="#br0" timeOffset="33059.2726">13262 1509 23 0,'-29'-5'92'16,"2"-2"-1"-1,0 5-8-15,3-1-5 0,3 3-2 16,4 0-76-16,7 0 0 16,10 0 0-16,0 0-2 0,14-12-1 15,15 0-8-15,2 0-13 16,25-2-26-16,5 4-27 16,-33 1-7-16,21 0-3 15,2 3-5-15</inkml:trace>
  <inkml:trace contextRef="#ctx0" brushRef="#br0" timeOffset="33535.7553">14866 1362 31 0,'22'-23'82'0,"-1"1"1"16,-3 0-1-16,-4 0-7 0,-6 6-53 15,1-1-2-15,-6 3-5 16,-3 1-3-16,0 13-5 16,-15-9-4-16,-3 11-2 15,-4 12-2-15,-25 20 1 16,-17 32 0-16,-18 28 1 0,-12 23 0 16,-18 27 1-16,-17 22 2 15,-13 20 2-15,-3 1 0 16,6 4-2-16,-9 3 1 15,5 1-1-15,2-4 0 0,9-6-2 16,10-7-3-16,16-19-4 16,18-13-4-16,21-18-15 15,14-9-36-15,16-27-23 0,16-20-4 16,10-29-7-16,11-27 0 16</inkml:trace>
  <inkml:trace contextRef="#ctx0" brushRef="#br0" timeOffset="34184.6176">15312 2253 42 0,'-3'-30'84'0,"-3"2"2"0,0 3-6 16,1 3-2-16,-83 1-58 15,77 6-5-15,1 8-6 16,-3 7-2-16,-8 11-4 16,-6 12-3-16,-6 11-1 0,-2 8 0 15,-1 8 1-15,0 8 0 16,7 2 0-16,6-2 1 16,9-5-1-16,14-4 0 15,9-5 1-15,10-8-1 0,7-1-1 16,7-4 0-16,4-3 0 15,0 1 0-15,0-2 0 16,-5 2 0-16,-7 3 0 0,-9 7 0 16,-11 1 2-16,-11 7 0 15,-16 3-3-15,-11-3-7 16,-8 4-13-16,-8-7-30 16,0-6-24-16,2-12-6 15,7-19-6-15,7-11 1 0</inkml:trace>
  <inkml:trace contextRef="#ctx0" brushRef="#br0" timeOffset="35390.2086">15542 2512 17 0,'34'13'70'0,"-5"-1"1"16,-6 2-2-16,-1-2-3 15,-3-3-55-15,7 2-7 16,6-1 2-16,8-2 2 0,10-8-4 16,1-2 0-16,5-8-1 15,-1-9-1-15,-3-2 0 16,-9-8 1-16,-6 5 2 16,-18-3 0-16,-14 3-1 0,-11 5 1 15,-22 7 1-15,-14 12 0 16,-15 5-1-16,-10 18-2 15,-8 5-1-15,1 14 0 0,-1 5-4 16,7 10 2-16,9 5-2 16,9 0 1-16,21-3 0 15,14-2 0-15,15-3 0 16,13-5 1-16,18-7 0 0,18-11 1 16,8-13 0-16,14-11 0 15,5-8 0-15,1-16 0 16,0-13 0-16,-8-13 1 15,-7-11 1-15,-13-10 0 16,-7-6 1-16,-16-2 1 0,-9 1 1 16,-6 2 0-16,-6 6 0 15,-2 5-2-15,0 11 0 16,3 6-2-16,3 8 0 16,8 7-3-16,6 6 0 15,8 6-1-15,3 5 0 0,5 7-1 16,3 4 0-16,-1 11 0 15,-6 8 0-15,-5 13 1 0,-8 10 1 16,-10 12 0-16,-11 8 0 16,-5 9 0-16,-13 2 1 15,0 3 1-15,-3-4 0 16,5-8 0-16,2-7-1 0,7-14 0 16,6-9 1-16,5-15 0 15,13-11 0-15,3-10 0 16,8-13 1-16,3-15-2 15,6-11 3-15,-2-11-1 0,1-12 1 16,-2-4 1-16,-5-8 0 16,-1 4 0-16,-3 1 1 15,-7 11-2-15,-2 11 0 0,-4 11-1 16,-4 7-1 0,-2 10-2-16,-4 8-1 0,-3 11 0 15,0 0 0-15,0 0 0 16,0 0 0-16,0 0 0 15,0 9 1-15,0-9 0 0,0 9 2 16,0-9-1-16,0 10 0 16,0-10 0-16,4 9-1 0,-4-9 0 15,0 0-1 1,10 11 0-16,-10-11-1 0,0 0 1 16,0 0 1-16,0 0 0 15,8 8 0-15,-8-8 1 16,0 0 0-16,0 0 0 15,0 0 0-15,0 0 0 0,0 0-1 16,0 0 0-16,7 14-1 16,-7-14 1-16,4 16-1 15,-1-4 1-15,-1 7 0 0,-1 6 0 16,-1 3 1-16,0 5 0 16,0 4 1-16,0 8-1 15,3 2 0-15,3-1 1 0,0 1-1 16,3-2 0-16,2-2 0 15,2-3 0-15,1-7 0 0,0-8 0 16,1-7 2 0,2-11-1-16,1-8 1 0,3-19-1 15,5-16 2-15,-3-18-1 16,4-10 0-16,1-11 3 16,-4-5-2-16,-2 2 3 0,-3 4-3 15,-6 10 2-15,-4 9-2 16,-3 16 0-16,-4 10-1 15,1 12-5-15,-3 7-4 0,0 10-5 16,0 0-15-16,0 0-43 16,3 19-13-16,2 3-5 15,-1 4-3 1</inkml:trace>
  <inkml:trace contextRef="#ctx0" brushRef="#br0" timeOffset="35581.1116">17625 2318 1 0,'15'0'84'0,"-15"0"-1"0,9 25-3 15,-12-1-4-15,-10 9-3 16,-3 8-71-16,-3 12-4 16,-2 3-1-16,-2 10-7 0,2 1-11 15,2-8-25-15,11-7-29 16,-3-15-6-16,5-15-5 15</inkml:trace>
  <inkml:trace contextRef="#ctx0" brushRef="#br0" timeOffset="35758.7979">17754 1942 11 0,'5'-22'95'0,"-4"6"-5"16,-1 0-6-16,-6 2-11 15,1 2-4-15,-1 3-91 0,6 9-32 16,17 5-24-16,-4 12-9 16,0 7-6-16,-1-2 5 15</inkml:trace>
  <inkml:trace contextRef="#ctx0" brushRef="#br0" timeOffset="35967.8844">17986 2204 70 0,'0'22'76'16,"-6"-2"-1"-16,-11 4-6 16,-4 7-53-16,0 11-4 15,-1 4 3-15,0 7-5 0,4-4-4 16,8 4-3-16,7-8-2 16,10 3-7-16,12-8-9 15,11-11-23-15,18-4-32 16,9-11-4-16,8-10-3 15,5-14 4-15</inkml:trace>
  <inkml:trace contextRef="#ctx0" brushRef="#br0" timeOffset="36289.9816">18620 2202 55 0,'-16'-1'83'0,"-9"9"0"15,-7 11-6-15,-6 8-3 16,-4 3-65-16,5 8-1 0,6 8-1 15,8 1-2-15,9 1-2 16,14-5-4-16,16-2-2 16,23-13-1-16,18-9 0 15,12-12 0-15,11-11 0 0,3-16 0 16,1-13 3-16,-1-5 3 16,-15-10 5-16,-12 1 2 15,-19-1-1-15,-17 7-2 0,-19 7 0 16,-20 10-3-16,-25 18 0 15,-26 9-3-15,-17 26-1 16,-18 14-1-16,-12 21 0 16,-6 13-4-16,9 17-14 15,8 10-20-15,23-2-30 16,32 1-10-16,30-3-5 0,26-10-4 16</inkml:trace>
  <inkml:trace contextRef="#ctx0" brushRef="#br0" timeOffset="36715.6425">15215 3902 24 0,'-124'36'97'0,"25"-7"-4"16,17-16-6-16,24-9-5 16,22-11-3-16,36-13-79 15,26 0 0-15,40 0-1 0,31-5 0 16,31-1 1-16,35-3 0 15,30-2 1-15,30-3-1 16,21 3 1-16,22 2-1 16,6 2 0-16,-1 2 0 0,-5 2 1 15,-16 2-1-15,-16 5 1 16,-29 1-1-16,-20 4 0 16,-35 3-4-16,-26 0-8 0,-27 5-12 15,-28 6-41-15,-27-3-16 16,-33 6-8-16,-31 1-6 15,-38 4 1-15</inkml:trace>
  <inkml:trace contextRef="#ctx0" brushRef="#br0" timeOffset="36899.264">16288 4098 5 0,'-92'38'88'0,"27"-11"0"0,22-11-4 16,27-15-6-16,20-13 0 15,31-14-76-15,29-5-2 16,27-7 0-16,29-7-2 0,16-9-9 16,33-1-24-16,16-1-42 15,0 0-4 1,-9 5-6-16,-19 6-3 0</inkml:trace>
  <inkml:trace contextRef="#ctx0" brushRef="#br0" timeOffset="37402.0708">10116 3393 29 0,'-37'24'94'0,"9"-10"-6"16,13-4-5-16,15-10-2 15,0 0-2-15,15-17-81 16,25 4 0-16,18 1 2 0,18-3 0 16,20-6 1-16,19-5 1 15,17-9-1-15,19-5 0 16,18-11 0-16,12-7 0 0,14-6-1 16,12-4 0-16,2-1 1 15,4 2 0-15,-11 3 0 16,-12 9 0-16,-17 10 0 15,-25 9 0-15,-28 10-1 0,-22 11-3 16,-27 9-6-16,-28 3-17 16,-25 9-46-16,-20 26-10 15,-31 8-5-15,-23 13-6 16,-23 9 2-16</inkml:trace>
  <inkml:trace contextRef="#ctx0" brushRef="#br0" timeOffset="37550.577">11332 3624 14 0,'-56'10'91'0,"23"-12"-4"16,33-26-3-16,30-21-5 0,35-21-2 15,37-15-87-15,44-9-66 16,37 2-1-16,27-9-6 16,18 0-4-16,-7-6 0 15</inkml:trace>
  <inkml:trace contextRef="#ctx0" brushRef="#br0" timeOffset="43885.489">9559 7340 69 0,'-16'7'85'15,"-2"-5"-3"-15,3-2-5 0,-3-2-1 16,41-7-70-16,-34 4-2 15,-9 3 0-15,-5 2-1 16,-2 2-1-16,-8 1-1 16,-5 5 1-16,-12-1-1 0,-5 0 1 15,-11 2 0-15,-6-2 1 16,-9 0 1-16,-3-3-1 16,-8 1 1-16,-5-4 0 15,-5 1 0-15,-3 1-2 16,-8-3-1-16,0 1 0 0,-2-1 0 15,-6 0 0-15,-3 2-1 16,1-4 1-16,1 2-1 16,-2-1 1-16,3 1-1 15,1-1 1-15,2-4 0 16,5-2-1-16,7 0 0 0,8-2 1 16,8-2 0-16,9-1 0 15,10-1 0-15,10 2 0 16,8-1-1-16,11 2 0 15,5 2-2-15,9 1-6 0,8 6-13 16,1 1-22-16,7 0-36 16,14 0-6-16,0 11-4 15,0-11-5-15</inkml:trace>
  <inkml:trace contextRef="#ctx0" brushRef="#br0" timeOffset="44250.6869">7198 6818 73 0,'21'-3'84'0,"-8"-1"-4"0,-13 4-4 16,0-9-2-16,-11 9-73 15,-13 2 1-15,-12 12 0 16,-14 11-2-16,-14 7-2 0,-15 11 1 15,-11 7 0-15,-8 6 0 16,-4 5 1-16,-2 0-1 16,1 2 1-16,8 0 0 0,9-4 3 15,11-2-1-15,13-4 0 16,12 0 1-16,16-2 1 16,15 0 0-16,19 0 0 15,18-1-1-15,22 5 0 0,24 0-1 16,20-1-2-16,22 5-6 15,7-5-9-15,20-6-23 16,14-2-37-16,-7-8-7 0,-4-8-5 16,-15-10-2-16</inkml:trace>
  <inkml:trace contextRef="#ctx0" brushRef="#br0" timeOffset="45229.3764">2372 6449 51 0,'-39'-14'77'0,"6"2"-2"16,4-1-6-16,6 3-41 15,11 10-9-15,6 7-4 16,6 19-8-16,12 12-3 0,3 15-2 15,7 16 0-15,2 17 1 16,11 16 1-16,-3 11-3 16,2 4-1-16,-8-3 0 15,10-3-2-15,-4-12 1 16,-5-14-2-16,4-14 1 0,-9-18 1 16,1-16 1-16,-3-19 3 15,0-16 1-15,-5-23 3 0,-2-23-2 16,0-24 4-16,5-16 2 15,3-21-3-15,10-9 2 16,0-12-2-16,8 1-1 16,5 6 0-16,8 13-1 15,4 16-1-15,-3 16-2 16,-2 20-2-16,-5 13-2 0,0 17-1 16,-9 12 1-16,-5 12-3 15,-5 9 0-15,-4 9-1 0,-3 4 2 16,2-2 0-1,-1 2 1-15,-2-7 1 0,1-5 2 16,0-10 2-16,4-12 1 16,-3-21 2-16,8-16 2 0,-3-17-1 15,4-14 0-15,4-12 0 16,-1-9-2-16,-3-3 0 16,0 4-2-16,1 9-3 15,-5 9-3-15,2 17-5 16,-6 12-8-16,-1 19-15 0,2 18-29 15,2 15-24-15,-3 8-7 16,-1 18-4-16</inkml:trace>
  <inkml:trace contextRef="#ctx0" brushRef="#br0" timeOffset="46364.135">4663 5823 73 0,'37'0'92'0,"-13"0"-5"16,-11-3-6-16,-13 3-3 16,-8-11-66-16,-10 9-5 0,0 2-3 15,-6 8-5-15,-5 6-1 16,-5 14 1-16,-4 10-1 16,2 6 1-16,-1 6 1 15,2 1 0-15,6 1 0 0,2-6 1 16,5-7-1-16,7-11-1 15,8-6 0-15,7-13 0 16,0-9-1-16,15-9 0 0,10-16-2 16,9-9 1-16,7-3-1 15,8-5 1-15,-2-2 1 16,3 4-2-16,-2 7 1 16,-9 8 1-16,-8 16 1 15,-10 9 0-15,-11 14-1 0,-6 10 2 16,-3 8-1-16,-1 4 1 15,-3 3 0-15,1-2 0 16,2-3 0-16,0-7 1 0,8-8 0 16,2-8 1-1,6-11-1-15,5-11 1 0,6-14 0 16,-2-11 1-16,6-12 0 0,3-10-1 16,4-8 0-16,0-1 0 15,2-1-1-15,1 6 1 16,-5 6-2-16,5 10 1 0,-7 13-1 15,0 13 0-15,-4 9 0 16,-3 10 0-16,-4 7 0 16,-6 11-1-16,-2 7 1 15,-6 5-1-15,1 3 1 16,-4-1 0-16,-3-3 0 16,0-3 0-16,-2-8 1 0,1-3 0 15,-2-14 1-15,0 0 0 16,16-9 0-16,-6-12 0 15,4-14-1-15,5-8 0 0,4-9-1 16,4-4-1-16,3 0 1 16,1 2-1-16,-2 7 0 15,1 11-1-15,-5 13 1 16,-1 14 0-16,-3 12 1 0,-7 14 0 16,1 13 0-16,-3 5 0 15,0 3 0-15,1 1 0 0,-1-2 0 16,4-3 1-16,-2-7-1 15,3-8 1-15,0-10-1 16,5-9 1-16,2-11 0 16,6-11-1-16,1-14 1 15,5-9-1-15,5-12 0 0,2-9-1 16,4 0 0-16,-2-2-1 16,-2 6 1-16,-5 7 0 15,-1 11 0-15,-8 13 0 0,-3 12-1 16,-6 13 2-16,-6 6 0 15,-3 12 0-15,-2 9-1 16,0 4 1-16,1 3 0 16,3 0 1-16,3 0 0 15,6-5-1-15,8-6 1 0,13-9-1 16,11-7 0-16,11-10 0 16,11-12-2-16,8-11 1 15,5-10 0-15,1-7 0 0,-5-8 1 16,-7-4 0-16,-14 0 1 15,-11 2 1-15,-21 4 1 16,-19 10-1-16,-13 10-1 16,-21 15 0-16,-16 15 0 0,-11 15-1 15,-10 22-1-15,-3 15 0 16,-3 15 0-16,8 8 0 16,14 5 0-16,16-1 2 0,26-3 0 15,23-6-2-15,31-14-4 16,23-13-10-16,31-22-43 15,20-7-18-15,14-15-5 16,8-18-9-16,-4-21 0 0</inkml:trace>
  <inkml:trace contextRef="#ctx0" brushRef="#br0" timeOffset="46986.1143">8364 4131 20 0,'-53'-35'81'0,"-6"1"2"0,-3 0-6 16,-9-3-3-16,-4 1-59 16,-2 6-3-16,-6 6-1 15,-10 9-6-15,-15 4-3 16,-11 9-1-16,-21 2 1 16,-17 13-1-16,-21 3 0 0,-23 7-1 15,-23 5 0-15,-26 6 0 16,-23 8 1-16,-29 6-1 15,-21 7 3-15,-18 8 2 16,-18 10 0-16,-10 9 2 0,-10 16 0 16,-2 15 1-16,11 12-1 15,13 17 3-15,28 15-5 16,18 18 0-16,34 17-2 0,24 14-3 16,32 12 2-16,125-106 0 15,-4 16 1 1,-53 119-3-16,89-117 2 0,20 24-4 15,-32 126 3-15,48-14 0 16,31-18-2-16,50-18-1 16,50-23 1-16,59-26 2 0,40-54-2 15,36-52 3-15,38-27-1 16,57-30-1-16,28-23 2 16,36-40-3-16,25-28-1 0,32-31 3 15,4-29-2-15,12-25 1 16,6-26-1-16,-17-23 2 15,8-21 0-15,-7-23 1 0,-6-17 1 16,-34-15 1 0,-8-7-1-16,-34-6 2 0,-35 5 0 15,-50 7 0-15,-50 15 1 16,-64 19-2-16,-70 16 0 16,-78 21-3-16,-83 20-1 0,-99 30-3 15,-93 28-3-15,-99 42-5 16,-95 37-9-16,-83 48-39 15,-75 53-28-15,-58 57-4 16,-37 45-6-16,-18 45-2 0</inkml:trace>
  <inkml:trace contextRef="#ctx0" brushRef="#br0" timeOffset="48554.1242">9459 10256 6 0,'53'-30'73'0,"-7"3"2"16,-10 0 1-16,-8 10-39 15,-8 2-7-15,4 6-8 16,-17 4-7-16,-7 5-5 16,0 0-4-16,-3 9-4 0,-14 5 0 15,-4 2-1-15,-10 8 0 16,-11 4 2-16,-11 6-1 0,-11 4 2 15,-12 2-3 1,-12 4 2-16,-8-2 0 0,-6 6 0 16,-7-4 0-16,-3 4 0 15,-5 0 1-15,2-2-1 16,-4 2 0-16,5-1 0 0,-2 2 0 16,-2 0 0-16,0 2 0 15,-1-2 0-15,4 0-1 0,0-3 0 16,5 0 0-16,5-3 1 15,6-4-1-15,10-3 0 16,10-6-1-16,11-3-1 16,13-2 1-16,10-7-2 15,11-2-5-15,5-5-7 16,13-5-16-16,6-3-45 0,9-9-5 16,8-13-7-16,8-18-2 15</inkml:trace>
  <inkml:trace contextRef="#ctx0" brushRef="#br0" timeOffset="48867.7363">7564 10496 45 0,'39'-30'72'0,"-10"7"-3"16,-4 5-6-16,-27 5-46 16,8 6-7-16,-6 7-2 0,0 18-5 15,-22 12-2-15,-21 15-1 16,-21 17 0-16,-23 8 1 15,-19 23 5-15,-15 10 2 16,-11 7 1-16,2 0 1 0,5-2 0 16,11-7 0-16,16-4 0 15,19-5 1-15,21-15-3 16,20-11-2-16,20-5 0 16,17-6-1-16,17-6-1 15,21-1 0-15,28-10 0 16,19-10-5-16,26-3-9 0,14-11-26 15,12-5-37-15,5-8-5 16,-3-6-6-16,-11-8-4 0</inkml:trace>
  <inkml:trace contextRef="#ctx0" brushRef="#br0" timeOffset="50070.8292">1991 11832 40 0,'29'-85'75'0,"-11"11"-4"0,-5-2-10 16,2 2-10-16,-9 7-12 16,-4 4-11-16,-5 1-9 15,-7 9-7-15,-13 6-2 16,1 10-3-16,-7 5-3 15,-10 16-2-15,-6 13-2 16,-4 15 0-16,-11 20-1 0,-4 23-1 16,0 14-2-16,-9 24-1 15,2 22 3-15,4 13 1 0,2 7 0 16,9 4 0-16,13 1 2 16,12-4-1-16,5-1 0 15,18-8 1-15,11-13-2 16,24-8 1-16,18-5 0 0,12-8 1 15,21-11 1-15,18-13-2 16,24-16 3-16,11-22-1 16,15-24-1-16,7-20-2 0,3-31-1 15,4-30-3-15,-7-28 0 16,-18-27 1 0,-16-20 1-16,-20-20 0 0,-26-5 3 15,-33-5 4-15,-24 3 2 16,-31 11 1-16,-26 16 0 0,-25 21-1 15,-28 19 1-15,-15 28-2 16,-11 19-2-16,-1 22-3 16,-5 20 1-16,10 19 2 15,7 15-2-15,17 28 1 0,13 13-2 16,21 22 0-16,16 15 1 16,13 20 0-16,19 10-2 15,14 13 1-15,22 7-2 0,13 7 1 16,21 3 1-16,16 5 0 15,21 2 1-15,11 4-2 16,8 4 1-16,1 6-1 0,3 4 2 16,-1 0 0-16,-11-3 1 15,-13-6-4-15,-17-11-5 16,-10-9-11 0,-15-18-24-16,-19-20-34 0,-7-22-6 15,-22-32-6-15,-5-32-3 0</inkml:trace>
  <inkml:trace contextRef="#ctx0" brushRef="#br0" timeOffset="51870.4092">3139 12177 70 0,'20'-41'85'0,"-5"11"-8"15,-5 10-4-15,-10 20-2 0,0 14-63 16,-2 28-4-16,1 19-5 16,9 15-2-16,7 7 0 15,1 13 3-15,11-1-1 16,10-4 1-16,5-5-1 16,1-16 1-16,10-20 1 15,-5-16 3-15,-2-14 0 0,-2-20 0 16,-3-24-1-16,-1-31 1 15,-3-19 0-15,0-18 1 16,-6-13-1-16,1-3-1 0,-2 1-1 16,-6 8 0-16,-3 18 0 15,-5 21-2-15,-4 18 0 16,-6 18 0-16,-1 11-2 16,-5 13 1-16,1 9 0 0,-1 13-1 15,0 9 1-15,0 4 0 16,8 9 0-16,2 5 1 15,7 2-1-15,6-5 0 0,11-5 1 16,15-9 0-16,10-12 0 16,14-13 0-16,12-11 0 15,4-17 1-15,4-14 0 16,-2-8 0-16,-9-7 0 0,-9-1 1 16,-12 0-1-16,-21 1 1 15,-15 7-1-15,-16 6 1 16,-14 9-1-16,-17 9-1 15,-8 10 0-15,-8 7-1 16,-3 3 0-16,-4 16-1 0,0 4 0 16,5 8 0-16,3 3 0 15,11 2 0-15,1 0-1 0,13-4 1 16,5-2 0-16,7-7 1 16,0-6-1-16,12-11 1 15,5-4 1-15,3-6 1 0,5-7 0 16,-1-2 0-16,0-2-1 15,4 4 0-15,0 4 0 16,1 9 0-16,-1 4-2 16,0 15 1-16,0 6 0 15,3 0 0-15,5 1 1 0,1-11 0 16,2-13 0-16,7-15 0 16,0-25 0-16,11-31-1 15,2-24 1-15,-1-27-2 0,1-24-3 16,-6-23-1-16,2-19-2 15,-9-13 4-15,-7-2 3 16,-17 6 2-16,-14 5 1 16,-9 13 4-16,-12 20 5 15,-8 27 0-15,-10 26 2 0,-1 27-2 16,0 22-4 0,7 22-4-16,3 25 0 0,6 23-3 15,3 29-1-15,4 26 1 0,3 21-4 16,3 26 3-16,3 13 0 15,-1 14 0-15,5 3 3 16,7-3-1-16,5-2 1 0,3-10 0 16,2-11-1-16,4-16 1 15,1-12-1-15,1-14 1 16,1-13-3-16,-2-17 1 0,0-14-1 16,3-22-1-1,2-15 0-15,-1-24-2 0,1-20 1 16,2-16 0-16,-3-7 0 15,0-4 2-15,-3 5 0 16,-5 7 1-16,-6 10 0 0,-3 13 1 16,-5 16 1-16,-8 22-1 15,10 3-1-15,-4 16 0 16,2 6 0-16,3 3-1 0,7 2 1 16,3 0 0-16,8-3 0 15,2-7 0-15,7-10 1 16,4-10 0-16,2-20-1 15,5-16 1-15,3-19 0 16,1-20-1-16,1-23 1 0,2-20-1 16,-3-18-1-16,0-15 0 15,-4-12 0-15,-2-3 1 16,-7 3-1-16,-11 6 2 16,-9 17 1-16,-9 9-1 0,-10 18 2 15,-5 13-1-15,-12 18 0 16,-4 13 0-16,-2 11-1 15,-1 11 0-15,2 10-1 0,4 11-2 16,2 10 0-16,4 12 0 16,-1 12 0-16,1 17 0 15,-1 15-1-15,2 15 1 16,1 13 1-16,-1 14 1 0,4 10 0 16,5 11 0-16,2 4 1 15,11 2-1-15,9-4 0 16,6-1 2-16,9-7-1 0,6-8-1 15,7-11 1 1,1-15 0-16,5-13 0 0,3-19 1 16,0-19 1-16,0-19-3 15,-1-29 1-15,2-26-1 0,-4-21 1 16,3-17 0-16,-3-7 0 16,-4-2 0-16,-3 6-1 15,-9 12 1-15,-4 16-1 16,-11 23 0-16,-5 20 0 15,-7 19-1-15,-3 13 1 0,0 15-1 16,-2 11 1-16,6 8-1 16,3 7 0-16,4 1 0 0,7 2 0 15,6-4 1-15,7-7-2 16,9-11 2-16,1-10-1 16,5-17 1-16,7-20 1 15,3-22 1-15,1-15-2 0,2-17 1 16,-3-9 1-16,-8-1-1 15,-7 4 0-15,-8 9 0 16,-8 13-1-16,-13 18 0 16,-7 22 0-16,-14 23 1 15,-1 31-1-15,-9 27 1 0,-8 22-1 16,-5 31 1-16,-8 28 0 16,-6 24 0-16,-2 17 0 15,1 8-1-15,2-7-3 16,6-9-5-16,6-16-5 0,7-26-13 15,24-22-49-15,-16-42-8 16,-10-30-5-16,-11-36-3 16</inkml:trace>
  <inkml:trace contextRef="#ctx0" brushRef="#br0" timeOffset="52069.0891">6289 9560 19 0,'-102'-28'96'0,"21"-1"-3"16,19-4-7-16,21-13-3 0,32-16-3 16,28-10-80-16,38-1-1 15,44 3-6-15,24-6-10 16,30-17-39-16,13 22-25 16,1 2-3-16,-7 5-8 15,-23 4-3-15</inkml:trace>
  <inkml:trace contextRef="#ctx0" brushRef="#br0" timeOffset="52248.5721">6000 9022 24 0,'-96'29'96'0,"10"-8"-3"0,8-10-9 16,13-9-10-16,17-2-11 15,14 3-112-15,22 20-32 0,12 19-4 16,10 15-9-16,0 11-2 16</inkml:trace>
  <inkml:trace contextRef="#ctx0" brushRef="#br0" timeOffset="52738.833">2028 14613 5 0,'-73'18'89'0,"18"-6"1"15,4-4-6-15,12-7-6 16,18-7-20-16,20-10-39 16,21-12-8-16,28-15-6 15,30-19-2-15,31-22 1 16,71-24-1-16,2-27 1 0,70-20-3 15,7-20 4-15,35-19-1 16,73-9-1-16,-11-10 0 16,24-3-1-16,-23-4 2 15,45 2-1-15,-33 3 2 0,23 12-1 16,-17 12-1-16,-60 7-1 16,10 17 0-16,-32 12-2 15,-30 22 1-15,-41 23-4 16,-38 18-4-16,-43 26-8 0,-43 10-33 15,-40 33-38-15,-48 23-3 16,-49 19-5-16,-51 25-4 0</inkml:trace>
  <inkml:trace contextRef="#ctx0" brushRef="#br0" timeOffset="53078.7138">3460 14775 26 0,'-97'79'98'16,"18"-20"-5"-16,14-18-7 16,19-18-4-16,16-23-2 15,30-17-81-15,18-21 3 0,35-15-2 16,35-23 0-16,30-24-1 15,37-22 3-15,28-21-1 16,32-17 0 0,25-11-1-16,24-5 0 0,15 1-1 0,5 11 0 15,-2 12 1-15,-7 19-2 16,-17 16-2-16,-23 23-5 16,-30 12-5-16,-27 24-26 15,-31 20-42-15,-35 13-3 0,-30 9-7 16,-33 2-3-16</inkml:trace>
  <inkml:trace contextRef="#ctx0" brushRef="#br0" timeOffset="53735.6008">12577 11639 59 0,'7'-6'82'0,"-7"6"-2"15,-7-13-6-15,2 2-2 0,-10 2-64 16,7 5-2-16,-8 11-1 16,-7 15-1-16,-11 9-2 15,-8 9-1-15,-12 12 1 0,-11 12 0 16,-17 10 1-16,-8 9 0 16,-9 7 1-1,-10 6 1-15,-9 8-1 0,-16 4 0 16,-5 2 1-16,-12 0 0 15,-2 3 0-15,-10 2-1 0,-2-2 0 16,2 2 0-16,0-3-1 16,7 1 1-16,3 1-1 15,8-5 0-15,12-2-1 16,11-5 1-16,9-4 0 0,14-10-2 16,11-6 0-16,14-14-2 15,12-6-5-15,13-13-7 16,9-9-11-16,10-8-39 0,11-23-20 15,8-12-3-15,6-30-8 16,5-20 1-16</inkml:trace>
  <inkml:trace contextRef="#ctx0" brushRef="#br0" timeOffset="54026.2476">9428 13238 64 0,'0'14'83'0,"-8"7"-5"0,-12 10-3 16,-6 8-4-16,-11 21-68 16,-12 24 0-16,-7 23-1 15,-5 15 0-15,-7 22 2 16,-3 10-1-16,6 2 1 16,7-1-1-16,16-17 0 0,14-15 1 15,16-22 2-15,15-15 3 0,19-26 1 16,26-24 1-16,25-26-2 15,31-14 2-15,31-27-1 16,30-18-3-16,73-15-9 16,-14-19-25-16,27 0-56 15,3-2 0-15,-16-6-8 0,-31 3-6 16,-47-7 5-16</inkml:trace>
  <inkml:trace contextRef="#ctx0" brushRef="#br0" timeOffset="59809.8058">3407 16630 41 0,'-17'-7'47'0,"3"3"-30"16,-2-2-10-16,6-3-5 0,10 9-5 16,-16-3 0-16,7 3 1 15,9 0 2-15,-15 0 5 16,15 0 2-16,-10 0 6 15,10 0 3-15,0 0 8 16,0 0 0-16,0 0 1 0,0 0-2 16,0 0-2-16,0 0-4 15,0 0-5-15,0 0 0 0,-4 8-3 16,4-8-5-16,12 14 3 16,4 3 0-16,6 4-2 15,8 12 1-15,11 10 0 16,9 13 0-16,10 6-1 0,8 9 2 15,6 7-2-15,-33-41-3 16,7 8 0-16,-4-5-1 16,9 3 1-16,-3-4-1 15,5-2 3-15,-8-5 1 0,3-4 3 16,-1-9 3-16,-11-12 1 16,49-5 1-16,-12-27 0 15,-13-37 0-15,-14-28 0 16,-19-35-3-16,-14-25-3 15,-6-23-2-15,-8 8-3 16,1-3-1-16,3 6 0 0,7 13-1 16,3 14-3-16,-1 13-3 15,5 23-9-15,-3 18-14 0,-1 12-33 16,2 23-23-16,-1 16-6 16,2 12-5-16,-3 12-3 15</inkml:trace>
  <inkml:trace contextRef="#ctx0" brushRef="#br0" timeOffset="61040.72">5027 15595 88 0,'13'-5'93'0,"-13"5"-7"0,0 0-5 16,-20-10-1-16,-11 32-63 15,-5-23-14-15,-1 7-2 0,5 9 0 16,-6 8-2-16,1 13 1 15,-2 16-2-15,3 10 2 16,4 12-1-16,4 8 0 16,6 5-1-16,4 1 1 15,7-7 0-15,6-9 0 0,5-11 1 16,9-15-2-16,10-16 2 16,5-13 0-16,4-19 0 15,8-21 0-15,4-18 1 0,-1-17 0 16,1-13 1-16,-2-11 0 15,-5-4 0-15,-4-2 0 16,-4 10 0-16,-10 13-1 16,-4 15 0-16,-2 12 0 15,-6 16-1-15,-3 22 0 0,0 0-1 16,6 20 0-16,-4 11 0 16,3 8 0-16,2 9 0 15,3 4 1-15,1 2 0 16,4-2-1-16,3-8 1 15,1-9 0-15,2-12 1 0,0-14 0 16,0-12-2-16,-1-24 1 16,-1-21 1-16,-5-17 1 15,-4-22 0-15,-9-15 0 0,0-20 0 16,-6-11-1-16,-11-9 1 16,-1 0 0-16,-7 10 0 15,1 18 0-15,2 18 0 16,4 20-2-16,2 20 0 0,4 23 0 15,11 33-1-15,-3 10-1 16,6 32 0-16,12 20 0 0,5 23-1 16,8 16 1-16,7 23 1 15,6 7 1-15,6 2-1 16,5-9 1-16,2-11 0 16,-2-19-1-16,1-19 1 15,-3-19 0-15,-2-26 0 0,-5-19 0 16,-3-16 1-16,-8-20 1 15,-3-21-1-15,-7-15 1 16,-6-13 0-16,-2-3 0 16,-7-1 0-16,-1 4 0 0,-4 12-1 15,-2 14 0-15,0 14-1 16,0 16-1-16,0 18 1 16,8 7-1-16,2 14 0 15,2 9 0-15,8 6 0 0,2 5 1 16,5 2-1-16,2-5 0 15,2-4 1-15,0-13-1 16,1-9 1-16,-5-12 0 0,0-23 1 16,-3-16 0-16,-6-22-1 15,0-16 1-15,-6-19 0 16,-3-9 0-16,-3-4 0 16,-3 4 0-16,0 9 0 15,-3 13 0-15,1 19 0 0,-1 19-1 16,0 20 1-16,0 25-1 15,0 0-1-15,10 24 0 16,-2 10 1-16,0 8-1 0,2 6 0 16,4 0 0-16,1-1 1 15,5-5-1-15,3-11 1 16,1-10 0-16,5-13 0 0,7-10 0 16,4-18 0-1,6-10 0-15,9-14 2 0,5-12-1 16,1-8 0-16,3-10 0 15,-1-7 0-15,-7-3 0 0,-8 0 0 16,-12 0-1-16,-15 6 1 16,-14 9 0-16,-12 11-1 15,-18 14 0-15,-17 16-1 16,-11 17 1-16,-10 18-1 16,-3 23 0-16,-2 20 0 0,5 18 0 15,8 10 0-15,14 3 1 16,14-4 0-16,20-6 1 15,19-15-1-15,26-17 1 0,27-23 0 16,22-21-1-16,26-30-2 16,16-23-6-16,22-16-36 15,5-8-36-15,-10-7-4 0,-12 3-6 16,-27 9-6-16</inkml:trace>
  <inkml:trace contextRef="#ctx0" brushRef="#br0" timeOffset="61352.4181">5201 16920 20 0,'-70'120'93'0,"-5"1"0"16,12-10-9-16,-2-3-4 15,11-18-1-15,5-1-72 16,12-23-1-16,8-8-1 16,14-29 1-16,26-45 0 0,18-13-1 15,41-63-1-15,57-75 0 16,63-48-3-16,40-37-2 16,34-19 0-16,13 2-3 0,-32 50-6 15,-2 25-5-15,-22 22-6 16,-23 31-16-16,-29 30-25 15,-41 37-23-15,-37 34-7 16,-45 31-3-16</inkml:trace>
  <inkml:trace contextRef="#ctx0" brushRef="#br0" timeOffset="61537.9667">6124 16712 14 0,'-85'82'97'15,"-2"3"-2"-15,13-12-6 16,-2 2-4-16,14-16 0 15,11-12-76-15,-28 14-4 16,46-55-3-16,39-52 2 16,50-59-6-16,59-54-10 0,68-45-42 15,44-31-29-15,25-12-5 16,11 0-5-16,-9 13-5 16</inkml:trace>
  <inkml:trace contextRef="#ctx0" brushRef="#br0" timeOffset="87388.4176">19840 2044 6 0,'6'-14'67'16,"-5"-1"1"-16,-1-6-2 16,-33 1-42-16,29 5-12 0,-7 2-1 15,1 0-7-15,-8 3-4 16,-7 0-2-16,-6-1 0 15,-10 1 0-15,-5 2-2 16,-11 1 2-16,-8-3 1 0,-7 1 1 16,-10-1 0-16,-3-5 1 15,-8 3 1-15,-3-4 1 16,-7 0-1-16,-4-4 1 16,-5 3-1-16,-5-2 1 0,-2 0 1 15,-5 1-1-15,-5-1-2 16,-8 0 2-16,-5 2-1 0,-6-2 2 15,69 9-4-15,-9-2 0 16,-6 0 0-16,-10-3 0 16,-4 2-2-16,-11-2 2 15,-4 1-1-15,-10-4 1 0,-3 0 3 16,-12-3 0 0,-3 0 1-16,-13-5 1 15,-3 1 3-15,-13-1-1 0,-2-2 0 16,-11 1 0-16,-3 0 1 15,0 0-1-15,1 0-2 0,-3 2-1 16,1-1-2-16,0 2 0 16,-3-1-1-16,4 1 1 15,0 3-2-15,0 2 1 16,-2 0 0-16,1 2-1 0,4 1 1 16,-2 4-1-16,1-2 1 15,2 0-1-15,-1 2 1 16,4 3-1-16,-1 1 0 15,0 2 0-15,4 3 0 16,-2 2-1-16,-1 0 0 0,1 8-1 16,3 0 1-16,-5 5-1 15,5 5 1-15,2 4-1 0,3 4 0 16,3 4 0 0,-88 28 3-16,-62 25-1 0,28 8 0 15,25 3 0-15,28 8 0 16,30 3 0-16,22-2 0 15,18-4 0-15,23-7 0 0,8 3-1 16,10-4 1-16,8 1 0 16,10-3 0-1,16-5 1-15,17 0 0 0,20-5-1 16,17 1 0-16,12 4 0 0,15 2 1 16,13 4 0-16,8 0 0 15,12 4-1-15,17 1 0 0,15 6 2 16,9-4-1-16,18 1 0 15,17-4-1-15,13-3 1 16,22-6 0-16,20-4 0 16,17-5 0-16,17-5 0 15,19-8 0-15,7-5 0 0,21-5 1 16,18-3-1-16,12-1 0 16,11-5 0-16,18-3 0 15,8-1-1-15,20-2 2 16,12-2-2-16,15 1 0 15,17-4 1-15,13-2 0 0,10-3 1 16,13 0-1-16,11-6 1 16,19 2-1-16,11-1 1 15,36-2-1-15,-27-2 1 16,-4-3 0-16,38 0-1 0,-40-1 1 16,2-4-1-16,18-7 1 15,-44 0 0-15,-53-13 1 16,14-7 2-16,-20-10 1 0,-55-9 2 15,3-13 2-15,-26-13 0 16,-69-14 0-16,10-11 0 16,-32-20-1-16,-30-15-2 15,-44-15-1-15,-33-14-3 0,-42-17-1 16,-37-10-1-16,-48-11-1 16,-41-4 0-16,-41 0-3 15,-45 4-1-15,-41 6 0 0,-44 10 1 16,-45 23 0-16,-51 19-5 15,-45 32-6-15,-50 26-20 16,-48 42-46-16,-29 28-2 16,-33 35-7-16,-10 24-3 0</inkml:trace>
  <inkml:trace contextRef="#ctx0" brushRef="#br0" timeOffset="88322.9274">3534 7275 47 0,'10'4'65'0,"0"-4"-1"15,4-3 1-15,-23-5-54 16,26 3-3-16,14 0 0 15,5 0-1-15,10-1 0 0,11 2-1 16,10-3-1-16,6-2-1 16,12-4-1-16,7-9-1 15,12-5-1-15,19-6 2 0,4-9 1 16,10-8 3-16,14-9 1 16,6-5 1-16,12-7 1 15,11-2 1-15,4-9 0 0,10-2 1 16,10-5-2-16,12-7-2 15,2 1-1-15,1 1-1 16,-5 0 1-16,-2 4 0 16,-15 6 0-16,-16 7 1 15,-22 11-2-15,-23 10 0 16,-26 12-1-16,-26 7-10 0,-13 15-30 16,-28 12-44-16,-26 10-5 15,-25 2-6-15,-35-3-5 0</inkml:trace>
  <inkml:trace contextRef="#ctx0" brushRef="#br0" timeOffset="90620.818">5951 9528 23 0,'0'-71'74'0,"-21"-1"2"15,-14 2-3-15,-15 1-1 16,-15 5-61-16,-16 11-1 15,-11 11 0-15,-12 15-1 16,-16 9-1-16,-10 18-1 0,-14 5-2 16,-7 22-3-16,-16 16-1 15,-10 15-2-15,-20 15 1 16,-6 16-2-16,-16 16 2 16,-12 13-1-16,-5 11 1 0,-10 14 0 15,-5 11 0-15,1 7 3 16,8 11-2-16,4 12 2 15,18 9 0-15,11 12-1 0,10 11 0 16,21 8-2-16,15-4 1 16,23 11-3-16,21 2 1 15,68-117 3-15,3 29-6 16,-30 122 5-16,27-11-2 16,29 5 1-16,28-16 0 15,33 8 2-15,18-21-2 0,37-7 0 16,31-50 5-16,29-23-3 15,31-21 4-15,36-28-1 16,33-23 1-16,35-30-1 16,44-24 2-16,37-30-1 0,49-32-4 15,13-36 3-15,33-29-4 16,18-32 2-16,17-27-3 0,9-28 0 16,34-24 3-1,-40-22 0-15,-32-18 2 16,38-19 1-16,-60-23 1 0,-30-14 0 15,-29-11 1-15,-42-17 1 0,-79-4-2 16,-22-3-1-16,-62 7-2 16,-107 11 0-16,-47 17-4 15,-88 23 0-15,-105 31 0 16,-99 38 0-16,-103 41 0 0,-93 53-4 16,-100 47-6-16,-79 69-12 15,-67 59-63-15,-53 62-5 16,-36 52-4-16,-31 36-5 15,10 37-1-15</inkml:trace>
  <inkml:trace contextRef="#ctx0" brushRef="#br0" timeOffset="92058.4173">7942 14124 24 0,'53'-60'87'15,"-5"0"-2"-15,-11-4-2 16,-8 0-6-16,-9-41-22 0,-6 44-48 15,0 12 0-15,-2 9 0 16,-6 9-1 0,-5 7-5-16,-3 8-1 0,-15 6 0 15,-16 9-1-15,-18 3-1 0,-19 12 0 16,-24 4-1-16,-22 7 2 16,-23 5 0-16,-20 5 2 15,-17 3-1-15,-10 5 0 0,-16 4 1 16,-7 3-1-1,-10 7 0-15,-8 11 0 0,-9 11-1 16,-14 16 1-16,-8 12-1 16,-19 16 0-16,-11 18-1 15,-8 13 1-15,-4 7 0 0,3 9 2 16,7 3-2-16,15 2 0 16,17-1 2-16,25-1-1 15,26-2 1-15,31-1-2 0,29 2-4 16,19 5 3-16,28-1 2 15,63-88-1-15,-2 11 1 16,11 1 1-16,4 8-2 16,21-4 1-16,3 9 7 0,18-1-5 15,10 7 0-15,20-7 0 16,12 8-1-16,19-5-2 16,22 1 4-16,27-19 0 15,19 1 0-15,41-21-2 16,10-7 1-16,29-27-1 15,40-26 1-15,14-21 1 16,-73-48-1-16,455-60 1 16,-8-74-2-16,-1-61 2 15,-18-61 1-15,-52-31 0 0,-90-20 1 16,-45 14 0-16,-147 52 0 0,-69-3 2 16,-15 2 0-16,-55-3-1 15,-55 14-1-15,-70 2-2 16,-66 20-2-16,-74 21-1 15,-90 29-3-15,-84 36-2 0,-91 43-3 16,-82 56-5-16,-90 45-8 16,-68 46-49-16,-65 93-17 15,-62 67-3-15,-36 88-7 16,-19-3 1-16</inkml:trace>
  <inkml:trace contextRef="#ctx0" brushRef="#br0" timeOffset="97375.9089">9463 16547 73 0,'16'-3'87'16,"-7"2"-3"-16,-9 1-5 15,0 0-1-15,0 0-68 16,0 0-2-16,0 0-2 0,5 6 0 16,-1 10 1-16,3 6-2 15,-2 10 1-15,6 6 0 16,-2 9-2-16,5 10 1 0,1 8-1 15,1 2-1-15,-2 3 0 16,2 0 1-16,-1-2-1 16,-5-37-2-16,-3 4-1 15,0-1 0-15,2 1 0 16,0-2-1-16,0-1 1 16,0-3-2-16,1 0 1 0,-2-5 1 15,0 3-1-15,-1-7 2 16,2 1-1-16,-5-6 0 15,2-1 0-15,-6-14-1 0,6 13 1 16,-6-13 0-16,0 0 0 16,-8-15 1-16,-6-16 0 15,-1-11 0-15,-8-4 0 16,4-8 1-16,0-1-2 0,2 2 1 16,8 4-1-16,5 3-1 15,-2-4 0-15,3-4 0 16,2-3-1-16,0-4 1 15,1-7-1-15,0 0 1 0,0-3 1 16,4-1 0 0,1 0 0-16,3 4 0 0,7 4 1 15,-3 4 0-15,11 9 1 16,1 2-1-16,10 7 0 0,5 3 0 16,11 6-1-16,3 6 0 15,5 7 0-15,5 8 1 16,4 12-1-16,2 10 0 15,-6 21 0-15,-2 19 1 16,-11 13-1-16,-7 13 0 0,-14 9 0 16,-11 6 0-16,-14 7 0 15,-9 2 1-15,-16 2 0 16,-17-5 1-16,-10-1 0 0,22-47-1 16,-8 5 1-16,-2-1-1 15,-6 5-1-15,-3-5-2 16,1 4-3-16,-1-7-5 15,0 0-18-15,5-2-37 0,-1-8-21 16,8-11-4 0,1-4-5-16,9-16-2 0</inkml:trace>
  <inkml:trace contextRef="#ctx0" brushRef="#br0" timeOffset="97837.4353">10544 16109 0 0,'25'-43'86'0,"-4"7"3"15,-8 8-6-15,-5 5-3 16,-5 6-1-16,-3 2-74 0,-1 6 0 16,1 9-1-16,0-11 0 15,0 11-1-15,6-5 0 16,-6 5-2-16,18-20 0 15,-3 1 0-15,-2-7 1 16,3-9-1-16,1-7 1 0,-4-11 1 16,-4-5 1-16,-5-1 1 15,-4-1 0-15,-7 4 0 16,-6 6 0-16,-10 8 0 0,-2 10-2 16,-5 13 0-16,-4 9-2 15,4 9-2-15,-6 8 0 16,0 16-1-16,1 11 0 0,4 17 0 15,6 13 0-15,2 16 1 16,8 8-1-16,7 5 1 16,8-1 1-16,11-5 0 15,9-8-1-15,13-13 1 0,7-18-1 16,11-21 0-16,11-23-1 16,6-15-7-16,7-29-10 15,9-32-45-15,-5-12-20 16,1-24-3-16,-8-17-6 0,-11-21-3 15</inkml:trace>
  <inkml:trace contextRef="#ctx0" brushRef="#br0" timeOffset="98201.9751">11343 14463 1 0,'7'-40'87'16,"-6"12"1"-16,-2 8-5 15,-16 7-4-15,-5 9-1 16,-12 4-74-16,3 13 1 0,-6 14-1 15,-4 15 1-15,-2 12-1 16,-5 11-1-16,3 10 1 16,-2 7 0-16,5 2-1 15,3-3 1-15,9-6-1 0,9-8-1 16,9-10-1-16,11-10 1 16,10-12-1-16,17-14 0 15,16-11-1-15,22-10 0 0,10-12 0 16,9-8-2-16,12-1 1 15,1 2-1-15,-2 3 0 16,-8 11 0-16,-17 7 0 16,-11 19 1-16,-20 14 0 15,-16 9 1-15,-21 9 0 0,-6 4-1 16,-20 0-3-16,-2-6-8 16,-6-7-30-16,-1-14-38 15,-3-17-4-15,-2-13-6 0,4-23-5 16</inkml:trace>
  <inkml:trace contextRef="#ctx0" brushRef="#br0" timeOffset="98472.1724">11810 14145 23 0,'27'-18'95'16,"-10"10"-2"-16,-10 7-7 15,-7 1-5-15,3 6 0 16,-6 9-77-16,3 10-1 16,4 9 1-16,9 15-2 0,1 10 1 15,5 10-1-15,3 7 0 16,4 4-1-16,4-3-1 16,1-2-2-16,-5-7-7 0,4-9-15 15,-7-6-50-15,-4-19-10 16,-4-15-6-16,-15-19-7 15,-6-7 2-15</inkml:trace>
  <inkml:trace contextRef="#ctx0" brushRef="#br0" timeOffset="98623.666">11599 13996 35 0,'-5'-35'95'15,"5"4"-5"-15,6 7-7 16,-1 4-8-16,7-2-8 15,-6 11-95-15,13 6-41 16,7 9-13-16,4 13-8 16,3 8-2-16</inkml:trace>
  <inkml:trace contextRef="#ctx0" brushRef="#br0" timeOffset="99167.599">11994 13880 3 0,'49'-50'90'0,"3"-8"3"15,5 2-6-15,6 4-5 16,3 11 1-16,-4 7-74 15,4 10-1-15,8 15-3 16,-1 9-3-16,-2 17-2 0,-10 12-1 16,-5 15-4-16,-9 6-1 15,-7 6 0-15,-9 3 1 16,-14-5 1-16,-5-5 1 0,-8-11 2 16,-4-8 2-16,-8-16 1 15,-3-14 3-15,-8-17-1 16,-3-19-1-16,-2-16-1 15,3-10-1-15,-1-12-1 0,2-5 1 16,9-3 0-16,8-3 0 16,6 6-1-16,12 8 1 15,10 13 1-15,8 7-1 16,5 13 0-16,4 9-1 16,4 14-1-16,-4 9 1 0,4 8-1 15,-4 8 1-15,0-2-1 16,1-3 1-16,1-5 1 15,6-15 0-15,-2-16 1 16,4-18-1-16,7-15 1 0,-2-13-1 16,-3-10 0-16,-9-4 0 15,-10 1 0-15,-15 4 0 16,-18 11 1-16,-13 15 1 0,-31 20 0 16,-19 22 0-16,-19 25 1 15,-15 28 1-15,-4 29-2 16,-8 23 1-16,6 19-1 15,10 8-1-15,20 3 0 16,23-5-1-16,32-14 0 0,31-15-1 16,41-23-2-16,34-26-5 15,43-15-17-15,31-19-59 16,16-20-3-16,4-11-5 0,-11-13-5 16,-20-5-4-1</inkml:trace>
  <inkml:trace contextRef="#ctx0" brushRef="#br0" timeOffset="99597.9895">10602 17255 19 0,'-36'86'98'15,"7"-15"-2"-15,3-3-6 16,8-17-5-16,5-3-4 0,11-18-58 16,2-5-22-16,14-17-1 15,10 4 2-15,37-48 1 16,26-59-1-16,22-79 0 0,29 10 0 15,16-27 1-15,12-17-1 16,6-16 0-16,-10 7-2 16,8-6 0-16,11-2 0 15,-1 6 0-15,-6 11 0 16,-1 26 0-16,-23 27-5 0,-18 34-3 16,-28 29-4-16,-28 41-15 15,-32 44-46-15,-36 28-15 16,-26 40-5-16,-36 28-4 15,-23 30 0-15</inkml:trace>
  <inkml:trace contextRef="#ctx0" brushRef="#br0" timeOffset="99774.0709">11640 16799 49 0,'-69'111'102'16,"12"-13"-6"-16,2-2-5 15,15-17-3-15,5-7-3 16,14-25-85-16,19-33 0 15,23-21 0-15,46-83 0 16,89-81 0-16,27-68-13 0,52-87-74 16,43-40-1-16,13-21-5 15,-39 38-10-15,-20 29-1 16</inkml:trace>
  <inkml:trace contextRef="#ctx0" brushRef="#br0" timeOffset="123391.8227">2014 845 59 0,'-20'-32'74'15,"-1"-1"2"-15,8 2-1 0,-1 0-25 16,4 5-28-16,0-1-1 16,2 2-5-16,1 1-6 15,7 24-6-15,-7-25-1 16,1 1-2-16,6 24 1 15,-13 11-4-15,13 17-1 0,0-2 2 16,-1 16-1-16,-1 3 4 16,2 12-5-1,-8 45 2-15,7 38 0 0,1 6 1 16,5-2-1-16,0-7 1 0,12-13 0 16,-4-27 0-16,16-22-3 15,-1-24-2-15,4-12-11 16,-1-15-4-16,9-9-11 15,3-15-8-15,0-21-8 16,13-18-10-16,-29 10 6 0,-1-10 10 16,5-3 29-16,0-3 18 15,-4-2 17-15,-1-2 12 16,1 3 8-16,-1 1 4 16,-2 3-2-16,-4 0-15 0,-2 3-16 15,1 3-8-15,-2 9-5 16,3 1 0-16,-7 6-1 15,1 3-2-15,2 10 1 0,1 7 1 16,1 1 2-16,5 7-2 16,1 1 1-16,3-2-3 15,6 2 0-15,2-7 3 0,0-1 1 16,6-1 4-16,-4 1 4 16,0-9 2-16,-2-3 2 15,-4 1 2-15,-6-5-1 16,-1-2-1-16,-11-4-2 15,-5 5-6-15,-8-4-7 0,-5 3-6 16,-6 1-8-16,-9 6-23 16,-11 2-40-16,1 5-3 15,1 3-6-15,-3 2-2 16</inkml:trace>
  <inkml:trace contextRef="#ctx0" brushRef="#br0" timeOffset="124160.5054">3468 797 12 0,'56'-32'82'16,"-7"2"0"-16,-9 7-5 16,-40 23-6-16,26-17-2 15,14-4-66-15,-40 21-6 16,0 9 0-16,-8 0 1 15,-8 9-2-15,-1 1-1 16,-3 6 0-16,-2 0 0 0,1 1-1 16,0-2 3-16,5-4 1 15,-1-1 1-15,17-19 3 16,0 0 4-16,0 0 2 16,0 0 2-16,0 0-2 0,0 0-3 15,0 0 1-15,0 0-1 16,17-11-1-16,-4 8-3 15,1 3-2-15,0 8-1 16,0 9 1-16,-1 12 2 16,-4-4 0-16,14 69-1 0,-4 31-2 15,-2 3-1-15,-2 4 0 16,-6-10 0-16,-9-15 0 16,-10-22-1-16,-8-49-3 0,-4-20-3 15,-2-14 1-15,-3-13 1 16,6-22 0-16,8-15 0 15,10 18-2-15,3-10 1 16,4-5 3-16,6-5 7 16,6-3 5-16,4-5 2 15,6-3 4-15,5 0-1 0,4-2 3 16,3-5 1-16,2 8-3 16,1-5-2-16,4 8-4 15,-5-1-3-15,-2 7-5 16,-1-1 1-16,2 7 0 0,-39 45-2 15,31-27 2 1,2-1-1-16,8 4 1 0,-27 24-1 16,-4 3 2-16,-1 6-1 15,-3 8 0-15,2 3 0 0,2-3 0 16,4 4-1-16,2-3 1 16,4-3 3-16,3-3 0 15,3 2 2-15,-26-14 3 16,25 6 0-16,0-1 0 0,1-8 1 15,-1-3 0 1,-4-10-3-16,2 0-2 0,-23 16-7 16,11-25-10-16,1-1-15 15,-29 8-45-15,-11 18-8 16,-2 5-6-16,-5 8-5 16</inkml:trace>
  <inkml:trace contextRef="#ctx0" brushRef="#br0" timeOffset="124509.6204">2471 2298 18 0,'-55'32'97'0,"13"-9"-5"16,13-9-9-16,8-14-4 16,17-13-1-16,18-13-81 15,12-11 0-15,28-13-4 16,20-10 6-16,22-13 2 16,17-11 3-16,22-4-2 0,17-4 1 15,18 5 0-15,2 5-1 16,-86 46-1-16,5-1-6 15,0 6-1-15,1-1-10 0,-7 10-14 16,-10 2-22-16,70-2-29 16,-24 19-6-16,-36 15-1 15,-33 21 4-15</inkml:trace>
  <inkml:trace contextRef="#ctx0" brushRef="#br0" timeOffset="124701.4952">3477 2409 84 0,'-54'44'89'0,"14"-8"-5"16,18-15-2-16,13-21-1 16,12-17-61-16,21-22-18 15,27-20-2-15,32-21 0 16,22-26-21-16,38-17-53 0,-56 52-4 16,8-5-9-16,4-3-4 15,4-6 0-15</inkml:trace>
  <inkml:trace contextRef="#ctx0" brushRef="#br0" timeOffset="137990.9236">1116 4311 1 0,'-14'-1'29'16,"4"-2"-3"-16,-4 3-1 15,14 0-55-15,-23 9 2 16,6-2 5-16</inkml:trace>
  <inkml:trace contextRef="#ctx0" brushRef="#br0" timeOffset="138242.6762">982 4359 0 0,'-18'8'25'0,"3"-1"12"0,2-3 6 16,6-1 0-16,7-3 4 0,-15 3-1 16,15-3-1-16,0 0-4 15,0 0-9-15,0 0-5 16,0 0-7-16,0 0-4 0,-1-11-4 15,2 0-2-15,4-6-2 16,13-8-3-16,8-9 0 16,2-8-1-16,21-7-1 15,-2-8-2-15,14-2 0 0,14-6 0 16,5 6 0-16,-2 2-1 16,-7 3 0-16,4 6 0 15,-14 5-2-15,-2 6 1 16,-7 5-7-16,-10 11-12 15,-16 3-27-15,-13 8-36 0,-2 6-4 16,-11 4-6-16,-16 8-3 16</inkml:trace>
  <inkml:trace contextRef="#ctx0" brushRef="#br0" timeOffset="138485.0983">1347 3794 53 0,'-24'4'93'0,"1"1"-7"0,10-3-4 15,-3 1-8-15,16-3-55 16,0 10-10-16,0 1-2 16,4 13-7-16,2 8-2 15,5 12-3-15,3 11 4 16,7 9 5-16,-6 12-6 16,11 7 1-16,5 4 1 0,-1 0-1 15,2-1-1-15,3-1-3 16,-5-8-13-16,-3-9-40 0,9-1-17 15,-10-10-6-15,0-15-6 16,-7-23-1-16</inkml:trace>
  <inkml:trace contextRef="#ctx0" brushRef="#br0" timeOffset="138912.4513">1713 4017 5 0,'15'4'88'15,"-4"-2"-1"-15,2 1-7 0,-13-3-5 16,11 5-1-16,-11-5-74 16,11 7-1-16,-11-7 0 15,19 14 1-15,4 0 3 16,2 4 0-16,1 6 1 0,8 4-4 15,-2 6 3-15,3 7-4 16,-1 3 1-16,-5 1-1 16,-9 0 0-16,-2-5 1 15,-4-4 1-15,-9-8 5 0,-2-6-3 16,-6-12 2-16,-5-10 1 16,-7-14-2-16,-1-16 4 15,-2-9-1-15,-3-9-2 16,8-6-1-16,4-7 0 0,9-1-4 15,2 1 1-15,11 2-1 16,12 9-6-16,3 5-4 0,9 9-5 16,-1 0-12-16,5 9-27 15,-2 2-25-15,0 5-9 16,4 2-3-16,-15 3 3 16</inkml:trace>
  <inkml:trace contextRef="#ctx0" brushRef="#br0" timeOffset="139633.3314">2440 3727 36 0,'0'0'76'15,"10"0"0"-15,-10 8-4 0,-1 8-24 16,1 8-21 0,0 9-13-16,2 9-4 0,5 6-3 15,0 6-1-15,-2-1-3 16,8-3-1-16,2-5-1 16,-2-4-1-16,-4-13 0 0,2-6-1 15,-2-13 2-15,6-9-1 16,3-15-1-16,0-13-1 15,4-13 1-15,4-7 1 0,1-6 2 16,1 1 1 0,-4 3 1-16,-1 1 0 0,-4 13 1 15,-6 10 0-15,-5 10-2 16,2 6 0-16,-10 10-3 16,0 0-1-16,7 4 0 15,-2 8-1-15,-3 5 1 0,4 0-1 16,-1 1 2-16,4-3 0 15,1 0 1-15,7-5 0 16,0-10 1-16,7-4 1 0,5-15-1 16,4-10 2-16,6-9 0 15,0-8-1-15,0-7 1 16,-4-6 0-16,1-2-1 16,-5 1-1-16,-6 5 0 0,-5 8-2 15,-4 7-1-15,0 7-1 16,-1 12-1-16,5 6 0 15,0 9 0-15,2 6 0 0,5 5-1 16,-2 10 2-16,2 6 0 16,-7 8 0-16,-3 6 0 15,-9 7 1-15,-7 1 0 16,-1 1 0-16,-8-8 2 16,-2-4 0-16,-3-6 1 0,3-12-1 15,10-14 0-15,-4-17 0 16,13-17-1-16,11-16 1 15,13-13-1-15,6-11 0 0,7-12 0 16,8-5 1-16,1 2 1 16,-3 8 2-16,-8 11 3 15,-6 13 1-15,-8 13 0 16,-10 13-1-16,-6 12-2 0,-14 19 1 16,0 0-1-16,-7 30-2 15,-6 20-3-15,-6 13 0 16,-2 18-1-16,7 8 0 0,3 8-1 15,11-1-3-15,6 0-6 16,18-18-11-16,12-28-51 16,13-9-10-16,6-26-7 0,0-15-5 15</inkml:trace>
  <inkml:trace contextRef="#ctx0" brushRef="#br0" timeOffset="139827.4247">3856 3206 60 0,'-54'19'95'16,"5"1"-4"-16,3-4-8 16,11-5-4-16,11-11-49 15,14-3-24-15,22-13-3 0,20-14-5 16,26-12-9-16,19-17-15 16,18-21-47-16,22-4-7 15,10-14-7-15,2-11-6 16</inkml:trace>
  <inkml:trace contextRef="#ctx0" brushRef="#br0" timeOffset="140087.9005">5123 1820 70 0,'8'-35'94'0,"-7"6"-6"16,-1 6-6-16,-6 4-2 0,-7 8-67 15,5 6-4-15,2 12-4 16,-4 21-5-1,-1 20-2-15,-2 17-1 0,1 27 1 16,-3 22 1-16,0 29 0 16,0 19 0-16,4 11 2 15,3 7 0-15,5-3-1 0,2-1 0 16,0-11 0-16,0-12-1 16,4-15-4-16,-1-23-6 15,2-10-15-15,-5-10-30 16,3-22-24-16,-3-16-6 0,1-18-6 15</inkml:trace>
  <inkml:trace contextRef="#ctx0" brushRef="#br0" timeOffset="140414.4166">5597 1764 3 0,'29'-45'76'15,"1"13"-3"-15,-12 9-1 16,-6 16-4-16,-12 7-41 16,7 3-22-16,-6 15-1 0,0 13 1 15,1 12 1-15,-3 22 3 16,2 19 0-16,-2 25-1 15,-1 19 0-15,-4 21-2 16,-3 8-2-16,4 1-6 0,-1-7-4 16,5-13-12-16,-5-21-23 15,1-23-33-15,5-18-7 16,0-37-4-16,3-26 9 16</inkml:trace>
  <inkml:trace contextRef="#ctx0" brushRef="#br0" timeOffset="141238.9158">5604 1936 5 0,'10'-72'92'0,"3"7"-1"0,-2 8-6 16,3 0-5-16,-5 29-2 16,3-2-77-16,3 0 0 15,4 3-2-15,4 4 0 0,3-1 0 16,5 8-2-16,-9 6 1 15,42 0 0-15,-6 12 1 16,-3 26 1-16,-10 24-1 16,-12 16 0-16,-20 16 0 15,-13 5 1-15,-19-3 0 0,-4-8 0 16,-6-10 0-16,3-12 0 16,1-17-2-16,6-13-1 0,3-12-3 15,2-10-4-15,1-10-4 16,7-17-7-16,3-11 4 15,3-11 0-15,6-7 1 16,8-9 5-16,2-5 6 0,12 0 6 16,0 0 8-16,5 7 6 15,6 4 1-15,-19 32-2 16,4-2-1-16,1 3-1 16,6 3 0-16,29-12-4 15,3 11-4-15,-3 13-3 16,0 13-1-16,-7 18 1 0,-6 25 0 15,-9 15-2-15,-26 19-3 16,-5 0 1-16,-8-1 0 0,1-5 1 16,-9-13 1-16,3-11 3 15,0-21 1-15,2-18 1 16,4-23-1-16,3-22 1 16,6-17 0-16,8-16-1 0,2-13 0 15,-4 30-5-15,1-7 1 16,5 0-1-16,2-4 1 15,4-1-1-15,2-2 0 16,2 3 1-16,1 2-1 0,-2 5 1 16,1-1 0-16,1 8-2 15,-3 2-1-15,0 8-2 16,-4 4-1-16,-4 11 1 16,-1 3 1-16,-7 13 0 15,-13 3-1-15,8 24 4 16,-9 29 2-16,-13 12 2 0,-2 4-1 15,1 2 0-15,11 1 1 16,6-15 0-16,29-23 2 16,17-19-2-16,8-15 1 15,7-13 0-15,-30 1 0 0,0-4 1 16,-4-4-1-16,2-5 0 16,-9-4 0-16,-2-1-1 15,-5-1-2-15,-7-1-1 16,-8 3-1-16,-2 0-7 15,-9 5-17-15,-2 1-25 0,-6 7-25 16,0 0-6-16,-4 0 0 16</inkml:trace>
  <inkml:trace contextRef="#ctx0" brushRef="#br0" timeOffset="142452.8926">7285 1132 36 0,'32'-11'78'0,"3"-3"-1"16,3-3-2-16,1 1-5 15,1-1-56-15,-2 7-8 16,-6 5-1-16,-2 7-3 16,-11 11 0-16,-4 7-2 0,-10 4 0 15,-5 1 0-15,6-9 2 16,-15 43 3-16,-7 3-2 16,6-33 1-16,1 2 4 15,-2-6-2-15,3-2 1 16,1-10 1-16,7-13-3 15,0 0 0-15,-3-16-1 0,10-14 0 16,3 0-3-16,5-4-1 16,0 2 0-16,1-1-1 15,1 1-1-15,1 0 0 0,1 4-1 16,0 6 1-16,1 3 0 16,-1 8 0-16,-2 9 0 15,0 4-1-15,-1 11 2 16,-1 6-1-16,-3 8 0 0,0 7 2 15,-1-4-1-15,0 0 2 16,3-4 0-16,-1-3 0 0,1-5 0 16,4-9-1-16,3-7 1 15,-1-4 1-15,4-14-1 16,1-4 2-16,3-8-1 16,-3-4 2-16,1 1-1 15,0-1 1-15,-2-4-1 0,3 2-1 16,-5 0-2-16,-1 2 0 15,1 6-2-15,-3 5 0 16,-4 8-1-16,-1 10 0 16,-5 4 0-16,-1 8 0 0,-2 7 0 15,4 3-1-15,-4 3 1 16,2 1 1-16,2-2 0 16,-1-1 2-16,3 0 0 0,4-2 1 15,0-4 1-15,4-7 1 16,0-3 1-16,1-4-1 15,5-9 1-15,-2-9-1 16,-24 18 2-16,27-25 0 16,0 1 0-16,-4-4 1 15,4-4-1-15,-6 1-1 16,0-1-2-16,-2-1-1 0,0 0-2 16,13-17 0-16,-23 36-1 15,-1 5-2-15,-8 9-1 16,12 0 0-16,-12 0 1 0,14 13 1 15,-2 1 0-15,0-1 0 16,6 0 0-16,3-9 3 16,-21-4 0-16,28 3 2 15,2-1 1-15,6-5 0 0,41-24 2 16,-35 5 0-16,5-9 2 16,-5-6-1-16,6-1 1 15,-6 0-2-15,-1-4-1 16,-2 2-1-16,-4-1-2 15,-35 41-2-15,30-34-1 0,2-2-1 16,-8 12 0-16,1 0 0 16,0 16 0-16,-2-1 0 15,0 11-1-15,0 6-1 16,-5 11 0-16,1 2 0 16,5 41 0-16,-16-32 1 15,0 4 1-15,-3-1 2 16,1-2 3-16,1-2 1 0,-5 0 0 15,-2-29-3-15,0 0 0 16,5 22-2-16,2-1-1 16,-7-21 0-16,0 0 0 0,13-1 0 15,2-5 2-15,51-33 3 16,10-23 3-16,-30 26 2 16,3-1 3-16,0 1-3 15,2-3-1-15,-7 4 0 16,-1 2-2-16,-43 33-1 15,29-22-2-15,1 0-2 16,-30 22-2-16,0 0-1 0,0 0 2 16,0 0 0-16,0 0-2 15,-10 8 2-15,-1 5 0 16,-19 43-2-16,22-25-6 16,10 0-25-16,5-1-43 0,14 2-1 15,-2 0-6-15,14-11-5 16</inkml:trace>
  <inkml:trace contextRef="#ctx0" brushRef="#br0" timeOffset="142635.3682">9652 404 47 0,'-116'-19'93'16,"1"8"-1"-16,5 3-13 15,12 1-6-15,5 3-26 16,13 2-122-16,20 2-2 0,14 0-8 16,46 0-10-16,-27 0 1 15</inkml:trace>
  <inkml:trace contextRef="#ctx0" brushRef="#br0" timeOffset="143185.1951">10638 576 31 0,'108'-3'92'16,"-15"-3"-6"-16,-11 6-5 15,-20 0-4-15,-20 0 0 0,-42 0-77 16,0 0-1-16,0 0 1 15,-27 52 1-15,-36-27-1 16,-17 3 1-16,-21 4-2 16,-16 4-1-16,-20 4 2 15,-17 12-1-15,-101 32 1 16,-107 47-1-16,-15 11 0 0,-12 4 1 0,4 4 1 16,16 2 1-16,18-7 2 15,29-11 1-15,26-9 0 16,0-3 1-16,0 2 1 15,1-2-2-15,1-3 1 16,3 1-2-16,2 5-1 16,5 1-1-16,6 1-2 15,3 4 0-15,1 3-1 0,8-2 3 16,-1-2-1-16,5-6-2 16,8-9 2-16,2-9 0 0,14-9-1 15,17-10 2-15,10-15-1 16,23-5-1-16,17-7 0 15,13-2 2-15,5-4-1 16,18 1 0-16,4 0 0 0,15-3-4 16,4 2 0-16,4-4-3 15,56-23-5-15,-5 0-17 16,-31 14-56-16,47-18-3 16,-4-2-4-16,11-6-7 15,-1-4 9-15</inkml:trace>
  <inkml:trace contextRef="#ctx0" brushRef="#br0" timeOffset="144279.317">1807 3056 9 0,'-24'-26'83'0,"-1"2"2"16,1-2-3-16,15 3-4 16,-12-1-48-16,10 5-2 15,11 6-13-15,-7 1-7 16,7 12-6-16,-7-15-2 0,7 15-3 15,-21 0 1-15,3 8-2 16,-11 9 0-16,-12 10 0 16,-2 6 3-16,-18 16 1 15,-11 9 1-15,1 14-1 0,-13 10 1 16,37-36 4-16,-6 7 0 16,3 2-1-16,-6 8-1 15,2-1-1-15,-1 6 0 16,5 4 0-16,-2 6 0 0,10-2-3 15,2 4 1-15,11 5 0 16,4 5 0-16,-3 49-2 16,30 29 2-16,43-10 1 15,37-23 0-15,36-22-2 16,25-25 1-16,32-26 1 0,14-37-1 16,19-27 1-16,15-28 0 15,20-22-1-15,20-23-1 0,31-22 2 16,14-19-1-16,24-16-1 15,12-11 1-15,12-9 1 16,9-5 0-16,10-4 2 16,4 1-1-16,-4-4 1 15,4-1 0-15,-7-7 2 16,3-4-1-16,-7-5-1 0,42-4-2 16,-40-6 1-16,4 1-1 0,1 12 1 15,-191 90-2-15,19-4-1 16,-5 4 1-16,16-5 1 15,-10 10 1-15,12-7-1 16,-13 11 1-16,8-8-1 16,-33 3 1-16,3-1 0 15,0 6 0-15,-2-4 0 0,-26 3 0 16,-2-4-1 0,-30 2-1-16,-7-3 1 0,-27 3 2 15,-29 8-1-15,-25 1 0 16,-33 7-1-16,-19 3 0 15,-36 7 0-15,-22 4 0 16,-28 12 3-16,-28 13-4 0,-26 2 1 16,-26 14-3-16,-27 8 2 15,-22 3-2-15,-17 17 1 16,-28 9-1-16,-17 14-6 16,-21 6 2-16,-19 12 1 0,-22 11 1 15,-20 11 0-15,-229 66 2 16,-199 69 0-16,2 19 0 15,9 26 6-15,27 23-2 16,29 53-5-16,44-10 2 16,365-160-6-16,-9 27-36 15</inkml:trace>
  <inkml:trace contextRef="#ctx0" brushRef="#br0" timeOffset="170723.0468">2836 9687 10 0,'-29'-8'74'0,"-1"5"1"0,3-2-2 16,7-1-4-16,2-4-59 15,4 4-1-15,14 6 0 16,-9-12 1-16,9 12-2 0,21 5 0 15,4 6 0-15,10 6 0 16,5 9 0-16,14 7 0 16,5 11-2-16,10 6-4 15,4 8-1-15,5 0 0 16,5-1 0-16,-3-4-1 0,5-8 2 16,-4-13 3-16,2-14 0 15,-2-16 2-15,3-12 1 0,-4-25 1 16,4-16 1-1,5-21 0-15,3-18-2 0,6-20-1 16,9-17-1-16,3-14 0 16,12-14-1-16,6-7-1 15,9-5-1-15,0 4 0 0,3 4-2 16,-3 15 1-16,-2 12-2 16,-11 19-2-16,-15 17-4 15,-10 25-8-15,-23 19-5 0,-13 26-28 16,-20 25-39-16,-26 27-4 15,-25 27-7-15,-32 18-1 16</inkml:trace>
  <inkml:trace contextRef="#ctx0" brushRef="#br0" timeOffset="171143.5023">3652 9370 18 0,'-20'-23'96'0,"3"-2"-3"15,3-3-5-15,6 2-5 16,-5 1-3-16,32 7-78 16,-19 18-1-16,11 0-1 0,13 15 1 15,11 19-2-15,13 10 1 16,10 13-1-16,10 7 2 15,12 5 0-15,9 1 1 0,5-5-1 16,3-6-1-16,5-8 1 16,-8-14 0-16,1-8 0 15,-4-15 0-15,-5-11 1 16,-7-10 1-16,-4-16 0 0,-4-22 0 16,-3-22 1-16,4-26 0 15,1-27 0-15,4-31-1 0,11-23 1 16,10-19-3-16,15-13-1 15,9-2 0-15,19 8-3 16,5 21-7-16,3 16-29 16,5 40-48-16,-8 31-2 15,-20 28-6-15,-27 31-4 16</inkml:trace>
  <inkml:trace contextRef="#ctx0" brushRef="#br0" timeOffset="172439.8262">3528 5243 49 0,'23'4'87'16,"-11"-3"-2"-16,-1-2-3 15,-7-14-4-15,41-5-63 16,-61-3-3-16,37-4-2 0,10-3-2 15,10 0 0-15,7-2-2 16,11 3-4-16,6 2 1 16,6 9-2-16,4 7 0 15,6 4-1-15,4 6-1 0,4 2 0 16,5 5 2-16,3-3-1 16,2-1 1-16,6-10 1 15,1-13 1-15,2-12 0 16,2-17 0-16,-1-17 1 0,1-20 0 15,4-18 1-15,-5-14-1 16,4-10-1-16,0-13 0 16,5-4 0-16,-3-4-2 15,6 3-1-15,-3 13-3 16,-10 10-7-16,0 22-10 0,-18 18-37 16,-15 24-29-16,-20 28-3 15,-31 25-8-15,-27 20-3 16</inkml:trace>
  <inkml:trace contextRef="#ctx0" brushRef="#br0" timeOffset="172800.3683">4837 4428 10 0,'-18'6'97'0,"6"-9"-1"16,9-16-6-1,1-11-5-15,5-6-1 0,-20-3-81 16,34 5 0-16,21 10 0 0,13 10-2 16,11 11-1-16,10 12 0 15,14 21 1-15,10 12-1 16,10 11 0-16,5 9 1 16,4-3-1-16,1-1 1 0,-2-8 1 15,1-14 0 1,-7-15 0-16,-3-20 0 0,-6-23 0 15,-5-29 0-15,-1-30 0 16,3-30 1-16,7-35-1 0,11-38-2 16,14-33-4-16,9-32-4 15,17-19-11-15,15-10-32 16,1 5-35-16,5 17-4 16,-12 28-5-16,-18 31-3 15</inkml:trace>
  <inkml:trace contextRef="#ctx0" brushRef="#br0" timeOffset="174816.5012">13929 1531 28 0,'31'-5'78'0,"23"1"-7"16,-5 1-1-16,-18 3-6 15,-15 0-56-15,-16 0-3 16,0 14-6-16,8 0-2 16,8 6-2-16,4 1 3 0,2 3 1 15,2-3-1-15,3-1 2 16,-2-2 3-16,-4-2 3 16,4-11 5-16,-3-3 2 0,3-9 2 15,-9-4 1 1,6-8 2-16,10-10-2 0,3-7-2 15,7-8-3-15,7-9-2 16,6-5-3-16,6-6-2 16,7-4 0-16,4-1-1 0,3-2-2 15,2-2-7-15,0 8-6 16,0-5-9-16,-8 15-16 16,-5 6-42-16,-14 12-5 15,-18 17-6-15,-16 12-3 0</inkml:trace>
  <inkml:trace contextRef="#ctx0" brushRef="#br0" timeOffset="175071.4777">14408 1309 20 0,'-83'33'91'16,"13"-8"-3"-16,14-8-6 15,17-4-5-15,14-3-1 0,18 3-79 16,9-3 0-16,15 2 2 15,58 22 1-15,29 2 0 16,21-1 2-16,13 4-1 16,26 8 0-16,22 1 2 15,6-3-1-15,-8-20 0 0,12-19-1 16,14-17 0-16,-103-5-10 16,24-16-60-16,8-6-9 15,20-10-6-15,3-11-4 16,8-14-4-16</inkml:trace>
  <inkml:trace contextRef="#ctx0" brushRef="#br0" timeOffset="176734.2024">7843 13569 337 0,'-16'10'2'15,"-5"-4"1"-15,-5 0 1 16,-5-2 2-16,1-3 0 0,1-3 2 16,1-4 1-16,6-3 2 15,-5 2-2-15,11 4-2 16,3 0-1-16,13 3-3 0,-15 0 0 15,15 0-1-15,0 19-1 16,9 1-1-16,8 10 0 16,3 10 1-16,9 8 2 15,6 12 0-15,8 5 0 16,5 8-1-16,9-1 1 0,2 0 0 16,5-5 0-16,1-10-1 15,5-10 2-15,0-15 1 16,0-17 0-16,3-19 3 15,3-27 1-15,0-27-1 0,9-29 0 16,-2-29-2-16,7-28 1 16,5-28-2-16,5-22-2 15,8-18 0-15,4-6-3 16,4-1 0-16,3 6 0 0,0 13 0 16,-1 20 0-16,-7 24 0 15,-10 26 0-15,-12 29-3 16,-19 20-7-16,-17 34-26 0,-18 25-51 15,-35 28-1 1,-28 34-7-16,-38 24-5 0</inkml:trace>
  <inkml:trace contextRef="#ctx0" brushRef="#br0" timeOffset="177087.3379">8043 13412 26 0,'3'28'95'0,"11"-9"-4"16,-6-10-5-16,2-4-6 15,-10-5 0-15,41 1-81 0,-33 4 2 16,12 11-1-16,8 9 2 16,12 8-1-16,8 9 2 15,9 4 0-15,14 2 0 0,10-5 1 16,11-10-2-1,7-18 1-15,10-15-1 0,6-27 0 16,7-31 1-16,6-36 1 16,4-34-1-16,9-31 0 15,4-37 0-15,9-30-1 16,11-29 0-16,9-23-1 0,7-2-5 16,-2 7-8-16,5 20-46 15,-11 36-29-15,-18 37-3 0,-26 38-6 16,-36 35-7-16</inkml:trace>
  <inkml:trace contextRef="#ctx0" brushRef="#br0" timeOffset="182692.6589">13546 12432 54 0,'14'-31'63'0,"-3"9"-16"15,-4-6-16-15,-3 1-1 16,-1 1 0-16,-3 4-5 0,-6 0-3 16,-4 4-1-16,-6 0-4 15,-3 5-6-15,-5 1-1 16,-1 5-2-16,-9 5-3 15,-3 2-1-15,-12 4-1 0,-3 8 0 16,-13 7-1 0,-7 5 0-16,-14 8 0 0,-8 4 0 15,-7 7 1-15,-8 6-1 0,-7 7 0 16,-3 4 0-16,-8 3-1 16,-3 6 1-16,-6 6-1 15,0 7 0-15,-7 8-1 16,-8 9 0-16,-5 8 0 15,-4 15 1-15,-6 10 0 0,-1 17 0 16,-6 5-1-16,1 19 1 16,-1 7 0-16,5 8 0 15,2 8 0-15,10 1-1 0,9-1 0 16,7-1-1-16,14 3 1 16,9-8 0-16,12-3 0 15,11-3 0-15,14-2 1 0,3-3-1 16,15 1 2-1,7-3 0-15,13-5 1 0,25-88-2 16,0 12 0-16,5-2 1 16,3 9 1-16,3-3-2 15,5 12-1-15,0-8-2 16,9 4 1-16,4-4 1 0,2 3 0 16,7-6 0-16,5 1-1 15,4-7 2-15,5-2-1 16,10-11 2-16,4 3-1 15,10-14 0-15,5-7 0 16,13-19-2-16,10-13 2 0,10-12-1 16,7-16 0-1,10-7 0-15,7-18-1 0,11-13 2 16,7-12 0-16,8-15 1 16,5-12-1-16,100-64 1 15,62-56 0-15,-6-24-1 0,-23-10 1 16,-32-3-2-16,-31-2 1 15,-30 5-1-15,-34 17 1 16,-34 13 0-16,-7 4 1 16,-9-4 0-16,-11-5 0 15,2-5 2-15,-7 2-2 16,-5-8-1-16,-4 1 2 0,0 0-2 16,-3 0-1-16,-8 1-1 15,-3 7 1-15,-15 8-1 16,-9 6 1-16,-10 11 2 0,-14 7-2 15,-8 6 0-15,-13 11 2 16,-13 6 0-16,-9 8 0 16,-9 9 0-16,-10 7-1 15,-4 9 0-15,-9 5 0 0,-8 13 0 16,-4 9 0-16,-10 8 0 16,-4 9-1-16,-10 11 0 0,-5 8 0 15,-10 11-1-15,-5 10 1 16,-9 14-1-16,-11 13 1 15,-7 7-1-15,-9 18 0 16,-9 16 0-16,-12 13 1 0,-5 16-1 16,-7 14 1-16,-3 11-1 15,-5 14 1-15,0 12-1 16,-4 15 0-16,2 13 0 16,0 16 1-16,-4 9-1 15,1 17 1-15,-3 13 0 0,2 3 0 16,4 7 1-16,3 0 0 15,4 2-1-15,8-4 1 16,16 0 0-16,8-5-2 0,17 0 0 16,13-1 1-16,14 1-2 15,10-2 0-15,16 4 1 16,11 2-1-16,11-6-1 16,14 6 3-16,9-8 0 15,23-102-1-15,3 11 2 0,4-3-1 16,5 8 1-16,5-1 1 15,6 6-1-15,10-1-1 16,4 9-1-16,9-7 1 16,6 9 0-16,8-6 1 15,7 8-2-15,7-11-2 0,5 3 2 16,10-5 0-16,5 0-1 16,10-7-2-16,9-10 1 15,3-6 3-15,9-13 1 16,7-16 1-16,7-7 1 15,6-16 1-15,9-10 3 0,1-15 1 16,6-9 0-16,6-11-4 16,9-18-1-16,4-17 2 15,11-17-3-15,3-10-1 16,5-15-2-16,5-17 0 16,4-9-3-16,95-88 1 15,90-62 1-15,-27-22 0 0,-25-4 0 16,-32-9 0-16,-38 18-1 15,-40 10 3-15,-37 20 1 16,-39 21 0-16,-15-4-1 16,-10-3 1-16,-11-9 1 15,-11-2 0-15,-9 2 0 0,-14 4 0 16,-15 7-2-16,-12 12 0 16,-20 13 0-16,-13 10 0 15,-14 14 0-15,-20 10 1 16,-13 14 0-16,-11 6-1 0,-9 10 1 15,-7 6 1-15,-6 4-1 16,-7 5 0-16,-6 6-1 16,-7 9 0-16,-8 4 0 0,-15 11-1 15,-13 7 1-15,-11 10 0 16,-13 12-1-16,-13 9 1 16,-11 15-1-16,-10 8 1 0,-9 14 0 15,1 11 0-15,-4 8-1 16,1 15 1-16,-2 14 0 15,6 11 0-15,-1 15 0 0,-2 14-1 16,2 18 0 0,-9 17 0-16,-1 16 1 0,-3 16-1 15,2 16 1-15,-2 12-1 16,4 12 0-16,11 11 1 16,6 9 0-16,14 7 1 0,9 7 0 15,14 8-1-15,13 6 1 16,13 0-1-16,10 6 0 15,9 1-1-15,10 3-1 16,12 0 1-16,13 1 0 0,9-3-2 16,10 3 1-16,18-1 3 15,17-122-2-15,8 15 2 16,2-3 0-16,11 11-2 16,6-8 0-16,7 10 3 15,9 0-1-15,8 5-1 0,9-2 0 16,6 4-1-16,4-7-2 15,9 7 4-15,7-14-2 16,12 2 1-16,3-16-5 16,16 7 2-16,8-15 4 15,7-16-2-15,9-11 4 16,4-21-1-16,14-8 1 0,5-11 1 16,10-19 4-16,1-11-1 15,31-16-3-15,-16-21 1 16,13-13-2-16,9-26-2 15,5-13 1-15,3-11-2 16,3-15-3-16,-54 22 1 16,263-194-1-16,-20-20 0 0,-40-14 1 15,-34-14 1-15,-82-6-3 16,-7 16 2-16,-46 27 3 16,-62 58-2-16,-18 7 2 15,-19 0-1-15,-18-1 1 16,-13 5 0-16,-18 0 0 0,-15 3 0 15,-14 1 0-15,-14 4-1 0,-11 3 0 16,-13 7 1 0,-13 2-1-16,-12 8 2 15,-10 8-1-15,-10 10-1 0,-16 6 1 16,-14 13 0-16,-14 10 1 16,-19 13-2-16,-21 16 0 15,-16 12-1-15,-19 14 1 0,-16 15-1 16,-15 17 1-16,-10 17 0 15,-8 18-1-15,-9 20 1 0,1 21-1 16,-9 27 0-16,-1 32 0 16,-10 26-1-16,2 34-2 15,-8 26-3-15,-3 25 0 16,10 19-4-16,11 20-11 16,19 18-47-16,27-3-15 0,33 2-6 15,31-13-3-15,34-12 0 16</inkml:trace>
  <inkml:trace contextRef="#ctx0" brushRef="#br0" timeOffset="183587.2549">11812 16419 26 0,'-26'0'84'0,"4"0"-2"15,3-3-2-15,7-2-39 16,0 0-11-16,12 5-10 0,0 0-5 15,0 0-7-15,5 5-5 16,6 4-1-16,10 5-1 16,8 4 1-16,9 4 0 15,12 3 0-15,11 4 0 16,16 3 0-16,15 2-1 0,10 4 1 16,12 0 0-1,11 4-1-15,11-2 1 0,5 1 0 16,11-2 1-16,-2 2 0 15,2-2 1-15,6 1-1 0,-3-4 2 16,7-4 1-16,-4-3-1 16,4-2 1-16,0-1 1 15,-1-1-1-15,0-3-1 16,0-2 0-16,-5-1 0 0,-7 2-1 16,-9 3-1-16,-6-1 0 15,-73-13-3-15,3 0-1 16,-3 1 1-16,4 1-1 15,-3-3 1-15,0 3-2 0,-6-3 1 16,4 0 0-16,-6-2 2 16,0 0 0-16,-7 1 0 15,1-1-2-15,-8-1 0 16,2-2 0-16,-7 0-4 0,-1 0-3 16,-2-1-7-1,-8 0-11-15,-4-3-36 0,-5 2-21 16,-6-1-8-16,-9-1-4 0,0 0 4 15</inkml:trace>
  <inkml:trace contextRef="#ctx0" brushRef="#br0" timeOffset="183945.1483">15795 16847 57 0,'-15'-19'89'0,"2"8"-6"0,1-2-5 16,5 4-1-16,7 9-68 16,0-9-1-16,8 14-4 15,8 9-2-15,10 5-1 16,4 8-1-16,10 5 1 0,6 7 0 16,2 4 1-16,5 9 0 15,-3-2 2-15,-3 2 0 16,-9 1 2-16,-21-28 0 15,-3 5 1-15,-7 1 1 16,-7 4 0-16,-5 4-1 0,-13 3 0 16,-15 4-2-16,-11 6-1 15,-15 3-4-15,-9 6-5 16,-16 9-10-16,-11 2-10 16,-10 9-25-16,-13-2-33 0,0 0-4 15,-7-1-7-15,-5-10 1 16</inkml:trace>
  <inkml:trace contextRef="#ctx0" brushRef="#br0" timeOffset="185577.0871">17155 15828 50 0,'1'-13'70'0,"2"2"-1"16,-3-6-26-16,1 5-17 0,2 1-1 15,-3 11-4-15,5-14-1 16,-5 14-2-16,0 0 0 16,0 0-1-16,0 0-3 0,4-9-3 15,-4 9-4-15,0 0-1 16,0 0-2-16,2 13-2 16,-1 1-1-16,0 7 0 15,-1 6 0-15,1 11-1 0,-1 8 3 16,-1 9-2-16,-1 7 1 15,-2 8-1-15,-2 5 1 16,-2 6-2-16,2 1 1 16,-2 4 0-16,0 1-2 0,-2 1 2 15,2-2 0-15,-2-1-1 16,2-2 0-16,-2-10-7 16,8-4-17-16,-2-3-41 15,3-15-12-15,1-16-9 16,0-17-5-16,0-18 5 0</inkml:trace>
  <inkml:trace contextRef="#ctx0" brushRef="#br0" timeOffset="186109.305">16658 16031 37 0,'-22'-26'81'16,"3"-2"-1"-16,-2-6-2 15,8 5-36-15,-1-13-15 16,9 1-7-16,5-4-8 16,4-2-2-16,13-1-4 0,8-2-1 15,8 0-2-15,9 2 1 16,6 2-2-16,5 4 0 16,6 2 0-16,7 4 0 15,6 2-1-15,5 8 0 0,3 6 0 16,1 8 0-16,0 8 0 15,-1 4-1-15,-5 11 0 16,-10 10 0-16,-8 8 0 16,-13 7 0-16,-14 6-1 0,-13 5 1 15,-14 2 0-15,-8 7 0 16,-18 1 0-16,-7 1 0 16,-11 0-1-16,-6 0-1 15,-2-2-1-15,-2-8-3 0,0 2-8 16,5-9-12-16,1-5-25 15,8 0-27-15,1-9-6 16,8-6-4-16</inkml:trace>
  <inkml:trace contextRef="#ctx0" brushRef="#br0" timeOffset="186691.4499">17357 16076 35 0,'33'-8'78'15,"0"-2"-3"-15,-2 0-3 0,0 21-21 16,2-14-36-16,-1-1-8 16,5 6-2-16,-6 14-3 15,0 4 0-15,-2 12 0 16,-7 2-1-16,-4 9 1 16,-5-2 0-16,-6 5 0 0,-7-7-1 15,0-1 1-15,-8-6 2 16,-4-8 0-16,2-5 1 15,0-7 2-15,0-5-1 0,10-7 1 16,-9-10-2-16,9-10-1 16,6-7-1-16,11-9-1 15,8-5-1-15,11-7-1 16,10-2-2-16,8-3 1 0,8 4-2 16,6 7 0-16,0 6-2 15,-2 9 0-15,-3 6-3 16,-7 6-1-16,-10 10-1 15,-8 5 0-15,-12 6 1 0,-8 6 1 16,-14 6 1-16,-4 7 1 16,-10 2 3-16,-7 7 3 15,1-1 1-15,-3 4 1 16,5-1 0-16,1 2 2 16,9-6-3-16,6-1 1 0,13-4 0 15,12-5-1-15,4-10 1 16,9-7-1-16,2-5 2 15,2-14 0-15,-8-8 3 0,1-8 1 16,-18-7 1-16,-12-5-1 16,-10-2 1-16,-18 1-2 15,-11 5 0-15,-13 4-3 16,-5 7-5-16,-8 6-7 0,2 13-11 16,-1 5-25-16,-1 9-31 15,10 9-3-15,8 0-8 16</inkml:trace>
  <inkml:trace contextRef="#ctx0" brushRef="#br0" timeOffset="187908.5079">18537 15967 78 0,'55'-13'81'16,"-10"0"-3"-16,-3 5-5 0,-6 8-49 15,-6 4-9-15,0 14-7 0,-10 6-3 16,-2 9-2-16,-6 6-1 15,-3 3 1-15,-6 3-1 16,-3-2-1-16,-4-2 1 0,-6-6 1 16,0-6-2-16,-5-8 3 15,6-8 0-15,-3-6 1 16,2-5-1-16,10-2 1 16,-11-12-1-16,11-7 0 15,2-6 0-15,7-5-3 0,7-2-1 16,6-1 0-16,1 0-1 15,5 7 0-15,3 3 0 16,1 11 0-16,1 7-1 16,-4 7 3-16,-1 16-1 0,-7 9 0 15,-6 8-1-15,-7 5 0 16,-8 5 0-16,0-1 0 16,-8-1 1-16,-1-7-1 15,1-8 0-15,-1-5 2 16,4-14 0-16,5-9 0 0,0-9 1 15,12-12 0-15,0-10 0 16,7-8-1-16,5-8-1 16,4-4 0-16,5-1-1 0,2 0 1 15,0 6-1-15,4 6 0 16,-3 6 0-16,0 13 0 16,-2 7 1-16,-5 9-1 15,-3 5 0-15,-5 9 0 0,-7 9 0 16,-4 3 1-16,-6 7-1 15,-4 1 1-15,0 3 0 16,0 1 0-16,-3 2 0 0,1-3 0 16,2 0 0-16,0-1-1 15,9-2 1-15,6-2-1 16,3-3 1-16,8-8 1 0,6-6-1 16,4-9 2-16,7-6-1 15,2-15 0-15,3-9 0 16,0-8 0-16,-1-5-1 15,-7 0 0-15,-5-1-1 16,-7 10 1-16,-4 3-2 0,-10 10 0 16,-3 8-1-16,-11 12 1 15,1 6 1-15,-4 14 0 16,-6 9 0-16,-1 7-1 16,1 9 2-16,0 4 0 0,4 2 0 15,5-4 0-15,5-3-1 16,12-9 1-16,7-11-1 15,11-11 2-15,6-13-1 16,10-16 1-16,4-13 0 0,5-8 0 16,0-12 0-16,4-7-1 15,0-5 0-15,-1 1 0 16,-3 4 1-16,-3 7-1 0,-2 6 0 16,-3 8-1-1,-2 13 2-15,-7 11-1 0,-3 11-1 16,-7 10 1-16,-5 11-1 15,-10 10 1-15,-13 7 1 16,-8 7-1-16,-12 3 0 0,-6 1 0 16,-7-3 1-16,1-6-1 15,-1-7 1-15,5-8-1 16,7-9 1-16,16-16-1 0,0 0 1 16,24-7-3-16,9-12-2 15,12-5-2-15,13-5-1 16,12-7 0-16,7-6-1 0,9-5 2 15,-1 0 1-15,0-4 5 16,1-1 4-16,-11 1 3 16,-9 4 2-16,-12 4 2 0,-9 7-2 15,-19 6-2-15,-10 12-1 16,-16 18-4 0,-22-2 0-16,-14 17-2 0,-10 10-2 15,-4 8 0-15,-1 4 1 16,5 4 1-16,11 0 0 15,17-1 1-15,18-4 0 0,25-3 1 16,20-4-1-16,22-5-4 16,9-5-8-16,12-5-15 15,-2-3-33-15,-1-11-20 0,-1-13-8 16,-14-16-4-16</inkml:trace>
  <inkml:trace contextRef="#ctx0" brushRef="#br0" timeOffset="188113.3503">20654 15231 0 0,'-82'-16'99'16,"20"-6"0"-1,20-5-8-15,16-3-4 0,24-2-3 16,12-25-61-16,13 32-38 0,20 26-35 15,-5 23-35-15,-13 13-4 16,-18 10-7-16,-22 4-3 16</inkml:trace>
  <inkml:trace contextRef="#ctx0" brushRef="#br0" timeOffset="188479.7292">17567 17167 11 0,'-24'60'88'0,"19"-18"1"0,21-15-6 16,24-15-5-16,27-12-1 15,25-16-75-15,19-4-1 16,36-5 1-16,25-7-1 15,34-8 0-15,23-3-1 0,28-6 0 16,15 0 1-16,61-1 0 16,-32 1 0-16,9 4 3 15,-1 4-2-15,-8 5 2 0,-12 8-1 16,-21 5 1-16,-13 4-1 16,-67 5 0-16,17 4-1 15,-27 5-4-15,-25-1-6 16,-25 5-30-16,-27 1-45 0,-24-3-4 15,-24-4-5-15,-18-8-5 16</inkml:trace>
  <inkml:trace contextRef="#ctx0" brushRef="#br0" timeOffset="189065.31">23233 16243 10 0,'-24'0'79'0,"-6"0"3"16,2-3-5-16,1-6-5 0,6-4-53 15,11 7-4-15,10 6-2 16,0 0-2-16,10-8-1 15,14 3 0-15,11-3-1 16,14-4 1-16,18-2 0 16,11-3-3-16,15-2-2 0,13-3-1 15,5 2-2-15,4 2 0 16,-2 3 0-16,-6 0-1 16,-8 4-1-16,-18 1-2 15,-11 4-2-15,-20 0-2 0,-12 1-7 16,-17-5-4-16,-13 0-2 15,-8-2-3-15,-6-3 3 16,-7-6 3-16,-7-4 4 16,0-2 5-16,-3-3 8 0,-2 1 8 15,0-1 5-15,4 4 0 16,2 4 0-16,2 6-1 16,4 7-3-16,13 9-2 15,-1 6-2-15,15 13-3 0,15 10-2 16,15 10-2-16,12 7 1 15,13 9 2-15,3 8-2 16,0 5 1-16,-6-1-1 0,-10 2 0 16,-17 0 1-16,-26 1 0 15,-25-3 0-15,-27-2-1 16,-24-4 0-16,-21-8-10 16,-11-11-57-16,-10 7-13 0,-10-12-6 15,4-11-1 1</inkml:trace>
  <inkml:trace contextRef="#ctx0" brushRef="#br0" timeOffset="189610.4408">25453 15470 23 0,'0'-14'88'15,"3"1"-2"-15,-3 1-5 0,0-1-7 16,0 3-49-16,0 10-7 16,1 15-8-16,1 14-5 15,1 17-3-15,2 17-1 16,-1 21 0-16,-1 15 2 16,-3 15-1-16,0 14-1 15,0 5-1-15,-1-5-3 0,-1-3-8 16,-5-15-11-16,0-13-27 15,6-15-31-15,-14-21-6 16,-2-28-5-16</inkml:trace>
  <inkml:trace contextRef="#ctx0" brushRef="#br0" timeOffset="189901.3608">25293 15626 89 0,'22'-52'92'0,"13"4"-4"16,16 5-6-16,7 6-1 16,18 10-75-16,12 19-2 15,14 22 0-15,0 25-2 16,-2 23-1-16,-9 19-1 16,-15 19 0-16,-19 9-1 0,-23 8 1 15,-16-1-1-15,-18-8 1 16,-17-7 0-16,-20-17 1 0,-15-12 0 15,-14-14-1-15,-11-13-2 16,-7-11-4-16,-14-8-7 16,0-7-21-16,5-6-47 15,-11-9-3-15,10-6-8 16,7-23-3-16</inkml:trace>
  <inkml:trace contextRef="#ctx0" brushRef="#br0" timeOffset="190298.3279">26355 16237 59 0,'50'20'71'0,"-7"-2"-1"16,-4-6 1-16,-7-4-55 15,11-1-1-15,0-3-2 0,6-4 0 16,-1-5 0-16,7-10 1 15,-6-5 0-15,-6-8 0 16,-4-4-3-16,-8-6 0 16,-10 0-1-16,-14-3-2 15,-7 3-2-15,-18 4-2 0,-11 6-3 16,-10 9-1-16,-10 15-1 16,-6 7 0-16,-1 24 0 15,-3 14-1-15,2 11 1 0,6 11 0 16,11 7 0-16,11 2 1 15,19 1 0 1,14-3 1-16,27-6-1 0,24-9 0 16,26-6 0-16,20-11-3 0,20-9-8 15,11-17-13-15,12-11-25 16,8-13-31-16,-7-26-6 16,0-25-6-16</inkml:trace>
  <inkml:trace contextRef="#ctx0" brushRef="#br0" timeOffset="190694.2582">28227 15513 34 0,'-25'-54'86'0,"-4"11"-2"15,-5 13-5-15,-4 23-29 0,1 1-21 16,-2 15-5-16,-3 22-10 16,-7 19-6-16,-3 21-2 0,-2 18 0 15,-1 15-1-15,1 15 1 16,7 4-2-16,9 7-1 15,15-6-1-15,9-4-1 16,14-13 0-16,9-13-2 16,15-15-1-16,9-14 1 0,10-19-3 15,5-19 0-15,7-18 0 16,4-17-2-16,5-23-2 16,-1-15 1-16,1-14-2 15,-4-6 2-15,-4-3 1 0,-6 1 3 16,-8 7 2-16,-7 11 5 15,-10 9 0-15,-6 16 2 16,-4 13 2-16,-1 10-1 16,-5 8 0-16,-4 16-2 0,-5 13-2 15,0 11-2-15,-10 8-4 16,-8 6-10-16,-4 5-33 16,-12-4-32-1,2-13-7-15,-4-15-4 0,4-20-4 16</inkml:trace>
  <inkml:trace contextRef="#ctx0" brushRef="#br0" timeOffset="190859.2631">28246 15830 87 0,'16'-35'92'16,"2"10"-7"-16,6 6-10 15,9 6-13-15,4 13-114 16,4 17-26-16,0 14-6 15,-3 6-8-15,-2 5 1 0</inkml:trace>
  <inkml:trace contextRef="#ctx0" brushRef="#br0" timeOffset="191637.1483">28752 16138 13 0,'15'24'79'0,"1"0"1"16,-8 3-4-16,-2 1-4 15,-3 8-56-15,-3 10-9 16,0 6-1-16,-3 3-1 15,-4 2-2-15,-4-6 0 0,2-6 2 16,-1-6 5-16,3-14 1 16,2-10-1-16,5-15 0 15,15-4 0-15,9-16 0 16,12-11-1-16,12-9-4 0,12-12-6 16,11-9 0-16,8-5-2 15,3 0 0-15,1-1 0 16,-8 6 0-16,-5 7 0 15,-13 13 1-15,-10 7 1 0,-13 16-1 16,-10 9 0-16,-11 9 1 16,-8 12-1-16,-5 7 1 15,-1 5 0-15,-3 3 1 16,0 0 0-16,4 1 0 16,0-2 1-16,6-5 1 0,12-3-1 15,10-6 0-15,9-4 0 16,7-5 1-16,6-3-1 15,-1-8 1-15,2-6 0 0,-5-5-1 16,-8-4 0-16,-11-3 0 16,-13 1-1-16,-14 0 1 15,-9 4-1-15,-15 8-1 16,-9 10 0-16,-8 6 1 16,-8 15 0-16,1 9 0 0,4 7-1 15,6 8 0-15,8 3 0 16,9 4 1-16,11-1-1 15,10-5 0-15,13-5 1 16,13-4 0-16,6-6 0 0,10-8 0 16,9-7 1-16,7-12 0 15,7-8 0-15,10-16 0 0,9-9 0 16,3-11-1-16,7-8 0 16,0-2-2-16,-1-2 1 15,-5 3 0-15,-7 7-1 0,-12 10 0 16,-8 8 0-16,-12 12 0 15,-15 11 0-15,-14 5 2 16,-7 13 0-16,-12 7 0 16,-3 6 0-16,-14 4 0 15,-7 5 0-15,3-1 1 0,4 1 1 16,6-5 0-16,10-1 1 16,10-6 2-16,24-3-1 15,22-10 1-15,23 0 0 0,14-7-2 16,15-2 0-1,21-1-5-15,2-12-8 0,10 1-7 16,-16-1-14-16,-24 1-52 16,-6-3-4-16,-31 0-4 0,-31 0-5 15</inkml:trace>
  <inkml:trace contextRef="#ctx0" brushRef="#br0" timeOffset="192036.5189">26361 17138 5 0,'-158'49'88'16,"27"-6"1"-16,-5 0-5 15,28-5-6-15,2 0-1 16,19-12-77-16,3 1 4 0,23-12 0 15,39 0 3-15,-42-6 0 16,56-18-1-16,22-15 1 16,94-1 1-16,54-4-1 15,47 0-2-15,37 0-1 0,61 6-2 16,-15 8 0-16,25 2-1 16,20 3-1-16,16 0 0 15,47 5 1-15,-35 0-1 0,-4 2 0 16,-47 3 0-16,25 1 0 15,-23 0 0-15,-31 7 1 16,-34 0 0-16,-78 4-1 16,-9-4-2-16,-40-2-5 15,-55-6-17-15,-69 0-61 0,-34-13-3 16,-67-11-6-16,-54-7-6 16</inkml:trace>
  <inkml:trace contextRef="#ctx0" brushRef="#br0" timeOffset="192270.8437">28182 17197 82 0,'-140'28'93'0,"20"1"-5"0,21-5-5 15,-90 28 0-15,57-12-74 16,58-20-1-16,60-14-1 16,63-12-3-16,74-15-1 15,61 6-1-15,30 1-1 16,33 1-1-16,15 1-1 0,21-1 0 15,4-2-3 1,5-2-6-16,-6-11-8 0,-3-5-27 16,-6-7-38-16,-24-13-5 15,-13-11-5-15,-28-8-5 0</inkml:trace>
  <inkml:trace contextRef="#ctx0" brushRef="#br0" timeOffset="192720.6005">28535 14679 5 0,'-22'-36'90'0,"16"-2"2"16,11 6-6-16,13 1-5 0,13 8 0 16,4 14-75-16,5 12 0 15,1 24-1-15,1 12-1 16,-5 15 0-16,-4 8-2 16,0 4 0-16,-1 2-1 15,3-5 0-15,7-5 0 16,7-13 0-16,9-14-1 15,13-17 2-15,15-14-1 0,10-21 2 16,14-19 0-16,10-20 0 16,6-17-1-16,9-13 1 15,10-6-1-15,-2-1 1 0,-2 3-1 16,-5 6-2-16,-5 11 0 16,-13 14-3-16,-16 13-6 15,-19 21-18-15,-27 12-55 16,-22 6-5-16,-25 6-6 0,-26 0-5 15,-35 3 5-15</inkml:trace>
  <inkml:trace contextRef="#ctx0" brushRef="#br0" timeOffset="193023.7698">29229 14526 3 0,'-54'47'89'15,"19"-5"1"-15,17-10-5 16,16-2-4-16,9-9-1 15,13 9-76-15,19 8-1 16,11 11 0-16,8 7 1 16,8 7 0-16,13-1-1 15,7 3-1-15,6-10 1 0,12-9 0 16,7-14 1-16,10-15 1 16,9-21-1-16,16-24 1 15,10-22 0-15,10-22 0 0,13-23-1 16,5-19-1-16,4-9-1 15,-1-9-2-15,-2 2-2 16,-9 3-3-16,-19 17-10 0,-31 13-30 16,-32 20-41-16,-28 16-3 15,-50 9-6-15,-38 11-5 16</inkml:trace>
  <inkml:trace contextRef="#ctx0" brushRef="#br0" timeOffset="220695.5932">12321 9851 1 0,'0'0'44'16,"0"0"-1"-16,0-9-42 15,2-2 1-15,3 0 1 0,-2 1 7 16,1-1 4-16,-2-1 5 16,-2 1 3-16,3 0 2 15,-2 1 1-15,2-6 2 16,1 3-1-16,2-1-4 0,0-1-5 16,7-1-4-16,1-1 1 15,2 0-2-15,2 3-1 16,-1 3 0-16,1 0 1 15,-3 4-1-15,0-2-1 0,0 4 0 16,-1 2-1-16,-3 1-2 16,0 1 1-16,1 2-1 15,-2-1-1-15,2 0 0 16,-4 2 0-16,3 3-1 16,-11-5 0-16,13 18-1 0,-8-6-1 15,0 6 1-15,-2 4-1 16,1 5-1-16,-2 5 0 15,-2 4-1-15,0 6-1 0,0 4 0 16,0 7 0-16,0 4 0 16,0 4 0-16,-1 4-1 15,-3 5 2-15,-1 4-1 16,-2 2 1-16,-2 3 0 16,1-1 0-16,-4 2 0 0,5-4 0 15,-3-2 0-15,4-2-1 16,-1-4 0-16,1-6 1 15,3-6 0-15,0-2 1 0,0-6-1 16,1-3 1-16,-1-8-1 16,1-3 0-16,1-7 1 15,1-4-3-15,-1-4-2 0,1-5-1 16,0-14-3-16,0 14-15 16,0-14-61-16,-6 3-4 15,-4-12-3-15,-2-9-6 0,-8-5-3 16</inkml:trace>
  <inkml:trace contextRef="#ctx0" brushRef="#br0" timeOffset="221081.6196">12170 10991 3 0,'-3'-10'88'0,"3"10"0"15,-2-13-3-15,2 13-8 16,0-16 1-16,0 16-76 15,0 0 0-15,10 9 1 16,4 15 0-16,-2 12-1 16,3 10 0-16,1 8 1 0,4 10 0 15,-4 2 0-15,0 4 0 16,-1-4-1-16,-3-6 0 16,-1-6 0-16,2-12 0 15,-2-10 0-15,-2-11 1 0,8-14 2 16,2-12 0-16,7-17-1 15,7-15 1-15,9-13 1 0,1-11-1 16,10-8 1 0,0-9-3-16,5 0-1 0,0-2-1 15,0 6 0-15,0 4-1 16,0 8 0-16,1 7-3 0,-8 1-2 16,6 12-7-16,-10 1-15 15,-6 8-58-15,7 6-2 16,-9 4-6-16,-9 4-5 15</inkml:trace>
  <inkml:trace contextRef="#ctx0" brushRef="#br0" timeOffset="223214.0163">14108 8066 24 0,'-12'0'84'0,"3"-6"-1"16,1-5-4-16,8 11-6 16,-9-11-51-16,9-6-4 15,0 0-8-15,3-2-4 0,3-1-2 16,2-3 0-16,3-6 0 16,0-1-1-16,3-6 2 15,-3-3 0-15,0-6 0 16,3-7 0-16,-5-5 1 15,1-7 0-15,1-5 0 16,-3-7-1-16,0-5 0 0,4-4-1 16,-1-8 0-16,-1 0 0 15,4 1 0-15,1 0 0 16,1-1 0-16,-4 4 0 0,2 3 0 16,0 2 0-16,-2 4-1 15,1 2 0-15,0 1-2 16,1 1 1-16,-1 2-1 15,2 2 0-15,2 1 1 0,-2 2-2 16,-1 3 0-16,0 1 0 16,-3 2 0-16,-2 4 0 15,-1 1 0-15,-1 3 0 0,-2 4 0 16,-1 3 0-16,-1 5 0 16,-1 2-2-16,5 7 4 15,-2 5-4-15,-2 3 0 16,0 7 0-16,0 1 0 0,0 6 1 15,-2 2-1-15,-1 10 0 16,0-11-1-16,0 11 2 16,-12-9-1-16,-1 8 1 0,1 1 0 15,-5 0-1-15,-2 5 0 16,-5 3 1-16,0 4-1 16,-2 2 2-16,-1 5 1 0,-5 4 0 15,3 6 0 1,-4 3 1-16,-4 7 0 15,1 3 0-15,-4 8 1 0,0 3-2 16,-3 7 0-16,5 3-1 16,-6 1 0-16,2 4 1 15,0 1-2-15,0-1 1 0,1 3 0 16,-3-2-1-16,5-2-2 16,0-6-2-16,4-3-4 15,0-9-9-15,10-6-17 0,8-11-49 16,2-17-3-16,4-15-6 15,8-22-3-15</inkml:trace>
  <inkml:trace contextRef="#ctx0" brushRef="#br0" timeOffset="223525.4313">14372 5349 57 0,'43'-23'86'0,"-6"2"-2"16,-3 2-4-16,-9 0-1 0,-3 9-66 16,1 1-2-16,0 8-1 15,2 6-1-15,2 7-4 0,0 6 0 16,4 11-1-16,3 5 0 16,1 5-1-16,1 4 0 15,4 3 0-15,0 2 1 16,-1 1 0-16,-1-1-3 15,-1 1 0-15,-4-3-2 0,-3 1-5 16,-8-4-11-16,-3-3-42 16,-4 8-24-16,-10-1-4 15,-4-7-6-15,-3-8-3 0</inkml:trace>
  <inkml:trace contextRef="#ctx0" brushRef="#br0" timeOffset="225280.3419">13890 9622 7 0,'9'-30'37'0,"0"6"5"0,-1 7 5 16,-1 3-3-16,-3 5 0 16,-4 9-9-16,0 0-8 15,0 0-10-15,13-2-7 16,-9 8-6-16,6 8-2 0,-4 8 1 16,5 5 3-16,-4 13 0 15,0 10 1-15,-3 8 1 16,-1 14 0-16,-5 9 1 15,-8 8 0-15,-1 5 0 0,-2 6 0 16,-1 1-2-16,0 0 0 16,4 1 0-16,-1-4-2 0,-1-1 0 15,4 0 1-15,-3-4-2 16,3-3 1-16,-4 1-1 16,2-3-1-16,-4-4 1 15,-1-6-1-15,1-5 1 16,4-6-2-16,-3-9-1 0,4-7 0 15,0-7 0-15,5-10-1 16,0-6-2-16,-3-9-3 16,5-1-9-16,-3-8-28 0,-5-4-39 15,1-6-2-15,-7-6-6 16,-4-10-4-16</inkml:trace>
  <inkml:trace contextRef="#ctx0" brushRef="#br0" timeOffset="225610.1849">13602 11311 1 0,'11'-8'78'0,"-1"-2"3"16,5 3-1-16,-4 1-4 16,-4 28-27-16,-7-22-34 0,17 27 1 15,-7 6-3-15,-3 10-2 16,2 12-2-16,-2 8-3 15,2 8-1-15,3 3-1 16,4-3-1-16,2-5-1 16,4-10 0-16,5-8 1 0,7-20 1 15,8-14 1-15,3-18 1 16,10-24 0-16,7-22 0 16,6-20 0-16,6-22-2 15,6-19-1-15,6-10-3 0,-4-6-7 16,4 5-7-16,-12 6-32 15,-6 17-41-15,-8 14-1 16,-17 14-7-16,-19 20-6 0</inkml:trace>
  <inkml:trace contextRef="#ctx0" brushRef="#br0" timeOffset="244143.043">14819 7948 12 0,'1'-17'75'16,"-1"-8"3"-16,-3-7-2 0,-4-6-4 16,-3-2-56-16,-3 2-1 15,0-1-1-15,-8 0-2 16,-3 4-3-16,-8-2 0 15,-6 0-3-15,-4-1 0 0,-9 2-2 16,-5-2 0-16,-7 3-1 16,-6-3 0-16,-9 3 0 15,-6-1 0-15,-6 0 0 16,-7 3 0-16,-9 0 1 0,-8 1-1 16,-7 4 0-16,-6 4 0 15,-4 2-1-15,-11 5 0 16,-3 6-1-16,-4 2 0 15,-5 3 0-15,-2 2-1 16,-1 1 1-16,0 3-1 0,-5 0 1 16,4-1-1-16,1 1 0 15,0 4 0-15,5 2 0 16,-3 5 0-16,6 3 0 0,8 6 0 16,4 4 0-16,8 6 0 15,3 7 0-15,8 4-1 16,4 7 1-16,9 6 0 0,6 4-1 15,6 4 0-15,4 3 0 16,9 4 0-16,6 2 1 16,6 4-1-16,8 1 1 15,7 2 0-15,4 4 1 0,12 2 0 16,4 1-1-16,9 3 1 16,8 0 0-16,11 4 0 15,6-2 0-15,15 0 0 16,10-1-1-16,13-2 1 15,11-1-1-15,12-4 0 0,9-2 0 16,14-2 0-16,7-4-1 16,12-5 1-16,9-4-1 15,11-3 1-15,9-4 0 0,10-5 1 16,6-5-1-16,15-6 0 16,2-1 1-16,12-6-1 15,2 1 1-15,8-7-1 16,2-3 0-16,10-3 0 0,7-5 0 15,-2-7 0-15,4-4 0 16,3-7 1-16,2-9 0 16,-4-10 1-16,4-7 0 15,-10-7 0-15,-1-7 0 0,-2-6 0 16,-5-6 0-16,-8-4 0 16,-6 0-1-16,-6-4 1 15,-15-1-1-15,-10-3 2 16,-15 1-1-16,-11-5 1 0,-10-1 1 15,-16 1-1-15,-10-2 0 16,-15-4-1-16,-7-2 0 16,-12-5-1-16,-8-1 0 0,-10-3-1 15,-8-1-1-15,-11-2 0 16,-9-2 0-16,-9 3 0 16,-6 0 0-16,-14-1-1 15,-9 1 1-15,-11 1 1 0,-11 0-1 16,-6 1 1-16,-9-1 1 15,-6 3 0-15,-12 0-1 16,-4 4 0-16,-8 3 1 16,-8 4-1-16,-12 6-1 0,-5 2 1 15,-12 6 0-15,-8 7 0 16,-6 3 0-16,-5 9 0 16,-9 6 0-16,-4 8 1 15,-7 5-1-15,-6 11 0 16,-4 5-1-16,-11 4 1 0,-4 13 0 15,-11 8-1-15,1 6 0 16,-7 9 1-16,-6 5-1 16,-1 7 0-16,1 6 1 15,2 4 0-15,3 4 0 0,7 4-1 16,2 6 1-16,10 1-1 16,8 5 1-16,10 0-1 0,9 5-1 15,12 4 2-15,9 1-1 16,13 4 1-16,11 0 1 0,14 4 0 15,13-1-1 1,16 5 1-16,12 0 1 0,13 5-1 16,17 3 0-16,12-3 0 15,14 2-1-15,13-2-1 16,14-1 1-16,18 0 0 0,10-4-1 16,16-3-1-16,13-5 1 15,13-5 0-15,15-5 1 16,11-4-1-16,10-7 1 15,15-6 0-15,13-7 0 16,11-8 0-16,15-6 1 0,10-9-1 16,7-7 0-16,11-8 0 15,11-9 0-15,2-7 1 16,6-5 0-16,3-13-1 0,7-8 1 16,2-9 0-16,0-6 0 15,3-5 0-15,-1-5 0 16,1-7-1-16,-4-2 0 0,-6-5 1 15,-8-2-1-15,-13-5 0 16,-4 1 0-16,-18-2 1 16,-11 0 0-16,-19-2 0 15,-11-3 0-15,-17-1 0 0,-13 0 0 16,-14-3 0-16,-11-1-1 16,-13-1 1-16,-9-5 0 15,-6-1-1-15,-11-3 0 16,-10 1-1-16,-9-3 1 15,-12 1 0-15,-7 1-1 0,-10-2-1 16,-15-1 1-16,-9 2 0 16,-14-1 1-16,-11 1-1 15,-14 1 1-15,-10 3 0 0,-11 2 1 16,-10 4-1-16,-13 3 0 16,-14 5 0-16,-8 4 1 15,-11 2-1-15,-9 6 0 0,-8 2 0 16,-9 5 0-16,-7 5 1 15,-8 5-1-15,-1 5 1 16,-5 6-1-16,-2 9 0 16,-3 9 0-16,-2 7-1 15,-2 6 1-15,0 7-1 0,-4 10 1 16,0 13-1-16,3 4 0 16,3 12 0-16,0 7 0 0,1 5 0 15,6 6 1-15,3 7-1 16,8 4 1-16,3 5-1 15,9 5-1-15,4 5 1 16,8 3 0-16,7 5 0 16,11-1 0-16,10 8 1 0,7-2-1 15,15-1 2-15,11 0 0 16,12-5-1-16,15-2 1 0,17-4 0 16,13 1 0-1,14-8-1-15,13 2 1 0,12-6-1 16,16 1 1-16,10-3-1 15,9 0 1-15,12-2-1 0,7-3 0 16,12 1-1-16,9-2 1 16,6-3-1-1,10-5 0-15,8-3 1 0,9-5-1 16,8-6 1-16,10-5 0 0,10-8 0 16,7-8 0-16,11-6 0 15,5-6 0-15,12-5 1 16,1-4-1-16,3-5 1 15,4 0-1-15,0-5 1 16,-1-3-1-16,-5-2 0 0,0-3 0 16,-6-2 1-16,-6-3-1 15,-1-2 1-15,-3-5-1 0,-3-3 0 16,-6-7 1-16,2-5-1 16,-5-4 1-16,-1-4-1 15,-1-6 1-15,-5-3-1 16,-4-2 1-16,-7-4-1 15,-5 1 1-15,-9-8-1 0,-9 4 1 16,-9-7-1-16,-8-1 1 16,-12-3 0-16,-1-2-1 15,-13 1 1-15,-3-1-1 0,-6 1 0 16,-4-3 0-16,-5 4-1 16,-1 1 1-16,-6 0-2 15,-3 0 1-15,-5 2 0 16,-5-1 0-16,-9 2 1 0,-10-2 0 15,-8-2 0-15,-7 0 1 16,-14 1 0-16,-12-1 0 16,-8 2-1-16,-12 2 1 15,-9 4-1-15,-9 3 0 16,-11 7 0-16,-7 3-1 0,-11 3 1 16,-10 4-1-16,-10 4 2 15,-10 1-1-15,-10 4-1 16,-8 4 1-16,-12 1 0 0,-5 5 0 15,-5 3 0-15,-5 5-1 16,0 3 1-16,-4 4-1 16,5 7 1-16,-3 3-1 15,4 2 0-15,1 8 0 0,2 9 0 16,0 5 0-16,-8 10-2 16,1 5 0-16,-8 4-1 15,-2 5 1-15,0 5-1 0,2 1 0 16,5 2 1-16,11 2 0 15,8 2 1-15,14 4 1 16,16 5 0-16,10 3 0 16,17 8 1-16,3 8-1 0,8 7-1 15,10 3 2-15,3 9 0 16,9 1 2-16,8 4-1 16,8 2 1-16,12 0-1 15,8 1 1-15,15-5 0 0,9 0-1 16,10-3 1-16,13-3-2 15,15-3 0-15,8-2 1 16,8 0-1-16,10-2 0 0,15-2 0 16,4-4-1-16,9-3 1 15,12-3 0-15,8-6 0 16,9-5 0-16,14-9 0 16,7-3 1-16,14-9-1 0,11-2 1 15,9-9 0-15,8-3-1 16,9-7 1-16,8-5 0 15,1-6 0-15,7-7 0 16,-1-6 0-16,6-4 0 0,-4-12 0 16,2-7 0-16,-1-8-1 15,3-7 1-15,-6-12 0 16,-1-7-1-16,0-11 0 16,-11-9 0-16,-3-12 0 0,-5-7 1 15,-11-9-1-15,-12-6 1 16,-14-8 0-16,-12-4 0 15,-13-5-1-15,-11-2 1 0,-18-4 0 16,-12-1 1-16,-17-6-2 16,-13 0 1-16,-13 0-1 15,-14-3 1-15,-18 2 0 0,-18-1 0 16,-19 6 0-16,-18 4-1 16,-15 5 0-16,-16 5 1 15,-12 7 0-15,-16 5-1 16,-10 11 0-16,-13 8 0 15,-13 7 0-15,-13 8 0 0,-14 9-1 16,-20 10 0-16,-16 12 1 16,-17 8-1-16,-11 7 0 15,-9 10 0-15,2 7 0 16,-1 8 0-16,9 11-1 0,14 9 1 16,11 13 0-16,12 8 0 15,10 14 0-15,13 13 0 16,7 9 0-16,-1 10 0 0,5 9 1 15,3 6-1-15,9 7 1 16,8 3-1-16,16 2 0 16,9 4 0-16,15 0 1 15,15-1 0-15,21 5 0 0,15 0 1 16,11-2-1-16,17 1 0 16,12 1 1-16,6 2 1 15,12 1-1-15,16-1-1 0,8 0 0 16,15-2 0-16,9 1 0 15,11-3 0-15,14-4 0 16,14-6 0-16,14-7 0 16,17-7 0-16,10-5 0 15,18-9 0-15,16-10 1 0,10-8 0 16,22-8-1-16,6-12 1 16,11-5-1-16,12-12 1 15,8-11-1-15,4-11 0 0,7-8-1 16,2-17-1-16,-3-15-2 15,-3-16-5-15,-7-15-3 16,-9-15-5-16,-12-14-11 0,-13-4-39 16,-24-16-16-16,-20 0-6 15,-31-7-1-15</inkml:trace>
  <inkml:trace contextRef="#ctx0" brushRef="#br0" timeOffset="245305.2739">12124 5388 79 0,'6'-18'92'0,"-3"3"-6"15,-3 5-4 1,0 10-2-16,-22-9-68 0,9 15-3 16,2 20-2-16,4 15-3 15,2 18-2-15,-2 14 0 0,1 13-1 16,6 7 0-16,0 2 0 16,-1-3 0-1,5-7 0-15,3-14 0 0,-1-16-1 16,-2-14 0-16,0-16 0 0,-4-25 0 15,0 0-2-15,-6-27 0 16,-6-20 1-16,0-16-1 16,-2-22 1-16,0-15-2 15,3-15 2-15,4-9-1 0,7-1 1 16,7-2 1-16,15 8-1 16,8 4 1-16,17 14 0 15,11 14 0-15,15 14-1 16,8 14 2-16,3 17-1 15,4 17 0-15,-6 16 0 0,-8 16 0 16,-16 20-1-16,-21 21-1 16,-22 18-1-16,-23 11-4 15,-23 15-3-15,-19 6-7 0,-15 3-18 16,-8 2-33-16,-6-10-14 16,-4-10-4-16,7-15-3 15</inkml:trace>
  <inkml:trace contextRef="#ctx0" brushRef="#br0" timeOffset="245662.1005">12627 5349 36 0,'60'-23'82'0,"-9"2"0"15,-13 3-2-15,-9 4-5 16,-17 1-61-16,-12 13-3 0,0 0 1 15,-3 21-3-15,-18 10-4 16,-2 14-3-16,-8 8 0 0,3 7 0 16,0 2-1-16,7 0 3 15,5-4-3-15,11-8 0 16,8-10-1-16,16-16 0 16,12-12 0-16,8-12 1 15,8-8-1-15,4-17 0 0,2-9 0 16,-2-9 1-16,-7-5 1 15,-9-5 1-15,-7 2 0 16,-16 5-1-16,-8 2-1 0,-6 13-5 16,-15 6-10-16,-7 11-34 15,2 13-29-15,-13 4-6 16,-1 9-6-16,1-4-3 16</inkml:trace>
  <inkml:trace contextRef="#ctx0" brushRef="#br0" timeOffset="246025.0254">13550 4903 82 0,'49'-12'93'16,"-13"6"-5"-16,-19 3-8 16,-17 3-1-16,-19 23-60 15,-21 4-18-15,-9 12-2 0,-7 11 1 16,-3 6-2-16,-1 4 3 15,5 5 0-15,10-6 1 16,11-2-1-16,15-9 0 0,18-9 0 16,11-6 0-16,17-10 0 15,11-2-1-15,7-5-1 16,3-4-1-16,4-2 2 0,1-5-1 16,-4 4 1-16,-9 0-1 15,-11 6 2-15,-14 5 0 16,-15 7 0-16,-8 9 0 15,-18 2 1-15,-9 3-1 0,-2-1-2 16,-6-7-3-16,6-1-8 16,0-16-23-16,9-12-44 15,20-14-3-15,11-26-5 16,20-16-7-16</inkml:trace>
  <inkml:trace contextRef="#ctx0" brushRef="#br0" timeOffset="246182.367">13740 5326 69 0,'69'-49'90'16,"-7"16"-5"-16,-8 11-4 15,-11 11-1-15,-15 8-64 16,-4 9-5-16,-8 17-1 16,-8 13-6-16,-11 15-5 15,-16 9-12-15,-1 6-31 0,0 5-34 16,-4-4-5-16,-3-10-4 16,6-21-8-16</inkml:trace>
  <inkml:trace contextRef="#ctx0" brushRef="#br0" timeOffset="246378.3557">14160 4284 26 0,'14'-41'100'16,"-1"18"-6"-16,-6 9-7 15,-7 14-5-15,-9-4-7 16,-10 18-87-16,1 16-12 0,5 19-34 15,4 12-27-15,-5 4-4 16,8 0-6-16,6-8 1 16</inkml:trace>
  <inkml:trace contextRef="#ctx0" brushRef="#br0" timeOffset="246547.5199">14285 4623 25 0,'40'-21'90'16,"-4"0"-1"-16,-5 4-6 15,-7 5-5-15,-7 12-49 0,-9 8-8 16,-3 22-9-16,-6 22-7 15,-9 17-3-15,-6 23 0 16,-4 19 0-16,-3 12 1 16,-3 8-3-16,4 3-5 15,4-8-6-15,3-7-7 16,8-19-16-16,4-20-26 0,6-10-20 16,1-22-7-16,4-19-3 15</inkml:trace>
  <inkml:trace contextRef="#ctx0" brushRef="#br0" timeOffset="247366.2645">14343 5428 51 0,'7'-80'87'16,"6"5"-3"-16,3 9-3 15,4 9-4-15,3 5-56 16,10 10-11-16,7 7 1 16,6 6-6-16,2 5-1 15,10 8-2-15,0 3-1 16,2 6-1-16,-1 4-2 0,-4 3 0 15,-2 0 0-15,-7 0 1 16,-6 1-1-16,-10 1 0 16,-6 3 0-16,-5-3 1 0,-6 3 0 15,-4 0 1-15,-9-5 0 16,5 21-1-16,-5-2 1 16,0 4 0-16,-3 6 0 15,0 5 0-15,1 5 0 0,2 2 1 16,-1-3-3-16,9 0 4 15,6-5-1-15,8-10 0 16,9-4-1-16,5-12 0 0,6-8-4 16,6-14 0-16,7-12 1 15,1-9-3-15,3-9 1 16,-5-4 1-16,-1-3 2 0,-5 5 0 16,-8 5 4-16,-8 9 1 15,-8 7 0-15,-8 10-1 16,-7 9 1-16,-9 7-2 15,9 8 0-15,-9 11-1 16,-3 4 0-16,0 5 0 0,-1 3 0 16,3-1 0-16,1-2 1 15,0-3 0-15,0-5 0 16,5-9 1-16,-5-11 1 0,14 0 0 16,-2-10 0-16,2-10 1 15,4-8-1-15,2-4 0 16,3-6-1-16,7 0 0 0,-2 1 0 15,2 5 0-15,-2 5-1 16,2 8 0-16,-2 9 1 16,-3 10-1-16,-1 12-1 15,-5 9 0-15,-1 11 0 16,0 6 0-16,-1 0 0 16,-3 0 0-16,0-2 1 0,-3-1-1 15,1-10 1-15,2-6 0 16,-1-10-1-16,2-8 1 15,3-1 0-15,2-13 0 0,2-7-1 16,2-6 1-16,6-7-1 16,3-6 0-16,3-3 0 15,4-2 0-15,-1 3 0 16,1 3-1-16,3 7 1 0,-4 5-1 16,0 8 1-16,0 11-1 15,-4 7 1-15,-3 10-2 16,-2 8-2-16,1 14-9 15,-6 4-18-15,-2 2-48 0,4 7-4 16,1-4-6-16,0-5-4 16</inkml:trace>
  <inkml:trace contextRef="#ctx0" brushRef="#br0" timeOffset="247724.3156">16052 4334 14 0,'-21'-25'97'0,"4"1"-4"16,4 6-9-16,-1 0-7 15,5 4-4-15,9 14-97 0,-12 27-45 16,6 16-13-16,-8 18-9 15,-15 13-3-15</inkml:trace>
  <inkml:trace contextRef="#ctx0" brushRef="#br0" timeOffset="248089.2552">13064 6439 25 0,'-112'73'96'16,"12"-25"-1"-16,25-15-6 0,14-20-5 15,17-13-2-15,21-11-79 16,23-8-1-16,36-1 0 16,32-5 0-16,30-8-2 0,29-6-1 15,36-11 1-15,32-6 0 16,27-8 1-16,23-5-1 15,22-5 1-15,14-2 0 0,6-2 0 16,4 2 0 0,-7-1 0-16,-9 5 0 0,-15 5 0 15,-19 10-1-15,-22 9 0 16,-26 6 0-16,-26 13-5 16,-33 8-5-16,-24 13-8 0,-36 10-24 15,-43 12-41-15,-28 16-3 16,-38 11-6-16,-46 11-5 15</inkml:trace>
  <inkml:trace contextRef="#ctx0" brushRef="#br0" timeOffset="248279.5114">14574 6406 24 0,'-213'71'99'16,"27"-8"-5"-16,28-13-5 0,31-13-4 15,33-21-3-15,59-11-76 16,10-5-1-16,33-9 0 15,49-16-2-15,40-13-1 16,43-17-2-16,39-13-3 0,40-8-13 16,29-12-66-16,29-12-4 15,9-5-4-15,-8-17-7 16,-12-5-4-16</inkml:trace>
  <inkml:trace contextRef="#ctx0" brushRef="#br0" timeOffset="262990.0175">21110 15063 16 0,'11'-31'76'0,"-4"-4"3"16,-4-3-2-16,-3-3-37 15,-5 4-4-15,-12-1-8 16,-1 2-6-16,-8-2-5 16,-3 1-3-16,-6-2-1 15,-5-2-4-15,-9 2-1 0,-4-4-2 16,-9 2-1-16,-14-1-1 16,-15 2-2-16,-14 4-1 15,-14 4 0-15,-16 9-1 0,-16 6 0 16,-12 8-1-16,-14 8 1 15,-6 6 0-15,-4 13 0 16,-4 11 1-16,-2 8-1 16,-2 10 1-16,3 4-1 0,2 9 1 15,0 4-1-15,-1 8-1 16,-2 2 1-16,2 5 0 16,1 4-1-16,3 5 0 15,4 5 0-15,6 6 0 16,12 9 0-16,8 10 0 0,18 7 0 15,17 8 0-15,17 11 0 16,14 9 0-16,16 7-1 16,13 8 1-16,17 4 1 15,18 3 0-15,22-90 0 0,4 11-1 16,5-2 1-16,13 10 0 16,12-6 1-16,7 8-2 15,15-3 1-15,14 8 1 16,11-5 1-16,20 10 0 0,16-10 1 15,17 7-1-15,17-9 2 16,17 1-1-16,17-6 0 16,22 1-2-16,23-9 3 15,21-15-4-15,16-6 2 16,17-14-3-16,15-7 5 0,9-15 0 16,8-13 0-16,10-18 1 15,5-11-2 1,6-23 1-16,-4-20-3 0,1-16 3 15,-9-16-4-15,-150 14 3 16,434-162 0-16,-92-26-1 16,-102-18 1-16,-101-10 1 15,-92-5-4-15,-106 12 0 0,-108 30 0 16,-115 52 0-16,-69 12 0 16,-60 12 0-16,-66 16 0 15,-54 20 0-15,-62 30-2 0,-56 33-6 16,-58 34-6-16,-38 44-31 15,-38 45-45-15,-35 36-1 16,-13 29-5-16,-11 21-5 0</inkml:trace>
  <inkml:trace contextRef="#ctx0" brushRef="#br0" timeOffset="264490.6702">3454 3001 32 0,'31'-74'73'0,"-3"-5"1"15,2 8-38-15,-1 6-2 0,-2 8 1 16,-5 9-4-16,-8 7-5 16,-2 8-8-16,-8 3-5 15,-4 8-6-15,-10 4-1 16,-11 0-3-16,-10 5-3 16,-12-1-1-16,-11 5 1 0,-15 2 2 15,-16 3 0-15,-16 1 2 16,-11 2 2-16,-9 7 1 0,-15 6-1 15,-8 9 1 1,-5 9-1-16,-4 13-2 0,-4 11-2 16,0 14-1-16,1 14-2 15,0 13 1-15,3 13 0 0,6 12 0 16,72-58 0-16,-8 13 3 16,8 0-1-16,-4 11 0 15,5 6 1-15,1 7-3 16,3 0 1-16,2 8-1 15,10-1-2-15,3 2-1 0,-20 57 0 16,21 41 0-16,40-106 2 16,19 4-1-16,27 82 2 15,55-39-1-15,41-45 0 16,41-37 2-16,31-44-1 0,27-27 2 16,21-31-3-16,9-35 1 15,13-19-2-15,-1-18 6 16,-1-19 2-16,-14-15 0 15,-6-17 3-15,-28-18 1 0,-15-13 2 16,-30-13 1 0,-29-5 1-16,-36 1-5 0,-38 4-9 15,-39 15 0-15,-47 19 0 16,-53 40 0-16,-67 41 0 16,-64 72-25-16,-62 45-64 0,-60 64-3 15,-47 40-5-15,-26 33-5 16,187-66 0-16</inkml:trace>
  <inkml:trace contextRef="#ctx0" brushRef="#br0" timeOffset="266190.2254">24387 17793 44 0,'-7'16'82'0,"2"3"-3"16,0 0-3-16,5-19-7 15,-3 23-53-15,0 1-11 16,1 10-2-16,-5 46 2 15,-1-35 0-15,1 7 1 16,-4 1-2-16,2-3 2 0,-4 1-2 16,2 2-2-1,3 2-1-15,-3 4-1 0,2-1 0 16,-4-4-1-16,2 0 2 16,-2-2-1-1,-3-12 5-15,16-40 1 0,-17 22-1 16,-1 0 1-16,18-22 0 15,0 0 0-15,-10-15-6 16,-22-93 2-16,32 49-4 16,10-8-1-16,6-8 0 15,5-8 0-15,10-1 2 0,9-2-1 16,7 2 5-16,7 4-3 16,4 4 1-16,5 9-1 15,2 10 0-15,-3 11 0 16,-1 13 0-16,-4 12 0 0,-11 20 1 15,-46 1-4-15,32 9 1 16,0 7-1-16,-24 16 1 16,-5 44 0-16,-17-30-1 15,-15 0 1-15,-8 2-1 0,-7 1 4 16,-5-3-1-16,-4-2 0 16,2-1 0-16,2-3 1 15,4-4 0-15,45-36 1 16,-30 32-1-16,1 1 1 0,20-7 1 15,2 0 0 1,22-1-1-16,4-1-1 16,18 4 1-16,45 30-1 0,-30-27-1 15,7-1-2-15,4 0-3 16,-3 2-8-16,7-3-32 16,-1 0-32-16,-1-5-3 15,-3-11-5-15,-4-8 1 16</inkml:trace>
  <inkml:trace contextRef="#ctx0" brushRef="#br0" timeOffset="266975.121">25471 18338 10 0,'0'0'72'0,"0"0"4"16,0 0 0-16,5 11-2 15,0 4-60-15,18 39-2 0,-15-27 2 16,6-5 0 0,-2 1 0-16,11-8-2 15,-1 2-3-15,2-13-3 16,5 0-3-16,0-4 1 0,1-4 0 16,3-6-2-16,-1 0 1 15,-5-6-1-15,2 0 1 16,-29 16 1-16,21-26 0 15,0-3 2-15,-21 29-3 16,-3-20 1-16,-7 0 0 16,-10 20-1-16,-2-3 0 0,-10 6-2 15,4 5 0-15,-3 11-1 16,-3-1-1-16,11 7 0 16,-4 3 0-16,20 1-2 15,0 3 0-15,16-1 1 16,5-2 0-16,24-6 0 0,52 9 1 15,-27-34-1 1,8-15 2-16,9-12 1 0,2-13 3 16,2-7-1-16,0-9 1 15,-1-3 0-15,-4-3 0 16,-8-6 1-16,-6 3-1 16,-11-1 1-16,-6 2-3 15,-12 9 1-15,-7 5 0 0,-13 10 0 16,-16 42-2-16,5-21-1 15,0 2 1-15,-5 19 1 16,-7 21-2-16,-21 54 1 0,17-16-1 16,-2 7 0-16,1 2 1 15,6 5-1-15,4 1-1 16,0 1-3-16,2-1-1 16,5-1-2-16,2-8-2 15,9-6-1-15,2-12 3 16,-18-47 1-16,29 28 1 0,-3 1 2 15,7-28 4-15,41-10 1 16,-74 9 6-16,38-25-1 16,43-27 0-16,-40 16-4 15,-1 8 1-15,1-2-1 16,-1 4 0-16,-40 26-1 16,38-23-2-16,-1 1-1 15,-7 14-5-15,2-1 0 0,-10 15-14 16,3 3-63-16,-8 14-1 15,2-1-7-15,-10 2-7 16</inkml:trace>
  <inkml:trace contextRef="#ctx0" brushRef="#br0" timeOffset="267146.3701">27256 18395 84 0,'-13'-50'92'16,"1"0"-4"-16,6 2-5 0,6 48-3 15,-1-34-77 1,-1-2-7-16,2 36-17 16,7-19-49-16,6-1-12 0,-13 20-6 15,26 0-7-15</inkml:trace>
  <inkml:trace contextRef="#ctx0" brushRef="#br0" timeOffset="268035.4426">27799 18276 69 0,'44'9'93'0,"-44"-9"-3"16,33 2-8-16,1 1-2 16,-10-1-65-16,-2 3-6 15,-22-5-9-15,0 0 1 16,0 11-1-16,-3 0 0 16,-30 22 0-16,4-19-1 15,-2 4 1-15,-2 1 0 16,1 1 0-16,-1 2 0 15,9-1 0-15,-5 1 0 0,29-22 0 16,-16 29 0-16,0-2 0 16,16-27 0-16,16 7 0 15,5 1 0-15,9-11 0 16,1-3-2-16,4 3 2 16,1 0 0-16,0-1-1 0,-1 1 0 15,-1 3-1-15,-3 0 2 16,-1 4 0-16,1 0 0 15,-4 4 0-15,2-1 0 16,-3 0 1-16,2 0 0 16,1-4 1-16,0 1 0 0,1-9-2 15,0-8 0 1,36-53 2-16,-31 17-1 0,4-12 0 16,2-11 0-16,1-6 0 15,4-1 0-15,-6 1 0 16,-1-1 0-16,-3 6-2 0,-5 1 0 15,-6 13 1 1,-6 6-1-16,-8 13 1 0,-4 12 0 16,-5 14 0-16,-2 14-1 15,0 0 0-15,2 19 0 16,-2 47 0-16,-4-15 0 16,1 7 0-16,0 2 1 0,3 0 0 15,2 2 0-15,6-2 0 16,6-4 1-16,4-5-2 15,6-4 3-15,6-4-2 16,3-1 0-16,-33-42 1 0,35 32-1 16,1 0 0-1,-5-9 1-15,1 0 0 0,-4-6-1 16,-1 0 1-16,-27-17-1 16,24 14 0-16,0 1 2 15,-24-15-3-15,0 0 1 16,0 0-3-16,0 0-1 15,-5 9-10-15,-5-1-10 16,0 1-11-16,-28 1-5 16,10-10 0-16,28 0 6 0,0 0 13 15,0 0 12-15,-3-9 14 16,-1-2 17-16,-1 1 13 16,25-25 5-16,7 12-1 0,3 13-3 15,-1 0-14-15,5 2-7 16,2-1-7-1,-1 6-2-15,0 0-2 0,-4 3-2 16,0 2-2-16,-5 7-3 16,-1 0-6-16,-25-9-23 15,28 24-49-15,-1 1-5 0,-27-25-6 16,0 0-5-16</inkml:trace>
  <inkml:trace contextRef="#ctx0" brushRef="#br0" timeOffset="268217.3511">29438 18197 13 0,'0'-48'99'16,"-2"0"-6"-16,4 6-5 15,9 3-4-15,0 4 0 16,0 8-84-16,0 7-6 16,-3 8-7-16,0 3-16 15,-8 9-23-15,11-14-23 0,-4 5-12 16,-7 9-5-16,15-18-4 15</inkml:trace>
  <inkml:trace contextRef="#ctx0" brushRef="#br0" timeOffset="268433.1041">29779 17756 20 0,'34'-25'90'0,"-2"-1"-2"16,3 1-4-16,1 3-18 0,-4 1-27 15,2 7-20-15,-8 10-9 16,-4 4-5-16,-4 13-2 15,-18-13-2-15,9 28 1 16,2 2-1-16,-11 15-1 0,0 64 0 16,-4-42 0-16,1 3-1 15,0 4 0 1,0 1-2-16,0 3-11 0,2-3-52 16,0-6-14-16,1-8-7 15,4-15-5-15</inkml:trace>
  <inkml:trace contextRef="#ctx0" brushRef="#br0" timeOffset="268674.8543">30473 18195 73 0,'28'-29'89'15,"-2"21"-5"-15,-1-2-4 16,-25 10-2-16,24 24-78 0,0 4 0 15,-16 5 3-15,2 42-2 16,-6-32 1-16,0 2-1 16,-1-4 0-16,-3-41-1 15,6 34-4-15,-1 0-19 16,4 5-55-16,-1-1-4 0,-3-8-4 16,-1 2-4-16</inkml:trace>
  <inkml:trace contextRef="#ctx0" brushRef="#br0" timeOffset="269364.2502">31253 17449 7 0,'31'-20'87'0,"-11"11"0"0,-9 9-5 15,2 0-5-15,1 10-36 16,-4 7-26-16,0 6-9 0,-4 10-4 16,-3 6-3-16,-3 11-1 15,3 9 1-15,-1 5 0 16,-2 4 0-16,-1 3 0 15,1 4 1 1,0-1-1-16,1 2 4 0,1 0-1 0,5 0 2 16,-3-4-2-16,1-11 0 15,11-7 0-15,4-10 1 16,-20-44-1-16,30 26-2 16,3 0 0-16,3-26 0 15,44-9 0-15,-33-9 0 16,-2-3 0-16,0-3-2 15,-2 1 0-15,1 0 0 16,-3 1 0-16,-41 22 0 0,30-16-1 16,0-2 2-16,-10 12-1 15,-1-2 1-15,-19 8 1 16,0 0 1-16,0 0 0 16,6 8 1-16,1 6 1 0,9 34-1 15,-13-27 2-15,-3-21 0 16,20 24-1-1,1 1-1-15,1-20 0 0,2 1 0 16,7-6-1-16,45-4-1 16,-76 4-2-16,36-6 1 15,1 0-1-15,-2 1 1 16,1 3 0-16,-7 2-2 16,2 4 0-16,-31-4 2 0,15 29-3 15,1 1 0-15,-22 4-2 16,-27 41-7-1,9-34-17-15,-5 5-28 0,-10-6-22 16,-6-5-6-16,-2-1-1 16</inkml:trace>
  <inkml:trace contextRef="#ctx0" brushRef="#br0" timeOffset="269583.4252">31523 18399 0 0,'-50'-86'92'0,"9"3"-1"15,10 2-4-15,13 4-4 16,11 4-2-16,8 10-77 16,12 8 0-16,16 3-2 0,10 6-1 15,11 7 0-15,11 11 0 16,6 2-2-16,15 3-3 16,5 7-6-16,0 10-27 15,5 6-44-15,2 0-3 16,-3 2-8-16,-3-1-2 15</inkml:trace>
  <inkml:trace contextRef="#ctx0" brushRef="#br0" timeOffset="270727.8176">24113 17558 55 0,'-48'-3'72'0,"2"1"-16"0,8 0-15 15,8 0-5-15,10 0-9 16,10 0-9-16,10 2 0 15,3-7-5-15,17 4-5 16,15 4-4-16,1-1 0 0,6 0-1 16,6 4-1-16,1 3 0 15,2 4-1-15,2 0 1 16,-1 5 1-16,4-2 4 16,-1 3 0-16,4 1 3 0,0-1-1 15,3-4 2-15,4-1 0 16,4-5 0-16,8-6-1 15,3-4-1-15,-11-11-1 0,140-29-1 16,28-23-1 0,27-27-1-16,22-17-1 0,20-12-1 15,15-3 1-15,5 9-1 16,-27 26-3-16,14 13 0 16,3 15 1-16,6 14-1 15,3 15 0-15,-5 13 1 0,-5 10-2 16,-12 9 1-16,-15 2-1 15,-14 3 1-15,-11 5 0 16,-11 3 0-16,-11 1 0 0,-2-1 0 16,-11 1-1-16,-9-1 1 15,-6 1 0-15,-16-4 0 16,-9-1-1-16,-25 0-1 0,-18-1 5 16,-29-6-3-16,-13-1 1 15,-23-1-1-15,-18-6 0 16,-14-1 2-16,-19 0-2 0,-2-1 1 15,-12 0-3-15,-4 2 1 16,-12 7-2-16,8-9 1 16,-8 9-1-16,0 0 0 15,0 0 0-15,-12 9 1 16,1 1-2-16,-5 0 2 16,6 5-1-16,-5 3-2 15,-1 7-4-15,-2-2-8 0,7 6-10 16,-4 3-18-16,-2-2-32 15,5 6-11-15,-6 2-3 16,-8-5-2-16</inkml:trace>
  <inkml:trace contextRef="#ctx0" brushRef="#br0" timeOffset="271322.6015">31903 15933 23 0,'0'0'76'0,"-14"12"1"15,14 3-2-15,5-3-6 0,7 20-65 16,4 16-1-16,2 15 3 16,0 12-1-16,6 7-1 15,3 3-1-15,4 1-1 16,5-7 1-16,1-4 1 0,3-16 4 16,0-13 5-16,11-18 2 15,9-14-2-15,5-14 0 16,0-17 2-16,8-15-2 15,1-15-1-15,8-15-4 0,11-11-3 16,-5-4-4-16,4-3 1 16,-7 0-1-16,-37 45 0 15,3-4 0-15,-5 6-2 16,0-2-3-16,-2 8-6 0,-1 3-10 16,-12 6-40-16,-2 0-23 15,-2-5-8-15,-20 10-5 16,-24 7-3-16</inkml:trace>
  <inkml:trace contextRef="#ctx0" brushRef="#br0" timeOffset="271587.3265">32468 16227 41 0,'-24'23'84'16,"7"2"-2"-16,1 2-3 15,13 5-4-15,3 9-60 16,9 2-8-16,6 8-2 0,12 6 2 15,-4 3-3-15,12 1 2 16,2-7 1-16,3-7 2 16,11-15 0-16,10-13 2 15,14-14 2-15,10-13-4 16,15-23 2-16,3-17-5 0,-48 18-1 16,8-9-7-16,-2-3-12 15,1-7-70-15,-7-4-6 16,2-9-1-16,-14-8-6 0,-7-9-1 15</inkml:trace>
  <inkml:trace contextRef="#ctx0" brushRef="#br0" timeOffset="344273.2949">16728 9590 10 0,'-18'-9'34'16,"1"-3"6"-16,2 5 3 0,-1-2 2 15,5 2-3-15,2 1-8 0,9 6-7 16,-8-7-9-16,8 7-4 16,0 0-7-16,0 0-1 15,6 2-1-15,8 2 0 0,7 4 1 16,8 0 1-16,13-1 2 16,8 3 0-1,19-1 1-15,12-1-1 0,13-2-1 16,13 0-2-16,13-2-2 15,12-1 0-15,7 0-1 16,11-1 0-16,8 0-1 16,3 0 1-16,5-1-1 0,2-1 1 15,8 1 0-15,3 0 0 16,11-4 0-16,9-1 0 0,9-1 0 16,12 0-1-16,11-1 1 15,11-1-2-15,8 2 0 16,5 1 0-16,0 2 0 0,-3 1-1 15,-9 1 1-15,-4 1 0 16,-7 1 0-16,-13 0 0 16,-12 4 1-16,-6 0-1 15,-8 0 1-15,-10 3-1 0,-9 0 0 16,-3 3 1-16,-8 0-2 16,-7 1 1-16,-8 2-1 15,-5 0 0-15,-10-2 1 16,-9-1-1-16,-12-1 0 15,-9-2 1-15,-15-6-1 0,-12-1 1 16,-10-2 0-16,-8-5 0 16,-9-8 0-16,-3-4 0 15,-5-5 0-15,-2-6 0 0,-2-4 0 16,0-6 0-16,1-6 0 16,-1-6 0-16,1-4-1 15,-5-3 2-15,1-4-1 0,-2-2 0 16,-7-2-1-16,1-3 1 15,-6 0 0-15,-5-2-1 16,-5-1 1-16,-1-4-1 16,-6 0 0-16,-1-3 0 0,-1 0 1 15,0-4-1-15,1 3 0 16,-1-3 0-16,2 2-1 16,1-1 0-16,-2 1 0 15,2 2-1-15,-3 1 1 0,1 5 0 16,-2 0 1-16,2 3-1 15,-2 7 1-15,-2 0 1 16,0 5 0-16,0 1 0 0,-2 6-1 16,-2 3 1-16,2 7-1 15,-2 1-1-15,-8 1 1 16,0 3-1-16,-5 0 0 0,-5 2-1 16,-7-1 1-16,-7 1-1 15,-7-2 0-15,-10 0 1 16,-9 3 0-16,-9-2 0 15,-4 1 0-15,-13-2 2 16,-5 3-2 0,-7 1 1-16,-6-2 0 15,-7 1 1-15,-6 1-1 0,-10 1 0 0,-3 1 0 16,-11 4 0-16,-12-3 0 16,-6 1 0-16,-8 4 0 15,-8 2 0-15,-5-1 0 0,-3 3 0 16,-5-2 0-16,-5 4 1 15,0 0-1-15,-2 1 0 16,-3-1 1-16,1 1 0 0,-4 2-1 16,-1-1 1-16,1 3 0 15,2 1 0-15,1 4 0 16,0 1-1-16,5 5 0 0,8 0 1 16,0 8-1-16,6 2 1 15,7 6-2-15,-1 2 2 16,9 1-1-16,6 2 1 0,6 2-1 15,4 0 0-15,12 2 1 16,9 1-1-16,10-1 0 16,8 2-1-16,7 1 0 15,6 1 0-15,7 4 1 0,3 1-1 16,4 4 0-16,4 2 0 16,3 5 1-16,6 0-1 15,5 4 0-15,1-1 1 16,7 0-1-16,4 3 0 0,4-1 1 15,2-1-1-15,4 1 1 16,-1 2-1-16,-1 2 1 16,3 5-1-16,-4 3 1 15,-1 1-1-15,2 4 0 0,-4 0 0 16,3 6 0-16,3 0 1 16,5 6 1-16,1-2 0 15,9 7 0-15,1 4 1 16,7 5 0-16,2 6 0 0,2 4 0 15,0 4-1-15,2 2 1 16,-6 4-1-16,2 1-1 16,-1 0 0-16,-1-3 0 15,-1-1 0-15,6-5 0 0,4-2-1 16,4-8 1-16,7-4 0 16,2-8 0-16,7-4-1 15,7-7 1-15,5-4 0 0,4-6 0 16,3-2 0-16,9-6-1 15,5-2 1-15,8-3-1 16,9-4 1-16,11-2-1 16,10-2 2-16,14-4-1 15,13-1 1-15,14-1 0 0,13 1-1 16,16-2 1-16,13 4 0 16,15-1 0-16,12 1-1 15,14 2 1-15,13 2-1 0,11-2 0 16,16-3 0-16,12-1 0 15,13-4 1-15,6-4-1 16,7-4 0-16,6-5 0 16,1-5 0-16,44-3 1 15,-43-6-1-15,2-3 0 0,-1-8 1 16,-4-7-1-16,1-6 0 16,-2-7 0-16,3-8 0 15,-41-5 0-15,37-6 0 0,-6-1 1 16,-1-5-2-16,-10-1 1 15,-5-3 0-15,-14-4 0 16,-14-2 0-16,-13-6 0 16,-10-3 0-16,-16-4 0 0,-12-10 1 15,-16-5 0-15,-12-4 0 16,-14-11 0-16,-14-3 0 16,-16-4 0-16,-18-4 0 0,-17-4 0 15,-16-1-1-15,-18-2 1 16,-13-1 0-16,-20 3 0 15,-8-1-1-15,-16-2 0 16,-11-4-1-16,-13 3-1 0,-8-4 1 16,-14 0-1-16,-10-5 0 15,-9 2 1-15,-14-2-1 16,-13 2 1-16,-10 1 0 16,-14 1 1-16,-13 3 0 0,-8 6-1 15,-9 6 1-15,-2 5-1 16,-4 2 2-16,2 7-1 15,-7 4 0-15,1 8-1 0,-5 3 1 16,-6 9 1-16,-10 5-1 16,-12 7 0-16,-10 5 0 15,-18 10 0-15,-10 6 0 0,-8 7 1 16,-8 8-1-16,1 4-1 16,-7 9 0-16,8 9 1 15,2 5 0-15,7 9 1 16,3 9-1-16,5 11-1 0,4 10 1 15,5 10-1-15,5 8 1 16,-3 11-1-16,1 8 1 16,3 7-1-16,6 8 0 15,7 4 2-15,7 1-2 0,14 8 0 16,11-1 0-16,20 3 0 16,15 1 0-16,17 3 0 15,18 0-1-15,15 6 1 16,13 5-1-16,6 2 1 15,11 5 1-15,9 1-1 0,11 5 0 16,14 5-3-16,7 2-7 16,21 1-20-16,13 1-48 15,25-3-4-15,19-9-5 0,16-18-6 16</inkml:trace>
  <inkml:trace contextRef="#ctx0" brushRef="#br0" timeOffset="345226.1724">20739 6778 64 0,'-48'-22'75'0,"0"27"-22"16,5-19-12-16,7 2-3 15,4 2-3-15,10 3-10 0,6 3-8 16,5 1-5-16,11 3-6 16,-7 6-2-16,7 6-4 15,2-1-3-15,5 5 2 16,0-1 2-16,2 2 1 0,2-3 0 16,6-4 2-16,0-6 0 15,6-4 3-15,9-8 0 16,7-11 0-16,8-13 1 15,10-8-1-15,9-14 1 0,11-10-2 16,9-14 0 0,10-10-1-16,4-7 1 0,10-5-1 15,10-6-1-15,2-8 0 0,7 0-2 16,4 3 1-16,2 3 0 16,3 1-3-16,-2 2 0 15,2 2-1-15,-5 4 1 16,-4 7 0-16,-5 3 0 15,-15 6 1-15,-9 3-3 0,-8 5 3 16,-8 5 0-16,-13 5 0 16,-12 4 0-16,-7 7-1 15,-9 0 0-15,0 5 0 0,-6 2 0 16,-6 2-1-16,-1 2 1 16,-3 8-4-16,-1 0 0 15,-5 4-5-15,-4-2-9 16,1 3-14-16,-10 5-28 0,-8-2-24 15,-5 0-6-15,-16-5-3 16</inkml:trace>
  <inkml:trace contextRef="#ctx0" brushRef="#br0" timeOffset="345511.2958">23073 3846 32 0,'-62'-29'87'16,"6"1"0"-16,11 0-4 15,17-1-36-15,5 9-11 16,13-3-11-16,10 1-11 0,17 6-7 15,22-1-2-15,24 4-4 16,14 3-1-16,20 4-1 16,18 7 2-16,13 6-2 15,11 11 1-15,2 11-1 16,-9 11 0-16,-9 8 1 0,-15 7-1 16,-26 6 4-16,-17 6 0 15,-27 8 1-15,-28 10 0 0,-28 14 1 16,-34 13 0-16,-31 23-4 15,-39 25-10-15,-36 75-73 16,-74 25 1 0,-31 13-8-16,-40 1-3 15,-26 7 0-15</inkml:trace>
  <inkml:trace contextRef="#ctx0" brushRef="#br0" timeOffset="358862.4024">15381 10273 1 0,'-6'8'23'0,"6"-8"8"16,0 9 3-1,0-9 5-15,0 0-1 0,13 9-1 16,-3-8-3-16,3-1-5 15,8 0-8-15,7-1-9 16,8-1-5-16,15-2-2 0,6 0-1 16,19-2-2-16,10 1 0 15,13-2-1-15,6 0 1 16,9 0-1-16,9 1 0 0,-1-1 0 16,3-2-1-1,-6 2 1-15,-6-2 0 0,-5 1 0 16,-4 0 1-16,-13 1 0 15,-10 0-1-15,-10 1 1 16,-6 2 0-16,-13 1-1 16,-2 1 0-16,-12 0-1 0,-5-1-4 15,-4 0-4-15,-6-3-6 16,-1 1-10-16,-9-4-5 16,0-2-1-16,-9-1-2 15,-2-4 3-15,-2-1 3 0,-9-2 4 16,-1 2 8-16,-5-1 8 15,-2 1 6-15,-5 5-7 0,0 4-14 16,-10-1-20-16</inkml:trace>
  <inkml:trace contextRef="#ctx0" brushRef="#br0" timeOffset="359178.1266">16752 9978 12 0,'-18'-4'49'0,"10"-4"-29"16,8 8 0-16,5-6 3 16,18 3-6-16,9 2-3 15,19 1-2-15,13 0 0 16,17 0-2-16,15 1-1 0,6 3-1 16,7 4 0-16,4 5-1 15,0 0-2-15,-16 5 1 16,-9 2 1-16,-18 3 0 0,-15 1 2 15,-18 4 0-15,-15 1-2 16,-22 5 3-16,-18 0-2 16,-16 4 1-16,-16 4-3 15,-14 1-6-15,-15 3-10 0,-15-3-28 16,-8 7-28-16,-19-5-4 16,-10-2-3-16</inkml:trace>
  <inkml:trace contextRef="#ctx0" brushRef="#br0" timeOffset="359549.5717">15454 9863 14 0,'3'-13'71'0,"-3"0"-1"16,-4 1-3-16,-8 1-3 15,-5 7-66-15,-3 4 4 0,0 9 1 16,-4 14-2-16,-8 9-1 16,-8 8 0-16,-4 10-1 0,-6 4 1 15,-4 7 0-15,-2 0 0 16,-3 5 1-16,8-2 1 15,7-4 1 1,11-3 6-16,15-7 0 0,18-4 2 0,29-10 0 16,26-3-1-16,37-11 0 15,34-7 0-15,39 0-19 16,27-2-57-16,33-2-8 16,14-8-4-16,-1-5-5 0</inkml:trace>
  <inkml:trace contextRef="#ctx0" brushRef="#br0" timeOffset="375277.2522">24956 9422 38 0,'-28'2'88'15,"8"-2"-5"-15,2-6-3 16,5-4-4-16,13 10-47 0,0 0-25 16,9-13-2-16,12 11-1 15,4 1-1-15,11 1 1 16,5 0-1-16,9 4 1 15,5 0 0-15,13-2-1 0,5-1 1 16,9 0 0-16,12-5 0 16,8-6 0-16,16-1 0 15,4-5 2-15,12-3 0 0,5-3 1 16,5-3 1-16,3-1 0 16,-2 0 1-16,-2 0 1 15,-8 1-1-15,-5 2-1 16,-13 1-1-16,-11 2-1 15,-13 5-1-15,-15 3-3 16,-11-2-4-16,-10 5-8 0,-17-4-14 16,-4 2-27-16,1 4-27 15,-7-2-6-15,-4 1-8 16,2-1 2-16</inkml:trace>
  <inkml:trace contextRef="#ctx0" brushRef="#br0" timeOffset="375530.9978">28291 8843 22 0,'19'11'83'0,"-3"-1"-2"16,-5 2-2-16,-5 1-5 15,-3 5-44-15,3 6-21 16,-3 9-3-16,-3 9-1 0,0 12 0 15,0 11-2-15,-3 9 0 16,-7 8-5-16,2-1-6 16,0 0-13-16,-1-6-30 15,1-6-25-15,7-13-7 0,-3-20-3 16</inkml:trace>
  <inkml:trace contextRef="#ctx0" brushRef="#br0" timeOffset="375863.1602">28323 8804 76 0,'16'-33'88'0,"9"2"-6"16,5 8-5-16,3 1-3 16,7-4-70-16,9 18-5 15,10 10 0-15,6 21 0 0,2 13 1 16,-6 16 0-16,-7 14 0 15,-12 16 1-15,-13 9 0 16,-16 7 0-16,-13 1 0 16,-9-4 1-16,-12-10-1 0,-8-7 1 15,-8-9 0-15,-5-14 0 16,0-10 0-16,-3-10-1 16,-4-7 0-16,-4-6-2 15,-3-7-2-15,0-2-3 0,2-12-7 16,5-1-10-16,6-11-15 15,8-12-26-15,18-8-8 16,15-12-2-16,12-6-2 0</inkml:trace>
  <inkml:trace contextRef="#ctx0" brushRef="#br0" timeOffset="376067.8034">29034 9187 35 0,'110'-26'65'15,"-5"4"1"-15,-7 3-5 16,-15 2-5-16,-6 4-8 15,-20 5-9-15,-8 9-7 16,-10 10-11-16,-11 12-6 16,-9 11-8-16,-9 14-2 0,-7 11-4 15,-3 8-2-15,-2 6-6 16,-10-4-8-16,3 1-20 16,-4-3-41-16,4-18-8 0,2-15-8 15,0-22-1-15</inkml:trace>
  <inkml:trace contextRef="#ctx0" brushRef="#br0" timeOffset="376232.6068">29602 8618 81 0,'-7'-33'93'16,"-4"9"-7"-16,0 8-7 15,0 3-10-15,2 0-84 16,-1 8-35-16,10 5-27 15,-7 19-9-15,3-2-6 0,3-1 4 16</inkml:trace>
  <inkml:trace contextRef="#ctx0" brushRef="#br0" timeOffset="376505.0957">30171 8495 64 0,'50'-3'89'0,"-11"0"-6"16,-17 6-5-16,-19 8-1 15,-51 11-67-15,16 11-5 0,-5 17-2 16,-6 11-1-16,-3 10 0 16,1 11 0-16,3 6 0 15,10 3 0-15,8 2-1 16,14 1 0-16,8-3 0 0,5-2-1 16,7-2 0-16,-2-5-1 15,-2-2 0-15,-6-5-1 16,-4-7 0-16,-7-10-1 15,-4-9-2-15,-9-10-3 16,0-12-14-16,-1-7-32 0,-6-20-24 16,8-11-4-16,3-20-6 15</inkml:trace>
  <inkml:trace contextRef="#ctx0" brushRef="#br0" timeOffset="376863.2893">29839 9394 29 0,'36'-15'83'0,"7"-4"-3"16,7-2-2-16,6-8-5 0,10-5-56 15,7-4-10-15,2-4 0 16,5 1-4 0,0-6-1-16,-3 0-1 0,-6-1 0 15,-11 0 2-15,-10 2-1 0,-12 3 0 16,-10 4 2-16,-16 3 1 15,-12 6 0-15,-12 3 1 16,-15 9-1-16,-7 7 0 16,-6 10-1-16,-3 11-1 15,-4 17-1-15,2 17 0 0,3 14-2 16,4 17 0-16,6 12 1 16,6 12-1-16,6 6-2 15,2 2-2-15,3-4-2 0,4-3-5 16,-1-8-7-16,6-11-22 15,1-10-38-15,-5-15-7 16,2-14-4-16,-3-23 3 0</inkml:trace>
  <inkml:trace contextRef="#ctx0" brushRef="#br0" timeOffset="377963.5522">30431 9458 45 0,'25'12'91'0,"1"1"-5"16,2-4-4-16,1-6-5 15,8-6-47-15,5-4-26 16,12-2-3-16,9-6-1 0,8-3-1 16,0-7 0-1,1-5-1-15,0-5 0 0,-8-4 1 16,-8-1 1-16,-11 1 1 15,-11 4 1-15,-14 1 1 0,-11 5 1 16,-13 6-1-16,-18 7 1 16,-11 10-2-16,-11 6 0 15,-8 15-2-15,-7 10-1 16,-3 12 0-16,2 10 0 0,8 6-2 16,12 6 1-1,11 1 0-15,9-5-1 0,15-3 1 16,7-7 0-16,17-4 0 15,8-12 0-15,11-4 0 16,4-9 0-16,5-7 1 16,1-8-1-16,3-6 1 0,3-15 0 15,0-12 0-15,3-11 2 16,-4-8-1-16,-2-6 1 16,-1-6 0-16,3 6 2 0,0 2-1 15,-2 5 0-15,-4 15-1 16,-2 11 1-16,-3 12-1 15,-2 11 0-15,-6 3-1 16,-10 14-1-16,-3 2 0 16,-7 7 0-16,-6 1 1 0,-4 6-1 15,-4 3 1-15,-8 4 0 16,-3 1 0-16,2 3 0 16,-3-3 0-16,5 1 0 0,4-6 1 15,3-5-1-15,8-9 1 16,17-10-1-16,12-9 0 15,4-6 1-15,6-14-1 16,4-5 0-16,1-12 2 0,4-4-1 16,-7-6 0-16,-12-2-1 15,-8 2 1-15,-2 6 0 16,-11 4 0-16,-9 7-1 0,-7 6-1 16,-7 11-1-16,-11 8 1 15,-7 7 0-15,-1 16-1 16,0 7 0-16,0 11 0 0,6 5 0 15,4 5 1-15,10-1 0 16,6 1 0-16,18-4 2 16,2-7 0-16,5-8 0 0,7-10 0 15,3-7 1 1,3-10-1-16,7-3 1 16,0-15-1-16,2-6 0 0,-5-8-1 15,2-6 1-15,2-2-1 16,5 1 0-16,-6 0 0 15,-11 6 1-15,-2 8-2 0,-11 5-1 16,2 11 0-16,-8 7 0 16,-7 10 1-16,-8 11-1 15,-6 10 1-15,-8 5-2 16,2 6 3-16,-1-1-1 0,0 0 1 16,1-4 0-16,4-4-1 15,-1-9 1-15,9-6 1 0,3-9 0 16,-3-9 0-16,19 0 0 15,1-12-1-15,3-6 0 16,3-6 1-16,7-2-2 16,-3-3 0-16,7-2 0 15,-4 6 0-15,3 3-1 0,-7 9 1 16,-1 5-2-16,-4 8-1 16,-6 5 0-16,0 11-7 15,-7 4-9-15,-2 7-13 0,0 5-24 16,-7 3-21-16,0 0-4 15,4-2-2-15</inkml:trace>
  <inkml:trace contextRef="#ctx0" brushRef="#br0" timeOffset="378448.2157">33213 8819 61 0,'0'0'83'15,"0"0"-3"-15,-3 13-5 0,-6 5-3 16,14 9-71-16,-13 21-2 16,1 8 0-16,-6 17 2 15,-2 13 0-15,-10 7 0 16,10 4 0-16,-5 4-2 16,3-8-5-16,3 0-12 0,1-3-25 15,-1-16-31-15,7-11-6 16,1-14-4-16</inkml:trace>
  <inkml:trace contextRef="#ctx0" brushRef="#br0" timeOffset="378748.0516">33039 9465 87 0,'-7'-8'92'16,"7"8"-6"-16,0 0-7 15,7-10-1-15,7 5-74 0,7 5-6 16,11 5-4-16,6 3-4 16,-3 0-7-16,13 0-12 15,-10-1-1-15,-18-5 2 16,-2 2 7-16,0-2 4 16,2 0 0-16,-4 0 8 15,0 1 9-15,3 11 12 0,-16-3 5 16,2 16-4-16,-5 20-6 15,-7 21-9-15,-8 9-14 16,-7 6-44-16,6 8-10 16,1 0-3-16</inkml:trace>
  <inkml:trace contextRef="#ctx0" brushRef="#br0" timeOffset="378957.7304">33346 9275 3 0,'11'-14'89'0,"-11"14"-1"0,14 2-11 0,-4 4-10 16,-10-6-15-16,10 14-114 15,-4-3-19-15,3 3-6 16,-3 14-4-16</inkml:trace>
  <inkml:trace contextRef="#ctx0" brushRef="#br0" timeOffset="379552.1126">33505 9594 57 0,'0'0'83'0,"0"0"-3"15,0 0-6-15,-4 10-3 0,-2-1-69 16,-2 6-3 0,-9 17 0-16,-4 1-1 0,13-13-1 15,0 2-2-15,6 3-2 16,2-1 1-16,0 24-1 16,5-4 1-16,4-30 0 15,-3-1 0-15,9-13 0 16,-1-4 2-16,4-13 0 15,-3-4 1-15,3-7 2 16,3-5 3-16,-6-5 3 0,3 0 1 16,-3-4 2-16,1-1 2 15,-2 3-2-15,0-1-2 0,1 5-2 16,-2 2-3-16,-1 9-4 16,-6 10 0-16,-6 15 0 15,0 0 0-15,4 12 3 0,-4 15 1 16,0 8 1-16,-2 8 1 15,1 4-1-15,1 6 1 16,0 1-2-16,4 3 0 16,5-2-1-16,-1-4-2 0,2-3-3 15,9-9-6-15,-19-39-12 16,27 20-13-16,19-1-6 16,-46-19 5-16,54-44 15 15,-53 4 15-15,-1-8 13 0,0-4 5 16,0-4 12-16,0-2 14 15,0-1 0-15,0 3-7 16,0 8-13-16,0 8-11 16,0 16-7-16,0 11 2 0,0 19 1 15,0 23-1 1,0 23-9-16,0 22-32 0,-1 14-28 16,-15 12-7-16,-31 64-5 15</inkml:trace>
  <inkml:trace contextRef="#ctx0" brushRef="#br0" timeOffset="380167.4144">28977 10783 57 0,'-76'21'94'0,"9"-9"-4"15,14-6-6-15,6-6-2 16,7 15-46-16,11-17-35 15,11-2 0-15,18 4 0 0,4 0-1 16,25 2 1 0,18 0-1-16,25-1 0 0,24-1 1 15,26-3 1-15,25-5-1 16,30-3 0-16,20-4 1 16,24-1-1-16,16-2-1 0,16 0 1 15,9 3 0-15,12 2-1 16,5 2 1-16,-5 4 0 15,38 2-1-15,-47 1 1 0,-5 5 0 16,-20 0-1-16,-13 5 0 16,-25 2-3-16,-115-3-3 15,0 3-18-15,-6 1-57 16,-21-4-5-16,-28 2-2 16,-32-7-7-16</inkml:trace>
  <inkml:trace contextRef="#ctx0" brushRef="#br0" timeOffset="382482.4108">22665 1792 458 0,'0'-34'1'16,"0"12"-3"-16,0 3 1 15,3-22 3-15,0 19-3 16,-1 1 0-16,3 5 0 15,-3 0 0-15,2 4 0 16,-4 12 4-16,16-7-2 0,-4 17-2 16,-3 23 1-16,3 25-1 15,-3 18 1-15,3 22 2 16,6 12-2-16,1 5 0 16,6-1 1-16,5-6-2 0,6-6 2 15,3-17 1-15,10-20-1 16,4-16 0-16,-2-17-1 15,7-21 1-15,3-13-1 0,-3-22 0 16,5-20 1-16,-2-20-2 16,-3-19 1-1,-1-24 1-15,-2-8 1 0,-5-8-1 16,-10 1 2-16,-25 64-1 0,2-4 0 16,-5 6 2-16,-4-4-3 15,-2 10 0-15,2 0-4 16,-7 9-8-16,0-2-26 15,-2 14-46-15,0 6 0 16,-5 11-11-16,6 12-1 0</inkml:trace>
  <inkml:trace contextRef="#ctx0" brushRef="#br0" timeOffset="382852.9533">24209 1397 25 0,'69'-32'95'0,"-3"5"-2"0,1-3-6 16,-7 2-6-16,-5-1-2 16,-6 4-78-16,-15 5-2 15,-13 8 0-15,-21 12-1 0,0 0-1 16,-16 12-1 0,-17 9 2-16,10 3 2 0,-78 12-1 15,1 28 0-15,6 5-1 16,8 12 2-16,20 0-1 15,37-3 1-15,31-17 0 16,41-13-3-16,23-1 1 0,11 5-4 16,5-10-3-16,5 5-2 15,-6-6 1-15,-13-3 3 16,-16 1-1-16,-25 0 0 0,-27 5 2 16,-30-3 4-16,-24 8 4 15,-21-8-1-15,-15 2-4 16,-2-8-21-16,1-10-47 15,6-23-6-15,16-9-5 16,15-29-4-16</inkml:trace>
  <inkml:trace contextRef="#ctx0" brushRef="#br0" timeOffset="383189.8646">24859 1198 57 0,'77'-49'86'16,"-5"7"-3"-16,-2 0-1 16,-4 10 0-16,-10 4-62 15,-10 8-5-15,-46 20 0 16,66-30-1-16,-66 30-3 0,0 0-3 16,42-24-2-1,-42 24-2-15,0 0-4 16,0 0 2-16,0 0-2 0,0 0-2 15,-5 10 2-15,-1 8-2 0,-3 14-2 16,0 7 0-16,-3 16 3 16,-10 80 1-16,3 18-1 15,0 15 0-15,-3 12-4 16,9 6-5-16,10 1-17 16,-3-17-53-16,13-74-3 0,7-25-9 15,-4-28-3-15</inkml:trace>
  <inkml:trace contextRef="#ctx0" brushRef="#br0" timeOffset="383477.3016">25292 1141 38 0,'35'-74'98'0,"7"8"-5"15,5 6-8-15,4 8-4 16,4 12-2-16,-1 12-82 16,-2 10 0-16,-4 11 2 15,-6 8-1-15,-8 7 0 0,-9 7 1 16,-14 10 1 0,-11 7 0-16,-17 7 0 0,-6 8-3 15,-11 3-10-15,6-17-21 0,-68 94-46 16,-33-1-4-16,-15-5-6 15,-1-3-6-15</inkml:trace>
  <inkml:trace contextRef="#ctx0" brushRef="#br0" timeOffset="383826.7662">23065 3546 28 0,'-51'62'98'16,"17"-10"-7"-16,8-13-4 16,16-11-3-16,10-28-3 15,0 0-82-15,35 4-1 0,29-6 1 16,18-10 1-16,20-9 1 15,25-12 0-15,21-11 1 16,20-12 1-16,22-8-2 16,20-13 1-16,11-7-2 15,13-5 0-15,8-2 2 0,-2 1-3 16,-4 2-2-16,-7 9-7 16,-23 5-8-16,-19 4-39 15,-25 17-26-15,-29 9-5 0,-31 7-6 16,-42 3 0-16</inkml:trace>
  <inkml:trace contextRef="#ctx0" brushRef="#br0" timeOffset="384376.2406">26504 1231 5 0,'-9'-4'62'0,"9"4"-1"16,-17 3 0-16,7 1 1 16,10-4-60-16,-14 16 2 0,14-16 6 15,-13 17 2-15,4-8-1 16,3 3 3-16,0 2-3 15,-2 0 0-15,3 2-5 16,3 3 0-16,5-5 1 16,-1 8 0-16,4-4 2 15,1 0 1-15,4-3 3 16,4-6-1-16,4-3 1 0,5-6 0 16,3-4-2-16,4-11 0 15,5-7-3-15,6-9-1 16,8-5-3-16,3-4-4 15,5-5-10-15,1-2-63 0,6 4-8 16,-4 5-6-16,-3 1-6 16,-10 1-3-16</inkml:trace>
  <inkml:trace contextRef="#ctx0" brushRef="#br0" timeOffset="398127.5684">19795 10043 11 0,'4'15'94'0,"1"-4"-3"0,4-2-5 16,-9-9-5-16,20 5 0 15,-11-2-75-15,4 4-3 16,3 7-1-16,4 8 0 15,4 9 0-15,3 8 0 16,0 9 0-16,2 5 0 16,2 9-1-16,0 6 0 15,5 3 0-15,2 2 0 0,4 1-1 16,-2 1 0-16,5-1-1 16,3 0 1-16,5 2 1 0,0 1-1 15,2 2 1-15,-1 4 0 16,3 2 0-16,-1 1 0 15,-1 3 0-15,0 0 0 0,-4 2-1 16,-1 3 0-16,-4 0 0 16,0-1 0-16,-5-1 1 15,-1 1 0-15,-6-1 0 16,-4-1 1-16,-1-4-1 0,-5-1 0 16,1-7-1-16,-3-4 1 15,1-6-1-15,0-3-2 16,4-5-1-16,-3-8-3 15,5-4-7-15,-4-7-13 0,5-7-29 16,0-1-29-16,-9-4-4 16,-7-5-5-16,-13-5-2 15</inkml:trace>
  <inkml:trace contextRef="#ctx0" brushRef="#br0" timeOffset="398554.0273">20857 13174 81 0,'0'-20'88'0,"7"-6"-2"0,6 2-5 16,3-8-31-16,15 7-25 15,-1 7-9-15,13 4-4 16,0 10-4-16,11 4-3 15,1 15-1-15,1 7-2 0,5 13-1 16,1 10 0 0,-4 9-1-16,2 9 0 0,1 2 1 15,-6 2-1-15,0-4 0 16,-2-6 0-16,-1-12 1 0,4-11 0 16,-2-14-1-16,2-18 1 15,6-16 0-15,-2-20 0 16,8-18 0-16,0-16 1 0,3-10-1 15,-1-10 0-15,-2-3 0 16,-2 3-1-16,-7 6 0 16,-3 8-1-16,-8 14-2 15,-7 11-7-15,-3 14-17 0,-6 15-42 16,-7 3-13-16,-3 8-7 16,-2 5-7-16,-3 4 1 15</inkml:trace>
  <inkml:trace contextRef="#ctx0" brushRef="#br0" timeOffset="399288.6411">23081 13235 42 0,'9'0'88'16,"-9"0"-2"0,13-9-3-16,-13 9-5 0,4-15-50 15,-4 15-15-15,0 0-3 16,0 0-2-16,-1 12-2 16,0 11-2-16,-1 10 0 0,1 12-1 15,1 10 0-15,0 10 0 16,0 11 0-16,2 9 0 15,1 1 0-15,6 2-1 16,-5-2 0-16,5-4-1 0,0-6-2 16,4-4-5-16,-5-11-8 15,7-5-30-15,3-7-38 16,-8-9-4-16,1-9-8 0,-5-17-3 16</inkml:trace>
  <inkml:trace contextRef="#ctx0" brushRef="#br0" timeOffset="399828.5792">22811 13507 64 0,'-15'-29'87'0,"5"-2"-4"15,2-8-5-15,6-3-1 16,5-3-68-16,8 2-3 0,5-1 1 16,5 1 0-16,4 0-2 15,6-2-1-15,4 2 0 16,2 2-1-16,2 1-1 15,4 4 0-15,0 4-2 16,-3 5 0-16,1 7 0 0,-2 7 1 16,-4 7-1-16,0 6 0 0,-2 10 1 15,-1 14 0-15,-4 9 0 16,3 12-1-16,-6 9 1 16,1 12-1-16,-2 5 1 15,2 6 0-15,-2 3-1 16,-3 4 0-16,2 1 1 0,-2 2 1 15,-2 0-1-15,-1-3 1 16,-4-1 0-16,1-5 1 16,-9-3-1-16,0-7-1 15,-4-9 0-15,0-9-1 0,-2-9-1 16,0-11-5-16,0-4-13 16,-1-3-39-16,1-23-25 15,0 0-3-15,0 0-4 16,-19-21-4-16</inkml:trace>
  <inkml:trace contextRef="#ctx0" brushRef="#br0" timeOffset="400187.5506">22787 13815 66 0,'-19'-4'87'16,"3"-4"-3"-16,0 2-3 0,2-8-1 15,0-1-67-15,7 2-2 16,7 2 0-16,3 0-3 16,9-1-2-16,2-2 0 0,10-3-2 15,7 0-1-15,7-3-2 16,8-4 1-16,9 0-1 15,10-4-1-15,6 1 1 16,5-2-1-16,2 2-1 16,4 1 0-16,-5 3 0 15,-2 5-2-15,-5 2-3 0,-9 7-5 16,-9-1-10-16,-9 7-29 16,-6 3-32-16,-9 8-4 15,-11 1-6-15,-17-9-1 0</inkml:trace>
  <inkml:trace contextRef="#ctx0" brushRef="#br0" timeOffset="401067.9701">23958 13488 66 0,'2'-15'71'15,"7"0"-3"-15,-4-3-2 16,4 0-52-16,3 4-10 0,2-1-1 15,3 5 3-15,-8 2 0 16,7 4 4-16,-16 4 4 16,18-5 0-16,-18 5 2 15,8 0 2-15,-8 0-1 0,0 0-4 16,0 9-2-16,0 1-3 16,0 5-3-16,0 6-2 15,0 5 0-15,6 6-1 16,-1 9-2-16,3 5 2 15,3 6-1-15,-1 4 1 0,-2 5 0 16,4 2 0-16,-6 7-1 16,0-6 1-16,0 2-1 15,0 1 0-15,-5-5-2 0,0-3-5 16,3-2-9-16,-2-7-28 16,1-9-38-16,3-6-4 15,-5-13-5-15,1-12-4 16</inkml:trace>
  <inkml:trace contextRef="#ctx0" brushRef="#br0" timeOffset="401518.1895">24084 13459 51 0,'-10'-2'85'0,"6"-8"-2"16,-1-7-5-16,-1-1-4 15,5-4-61-15,1 0-5 16,6 1-2-16,6 0-1 0,7-2-1 15,5 5 0-15,2 1-1 16,8 2 0-16,2 5-1 16,9 4-1-16,3 6 0 15,6 1 0-15,1 12-1 16,0 7 0-16,-2 7 0 0,-7 5-1 16,-7 4 1-16,-12 1-1 15,-10 6 1-15,-17-1-1 0,-11 0 1 16,-14-1-1-1,-13-4-1-15,-10 0-5 0,-5-2-12 16,-8 3-27-16,-7-6-30 16,6 1-5-16,-2-3-7 0,4-3 1 15</inkml:trace>
  <inkml:trace contextRef="#ctx0" brushRef="#br0" timeOffset="401910.9277">24904 13176 74 0,'-7'3'86'15,"7"-3"-4"-15,-16 8-6 16,8 1-1-16,-7 7-72 16,13 13-1-16,2 12-2 0,5 14 1 15,2 16 1-15,3 14 0 16,2 6 1-16,1 9 0 15,-1 1 0-15,1-3 0 16,2-2-2-16,-4-9 0 16,1-9-5-16,-1-11-13 15,-5-5-35-15,-2-17-25 0,-2-11-6 16,-5-16-4-16,-5-13-1 16</inkml:trace>
  <inkml:trace contextRef="#ctx0" brushRef="#br0" timeOffset="403208.5417">24881 13380 69 0,'10'-28'90'0,"2"-1"-4"16,-1 0-4-16,2 0-3 15,4 0-66-15,5 5-5 16,9 5-1-16,6 6-3 0,3 5 0 16,5 6-2-16,2 4 0 15,6 13-2-15,-1 10 1 16,-7 11-1-16,-3 13-1 16,-11 9 1-16,-7 12 0 15,-15 9 0-15,-9 4 0 0,-5 0 1 16,-10-7 0-16,-7-8 0 15,-1-10 0-15,2-12 0 16,2-13 0-16,5-16-1 0,2-9 0 16,0-8-1-16,4-3 1 15,-1-11-1-15,4-3-1 16,1-7 1-16,2-6-1 0,2-4-1 16,4-4 2-16,11-4-1 15,6 0 1-15,6-1-2 0,12 0 1 16,6 2 1-1,4 4 0-15,7 3 1 0,5 4 0 16,5 5 0-16,2 4 0 16,0 9 1-16,0 4-1 15,-5 9-1-15,2 2 0 16,-8 13-1-16,-5 4 1 0,-11 7-1 16,-6 3 1-16,-9 3 0 15,-5-1 0-15,-10-5 0 16,-3-1 1-16,-5-7 2 0,-2-4-1 15,-1-5 1-15,0-10 0 16,0 0 0-16,0 0 0 16,4-17-1-16,7-8-1 0,4-11 1 15,8-11-1-15,6-7-1 16,11-9 1-16,5-2-1 16,4 0 1-16,4 5-1 15,-1 6 2-15,-2 11-1 16,-2 7 0-16,-9 12 0 0,-4 7 0 15,-11 8-1-15,-4 7 1 16,-6 2-1-16,-7 10 0 16,-3 6 0-16,-4 5 1 0,0 2-1 15,0 6 0-15,-2 3 0 16,0 5 1-16,2 1 0 16,0 3-1-16,8 1 1 0,1 1 0 15,7-3 0-15,1 3 1 16,4-5-1-16,5-5 1 15,3-8 0-15,5-5 0 16,4-10 0-16,5-8-1 16,1-6 1-16,1-14-1 0,0-11 1 15,-4-9-1-15,-5-6 1 16,-4-5-1-16,-12-3 1 16,-10-2 0-16,-10 5 0 15,-9 6 0-15,-16 5 1 16,-11 9-2-16,-10 8 0 0,-3 9-2 15,-5 10 1-15,-4 3 0 16,2 12-1-16,3 6-2 16,9 2-1-16,6 0-2 0,9 0 0 15,12-3 0-15,9-7 2 16,8-11 1-16,18 6 1 16,9-10 2-16,11-13 3 15,5-2 2-15,11-4 1 0,0-2 0 16,3 0 0-16,-3 1-1 15,1 5 0-15,-4 6-1 0,-6 5-1 16,-2 7 0-16,-8 4 0 16,-1 12-1-16,-1 5 0 15,-1 5-1-15,-2 2 0 16,0 1 0-16,2-1 0 16,0-2 0-16,2-5 0 0,0-7 0 15,3-7 1-15,0-2 0 16,-2-4 0-16,1-9 0 15,-1-9 1-15,-3-4 1 16,-3-9-2-16,-2-9 1 0,-5-4-1 16,-4-5 0-16,1-4 0 15,-7 1-1-15,1 4-1 0,-3 4-1 16,-1 8-3-16,-1 4-6 16,1 12-12-16,-3 5-19 15,-2 0-29-15,7 15-12 16,-3 9-6-16,1 6-3 15</inkml:trace>
  <inkml:trace contextRef="#ctx0" brushRef="#br0" timeOffset="403783.9766">28643 12811 28 0,'67'-26'85'16,"-11"0"4"-16,-10 0-5 15,-14-1-23-15,-12 8-27 0,-10 2-10 16,-10 6-10-16,-12 9-5 15,-16 2-4-15,-8 13-4 16,-6 8-2-16,-8 11-1 16,-3 9 2-16,0 6-1 15,-3 6-1-15,6-1 2 16,11-2-1-16,4-7-1 0,10-5 1 16,6-9 1-16,11-11-2 15,8-8 1-15,7-9 1 16,12-4-1-16,3-11 1 0,7-2 1 15,5-4-1-15,6 0-1 16,4-1 0-16,3 5 1 16,1 4-1-16,-2 7 0 0,-2 5 0 15,-1 7 0 1,-4 11-1-16,-1 0 2 0,-1 1 0 16,3-4 0-16,4-6 0 15,4-7 0-15,7-6 1 0,8-15 0 16,6-14 0-16,4-10 0 15,3-10 0-15,-6-11 0 16,-2-7 1-16,-8-10 0 16,-11-2 1-16,-11-6 0 0,-16 1 0 15,-16 0 0-15,-9 4 0 16,-20 9-1-16,-11 9 1 16,-9 13 0-16,-2 10-1 15,-1 18-1-15,6 15 0 0,5 19 0 16,10 22 1-16,11 20-1 15,10 16-1-15,9 17 0 16,18 14 0-16,9 12 0 0,9 3-2 16,15 9-14-16,3 13-54 15,4-15-12-15,-7-1-5 16,-11-11-6-16,-15-7-2 0</inkml:trace>
  <inkml:trace contextRef="#ctx0" brushRef="#br0" timeOffset="404225.8264">24528 15195 22 0,'-43'24'95'0,"18"-10"-4"15,25-14-4-15,1-9-3 16,28-36-3-16,22 12-79 0,24-3 1 16,26-6 0-16,26-10 1 15,23-3 0-15,22-11 0 16,20-3 0-16,21-9-1 15,19-4 0-15,18-2-1 16,12-4 2-16,9-4-2 0,10 3 1 16,8-2-1-16,2 2 0 15,2 4-1-15,-6 6 0 16,-8 5 1-16,-13 8-3 16,-18 9 0-16,-27 7-2 0,-29 14-3 15,-35 8-5-15,-35 16-21 16,-36 9-56-16,-56 5 0 15,-45 12-8-15,-55 4-5 16</inkml:trace>
  <inkml:trace contextRef="#ctx0" brushRef="#br0" timeOffset="406410.0676">24635 15395 4 0,'-69'42'100'0,"24"-10"-2"16,16-19-8-16,29-13-4 0,0-13-2 16,33-23-56-16,16-4-28 15,21-1 0-15,29-7 1 16,16-5 0-16,24-1 0 15,14-5 0-15,16 0 0 16,12 0 0-16,9-1 0 16,9 2 0-16,5 0-1 0,3 1 1 15,6 2-1-15,1-1 1 0,1 0 0 16,1 1-1-16,3 1 1 16,-4 2 0-16,3 2-1 15,-4 4 1-15,-6 1 1 0,-3 5-1 16,-8 3 1-1,-8 3 0-15,-7 0-2 0,-8 5 0 16,-10-1 0-16,-10-1 0 16,-11 1 0-16,-8 0 0 15,-12 0-2-15,-8-6 1 0,-11 2 0 16,-12-3 0-16,-5-6 1 16,-9-3-1-16,-11-4-1 15,-4-4 1-15,-11-9-1 16,-7-3 1-16,-9-9-1 15,-4-6 1-15,-7-8-1 0,-9-1 0 16,-3-9 2-16,-9 2-1 16,-1-4 1-16,-3 1 0 0,-8 3 0 15,-5 4 0-15,-8 4 1 16,-3 2 0-16,-11 7-1 16,-9 1 0-16,-14 5-1 15,-10 2 0-15,-13 4-1 0,-15 3 0 16,-15 3 0-16,-19 5 0 15,-11 2 2-15,-20 8-1 16,-11 6 1-16,-17 7 0 16,-16 5 0-16,-16 6 1 0,-11 5-1 15,-14 7 1-15,-15 2-1 16,-10 4-1-16,-12 3 1 16,-8 2 0-16,-10 0-1 15,-6 6 1-15,-2 1-1 0,-2 3-1 16,5 3 0-16,1 6 0 15,4 7-2-15,5 5-1 16,6 13-1-16,5 3-1 16,1 12-1-16,1 5 1 0,1 8-2 15,4 6 3-15,2 2 1 16,6 7 2-16,9-1 2 16,12 4 1-16,13 2 2 0,24 3 2 15,19 3-2-15,27 1 1 16,23 6-1-16,27 4-1 15,23 1 0-15,22 2-1 16,27 3 0-16,18-2 0 16,25 0 0-16,15-2 2 0,25-7 0 15,18-4-1-15,20-3 1 16,19-4 0-16,16-6 1 16,18-3 0-16,11-6 0 15,18-6 0-15,15-6 0 0,13-5 1 16,14-8 0-16,14-4 0 15,9-5-1-15,15-8-1 16,16-6 0-16,8-5-1 0,17-4 0 16,7-7 0-16,16-6-1 15,10-5 1-15,14 0 0 16,2-14 0-16,50-3 0 0,-32-6 0 16,4-8-1-16,5-5 1 15,0-7-1-15,0-8 0 16,-1-5 0-16,-4-4-1 15,-44-7 0-15,27-3 2 0,-14-4-1 16,-15 1 0-16,-21-2 0 16,-13-4 1-16,-25-1-1 15,-19-1 1-15,-18-1-1 16,-20-4-1-16,-19 0 1 16,-16-1 1-16,-20-3 0 0,-23 1-1 15,-18 0 1-15,-22 0 0 16,-15 0 0-16,-21 0 0 15,-23-3-1-15,-12 0 0 0,-24-2 0 16,-14 3 0-16,-16-2-1 16,-9 2 1-16,-25 4 1 15,-11 3 0-15,-16 5-1 16,-17 5 1-16,-15 4-1 0,-14 4 0 16,-18 5 0-16,-22 4-1 15,-12 5 1-15,-17 1 0 16,-10 8 0-16,-13 1 0 15,-6 5-1-15,-10 7 1 16,-2 2 0-16,-4 4 0 0,0 3-2 16,0 4 1-16,0 3-1 15,0 4 0-15,-3 3-1 16,1 2 0-16,-4 2 1 0,1 0 0 16,-2 6 0-16,2 1 1 15,2 3 0-15,7 3 1 16,8 5 1-16,10 3-1 15,8 8 1-15,9 6-1 0,10 10 0 16,5 7 0-16,5 10 1 16,3 8-1-16,5 7 0 15,6 9 0-15,4 6 0 0,14 7 0 16,9 1 0-16,12 5 0 16,17 0 0-16,14 5 0 15,17 1 0-15,12 1 0 16,17 1 0-16,11-1 0 0,15 4 1 15,11-1 0-15,13 3 0 16,14 0 1-16,13-3-1 16,11 1 0-16,21-4 0 15,13 0 0-15,19-5 0 16,15-3 0-16,21-8 0 0,17-6-1 16,22-9 1-16,15-6-1 15,20-10 1-15,17-10-1 16,19-9 0-16,17-10 0 0,12-6 0 15,18-6 1-15,51-6-1 16,-21-3 1-16,9-4-1 16,15-1 1-16,8-2 0 0,10-3 0 15,12-3-1-15,3 0 1 16,-29-4-1-16,34-7 1 16,4-7-1-16,1-4 0 0,-3-8 0 15,-6-11 1-15,-2-7-1 16,-5-9 0-16,-12-10 0 15,-3-9 0-15,-19-6 0 16,-12-6 0-16,-21-6 1 0,-20-1-1 16,-26-5 0-16,-23-6 0 15,-30 2 1-15,-28-2-1 16,-27-1-1-16,-23-4 1 16,-25 0 0-16,-19-5-1 15,-25 3 1-15,-17-1-1 0,-23-1 0 16,-15 2 1-16,-20-1 1 15,-16 3-1-15,-18 3 1 16,-15 7-1-16,-17 5 1 16,-20 6 1-16,-14 7 0 0,-17 6-1 15,-18 9 1-15,-18 9-2 16,-15 7 1-16,-13 5-1 16,-12 4 1-16,-13 7-1 0,-10 6 0 15,-12 5 0-15,-10 4 1 16,-9 7-1-16,-5 8 0 15,-19 3 1-15,-5 15-1 16,-10 10 1-16,-11 11-1 16,-5 14-1-16,-1 16-11 0,-20 11-72 15,6 11-4-15,5 1-2 16,-9-12-8-16,7-7-4 16</inkml:trace>
  <inkml:trace contextRef="#ctx0" brushRef="#br0" timeOffset="424417.5593">24203 5420 0 0,'-13'-18'42'16,"6"8"5"-16,3-1 5 15,4 11-2-15,-7-11-4 16,7 11-7-16,0 0-7 16,0 0-8-16,0 0-8 0,-3 15-6 15,6 8-3-15,2 7-2 16,1 16 0-16,6 11 0 15,-5 12 1-15,3 5-2 16,-2 7-2-16,2 2 0 0,-3-1-2 16,2-6-3-16,0-8-8 15,0-7-18-15,-3-15-42 16,10-5-9-16,-3-16-3 0,1-9-4 16</inkml:trace>
  <inkml:trace contextRef="#ctx0" brushRef="#br0" timeOffset="424945.6872">24093 5446 44 0,'-21'-29'82'0,"0"-4"-2"15,1-4-2-15,0-5-6 16,0 7-53-16,3-13-15 0,9 3 0 16,8 0-3-16,13 0 2 15,5 1 0-15,14 3-1 16,10 2-1-16,11 0 0 16,12 3-1-16,12 7-1 0,1 6-3 15,10 10-2-15,-4 11-2 16,-5 4-1-16,-12 14 0 0,-15 15 0 15,-12 4 1-15,-20 14 1 16,-15 2 2-16,-18 6 5 16,-13-1 2-16,-12 8 0 15,-9-2 3-15,-7-3 2 16,-3 1 0-16,-1 0 1 0,-3-3-2 16,2-3 2-16,2 0-2 15,3-6 1-15,5-5-3 16,10-1-2-16,4-9-1 15,10-1 0-15,6-5 0 0,15 1 0 16,6-4 0-16,14 3 0 16,7-1-1-16,13 2 1 15,3 2 1-15,10-1-1 16,7 2-1-16,2-2-4 0,0-3-10 16,9-5-29-16,4-2-31 15,-1-7-7-15,-5-6-6 0,-5-9-1 16</inkml:trace>
  <inkml:trace contextRef="#ctx0" brushRef="#br0" timeOffset="425359.2267">25123 5850 64 0,'4'28'83'16,"-3"-3"-5"-16,1-7-3 16,3-8-5-16,13-3-69 0,-4-3-1 15,9-4 1-15,6-4 0 16,8-14-1-16,5-8-1 16,4-10 0-16,5-7-3 0,-4-9 2 15,2 0-3-15,-9-5 3 16,-3 7 0-16,-12 4 2 15,-7 8 2-15,-8 7 0 16,-10 8 0-16,-10 10 1 0,-9 13 1 16,-6 6-3-16,-6 15-1 15,-6 10 0-15,-1 11-1 16,-1 9 1-16,2 9 1 16,6 3 0-16,5-2-2 15,9 1 1-15,5-5-1 0,17-4-7 16,10-13-13-16,15-13-45 15,21-6-9-15,9-16-5 16,15-5-2-16</inkml:trace>
  <inkml:trace contextRef="#ctx0" brushRef="#br0" timeOffset="425630.8323">26267 4843 49 0,'0'0'87'0,"-14"-13"-6"0,14 13-4 15,-12 2-2-15,7 9-55 0,4 10-21 16,1 14 0-16,3 13 0 16,3 9-1-16,-3 14 1 15,3 8 1-15,1 9 2 16,-4 6-2-16,1-1 1 15,1-4-3-15,4-3-5 16,-1-12-12-16,3-8-26 0,9-5-28 16,-4-13-8-16,3-12-4 15</inkml:trace>
  <inkml:trace contextRef="#ctx0" brushRef="#br0" timeOffset="426274.0315">26447 5574 62 0,'11'-13'84'0,"-4"5"-3"16,6 2-5-16,-6 0-4 16,7 0-66-16,0-1-6 0,6 0 0 15,2-1 0-15,6-2-1 16,0-4-3 0,3-2 1-16,0-4-1 0,-2-2 1 15,2-5 0-15,-9 0 2 16,-6-2 4-16,-3-2 1 15,-7 7 4-15,-6 1 2 0,-1 2 0 16,-11 6-3-16,-1 4 1 16,-2 6-2-16,-2 5-2 15,0 10-2-15,2 4-4 16,0 9-1-16,9 3 2 0,1 5-1 16,5 0 0-16,2 2-2 15,5-3-1-15,7-1 0 0,4-6 1 16,2-3 1-16,2-9-3 15,0-4 2-15,3-7 0 16,-3-4 3-16,1-9 2 16,3-6 0-16,-5-4 3 0,2-3 0 15,-2-1-1 1,0 1-1-16,0 1 1 16,0 7-1-16,-1 3-1 0,-2 8-1 15,0 4-1-15,-7 3-3 0,-1 11 2 16,0 7-1-16,-3 3-2 15,-6 4 0-15,-1-2 0 16,0-1 2-16,0-2 1 16,0-7 4-16,0-13-1 0,0 0 2 15,0 0 2-15,0-13 2 16,4-12-3-16,-1-6 1 16,2-10-1-16,1-6-2 0,0-10 0 15,0-5 2-15,1 1-2 16,0 2-1-16,4 7 1 15,-3 6-1-15,4 7-3 0,0 10-5 16,-3 11-6-16,4 15-27 16,1 7-37-16,-9 9-6 15,0 9-5 1,-5 6-3-16</inkml:trace>
  <inkml:trace contextRef="#ctx0" brushRef="#br0" timeOffset="427440.2935">26323 6620 30 0,'-6'-27'54'0,"1"1"3"15,1 0-8-15,-3 2-8 0,3-3-7 16,0 2-5-16,-2 5-5 16,-3-7-3-16,1 6-3 15,-3-2-3-15,-5 9-1 16,1 2-5-16,-5 8-3 15,-2 6-1-15,-3 13-3 0,-1 12-1 16,-2 8-1-16,0 8 0 16,2 5-1-16,2 4 1 15,6 0 0-15,6-7-1 16,2-5 1-16,6-10-1 0,3-4 2 16,1-9-1-16,1-8 0 15,-1-9 0-15,9-4 1 16,1-12 0-16,2-5-1 0,-1-9 0 15,5-3 0-15,-1-3 0 16,3 0 0-16,-2 7 0 16,1 2 0-16,-6 7-1 15,1 8 2-15,-3 12-1 0,0 0 0 16,-3 12-1-16,3 5 2 16,-2 3-1-16,2 1 0 15,2 3 1-15,4 0-1 16,1-4 0-16,2-4 0 15,1-3 0-15,0-4 0 0,0-6 1 16,-2-3 0-16,1-7-1 16,-1-5 1-16,-3-11 0 15,-2-4 0-15,1-8 1 0,0-1 0 16,-2 0 0-16,2 2-1 16,1 1 1-16,0 5-1 15,-1 9 1-15,3 9-2 0,4 7 1 16,-1 4-1-16,0 10-1 15,-3 5 0-15,3 4 0 16,-3-1 0-16,2-2 0 16,1-7 1-16,-2-3-1 0,3-7 1 15,4-15 0-15,0-11 0 16,-1-10 0-16,1-8 1 16,0-10 1-16,-3-2 0 0,-4-4 1 15,-4 2 2-15,-6 6-1 16,-5 10 1-16,-1 10-2 15,-2 11 0-15,1 21-1 16,-19 0-1-16,8 27-1 16,1 17-2-16,0 9 0 0,4 9-2 15,5 3-1-15,2 0-5 16,11 0-13-16,5-12-23 16,1-4-33-16,10-13-6 0,1-11-6 15,-4-8-1-15</inkml:trace>
  <inkml:trace contextRef="#ctx0" brushRef="#br0" timeOffset="427608.1385">26732 6447 76 0,'-17'11'97'16,"8"-2"-7"-16,9-9-5 0,13 0-1 16,13-14-53-16,17-11-25 15,14-12-7-15,22-4-10 16,10 6-61-16,9-10-12 15,-1 2-4-15,-15 9-8 16,-15 9-3-16</inkml:trace>
  <inkml:trace contextRef="#ctx0" brushRef="#br0" timeOffset="427861.2905">26036 7251 3 0,'-91'80'90'0,"11"-15"1"0,14-5-5 16,9-14-6-16,10-14-1 16,9-6-75-16,16-12-1 0,20-6 0 15,12-7 1-15,23-8 0 16,13-10-1-16,16-12 0 16,13-9 1-16,20-11-2 15,13-8 0-15,15-8-3 16,5-7-7-16,8 6-22 15,0-2-50-15,-11 2-4 0,-8 2-6 16,-20 0-5-16</inkml:trace>
  <inkml:trace contextRef="#ctx0" brushRef="#br0" timeOffset="428358.8317">25707 4036 11 0,'10'-10'97'0,"-10"10"-1"15,10 2-8-15,-5 7-4 0,-4 3-2 16,-1-12-72-16,0 29-11 16,5 7-2-16,7 4 2 15,3 1 1-15,2 1 0 0,6 0 1 16,1-8 0-16,8-8 1 15,5-10-1-15,2-7 2 16,10-10 0-16,6-16 0 16,0-16 1-16,5-12-1 0,9-16 1 15,2-11-2-15,1-13 1 16,6-8-2-16,-2-1 1 16,3 0-1-16,-3 9-2 15,-4 6-2-15,-6 17-7 16,-12 8-13-16,-4 20-36 0,-14 20-28 15,-19 14-4-15,-20 20-8 16,-28 12-2-16</inkml:trace>
  <inkml:trace contextRef="#ctx0" brushRef="#br0" timeOffset="428624.692">25694 4212 24 0,'-36'34'87'0,"14"0"-3"15,10-7-4-15,14-4-4 16,17-37-28-16,13 33-45 0,20 9-3 16,13 4 4-16,15 5 0 15,8-2 1-15,8-4-1 16,7-9 1-16,2-6 0 0,-1-15 0 16,-2-16 2-16,-5-18-2 15,-7-22 1-15,-1-19 0 16,-8-18-2-16,-5-20-2 15,-1-15-9-15,-6-10-47 16,7-19-30-16,2-11-3 16,-6-10-6-16,-4-4-4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5-21T13:48:16.280"/>
    </inkml:context>
    <inkml:brush xml:id="br0">
      <inkml:brushProperty name="width" value="0.05292" units="cm"/>
      <inkml:brushProperty name="height" value="0.05292" units="cm"/>
      <inkml:brushProperty name="color" value="#FF0000"/>
    </inkml:brush>
  </inkml:definitions>
  <inkml:trace contextRef="#ctx0" brushRef="#br0">5513 3356 64 0,'-8'-18'88'0,"-4"-1"-3"16,3 0-5-16,-3-3-2 16,25 3-74-16,-16 9 4 15,3 10-2-15,0 10-2 16,4 16-1-16,1 13-2 15,3 15 0-15,0 19-1 0,-1 15 0 16,0 14 0-16,-2 12 0 16,-2 11-1-16,0 1 0 15,-2-1 0-15,2-8 0 16,-3-8 1-16,3-9-1 0,-1-16 1 16,3-16 0-16,2-18 0 15,5-14 1-15,3-18 0 16,3-18-1-16,5-15 0 0,6-27 0 15,7-19 0-15,4-15 1 16,6-9 0-16,5-7 0 16,2-1 0-16,1 7 1 15,-4 10-1-15,-3 15 1 0,-6 16-1 16,-7 16 0-16,-6 14 0 16,-7 12-1-16,-6 7 0 15,-3 16 1-15,-5 7-1 16,1 5 0-16,0 1 0 15,1 4 0-15,0-6 0 0,0-5 0 16,1-7 0-16,-2-14 0 16,2-7 1-16,-1-20 1 15,1-12-1-15,-2-10 1 0,1-13 0 16,0-6 1-16,-2-10 0 16,0 0 1-16,-3 2 0 15,1 5 0-15,-4 7 1 0,0 5-2 16,0 11 0-16,4 5-1 15,-1 8-1-15,3 4-1 16,6 0 0-16,7 0 0 16,8-5-1-16,8-3 1 0,13-7 0 15,11-8 0-15,10-5-1 16,12-9 1-16,5 1 0 16,3 1-1-16,-2 7 0 15,-8 4 1-15,-10 13-1 0,-14 15 0 16,-15 17 1-16,-15 13 0 15,-14 27 0-15,-12 20 0 16,-5 17-1-16,-11 15 0 16,-4 8 1-16,-2 8-1 15,-1 7 1-15,-3 0-1 0,3-5-1 16,-1-8 1-16,5-15 1 16,5-10-1-16,3-12 0 0,4-11 0 15,5-16 0-15,6-18 0 16,9-15 0-16,11-18 1 15,6-13-1-15,6-7 0 0,1-6 1 16,6-3 0-16,0 1 1 16,0 7-1-16,-3 8 1 15,-4 10-1-15,-5 13 0 16,-6 8 0-16,-5 8 0 16,-2 10 0-16,-2 5-1 0,-1 0 1 15,1 1 0-15,0-3 0 16,5-7 0-16,-1-4 0 15,6-10 0-15,7-11 1 16,1-11-1-16,5-10 1 0,1-6 0 16,1-4 0-16,-1-1 0 15,-3-2 1-15,-6 5 0 16,-1 5-1-16,-11 10 1 16,-2 8-1-16,-5 8 0 0,-12 9 0 15,9 4 0-15,-7 11-1 16,0 3 0-16,0 6-1 15,6-2 1-15,5 5 0 0,8-6-1 16,6-6 1-16,9-11-1 16,9-5 1-16,2-15-1 15,6-7 1-15,2-8 0 16,2-6 1-16,-7 2 0 16,-5 4-1-16,-5 6 0 15,-12 10 1-15,-10 16 0 0,-13 23 1 16,-14 33-1-16,-24 29 0 15,-15 32 0-15,-15 38 0 16,-14 28-3-16,-7 20-2 0,6 6-6 16,5-13-10-16,20-8-33 15,23-19-31-15,17-27-4 16,17-38-5-16,26-43-2 0</inkml:trace>
  <inkml:trace contextRef="#ctx0" brushRef="#br0" timeOffset="487.4718">11336 3266 1 0,'23'-3'77'15,"-4"-5"5"-15,-8-5 0 16,-1-1-4-16,-17 2-48 0,7 3-4 16,0 9-3-16,-17-11-6 15,-8 11-6-15,-11 9-3 16,-13 10-5-16,-10 6-2 0,-3 8-2 15,-4 4 1-15,5 5-2 16,1 2 0-16,13-1 0 16,12-1-1-16,18-4 1 15,16 2 0-15,15-2 0 0,17 1 1 16,16 2 0-16,9 1 0 16,10 2 1-16,0 1 1 15,-1 2-1-15,-13 3 0 0,-12 3 0 16,-23 5-2-1,-19 2-1-15,-26 0 1 0,-19 0-1 16,-20-5 0-16,-9-5-7 16,-12-17-17-16,2-12-49 15,13-16-2-15,14-15-3 0,18-23-6 16</inkml:trace>
  <inkml:trace contextRef="#ctx0" brushRef="#br0" timeOffset="1430.4799">11741 3407 19 0,'58'-4'80'15,"-30"8"2"-15,-17 20-6 16,-24 13-3-16,-6 11-52 16,-20 14-10-16,-5 4-2 0,3 6-7 15,3-1-1-15,8-3-1 16,8-9-1-16,16-13 0 15,6-11 1-15,13-17 1 16,7-10 1-16,3-12 0 0,0-14 1 16,4-20 1-1,-4-15 0-15,3-10 2 0,0-7 0 16,-3-4 0-16,1 4 1 16,1 3 0-16,-2 9-1 0,6 10 2 15,-2 13-2-15,7 13-3 16,-1 13 0-16,1 9-1 15,-4 10-2-15,-1 14 1 16,-8 9-1-16,-8 13-3 0,-9 6 1 16,-8 5 0-16,-9-4-1 15,-5 0 2-15,-1-7-2 16,-1-8 1-16,2-7 1 16,3-13 2-16,8-9 1 0,7-9 1 15,0-7-2-15,6-13 0 16,11-9 1-16,6-4-1 15,8-5 0-15,4-2-1 16,7-1 0-16,5 5 0 0,-1 9 0 16,0 11 0-16,-4 9 0 15,-3 7 0-15,-6 13 0 16,-8 11 0-16,-10 6-1 16,-3 5 1-16,-9 1-1 0,-3 0 0 15,0-4 1-15,-3-2-1 16,-5-5 0-16,6-10 0 15,2-6 1-15,0-9 0 16,0 0 1-16,11-9 0 0,2-12 0 16,4-11 0-16,5-6 0 15,3-3 1-15,7-3-2 0,4 0 1 16,2 5 0-16,-2 5-1 16,-1 8 1-1,-3 8-1-15,-5 7 0 0,-3 6 0 16,-3 5 0-16,-4 3-1 15,-6 7 1-15,2 5 0 16,-7 2 0-16,4 2-1 0,-3 1 1 16,8-1 0-16,1-2 0 15,8-4 0-15,10-3 0 16,8-7 1-16,12-3 0 0,11-6-1 16,6-8 1-16,1-4 1 15,-5-1-1-15,-2-5 2 16,-12 2 0-16,-12-2 0 0,-18 3 0 15,-19 6 0-15,-12 8-1 16,-22 7 0-16,-11 4-1 16,-3 13-1-16,-5 8-2 15,4 5 0-15,9 5 0 16,13 3 0-16,19-3-1 0,21-6-1 16,22-6-5-16,25-8-7 15,13-9-9-15,18-14-42 16,12-3-16-16,5-13-6 15,3-6-4-15</inkml:trace>
  <inkml:trace contextRef="#ctx0" brushRef="#br0" timeOffset="3268.5899">15493 2605 62 0,'57'-54'96'16,"-12"10"-7"-16,-12 13-7 16,-7 8-3-16,-12 43-33 0,-8-9-43 15,-6 28-2-15,-10 21-1 16,-14 25-1-16,-11 25 1 16,-16 13-2-16,-7 12-1 15,-4 0 0-15,-6-4-1 16,2-8 2-16,1-14 0 0,2-22 0 15,8-26 2-15,15-17 2 16,2-22 1-16,6-17 1 16,9-12-2-16,8-20 1 15,14-8-2-15,10-9 0 0,13-2-2 16,10 1 1-16,11 3-1 16,11 9 1-16,8 11 0 15,6 9 0-15,5 12 0 16,-4 6 1-16,-7 12-1 0,-10 8 0 15,-19 11 0-15,-22 6 0 16,-18 6-2-16,-27-2 0 16,-15 0-1-16,-16-6-2 0,-7-4-5 15,-4-11-4-15,9-9-14 16,10-13-14-16,18-7-6 16,14-14-4-16,16-8 4 15,9-7 9-15,16-6 14 16,12-2 15-16,12-7 28 0,8 3 19 15,5-2 14-15,9 3 1 16,1 4-4-16,10 4-8 16,1 7-7-16,11 6-11 15,-7 11-7-15,3 8-7 0,-3 7-4 16,-6 13-3-16,-10 9-2 16,-12 10-1-16,-17 9 0 15,-20 6-1-15,-13 5 1 16,-11-1 1-16,-14-8 1 0,-5-2 1 15,-8-9 2-15,4-8 1 16,0-11 1-16,10-9 0 0,6-7-1 16,4-11-1-16,7-10-2 15,7-9 0-15,14-3-2 16,11-6-2-16,10-2 0 16,12-3-1-16,12 3 0 15,10 5 2-15,7 9-3 16,4 7-2-16,3 6-1 0,1 7-3 15,-2 3-2-15,1 3 0 16,-7 2 1-16,0-1-1 16,-7-4 3-16,-4-2 5 0,-11-2 9 15,-6 1 7-15,-11-4 4 16,-9-2-1-16,-14 3 1 16,-10 0-1-16,-11 2 0 0,-13 5-3 15,-12 2-4-15,-12 4-5 16,-6 15-2-16,-9 11 0 15,-7 14-1-15,-4 11 1 0,3 8-2 16,4 5 1-16,9 0 0 16,8-2-1-16,10-6 1 15,12-12 0-15,13-8 1 16,11-12-1-16,11-12 1 0,10-12-1 16,10-6 1-1,11-17 0-15,5-12 0 0,8-11 1 16,4-5 0-16,1-3-1 15,-2 3 1-15,-5 2 0 16,-6 9-1-16,-9 7 1 0,-9 12-1 16,-7 9 0-16,-8 7 0 15,-2 4 0-15,-3 12 0 16,-2 4-1-16,-3 7-1 0,2 0 0 16,1 4-2-16,-1-2 1 15,-1 1 0-15,3-6 0 16,-2-4 1-16,0-5 2 15,-6-13 0-15,16 8 0 0,-5-9 1 16,4-9 1-16,5-8-1 16,6-3 0-16,4-4 0 15,5-1-1-15,3 0 0 16,6 2 0-16,2 4-1 0,-1 7 0 16,-1 4 1-16,-5 8-1 15,-2 4 1-15,-3 9 0 16,-3 3-1-16,-3 9 1 15,2 3 0-15,1 3 0 16,12-2 0-16,5-3 1 0,12-4-1 16,11-6 1-16,15-7-1 15,12-8 1-15,9-12-1 16,7-13 0-16,0-7 0 0,-2-7 0 16,-9-4 2-16,-12-2-1 15,-17-2 4-15,-19 3-1 16,-18 4 0-16,-22 9 0 0,-20 7 0 15,-24 10-1-15,-14 12-2 16,-13 4-1-16,-4 17-2 16,-3 8-1-16,1 12 1 0,3 7 0 15,12 8 0-15,8 4 0 16,13 2 2-16,11 3-2 16,4 0 3-16,5 1-1 15,4 0 0-15,1 0 1 16,-1 0-1-16,-6 3 1 15,-7-3-1-15,-2-6 1 16,-4-9-1-16,1-8 1 16,-1-7 0-16,0-14 0 0,7-17 0 15,7-11 0-15,7-20-1 0,16-12 0 16,9-12-2-16,10-13 0 16,11-15 0-16,10-12 1 15,8-7 0-15,4-5 2 0,9-3 1 16,5-1 1-16,-2-3 2 15,0 5 1-15,-4 6 1 16,-2 7-2-16,-11 8 1 0,-3 4-2 16,-14 9 1-16,-7 10-1 15,-11 9-1-15,-9 8-2 16,-9 8 1-16,-6 6-4 16,-4 13 1-16,-11 13-2 15,-12 15-1-15,-13 22 0 0,-12 28 0 16,-10 24 1-16,-13 23 0 15,-7 22 1-15,-9 16 0 16,-3 10 1-16,2 9 1 16,7-2-1-16,4-7-5 0,9-12-4 15,14-10-11-15,5-14-33 16,19-20-31-16,13-23-4 16,12-30-7-16,14-27-2 0</inkml:trace>
  <inkml:trace contextRef="#ctx0" brushRef="#br0" timeOffset="3731.9965">19443 3428 3 0,'10'0'90'0,"-10"0"-2"0,0 0-4 16,-10 2-7-16,10-2-1 16,0 0-77-16,-9 1-1 15,9-1-1-15,0 0 1 16,0 0 1-16,0 0 1 16,0 0 1-16,-18 1 2 0,0 4 2 15,-7 4 0-15,-11 7 0 16,-11 4 0-16,-11 8 0 15,-1 4-2-15,-1 4-1 0,3 5-1 16,10 6-1-16,11-1-1 16,17 4 0-16,19 0 1 15,20 0-1-15,19 1 1 16,14 0 0-16,7-2 0 0,5-4 1 16,-2-1 0-16,-7-8 0 15,-8-4 0-15,-18-6 1 16,-20-4-1-16,-16-5 0 15,-24-3-1-15,-18-6-2 0,-16-7-7 16,-8-2-23-16,-5-3-46 16,-4-13-6-16,5-7-5 15,11-9-5-15</inkml:trace>
  <inkml:trace contextRef="#ctx0" brushRef="#br0" timeOffset="4745.9429">21850 3768 53 0,'3'-20'88'0,"-1"-1"-4"16,-2-13-3-16,0 34-25 16,6-42-32-16,0 7-4 15,0 1-9-15,-4-2-4 0,-2 8-4 16,-6 1 1-16,-11 13-4 16,-13 5 0-16,-17 9 0 15,-13 12-1-15,-11 15 1 16,-10 14-1-16,-6 7 2 15,4 7-3-15,6 1 3 0,16 3-2 16,13-1 0-16,22-3 0 16,20-5-1-16,19-10 0 15,26-4-3-15,14-7 1 16,16-14-1-16,9-12 1 0,4-9 1 16,2-16 1-16,0-12 3 15,-8-6 2-15,-10-10 3 16,-11 3 2-16,-15 7 1 15,-8 6 0-15,-11 7-1 0,-8 9-2 16,-13 18-3-16,0 0-1 16,0 0-2-16,0 18-2 15,0 5-1-15,0 1 0 16,0 3 1-16,8 3 0 0,6-4 1 16,7-3-1-16,7-6 1 15,7-8 1-15,10-9 0 0,0-1 1 16,8-15 0-16,3-6 1 15,7-6-2-15,-3-2 2 16,1-1-1-16,1 2-1 16,-8 4 1-16,-3 7-2 15,-3 3 1-15,-5 11-1 16,-6 5 1-16,-5 9-2 0,-2 9 1 16,-5 6 0-16,2 1 0 15,0 4 1-15,6 3-1 0,7 0 1 16,10-3 0-16,9-3 1 15,12-6 0-15,10-7 0 16,7-7 0-16,11-7-1 16,0-7 2-16,7-16-1 0,2-10 1 15,-8-8 0-15,-11-6 1 16,-9-3 2-16,-17 2 0 16,-15 4 0-16,-19 5-1 15,-20 8 0-15,-21 17-1 0,-19 14 0 16,-11 17-1-16,-3 18-3 15,-1 14 1-15,6 13-2 16,9 17-1-16,20 13-4 16,17 15-13-16,13 8-44 0,28-3-23 15,15-7-3-15,3-8-6 16,-1-9-3-16</inkml:trace>
  <inkml:trace contextRef="#ctx0" brushRef="#br0" timeOffset="6456.556">6125 6907 26 0,'-9'-29'98'16,"7"7"-3"-16,2 1-9 15,0 4-3-15,0 5-2 16,-20 7-81-16,21 13 1 0,10 17 0 16,4 11-1-16,4 15 0 15,5 9 1-15,7 13 0 16,5 8-1-16,7 2 1 15,1 2-1-15,4-3 0 0,1-8 0 16,2-8-1-16,-1-10 0 16,1-12 1-16,1-12 0 15,-2-15 0-15,4-17 0 16,3-13 0-16,1-17 1 16,1-15 0-16,-2-5-1 0,0-5 1 15,-1 1 0-15,-2 3 0 16,-3 11 0-16,-8 11-1 15,-3 11 0-15,-9 12 0 0,-5 8 0 16,-2 8-1-16,-6 7 0 16,-2 4 0-16,-2 0 0 15,-2 0-1-15,1-3 1 16,2-5 0-16,2-8 0 0,2-7 1 16,6-17 0-16,5-10 0 15,4-12-2-15,5-11 0 16,6-7-1-16,4-3 0 0,5 1 0 15,-1 2 0 1,3 10-3-16,-1 9 0 16,-4 11 1-16,-5 15-1 0,-3 13 1 15,-9 7 0-15,-5 15 1 16,-4 9 0-16,-3 4 1 0,-3 2 2 16,2 0 1-16,4-7 2 15,7-2-1-15,8-9 2 16,12-13-1-16,10-5 1 15,10-12 0-15,9-9 0 0,5-6 0 16,3-8 0-16,-1-4 1 16,-3-5 0-16,-9-2 1 15,-10-1 1-15,-15 4 1 0,-8 0 0 16,-22 4-1-16,-9 5 0 16,-12 7-1-16,-18 6-1 15,-11 8-2-15,-12 11-1 0,-14 11-1 16,-15 20 0-16,-6 11-1 15,-8 17 0-15,4 10 0 16,7 8 0-16,10 5 0 0,17-1 0 16,20-7-1-16,25-6 0 15,22-9 0-15,25-13-1 16,27-12-1-16,16-11-2 16,19-12-1-16,12-8 1 15,16-19 0-15,-1-14 1 0,4-10 0 16,-5-9 2-16,-8-13 2 15,-9-2 3-15,-17-2 1 16,-12 3 2-16,-22 4 0 16,-11 8 1-16,-19 10 0 0,-11 6 0 15,-20 13-1-15,-6 13-1 16,-18 11-2-16,-9 13 0 16,-9 14-1-16,-3 8-2 15,-1 7 1-15,3 4-1 0,5-3 0 16,9-1 0-16,8-7 0 15,8-8 0-15,11-13 1 16,12-10-1-16,12-8 1 16,6-9 1-16,2-5-1 0,6-4 0 15,1-1 0-15,7 0 1 16,-4 4-1-16,2 6 0 0,-1 10 0 16,3 3 0-16,2 3-1 15,4 9 1-15,4-4 0 16,9-3 0-16,7-5 0 15,9-15 0-15,8-14 0 16,7-14 0-16,9-16 1 0,6-18 0 16,3-17 0-16,-1-15 0 15,-3-14-1-15,-4-6 2 16,-11-2-1-16,-15 5 1 16,-15 11 0-16,-19 13 1 0,-13 22 0 15,-12 21-1 1,-15 22 1-16,-9 25-2 0,-8 22 1 0,-13 23-1 15,-8 21-1 1,-9 18-1-16,-8 19 1 0,-10 13 0 16,-2 8 0-16,1 1-1 15,7-8 1-15,8-6-2 16,8-13 2-16,18-14-1 16,14-20 1-16,15-19-1 0,20-18 1 15,14-13 0-15,17-26 0 16,9-14 0-16,10-14 0 15,5-7 0-15,1-4 0 0,-4 2 0 16,-6 3-1-16,-11 13 1 16,-15 12 0-1,-12 14 0-15,-16 18 0 0,-9 12 0 0,-7 20 1 16,-9 14-1-16,-7 12 0 16,2 4 0-16,6 8-1 15,15 3-1-15,9 3-2 16,12-6-5-16,17-1-11 0,10-11-35 15,5-7-31-15,-6-5-2 16,-11-11-6-16,-15-6-3 16</inkml:trace>
  <inkml:trace contextRef="#ctx0" brushRef="#br0" timeOffset="6929.7626">8699 8629 48 0,'-118'22'88'16,"-3"-7"-2"-16,3-1-2 0,1-8-1 16,12 1-63-16,14 0-1 15,19-3-3-15,21 0-4 0,25-5-3 16,26 1-3-16,30-21-2 15,39-2-2-15,34-7-1 16,39-9 0-16,36-5 2 16,40-9-1-16,36-2-1 15,35-4 0-15,22 5 0 0,17 0-1 16,11 5-2-16,-2 6-1 16,-4 0-2-16,-12 6-5 0,-18-2-12 15,-22-6-51-15,-14 6-13 16,-25-5-5-16,-21-6-5 15,-21-11 1-15</inkml:trace>
  <inkml:trace contextRef="#ctx0" brushRef="#br0" timeOffset="7260.9485">14651 6579 12 0,'90'-73'93'0,"4"-3"-3"0,-4-4-3 16,2 1-7-16,-2-3 1 16,-20 5-75-16,28 13 0 15,5 12 0-15,-1 16-2 16,-10 12-2-16,-2 13-1 0,-16 11 0 16,-12 10-2-16,-24 17 0 15,-22 14-1-15,-22 11 1 16,-36 13 0-16,-21 9-1 15,-28 12 3-15,-23 11-1 16,-18 11-1-16,-10 7-2 0,0 6-3 16,4 0-2-16,17 5-9 15,10 2-12-15,25-6-22 16,20-1-23-16,28-11-11 16,20-5-5-16,18-12 3 0</inkml:trace>
  <inkml:trace contextRef="#ctx0" brushRef="#br0" timeOffset="7409.8077">14895 7933 1 0,'67'-2'90'0,"-3"-11"3"0,-7-8-4 16,-8 1-8-16,-12-8-31 15,-5 0-18-15,-10 4-20 0,-10-5-26 16,-5 10-62-16,-7 1-4 16,-15 3-9-16,-8 5-7 15,-15 1 3-15</inkml:trace>
  <inkml:trace contextRef="#ctx0" brushRef="#br0" timeOffset="8959.4959">7107 12098 9 0,'0'-15'34'16,"0"-3"5"-16,0-1 7 16,4-5 3-16,1 1-1 15,1-4-4-15,3 1-6 16,1-4-7-16,3 1-4 0,3 3-5 16,0-3-4-16,3 5-5 15,2 1-4-15,0 5-3 16,2 6-1-16,4 6-3 15,-4 6 0-15,1 5-1 16,0 13 0-16,-1 9-1 0,-2 12 0 16,-4 12 1-16,-1 10 0 15,-4 8 0-15,-3 8-1 16,1 4 1-16,-5 3 0 16,0-1 0-16,-1-2-1 15,-1-2 1-15,1-3 0 0,-1-5 0 16,3-2 0-16,-3-6 1 15,3-5-1-15,-2-6 0 16,1-8 0-16,0-9 0 16,-1-9 2-16,-1-7-1 0,0-6 1 15,-3-13 0-15,0 0 1 16,0 0 0-16,0 0-1 16,0 0 0-16,9-5-1 0,-3-8 0 15,4-1-1-15,1-4-2 16,3 0 0-16,1-2 1 15,-3-1 0-15,0 0-1 16,-2 1 1-16,-3 4 0 0,-3 5-1 16,-1-1 2-16,-3 12-1 15,3-14 0-15,-3 14 0 16,9-8 0-16,-9 8-1 0,15-3 1 16,-6 2-1-16,1 1 1 15,-2 0 0-15,-8 0 0 16,14 0 0-16,-14 0 0 15,0 0 0-15,9 9 0 16,-9-9 0-16,0 0 1 0,-2 10-1 16,2-10 0-16,0 0 0 15,0 0 0-15,0 0 0 16,0 0 0-16,0 0 0 0,0 0 1 16,0 0-1-16,-6-7 0 15,3-3 0-15,-3-2 0 16,-2-4-1-16,2-4 1 15,1-7-1-15,-2-6 0 0,2-10 1 16,1-7-1-16,2-10 1 16,1-12 0-16,-1-9 1 15,-1-8-1-15,-2-10 1 0,-1-5 0 16,-5 0 0-16,3-3 1 16,-4 9 0-16,-3 6-1 15,5 10 1-15,-6 8-1 16,4 17 0-16,-3 12 0 15,0 13-1-15,-4 13-1 16,0 12 0-16,-3 12 0 0,0 17 0 16,3 10-1-16,2 8 0 15,11 6 0-15,6 5 1 0,6 1 0 16,13 0 0-16,15 0 0 16,10-6 0-16,17 1 1 15,9-2 0-15,13-1 1 0,16 0-1 16,15-4 1-16,13 1 0 15,12-1 0-15,11 2-1 16,1 5 0-16,-4 1 0 16,-11 10 0-16,-17 8 0 0,-24 6-1 15,-27 3 1-15,-31 6-1 16,-32-2 2-16,-21-5-1 16,-29-8 1-16,-23-11 0 0,-16-13 0 15,-11-15-1 1,-6-19-4-16,-4-13-7 0,-3-27-12 15,8-17-19-15,13-20-34 16,6-19-9-16,15-20-7 16,17-13-2-16</inkml:trace>
  <inkml:trace contextRef="#ctx0" brushRef="#br0" timeOffset="10358.1578">8171 11597 42 0,'62'-136'77'0,"8"4"1"15,9 14-8-15,1 7-15 0,5 17-23 16,-5 17-10-16,-1 16-6 0,-9 23-4 15,-7 22-1-15,-3 19-4 16,-10 31 2-16,-6 29-2 16,-4 26 0-16,-1 25-1 15,-1 18 0-15,1 22 0 16,2 4-1-16,-1 6 0 0,0-3-3 16,1-8 0-1,4-9-2-15,-6-12 1 0,-1-11-2 16,-4-14-1-16,-9-12-4 15,-4-10-7-15,-10-14-9 0,-9-14-18 16,-3-19-42-16,-15-20-4 16,-8-18-4-16,-8-18 35 15,-7-18 29-15,-9-17 19 16,5-10 20-16,-6-8 27 0,5-5 48 16,10-4-3-16,12 5-3 15,7-1-33-15,19 3-22 16,25 6-8-16,18 3-8 15,22 9-4-15,17 8-2 0,14 10-2 16,9 13-1-16,3 15-2 16,-1 9 1-16,-11 19-1 15,-11 14-1-15,-17 15 1 0,-23 13 0 16,-17 6-1-16,-13 1 1 16,-11-6 0-16,-9-3 0 15,-5-9 1-15,-2-12 0 16,-6-16-1-16,5-14 0 0,-2-12-1 15,6-16-1-15,-1-10-1 16,5-12-3-16,6-9 0 16,8-8-1-16,15-7 1 15,6-1-1-15,12-2 3 0,14 3-1 16,9 4 2-16,11 6 2 16,3 6 1-16,2 10 0 15,0 8 0-15,-6 10 1 16,-14 9 0-16,-8 10 2 0,-19 10-1 15,-14 14 1-15,-21 17 0 16,-7 12 0-16,-18 9 0 16,-10 11 1-16,-1 5-2 0,1 0-1 15,5-3 0-15,8-7-1 16,9-9 0-16,8-13 0 16,9-13 1-16,14-16-1 15,1-13 0-15,1-10 1 0,2-17 0 16,-3-13 0-16,-3-14 0 15,0-11 0-15,-4-9 0 16,-2-5 0-16,6 1-1 16,3 3 1-16,6 9 0 15,10 7 0-15,10 14-1 0,7 13 1 16,9 17 0-16,2 13 0 16,5 11-1-16,-2 15 1 15,-9 14-2-15,-9 12 1 0,-17 9-1 16,-14 5 1-16,-16-2 0 15,-5-2 0-15,-17-9 1 16,0-5 0-16,-3-13 1 16,0-12 0-16,8-15 0 0,13-7 0 15,-3-15-2-15,10-12 1 16,20-9-2-16,5-9-1 16,15-10 0-16,7-6 0 0,15-5 0 15,5-1 0-15,5 4 2 16,9 4 0-16,-3 5 0 15,-1 10 0-15,-1 10 1 16,-9 9 0-16,-9 11-1 0,-8 12 0 16,-9 4-2-16,-14 13 1 15,-14 4-1-15,-4 1 0 16,-12-2 0-16,-4-8-5 16,0-10-6-16,-7 0 2 15,-6-14 3-15,2-8 4 0,3-6 1 16,-4-1 0-16,6 0 1 15,3 6 3-15,0 3 6 16,3 7 0-16,0 13-5 0,6-4-2 16,5 8-1-16,0 13 0 15,4 9 0-15,3 10 1 16,8 6-1-16,5 9 1 0,6 6 0 16,9 4-1-1,6 5 1-15,5 0 0 0,5 5 0 16,1-1 1-16,-3 3-1 15,-8 6 1-15,-10 4-1 0,-13 4 2 16,-22 6 0-16,-13 5 2 16,-31 8 1-16,-24 9-1 0,-22 5 0 15,-21 5 1 1,-22 1 1-16,-12 0-1 16,-13 2 0-16,-5-5-1 0,-3-8 0 15,0-14 0-15,10-15 0 16,13-20 0-16,13-19-2 0,14-23-2 15,23-26-2-15,24-36-6 16,30-28-14-16,24-28-52 16,32-37-11-16,34-27-6 15,36-21-4-15,28-6-3 0</inkml:trace>
  <inkml:trace contextRef="#ctx0" brushRef="#br0" timeOffset="10971.2335">12778 11722 32 0,'16'-37'76'0,"7"-4"-2"16,7-2-1-16,1-5-3 16,23-2-58-16,-19 3 0 15,4 5 0-15,-3 4 0 0,-4 6 1 16,-6 4-1-16,-7 3-1 15,-7 3-1-15,-6 3-4 16,-6 4-2-16,-16 4-2 16,-8 5 0-16,-8 6-2 0,-8 0 0 15,-11 13 0-15,-5 9 0 16,-8 5 0-16,1 9 2 16,-2 6-1-16,3 5 1 15,6 1-1-15,4 2-1 0,14-2 0 16,14-6 0-16,8-6-1 15,15-8-1-15,5-13-8 16,23-12-21-16,18-7-47 16,-2-18-2-16,6-16-5 0,-7-19-5 15</inkml:trace>
  <inkml:trace contextRef="#ctx0" brushRef="#br0" timeOffset="11848.5803">14525 12165 63 0,'-28'6'91'0,"4"-3"-3"0,6-3-7 15,4 0-2-15,14 0-56 16,-1-12-9-16,17 9-5 16,20-2-3-16,13-1-3 15,13-4 1-15,23 0-1 0,18-4 1 16,18-4-2-16,21-2 0 15,18-3-1-15,18-4 1 16,17 0-1-16,18 0 0 16,2 3 0-16,5-1 0 15,-1 6 0-15,-8 2 0 16,-11 5 0-16,-17 4 0 16,-17 2-1-16,-22 5 1 0,-16 0-1 0,-23 2 0 15,-19-1 0 1,-19 0-2-16,-17 1-1 0,-14 0-3 15,-17-1-11-15,-19 0-36 16,0 0-31-16,-20 0-2 16,-4-2-6-16,-6-14-4 15</inkml:trace>
  <inkml:trace contextRef="#ctx0" brushRef="#br0" timeOffset="12088.5547">17603 11336 28 0,'15'-30'93'0,"13"3"-1"16,12 4-6-16,15 5-4 16,14 6-1-16,17 10-77 0,15 14 0 15,17 26 0-15,6 16-1 16,-1 18-1-16,-7 13-1 16,-18 14 0-16,-20 6-1 0,-34 6-1 15,-37 3 1-15,-33 0-3 16,-44-3-3-16,-36 2-8 15,-39-5-52-15,-34-2-17 16,-31-1-4-16,-28-15-6 16,-21-8-3-16</inkml:trace>
  <inkml:trace contextRef="#ctx0" brushRef="#br0" timeOffset="35699.2964">23302 11710 42 0,'0'-20'79'16,"-5"1"-2"-16,0-4-4 15,5-2-2-15,1-7-63 0,12 8-2 16,11 5-1-16,3 6-1 15,5 4 1-15,1 8-3 16,3 2 1-16,-3 15 0 16,-1 6-2-16,-4 11-1 15,-6 11 1-15,-2 9 0 0,-5 12 2 16,-6 6-2-16,2 4 0 16,-6 2 0-16,5-4 1 15,-3-3 0-15,5-8-1 0,0-10 2 16,3-12 1-1,5-12 0-15,8-14 2 0,0-13 0 16,7-11 0-16,3-17-1 16,5-11 1-16,5-13-2 0,3-12-1 15,2-8-2-15,3-3 0 16,0-4 0-16,2 1 0 16,0-1 0-16,2 1-1 15,-1 3 0-15,-4 3 1 0,3 5-1 16,-3 3 0-16,-2 7-1 15,-4 4 1-15,-7 10-1 16,-7 6 0-16,-3 9 0 0,-9 7-1 16,-5 7-1-16,-4 7 0 15,-6 6-1-15,-1 12 1 16,-4 9-1 0,0 8 0-16,-1 4 0 0,4 6 0 15,5-3 1-15,5-3 0 0,5-5 1 16,10-10-1-1,10-10 1-15,4-8 1 0,9-15 0 16,-2-8 1-16,1-5 0 0,-1-1 0 16,-13-2 1-16,-6 1 1 15,-14 3-1-15,-15 5 0 16,-8 4 0-16,-16 7 0 16,-17 7-1-16,-12 4 1 0,-5 11-1 15,-6 12 1-15,-8 12-1 16,4 10 1-16,1 9 0 15,9 6 0-15,9 7 0 0,11 1-1 16,9-1-1-16,14-3 1 16,11-8 0-16,7-6-1 15,19-10 1-15,9-9-1 16,8-12 2-16,10-11-1 16,8-9 0-16,7-14 0 15,5-13 1-15,1-12-1 0,4-10 1 16,2-7-1-16,-1-6 0 15,-1-4 0-15,3 2 1 16,-5 5-1-16,-1 4 0 0,-4 12 0 16,-7 7 0-16,-4 13 0 15,-8 10 0-15,-9 9 0 16,-5 6 0-16,-12 13 0 16,-5 8 0-16,-13 9 1 0,-9 10-1 15,-4 8 1-15,-11 8-1 16,-5 4 0-16,-1 0 0 15,3 0 0-15,4-8 0 0,6-5 0 16,9-12 0-16,5-8 0 16,17-15 1-16,8-11 0 15,9-6 0-15,11-17 1 16,6-11-1-16,12-13 0 0,3-13-1 16,5-11 0-16,1-8 0 15,-1-2 0-15,-4 4 1 16,-8 3 0-16,-13 11 1 0,-7 8 0 15,-13 17 0 1,-8 12 1-16,-10 15-1 0,-13 9 0 16,5 17-1-16,-5 12 0 15,-3 9-2-15,1 6 1 0,2 5 1 16,1 0-1-16,9 3 0 16,8-6-1-16,10-8 0 15,6-12-2-15,8-10 0 16,8-14 0-16,7-10 0 0,6-17-1 15,2-13 2-15,0-9 1 16,-1-1 2-16,-6-1 1 16,-9 8 0-16,-10 10 0 15,-9 18 2-15,-12 16 0 16,-13 33 0-16,-13 23 1 0,-14 28-5 16,-16 27 2-16,-13 29 0 15,-22 17-6-15,-5 25-18 16,-9 3-10-16,3 0-5 15,11-9-8-15,8-22-22 0,20-17-20 16,11-27-4-16</inkml:trace>
  <inkml:trace contextRef="#ctx0" brushRef="#br0" timeOffset="36963.9449">28489 11280 3 0,'22'-19'88'0,"-3"2"1"16,-1-1-5-16,0 4-5 16,-4 4-2-16,3 9-73 0,-1 14 0 15,-1 22-1-15,-5 18 0 16,-6 13-2-16,-4 12 0 16,0 7 1-16,0 4-2 0,0-5 0 15,0-8 0-15,1-8 0 16,5-17 0-16,10-11 1 15,4-19 0-15,6-15 1 0,6-14 0 16,7-20 0-16,5-18 0 16,11-15 1-16,5-14-1 15,4-11 0-15,4-6-1 16,5-3 0-16,4 6 0 16,-3 7 0-16,-1 11-1 15,-3 13 0-15,-5 12-2 0,-5 11 0 16,-2 14-1-16,-10 8 0 15,-4 8-3-15,-8 5 1 16,-6 15 0-16,-7 6-2 0,-5 9 2 16,-1 3 0-16,-4 7 1 15,2 2 1-15,0-2 2 16,7-1-1-16,6-7 2 16,10-7 1-16,11-9-1 0,4-10 1 15,7-6 0-15,2-12 0 16,-2-8 0-16,-4-5 0 15,-7-6 0-15,-13-2 0 16,-14 0 0-16,-14 3-1 0,-14 5 0 16,-21 8 0-16,-17 9 0 15,-12 8 1-15,-12 18 0 0,-9 15 0 16,-6 17 0-16,-4 14 1 16,2 10-1-16,7 8-1 15,13 1 0-15,10 2 0 16,18-6-1-16,14-6 0 15,15-12 0-15,14-9 0 16,17-16 1-16,13-11 1 0,11-13 0 16,9-11 0-16,7-16 1 15,12-15-1-15,6-10 0 16,11-9 1-16,2-11-1 0,6 1 0 16,3-1 0-16,2 4-1 15,-3 5 1-15,-4 8-1 16,-5 7 1-16,-14 9-1 0,-10 8-1 15,-13 7 1-15,-15 9 0 16,-9 3 1-16,-14 11-1 16,-15 8 1-16,-10 11-1 15,-17 6 0-15,-3 8 0 16,-7 5-1-16,1-1 1 0,0-1-1 16,7-5 1-16,8-4-1 0,14-12 1 15,12-6 1-15,19-15 1 16,12-7-1-16,16-14 0 15,12-15-1 1,13-11 0-16,9-11 0 0,3-11-1 16,-4-5 0-16,-5-3 3 15,-10 4 1-15,-16 9 1 0,-10 11 0 16,-17 12 0-16,-14 19 1 16,-16 17 0-16,-6 19-1 15,-16 22-1-15,1 14-2 0,-7 13-3 16,4 8 0-16,5 4 1 15,8-1-2-15,11-3 1 16,12-10-1-16,18-12 0 0,13-17 1 16,19-12 1-1,3-12 1-15,0-8 0 0,1-5 1 16,-11-2 0-16,6-2 1 16,-11 6 0-16,-19 15 0 15,-21 21 0-15,-21 19 1 16,-25 23-1-16,-26 28-1 0,-20 29 0 15,-32 25-10-15,-23 23-71 16,-14 19-3-16,-16 3-4 0,2 0-6 16,-7-8-3-1</inkml:trace>
  <inkml:trace contextRef="#ctx0" brushRef="#br0" timeOffset="37469.6389">25475 14284 47 0,'-48'-18'100'0,"6"-11"-4"0,16-1-7 15,-4-7-3-15,6 1-2 16,-7-2-86-16,-2 6 1 16,-2 13-1-16,-3 4-1 0,-8 12 1 15,-15 5 0-15,-1 14 0 16,-9 5 0-16,1 10 0 15,6 6 0-15,3 2 1 0,14 2 0 16,10-3 1-16,14 3-1 16,15-4 1-1,11-1 0-15,20 3 0 0,15 0 2 16,12 7-2-16,10 2 1 0,3 8-1 16,0 7-1-16,-2 5-1 15,-15 9-2-15,-11 7-4 16,-20 4-5-16,-15-1-3 15,-16-8-6-15,-11-3-7 16,-11-17-12-16,-6-11-21 16,5-12-20-16,1-26-3 0,5-17 2 15</inkml:trace>
  <inkml:trace contextRef="#ctx0" brushRef="#br0" timeOffset="38896.5191">25298 14103 11 0,'106'-110'93'0,"3"20"-2"0,0 24-4 16,-6 17-7-16,-10 20 0 16,-14 23-74-16,-8 8-1 15,-2 22 0-15,-12 16-2 16,-15 21-1-16,-13 18-1 16,-22 20 0-16,-11 18 0 0,-24 15-1 15,-12 8-1-15,-11 0 0 16,-4-6 0-16,-3-10-1 15,0-12 1-15,5-19 0 0,6-22 1 16,6-23 1-16,11-16 0 16,3-17 0-16,6-15 0 15,6-12 0-15,12-20 0 16,6-13-1-16,15-12 1 0,14-6 0 16,15-5 0-16,11-2 0 15,13 5 0-15,12 6 0 16,7 9 0-16,7 11 0 15,4 12 0-15,2 11-1 0,-2 7 0 16,-2 9-2-16,-11 10-2 16,-9 13-4-16,-15 5-2 15,-12 8-2-15,-16 1-1 16,-12-1 1-16,-11-1 2 0,-11-8 1 16,-2-1 4-16,-11-13 4 15,0-5 4-15,-1-10 1 16,7-14 0-16,3-4 0 0,2-4-1 15,5 0 0-15,9 0-1 16,8 1-1-16,4 1 1 16,7 9-1-16,1 4 1 15,3 5-1-15,1 3 0 0,-1 2 0 16,0-1-1-16,0 0 1 16,-3 2 0-16,-4-1 0 15,-3-1 0-15,-3 0 1 16,-3-1-1-16,-2-3 0 0,-4-2 1 15,-1 0-1-15,-3 0-1 16,2 0 1-16,-3-1-1 16,0 1 1-16,-2 0-1 0,2 1 0 15,-2 1 0-15,2 0 0 16,-10 4 0-16,15-5 0 16,-15 5 0-16,10-2 0 15,-10 2 0-15,0 0 0 0,0 0 0 16,0 6 0-16,-5 1 0 15,-9 3 1-15,-2 3-1 16,-4 4 1-16,0 2 0 16,-3 3 1-16,2 4-2 15,3 6 0-15,2 2 0 0,3-1 0 16,5 2 0-16,4-3 0 16,4 0 0-16,3-6 0 15,7-5 1-15,7-10-1 0,4-8 1 16,8-4-1-16,-1-16 1 15,5-6 0-15,0-11 0 16,-2-7 0-16,-4-5 0 0,-6-4 0 16,0 1 1-1,-6 6 0-15,0 1 0 0,0 8 0 16,2 6 0-16,4 10-1 16,8 4 0-16,3 9 0 0,6 5 0 15,5 4-1-15,1 10 1 16,-3 8-1-16,-4 6 1 15,-7 6 0-15,-10 8-1 16,-6 0 0-16,-5 1-1 16,-7-4 1-16,-2-3 0 0,-1-6 0 15,-4-5 0-15,5-10 0 16,0-15 0-16,0 0 1 16,14 0-1-16,2-17 0 15,1-7-1-15,6-9 0 0,6-2 0 16,5-4-1-16,4 1 1 15,5 3 0-15,4 4 1 0,4 7 0 16,7 9 1-16,-2 8-1 16,4 8 2-16,5 5-1 15,4 9 0-15,3 0 0 16,6 3 0-16,4-4-2 16,4-3-3-16,5-7-2 15,1-8-6-15,2-12-8 0,-6-14-3 16,-5-11-2-16,-15-7 5 15,-15-8 11-15,-16-3 6 16,-26-2 6-16,-15 4 9 0,-31-1 10 16,-15 15 5-16,-19 10 1 15,-6 13-5-15,-10 20-8 16,-1 13-5-16,7 27-2 16,5 28-4-16,7 29-1 0,11 28-2 15,12 32-2-15,6 24-1 16,15 20-2-16,2 12-6 15,3 5-2-15,7-4 0 0,1-13 0 16,-3-15 1-16,-8-26 1 16,-8-20 1-16,-16-25 4 15,-7-23 2-15,-7-21-10 0,-13-12-44 16,-7-29-20 0,-8-18-5-16,-9-12-6 0,-5-15 1 15</inkml:trace>
  <inkml:trace contextRef="#ctx0" brushRef="#br0" timeOffset="40701.7069">25797 16433 41 0,'-29'-33'100'0,"12"1"-4"15,11 6-6-15,6 1-5 16,3 12-1-16,-3 13-84 16,22 11-1-16,-1 29 0 15,-3 14-1-15,-6 19-4 16,-5 15 1-16,-7 20-3 0,-7 8 0 16,-9 4 0-16,-6-10 1 15,9-62 0-15,2 2 2 16,-16 37 7-16,1-21 0 0,-1-21 3 15,8-29-1-15,6-22-1 16,4-31-2-16,8-20-2 16,1-18-1-16,10-19-2 15,11-8 0-15,6-8 1 16,8 2 2-16,9 3 2 16,9 11 2-16,14 13 2 0,7 13 0 15,15 14-1-15,4 16 0 16,4 17-2-16,2 14-3 15,-9 12-1-15,-11 22-1 0,-20 13-1 16,-21 15-2-16,-25 9 0 16,-19 0-1-16,-23-1 5 15,-10-6 2-15,-10-7 3 0,-4-11 2 16,4-12 2 0,4-7 0-16,11-11 1 0,10-3 0 15,13 0-3-15,11-6-2 16,17 9-1-16,15 0-2 15,13 2 0-15,5 5 0 16,9 6-1-16,-1 6-1 0,-3 11 0 16,-13 8 0-16,-13 13-2 15,-25-25-3-15,-4 6-1 16,-7 1 1-16,-4 1 2 0,-7-1 0 16,-3-2 1-16,-3-3 0 15,-1-3 1-15,0-7 4 16,-2-4-1-16,-14-2-1 15,1-22-1-15,10-22 0 16,18-31 0-16,26-27 1 0,25-11 3 16,18-4 2-16,19 7 5 15,9 18-2-15,8 15 1 0,8 14-1 16,2 17 0-16,-3 17-2 16,-5 8-2-16,-7 18-2 15,-12 10-4-15,-16 13 0 16,-16 10-2-16,-20 9 1 15,-14 4 0-15,-13-1-1 0,-16-3 1 16,-10-7 2-16,-6-7 1 16,-4-13 2-16,-4-13 2 15,5-15 1-15,4-8-1 16,8-11 1-16,7-8-2 16,12-6 0-16,7-6-1 0,15-9-1 15,20-2 0-15,13-7-1 16,20-1 1-16,16-1-1 15,15 1 3-15,10-1-2 0,6 5-1 16,-4 3 0-16,-4 7 1 16,-13 4 0-16,-14 6 0 0,-21 6 0 15,-21 4-2-15,-21 5 1 16,-17 14 2-16,-17-8-1 16,-14 11 1-16,-11 12-1 15,-7 6-2-15,0 9 1 0,-2 4 1 16,4 4-1-16,8 3 1 15,6 0-1-15,9 2 1 16,8-3 0-16,8-5 1 16,8-3-1-16,3-10 0 15,10-6 0-15,5-8 0 16,7-8-1-16,8-12 0 0,1-10 0 16,7-8 0-16,4-4 0 15,2-5 0-15,4 2 2 16,-1 4-2-16,2 8-1 0,-3 7 2 15,2 10-2-15,-5 8 1 16,-3 14 0-16,-6 11 1 16,-4 8-2-16,-2 9 1 15,-5 4 2-15,-2-1 0 0,-1-2 0 16,0-6 1-16,0-5-1 16,0-9-1-16,1-10 1 15,6-13-1-15,1-8 1 0,1-10-1 16,3-7-1-1,2-8 1-15,2-3-1 0,2-5 1 16,2 0-1-16,-3 3 1 16,0 2 2-16,4 5-1 15,-2 6 1-15,2 4-1 16,1 9 1-16,-1 6-3 0,3 7 2 16,-1 4 0-16,-2 7-3 15,3 9 1-15,1 1 1 0,1 4 0 16,6-1-1-16,4-5 2 15,6-3 0-15,7-8-1 16,7-8 0-16,5-4-3 16,2-14-1-16,0-8 1 0,-3-7 0 15,-13-5 2-15,-5-1 1 16,-19 1 0-16,-14-1 3 16,-22 6 1-16,-18 7 3 15,-24 10-2-15,-19 12 2 16,-14 10-2-16,-5 18-2 0,-10 14-1 15,-2 16 0-15,4 15-2 16,12 9-1-16,14 4-3 16,11-6 0-16,18-2 0 15,13-12 1-15,11-16 0 0,22-19-1 16,14-27 1-16,13-22 2 16,12-25 1-16,8-25 1 15,12-21 0-15,10-24-1 0,8-14 1 16,2-11 0-16,-2-1 0 15,3 8 1-15,-9 8 2 16,-8 18-2-16,-14 18 2 16,-13 24-1-16,-16 19 0 0,-10 24 0 15,-14 22 0-15,-13 15-1 16,-10 25 0-16,-14 22-1 16,-12 22-1-16,-10 23-1 15,-16 23-5-15,-4 15-6 0,-1 13-11 16,3-4-11-16,34-77-17 15,2 5-15-15,4-7-22 16,3-1-8-16,8-10 3 0</inkml:trace>
  <inkml:trace contextRef="#ctx0" brushRef="#br0" timeOffset="41238.6563">32076 16329 49 0,'26'-46'89'15,"10"-1"-2"-15,9-1-3 16,10 1-2-16,19 5-69 0,4 6-1 16,11 11-1-16,4 12 0 15,4 13-5-15,-6 5-3 16,-3 17 0-16,-11 9-2 16,-14 11-1-16,-23 10-1 15,-17 12-1-15,-23 4-3 0,-23 7 1 16,-22 2-2-16,-23 3-3 15,-6-1 0-15,-20 2-2 16,-7-5-6-16,-7-1-21 16,1 8-30-16,7-12-15 0,9 0-2 15,5-8 1-15</inkml:trace>
  <inkml:trace contextRef="#ctx0" brushRef="#br0" timeOffset="41528.0136">31670 18044 12 0,'9'28'69'16,"-2"-1"8"-16,-1-6 4 15,-1 0-50-15,-5-21 1 0,0 0 1 16,8 10-1-16,1 0-1 16,-1 1-7-16,1 0-5 15,-9-11-8-15,0 0-10 16,10 0-21-16,0-4-61 16,-1-1-4-16,3 0-7 15,3-40-4-15</inkml:trace>
  <inkml:trace contextRef="#ctx0" brushRef="#br0" timeOffset="42700.1832">23640 15595 6 0,'11'-11'76'16,"-2"-3"3"-16,1-1-1 15,-3-2-6-15,38-3-55 16,-37 9-3-16,-8 11-1 16,12-7-2-16,-12 7-2 0,0 11-1 15,-6 5-3-15,-12 6 1 16,-10 5-1-16,-7 3 0 15,-7 2 0-15,-13 6-2 0,-10 1-1 16,-9 4 0-16,-6-1-1 16,-9 2 0-16,-5 0-1 15,-8 4 0-15,-8-4 1 16,-4 1 0-16,2-2 0 16,0 0-1-16,2-2 0 15,6 1-1-15,9-5-3 0,13-2-5 16,13-2-8-16,16-5-15 15,8 0-25-15,18-10-24 0,13-11-6 16,14-7-1-16</inkml:trace>
  <inkml:trace contextRef="#ctx0" brushRef="#br0" timeOffset="43023.0567">22522 15825 44 0,'26'-24'83'15,"-6"2"-2"-15,-9 1-3 16,-4 4-7-16,-7 5-67 0,-13 8 0 16,-9 11-2-16,-13 15 1 15,-16 13-3-15,-8 10-3 16,-20 16 3-16,-6 10-1 0,-7 4 1 16,-1 3 1-16,3 1 2 15,6-4-1-15,7-1 2 16,9-6 0-16,16-8 0 15,13-5 1-15,15-5 2 16,15-6-2-16,16-3 0 16,21-5 1-16,28-6 0 0,21-4-1 15,25-7-3-15,20-7-5 16,21-3-19-16,-2-4-55 0,11-5-4 16,-10-3-9-16,-21-13-1 15</inkml:trace>
  <inkml:trace contextRef="#ctx0" brushRef="#br0" timeOffset="43728.6225">18211 16256 4 0,'-16'-7'81'0,"1"1"-1"15,5 1-3-15,1 5-6 0,5 8-50 16,3 16-4-16,1 18-7 16,1 11-6-16,0 18-4 15,3 12 1-15,0 16 2 16,-1 6-2-16,1 1-1 15,-2-4-3-15,2-4-3 0,-4-11-7 16,1-48-16-16,-1 3-36 16,0-9-12-16,1-2-6 15,-1 3 5-15</inkml:trace>
  <inkml:trace contextRef="#ctx0" brushRef="#br0" timeOffset="44087.3613">18250 15966 70 0,'-17'0'84'16,"3"0"-3"-16,0 9-7 15,3 0-3-15,7 7-72 16,5 4 0-16,10 5 0 15,6-1 2-15,4-6 0 0,5-5 0 16,8-12 2-16,3-7 0 16,1-15 1-16,-1-10-1 15,-5-13 0-15,0-8 1 0,-8-6-1 16,-8 0 0-16,-7 3 0 16,-9 4-2-16,-4 10-3 15,-11 11-5-15,-5 13-6 16,-6 16-10-16,-3 8-15 0,0 25-31 15,2 7-13-15,1 12-5 16,2 4 3-16</inkml:trace>
  <inkml:trace contextRef="#ctx0" brushRef="#br0" timeOffset="44343.5934">18812 16165 64 0,'18'7'82'16,"-5"1"-3"-16,-6 4-3 16,-4 5-3-16,-2 7-69 0,1 16 1 15,3 14-2 1,-4 16 0-16,3 11 0 0,-4 16 0 16,0 10 0-16,0 3-1 15,0-5-1-15,2-5 0 0,0-11 0 16,4-10-3-16,-3-17-5 15,4-15-9-15,-3-19-26 16,-4-19-33-16,10-14-5 0,-5-28-7 16,2-18 2-1</inkml:trace>
  <inkml:trace contextRef="#ctx0" brushRef="#br0" timeOffset="44560.7328">18976 16420 48 0,'20'-95'88'0,"4"7"-3"16,8 7-3-16,5 9-4 15,9 15-64-15,3 14-2 16,2 15-4-16,-5 13-3 0,-4 15-4 16,-10 16-1-16,-14 17 1 15,-17 11-1-15,-13 11 0 16,-19 8 1-16,-15 8-1 16,-7-3 1-16,-6-3-2 15,-5-6-3-15,8-6-9 0,1-15-14 16,11-10-50-16,18-14-4 15,12-14-7-15,11-19-2 16</inkml:trace>
  <inkml:trace contextRef="#ctx0" brushRef="#br0" timeOffset="45726.9989">19681 15562 84 0,'57'-53'88'0,"-4"6"-4"15,-7 7-6-15,-4 5-2 16,-14 10-75-16,4 18-1 0,0 17 1 16,-6 25-1-16,-9 21 0 15,-9 20-1-15,-5 15 0 16,-3 8 1-16,0 5 0 0,-4 0 1 16,1-7-1-16,3-8 0 15,0-13 0-15,0-16 1 16,6-13 0-16,2-13-1 15,-1-9 2-15,-1-10 1 16,-6-15 0-16,16-1 0 16,-3-19 1-16,3-10-1 0,8-10-1 15,6-5-1-15,4-9-1 16,5-3-1-16,3 1 0 0,-1 4-1 16,0 3 0-16,-2 10 1 15,-5 8 0-15,-6 7 1 16,-4 8-1-16,-5 9 0 15,-5 7 0-15,-3 4 0 16,-3 7-1-16,1 2 2 0,-3 1-1 16,3 1 1-16,-2-2 1 15,6-5 0-15,4-7 0 0,5-2 0 16,4-10 1-16,5-13 0 16,4-9-1-16,5-7 0 15,2-12-1-15,2-5-1 16,-6-2 0-16,-2-1 0 0,-1 4 0 15,-10 7 0-15,-5 11 0 16,-4 10 0-16,-5 12-1 16,-11 16 1-16,0 0 0 15,0 9 0-15,-7 15-1 0,-2 8-1 16,4 3 2-16,-1 5 0 16,4-1 0-16,2-2 0 15,5-5 1-15,5-4 0 16,4-10 1-16,1-8 1 0,0-10-1 15,-1-7 1-15,0-14 0 16,-1-8 1 0,-4-9-1-16,2-6 0 0,-1-6-1 15,3-3 0-15,0 0-1 16,5 2 0-16,0 5 0 0,4 4 0 16,2 10 0-16,4 10 0 15,-5 10-1-15,0 10 1 16,-1 8-1-16,-6 10 1 0,-4 11-1 15,-5 6 0-15,-4 3 1 16,-3 2 0-16,0-1 0 16,-3-5 0-16,1-3 0 15,1-8 1-15,1-4 1 0,0-17-1 16,11 5 0-16,3-9 1 16,-1-12 0-16,6-7-1 15,5-8 1-15,5-9-2 0,4-6 1 16,4-4-1-16,2-1 0 15,3-1-1-15,-1 1 1 16,1 4-1-16,-3 7 1 0,0 4-1 16,-3 8 0-1,-5 6 0-15,-1 7 0 0,-8 5 0 16,0 5 0-16,-5 5-1 16,0 0 2-16,1 0-1 15,2 2 1-15,5-2 0 16,6-2 1-16,6-5 0 0,4-7 0 15,3-3 1-15,-1-5 0 16,-1-2-1-16,-6-2-1 16,-7-2 0-16,-10 3-1 0,-12 1-1 15,-11 8-2-15,-20 1 0 16,-12 10 0-16,-11 5 1 16,-3 8 1-16,-5 7-1 15,4 10 1-15,8 4 1 0,13 3 1 16,15 2 0-16,21-1-1 15,20-2-5-15,26-4-13 16,15-6-14-16,18-15-37 16,20 0-9-16,10-6-5 0,9-7-3 15</inkml:trace>
  <inkml:trace contextRef="#ctx0" brushRef="#br0" timeOffset="46219.6185">19172 17467 59 0,'-25'15'88'0,"3"-6"-2"0,1-9-4 0,12-16-1 16,18-21-63-16,24-24-2 15,23-24-6-15,24-17-2 16,24-5-2-16,23 5 2 16,11 8-5-16,19 3 1 0,7-1-1 15,14 3 0-15,7 3 0 16,1 3 0-16,3 4-1 16,-3 4-2-16,-8 7 2 15,-15 6-2-15,-11 12 1 0,-21 5-2 16,-19 9-2-16,-18 10-5 15,-24 4-6-15,-16 15-20 16,-21 7-51-16,-32 6-3 16,-19 9-7-16,-33 0-4 0</inkml:trace>
  <inkml:trace contextRef="#ctx0" brushRef="#br0" timeOffset="47131.8704">20383 14330 18 0,'0'0'55'16,"-13"10"2"-16,9 20-20 16,4-30-24-16,-7 22 1 0,2-5-2 15,-1 7-1-15,1 3 2 16,-1 4-1-16,2 3-1 15,3 0-3-15,1 5 0 16,2-3-1-16,8 1 2 0,5-2 1 16,5-5 4-16,6-7 0 15,7-6 1-15,6-9 1 16,11-10 0-16,4-14 1 16,10-14-2-16,5-14-4 0,4-14-3 15,4-10-1-15,3-8-2 16,0-6 0-16,2-8-3 15,-2-2-1-15,-3 3-1 16,0 3 0-16,-4 11-3 16,-8 6-5-16,2 13-14 0,-14 18-37 15,-7 4-21-15,-5 13-5 16,-14 6-5-16,-8 6 0 16</inkml:trace>
  <inkml:trace contextRef="#ctx0" brushRef="#br0" timeOffset="96634.7059">14150 18180 50 0,'17'28'77'0,"0"-2"-1"16,-17-26-4-16,15 24-3 15,0-1-56-15,-15-23-11 0,0 0 0 16,0 0 2-16,8 4 1 16,3 1-1-16,-3-2-1 15,19-16-1-15,-3-48 0 16,-7 23 1-16,4-2-2 16,9-6 0-16,3-4 0 15,4-7-1-15,4-2 0 0,22-26 2 16,36-51-1-1,0-10 1-15,8-8-1 0,2-4 2 16,2 5 0-16,0 4 1 16,5 3 0-16,-1 13-1 0,8-2 0 15,7 2-1-15,3 4 0 16,-1-5 0-16,6 1 0 16,-2 0-1-16,0-1-1 0,0-2 0 15,0-2 1-15,-4 0 0 16,4-4 0-16,1 0 0 15,-2-2-1-15,2-2 0 16,-2 1 2-16,6 3-1 16,-4-2 0-16,4 0 1 0,-2 1-2 15,1 3 2-15,-3 4 0 16,1-1 0-16,1-1 0 16,-2-2-1-16,4 1 0 15,-1-4 0-15,4-2 0 0,-2 1 0 16,3-3-1-16,3 4 0 15,-4-2-1-15,1 4 1 16,-5 4 1-16,-3 4-1 0,-6 6 0 16,-4 3-1-16,-5 3 1 15,-7 3 0-15,-4 4 0 16,-1-1 0-16,-2 2 0 0,0-2 0 16,-1 3 0-16,2-2 0 15,-1 3 0-15,1 2 0 16,-3 2 0-16,-2 4 0 15,0 1 0-15,-6 9 0 16,-2 0-1-16,-4 5 1 0,-4 2 0 16,-1 3 0-16,-1 0-1 15,-3 3 1-15,0 2 0 16,-2 2-1-16,0 5 0 16,-4 3 1-16,-2 7 0 0,-3 3 0 15,-1 6 0-15,-8 6 0 16,0 5 0-16,-5 3 0 15,-1 4-1-15,-1 0 0 16,2 4 1-16,1 1 0 0,0 1 0 16,-1 1-2-16,0 2 1 15,2 1 0-15,2 3 1 16,-5 0-1-16,2 3 1 16,-2 4 0-16,6 4-1 0,0-1 0 15,8 1 1-15,5 2-1 16,9-2 1-16,9 4 0 15,11-3 0-15,7 1-1 0,13-2 0 16,6 0 1 0,12 2-1-16,7 1 1 0,7 0-1 15,6 0 0-15,6 1 1 16,4 2 0-16,9 2 0 0,7-1-1 16,4 0 1-16,7-3 0 15,14 0 0-15,5-2 0 16,13-2 0-16,6-2 1 15,8-1-1-15,9-1 1 0,7 0-1 16,8 0 1-16,-3 1-1 16,5 5 1-16,1 0-1 15,-1 3-1-15,-2 3 1 16,-4 4 0-16,-1-1 0 0,-10 6-1 16,6 6 1-16,-2 1-1 15,-6 3 0-15,-2 2-1 16,-3 2 0-16,-4 0 1 0,-4-2-2 15,-2 2 1-15,-18-4-2 16,-119-8-1-16,13-2-7 16,-5 1-10-16,-5-2-16 15,15 0-17-15,10-3-29 16,-34-3-3 0,2 0 0-16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511" units="deg"/>
          <inkml:channel name="T" type="integer" max="2.14748E9" units="dev"/>
        </inkml:traceFormat>
        <inkml:channelProperties>
          <inkml:channelProperty channel="X" name="resolution" value="946.47601" units="1/cm"/>
          <inkml:channelProperty channel="Y" name="resolution" value="1676.0614" units="1/cm"/>
          <inkml:channelProperty channel="F" name="resolution" value="1.41944" units="1/deg"/>
          <inkml:channelProperty channel="T" name="resolution" value="1" units="1/dev"/>
        </inkml:channelProperties>
      </inkml:inkSource>
      <inkml:timestamp xml:id="ts0" timeString="2023-05-21T16:09:33.418"/>
    </inkml:context>
    <inkml:brush xml:id="br0">
      <inkml:brushProperty name="width" value="0.05292" units="cm"/>
      <inkml:brushProperty name="height" value="0.05292" units="cm"/>
      <inkml:brushProperty name="color" value="#FF0000"/>
    </inkml:brush>
  </inkml:definitions>
  <inkml:trace contextRef="#ctx0" brushRef="#br0">6250 7457 199 0,'-62'4'0'15,"-11"3"0"-15,-12 0 1 16,-12 2-1-16,3 1 0 16,2 3 0-1,1-1-1-15,7 2 1 0,3-1 0 16,5 2-1-16,3-2 0 16,5 4 0-16,5 0 0 0,7 3 0 15,3 0-1-15,5 6 0 16,1 9 0-1,5 2 1-15,7 5-2 16,8-6 3-16,7 6 0 16,2-4 0-16,6 3 0 15,2-6 3-15,7-11-4 16,0 1-14-16,4 4-32 0,3-2-9 16,0-1 0-16</inkml:trace>
  <inkml:trace contextRef="#ctx0" brushRef="#br0" timeOffset="918859.5918">14649 17159 34 0,'-28'-16'55'15,"0"0"-1"-15,3-2-6 16,0 0-6-16,5 0-8 15,-2 6-8-15,6-1-7 0,1 5-7 16,15 8-7-16,-10-6-3 0,10 6-2 16,6 7-1-16,5 3-1 15,8 2 1-15,0-2 1 16,8 3 0-16,-3 0 1 16,9-4-1-16,1-1 1 15,7-2 0-15,-1-2 0 0,9-3-1 16,7-1 1-16,5 0 0 15,12-4 0-15,10-1-1 16,8-4 0-16,5 1 0 16,11-3 0-16,0 1 0 15,12-2 0-15,11 2 0 0,2-1 0 16,-2 1 1-16,12-2 1 16,8 2 1-16,8 1 1 15,10 0 0-15,7 2 2 0,8-3-1 16,10 2 1-16,9 1 1 15,3 0-2-15,3 1 1 16,6 4-1-16,2-2-1 16,-2 3-1-16,-1 1 0 0,-4-1 1 15,-3 2-1-15,-1 0-1 16,-5 2 0-16,-10 2 0 16,0 0-1-16,-12-1 1 0,0 2 0 15,-9 0 1-15,-2-2-1 16,-10 2 0-16,-4-1 1 15,-11-2-1-15,-10 2 0 16,-7 1-1-16,-10-1 0 16,-12 0 0-16,-10 4 0 15,-8-2-1-15,-11 1 0 16,-3 1 1-16,-10-2-1 0,-7 0 1 16,-5 0-1-16,-8-2 0 15,-2-1 2-15,-4 2-2 0,-4-2 0 16,-4 0 0-16,-2-1 0 15,-4 1-2-15,0 0 2 16,-4-2 0-16,0 0 0 16,-6 0 0-16,2-2 0 0,-1 0 0 15,-4 0 2-15,4 0-2 16,-4-2 0-16,2 0 0 16,0-3 0-16,-1-2 0 15,3 2 0-15,-1-2 0 0,1 0 0 16,-3 1 0-16,2 1-2 15,1 1 1-15,-2-2 0 16,3 4 0-16,-2-1 1 16,3-1-1-16,-2 1 0 0,2 0 1 15,-2 2-1-15,-1-2 2 16,3 1-2-16,-5 0 2 16,-9 2-2-16,14-2 1 15,-14 2 0-15,15 0 0 0,-15 0 0 16,16 0 0-16,-7 1 0 15,5 1 0-15,4-1 0 16,3 2 0-16,8-1 0 16,3-1 0-16,5 0 0 0,4-1 0 15,0 0 0-15,4 0 1 16,3 0-1-16,2 0 0 16,-2 0 0-16,4-1 0 15,1 1 0-15,1 0 1 0,-2 0-1 16,3 3-1-16,-1 0 1 15,-6 1 0-15,-4-2-2 16,-5 0-2-16,-9-1-2 0,-8 2-6 16,-5-3-6-16,-17 0-13 15,0 0-14-15,0-14-28 16,-12 8-12-16,-7-4-3 16</inkml:trace>
  <inkml:trace contextRef="#ctx0" brushRef="#br0" timeOffset="919156.9312">22899 16706 54 0,'-29'-26'76'15,"10"2"-3"-15,10 3-4 16,30-1-54-16,-8 9 1 0,10 9-5 16,12 4-2-16,7 3-1 15,16 9 0-15,10 4 0 16,13 8-1-16,7 6 1 15,4 5 0-15,-1 4-1 0,-4 3 1 16,-6 2-1 0,-12 0-1-16,-11 0 0 0,-17-3 3 15,-17 1-1-15,-23-2-1 16,-18 5-2-16,-31 1 0 16,-35 2-7-16,29-21-11 15,-25 7-39-15,-19 1-27 0,-14 1-7 16,-13-4-6-16,-8-6-2 15</inkml:trace>
  <inkml:trace contextRef="#ctx0" brushRef="#br0" timeOffset="922359.7533">28365 16358 30 0,'-1'-15'74'15,"-2"-2"-1"-15,3 3-34 0,2 3-6 16,-2 11-6-16,9-9-8 16,-9 9-6-16,17 6-6 15,-12 9-4-15,3 10-2 16,-3 6 0-16,3 9 1 0,-6 10-1 16,2 4-2-16,-4 10 1 15,0 3-2-15,-1 0 4 16,-3-2-2-16,4-3 0 15,0-6 0-15,0-7-2 0,4-7 1 16,4-10-3-16,-3-11-8 16,0-9-15-1,-5-12-14-15,0 0-25 0,0-25-9 0,-4-3-1 16</inkml:trace>
  <inkml:trace contextRef="#ctx0" brushRef="#br0" timeOffset="922688.6416">28274 16370 56 0,'-13'-45'82'16,"1"0"-4"-16,14 2-28 15,-1 8-12-15,10 5-8 16,7 10-12-16,7 2-7 0,13 13-3 16,11 5-4-16,8 5 0 15,10 13 0-15,6 7-1 16,5 10-1-16,2 7 1 0,-2 10-1 15,-10 6-1-15,-7 2-1 16,-13 4 0 0,-14-1-3-16,-19 1 2 0,-15-2 0 15,-11-5 0-15,-16-6 1 16,-15-6 0-16,-10-5 0 0,-11-8 1 16,-5-4 0-1,-8-6-3-15,-5-6-3 0,-3-5-6 16,-6-5-8-16,8-5-20 15,10-1-36-15,1 0-9 16,9-9-1-16</inkml:trace>
  <inkml:trace contextRef="#ctx0" brushRef="#br0" timeOffset="923068.6992">29394 16543 25 0,'22'-11'61'0,"-10"1"-33"15,-12 10 4-15,0 0-1 16,-8 0 3-16,-15 15-2 16,-7 3-6-16,-6 10-6 15,1 2-6-15,-1 6-1 16,7 6-2-16,7-3-4 0,10 3-2 15,12-5 0-15,5-1-1 16,17-7 1-16,8-6 1 16,8-10 0-16,1-9-1 15,7-8 0-15,-2-15 0 0,1-12 0 16,-7-12-1-16,-5-11-1 16,-8-7 0-16,-12-4-3 15,-9 0 0-15,-9 0-1 0,-13 4-4 16,-8 9-6-16,-7 9-13 15,-11 7-18-15,6 17-34 16,-8 6-5-16,2 6-4 16</inkml:trace>
  <inkml:trace contextRef="#ctx0" brushRef="#br0" timeOffset="923701.1776">29456 16319 22 0,'52'3'79'0,"2"0"2"15,2 5-4-15,1 0-35 0,4 6-12 16,-4 6-12-16,0 7-8 16,-9 4-4-16,-5 5-2 15,-10 6-2-15,-7-1 0 0,-8 5 0 16,-6-6-1-16,-3-1 1 16,1-5 0-16,-3-5 2 15,2-4-1-15,-2-9 1 0,3-6 0 16,0-8 0-16,0-2 3 15,1-14-2-15,0-10-1 16,4-7-1-16,-1-9 0 16,9-9-1-16,2-6-1 0,7-3 0 15,5-1-2-15,4 2 0 16,4 8 1-16,-1 5-1 16,2 8-1-16,-3 11 1 15,-3 10-1-15,-6 6 1 16,-6 5 0-16,-4 4 0 0,-7 4 0 15,-4 5 0-15,-5 6 0 16,-5 1 0-16,-1 3 1 16,2 3-1-16,-2 1 1 0,4 2-1 15,2-2 1-15,7-1 0 16,3-4 0-16,6-5 0 16,3-4 0-16,4-6 0 15,1-3 1-15,-2-9 0 0,-3-7-1 16,-8-4 1-16,-6-2-1 15,-11-2 0-15,-6 0-1 0,-14 6-1 16,-9 3 0 0,-13 10-1-16,-10 6 1 0,-3 15 0 15,-4 11 0-15,6 7 0 16,7 6 2-16,8 7 1 16,19 1 0-16,16 3 0 15,16 0-1-15,27-2 1 0,20-6 1 16,12-2 0-16,7-6-3 15,14-5-6-15,2-10-17 16,-7-10-53-16,9-9-1 0,-4-19-8 16,-4-14-4-16</inkml:trace>
  <inkml:trace contextRef="#ctx0" brushRef="#br0" timeOffset="924266.4475">31167 15913 20 0,'-36'-35'72'16,"-6"-3"3"-16,-6-7-1 0,-7 4-51 16,-14-4-1-16,-17 2-3 15,-17-1-2-15,-19-1-4 16,-19 4-2-1,-20 2-3-15,-17 8-1 0,-19 5-1 16,-19 14-1-16,-17 10-2 16,-12 13-1-16,-8 20 0 15,-5 17-1-15,1 20-1 0,8 17 0 16,13 11 1-16,24 11 2 0,20 11-1 16,38 5 1-16,30 2 0 15,37-1 2-15,33-4 0 16,35-4 2-16,36 1 1 0,37-3-1 15,31-3 1 1,-24-59-2-16,14 8-1 0,19 1 0 16,19 7-1-1,17-1-2-15,15 5-2 0,15-4-1 16,18 2-2-16,13-8 1 16,13-3 0-16,6-10-1 0,14-7 0 15,8-13 1-15,11-8-1 16,143-15 3-16,87-23 0 15,-54-52 1-15,-70-42 1 16,-75-32-1-16,-71-23 1 16,-68-2-2-16,-92 2-1 0,-78 13-1 15,-58 1-1-15,-61 4-3 16,-49 7-5-16,-39 8-16 16,-50 18-44-16,-35 5-10 0,-5 23-6 15,2 12-4-15</inkml:trace>
  <inkml:trace contextRef="#ctx0" brushRef="#br0" timeOffset="926392.288">29719 15401 5 0,'0'0'15'16,"0"11"2"-16,0-11 0 15,-12 4-2-15,12-4 0 16,0 0-4-16,0 0 4 0,0 0 0 16,0 0 1-16,0 0 2 15,-12 0 0-15,12 0 2 16,0 0 2-16,-14-4-2 16,14 4-1-16,-15-10-2 0,15 10-4 15,-13-15 0-15,11 4-3 16,1 1-1-16,0-6 1 15,1 0-2-15,0-2 0 16,2-4 0-16,0-6 0 16,2-1 0-16,-1-6-1 0,3-4 1 15,-1-4-2-15,1-2-1 16,3-5-1-16,3-4 0 16,-1-2-1-16,2-2-1 15,-2-4 0-15,3-4 1 16,-1-1-1-16,1-1 0 0,-6 0-1 15,0 1 0-15,2 2 1 16,2 0 0-16,0 4-1 16,4 1 0-16,5 2-1 0,-1 3 1 15,6 2-1-15,2 2 0 16,3 3-2 0,1 1 1-16,2 4 0 15,-4 0 0-15,0 2 1 0,1-1-2 0,-2-1 1 16,1 0 0-1,0-3 1-15,4-4-1 0,-1 0 1 16,1-5 0-16,2 0 0 16,6-1 1-16,-3 0 0 0,4 2 0 15,-5 0 0 1,0 3-1-16,-2 1 0 0,-1 1 1 16,-1 1-1-16,-4 3 1 15,2-3-1-15,-5 1 1 0,0 2 0 16,0-2 1-16,-1 3-1 15,-1 1 1-15,-2 2-1 16,1 1 1-16,1 5-1 0,-1 0 0 16,-3 2 0-16,3 4 1 15,0 0-2-15,-2 5 0 16,-2 1 1-16,1 1-1 16,-2 0 0-16,0 1 1 15,2 2-1-15,-4-1 0 0,5 0 0 16,4 0 0-1,-4 1 0-15,2-2-1 0,3 1 1 16,-4 2 0-16,3 0 0 0,2 0 0 16,-5 2 0-16,-1-2 0 15,2 0 0-15,-2 3 0 16,-1-2-1-16,0 2 1 16,-1 1 0-16,0 1 0 15,-6-1 0-15,-1 4 0 0,2 2 0 16,-6 1 0-16,-9 7 0 15,14-7-3-15,-14 7 2 16,0 0-1-16,8-1-1 0,-8 1-1 16,0 0-1-16,0 7-1 15,0-7-2-15,0 14-3 16,-3-1-8-16,-7 0-12 16,0-8-42-16,3 14-8 0,-6-4-3 15,1-3 0-15</inkml:trace>
  <inkml:trace contextRef="#ctx0" brushRef="#br0" timeOffset="927803.6226">21503 16513 35 0,'7'-8'62'0,"9"-5"3"15,3-3-39-15,11 3-7 16,14-3 1-16,15 3 1 0,8-2-2 15,10-2-3-15,19 1-2 16,11-1-3 0,19 0-2-16,4 2-2 0,15 3-2 15,6-1-2-15,0 3 0 16,-1 0-1-16,-11 2 1 16,-5 3 0-16,-20-1-1 0,-8 3 0 15,-26 0 1-15,-9 1-1 16,-21 1 0-16,-9-1-2 15,-18 2 0-15,-12 0-1 0,-11 0-2 16,-27 2-4-16,-13 6-6 16,-21 1-6-16,-25 5-7 15,-20 3-4-15,-23 5-3 0,-20 5 0 16,-14-1 4 0,-8-1 9-16,-5 0 13 0,9-2 10 15,14-1 9-15,13-5 9 16,19 1 5-16,24-6 2 15,22-3-4-15,23 1-1 0,19-3-1 16,22-1-4-16,17-6 2 16,31-1-5-16,30-9 0 15,28-2 0-15,31-4-1 16,23-4-3-16,22 2-4 0,11-1-2 16,7 5-2-16,-11 1-4 15,-13 5-6-15,-26 5-10 16,-26 3-20-16,-19 3-41 0,-45 7-6 15,-30-5-6-15,-28-5 2 16</inkml:trace>
  <inkml:trace contextRef="#ctx0" brushRef="#br0" timeOffset="929346.2188">12499 16194 12 0,'0'0'26'0,"-7"-15"-4"16,7 15-3-16,-10-12-5 15,10 12-1-15,0 0-5 0,-10-11-2 16,10 11-3-16,0 0-2 16,0 0-1-16,0 0 0 15,0 0-1-15,0 0 1 16,0 0 2-16,0 0 4 16,10 1 4-16,3 3 1 0,6-3 3 15,3 2 1-15,13-3-1 16,9 0 0-16,7-2-1 15,14-2-3-15,4-1-1 16,11-1-4-16,2 2 1 0,5 0-3 16,3-2-1-16,1 4 0 15,-2 3 0-15,-3-1 1 16,-1 0-2-16,-2 1 0 16,-7 5 0-16,-7-1 0 0,-7-1 0 15,-10 1 0-15,-11-2 1 16,-6-1 0-16,-15 1 0 15,-4-2 0-15,-16-1-1 0,-5 5-1 16,-21 0-1-16,-10 2-2 16,-9 1-1-16,-10 3 0 15,-10 1-2-15,-7 3 2 0,-6-1 0 16,-1 2-1-16,-8-2 3 16,2 2 0-16,0-3 1 15,1-1 2-15,7-3 0 16,5-2 0-16,7 0 0 15,14-3 1-15,7-1 2 0,12-2-3 16,10-1 0-16,11 0 0 16,11 0 1-16,6 0 1 15,19-6 0-15,12-1-1 16,18-3 0-16,8 0 0 0,15-3 1 16,12 0 0-16,6 0-1 15,1 1-1-15,-4 1 0 16,-12 4 0-16,-13 1 1 15,-11 2 1-15,-20 0 0 16,-17 1 0-16,-20 3-3 0,-21-1-5 16,-22 5-19-16,-19 10-41 0,-26 4-6 15,-20 4-2-15</inkml:trace>
  <inkml:trace contextRef="#ctx0" brushRef="#br0" timeOffset="931189.5378">12500 16538 0 0,'17'-7'14'16,"3"0"1"-16,11 0-1 0,8 1 2 15,5-1 0-15,6 0 1 16,5 0 1-16,6 1-3 15,5 1-1-15,7 0 0 0,1 1-1 16,2-1 0 0,6-3-2-16,1-1-1 0,4-3-2 15,-3-1 0-15,0-2-2 16,-2-2-1-16,-4-2 0 16,-2-1-2-16,-7 0-1 0,-10 5 2 15,-6 0-2 1,-8 3 0-16,-13 1-4 0,-2 4-11 15,-17-1-28-15,-13 8-21 16,-8 0-4-16,-14 0 5 16</inkml:trace>
  <inkml:trace contextRef="#ctx0" brushRef="#br0" timeOffset="935260.6529">7359 11897 25 0,'10'-15'55'15,"4"-3"1"-15,4-2-40 0,11 2-2 16,16 1-3-16,9 0 0 15,10 1-2-15,11 2-2 16,10 0 0-16,6 3-2 16,11 0-1-16,14 4-1 0,3 2 0 15,5-2 1-15,14 1-2 16,4-1 1-16,7 3-1 16,3-3 1-16,6 2-1 15,-4 1 0-15,5 1-1 0,-4 3 0 16,-1-3 0-16,-4 3 0 15,-6 0-1-15,0 1 1 16,-12 1 2-16,-6-2-2 16,-7 0 1-16,-1-2 0 0,-13 1 0 15,-8-2 2-15,-6-1-2 16,-11-3 2-16,-5-3 0 16,-5-2 1-16,-4-2-1 0,-9-6 0 15,-2 0 0-15,-2-5 0 16,-9-3 2-16,-1-5-3 15,-8-4 1-15,-4 1-1 0,-9-9 0 16,0 0-1 0,-14-4 1-16,-3-1-1 0,-1-2 2 15,-4-3-4-15,-1 3 1 16,-8-1 0-16,2 2-1 16,-7-1 1-16,-3 1 0 0,-8 1 0 15,-4-3-1-15,-5 4 2 16,-5-1 0-16,-4 1-1 15,-8-1 2-15,-4 4-2 16,-3 0 0-16,-3 0 0 0,-2 5-1 16,-6 1 0-16,-2 4 0 15,-3 2 0-15,-3 6-1 0,-8 0 1 16,-5 4 0 0,-7 5 0-16,-8 2 0 0,-4 3 0 15,-7 2 0-15,-3 3 0 16,-3 3 0-16,-4 2-1 0,-1 4 1 15,-2-1 0-15,4 6 0 16,-2 2 0-16,-1 6 0 16,2 2 0-16,3 2 0 15,2 3 0-15,-3 3-1 0,3 2 2 16,1 2 0-16,5 2-1 16,2 0 1-16,7 2-1 15,2 1 0-15,5 1 0 16,10 2 0-16,7 4-1 0,7 0 0 15,5 3 1-15,9 4-1 16,2 2 1-16,10 2-1 16,7-2 1-16,4 5-2 0,9 2 3 15,1 0 0-15,8 2 0 16,6 1 0-16,6 4 0 16,3 1 0-16,4 0 0 15,8 0 2-15,7-2-3 0,9-1 0 16,9-3-1-16,12-3 1 15,15-4 0-15,18-6 0 16,15-3 1-16,16-6-1 0,10 1-1 16,22-9-1-16,4-4-3 15,9-4-5-15,0-3-8 16,4-1-7-16,-4-5-13 16,-3-6-24-16,-5 1-11 15,-11-3-2-15</inkml:trace>
  <inkml:trace contextRef="#ctx0" brushRef="#br0" timeOffset="936529.827">8937 11864 0 0,'4'11'4'0,"1"3"-1"0,3-2 0 15,-3 1 0 1,0-1 0-16,3 1-1 0,-2 0 0 16,2-1 0-16,-1 2 0 15,0-1-1-15,2 1 0 0,-4 0 1 16,2 6-1-16,0-3 0 15,-1 9 0-15,2-5-1 16,-1 10 1-16,-2 2-1 16,2 0 2-16,-3 7-2 15,3-1 0-15,1 4 0 0,-2 0 0 16,0 8 0-16,2-2 0 16,-2-2 0-16,1 5-3 15,0-2-5-15,-2 1-9 0</inkml:trace>
  <inkml:trace contextRef="#ctx0" brushRef="#br0" timeOffset="936828.8231">9116 12501 6 0,'-3'-39'14'15,"1"-1"2"-15,0 0-1 16,-2-1 2-16,2-1 1 0,-3 4 1 16,-2-2-3-1,1 3 0-15,1 0-3 16,-4 4-4-16,2 1-1 0,1 1-2 16,-1 8-2-16,2-1 0 15,-3 2-3-15,2 2 0 0,-1 2-2 16,-2 4 0-16,2 1-1 15,-5 5-3-15,2 2-4 16,-2 1-8-16,-2 5-13 16,-4 5-20-16,0 7-4 15</inkml:trace>
  <inkml:trace contextRef="#ctx0" brushRef="#br0" timeOffset="941079.8055">9967 14934 14 0,'-18'-10'12'16,"7"-1"9"-16,-1 3 5 16,12 8 5-16,-14-13 1 15,14 13-3-15,-10-11-3 0,10 11-3 16,0 0-6-16,0 0-6 16,0 0-5-16,12-6-2 15,10 6-2-15,13 0-1 0,11-2 2 16,11-1 2-16,12-2-1 15,6-1 1-15,7-2 1 16,7-2-2-16,2 1 2 0,2-3-1 16,-2-2 1-16,-3 2-1 15,-4 0-1-15,-11 3 0 16,-9-1-1-16,-13 2 0 16,-4 3 1-16,-20 2 1 15,-8 1-1-15,-19 2 1 0,0 0-1 16,0 0 0-16,-25 5-1 15,-10 2-2-15,-5 4-3 16,-14 2-4-16,-12 3-1 16,-10 0 0-16,-6 4-2 0,-10-1 2 15,-5 1 0-15,-4-1 2 16,-4-2 1-16,-3 0 3 16,6-1 0-16,4 1 1 15,5-1 0-15,9-2 0 0,10-1 0 16,13-1 0-16,10-2-2 15,13-1 1-15,9-2 0 0,14-2 1 16,15-5 1-16,0 0 2 16,30 0 0-16,17-4 2 15,10-7 1-15,20-3 0 16,17-4 1-16,14-2 1 16,10-5-3-16,4 2 0 15,-4-1-2-15,-5 5 0 16,-4-1-1-16,-19 6-1 0,-14 4 0 15,-13 5-4-15,-19 4-13 16,-18 1-45-16,-7 14-12 0,-20 5-4 16,-8-1-4-16</inkml:trace>
  <inkml:trace contextRef="#ctx0" brushRef="#br0" timeOffset="941712.1376">12092 16381 40 0,'0'-9'55'0,"9"-8"5"16,8 3-48-16,12 2 5 16,10 5 1-16,7 2 0 15,9 0 1-15,12 4-1 16,4-1 0-16,11 2-3 0,7 2-2 16,8-1-4-16,0 2-2 15,3 0-1-15,-2 1-2 16,-6-1-2-16,-7-3 1 15,-14 0-1-15,-11 0-1 0,-18 1-5 16,-17-5-17-16,-19-11-36 16,-12 9-15-16,-29-2-5 15,-19-6-3-15</inkml:trace>
  <inkml:trace contextRef="#ctx0" brushRef="#br0" timeOffset="947889.6528">10670 14881 0 0,'121'-38'18'0,"-3"-10"5"16,-10-6 4-16,-15-10 3 0,-12-9 3 15,-9-8 0 1,-16-6-2-16,-17-5-6 0,-22-10-4 15,-16-1-5-15,-21-6-5 16,-19 7-6-16,-30 6-3 16,-19 12-1-16,-35 15-4 0,-32 19-5 15,-20 24-8-15,-35 24-6 16,-20 22-11-16,-22 29-15 16,-15 26-16-16,-6 20 0 0</inkml:trace>
  <inkml:trace contextRef="#ctx0" brushRef="#br0" timeOffset="952515.0874">15974 11525 4 0,'-26'-17'13'15,"-9"0"-1"-15,1-2-1 16,-6 1-3-16,-3-1 0 15,-5 1-3-15,-2-2 0 0,-8 4-1 16,-5-3 1-16,-3 4-1 16,-12 1-1-1,-9 2 1-15,-7 2-1 0,-7 0 0 16,-7 5-1-16,-4 0-1 16,-8 3 2-16,-2 2-2 15,-5 4 0-15,-1 7 0 0,-6 4 2 16,-2 3-2-16,-2 5 0 15,-1 2 0-15,-3 6-1 16,-3 0 1-16,1 8-1 0,-1 4-1 16,7 1 0-16,-4 4 0 15,13 0 0-15,9 3-3 16,10 0 3-16,15 3-1 16,16-3 0-16,7-2 1 0,13 2 1 15,11-3-1-15,10 7 0 16,2-1 1-16,11 2-1 15,2 1 1-15,11 4-2 16,5 2 1-16,6 2 1 16,15 0-1-16,11-4 0 0,11-6 1 15,14 2-1-15,7-10 1 16,17-3 0-16,9-10 1 16,8-3 0-16,5-1 0 15,11-6 0-15,-2 1 2 0,11-6-2 16,9 2 1-16,2-8 0 15,0 3-1-15,14-8 0 16,8-2 0-16,3-6 3 0,9 2-2 16,1-7 2-16,3-4 0 15,1-3 0-15,-1-5 1 16,0 3-2-16,-5-5 3 0,-5 8-1 16,-2-6-1-16,-6 7-1 15,-8-4 0-15,1 4 0 16,-5 1 0-16,-4-2 1 15,-11-2-1-15,2-4 1 16,-2 0 0-16,-11-7 1 0,-7 1 1 16,-9-9 1-16,-9 2 1 15,-13-8 1-15,-9 3 0 16,-13-6 1-16,-18 0-2 16,-9-5-2-16,-13 0 0 0,-8-4-1 15,-14-5-1-15,-12-1-1 16,-6-5 0-16,-15-3-1 15,-6 0 2-15,-10-4-1 0,-5 4-1 16,-11 1 1-16,-5 5-1 16,-7 1-1-16,-6 1 0 15,-9 9 0-15,-7 0-1 16,-9 5-1-16,-2 1 1 0,-10 1 0 16,-5 5-1-16,-9 1 1 15,-4 8 0-15,-3 2-1 0,-4 8 2 16,-2 4-1-16,-6 7 1 15,0 5 0-15,-3 8-1 16,-1 9 2-16,-5 5-1 16,3 5-1-16,-4 1 1 15,9 8 0-15,0-4-1 0,5 10 0 16,4 4 0-16,8 2-1 16,8 8 0-16,10-1 0 15,10 7-2-15,10 2 1 16,9 2 1-16,12 3 0 0,10 2-1 15,12 4 0-15,8 3 0 16,9 2 0-16,11 2-1 16,7 0 1-16,15 1 0 0,14-4 0 15,7 0 1-15,17-5 0 16,14-5 1-16,22-8 1 16,16-1 0-16,21-8 0 15,16-2 0-15,23-10-1 0,18-5 2 16,16-3-1-16,12-7-1 15,13-5 1-15,9-7-1 16,9-5 0-16,10-7 1 0,1-4-1 16,7-15 0-16,0-7 0 15,3-7 0-15,-4-11 2 16,-3-7-2-16,-6-10 0 16,-8-6 1-16,-13-10-1 15,-16-5 1-15,-15-6 3 0,-16-2 1 16,-25-5 3-16,-19-4 2 15,-29-4-1-15,-25-2 0 16,-32-2-1-16,-23 1 0 16,-35 0-2-16,-32 3-3 0,-37 7-1 15,-36 6-3-15,-34 18-3 16,-31 13-10-16,-34 22-19 16,-27 22-33-16,-33 20-6 0,-21 24-2 15,-23 17 1-15</inkml:trace>
  <inkml:trace contextRef="#ctx0" brushRef="#br0" timeOffset="961136.3566">26172 17781 5 0,'0'0'17'16,"0"-12"-3"-16,0 12 0 0,0 0-2 15,0-13 0-15,0 13 1 16,-7-12 0-16,7 12 2 16,0-9 3-16,0 9 1 0,0 0-3 15,0-9-1-15,0 9-1 16,0 0-2-16,0 0-1 16,0 0-5-16,0 0-2 15,0 0-2-15,0 0 0 16,0 0-1-16,0 0 1 0,6-4 0 15,-6 4 0-15,0 0 0 16,0 0 0-16,0 0 1 16,0 0 2-16,0 0 0 15,0 0 2-15,0 0-1 0,0 0 1 16,0 0 0-16,0 0 0 16,0 0-2-16,0 0-1 15,0 0-2-15,0 0-1 0,0 0 0 16,0 0-2-16,0 0 1 15,0 0 0-15,0 0-1 16,0 0 1-16,0 0 0 16,0 0 0-16,0 0 0 0,6 7 0 15,-6-7 1-15,5 17-1 16,-2-5 1-16,-1 2 0 16,1 2 1-16,-3-16-3 15,0 26 0-15,4-2 0 16,1 8 0-16,0 1 1 15,-1 2-1-15,0 1 0 0,3 0-1 16,-1-1 3-16,-2-1 0 16,3 1 0-16,-2-4-3 15,-1 1-6-15,0-5-9 16,3 0-7-16,-7-27-12 16,0 0-14-16,0 0-11 15,0 0-3-15</inkml:trace>
  <inkml:trace contextRef="#ctx0" brushRef="#br0" timeOffset="961463.4247">26306 18010 11 0,'-5'-37'43'15,"4"-8"-2"-15,-2 9-2 16,1-7-5-16,1 9-4 0,0 2-4 16,1 3-5-16,1 2-2 15,5 3-5-15,5 5 0 16,5 5-3-16,7 3-1 0,-1 8 1 15,6 5-2-15,1 4 0 16,2 8-2-16,2 8-2 16,-33-22-2-16,28 26-1 15,2 2-1-15,-7 10 0 16,17 43 1-16,-29-35 0 0,-7-1-1 16,-4 1 0-16,-10-2 3 15,-9-5-2-15,-8 3 0 16,27-42-2-16,-34 36-2 15,-40 28-5-15,34-37-6 16,-1-8-11-16,-2 4-20 16,2-13-29-16,41-10-9 0,-33 0-3 15</inkml:trace>
  <inkml:trace contextRef="#ctx0" brushRef="#br0" timeOffset="962750.7206">26570 17988 53 0,'36'-5'60'0,"-5"2"-23"15,-3 3-12-15,-28 0-5 16,20 4-4-16,3 3-4 16,-23-7-2-16,0 0-1 15,10 12-2-15,0 1 0 0,-1 1 1 16,5-1 0-16,-12 0 0 15,1 0-1-15,-1 0-2 16,4 2 2-16,-6-15-3 16,47 29 2-16,-35-29-2 15,2-4 0-15,-1-10-1 16,1 5 0-16,0-5-1 0,-4 3 1 16,2-5 0-16,1 8-2 15,-13 8-3-15,0 0 1 16,0 0-1-16,8-7 2 15,4 1 0-15,-4 0 0 0,5-2-1 16,-1 8 1 0,-2 4 2-16,1-1 0 15,22 13 0-15,9-4 1 0,-22-12 0 16,1-4 0-16,-1-2 0 0,0-4-1 16,2-1 1-16,-2 0-1 15,-1-8 0 1,0 6-2-16,-1-7-1 0,-6 8 0 15,1-4 1-15,-2 3-1 16,-2 3 0-16,-9 10 0 16,12-10 0-16,-12 10 1 15,15 0 1-15,-7 0-1 0,5 3 0 16,-2 2 1-16,3-3 0 16,1 1-1-16,1 0 0 0,0 0 0 15,-2-2 0-15,1-1 0 16,1 3 0-16,0 1 0 15,-16-4-1-15,0 0 1 16,20 16 0-16,-1 1 1 0,-12 8 0 16,0 3 0-1,-5 9 0-15,-1 41 0 0,-1-32 1 16,0 1-1-16,-1 2 0 16,-1-1 0-16,1 0 1 15,0-5 2-15,-3-2-3 16,4-41 3-16,0 28-2 15,-1-1-1-15,1-27-1 0,0 0-2 16,2-32 2-16,4-6-2 16,-1-12-1-16,3-1 0 15,0-6 0-15,4-2 1 16,-3-2 1-16,5 3 1 16,0-2-3-16,3 6 1 0,-2 4 0 15,0 9 1-15,0 5 1 16,0 13 0-16,-2 9 0 15,-5 10 0-15,-8 4-1 0,0 0 0 16,0 0-1-16,1 8 1 16,0 4-2-16,-2 41 0 15,-5-26-2-15,-4-1-4 16,0-2-3-16,-9 23-2 16,9-34-5-16,10-13-1 0,-11 10 0 15,11-10 0-15,0-13 4 16,8-3 7-16,9-5 11 15,1-7 7-15,4-7 7 16,3 2 4-16,-1-8 2 0,0 5 1 16,3-5-3-16,-3 7-3 15,0-4-6-15,-2 10-4 16,-4 6-3-16,-5 10-1 16,0 7-2-16,-13 5-1 15,10 11 1-15,-10 7 1 0,0-18-1 16,0 27 0-16,-6 41-1 15,3-28 1-15,1 6 0 16,1-2 0-16,1 1 1 16,2-1-1-16,4-1 2 15,-6-43 0-15,13 33 1 0,0-1-3 16,30 0 2-16,-15-28-1 16,1-4-1-16,4-7 1 15,-2-4-1-15,-1-2 2 16,-2-7-2-16,2 3 1 15,-4-5-3-15,2 5 1 0,-4 1 0 16,-24 16-2-16,19-10-1 16,0 1 1-16,-19 9-1 15,20 5-2-15,-1 3-17 16,-14 14-31-16,4-1-25 16,-5 1-3-16,1 2-4 0</inkml:trace>
  <inkml:trace contextRef="#ctx0" brushRef="#br0" timeOffset="962931.4355">28356 17851 10 0,'-3'-37'72'0,"-4"5"3"0,7 4-5 16,-2 5-4-16,2 6-58 15,1 6-17-15,-1 11-13 16,0 0-12-16,0 0-27 15,0 0-10-15,0 0-4 16</inkml:trace>
  <inkml:trace contextRef="#ctx0" brushRef="#br0" timeOffset="963845.626">28588 17835 14 0,'24'5'70'16,"-4"-4"-1"-16,-1 0-1 15,-3 2-42-15,-16-3-6 0,10 11-6 16,-10 0-5-16,0-11-2 16,0 0-3-16,-9 25 0 15,-6-1 0-15,-4-2-2 16,-1-2 0-16,7 9-1 16,-3-1-1-16,8 6 3 15,-3 0-2 1,10 1-1-16,-1 1-2 0,12-5-1 0,1 3 0 15,18-11-1 1,-3 1 1-16,12-11 1 0,43 5 1 16,-41-18 4-16,0-4 2 15,0-4 0-15,-40 8 1 16,36-11-1-16,0-1 0 16,-8-2-3-16,-1-2-1 0,-27 16-1 15,0 0-1-15,8-11 0 16,-1-1 0-16,2 0 1 15,0 0 0-15,-9 12 1 16,-6-2-1-16,-6-2 1 16,2 1-1-16,-2 0 1 15,12 3 1-15,0 0-1 0,0 0-1 16,0 0 0 0,0 0 0-16,3-2 1 0,4 0-1 15,59-16 0-15,-44 15 0 16,4 3 0-16,-3 0 0 15,6 0 1-15,-2 3 0 16,5 1 1-16,-1 1-1 16,2 0 0-16,2 1 1 15,1-3 0-15,37 3 1 0,-34-12 0 16,1-4 0-16,0-13 0 16,-2 1 0-16,2-9-1 0,0 1 0 15,-5-6-1-15,-1 1-2 16,-3-3 1-16,-8 4 0 15,-4-1-2-15,-7 9 1 16,-7 3 1-16,-5 7 0 0,0 6 0 16,0 10 0-16,0 0 0 15,0 0 1-15,-6 11-1 16,-3 4 0-16,-14 57 2 16,12 13-2-16,11-36 0 15,4-1 1-15,6 1 0 16,6-6 2-16,7-1-1 15,-23-42 0-15,31 27-2 0,1 0 2 16,6-20-1-16,39-6 1 16,-38-11-1-16,-3-6 0 15,-1-7-1-15,-4-1 0 16,-6-4 2-16,-5 2-2 16,-20 26 0-16,11-24-4 0,1-1 2 15,-12 25 1-15,0 0 1 16,0 0 0-16,0 0 0 15,0 0-1-15,0 0 1 16,0 3-8-16,15 95-19 0,-15-98-45 16,20 34-8-16,0 2-3 15,10-11-4-15</inkml:trace>
  <inkml:trace contextRef="#ctx0" brushRef="#br0" timeOffset="964063.1137">30090 17964 30 0,'-87'-22'83'0,"8"12"0"0,5-3-5 16,8 7-4-16,18 2-63 16,19 4 2-16,19 2-8 15,15 6-6-15,26 2-9 0,19-1-13 16,17 2-25-16,16-5-27 15,14 5-8-15,11-1-4 16</inkml:trace>
  <inkml:trace contextRef="#ctx0" brushRef="#br0" timeOffset="964523.4591">30860 18673 7 0,'-31'15'85'0,"-1"5"0"0,1-11-3 15,-2 2-34-15,3-2-10 16,0 0-11-16,2-3-10 15,1 0-9-15,-3-5-4 16,1 0-1-16,-7-1 1 16,-49-14-1-16,40 1 0 0,-7 6 0 15,-8-6 0-15,-11 3-1 16,-8 1 1-16,-12 1 0 16,-12 1-1-16,-16 0-3 15,-9 0 0-15,-13 3-1 16,-9 2 0-16,-9 1-1 15,-6 1 0-15,-8 2 0 16,-6 3 0-16,-14-3 2 0,-1 5 5 16,-11-4 0-16,-4 4 0 15,0-3 0-15,-2 4 0 16,8-3-2-16,6 0-10 16,14-1-29-16,12-4-39 15,12-1-2-15,16-14-6 16,14-9-5-16</inkml:trace>
  <inkml:trace contextRef="#ctx0" brushRef="#br0" timeOffset="969362.2991">26272 15791 25 0,'-9'-25'76'16,"-2"3"3"-16,-3-2-8 15,4 9-41-15,-7 7-7 0,5 8-9 16,-3 17-6-16,2 8-7 16,2 13-3-16,3 8 0 15,2 12 1-15,0 6-1 16,3 3 1-16,2-2 1 0,1-5-1 16,3-6 1-16,3-8 0 15,1-10 0-15,2-14 1 16,2-12-1-16,4-9 3 15,1-14-1-15,0-10 0 0,1-13 0 16,0-6 0-16,1-10 0 16,0-4-1-16,-4-6 0 15,1-3 0-15,-1 1 1 0,-5 3 0 16,2 9 1-16,-1 6 0 16,-3 7-1-16,6 9 0 15,-4 10 0-15,6 11-1 16,1 6 0-16,3 6-2 15,-1 11 0-15,3 8 0 0,1 8 0 16,-1 6 0-16,3 3 0 16,-4 3-1-16,0-3 2 15,-3-3 0-15,2-6 0 16,-4-8 1-16,-2-7 0 0,3-13 1 16,0-4 0-16,-2-16 0 15,1-8 0-15,-4-11 1 16,2-7 0-16,1-8-1 0,-5-2 0 15,2-1-1-15,0-2 2 16,-3 5-3-16,-3 8-3 16,5 9-12-16,-4 6-23 15,-4 11-34-15,7 10-7 0,-1 4-2 16,6 4 0-16</inkml:trace>
  <inkml:trace contextRef="#ctx0" brushRef="#br0" timeOffset="969546.2476">27177 15438 54 0,'12'6'78'15,"-5"-1"-3"-15,1 8-3 16,2 1-6-16,-3 6-69 16,0 15-1-16,4 7-6 15,-1 7-11-15,1-1-22 16,1 6-29-16,-5-10-3 15,-5-8-4-15</inkml:trace>
  <inkml:trace contextRef="#ctx0" brushRef="#br0" timeOffset="969702.7956">27250 15136 64 0,'0'-52'84'0,"0"6"-5"16,-1 9-7-16,-3 7-11 15,0 6-80-15,4 24-18 16,-15-6-34-16,12 19-8 0,-1 10-2 16</inkml:trace>
  <inkml:trace contextRef="#ctx0" brushRef="#br0" timeOffset="971230.2692">27535 15125 9 0,'9'-9'72'0,"-2"-3"1"16,-8-1-5-16,-10 1-4 0,-4 5-58 16,-1 7-3-1,-3 9-1-15,-1 5-4 0,2 4 0 16,1 2 1-16,2 1 1 16,2-5 0-16,-1 0 0 0,8-5 1 15,6-11 1-15,-1 11 1 16,1-11-1-16,14 1 0 15,1 1 0-15,4-1-1 16,5 5-1-16,-2 4 0 16,4 10-1-16,-6 2 0 0,-1 14-1 15,-7 4 1-15,-6 15-1 16,-6 10 2-16,-4 8-1 16,-7 6-1-16,-3-4 1 0,1-4 1 15,-1-8 0-15,4-6 0 16,-3-12 0-16,7-17 0 15,1-15-1-15,5-13 1 16,-4-8-1-16,3-17-1 16,1-13-2-16,0-10-2 0,11-17-1 15,0-8 2-15,9-6 1 16,6-3 1-16,6 0 5 16,1 4 3-16,5 6 8 0,-2 9 4 15,-3 8 1-15,2 15 1 16,-8 8-3-16,-4 8-2 15,-5 12-2-15,-5 11-3 0,-5 8-6 16,-3 14-2-16,-1 10-3 16,-2 7 0-16,1 6 1 15,1 5 1-15,1 2 0 16,5 1 0-16,-3-8 0 16,6-4-1-16,2-6 2 15,-1-10 0-15,1-7 0 0,0-8 0 16,0-9 0-16,0-15 1 15,0-8 0-15,-3-10 0 0,2-6 0 16,1-6-1-16,3-4 1 16,-4-1-1-16,-1 4 1 15,3 3-1-15,-2 7 1 16,2 4-1-16,3 10 0 0,-3 5 0 16,2 10 0-16,1 4-1 15,0 3 0-15,-1 6 0 16,-2 8 0-16,-4 5-1 0,-2 6 1 15,-3 0-1 1,-1 3 1-16,-3-1 0 0,-2-1 0 16,1-3 0-16,0-6 1 0,-1-5 0 15,-1-12 1-15,0 0-1 16,9 2 1-16,-4-10 0 16,-3-12 0-16,2-4-1 15,2-8 0-15,1-2-1 16,1-5-1-16,1-1 1 15,4 3-1-15,-4 1 0 0,6 6 0 16,2 3 1-16,-2 7-1 16,1 5-1-16,-2 6 0 0,2 5 1 15,-2 4-1-15,3 0 0 16,2 4 1-16,1 4 0 16,5 3 0-16,6-2 0 15,3-1 1-15,4 0-1 0,5-2 0 16,1-5-1-16,-2-1 0 15,-4-3-2-15,-3-6-2 16,-8-3-3-16,-4-4 1 16,-10-4-1-16,-10-2 1 0,-3 1 1 15,-11 3 0 1,-4 2 1-16,-6 9 1 0,-1 4 1 16,-2 6 0-16,-2 9 1 15,2 8 0-15,1 8 0 16,3-1 1-16,8 6 0 15,2-6 3-15,9-3 0 0,2-3 1 16,15-8 2-16,12-7-1 16,9-6 2-16,10-7-1 15,10-6-1-15,6-7 0 0,5-4-1 16,-1-3-1-16,-1-3 0 16,-9 2 0-16,-5-1 1 15,-15 4-1-15,-11 0 1 16,-8 6-1-16,-10-1 1 0,-8 6-1 15,-3 1-1-15,-7 6 0 16,-3 2 0-16,3 3-1 16,-3 2 0-16,3 1 0 15,1 5 0-15,5 3 0 0,2 1 1 16,4 0 1-16,6-1 0 16,5 0 0-16,4-5 2 15,5-4-1-15,3-7 1 16,3-12 0-16,1-7-1 0,-3-16 0 15,2-6-1-15,-3-14-1 16,-3-3 0-16,-5-7 1 0,-2-2-1 16,-9 3 0-16,-5 3-1 15,-1 10 0-15,-9 10-1 16,-8 18 1-16,-4 12-1 16,-6 18-1-16,-7 23 2 0,-7 22-1 15,-3 21 1-15,-8 20 1 16,-4 14 1-16,0 11 1 15,0 9-2-15,3-2 0 16,8-5-5-16,7-9-6 0,4-16-10 16,7-15-13-16,5-15-13 15,-1-20-20-15,8-17-12 16,-8-16 2-16</inkml:trace>
  <inkml:trace contextRef="#ctx0" brushRef="#br0" timeOffset="971395.8093">28642 14806 70 0,'-24'-91'88'0,"5"0"-7"16,7 8-16-16,6 8-16 16,6 14-15-16,10 7-14 0,7 9-9 15,7 19-6-15,2 10-7 16,8 13-9-16,-3 3-10 16,-4 15-24-16,1 9-32 0,-10 6-6 15,-11 8-6-15,-8 1 1 16</inkml:trace>
  <inkml:trace contextRef="#ctx0" brushRef="#br0" timeOffset="972183.29">26687 16099 38 0,'-93'12'72'0,"14"-8"-1"0,7-2 1 15,20 10-43-15,15-12-19 16,14-2 1-16,23 2-1 15,0 0 1-15,24 0-3 16,14 0-1-16,29-7-2 0,18-4-1 16,18-7 1-16,21-6-2 15,23-11 0-15,21-13 1 16,20-9 0-16,19-8 1 0,12-9-2 16,13-7 0-16,6-6 2 15,7-2 0-15,6-1 1 16,-2 5 0-16,-4 5 0 15,-11 6 0-15,-9 9-1 16,-11 10 0-16,-14 6-1 16,-13 7-2-16,-18 7 0 0,-18 5-1 15,-21 5 0-15,-18 3 0 0,-19 5 0 16,-19 1-1-16,-16 6 0 16,-17 0 0-16,-14 4-2 15,-8 2 1-15,-19 4-1 16,0 0 0-16,-10 0 0 15,-8 4 1-15,-5 1-1 0,0 1 2 16,-6 0-1-16,1 2 1 16,-2-2-1-16,3 1 0 15,-1 0 1-15,0-2-1 0,-3 2 0 16,-4 2 0 0,-9 0 1-16,-9 4 0 0,-8 4 0 15,-10 5 1-15,-16 4-1 16,-12 6 0-16,-17 5 1 15,-17 7-1-15,-17 4 1 0,-12 4-1 16,-19 0 1-16,-12 4-1 16,-9 0 1-16,-14-1-1 15,-5 3 0-15,-12 1-2 16,0 7-2-16,-10 5-4 16,0 7-5-16,-4 3-5 0,-2 10-6 15,1 9-4-15,-3 4-4 16,10-2-2-16,3-8-2 15,16-9-4-15,8-16-31 0,25-6 0 16</inkml:trace>
  <inkml:trace contextRef="#ctx0" brushRef="#br0" timeOffset="982923.9876">15437 7210 4 0,'36'-14'30'0,"0"-4"-5"16,-2 7-3-16,-4-4-4 0,2 6-3 15,-5 2-3-15,-3 0-4 0,-4 3 1 16,-2-1-4-16,-6 3 1 15,-12 2-1-15,11-5-2 16,-11 5 2-16,-6-5-3 0,-8 3 2 16,-2-2-1-16,-9-2 0 15,1 0-1-15,-11 0 3 16,-3 1-2-16,-7-3 0 16,-3 4 2-16,-6 0-3 0,-7 0 2 15,2 1-3 1,-11 1 0-16,-1 1 0 0,-3 1-1 15,-3 0 1-15,-3 1-1 16,-2 2 0-16,0 0 0 16,-3 3 0-16,0-1 0 0,2 1 0 15,-3 0 0-15,1 1 0 16,4-1 0-16,-3 1 1 16,3 0 0-16,2 1 1 0,-1 0-1 15,6 2 1-15,1 0 0 16,1 3 1-16,4 6-2 15,5-2 0-15,4 5 0 16,1-1-1-16,-1 4 0 0,5-2 0 16,3 9 0-16,2-7-1 15,-2 2 1-15,7 0-1 16,-3 4 1-16,5-1-1 0,1 0 1 16,-1 2-2-16,4-3 2 15,5 3-1-15,4-5 0 16,0 3 0-16,8-4 0 15,5 1 1-15,7-2-1 0,4 1 0 16,3 3-1-16,10-1 4 16,10 3-1-1,8-4 1-15,8 4 1 16,8-6 2-16,11 2-1 16,8-5 1-16,16-2 1 0,4-6 0 15,8-1-1-15,7-2 0 16,10-3 0-16,1 0-2 15,6-2 2-15,9-2-2 0,-6 1 0 16,-1-2 0-16,2 0 2 16,3 1-1-16,-1-3 0 15,6 1 0-15,-2-1 1 0,-4-1-1 16,7 0-1-16,4-4-1 16,-1-1-1-16,-4 0 1 15,0-3-1-15,-7-1-1 16,2-1 1-16,3-3 0 0,-9 0-1 15,-5-2 1-15,-1-1-1 16,-10-2 0-16,0-2 0 16,-3-3 1-16,-13 0 0 15,-8-3 1-15,-9 1 1 16,-7-3 1-16,-12-1-1 0,-4 0 1 16,-17-3 0-16,-3 1 0 15,-11-4-1-15,-4-1-1 16,-6-2 1-16,-1-1-2 0,-7-2 1 15,-4 0 0-15,-5 0-1 16,-5-1 0-16,-6 1-1 16,-5 0 0-16,-11 2 0 0,-9 0 0 15,-9 3 0-15,-9 0-1 16,-11 2 0-16,-9 2 1 16,-11 1 0-16,-7 4 0 0,-4 1 1 15,-5 2-1 1,-6 1 1-16,-5 4 0 0,-7 0-1 15,1 6 1-15,-7 0-1 16,-2 3 1-16,-9 4-1 16,-4 1 0-16,-2 3 0 0,-1 1-1 15,7 2 1-15,2 5 0 16,8 2 0-16,9 3-1 16,11 6 1-16,7-1 0 15,8 8 0-15,1 3-1 0,4 5 1 16,1 2 0-16,-4 7 0 15,1 3 0-15,0 1 1 16,2 3-1-16,5 2 0 0,3 1 0 16,6 0 0-16,4 1 0 15,11 0-1-15,11-2 0 16,7 2 0-16,7-3 0 16,11 1 0-16,12 5 0 15,8-3 1-15,11-1-1 16,6-2 1-16,15 0 0 15,14-5-1-15,15-1 0 16,15-7 1-16,20-9 0 0,13-5 0 16,21-6 1-16,14-3-1 15,18-6 0-15,18-4 2 16,7-2-1-16,13-2-1 16,12-8 0-16,7 2 1 0,13-4-1 15,5-1 0-15,6-1 0 16,5-3 0-16,4-4 0 15,-3 1 0-15,-3-3 1 16,-6-6-2-16,-7-1 1 0,-7-7 0 16,-14-1 0-16,-8-6 0 15,-13-4 1-15,-13-3 0 16,-17-5 0-16,-15 0 1 16,-23-3 1-16,-18 2-1 15,-23-1 0-15,-16-3 0 0,-25 2-2 16,-15-1 0-16,-18-1 0 0,-22 2 0 15,-18-3 0 1,-17 0-3-16,-19 2 2 0,-15 2 1 16,-25 3 0-16,-18 5 0 15,-23 2 0-15,-20 8 0 16,-25 5 0-16,-26 6 0 16,-16 7 1-16,-28 8-1 0,-18 8-1 15,-20 4-6-15,-11 14-10 16,-17 17-26-16,-19 13-29 15,-5 14-4-15,-22 11-7 0</inkml:trace>
  <inkml:trace contextRef="#ctx0" brushRef="#br0" timeOffset="990274.2342">12007 8866 0 0,'0'0'5'0,"0"0"1"15,0 0 2-15,10 1 3 16,1 0 2-16,1 1-1 16,6-2 1-16,-2 1-2 0,7-1-1 15,-4 1 0-15,12-1-2 16,-6 3-2-16,3-2-1 15,1 0-2-15,4 3 0 16,2-2 0-16,1 2 2 0,5-2 0 16,0 1-1-16,8-2 2 15,-5 2 0-15,11-3 0 16,6 1-1-16,-1-1-1 16,7 2 1-16,-2-2-3 15,6 1 2-15,3 2-2 0,0-2-1 16,1 5 1-16,2-4 0 15,-1 1-1-15,1 0 1 16,2 1-1-16,2 0 1 16,-2-1 1-16,4 1 0 0,-1-3-1 15,4 0 1-15,-2 1 0 16,0-2-2-16,1 0 1 16,-3 0 1-16,2 0-2 15,-2 1 0-15,1-1 0 0,-3 1 0 16,2-1 2-16,-3 0-1 15,-3 1 0-15,1 1 1 16,-5-1 1-16,-2 3 0 16,-3-1-1-16,-12 1 1 0,3-2-1 15,-3 0-1-15,-6 0 1 16,-5-1 1-16,-6-1-1 16,3 0 0-16,-9 0 2 15,1 0-2-15,-9 0 0 16,-4 2-1-16,-3-2 0 0,-2 0 0 15,-3 0 2-15,-12 0-2 16,11 0 1-16,-11 0-1 16,0 0 1-16,-17-2 0 0,-1-1-1 15,-8-1 1-15,-9 0-1 16,-6 1-1-16,-10-1 0 0,-9-1 1 16,-7 2-1-16,-5 0 1 15,-4 2-1-15,-7-1 1 16,-5 1 0-16,-6 1 0 15,-2-1-1-15,0 1 0 0,-2-1-1 16,-8 2 1-16,1 1 0 16,-6 2 0-1,-1 0-1-15,1-1 1 0,-5 2-1 16,-1 1 0-16,-2 0 0 16,-1 0 0-16,-1 0 2 0,4-1-2 15,0 1 1-15,-1 0-1 16,5 0 0-16,2-4 1 15,4 1-1-15,0 0 1 0,8 0 0 16,-1-3-1-16,6 3 0 16,6-5 0-16,3 4 1 15,3-2-1-15,8 0 0 16,6 1 0-16,7 0 0 0,7 1 0 16,11-1 0-16,9 1 0 15,3 0 0-15,11-1-1 16,5 1 0-16,6-1 0 15,9-1 0-15,0 0 0 0,5 5 1 16,14-3-2-16,1 1 1 16,10-1 1-16,7 0 0 15,5 3 1-15,13-4-1 16,4 0 0-16,12 2 0 0,12-3 0 16,8 2 2-16,5-2-2 15,13 1 0-15,4-1 1 16,7 1-1-16,8-1 0 15,1 1 1-15,1-2-1 0,7 2 0 16,7 0 0-16,3-1 0 16,-3 1 0-16,12 3 0 15,-3 2 0-15,4-2 0 16,-5-1-1-16,-3 2 0 0,-3 1 1 16,-7-2-2-16,-6 3 1 15,-12-3 1-15,-12 3-1 16,-10-3 0-16,-6 3 1 15,-19-4 0-15,-10 0 0 0,-20 1 0 16,-5-1 2-16,-14-1 2 16,-4-1 0-16,-21-1 0 0,0 0 0 15,-10-3 0-15,-15-4 0 16,-10 1-1-16,-12-4-1 16,-13 1-1-16,-10-4 0 15,-12 5-1-15,-9-3 1 16,-11 2-1-16,-7 2 1 0,-5 1 0 15,-8 1 0-15,-3 3 0 16,-11 1-1-16,2 1 1 16,-9-1 0-16,-3 5-1 0,-9 1 1 15,-6 1-3-15,-9 0-2 16,-7 5-2-16,-7 2-6 16,-7 0-13-16,1 10-23 0,-6-5-24 15,7 7-5-15,10-2 0 16</inkml:trace>
  <inkml:trace contextRef="#ctx0" brushRef="#br0" timeOffset="991773.8921">11801 9495 14 0,'-4'-11'24'0,"4"11"-2"15,-1-10-3-15,1 10 0 0,0 0 0 16,0-11-3-16,0 11-2 16,0 0-1-16,0 0-5 15,10-9-2-15,-10 9-3 16,17-1-1-16,-7 1-1 0,4 0-1 15,5 0 1-15,2 0 0 16,8 0 0-16,2 0 0 16,7 0 2-16,8 1-1 15,5-1 1-15,7 0 1 0,6 2-1 16,3-1 1-16,3-1 0 16,3 3 0-16,5-3-1 15,-2 0 0-15,3 1 1 16,1-1-2-16,4 0 1 0,3-1 1 15,6-3-1-15,6-2 1 16,0 0 2-16,-2-2-2 16,8 0 2-16,-7-1-2 15,6 1 2-15,-6-1-3 0,1 3 0 16,-3 2 0-16,-4 0-1 16,-3 4-1-16,-1 0 0 15,-6 1 1-15,0 2-2 0,2 3 1 16,-6-2-1-16,0 1 1 15,-2 0 0-15,0 0-1 16,-2-1 1-16,0-3 0 0,-1 1-1 16,-5-1 1-1,2 0-1-15,-1 1 0 0,-4 1 0 16,2-1 1-16,-4 0-1 16,4 1 0-16,-6-1 0 15,3 0 1-15,-5 1-1 0,-4-3 1 16,4 0 0-16,1 2 0 15,-1-2 0-15,-2 0 1 16,2 0-1-16,-2 1 0 0,0-1 2 16,1 0-2-16,-6 0 0 15,-2 1 0-15,2-1-1 16,-6 0 1-16,4 0 0 16,2 1 0-16,-1 0 0 0,3 2-1 15,-2 0 1-15,2 0 0 16,-5 0-1-16,5-2 1 15,-4 2-1-15,-5-2 0 0,0 1 0 16,-4-1 1-16,0 0-1 16,-7 2 0-1,6 0 0-15,-6-2 1 0,-2 2-1 16,0-1 0-16,-5 2 0 0,2-2 0 16,-8 0 0-16,4-1 0 15,-8 0 1-15,-2-1-1 16,-2 0 1-16,-3 0 0 15,-10 0 0-15,14 0-1 16,-14 0 1-16,0 0-1 0,10 0 0 16,-10 0 1-16,0 0-1 15,0 0 0-15,0 0 0 16,0 0-1-16,0 0-1 0,0 0-7 16,0 0-16-16,2 8-33 15,-2-8-12-15,-10 10-4 16,1-8 2-16</inkml:trace>
  <inkml:trace contextRef="#ctx0" brushRef="#br0" timeOffset="995202.9048">14912 16795 53 0,'-15'-1'62'0,"15"1"0"15,-12-18-35-15,12 18-14 16,-5-9-1-16,5 9-4 0,0 0-2 16,0 0-3-16,0-10 3 15,0 10-2-15,0 0 0 16,0 0 1-16,0 0-1 0,0 0 0 15,0 0 2-15,0 0 0 16,0 0 1-16,0 0 1 16,0 0 0-16,6-9-1 0,-6 9 3 15,0 0-2-15,0-10 0 16,0 10-1-16,-2-9-1 16,2 9-2-16,-5-10-1 15,5 10 1-15,-1-12-3 16,1 12 0-16,-2-14 1 0,2 14-2 15,-1-15 1-15,0 6 0 16,-1-1 0-16,1-1 0 16,-1-1-1-16,-2-2 1 15,-2-2 1-15,2 0-1 0,-1-1 2 16,-2-4 1-16,2 2-1 16,-1-5 1-16,-4-1 1 15,4-3 0-15,-3-4 0 0,4-2 1 16,-3-5-2-16,-1-3 0 15,3-4-2-15,-3-4 1 16,1-2-1-16,-1-5-1 16,1-4 1-16,-3-6 0 15,2-5 1-15,-1-6 0 0,2-4 1 16,-5-3 0-16,4-6 0 0,-4-2-1 16,4-4 0-16,-2 0 0 15,-3-1-1 1,-1 1 0-16,0-3-1 0,0 0 0 15,-1-3 0-15,3 1-1 16,0 0 0-16,7-2 1 16,2-2-1-16,4-2-1 0,1-3-1 15,4-3 1-15,5 2 0 16,-2 1 0-16,3-2 1 16,-4-2 0-16,3-1 0 0,-4 1 1 15,0 1 0-15,3 1 0 16,-2-5 1-16,3-2-1 15,-1 3 0-15,4 2 0 0,0-1 0 16,0 3 0-16,1-3 0 16,0 3-1-16,-3 3 0 15,-2 3 1-15,-4-1 0 16,2 3 0-16,-4 0 0 0,-3 1-1 16,1 4 1-16,0 2-1 15,-1 4 1-15,5 2-2 16,3 3-1-16,0 4 0 15,5 5 1-15,-3 4 0 0,3 6 0 16,-1 4 0-16,-3 4 0 16,1 6 2-16,-4 8 0 15,2 6-1-15,-3 5 0 16,-3 7-1-16,3 3 1 0,-2 7-1 16,1 3 1-16,-2 4-1 15,0 2 0-15,-2 11 0 16,0-12 0-16,0 12-1 15,0 0 0-15,-11-3 0 0,3 3 0 16,-6 7 0-16,-4 3 1 16,-3 2-1-16,-3 3 2 15,-5 5-1-15,-3 1 2 0,-3 4-1 16,-4 4 0 0,1 3 0-16,-3 3-1 0,-1 5 1 15,-2 0 0-15,2 4-1 16,-2 1 0-16,4-2-2 15,5-1-4-15,1-9-12 0,10 0-22 16,9-3-38-16,7-11-6 16,8-19-5-16,0 0-4 15</inkml:trace>
  <inkml:trace contextRef="#ctx0" brushRef="#br0" timeOffset="995416.8627">14514 10447 18 0,'32'-46'80'0,"-1"2"1"0,-6 5-4 15,-2 5-4-15,0 7-59 16,5 7-2-16,3 12-5 16,4 8-3-16,1 11-3 15,3 11-1-15,12 12 0 0,3 9 0 16,8 7 2-16,9 8-1 16,2 5-1-16,5 3-3 15,5 2-7-15,-3-2-16 16,-3 4-47-16,3-1-3 0,-11 0-5 15,-8-5 0-15</inkml:trace>
  <inkml:trace contextRef="#ctx0" brushRef="#br0" timeOffset="1.04048E6">21291 11479 14 0,'10'-17'28'16,"0"-1"4"-16,-5 2 5 0,-3-6-2 15,-2 2 0-15,-2-5 0 16,-3 0-4-16,-9-4-5 16,1 2-6-16,-7-4-3 0,-1 2-5 15,-3 1-3 1,-8 1-2-16,-4 4-1 0,-2-1-2 16,-8 4-1-16,-4 3-1 15,-4 3 0-15,-6 1 0 16,-3 5 0-16,-5 1-1 15,-4 4-1-15,-7 3 0 0,-5-1 0 16,-6 3 1-16,-7 4-1 16,-8 0 0-16,-6 2 1 15,-7 0 0-15,-5 2-1 0,-3 2 2 16,0 1-2-16,0 2 0 16,2 3 1-16,2 1-1 15,7 1 1-15,4 5-1 16,7 1 2-16,4 1-2 0,7 3 0 15,0 1 0 1,4 1 1-16,6 1 0 0,7 1-1 16,4-3 0-16,12 3 0 0,8-4 0 15,9 5-2-15,13 1-1 16,11 2 2-16,8 1-2 16,10 2 0-16,4 2 1 15,15-2 0-15,8 3 1 16,14-2 0-16,10-2 1 0,14 0 0 15,8 0 0-15,12 0 0 16,7 0 1-16,11-1-1 16,8-3-1-16,4 4 1 0,6-1 1 15,6 0-1-15,2 1 0 16,10-4 0-16,8 1 0 16,4-5 1-16,5 1-1 0,5-7 0 15,3-4 0 1,5-4 1-16,5-2-1 0,-2-5 0 15,-4-4 1-15,3-2-1 0,-1-2 1 16,1-2-1 0,-6-1 0-16,0-1 1 0,0-5-1 15,-7-5 0-15,-1-3 1 16,-7-2-1-16,-4-5 1 16,-7-3 0-16,-9-5 2 0,-14-3-2 15,-12-4 2-15,-10-6-1 16,-13-1 1-16,-12-5 1 15,-16-2 1-15,-13-5-1 16,-14-2-1-16,-14 0-1 0,-14-3 0 16,-27 0 0-16,-20-3 0 15,-24 1-2-15,-23-1 0 16,-26 1-1-16,-24-2 0 0,-18 0 1 16,-20 2 0-16,-17 3-1 15,-16 4 0-15,-20 5 0 16,-15 5 0-16,-24 8 1 15,-18 9-1-15,-29 11 1 16,-24 10 0-16,-23 11 0 0,-21 17 1 16,-14 21-5-16,-13 14-9 15,0 28-58-15,-4 24-4 16,5 24-6-16,8 17-4 16</inkml:trace>
  <inkml:trace contextRef="#ctx0" brushRef="#br0" timeOffset="1.04428E6">18243 15795 34 0,'62'-34'29'0,"-33"5"1"16,-6 4 0-16,-17 6-5 0,-6 4-1 16,-21 4-6-16,-17 3-4 15,-10 1-5-15,-15 2-5 16,-15 3 0-16,-13 2-1 16,-10-1 2-16,-3 3-2 15,-14 4-1-15,-4 2 0 0,-6 3-1 16,-6 5-1-16,-3 7 0 15,0 4 0-15,-4 7-1 0,-7 6 0 16,2 6-1-16,0 3 2 16,3 6 0-1,5 2-1-15,8 3 0 0,7 0 1 16,15 4-1-16,15 2 0 16,16 0 1-16,16 5-3 15,16 1 1-15,15 0 2 0,20 4 0 16,11 1 1-16,24 2 0 15,11 0 2-15,26-1-1 16,23 0 2-16,23-3 2 16,-47-42-2-16,21 9 2 0,13-3 0 15,26 5 1-15,15-5 0 16,30 2 0-16,12-7-1 16,31-2-2-16,18-6 1 0,23-2-1 15,3-12-1-15,-95-12 1 16,387 2 2-16,-6-27 3 15,-10-18 5-15,-64-41 0 16,-81-26 2-16,-98-20 0 0,-113-12 0 16,-124 3-3-16,-47-2-3 15,-47-3-4-15,-64 7-4 16,-62 15-2-16,-68 16-4 16,-63 29-7-16,-64 25-15 15,-46 34-51-15,-20 34-5 0,-7 25-5 16,22 17-4-16</inkml:trace>
  <inkml:trace contextRef="#ctx0" brushRef="#br0" timeOffset="1.04548E6">28716 17493 22 0,'-41'2'69'0,"5"1"4"0,11-3-31 16,8 0-5-16,7-3-6 16,26-10-7-16,36-7-6 0,35-2-2 15,22 2-3-15,20 4-1 16,17-2-3-16,17 4 1 15,1 0-5-15,19-1 1 16,13 2-2-16,2-2 1 0,9 1-1 16,11-4 1-16,3 0-1 15,-2-2 0-15,-2 0 0 16,-10-3-1-16,-13 1 0 16,-14 1-1-16,-20 2 0 0,-24 3-1 15,-26 1 0-15,-21 3-1 16,-26 1 0-16,-24 5-1 15,-25-1 0-15,-31 1-2 16,-25-2 1-16,-34 1-1 16,-29 5 1-16,-22-1-1 15,-30 3 1-15,-20 0 2 0,-18 11-2 16,-5 3 2-16,-13 5 0 16,1 3-1-16,-4 1 1 0,-4 0 0 15,7-1 0-15,-5-2 0 16,9-4 0-16,0-6 1 15,10-1-1-15,10-5 0 16,15-1 1-16,14-1 0 16,15-2-1-16,18 0 1 0,17-1-1 15,19 1 1-15,16 0-1 16,19-1 1-16,12 1-2 0,19-1 1 16,25 1-1-1,14-4 1-15,34 1-1 0,39-5-1 16,33 3 1-16,83-2 0 0,1 1 1 15,40 1 0 1,30 3-1-16,24 2 1 0,12 6 0 16,3 5 0-16,-2 1 0 15,-54 5 0-15,23 1 0 16,-31 1-1-16,-28-2 1 0,-39-3 1 16,-34-2 1-16,-39-7 0 15,-37-4 0-15,-39-12-1 16,-45-7 1-16,-47-9 0 15,-32-4-1-15,-39-7-2 0,-29-1-4 16,-29 2-3-16,-24 4-5 16,-17 8-14-16,-18 11-25 15,-3 13-29-15,-8 8-5 16,5 7-4-16</inkml:trace>
  <inkml:trace contextRef="#ctx0" brushRef="#br0" timeOffset="1.04891E6">23311 14284 69 0,'-37'0'77'15,"6"-2"-4"-15,4-7-5 0,9 0-55 16,11 2-3-16,7 7 0 16,0-17-4-16,14 7-2 15,7-7 0-15,14-1 1 16,12-9 1-16,14-5 1 16,13-7 0-16,13-7 0 0,14-4 0 15,13-5-2-15,11-1 1 16,9-4-2-16,4 2-2 15,-1 1 0-15,1 2-1 16,-10 6 0-16,-6 3-1 0,-12 8 1 16,-16 5-1-16,-15 4 0 15,-12 7 1-15,-15 6-1 16,-14 4-1-16,-12 6-5 16,-10 0-8-16,-16 6-21 0,3 18-39 15,-14 1-6-15,-13 3-7 16,-5-4 1-16</inkml:trace>
  <inkml:trace contextRef="#ctx0" brushRef="#br0" timeOffset="1.04991E6">25777 12762 0 0,'2'-20'51'0,"0"3"-3"16,1-1-7-16,-1 5-7 0,2 3-9 15,-4 10-7-15,14-1-6 16,-9 7-8-16,2 19-4 16,-3 5-1-16,-3 18 1 0,-1 13 0 15,0 11 1-15,-7 10 1 16,-3 0 0 0,3 1 0-16,-2-5 0 15,7-10-1-15,2-13 0 0,0-19 1 0,6-17 0 16,6-18-1-16,1-14 0 15,-4-19 1 1,-1-17 0-16,-5-8 0 0,-2-17-2 16,-4-8 1-16,-8-7 2 15,2-1 4-15,-2-2 1 0,6 3 3 16,3 9-2-16,4 5 2 16,9 8-1-16,11 14 0 15,6 10-3-15,7 10-3 16,3 12-3-16,2 9-1 0,0 13 0 15,-1 5-1-15,-11 16-1 16,-4 13 1-16,-14 14-1 16,-10 7 1-16,-10 9 1 0,-6 0-1 15,0 0 0-15,0-5 1 16,4-2 1-16,9-6-1 16,4-9 1-16,18-7-1 0,12-6 1 15,10 1-1 1,10-1 1-16,6 0-3 0,5 1-4 15,3-1-3-15,-6 2-1 16,-8-1-1-16,-13 2 1 0,-21 1-1 16,-17 0 1-16,-23 0 2 15,-27-2 5-15,-16 0 3 16,-16 1 2-16,-9-8 2 16,-13 2-1-1,11-5-25-15,13-8-40 0,2-6-3 16,19-12-4-16</inkml:trace>
  <inkml:trace contextRef="#ctx0" brushRef="#br0" timeOffset="1.05151E6">26515 12967 61 0,'53'0'66'16,"-3"-6"-3"-16,-3-3-1 15,-1-4-63-15,1 2 2 16,3-5 0-16,2 1 3 0,-6-2 2 16,1-8 2-16,-5 2 3 15,-6-8 0-15,-5 2 4 16,-13-3-1-16,-6 4-1 16,-12-1-2-16,-8 5-1 0,-15 3-3 15,-9 6-1-15,-11 9-4 16,-4 6-2-16,-6 6-1 15,-1 14-2-15,1 10 1 0,2 5 2 16,5 9-3-16,6 0 3 16,12 4-1-16,13-2 1 0,11-2 1 15,12-4 0-15,17-7-1 16,13-7-1-16,17-11 0 16,12-4-2-16,8-11-1 15,11-9-1-15,4-12-1 16,5-10-1-16,-3-5 1 0,-6-4 1 15,-8 0 0-15,-11-1 2 16,-18 3 3-16,-12 4 0 16,-13 5 1-16,-17 9 0 15,-8 6 0-15,-15 8-1 0,-9 6 0 16,-7 3-1-16,-3 10-1 16,0 3 0-16,1 4 0 15,4-3 0-15,6 4 1 16,5-4 0-16,9-2 1 0,7-4 0 15,3-11-1-15,16 8 2 16,8-8 0-16,5-8 0 0,8-7 0 16,6-2 1-16,2-6-1 15,-2 3-1-15,0-1 0 16,-9 5-2-16,-6 2 0 16,-7 7 0-16,-7 7-1 15,-14 0 0-15,6 19 1 0,-6-1-1 16,-2 5 0-16,2-3 2 15,2 5 1-15,6-7 0 16,9-2 1-16,8-8 1 0,5-7 0 16,7-2 1-16,2-11-1 15,3-6 1 1,-2-9-1-16,3-2-3 0,-6-9 0 16,-1-2 0-16,-4-5-1 0,-5 3 1 15,-4 0-2-15,-2 6 0 16,-5 6-2-16,-5 7-1 15,-4 9 0-15,-7 14-1 0,0 0 1 16,0 5-2-16,0 11 0 16,-2 4 0-16,2 4 4 15,0 1 1-15,0 1 2 16,2-3 1-16,7-4 1 0,0 0 3 16,3-9 0-16,1-4 0 15,-1-4 3-15,2-4-1 16,1-8 1-16,-3-7-2 0,0-3 1 15,-1-5-2-15,1-1-1 16,-2-2-1-16,0 4-2 16,-4 3-1-16,1 5-2 15,1 5-1-15,-8 11-2 16,9 0 1-16,-4 10 0 0,-4 9-2 16,1 10 2-16,-1 4 0 15,6 5 3-15,4-1 1 16,8 2 2-16,13-5 0 15,4-7 1-15,13-9 2 0,8-13 0 16,11-7 0-16,2-17 3 16,3-11-1-16,-1-12 1 15,-1-13 0-15,-7-11-2 0,-3-9 2 16,-12-10-3-16,-4-7 0 16,-15-6-2-16,0-3 0 15,-17-3 0-15,-7 4 0 16,-6 7 0-16,-3 7-1 0,-7 14 1 15,-2 12 1-15,-3 19-3 16,-4 15 0-16,1 21-1 16,-10 13 1-16,-2 27-4 0,-8 19 2 15,-3 18-1 1,2 13 2-16,0 12 0 0,3 2 0 16,8 5 0-16,10-1-1 15,13-7 1-15,9-10 0 16,18-10-1-16,7-10 0 0,17-16 0 15,9-8 0-15,9-19-1 16,9-13 1-16,6-12-5 16,2-15-3-16,8-13 1 0,3-10-1 15,-5-6 1-15,-4-6 3 16,-9 4 2-16,-7 1 3 16,-13 6 8-16,-3 7 2 15,-19 9-1-15,-9 6 0 0,-10 11-1 16,-13 8-1-16,8 6-3 15,-9 7-3-15,-4 9-1 16,-1 6 0-16,1 1 0 16,3 3 1-16,2-5 0 15,0-2 3-15,7-4 1 0,7-6 1 16,2-12 2-16,6-3-1 16,6-14 1-16,3-8-1 15,9-6 1-15,1-6-3 16,11 0-2-16,1 2 0 0,1 7-2 15,0 7 0-15,1 15-1 16,-4 10 0-16,-8 25 0 16,-8 20 1-16,-14 17 0 0,-12 16-2 15,-8 13-2-15,-6-2-8 16,-8 7-20-16,-1 1-36 16,-14-16-6-16,-2-15-4 15</inkml:trace>
  <inkml:trace contextRef="#ctx0" brushRef="#br0" timeOffset="1.05172E6">28878 12035 40 0,'-71'-53'78'0,"12"0"-2"16,21 2-6-16,18-2-3 15,14 7-67-15,29 11 0 16,23 5-9-16,27 12-15 0,18 4-27 16,21 4-19-16,19 3-2 15,16-2-4-15</inkml:trace>
  <inkml:trace contextRef="#ctx0" brushRef="#br0" timeOffset="1.05232E6">27461 13735 16 0,'0'-21'68'0,"-11"3"-1"15,-13 2-2-15,-12 8-2 16,-6 5-68-16,-12 6 3 16,3 12 0-16,-5 4 2 15,3 4 0-15,2 1 1 16,11 1-1-16,3-1-1 16,10 1 0-16,15-4 0 15,5 4 1-15,11-3 0 0,15 1 1 16,10 2 1-16,20 4 0 15,11-1 3-15,8 8 0 0,4-3-2 16,0 6-2-16,-7 4-1 16,-12-3 0-16,-6 1 0 15,-26-5-1-15,-19-2 1 0,-17-9 2 16,-15 2 3-16,-16-15 3 16,-9-3 0-16,-7-7 1 15,-6-3 0-15,7-4-2 0,1-6-3 16,16-6-11-16,7-3-15 15,17-5-16-15,17-1-22 16,14-3-13-16,21-2-2 16,12-1 12-16</inkml:trace>
  <inkml:trace contextRef="#ctx0" brushRef="#br0" timeOffset="1.0526E6">27513 14007 13 0,'51'-16'50'0,"-6"5"-2"15,-12 8-13-15,-11 3-12 0,-12 6-3 16,-6 7-5-16,-4 1-4 15,-6 2-3-15,1 0 0 16,1 1-2-16,4-3 0 16,4-3-1-16,13-4 0 0,11-6-1 15,10-1 2-15,3-9-1 16,3-2 0-16,-3-8 1 16,2-1 0-16,-16-9 2 15,-2 2 1-15,-20-3 1 0,-7 1 0 16,-16 3-2-16,-13 5-1 15,-6 6 0-15,-9 5-6 16,3 10-12-16,-3 2-21 16,5 9-34-16,12 5-9 0,14-2-4 15,15 0 1-15</inkml:trace>
  <inkml:trace contextRef="#ctx0" brushRef="#br0" timeOffset="1.05333E6">28368 13776 67 0,'52'-19'76'16,"-16"-1"-3"-16,-12 4-4 16,-15 3-59-16,-9 13 1 0,0 0-2 15,-25 2-4-15,-2 18-2 16,-9 5-2 0,-1 7-2-16,-4 2 2 0,3 1 0 15,5-2 0-15,6-4 0 16,11-7-1-16,6-7 1 15,10-15-1-15,0 0 0 0,17-1-2 16,6-16-2-16,5-2-2 16,11-9 1-16,7-1-2 15,1 0 0-15,3 2 0 0,-3 2 0 16,-1 8 0-16,-7 4 2 16,-2 7 1-16,-10 8 2 0,-5 9 0 15,-4 7-1-15,1 5 2 16,3-3 1-16,5 2 1 15,6-6 0-15,2-4 2 16,11-10-1-16,7-3 0 0,0-17 0 16,3-6 0-16,-8-6 2 15,-1-5 3-15,-9-5-1 16,-3-2 4-16,-16 0 1 0,-6 1 1 16,-8 8-1-16,-5 3-2 15,0 14-1-15,0 16-2 16,-17 0-1-16,3 30-1 15,-1 24-3-15,-4 19 2 0,-3 18-1 16,-1 11 0-16,2 7 0 16,-1 4 0-16,7-5 0 15,-1-9-2-15,4-18 0 16,3-16 0-16,1-21-1 16,1-15 0-16,-3-24 1 15,-3-12-1-15,-4-23-1 0,2-16 3 16,-2-19-2-16,3-14 0 15,4-18 0-15,5-8-1 16,5-8-2-16,10-4 1 0,13 1-1 16,9 4 0-16,13 11 0 15,10 13 0-15,10 16 1 16,5 19-1-16,2 13 2 0,-6 19 0 16,-8 14-1-16,-13 8 2 15,-16 15 0-15,-23 10 0 16,-22 9 2-16,-25 7 0 15,-27 5 0-15,-15 8-15 16,-8 10-48-16,5-15-9 16,4-9-4-16,16-10-4 15</inkml:trace>
  <inkml:trace contextRef="#ctx0" brushRef="#br0" timeOffset="1.05379E6">31826 11379 30 0,'-2'-42'76'0,"2"-1"-2"16,0-4-3 0,0 1-5-16,15 3-67 0,1 6 0 15,9 12-1-15,6 5-1 16,11 15 1-16,1 5 0 15,7 13 0-15,-1 11 1 0,-6 14 1 16,-4 14 1-16,-7 7 1 16,-9 9 1-1,-14 7-2-15,-9 3 1 0,-17 8-2 16,-14 4 1-16,-13 5 0 0,-13-2-1 16,-15 4-8-16,-8-4-14 15,-3-2-35 1,1 10-13-16,-1-13-5 0,7-4 2 15</inkml:trace>
  <inkml:trace contextRef="#ctx0" brushRef="#br0" timeOffset="1.05403E6">31608 13030 5 0,'2'11'80'16,"-2"-11"0"-16,0 10-4 15,0-10-4-15,0 0-59 0,-5-10-1 16,5 10-11-16,0-13-20 16,-4 3-49-16,6-1-8 0,0-11-3 15,3-5-2 1</inkml:trace>
  <inkml:trace contextRef="#ctx0" brushRef="#br0" timeOffset="1.05433E6">32430 11674 29 0,'37'-58'75'0,"8"2"-2"0,-13-2-3 15,-4 5-3-15,7 7-68 16,2 7 3-16,0 8-1 0,-1 13 0 16,3 8-1-16,-8 10 0 15,4 6 0-15,-1 13 1 16,-3 11-1-16,-2 6 0 16,-8 11-1-16,-4 3 0 15,-11 11 0-15,-7 3-1 0,-16 5-2 16,-19 5 1-16,-14 3 0 15,-12 2-2-15,-15 5-10 16,-6 0-15-16,-6 0-33 16,5 8-8-16,5 0-1 15</inkml:trace>
  <inkml:trace contextRef="#ctx0" brushRef="#br0" timeOffset="1.05455E6">32334 13218 61 0,'1'23'82'15,"5"-7"-2"-15,4-7-5 16,-10-9-4-16,9 0-73 0,-9 0-20 16,12 2-49-1,-12-2-4-15,-11-6-4 0,-13-10-4 16</inkml:trace>
  <inkml:trace contextRef="#ctx0" brushRef="#br0" timeOffset="1.05487E6">31309 14058 51 0,'-8'-12'86'16,"3"-14"-4"-16,7-8-4 0,17-13-4 15,14 0-55-15,23-5-17 16,23 3-2-16,13 6 0 15,15 4 0-15,20 5-1 16,9 5-2-16,1 10-2 0,-5 3-8 16,-9 8-13-16,-13 10-25 15,-19 2-27 1,-26 8-4-16,-32 2-4 16</inkml:trace>
  <inkml:trace contextRef="#ctx0" brushRef="#br0" timeOffset="1.05503E6">31843 14045 78 0,'-57'8'90'0,"13"-8"-3"0,20-14-7 15,26-11-3-15,27-2-71 16,33 0-7-16,38 4-38 16,27 1-38-16,20-5-8 15,17-8-4 1,5-17-3-16</inkml:trace>
  <inkml:trace contextRef="#ctx0" brushRef="#br0" timeOffset="1.0691E6">22317 7096 16 0,'9'-20'54'0,"-5"5"-20"16,-4 1-12-16,0 2-2 15,-9 4-9-15,-7-2-4 16,-5 4-4-16,-3 1-1 0,-11-2 2 16,0-1 0-16,-4 2 2 15,-5-4 1-15,-2-2 2 16,-3 0 1-16,1-1 1 0,-3-3-2 15,-1 0-2-15,-5-1 1 16,0 1-3-16,-3 3-1 0,-1 0-2 16,-3 1 0-16,-2 2-2 15,-3 3 0-15,-4 2 0 16,-2 3 0-16,-3-2 0 16,-5 3 0-16,1-1 1 0,-4 1-1 15,5 1 1-15,-3-1 0 16,4 1 0-16,1 0 1 15,1-1-2-15,4 4 2 16,-1 1-2-16,0 2 2 0,-1 2-1 16,-1 3 1-1,-1 1-1-15,2 2 1 0,-1 2 0 16,3 4 1-16,1-1-2 16,5 3 0-16,8 0 0 15,2 1-1-15,6 0-1 0,4 6 1 16,5-5-1-16,3 5 1 15,2-2 0-15,-3 4 0 16,2 2 0-16,-1-1 0 0,1 0 0 16,3-3 0-16,3-1 0 15,3-2-1-15,5 3 1 0,7-7-3 16,2 0 2-16,7-1 0 16,2 2 0-16,4 0 0 15,2 1 1-15,1-1 0 16,4 1-1-16,5 0 2 0,5 0 0 15,7 0 0-15,6 0 0 16,9-1 1 0,4-3 1-16,12 3-1 0,5-5 0 15,10 2 0-15,-1-6 0 16,14 1 0-16,4-4 1 0,7-1-3 16,1-2 1-16,7-5 1 15,4 1-2-15,7-4 2 16,8 1-1-16,2-3-1 15,-2-3 1-15,8-1-1 0,6-1 1 16,-2 0-1-16,6-3 1 16,0-1 0-16,2-2-1 0,-3-3 1 15,3 0 0-15,-3-6 0 16,-4 3-1 0,2-7 2-16,-3 0-2 0,-11-3 2 15,-5-1 1-15,-5-1 1 0,-6-1 0 16,-10-3 2-16,1-1-1 15,-15 3 0-15,-6-2 1 16,-13-2-1-16,-6-1-1 16,-11 2 0-16,-9-1-1 15,-16 1 0-15,-9-1-2 0,-12-3 2 16,-16 1-2-16,-8-2 0 16,-13 3-1-16,-11 2 2 15,-7 3-2-15,-13 1 1 0,-5 2 0 16,-11 4-1-16,-9 3 1 15,-10 1 0-15,-11 2-1 16,-6 0 1-16,-13 1 0 0,-7 4-1 16,-6 1 1-16,-6 0 0 15,-4 2-1-15,-2 2 1 16,0 4-1-16,1 6 0 16,-3-1-2-16,2 5 2 0,-1 6-1 15,3 6 0-15,-2 6 1 16,2 4-1-1,1 1 0-15,5 4 0 0,6 4 2 16,8 2-1-16,11 4 0 16,8 1-1-16,12 0 0 0,10 8 1 15,14-1-1-15,9 6-1 16,9 1 1-16,9 2 0 16,12 1-2-16,7 2 1 0,14 1 0 15,10-3 0-15,12 0 0 16,7-3 0-16,17-4 1 15,15-2 0-15,11-6 1 16,17-6 0-16,13-3 0 0,15-8 0 16,14-5 0-16,20-7 0 15,12-2 1-15,14-6-1 0,10-3 0 16,11-3-1-16,8-2 2 16,9-4-2-16,4-6 1 15,3-2 1-15,6-4-1 16,5-4 0-16,7-3 0 0,-3-9 1 15,-2 0-1 1,5-7 0-16,-5 0 0 0,-4-4 1 16,-14-3-1-16,-13 0 2 15,-15 0 1-15,-17 2 0 16,-16 2 1-16,-29 1 1 0,-17 0-1 16,-28-2 0-16,-22 0 1 15,-25-6-3-15,-24-6-1 16,-39-3-1-16,-25-4-1 0,-33 0 1 15,-34-2-1-15,-31 5 0 16,-34 5-6-16,-32 15-13 16,-33 17-38-16,-31 10-18 15,-23 11-3-15,-22 8-7 16</inkml:trace>
  <inkml:trace contextRef="#ctx0" brushRef="#br0" timeOffset="1.07244E6">23814 8594 0 0,'0'-12'31'0,"3"1"-3"0,1 0-1 16,3-2-1-16,-3-4-4 16,3 4-1-16,0-3-4 15,0 2-5-15,3-3-2 16,0 1-4-16,4-4 0 15,4 3-1-15,-1 2-1 0,4-4-2 16,3-1 1-16,7 2-2 16,6 0 2-16,4-2-2 15,7 1 1-15,-4-3 1 0,8 1-1 16,3-4 0-16,4 4 0 16,1-6 2-16,-2 1-2 15,4-5 2-15,5 2 1 16,4-1-1-16,1-4 1 15,0 1 1-15,4-6 0 0,-4 2 1 16,1-4 0-16,2 1 0 16,-4-2 1-16,0-1-2 15,1 0-1-15,-4 3 2 0,0 3-2 16,1-2 0-16,-6 5-2 16,-4 4 0-16,-9 4-1 15,-5 5 1-15,-10 3-2 0,-9 5-5 16,-9 3-4-16,-4 6-11 15,-13 4-13-15,-12 0-25 16,-9 8-18-16,-15 9-5 16</inkml:trace>
  <inkml:trace contextRef="#ctx0" brushRef="#br0" timeOffset="1.07282E6">24637 7418 24 0,'20'-25'51'0,"35"2"-35"16,-16 1 3-16,13 2-4 0,8 5 0 15,11 3-2-15,10 2-1 16,9 7-4-16,6 0-1 15,2 4-3-15,7 7 1 16,-5 7-2-16,-2 3 0 16,-12 5-2-16,-15 4 1 0,-21 4 3 15,-15 6-1-15,-21-1 3 16,-28 7-1-16,-25 0 0 16,-36 7 1-16,-30 0 0 15,-87 37-5 1,-24 6-15-16,-20 12-25 15,-7 10-23-15,-10 6-3 0,2 4-1 16</inkml:trace>
  <inkml:trace contextRef="#ctx0" brushRef="#br0" timeOffset="1.07701E6">18236 9549 0 0,'0'0'11'0,"17"-11"1"16,-17 11-1-16,19-7 0 0,-7 4-1 15,6-1-1-15,8 2 0 16,1-2-3-16,6 0 2 16,2-2-1-16,12-1 0 0,-3-1 2 15,9-1-2-15,-1-3 0 16,-2 1 0-16,8-2 1 16,-1 0-1-16,5 2 1 15,2-1-1-15,2 3-1 0,2 0 0 16,0 3-2-16,1 0 1 15,1 3-1 1,2 0-1-16,2 1-1 0,-1-2 1 16,2-1 0-16,-2 0-1 15,0 0 1-15,-2-3-1 0,-3 1 0 16,-1 2-1-16,-7-1 1 16,-6 1-2-16,-3 2 2 15,-7 1-1-15,2 2-1 0,-2 1 0 16,-6 4 0-16,-1 1 1 15,-7 1-1-15,0-1 1 16,-7 1 0-16,1-2 1 0,-13-1 2 16,-2-1-1-1,-9-3 2-15,9 1-2 0,-9-1 0 16,0 0 1-16,-8-4-1 16,-2-1-1-16,-1-1-2 15,-7 0 0-15,-7 1 0 0,-5-1-1 16,-3 2 1-16,-6-2-1 15,-5 2 1-15,-5 1 0 16,-9 2-1-16,-3 0 1 0,-3-1 0 16,-7 2 0-16,-5 2 0 15,-7-1 0-15,0 4 0 16,-5 1 1-16,-2 1-1 16,0 1 0-16,-2 1 0 0,-1 2 1 15,3-1-1-15,2 1 0 16,5-2 1-16,3 4-1 15,7-3 0-15,6-1 0 0,7 1 0 16,11-2 0-16,5 2 0 16,8-3-1-16,7-1 0 15,8-1 0-15,7-1-1 16,5 2 0-16,9-6 0 16,0 0 0-16,19 7 0 0,5-7 0 15,14-3 0-15,9-3 1 16,17-4 1-16,7 0 0 15,18-6 0-15,12 2 0 16,9-2 0-16,3-2 0 0,11 2 1 16,5 0-1-16,-4 1 0 15,4 2 0-15,-8 3 0 16,-7 1 0-16,-7 3-1 0,-5 5 1 16,-14-1 0-16,-13 3 0 15,-8-1 0-15,-12 1-1 16,-13 1 2-16,-4 3-1 0,-14-3 1 15,-6 0 1-15,-8-1-1 16,-10-1 0-16,0 0-1 16,0 0 0-16,-4 4 0 15,-12 2-1-15,-7-2-4 0,-9 3-7 16,-6 1-9-16,-11 5-11 16,-7-1-17-16,1 6-13 15</inkml:trace>
  <inkml:trace contextRef="#ctx0" brushRef="#br0" timeOffset="1.07799E6">23711 9839 9 0,'0'0'39'0,"-2"-17"-6"15,2 7-6-15,3 1-8 16,7-5-3-16,5 4-7 15,3-6-2-15,9 6-2 0,5-5-1 16,10 2 2-16,8-2 1 16,9 0 1-16,7 3 1 15,1-3 1-15,8 2 2 16,1-5-1-16,2 1 1 0,6-2 0 16,-3 1 0-16,3-3-1 15,-5 3-2-15,-5 0 1 16,-2 2-3-16,-8-1-1 15,-6 2-2-15,-13 3-1 16,-11 3 0-16,-6 2 0 16,-11 1-3-16,-4 2-7 0,-13 4-4 15,10-1-12-15,-10 1-14 16,-9 3-26-16,-1 4-11 16,-5 1-2-16</inkml:trace>
  <inkml:trace contextRef="#ctx0" brushRef="#br0" timeOffset="1.07823E6">24726 9238 55 0,'-10'-21'71'16,"4"-1"-3"-16,6 1-6 16,9 0-54-16,6 7-1 0,13 11-4 15,6 3-3-15,7 7-2 16,6 13 0-16,1-1 1 0,-2 11 0 15,-5 4-1-15,-12 9 1 16,-15 5 0-16,-15 5 1 16,-25 15-6-16,-27 0-18 15,-26 16-38-15,-13 8-4 16,-15-4-3-16</inkml:trace>
  <inkml:trace contextRef="#ctx0" brushRef="#br0" timeOffset="1.07977E6">26720 6867 0 0,'-5'-11'24'16,"5"11"-3"-16,-11-6-4 16,11 6-5-16,-14 0-2 15,3 4-5-15,0 3 0 0,0 3 0 16,-3 4-3-16,0 4 2 15,-5 6-3-15,6 3 0 16,-6 4 0-16,7 5 2 16,-3-3-1-16,5 9 0 15,-1-2 2-15,10 1 0 0,1-3-1 16,8-4 2-16,10-4 0 16,1-11-1-16,12 0 0 15,-4-18-1-15,13-2 1 16,-6-17 2-16,8-11 3 0,-13-8 5 15,0-6 3-15,-7-6 2 16,-4-2 0-16,-12 1 0 16,-6 3 0-16,-4 6-5 0,-13 7-4 15,-4 7-6-15,-6 9-7 16,-4 10-15-16,-5 8-21 16,-2 13-29-16,0 8-6 15,-1 6 1-15</inkml:trace>
  <inkml:trace contextRef="#ctx0" brushRef="#br0" timeOffset="1.08072E6">27285 6626 17 0,'11'-8'68'0,"-11"8"0"16,0 0-2-16,0 0-5 15,0 17-65-15,-6 19-1 16,-1 13 1-16,-6 11 1 0,0 9 3 16,-10 5 0-16,5-1 0 15,-5-8 2 1,2-2 0-16,1-9 1 0,-1-14 1 15,-3-7 0-15,6-16 0 16,0-4 0-16,-4-12 1 16,4-2-4-16,-3-12 3 15,4-9-4-15,3-6-3 0,6-7 1 16,6-7-3-16,3-6 0 16,14-9-1-16,6 2 2 15,12-9 1-15,8-1 1 0,7-1 3 16,0-3 2-16,3 9 2 15,-1 2 0-15,-7 6 1 0,-4 7-1 16,-7 11 1-16,-7 7-3 16,-6 11-2-16,-5 7-1 15,-1 9-1-15,-7 12 0 16,-4 16-2-16,-2 4 1 16,0 14 0-16,-5 8 1 0,1 3 2 15,-3 7-1-15,3-6 1 16,1 0-1-16,3-9 0 15,0-5 0-15,7-13 0 16,3-8 0-16,-3-10-2 0,3-10-3 16,6-6-11-16,-1-17-4 15,5-10-1-15,1-6 0 16,4-6 6-16,-3 0 2 16,8-2 3-16,-7 0 5 0,2 14 10 15,-8 8 5-15,1 11 0 16,-8 10-2-16,-2 6-3 15,-1 13-3-15,-4 7-3 16,1 8 1-16,3-5 0 0,1 2 1 16,5-1 0-16,6-4 3 15,0-7 2-15,7-6 1 16,1-10 2-16,6-4 1 16,-3-10-1-16,10-9 0 0,-8-10 1 15,0-6-2-15,-1-8-3 16,-3-3-1-16,-4 3 0 15,-4 0-2-15,-8 8 1 0,-4 2-3 16,-3 14-2-16,-1 6 1 16,-4 15 0-16,5 5 0 15,-3 16-2-15,-2 9 1 16,0 8-1-16,2 6 2 0,1-1 1 16,2-1 0-16,4-6 0 15,3-1 2-15,5-16-1 16,10-8 0-16,6-11 1 15,5-10 1-15,9-10-2 0,6-9-10 16,6-13-44-16,7 2-14 16,0-8-4-1,-2 0-2-15</inkml:trace>
  <inkml:trace contextRef="#ctx0" brushRef="#br0" timeOffset="1.0821E6">29403 6155 20 0,'0'0'12'0,"2"-10"1"16,-2 10 2-16,0 0 0 15,0 0 1-15,0 0 0 0,0 0-2 16,0 0 1-16,0 0-1 16,0 0-2-16,0 0-2 15,0 0-5-15,0 0-2 16,0 0-1-16,0 0 3 0,0 0 0 15,0 0 6-15,0 0 0 16,0 0 4-16,0 0-1 16,0 0 0-16,0 0 0 15,0 0 0-15,0-9-4 0,0 9-2 16,0 0-3-16,2-8-3 16,-2 8 0-16,0 0 0 15,0 0-1-15,0 0 0 16,0 0-1-16,0 0 0 0,0 0 0 15,0 0 0-15,0 0-1 16,0 0 0-16,0 0-1 16,0 0 1-16,0 0-1 0,0 0 1 15,0 0 1-15,0 0-1 16,0 0 1-16,0 0 1 16,0 0 0-16,0 0 1 15,0 0-1-15,0 0 0 0,0 0 0 16,0 0 1-16,9-2-1 15,-9 2 0-15,0 0 1 16,0 0 0-16,0 0 0 0,0 0-1 16,0 0 1-16,0 0-1 15,0 0-1-15,0 0 0 16,0 0-1-16,0 0 0 16,-1-9-1-16,1 9 1 15,0 0-2-15,0 0 2 0,0 0 0 16,1 5 0-16,-1-5 0 15,0 0 1-15,1 13 0 16,-1-13 0-16,0 0 0 0,1 10 0 16,-1-10 0-16,0 0 1 15,0 0-1-15,0 0 1 16,0 0 0-16,0 0 2 16,0 0-2-16,0 0 1 0,0 0-1 15,0 0 1-15,0 0-1 16,0 0 0-16,0 0 0 15,0 0-1-15,5-4 1 0,-5 4-2 16,0 0-3-16,0 0-12 16,0 0-36-16,0 0-19 15,8 13-5-15,-6 0-1 16</inkml:trace>
  <inkml:trace contextRef="#ctx0" brushRef="#br0" timeOffset="1.08469E6">26189 8934 19 0,'0'0'22'0,"0"-10"-1"16,0 10-1-16,0-9-1 15,0 9-2-15,0 0-4 16,1-11-4-16,-1 11-2 0,0 0-3 16,0 0-2-16,0 0-1 15,0 0-1-15,0 0 6 16,0 0 1-16,0 0 3 16,0 0 2-16,0 0 1 0,0 0 0 15,0 0 1-15,0-9-1 16,0 9-4-16,0 0-2 15,0 0-2-15,0 0-3 0,0 0 0 16,0 0-1-16,0 0-1 16,0 6-1-16,0 4 0 15,0 1-1-15,-1 4 1 16,1-1-1-16,0 7 1 0,1 1 0 16,1 3 0-16,4-1 1 15,-2 4-1-15,-1 5 2 16,1-1 0-16,2 4 0 15,-1 0 0-15,-3 4 2 16,3-2-2-16,-2 5 1 0,3-7 1 16,-2-2-2-16,-3-4 0 15,1-2 0-15,0-6 1 16,2-5 1-16,-2-3 3 0,0-5 2 16,-2-9 3-1,0 9 1-15,0-9 0 0,0 0 0 16,0 0-1-16,0 0-1 15,9-6-3-15,-9 6-3 16,13-16-2-16,-4 4-1 0,7-2-1 16,2-3 0-16,12-1 1 15,2-2-2-15,10-1-1 16,1-1-3-16,6 1-2 0,-1 2-2 16,-1 1-2-16,0 0-5 15,-8 1-8-15,-3-1-8 16,-10-1-5-16,0-1-6 0,-6-5 1 15,-1-3 1-15,-5-1 4 16,-2-4 13-16,0 3 16 16,-5-2 15-16,1 4 14 0,-5-2 10 15,-3 8 7-15,0 5 1 16,0 1-5-16,-1 7-6 16,1 9-9-16,-14-4-6 15,14 4-6-15,-16 16-4 0,6 4-3 16,1 1-2-1,1 4 1-15,0 1 1 0,6 1 0 16,0-1 1-16,2-5-1 0,7-3 1 16,5-7 3-16,4-7-1 15,1-3 1-15,0-1 0 16,-1-11 1-16,-3-8 1 16,-2-1 0-16,-4-4-2 15,-4-4 0-15,-3 5-1 0,-11-5-1 16,-6 4 0-16,-3 1-1 15,-4 5 0-15,-4 3-2 16,2 2 1-16,1 6-1 0,6 1-1 16,0 2 1-16,8 3 0 15,11 1-1-15,0 0 1 16,0 0 0-16,11-5 0 16,5 1 1-16,1 0 0 0,4-4 0 15,1-1 0-15,7 1 0 16,-5-1 1-16,7 0-2 15,-2 1 1-15,4 4-1 16,-2 4 1-16,4 0 0 16,-7 7-1-16,-2 7 0 0,-5 1 0 15,1 6 0-15,-5 3 0 16,-5 3 1-16,-6-3-1 16,0 5 1-16,0-3 0 0,-3-4 1 15,3-2 0 1,-2-4 1-16,2-6 1 0,-6-10 0 15,18 4 0-15,-18-4 0 16,20-12 0-16,-8-9-1 0,2-1 0 16,-1-7 0-16,1-2-2 15,-2-8 0-15,1 6 1 16,-1 1-1-16,0 5-1 0,-3 2-1 16,-3 9-1-16,2 7 0 15,-8 9 0-15,15 1 0 16,-5 11 0-16,1 3 1 15,1 0 1-15,5 3 0 16,1-1 1-16,5-2 1 16,2-2 0-16,4-8 0 0,1-3 1 15,6-2-1-15,0-8 1 0,0-7 0 16,-2-4 1-16,-1-4-1 16,-8-1 1-16,-5-4-1 15,-4-2 0-15,-8 0-1 16,-5 2-1-16,-3 1-2 15,-8 4-9-15,1 2-24 0,0 7-35 16,-5 3-4-16,5 2-4 16</inkml:trace>
  <inkml:trace contextRef="#ctx0" brushRef="#br0" timeOffset="1.08548E6">28267 8186 17 0,'15'11'70'16,"-5"8"1"-16,-8 7-4 15,-2 7-3-15,-2 1-65 16,0 21-1-16,0 9 2 0,-2 11 1 16,0 7 1-16,1 2 1 15,1-5-3-15,2-7 2 16,0-4 2-16,0-17 0 0,0-13 0 15,2-15 1-15,-2-23-1 16,0 0-1-16,4-19 1 16,-4-18-1-16,-6-9-2 15,0-12-1-15,0-7 0 16,-5-6-1-16,4-5-1 0,-1 1 1 16,4 1-1-16,1 6 1 15,3 4 0-15,1 10-1 16,5 4-1-16,12 10 0 15,0 11 0-15,12 6-1 0,-3 11 1 16,8 11-2-16,1 5 3 16,-2 13 1-16,-2 7-1 15,-10 10 2-15,-5 2 0 0,-12 7 2 16,-5-3-2-16,-2-1 0 16,-10-6 0-16,0-3 0 15,-6-10 2-15,7-4-1 0,-1-12-1 16,12-4 0-16,-8-9-2 15,9-11-1-15,11-4 0 16,0-9-1-16,11 0-3 16,-3-7 2-16,11 3 0 0,-1-3 2 15,8 9-1-15,-2 4 4 16,-1 7 0-16,2 10 0 16,-3 7 0-16,4 6-1 0,-7 10 1 15,-6 10 0-15,-6 1 0 16,0 5 1-16,-9-2-1 15,-3 0 1-15,-2-7 2 16,-3 1-2-16,-1-8 1 16,3-3 0-16,-4-10 0 0,0 0 0 15,12 8 2-15,-4-13-1 16,4-6 0-16,0-8-1 16,4-4-1-16,1-5 0 15,5 1-1-15,0-3-1 0,1 5-1 16,-4 5-1-16,3 9-1 15,-4 11 2-15,1 5 1 16,-7 19 0-16,-5 4 0 0,-2 14 1 16,-5-3-11-16,0 6-23 15,2 3-28-15,-2-10-7 16,0-6 2-16</inkml:trace>
  <inkml:trace contextRef="#ctx0" brushRef="#br0" timeOffset="1.08565E6">28964 7996 45 0,'-14'-14'78'16,"2"4"-5"-16,5 2-11 16,7 8-18-16,0-16-106 0,13 16-14 15,11 5-6-15,6 5 4 16</inkml:trace>
  <inkml:trace contextRef="#ctx0" brushRef="#br0" timeOffset="1.08607E6">29689 7931 49 0,'-8'-4'57'0,"-11"4"-2"16,-6 4-50-16,-5 8-3 0,3 7-1 15,4 3 1-15,-5 7-1 16,6-2 1-16,-1 4 0 16,9-1 3-16,0 0 0 0,9-3 0 15,2 0 0 1,3-5 1-16,4 2 0 0,6-5 1 16,8-2 2-16,2-6-1 15,7-2 1-15,3-9-1 16,8-2 0-16,4-9 0 0,2-11-2 15,0-3-1-15,-6-3 1 16,-1-2-1-16,-13 0-2 16,-4 4 1-16,-17 1-1 0,-9 9-1 15,-15 8 1-15,-10 6 0 16,0 3-2-16,-4 12-2 16,3 4 1-16,5 7 1 0,16 2 0 15,10 5 1-15,19-1-1 16,26 2 0-16,17 2-4 15,9-8-15-15,11 3-47 16,12-4-6-16,-3-9-3 0,-5-7-1 16</inkml:trace>
  <inkml:trace contextRef="#ctx0" brushRef="#br0" timeOffset="1.08647E6">26894 9761 4 0,'-49'0'71'15,"18"-7"2"-15,20-16 2 16,20-9-41-16,24-6 1 0,20-2-14 16,28-12-3-16,27-3-4 15,31-8-2-15,21 1 0 16,25 1-5-16,15-3 0 16,16 7-3-16,11 3-2 15,7 5 0-15,-8 6-1 0,-10 6-1 16,-16 7 1-16,-18 4-1 15,-19 9-2-15,-29 10-4 16,-26 3-9-16,-32 7-28 0,-22 15-32 16,-40 9-5-16,-26 6-6 15,-42 6 0-15</inkml:trace>
  <inkml:trace contextRef="#ctx0" brushRef="#br0" timeOffset="1.08667E6">27257 10019 73 0,'-62'20'88'0,"26"-16"-5"16,30-15-3-16,30-21-4 16,47-12-73-16,31-6-2 0,47 0-12 15,21 4-51-15,35-8-15 16,22-2-6-16,-2-7-4 15,-4 1 3-15</inkml:trace>
  <inkml:trace contextRef="#ctx0" brushRef="#br0" timeOffset="1.08891E6">29205 5878 5 0,'5'-30'82'15,"2"-3"3"-15,-5-2-3 16,1 1-5-16,-2-39-33 0,-3 46-35 16,1 7-2-16,0 7-4 15,1 13-2-15,0 0-2 16,2 10 0-16,1 10-2 15,4 7 0-15,-1 7 1 0,0 10 1 16,-2 0 2-16,0 7-1 16,-3 2 0-16,-1 1 0 15,0 3 0-15,0 0 0 16,-2 1 0-16,0-1-1 0,1 0-5 16,1-4-5-16,0-4-13 15,0-10-41-15,0 0-13 16,2-12-4-16,1-13-4 15</inkml:trace>
  <inkml:trace contextRef="#ctx0" brushRef="#br0" timeOffset="1.08926E6">29017 5385 37 0,'-14'-21'83'0,"-3"2"-4"16,3 1-5-16,1 2-5 0,7 5-67 15,6 11-2-15,0 0 2 16,0 17-2-16,4 1 0 16,7 0 0-16,4 4 2 15,6-3 1-15,5 0 0 16,-2-9 1-16,5-3 1 15,-4-7-3-15,0-9-1 0,-7-7-2 16,-3-7-2-16,-12-3 0 16,-3-7-1-16,-8 3-1 15,-8 0-1-15,0 5-9 16,-8 1-11-16,5 12-5 0,-1 9-18 16,5 6-23-16,11 20-9 15,4 7 11-15</inkml:trace>
  <inkml:trace contextRef="#ctx0" brushRef="#br0" timeOffset="1.0897E6">29530 5815 30 0,'0'0'82'16,"12"0"-5"-16,-12 0-3 0,0 0-5 15,0 12-55-15,-5 8-7 16,2 3-7-16,0 11-2 16,0 8 1-16,1 4 2 0,2 5 0 15,0-4 0-15,0-2-1 16,5-12 2-16,-1 1 2 16,1-16 0-16,-5-18-1 0,8 3 0 15,-4-13-1-15,-1-17 0 16,-1-9 0-16,-1-7-1 15,0-7-1-15,1-7-1 16,0-1 2-16,2-2 2 0,0 7 1 16,4 5 0-16,0 7-1 15,3 10 0-15,-2 8-1 16,6 12 0-16,-2 8-1 16,5 10-1-16,0 13-1 15,1 13 1-15,2 7-1 16,-3 13-2-16,-1 4-2 0,-3 8-4 15,-2-1-9-15,-5-1-21 0,-1 2-36 16,-5-8-6-16,-1-6-5 16,-1-17 6-16</inkml:trace>
  <inkml:trace contextRef="#ctx0" brushRef="#br0" timeOffset="1.09061E6">29925 5645 19 0,'6'-14'79'0,"-3"-2"0"16,2 1-2-16,-16 3-34 0,15 1-15 15,-4 11-9-15,13-12-8 16,-2 12-5-16,-3 0-4 16,5 6 0-16,-2 5-2 15,1 6 0-15,-1 2 0 16,3 3 0-16,-1 2 0 16,-1 1 0-16,-2 2 1 15,-2 1-1-15,1-2 0 0,-1 1 1 16,0-4-1-16,-1 2 2 15,-1-2-1-15,0-2 0 0,2-1 0 16,-2-1 0-16,-1-4-1 16,1 2 0-16,-2 0-1 15,0-5 1-15,-2 1 0 0,0-2-1 16,-2 1 2-16,1-2-2 16,-1 1 2-16,0-11 0 15,0 15 1-15,0-15-1 16,-4 15 0-16,4-15 0 0,-4 12 0 15,4-12 0-15,0 0-1 16,-10 9 0-16,10-9 0 16,0 0 0-16,0 0-1 15,0 0 1-15,-2 9 0 0,2-9 0 16,0 0 0-16,0 0 0 16,1 10 1-16,-1-10 0 15,0 0 1-15,0 0 1 16,0 0-1-16,11 5 1 0,-11-5 0 15,0 0 0-15,0 0 0 16,0 0 0-16,0 0-1 16,0 0 0-16,0 0-1 0,-9-3 0 15,9 3-1-15,0 0 1 16,0 0-1-16,-8-3 0 16,8 3 0-16,0 0-1 15,0 0 0-15,0 0-2 0,0 0 1 16,0 0 0-16,0 0-1 15,-6 7-3-15,6-7-1 16,-2 14-4-16,1-5-3 16,0-1-4-16,-1 1-10 0,2-9-18 15,1 19-25-15,-1-19-7 16,8 10-1-16</inkml:trace>
  <inkml:trace contextRef="#ctx0" brushRef="#br0" timeOffset="1.09107E6">30212 5920 10 0,'-18'-2'69'15,"18"2"2"-15,-16-8-5 16,9-25-13-16,7 33-48 0,-7-9-1 16,7 9-1-16,0 0-1 15,0 0 0-15,6-13 0 16,-6 13 3-16,15-17 0 16,-6 5 2-16,0-8 0 15,2 2 2-15,-2-10 1 0,3-1-1 16,-3-4 2-16,3 1-2 15,2-4-1-15,2 2 0 16,3 2-3-16,5 0 0 0,3 9-2 16,3 5-3-16,3 6-1 15,-2 9 0-15,0 6-1 16,2 13 1-16,-2 13-1 16,-6 10 0-16,-4 11 1 0,-4 7 1 15,-8 8-3-15,-4-1-5 16,-1 5-3-16,-4-6-7 0,-4-2-17 15,0-3-28-15,-1-12-16 16,1-11-4-16,3-14 5 16</inkml:trace>
  <inkml:trace contextRef="#ctx0" brushRef="#br0" timeOffset="1.09172E6">30862 5482 43 0,'-8'0'78'0,"-4"3"-2"16,1 1-4-16,0 6-4 15,1 5-67-15,5 9-1 16,4 5-1-16,1 6 0 15,3 1 2-15,7-3 0 16,5-1 0-16,3-6 0 0,5-7 0 16,2-7 0-16,3-6-1 15,0-6 0-15,-2-9 0 0,-3-6 0 16,-10-10 0 0,-4-4 1-16,-9-5 0 15,0 0 3-15,-12-5 1 0,-6 2 1 16,-2 1 0-16,-2 3 1 15,4 3-2-15,3 2-1 16,7 3 0-16,-1 3-3 0,12 2-1 16,7 2-2-16,12 6-1 15,6-1 0-15,9 9 2 0,2 3 0 16,3 2 0-16,3 9-1 16,-5 11 3-16,1 6 0 15,-9 6 0-15,-8 8 0 0,-5 0 1 16,-3 3-1-16,-2-3 2 15,-2-3-1-15,-1-6-1 16,0-9 0-16,2-7 0 16,7-10-1-16,2-7 2 15,-4-11-1-15,1-8 0 0,3-8 1 16,-3-10-2-16,1-8 2 16,1-6-2-16,0-6 0 15,-4-1 0-15,5 1 0 16,-4 4 0-16,-5 6-1 0,2 8-2 15,-3 10-6-15,1 11-7 16,-5 10-10-16,3 9-31 16,5 14-22-16,-2 5-7 15,11 1-1-15</inkml:trace>
  <inkml:trace contextRef="#ctx0" brushRef="#br0" timeOffset="1.0928E6">32033 5167 63 0,'5'-14'83'0,"-10"0"-5"16,-16 1-3-16,-3 7-51 0,-6 4-9 16,0 4-5-16,-2 10-6 15,-3 9-2-15,-2 8-1 16,9 9-3-16,4 3 2 16,4 5 0-16,7 0 0 15,5-2 0-15,5-3 1 0,3-6-2 16,3-6 1-16,5-11 1 15,4-7-2-15,2-10 0 16,7-5 1-16,0-11-2 0,-1-6 2 16,5-8 0-16,-1-4-1 15,0 3 1-15,-1 0-2 16,-4 7-1-16,-6 1 1 16,-2 12-1-16,-11 10 0 0,13-2 1 15,-7 7-1-15,-2 9 2 16,0 4 1-16,8-2 1 15,-4-1 0-15,14-8 2 0,9-7-1 16,0-7-1 0,5-13 1-16,6-11-2 0,3-10 1 15,-6-8-1-15,6-9 0 16,-11-10 0-16,-5-3 1 16,-7-8 4-16,-3 0 1 15,-19-3 3-15,1 7 2 0,-4 3 1 16,-9 12-1-1,-5 14-3-15,2 10-2 0,-2 21-3 16,-1 14-2-16,5 16-2 0,-4 20-1 16,2 19-1-16,1 17-1 15,0 14 3-15,1 10 0 16,8 6 1-16,2 1-1 16,4-5 0-16,9-5-1 0,8-10-1 15,5-15-1-15,7-13 0 16,2-13 0-16,-7-12 0 0,7-13 1 15,0-16 0-15,-2-9 1 16,2-16 0-16,-9-10 2 16,6-10 1-16,-3-3 2 15,3-1 1-15,-11 5 0 0,-1 6 1 16,-5 6-2 0,-1 10-1-16,2 12 0 0,-13 10-1 15,8 2-2-15,-4 14 0 16,-2 5-1-16,5 8 0 15,1 4 2-15,2 4 1 0,1-2-2 16,2 2 0-16,2-6-1 16,1-5 1-16,4-5 0 15,-3-11 1-15,-1-8-2 0,-8-4 1 16,8-14 2-16,-2-11 1 16,4-6 1-16,-5-8-2 15,3-5 0-15,-1-2 2 16,1 1-1-16,5 1 2 15,-5 7-3-15,0 7 1 0,-2 10-2 16,-5 10 0-16,7 8-1 16,0 5-1-16,1 10-1 15,-4 8 0-15,-3 4 1 16,2 7 1-16,-4-1 0 0,3 2 1 16,-4-3 0-16,2-1 0 15,-3-6 1-15,-1-6 1 16,0-5 0-16,4-8 0 15,4-4 0-15,-6-12 0 0,8-6 0 16,-2-12 0-16,2-4 0 16,5-7-2-16,2-3 0 15,-1 0 0-15,-8 23-1 0,4 2 0 16,-5 1 0 0,7 1-1-16,-3 7 0 0,4 0 0 15,1 8-3-15,1 2-10 16,-1 4-15-16,-1 0-35 15,-1 10-16-15,-19-12-4 0,17 17 0 16</inkml:trace>
  <inkml:trace contextRef="#ctx0" brushRef="#br0" timeOffset="1.093E6">32461 4775 9 0,'-73'-19'95'0,"16"0"-3"16,25-2-6-16,17-6-6 16,27-1 0-16,26-2-83 0,23 7-5 15,28 12-8-15,17 1-29 16,11 11-37-16,4 6-3 0,-12 8-7 16,-9 10-2-16</inkml:trace>
  <inkml:trace contextRef="#ctx0" brushRef="#br0" timeOffset="1.09341E6">30033 6871 40 0,'-62'25'87'16,"12"-9"-3"-16,10-7-5 15,12-9-4-15,14-3-59 16,15-6-2-16,26-5-4 0,18-6-3 16,19-6-1-16,24-6 1 15,23-6 1-15,24-9-1 16,22-7-1-16,27-1-2 15,18-7 0-15,18-1-2 16,9-2-1-16,14-1-1 0,6 3 1 16,0 5-2-16,-3 4 0 15,-31 5 1-15,-11 9-1 0,-29 7 1 16,-102 18 0 0,0 5-7-16,35-14-13 15,-38 13-22-15,-46 11-31 0,-44 10-11 16,-37 13-8-16,-50 13-4 15</inkml:trace>
  <inkml:trace contextRef="#ctx0" brushRef="#br0" timeOffset="1.09358E6">30796 7047 4 0,'-134'63'83'16,"29"-14"4"-16,25-17-4 15,28-16-5-15,30-14-52 16,30-10-2-16,46-23-8 15,34-13-6-15,44-11-4 16,35-8-9-16,34-3-25 16,33-1-49-16,14-2-5 15,0 3-5-15,-29-7-5 0</inkml:trace>
  <inkml:trace contextRef="#ctx0" brushRef="#br0" timeOffset="1.09768E6">31953 4359 22 0,'-6'-60'77'0,"-7"-4"3"16,-9-3-4-16,2 35-26 0,-17-31-37 15,0 4-2-15,-9 12-3 16,-11 5-5-16,-11 9-2 16,-21 13-1-16,-13 10-1 15,-19 10-1-15,-15 10-1 0,-17 13 1 16,-12 17 0 0,-11 11 1-16,-8 13-1 0,-3 10 0 15,0 14-1-15,1 7-1 16,7 14 1-16,10 10 1 0,8 5 0 15,18 8 0-15,17 7 0 16,21 4 3 0,27 4 1-16,23 4 2 0,30 0-2 0,22 0 1 15,30 5 1-15,28-2 0 16,29 1 1-16,21-4-4 16,28-4 0-16,27-7 0 15,27-13-1-15,26-18 0 0,18-19 1 16,22-24-1-16,14-26 1 15,15-27-1-15,7-27 2 16,6-30-1-16,-5-28 1 16,-9-20 0-16,-3-26 0 0,-20-22-1 15,-137 59 1-15,8-13 0 16,-10-7 3-16,1-14 3 16,-26 0 0-16,-8-9-1 15,-24 2 0-15,-45 18-5 16,-4-139-5-16,-80 18-16 0,-95 26-46 15,-73 45-16-15,-71 37-7 16,-67 62-3-16</inkml:trace>
  <inkml:trace contextRef="#ctx0" brushRef="#br0" timeOffset="1.09957E6">23820 8474 56 0,'7'-17'74'0,"-6"-7"-4"15,-1-8-1-15,0-5-51 16,-1-7-6-16,1 0-2 0,1-8 1 16,-1-5 0-1,4-13-2-15,0-6 2 0,4-9-2 16,-1-9 2-16,7-5-4 15,-6-10-1-15,5-5-2 16,-5-6 1-16,4-6-1 0,1-8 0 16,-3-2-1-16,2-7-1 15,1-4 0-15,-1-4 0 0,5-1 1 16,1 2-2-16,2-2 0 16,4 5 0-16,-4 5 0 15,3 10-1-15,-2 8 0 0,-2 8-1 16,-2 9 1-16,-1 8 0 15,-2 16 1-15,-6 6-1 0,2 9 0 16,-6 9 2-16,-2 8 0 16,0 8 0-1,-2 8-1-15,0 5-1 0,-3 7 0 16,0 5-1-16,-5 10-1 16,8 8 1-16,-18-9-1 15,4 9-1-15,-2 10 0 16,-5 6 1-16,-4 2 1 0,-1 10-1 15,-6 1 0-15,-4 8 1 16,0 3-1-16,-1 7 1 0,-2 4 0 16,-5 6 0-16,-3 4-2 15,-3 9 5-15,-1 5-2 16,0 7 2-16,-4 6 0 16,-7 4 0-16,4 7 0 0,0 1-1 15,4 0 1-15,0 0-10 16,7-2-4-16,7-9-16 15,12-15-28-15,12-5-24 0,13-22-6 16,10-27-2-16</inkml:trace>
  <inkml:trace contextRef="#ctx0" brushRef="#br0" timeOffset="1.09977E6">24019 5000 69 0,'76'-54'85'15,"-4"10"0"-15,-5 6-9 16,-5 8 1-16,-4 9-78 16,4 8 2-16,14 13-1 15,12 20 0-15,11 15 0 16,10 12 0-16,13 11-5 0,7 6-16 16,12 8-40-16,2 14-15 15,-3 0-7-15,-7-9-3 16</inkml:trace>
  <inkml:trace contextRef="#ctx0" brushRef="#br0" timeOffset="1.10088E6">21766 7482 55 0,'1'16'70'16,"-1"-16"2"-16,-6 10 0 16,-6-10-55-16,0-6-1 15,4-3-1-15,-3-5 1 0,3-3-1 16,-2-12 0-16,3-7-4 15,-1-14-4-15,5-12 1 16,3-16-3-16,1-9 0 16,9-15-2-16,1-13 1 15,3-8-1-15,5-12 1 0,3-7 0 16,5-7 0-16,1-5-1 16,3-7-1-16,3 0 1 15,2 1-3-15,-1-3 1 0,1 6 0 16,-1 1-1-16,-1 7-1 15,-3 2 0-15,1 8 2 16,-1 4-3-16,-5 5 4 16,2 7-1-16,-5 11 0 0,-1 7-1 15,-1 10 2-15,-6 12-1 16,-3 12 0-16,-7 10 1 0,1 14-2 16,2 13 0-16,-8 7 0 15,0 9 0-15,0 6-3 16,0 12 2-16,0 0 0 15,0 0-3-15,-13-5 2 16,6 7-1-16,-4 9 0 16,-7 6 1-16,-6 5 0 0,-7 8 0 15,-6 12 0-15,-6 10 2 16,-14 12 0-16,-5 6-1 16,-4 8 1-16,-6 6-1 0,-2 2 1 15,-3 2-1-15,-2-2 2 16,2 0-2-16,1-1 1 15,-4 1 0-15,1 0 1 0,-1 4-1 16,-4 2-1-16,5 4 3 16,-7 1-2-16,8-4-3 15,6-1-7-15,4-13-14 0,14-15-35 16,16-12-18 0,17-27-5-16,21-25-7 0</inkml:trace>
  <inkml:trace contextRef="#ctx0" brushRef="#br0" timeOffset="1.10109E6">21381 4307 47 0,'60'-43'83'16,"-7"14"-2"-16,-6 8-6 0,-9 10-4 16,-7 7-69-16,-1 13-1 15,6 15-1-15,1 17 0 16,4 11-1-16,1 15 2 15,3 7 0-15,7 14-2 0,-5 7-9 16,15 4-18-16,3 8-41 16,2-8-9-16,4-9-4 15,-5-14 0 1</inkml:trace>
  <inkml:trace contextRef="#ctx0" brushRef="#br0" timeOffset="1.10614E6">30685 8311 84 0,'-3'-16'93'16,"-4"-2"-4"-16,-5 5-7 15,1-3-1-15,-2-8-77 16,13 24-2-16,0 0 1 15,-6 16-3-15,7 14-2 0,4 11 0 16,1 10 0-16,4 9 1 16,1 3 1-16,-2-2 1 15,2-3-1-15,3-9 1 16,-3-7 0-16,1-15 3 16,1-10-2-16,-1-14 1 0,6-8 2 15,5-18-2-15,2-14 1 16,6-14 0-16,4-15-1 0,4-16-2 15,4-11 0-15,0-7-1 16,-1 0 0-16,-7 1 0 16,-6 9-1-16,-9 9-1 0,-8 10-2 15,-6 17-4-15,-6 10-10 16,0 15-29-16,-6 15-31 16,-4 10-9-16,2 5-7 15,-2 9-3-15</inkml:trace>
  <inkml:trace contextRef="#ctx0" brushRef="#br0" timeOffset="1.10645E6">31348 7731 56 0,'27'-14'92'15,"-7"3"-4"-15,-10 1-7 16,-8 0-3-16,-2 10-66 16,-6 0-7-16,-9 11-3 15,-8 11-3-15,-3 5-1 0,-3 6 0 16,-1 6 1-16,1 2 1 15,3 2 0-15,9-1 0 16,12-4 0-16,8-3 1 0,16-5-1 16,12 0 1-16,7-3-1 15,7 4-1-15,3 1 2 16,-4 1 0-16,-4 0 1 16,-10 9-1-16,-14 3 1 0,-16 4 0 15,-20 4 0-15,-19 4-1 16,-15 0-4-16,-11-1-7 15,-8-6-14-15,-5-10-49 16,17-12-9-16,8-21-6 0,16-14-4 16</inkml:trace>
  <inkml:trace contextRef="#ctx0" brushRef="#br0" timeOffset="1.10691E6">31969 7695 81 0,'38'0'90'0,"-16"4"-6"0,-11 7-4 15,-11 5-1-15,-5 0-75 16,-5 19-3-16,-3 15 0 16,-1 19 2-16,0 16 1 15,-9 13 1-15,9 11-2 16,-8 1 1-16,10-2-2 0,-3-7 1 15,10-8-1-15,-3-19-1 0,8-15 1 16,0-17 0 0,0-14 0-16,1-18-2 0,-6-10-1 15,5-26 0-15,-7-14 1 16,-3-22-1-16,-12-16-1 16,7-21-2-16,4-12 1 0,-2-11 1 15,2-6 2-15,2-4 0 16,4 3 0-16,10 7 1 15,13 11 1-15,9 16 1 0,10 15-1 16,13 15 1-16,19 19-1 16,4 21-1-16,6 16-1 15,-5 18-1-15,-8 19-2 16,-18 22-2-16,-25 15-1 0,-28 20-9 16,-37 12-5-16,-36 17-13 15,-33 4-18-15,-26-2-20 16,-11 1-13-16,-5-11-5 15</inkml:trace>
  <inkml:trace contextRef="#ctx0" brushRef="#br0" timeOffset="1.1073E6">30787 9325 53 0,'-12'25'85'15,"-1"-7"-3"-15,3-7-3 0,-5-8-42 16,15-3-7-16,0 0-8 16,11 5-8-16,8-5-4 15,12-5-2-15,13-8 0 16,14-6-1-16,18-6-1 0,14-10-1 15,18-8-2-15,19-8-1 16,15-5 0-16,5-3-1 16,9-2 0-16,1 2-1 15,3 2-1-15,0 7 0 16,-11 7-2-16,-18 6-2 0,-20 7-1 16,-17 7-2-16,-21 10-8 15,-25 4-7-15,-23 6-12 16,-25 3-11-16,-36 14-16 0,-21 8-12 15,-20 6-3-15,-16 6 8 16</inkml:trace>
  <inkml:trace contextRef="#ctx0" brushRef="#br0" timeOffset="1.10788E6">32240 8913 3 0,'-120'37'41'15,"9"-3"25"-15,14-10 11 0,18-5-3 16,19-4-9-16,15-9-22 16,24-2-14-16,21-4-14 15,6-10-6-15,27-12-6 0,20-9-1 16,16-11-1-16,18-13 0 15,17-12-1-15,11-16-1 16,14-15 0-16,1-9-1 16,4-11 0-16,-11-5 0 0,-4-6 1 15,-13-3 1-15,-19 1 1 16,-20 4 1 0,-19 8-1-16,-19 8 2 0,-18 9-1 0,-18 7 2 15,-29 10-3-15,-19 10 1 16,-27 10-2-16,-18 11 2 15,-18 12-2-15,-18 13 0 16,-27 14 1-16,-10 14-1 16,-10 16 1-16,-10 17 0 0,-7 16 0 15,-8 14-2-15,-6 15 1 16,1 18-1-16,9 14 0 0,2 10 0 16,8 14 1-16,12 8 0 15,21 11 0-15,24 2 0 16,25 2 1-16,27 4-1 15,29-5 1-15,29-5 1 0,28-6-2 16,32-8 0-16,27-7 1 16,24-6 0-16,22-9 0 15,23-13 0-15,22-12 0 16,19-12-1-16,19-19-1 16,16-19 0-16,12-21-1 0,14-17 0 15,8-27 0-15,1-20 1 16,4-25-2-16,-5-20 3 15,-11-21 0-15,-14-14 1 16,-117 53 1-16,12-16 1 0,-17 3 0 16,0-7 0-16,-19 0-2 15,-15-5-9-15,-14 3-37 16,-39 5-36-16,-26-81-4 16,-78 18-7-16,-59 12-5 15</inkml:trace>
  <inkml:trace contextRef="#ctx0" brushRef="#br0" timeOffset="1.11468E6">3359 4341 26 0,'-4'-11'82'15,"-6"0"-1"-15,3 2-6 16,-5-1-7-16,32 6-66 16,-20 4-1-16,-1 11 0 0,2 12-2 15,6 6-2-15,2 19 1 16,5 15 2-16,1 15 2 15,5 16 0-15,-1 11 0 0,3 3-1 16,-2 7 1-16,-1 4 0 16,-1-6 0-16,-5-6 0 15,-6-7 1-15,-4-11 0 16,-5-13 2-16,-6-8 1 0,-4-19 1 16,-8-12-2-16,-2-16-3 15,-10-16 1-15,-5-15-1 16,-2-24 0-16,-6-22-2 15,-6-19 0-15,-4-20-4 16,-2-21 3-16,4-20 1 0,4-14 1 16,10-11-1-16,12-6 2 15,17-1 1-15,13 0-2 16,30 4 0-16,17 6 0 0,22 11 0 16,18 11-1-16,14 15 0 15,8 17-1-15,2 17-1 16,0 18-3-16,-12 27 1 0,-8 21-1 15,-15 21-1-15,-18 21-1 16,-14 21 2-16,-16 13-1 16,-17 13 4-16,-7 4 2 0,-8-3 4 15,-7-3 0-15,-4-7 2 16,1-11 0-16,6-8-1 16,5-7 0-16,7-7-1 15,15 1-2-15,14-5 0 16,10 6-1-16,11 4 0 15,3 8 0-15,9 7-1 0,-3 13 0 16,-5 10 1-16,-10 13-1 16,-16 13 1-16,-14 12-1 0,-21 9 0 15,-13 5 1-15,-22 1 1 16,-17 1 1-16,-13-2 0 16,-11-9-1-16,-4-10 0 15,-2-16-1-15,7-13-10 16,3-19-8-16,12-24-41 0,16-17-19 15,14-28-7-15,19-28-6 16</inkml:trace>
  <inkml:trace contextRef="#ctx0" brushRef="#br0" timeOffset="1.11562E6">4751 3105 81 0,'14'-55'93'16,"-9"16"-8"-16,-5 9-8 15,-6 9-4-15,-7 13-76 0,13 8-1 16,-4 23 0-16,5 19 1 16,8 12-2-16,3 21 1 15,4 23 3-15,5 18 2 0,0 13 1 16,6 9 0-16,-2 4-1 15,6-7 0-15,-1-10 0 16,-1-20-1-16,1-19 1 16,-4-22-1-16,1-17-1 0,-5-23 2 15,-2-20-1-15,0-17 1 16,-1-23 0-16,-5-17 0 16,0-15 0-16,-4-9 1 15,-2-6 0-15,-3 2 1 0,-2 6-2 16,0 12 0-16,-2 14 0 15,1 17-1-15,1 19-1 16,5 13 1-16,5 18-2 16,6 15 0-16,5 9 1 0,5 11 1 15,3 7 0-15,5 3 0 16,5-3 0-16,7-9 0 0,1-9 0 16,0-17 0-16,2-18-1 15,0-14 0-15,-1-24 0 16,-3-19 1-16,-5-16-1 15,-8-19 1-15,-4-9-1 16,-6-8 1-16,-4-2 1 16,-8 7 0-16,-3 6 2 0,-6 17-1 15,-3 15 2-15,0 15-2 0,-1 17 0 16,-4 14-2-16,4 13-1 16,-15 8-2-16,5 13-1 15,0 2 0-15,2 5-1 16,-1 2 1-16,3 0 1 15,2 0 2-15,3-5-1 16,1-7 2-16,2-4 0 0,-2-14 1 16,11 13 0-16,-11-13 0 15,14 1 1-15,-14-1-1 16,16-3 2-16,-16 3-1 16,17-14 1-16,-12 5-1 0,0-1 1 15,-1-4-1-15,-1-2 0 16,-2 2 0-16,-1-2 1 15,0 2-1-15,0-2 0 16,0 5-1-16,0-2 0 0,0 13-1 16,1-13 1-16,-1 13 0 15,0 0-1-15,0 0 0 16,0 0 0-16,0 0 0 0,0 0 1 16,0-10 0-16,0 10-1 15,0 0 0-15,0 0 0 16,0 0-1-16,0 0-1 15,0 0 1-15,0 0-1 16,0 0-1-16,0 0 0 0,8 0-2 16,-8 0-4-16,0 0-9 15,11 10-14-15,-11-10-32 0,7 20-17 16,-3-6-6 0,0 3-2-16</inkml:trace>
  <inkml:trace contextRef="#ctx0" brushRef="#br0" timeOffset="1.11642E6">6334 3180 48 0,'9'4'66'0,"2"-4"1"15,3-6-3-15,-1-5-56 16,10-1-4-16,-4-9 2 16,7 3 0-16,0-12-1 0,4 1 0 15,-4-5-1-15,-3 0-1 16,-1-1 0-16,-5 3 1 16,-5 1 0-16,-4 3 0 0,-8 3-1 15,-6 6 0 1,-9 6 0-16,-7 8 0 0,-8 7-1 15,-8 16 0 1,-1 14 0-16,-4 13 2 0,3 16-2 16,1 8 1-16,7 15-2 15,5 5 1-15,15 1-1 0,11-8 0 16,9-7-1-16,22-10 0 16,9-19 0-16,17-11-1 0,10-21-2 15,11-17-3-15,10-22-5 16,3-17-20-1,3-19-39-15,14-15-4 0,-6-15-4 16</inkml:trace>
  <inkml:trace contextRef="#ctx0" brushRef="#br0" timeOffset="1.117E6">5695 5455 53 0,'0'-19'84'0,"-2"3"-2"15,-4-2-4-15,-2 5-3 16,0 5-69-16,8 8 0 16,-12 0-1-16,9 14-1 0,1 17 0 15,0 13-1 1,3 11-1-16,2 11-1 0,7 8 0 15,5 7 0-15,9-4 0 0,5-4 0 16,7-16 0 0,8-11-1-16,1-17 1 0,10-18 1 15,3-15-1-15,4-21 2 16,-1-19-1-16,3-13 1 0,-3-17 0 16,-4-11-1-16,-9-7 0 15,-8-3 2-15,-17-3-3 16,-12 3 0-16,-12 10 2 0,-16 10-1 15,-14 18-1-15,-9 15-1 16,-10 21-3-16,-6 17-3 16,-3 16-2-16,-3 18-4 15,4 17-11-15,2 9-27 16,3 3-31-16,15 5-6 0,9-5-2 16,12-6 9-16</inkml:trace>
  <inkml:trace contextRef="#ctx0" brushRef="#br0" timeOffset="1.11821E6">6684 4607 78 0,'30'-9'93'0,"-9"6"-7"16,-8 3-5-16,-13 0-2 15,0 12-63-15,-4 7-16 0,2 10-1 16,2 13 1-16,8 8-1 16,3 10 2-16,5 9 0 0,4 1 0 15,6-2-1-15,1-5-1 16,5-8 2-16,5-10 1 16,4-14 0-16,2-14 0 15,3-17-1-15,8-13 0 16,5-25 0-16,7-19-1 0,2-16-3 15,1-11-2-15,-4-12 0 16,-1-4-1-16,-7 5 2 16,-12 7 0-16,-12 13 1 0,-14 14 2 15,-10 15 2-15,-12 11 1 16,-12 17 0-16,-14 11-1 16,-6 9 1-16,-7 14-2 15,-6 12 0-15,-4 12-1 16,-1 9 1-16,1 11-1 0,1 4 1 15,4 2-1-15,6 1 0 16,6-4 0-16,8-5 1 0,7-6-1 16,6-7 0-16,8-7 0 15,6-8 0-15,0-5 0 16,9-5 0-16,4-5 0 16,0-10 0-16,5-5 0 0,3-5-1 15,4-16 1-15,1-9 0 16,5-9 0-16,0-5 1 15,0-5-1-15,2-2 1 16,0 0 0-16,-5 4 0 16,-1 7 0-16,-5 5 0 0,-3 8 0 15,-2 3 0-15,-3 7 0 16,-4 2-1-16,-1 5 1 16,-2 1 0-16,-7 9 1 0,12-13-1 15,-12 13 0-15,9-12 0 16,-9 12 0-16,11-9 1 15,-11 9-1-15,0 0 1 16,12-12-1-16,-12 12 1 0,0 0-1 16,0 0 0-16,5-9 1 15,-5 9-1-15,0 0 0 16,0 0 0-16,0 0 0 16,5-8 0-16,-5 8 1 0,0 0-1 15,0 0 0-15,0 0 0 16,0 0 0-16,0 0 0 15,2-9 0-15,-2 9 0 16,0 0 0-16,0 0 0 16,0 0-1-16,1-9-1 15,-1 9-5-15,0 0-4 0,0 0-6 16,0 0-2-16,0 0-2 16,0-11-2-16,0 11 1 0,0 0 1 15,3-9 6-15,-3 9 5 16,9-14 8-16,-9 14 8 15,10-19 6-15,-10 19 5 16,11-21 3-16,-5 10 1 0,-6-5 0 16,0 5 0-16,0-2-1 15,-3 0-3-15,-5 1-5 0,2 1-3 16,-8 1-1-16,0 1-2 16,-3 2-1-16,-1 5-1 15,-4 2-1-15,-2 4-1 16,-3 10 0-16,1 4-1 0,-1 8-1 15,0 5-1-15,2 2 1 16,2 6-2-16,6 1 2 16,5 2 0-16,6 0 0 15,6 2-2-15,1 0 2 16,12-3 0-16,6 0-1 16,9-2 1-16,3-4-1 0,5-4 0 15,8-7-1-15,4-5-2 16,6-10-3-16,7-9-3 0,1-11-6 15,6-15-12-15,7-16-11 16,-3-13-17-16,2-20-12 16,-1-10-4-16,-3-12 3 15,-5-5 17-15</inkml:trace>
  <inkml:trace contextRef="#ctx0" brushRef="#br0" timeOffset="1.11891E6">8380 4043 37 0,'21'-64'63'0,"-7"10"6"15,-9 18-4-15,-5 10-11 0,-11 13-14 16,-7 13-15-16,-4 3-9 15,-8 10-7-15,1 13-4 16,-2 7-4-16,-1 11-2 0,2 10-1 16,5 10 0-16,3 3 0 15,7 0 1-15,3-1 0 16,6-7 0-16,5-6 0 16,1-10 0-16,6-10 2 15,8-15-1-15,2-11 2 16,4-7 1-16,4-18-1 0,5-14 2 15,3-10-1-15,-2-10 0 16,2-4 0-16,-1-5-1 16,-2 2-1-16,0 6-2 15,-7 8 0-15,-3 13-1 0,0 11 0 16,-4 9 0-16,-1 12 0 16,-1 4-1-16,2 9 0 15,1 1 2-15,3-1 0 16,1-5 2-16,1-3 0 0,3-5 2 15,-3-10-1-15,3-8 1 16,1-8-1-16,-3-5 1 16,-4-4 0-16,2-6-1 15,-3-4 0-15,1-2-1 0,-1-1 1 16,0 2-1-16,2 5-1 16,-2 4-1-16,3 7 1 15,1 13-1-15,3 13 0 16,-1 10 0-16,1 20 0 0,-2 13 1 15,-1 12 0-15,1 10 1 16,-3 2 0-16,0-3 0 0,-2-6 0 16,-1-9 1-16,1-11 0 15,-3-14 2-15,2-13-1 16,-2-13 0-16,1-15 0 16,1-11 1-16,0-9-1 0,-1-11-1 15,3-11-1 1,-3-11-1-16,3-8-1 0,1-1 2 15,-2 1-1-15,2 5-1 16,0 7 0-16,2 13 0 16,3 13 0-16,5 19 1 0,0 15 0 15,3 16-2-15,3 20 1 16,2 14 1-16,-3 17-6 16,2 18-8-16,-2 14-37 15,-9 13-27-15,-4 9-5 0,-14 0-4 16,-12-4-5-16</inkml:trace>
  <inkml:trace contextRef="#ctx0" brushRef="#br0" timeOffset="1.12003E6">6523 6665 87 0,'-124'103'92'0,"15"-21"-5"15,17-23-8-15,16-20-1 16,15-23-76-16,23-7 0 16,27-9 1-16,21-10-2 0,25-17 0 15,18-13-1-15,22-15 2 16,18-14 0-16,24-19 0 15,17-13-1-15,18-18 0 16,14-11 0-16,17-15 1 0,13-8-2 16,8-10 0-16,12-3 1 15,6-3-1-15,8 1 0 16,5 4 1-16,1 5-1 0,1 6 0 16,-3 7 0-16,-3 9 1 15,-3 8 0-15,-7 6 1 16,-14 8-1-16,-9 5-1 15,-15 10 2-15,-17 1-1 0,-16 10 0 16,-16 6-1-16,-18 6 1 16,-19 4 0-16,-12 3 0 15,-22 1 0-15,-13 0-2 16,-16 0 0-16,-16-1-2 16,-18-6 0-16,-10-2 0 0,-20-2 0 15,-15-6 0-15,-15-3 2 16,-14-2 0-16,-13-5 2 15,-8 4 0-15,-9 1 1 0,-6 3 0 16,-4-1 0-16,-10 5-2 16,-5 3 0-16,-5 5 0 15,-9 2 0-15,-5 5 1 16,-13 5-2-16,-8 4 1 0,-10 8-1 16,-7 5 1-16,-8 11-1 15,-5 3 0-15,-6 8-1 16,-9 8 1-16,-7 7-1 0,-4 8 1 15,-7 2-1-15,-7 14 0 16,-6 11 1-16,-12 13-1 16,-8 10 0-16,-9 11 0 15,-4 12 1-15,-4 7 0 0,3 8 1 16,-5 6 0-16,7 4 0 16,10 2 2-16,7 7-2 15,12 3 1-15,7 8-1 16,8 8 2-16,7 11-2 15,14 9 1-15,1 16 0 0,11 9-2 16,10 11 3-16,14 13 0 16,17 11-1-16,21 9 1 0,15 10-1 15,25 6-2-15,18 9 1 16,32 7 0-16,19 4 0 16,26-1-2-16,16-3 2 15,22-8-2-15,28-13 1 16,25-13 3-16,22-21-2 0,4-16 0 15,27-22-1-15,16-21 3 16,28-20-3-16,17-16 2 16,19-17-1-16,17-17 2 15,20-18-4-15,26-14 4 0,21-22-2 16,15-16 0-16,46-24 1 16,-18-22 0-16,7-22-1 15,6-22 1-15,9-25-1 16,-4-18 0-16,0-26 0 0,0-16 0 15,-45-18 0-15,21-16-1 16,-14-13 2-16,-16-7-2 0,-25-6 1 16,-19 1 0-16,-34 1 1 15,-25 6 1 1,-38 12 0-16,-31 16 1 0,-40 18-3 16,-44 18-5-16,-41 25-40 0,-49 37-35 15,-63 34-4 1,-58 32-7-16,-62 22-7 0</inkml:trace>
  <inkml:trace contextRef="#ctx0" brushRef="#br0" timeOffset="1.12703E6">2212 10810 26 0,'-6'-27'72'16,"-3"4"-1"-16,1 23-10 15,0-11-40-15,8 11-3 16,0 0-3-16,0 0-7 0,8 15-7 16,-2 13 0-16,3 13-1 15,7 17 5-15,0 15-1 16,0 14 1-16,3 19-1 15,-3 15 0-15,6 12 2 0,-5 16-2 16,7 9 0-16,-6 9-2 16,4 8 0-16,-4 5-1 0,5 5-1 15,3 7 1 1,-1 5 0-16,5 7-1 16,-4 7 1-16,4-4 0 0,-4 15 2 15,4 10 0-15,-7 8 4 16,0 0-2-16,-6 6 3 15,0 0 1-15,-3-8 0 0,-3 1 1 16,-4-16-2-16,-2-4 0 16,1-21-2-16,1-12-4 15,-3-17 2-15,1-12-1 16,5-13 0-16,-3-18-5 0,9-20-4 16,-8-21-8-16,2-13-26 15,6-15-32-15,2-19-8 16,-14-17-8-16,-4-21-2 0</inkml:trace>
  <inkml:trace contextRef="#ctx0" brushRef="#br0" timeOffset="1.12751E6">1235 15852 7 0,'-45'-10'92'0,"12"0"0"0,7 1-7 16,-2 2-10-16,5-2-4 16,33 6-74-16,-10 3-1 0,0 0 0 15,17-10 0-15,12 7 1 16,10-2-1-1,26-4 3-15,13-7 5 0,27-7 2 16,75-10-2-16,-10-10 1 16,29-12-2-16,28-13 1 15,73-7 1-15,-22-13 0 0,67-4-2 16,-21-5-1-16,-35-3 2 16,40 0-1-16,3 0 0 15,-3 3 0-15,-51 0 1 16,34 5-1-16,-48 5 2 0,23 0-1 15,-14 5 1-15,-12 6 0 16,-23 5 0-16,-18 7 0 16,-24 10-2-16,-21 8 0 0,-26 12-2 15,-30 7-5-15,-26 13-6 16,-25 5-18-16,-43 12-56 16,-8 16-3-16,-28 4-5 0,-35 3-7 15</inkml:trace>
  <inkml:trace contextRef="#ctx0" brushRef="#br0" timeOffset="1.12998E6">2920 11396 1 0,'-12'1'42'15,"1"9"-21"-15,-1 11-9 16,3 2-8-16,1 14-5 15,4 12-3-15,-3 7 2 0,5 10-1 16,2 3 2-16,0 5 1 16,7-2 0-1,-4 2 1-15,3-5 2 0,1-6 0 0,1-11 2 16,-3-11 3-16,-2-11 2 16,-2-5-1-16,-1-25 2 15,-7 5 4-15,-3-16 2 16,-2-17-1-16,-4-6-2 15,-2-14-4-15,2-11-2 16,0-12 1-16,-1-8-2 16,7-7-2-16,5-8-3 0,5 0 1 15,1-6 3-15,5 8-1 16,11 7 2-16,2 6-1 0,9 11 0 16,2 13-3-16,4 9-1 15,-7 15-3-15,5 9-2 16,-2 12-1-16,-6 10-2 15,-4 12 1-15,-7 14 0 0,-11 11 1 16,-2 12 2-16,-6 3 1 16,-11 7-1-16,-3-4 4 15,-6 4-1-15,4-10 0 16,-5-1-1-16,2-4 0 0,5-7-1 16,0-3 0-1,4-4-1-15,4 2 1 0,2-4-2 16,5 6 1-16,5-5 0 15,5 2-1-15,8 0 1 0,9 0 1 16,7 1 0-16,4-1 1 16,10-2-4-16,-2-3-7 15,10-3-20-15,5-1-17 0,0-12-11 16,-1-3 0-16</inkml:trace>
  <inkml:trace contextRef="#ctx0" brushRef="#br0" timeOffset="1.13101E6">3410 11536 67 0,'-11'-12'69'0,"11"12"-5"16,-18-13-3-16,18 13-55 16,0 0-2-16,-3 8-5 15,3-8-5-15,14 15-1 0,3-3 3 16,0-4 3-16,4-5-2 15,2-3 2-15,-1-3 1 16,2-4 3-16,-6-1 1 16,-5-5 0-16,-2-2 3 0,-7 5-3 15,-4 10-1-15,-13-12 0 16,-2 12 1-16,-5 2-3 16,-3 6-2-16,-1 11 0 15,2 10-3-15,1 3 1 0,2 9 1 16,7 1-1-16,3 7 1 15,8-3 0-15,6 3-1 16,7-8 1-16,8-6 0 0,9-8 0 16,3-6-3-16,8-10 2 15,-1-11-2-15,7-6 0 16,-5-13 1-16,5-10-2 0,1-5 2 16,-4-9 1-1,-1-2 1-15,-9-4 2 16,1-2 2-16,-9 7 0 0,1 1 1 15,-13 7 0-15,-3 1 2 16,-6 6-2-16,-4 0-1 0,0 5 1 16,-6 5-2-16,-4-1 1 15,0 3 0-15,1 0 0 16,-3 2 0-16,4 1 3 16,-1 6-1-16,3-1 1 0,6 9-1 15,-10-12-1-15,10 12 0 16,0 0-2-16,0 0-3 0,0 0-2 15,0 0 0-15,0 0-1 16,0 0 1-16,0 0 0 16,0 0-1-16,0 0 4 15,0 0 1-15,0 0 3 16,0 0 1-16,0 0 0 16,0 0 3-16,0 0-1 0,0 0-1 15,0 0 2-15,-8 2-3 16,8-2-1-16,0 0 1 15,0 0-3-15,0 0-1 0,-10 3-1 16,10-3-1-16,0 0 0 16,-4 10 0-16,-2 0 1 15,-4 3-1-15,3 6 1 16,-7 3 0-16,4 9 0 0,-1 1 0 16,3 11-2-1,1 3 3-15,7 2-2 16,0 2 1-16,5-4 0 0,11 1-1 0,0-11 2 15,8-1 1-15,2-14 1 16,3-14 1-16,0-7 1 16,3-19 0-16,-5-13 1 0,0-18-1 15,-5-11 2-15,-3-10-2 16,-7-17-2-16,-3-5 0 16,-9-6 1-16,-1-5 1 15,-16 2 2-15,-4 7 3 0,-3 5 1 16,-5 9 0-16,3 16-1 15,0 11-2-15,4 18-2 16,6 18-2-16,7 18-4 16,3 17-1-16,6 23-3 15,3 20-3-15,11 19-2 0,3 17-2 16,6 16-13-16,4 3-21 16,0 7-28-16,9-2-3 15,4-9-2-15</inkml:trace>
  <inkml:trace contextRef="#ctx0" brushRef="#br0" timeOffset="1.13145E6">4628 10734 54 0,'-15'-8'66'0,"-3"8"-2"16,-6 6-1-16,-3 12-62 16,4 15 2-16,2 13-1 0,12 9-1 15,5 7 1-15,3 3 0 16,4 0 0-16,11-4-1 15,11-5-2-15,2-14-1 16,5-13 0-16,2-14 0 0,1-15 1 16,-1-11 0-16,0-16 1 15,-7-16 1-15,-6-9 2 16,-13-8 2-16,-7-7 2 16,-15 4 1-16,-13 5 0 0,-10 9-3 15,-12 8 1-15,-3 16-1 16,-3 12-2-16,4 13-6 15,4 11-16-15,9 15-22 16,11 15-25-16,12 4-7 0,13 2 2 16</inkml:trace>
  <inkml:trace contextRef="#ctx0" brushRef="#br0" timeOffset="1.13279E6">5193 10587 64 0,'-12'-16'72'0,"-5"9"-3"16,-2-4-3 0,-7 2-62-16,11 5 0 0,0 2-2 0,5 2-2 15,-4 1-1-15,14-1-1 16,-10 13-1-16,10-13 0 15,-7 17 2-15,3-7 1 16,0-1 0-16,0 0 1 0,4-9 1 16,-14 14 0-16,14-14 2 15,-16 11-1-15,16-11-1 16,-18 14 0-16,8-6-1 16,-3 6-1-16,1 3-1 0,-2 8 0 15,1 1 0-15,-3 10-1 16,2 1 0-16,1 10 1 15,1 0 1-15,5 0 0 0,4-1 1 16,3-4 0-16,1-3-1 16,9-10 1-16,4 0 0 15,5-15 0-15,3-7-1 0,6-7 1 16,2-11 0-16,6-10 0 16,5-8 0-16,3-7 0 15,2-5-1-15,-1-1 0 16,1-3 0-16,-4 6 0 0,-1-1-1 15,-7 8 1-15,-3 2-1 16,-3 5 0 0,-2 5-1-16,-2 2-1 0,-6 2 0 15,1 0-2-15,-7 0 1 0,-1 1 0 16,-4-3 1-16,-4-2 1 16,-1 1 4-16,-3 0 0 15,-7-1 2-15,-5 2-1 0,-2 4 0 16,-7 6 1-16,3 3-2 15,-5 5-1-15,0 11-1 16,-1 4-2-16,1 9 0 0,4 7-2 16,0 3 2-16,3 5 0 15,5-1 0-15,5 3 0 16,4-7 1-16,3 2 0 16,0-10 0-16,7-3 2 15,8-7-1-15,3-5 0 16,3-6 0-16,8-5 0 15,1-1 0-15,4-13 2 0,1-1-1 16,4-10 0-16,-4 0 1 16,1-9 0-16,-4 4 0 0,-4-9 3 15,-2 4-2-15,-4-1-1 16,0 3 1-16,-11 1 2 16,-5 7-3-16,-2 4 3 0,-4 4-3 15,-6 7-1-15,-6 8 0 16,-8 3-1-16,-6 13-1 15,2 7-1-15,1 7 0 0,-4 5-2 16,6 6 2-16,0 1 0 16,9-2 1-16,5-1 0 15,4-6 0-15,2-4 0 16,7-9 0-16,7-5 1 0,1-9-1 16,4-4 1-1,1-10 1-15,6-9 0 0,-1-5 0 16,3-8 1-16,3 2 1 15,-5-5-3-15,3 4 1 16,-6 2-1-16,1 7-1 0,-8 6-1 16,1 7 0-16,-6 7 0 15,-2 2 1-15,0 9-1 16,1 2 1-16,-1 3 0 0,2 0 1 16,0 0 0-16,0-1 0 15,2-2 1-15,1-4 0 16,-2-2 1-16,3-5 0 15,-1-1 1-15,1-6 0 0,2-8 1 16,1-2 0-16,1-6 0 16,1-6-1-16,3-4-1 15,-1-3 0-15,2-2 0 0,-1 2-2 16,0 2 0-16,-1 1-1 16,0 9-1-16,-4 3 0 15,2 11 1-15,-4 7-1 16,1 5 0-16,-2 9 1 15,0 6 0-15,-2 8 1 0,5 2 0 16,1 4 0-16,1-4 0 16,4-1 0-16,-4-5 1 15,6-2 0-15,-5-8 1 0,7-7-1 16,-5-4 1-16,1-8-1 16,0-6-1-16,2-5-5 15,-1-2-20-15,2 4-40 16,-5-8-4-16,-4-6-8 0,-6 0 8 15</inkml:trace>
  <inkml:trace contextRef="#ctx0" brushRef="#br0" timeOffset="1.13339E6">5574 9778 37 0,'-98'-23'80'16,"-6"-1"-3"-16,-2-1-4 15,-5 0-4-15,-4 6-67 16,-3 7-1-16,0 12 1 0,-7 6 0 16,-1 14-2-16,-9 14 0 15,-7 9 0-15,-10 16-1 0,-7 14-1 16,-11 13 3-16,-7 16-2 15,-8 11 0-15,-3 14 2 16,-2 6-1-16,-2 14 1 16,9 7 1-16,9 7-1 0,14 4 1 15,17 6 0-15,20-1 1 16,23 0-2-16,27-7 0 16,35-4 0-16,27-6-3 15,26-14 1-15,41-5-2 0,28-16 1 16,31-17-1-16,35-9 0 15,22-2-1-15,27-20 1 16,19-13 2-16,22-15-1 0,6-16 0 16,13-19 0-16,13-15 3 15,-2-35 1-15,10-24 2 16,-4-25 0-16,1-25 0 16,1-26 1-16,-5-19 0 15,-7-19 0-15,-8-18-1 0,-15-13-1 16,-19-17-1-16,-22-7 2 15,-23-6 1-15,-40 2 5 16,-31 5 1-16,-42 14-2 0,-45 21 0 16,-41 25 0-16,-55 34-2 15,-50 41-3-15,-57 38-6 16,-44 47-9-16,-58 36-11 0,-38 45-44 16,-35 44-15-1,-25 34-8-15,-12 29-3 0</inkml:trace>
  <inkml:trace contextRef="#ctx0" brushRef="#br0" timeOffset="1.13434E6">3446 12690 55 0,'0'0'76'16,"-19"4"-3"-16,19-4-6 15,-16-1-52-15,16 1-3 16,0-13-3-16,6 3-4 0,13-5-3 16,3-3-1-16,10-8 0 15,7-3 2-15,10-7 1 16,4 0-2-16,7-8 0 15,5 1-1-15,0-1 1 0,5-5-1 16,-6 7-1-16,-3 3 1 16,-9 7-1-16,-7 5 2 0,-13 8 0 15,-11 3-3 1,-21 16-1-16,2 6-1 0,-17 20-1 16,-19 14 0-16,-17 10-1 15,-10 12 1-15,-9 9-1 16,-12 10 3-16,-4 3 2 0,-2 2 0 15,5-10 2-15,7-8-1 16,15-12-1-16,14-10-1 16,11-13 1-16,14-9 2 0,22-24-1 15,0 0 2-15,32-17-1 16,13-19 0-16,19-10 3 16,4-11-2-16,19-8 0 15,8-6-1-15,5-1-1 0,-5 5-1 16,-4 7 1-16,-10 10-2 15,-11 14-5-15,-13 9-4 16,-11 15-3-16,-20 12-18 0,-11 6-30 16,-12 22-12-16,-9 11-4 15</inkml:trace>
  <inkml:trace contextRef="#ctx0" brushRef="#br0" timeOffset="1.13894E6">2924 10548 11 0,'10'6'30'16,"-1"-2"-3"-16,1-1 3 15,-1-3 0-15,3 0 1 0,2-8-4 16,2-7-2-16,2-6-5 15,2-9-3-15,0-8-1 16,1-12-2-16,0-10-3 0,0-11-1 16,2-9-3-16,-1-3 0 15,-3-9-2-15,2 0 1 16,-3 3-2-16,4 4-1 16,-2 7-2-16,4 8-1 0,-2 14-1 15,-1 8-2-15,3 14-8 16,-3 13-12-16,1 13-15 0,-3 12-19 15,-9 20-16-15,0 15-3 16</inkml:trace>
  <inkml:trace contextRef="#ctx0" brushRef="#br0" timeOffset="1.13928E6">2786 10150 51 0,'-13'1'60'15,"1"5"-4"-15,12-6-2 16,-39 22-59-16,41 1-3 0,15 13 0 16,4 12 2-16,9 1 4 15,5 5 4-15,7-8 2 16,4-2 4-16,7-19 2 15,-5-6 3-15,11-25-2 0,0-25 0 16,0-22-1-16,0-20 1 16,-4-20-1-16,3-14-2 15,-5-13-3-15,2-7 0 16,-7-1-2-16,-5 3 1 16,-2 11-2-16,-9 11-5 0,2 20-18 15,-5 17-32-15,-1 15-17 16,0 18-3-16,-6 16 1 15</inkml:trace>
  <inkml:trace contextRef="#ctx0" brushRef="#br0" timeOffset="1.14304E6">4825 11821 23 0,'0'0'38'0,"-14"-10"0"16,14 10-1-16,-10-6-8 15,10 6-8-15,0 0-9 16,0 0-3-16,0 0-5 16,0 0-4-16,-1 7-3 0,1 2 1 15,3 7 1-15,0 4 1 16,3 5 1-16,0 2 0 15,1 1-1-15,1 1 1 0,-1 1 0 16,1-6-1-16,-1 0 0 16,-1-6 3-16,0-1 0 15,-2-7 2-15,-3-2 0 16,-1-8 2-16,0 0 1 16,-5 1-1-16,-2-6 2 0,0-6-1 15,-4-11-3 1,3-2-1-16,-2-13-2 0,1-1 1 0,1-9-2 15,5-3-1-15,0-2 0 16,3-1 1-16,1 1 0 16,3 0 0-16,6 11 0 15,1 2-1-15,3 11 1 0,-1 4-2 16,-2 11 0-16,-2 2 0 16,2 11 0-16,-6 9 0 15,-5 9 0-15,0 13 1 16,0-1-2-16,-4 8 2 15,-3-2 0-15,1 4 0 0,-1-4 0 16,1 3-1-16,2-10 1 16,1-4 0-16,0-1 0 15,3-5-1-15,0 1 1 0,4-4-1 16,4-4 0-16,4-3-1 16,6-3 0-16,0-3-3 15,6-2-4-15,0-1-8 16,5-5-14-16,3 2-29 15,1-10-7-15,1-2 0 0</inkml:trace>
  <inkml:trace contextRef="#ctx0" brushRef="#br0" timeOffset="1.14484E6">5216 11647 42 0,'0'0'55'0,"0"0"-1"16,0 0-31-16,0 0-20 0,8 7-4 16,-8-7 0-16,14 2 1 15,-3-2 0-15,0 0 1 16,1 0 2-16,0-7 1 16,-3 1 3-16,-9 6 0 15,11-17 3-15,-11 6 0 16,0 11 2-16,-9-19-2 0,-2 16-1 15,-5-3-2-15,0 6-3 16,0 9-2-16,-1 3-3 0,4 12-1 16,4 0-1-16,5 8 0 15,4-4-2-15,3 7 2 16,8-7 0-16,5-5-1 16,3-3 1-16,6-6 0 0,3-6-2 15,4-8 0-15,2-2-2 16,0-12 0-16,2-7 0 15,-3-4 2-15,-1-6 0 0,-4-3 4 16,-5-4 1-16,-5-3 6 16,-9 4 2-16,-5 0 4 15,-4 7 2-15,-3 4 0 16,-7 5-2-16,-4 6-2 16,-1 10-3-16,2 5-1 0,-3 5-4 15,3 8-3-15,1 9-3 16,4 8 0-16,4 4 1 15,4 2-1-15,2-2 0 16,4 1 1-16,7-8 0 0,1-1 1 16,6-16 1-16,-2-10-1 15,4-7 2-15,-4-14 2 16,3-10 0-16,-4-8 1 0,0-9 0 16,-3-8 1-16,-5-8 0 15,-4 0 1-15,-5-4 1 16,1 1 0-16,-8 5 0 0,-1 8 2 15,-5 6-2-15,4 9 0 16,-3 14-2-16,4 8-2 16,8 17-1-16,-13 4-2 15,8 20 1-15,5 6-2 0,0 13 0 16,-1 6 1-16,6 7 1 16,1-2 0-16,6-1 1 15,0-7-1-15,2-5-1 16,0-10 0-16,1-6 1 0,-4-11-1 15,3-8 0-15,3-6 0 16,-3-3 0-16,3-10 1 16,-5-7 1-16,1-3-1 15,-4-8 2-15,3 2-1 0,-7-2 0 16,-3 2 0-16,-1 3 1 16,-1 7-2-16,0 5-1 15,0 14 1-15,0-9-2 0,0 9 0 16,1 10 0-16,5 2 0 15,2 4 0-15,1 0 1 16,1 0 0-16,3 0 1 0,-1-5 0 16,1-2 0-1,-2-3 1-15,0-5 0 0,0-1 1 16,-2-6 0-16,-2-6 1 0,0-4 0 16,-4-6-1-1,1-4 0-15,-3-5 0 16,-1 3-1-16,0-1-1 0,-1 3 0 15,0 5-3-15,-2 4 1 16,3 6-1-16,0 11 0 16,0 0 0-16,3 11 1 0,2 7-1 15,1 5 2-15,2 2 0 16,0 0 0-16,2 0 0 16,1-2-1-16,0-7 2 0,3-5-1 15,1-6 1-15,1-5-1 16,-1-12 1-16,2-4 0 15,1-6 1-15,-3-2 0 0,1-5-1 16,-3-1 0-16,1-1 2 16,-4 1-2-16,-2 3 1 15,-2 1 0-15,-1 6 0 16,0 3 1-16,-3 4 0 16,-1 4-1-16,-1 9 0 0,0 0-1 15,0 0-1-15,-10 2 0 16,3 11-1-16,-1 3 0 15,2 5-1-15,-1 1 0 0,4 5 2 16,1-1 0 0,2 0 1-16,3-2-2 0,8-2 2 15,1-5 0-15,4-4 0 16,0-3 0-16,6-7 2 0,-1-3-2 16,3-5 0-16,-3-8 0 15,4-3 1-15,1-7 0 16,-6-2 0-16,3-2 1 15,-7-5-1-15,0 0 1 0,-6 2-1 16,3-3 0-16,-8 6 0 16,-2-1-1-16,-1 9 0 15,0-1-1-15,2 9-1 0,-1 0 0 16,-3 11-1-16,13-3 1 16,-13 3 1-16,16 5-2 15,-5 2 2-15,-2-1 1 16,3 1 0-16,1-3 0 0,-1-1 1 15,3-3 0-15,1 0 1 16,0-7-2-16,0-3 2 16,2-2-1-16,1-5-1 15,0 2 2-15,3-4-2 0,-3 2 1 16,7-4-1-16,0 3 0 16,4-3 0-16,-1 3 0 15,9-4 0-15,-2 3-1 16,9-5-1-16,-1 3 0 0,1-4 1 15,-3 1-2-15,-6 0 0 16,-5-2-1-16,-10 3-2 16,-11 0 1-16,-12 4 0 15,-14 2 2-15,-12 3 4 16,-10 5 1-16,-5 7 0 0,-3 5 2 16,-2 15 2-16,4 10-1 15,3 16 0-15,10 9-1 16,8 18-4-16,9 12 0 0,5 15 0 15,6 7-4-15,3 6-10 16,2-4-13-16,3-3-17 16,4 2-21-16,-6-18-5 15,-1-10 2-15</inkml:trace>
  <inkml:trace contextRef="#ctx0" brushRef="#br0" timeOffset="1.14504E6">6548 10669 54 0,'5'-36'76'16,"-1"6"-4"-16,-1 8-6 16,-3-19-31-16,0 41-43 0,0 0-19 15,-3 29-39-15,-3 10-6 16,-9 11-4-16</inkml:trace>
  <inkml:trace contextRef="#ctx0" brushRef="#br0" timeOffset="1.14538E6">5350 12348 41 0,'-59'48'67'15,"8"-9"1"-15,8-14-2 16,13-8-55-16,8-7 3 0,12-7-1 16,10-3 0-16,18-23-1 15,16-9-1-15,14-10 1 16,14-17-1-16,16-13 1 0,18-16-3 16,15-8-3-16,10-10 2 15,9-5-3-15,8-4 0 16,3 5-2-16,-2 4-1 15,-4 9 0-15,-8 13-1 16,-16 11 0-16,-12 14-3 0,-16 14-2 16,-16 15-6-16,-23 11-6 15,-12 18-6-15,-24 8-7 16,-13 22-10-16,-21 12-12 16,-23 17-11-16,-15 7-1 0,-17 14 11 15,-15 11 9-15</inkml:trace>
  <inkml:trace contextRef="#ctx0" brushRef="#br0" timeOffset="1.14555E6">6024 11982 23 0,'-125'98'50'16,"8"-12"4"-16,10-6-1 16,15-17-3-16,18-11-12 15,15-16-7-15,22-8-7 0,23-26-8 16,19-17-7-16,33-26-3 16,20-20-3-16,27-19-3 15,23-17-4-15,24-11-16 0,21-6-48 16,4-5-8-1,2 2-2-15,-7 2-4 0</inkml:trace>
  <inkml:trace contextRef="#ctx0" brushRef="#br0" timeOffset="1.15259E6">4628 10090 0 0,'0'0'59'0,"-12"4"2"16,8 10-30-16,4-14-14 16,0 0-3-16,0 0-5 15,-10-1-1-15,10 1-2 0,0 0-3 16,0 0 0-16,0 0-1 15,9 0 2-15,-9 0 1 16,10 0 3-16,-10 0-2 16,17-4 1-16,-8 2-1 15,1-3 1-15,2-1 0 0,-2-2-1 16,4 0-1-16,1-3 1 16,1-1-1-16,1-3-2 15,1 0 1-15,2-5-1 16,1-2 1-16,4-2-2 0,0-3 0 15,8-5 0-15,-2-3 0 16,7 0 0-16,-2-8-1 16,8 3 0-16,2-4 0 15,0 0 1-15,1-1-1 0,-1 0 0 16,3 0 0-16,-6 0 1 16,2 4 1-16,-5-1-1 15,-5 5-1-15,-1 1 1 16,-5 5-1-16,-3 4-1 0,-6 6 0 15,0 6-2 1,-6 1-6-16,0 8-9 0,-14 6-17 16,15-6-30-16,-6 6-11 15,-9 0-2-15</inkml:trace>
  <inkml:trace contextRef="#ctx0" brushRef="#br0" timeOffset="1.15754E6">5845 9261 13 0,'0'0'15'0,"0"0"-5"0,0 0-4 16,0 0-2-16,0 0-5 16,0 0-1-16,-1 7 0 15,1-7 1-15,8 18 1 0,-5-3 1 16,1 1 0-16,0 4-1 15,1 0 1-15,-1 4 1 16,-1 0-1-16,1 1-1 16,0-2 0-16,1-1-1 0,0-4 1 15,1-1-2-15,0-5 2 16,0-2 0-16,-6-10 2 16,10 13 1-16,-10-13 6 15,0 0 5-15,11 2 2 0,-11-2 3 16,5-5 0-16,-3-4 0 15,-1-2-3-15,0-4 1 16,1 0-6-16,0-9-4 16,-1 3-2-16,1-5-1 0,-1 1-1 15,0 0 0-15,1 3 0 16,0 1-1-16,1 0 0 16,0 6-1-16,-1 3-1 15,-2 12-3-15,3-16-1 0,-3 16-2 16,0 0-1-16,11 1 2 15,-5 12-1-15,1 3 0 16,3 3 3-16,1 7-1 0,2 1 3 16,2 2 1-1,1-2 0-15,1 1-1 0,0-7 0 16,0-2 0-16,-1-4-2 16,0-5 2-16,-2-4 2 15,-1-3 3-15,-4-3-1 0,1-4 3 16,-3-6 1-16,0-8 0 15,-1-2 1-15,0-8 0 16,-1-1-3-16,0-4 0 0,-2 0-1 16,-2 0 0-16,2 2-1 15,-2 2 0-15,-1 5 1 16,0 5-3-16,0 2-1 0,0 7-5 16,0 10 0-16,-4-10-1 15,4 10 0-15,0 0 0 16,-1 13-1-16,1 0 0 15,0 4 4-15,0 3 2 16,0 2 1-16,4 3 0 0,-1-1-1 16,1 3-1-16,2-4 0 15,-1 0 0-15,1-3-2 16,2-2 1-16,-3-5-1 16,3-2 2-16,-8-11 2 0,12 10 1 15,-12-10 3-15,12-11 0 16,-4-4 3-16,-1-7 1 15,-1-4-1-15,3-6 1 16,0-2-2-16,1-2-2 0,-1 1-1 16,3 1 0-16,3 4-2 15,-7 3 0-15,6 7-3 16,-8 4-4-16,6 5-1 0,-12 11-2 16,14-1 0-16,-10 7-3 15,-1 11-7-15,-1 5-9 16,1 11-17-16,-1 3-9 15</inkml:trace>
  <inkml:trace contextRef="#ctx0" brushRef="#br0" timeOffset="1.16227E6">4099 9942 13 0,'-6'-21'7'0,"3"-6"1"15,3 5-2-15,1-1-2 16,5 4 0-16,1 2-5 16,1 3-10-16,5 8-19 0</inkml:trace>
  <inkml:trace contextRef="#ctx0" brushRef="#br0" timeOffset="1.16652E6">6075 12423 24 0,'-22'0'39'0,"1"3"-4"0,7-1-7 16,4-2-6-16,10 0-2 16,0 0-6-16,0 0-2 15,14 0-6-15,3-5 0 16,13-1 1-16,2-4 2 16,14-4 0-16,-1-5-1 0,17-8-2 15,6-12 0-15,6-7-2 16,4-11 1-1,4-14 0-15,3-14-1 0,5-13 1 16,4-18 1-16,-1-16-2 0,-2-11-1 16,3-17 0-16,-3-12-1 15,-3-9 1-15,0-11 2 16,-9-6-1-16,-2-4 2 0,-7-2 1 16,-6-1 3-16,-6-4 0 15,-4 6 0-15,-5-2-1 16,-5 4 0-16,-2 8-2 15,-4-2-2-15,-2 4-2 16,-4 1-2-16,-2 9-1 0,-4 5 0 16,0 7 0-16,-8 7 2 15,-3 8-2-15,-6 9 1 16,-1 15 0-16,-6 10 1 16,-1 8 0-16,-8 13-1 0,-1 10 0 15,-2 11-1-15,-3 10 1 16,2 7-1-16,-3 9 0 15,3 3 0-15,1 8 0 0,1 1 0 16,0 3 0-16,4-1 0 16,-5 0 0-16,1 1-1 15,-1 2 0-15,2 2-1 16,-2 3-6-16,3 1-9 0,2 4-17 16,5 10-30-16,1-2-15 15,7 3-6-15,4 1 2 16</inkml:trace>
  <inkml:trace contextRef="#ctx0" brushRef="#br0" timeOffset="1.16693E6">7851 5745 11 0,'-29'-17'64'0,"1"-1"4"16,1-7-4-16,3 3-45 15,4-3-6-15,9 4 2 16,2 2-2-16,5 3-6 0,2 5-5 16,2 3 0-16,0 8-4 15,15-5 0-15,3 8 1 16,2 11-4-16,7 11 0 0,6 5 2 15,3 13 2-15,2 15 1 16,-1 13 1-16,-4 12 2 16,-7 11-1-16,-9 6 0 15,-13 7 1-15,-7 7 0 0,-18-3 0 16,-13 1 2-16,-14 0-2 16,-7-8-1-16,-13 0 1 15,-1-2 0-15,-1-11-3 16,4-3 0-16,7-12-14 0,10-8-15 15,11-21-33-15,20-2-7 16,14-21-5-16</inkml:trace>
  <inkml:trace contextRef="#ctx0" brushRef="#br0" timeOffset="1.16716E6">7921 5999 57 0,'27'-33'83'0,"-5"3"-4"16,4 1-5-16,0-3-2 15,39 5-72-15,-55 8 0 16,54 7 0-16,19 10-2 0,13 4 1 16,19 13-7-1,12 7-9-15,12 2-20 0,15 7-33 16,3-8-8-1,8-5-4-15</inkml:trace>
  <inkml:trace contextRef="#ctx0" brushRef="#br0" timeOffset="1.16852E6">10734 3796 20 0,'-7'-17'50'0,"3"0"-36"15,1 6 8-15,3 11-3 16,14-8-5-16,7 7-7 16,14 0-6-16,10 1 2 15,11-2-1-15,9-2 1 0,12 1 1 16,6 0-3-16,8-1 1 16,10 2 0-16,2-1-1 15,5-1 0-15,2-3 1 16,5-2-1-16,2-3-1 15,-7-2 2-15,2-3-1 0,-11-1 0 16,-11 0 0-16,-10-2 0 16,-5 1 0-16,-10 1 0 15,-18 0 1-15,0 3-5 16,-15 0 0-16,-3-2-3 0,0 0-3 16,-10-1-10-16,-1 0-10 15,-14-1-6-15,-1-5 3 16,-4 5 1-16</inkml:trace>
  <inkml:trace contextRef="#ctx0" brushRef="#br0" timeOffset="1.16878E6">12521 3239 26 0,'-42'-15'37'0,"2"3"1"15,3 1-3-15,7 4-9 16,4 5-5-16,10 2-7 16,16 0-6-16,-1 14-6 15,18 3-4-15,13 1-1 0,18 7-1 16,6 4 3-1,19 1 0-15,5 7 0 0,7-1 0 16,-5 9 1-16,-4-3-2 16,-8 12 1-16,-18-1 1 0,-11 3 0 15,-26 8-1 1,-13-4 2-16,-21 8-1 0,-12 3 0 16,-14-3-3-16,-5-5-6 15,-2-5-10-15,-1-1-17 16,2-14-21-16,17-2-1 0</inkml:trace>
  <inkml:trace contextRef="#ctx0" brushRef="#br0" timeOffset="1.16898E6">13634 3301 50 0,'26'5'61'0,"-15"16"-5"16,-7 6 0-16,-4 18-60 0,-1 22-2 16,-3 12 4-1,-4 10-1-15,-2 6-7 0,1 5-20 16,-2-15-27-16,9-7-3 16</inkml:trace>
  <inkml:trace contextRef="#ctx0" brushRef="#br0" timeOffset="1.16918E6">13681 2988 14 0,'0'-65'73'0,"-2"4"0"16,-6 7-2-16,3 4-5 0,-8 9-63 15,10 6-9-15,2 17-16 16,1 18-27-16,0 0-21 15,0 22-2-15,-1 8 0 16</inkml:trace>
  <inkml:trace contextRef="#ctx0" brushRef="#br0" timeOffset="1.16956E6">13850 3139 22 0,'13'2'57'15,"-13"-2"2"-15,9 2-3 16,-10 18-45-16,1-5-7 0,-1 13-6 16,0 15-1-16,0 13-1 15,0 8 3-15,0 2 1 16,3 2 0-16,3-4 0 0,6-10 3 16,-1-6 0-16,6-17 1 15,7-15 3-15,-3-12-1 16,2-7 1-16,-6-18 0 15,5-7 0-15,-9-10-1 16,7-10 0-16,-10-4-1 16,2-5 1-16,-4 3 1 0,-1 6-1 15,1 11-3-15,-1 3 0 16,3 18-1-16,-9 16-1 16,14 1-1-16,-2 28-2 0,-4 11-2 15,2 8-2-15,-3 10-5 16,5 6-8-16,-1-3-12 15,0 3-12-15,1-13-6 0,2-8-7 16,-1-11 1-16</inkml:trace>
  <inkml:trace contextRef="#ctx0" brushRef="#br0" timeOffset="1.17184E6">14323 3516 48 0,'5'-62'58'15,"2"4"-4"-15,1 8-5 16,0 6-12-16,6 11-11 0,3 7-10 15,4 15-10-15,-1 11-3 16,8 10-3-16,-6 9-5 16,6 13 3-16,-7 6-1 15,1 5 1-15,1 2 0 16,-4-3 0-16,0-2 2 0,-3-9 0 16,2-2 2-16,-4-17 1 15,5-7 0-15,-3-5 0 16,0-7 2-16,2-8-1 0,2-6 0 15,0-4-1-15,2-8 0 16,0 4-2-16,3-1 0 16,-1 5-2-16,-1 2 0 15,3 10-1-15,-3 4 0 0,-3 9-2 16,2 14 0-16,2 6 0 16,-2 9 1-16,1 1 1 15,1 6 0-15,7 0 1 16,1 0 0-16,6-5 1 0,5-4 1 15,3-9 1-15,5-4-1 16,-1-9 1-16,5-5-2 16,-2-4 1-16,1-11 1 15,-4-7 0-15,-3-6 0 16,-3-6 1-16,-5-6-1 0,-3 0 1 16,-6 0 0-16,-2 4-1 15,-2 2-2-15,-8 11 0 16,2 5-1-16,-8 10-2 0,4 8 1 15,-6 11-3-15,1 12 1 16,-1 7 0-16,-1 7 1 16,4 3 2-16,3 6 0 0,4-5 0 15,3 0 1-15,7-12 1 16,5-6 1-16,3-12 0 16,2-8 0-16,0-6 3 0,-5-12-2 15,-4-8 1-15,-8-5 0 16,-10-6 0-16,-12-7 1 15,-10-2-1-15,-14-1-1 16,-13 5-1-16,-2-1-1 0,-6 4 0 16,-2 3-1-16,4 5 0 15,5 10 0-15,6 2-1 16,7 4-1-16,7 3-1 16,17 9-3-16,-5-9 1 0,10 7-1 15,13 2 0-15,6 2-1 16,8 5 1-16,5 4 1 15,8 5 2-15,0 5 1 16,4 7 0-16,-4 4 0 0,5 4 1 16,-6 6 0-16,9-5 1 15,-2 1 0-15,0-9 0 16,1-4 1-16,-4-12 1 16,5-2 3-16,-9-12 0 0,3-11 0 15,-14-7 2-15,-5-11 0 16,-4-4 0-16,-6-8-1 0,-5-1 1 15,-6 0-3 1,-4 0 0-16,-2 4-3 0,0 6-4 16,-1 9-3-16,1 9-1 15,-1 15-1-15,9 1-4 16,2 17-3-16,6 7-6 0,5 4-1 16,12 6-1-1,2-6 1-15,14 1-1 0,7-10 0 16,2-6 7-16,3-8 4 15,-4-7 10-15,0-8 9 16,-12-8 8-16,-3-1 7 0,-14-3 3 16,-11 3-1-16,-10-1-2 15,-6 3-2-15,-4 6-7 16,-7 5-6-16,-4 5-5 0,-4 10-4 16,-2 11-2-1,2 2-1-15,4 9-1 0,4 2 1 16,3 2 1-16,4-3 0 15,2-6 2-15,5-4 1 16,4-9 2-16,4-5-1 16,-2-10 3-16,4-14 3 0,1-3-3 15,-1-8 2-15,1 1 0 16,1-4-2-16,-3 5-3 0,-4 2-1 16,2 8-1-1,-12 14-2-15,13-1 1 0,-8 6 0 16,3 17 0-16,1 7-2 15,7-1 4-15,6 3 2 0,14-10 0 16,13-6-1-16,6-15 1 16,9-6 1-16,4-22 0 15,1-13-1-15,-3-10 2 0,-3-7-2 16,-13-9 1-16,-14 0 1 16,-8-4-1-16,-11 3 2 15,-10 3 1-15,-6 4 2 16,-1 11-4-16,-1 5-3 0,-5 21-2 15,-4 9-2-15,-4 24-1 16,-4 24-2-16,-2 24-1 16,-3 17-1-16,0 13 3 15,3 8 2-15,6 7 1 16,6 6 2-16,8-12 1 0,11-8 0 16,13-16 0-16,5-11 1 15,8-15-1-15,0-4 3 16,6-21 0-16,-5-11-1 0,5-12 2 15,1-16 0-15,-3-13 0 16,1-9 0-16,-3-10 3 16,-3-10-1-16,-6 3 1 15,2 2 0-15,-12 5 1 0,-3 5 0 16,-5 12-4-16,-2 6-1 16,-3 14-3-16,-7 13 0 15,0 0-2-15,8 8 0 0,-6 14-2 16,0 1 0-16,2 6 1 15,2 3 2-15,2-5 0 16,0 0 0-16,4-5 1 16,0-4 0-16,6-10 0 0,-1-4 1 15,4-6 3 1,0-14-1-16,3 0 0 0,-2-7 0 16,3-2 0-16,-1-4-1 15,0 2 0-15,-2-1-1 16,0 7-2-16,-6 6-2 0,2 4 0 15,3 6 0-15,-6 6-1 16,2 12 1-16,-5 11-2 16,2 11 1-16,-2 5 1 0,4 4 2 15,-1 1 0-15,3-1 1 16,5-2 1-16,5-5-1 16,4-14 2-16,4-8-1 15,4-10 1-15,2-6 1 0,9-13-2 16,-5-8 1-16,7-10 1 15,-5-11 0-15,7-1-2 16,2-7 1-16,-4-3-1 16,1 1 0-16,-3 1 0 0,-2 3 0 15,-8 6 0-15,-1 10-2 16,-11 2-1-16,-6 11-1 16,-8 7 0-16,-6 12 0 15,-9 1-1-15,0 18 1 0,-6 7-1 16,-7 1 1-16,2 4 3 15,3 0-1-15,0-1 1 16,3-3 0-16,5-1 1 0,7-7-1 16,11-2 1-16,6-4-1 15,9 2-1-15,4-1 2 16,11-2-1-16,3-3 1 0,2-1-2 16,-3-3 4-16,-8 0-1 15,-4-4 1-15,-10-1-2 16,-9-9-2-16,-17-6-1 15,-5-3-1-15,-15-6 1 16,-8-2 0-16,-1-5 0 16,-3 3 0-16,5 3-1 0,-3 6 2 15,5 3 0-15,2 10 0 16,9 6-3-16,5 14 1 16,6 10-4-16,1 0 2 15,10 9 2-15,10 0 3 0,17 6 0 16,14 2-2-16,12-5 4 15,12-3-2-15,5-7-3 16,4-3-10-16,2-14-34 0,1 5-17 16,-17-13-3-16,-9-10 10 15</inkml:trace>
  <inkml:trace contextRef="#ctx0" brushRef="#br0" timeOffset="1.17207E6">17899 3130 9 0,'-80'-2'65'0,"26"-14"0"15,21-8-4-15,33-31-44 16,32 16-3-16,35 1-14 15,23-2-7-15,29 1-17 16,26 5-35-16,14-1-2 0,9 4-1 16</inkml:trace>
  <inkml:trace contextRef="#ctx0" brushRef="#br0" timeOffset="1.17229E6">17428 2817 29 0,'-22'7'52'0,"22"-7"-1"15,25 0-16-15,32-14-91 16,30 12-1-16,25 2 3 15</inkml:trace>
  <inkml:trace contextRef="#ctx0" brushRef="#br0" timeOffset="1.17294E6">10150 4725 22 0,'-19'0'51'0,"3"-5"1"0,16 5-46 15,0 0-1 1,14 0-4-16,12 2-4 0,1 7 1 16,12 7 2-16,7-2 1 15,7 5 2-15,5 1-1 16,10 4 1-16,6 2 2 0,1 2 0 15,17-1-1-15,4 3 2 16,15-1 0-16,1 0 1 16,16-2-1-16,8-3 0 15,2 0-1-15,9-6 0 0,-2-2 1 16,5-8-2-16,-8-5-1 16,1-3 1-16,-13-3-2 15,-10-5 0-15,-8-6 0 0,-6 0-1 16,-15-2-2-16,-15 0-9 15,-12 1-9-15,-10 6-18 16,-16-5-24-16,-5 1-1 16</inkml:trace>
  <inkml:trace contextRef="#ctx0" brushRef="#br0" timeOffset="1.17323E6">12547 4575 47 0,'-29'-8'57'0,"6"-4"-2"16,9 5-49-16,14 7 3 0,3 6-6 15,17 7-4-15,15 9-3 16,14 8-1-16,7 7 5 16,3 6 1-16,6 3-1 15,-3 8 1-15,-10 0 1 0,-7 7-2 16,-16-1 2-16,-19 0 1 15,-16 4 0-15,-20 2 4 16,-21 5 1-16,-18 3-2 0,-18 5-2 16,-15 3-18-16,-18 1-30 15,-3 7-14-15,-6-10 2 16</inkml:trace>
  <inkml:trace contextRef="#ctx0" brushRef="#br0" timeOffset="1.17401E6">14639 4737 19 0,'-30'-19'44'0,"-7"-1"-38"16,-3 14 3-16,-3 6-5 15,-6 3-1-15,-1 14-2 16,-5 8 0-16,5 13-1 0,-5 3 0 16,3 13-1-16,-1 0 0 15,1-2 1 1,11 4-1-16,1-7 1 0,10-2-2 16,5-11 2-16,10-5 0 0,-1-10 4 15,14-6-1-15,2-15 2 16,13 3-1-16,10-3 2 15,-1-9-2-15,12 1 1 16,0-1-1-16,5 5-4 16,-5 4 0-16,5 3-3 0,-12 15 4 15,-1 15 1-15,-10 9-1 16,-3 13 2-16,-3 8 0 16,-4 5-8-16,4-5-23 0,2 6-16 15,-2-14-3-15</inkml:trace>
  <inkml:trace contextRef="#ctx0" brushRef="#br0" timeOffset="1.17457E6">14981 5170 1 0,'31'-3'6'0,"-4"-9"1"16,6-7 1-16,-6-6 1 15,3-7 4-15,-8-3 3 0,7-5 3 16,-3 2 1-16,-7 2 1 16,7 3-2-16,-6 7-3 15,2 5-3-15,-3 7-2 0,6 10-7 16,-8 4-1-16,-1 14-5 16,0 4 0-16,-3 10 0 15,-5 4 2-15,2 5-1 16,-4 4 2-16,2-7-1 0,2 1 1 15,5-7 0 1,3-7 0-16,7-11 0 0,12-8-1 16,5-6-1-16,5-14-1 15,1-2 2-15,2-8 0 16,-4 0 0-16,-8-6 3 16,-9 1 2-16,-18-2 1 0,-10 5 1 15,-17 1-1-15,-12 3-1 16,-19 5-3-16,-10 8-2 0,-8 9-3 15,-5 2-4-15,-3 13-9 16,2 8-16-16,1 4-28 16,11 6-2-16</inkml:trace>
  <inkml:trace contextRef="#ctx0" brushRef="#br0" timeOffset="1.17505E6">16363 4781 5 0,'12'0'50'0,"-12"0"1"16,-10 19-36-16,-5-1-8 15,-8 5-2-15,-2 6 0 16,-11 3 0-16,3 3 0 0,-8 2-1 15,0-1-1-15,4 1 0 16,4-6-2-16,3 1 1 16,5-10-1-16,8 3-1 15,5-9 0-15,10-5 0 0,9-8-1 16,12-3-1-16,12-9 0 16,12-10-1-16,6-5 2 15,11-9 0 1,1-3 1-16,5-7 0 0,-5 2 5 0,-9-6 3 15,-10 3 6-15,-13 1 1 16,-11 4-3-16,-17 0 2 16,-10 3-1-16,-20 8-2 15,-11 2-3-15,-9 10-5 16,-8 5-3-16,-9 11-2 0,0 9 0 16,-4 13-3-16,2 15 1 0,-2 8-6 15,2 12-3 1,6 5-7-16,5 6-8 0,14-3-17 15,11-2-11-15,12-4-5 16</inkml:trace>
  <inkml:trace contextRef="#ctx0" brushRef="#br0" timeOffset="1.17539E6">16812 4117 56 0,'0'-13'61'16,"0"0"-5"-16,-2 4-52 16,2 9 3-16,0 0-3 15,-12 6-5-15,7 11-3 0,0 7-2 16,0 6 3-16,-3 9 0 15,0 5 0-15,0 9 1 0,0 2 1 16,-2 9-2-16,1 1 3 16,-3 8 0-1,2 6 0-15,-1 0 2 0,1 2-1 16,2 0 0-16,2 0-5 16,1-5-21-16,3 6-32 0,5-14 5 15</inkml:trace>
  <inkml:trace contextRef="#ctx0" brushRef="#br0" timeOffset="1.17651E6">18345 4452 16 0,'2'8'48'0,"-2"6"1"16,-1 12-45-16,-3 19-7 15,0 14 1-15,0 12 2 16,-1 12 0-16,-2 8 0 15,2 2 1-15,0-1-1 16,3-3 4-16,-2-14-1 0,4-12 1 16,0-15 9-16,2-12 5 15,3-18 2-15,-2-8 1 0,-3-10-2 16,3-25-4-16,-3-8 0 16,0-14-1-16,-5-9-6 15,2-13-7-15,-2-12-1 16,5-7-3-16,0-4 3 0,7 4 1 15,4 2 1-15,4 8-1 16,8 10 0-16,6 15-1 16,-3 13-1-16,4 17 1 15,-6 17-2-15,1 8 0 16,-10 20-3-16,-4 6 1 0,-11 16 1 16,-6 8-1-16,-10 6 2 15,-12 1 0-15,4-3 0 16,-3-6 0-16,4-8 3 0,2-4 0 15,8-19 0-15,2-12 0 16,11-7 1-16,5-24-2 16,9-6 0-16,7-7-1 0,3-9-3 15,9-3 1 1,1 0-1-16,7 2 0 0,-3 6-1 16,3 6 2-16,-6 11 1 15,-3 7 0-15,-2 16-1 16,-7 2 1-16,-3 17-1 15,-6 4 0-15,-3 11 1 0,-2 7 1 16,-2 0 0-16,-2 0 0 16,0-4 1-16,-2-1 1 15,3-10 1-15,0-2 1 0,1-14 2 16,2-9 0-16,5-2 0 16,-2-10 1-16,6-7-3 15,0-12 0-15,6-1 0 0,-1-4-2 16,5 0-1-16,0 1 0 15,-6 5-1-15,1 1-2 16,-6 9 1-16,-1 10-1 0,-4 5-1 16,-2 5 0-16,-6 10 0 15,-2 7-2-15,-2 11 2 16,0 10-6-16,-3 0-10 16,3 9-27-16,-3-4-12 15,3-1-3-15</inkml:trace>
  <inkml:trace contextRef="#ctx0" brushRef="#br0" timeOffset="1.17671E6">19117 4130 53 0,'-6'-18'68'0,"1"-1"-8"16,2 3-6-16,13 3-69 0,-10 13-22 16,15 7-23-16,-4 9-8 15</inkml:trace>
  <inkml:trace contextRef="#ctx0" brushRef="#br0" timeOffset="1.17711E6">19656 4162 17 0,'0'0'56'15,"-19"2"-1"-15,-2 4-2 16,-9 9-57-16,4 11-1 0,-3 9-2 16,-2 10 2-1,4 3-1-15,4 4 4 0,7-4 1 16,9 5 0-16,7-8 2 15,5 2 1-15,12-6 2 16,10-6-1-16,6-3 2 0,14-10-1 16,4-1 0-16,3-15 0 15,7-5-1-15,-3-12-1 16,3-15-1-16,-8-11 3 16,-3-7 0-16,-16-6 8 0,-12 2 0 15,-6 2-1-15,-12 6-2 16,-4 9-1-16,-11 14-3 15,-8 11-1-15,-4 11-3 0,3 20-8 16,1 7 1-16,8 13 0 16,11 5-1-16,13 4-11 15,20 6-32-15,22-4-14 16,17-2 1-16</inkml:trace>
  <inkml:trace contextRef="#ctx0" brushRef="#br0" timeOffset="1.17756E6">15072 5856 41 0,'-36'0'65'0,"25"-9"-2"0,31-12 1 15,37-1-49-15,33-8-3 16,29 0-5-16,43-9-2 16,32 0 3-16,38-4-3 15,25 0-1-15,24 1-1 0,10 3-1 16,15 0-2-16,6 3 3 16,0 1-6-16,-7-2 1 15,-7 5-1-15,-13-4-1 16,-17 2-7-16,-12-1-10 15,-24-7-46-15,-9 6-5 0,-25-5 0 16</inkml:trace>
  <inkml:trace contextRef="#ctx0" brushRef="#br0" timeOffset="1.17835E6">21858 3357 37 0,'27'4'23'0,"5"-1"5"16,19-1 2-16,8-2-7 0,13-3-2 15,4-4-2 1,11-7-5-16,4 0-3 0,4-7-5 15,4-1 1-15,2-13-2 16,8-1 1-16,6-11-1 16,4-4-1-16,7-14 3 15,11-5-1-15,9-8-1 0,12-6 1 16,6-7-2-16,10-2 0 16,15-7-3-16,12-4 3 15,3 3-2-15,0 2 2 0,11 0 0 16,3 4 2-16,2 7-1 15,-1 6 0-15,-1 9 2 16,-111 41-4-16,17-4-1 0,0 1-1 16,18 1 0-16,6-1-1 15,15 1-1-15,-2 2 1 16,10-2-2-16,4 1 3 16,11 4-1-16,-6 2 0 15,13-4 1-15,-5 3-1 0,10-1 1 16,-11 4 0-16,9-4-1 15,-8 2 1-15,-10 3-1 16,-13 5-2-16,-13-1-5 16,-13 4-10-16,-19-4-46 0,-14 7-8 15,-18 0-3-15,-17 0-1 16</inkml:trace>
  <inkml:trace contextRef="#ctx0" brushRef="#br0" timeOffset="1.17916E6">22941 2193 10 0,'6'19'19'16,"27"0"-3"-16,29-2 5 15,16 2-1-15,37-6 0 16,20-6-1-16,21 0-3 0,25 0 2 16,27-2-2-16,19 4 0 15,22 1-2-15,25 2 0 16,14 4-2-16,18 4-1 16,20 8 2-16,8 2-2 15,47 3 2-15,-13 1-4 0,9 3 1 16,4-1-2-1,12 3-1-15,10-5 0 0,36 2-3 16,-31-6-1-16,-42 5-5 16,6-3 2-16,-7-3-2 15,-15 2-1-15,-33-5 2 0,-21 4-1 16,-68-6 1-16,3 4-1 16,-21-6 1-16,-21-2-10 0,-34-2-24 15,-21 0-33-15,-36-7-4 16,-39-9-4-16</inkml:trace>
  <inkml:trace contextRef="#ctx0" brushRef="#br0" timeOffset="1.17968E6">25674 1726 10 0,'53'10'26'15,"14"0"0"1,17-3-3-16,17-1-1 0,23-1-4 15,20 0 1-15,20-3-2 16,14-1-1-16,21-1-2 0,6 3 0 16,22-3-3-16,5 2 0 15,11 1-2-15,1-3-1 16,7 2-1-16,8-1-2 0,-13-1-2 16,-1-3-1-16,-14-2 1 15,-3-1-4-15,-18-1-5 16,-19 2-4-16,-20 1-12 15,-15 4-24-15,-34 2-20 0,-21 3-3 16</inkml:trace>
  <inkml:trace contextRef="#ctx0" brushRef="#br0" timeOffset="1.18001E6">26682 2499 19 0,'-51'5'66'16,"10"-4"0"-16,24-8-5 15,14-7-47-15,24 4 1 0,29-1-5 16,27-1-9-16,19 0-2 15,40 0-1-15,26-3 2 16,33 3 0-16,23-1 0 0,22 2 2 16,7 0-2-16,14 1 1 15,10-2-4 1,-1-1 1-16,3-3 0 0,-9-2-3 16,-10-4-10-16,-5-6-22 0,-5 5-26 15,-16-2-5-15</inkml:trace>
  <inkml:trace contextRef="#ctx0" brushRef="#br0" timeOffset="1.18049E6">29957 1470 36 0,'42'-19'38'0,"8"-1"-4"15,8-1-6-15,10-1-7 16,4 1-5-16,13-4-5 0,6 1-5 15,8 0-2-15,0 0-2 16,10 1 0-16,0 3-2 16,0 0 0-16,-3 2-4 0,-6 3-10 15,-5 3-7 1,-11 2-13-16,-9 7-23 0,-14-2 0 16</inkml:trace>
  <inkml:trace contextRef="#ctx0" brushRef="#br0" timeOffset="1.18085E6">29882 1031 7 0,'-22'-4'57'0,"22"4"2"0,0 0-5 16,-5-10-48-16,2 1 1 16,-1-3-2-16,28-18-3 15,60 6-1-15,-25 13 0 16,10 7 0-16,15 3 2 15,10 1-1-15,9 10-3 16,4 6-3-16,6 1-6 16,-2 4-5-16,-1 13-7 0,-4-1-19 15,-13 11-18-15</inkml:trace>
  <inkml:trace contextRef="#ctx0" brushRef="#br0" timeOffset="1.21759E6">22877 11988 5 0,'0'-10'20'0,"0"10"-2"0,0 0-2 16,0 0-1-16,0 0 0 16,13-7 3-16,2 5-1 15,3-3 0-15,5 0 0 16,6-1-1-16,6 0-2 0,3 0-3 15,2 1-3-15,7-1-2 16,-2 1-3-16,10 0 1 16,7 0-2-16,2 1-1 15,7-3 0-15,5 0 1 16,6-1 1-16,1 1 0 0,3-2 0 16,5 0 3-16,2-1 0 15,3 0 2-15,-4 0 1 16,0 1-2-16,-3-2 2 15,-2 0-2-15,4 0 0 0,-10-2-1 16,-5 1-2-16,-6 2-1 16,-4 0-1-16,-10 2 0 0,-3 1-1 15,-4 0 0 1,-14 1-1-16,-7 3 1 0,-6 1 0 16,-6 0 0-16,-3 0 0 15,-6 2 0-15,-7 0 0 16,0 0-2-16,0 0 1 0,0 0-3 15,-5-12-3-15,-3 8-2 16,-3-7-3-16,-2 4 0 16,1-5-2-16,-1 3-2 15,-1-5-2-15,0-1 2 16,0-3 1-16,-2 2 4 0,-2-1 1 16,-3-3-1-16,-4 2 5 15,0-2 1-15,-7 2 5 16,5-2 5-16,-2 5 0 0,6-2 3 15,3 6-1-15,3 1 1 16,5 5-1-16,12 5 3 0,0 0-1 16,23 0-1-1,9 4 0-15,7 7 1 0,10 6-1 16,8 2 2-16,4 5 0 16,3 4-2-16,-7 2-3 15,-5 2-1-15,-15 4-1 0,-11 0 2 16,-15 3-2-16,-21 0 0 15,-27 7 0-15,-29 4 0 16,-34 7-12-16,-34 9-56 0,-30 9-6 16,-40 2-5-1,-35-2-5-15</inkml:trace>
  <inkml:trace contextRef="#ctx0" brushRef="#br0" timeOffset="1.27806E6">18468 14268 74 0,'0'-13'83'0,"0"2"-6"16,-1 1-2-16,26-1-53 15,-25 11-6-15,0-9-5 0,0 9-6 16,0 0-1-16,0 15-2 16,3 4 0-16,-1 9-1 15,-2 11 0-15,0 11 1 0,0 7 0 16,0 8 0-16,0 4 0 16,-4 2 0-16,1-3-2 15,3-4-2-15,0-8-4 16,1-7-12-16,6-9-14 15,-1-16-36-15,8-4-12 16,2-16-3-16,1-6 0 0</inkml:trace>
  <inkml:trace contextRef="#ctx0" brushRef="#br0" timeOffset="1.27838E6">18869 14280 0 0,'18'-17'74'0,"-1"4"0"15,-9 6-2-15,-8 7-5 16,0 32-34-16,-10-19-35 16,-6 4-1-16,-2 3 2 15,-6 3 1-15,-7 2 2 0,-1 3 1 16,-8 0 1-16,2-2 1 16,-6-1 0-16,5 0 1 15,-1-1 1-15,4-1-1 16,5 3 0-16,4-3-1 15,8 2-1-15,5-3 0 0,10 6-2 16,4-3-1-16,13 5-1 16,6-1-1-16,4 1 1 15,8 0-1-15,3-6-4 16,3-3-4-16,6-5-12 16,-5-2-26-16,1-14-27 0,9-6-5 15,-3-14-3-15</inkml:trace>
  <inkml:trace contextRef="#ctx0" brushRef="#br0" timeOffset="1.27953E6">19211 14239 74 0,'3'-31'90'0,"-3"6"-5"16,0 1-5-16,-5 6-2 15,-5 7-72-15,10 11-2 16,-9 2-3-16,4 16-1 0,0 14-2 15,2 8 1-15,-5 13-1 16,1 5 1-16,2 3 1 16,0 0 0-16,1-3 2 0,1-5-1 15,2-6-1-15,1-12 1 16,0-6 0-16,1-8-1 16,2-3 0-16,3-7-1 15,-6-11 1-15,12 0-1 0,0-11 0 16,1-7 0-16,2-7 0 15,3 0 0-15,0-2 0 16,3 4 0-16,2 5 0 16,-1 7 0-16,1 11 1 15,0 8-1-15,-2 13 0 0,-1 10 1 16,0 5 0-16,-1 3 0 16,-3-1-1-16,-2 1 1 15,-1-7 0-15,1-6 0 0,1-8-2 16,3-10 0-1,2-8-2-15,3-11-2 0,4-11-3 16,0-10 0-16,2-8 0 16,-1-1 2-16,-3-2 2 0,-3-1 3 15,-6 4 2-15,-7 7 4 16,-6 3 3-16,-3 11 2 16,-9 7 0-16,-5 11-1 0,-5 5-3 15,-5 11 0-15,2 7-2 16,-3 5-1-16,6 3-1 15,2 2 0-15,5 0 0 16,3-5-1-16,8-4 0 16,2-6 0-16,8-7 1 0,5-9-1 15,2-2-1-15,4-13 1 16,0-10-1-16,4-1 1 16,-1-9-1-16,3-1 0 0,-2 0-1 15,-3 7 1-15,-1 3-1 16,1 9 1-16,-3 7-1 15,0 8 0-15,-2 4 1 16,0 8 0-16,-3 4 0 16,0-2 1-16,-1 0 0 0,0 0 1 15,1-5-1-15,-2-4 1 16,2-4 0-16,-2-5 0 16,3-8-1-16,0-7 1 0,-2-4-1 15,-1-2 1-15,0-3 0 16,-3 2 0-16,2 3 0 15,-7 4 0-15,-1 7 0 0,-2 13 0 16,0 0-1-16,0 0 1 16,4 6-2-16,0 8 1 15,2 2-1-15,2 1 1 16,6-1 1-16,0-3-1 16,6-1 1-16,2-9-1 0,3-3 2 15,2-5-1-15,1-6 0 16,1-7 0-16,-4-1 0 15,0-1 1-15,-5 2 1 16,-4 0-2-16,-7 6 0 0,-9 12 0 16,14 0 1-16,-13 25-1 15,0 19 1-15,-1 18-1 16,-1 21-1-16,0 21 1 0,-4 16-2 16,-5 5 0-16,3 3-1 15,-4-8 1-15,-5-11-1 16,-2-15 0-16,-6-19 1 0,-6-21 1 15,-5-17 0-15,-2-14 1 16,-6-16 0-16,1-8-2 16,-1-11-2-16,3-18-3 15,8-6-7-15,6-14-12 0,13-8-5 16,8-6-13-16,12-4-10 16,14-2-8-16,15 1 2 15,9 1 8-15,15 1 12 16,10 3 13-16</inkml:trace>
  <inkml:trace contextRef="#ctx0" brushRef="#br0" timeOffset="1.28019E6">20425 14732 6 0,'81'-53'35'0,"-8"0"12"0,-5 6 3 16,-10 4-1-16,-15 8 0 0,-8 4-1 15,-10 8-6-15,-11 6-8 16,-14 17-7-16,0 0-14 16,-2 10-5-16,-18 15-5 15,-2 7-2-15,-6 5-1 16,2 4 0-16,-6 3 1 15,3-3-1-15,5-3 0 16,7-7 1-16,3-8-1 0,8-9 0 16,6-14 0-16,0 0 0 15,14-7-1-15,7-15 1 16,3-11-1-16,6-8 1 16,6-6-1-16,2 0 0 0,3 4 1 15,2 4-1-15,-3 9 1 16,-1 13 0-16,-4 13 0 0,-3 12 0 15,-5 17 0-15,0 7 1 16,-1 5 0-16,-1 1-1 16,1-1 1-16,-1-6 0 0,4-9 0 15,-1-7 0-15,1-14-1 16,-2-7 1-16,0-16-1 16,-4-11-1-16,1-13 0 15,-5-10 0-15,-1-9 0 0,-5-6 1 16,1-4 0-16,-6 3 2 15,-1 4 0-15,-3 11 1 16,-2 12-1-16,0 15 1 16,0 15-1-16,-2 15 0 15,-1 24-1-15,-2 13-1 16,1 17-1-16,-3 13 1 0,0 12 1 16,3 3-1-16,1-1 0 15,4-3 1-15,6-9 0 16,-1-13 0-16,5-10 0 0,3-17 1 15,1-13-1-15,2-11 2 16,-1-10-1-16,3-16-1 16,2-15 1-16,4-9-1 0,-3-8 0 15,3 0-1-15,-2 1 0 16,-2 5-1-16,0 8 0 16,-3 14 0-16,-1 18 0 15,-1 12 1-15,-4 21-1 0,-2 11-2 16,5 13-9-16,-9 2-18 15,1 8-48-15,2-1-4 16,-1-9-6-16,-6-9-5 0</inkml:trace>
  <inkml:trace contextRef="#ctx0" brushRef="#br0" timeOffset="1.28037E6">21745 14173 17 0,'-7'-28'94'16,"4"5"-5"-16,1 3-7 0,2 4-9 16,3-2-11-16,12 7-114 15,1 11-27-15,4 4-5 16,0 10-7-16,0 1-1 0</inkml:trace>
  <inkml:trace contextRef="#ctx0" brushRef="#br0" timeOffset="1.28271E6">21211 15220 87 0,'3'-12'90'0,"-3"12"-6"15,9 0-5-15,-7 10-2 16,-3 15-76-16,4 19-1 16,6 16 0-16,-6 16 0 0,1 14 0 15,-1 7 1-15,-1 2-1 16,-3-1 1-16,1-6 0 15,0-15-1-15,0-15 2 16,0-19-1-16,0-17 0 0,0-26-1 16,-10 0 0-16,-1-26-1 15,1-23 1-15,-4-20-1 16,0-20-1-16,2-16 1 0,3-12 2 16,7-6-1-16,3 1 2 15,13 5-1-15,7 13-1 16,15 16 1-16,4 19-1 15,12 21-1-15,1 14 0 0,2 17-1 16,-5 11 1-16,-5 8 0 16,-11 16 0-16,-13 13 0 15,-17 9 1-15,-11 10 0 16,-21 6 1-16,-7 2 0 16,-6-3 2-16,1-5-1 0,0-3 0 15,5-10-1-15,10-10 0 16,11-12-1-16,14-15-2 15,6 2-5-15,9-9-4 16,14-9-2-16,8-8 1 0,7-9 0 16,2-5 0-16,6-4 2 15,0 1 4-15,-3-1 4 16,-3 9 5-16,-10 4 3 0,-5 9 0 16,-6 12 3-16,-7 9-2 15,-6 19 0-15,-4 10 0 16,-2 6-2-16,-1 3-1 0,5 5-1 15,0-6-1-15,5 0-1 16,4-9 1-16,5-11-1 16,4-9 0-16,-1-9 1 0,1-3 0 15,0-14 0 1,1-10 0-16,1-10 0 16,-4-6-1-16,5-7 1 0,-5-2-1 15,3 0 0-15,-4 4 0 16,3 6 0-16,-4 7 0 0,-2 11 0 15,-2 11 0-15,-3 8-1 16,-1 6 1-16,-1 10 0 16,-6 8 0-16,0 7-1 15,-3 3 1-15,2 7 0 16,-1 3 0-16,4 0-1 0,0-3 1 16,5-3-1-16,5-5 0 15,4-9 0-15,0-9 1 16,6-10-1-16,-3-7 0 0,4-14-1 15,0-10 1-15,-6-12 0 16,-1-10 0-16,-1-10 0 16,-5-9 1-16,-7-11-1 0,-1-8 0 15,-3-2 1-15,-4-2 0 16,-2 2 2-16,-2 8 0 16,0 11 0-16,-3 12 1 0,1 13-2 15,-4 16 1-15,1 11-1 16,5 22-3-16,-10 0 0 15,-1 20-2-15,-1 22 1 16,-7 17 1-16,-2 20-1 16,-4 15 1-16,-3 13 0 0,5 7 1 15,2-2 0-15,7-2 0 16,5-11 0-16,9-11-1 16,7-15 0-16,8-15 1 15,5-11-2-15,2-12 1 0,0-15 1 16,8-10-2-16,-2-12 1 15,4-19 0-15,2-17 0 16,5-12 0-16,-2-9 1 16,2-7 0-16,-1-2 2 0,-6 4 0 15,-1 6 0-15,-8 9 0 16,-4 14 0-16,-4 12 0 16,-2 11 0-16,-13 12-1 0,10 2-2 15,-6 14 1-15,1 7-1 16,0 6 0-16,-3 3 0 15,2 0 1-15,0 4-1 16,4-4 2-16,-5-5-1 16,3-5 0-16,3-6 1 0,-4-6-1 15,-5-10 1-15,15 0 0 16,-4-14 0-16,-3-8 0 0,4-8 0 16,-2-6 0-16,1-3 0 15,-3-4 0-15,1 0 0 16,-5 3 0-16,-1 6-1 15,-2 2 1-15,-1 8-1 0,-1 5 0 16,-3 1 0-16,-2 5 0 16,-3 2 0-16,2 3-1 15,-6 1 1-15,0 4-1 16,0 3 0-16,-2 3 0 0,0 8 0 16,-4 5 0-1,4 2 0-15,-1 4 1 0,5 7-1 16,-2 1 0-16,4 3 0 15,1-1 0-15,6-1 0 16,1 0 0-16,0-5 1 0,5-2-1 16,3-5 1-16,4-7 0 15,7-6 0-15,0-6 0 16,1-5 0-16,3-10 1 0,2-8 0 16,0-4 0-16,2-3 0 15,0 0 0-15,-2 2 0 0,-3 4 0 16,-2 4-1-16,-1 10 0 15,-4 9-1-15,-1 3 0 16,-7 18 0-16,-3 5 0 16,-2 8 0-16,-2 0 0 15,1 5 1-15,1-3-1 16,0-5 1-16,1-3 0 0,2-8 0 16,3-8 1-16,2-8 0 15,2-4 0-15,5-15 0 16,0-6 0-16,2-11 0 15,1-8 1-15,2-7-1 0,-2-4-1 16,2 0 1-16,-2 3-1 16,1 5 0-16,-4 7-1 0,-1 11 0 15,0 12 0-15,-5 12 0 16,4 10 0-16,-2 15 1 16,-5 11-1-16,1 11 0 15,-1 6 1-15,-1 4-1 16,5 3 1-16,2-3 0 15,-3-7-1-15,5-5 1 16,2-11 0-16,2-11 1 0,1-13 0 16,2-8 0-16,-1-9 1 0,2-18-1 15,-1-8 1-15,-2-14-1 16,5-10 1-16,0-7-1 16,-2-4-1-16,-2-2 1 15,2 5-1-15,-5 8 1 16,-2 10-1-16,-2 13-1 0,-1 9 1 15,-8 18 0-15,-5 9 0 16,11 12 0-16,-10 9-1 16,-1 10 1-16,0 5 0 15,0 6 0-15,0 2 0 0,6-6 1 16,-1-1-1-16,6-7 0 16,3-7 1-16,4-11-1 15,7-9 1-15,1-7-1 0,4-14 0 16,1-9-1-16,-3-14-3 15,3-7-7-15,-9-13-24 16,-8-6-46-16,7-6-2 16,-6-3-7-16,-7-2-3 0</inkml:trace>
  <inkml:trace contextRef="#ctx0" brushRef="#br0" timeOffset="1.28348E6">22537 11715 62 0,'-42'2'71'16,"19"4"-27"-16,-6-7-10 16,11 1-2-16,2 0-3 0,16 0-2 15,0 0-4-15,21-10-6 16,10-1-3-16,8-6 0 15,15-5 0-15,18-8-1 16,13-9-4-16,14-5-1 0,15-7-2 16,16-8 0-16,10-4-3 15,16-4 1-15,10-1 0 16,3-2-2-16,5 2 0 0,0 3 0 16,-1 3 0-16,-5 6 0 15,-11 5 0-15,-11 6-1 16,-14 4 0-16,-15 5 0 15,-16 7-1-15,-17 7 0 0,-15 2-2 16,-18 6-3-16,-11 6-8 16,-17 1-20-16,-12 6-48 15,-11 1-3-15,0 6-8 16,-10 0-2-16</inkml:trace>
  <inkml:trace contextRef="#ctx0" brushRef="#br0" timeOffset="1.28413E6">25659 10512 59 0,'5'-9'72'16,"-5"9"-3"-16,-5 9-1 16,-7 10-46-16,3 11-18 15,-1 12 0-15,4 9-2 16,0 8 0-16,4 1 0 0,2 4-1 15,2-3 1-15,5-7 0 16,3-7-1-16,1-13 2 16,2-7 0-16,2-14 1 15,0-10 1-15,5-12 0 0,0-16-2 16,4-12 1-16,2-6 2 16,0-4 1-16,-2-1-1 15,2 5-1-15,-3 5 0 16,-5 10 0-16,1 12-1 0,-6 13-1 15,-4 8-2-15,0 14-2 16,-3 7-1-16,-3 7-1 16,2-2-1-16,3 4 0 15,0-4 1-15,6-6 0 0,2-7 0 16,4-10 0-16,4-8 2 16,4-12 2-16,-1-7 2 15,2-12 0-15,-7-3 1 16,5-9 2-16,-4-1-2 15,-2-2 0-15,-3 1 0 0,0 2 0 16,-4 7-2-16,-5 6-5 16,3 5-4-16,-5 11-5 15,-7 14-7-15,11-4-11 0,-7 10-17 16,-4 6-27-16,8 9-8 16,1 0 0-16</inkml:trace>
  <inkml:trace contextRef="#ctx0" brushRef="#br0" timeOffset="1.28428E6">26521 10701 17 0,'24'2'69'0,"-5"-1"-1"0,-1 7-11 16,-6 4-17-16,6 8-16 15,-10 9-10-15,-3 3-6 16,-2 9-11-16,-1-6-10 16,3 6-20-16,1-1-26 15,-3-8-12-15,0-8-3 0</inkml:trace>
  <inkml:trace contextRef="#ctx0" brushRef="#br0" timeOffset="1.28443E6">26768 10637 36 0,'2'-51'83'0,"-2"0"-3"0,0 6-3 16,-1 5-5-16,1 9-68 15,-6 2-14-15,6 14-24 16,0 15-31-16,0 0-12 15,0 0-4-15,0 15-1 0</inkml:trace>
  <inkml:trace contextRef="#ctx0" brushRef="#br0" timeOffset="1.28472E6">27048 10519 12 0,'20'7'70'15,"-10"3"5"-15,-10-10-26 16,0 13-12-16,-11 5-4 15,3 2-5-15,-7 1-6 16,2 2-7-16,1 4-5 0,5-3-5 16,4 2-2-16,3-1-2 15,6 0-1-15,8 0 0 0,3 3 0 16,3-3 1-16,-1 4-1 16,-2-4 1-16,0 2-1 15,-7-2 1-15,-5 2-1 16,-6 0 2-16,-16-2-2 15,-5 0 0-15,-8-7-2 0,-1-2-2 16,-1-7-8-16,0-6-15 16,3-11-22-16,16-12-27 0,3-11-5 15,10-11-1-15</inkml:trace>
  <inkml:trace contextRef="#ctx0" brushRef="#br0" timeOffset="1.28504E6">27250 10357 68 0,'42'-40'73'0,"-8"8"-2"16,-4 10-5-16,-9 12-57 16,-5 14-2-16,-3 17-3 15,-9 18-4-15,-4 17 1 0,-2 10-1 16,-4 8 0-16,-4 4 1 16,3-1 0-16,-1-5 1 15,3-6-2-15,5-14 1 16,0-16-1-16,6-9 1 0,3-11 1 15,3-10 1-15,3-6-1 16,4-12 1-16,5-8 0 0,0-7-1 16,1-2 1-16,6-2-1 15,-2 0-1-15,2 5-1 16,-2 9 0-16,-1 8-1 16,-1 9 1-16,-4 9-1 15,-3 11-3-15,2 9-10 16,1 1-18-16,-7 5-34 15,6 2-8-15,-1-1-1 0</inkml:trace>
  <inkml:trace contextRef="#ctx0" brushRef="#br0" timeOffset="1.28594E6">28211 10568 16 0,'23'-60'83'0,"-4"9"0"16,-3 11-6-16,-3 10-4 15,-2 17-58-15,-1 10-3 16,0 16-6-16,-3 23-4 0,-6 17-3 16,-1 18 2-16,-12 16 1 15,-4 17-1-15,-5 7 2 16,-1 9 0-16,3-6-1 16,4-7 1-16,6-11 1 0,4-17-2 15,8-17 1-15,9-17 1 16,7-20-1-16,0-20 0 15,5-12 0-15,-3-18 0 0,-2-19 0 16,-4-11 0-16,-6-11 0 16,-5-10-3-16,-4-2 0 15,-8-5-1-15,-11 6 1 16,-9 3-1-16,-6 7 1 16,-1 9 0-16,0 7-1 0,0 9 2 15,7 7-1-15,7 4 0 16,10 5-1-16,11 2-2 0,12 2-1 15,10-2-1-15,16 1-1 16,6-3 0-16,10-2 1 16,5-1 0-16,3 2 2 15,-2 1 2-15,-6 4 2 0,-4 4 1 16,-6 8 0-16,-5 6 0 16,-12 8 1-16,-5 11-1 15,-4 13 0-15,-4 5-1 16,-2 6-1-16,0 4 1 15,-1 0 0-15,2 1 0 0,2-4 0 16,-1-6-1-16,3-9 1 16,-1-7 0-16,5-8 0 15,-3-9 0-15,5-8 0 16,-1-17 1-16,3-8-1 0,4-10 0 16,3-5-1-16,3-5-1 15,-2 0 0-15,2 6 0 16,-5 3 0-16,0 9-2 0,-7 11 1 15,-2 10 0-15,-4 11 1 16,-4 5-1-16,-2 12 1 16,1 6 0-16,0 5 0 0,3 2 1 15,3-1 1 1,7 0-1-16,3-8 1 0,6-6-1 16,6-10 1-16,5-5-2 15,1-15 1-15,2-10 0 0,2-11 0 16,-4-11 0-16,-2-11 0 15,-2-6 0-15,-9-7 2 16,-5-4 0-16,-9 1 0 16,-5 3 1-16,-8 10 0 0,-4 9-1 15,-2 15-1-15,-3 12 0 16,3 27-1-16,-15 3 0 16,6 30-1-16,3 16-1 15,0 19-1-15,-2 13-4 16,2 16-10-16,2 8-12 0,4-2-29 15,7 7-21-15,4-5-7 16,5-8-1-16</inkml:trace>
  <inkml:trace contextRef="#ctx0" brushRef="#br0" timeOffset="1.28789E6">30841 10006 18 0,'1'-17'74'16,"-1"4"-1"-16,0 13-4 15,0 0-37-15,-11 4-11 16,6 19-8-16,-2 18-8 15,-8 11-3-15,-3 18 1 16,-4 15 1-16,-5 12 0 0,1 8 1 16,-2 3-3-16,1-6 0 15,3-8 0-15,4-10 0 16,3-15 0-16,2-21 0 0,3-10 2 16,0-19-1-16,2-13 0 15,-6-8 0-15,1-17-1 16,-2-10 0-16,-1-11 0 15,1-3 0-15,-1-10-3 16,1-2 2-16,-2-1 0 0,7 4 1 16,0 1-1-16,4 4 0 15,6 5-1-15,2 0-1 16,4 6 0-16,8 2 0 0,6 3-1 16,10 0 0-16,6 1 0 15,6-2 2-15,4-1-1 16,4 3 2-16,4-3 0 15,-1 0 1-15,-1 2 1 16,-6 2 1-16,-4 7-1 0,-7 5-2 16,-5 9 3-16,-3 9-3 15,-9 12 0-15,-7 14-1 16,-5 16-1-16,-4 7 1 16,-8 12 0-16,-5 3 0 0,1 3 0 15,-4-2 1-15,2-4-1 16,1-8 1-16,1-9-1 15,7-7 0-15,4-14 1 0,1-6 0 16,0-18 1-16,0 0 0 16,19-5-1-16,-3-17 0 15,8-5 1-15,3-8-2 0,2 1 0 16,-1-3-3-16,3 7 0 16,-3 3 0-16,-5 8 0 15,-1 10 1-15,-8 9-2 0,-3 7 1 16,-4 13 0-1,0 3 2-15,-2 7 0 0,0 6 1 16,2-3-1-16,0 3 1 16,2-7 0-16,1-3 0 15,3-6 2-15,-1-7-1 0,2-9 1 16,2-4 0-16,-2-2 0 16,-1-10 0-16,4-4 1 15,-2-4-1-15,4-2-1 0,4-3 0 16,-5 4-1-16,1 2 0 15,1 2-1-15,0 4 0 16,-2 7 0-16,-2 3-1 16,2 3-1-16,-7 5 2 0,4 5 1 15,-3 1-3-15,2 4 2 16,-2-1 0-16,0 4 1 0,2 1 0 16,-5-1 0-16,6-1 0 15,-4 1 0-15,1-4 1 16,0-1 0-16,0-5 0 15,6-4 1-15,-2-4-2 16,6-1 2-16,1-10 0 16,8-5-1-16,-2-6 0 15,4-3 1-15,7-6-1 0,-5-5 0 16,-2-1 0-16,0-4 0 16,-4-2-1-16,-3-1 1 0,0-1-1 15,-3 0 0-15,-7-1 0 16,5 3 0-16,-2-3 0 15,-2 3 0-15,-3-1 0 0,0 1-1 16,-3 2 1-16,-1 1 0 16,-1 4 0-16,-7 5 0 15,1 4-1-15,-3 6-1 16,0 8-1-16,-8 9-2 0,-2 6 2 16,-8 17-1-16,0 11 0 15,-4 11 0-15,-9 9 1 16,8 9 1-16,-4 3 1 15,3 2 0-15,4-2 1 16,1-1-1-16,8-4 1 0,3-5-1 16,5-7 1-16,-2-7 0 15,6-4 1-15,7-10 0 16,6-3 0-16,3-10 0 16,-1-10 1-16,8-2-1 0,3-13 1 15,10-5 0-15,3-6-1 16,0-3-1-16,0-4 0 15,-2 3 0-15,-1 0 0 0,-4 8-2 16,-6 1 1-16,-2 9-2 16,-16 4 0-16,2 7 1 15,-11 0-1-15,11 21 1 0,-11 1-1 16,0 1-1-16,5 4 0 16,-4 0-1-16,6-2-1 15,4-4 1-15,4-2 0 16,4-7-3-16,9-6-1 0,1-5 1 15,-3 0-2-15,10-9 2 16,-2-4-1-16,3-5 0 16,-6 1 0-16,3-4 4 15,-9-3 1-15,7 3 3 16,-5-2 0-16,-3 5 3 0,-2-1 0 16,-7 7-1-16,1 0-1 15,-5 6 0-15,2 4-3 16,-13 1 2-16,8 3 0 15,-8-3-1-15,11 16 0 0,-4-4 2 16,5 3 1-16,6-4 0 16,8 5-1-16,5-7 1 0,2 1-2 15,9-7 0-15,1 2-2 16,6-9-2-16,-25-3 3 16,7-1 2-16,11-14 7 15,-24 11 4-15,-2-3 2 16,13-13-2-16,-17 0 3 15,-14 3-1-15,-9 5-2 0,-22 13-1 16,-13 9-8-16,-4 22-1 16,-18 14-1-16,-3 19 1 15,-3 16 1-15,-3 14 0 16,-6 8-2-16,-3 14-6 16,-2 8-11-16,0 1-27 0,5 1-25 15,6-5-5-15,11-14 2 16</inkml:trace>
  <inkml:trace contextRef="#ctx0" brushRef="#br0" timeOffset="1.28811E6">33060 9761 87 0,'31'-54'92'0,"-13"10"-8"15,-9 9-6 1,-2 2-4-16,-7 7-87 16,7 17-20-16,-7 9-27 0,10 2-22 15,-8 10-5-15,-2 2-3 16</inkml:trace>
  <inkml:trace contextRef="#ctx0" brushRef="#br0" timeOffset="1.28867E6">32731 9562 35 0,'-51'-18'75'16,"-6"-4"-4"-16,-4-4 0 15,-10 1-44-15,-12-1-14 0,-14 0-3 16,-19 4-5 0,-22-1-2-16,-25 1-1 0,-26 3-1 15,-30 1 0-15,-25 2 0 16,-24 4 0-16,-31 4 0 15,-23 7 2-15,-30 1 1 0,-17 12 0 16,-13 8 1-16,-10 13 0 16,-12 12 0-16,-8 10 0 15,3 8 1-15,2 12-2 0,22 11 0 16,10 9-1-16,28 6-1 16,28 8 0-16,32 6-1 15,45 13 1-15,32 10-3 16,45 11 0-16,38 5 0 0,47 9-1 15,31 1-2-15,48 1-1 16,36-1-2-16,49-17 0 16,32-13-1-16,54-16 1 0,31-18-4 15,59-24 1-15,36-14 1 16,71-19-1-16,3-16 1 16,37-11 0-16,28-12 2 15,40-8 0-15,10-12 5 0,-5-9 3 16,9-5 3-16,-31-11 6 15,21-10 4-15,0-12 4 16,-4-14 3-16,-49-14 0 16,-4-12 1-16,-230 44 2 0,12-13-4 15,-19-6-2-15,-5-10-4 16,-33-5-4-16,-12-11-4 16,-36-3-4-16,-37 11-7 15,-39-140-12-15,-123 6-29 16,-135 15-38-16,-128 16-4 0,-114 14-6 15,-139 44-4-15</inkml:trace>
  <inkml:trace contextRef="#ctx0" brushRef="#br0" timeOffset="1.3964E6">21972 16127 25 0,'-35'9'75'0,"9"1"-1"0,4-4-5 16,9 3-5-16,13-9-66 15,-7 20 0-15,12-3 0 16,6 3-1-16,7 3 2 16,4 3-1-16,11 1 4 15,7 1 2-15,6-3 0 16,14 1 3-16,9-2 1 0,15-8 3 16,11-5 0-16,14-5-1 15,15-6 0-15,9-7-2 16,13-8-1-16,6-6-1 0,6-8-3 15,-4-2-1-15,2-5 0 16,-9-6-1-16,-7-6 1 16,-7-2 1-16,-18-8 0 15,-11-1 2-15,-18 0 1 0,-14-3-1 16,-23 0 0-16,-17 0 0 16,-25 4 0-16,-17-1-2 15,-28 3-2-15,-24 1 0 16,-18 1-1-16,-14 2 0 0,-19 5-1 15,-11 4 2-15,-12 7-2 16,-10 7 2-16,-7 9-1 16,-9 10 1-16,-6 9-1 0,-10 11 0 15,-2 10 0-15,-5 7-1 16,-2 9 2-16,4 3-2 16,3 4 1-16,14 3-1 0,11 3 0 15,15 2 0-15,14 9 0 16,17 6-1-16,18 7 1 15,19 7 0-15,21 8 0 16,26 6 0-16,25 0 1 0,22-1 0 16,39-6 1-16,35-10-1 15,34-10 1-15,27-13-2 16,35-13-3-16,19-17-8 16,26-11-23-16,9-12-42 15,4-11-7-15,-6-20-4 0,-11-19-4 16</inkml:trace>
  <inkml:trace contextRef="#ctx0" brushRef="#br0" timeOffset="1.39787E6">8136 13284 43 0,'-19'-9'75'16,"3"-4"-3"-16,3 22-7 15,6-21-45-15,7 3-2 0,2 0-4 16,11 1-7-16,5 2-4 16,5 1-1-16,11-2-1 15,10 0 1-15,12-1-2 16,10-1 1-16,8-2 1 15,9 0 1-15,12-1 0 16,10-3 1-16,5 0 1 0,6 0 0 16,5-2 1-16,6 2 0 15,6-1 0-15,7-1 0 16,-2 0-2-16,3-1 1 0,0 1 0 16,1-4-1-16,-2 1 0 15,-4-2 0-15,-9 1 0 16,-6-1 1-16,-11 0-1 15,-8 2-1-15,-14 1 1 0,-11 2 0 16,-15 3-1-16,-8 1 0 16,-15 4-1-16,-6 0 1 15,-13 4 0-15,-5 0-1 0,-7 2 1 16,-8 3-2-16,0 0 0 16,0-10 0-16,0 10-2 15,-19-10-1-15,4 3-2 0,-2-2-1 16,-5 2-3-16,-2-3-3 15,2 0-4-15,-5-2-5 16,3 0-6-16,-2 0-6 16,1-1-6-16,2-1-4 15,-3-2-4-15,-1-2 1 0,3 0 3 16,-5-2 4-16,3 0 12 16,-4-3 10-16,5 1 16 15,-5-3 12-15,3 3 12 0,5-1 10 16,-3 0 5-16,8 4 3 15,-1 1-2-15,9 1-3 16,3 3-9-16,6 1-7 16,14 1-7-16,12 1-5 0,19 3-5 15,12-2-3-15,16 7 0 16,5 3-1-16,10 1 0 16,0 9-1-16,-9 4 1 0,-7 4 1 15,-18 6 2-15,-17 8 0 16,-21 2 1-16,-17 7 1 15,-27 7 0-15,-18 8 1 0,-28 13-2 16,-22 9-6-16,-23 18-15 16,-20 6-16-16,-17 10-24 15,-9 10-20-15,-8 5-3 16,-18 24-1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A339A96-0F1D-4C94-8964-17EFF38D6365}" type="datetimeFigureOut">
              <a:rPr lang="en-IN" smtClean="0"/>
              <a:t>22-05-2023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20E1CB-7D3D-469A-A9F6-22E75FE37BAB}" type="slidenum">
              <a:rPr lang="en-IN" smtClean="0"/>
              <a:t>‹#›</a:t>
            </a:fld>
            <a:endParaRPr lang="en-IN"/>
          </a:p>
        </p:txBody>
      </p:sp>
    </p:spTree>
    <p:extLst>
      <p:ext uri="{BB962C8B-B14F-4D97-AF65-F5344CB8AC3E}">
        <p14:creationId xmlns:p14="http://schemas.microsoft.com/office/powerpoint/2010/main" val="3026139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A339A96-0F1D-4C94-8964-17EFF38D6365}" type="datetimeFigureOut">
              <a:rPr lang="en-IN" smtClean="0"/>
              <a:t>22-05-2023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20E1CB-7D3D-469A-A9F6-22E75FE37BAB}" type="slidenum">
              <a:rPr lang="en-IN" smtClean="0"/>
              <a:t>‹#›</a:t>
            </a:fld>
            <a:endParaRPr lang="en-IN"/>
          </a:p>
        </p:txBody>
      </p:sp>
    </p:spTree>
    <p:extLst>
      <p:ext uri="{BB962C8B-B14F-4D97-AF65-F5344CB8AC3E}">
        <p14:creationId xmlns:p14="http://schemas.microsoft.com/office/powerpoint/2010/main" val="181712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339A96-0F1D-4C94-8964-17EFF38D6365}" type="datetimeFigureOut">
              <a:rPr lang="en-IN" smtClean="0"/>
              <a:t>22-05-2023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20E1CB-7D3D-469A-A9F6-22E75FE37BAB}" type="slidenum">
              <a:rPr lang="en-IN" smtClean="0"/>
              <a:t>‹#›</a:t>
            </a:fld>
            <a:endParaRPr lang="en-IN"/>
          </a:p>
        </p:txBody>
      </p:sp>
    </p:spTree>
    <p:extLst>
      <p:ext uri="{BB962C8B-B14F-4D97-AF65-F5344CB8AC3E}">
        <p14:creationId xmlns:p14="http://schemas.microsoft.com/office/powerpoint/2010/main" val="2576323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A339A96-0F1D-4C94-8964-17EFF38D6365}" type="datetimeFigureOut">
              <a:rPr lang="en-IN" smtClean="0"/>
              <a:t>22-05-2023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20E1CB-7D3D-469A-A9F6-22E75FE37BAB}" type="slidenum">
              <a:rPr lang="en-IN" smtClean="0"/>
              <a:t>‹#›</a:t>
            </a:fld>
            <a:endParaRPr lang="en-IN"/>
          </a:p>
        </p:txBody>
      </p:sp>
    </p:spTree>
    <p:extLst>
      <p:ext uri="{BB962C8B-B14F-4D97-AF65-F5344CB8AC3E}">
        <p14:creationId xmlns:p14="http://schemas.microsoft.com/office/powerpoint/2010/main" val="2760572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A339A96-0F1D-4C94-8964-17EFF38D6365}" type="datetimeFigureOut">
              <a:rPr lang="en-IN" smtClean="0"/>
              <a:t>22-05-2023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B20E1CB-7D3D-469A-A9F6-22E75FE37BAB}" type="slidenum">
              <a:rPr lang="en-IN" smtClean="0"/>
              <a:t>‹#›</a:t>
            </a:fld>
            <a:endParaRPr lang="en-IN"/>
          </a:p>
        </p:txBody>
      </p:sp>
    </p:spTree>
    <p:extLst>
      <p:ext uri="{BB962C8B-B14F-4D97-AF65-F5344CB8AC3E}">
        <p14:creationId xmlns:p14="http://schemas.microsoft.com/office/powerpoint/2010/main" val="949446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A339A96-0F1D-4C94-8964-17EFF38D6365}" type="datetimeFigureOut">
              <a:rPr lang="en-IN" smtClean="0"/>
              <a:t>22-05-2023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B20E1CB-7D3D-469A-A9F6-22E75FE37BAB}" type="slidenum">
              <a:rPr lang="en-IN" smtClean="0"/>
              <a:t>‹#›</a:t>
            </a:fld>
            <a:endParaRPr lang="en-IN"/>
          </a:p>
        </p:txBody>
      </p:sp>
    </p:spTree>
    <p:extLst>
      <p:ext uri="{BB962C8B-B14F-4D97-AF65-F5344CB8AC3E}">
        <p14:creationId xmlns:p14="http://schemas.microsoft.com/office/powerpoint/2010/main" val="2374468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39A96-0F1D-4C94-8964-17EFF38D6365}" type="datetimeFigureOut">
              <a:rPr lang="en-IN" smtClean="0"/>
              <a:t>22-05-2023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B20E1CB-7D3D-469A-A9F6-22E75FE37BAB}" type="slidenum">
              <a:rPr lang="en-IN" smtClean="0"/>
              <a:t>‹#›</a:t>
            </a:fld>
            <a:endParaRPr lang="en-IN"/>
          </a:p>
        </p:txBody>
      </p:sp>
    </p:spTree>
    <p:extLst>
      <p:ext uri="{BB962C8B-B14F-4D97-AF65-F5344CB8AC3E}">
        <p14:creationId xmlns:p14="http://schemas.microsoft.com/office/powerpoint/2010/main" val="25567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339A96-0F1D-4C94-8964-17EFF38D6365}" type="datetimeFigureOut">
              <a:rPr lang="en-IN" smtClean="0"/>
              <a:t>22-05-2023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20E1CB-7D3D-469A-A9F6-22E75FE37BAB}" type="slidenum">
              <a:rPr lang="en-IN" smtClean="0"/>
              <a:t>‹#›</a:t>
            </a:fld>
            <a:endParaRPr lang="en-IN"/>
          </a:p>
        </p:txBody>
      </p:sp>
    </p:spTree>
    <p:extLst>
      <p:ext uri="{BB962C8B-B14F-4D97-AF65-F5344CB8AC3E}">
        <p14:creationId xmlns:p14="http://schemas.microsoft.com/office/powerpoint/2010/main" val="2083907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339A96-0F1D-4C94-8964-17EFF38D6365}" type="datetimeFigureOut">
              <a:rPr lang="en-IN" smtClean="0"/>
              <a:t>22-05-2023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20E1CB-7D3D-469A-A9F6-22E75FE37BAB}" type="slidenum">
              <a:rPr lang="en-IN" smtClean="0"/>
              <a:t>‹#›</a:t>
            </a:fld>
            <a:endParaRPr lang="en-IN"/>
          </a:p>
        </p:txBody>
      </p:sp>
    </p:spTree>
    <p:extLst>
      <p:ext uri="{BB962C8B-B14F-4D97-AF65-F5344CB8AC3E}">
        <p14:creationId xmlns:p14="http://schemas.microsoft.com/office/powerpoint/2010/main" val="2383632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A339A96-0F1D-4C94-8964-17EFF38D6365}" type="datetimeFigureOut">
              <a:rPr lang="en-IN" smtClean="0"/>
              <a:t>22-05-2023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20E1CB-7D3D-469A-A9F6-22E75FE37BAB}" type="slidenum">
              <a:rPr lang="en-IN" smtClean="0"/>
              <a:t>‹#›</a:t>
            </a:fld>
            <a:endParaRPr lang="en-IN"/>
          </a:p>
        </p:txBody>
      </p:sp>
    </p:spTree>
    <p:extLst>
      <p:ext uri="{BB962C8B-B14F-4D97-AF65-F5344CB8AC3E}">
        <p14:creationId xmlns:p14="http://schemas.microsoft.com/office/powerpoint/2010/main" val="2866965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A339A96-0F1D-4C94-8964-17EFF38D6365}" type="datetimeFigureOut">
              <a:rPr lang="en-IN" smtClean="0"/>
              <a:t>22-05-2023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20E1CB-7D3D-469A-A9F6-22E75FE37BAB}" type="slidenum">
              <a:rPr lang="en-IN" smtClean="0"/>
              <a:t>‹#›</a:t>
            </a:fld>
            <a:endParaRPr lang="en-IN"/>
          </a:p>
        </p:txBody>
      </p:sp>
    </p:spTree>
    <p:extLst>
      <p:ext uri="{BB962C8B-B14F-4D97-AF65-F5344CB8AC3E}">
        <p14:creationId xmlns:p14="http://schemas.microsoft.com/office/powerpoint/2010/main" val="3042280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553366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380311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4639739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8798488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531959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527660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025292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014318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6759609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627507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1851731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8517818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7610516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7581692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1683396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7883400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516411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8321986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1081710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755033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8893346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3454938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2194431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9239760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0974581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1129937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97946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0642831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8131510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3685539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3163824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831742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080281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39A96-0F1D-4C94-8964-17EFF38D6365}" type="datetimeFigureOut">
              <a:rPr lang="en-IN" smtClean="0"/>
              <a:t>22-05-2023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20E1CB-7D3D-469A-A9F6-22E75FE37BAB}" type="slidenum">
              <a:rPr lang="en-IN" smtClean="0"/>
              <a:t>‹#›</a:t>
            </a:fld>
            <a:endParaRPr lang="en-IN"/>
          </a:p>
        </p:txBody>
      </p:sp>
    </p:spTree>
    <p:extLst>
      <p:ext uri="{BB962C8B-B14F-4D97-AF65-F5344CB8AC3E}">
        <p14:creationId xmlns:p14="http://schemas.microsoft.com/office/powerpoint/2010/main" val="2124728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5208350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6679794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CEDBE2-281D-4273-ACED-983A4691B30D}" type="datetimeFigureOut">
              <a:rPr lang="en-IN" smtClean="0">
                <a:solidFill>
                  <a:prstClr val="black">
                    <a:tint val="75000"/>
                  </a:prstClr>
                </a:solidFill>
              </a:rPr>
              <a:pPr/>
              <a:t>22-05-2023</a:t>
            </a:fld>
            <a:endParaRPr lang="en-IN">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34F44-9439-4328-B420-76AFAF9AC4A4}"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5778319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b="1" dirty="0" smtClean="0">
                <a:solidFill>
                  <a:srgbClr val="FF0000"/>
                </a:solidFill>
                <a:latin typeface="Times New Roman" panose="02020603050405020304" pitchFamily="18" charset="0"/>
                <a:cs typeface="Times New Roman" panose="02020603050405020304" pitchFamily="18" charset="0"/>
              </a:rPr>
              <a:t>Brand Identity</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231480" y="44280"/>
              <a:ext cx="11961720" cy="6786360"/>
            </p14:xfrm>
          </p:contentPart>
        </mc:Choice>
        <mc:Fallback xmlns="">
          <p:pic>
            <p:nvPicPr>
              <p:cNvPr id="4" name="Ink 3"/>
              <p:cNvPicPr/>
              <p:nvPr/>
            </p:nvPicPr>
            <p:blipFill>
              <a:blip r:embed="rId3"/>
              <a:stretch>
                <a:fillRect/>
              </a:stretch>
            </p:blipFill>
            <p:spPr>
              <a:xfrm>
                <a:off x="217080" y="28080"/>
                <a:ext cx="11988000" cy="6818760"/>
              </a:xfrm>
              <a:prstGeom prst="rect">
                <a:avLst/>
              </a:prstGeom>
            </p:spPr>
          </p:pic>
        </mc:Fallback>
      </mc:AlternateContent>
    </p:spTree>
    <p:extLst>
      <p:ext uri="{BB962C8B-B14F-4D97-AF65-F5344CB8AC3E}">
        <p14:creationId xmlns:p14="http://schemas.microsoft.com/office/powerpoint/2010/main" val="21005762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1969920" y="883080"/>
              <a:ext cx="10134720" cy="5702760"/>
            </p14:xfrm>
          </p:contentPart>
        </mc:Choice>
        <mc:Fallback xmlns="">
          <p:pic>
            <p:nvPicPr>
              <p:cNvPr id="4" name="Ink 3"/>
              <p:cNvPicPr/>
              <p:nvPr/>
            </p:nvPicPr>
            <p:blipFill>
              <a:blip r:embed="rId3"/>
              <a:stretch>
                <a:fillRect/>
              </a:stretch>
            </p:blipFill>
            <p:spPr>
              <a:xfrm>
                <a:off x="1956600" y="869400"/>
                <a:ext cx="10150920" cy="5729400"/>
              </a:xfrm>
              <a:prstGeom prst="rect">
                <a:avLst/>
              </a:prstGeom>
            </p:spPr>
          </p:pic>
        </mc:Fallback>
      </mc:AlternateContent>
    </p:spTree>
    <p:extLst>
      <p:ext uri="{BB962C8B-B14F-4D97-AF65-F5344CB8AC3E}">
        <p14:creationId xmlns:p14="http://schemas.microsoft.com/office/powerpoint/2010/main" val="33229668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solidFill>
                  <a:srgbClr val="FF0000"/>
                </a:solidFill>
                <a:latin typeface="Times New Roman" panose="02020603050405020304" pitchFamily="18" charset="0"/>
                <a:cs typeface="Times New Roman" panose="02020603050405020304" pitchFamily="18" charset="0"/>
              </a:rPr>
              <a:t>What is a Brand?</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1663034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1160"/>
          </a:xfrm>
        </p:spPr>
        <p:txBody>
          <a:bodyPr>
            <a:noAutofit/>
          </a:bodyPr>
          <a:lstStyle/>
          <a:p>
            <a:pPr marL="228600" lvl="0" indent="-228600" algn="ctr">
              <a:spcBef>
                <a:spcPts val="1000"/>
              </a:spcBef>
            </a:pPr>
            <a:r>
              <a:rPr lang="en-US" sz="4000" b="1" dirty="0">
                <a:solidFill>
                  <a:srgbClr val="FF0000"/>
                </a:solidFill>
                <a:latin typeface="Times New Roman" panose="02020603050405020304" pitchFamily="18" charset="0"/>
                <a:ea typeface="+mn-ea"/>
                <a:cs typeface="Times New Roman" panose="02020603050405020304" pitchFamily="18" charset="0"/>
              </a:rPr>
              <a:t>What is brand identity?</a:t>
            </a:r>
            <a:br>
              <a:rPr lang="en-US" sz="4000" b="1" dirty="0">
                <a:solidFill>
                  <a:srgbClr val="FF0000"/>
                </a:solidFill>
                <a:latin typeface="Times New Roman" panose="02020603050405020304" pitchFamily="18" charset="0"/>
                <a:ea typeface="+mn-ea"/>
                <a:cs typeface="Times New Roman" panose="02020603050405020304" pitchFamily="18" charset="0"/>
              </a:rPr>
            </a:br>
            <a:endParaRPr lang="en-IN" sz="40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046286"/>
            <a:ext cx="10515600" cy="5130677"/>
          </a:xfrm>
        </p:spPr>
        <p:txBody>
          <a:bodyPr>
            <a:normAutofit/>
          </a:bodyPr>
          <a:lstStyle/>
          <a:p>
            <a:r>
              <a:rPr lang="en-US" dirty="0" smtClean="0">
                <a:solidFill>
                  <a:srgbClr val="595959"/>
                </a:solidFill>
                <a:latin typeface="Helvetica" panose="020B0604020202020204" pitchFamily="34" charset="0"/>
              </a:rPr>
              <a:t>It </a:t>
            </a:r>
            <a:r>
              <a:rPr lang="en-US" b="0" i="0" dirty="0" smtClean="0">
                <a:solidFill>
                  <a:srgbClr val="595959"/>
                </a:solidFill>
                <a:effectLst/>
                <a:latin typeface="Helvetica" panose="020B0604020202020204" pitchFamily="34" charset="0"/>
              </a:rPr>
              <a:t>is the unique </a:t>
            </a:r>
            <a:r>
              <a:rPr lang="en-US" b="0" i="0" dirty="0" smtClean="0">
                <a:solidFill>
                  <a:srgbClr val="FF0000"/>
                </a:solidFill>
                <a:effectLst/>
                <a:latin typeface="Helvetica" panose="020B0604020202020204" pitchFamily="34" charset="0"/>
              </a:rPr>
              <a:t>set of brand associations </a:t>
            </a:r>
            <a:r>
              <a:rPr lang="en-US" b="0" i="0" dirty="0" smtClean="0">
                <a:solidFill>
                  <a:srgbClr val="595959"/>
                </a:solidFill>
                <a:effectLst/>
                <a:latin typeface="Helvetica" panose="020B0604020202020204" pitchFamily="34" charset="0"/>
              </a:rPr>
              <a:t>that represent </a:t>
            </a:r>
            <a:r>
              <a:rPr lang="en-US" b="0" i="0" dirty="0" smtClean="0">
                <a:solidFill>
                  <a:srgbClr val="00B0F0"/>
                </a:solidFill>
                <a:effectLst/>
                <a:latin typeface="Helvetica" panose="020B0604020202020204" pitchFamily="34" charset="0"/>
              </a:rPr>
              <a:t>what a brand stands</a:t>
            </a:r>
            <a:r>
              <a:rPr lang="en-US" b="0" i="0" dirty="0" smtClean="0">
                <a:solidFill>
                  <a:srgbClr val="595959"/>
                </a:solidFill>
                <a:effectLst/>
                <a:latin typeface="Helvetica" panose="020B0604020202020204" pitchFamily="34" charset="0"/>
              </a:rPr>
              <a:t> for and </a:t>
            </a:r>
            <a:r>
              <a:rPr lang="en-US" b="1" i="0" u="sng" dirty="0" smtClean="0">
                <a:solidFill>
                  <a:srgbClr val="00B050"/>
                </a:solidFill>
                <a:effectLst/>
                <a:latin typeface="Helvetica" panose="020B0604020202020204" pitchFamily="34" charset="0"/>
              </a:rPr>
              <a:t>promises</a:t>
            </a:r>
            <a:r>
              <a:rPr lang="en-US" b="0" i="0" u="sng" dirty="0" smtClean="0">
                <a:solidFill>
                  <a:srgbClr val="595959"/>
                </a:solidFill>
                <a:effectLst/>
                <a:latin typeface="Helvetica" panose="020B0604020202020204" pitchFamily="34" charset="0"/>
              </a:rPr>
              <a:t> to its customers. </a:t>
            </a:r>
          </a:p>
          <a:p>
            <a:pPr marL="0" indent="0">
              <a:buNone/>
            </a:pPr>
            <a:endParaRPr lang="en-US" b="0" i="0" u="sng" dirty="0" smtClean="0">
              <a:solidFill>
                <a:srgbClr val="595959"/>
              </a:solidFill>
              <a:effectLst/>
              <a:latin typeface="Helvetica" panose="020B0604020202020204" pitchFamily="34" charset="0"/>
            </a:endParaRPr>
          </a:p>
          <a:p>
            <a:r>
              <a:rPr lang="en-US" b="1" i="0" dirty="0" smtClean="0">
                <a:solidFill>
                  <a:srgbClr val="FF0000"/>
                </a:solidFill>
                <a:effectLst/>
                <a:latin typeface="Helvetica" panose="020B0604020202020204" pitchFamily="34" charset="0"/>
              </a:rPr>
              <a:t>Brand as product</a:t>
            </a:r>
            <a:r>
              <a:rPr lang="en-US" b="0" i="0" dirty="0" smtClean="0">
                <a:solidFill>
                  <a:srgbClr val="FF0000"/>
                </a:solidFill>
                <a:effectLst/>
                <a:latin typeface="Helvetica" panose="020B0604020202020204" pitchFamily="34" charset="0"/>
              </a:rPr>
              <a:t>: </a:t>
            </a:r>
            <a:r>
              <a:rPr lang="en-US" dirty="0">
                <a:solidFill>
                  <a:srgbClr val="595959"/>
                </a:solidFill>
                <a:latin typeface="Helvetica" panose="020B0604020202020204" pitchFamily="34" charset="0"/>
              </a:rPr>
              <a:t>P</a:t>
            </a:r>
            <a:r>
              <a:rPr lang="en-US" b="0" i="0" dirty="0" smtClean="0">
                <a:solidFill>
                  <a:srgbClr val="595959"/>
                </a:solidFill>
                <a:effectLst/>
                <a:latin typeface="Helvetica" panose="020B0604020202020204" pitchFamily="34" charset="0"/>
              </a:rPr>
              <a:t>roduct scope, attributes, quality, uses, users, and provenance</a:t>
            </a:r>
          </a:p>
          <a:p>
            <a:r>
              <a:rPr lang="en-US" b="1" i="0" dirty="0" smtClean="0">
                <a:solidFill>
                  <a:srgbClr val="FF0000"/>
                </a:solidFill>
                <a:effectLst/>
                <a:latin typeface="Helvetica" panose="020B0604020202020204" pitchFamily="34" charset="0"/>
              </a:rPr>
              <a:t>Brand as organization</a:t>
            </a:r>
            <a:r>
              <a:rPr lang="en-US" b="0" i="0" dirty="0" smtClean="0">
                <a:solidFill>
                  <a:srgbClr val="FF0000"/>
                </a:solidFill>
                <a:effectLst/>
                <a:latin typeface="Helvetica" panose="020B0604020202020204" pitchFamily="34" charset="0"/>
              </a:rPr>
              <a:t>: </a:t>
            </a:r>
            <a:r>
              <a:rPr lang="en-US" b="0" i="0" dirty="0" smtClean="0">
                <a:solidFill>
                  <a:srgbClr val="595959"/>
                </a:solidFill>
                <a:effectLst/>
                <a:latin typeface="Helvetica" panose="020B0604020202020204" pitchFamily="34" charset="0"/>
              </a:rPr>
              <a:t>organization attributes, </a:t>
            </a:r>
            <a:r>
              <a:rPr lang="en-US" b="0" i="0" u="sng" dirty="0" smtClean="0">
                <a:solidFill>
                  <a:srgbClr val="595959"/>
                </a:solidFill>
                <a:effectLst/>
                <a:latin typeface="Helvetica" panose="020B0604020202020204" pitchFamily="34" charset="0"/>
              </a:rPr>
              <a:t>local vs global</a:t>
            </a:r>
          </a:p>
          <a:p>
            <a:r>
              <a:rPr lang="en-US" b="1" i="0" dirty="0" smtClean="0">
                <a:solidFill>
                  <a:srgbClr val="FF0000"/>
                </a:solidFill>
                <a:effectLst/>
                <a:latin typeface="Helvetica" panose="020B0604020202020204" pitchFamily="34" charset="0"/>
              </a:rPr>
              <a:t>Brand as person</a:t>
            </a:r>
            <a:r>
              <a:rPr lang="en-US" b="0" i="0" dirty="0" smtClean="0">
                <a:solidFill>
                  <a:srgbClr val="FF0000"/>
                </a:solidFill>
                <a:effectLst/>
                <a:latin typeface="Helvetica" panose="020B0604020202020204" pitchFamily="34" charset="0"/>
              </a:rPr>
              <a:t>: </a:t>
            </a:r>
            <a:r>
              <a:rPr lang="en-US" b="1" i="0" dirty="0" smtClean="0">
                <a:solidFill>
                  <a:srgbClr val="00B050"/>
                </a:solidFill>
                <a:effectLst/>
                <a:latin typeface="Helvetica" panose="020B0604020202020204" pitchFamily="34" charset="0"/>
              </a:rPr>
              <a:t>personality</a:t>
            </a:r>
            <a:r>
              <a:rPr lang="en-US" b="0" i="0" dirty="0" smtClean="0">
                <a:solidFill>
                  <a:srgbClr val="595959"/>
                </a:solidFill>
                <a:effectLst/>
                <a:latin typeface="Helvetica" panose="020B0604020202020204" pitchFamily="34" charset="0"/>
              </a:rPr>
              <a:t>, type of brand-customer relationship</a:t>
            </a:r>
          </a:p>
          <a:p>
            <a:r>
              <a:rPr lang="en-US" b="1" i="0" dirty="0" smtClean="0">
                <a:solidFill>
                  <a:srgbClr val="FF0000"/>
                </a:solidFill>
                <a:effectLst/>
                <a:latin typeface="Helvetica" panose="020B0604020202020204" pitchFamily="34" charset="0"/>
              </a:rPr>
              <a:t>Brand as symbol</a:t>
            </a:r>
            <a:r>
              <a:rPr lang="en-US" b="0" i="0" dirty="0" smtClean="0">
                <a:solidFill>
                  <a:srgbClr val="FF0000"/>
                </a:solidFill>
                <a:effectLst/>
                <a:latin typeface="Helvetica" panose="020B0604020202020204" pitchFamily="34" charset="0"/>
              </a:rPr>
              <a:t>: </a:t>
            </a:r>
            <a:r>
              <a:rPr lang="en-US" b="0" i="0" u="sng" dirty="0" smtClean="0">
                <a:solidFill>
                  <a:srgbClr val="00B050"/>
                </a:solidFill>
                <a:effectLst/>
                <a:latin typeface="Helvetica" panose="020B0604020202020204" pitchFamily="34" charset="0"/>
              </a:rPr>
              <a:t>visual imagery/metaphors </a:t>
            </a:r>
            <a:r>
              <a:rPr lang="en-US" b="0" i="0" dirty="0" smtClean="0">
                <a:solidFill>
                  <a:srgbClr val="595959"/>
                </a:solidFill>
                <a:effectLst/>
                <a:latin typeface="Helvetica" panose="020B0604020202020204" pitchFamily="34" charset="0"/>
              </a:rPr>
              <a:t>and brand heritage</a:t>
            </a:r>
          </a:p>
          <a:p>
            <a:endParaRPr lang="en-IN" dirty="0"/>
          </a:p>
        </p:txBody>
      </p:sp>
    </p:spTree>
    <p:extLst>
      <p:ext uri="{BB962C8B-B14F-4D97-AF65-F5344CB8AC3E}">
        <p14:creationId xmlns:p14="http://schemas.microsoft.com/office/powerpoint/2010/main" val="230140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IN" b="1" dirty="0" smtClean="0">
                <a:solidFill>
                  <a:srgbClr val="0070C0"/>
                </a:solidFill>
              </a:rPr>
              <a:t>Name the Brand</a:t>
            </a:r>
            <a:endParaRPr lang="en-IN" b="1" dirty="0">
              <a:solidFill>
                <a:srgbClr val="0070C0"/>
              </a:solidFill>
            </a:endParaRPr>
          </a:p>
        </p:txBody>
      </p:sp>
      <p:pic>
        <p:nvPicPr>
          <p:cNvPr id="4" name="Content Placeholder 3"/>
          <p:cNvPicPr>
            <a:picLocks noGrp="1" noChangeAspect="1"/>
          </p:cNvPicPr>
          <p:nvPr>
            <p:ph sz="half" idx="1"/>
          </p:nvPr>
        </p:nvPicPr>
        <p:blipFill rotWithShape="1">
          <a:blip r:embed="rId2"/>
          <a:srcRect t="2093" r="65017" b="77297"/>
          <a:stretch/>
        </p:blipFill>
        <p:spPr>
          <a:xfrm>
            <a:off x="1090750" y="1916723"/>
            <a:ext cx="4334104" cy="2751992"/>
          </a:xfrm>
          <a:prstGeom prst="rect">
            <a:avLst/>
          </a:prstGeom>
        </p:spPr>
      </p:pic>
      <p:pic>
        <p:nvPicPr>
          <p:cNvPr id="7" name="Content Placeholder 6"/>
          <p:cNvPicPr>
            <a:picLocks noGrp="1" noChangeAspect="1"/>
          </p:cNvPicPr>
          <p:nvPr>
            <p:ph sz="half" idx="2"/>
          </p:nvPr>
        </p:nvPicPr>
        <p:blipFill>
          <a:blip r:embed="rId3"/>
          <a:stretch>
            <a:fillRect/>
          </a:stretch>
        </p:blipFill>
        <p:spPr>
          <a:xfrm>
            <a:off x="6172200" y="2083777"/>
            <a:ext cx="3640015" cy="2584938"/>
          </a:xfrm>
          <a:prstGeom prst="rect">
            <a:avLst/>
          </a:prstGeom>
        </p:spPr>
      </p:pic>
    </p:spTree>
    <p:extLst>
      <p:ext uri="{BB962C8B-B14F-4D97-AF65-F5344CB8AC3E}">
        <p14:creationId xmlns:p14="http://schemas.microsoft.com/office/powerpoint/2010/main" val="20034499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rgbClr val="0070C0"/>
                </a:solidFill>
              </a:rPr>
              <a:t>Brand Heritage and Evolution</a:t>
            </a:r>
            <a:endParaRPr lang="en-IN" b="1" dirty="0">
              <a:solidFill>
                <a:srgbClr val="0070C0"/>
              </a:solidFill>
            </a:endParaRPr>
          </a:p>
        </p:txBody>
      </p:sp>
      <p:pic>
        <p:nvPicPr>
          <p:cNvPr id="4" name="Content Placeholder 3"/>
          <p:cNvPicPr>
            <a:picLocks noGrp="1" noChangeAspect="1"/>
          </p:cNvPicPr>
          <p:nvPr>
            <p:ph idx="1"/>
          </p:nvPr>
        </p:nvPicPr>
        <p:blipFill>
          <a:blip r:embed="rId2"/>
          <a:stretch>
            <a:fillRect/>
          </a:stretch>
        </p:blipFill>
        <p:spPr>
          <a:xfrm>
            <a:off x="3757750" y="1825625"/>
            <a:ext cx="4676500" cy="4351338"/>
          </a:xfrm>
          <a:prstGeom prst="rect">
            <a:avLst/>
          </a:prstGeom>
        </p:spPr>
      </p:pic>
    </p:spTree>
    <p:extLst>
      <p:ext uri="{BB962C8B-B14F-4D97-AF65-F5344CB8AC3E}">
        <p14:creationId xmlns:p14="http://schemas.microsoft.com/office/powerpoint/2010/main" val="1979971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70144"/>
          </a:xfrm>
        </p:spPr>
        <p:txBody>
          <a:bodyPr>
            <a:normAutofit fontScale="90000"/>
          </a:bodyPr>
          <a:lstStyle/>
          <a:p>
            <a:pPr algn="ctr"/>
            <a:r>
              <a:rPr lang="en-IN" b="1" dirty="0" smtClean="0">
                <a:solidFill>
                  <a:srgbClr val="0070C0"/>
                </a:solidFill>
              </a:rPr>
              <a:t>Concepts of Self</a:t>
            </a:r>
            <a:endParaRPr lang="en-IN" b="1" dirty="0">
              <a:solidFill>
                <a:srgbClr val="0070C0"/>
              </a:solidFill>
            </a:endParaRPr>
          </a:p>
        </p:txBody>
      </p:sp>
      <p:sp>
        <p:nvSpPr>
          <p:cNvPr id="3" name="Content Placeholder 2"/>
          <p:cNvSpPr>
            <a:spLocks noGrp="1"/>
          </p:cNvSpPr>
          <p:nvPr>
            <p:ph idx="1"/>
          </p:nvPr>
        </p:nvSpPr>
        <p:spPr>
          <a:xfrm>
            <a:off x="838200" y="1222131"/>
            <a:ext cx="10515600" cy="4954832"/>
          </a:xfrm>
        </p:spPr>
        <p:txBody>
          <a:bodyPr/>
          <a:lstStyle/>
          <a:p>
            <a:r>
              <a:rPr lang="en-US" b="1" dirty="0">
                <a:solidFill>
                  <a:srgbClr val="202124"/>
                </a:solidFill>
                <a:latin typeface="Google Sans"/>
              </a:rPr>
              <a:t>What are the four concepts of the self</a:t>
            </a:r>
            <a:r>
              <a:rPr lang="en-US" b="1" dirty="0" smtClean="0">
                <a:solidFill>
                  <a:srgbClr val="202124"/>
                </a:solidFill>
                <a:latin typeface="Google Sans"/>
              </a:rPr>
              <a:t>?</a:t>
            </a:r>
          </a:p>
          <a:p>
            <a:pPr marL="0" indent="0">
              <a:buNone/>
            </a:pPr>
            <a:endParaRPr lang="en-US" dirty="0">
              <a:solidFill>
                <a:srgbClr val="202124"/>
              </a:solidFill>
              <a:latin typeface="Google Sans"/>
            </a:endParaRPr>
          </a:p>
          <a:p>
            <a:r>
              <a:rPr lang="en-US" b="1" dirty="0" smtClean="0">
                <a:solidFill>
                  <a:srgbClr val="202124"/>
                </a:solidFill>
                <a:latin typeface="Google Sans"/>
              </a:rPr>
              <a:t>Ideal </a:t>
            </a:r>
            <a:r>
              <a:rPr lang="en-US" b="1" dirty="0">
                <a:solidFill>
                  <a:srgbClr val="202124"/>
                </a:solidFill>
                <a:latin typeface="Google Sans"/>
              </a:rPr>
              <a:t>self</a:t>
            </a:r>
            <a:r>
              <a:rPr lang="en-US" dirty="0">
                <a:solidFill>
                  <a:srgbClr val="202124"/>
                </a:solidFill>
                <a:latin typeface="Google Sans"/>
              </a:rPr>
              <a:t>: </a:t>
            </a:r>
            <a:r>
              <a:rPr lang="en-US" b="1" dirty="0" smtClean="0">
                <a:solidFill>
                  <a:srgbClr val="FF0000"/>
                </a:solidFill>
                <a:latin typeface="Google Sans"/>
              </a:rPr>
              <a:t>You </a:t>
            </a:r>
            <a:r>
              <a:rPr lang="en-US" b="1" dirty="0">
                <a:solidFill>
                  <a:srgbClr val="FF0000"/>
                </a:solidFill>
                <a:latin typeface="Google Sans"/>
              </a:rPr>
              <a:t>aspire</a:t>
            </a:r>
            <a:r>
              <a:rPr lang="en-US" dirty="0">
                <a:solidFill>
                  <a:srgbClr val="202124"/>
                </a:solidFill>
                <a:latin typeface="Google Sans"/>
              </a:rPr>
              <a:t> to </a:t>
            </a:r>
            <a:r>
              <a:rPr lang="en-US" dirty="0" smtClean="0">
                <a:solidFill>
                  <a:srgbClr val="202124"/>
                </a:solidFill>
                <a:latin typeface="Google Sans"/>
              </a:rPr>
              <a:t>be</a:t>
            </a:r>
          </a:p>
          <a:p>
            <a:pPr marL="0" indent="0">
              <a:buNone/>
            </a:pPr>
            <a:endParaRPr lang="en-US" dirty="0" smtClean="0">
              <a:solidFill>
                <a:srgbClr val="202124"/>
              </a:solidFill>
              <a:latin typeface="Google Sans"/>
            </a:endParaRPr>
          </a:p>
          <a:p>
            <a:r>
              <a:rPr lang="en-US" b="1" u="sng" dirty="0" smtClean="0">
                <a:solidFill>
                  <a:srgbClr val="FF0000"/>
                </a:solidFill>
                <a:latin typeface="Google Sans"/>
              </a:rPr>
              <a:t>Actual </a:t>
            </a:r>
            <a:r>
              <a:rPr lang="en-US" b="1" u="sng" dirty="0">
                <a:solidFill>
                  <a:srgbClr val="FF0000"/>
                </a:solidFill>
                <a:latin typeface="Google Sans"/>
              </a:rPr>
              <a:t>or behavioral self</a:t>
            </a:r>
            <a:r>
              <a:rPr lang="en-US" dirty="0">
                <a:solidFill>
                  <a:srgbClr val="202124"/>
                </a:solidFill>
                <a:latin typeface="Google Sans"/>
              </a:rPr>
              <a:t>: </a:t>
            </a:r>
            <a:endParaRPr lang="en-US" dirty="0" smtClean="0">
              <a:solidFill>
                <a:srgbClr val="202124"/>
              </a:solidFill>
              <a:latin typeface="Google Sans"/>
            </a:endParaRPr>
          </a:p>
          <a:p>
            <a:pPr lvl="1"/>
            <a:r>
              <a:rPr lang="en-US" dirty="0" smtClean="0">
                <a:solidFill>
                  <a:srgbClr val="202124"/>
                </a:solidFill>
                <a:latin typeface="Google Sans"/>
              </a:rPr>
              <a:t>The </a:t>
            </a:r>
            <a:r>
              <a:rPr lang="en-US" dirty="0">
                <a:solidFill>
                  <a:srgbClr val="202124"/>
                </a:solidFill>
                <a:latin typeface="Google Sans"/>
              </a:rPr>
              <a:t>self created by your actions and </a:t>
            </a:r>
            <a:r>
              <a:rPr lang="en-US" dirty="0" smtClean="0">
                <a:solidFill>
                  <a:srgbClr val="202124"/>
                </a:solidFill>
                <a:latin typeface="Google Sans"/>
              </a:rPr>
              <a:t>habits</a:t>
            </a:r>
          </a:p>
          <a:p>
            <a:pPr marL="457200" lvl="1" indent="0">
              <a:buNone/>
            </a:pPr>
            <a:endParaRPr lang="en-US" dirty="0">
              <a:solidFill>
                <a:srgbClr val="202124"/>
              </a:solidFill>
              <a:latin typeface="Google Sans"/>
            </a:endParaRPr>
          </a:p>
          <a:p>
            <a:r>
              <a:rPr lang="en-US" dirty="0" smtClean="0">
                <a:solidFill>
                  <a:srgbClr val="FF0000"/>
                </a:solidFill>
                <a:latin typeface="Google Sans"/>
              </a:rPr>
              <a:t>Public </a:t>
            </a:r>
            <a:r>
              <a:rPr lang="en-US" dirty="0">
                <a:solidFill>
                  <a:srgbClr val="FF0000"/>
                </a:solidFill>
                <a:latin typeface="Google Sans"/>
              </a:rPr>
              <a:t>self: </a:t>
            </a:r>
            <a:endParaRPr lang="en-US" dirty="0" smtClean="0">
              <a:solidFill>
                <a:srgbClr val="FF0000"/>
              </a:solidFill>
              <a:latin typeface="Google Sans"/>
            </a:endParaRPr>
          </a:p>
          <a:p>
            <a:pPr lvl="1"/>
            <a:r>
              <a:rPr lang="en-US" dirty="0" smtClean="0">
                <a:solidFill>
                  <a:srgbClr val="FF0000"/>
                </a:solidFill>
                <a:latin typeface="Google Sans"/>
              </a:rPr>
              <a:t>What is</a:t>
            </a:r>
            <a:r>
              <a:rPr lang="en-US" dirty="0" smtClean="0">
                <a:solidFill>
                  <a:srgbClr val="202124"/>
                </a:solidFill>
                <a:latin typeface="Google Sans"/>
              </a:rPr>
              <a:t> </a:t>
            </a:r>
            <a:r>
              <a:rPr lang="en-US" dirty="0">
                <a:solidFill>
                  <a:srgbClr val="202124"/>
                </a:solidFill>
                <a:latin typeface="Google Sans"/>
              </a:rPr>
              <a:t>people's </a:t>
            </a:r>
            <a:r>
              <a:rPr lang="en-US" b="1" u="sng" dirty="0">
                <a:solidFill>
                  <a:srgbClr val="00B050"/>
                </a:solidFill>
                <a:latin typeface="Google Sans"/>
              </a:rPr>
              <a:t>public </a:t>
            </a:r>
            <a:r>
              <a:rPr lang="en-US" b="1" u="sng" dirty="0" smtClean="0">
                <a:solidFill>
                  <a:srgbClr val="00B050"/>
                </a:solidFill>
                <a:latin typeface="Google Sans"/>
              </a:rPr>
              <a:t>knowledge/Perception </a:t>
            </a:r>
            <a:r>
              <a:rPr lang="en-US" dirty="0">
                <a:solidFill>
                  <a:srgbClr val="202124"/>
                </a:solidFill>
                <a:latin typeface="Google Sans"/>
              </a:rPr>
              <a:t>of </a:t>
            </a:r>
            <a:r>
              <a:rPr lang="en-US" dirty="0" smtClean="0">
                <a:solidFill>
                  <a:srgbClr val="202124"/>
                </a:solidFill>
                <a:latin typeface="Google Sans"/>
              </a:rPr>
              <a:t>you</a:t>
            </a:r>
          </a:p>
          <a:p>
            <a:pPr lvl="1"/>
            <a:endParaRPr lang="en-US" dirty="0">
              <a:solidFill>
                <a:srgbClr val="202124"/>
              </a:solidFill>
              <a:latin typeface="Google Sans"/>
            </a:endParaRPr>
          </a:p>
          <a:p>
            <a:endParaRPr lang="en-IN" dirty="0"/>
          </a:p>
        </p:txBody>
      </p:sp>
    </p:spTree>
    <p:extLst>
      <p:ext uri="{BB962C8B-B14F-4D97-AF65-F5344CB8AC3E}">
        <p14:creationId xmlns:p14="http://schemas.microsoft.com/office/powerpoint/2010/main" val="17975370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58067"/>
          </a:xfrm>
        </p:spPr>
        <p:txBody>
          <a:bodyPr>
            <a:normAutofit fontScale="90000"/>
          </a:bodyPr>
          <a:lstStyle/>
          <a:p>
            <a:pPr algn="ctr"/>
            <a:r>
              <a:rPr lang="en-IN" b="1" dirty="0" smtClean="0">
                <a:solidFill>
                  <a:srgbClr val="FF0000"/>
                </a:solidFill>
                <a:latin typeface="Times New Roman" panose="02020603050405020304" pitchFamily="18" charset="0"/>
                <a:cs typeface="Times New Roman" panose="02020603050405020304" pitchFamily="18" charset="0"/>
              </a:rPr>
              <a:t>Understanding Brand Identity</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838200" y="1222131"/>
            <a:ext cx="10515600" cy="4954832"/>
          </a:xfrm>
          <a:prstGeom prst="rect">
            <a:avLst/>
          </a:prstGeom>
        </p:spPr>
      </p:pic>
    </p:spTree>
    <p:extLst>
      <p:ext uri="{BB962C8B-B14F-4D97-AF65-F5344CB8AC3E}">
        <p14:creationId xmlns:p14="http://schemas.microsoft.com/office/powerpoint/2010/main" val="42769703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72367"/>
          </a:xfrm>
        </p:spPr>
        <p:txBody>
          <a:bodyPr>
            <a:normAutofit fontScale="90000"/>
          </a:bodyPr>
          <a:lstStyle/>
          <a:p>
            <a:pPr algn="ctr"/>
            <a:r>
              <a:rPr lang="en-IN" b="1" dirty="0" smtClean="0">
                <a:solidFill>
                  <a:srgbClr val="FF0000"/>
                </a:solidFill>
                <a:latin typeface="Times New Roman" panose="02020603050405020304" pitchFamily="18" charset="0"/>
                <a:cs typeface="Times New Roman" panose="02020603050405020304" pitchFamily="18" charset="0"/>
              </a:rPr>
              <a:t>Brand Identity Prism </a:t>
            </a:r>
            <a:r>
              <a:rPr lang="en-IN" sz="900" dirty="0" smtClean="0">
                <a:solidFill>
                  <a:srgbClr val="FF0000"/>
                </a:solidFill>
                <a:latin typeface="Times New Roman" panose="02020603050405020304" pitchFamily="18" charset="0"/>
                <a:cs typeface="Times New Roman" panose="02020603050405020304" pitchFamily="18" charset="0"/>
              </a:rPr>
              <a:t>by Kapferer</a:t>
            </a:r>
            <a:r>
              <a:rPr lang="en-IN" sz="900" dirty="0">
                <a:solidFill>
                  <a:srgbClr val="FF0000"/>
                </a:solidFill>
                <a:latin typeface="Times New Roman" panose="02020603050405020304" pitchFamily="18" charset="0"/>
                <a:cs typeface="Times New Roman" panose="02020603050405020304" pitchFamily="18" charset="0"/>
              </a:rPr>
              <a:t/>
            </a:r>
            <a:br>
              <a:rPr lang="en-IN" sz="900" dirty="0">
                <a:solidFill>
                  <a:srgbClr val="FF0000"/>
                </a:solidFill>
                <a:latin typeface="Times New Roman" panose="02020603050405020304" pitchFamily="18" charset="0"/>
                <a:cs typeface="Times New Roman" panose="02020603050405020304" pitchFamily="18" charset="0"/>
              </a:rPr>
            </a:br>
            <a:endParaRPr lang="en-IN" sz="900"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rotWithShape="1">
          <a:blip r:embed="rId2"/>
          <a:srcRect t="9571" b="9808"/>
          <a:stretch/>
        </p:blipFill>
        <p:spPr>
          <a:xfrm>
            <a:off x="2228144" y="1468315"/>
            <a:ext cx="7735712" cy="4835770"/>
          </a:xfrm>
          <a:prstGeom prst="rect">
            <a:avLst/>
          </a:prstGeom>
        </p:spPr>
      </p:pic>
    </p:spTree>
    <p:extLst>
      <p:ext uri="{BB962C8B-B14F-4D97-AF65-F5344CB8AC3E}">
        <p14:creationId xmlns:p14="http://schemas.microsoft.com/office/powerpoint/2010/main" val="5686905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1037492" y="246185"/>
            <a:ext cx="10111153" cy="6427177"/>
          </a:xfrm>
          <a:prstGeom prst="rect">
            <a:avLst/>
          </a:prstGeom>
        </p:spPr>
      </p:pic>
    </p:spTree>
    <p:extLst>
      <p:ext uri="{BB962C8B-B14F-4D97-AF65-F5344CB8AC3E}">
        <p14:creationId xmlns:p14="http://schemas.microsoft.com/office/powerpoint/2010/main" val="36477896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47152"/>
          </a:xfrm>
        </p:spPr>
        <p:txBody>
          <a:bodyPr>
            <a:normAutofit/>
          </a:bodyPr>
          <a:lstStyle/>
          <a:p>
            <a:r>
              <a:rPr lang="en-IN" sz="3200" dirty="0" smtClean="0">
                <a:latin typeface="Times New Roman" panose="02020603050405020304" pitchFamily="18" charset="0"/>
                <a:cs typeface="Times New Roman" panose="02020603050405020304" pitchFamily="18" charset="0"/>
              </a:rPr>
              <a:t>Develop a Brand Identity Prism of </a:t>
            </a:r>
            <a:r>
              <a:rPr lang="en-IN" sz="3200" b="1" dirty="0" smtClean="0">
                <a:solidFill>
                  <a:srgbClr val="FF0000"/>
                </a:solidFill>
                <a:latin typeface="Times New Roman" panose="02020603050405020304" pitchFamily="18" charset="0"/>
                <a:cs typeface="Times New Roman" panose="02020603050405020304" pitchFamily="18" charset="0"/>
              </a:rPr>
              <a:t>Mahindra Scorpio</a:t>
            </a:r>
            <a:endParaRPr lang="en-IN" sz="3200" b="1"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rotWithShape="1">
          <a:blip r:embed="rId2"/>
          <a:srcRect l="7142" t="12196" r="9038" b="6374"/>
          <a:stretch/>
        </p:blipFill>
        <p:spPr>
          <a:xfrm>
            <a:off x="2655277" y="1354015"/>
            <a:ext cx="6919546" cy="4932485"/>
          </a:xfrm>
          <a:prstGeom prst="rect">
            <a:avLst/>
          </a:prstGeom>
        </p:spPr>
      </p:pic>
    </p:spTree>
    <p:extLst>
      <p:ext uri="{BB962C8B-B14F-4D97-AF65-F5344CB8AC3E}">
        <p14:creationId xmlns:p14="http://schemas.microsoft.com/office/powerpoint/2010/main" val="40246892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4300"/>
            <a:ext cx="10515600" cy="650632"/>
          </a:xfrm>
        </p:spPr>
        <p:txBody>
          <a:bodyPr>
            <a:normAutofit fontScale="90000"/>
          </a:bodyPr>
          <a:lstStyle/>
          <a:p>
            <a:pPr algn="ctr"/>
            <a:r>
              <a:rPr lang="en-IN" b="1" dirty="0" smtClean="0">
                <a:solidFill>
                  <a:srgbClr val="FF0000"/>
                </a:solidFill>
                <a:latin typeface="Times New Roman" panose="02020603050405020304" pitchFamily="18" charset="0"/>
                <a:cs typeface="Times New Roman" panose="02020603050405020304" pitchFamily="18" charset="0"/>
              </a:rPr>
              <a:t>Brand Identity Prism – Mahindra Scorpio</a:t>
            </a:r>
            <a:endParaRPr lang="en-IN" b="1"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54492061"/>
              </p:ext>
            </p:extLst>
          </p:nvPr>
        </p:nvGraphicFramePr>
        <p:xfrm>
          <a:off x="838200" y="888022"/>
          <a:ext cx="10515600" cy="5811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28281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838200" y="439615"/>
            <a:ext cx="10515600" cy="5737348"/>
          </a:xfrm>
          <a:prstGeom prst="rect">
            <a:avLst/>
          </a:prstGeom>
        </p:spPr>
      </p:pic>
    </p:spTree>
    <p:extLst>
      <p:ext uri="{BB962C8B-B14F-4D97-AF65-F5344CB8AC3E}">
        <p14:creationId xmlns:p14="http://schemas.microsoft.com/office/powerpoint/2010/main" val="1520166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61352"/>
          </a:xfrm>
        </p:spPr>
        <p:txBody>
          <a:bodyPr>
            <a:normAutofit fontScale="90000"/>
          </a:bodyPr>
          <a:lstStyle/>
          <a:p>
            <a:r>
              <a:rPr lang="en-IN" dirty="0" smtClean="0">
                <a:latin typeface="Times New Roman" panose="02020603050405020304" pitchFamily="18" charset="0"/>
                <a:cs typeface="Times New Roman" panose="02020603050405020304" pitchFamily="18" charset="0"/>
              </a:rPr>
              <a:t>Dilemma of Rohan and Neha?</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107831"/>
            <a:ext cx="10515600" cy="5069132"/>
          </a:xfrm>
        </p:spPr>
        <p:txBody>
          <a:bodyPr>
            <a:normAutofit/>
          </a:bodyPr>
          <a:lstStyle/>
          <a:p>
            <a:r>
              <a:rPr lang="en-IN" sz="3200" dirty="0" smtClean="0">
                <a:latin typeface="Times New Roman" panose="02020603050405020304" pitchFamily="18" charset="0"/>
                <a:cs typeface="Times New Roman" panose="02020603050405020304" pitchFamily="18" charset="0"/>
              </a:rPr>
              <a:t>Rohan and Neha are young entrepreneurs. They want to launch a branding campaign (internet and TV) for their newly developed beauty soap business. Their beauty soap products is largely trying to target female gender and that too in India. They are puzzled over the following questions. </a:t>
            </a:r>
            <a:r>
              <a:rPr lang="en-US" sz="3200" dirty="0">
                <a:solidFill>
                  <a:srgbClr val="202124"/>
                </a:solidFill>
                <a:latin typeface="Google Sans"/>
              </a:rPr>
              <a:t> </a:t>
            </a:r>
            <a:r>
              <a:rPr lang="en-US" sz="3200" dirty="0" smtClean="0">
                <a:solidFill>
                  <a:srgbClr val="202124"/>
                </a:solidFill>
                <a:latin typeface="Times New Roman" panose="02020603050405020304" pitchFamily="18" charset="0"/>
                <a:cs typeface="Times New Roman" panose="02020603050405020304" pitchFamily="18" charset="0"/>
              </a:rPr>
              <a:t>Bath soap market </a:t>
            </a:r>
            <a:r>
              <a:rPr lang="en-US" sz="3200" dirty="0" smtClean="0">
                <a:solidFill>
                  <a:srgbClr val="040C28"/>
                </a:solidFill>
                <a:latin typeface="Times New Roman" panose="02020603050405020304" pitchFamily="18" charset="0"/>
                <a:cs typeface="Times New Roman" panose="02020603050405020304" pitchFamily="18" charset="0"/>
              </a:rPr>
              <a:t>US</a:t>
            </a:r>
            <a:r>
              <a:rPr lang="en-US" sz="3200" dirty="0">
                <a:solidFill>
                  <a:srgbClr val="040C28"/>
                </a:solidFill>
                <a:latin typeface="Times New Roman" panose="02020603050405020304" pitchFamily="18" charset="0"/>
                <a:cs typeface="Times New Roman" panose="02020603050405020304" pitchFamily="18" charset="0"/>
              </a:rPr>
              <a:t>$ 2,885 Million in 2022</a:t>
            </a:r>
            <a:r>
              <a:rPr lang="en-US" sz="3200" dirty="0" smtClean="0">
                <a:solidFill>
                  <a:srgbClr val="202124"/>
                </a:solidFill>
                <a:latin typeface="Times New Roman" panose="02020603050405020304" pitchFamily="18" charset="0"/>
                <a:cs typeface="Times New Roman" panose="02020603050405020304" pitchFamily="18" charset="0"/>
              </a:rPr>
              <a:t>. 35 % is beauty soap.</a:t>
            </a:r>
            <a:endParaRPr lang="en-IN" sz="3200" dirty="0" smtClean="0">
              <a:latin typeface="Times New Roman" panose="02020603050405020304" pitchFamily="18" charset="0"/>
              <a:cs typeface="Times New Roman" panose="02020603050405020304" pitchFamily="18" charset="0"/>
            </a:endParaRPr>
          </a:p>
          <a:p>
            <a:r>
              <a:rPr lang="en-IN" sz="3200" dirty="0" smtClean="0">
                <a:latin typeface="Times New Roman" panose="02020603050405020304" pitchFamily="18" charset="0"/>
                <a:cs typeface="Times New Roman" panose="02020603050405020304" pitchFamily="18" charset="0"/>
              </a:rPr>
              <a:t>Name of the soap?</a:t>
            </a:r>
          </a:p>
          <a:p>
            <a:r>
              <a:rPr lang="en-IN" sz="3200" dirty="0" smtClean="0">
                <a:latin typeface="Times New Roman" panose="02020603050405020304" pitchFamily="18" charset="0"/>
                <a:cs typeface="Times New Roman" panose="02020603050405020304" pitchFamily="18" charset="0"/>
              </a:rPr>
              <a:t> TAM / SAM / SOM</a:t>
            </a:r>
          </a:p>
          <a:p>
            <a:r>
              <a:rPr lang="en-IN" sz="3200" dirty="0" smtClean="0">
                <a:latin typeface="Times New Roman" panose="02020603050405020304" pitchFamily="18" charset="0"/>
                <a:cs typeface="Times New Roman" panose="02020603050405020304" pitchFamily="18" charset="0"/>
              </a:rPr>
              <a:t>Brand identity (prism)?</a:t>
            </a:r>
          </a:p>
          <a:p>
            <a:r>
              <a:rPr lang="en-IN" sz="3200" dirty="0" smtClean="0">
                <a:latin typeface="Times New Roman" panose="02020603050405020304" pitchFamily="18" charset="0"/>
                <a:cs typeface="Times New Roman" panose="02020603050405020304" pitchFamily="18" charset="0"/>
              </a:rPr>
              <a:t>Brand ambassador? </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297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91013"/>
          </a:xfrm>
        </p:spPr>
        <p:txBody>
          <a:bodyPr>
            <a:normAutofit fontScale="90000"/>
          </a:bodyPr>
          <a:lstStyle/>
          <a:p>
            <a:pPr algn="ctr"/>
            <a:r>
              <a:rPr lang="en-IN" sz="6600" b="1" dirty="0" smtClean="0">
                <a:solidFill>
                  <a:srgbClr val="FF0000"/>
                </a:solidFill>
                <a:latin typeface="Times New Roman" panose="02020603050405020304" pitchFamily="18" charset="0"/>
                <a:cs typeface="Times New Roman" panose="02020603050405020304" pitchFamily="18" charset="0"/>
              </a:rPr>
              <a:t>Dove: Beauty Soap</a:t>
            </a:r>
            <a:endParaRPr lang="en-IN" sz="6600" b="1"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1846384" y="1345223"/>
            <a:ext cx="8730761" cy="4906108"/>
          </a:xfrm>
          <a:prstGeom prst="rect">
            <a:avLst/>
          </a:prstGeom>
        </p:spPr>
      </p:pic>
    </p:spTree>
    <p:extLst>
      <p:ext uri="{BB962C8B-B14F-4D97-AF65-F5344CB8AC3E}">
        <p14:creationId xmlns:p14="http://schemas.microsoft.com/office/powerpoint/2010/main" val="40193264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98744"/>
          </a:xfrm>
        </p:spPr>
        <p:txBody>
          <a:bodyPr/>
          <a:lstStyle/>
          <a:p>
            <a:pPr algn="ctr"/>
            <a:r>
              <a:rPr lang="en-IN" b="1" dirty="0" smtClean="0">
                <a:solidFill>
                  <a:srgbClr val="FF0000"/>
                </a:solidFill>
                <a:latin typeface="Times New Roman" panose="02020603050405020304" pitchFamily="18" charset="0"/>
                <a:cs typeface="Times New Roman" panose="02020603050405020304" pitchFamily="18" charset="0"/>
              </a:rPr>
              <a:t>Brand Drivers?</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2680564" y="1825625"/>
            <a:ext cx="6830871" cy="4351338"/>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388800" y="333360"/>
              <a:ext cx="11672280" cy="6420600"/>
            </p14:xfrm>
          </p:contentPart>
        </mc:Choice>
        <mc:Fallback xmlns="">
          <p:pic>
            <p:nvPicPr>
              <p:cNvPr id="3" name="Ink 2"/>
              <p:cNvPicPr/>
              <p:nvPr/>
            </p:nvPicPr>
            <p:blipFill>
              <a:blip r:embed="rId4"/>
              <a:stretch>
                <a:fillRect/>
              </a:stretch>
            </p:blipFill>
            <p:spPr>
              <a:xfrm>
                <a:off x="374760" y="325080"/>
                <a:ext cx="11689560" cy="6442920"/>
              </a:xfrm>
              <a:prstGeom prst="rect">
                <a:avLst/>
              </a:prstGeom>
            </p:spPr>
          </p:pic>
        </mc:Fallback>
      </mc:AlternateContent>
    </p:spTree>
    <p:extLst>
      <p:ext uri="{BB962C8B-B14F-4D97-AF65-F5344CB8AC3E}">
        <p14:creationId xmlns:p14="http://schemas.microsoft.com/office/powerpoint/2010/main" val="41920072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3575"/>
          </a:xfrm>
        </p:spPr>
        <p:txBody>
          <a:bodyPr>
            <a:normAutofit fontScale="90000"/>
          </a:bodyPr>
          <a:lstStyle/>
          <a:p>
            <a:pPr algn="r"/>
            <a:r>
              <a:rPr lang="en-IN" b="1" dirty="0" smtClean="0">
                <a:solidFill>
                  <a:srgbClr val="FF0000"/>
                </a:solidFill>
                <a:latin typeface="Times New Roman" panose="02020603050405020304" pitchFamily="18" charset="0"/>
                <a:cs typeface="Times New Roman" panose="02020603050405020304" pitchFamily="18" charset="0"/>
              </a:rPr>
              <a:t>Summary: Brand Identity                          </a:t>
            </a:r>
            <a:r>
              <a:rPr lang="en-IN" sz="900" b="1" dirty="0" smtClean="0">
                <a:solidFill>
                  <a:srgbClr val="FF0000"/>
                </a:solidFill>
                <a:latin typeface="Times New Roman" panose="02020603050405020304" pitchFamily="18" charset="0"/>
                <a:cs typeface="Times New Roman" panose="02020603050405020304" pitchFamily="18" charset="0"/>
              </a:rPr>
              <a:t>Source: zanthus.com</a:t>
            </a:r>
            <a:endParaRPr lang="en-IN" sz="900" b="1"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3735265" y="1160584"/>
            <a:ext cx="4721469" cy="5196253"/>
          </a:xfrm>
          <a:prstGeom prst="rect">
            <a:avLst/>
          </a:prstGeom>
        </p:spPr>
      </p:pic>
    </p:spTree>
    <p:extLst>
      <p:ext uri="{BB962C8B-B14F-4D97-AF65-F5344CB8AC3E}">
        <p14:creationId xmlns:p14="http://schemas.microsoft.com/office/powerpoint/2010/main" val="3180803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err="1" smtClean="0">
                <a:solidFill>
                  <a:srgbClr val="FF0000"/>
                </a:solidFill>
                <a:latin typeface="Times New Roman" panose="02020603050405020304" pitchFamily="18" charset="0"/>
                <a:cs typeface="Times New Roman" panose="02020603050405020304" pitchFamily="18" charset="0"/>
              </a:rPr>
              <a:t>Flipkart</a:t>
            </a:r>
            <a:r>
              <a:rPr lang="en-IN" b="1" dirty="0" smtClean="0">
                <a:solidFill>
                  <a:srgbClr val="FF0000"/>
                </a:solidFill>
                <a:latin typeface="Times New Roman" panose="02020603050405020304" pitchFamily="18" charset="0"/>
                <a:cs typeface="Times New Roman" panose="02020603050405020304" pitchFamily="18" charset="0"/>
              </a:rPr>
              <a:t> &amp; </a:t>
            </a:r>
            <a:r>
              <a:rPr lang="en-IN" b="1" dirty="0" smtClean="0">
                <a:solidFill>
                  <a:srgbClr val="FF0000"/>
                </a:solidFill>
                <a:latin typeface="Times New Roman" panose="02020603050405020304" pitchFamily="18" charset="0"/>
                <a:cs typeface="Times New Roman" panose="02020603050405020304" pitchFamily="18" charset="0"/>
              </a:rPr>
              <a:t>Walmart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10176254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Flipkart &amp; Walmart Case</a:t>
            </a:r>
            <a:endParaRPr lang="en-IN" dirty="0"/>
          </a:p>
        </p:txBody>
      </p:sp>
      <p:sp>
        <p:nvSpPr>
          <p:cNvPr id="3" name="Content Placeholder 2"/>
          <p:cNvSpPr>
            <a:spLocks noGrp="1"/>
          </p:cNvSpPr>
          <p:nvPr>
            <p:ph idx="1"/>
          </p:nvPr>
        </p:nvSpPr>
        <p:spPr/>
        <p:txBody>
          <a:bodyPr/>
          <a:lstStyle/>
          <a:p>
            <a:pPr marL="0" indent="0">
              <a:buNone/>
            </a:pPr>
            <a:r>
              <a:rPr lang="en-US" dirty="0" smtClean="0"/>
              <a:t>Do you think Walmart Inc. </a:t>
            </a:r>
            <a:r>
              <a:rPr lang="en-US" dirty="0" smtClean="0">
                <a:solidFill>
                  <a:srgbClr val="FF0000"/>
                </a:solidFill>
              </a:rPr>
              <a:t>should keep investing in independent brands (</a:t>
            </a:r>
            <a:r>
              <a:rPr lang="en-US" dirty="0" err="1" smtClean="0">
                <a:solidFill>
                  <a:srgbClr val="FF0000"/>
                </a:solidFill>
              </a:rPr>
              <a:t>Myntra</a:t>
            </a:r>
            <a:r>
              <a:rPr lang="en-US" dirty="0" smtClean="0">
                <a:solidFill>
                  <a:srgbClr val="FF0000"/>
                </a:solidFill>
              </a:rPr>
              <a:t> and </a:t>
            </a:r>
            <a:r>
              <a:rPr lang="en-US" dirty="0" err="1" smtClean="0">
                <a:solidFill>
                  <a:srgbClr val="FF0000"/>
                </a:solidFill>
              </a:rPr>
              <a:t>Jabong</a:t>
            </a:r>
            <a:r>
              <a:rPr lang="en-US" dirty="0" smtClean="0">
                <a:solidFill>
                  <a:srgbClr val="FF0000"/>
                </a:solidFill>
              </a:rPr>
              <a:t>)</a:t>
            </a:r>
            <a:r>
              <a:rPr lang="en-US" dirty="0" smtClean="0"/>
              <a:t> or </a:t>
            </a:r>
            <a:r>
              <a:rPr lang="en-US" u="sng" dirty="0" smtClean="0"/>
              <a:t>merge them with Flipkart? </a:t>
            </a:r>
          </a:p>
          <a:p>
            <a:pPr marL="0" indent="0">
              <a:buNone/>
            </a:pPr>
            <a:endParaRPr lang="en-US" u="sng" dirty="0" smtClean="0"/>
          </a:p>
          <a:p>
            <a:pPr marL="0" indent="0">
              <a:buNone/>
            </a:pPr>
            <a:r>
              <a:rPr lang="en-US" u="sng" dirty="0" smtClean="0"/>
              <a:t>Why?? Or Why not??</a:t>
            </a:r>
            <a:endParaRPr lang="en-US" u="sng" dirty="0"/>
          </a:p>
        </p:txBody>
      </p:sp>
    </p:spTree>
    <p:extLst>
      <p:ext uri="{BB962C8B-B14F-4D97-AF65-F5344CB8AC3E}">
        <p14:creationId xmlns:p14="http://schemas.microsoft.com/office/powerpoint/2010/main" val="42339384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prstClr val="black"/>
                </a:solidFill>
              </a:rPr>
              <a:t>Flipkart &amp; Walmart Case</a:t>
            </a:r>
            <a:endParaRPr lang="en-IN" dirty="0"/>
          </a:p>
        </p:txBody>
      </p:sp>
      <p:sp>
        <p:nvSpPr>
          <p:cNvPr id="3" name="Content Placeholder 2"/>
          <p:cNvSpPr>
            <a:spLocks noGrp="1"/>
          </p:cNvSpPr>
          <p:nvPr>
            <p:ph idx="1"/>
          </p:nvPr>
        </p:nvSpPr>
        <p:spPr/>
        <p:txBody>
          <a:bodyPr/>
          <a:lstStyle/>
          <a:p>
            <a:r>
              <a:rPr lang="en-US" dirty="0" smtClean="0"/>
              <a:t>What should be the </a:t>
            </a:r>
            <a:r>
              <a:rPr lang="en-US" dirty="0" smtClean="0">
                <a:solidFill>
                  <a:srgbClr val="FF0000"/>
                </a:solidFill>
              </a:rPr>
              <a:t>post-acquisition brand identity strategy </a:t>
            </a:r>
            <a:r>
              <a:rPr lang="en-US" dirty="0" smtClean="0"/>
              <a:t>of Flipkart Group? </a:t>
            </a:r>
            <a:endParaRPr lang="en-IN" dirty="0"/>
          </a:p>
        </p:txBody>
      </p:sp>
    </p:spTree>
    <p:extLst>
      <p:ext uri="{BB962C8B-B14F-4D97-AF65-F5344CB8AC3E}">
        <p14:creationId xmlns:p14="http://schemas.microsoft.com/office/powerpoint/2010/main" val="21843630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7537"/>
          </a:xfrm>
        </p:spPr>
        <p:txBody>
          <a:bodyPr/>
          <a:lstStyle/>
          <a:p>
            <a:pPr algn="ctr"/>
            <a:r>
              <a:rPr lang="en-IN" dirty="0">
                <a:solidFill>
                  <a:srgbClr val="FF0000"/>
                </a:solidFill>
                <a:latin typeface="Times New Roman" panose="02020603050405020304" pitchFamily="18" charset="0"/>
                <a:cs typeface="Times New Roman" panose="02020603050405020304" pitchFamily="18" charset="0"/>
              </a:rPr>
              <a:t>Post-acquisition Brand Identity Strategy</a:t>
            </a:r>
          </a:p>
        </p:txBody>
      </p:sp>
      <p:pic>
        <p:nvPicPr>
          <p:cNvPr id="4" name="Content Placeholder 3"/>
          <p:cNvPicPr>
            <a:picLocks noGrp="1" noChangeAspect="1"/>
          </p:cNvPicPr>
          <p:nvPr>
            <p:ph idx="1"/>
          </p:nvPr>
        </p:nvPicPr>
        <p:blipFill rotWithShape="1">
          <a:blip r:embed="rId2"/>
          <a:srcRect t="17652"/>
          <a:stretch/>
        </p:blipFill>
        <p:spPr>
          <a:xfrm>
            <a:off x="1969477" y="1415562"/>
            <a:ext cx="7027415" cy="4761401"/>
          </a:xfrm>
          <a:prstGeom prst="rect">
            <a:avLst/>
          </a:prstGeom>
        </p:spPr>
      </p:pic>
    </p:spTree>
    <p:extLst>
      <p:ext uri="{BB962C8B-B14F-4D97-AF65-F5344CB8AC3E}">
        <p14:creationId xmlns:p14="http://schemas.microsoft.com/office/powerpoint/2010/main" val="12758629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838200" y="219808"/>
            <a:ext cx="10515600" cy="5957155"/>
          </a:xfrm>
          <a:prstGeom prst="rect">
            <a:avLst/>
          </a:prstGeom>
        </p:spPr>
      </p:pic>
    </p:spTree>
    <p:extLst>
      <p:ext uri="{BB962C8B-B14F-4D97-AF65-F5344CB8AC3E}">
        <p14:creationId xmlns:p14="http://schemas.microsoft.com/office/powerpoint/2010/main" val="21124697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518</TotalTime>
  <Words>341</Words>
  <Application>Microsoft Office PowerPoint</Application>
  <PresentationFormat>Widescreen</PresentationFormat>
  <Paragraphs>56</Paragraphs>
  <Slides>22</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22</vt:i4>
      </vt:variant>
    </vt:vector>
  </HeadingPairs>
  <TitlesOfParts>
    <vt:vector size="32" baseType="lpstr">
      <vt:lpstr>Arial</vt:lpstr>
      <vt:lpstr>Calibri</vt:lpstr>
      <vt:lpstr>Calibri Light</vt:lpstr>
      <vt:lpstr>Google Sans</vt:lpstr>
      <vt:lpstr>Helvetica</vt:lpstr>
      <vt:lpstr>Times New Roman</vt:lpstr>
      <vt:lpstr>Office Theme</vt:lpstr>
      <vt:lpstr>1_Office Theme</vt:lpstr>
      <vt:lpstr>2_Office Theme</vt:lpstr>
      <vt:lpstr>3_Office Theme</vt:lpstr>
      <vt:lpstr>Brand Identity</vt:lpstr>
      <vt:lpstr>PowerPoint Presentation</vt:lpstr>
      <vt:lpstr>What is a Brand?</vt:lpstr>
      <vt:lpstr>What is brand identity? </vt:lpstr>
      <vt:lpstr>Name the Brand</vt:lpstr>
      <vt:lpstr>Brand Heritage and Evolution</vt:lpstr>
      <vt:lpstr>Concepts of Self</vt:lpstr>
      <vt:lpstr>Understanding Brand Identity</vt:lpstr>
      <vt:lpstr>Brand Identity Prism by Kapferer </vt:lpstr>
      <vt:lpstr>PowerPoint Presentation</vt:lpstr>
      <vt:lpstr>Develop a Brand Identity Prism of Mahindra Scorpio</vt:lpstr>
      <vt:lpstr>Brand Identity Prism – Mahindra Scorpio</vt:lpstr>
      <vt:lpstr>PowerPoint Presentation</vt:lpstr>
      <vt:lpstr>Dilemma of Rohan and Neha?</vt:lpstr>
      <vt:lpstr>Dove: Beauty Soap</vt:lpstr>
      <vt:lpstr>Brand Drivers?</vt:lpstr>
      <vt:lpstr>Summary: Brand Identity                          Source: zanthus.com</vt:lpstr>
      <vt:lpstr>Flipkart &amp; Walmart</vt:lpstr>
      <vt:lpstr>Flipkart &amp; Walmart Case</vt:lpstr>
      <vt:lpstr>Flipkart &amp; Walmart Case</vt:lpstr>
      <vt:lpstr>Post-acquisition Brand Identity Strategy</vt:lpstr>
      <vt:lpstr>PowerPoint Presentation</vt:lpstr>
    </vt:vector>
  </TitlesOfParts>
  <Company>HP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dc:title>
  <dc:creator>hp</dc:creator>
  <cp:lastModifiedBy>hp</cp:lastModifiedBy>
  <cp:revision>25</cp:revision>
  <dcterms:created xsi:type="dcterms:W3CDTF">2023-05-11T07:17:04Z</dcterms:created>
  <dcterms:modified xsi:type="dcterms:W3CDTF">2023-05-22T07:38:27Z</dcterms:modified>
</cp:coreProperties>
</file>