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761.66663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9-11-03T04:31:12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4005 4041 929 0,'0'0'5'0,"0"0"-4"0,0 0-2 0,0 0-3 16,0 0-4-16,0 0-3 15,0 0-3-15,-21-79-4 0,21 79-5 16,-2-2 0-16,1 2-5 0,-1 12-11 0,1 8-13 16,1 0-35-16,-2 2-35 0,2-7-95 15,6-1-21-15</inkml:trace>
  <inkml:trace contextRef="#ctx0" brushRef="#br0" timeOffset="1254.9901">3942 4184 467 0,'0'0'18'0,"0"0"-8"0,0 0-2 0,0 0-2 16,0 0 1-16,0 0 3 0,-32-88 3 15,32 71 1-15,1-1 3 0,-1 0 2 16,3 9 2-16,0-1 2 0,0 0-3 15,0 7-2-15,0-1-3 0,-3 4-6 16,0-1-4-16,0 1-2 0,0-2-3 0,0 2 0 16,0-2-1-16,0 2 0 0,0 0-1 15,0 0 2-15,5 0 8 16,1 7 5-16,0 11 3 0,0 11 0 16,4 7-8-16,-4 8-3 0,-2 4-3 0,-1 4-1 15,1 4-1-15,-1 1 1 0,-1 2 1 16,-1 3-2-16,1-1 2 0,-2 0-2 15,0-4 0-15,0-4 2 0,1-1-2 16,-1-4 1-16,0-8 1 0,0-1-2 16,0-6 0-16,4-5 0 0,-4-8-1 0,3-3-2 15,-3-5 0-15,3-1-4 0,-3 0-7 16,3 0-4-16,1-3-13 16,-2-3-6-16,-1 0-9 0,-1-5-17 15,0 0-14-15,0 0-20 0,0 0-90 0,-1 0-7 16</inkml:trace>
  <inkml:trace contextRef="#ctx0" brushRef="#br0" timeOffset="1773.2247">3926 4121 723 0,'0'0'-30'0,"0"0"-20"16,0 0-5-16,0 0 1 0,0 0 22 15,0 0 22-15,69-92 14 0,-47 76 10 16,-2 1 0-16,2 1-1 0,1 1-3 15,-6 1-2-15,3 1 0 0,1 2-5 16,-1 0-1-16,0 1 0 0,2 2-5 0,3 3 2 16,-1 0-2-16,2 3 1 15,0 0 2-15,-4 3-4 0,4 4 0 0,-3 3 3 16,-3 2 1-16,-1 3 2 0,-2 2 1 16,-2 2-1-16,-2 7 0 0,-7 0-1 15,-2 4 4-15,-7 4-2 0,3 3 1 16,-7 6 1-16,-9 0-3 0,0 0 3 15,-6 3-4-15,1 0 2 0,-3-2 1 16,-3 0-4-16,-2-1 3 0,0-4-2 16,3-4 1-16,-6-2 1 0,-1-4 0 0,0-5-3 15,-5-1-3-15,-2-5 1 0,-4-1-1 16,3-2 0-16,0-6 2 0,2-2-5 16,4-5 0-16,12 1 1 0,0-3 1 15,13 0-7-15,4 0-20 0,3 0-25 16,3-10-30-16,16-2-50 0,10-8-58 15</inkml:trace>
  <inkml:trace contextRef="#ctx0" brushRef="#br0" timeOffset="2249.5887">5301 4123 662 0,'0'0'-105'16,"0"0"-56"-16,0 0-4 0,0 0 29 16,-77-20 65-16,60 20 71 0,8 0 38 0,-5 0 26 15,-2 0 14-15,3 0 3 16,-6 1-15-16,-4 4-19 0,-3 0-13 0,-4 8-8 15,-2 3-3-15,-3 7 2 0,-1 9 4 16,-3 11-2-16,-3 7 1 0,1 8-8 0,-1 9-8 16,2-1-6-16,5 2-6 0,5-2-1 15,4-2-2-15,13-10-1 0,4-4 3 16,9-5 1-16,3-8 2 0,10-5 0 16,10-6 2-16,3-5-4 0,6-7 0 15,4-9-4-15,0-5-1 0,5-4 1 16,1-13 2-16,3-8 0 0,-1-9 0 15,-3-9 0-15,-2-5-3 0,-4-5 1 16,-5-5-4-16,-4 3-1 0,-7-2 3 16,-9 3 4-16,-4 5 4 0,-3 6-2 15,-9 4-3-15,-4 6-7 0,-9 2 1 0,0 4-6 16,-7 2 2-16,0 2 1 16,0 6-4-16,3-1 3 0,7 5-5 0,0 4-17 15,6 4-16-15,7 1-58 0,0 3-31 16</inkml:trace>
  <inkml:trace contextRef="#ctx0" brushRef="#br0" timeOffset="2940.9003">5771 4098 768 0,'0'0'-24'0,"0"0"-11"0,0 0-4 0,0 0 9 16,0 0 11-16,0 0 14 16,0 79 4-16,-6-42 2 15,-1 4-1-15,4 4 2 0,-3-3 3 0,3 2 0 16,3-2 3-16,-1-2-2 0,-3-3 0 0,4-1-1 16,-5-2 4-16,1-2-2 0,-5-1 0 15,3-3-1-15,-5-4-3 0,2-3 0 16,-3-2 0-16,0-2 1 0,0-4 0 15,3-2-1-15,2-3 0 0,4-6 0 16,3-2 4-16,-1 0 1 0,-5 0 1 0,0 0-4 16,-7-11-8-16,0-10-5 0,3-8 0 15,-3-11-1-15,7-8 7 0,0-9 2 16,-1-4-4-16,3-6 3 16,3-4-1-16,1-2 1 0,0 0 3 0,1 6 1 31,3 6 0-31,5 5-1 0,4 6-2 0,6 6-6 0,4 4-1 0,7 5 0 15,8 7-4-15,1 7 4 0,4 6-4 16,5 7 2-16,-2 3 1 0,2 5 1 16,1 5-2-16,-4 6 3 0,1 4 1 0,-5 2-1 15,-5 1 3-15,-7 1-1 16,-3 3 1-16,-6 1 1 0,-7 1 2 16,-7 3 1-16,-6 5 3 0,0 3 3 0,-15 4-4 15,-6 4 2-15,-11 4-5 0,-4 0 1 16,-9 0-1-16,-3-1-1 0,2-1 3 0,-2-4 0 15,5-5 3-15,4-5-3 16,7-3 2-16,6-9-2 0,10-5-1 0,6-7 1 16,7-4-2-16,3-3-1 0,-1 0 0 15,1 0 1-15,0 2 7 16,0 4 1-16,3 5 1 0,9 2 0 0,3 2-6 16,8 0-2-16,6-2 1 15,1 1-2-15,5-1 1 0,3 4 1 16,2-2-1-16,5 2 0 0,1 2 0 0,5 2-1 15,1 3 0-15,1-1-2 0,0 0-2 16,-3-1-4-16,-1-4-11 0,-5-1-19 16,-7-6-34-16,-3-4-43 0,-10-7-90 15,-1-6-13-15</inkml:trace>
  <inkml:trace contextRef="#ctx0" brushRef="#br0" timeOffset="3413.9788">6485 4025 804 0,'0'0'-20'0,"0"0"-4"0,0 0-2 0,0 0 7 15,107-41 4-15,-58 36 6 0,9 0 1 16,4 2-5-16,6-1-5 0,3 1-3 15,2-1-1-15,-3 1-1 0,-6-2-2 16,-3 1 0-16,-10-1-2 0,-11 2 3 16,-11 2 9-16,-15-1 9 0,-8 2 7 0,-6 0 0 15,0-1 0-15,0-3-1 0,-9-1 2 16,-9-2 1-16,-9 3 2 0,-3 1-1 16,-2 3 4-16,-2 1 3 15,2-1-1-15,2 2 1 0,11-1-2 0,0 1 1 16,9-1 1-16,4-1-1 0,-1 2-3 15,4 0-4-15,-1-1 1 0,-4 5 5 0,-2 3 2 16,3 5 6-16,-3 6 2 16,1 2-3-16,3 7 0 0,-4 7 0 0,0 6 0 15,4 7 2-15,-5 5-2 0,2 9 2 16,0 3-5-16,-2 1-8 0,8 1-1 16,2-4-6-16,-1-2 1 0,5-4 1 15,8-7-5-15,3-4 3 0,3-6-5 16,0-7-6-16,2-7-10 0,1-6-15 15,-7-9-23-15,6-2-34 0,-3-9-61 0,6-1-85 16</inkml:trace>
  <inkml:trace contextRef="#ctx0" brushRef="#br0" timeOffset="3836.8595">7791 4074 700 0,'0'0'-13'16,"0"0"-6"-16,0 0 1 15,0 0 6-15,0 0 6 0,0 0 5 0,-91 13 2 16,78 12 1-16,-3 6 1 16,7 8 0-16,-5 3 1 0,5 2-1 0,-1 2 2 15,2 4-1-15,0 2-2 0,2-4 2 16,5-1-4-16,-2 0 3 0,3-6 3 15,4-3 1-15,5-3 2 0,4-5-1 16,3-2 1-16,4-6 2 0,3-4-2 16,-1-7 0-16,4-3-2 0,2-6-2 15,-1-2 0-15,2-9-2 0,-2-3 0 0,2-6 0 16,-3-7-1-16,-2-4 0 16,0-8-1-16,-1-4 0 0,-5-7-2 15,-1-3-3-15,-5-4 1 0,-4-2-4 0,-8-2 0 16,0 1-3-16,-14 3-3 0,-7 4-3 15,-6 8 0-15,-8 11 0 0,-2 7-6 0,-5 8-7 16,0 7-8 0,-3 5-10-16,7 4-11 0,5 1 0 0,10 0-7 15,10 6 7-15,3 4 12 0,10 1 5 0,11 5-14 16,10-1-52-16</inkml:trace>
  <inkml:trace contextRef="#ctx0" brushRef="#br0" timeOffset="4531.7273">8660 4046 770 0,'0'0'-5'0,"0"0"-7"0,0 0 0 15,0 0 1-15,0 0 3 0,0 0 2 16,0 0 0-16,0 0-5 0,0 0 1 15,-23-39 5-15,22 39 5 0,-2 12 9 16,-2 10 2-16,-2 12 2 0,0 10-4 0,0 8-1 16,-3 6-2-16,-1 7 2 15,0 2-1-15,-2 0-6 0,1 1 3 0,-1-8-5 16,3-5-2-16,1-5 4 16,2-7-1-16,3-10 2 0,4-10 0 0,-3-11 1 15,3-5-1-15,0-7 4 0,-3 0 1 16,3 0 2-16,0 0 0 0,-3 0-3 15,-3-9-4-15,-2-14-3 0,-4-11 0 16,-1-9-3-16,-1-8 5 0,-1-5-1 16,1-5-3-16,4-6 5 0,1-4-5 0,2 1 1 15,4-5 1-15,6 4-6 0,-2 3 2 16,8 1-3-16,4 8 2 16,7 6 2-16,6 4-2 0,4 7 2 15,4 7-3-15,6 5-1 0,4 6 0 0,6 9 0 16,4 7-1-16,2 3-3 0,2 5 1 0,0 1 0 15,3 10 1-15,-5 2 1 0,-1 6 3 16,-10 4 1-16,1 2 2 16,-11 6-1-16,-9 2 1 0,-10 3 1 15,-9 4 3-15,-9 2 0 0,-6 4 3 0,-17 2 0 16,-5 2-1-16,-12 2 0 0,-6-1-2 16,-4-1 2-16,-4-3 2 0,1-3 0 15,4-8 3-15,2-6 0 0,8-5 6 16,5-7 1-16,9-4-1 0,8-6-6 15,9-3-6-15,4 2-4 0,3-5 0 16,-1 1 0-16,0 5 2 0,2-3 1 16,1 4 1-16,1 4 2 0,7 1-1 15,7 1 3-15,5-1-1 0,6-2 0 16,8 0 0-16,6-1 0 0,3 0-3 0,3-1-1 16,7 0-1-16,1-2-3 0,1 1-1 15,-2-1-2-15,-3-2-7 0,-1-2-10 16,-5 1-16-16,-4 1-22 0,-5-2-49 15,-7 1-87-15,-4-2-43 0</inkml:trace>
  <inkml:trace contextRef="#ctx0" brushRef="#br0" timeOffset="5369.7322">11384 3703 663 0,'0'0'-15'0,"0"0"-12"16,0 0 1-16,0 0 2 16,-86-21 10-16,60 23 7 0,0 7 4 0,-2 1 4 15,1 4 4-15,2 3-1 0,2-2 1 0,4 0 1 16,5 1 1-16,2-1 3 15,4 3 0-15,0 1-3 0,5 4 1 16,3 3 0-16,-1 5-4 0,4 2 3 16,4 3-1-16,5 2-2 0,2 2 3 0,8 4-1 15,4-1 2-15,11 2 1 16,7 0-4-16,8-6 3 0,7 0-4 16,9-3 1-16,6-2-1 0,4-2-5 15,-3-4 4-15,-4-2-4 0,-9-3 0 0,-8-3-1 16,-14-5-4-16,-8-3 1 0,-13-4 2 15,-9-4 6-15,-6-1 8 0,-5-3-2 0,-18 0 2 16,-10 1-7-16,-17 1-10 0,-14-2-8 16,-10 0-6-16,-7 0-4 0,-5-6 4 15,-1-5 6-15,-1-1 8 0,8-1 6 16,3-3 2-16,11 1 1 0,9 0-3 16,9 0-7-16,8 1-35 0,10 2-70 15,3-1-120-15</inkml:trace>
  <inkml:trace contextRef="#ctx0" brushRef="#br0" timeOffset="5639.1396">11421 3713 860 0,'0'0'6'0,"0"0"-9"15,0 0-4-15,0 0 1 0,0 0 0 16,0 0 4-16,107-65 3 0,-67 51 1 0,5 1-1 16,4 1 1-16,2 2-1 0,2-1 1 15,-1 1-3-15,-4 1 1 0,0 2-3 16,-5-4 0-16,-4 4-1 0,-1 1-3 16,-8 2-3-16,-8 0-11 0,-2 1-14 15,-10 2-21-15,-3 1-18 0,-1 0-20 16,-1 0-20-16,-1 0-35 0,3 0-63 15</inkml:trace>
  <inkml:trace contextRef="#ctx0" brushRef="#br0" timeOffset="5951.5465">13529 4182 124 0,'0'0'-85'16</inkml:trace>
  <inkml:trace contextRef="#ctx0" brushRef="#br0" timeOffset="6474.3884">13707 3808 469 0,'0'0'44'0,"0"0"-16"0,-7-80-7 0,7 62-3 15,-2-1-2-15,1 6 6 0,-1 2 6 16,1 0 1-16,1 5 0 0,0 2-5 16,0 4-6-16,-2-2-8 0,2 2-7 15,0-1-3-15,-1 1-2 0,-5 1 4 16,-1 14 6-16,-2 11 3 0,-2 9-6 15,1 6 4-15,1 1-9 16,2 1 2-16,0 0 2 0,4-2-1 0,-2-2 1 16,5 3-2-16,-1-5 5 0,1 1-5 0,-2 0 2 15,2-3-3-15,2-3-1 0,1-4 1 16,-2-8 0-16,-1 0-1 16,0-8 2-16,0-6-2 0,2 1 0 15,-2-7 2-15,0 0 2 0,0 0 3 0,0 1 6 16,1 0 1-16,-1 0 0 0,0-1-2 15,0-2-10-15,-3-16-2 16,-3-14-2-16,-2-14 0 0,0-7 0 0,0-8 3 16,-1-2 0-16,0-6 1 0,-2 0-1 0,2-5-2 15,-1 2 1-15,0 2-2 0,4 5 1 16,-1 2 4-16,5 8-6 0,4 5 2 16,-2 9-3-16,6 3-2 0,8 8-1 15,5 0 0-15,7 5 0 0,6 2 3 16,6 4-1-16,5 6 2 0,5 2 1 15,2 5 0-15,2 3 1 0,5 3-1 16,2-2 0-16,5 10 0 0,2 4-2 16,-4 0 0-16,0 3-8 0,-4 3-5 15,-6 1-10-15,-4 4-10 0,-9 2-8 16,-10 0-21-16,-5 7-27 0,-15 0-66 0,-7 6-82 16</inkml:trace>
  <inkml:trace contextRef="#ctx0" brushRef="#br0" timeOffset="6687.3306">13464 4038 910 0,'0'0'-24'0,"0"0"-18"0,97-58-10 15,-33 42-4-15,18 1 8 0,16 2 15 16,15 1-3-16,7 0-9 0,1 1-32 16,-5 0-47-16,-9 3-40 0,-11 3-42 15</inkml:trace>
  <inkml:trace contextRef="#ctx0" brushRef="#br0" timeOffset="7052.616">15154 3550 396 0,'0'0'16'16,"0"0"12"-16,0 0 14 16,0 0 8-16,-33-81-4 0,15 68-9 0,-3 2-13 15,-6 4-7-15,-2 3 1 0,-5 4-2 16,-3 0 1-16,-5 11-2 0,1 10-5 16,-6 4 1-16,-1 10-3 0,-1 7 1 15,1 7-2-15,0 5 1 0,8 5-3 16,5-2-6-16,6 2 3 0,11 0-5 15,7 0 2-15,10-4 6 0,1-3-4 16,13-2 4-16,10-7-4 0,7-4-1 16,7-8 0-16,7-9 0 0,7-9 1 15,7-7-2-15,4-6 0 0,3-4 1 16,-1-12-3-16,-2-9 0 0,-3-7 1 0,-4-9-4 16,-7-7 0-16,-6-9-5 0,-6-9-4 15,-4-4-1-15,-8-3-5 0,-9 2 11 16,-4 1 1-16,-8 6-5 0,-4 10-10 15,-16 7-16-15,-8 6-15 0,-8 13-18 16,-3 9-6-16,-5 8-15 0,0 8-11 0,3 3-10 16</inkml:trace>
  <inkml:trace contextRef="#ctx0" brushRef="#br0" timeOffset="7715.5463">15499 3507 503 0,'0'0'36'0,"0"0"-4"0,0 0-3 0,0 0-1 16,0 0-3-16,78 46-4 0,-71-23-6 0,2 6-4 15,-5 3-4-15,3 2-5 0,-4 5 0 16,0 0-3-16,-2 2 3 0,-1 3-2 16,-1 2 1-16,1 1 5 0,-7 1 1 15,-5 4 0-15,-1 1-2 0,-1-2 0 16,1 0-5-16,-3-4 3 0,3-7-3 15,2-4 2-15,3-7-1 0,1-11 2 0,4-6 1 16,3-8 1 0,0-4 3-16,0 0 4 0,0 0 5 0,0 0-1 15,-3-1-5-15,0-20-6 0,-1-14-5 0,1-19-3 16,1-10 5-16,2-11-5 0,3-5 4 16,6-6-3-16,4-3 0 0,6-4 5 15,2 1-3-15,5 2 2 16,1 8 0-16,0 11-3 0,-1 11 2 0,-3 16-2 15,-3 11-3-15,1 12-2 0,-3 6-5 16,1 6-1-16,4 5 2 0,3 4 2 16,2 2 4-16,1 10-1 0,3 3-1 15,-1 5-2-15,-2 5-3 0,2 0 2 16,-5 4-4-16,1 3 2 0,-5 3 2 0,0-1 3 16,-9 6 4-16,-2-2 1 0,-7 2-2 15,-4-1 2-15,-4 1-1 0,-10-2-1 16,-7 1 4-16,-5-3-4 0,-7 1 3 15,-2-2-1-15,-6-2-1 0,0-2 2 16,-1-6 1-16,2-2 2 0,5-4 1 0,12-8 2 16,10-4 0-16,8-4 0 0,5-3 0 15,-1 0 0-15,1 6 3 16,1 5 1-16,13 5-1 0,6 3-1 16,10 1-4-16,8-1 0 0,1 2-2 0,8 0 0 15,0 3 0-15,5 0-2 0,-2 2 0 16,-3-3-2-16,-3-1-2 0,-6 0-2 15,-2-3-6-15,-5-1-8 0,-8-5-10 16,-7-3-5-16,-3-3-1 0,-6-3 4 16,-4-2 8-16,1 1 2 0,1-3-17 15,6-10-16-15,5-12-6 0,13-6-3 0,-2-10 18 16,8-2-9-16,5-7-39 0</inkml:trace>
  <inkml:trace contextRef="#ctx0" brushRef="#br0" timeOffset="8022.3019">17102 3438 618 0,'0'0'28'0,"0"0"-11"0,0 0-3 15,0 0-3-15,0 0 0 0,-22-83-5 0,4 73-3 16,-4 9-2-16,-5 1 0 0,-4 1 3 16,-6 13 0-16,-4 4 2 0,-5 6 2 15,0 5-1-15,0 7 0 0,-1-1-1 16,12 7 1-16,3 0-2 0,6 5 0 15,8 2 1-15,5 2-6 0,5 4 6 16,4 3-2-16,3 1 0 16,2 3 2-16,11 2-4 0,2-3 0 0,8-4 0 0,4-3 1 15,6-8-2-15,5-5 3 16,8-6-1-16,6-9 0 0,5-5-3 0,8-7-3 16,2-7 0-16,6-3-9 0,4-4-3 15,3 0-8-15,1-11-18 0,5-5-19 16,0-1-28-16,-2-5-36 0,-4-1-48 15,-8 0-51-15</inkml:trace>
  <inkml:trace contextRef="#ctx0" brushRef="#br0" timeOffset="8977.7233">18275 3412 563 0,'0'0'22'0,"0"0"-6"16,0 0-2-16,0 0-2 0,0 0 0 15,0 0-4-15,0 0 2 0,0 0 2 0,0 0-2 16,0 0 1-16,6-12-3 16,-18 12 1-16,-4 0 0 0,-11 1 1 15,-5 14 4-15,-10 7 0 0,-4 9 0 0,-8 7 0 16,-2 8-4-16,-6 4-2 0,3 3-3 16,5 2-5-16,2 0 3 15,11-2-4-15,8-2 1 0,10-2 5 16,9-2-2-16,11 1 3 0,1 1-1 0,18 1 0 15,6 0-3-15,7-1 2 0,7-4-3 0,7-2 1 16,4-2 0-16,5-5-5 16,4-4 1-16,-1-7-8 0,3-7-6 15,-6-6-10-15,3-5-14 0,-2-7-11 16,-5-4-16-16,1-11-38 0,-4-9-98 0,-2-8-42 16</inkml:trace>
  <inkml:trace contextRef="#ctx0" brushRef="#br0" timeOffset="9416.9495">17918 3969 551 0,'0'0'16'0,"0"0"-4"0,0 0-2 16,0 0-5-16,0 0 2 0,0 0 2 16,0 0 3-16,97-68 6 15,-68 60-4-15,4 0-2 0,5 1-7 0,5-1-6 16,2 1-6-16,4 1-8 0,3 1-6 15,2 1-16-15,0 4-37 0,-2-2-57 16,-1 2-85-16</inkml:trace>
  <inkml:trace contextRef="#ctx0" brushRef="#br0" timeOffset="9798.8662">19397 3348 740 0,'0'0'-16'0,"0"0"-5"0,0 0 1 16,-92-10 4-16,61 13 4 16,-1 4 7-16,-2 4 5 0,-5-1 2 0,3 3 3 15,-2 0 1-15,2 1 3 0,1 1 0 0,5-1-1 16,2 3-1-1,7-1-4-15,4 4-1 0,5 1 1 0,6 5-2 16,4 3 1-16,4 4-1 0,11 5 0 16,10 6 2-16,9 6-1 0,10 6 1 15,8 5-2-15,13 7 1 0,10 6-1 16,7 1-2-16,7 4-1 0,7-1-1 0,-2-5-8 16,-4-2 3-16,-7-9-4 15,-13-6 0-15,-17-9 5 0,-14-7-2 0,-18-7 8 16,-17-7 10-16,-11-7 1 0,-27-3 0 15,-22-5-4-15,-23-4-15 0,-19-4-18 16,-23-3-25-16,-13-6-37 0,-14-11-79 16,-8-5-71-16</inkml:trace>
  <inkml:trace contextRef="#ctx0" brushRef="#br0" timeOffset="10397.8627">10627 976 468 0,'0'0'-6'0,"-94"7"-6"0,42 12 17 15,1 6-1-15,-2 7 1 0,1 3 5 16,1 8-3-16,0 4 0 0,4 6 3 0,0 5 0 16,3 5-2-16,3 3 1 15,9-3-8-15,5 2 1 0,9-1 5 0,8-2 1 16,9 1-1-16,4-6 0 16,14 0-9-16,12-5 0 0,10-4 3 0,20 0-2 15,11-2 0-15,15 0-6 0,12-6-10 16,14-5-26-16,9-4-36 0,6-10-48 15,7-8-80-15</inkml:trace>
  <inkml:trace contextRef="#ctx0" brushRef="#br0" timeOffset="10779.831">11963 1067 588 0,'0'0'-8'0,"-110"-2"2"0,49 17 4 0,-2 4-1 16,3 8 0-16,1 5 1 0,3 4 5 15,2 5 1-15,2 5 6 0,6 6 3 16,8 5-2-16,5 8-3 16,7 5-8-16,7 1 9 0,9 4-2 0,9-2 1 15,2-3 2-15,16-2-12 0,9-4 3 16,6-5 0-16,13-6 2 0,7-9 1 15,4-8-1-15,8-10-2 0,0-10 1 16,4-12-2-16,1-4 0 0,-1-11-4 16,1-10 0-16,-1-8-1 0,-5-9-4 0,-4-7-1 15,-7-8-2-15,-6-11-5 16,-11-9-14-16,-5-10-1 0,-11-11-8 16,-12-7 1-16,-5 1 24 0,-18 5 4 0,-14 8 17 15,-14 12 7-15,-11 13-4 0,-10 11-6 16,-4 13-10-16,-6 14-8 0,2 11-23 0,5 13-32 15,9 7-40-15,10 14-31 0</inkml:trace>
  <inkml:trace contextRef="#ctx0" brushRef="#br0" timeOffset="11508.3042">12777 1119 739 0,'0'0'-9'0,"0"0"3"16,0 0-2-16,0 0 3 0,0 0 3 15,0 0 2-15,0 0 3 0,-9 114-4 16,-5-69-1-16,-1 3 0 0,-2 4-3 0,0 3 6 16,1-2-1-16,-3-2 4 0,3 3 0 15,0-7 11-15,0-2 0 0,1-5 0 16,4-5 0-16,1-5-13 0,2-10 1 15,2-5-4-15,1-6 2 0,4-6-2 16,-2 1 1-16,3-4 3 0,0 0 0 0,0 0 6 16,0 2 0-16,-1-2-3 0,1-2-5 15,0-14-4-15,1-15-14 0,-1-13 1 16,0-12 8-16,7-8-2 16,1-5 11-16,0-9 0 0,2-2-4 0,2-4 2 15,1 1 4-15,0 4-6 0,1 8 5 16,-2 11 0-16,2 13-7 0,-5 14 7 0,1 12-10 15,3 8 0-15,2 11 3 16,5 2 1-16,9 12 4 0,1 6 1 16,5 9-7-16,4 8 6 0,0 10-4 0,4 10 4 15,1 4 3-15,3 6-3 16,-3 1-3-16,-3-3 1 0,-1-1 1 16,-7-3-3-16,-3-8 5 0,-4-8-4 15,-5-12-2-15,-7-9 5 0,-8-10-1 0,-3-7 8 16,-3-5 2-16,0 0 7 0,0 0 0 0,1 0-5 15,-1 1 0-15,2-2-9 0,4-14 0 16,-2-13-4-16,6-13 2 0,2-7-2 16,5-12-2-16,3-2 8 0,5-7-2 15,2-4 1-15,5 0-5 0,1 0-1 16,-1 4-6-16,-1 12 9 0,-7 8 5 16,-2 11-7-16,-5 14 8 0,-4 10-13 15,0 7-1-15,3 5 3 0,0 2-2 16,9 8 5-16,-2 8-2 0,-3 13 6 15,3 12 1-15,-4 11-2 0,-3 8 6 16,-2 12-5-16,-5 5-6 0,-5 6 4 16,-1 5-3-16,-1-1-6 0,-4 0 1 15,1-7 7-15,-1-5-7 0,2-7-4 16,-1-7-8-16,-1-8-20 0,2-9-3 0,3-9-4 16,2-5-9-16,-2-11 1 0,8-7-2 15,2-8-4-15,6-4-18 0,8-7-28 16,4-11-37-16</inkml:trace>
  <inkml:trace contextRef="#ctx0" brushRef="#br0" timeOffset="12015.0586">14479 942 647 0,'0'0'5'0,"0"0"-8"15,0 0-11-15,0 0-1 0,0 0 11 0,0 0 6 16,0 0 1-16,0 117 3 15,-1-57-1-15,1 5-2 16,-2 8 0-16,-5 4-1 0,-2 4 0 0,-2 1 3 16,1 1 11-16,1-4-2 0,-1-5 2 15,4-4-5-15,3-6-8 0,0-10-2 16,2-6 0-16,1-19-1 0,0-8 3 16,0-9 0-16,-2-8 5 0,4 1 5 0,-2-5 5 15,0 0 2-15,0-2-8 0,1-15-5 16,-1-12-11-16,2-15-5 0,-2-12 4 15,1-4-8-15,-4-12 1 0,-3-5 0 0,-5-10 3 16,5-2 11-16,-4-4 4 16,-1-1 8-16,2 8-2 0,3 5-3 15,0 8 2-15,6 2-18 0,0 3-12 0,9 3 4 16,11-1-1-16,9 7 9 0,7 6 8 16,8 9-1-16,3 10-5 15,6 11 3-15,3 13 3 0,5 7-4 0,1 3 7 16,0 5-9-16,0 8 3 0,-3 7-4 15,-4 3-5-15,-6 9 10 0,-8 7-10 0,-11 11 5 16,-7 8 2-16,-11 9 2 16,-8 4 4-16,-5 11 2 0,-6 5-1 15,-11 3-7-15,-4 4 3 0,-4-7-4 16,-1-8-1-16,1-9 4 0,0-14-1 0,3-12 4 16,1-10 3-16,-2-9 11 0,-1-8-1 15,-4-5-5-15,-6-7-11 0,-4-5-37 16,-2-3-49-16,-4-10-52 0,0-3-114 15</inkml:trace>
  <inkml:trace contextRef="#ctx0" brushRef="#br0" timeOffset="12868.5275">17405 652 752 0,'0'0'-12'0,"0"0"-25"0,0 0-2 15,0 0 3-15,0 0 8 0,0 0 23 16,0 0 5-16,0 0 1 0,0 0 6 15,33 111-12-15,-33-56 4 0,-2 8 7 16,-2 11-2-16,-8 11 14 0,-6 10 0 0,-5 9 3 16,-6 4-5-16,-5 4-3 0,-2-3 8 15,-3-3-6-15,3-5 1 0,-3-9-2 16,4-6-6-16,2-11 0 0,6-12 2 16,3-12 1-16,3-9-1 0,2-13-3 15,9-11 1-15,2-9-1 0,7-4 0 16,-3-5-1-16,0-17-5 0,2-13-4 15,1-17-4-15,2-17 0 0,7-10-4 16,6-14 6-16,4-12-9 0,4-10 0 16,3-11 2-16,4-10 2 0,5-4 0 0,1-2 9 15,5 8 5-15,-2 14-3 16,-3 16 7-16,-5 20 0 0,-4 22-9 16,-7 14 4-16,-2 18-6 0,-5 10-4 15,2 10 1-15,1 5 1 0,5 10 4 0,6 13 5 16,0 10 9-16,0 18-9 0,5 12 4 15,-1 18-2-15,6 11 2 0,0 13-1 16,0 5-3-16,4 3-2 0,0-3-6 0,-3-3 5 16,0-6 6-16,-4-8-3 0,-7-1 1 15,-2-6-7-15,-6-7-11 0,-5-8-8 16,-6-10-6-16,-7-9-7 0,-1-10-14 16,-14-10-37-16,-5-6-45 0,-12-9-97 15,-7-10-4-15</inkml:trace>
  <inkml:trace contextRef="#ctx0" brushRef="#br0" timeOffset="13057.0369">16835 1778 827 0,'0'0'-12'0,"97"-65"2"15,-38 44-6-15,10 3-5 0,7 3-9 16,9 1-13-16,5 3-6 0,5 4-36 0,2 3-65 16,-4 4-94-16</inkml:trace>
  <inkml:trace contextRef="#ctx0" brushRef="#br0" timeOffset="13434.9535">15438 1852 926 0,'0'0'-86'0,"0"0"-89"0,-78 8-134 0,62 8 12 0</inkml:trace>
  <inkml:trace contextRef="#ctx0" brushRef="#br0" timeOffset="14567.0264">18780 1194 492 0,'0'0'6'16,"0"0"4"-16,0 0 5 0,0 0-1 15,0 0 0-15,0 0-4 0,0 0-5 16,0 0 8-16,-29-10 2 15,13 27 5-15,-2 10 2 0,1 9-5 0,0 10-1 16,-2 2-7-16,0 7-2 0,3-2-1 16,-1 0-3-16,5-3-4 0,2 0 1 0,3-4 10 15,0-2 1-15,4-3 3 16,-1-4-1-16,-1-7-13 0,4-10 2 16,-2-4-1-16,0-4-2 0,0-7 1 15,3 1 0-15,0-6 2 0,-1 0 0 0,1 0 2 16,0 1 2-16,0 2 0 0,0-3 4 15,0 0-4-15,0-4-4 0,1-17-1 16,2-14-16-16,6-17 7 0,-2-8-3 16,3-7 5-16,3-3 8 0,-3-4 0 15,-1 2 7-15,-1 4-4 0,0 7 10 0,-2 7-8 16,-3 14-3-16,-2 14 6 0,-1 12-8 16,3 9-4-16,-3 5-6 0,0-2 0 15,5 2 1-15,6 7 5 16,5 9 4-16,8 13-4 0,2 6 1 0,2 11 3 15,5 4-1-15,3 4-5 0,3 3 0 0,7-2 1 16,1-3 0-16,5-7 4 16,1-1-1-16,1-8 10 0,-3-4 0 15,-3-4 3-15,0-7-1 0,-1-8-11 16,-8-8 2-16,-3-5-2 0,-3 0-8 0,-4-10 13 16,-4-5-13-16,-2-10 1 0,-3-7 9 15,-3-8-10-15,-1-8 9 0,-1-3-4 16,-3-2 3-16,0-2-4 0,-3 3-3 15,2 4-2-15,-3 4-2 0,0 6-6 16,-2 6-16-16,1 3-13 0,0 5-29 0,4 2-23 16,-1 0-22-16,0 8-17 0,5 3-7 15</inkml:trace>
  <inkml:trace contextRef="#ctx0" brushRef="#br0" timeOffset="15032.0167">19909 1082 248 0,'0'0'68'15,"0"0"-3"-15,0 0-9 16,0 0-4-16,0 0-10 0,0 0-5 16,0 0-4-16,0 0-9 0,0 0-9 15,0 0-5-15,23-2 4 0,-23 21 3 0,-6 12 6 16,-4 9-3-16,-5 4-12 0,-3 2-5 16,1-1-7-16,-3 1 5 0,2 0-3 15,-2 3 2-15,4 1 4 0,-3 0-3 16,5-4 6-16,-2-4-2 0,1-5-3 15,1-3 13-15,4-6-3 0,0-6 0 0,4-4 2 16,3-8-13-16,2-5-2 16,-1-1 1-16,2-4 2 15,-1 0 1-15,1 0 2 0,0 0 4 0,0 0-1 0,1-5-2 16,11-17-15-16,8-11-2 0,4-14 2 16,7-12-4-16,2-7 13 0,3-7 3 15,1-2 1-15,0-2 1 0,-1 5 4 16,-6 8-8-16,-1 9 1 0,-5 14 0 15,-6 11-8-15,-6 12 7 0,1 5-11 16,-6 9 7-16,3 4-4 0,6 0-1 16,-1 7 11-16,5 13-7 0,-4 11 13 15,-2 10-11-15,0 7-1 0,-3 9 2 16,1 9-4-16,-1 4 5 0,1 4-1 0,1 1-1 16,2-3-4-16,3-1 12 0,4-5 0 15,2-2-6-15,-1-7-2 0,3-7-30 16,-2-8-19-16,-4-8-17 0,3 0-37 15,-6-7-43-15,0-6-85 0</inkml:trace>
  <inkml:trace contextRef="#ctx0" brushRef="#br0" timeOffset="15251.4222">19650 1531 838 0,'0'0'-17'0,"0"0"-11"0,88-42-6 15,-36 36 7-15,13 0 0 16,11 3 12-16,11 1 2 0,5 0-8 16,7 2 1-16,-1 0-5 0,0 0-4 15,-4 0-7-15,-8 0-23 0,-6 0-31 0,-12-3-22 16,-10-5-32-16</inkml:trace>
  <inkml:trace contextRef="#ctx0" brushRef="#br0" timeOffset="15678.8688">20751 1174 342 0,'0'0'60'0,"0"0"-14"16,0 0-7-16,0 0-3 0,0 0 8 15,0 0 2-15,0 0-6 0,0 0-8 16,0 0-13-16,0 0-11 0,-29-62-2 15,29 62-9-15,0 0-3 0,0 0 1 0,0 5 12 16,0 12 5-16,0 11 7 16,0 11 0-16,6 1-15 0,-3 4-1 15,1 5 1-15,0 2-3 0,2 4-1 16,-3 1 2-16,1-1-5 0,3 0 2 16,-1-5 13-16,3-3 2 0,-1-6 2 0,-2-8 3 15,3-5-10-15,-2-6-1 0,-1-8-3 16,-3 0-1-16,0-5 0 0,1-2 1 15,1 2-1-15,0-1 0 0,7 3-1 16,-2-3 0-16,6 4 2 0,0-5-3 0,2 0-1 16,2-2 1-16,3-1-4 15,-2-2 4-15,4 0 0 0,-2-2 0 16,0-2-1-16,2-5 0 0,-4-3-1 0,0 0 0 16,0-2-2-16,2-4-2 0,1-2-3 15,5-1 1-15,2-3-1 0,4 1 0 16,2 1-5-16,1 2-5 0,0 2 8 15,-2 3-22-15,-4 6-3 0,0 4-16 16,-11 1-39-16,2 2-30 0,-9 2-89 16,1 2-27-16</inkml:trace>
  <inkml:trace contextRef="#ctx0" brushRef="#br0" timeOffset="16201.9164">21324 846 805 0,'0'0'-56'0,"0"0"8"0,0 0 9 16,0 0 35-16,51 92-5 0,-20-38-9 15,2 7 2-15,2 3-2 0,0-1 9 0,0-8 10 16,-3-6 2-16,-7-11 0 16,-2-9 1-16,-3-8-1 0,-6-9 7 15,-2-4 2-15,-6-1 6 0,0-2-3 16,3-1-2-16,2-4-3 0,8 0-4 0,3-11 1 16,8-9-5-16,0-10-4 0,2-7-1 15,0-8-5-15,-4-5 4 0,-4-6 5 16,-2-1-1-16,-5-1 10 0,-2 4-2 15,-5 6 10-15,-3 9 9 0,-4 7-5 16,-3 9 9-16,0 10-12 0,0 8-6 0,0 5-11 16,0-2-13-16,0 2 3 15,0 0-3-15,0 0 4 0,-3 13 4 16,-6 14 2-16,-2 13 1 0,-2 12 9 16,1 9 3-16,-5 14-2 0,2 7-2 0,-2 7-2 31,1 6-3-31,3-2 1 0,3-2-3 0,0-6 7 0,4-6 1 0,5-7-9 15,-1-6 0-15,4-12-15 16,2-8-3-16,2-12-9 0,-1-11-8 0,-2-5-9 16,0-6-19-16,-1-7-17 0,-1 1-21 15,-1-8-107-15,2-12-17 0</inkml:trace>
  <inkml:trace contextRef="#ctx0" brushRef="#br0" timeOffset="16658.0467">22641 1103 668 0,'0'0'-8'0,"0"0"6"0,0 0 2 15,0 0-7-15,0 0 4 0,0 0-2 0,0 0 5 16,0 0 9-16,0 0 1 0,4-9-1 15,-8 9-1-15,-9 5-5 0,-10 11 0 16,-8 9 0-16,-4 4-3 0,-1 1 2 16,-4 2-2-16,2-1 3 0,2-3-2 15,4-3 2-15,5-2 0 0,5-1-2 16,6-2 0-16,3 4 0 0,6 3-1 0,3 5 5 16,4 1-1-16,0 1-1 0,10-1 1 15,9 2-7-15,5 0 0 0,8 2 12 16,4-1-2-16,3 2 5 0,4-4 1 15,-2 0-13-15,-5-1 0 0,-2-2-1 16,-8 0-2-16,-5-3 0 0,-8-3 1 0,-1 3-2 16,-7-1-1-16,-2-1 2 15,-3-2 1-15,0-2 0 0,-7-4 6 0,-7-1-3 16,-5-4 2-16,-6 1 0 0,-11-3-3 16,-9-4-2-16,-6-2-1 0,-3-4-1 15,-3-1 1-15,5-6 1 0,4-4-4 0,7-2 1 16,9-3-12-1,3-5-21-15,10 0-45 0,3-7-87 0,12-6-79 16</inkml:trace>
  <inkml:trace contextRef="#ctx0" brushRef="#br0" timeOffset="16899.189">23181 1247 775 0,'0'0'-14'0,"0"0"5"0,0 0 4 16,0 0 1-16,5 88 4 15,-7-40-4-15,2 3 1 0,-5 4 5 0,-1 0-5 16,3-3 1-16,-1-2 12 0,-1-4-3 16,2-5 4-16,-2-4 0 0,0-5-21 15,-2-8-11-15,3-8-19 0,-2 0-17 16,-6-7-25-16,2-5-44 0,-7 0-109 15</inkml:trace>
  <inkml:trace contextRef="#ctx0" brushRef="#br0" timeOffset="17514.7723">23818 1173 774 0,'0'0'4'0,"0"0"-7"0,0 0-2 16,0 0-2-16,0 0-5 0,0 0 3 16,0 0-3-16,0 0-3 0,0 0 10 15,-29-43-3-15,22 40 8 0,-3 3 1 0,-8 4 1 16,7 6 5-16,-7 2 2 16,5 2-1-16,2-1-1 0,-4 1-4 15,1 6 0-15,-2 1 5 0,-2 4-3 0,1-2-1 16,-1-1-3-16,1 3-8 0,3 2 2 15,4 0 5-15,0 3-1 0,1-2 1 16,2 2 0-16,3-1-1 0,2-2-2 0,1 1 6 16,1-4 2-16,0-1-5 15,6-3 4-15,1-2-4 0,7 0-1 0,2-1 3 16,4 1 1-16,6-2 11 0,5 1 2 16,-1 0-1-16,3-2-1 0,-2 1-12 15,2-3-1-15,-1 2-1 0,-2 0-1 16,-1 2 0-16,-2 1 0 0,1 4 0 15,-4 1 1-15,0 5-1 0,-3 4 0 16,-1 4 0-16,-3 2-1 0,-5-1 0 16,-4-4 2-16,-8-4 0 0,-2-5 3 15,-16-2 2-15,-14-6 2 0,-13-1-4 16,-17-1 0-16,-19-2-3 0,-13-3 0 0,-16-1-4 16,-9-2 0-16,-4-3-4 0,-1-3-6 15,2 0-14-15,8-6-25 0,11-8-62 16,14-4-157-16,12-14 2 0</inkml:trace>
  <inkml:trace contextRef="#ctx0" brushRef="#br0" timeOffset="25917.7972">11364 10287 555 0,'0'0'16'16,"0"0"-9"-16,0 0-6 16,0 0-4-16,0 0 2 0,0 0 3 15,0 0 7-15,0 0 6 0,0 0 4 0,0 0 1 16,5 103 0-16,-1-56-4 0,2 5 1 15,-1 5-6-15,-2 2 1 0,0 10-1 16,2 4-4-16,-2 3 2 0,-2 4-3 16,2 0 1-16,0 2-1 0,-2 0-2 15,-5-3 4-15,4 4-4 0,0-1 2 0,-3-1-1 16,3-2-2-16,-4 0 0 0,-2-5 0 16,0-4-3-16,-1-3 0 0,3-8-2 15,1-4-1-15,1-8 2 0,1-6-5 16,-1-7 1-16,8-9-5 0,0-8-4 15,1-4-16-15,-1-8-19 0,0-5-43 0,4-8-79 16,-2-17-84-16</inkml:trace>
  <inkml:trace contextRef="#ctx0" brushRef="#br0" timeOffset="26568.0753">11036 10335 67 0,'0'0'14'0,"0"0"4"16,0 0 2-16,0 0 0 0,0 0-3 15,0 0-4-15,0 0 1 0,0 0 2 0,0 0 5 16,0 0 5-16,2-7 5 0,-1 7 4 16,-1-2 2-16,4-1 0 0,2-1-4 15,3-3-6-15,1-2-5 0,6 0-4 16,4-3-2-16,2 0-4 0,5 0-1 15,5 0-2-15,11-2-1 0,7-1-2 0,12-3 1 16,7 0-1-16,14 0 0 0,9-1-1 16,11 3-1-16,11-1-1 15,9-2 2-15,11 6-2 0,11-3 1 16,10 4-1-16,9 0-1 0,12 2-2 16,7-1 0-16,8 3-1 0,10 1 0 0,7 1 1 15,3-1 0-15,3 3 0 0,3-2-2 16,-1 0 1-16,-8 3-2 0,-8-1 0 15,-17 0-3-15,-18 1-2 0,-19 0-2 16,-20 2 1-16,-22 1-2 0,-20-3-4 0,-17 1-15 16,-20 1-24-16,-18 1-15 0,-13-2-29 15,-6 1-36-15</inkml:trace>
  <inkml:trace contextRef="#ctx0" brushRef="#br0" timeOffset="27188.2423">15591 10167 599 0,'0'0'-8'0,"0"0"-7"16,0 0 0-16,0 0 7 0,0 0 9 0,0 0 6 16,0 0 3-16,0 0-2 0,0 0 1 15,91 100 0-15,-76-59 0 0,-5 9 4 16,-1 8-1-16,-1 10-5 0,-5 8 0 16,-3 10-6-16,-3 3 0 0,-1 7 1 15,4 3 0-15,-9 1-2 0,-4 0 2 16,2 1-3-16,-1-3 0 0,0 1 1 15,-3-3-3-15,3-5 3 0,-1-5-1 16,4-2-5-16,2-4-3 0,1-4-11 16,2-1-51-16,3-7-77 0,-1-6-97 0</inkml:trace>
  <inkml:trace contextRef="#ctx0" brushRef="#br0" timeOffset="27894.1511">10867 12524 448 0,'0'0'-15'0,"0"0"3"0,0 0 9 15,0 0 10-15,0 0 8 16,85-32 0-16,-53 31 1 0,7 1-1 0,6 0-3 16,8 0 1-16,10 3-3 0,13 0 1 15,14-2 2-15,11-2-1 0,16 1 5 16,21-5-2-16,19-2 3 0,21-2-1 15,20-2-2-15,18-3-5 0,21-1-1 16,13-2-2-16,13 1-3 0,9-1 0 16,0 2-2-16,0 1 0 0,-3 1-2 15,-12 5 1-15,-11 4-2 0,-13-1 0 0,-18 3-1 16,-14 2-3-16,-17 0-2 0,-11 7-2 16,-13-4-1-16,-15-1 0 0,-11 0-2 15,-13-1 1-15,-11-1-5 16,-18-3-35-16,-10-4-47 0,-16-4-90 0,-17-7-49 15</inkml:trace>
  <inkml:trace contextRef="#ctx0" brushRef="#br0" timeOffset="31275.9832">13282 8810 396 0,'0'0'25'0,"0"0"2"0,1-79 6 15,-1 52 5-15,7 5-1 0,2 1-7 16,-2 5-6-16,1 3-7 0,-4 6-4 0,0-3-2 16,2 3-2-16,-5 2 0 0,2 2-4 15,-3 3-2-15,0-1-6 0,0 1-1 16,2 0 0-16,2 0 3 0,2 5 4 16,0 11 1-16,1 6 1 0,-4 5 0 15,-2 4-2-15,-1 9 1 0,2 2 0 16,-4 5-1-16,2 5-1 0,-1 6 1 0,-1 4 1 15,1 6 1-15,-1 3 2 16,1 8-3-16,1 2-2 0,1 6 3 16,2-2-3-16,-3 4 2 0,3-3-1 0,0-7-3 15,-1-1 1-15,-1-8-2 0,2-4-1 16,-3-5 1-16,4-7-2 16,-1-6-1-16,3-8-3 0,-5-7-3 0,1-10-22 15,2-5-37-15,-2-6-55 0,-1-8-110 16,2-4-8-1</inkml:trace>
  <inkml:trace contextRef="#ctx0" brushRef="#br0" timeOffset="32315.0824">9220 11871 369 0,'0'0'-15'0,"0"0"6"0,0 0 13 0,0 0 4 16,0 0 4-16,0 0-2 0,0 0-4 0,0 0-2 16,0 0 1-16,39-21 2 0,-12 17-3 15,2 1 4-15,10 0 0 0,5-2 2 16,8 3-1-16,7 2 1 0,10 0 0 0,11-1-3 16,11-2-3-16,9-1 2 15,11-3-3-15,9 0 2 0,10 1-1 0,9-2 0 16,3 4 0-16,6 0-1 0,-4 3-7 15,-1 1-1-15,-11-2-6 0,-11 2-7 0,-10 5-7 16,-14-3-13-16,-10 1-12 16,-9-2-25-16,-11-1-20 0,-5-1-28 0</inkml:trace>
  <inkml:trace contextRef="#ctx0" brushRef="#br0" timeOffset="33203.1839">15775 11187 202 0,'0'0'12'0,"0"0"0"16,0 0 0-16,0 0 1 0,0 0 0 15,0 0 1-15,0 0-1 0,0 0-3 16,0 0 0-16,0 0-5 0,-56-2 0 16,54 2 1-16,1 0 0 0,-1 0 3 15,1 0 4-15,1 0 4 0,0 0 2 16,0 5 3-16,4-1 2 0,9 2-1 15,6 1 0-15,5-4 4 0,8-3-3 16,7 0-2-16,10 0-2 0,12 0-2 0,7 0-3 16,12-3-1-16,9 1-1 0,10 2-2 15,8-1-1-15,11-1 0 16,10 2-1-16,4 0-2 0,6-2-1 0,3 2-1 16,3 0-2-16,0 4 0 0,-4-1 0 15,-2-2-2-15,-1 3 2 0,-10 0-2 16,-7-3-1-16,-8 2 0 0,-10 0 0 15,-14 0-1-15,-12-1-1 0,-11 2 0 16,-9 0-2-16,-12-1-2 16,-8 0-4-16,-13-2-3 0,-9 0-8 0,-8 1-22 0,-6-2-22 15,0 0-52-15,-12 3-80 16,-12 0-21-16</inkml:trace>
  <inkml:trace contextRef="#ctx0" brushRef="#br0" timeOffset="33931.0704">13029 12644 367 0,'0'0'0'0,"0"0"11"15,0 0 23-15,0 0 6 0,0 0 6 0,0 0-7 16,0 0-20-16,0 0-12 0,0 0-4 15,0 0-3-15,-15-16 2 0,15 16 6 16,0 13 3-16,-1 8 1 0,1 10 0 16,0 4-3-16,4 7 0 0,2 8 2 15,1 9-2-15,2 8 4 0,2 9 0 0,-2 7-3 16,1 7-1-16,2 2-6 0,-2 9-3 16,0 2 2-16,3 1-4 0,-1-2 2 15,-1-3 1-15,-1-3-3 0,-4-5 2 16,-3-8 0-16,-3-2-3 0,0-7 3 15,-1-5-5-15,-7-9-1 0,1-7-5 0,-3-10-13 16,0-10-51-16,4-9-77 16,2-11-105-16</inkml:trace>
  <inkml:trace contextRef="#ctx0" brushRef="#br0" timeOffset="34755.0055">10853 6229 302 0,'0'0'-15'0,"0"0"2"0,0 0 9 16,0 0 5-16,0 0 1 16,0 0 5-16,-29 94 0 0,27-58 4 0,2 5 2 15,-1 8 2-15,-1 11 3 0,1 12 4 0,-1 10 0 16,1 16 0-16,-2 6 0 15,-3 10-2-15,5 4-3 16,-2 3-5-16,0 1-4 0,1 0-2 0,-2-4-1 16,7-4 3-16,0-6-2 0,0-2-1 0,1-5 0 15,-4-4-5-15,6-10 1 0,-3-8-3 16,0-9 0-16,0-9 0 16,2-6-3-16,-2-13-1 0,0-4-15 0,1-13-37 15,1-6-84-15,-1-6-64 0</inkml:trace>
  <inkml:trace contextRef="#ctx0" brushRef="#br0" timeOffset="35695.5894">10530 6146 103 0,'0'0'19'15,"0"0"6"-15,0 0 2 0,0 0 1 0,0 0-2 16,0 0-1-16,0 0-3 0,0 0 2 16,106-8 4-16,-72 5-3 0,5 1 1 15,6 0-5-15,7 0-2 0,4-1-6 16,11 2-3-16,7-3 0 0,13 3 8 16,8-2 6-16,19 2 8 0,12-2 0 15,12 3-10-15,15 0-7 0,11 0-9 16,10 4-3-16,10 2-1 15,9 4-1-15,6-2-1 0,6 3 0 16,4 1 1-16,7-1-1 0,5 2 3 0,2-1 3 0,7 3 3 16,3-1 4-16,4 2 0 0,0 2-4 15,8 0-3-15,3 3-5 16,2 0-2-16,0 3 3 0,-7 1-1 0,-10 1 2 16,-11-2-3-16,-16-3-1 0,-16 1-1 15,-14-4 2-15,-20-1 0 0,-18-1 0 16,-14-1 1-16,-17-3-1 0,-14-1-2 0,-15-4 0 15,-13 3-1-15,-14-3 0 16,-8 0-2-16,-9 0-2 0,-13-2-2 16,-2-2-6-16,-9 1-10 0,-3-2-31 0,2 2-46 15,-7-1-133-15</inkml:trace>
  <inkml:trace contextRef="#ctx0" brushRef="#br0" timeOffset="36410.039">11176 8819 175 0,'0'0'31'0,"0"0"2"0,-85-18 0 15,58 13-4-15,9 3-2 0,-1 1-7 16,8 1-9-16,4 0-5 15,2 0-7-15,2 0-3 0,-1 0 1 0,1 3 2 16,2 5 2-16,1 4 0 0,1 1 4 16,12 4-3-16,6-3 8 0,4-2 2 0,4-3 0 15,8 0 2-15,7-3-5 0,9 1 1 16,8-3-1-16,9-1 0 16,14 0 0-16,11-5-4 0,10 2 0 0,12 0 3 15,14 0 4-15,17-7 10 0,10-1 2 16,14-1-1-16,12-4-4 0,13 0-8 15,9-4-3-15,8 4 1 0,8-4 1 16,6 2 2-16,2-2 3 0,-2 2-3 16,1 2-2-16,-3 1-4 0,-4 1-3 15,-3 2-2-15,-8 2-1 0,-9 2 0 0,-12-2-1 16,-12 1 0-16,-12 1 0 0,-12-3-2 16,-15 1-1-16,-14-3 0 0,-17 0-4 15,-15-2-2-15,-15-2-5 0,-14-4-20 16,-17-2-21-16,-13-2-28 0,-10-2-17 15,-15-3-5-15,-7-1 4 16,1-5 8-16</inkml:trace>
  <inkml:trace contextRef="#ctx0" brushRef="#br0" timeOffset="37079.679">17431 6679 343 0,'0'0'15'0,"0"0"1"0,0 0-1 16,0 0-6-16,0 0-3 0,0 0-6 16,0 0-3-16,0 0-2 0,0 0 5 15,0 0 14-15,-12-17 6 0,5 27 7 16,0 8-1-16,-4 12-7 0,4 4-4 15,-1 8 0-15,2 5 1 0,-2 6 0 0,4 4 1 16,-2 7-2-16,-1 4-4 16,3 6-3-16,1 10-3 0,-1 1-3 15,1 5 1-15,1 2-1 0,1 0 4 16,-1 0 3-16,-1-3 1 0,8 3 6 0,1-1-4 16,-1-3-3-16,3-2-1 15,2-2-5-15,-5-5 0 0,1-2-1 0,-1-3-2 16,-2-2 2-16,-2 1-5 0,-1-2 0 15,0 1 1-15,-1-4-1 0,-8 0 1 16,0-1-1-16,-4-5-1 0,2-2-4 0,-4-2-11 16,-1-8-27-16,-1-4-49 0,-2-7-136 15,0-6-15-15</inkml:trace>
  <inkml:trace contextRef="#ctx0" brushRef="#br0" timeOffset="37717.1023">16162 8764 308 0,'0'0'4'0,"0"0"6"15,0 0 12-15,0 0 8 0,0 0 6 16,0 0-4-16,0 0-4 0,0 0-9 0,0 0-6 16,0 0-10-16,-20-12-6 0,20 12 5 15,2 0 3-15,10 0 2 0,9 0 7 16,11 0-5-16,6 0-2 0,6 2 1 16,8-2-3-16,6 0-2 0,5 0 1 15,7 0 1-15,5-5 1 0,6-1 3 16,3-2 4-16,-1-1 0 0,-1 0 2 0,-4 2-4 15,-3 0-2-15,-5-1-2 0,-4 3-1 16,-4-3-1-16,-8 2-3 16,-5 0-1-16,-7 1-2 0,-7 3-3 15,-11 0-2-15,-11 1-4 0,0-1-8 16,-7 2-25-16,-2 0-32 0,2 0-49 0,-6 0-109 16</inkml:trace>
  <inkml:trace contextRef="#ctx0" brushRef="#br0" timeOffset="38527.4933">11159 14634 574 0,'0'0'-10'15,"0"0"-3"-15,0 0-2 0,0 0 8 16,0 0 2-16,0 0 4 0,0 0 7 15,0 0 1-15,-13 85 1 0,10-24 0 0,-3 13 1 16,-2 11-3-16,-1 12 4 16,0 11 1-16,-2 6-3 0,-1 6-2 15,3 2-2-15,-2-6-3 0,5-5-1 16,3-5 0-16,0-12-2 0,0-6 0 0,2-7 1 16,-1-11 2-16,4-8-1 0,-1-10-3 15,-1-14 0-15,0-13-4 0,0-10-2 16,0-8-4-16,0-7-9 15,0 0-62-15,0 0-66 0,0-3-84 0</inkml:trace>
  <inkml:trace contextRef="#ctx0" brushRef="#br0" timeOffset="39479.4879">10956 14832 534 0,'0'0'-15'0,"0"0"6"0,0 0 10 0,109-62 5 16,-53 46 3-16,11-2 1 0,11 1-2 15,10-1 0-15,6 0-2 0,16 0 0 16,7-2 1-16,15 3 3 16,12-1-1-16,13-1 3 0,16 4-2 0,15 0-2 15,13 0-1-15,15 0-2 0,12 3-3 0,10 2 1 16,10 6-1-16,2 2-3 0,2 1 3 16,-5 7-3-16,-4 2 0 0,-12 1 3 15,-8 0-4-15,-15-2-2 0,-10 0 3 16,-14 2-5-16,-18-5 6 0,-11 1 1 15,-16-5 2-15,-15 0 0 0,-9-2-1 0,-16 2 1 16,-8 0 1-16,-14-5-1 16,-9 1 1-16,-12 0 1 0,-8-4 4 15,-10 2 9-15,-14 3 2 0,-5-3 6 16,-8 3-2-16,-6 1-4 0,-1 0-3 0,-2-3-5 16,1 3-8-16,-2-3 1 0,2 3-5 15,-3 2 1-15,0-2-1 0,0 2-1 16,0-2-1-16,0 2 0 0,3-1 3 15,-3 1-1-15,0-1 0 0,1 1 1 16,-1-3-1-16,0 3 1 0,2-1 2 0,-2 1-4 16,0 0-2-16,1 0 3 0,2-1 0 15,-3 1 1-15,1 0 0 16,-1 0 0-16,0 0 0 0,0 0 0 16,0 0 2-16,0 0-3 0,0-2-3 0,0 2 2 15,0 0 1-15,0 0-1 0,0 0 3 16,0 0-2-16,0 0-1 0,0 0 4 15,0 0-2-15,0 0-2 0,-1 7 3 16,1 0-5-16,0 6 4 0,1 7 0 16,-1 0 0-16,-1 6 1 0,1 3-1 0,-4 0 1 15,-2 4-1-15,0 9 2 0,-3 6-2 16,-3 9 2-16,0 7-4 0,-4 9 3 16,0 4 2-16,-1 4-4 15,-2-1 3-15,-1 4-5 0,-3-2-1 0,2 4 3 16,-2 0-2-16,0 3 3 0,0-3 1 15,0-2-3-15,1-4 3 0,-1 0-2 16,5-3 1-16,3 3 0 0,-1-6-1 16,0-4 2-16,4-1-2 0,1-6 2 15,1-4 4-15,4-2-6 0,-2-4 5 0,0-5-5 16,4-8 0-16,-2-6-1 0,1-3-1 16,1-10 3-16,1-4 0 0,0-5 2 15,1-7 1-15,2 1-3 16,0-6 1-16,-2 0 1 0,2 0 1 0,0 1 1 15,0 0 0 1,-1 1 0-16,1 0-1 0,0-1 3 0,0 1-4 0,0-1-4 0,0 3 1 16,0-4-3-16,0 0 3 15,0 0-4-15,0 0 0 0,0 1-5 16,0-1-7-16,0 0-12 0,-5 0-44 0,1-1-67 16,-6-13-160-16,-3-4 5 0</inkml:trace>
  <inkml:trace contextRef="#ctx0" brushRef="#br0" timeOffset="40381.5279">10557 16651 450 0,'0'0'-13'15,"0"0"5"-15,0 0 6 0,0 0 6 16,0 0 5-16,0 0 3 0,0 0 2 0,0 0 2 16,0 0 7-16,-15 12 7 0,29-5-1 15,8 0 1-15,7-1-7 0,9 1-5 16,10-3-4-16,7 0-3 0,9-1-1 15,8-3-1-15,11 0-3 0,11 0 2 16,7-7-1-16,16-4 1 0,10 2 0 0,12-3-2 16,8-2-2-16,8 1 2 0,9 2-4 15,9-1 1-15,9 2 0 0,5 3-4 16,7 3 4-16,1 3-1 16,6-1 2-16,2 0 0 0,5 2 0 0,1 6 2 15,5 1-5-15,2 1 1 0,-5 2 0 16,-4 0-3-16,-8 1 1 0,-6-1-2 15,-14-1 1-15,-13 1 1 0,-11-4 0 0,-13-2 3 16,-14 0-1-16,-11-4-1 16,-14 2 0-16,-9-2-1 0,-13-2 3 0,-10 2 1 15,-9 0 2-15,-7-1 5 16,-4-2 0-16,-5-2 1 0,-4 0-3 0,-3 0-2 16,-4 2-3-16,-5 1-2 15,-10 1 1-15,-8 1-3 0,-2-2 0 0,-3 2 0 16,-3 0 1-16,2 0 2 0,-6 0 1 0,0-2 0 31,0 2-4-31,0 0-2 0,-1-2 0 0,-12-1-1 0,1 0-1 16,-6-1 2-16,7 2-1 0,6 0 3 15,-1 1 0-15,6 1 0 0,-2 0 0 0,2 0-2 16,-1 0-1-16,-1 0-1 0,1 0 0 16,-2 0-2-16,2 0-7 0,-5-5-21 15,2 4-37-15,-7-6-108 0,-4-3-112 16</inkml:trace>
  <inkml:trace contextRef="#ctx0" brushRef="#br0" timeOffset="41617.7146">3723 10739 552 0,'0'0'-7'0,"0"0"-2"16,0 0 3-16,0 0 5 15,90-70 6-15,-45 55 4 0,10 3-2 0,4 0-1 16,6 1 0-16,10 2-4 0,3 0 7 0,9 0 4 16,10 1 2-16,6 0 3 0,11 1-1 15,9 1-2-15,7 0 3 16,13-2 0-16,12 2-1 0,11-3 1 0,12 3-7 16,13-3 2-16,13 0-3 0,8 3 0 15,7 1-1-15,2 4-2 0,-4-1-3 16,-6 2 0-16,-7 3-1 0,-13 6-4 0,-12 1 3 15,-10 0-4-15,-11-1 2 16,-6 0 1-16,-11-1 0 0,-6-1 0 16,-11 1-1-16,-8-2 1 0,-9 2-1 15,-6 0 1-15,-11-1-1 0,-12-1 1 0,-8 0-1 16,-13-1 0-16,-11-1 0 16,-15 0-1-16,-14-3 1 0,-8 0 1 0,-9-1 3 15,0 0 3-15,0 0 1 0,1 0 0 16,1 0-1-16,-1 0-2 0,1 0 0 15,-1 0-2-15,-1 0-3 0,3 0-1 16,-3 0-1-16,3 3 0 0,-2-3-2 16,1 0 0-16,-1 0-1 0,1 0 3 15,1 5 2-15,0-1 0 0,2 5 1 0,-2 0 0 16,3 2-1-16,-3-2 2 0,1 2-3 16,-1 4 2-16,2-1-1 0,3 4-1 15,-2-1 1-15,1 0 0 0,-4-1 0 16,6 2 0-16,-1 0 0 0,-2 4 1 15,-3 1-2-15,4 2 1 0,-4 5 0 0,-1 4 0 16,-4 3 0-16,2 5-1 0,-3 2 1 16,-7 5 0-16,4 7 2 15,-5 6-2-15,-1 9 3 0,-1 11-3 16,2 9-2-16,-4 8 3 0,2 7 0 0,0 5-2 16,-3 4 2-16,2 6-1 0,-5-1-3 0,4-1 5 15,-3-3 0-15,-1-4-2 16,0-6 1-16,2-1-2 0,1-5-1 15,-3-3 4-15,3-3-3 0,-3-4 2 16,6-6 2-16,-1-7-3 0,7-4 3 0,1-9-2 16,4-4-4-16,1-7 1 0,4-10-1 15,3-10 1-15,1-4 0 0,1-13-3 16,-2-3-9-16,-1-6-9 0,-5-7-31 16,0-7-65-16,-9-16-150 0,-10-13-14 15</inkml:trace>
  <inkml:trace contextRef="#ctx0" brushRef="#br0" timeOffset="42770.6598">3479 10918 552 0,'0'0'3'0,"0"0"-7"0,0 0-3 0,0 0 3 15,0 0 1-15,0 0 3 0,0 0 2 0,0 0 0 16,0 0 0-16,0-15-1 16,0 13-1-16,0 2-1 0,0-1-1 0,0 1 6 15,0 0 4-15,0 14 5 0,0 10 5 16,4 9-1-16,-1 11-2 0,-1 6 0 15,-1 10-2-15,-1 7-5 0,3 7 0 16,-3 8-1-16,0 6-3 0,4 2 1 16,-4 5 2-16,3 1 3 0,-3-2 0 0,4-2-1 15,-2 1 0-15,1-2-2 16,-2 0 0-16,2-2 3 0,-1-5-5 0,2-3 1 16,-1-4 0-16,1-3-3 15,-1-1 2-15,-3-1-3 0,0-3-2 0,0 0 3 16,-3-7-3-16,2-3 1 0,-2-11-4 0,6-5 1 15,-3-9-3-15,5-6 2 0,-2-2 3 16,3-3 2-16,3 0 4 16,-3-3-3-16,1-4 1 0,0-4-2 15,-4-3-3-15,0-6 0 0,1 5 2 0,-1-5-1 16,-1 0 1-16,2 5 0 0,0-5 1 16,3 3 0-16,1 0 2 0,-1-1 3 15,7 2-2-15,1-2 0 16,5-1-2-16,6-1-1 0,3-2 1 0,6-1-1 15,8 0-1-15,9 0 1 0,12-1 0 0,11 1 2 16,9-1-2-16,16-4 1 0,8 2-2 16,9 3-1-16,6-1 1 15,10 1-3-15,3-2 2 0,9 7 1 0,5 1 0 16,8 1 1-16,4 4-3 0,7-2 0 16,3 5 0-16,3-2-1 0,4 3 0 15,-1-1 1-15,1-1 0 0,-8 1 1 16,1-4-3-16,-4 1 3 0,-9-5-1 15,-6 1 2-15,-5-6 0 0,-8 0-1 16,-10-2 0-16,-7 1 2 0,-6-1-4 0,-10 1 4 16,-7-2-2-16,-10-3-3 0,-8 5 4 15,-5-6-1-15,-5 3 2 0,-7-3-1 16,-1 0 0-16,-8 2 0 0,-5-4-1 16,-5 2 1-16,-4 0 0 0,0 1-1 15,-5-1 2-15,1 0-2 0,-2 1 1 16,3 2 0-16,-1 2-1 0,1 1 1 0,0 0-1 15,1 0 0-15,-2-1-1 16,0 3 1-16,-8 1-1 0,0 1 1 16,-11-1-1-16,-7-2 1 0,-6 1 0 0,-6-2 0 15,0 0 0-15,0 0 1 0,1 0 0 16,-1 1-1-16,3-1 2 0,-3 0-1 16,3 0-2-16,-2 0-1 0,2 0-7 15,-2 0-18-15,-1 0-35 0,0 0-89 16,0-4-136-16,-11-10 3 0</inkml:trace>
  <inkml:trace contextRef="#ctx0" brushRef="#br0" timeOffset="43713.0247">18703 10539 344 0,'0'0'-11'0,"0"0"5"0,0 0 9 16,0 0 1-16,0 0 2 0,0 0-4 16,0 0-7-16,0 0 2 0,0 0 9 15,0 0 5-15,-9-5 10 0,9 5 0 16,0 3-7-16,3 1-1 0,2 3-1 0,-2-4 4 16,0 0 3-16,2 0 6 0,-5-3 7 15,0 0-2-15,0 0 1 0,0 1-4 16,3-1-5-16,-2 2-6 0,-1-2-6 15,2 1-5-15,-2-1-7 0,0 2 2 16,1 8 3-16,-1 6 3 0,0 10 4 0,-1 10-2 16,1 10 1-16,-2 11 3 0,1 10 0 15,2 12 4-15,1 9 0 16,1 7-4-16,-2 6 0 0,1 4-1 0,-5 2-4 16,1 1 4-16,1-2-3 0,-1-7-1 15,-2-3-4-15,-3-7-2 0,1-5-2 16,2-3 2-16,-1-11-2 0,1-1 1 15,0-10-1-15,1-6 1 0,0-8 1 16,2-6 1-16,-1-8-1 0,2-8-7 16,0-3-1-16,0-9-7 0,0-5-10 15,0 0-10-15,0-6-19 0,0 0-60 0,0-3-152 16,-1-16-3-16</inkml:trace>
  <inkml:trace contextRef="#ctx0" brushRef="#br0" timeOffset="44596.014">18444 10553 288 0,'0'0'32'0,"0"0"11"0,0 0 9 15,0 0 0-15,0 0-7 0,0 0-14 16,0 0-11-16,0 0-10 0,0 0-5 0,0 0-1 16,-20-63-1-16,42 49 3 0,4 1-3 15,5 2 1-15,7 1-1 0,8 0 2 16,4 0-2-16,4 0 1 0,7-2 3 15,7 2 5-15,9-2 3 0,7-1 4 16,13-2 2-16,13 2 1 0,11-1-3 16,17-4-2-16,15 1-2 0,13-1-4 0,16 3-4 15,12-2-2-15,10 2-3 0,6 5 1 16,8 0-2-16,0 6 2 16,-4-2-1-16,-4 3 1 0,-6-1 2 0,-10 1 1 15,-9 1-1-15,-9-1 1 0,-12-4-2 0,-8 3 1 16,-10-1 0-16,-6-1-1 0,-11 1 0 15,-9 1-3-15,-7-3 1 16,-8 3-2-16,-5 0 0 0,-9 0 1 16,-7 2-3-16,-12 0 2 0,-8 2 0 15,-12 0 0-15,-19 0 1 0,-8 0 0 0,-11 0 3 16,-8 0 3-16,1 0 1 16,-7 0 1-16,0 0-5 0,0 0 0 0,0-5-3 15,0-1-1-15,0 1 2 0,0-3-1 16,-3 5 0-1,-1 0-1-15,3-2-2 0,1 5-2 0,-2-1 1 0,2 1-2 16,0 0 2-16,-1 0 1 0,1 0 0 16,0 0 3-16,0 0 0 0,0 0 0 15,0 8 1-15,0 2-1 0,1-1-1 0,2 2 0 16,3 2 0-16,-4-3 1 0,3 4-1 16,1 2 0-16,-3-1 0 0,4 8 1 15,-2-2-1-15,0 3 1 0,-2 2-2 16,3 5 1-16,0 4 2 0,-2 7-3 15,4 2 2-15,-3 5-5 0,2 4 2 0,-4 3-1 16,1 9 0 0,1 3 3-16,-2 7-1 0,-1 7 4 0,0 0 0 15,-4 4-2-15,2 7 2 0,-2 0-3 0,0 6-2 16,2-1 2-16,0 5 3 0,0-1-3 16,-1 2 1-16,-1-4 0 0,1-1-3 15,-1-6 3-15,1-4-2 0,-2-7 2 16,-1-6 0-16,-4-9-4 0,-2-9 3 15,2-5-4-15,-1-11 0 0,-5-8 1 16,2-6 0-16,-4-4-1 0,0-3 2 0,-4-6-5 16,-2-1-8-16,-6-2-8 0,0-2-13 15,-6 3-6-15,1 0-10 0,-1-2-14 16,0-4-37-16,7 1-62 0,3-3-78 16</inkml:trace>
  <inkml:trace contextRef="#ctx0" brushRef="#br0" timeOffset="45831.205">18595 12553 355 0,'0'0'-4'0,"0"0"0"0,0 0 7 0,0 0 11 16,0 0 13-16,0 0 5 0,0 0 3 16,0 0-8-16,0 0-9 0,-15-10-5 0,15 10-1 15,0-4-3-15,0 3 2 0,15-2 2 16,8-2-2-16,6 1 2 0,10-1 2 16,4-1 1-16,11 2-4 0,8-4 2 15,9 2-5-15,11 0 2 0,11-3-1 16,9 3 1-16,13-4 1 0,9 0 0 15,11 1-2-15,10-2-1 0,9 2-3 16,12-1-1-16,11 5-3 0,5-1 2 16,3 0-2-16,4 0 0 0,-2-1-1 0,-1 2 0 15,-3 0 1-15,-4 0-1 0,-4 2 0 16,-6-1 0-16,-1 1-1 16,-9 1 3-16,-6 2 1 0,-6-3-2 0,-9 3 0 15,-9-3-1-15,-11 0-2 0,-12 2 2 16,-14-6 0-16,-12 3 0 0,-12-2 0 15,-12 0 0-15,-8-5 4 0,-12 2-2 16,-7-1 2-16,-7-1 0 0,-6-2-1 0,-5 0 1 16,-2 2-1-16,-5-2 1 15,1 2-2-15,-3 1 0 0,1-1 2 0,-1 6-4 16,-1 0 0-16,-1 5-1 0,0-1-5 16,0 1 2-16,0-2-1 0,2 1 0 15,-2 0 0-15,0-1-1 0,1 1 3 16,-1 1-2-16,0-2 0 0,0 2 3 15,0 0-1-15,2 0 2 0,-2 0 1 0,2 0 0 16,-2 0-1-16,2 0 1 0,1 2-1 16,-2 2 1-16,5 4-1 0,-2-1 1 15,1-1-2-15,6 4 4 16,1-3-2-16,4 4 2 0,1-2-1 0,3-2-1 16,1 3 0-16,2-3 0 0,1-1 0 15,-1 1-1-15,-2-3 0 0,-5-1 0 16,-8-1 1-16,1 1 0 0,-3-2 0 15,-2 0 0-15,2 1 0 0,-6-2 1 16,0 0 0-16,0 0 0 0,1 0-3 0,1 2 1 16,-1-2-2-16,1 0 0 0,-1 0 2 15,6 0-1-15,2 1 0 16,4-1 0-16,1 0 0 0,-1 1 1 0,1 1 1 16,-2-2-1-16,2 2 0 0,-2-1 1 15,0-1-2-15,-7 0 2 0,6 2-2 0,-7-2 1 16,1 3 0-16,-1-2 0 15,-4-1 2-15,0 0-2 0,0 0-1 16,1 0 0-16,1 1-2 0,-1-1 1 16,1 0-1-16,-2 0 0 0,0 0-1 15,1 0 2-15,-1 0 2 0,0 0-1 0,2 2 0 16,-2-2 0-16,1 0 0 16,-1 0 0-16,2 2 1 0,-2-2 0 15,1 0-1-15,-1 0 0 0,0 1 0 0,2-1-2 16,-2 0 0-16,0 0-1 0,2 2 0 0,-2-2 2 15,0 1 1-15,2-1-1 0,-2 2 1 16,0-1-1-16,1 1-1 16,-1 0-2-16,0-1-2 0,0 1-3 15,0-1-17-15,0 0-22 0,0 1-54 0,0-1-139 16,0-1-12-16</inkml:trace>
  <inkml:trace contextRef="#ctx0" brushRef="#br0" timeOffset="50577.9223">11707 10680 266 0,'0'0'55'0,"0"0"14"0,0 0-3 16,0 0-17-16,0 0-22 0,0 0-14 15,0 0-6-15,0 0 0 0,9-20 5 16,8 6 1-16,3 3 0 0,5-1 0 16,1-4-6-16,4 5-2 0,4-4-3 15,0 3-3-15,7 0 2 0,-1 1-1 16,1 1 3-16,-1 2-3 0,-4 1-2 15,-4 4-5-15,-7-1-1 0,-6 4-5 16,-5 0-2-16,-8 0-1 0,3 0-8 0,-8 0-5 16,2 0-12-16,-3 8-17 15,-3 1-20-15,-10 2-32 0,-7 4-17 0</inkml:trace>
  <inkml:trace contextRef="#ctx0" brushRef="#br0" timeOffset="50925.8566">11921 10636 227 0,'0'0'77'0,"0"0"-6"0,0 0-5 16,0 0-14-16,0 0-7 0,0 0-14 0,0 0-6 15,0 0-7-15,0 0-5 0,0 0-3 16,-9 3-4-16,9-1-1 16,0-2-2-16,0 2-1 0,8 6 0 0,0 1 1 15,4 6-1-15,-2-1 2 0,-1 2-3 16,1 4 0-16,0 2 0 0,-1 0 0 15,-1 3 1-15,-1 4 0 0,-1-2 0 16,-1 2-2-16,-1 0 0 0,0-1 0 16,-1 4-1-16,1-3 3 0,-2 2-3 15,-1-4 2-15,-1 1-2 0,0 0-1 0,0-4 2 16,-1 1-3-16,1-9 2 0,0 1-5 16,0-3 0-16,1-4-2 0,1 2 0 15,-1-1-5-15,2-2-7 0,-1-4-11 16,-1-1-14-16,-1-4-8 0,0 0-2 15,0 0 0-15,0 0 1 0,0 0 0 0,0 0-2 16,0 0 3-16,0-1 1 0,-4-7-3 16</inkml:trace>
  <inkml:trace contextRef="#ctx0" brushRef="#br0" timeOffset="51575.2581">11792 11237 125 0,'0'0'36'0,"0"0"-1"0,0 0-3 16,0 0-3-16,0 0-6 15,0 0-4-15,0 0-6 0,0 0-4 16,0 0-2-16,-59 21 6 0,59-21 5 0,0 3 5 16,0 0 5-16,10 2-3 15,6-2-5-15,7-3-4 0,7 0-4 0,1 0-2 16,2-10 1-16,5 2 0 0,1-4 0 16,4-1 2-16,2-2-1 0,-1-2-4 15,0 2-1-15,-2-2-5 0,0-1 0 0,-6 0-2 16,-1 0 1-16,-3 0 1 0,-6 1 2 15,-4-4-1-15,-1 2 3 16,-5 0 2-16,-4-2 0 0,-5 1 5 16,-1 2-3-16,-2-1 1 0,-3 1-2 0,-1 5-1 15,2-7 1-15,-2 8-2 0,0 5 2 16,0 2-1-16,0 5-1 16,0-2-3-16,0 2-2 0,0-1-4 0,0-2-4 15,0 2-3-15,0 0-2 0,0 1 0 16,0 0 6-16,0 0 3 0,0 1 4 15,0 13-2-15,3 6 1 0,0 4-2 16,1 0 1-16,-1 1 0 0,-3-1 0 0,4-4 0 16,-1 2 0-16,0 0 0 15,-3-6 0-15,4-1 0 0,-1 2-1 0,-1-7 3 16,2 3-3-16,-4-4 6 0,3-6-3 16,0 2-2-16,1-5 7 0,1 2 0 15,7-2 0-15,5 0 0 0,1-12-3 16,5-3-2-16,-2-1 1 0,-1-3 1 15,0 1-2-15,-4-1 0 0,-2-3 0 0,-2 6 2 16,-2 4 0-16,-1-1-1 0,-5 7 0 16,-1 2 0-16,0 1-3 0,-3 3-2 15,0-2-1-15,0 2-2 16,1 0 0-16,7 0-1 0,3 0 3 0,2 5-2 16,4 5 1-16,-5 4 0 0,-3 3 2 15,1 1 0-15,-4 2 0 0,-2 1 1 16,2 0 0-16,-2-1 1 15,2-1-3-15,0 0 1 0,-5-6-4 0,6 1-4 16,-1-5-6-16,0-1-17 0,0 1-26 0,-1-6-45 16,0 0-50-16,-1-3-71 0</inkml:trace>
  <inkml:trace contextRef="#ctx0" brushRef="#br0" timeOffset="52244.0462">13282 10971 200 0,'0'0'1'16,"0"0"2"-16,0 0 6 0,0 0 12 15,0 0 13-15,0 0 11 0,0 0 0 16,0 0-6-16,0 0-9 0,0 0-7 15,78-40-3-15,-78 33 1 0,-13-3 0 16,0-1-4-16,-4 2-3 0,-1 4-1 16,-5 1-3-16,0 4-1 0,2 0 0 15,-2 1-2-15,-4 9-2 0,5 0-1 0,0 3-1 16,-1 3 2-16,0 2-3 0,2-1 0 16,5 1-2-16,0 0 1 15,6 1-2-15,4-3 1 0,3-1 0 0,3 2 1 16,0 1 1-16,4 5-1 0,7-3 1 15,3-2-2-15,2-1 1 0,0-2 1 0,1-5-1 16,3 0-1-16,0-4 0 16,1-4 2-16,2-3 1 0,0 1 1 0,4-9-2 15,2-3-1-15,3-3-3 16,0-5 3-16,-2-5-2 0,1 2 2 0,-4-4 1 16,-5 2-1-16,-2-5 0 15,-8-2-1-15,-1-3 0 0,-8-4-1 0,-1 0 1 16,-5-4 0-16,-10-3 1 15,1 2 0-15,-5-2 2 0,-2 0 0 0,0-1 3 16,2 2 4-16,0 1-2 0,-2 3 2 0,9 6-3 16,-2 8-2-16,2 8 0 0,6 9-1 15,2 7 0-15,2 3-2 16,0-2-2-16,0 2-2 0,0-1-4 16,0-1-2-16,0 2-1 0,-1 0 0 0,1 0 4 15,0 0 3-15,0 15 1 0,0 7 2 16,-2 8 0-16,2 6-6 0,0 4 7 15,2 4-4-15,-1 6 2 0,2 2 2 16,2 3-2-16,0 3 3 0,1 2-3 16,4-1 2-16,4-1-2 0,1-5 0 0,4-2 3 15,4-5-3-15,5-5 3 0,2-5-4 16,3-4-1-16,3-6 0 16,2-7-8-16,-2-3-11 0,-1-7-47 0,-3-4-65 15,-6-5-118-15</inkml:trace>
  <inkml:trace contextRef="#ctx0" brushRef="#br0" timeOffset="52452.8547">13873 11021 691 0,'0'0'0'0,"0"0"0"0,0 0 4 15,0 0 3-15,0 0-1 0,0 0-4 0,0 0-4 16,0 0-7-16,0 0-2 0,0 0-6 16,-4-3-18-16,8 3-49 15,5 0-116-15,4 2-57 0</inkml:trace>
  <inkml:trace contextRef="#ctx0" brushRef="#br0" timeOffset="54660.3439">12586 12005 116 0,'0'0'26'0,"47"-80"4"15,-27 38 11-15,1 6 5 0,-5 1 6 16,0 3 1-16,-4 6-5 0,-3 10-5 16,-5-1-11-16,-4 0-7 0,0 2-7 15,-3-5-3-15,-3 7-1 0,-6 1-4 0,1 5-3 16,-5 5-4-16,-7 0 0 0,0 2 1 16,-10 3-1-16,-1 8 2 0,0 3-1 15,0 1 1-15,1 6 2 0,0 6 0 16,2 2 3-16,-2 3-5 0,3 6 1 15,-1-1-3-15,4 1-1 0,-2 2 0 16,10 0-2-16,2 1 2 0,4 0-1 0,9 0 1 16,1-1-1-16,3 1 1 0,3-2-2 15,8-6 2-15,1-1 0 16,6-6 1-16,3-1 0 0,5-3 1 0,6-7 0 16,5-3 2-16,8-9-2 0,4-2 0 15,9-1-1-15,6-10-1 16,5-5 1-16,5-8-2 0,3-3 2 0,2-5-2 15,0-3 0-15,-5-5-1 0,-4 0 0 16,-7 0 0-16,-6 1-2 0,-7-1 0 16,-9 4 2-16,-8 0-2 0,-7 3 3 15,-6 0 1-15,-8 3-2 0,-6 2 1 16,-5 3-4-16,-1 2 0 0,-10 1 1 0,1 3 1 16,-8 3 0-16,2 2 0 0,-5 3-1 15,6 4-1-15,-5 4 0 0,-3 2 1 16,-1 0 0-16,-3 10 1 0,0 3-1 0,3 6 1 15,3 4 1-15,4 9-3 16,0 3 4-16,6 5-4 0,1 2 1 16,6 1 2-16,2 1-1 0,-1 1 2 0,7 0-4 31,2-3 3-31,5-1-5 0,0-7 2 0,3-3 0 16,2-5 0-16,2-6 0 0,4-4 1 0,3-6 0 15,0-6 0-15,2-5 1 0,-1 1-1 0,3-8 0 16,-3-6-3-16,2-4-1 0,-5-7-2 15,-2-3-3-15,-5-4-3 0,-5-4 0 16,-5-1 1-16,-3 1 4 0,-2 2 4 16,-5-4 4-16,-4 6 1 0,-9 2 2 15,0 5 2-15,-3 0-1 0,-3 3 1 0,-2 3 0 16,-1 4 1-16,-1 4-2 0,2 4-2 16,-2 2 0-16,2 5-2 0,1 0 1 15,0 7-2-15,7 3-1 0,3 5-2 16,3 3 2-16,6 2 0 0,-2 1 0 15,6 4 1-15,0-3-2 0,0 3 4 0,9-1-1 16,4 0 2-16,4 1-1 0,6 0 0 16,2-6-1-16,2-3 0 15,2-1-2-15,2-6 1 0,0-4 3 16,1-4 0-16,2-1 2 0,-3-6 2 0,5-6-2 16,-4-1 0-16,0-3 2 0,-2-7-5 15,-2 1 2-15,-6-3 2 16,-4 3-1-16,-3-4 2 0,-2 3 0 0,-6 1 0 15,2 6 1-15,-5 0-1 0,0 4 0 16,-4-1 3-16,0-2-2 0,0 5 1 0,2-1-2 16,-2 6-3-16,0 1-4 0,0 4-2 15,0-2-2-15,0 2 0 0,-2 0 2 16,0 11-2-16,-3 6 4 0,2 7-1 16,3 0 3-16,-1 2-1 0,1 0 0 15,0 0-2-15,-2 1 0 0,2-1 2 16,3-2 0-16,0-1 0 0,2-2-2 0,3-4 1 15,-4-3 0 1,5-3 1-16,-1-6 2 0,1-2 0 0,2 1 1 16,0-4 2-16,8-1 0 0,-2-10 1 0,2-5-2 15,-2-1 1-15,-2-3 4 0,1-2-4 16,-6-3 1-16,4 2-1 0,-2-2-1 16,-3-1 1-16,-2 2 3 15,0 1-2-15,-4 8 0 0,0-2-1 0,0 6-2 16,-3 5 3-16,1-6-4 0,2 8-2 15,-1-1-5-15,-1 1 0 0,-1 4-3 16,5 0 0-16,6 1 4 0,1 8-2 16,3 6 2-16,-3 3 2 0,3 4-1 15,-1 1 1-15,-2-1-2 0,0 1 4 0,0 0-2 16,-2-2 2-16,3-1 2 0,-1-2-1 16,1-1-2-16,-6-7 2 0,3 0 0 15,-2-5 2-15,4-1 1 16,3-4-1-16,4 0 1 0,2-9 0 0,1-3 1 15,-3-5 0-15,-2-3 0 0,2 1 0 16,-2-1 2-16,-4-3 1 0,-2 0-1 0,-3 2 0 16,1-1-1-16,-6 7 1 0,1-2 0 15,-2 7 0-15,2 0-2 16,-1-3-1-16,-2 9-2 0,-1-1-2 0,0 5-6 16,0-1-2-16,0 1-1 0,6 0 0 15,0 3 6-15,3 7 0 0,0 8 0 16,0 2 1-16,0 2 0 0,1 0 0 15,0 3-1-15,2-3 0 0,2 1-1 16,-1 0 1-16,0-4 0 0,3-3 0 0,-3-3 1 16,-1-3 0-16,1-4-1 0,1-5 3 15,4-1 2-15,2 0-1 16,-4-11 3-16,-3-4-3 0,-3-6 1 0,-3-1 2 16,-3-6 3-16,-2-3 0 0,-1-3 2 15,-1-3 2-15,0-2-3 0,-7-2 6 16,3 1-4-16,-5 1 2 0,6 1 1 0,-4 0-1 15,1 1 2-15,-1 4-2 16,6 4 0-16,-4 8-3 0,1 3 1 16,1 9-3-16,1 3-2 0,1 1-4 0,1 5-7 15,-2-1-1-15,2 2 2 0,0 13 1 16,-1 11 3-16,-2 14 2 16,3 3-3-16,0 8 4 0,-2 5 0 15,2 5-2-15,2 9 2 0,1 2-2 0,-2 7 1 16,1 3 1-16,-2-4-2 0,-2 0 3 15,2-3 0-15,2-4-2 0,-1-2 2 16,1-4-4-16,2 0 0 0,2-5 3 16,3 0-1-16,2-6 2 0,-1-3-3 15,3-2 1-15,-1-8-2 0,0-4 1 0,-4-4-1 16,4-10 1-16,-5-7-1 0,-4-7 3 16,1-3 2-16,-4-5 2 0,4 0 1 15,4-8 0-15,-1-9-2 0,0-13-2 16,-1-6 1-16,-2-7-1 0,-2-9 0 15,1-3-1-15,-2-5 1 0,1-1-2 16,-1-4 2-16,2 1 0 0,1-2-3 0,1-1 2 16,1 0-3-16,2-2 2 0,1 6 1 15,4 0-2-15,3 7 1 0,4 6-3 16,-1 8 1-16,4 5-1 0,0 7 0 16,-3 6 0-16,5 6-1 0,-2 5 0 15,1 4-1-15,2 3 1 0,1 6 1 16,0 0-1-16,2 5 1 0,0 8-2 15,-3 5 0-15,0 5-1 0,-2 9-2 16,-6 2 2-16,-2 3-2 0,-9 5 2 16,-4 1 0-16,-3 0 1 0,-3 0 3 15,-10-3 0-15,-6-3 1 0,-5-5 1 16,-2-1-1-16,-5-6 3 0,-3-2-1 0,-3-4 1 16,-2-4 0-16,-2-2 0 0,-1-2 3 15,2-4-2-15,3 2 0 0,1-6-1 16,4-3-3-16,3 0-3 0,4 0-9 0,8-3-28 15,4-3-46-15,3 1-83 16,10-2-77-16</inkml:trace>
  <inkml:trace contextRef="#ctx0" brushRef="#br0" timeOffset="54830.895">15363 12261 587 0,'0'0'-52'0,"0"0"-56"0,0 0-54 16,0 0-66-16</inkml:trace>
  <inkml:trace contextRef="#ctx0" brushRef="#br0" timeOffset="73005.6726">11023 6931 412 0,'0'0'19'16,"0"0"5"-16,0 0 4 0,0 0 6 15,0 0-6-15,0 0-7 0,0 0-7 16,0 0 1-16,0 0 1 0,0 0-2 0,27-90 2 16,-9 76-2-16,4-1 1 0,2 0-2 15,8-3 0-15,1 0-1 0,6-2-2 16,9-1-1-16,5-4-1 0,7 1 1 15,9-2-3-15,2 2-1 0,3 0-3 0,4 2 0 16,-4 3-6-16,-5 3 3 0,-4 4-2 16,-9 2 0-16,-9 5 0 0,-11 2-4 15,-10 2-1-15,-10 1-4 16,-12 0-5-16,-4 0-2 0,0-2-1 0,0 2-1 16,0 0 0-1,0 2-11-15,-4 7-18 0,-9 4-29 0,0 2-21 0,-3-4-26 16,4-3-17-16</inkml:trace>
  <inkml:trace contextRef="#ctx0" brushRef="#br0" timeOffset="73310.9468">11668 6707 308 0,'0'0'51'0,"0"0"1"0,0 0-4 15,0 0-10-15,0 0-13 0,0 0-12 16,0 0-8-16,0 0-3 0,0 0-2 16,0 0 1-16,-26 3 1 0,20 14 1 0,0 9 3 15,5 5-1-15,-1 6-1 0,2 7 1 16,0 5-1-16,2 4 3 0,1 2-1 16,-3 6-3-16,-2-3 0 0,1 3-3 15,-6 1 0-15,-2-1 0 0,2 0-2 16,-1-4 0-16,-1-2-1 0,1-6-1 15,4-7-1-15,1-5-1 0,1-9-4 0,1-8-6 16,1-9-14-16,0-3-36 16,3-5-22-16,4-2-38 0,2-1-34 15</inkml:trace>
  <inkml:trace contextRef="#ctx0" brushRef="#br0" timeOffset="73837.0673">11915 6744 319 0,'0'0'21'0,"0"0"-2"16,0 0 2-16,0 0-2 0,0 0-5 0,0 0-4 16,0 0-2-16,0 0 2 0,0 0 4 15,-23 35 2-15,17-2 1 0,2 7 0 16,-2 4-4-16,6 4-3 0,-3 5-3 15,1 1 0-15,0-1-3 0,2 0 4 16,-1-4-1-16,-1-3-5 0,2-5 3 0,0-1-1 16,3-7-1-16,-1-6 0 15,3-7 0-15,-1-5 0 0,1-5 0 16,2-6 0-16,-1 2 3 0,4-6 1 16,2 0 1-16,1-8-1 0,4-8-2 0,0-5 0 15,1-5-2-15,-1-8 0 0,-2 1-1 16,-1-5 0-16,-1-1 2 0,-1-1-3 15,-1-1 0-15,-2 6-4 0,1 3 2 16,-3 5-1-16,-1 10 3 0,-2 7-2 16,-2 4-2-16,1 3-1 0,0-1-3 0,-2 1 3 15,9 2 2-15,-1 1-1 0,1 11 3 16,4 7 0-16,-1 2 2 0,0 3 2 16,-1 4-2-16,0 1 2 15,2 3-6-15,-4-2 2 0,2 1 0 0,1 0 2 16,-2-1-2-16,2-1 0 0,-1 2 2 15,2-1 0-15,1-2-2 0,2 1 0 16,-1-1 0-16,3-3-2 0,-2-3 2 16,2-1-1-16,-3-5 0 0,3-1-4 15,-1-3-1-15,-6-5-8 0,3 0-24 0,-4-3-46 16,2-2-54-16,6-1-92 0</inkml:trace>
  <inkml:trace contextRef="#ctx0" brushRef="#br0" timeOffset="74023.5644">12724 7339 582 0,'0'0'3'16,"0"0"-3"-16,0 0 0 0,0 0 0 16,0 0-3-16,0 0 1 0,0 0-1 0,0 0-2 15,0 0 0-15,4-17-7 16,4 17-20-16,0 0-70 15,6 3-120-15</inkml:trace>
  <inkml:trace contextRef="#ctx0" brushRef="#br0" timeOffset="75232.5428">13769 7114 258 0,'0'0'7'16,"0"0"12"-16,0 0 10 0,0 0 6 0,-78-36 0 16,68 32-6-16,-6-5-9 0,5 5-1 15,-1 1-3-15,-7 2-3 0,3 1-5 16,-8 0-3-16,-1 7 2 0,-2 6-5 15,-2 3 1-15,-6 2-3 0,-1 4 0 16,-3 2-1-16,-1 2-1 0,2 2 2 16,3 1-1-16,5 2-2 0,9-3 0 15,4 3-1-15,8-3 0 0,8 0 2 16,-1-4 0-16,12-1 1 0,5-3 1 16,5-3 0-16,2-5 0 0,4-5 1 0,3-4 1 15,2-3-1-15,4-2-1 0,0-5 1 16,0-5 1-16,2-3 0 0,-3-2 3 0,-1-2-3 15,-3-1 3-15,-1-2-2 16,-7 1 1-16,-4 0-3 0,-4-4-3 16,-7 3-2-16,-4-4 1 0,-3 3-4 0,-6-1 3 15,-9 1 1-15,-5 4 2 16,-4-1 1-16,-5 5 1 0,-3 3 1 0,-3 3 0 16,-1 4 1-16,0 1-1 15,0 3 1-15,0 0 0 0,4-2 2 0,10 1-2 16,3 1 1-16,8-1-2 0,4 0 4 15,2 1-7-15,5 1 1 0,0-8-3 16,2-2 0-16,11-8 2 0,6-4 0 16,7 1 1-16,1-5 1 0,2 0-1 15,3-4 3-15,-2-4 1 0,2-5 0 0,-2-6 0 16,2-2 1-16,-3-2-2 0,3-2 0 16,-2 2 1-16,-2 1 3 0,-1 5 3 15,-2 2 2-15,-5 6 3 0,-1 8 1 16,-9 9-2-16,1 2 1 0,-5 9-4 15,-4 2-4-15,1 2-5 0,-3 3-2 0,0-1-6 16,0 1 0-16,1 0 3 0,5 0 1 16,1 7 2-16,3 8 3 15,2 9 1-15,-1 7-4 0,-1 5 2 16,1 8-2-16,0 11 1 0,-1 6 2 0,2 9 1 16,1 12-2-16,-3 7 2 15,-1 10-4-15,-2 4 3 0,-3 6-2 0,-4-1-2 16,0 3 3-16,-1-7-2 0,-2-2 2 15,-6-8 1-15,-1-4-3 0,3-8 2 16,-3-6-3-16,1-9 1 0,5-4 0 0,1-9-1 16,3-7 2-16,-2-7-4 15,8-6 2-15,6-7-1 0,8-6 1 16,9-4-1-16,4-5-2 0,9-7-1 16,6-5 0-16,2-2 0 0,3-10 0 0,-3-6-4 15,-5-5-4-15,0-3-7 0,-9-7-5 16,-9-6-3-16,-7-4-1 0,-12-7 8 15,-7-3 7-15,-8-3 11 0,-16 1 8 16,-12 4 6-16,-4 1 2 0,-9 2-1 16,-5 5 2-16,-3 8-4 0,-4 2-1 15,4 5-3-15,1 5-1 0,4 3-5 16,9 5 0-16,6 3-8 16,10 3-7-16,10 2-46 0,6 4-83 0,6-1-78 0</inkml:trace>
  <inkml:trace contextRef="#ctx0" brushRef="#br0" timeOffset="75915.4319">14823 6889 671 0,'0'0'0'16,"0"0"-1"-16,0 0 3 0,0 0-3 16,0 0-5-16,0 0 1 0,0 0 0 15,0 0 4-15,0 0 3 16,0 0 4-16,-39 86-3 0,35-44 0 0,2 5 2 16,1 2-4-16,-1 2 2 0,2 1-2 15,3 0-2-15,2 1 2 0,-1-6-2 16,-1-2 0-16,0-5 1 0,-1-15 1 15,-1-3 0-15,-1-12 1 0,0-5 2 16,4 1 5-16,-4-6 6 0,0 0 0 16,0 0-4-16,0-1-5 0,-4-16-4 15,-2-11-1-15,-1-9 2 0,1-9-1 16,0-4 1-16,3-3 0 0,1-5 2 16,0-5-4-16,4-1-2 0,0-2-1 0,1-2-1 15,6 4 5-15,-2 7 1 0,-1 5 0 16,4 12-2-16,-6 13-1 0,-1 14-1 15,0 2-4-15,-1 7-1 0,-1-1-4 16,2 2 0-16,0 3 5 0,1 8 0 16,6 11 6-16,0 12-2 0,-2 5 0 0,0 7 0 15,-2 5 1-15,0 1-1 0,3-1 1 16,-1 1 3-16,2 0-5 0,2-8 4 16,4 1-3-16,0-8 0 0,1-1 1 15,1-5 0-15,3-5 0 0,-2-3 0 16,3-2 1-16,1-7 0 0,0-4 0 0,3-2 1 15,1-5 0-15,2 0-1 0,0-3 0 16,6-6 1-16,-2-5 0 16,2-3 1-16,1-5 2 0,-3-4-1 15,-1-8-2-15,-7-3-4 0,-4-9 3 16,-6-5-3-16,-5-11 0 0,-1 0 2 0,-8-3-1 16,-1 1 3-16,-4 4-1 0,-5 6 1 15,-1 11-3-15,3 6-3 0,-1 10-2 16,1 9-6-16,3 5-14 0,4 11-26 15,0 2-17-15,-3 0-26 0,2 16-19 16,-2 10-58-16,0 10-22 0</inkml:trace>
  <inkml:trace contextRef="#ctx0" brushRef="#br0" timeOffset="76876.5841">15730 7024 696 0,'0'0'-3'0,"0"0"-6"0,0 0 1 0,0 0-1 15,0 0 2-15,0 0 2 0,0 0 3 16,0 0 3-16,0 0 0 16,0 0-1-16,24 23 3 0,-12-7-1 0,3-1 1 15,0-2-3-15,2-2 0 0,-6-5 0 16,4-1 1-16,-6-3-1 0,3 0 2 0,-2-2 0 15,3 0 1-15,3-3 2 16,0-7-4-16,2-8 2 0,-3 0-3 16,-3-3 1-16,-5-1 1 0,-1-1 2 0,-3 0-2 15,-3 0 0-15,-2 1 0 16,-5 1-2-16,-3 1 2 0,-3 1-1 16,-3 4 0-16,0 5-1 0,-3 2-1 0,-2 5 0 15,-3 3-1-15,-3 1-2 0,-2 13 1 16,-1 3 2-16,-4 6 0 0,3 4 2 15,0 2-2-15,1 1 0 0,5-1 0 0,4 1 1 16,5 0 4-16,3-1-5 16,7-1 4-16,2-2-3 0,4-3-1 15,0-4 1-15,4-1 1 0,6-1-1 0,3-4 2 16,5-2 1-16,3-3-2 0,5-4 3 16,5 0-3-16,3-4 1 0,5 0 0 15,2-4-2-15,2-4 4 0,-2-3-2 16,-1-1-1-16,2 0 0 0,-6-3 0 15,-2-2 0-15,-5-2 2 0,-5 1 1 0,-2-3-5 16,-8 1 3-16,-2 5-3 0,-7 0 3 16,-2 4 2-16,-3 5-2 0,2 2 0 15,-2 4 0-15,0-7 0 0,1 3-2 16,-1 0-4-16,0-1-2 0,0 5-3 16,0-2 2-16,0 2 1 0,0 2 4 15,-1 10 5-15,-2 6-3 16,1 5 4-16,2-2-6 0,-1 0 1 0,2 1 0 15,4-4 0-15,1 0 2 0,-2-2-2 16,2-4 1-16,1 1 0 0,0-1 1 0,1 0-1 16,-1 4-1-16,0-6 1 15,2-1 0 1,-2-4 0-16,3 3 2 0,0-4 1 0,-1-4-1 0,6 0 0 16,-1 0 0-16,3-4-2 0,-1-9 0 0,1 1 0 15,-1-1-2-15,1-3 2 0,1 0 0 0,-2-2 0 16,-3 2-1-16,-2-2 2 15,-3 4 1-15,0 3-1 0,-5 3 0 16,-1 3 1-16,1 2-4 0,-3 3-3 16,0-2-3-16,0 2-1 0,1 0 0 0,5 0 4 15,-1 6 3-15,1 6 1 0,3 7 1 16,1-1 0-16,-1 0 0 0,0 1 0 16,3-3 0-16,0-2 0 0,3-2 2 15,-3-4 1-15,3-2 0 0,2-5 1 16,2-1-1-16,9 0 1 0,-1-11 2 15,2-2 0-15,-1-5 0 0,-4-3 0 0,2-2-1 16,-7-4 0-16,0-3 0 16,-9-2-5-16,-2-2 4 0,-6-1-5 15,-2 0 1-15,0 3 1 0,-10 4-4 0,3 3 2 16,-5 5-3-16,2 7-5 0,-3 2-7 16,3 7-13-16,-5 4-23 0,-8 0-57 15,3 11-145-15,-11 6 6 0</inkml:trace>
  <inkml:trace contextRef="#ctx0" brushRef="#br0" timeOffset="77626.8364">12596 8333 156 0,'0'0'13'0,"0"0"18"0,52-90 21 0,-30 54 9 16,0-5-4-16,-1 1-11 0,-6 0-19 15,4 3-2-15,-8 4-2 0,-1 6-4 0,-4 7-3 16,-6 2-2-16,0 1-6 0,-4 3-2 16,-12-2-3-16,0 8-1 0,-9 5 0 15,-2 3-1-15,-3 2 3 0,-5 10-3 16,-3 5 2-16,-1 5-1 0,0 6-1 16,-3 6 2-16,2 6-1 0,-1 2 2 15,2 6 1-15,3-1 0 0,0 1 0 0,4 1 1 16,7-2-1-16,1 1 2 15,5-3-1-15,6 3 0 0,9-3 0 16,2 1-4-16,7-4-1 0,8 0 1 0,11-5-1 16,10-4 1-16,8-2 0 0,11-7 1 31,6-7 0-31,5-7 0 0,7-6-1 0,1-6-2 0,5-4 0 16,-5-6-4-16,-4-5-3 0,-4-2-11 0,-7-4-28 15,-9 1-30-15,-10-2-47 0,-12 0-64 16</inkml:trace>
  <inkml:trace contextRef="#ctx0" brushRef="#br0" timeOffset="80272.252">12300 8531 502 0,'0'0'-15'16,"0"0"7"-16,0 0 14 0,0 0 15 15,0 0 3-15,0 0-3 0,88-10-3 16,-48 2 0-16,4-2-2 0,6-1 0 16,0-4-1-16,5 0-6 0,0 0-4 15,-3-1 0-15,-3 0-4 0,-7 0 3 0,-3 2 2 16,-7 1 1-16,-5 3 4 0,-8 1 1 16,-3 1-1-16,-9 3 1 15,-4 4-3-15,-3 1-3 0,0-1-1 0,0 1-2 16,3 0-3-16,-2-1-1 0,1 1-2 15,-1 0-2-15,1 0 0 0,1 0 3 0,1 5 1 16,0 9 4-16,-2 6-1 0,-1 3-1 16,-1 2 2-16,0 2-4 0,0 3 5 15,0-1-5-15,-1-6 1 0,2 0 1 16,2-8-2-16,-2 1 1 0,2-7-1 16,2-1 0-16,-1 2 1 0,-2-7 1 15,2 2 0-15,-3-2 0 0,2-1 2 16,1 0 1-16,4 0 1 0,1-2 0 15,5-9-1-15,3-3-1 0,2-5-3 16,4-4 1-16,-4-2 0 0,3-5 1 0,1-4-4 16,-4 1 3-16,2 2-4 15,-2 3 3-15,-7 8 0 0,-2 3 0 16,0 7-3-16,-7 5-1 0,0 0-4 16,-3 3 2-16,3 0 0 0,2 1 2 0,3 10 3 15,3 4 1-15,-1 5-1 0,-2 1 2 16,-3 2 1-16,4 1-4 0,-3 1 4 15,-2-2-3-15,1-7 1 0,-1-1-1 16,1-5 1-16,1-3 1 0,-1 2 0 16,-2-6 1-16,-2 1 0 0,-1-4 1 0,0 0 3 15,0 0 1-15,3 0-1 0,-2 2-2 16,1-2-3-16,1 0 0 0,1-3 0 16,2-7 2-16,-2 3-2 15,-1-4-1-15,6-3 0 0,-3-2 1 0,2 3-1 16,-1-1 2-16,-2 6-4 0,-4 4 3 0,2 0-1 15,-3 4-1-15,0-2-1 16,0 2-3-16,2-2-1 16,-1 2-3-16,1-1 6 0,-2 1 0 0,1 0 2 15,-1 0 2-15,4 0-1 0,2 0 1 0,0 0-1 16,1 0 0-16,6 0 0 0,-4 1 0 16,-1 3 0-16,4-3-1 15,-5 2 2-15,5-1-1 0,-3 0 0 0,-4-2 1 16,7 3-1-16,-6-2-1 0,-2-1 1 15,9 0 2-15,-7 0-1 0,-2 0 0 0,8 0 0 16,-5 0 0-16,3 0 0 0,0 0 2 16,0-6-2-16,3 0 1 0,-1-3-1 15,2-1 0-15,-2-2-3 0,1-1 3 16,-2-4-4-16,-2-3 2 0,1-1 2 16,-1-5-3-16,-2-2 2 0,-2-3 1 15,1-5 0-15,-3-1 0 0,2-7 0 16,-4 0-2-16,1-3 3 0,-1 4-3 15,-1-3 1-15,2 3-1 0,-2 3 1 16,0 1 1-16,-5 0 1 0,2 5-1 0,-1 2-5 16,-3 4 4-16,4 7-4 0,0 3 4 15,0 8 1-15,2 5-1 0,2 0 0 16,-1 5-2-16,0-1-3 16,0 1-4-16,0 0 3 0,-1 0 2 0,-5 12 2 15,0 13 4-15,0 8 4 0,-1 10-5 0,0 8 3 16,3 4-2-16,-1 5-4 15,1 4 3-15,2 0-2 0,1 0 2 16,2-1-1-16,7-5 1 0,0-7-3 16,1 0 2-16,1-8 1 0,-3-6-5 0,2-4 2 15,-6-9-9-15,0-4-4 0,2-7-6 16,-3-8-8-16,-1 2-2 0,-1-7-3 16,0 3 3-16,0 1-3 0,0 1-11 15,-8 0-13-15,4-4-13 0,-7-1-11 16,1 1 4-16,-4-1 14 0,-4 0 21 0,1-6 21 15,-6 0 19-15,8 1 12 0,-2-2 9 16,3 0 15-16,-4 1 11 16,4-2 15-16,1 0 7 15,6 4 6-15,-1-2-3 0,4 0-7 0,1 2-12 16,0 1-15-16,3 3-14 0,-2 0-11 0,2-4-5 16,8-1-4-16,7-6 1 0,6-3 0 15,5 1 3-15,3 1-2 0,7 1 2 16,2-1-1-16,4-4-1 0,1 0 0 15,2-4-2-15,3-2 2 0,-3-1-1 0,-1-1 0 16,0-2 1-16,-6 2-1 16,-5 3 0-16,-6 1 1 0,-8 6 1 0,-6 1 1 15,-6 5 2-15,-3 4 1 0,-1 1-2 16,-3 3-1-16,0-7-5 0,0 2-2 16,-7-2-1-16,-9 1 0 0,0 8 1 15,-7-2 0-15,0 4 2 0,-1 7-1 16,3 0 0-16,0 1-1 0,3 0 0 15,5-3-1-15,6 2-1 0,2-3 1 16,4 0 0-16,1 7 3 0,0 0 0 16,3 5 0-16,6-3 4 0,4-2-4 15,3 0 1-15,3 0 1 0,1 1-2 16,3-2 1-16,1-1 1 0,1 3 2 16,3-1-4-16,-4 0 3 0,2 2-3 0,-1-1-1 15,-5 3 0-15,-3-1-1 0,-1 2 1 16,0 1 1-16,-4-1 0 0,-1 1 0 15,-1 0 0-15,-2 2-1 0,-3-3 1 16,-2-2-1-16,-1 0 2 0,-2 1-1 16,-2 1 0-16,2 2 1 0,-5-4-1 0,2-2 0 15,0-5 0-15,-3 4 0 0,3-4 0 16,2-7-1-16,1 3 1 0,0-3 0 16,0 2 0-16,0 2 2 0,1-1 1 15,11-5 2-15,6-2-2 0,4-3 1 16,8-9-2-16,2-7-1 0,1-2 1 15,4-5-2-15,-1-1 2 0,-1-2 0 16,1-3 0-16,-2-3 0 0,-2-1-1 16,-2 0 2-16,-3-1 0 0,-7-1-6 15,-4 3 7-15,-5 5-5 0,-6 9 3 0,-4 1 0 16,1 5-1-16,-10 3-2 0,1-4-1 16,-9 9 1-16,-1 7 0 0,-5 0-2 15,-7 0 3-15,-1 10-1 0,-2 7 2 16,0 6 2-16,0 4-2 0,2 5 1 15,3 2-4-15,4 0 0 0,2 1-2 0,10-3 2 16,2 0 1-16,5-5 0 0,4-2 1 16,0-4 0-16,1-4 0 0,9-2 1 15,3-3 1-15,-4-4 1 0,4-4 1 16,6-3-2-16,2-1 1 0,4 0 0 16,0-4 0-16,-1-7-1 0,1-2 2 15,-2-2-3-15,0-5 1 0,-1-4 2 16,1-1-2-16,-3-2 2 0,0-3-3 15,-1-2 2-15,-1-3 1 0,-4 2-3 16,-1 2 4-16,-6 8-3 0,-1 3 5 0,-3 8 0 16,-3 6 0-16,1 2-2 15,-1 4-3-15,0-2-2 0,0 2-7 16,0 0 1-16,2 0 1 0,-2 2 0 0,0 13 6 31,0 9 2-31,-2 10-5 0,4 1 6 0,2-1-7 0,2 2 2 0,1-4 1 16,3-2-1-16,3-5 2 0,3 0-2 15,-1-7 2-15,3-1-1 0,0-5 2 16,-2-5 2-16,-2-4-1 0,2-3 0 16,0 0 1-16,6-10-1 0,-2-1 1 0,-1-7-1 15,2-3-1-15,1-4 0 0,-3-3-1 16,0-3 3-16,1 1-3 0,-3-2 0 16,0 0 1-16,-2 5-4 0,-2 2 4 15,-4 7-5-15,1 3 3 0,-6 7-1 16,-1 6-2-16,1-2-3 0,-4 4-1 15,0-1 1-15,3 1 1 0,2 10 6 16,-4 7-1-16,6 8 3 0,-2-1-4 16,-4 2 0-16,2-1-1 0,3 0 2 15,-1-2 0-15,0-4 0 0,1-4-1 0,0-1 0 16,-2-6 1-16,1-1 0 0,6 3 0 16,-7-7 1-16,9 2 1 0,3-5-2 15,-1 0 3-15,8-3-1 0,-2-6 0 16,1-2 0-16,-2-1-1 0,0-1 1 15,-3-2-2-15,-2 0 2 0,-4 6-1 0,0-1-1 16,-5 4 2-16,-2 3-1 0,-1 1-2 16,-3 2-2-16,0-2-1 15,0 2 0-15,0 0 0 0,7 0 0 0,-2 0 2 16,3 0-1-16,2 9 3 0,1 5-1 16,3 2 1-16,-1 2-1 0,-2 0 1 15,1 2 1-15,-2-1-1 0,3 2 0 16,-3-4 0-16,3-2-2 15,-3-5 1-15,1-1 2 0,-4-3 0 0,0-3 2 16,5-1 0-16,1-2 1 0,7-10-1 16,7-6 0-16,-1-10-3 0,2-6 3 15,-4-6-3-15,0-7 2 0,-4-6 0 16,0-4-6-16,-4-8 5 0,0-5-4 16,-6-3 2-16,5-5 3 0,-4 1-3 0,-1 3 4 15,-1 0-3-15,1 9 4 0,-4 10 2 16,-2 5-8-16,2 12 5 0,-3 13-6 0,-2 11 1 15,1 8-4-15,-2 4-4 16,0 0 2-16,0 1 1 0,0 19 6 16,-2 12 2-16,-2 13 2 0,-3 13-3 0,-2 5-1 15,-2 6 1-15,5 7-2 0,0-2 4 16,4 0-4-16,1-2 2 0,4-7 2 16,7 0-5-16,4-7 1 0,4-5-5 15,1-3-11-15,-1-3-16 0,1-7-25 16,0-8-46-16,-6-8-63 0,3-9-77 15</inkml:trace>
  <inkml:trace contextRef="#ctx0" brushRef="#br0" timeOffset="80772.0192">15642 8317 633 0,'0'0'8'0,"0"0"-4"15,0 0 0-15,0 0 0 0,0 0 0 0,0 0-3 16,0 0 1-16,0 0 1 0,110-46-1 16,-66 42 0-16,7 0 1 0,6-1-2 15,9 0 1-15,5-1-1 16,4-3-1-16,3-1 0 0,-4 2-1 0,1-4 0 16,-10 4-1-16,-10-3 1 0,-13 3 3 15,-15 2 4-15,-12 3 2 0,-10 3 1 16,-5 0-1-16,2-6-5 0,-4-2-1 15,-7-2-5-15,-9 0 2 0,-5 3 1 16,-4 6 0-16,-5 1 1 0,-1 0 0 16,1 3 1-16,1 4-2 0,4 3-2 15,5-2 2-15,5 3-1 0,3 1 0 16,5-1 0-16,1 3 1 0,4 2 1 16,4 4 0-16,0 6-1 0,1-2 3 0,8 4-5 15,9-4 5-15,6 2-1 0,7 1 1 16,8 0 3-16,5 2-6 0,7 1 5 15,1 1-3-15,5-1-2 0,-3-3 1 16,-2-1-2-16,-7-1 1 0,-10-2-2 16,-7-3 1-16,-11-4 0 0,-10-2 2 0,-7 5 2 15,-4-4 1-15,-16 5 2 16,-14-3-1-16,-12-4-2 0,-9-2-1 16,-9-5-1-16,-5-1-1 0,1-2 0 0,2-3-2 15,2 3-4-15,5 0-6 0,5-2-36 16,8 1-83-16,4-2-135 0,9-3-7 0</inkml:trace>
  <inkml:trace contextRef="#ctx0" brushRef="#br0" timeOffset="83839.5756">11574 15063 366 0,'0'0'8'0,"0"0"15"0,0 0 16 15,0 0 5-15,0 0 0 0,0 0-17 16,0 0-12-16,0 0-9 0,0 0 0 0,0 0 3 16,-25 0-2-16,44 0 1 0,11-1-2 15,14 0-5-15,1-2-1 16,7-4 0-16,4 4-1 0,2-1 1 16,7-2 2-16,0-1 1 0,0-1 1 0,2 0-1 15,-3-3-1-15,-4 4-3 0,-5 1 0 16,-6-1-3-16,-11 4-4 0,-12-1-4 15,-13 3-2-15,-3 1-9 0,-10 0-17 16,0 0-17-16,0 0-7 0,0 0 1 16,-2 0 13-16,-16 0 18 0,-8 0 7 0,-10 6 12 15,-4 3 6-15,2-2 5 0,0 1 2 16,0-1 2-16,5 3 2 16,0-4 1-16,5-2 2 0,10-1 2 15,0 0 4-15,7-3 5 0,5 0 5 0,0 2 11 16,6-2 10-16,-1 0 10 0,1 0-2 15,-2 0-4-15,1 0-9 0,-1 0-12 16,1 0-9-16,-1 0-6 0,1 0-6 16,1 0-5-16,-2 2-3 0,2-2-5 15,-1 0-8-15,1 1 4 0,0 6 3 0,-3 8 6 16,0 7 7-16,2 8-1 16,-2 2-1-16,2 6-2 0,-4 1-3 0,2 5 5 15,-3-1-4-15,3 1 5 0,-1-3-3 16,-1-2-1-16,3-4 2 0,-1-4-3 15,2-8-1-15,1-3-4 0,0-9-3 0,0-4-4 16,0-2-6-16,0-5-3 0,0 0-5 16,0 0-4-16,0 0-12 15,0 0-3-15,1-10 4 0,5-10 13 16,8-9 21-16,1-1 15 0,1-5 6 0,1 0 2 16,-1-1 0-1,0-5 7-15,4 3 0 0,-4-1-1 0,0 3 10 0,0 6-1 16,-5 10 1-16,-3 8-5 0,-5 8-13 15,-3 4-16-15,0-1-11 0,0 1-10 16,1 0-2-16,1 0 10 0,3 0 10 16,4 2 8-16,0 10 8 0,-2 6-6 15,3 1-1-15,-6 2 1 0,1 3-1 16,-5-1 3-16,0 0 1 0,0-7-1 16,-2 4 1-16,2-8-3 0,0 1 1 0,0-1-1 15,0-6-3-15,0 0 1 0,0-6-1 16,0 0 2-16,0 0-1 0,0 2 7 15,0-1 3-15,0 1 7 0,0-1-1 16,3-1 0-16,11 0-4 0,5 0-6 16,7-6-1-16,2-5-4 0,1-2-2 0,1 0 0 15,2 1-1-15,-2 1 0 0,1 1-2 16,-4 4 0-16,-9 3-2 0,0 2-1 16,-2 1-1-16,0 1-1 0,0 8 2 15,-2 3 1-15,-5 4 1 0,-1 4 6 16,-2 7-5-16,-4 0 2 0,-2 0-1 0,0 2 0 15,-2 0 1-15,2-9 0 16,0-1 0-16,0-6 0 0,-1-8 1 16,1 6 0-16,0-7 1 0,0 3-4 15,4-1 2-15,-1-3-8 0,6-3-23 0,4 0-41 16,-1-9-57-16,4-6-83 0</inkml:trace>
  <inkml:trace contextRef="#ctx0" brushRef="#br0" timeOffset="84004.6712">12897 15429 181 0,'0'0'24'0,"0"0"-5"0,0 0-6 16,0 0-7-16,0 0-8 0,0 0-7 15,0 0-17-15,0 0-18 0,0 0-63 16</inkml:trace>
  <inkml:trace contextRef="#ctx0" brushRef="#br0" timeOffset="85092.9271">13850 15197 449 0,'0'0'-3'0,"0"0"2"15,0 0 3-15,0 0 0 0,-79-48-1 0,57 48-1 16,-1 0-1-16,-5 0-1 0,-2 9 1 16,-2 4 2-16,-4 7 0 0,0 1 2 15,1 1 2-15,0 6 1 16,5-1-2-16,1 4 0 0,5-4-2 0,5 1 0 16,1 1-2-16,8-4 0 0,4 0 1 0,5 1-1 15,1-5 3-15,3-2 4 16,7-2 3-16,7-3 0 0,5-3 0 15,4-4-6-15,6-2 1 0,3-4 0 16,5-1-2-16,-1 0 2 0,2-7-3 0,0-1 0 16,-4-2-3-16,-6-3-1 0,-2-4-1 15,-3-1-4-15,-8-3-4 16,-2-3-11-16,-9-2-8 0,-7-3-11 16,-2-1 2-16,-15-4 9 0,-6 3 11 0,-9 0 13 15,-10 4 6-15,-6 3 3 0,-8 3 2 16,-2 4 5-16,-4 3 2 0,3 2 6 15,1 5 0-15,5-2 5 0,8 3-1 16,5 3-1-16,10-4-1 0,10 3-4 16,11 2-1-16,5 0-7 0,4-6-4 0,4-7-3 15,11-6 1-15,8-9 1 0,4-2 6 16,5-1-1-16,1-2 1 16,4-1 0-16,0 0-3 0,5 3 1 0,3 0 2 15,4 4 1-15,2 0 2 0,4 5-1 16,3 1-1-16,-1 0-2 0,7 5 0 15,-2 0-1-15,-1 4-1 0,-2 3-3 16,-5 4-3-16,-11 4-3 0,-7 3-3 16,-8 0-1-16,-7 4 0 0,-6 7 2 15,-7-2 5-15,-5 5 1 0,-1 7 1 16,-2 8 0-16,-6 7 1 0,-5 7-2 16,-4 4 0-16,-4 4-2 0,-1 6 3 0,-3 4-2 15,-3 1 2-15,0 6 2 0,-3 2-4 16,0 3 2-16,0 7-4 0,0 0 0 15,2 2 2-15,2-1-2 0,3-5 3 0,5-5 0 16,5-6-2-16,5-4 4 0,6-11-5 16,1-5 1-1,7-9 2-15,6-9-1 0,4-9 3 0,1-6 2 0,2-6 0 16,5-6 0-16,-1 0-2 0,5-9 0 16,0-9-3-16,4-4-1 0,2-3-3 15,1-5 1-15,0-4 0 0,-1-5-5 16,-3-1 3-16,-5-5-8 0,-4-2-3 15,-8-6 0-15,-7-1-4 0,-8-2 3 16,-4 0 3-16,-15 6 4 0,-8 1 6 16,-5 7 3-16,-10 7-1 0,-3 8 1 0,2 6-4 15,-3 6-1-15,4 7-7 16,4 3-14-16,6 5-27 0,11 0-52 16,9 3-74-16</inkml:trace>
  <inkml:trace contextRef="#ctx0" brushRef="#br0" timeOffset="86535.609">15363 14929 580 0,'0'0'-6'16,"0"0"2"-16,0 0 7 0,0 0 5 0,0 0 1 15,-84-72-3-15,72 69-4 16,-1 0-1-16,0 3-3 0,-4 0 1 16,-1 3 0-16,-5 5 1 0,0 2 1 15,-4 2-1-15,-2 4 2 0,-1 3-2 0,-8 6-1 16,-4 0 3-16,-6 3-2 0,-1-1 2 16,1 3-2-16,2-2-1 0,6-2 0 15,6-1-1-15,7-2 1 0,9-2-1 16,7-4 4-16,8 0-3 0,2-1 5 15,9 1-1-15,10 3 3 0,6-3-2 16,8-2-1-16,4-2 0 0,2-1-1 0,5 3-1 16,-1-2-1-16,-3 1-1 0,-3 2-2 15,-4 3 1-15,-9 1 0 16,-1-1-2-16,-6 4-2 0,-6-2 3 0,-6-4 1 16,-1 0 1-16,-3-2 0 0,-3 2 2 15,-7 4-2-15,-6-3 3 0,-1-3-1 31,-5 0-1-31,-2-1 2 0,-5 0 0 0,-3-3 2 0,-1 0-3 0,-4 0 0 16,-2-2 0-16,-1-1-2 0,-5-3 0 0,6-3-1 16,-4 1-3-16,2-3 3 0,-1 0 0 15,5-4-1-15,1-5 3 16,7-3-4-16,8-2-4 0,5 1-5 16,11-5-9-16,5-3 0 0,5-3-2 0,13-5 5 15,4 3 6-15,8 2 6 0,3 6 2 16,3 4 0-16,0 2 2 0,2 3 1 15,3 3 2-15,-1 1 3 0,0 0 1 16,1 0 1-16,5 0 2 0,-2 2 2 16,2-2 2-16,-3 1 3 0,2 1-2 0,0 1 1 15,-2 2-1-15,-2 0-3 0,-7 0-2 16,-12-1-5-16,-4 2-4 0,-8 3 0 16,-7-3 3-16,2 2 4 0,-5-3 1 15,-1 6 3-15,-1 6-2 0,-8 5-2 16,0 1 0-16,-4-1-3 0,-1-2-1 15,0 0 1-15,1-3-2 16,3-3 0-16,-1 0 0 0,5-3 0 0,1 2 1 0,-1 0 1 16,3-4 0-16,2 7 0 15,2-5-1-15,0 4 0 0,0 1 3 0,2-3-1 16,3 0-1-16,4-4 3 0,-2 0-1 16,5-2 0-16,-1 1 3 0,0-3-4 15,4-3 0-15,-3-6-1 0,4-6-1 16,-4-1 1-16,-4 0 1 0,2 2 0 15,-5 2 0-15,-1 3 0 0,-3 5-3 0,1 0 1 16,-2 4-1-16,0 0-4 16,0 0-2-16,0 0-2 0,1 0-1 0,-1-1 5 15,0 1 1-15,2-2 2 16,-1 2 0-16,4 12 1 0,-2-1 0 0,4 3-1 16,-2-1 0-16,0-5 0 0,5 4 3 15,-4-4-1-15,4-2-1 0,-1 0 1 16,1-4-3-16,7 0 5 0,2-2 0 15,3-1 3-15,1-10 0 0,0-4 0 16,1-5-1-16,-2-4 0 0,1-8-2 16,0-1 4-16,-2-5-2 0,0-4 5 15,-1 0-1-15,1-3 1 0,-1-2 2 16,2 0-7-16,-3-3 4 0,-2 2-6 16,0 2 0-16,-2 3 1 0,-5 5-3 0,-2 5 4 15,-2 11-1-15,-4 10-1 0,-1 8-1 16,-1 4-3-16,0-2-4 0,0 2-4 15,0-1-4-15,0-1-4 0,0 2 5 16,0 0 6-16,-1 5 4 0,-7 8 5 16,-3 9-4-16,-1 2-1 0,3 3 0 0,-3 4 0 15,3 4 1-15,-1 1 4 0,-6 5-3 16,1 1 2-16,0 0-3 0,-2 0 2 16,3-2 2-16,0 2-2 0,2-2 2 15,-1-6 0-15,9 0-3 0,-1-13 0 16,1-9 0-16,3-6 0 0,1-6 2 0,0 0 3 15,0 0 4-15,0 2 2 16,0-1-2-16,0-1 1 0,0 2-2 16,1-2-2-16,12-8 0 0,6-7-4 15,4-4-2-15,0-3 0 0,2 1-2 0,-5-2 2 16,3-3-3-16,3 2 1 0,2-1 0 16,2-1-2-16,0 7 0 0,5 1-3 15,-5 9-4-15,1 0 1 0,-4 9-4 16,-2 3 2-16,-3 9 2 0,-2 6-1 15,-7 3-2-15,0 8 2 0,-7 1 1 16,-8 5 0-16,2 5 3 0,-12-2-2 0,-3 0 2 16,-7-3 3-16,0-5 3 15,-4-3 1-15,-1-7 2 0,-2-5 1 0,-4-4 2 16,-4-5 0-16,0-3-2 0,-3-3 1 16,0-2-1-16,1-5 2 0,2-4-3 0,2-1 2 15,5-3-3-15,2 0-2 16,8-2-5-16,6 5-11 0,5 3-25 15,4-2-54-15,5 0-63 0,5-2-84 16</inkml:trace>
  <inkml:trace contextRef="#ctx0" brushRef="#br0" timeOffset="86741.5815">16247 15609 693 0,'0'0'-10'0,"0"0"4"0,0 0-2 16,0 0-10-16,0 0-35 0,0 0-56 15,0 0-149-15</inkml:trace>
  <inkml:trace contextRef="#ctx0" brushRef="#br0" timeOffset="88505.1263">15074 15519 37 0,'0'0'38'15,"0"0"-4"-15,0 0-9 0,0 0-5 0,0 0-5 16,0 0 2-16,0 0 8 0,0 0 2 16,0 0 3-16,0 0 1 0,72-64-4 15,-69 61-4-15,-3-3-5 0,1 1 1 16,-1 1-2-16,2 0-1 0,-2 4 0 15,0-2-4-15,0 2-1 0,0-2 0 0,0-4 0 16,1-1 0-16,-1 1-4 16,0 1 1-16,0 5-3 0,0-1-2 0,0 1 2 15,0-2 0-15,0 1 0 0,1-1 2 16,-1 1 0-16,0-1 3 0,2 0-2 16,-2 1 1-16,0-1-1 0,0 1-2 15,0 1-1-15,0-3-2 0,0 3-1 16,0-1-2-16,0 1 0 15,0 0 0-15,0 0 0 0,0 0-2 0,0 0 2 16,0 0 0-16,-2 0 0 0,-2 7 2 16,0 1-1-16,-2 5 1 0,-3 2 1 15,4 2-1-15,-3 6 2 0,-1 1 0 0,0-2 0 16,1-1 1-16,-1 1-1 16,-2 3 2-16,2-3-1 0,2 1-1 0,0-1-1 15,1-4-2-15,3-3 0 0,2-4 0 16,-1-5 1-16,1 4 0 15,1-4-3-15,-3 0 3 0,3-1 0 0,0-5 0 16,0 4 5-16,0 1-2 0,0 0 4 16,6 3-1-16,-2-6-2 0,2 1-1 0,4-3-4 15,-4 0 2-15,8 0 1 0,7 0 2 16,-3 0-1-16,8-5-2 0,-4-3 0 16,0 1-1-16,-1 0 0 0,-2-4 0 15,-1 4-3-15,-3-7 4 0,-2 0-3 16,1 1 1-16,1-5 3 0,-1 0-3 0,-2-1 2 15,-1-2-1-15,-1-2 0 16,-2 1 0-16,-2-5-1 0,0 2-2 16,-3-2 0-16,0 7 0 0,-2 0 1 15,1 8 0-15,-2-2 1 0,0 2-1 0,0 6 0 16,0 1 1 0,0-2 0-16,1 1-2 0,1 3 0 0,0-2-1 0,-2 5-1 15,0 0-1-15,0 0 0 0,0 0-2 16,2 0 0-16,-2-1 1 0,0 1-1 15,0-2 3-15,1 2 0 0,1-1 2 0,-2 1-2 16,0-2 2-16,0 2-1 16,0-1-1-16,0 1 1 0,0-2 0 15,0 2 2-15,0 0-2 0,0-2 0 0,0 2-1 16,0 0-1-16,0 0 0 0,0 0-1 16,0 0-1-16,0 0 2 0,1 0-5 15,-1 0-24-15,4 2-34 0,-2 4-63 16,1-2-102-16</inkml:trace>
  <inkml:trace contextRef="#ctx0" brushRef="#br0" timeOffset="101657.4235">3758 10990 555 0,'0'0'6'0,"0"0"-5"16,0 0 1-16,0 0 2 0,0 0-4 15,0 0-7-15,0 0-4 0,0 0-1 16,0 0 4-16,-9-28 8 0,18 51 2 0,4 9 2 16,-3 6-1-16,0 9 1 0,-2 3 1 0,-3 6-2 15,1 3-1 1,-3-3-3-16,-2 1 2 0,1-7 0 0,-2-2 0 15,-2-2 1-15,1-5-2 0,1-5 2 16,-3-5 0-16,0-9-2 0,-4-4 0 16,7-7 0-16,-1-6 3 0,-1 1 3 0,2-6 4 15,-1 0 4-15,1 0-1 16,-2 0-1-16,-2 0-4 0,-5-6-2 16,-1-8-2-16,0-9-2 0,1-2 1 0,2-7 1 15,0 0 1-15,1-4 0 0,3-1 1 16,2-3-2-16,-2 0-1 0,3-1-1 15,1-4 0-15,-1 4 0 0,2-2-3 16,-1 1 3-16,-1 3-3 0,6-1 2 16,4 4-1-16,-4 0-2 0,4 1 0 0,-3 4 1 15,6 2 1-15,-4 4 0 0,5 3 0 16,-2 3-2-16,1 1-2 16,4 2-1-16,3 2 0 0,2 6-1 0,3 0 2 15,1 2 0-15,1 5 2 0,8-1 1 16,-3 2 0-16,1 2-1 0,3 8-1 0,-4 3-2 15,-3 6-2-15,-6 4-2 16,-7 4-1-16,-2 2 4 0,-6 3 0 16,-7 1 4-16,-2 0 0 0,-2 1 1 15,-12 1 1-15,1-2 1 0,-6 2 2 0,-4-1-3 16,-2-2 3-16,-1-1-3 0,-5-4 1 16,6-4 2-16,-3 2-2 0,0-6 1 15,-1-2-2-15,7 1 0 0,-2-5 0 16,9-4 0-16,3-4 2 0,3 0 0 15,6-3 4-15,-2-1 2 0,6-1-1 0,0 0 2 16,0 0-5-16,0 0-3 0,6-3-3 16,11-9-1-16,9-3-1 15,6-2 1-15,4 2 2 0,5 1-3 0,2 3 1 16,5 1 0-16,1 4 1 0,2 1 0 16,-1 5-1-16,-1 0-2 0,-4 8-1 15,-3 4-4-15,-6 5-8 0,-4 3-4 16,-7 3-1-16,-5 0-2 0,-10 5 1 15,-3-1 2-15,-7 1 0 0,-10-1 7 16,-9 1 4-16,-5-3 3 0,-10 0 5 0,-3-2-1 16,-11-3 6-16,2-1 5 15,-8-6 5-15,-2-3 1 0,-5-2 3 16,-1-1 1-16,-3-4-4 0,1-2 0 16,-2-1 0-16,2 0-3 0,2-6 0 0,4 0-2 15,9-3-3-15,8-3-2 0,8-1-5 16,7-2-6-16,9 2-12 0,11 1-26 15,9-6-27-15,7-4-41 0,13-6-54 16</inkml:trace>
  <inkml:trace contextRef="#ctx0" brushRef="#br0" timeOffset="103227.9933">4886 11231 389 0,'0'0'-9'0,"0"0"8"16,-80-29 11-16,59 20 11 0,6 3 2 16,1 1-1-16,4 2-8 0,-2 3-9 15,-5 0-8-15,1 0-1 0,-6 6 2 16,2 9-1-16,4 2 1 0,-3 6 2 15,-2 3-1-15,-1 4 2 0,0 2-1 0,-1 4 0 16,4 1-2-16,5-2-1 16,-1 2-3-16,7-3 2 0,3 1 1 0,1-3 1 15,4-5-2-15,-3 1 0 16,3-13 1-16,3 0-3 0,3-6 5 0,-1-1 2 16,1-2 6-16,-3-3 4 0,6-2 7 15,5-1-1-15,4-10-3 0,6-5 0 16,1-9-3-16,-3-1 2 0,1-2-4 15,-2-4 0-15,-3-2-3 0,-1-2-1 16,0 2 1-16,-4-2 5 0,-1 1 5 0,-2 5 0 16,2 5-1-16,-8 4-5 0,-1 7-5 15,4 4-2-15,-6 4-2 16,1 0-2-16,-2 5-4 0,0-1-6 0,0 1 0 16,1 0-1-16,4 0 6 0,2 1 1 15,2 10 4-15,2 4 1 16,-2 3 0-16,0 3 0 0,-1-1 1 0,1 2-2 15,1-3 0-15,-1-1 0 0,5 1-1 16,-1-2 0-16,0-3 1 0,2-1 1 16,2-2 1-16,2-4 2 0,4-1-1 0,3-2 0 15,3-4 0-15,0 0-1 0,0-5 1 16,0-7-1-16,1-2 1 0,-3-3 1 16,1-3 0-16,-6-4 0 0,1 0 0 15,-6-2 0-15,-2-4-1 0,-8-1-1 16,4 2 1-16,-6-2-1 0,-1 0-2 0,-4 4 2 15,0-1-1-15,0 10 1 0,0 0 0 16,-1 3 0-16,-2 6-1 16,-3-5-1-16,2 6 0 0,1 5-2 15,-3-2-2-15,2 3-1 0,-1-1-2 0,-9 1 2 16,2 2 2-16,-11 2 1 0,-7 4 1 16,4 5 2-1,1-1-1-15,-1 4 0 0,3 1-1 16,7 1-2-16,-1 0 3 0,5 1-2 0,4-3 1 0,2 2-4 15,4-1-1-15,2 1-2 0,3 3 2 0,5-5 0 16,6-2 4-16,2-1 2 16,4-4 2-16,3-1 0 0,0-2-1 0,5-2 1 15,-2 1 0-15,3-1 1 16,-5-1 0-16,-1 1-1 0,-2 1 2 0,-7-2-2 16,5 2 0-16,-6 2 0 0,-1-2-3 15,3 4 2-15,-3 0 0 0,-1 2 1 16,3 2 1-16,-3 1-1 0,-2-3 1 15,-2 5-1-15,-4-1 1 0,1-3-1 16,-1 7 0-16,0-6 1 0,-3 3-2 0,-1 7 0 16,1-6 0-16,0 6-1 0,-2-7 1 15,2 0 0-15,0 1-1 16,0-3 1-16,2 0-1 0,-2-7-2 16,0 2 1-16,1-4 2 0,2 0 2 0,1 1 3 15,5-1 0-15,3-3-1 0,6-8-2 16,7-4-2-16,-3-6 2 0,7-4-4 15,-2-4 4-15,5-1-4 0,1-1 2 16,-1-4-1-16,-3 4 0 0,1-4 1 16,-8 3-1-16,-2 0-1 0,-8 2 0 0,-5 1-2 15,-4 4-2-15,-3-1 2 0,-3 5-1 16,-9 0 3-16,-3 5 1 0,3 4 1 16,-4 4 0-16,-3 4 0 0,2 1-3 15,-9 0 1-15,4 11 1 0,2 3-2 16,1 2 0-16,2 2-1 0,1 3 0 15,1 4 1-15,1-2 1 0,5 1 0 0,-1 2 2 16,4-4-3-16,3-3 1 16,1 1-1-16,2-2-2 0,0-3 2 15,-2 2 3-15,2-6 0 0,0-7 0 0,0 1 1 16,0-5 3-16,0 0 7 0,0 0 6 16,2 2 5-16,-2-2 2 0,5 0-7 15,5 0-9-15,4-10-5 0,6-6-2 16,0-3 2-16,0 0 5 0,2 1-4 15,-5 1-1-15,2 2-1 0,-6 5 0 0,-7 3 3 16,-2 6 1-16,-4 1-2 0,0-1-4 16,0 1-4-16,2 0-6 15,-1 0 1-15,-1 0 3 0,6 0 3 16,-2 9 5-16,3 8-1 0,-2 8 0 0,-4 4-1 16,2 3-1-16,-3 6 1 0,-3 5-1 15,3 2 2-15,0 7-2 0,-1 2 2 16,-1 3 0-16,-1-2 0 0,-2 2 1 15,-1-1-3-15,3-2 0 0,-1-2-1 16,-1 2-1-16,-2-6 0 0,-3 0 0 0,-2-5 1 16,2 0 0-16,-6-9 1 15,0-2 1-15,-1-4 1 0,-6-8-1 0,1-2 1 16,-4-5 0-16,-3-5 1 16,-3-4 0-16,-4-4 2 0,0 0-1 0,-3-7-2 15,0-4 2-15,3-4-1 0,1-3-1 16,1-2 0-16,2-3 0 0,3-3-2 15,7-2 0-15,5 0-5 0,4-3-8 16,5-1-9-16,3-3-8 0,6-2-8 16,-1-1-4-16,9 2 4 0,5-2 6 0,2 1 9 15,9 2 3-15,4 0 1 0,5 5-4 16,4 0-34-16,1 4-5 0,7 2-2 16,1-2-17-16</inkml:trace>
  <inkml:trace contextRef="#ctx0" brushRef="#br0" timeOffset="103492.5948">5956 11337 536 0,'0'0'7'15,"0"0"-6"-15,0 0 9 0,0 0 5 16,0 0 0-16,0 0-2 0,0 0-12 15,0 0-9-15,0 0-2 0,-16-23 5 0,16 23 6 16,0 2 4-16,-3 10 2 16,9 8-6-16,1 3-2 15,1-2 1 1,-3 1-2-16,4-1-2 0,-2 1 2 0,-1 1-3 0,1 0-2 0,-1-1-3 0,-3 1-6 16,1 0-10-16,-1-2-28 0,0-4-29 15,-3 0-44-15,0-6-77 0</inkml:trace>
  <inkml:trace contextRef="#ctx0" brushRef="#br0" timeOffset="103707.0218">5908 11001 584 0,'0'0'-23'0,"0"0"-4"16,0 0 3-16,0 0 10 15,0 0 9-15,96-23 2 0,-69 38-6 16,-1 7-11-16,-4 4-10 0,0 6-17 16,-4 5-7-16,-3-1-3 0,-2 2-9 0,-6 1 0 15,-1-1-4-15,-6-1 4 0</inkml:trace>
  <inkml:trace contextRef="#ctx0" brushRef="#br0" timeOffset="104320.0016">6067 11519 330 0,'0'0'55'15,"0"0"-16"-15,0 0-7 0,0 0-6 16,0 0 7-16,0 0 2 16,-17-98-4-16,27 76-6 0,0 1-14 0,6 3-11 15,0 0-2-15,4 1 1 0,3 3 1 16,-4 2-1-16,-6 5-3 0,3 4-4 16,1 1 1-16,-5 2-5 0,7 3 3 15,-9 6 0-15,0 6 2 0,0-1 2 16,-4 7 3-16,-2 1-1 0,-2 0 2 15,-1 4-1-15,-2-1 1 0,1 0 0 16,-2 0 0-16,-5-1-2 0,3-1 2 16,-2-9 0-16,2 2 2 0,1-7 0 0,1-4 0 15,1-1 1-15,1-4 2 16,-3 0 6-16,3 0 3 0,0 2 3 0,0-2-2 16,0 1-2-16,0-1-5 0,12-7-4 15,8-9-1-15,3-4-1 0,1-3 0 16,4 4 0-16,0 1-2 0,-1-3-2 15,-1 4-1-15,0 1 2 0,-3 2 1 16,-5 0 3-16,-4 5 0 0,-7 3-2 0,-1 5-1 16,-6 1-2-16,0-2-4 0,0 2-3 15,6 0 1-15,-2 0 0 16,6 0 5-16,0 7 1 0,-2 2 0 16,0 5-2-16,-2 0 2 0,1-3-4 0,-2 4 3 15,-2-5-3-15,1 4 2 0,0-5 1 16,0-2-1-16,-1 3 4 0,-1-7 1 15,1 2 1-15,-3-5 5 0,0 0 5 16,0 0 2-16,1 0-3 0,1 0-3 16,-1-12-6-16,2-4 0 0,4-7 1 0,-3 0 3 15,2-2-1-15,-3 3 1 0,-1 4 0 16,2 1 2-16,-4 5 1 0,3-1 0 16,-3 0-1-16,3 7 0 0,-2 3-3 15,-1 3-2-15,0-3-7 0,0 3-8 16,2 0 3-16,-2-1 1 0,4 1 3 0,3 6 7 15,2 6-2-15,0 8-3 16,-1 1-4-16,-2 2-7 0,0 0-7 0,1 1-16 16,-4-6-41-16,0 3-52 15,0-7-86-15</inkml:trace>
  <inkml:trace contextRef="#ctx0" brushRef="#br0" timeOffset="104522.4598">6679 10983 609 0,'0'0'-36'0,"0"0"1"0,0 0 12 0,0 0 14 16,91 10 6-16,-58 5-2 0,-2 5-17 15,-4 4-30-15,-1 0-27 0,-4 3-27 16,-2 4-13-16,-1-3 12 0</inkml:trace>
  <inkml:trace contextRef="#ctx0" brushRef="#br0" timeOffset="105448.984">6958 11337 338 0,'0'0'63'0,"0"0"-7"0,0 0-9 0,0 0-6 15,0 0-9-15,0 0-10 0,0 0-9 0,-30-80-6 16,31 74-3-16,-1-3-3 0,2 6-4 15,1 0-5-15,-2-1-3 16,5 4 3-16,4 0-1 0,3 8 2 16,3 7 3-16,-5 3 2 0,0 5 2 0,-3 4 1 15,-4 5-3-15,-1 2 0 0,-4 0-3 16,1 5 3-16,-9-4-1 16,-1-2-1-16,-3 1 1 0,2-6 2 0,-1-3-2 15,2-1 3-15,0-11 0 0,4-3 0 16,6-6 0-16,0-4 4 0,-1 0 5 0,1 0 4 15,0 0 5-15,-2 0-4 16,2 0-7-16,0-14-4 0,9-8-4 16,7-11 2-16,4 2 1 0,2-6 0 15,4 4 1-15,1 0 1 0,2 1-4 0,6 3 0 16,-2 1 0-16,0 6-2 16,1 2 1-16,-1 5 0 0,-3 3-1 0,2 4 0 15,-6 3-2-15,3 4 2 16,-3 1-3-16,-3 5 0 0,3 4 1 0,-4 5-1 15,1 1-1-15,-3 3 2 0,1 1-1 0,0 4 1 16,-1-1-2-16,-2-1 0 16,-1 0-2-16,-1-1-2 0,0-2 1 15,-3-1-5-15,0-4-2 0,-4-4 0 0,-2-2 0 16,-3-4 4-16,2-1 7 0,-3-2 4 16,4-2 3-16,3-9 2 0,0-4 0 15,0-3 1-15,-2-4 3 0,-1 0-1 16,0-7-3-16,0 0-2 0,1-3 1 15,-1-1 0-15,3-1 2 0,-3 3 1 16,2-4-4-16,-3 3 3 0,-1 3 0 0,0 9 0 16,-4 0-1-16,-1 8 1 15,0 6-4-15,3 1-3 0,-3 3-4 16,0-1 1-16,-11 3-1 0,-7 0 1 16,-5 5 3-16,-6 12 1 0,-3 4 1 0,-1 4 1 15,-3 2-1-15,1 7-2 0,-1-3 0 16,0 3 0-16,10-1-1 0,1-3-1 15,8 2-2-15,5-3 1 0,8-1-4 16,2-1 0-16,7-6 3 0,8-3-2 16,7-2 5-16,5-7 2 0,2-4 1 0,5-5 0 15,0 0 1-15,1-7 3 0,0-5 0 16,-1-4 4-16,-3-1 3 0,0-2 4 16,-7 0 13-16,-5-4-5 15,3 1-3-15,-5-1-2 0,2 0-6 0,-4 1 0 16,1 4 2-16,-3 4 0 0,-4 4-4 15,0 4-5-15,-4 2-4 0,1 2-3 0,-4 2-4 16,5 0 0-16,2 0 1 16,8 6 1-16,-1 7 1 0,-2 10 3 15,-4 7-1-15,-2 9 1 0,-2 7-1 0,-2 9-1 16,-1 6 0-16,-1 6 2 16,0-1 1-16,0 4-2 0,0 0 2 0,0-6-2 15,-1-2-1-15,-1-3 2 16,-5-3-2-16,-7-2 1 0,-4-8 0 0,-5-2 1 15,-6-7 0-15,-6-5 0 0,-8-7-1 0,-5-6 1 16,-11-5-2-16,0-9-1 16,-6-3-6-16,-3-2-12 0,0-7-46 0,11-6-92 15,2-5-80-15</inkml:trace>
  <inkml:trace contextRef="#ctx0" brushRef="#br0" timeOffset="106775.6847">3728 12690 553 0,'0'0'2'16,"0"0"2"-16,0 0 6 0,0 0 0 0,0 0 0 15,0 0-5-15,0 0-3 0,0 0-4 16,0 0-5-16,0 0 1 0,0-39 2 16,1 39 6-16,2 13 1 0,3 8 3 15,-5 9-3-15,1 5 0 0,-4 2-2 16,1 4 1-16,1 3-3 0,-3 1 2 15,3 2-1-15,-3-3 1 0,0 1-1 0,0-8 1 16,0 0-1-16,2-7 1 0,-2-1 5 16,1-8-6-16,1-3 4 15,1-7-5-15,-3-5 3 0,3 0 1 0,0-6 5 16,0 0 6-16,-4 0 8 0,4 0 6 16,0 0-14-16,0-1 2 0,0-17-15 15,-3-11-1-15,3-9 3 0,0-3 0 16,0-5 0-16,-3-2-1 0,3-2 1 15,-1-4-1-15,-2 3-1 0,1-2-2 16,1-1 1-16,-1 4 0 0,4 2 0 16,-2 4-1-16,1 0-5 0,2 6 1 15,3 1-3-15,7 7 3 0,-3 3-1 16,6 4 0-16,-3 5 0 0,7 4 0 16,-1 5-1-16,3 3 0 0,1 3 1 0,3 1-2 15,-3 2 4-15,2 2 0 0,1 6 1 16,-2 0 1-16,2 3-1 0,-4 0 1 15,1 4-1-15,0-1 0 0,-4 2-2 16,0 1 1-16,-2 3 2 0,-5 1-3 16,-5 2 1-16,-4 3-5 0,-3-2 1 0,0 0 1 15,-12 2 0-15,-5 0 2 0,-5-2 1 16,-1 0 2-16,-3 1 0 0,-3-1 3 16,2 0-1-16,-5-1 1 0,3-2-1 15,2 2 1-15,2-3-3 0,2-2-5 16,4 1-19-16,3-1-41 0,6-5-46 0,6-5-58 15</inkml:trace>
  <inkml:trace contextRef="#ctx0" brushRef="#br0" timeOffset="108457.4304">4177 13019 293 0,'0'0'26'0,"0"0"9"0,0 0-2 16,0 0-5-16,0 0-7 0,0 0-9 15,0 0 0-15,0 0-1 16,0 0-1-16,0 0-3 0,-78-73-5 0,62 73-1 16,-1 8-2-16,-2 9-1 0,2 2 1 15,-2 3-1-15,3 7 3 0,-3 2 4 16,3 2 0-16,2-1 0 0,2-1-3 15,1 1 1-15,5-5 3 0,2 0-3 16,1 1 3-16,3-4-5 0,-2-3-2 0,4-7-1 16,4 1 1-16,1-5 0 0,7-2 2 15,2 1 3-15,3-3 0 16,1-6 2-16,2 0 2 0,4-1-3 16,0-10 0-16,-3-2-3 0,3-3-1 15,-10-3-3-15,3-7 2 0,-6 0-1 0,1-6-3 16,-5 1 5-16,0-1-2 0,-5-2 9 15,-1 5-1-15,-3 3-4 0,0 0 1 16,-4 7-6-16,-5 1 2 0,0 5-3 16,1 4 4-16,-1 4-2 0,0 2-1 0,0-1 0 15,-5 4-3-15,1 0 1 0,-3 11-1 16,-1 4 1-16,-2 3 2 0,9 2-1 16,-6 0-2-16,10 0 2 0,0-8-1 15,2 8-2-15,4-4 1 0,0 1 0 16,3 4 1-16,3-3 0 0,4 0 6 0,7-3-1 15,-1-2 0-15,6-6 1 16,1-2-2-16,3-5-1 0,1 0 1 16,1-5 1-16,-2-5-4 0,3-4 5 15,-2-3-1-15,-5-1 6 0,1 0 4 0,-4 0 1 16,0 1 2-16,-5-1-1 0,-4 6-1 16,-4 0-2-16,1 4-1 0,-5 3-1 15,1 0 3-15,-2 0-1 0,1 2-1 16,-1-2-5-16,1 2-3 0,-2 3-5 15,0-2-5-15,0 2-2 0,0 0-4 16,1 0 1-16,-1 0 7 0,0 0 5 16,0 13 6-16,-4 5 2 0,-4 5-5 15,1 4-2-15,3-1 4 0,-2 1-3 16,2 4 6-16,1-4-5 0,-3-2-1 0,6-3 1 16,0-4-3-16,-3-6 0 0,3-1 0 0,0 0 2 15,6-4 1-15,0 1 2 16,4-5-3-16,0 1 1 0,3-4 0 15,7 0 0-15,2-4 0 0,8-8 0 16,-4-2-1-16,2-4 0 0,-1-2 1 0,-1-1-1 16,-4-5-2-16,-2 2 3 15,-4-1-3-15,-2-1 2 0,-5 4 0 16,-6 5 1-16,3 6 2 0,-6-2 1 16,0 7-2-16,0 0 0 0,0-1-2 15,0 7-1-15,0-1-2 0,0 1-6 0,0-2-6 16,0 2 2-16,0-1 2 15,0 1 6-15,0 0 6 0,3 12 0 0,-2 4-1 16,2 5-1-16,0-3 0 0,3-6-1 16,-2 3 5-16,-1-1-5 0,1-4 3 0,1 5-6 15,-2-5-1-15,-2-7 1 0,2 1-2 16,-3-4 6-16,0 0 1 0,0 0 4 16,0 0 3-16,7 0-3 15,3-6-6-15,2-9 3 0,5-4-3 0,-2-3 6 16,-1 1-1-16,-4 0 1 0,2 1 1 0,-8 6 0 15,2 1 1-15,-3 3-1 0,0-3-2 16,-2 4 1-16,-1 3 1 0,2 1-2 16,-2 5-4-16,0-2-6 15,0 2-6-15,1-1-5 0,-1 1 5 0,2 0 3 16,-1 0 7-16,5 8 4 0,1 7-1 16,0 5 0-16,2-1 0 0,2 1 1 15,1-2-1-15,3 0 0 0,-1-3 2 16,-1 2-3-16,6-5 2 0,-9-4-2 15,7-2 1-15,-1-5 0 0,0-1 1 16,7-2 2-16,-1-8-3 0,-2-2 6 16,2-4-6-16,-2-3 2 0,-1-2 0 15,-3 0-1-15,0 0 2 0,-6-6 0 0,-2 3-1 16,-2-3-2-16,-4-2 0 0,-2 2 2 16,1 3 1-16,-1 5 0 0,-3 1 0 0,2 8-1 15,-4 0-4-15,0 2 0 16,2 4-2-16,-7 1 1 0,-2 3-2 15,-5 5 2-15,-6 8 1 0,7 4 0 16,-3 5-1-16,6 0-2 0,0 6 3 0,3-3-2 16,1 1 3-16,1 3 1 0,3-2-2 15,2-2-2-15,2 1 1 0,-1-4-1 16,2-1 3-16,6-1 0 16,1-3 1-16,-1-3 0 0,3-4-2 15,1-2 4-15,1-5-1 0,4 0 2 0,4-3 0 16,1 0 0-16,9-9-3 0,-3-5 6 15,6-1-4-15,-3-3 4 0,1-4 0 16,2 1-2-16,3-3 0 0,2-2-2 16,2-1 0-16,2-5-4 0,-5 3 1 0,1-3-1 15,-5 2-1-15,-10 1-1 0,-3 1 1 16,-12 10-1-16,0 2 1 0,-5 3-1 16,-2 3 1-16,-9-1 0 0,2 4 2 15,-9 1 0-15,-2 3 1 0,1 3-1 16,-5 0 2-16,2 3-2 0,0 8 1 15,7 1-1-15,0 1-2 0,4-2 1 0,2 3-2 16,4 2 1-16,3 2 2 16,-3 4-3-16,3-3 2 0,10 0 2 15,1-1 1-15,0 0 0 0,5-2 0 0,1 0-1 16,2 0 2-16,4 0-1 0,0-1 0 16,0 2-1-16,1-2 1 15,-3-2-1-15,1 4 0 0,-3-3-1 0,1-1 0 16,-3 1 0-16,-5 0 4 0,-2-4-2 15,-3 4 5-15,-7-5-5 0,3 2 0 16,-3 1 3-16,0 0-2 0,0 1 1 16,0-8-2-16,0 6-2 0,0-5-2 15,0 0-1-15,0 0-5 0,3-2-34 0,4 1-91 16,5 0-82-16</inkml:trace>
  <inkml:trace contextRef="#ctx0" brushRef="#br0" timeOffset="109383.2089">6462 13016 306 0,'0'0'-8'16,"0"0"9"-16,0 0 5 0,0 0 4 15,0 0-2-15,0 0-6 0,0 0-4 0,0 0-1 16,0 0 3-16,-87-13 0 0,70 24 3 16,1 5 4-16,0 2-2 0,0 1 5 15,-1 6 3-15,5-2 0 0,1 1-1 16,1 2-2-16,1-2-4 0,9 1 0 0,0 2-1 15,-3-3 0-15,12-3 0 16,2-1-2-16,-1-5-1 0,5-3 2 16,4-3 0-16,-6-4 4 0,4-4-1 15,3-1 0-15,1-1 0 0,3-7-2 16,-4-2-1-16,-2-3 0 0,-4-2-3 16,-2-3-1-16,-5 0-5 0,0-3 0 0,-7-1 1 15,0-2-1-15,-7 1 4 16,-6-1-3-16,-3 1 3 0,0-1-1 0,-4 0-1 15,-2 2 0-15,-1 1 0 0,4-2 3 16,-2 0-1-16,5-1 1 0,0 0-2 0,9-2-4 31,1 0 2-31,3 1-1 0,4 0 1 0,-1-1 1 0,8 2 3 0,-1-3 9 16,6 1 3-16,-3-1-1 16,6-2-1-16,-3-2-8 0,4-2-2 0,4 0 0 15,0-2 1-15,4 1 4 0,-1 3 1 16,5 2 2-16,-1 2-2 0,8 2 0 15,0 0 3-15,2 0-1 0,2-1 3 16,2 5-1-16,0 0-3 0,-3 1 0 16,0 7-4-16,-9 3-1 0,-9 4-4 15,-10 3-3-15,1 3-4 0,-5 0 2 16,3 9 1-16,3 7 4 0,-7 3 6 0,0 7 0 16,-3 6-1-16,-3 6-3 15,0 5 2-15,-2 5-1 0,-2 8-1 0,-6 3 4 16,-6 9-2-16,-3 6 1 0,-1 6 1 15,-6 5-4-15,-3 6 2 0,0 3 3 16,-3 0-3-16,6-1 3 0,-3-4-6 16,6-4 1-16,6-4 0 0,2-4-1 15,6-5 6-15,4-5-5 0,2-4 5 0,3-4-2 16,11-4-4-16,4-5 4 0,8-5-4 16,6-7 1-16,3-6 1 0,5-7-5 15,4-7 0-15,5-9 2 0,2-7-3 16,-3-2 2-16,-3-12-5 0,-6-10-5 15,-2-5-14-15,-9-9-19 0,-6-7-7 0,-10-9 2 16,-9-4 14-16,-8-9 19 16,-12-5 17-16,-7 0 6 0,-8-1 5 15,-3 2 8-15,-5 9 0 0,-6 7 3 16,1 7-3-16,-1 8-4 0,1 6-10 0,5 4-5 16,5 5-6-16,2 4-3 0,7 6-7 15,3 1-7-15,10 4-23 0,6 4-81 16,7 1-45-16</inkml:trace>
  <inkml:trace contextRef="#ctx0" brushRef="#br0" timeOffset="110712.3653">7573 12507 680 0,'0'0'-18'0,"0"0"-5"16,0 0 4-16,0 0 8 0,0 0 5 0,0 0 1 15,0 0-1-15,0 0 0 16,0 0 1-16,-68-18 8 0,40 35-3 0,1 4 3 16,-5 3-3-16,0 5-2 15,3 0-1-15,-1 6 0 0,4 0 2 0,0 4-2 16,5 2 1-16,4 4-2 0,7-2-2 15,2 1 1-15,6-2-2 16,2-6-1-16,7-1 4 0,9-6 0 0,3-5 3 16,1-3-2-16,3-3 0 0,0-4 0 15,2-3 1-15,-3 0 1 0,-1-3 1 16,1 2 0-16,-4 0 1 0,0 2 0 0,-3 3 0 16,-1 1 3-16,-1 3-3 0,0 3 3 15,-4 3-4-15,-5 0-3 0,1-3 1 16,-5 1-1-16,-2-1 0 0,-4-4 2 15,-4-3 2-15,-7-3-1 0,1-2 2 0,-6-2-2 16,-5-3 0-16,-4-5-3 16,-5 0-1-16,-3-2 2 0,0-7-2 15,0-1 4-15,0-2 2 0,7-2 1 16,6-2 4-16,5 3-3 0,10 2-3 0,4-2-18 16,4-4-21-16,3-3-13 0,6-6-5 15,7 1 16 1,9-4 15-16,4-1 10 0,10-1 2 0,3 1 3 15,6 2 5-15,1 0 3 0,-1 3 3 0,1 4 2 16,-4 5 2-16,0 3 2 0,-3 6 1 16,-4 1-2-16,-5 6 0 0,-4 0-2 15,-4 1-2-15,-5 6-1 0,-4-1-1 16,-4 4 0-16,-3-4 0 0,-2 1-1 16,2 2 2-16,-5 2 0 0,2-2 0 0,-3 2 2 15,0 0-1-15,0-1 0 0,-3 2 1 16,3 1-1-16,0 5 2 0,-4-1-1 15,0 7 1-15,1-9-1 0,1 1-1 16,1-3 0-16,-2-1 1 0,3 2 0 16,0-4 3-16,0 1 0 0,6-5 7 0,-2 2-3 15,-1-6 3 1,7 0-2-16,5-2-4 0,3-6-1 0,5-6-1 16,-1-4-2-16,0 1-2 0,-5-1-2 15,2-1-1-15,-3-1 1 0,-6 4 2 0,-3 2 2 16,-1 4 1-16,-2 4 2 0,-1 1-3 15,-3 3 0-15,0 0-5 0,0 0-2 16,2 0-3-16,-2 0 0 0,1 0 3 16,2 0 4-16,0 7-1 0,1 6 0 15,4 2-3-15,-3 3 4 0,1 0-3 0,0-2 0 16,1-1 1-16,2-2 1 0,2-1-1 16,1 0 2-16,-3-4 0 15,5-2-1-15,2-3-1 0,1-3 1 0,6 0 2 16,-1-7 2-16,0-5 0 0,-2-7 4 15,-2-1 0-15,-3-1-2 0,-3-6 3 0,-1-3-2 16,-5-2 5-16,0-3 2 16,-6 3 7-16,3 0 6 0,-3 1 2 0,-3 4-3 15,2 3-6-15,-4 7-6 16,-1 4-4-16,3 4-4 0,-2 4-4 0,5-1-5 16,0 6-3-16,-4 1-2 0,-4 14 2 15,-2 10 7-15,-4 12 1 0,-1 13 0 16,4 9 2-16,-1 4 1 15,2 13-2-15,-3 6 1 0,1 6-3 0,-2 3-1 16,4 3 1-16,-3-2-1 0,0-3 2 16,1-5-1-16,-2-4-1 0,2-6 2 15,2-7-2-15,0-7 1 0,3-6 0 16,2-5 0-16,2-12-1 0,2-9-2 0,-2-13 2 16,3-6 2-16,0-9 6 0,0 0 2 15,0 0 1-15,9-15-2 0,8-9-6 16,2-14-1-16,1-11-3 0,2-9 0 15,-6-5 3-15,-2-9-2 0,-2-7 2 16,-5-5-1-16,-1-5 1 0,4-3 0 16,-4-1 0-16,4 2 1 0,1 3-2 0,1 7-2 15,3 8 2-15,0 9-3 16,0 9 1-16,5 10-1 0,0 9-5 16,-1 11 0-16,3 8-2 0,5 7-2 15,4 9 3-15,2 1 0 0,5 10 1 0,1 8 3 16,4 5-1-16,-4 8 0 0,2 6 2 15,-4 6-2-15,-10 5-4 0,-8 0-7 16,-4 2-5-16,-15-1-6 0,-6-2 1 16,-14-6 3-16,-15-1 4 0,-11-9 5 15,-13 0-3-15,-8-12-7 0,-7 1-18 0,-2-10-41 16,0-6-77-16</inkml:trace>
  <inkml:trace contextRef="#ctx0" brushRef="#br0" timeOffset="112087.0463">19142 10662 232 0,'0'0'62'0,"0"0"0"0,0 0-13 16,0 0-14-16,0 0-10 0,0 0-11 0,0 0-6 16,0 0-6-16,0 0-5 0,-9-76-1 15,9 76 1-15,1 0 2 0,6 7 4 16,-3 10 1-16,5 9 0 0,-4 6 0 15,-5 4 1-15,0 4-1 0,-2 3-1 16,1 1 1-16,-7-2-1 0,2-3-2 16,-2-2 2-16,1-6-1 15,2-5 1-15,1-7-1 0,3-9 0 0,1-4 1 0,0-6-1 16,0 0 7-16,0 0 8 16,-2 2 9-16,2-1 6 0,0-1-5 15,0 0-11-15,4-4-6 0,2-13-8 0,3-7 1 16,-1-7-1-16,0-8-1 0,-2-4-1 15,1-4 0-15,-3-1-1 0,2-4 2 16,-2 4-3-16,1 0 3 0,-1 1-1 16,0 4 0-16,1 3 4 0,1 3-6 15,1 7 4-15,-3 9-8 16,2 6-1-16,-2 5-5 0,-1 6 0 0,7 1 2 0,0 3 0 16,6 6 6-16,3 7 1 0,0 7 0 15,-8 5-2-15,-2 4 0 16,-2 3-2-16,-4-1-1 0,-4 3 0 0,1-1 1 15,-4 1 3-15,-4 1 0 0,0-5 3 0,-4 1 0 16,-1-6 2-16,0-2-1 16,-1-2 1-16,0-3 0 0,2-5-1 15,3-2 2-15,3-3-2 0,3-5 2 16,0 2 0-16,3-5 2 0,0 0 0 0,0 0 2 16,0 0-2-16,0 1-1 0,0-1 1 15,13-5-2-15,10-6-1 16,6-1 0-16,2-4-1 0,-1 3-1 0,0 2 0 15,-2 4 0-15,-11 0-1 0,2 4 0 16,-9 1-1-16,0 2-4 0,0 0 1 0,-2 0 0 16,0 10 0-16,-1 3 3 15,-1 6 1-15,-1 3 0 0,-5 3 1 0,0 0-1 16,0 3 1-16,-8-3-2 0,0 1 0 16,-2-1 1-16,-4-2 1 0,-4-2 2 15,-2 0 1-15,-4-3-1 0,-2-3-1 16,-4-3 0-16,-3-4-2 0,-4-3 3 15,-3-4 2-15,-2 0-1 0,1-3 0 16,1-6-1-16,3-4 1 0,3 0-4 16,5-5 0-16,9 0-8 0,6 4-14 0,6-4-31 15,8-3-36-15,3-1-47 0,12-3-48 16</inkml:trace>
  <inkml:trace contextRef="#ctx0" brushRef="#br0" timeOffset="113374.1404">20080 10783 237 0,'0'0'9'0,"0"0"17"16,-80-41 14-16,49 29 3 0,-1 1-8 15,-2 2-5-15,1 3-10 0,3 2-4 16,1 4-2-16,4 0-6 0,5 3-1 15,3 4-4-15,2 6-2 0,2 3 1 0,3 5-3 16,1 5 2-16,-1 2-1 0,3 4 0 16,3-2 0-16,-1 2-1 15,5-2 0-15,0-3 0 0,5-2 1 16,3-3 0-16,7-2 1 0,-2-5 0 16,3-4 1-16,0-4 1 0,-2 0 0 15,2-7 0-15,3 0-1 0,0-10 3 0,5-5-2 16,-1-2 0-16,0-2-1 0,-2-4 0 15,0-3-1-15,-1-5 1 0,-2 3-1 16,-2-2 1-16,-3 1 0 0,-2 2 0 0,-2 2 1 16,-5 8 1-16,-1 9 1 0,-1 3-2 15,-2 5 0-15,0-2-4 16,0 2-3-16,0 0 0 0,0 0-1 16,0 7 3-16,-3 6 1 0,0 7 0 0,0 4 1 15,3 1-4-15,2-3 3 0,2 1 0 16,6-3 0-16,2-3 3 0,-1-1-3 15,3-5 1-15,-6-2 1 0,5-3-1 16,-3-1 2-16,3-5 1 0,7 0-2 16,1-2 1-16,6-9 1 0,1-1-1 0,-1-5-1 15,-1-4 0-15,1-2 0 16,-6-2-2-16,-1-5 1 0,-6 1-2 16,-2-4 1-16,-5 2 0 0,-5-3-1 15,-1 2 2-15,-1 0-1 0,-3-1 1 0,-3 6 1 16,-1 1 1-16,0 9-2 0,-2 2-2 15,6 8 0-15,1 2-2 0,0 2-1 16,2 3-2-16,-1-2-2 0,-2 2 1 16,0 2 0-16,0 7 2 0,0 8 3 15,3-1 0-15,4 7 0 0,7 0 0 16,3-5 0-16,0 0 1 0,6 0 2 0,0-2-1 16,0-1 1-16,1-1 1 0,0-1 1 15,0-1 1-15,-2 2 1 16,-1-2 0-16,-3 0-3 0,-6-2 1 0,-2 3-1 15,-4 2 2-15,-3 3-1 0,0 5 0 0,0-1 1 16,-3-5 1-16,-4 3-1 16,-2-4 0-16,2-4-1 0,1 0-1 15,2-4 2-15,3-4-2 0,-1 1 0 0,2-5-1 16,0 4 1-16,0 2 1 16,0-1 2-16,0 2 1 0,3-4 0 15,7-1-4-15,8-2 1 0,-1 0-2 0,6-5-1 16,-1-4 0-16,-1-4 0 15,-2-2-2-15,1-7 0 0,2 0 0 0,-1-6 1 16,2-2-1-16,4-5 1 0,-1 0 0 16,1-3 1-16,1 2 0 0,-5 1 1 0,-3 4 1 15,-4 4 0-15,-6 10-2 16,-7 3 0-16,-1 4-2 0,-5 2 1 16,-10 1 2-16,-9 5 1 0,-7 2 0 0,-1 0 0 15,-2 9 1-15,0 7-2 0,2 2 0 16,1 6 1-16,4 2-2 0,2 3-1 15,4 0 2-15,4 0-2 0,6 3 0 16,6-3-2-16,1-1 2 0,2-6 1 16,6-1 1-16,6-3 1 0,1-5 0 0,3-3 2 15,4-6-1-15,0-3 1 16,1-1 1-16,2-1-1 0,1-6-1 16,1-4 0-16,-3-3 1 0,2 0 0 15,-1-2 0-15,-3-1 0 0,-2 1-3 0,-3 2 2 16,-6 3 2-16,2-1 0 0,-7 4 1 15,1-1 3-15,0 2-1 0,-4 2-1 16,2 2-2-16,-3 3-9 0,0 0-2 16,0 0 1-16,0 3 1 0,0 13 5 15,-1 9 0-15,1 7-1 0,0 3 0 0,-3 1 1 16,0 2 0-16,-1 2 1 16,2 1-1-16,1 1 0 0,1 5 0 0,1 2-1 15,5 0-2-15,-3 2 0 16,0 0-2-16,-3-1 2 0,-2 2-1 0,2-6 0 15,-6-2-4-15,-6-6-2 0,-2-5 2 0,-6-4 3 16,-6-5 3-16,-4-5 4 16,-5-9 0-16,-5-5 2 0,-5-2 2 15,-1-3 0-15,-5-6-1 0,2-6-1 16,4-5 0-16,4-4-2 0,8-2-3 0,6-3-9 16,7-4-33-16,5-4-51 0,4 0-54 15,8-1-66-15</inkml:trace>
  <inkml:trace contextRef="#ctx0" brushRef="#br0" timeOffset="114024.1879">21465 10697 278 0,'0'0'-1'16,"0"0"6"-16,0 0 5 0,0 0 2 16,-81-19-5-16,52 21-2 0,-4 7 2 15,0 5 0-15,-3 2 7 0,2 2 5 0,2 5-3 16,2 2 1-16,4 4-7 16,5-1-3-16,4-1-2 0,6-2-3 15,1-7-1-15,7 1 1 0,3-1 0 16,0-2 2-16,9 2-2 0,3-4 0 0,5-5 2 15,4-3-4-15,4-3 1 0,2-4-1 16,2 1-2-16,0-6-1 0,0-3 1 16,-1-4 1-16,-2-3 0 0,-2-4 1 15,-2-1 1-15,-2-2 2 0,0 0 4 0,-3 1 7 16,0 0 2-16,-3 2 2 16,-5 7 0-16,-4-1 4 0,0 3-2 0,-2 3 4 15,0-3 1-15,-3 6-5 0,2 1-4 16,-2 4-8-16,0-2-10 0,0 2-3 15,0 0-1-15,0 0 1 0,-2 9 4 0,-3 6 0 16,1 2-1-16,2 1-1 16,2 2 2-16,-1 0-1 0,1 4 1 15,6-4-1-15,-2-6 1 0,3-3 0 16,1-1-2-16,-3-3 0 0,1 0 1 0,4-4 0 16,-4-2 3-16,6-1 0 15,6 0 0-15,-2-3 0 0,6-5 0 16,-5-2-2-16,-5 5 2 0,-2-5 1 15,-1-1-2-15,-5 2 1 0,2-8 1 0,0-1 1 16,-3 6 1-16,0-8 0 0,-2 8-2 16,-1-1-1-16,0-1-1 0,0 0 1 15,1 1 0-15,-1 8-1 0,0 0-1 16,0 5-3-16,0-1-3 0,0 1 0 0,0 0-1 16,0 0 2-16,-2 8 2 0,-4 8-3 15,3 4 2-15,1 3-3 16,2-2-6-16,0-5-31 0,2 1-45 0,1-4-82 15,3-2-56-15</inkml:trace>
  <inkml:trace contextRef="#ctx0" brushRef="#br0" timeOffset="114223.4481">21485 10476 640 0,'0'0'-32'16,"0"0"-4"-16,0 0 8 0,0 0 8 16,0 0 15-16,0 0 0 0,0 0-5 15,0 0-18-15,0 0-29 0,21 79-20 0,2-58-27 16,4-1-12-16</inkml:trace>
  <inkml:trace contextRef="#ctx0" brushRef="#br0" timeOffset="114771.7252">21874 10651 429 0,'0'0'29'0,"0"0"0"0,0 0-4 0,0 0-9 15,0 0-9-15,0 0-7 16,0 0-1-16,0 0-3 0,-78-27 2 0,67 42 2 16,2 3 0-16,5 3 0 0,-1 4 0 15,2 2 0-15,3 1 0 0,0-1 0 16,0-2 1-16,2 0-1 0,1-9 0 15,1 1-1-15,-1-6 1 0,0-1 0 16,-2 1 0-16,1-7 1 0,-1 3 0 16,-1-7 5-16,0 0 4 0,0 0 2 0,2 1 2 15,-1-1-2-15,6 0-5 0,2-4-1 16,1-7-1-16,3-5 1 0,-1-1-2 16,-3-5 0-16,-3 3-1 0,0-3 0 15,-1 0 0-15,1 6-1 0,-2 1 0 16,-1 6 1-16,-2 5-1 0,2-1-1 15,-3 5-3-15,0-2-4 0,0 2-2 16,3 0 1-16,-2-2 1 16,7 2 2-16,2 0 1 0,3 9 2 0,1 3 0 0,1 1-1 15,-4 2 1-15,2 1-1 16,2-1 1-16,-4-2 0 0,4-1 1 16,-5-2 0-16,0-4 0 0,-1-2 1 15,-5-2 2-15,6-1-2 0,2-1 2 0,4 0-2 16,4-5 0-16,-4-7 1 0,1-1-1 15,-2-3 2-15,0 0-1 0,0-2 2 16,1-2 0-16,-5 3 0 0,-2 4 1 16,1-1 1-16,-4 7 0 0,-5 2 1 15,2 0 1-15,-3 5-3 0,0-1-2 0,0 1-8 16,2-1-1-16,-2 1-2 0,0 0 2 16,1 0 2-16,-1 1 2 15,2 12 1-15,1 7 0 0,1 5-2 16,3-2-3-16,-1-2-3 15,4 0-6-15,-1-6-27 0,-1-1-71 0,-2-5-125 0</inkml:trace>
  <inkml:trace contextRef="#ctx0" brushRef="#br0" timeOffset="114972.4511">22300 10434 480 0,'0'0'-66'0,"0"0"-10"0,0 0 22 16,0 0 25-16,0 0 13 0,0 0-2 15,0 0-16-15,0 0-15 0,0 0-17 16,31 52-6-16</inkml:trace>
  <inkml:trace contextRef="#ctx0" brushRef="#br0" timeOffset="115772.8277">22379 10554 321 0,'0'0'67'0,"0"0"-6"16,0 0-13-16,0 0-9 0,0 0-13 0,0 0-11 15,0 0-10-15,0 0-7 0,0 0-2 16,0 0 0-16,29-25 3 0,-20 37 2 16,5 4-1-16,0 2-2 0,-2 3 0 15,-1 2 0-15,1 0 0 0,-2 0 0 16,-1-1 1-16,0-1 1 0,-3 1 0 0,-1-8 2 15,0-1 1-15,-4-3-2 16,1-6 0-16,0 1-1 0,-2-5 0 16,0 0 1-16,0 0 3 0,2 3 4 15,-2-2 5-15,1 0 5 0,-1-1-5 16,2 2-3-16,3-2-5 0,4-7-5 16,5-4 1-16,1-7 0 0,2-1-2 0,-2 3 2 15,2-3-3-15,-1 2 1 0,3 3-1 16,0-2-1-16,0 3-2 0,-6 4 0 15,3 1-2-15,-6 5-1 0,-3 1-5 0,3 2 3 16,-4 0-2-16,1 0 2 0,3 4 5 16,-4 4 0-16,0-3 4 15,-5 4 0-15,4 0 0 0,-2 0 1 16,-1 1-3-16,1 0 2 0,1 1 1 0,2-1-2 16,2-1 2-16,-1-2-2 15,4 0-1-15,5-3 2 0,3-3 0 16,5-2 1-16,0 1 1 0,2-4 1 15,0-3 1-15,-2-4 0 0,-1 1 1 0,-4-5 0 16,-1-1-2-16,-7-1 0 0,-3 5 0 16,-2-6-1-16,-4 8-1 0,-2-4 1 15,1-6-1-15,-1 9 0 0,-8-5-1 16,1 5 0-16,-1 4-3 0,-3 1 0 16,-4 4 1-16,1 2-1 0,-8 2 3 0,4 8-2 15,0 4 0-15,1 2 0 0,1 4-2 16,3 0 2-16,4 1-2 0,5 2 0 15,2 0 2-15,1-3 0 0,2-1 2 16,7-2-1-16,2-3-1 0,0-3 2 16,0-4 1-16,5-3 3 0,3-3 0 0,5-1 1 15,0 0 2 1,-2-1 1-16,-1-5 1 0,-5 1 0 0,-1-2 0 16,-5 3 2-16,-2-3 0 0,1 2 0 15,-5 1 0-15,2 2-4 0,-5 2-1 0,0-2-2 16,0 2-2-16,1 0-7 0,1-2-1 15,-1 2-1-15,3 0 0 0,1 0 5 16,1 5 0-16,2 7 1 0,-4 5 0 16,1 5 1-16,-1 1-2 0,-2 3 2 15,-4 0 0-15,2 1 0 0,0 1 2 0,-1-1-2 16,-4-2 1-16,-2 0 0 0,-3-1-2 16,0-1 2-16,-5-2-1 0,1-1-2 15,-2-2-1-15,-1-4-1 16,1-2-1-16,-3-2-3 0,-1 0-17 0,-2-6-50 15,-4 1-58-15,-3-2-86 0</inkml:trace>
  <inkml:trace contextRef="#ctx0" brushRef="#br0" timeOffset="116732.3939">19059 11738 462 0,'0'0'8'16,"0"0"3"-16,0 0 6 15,0 0-1-15,0 0-4 0,0 0-10 16,0 0-8-16,0 0 0 0,0 0 4 0,0 0 3 16,16-12 3-16,-13 34 0 0,4 10-3 15,-4 6 0-15,1 2-1 16,0 2 0-16,-2-1 0 0,2 0-1 15,-2 0 1-15,1 2-1 0,1-4 0 0,-1 0 1 16,0-4 0-16,1-2 2 16,-1-3-2-16,0-12 0 0,-2-6 0 0,1-6 0 15,-2-6 4-15,0 0 3 0,0 0 2 0,0 2 2 16,0-2 0-16,0 0-4 16,-5-3-1-16,-3-12-1 0,-4-7-2 0,5-7 0 15,-2-7 1-15,5-3-2 0,-3-6 1 16,5 0 0-16,2-4 0 0,2 1-1 15,0-3 1-15,4-1-4 0,3 2 2 16,0-2-1-16,4 0-2 0,-3 4 0 16,4 5-2-16,-1 4 1 0,2 7-2 0,-1 7 0 15,-1 7-3-15,4 7 1 16,4 3 0-16,1 6 1 0,4 2 1 16,2 0 2-16,4 5 1 0,2 4-1 15,0 3 2-15,5 1-2 0,-4 6 1 0,-2 1-2 16,-5 1-2-16,-6 3 2 0,-8 2-7 15,-5 3 2-15,-9-1-3 0,-3 1 3 16,-13 2 0-16,-6-1 2 0,-7 2 2 16,-7-3 1-16,-3-2 1 0,0-1 3 15,0-4 1-15,0-3-1 0,3-2 2 0,4-4-2 16,6 1 0-16,7-5-7 0,3-1-12 16,9-2-37-16,3-3-30 0,1 0-42 15</inkml:trace>
  <inkml:trace contextRef="#ctx0" brushRef="#br0" timeOffset="118318.8231">19827 11938 460 0,'0'0'8'0,"0"0"-4"15,0 0 5-15,0 0 2 0,0 0-2 16,0 0-6-16,0 0-3 0,0 0 0 15,-104-21 1-15,69 32 2 0,-1 2 1 16,-2 4 2-16,2 3 1 0,1 2 2 0,1 1-2 16,3 3 2-16,6 2-4 15,1 0-1-15,5 1-2 0,6 1-1 16,0-3-1-16,8 1 1 0,5-4 0 16,0-1 2-16,9-4-1 0,9-6 1 15,6-2 1-15,7-4-1 0,5-4 0 0,3-3-3 16,6 0 0-16,0-7-2 0,1-4-2 15,-4-3-4-15,-3-2-4 0,-3-4-1 16,-8-4-2-16,-4-4 1 0,-4-2 1 16,-4 0-1-16,-4-4 4 0,-9 1 1 15,-2 1 3-15,-7 3 0 0,-8 3 1 0,-2 3 3 16,-6 5 2-16,-2 4 1 16,-2 4 0-16,0 4 0 0,-3 3 2 15,-2 3-2-15,1 0 2 0,1 3 0 0,0 6 1 16,3 3 1-16,2 3 0 0,5 2-1 15,1 0-2-15,7 3-1 0,4-1 3 16,5 2-3-16,1 1 1 0,7-1 1 16,8-1-1-16,5-2 1 0,1-3 0 15,8-4-1-15,2-3 0 0,2-3 1 0,1-5 0 16,2-3-2-16,0 2 2 0,2-7-2 16,1-3 2-16,-1-2-1 0,1-1 0 15,-1-4 0-15,-2 0 1 0,-5 1-1 16,-5 2-1-16,-3 1 2 0,-8 1 0 15,-4 2 2-15,-2 5 1 0,-5 1 1 0,-1 2-1 16,-2 3-1-16,0-4-2 16,0-1 0-16,0 0-3 0,0 1-2 15,-7 4-1-15,-3 0-3 0,-6 9 3 16,0 5-2-16,0 6 3 0,5 2 1 0,2 3-1 16,0 0 4-16,4 3-4 0,3-1 0 15,2-1 0-15,0-4 0 16,-1-1 0-16,5-8 0 0,3-2 0 0,-1-4 1 15,3 0 2-15,-2-3-1 0,6-2 3 16,4-2-1-16,3-4 1 0,5-5 0 0,-2-4 0 16,2-5-1-16,-2-1 1 0,-2-2 0 15,0 0 0-15,-1 0-1 16,-4-1 1-16,-2 0 0 0,-3 8 1 0,-4 0 2 16,0 7 2-16,-6 2-1 0,2 2-5 15,-3 3-1-15,0-2-4 0,0 2-7 16,2-1-5-16,-2 1 1 0,1 0 4 15,1 0 8-15,-1 12 4 0,1 5-1 16,-1 5-2-16,2 3 0 0,-1-1-1 16,0-1-2-16,1-2 0 0,1-4-1 0,-2-2-2 15,-1-4-3-15,1-5-5 0,-1 4-2 16,1-5-7-16,-1-1 1 16,1 1 6-16,-2-5 3 0,6 0 14 15,4-3 2-15,4-8 4 0,4-3 0 0,-4-6 1 16,-2 1 2-16,2-3-2 0,-4-1 2 15,-1 0 2-15,2 0-1 0,-4 5 0 16,2 5-1-16,0-1-2 16,-5 4-5-16,2 2-2 0,1 1-1 0,-4 3-6 15,0 1 0-15,2 3-1 0,6 0-4 0,3 0 5 16,7 1-1-16,-1 7 1 0,-4 2-1 16,5 5-2-16,0-2-2 0,2 2 0 15,1 0 3-15,1 0 1 16,1-3 5-16,1-1-1 0,0-2 0 0,-3-1-1 15,2-5-3-15,-1-2 0 0,-4-1-3 0,-2-2 3 16,-2-9 1-16,-2-1 4 0,-1-7 6 16,-2 1 2-16,-5-3 1 15,-1-3 1-15,-2-1 0 0,-1 0 2 16,-3 0 3-16,0-1 5 0,-8 3 1 0,-1 4 3 16,-3 1 1-16,-3 4-7 0,4 5-3 15,-4 1-6 1,4 6-5-16,0 2-2 0,-9 0 0 0,1 2 0 15,-3 9 2-15,0 6 0 0,5 3 2 0,3 4-3 16,0 3 0-16,3 6 2 0,-1 5-2 0,5-1 1 16,-1 1-2-16,3-2-3 15,4 3 2-15,-1-9 0 0,2 0-1 16,3-5 3-16,5-3-2 0,4-6 5 16,3-2 1-16,2-5 2 0,2-4-2 0,3-5 2 15,-1 0-1-15,2-5 0 0,2-6 1 16,3-2-1-16,1-5 1 0,-1-6 1 15,0 1 2-15,-2-5-6 0,0-4-3 16,0-3-3-16,-4-2-1 0,-1-1 0 16,-1-2 2-16,-5 2 0 0,-2 4-1 15,-3 2 3-15,-4 1-1 0,-3 12-2 16,-2 6 3-16,1 3 0 0,-2 5-1 16,0-1-7-16,0 1-11 0,0 5-1 15,0-1 1-15,0 1 7 0,0 1 10 0,0 10 1 16,-2 6 1-16,2-1-2 0,0 7 0 15,5-3 0-15,5-2-2 0,3 1 0 16,4-3 2-16,4-1 1 0,2 1 1 16,1-1 1-16,2 0 1 0,0 0 2 15,-4 2-1-15,1 3 0 0,-3 0 1 0,-5 0 0 16,-4 3 0-16,-2 0-2 16,-6 0 1-16,-5 1-2 0,2-4 2 0,-3-1 0 15,-6-2-1-15,3-5 3 0,-3-1-1 16,3-3-1-16,0-1 0 0,-2 1-6 15,5-5 0-15,1 2-3 0,2-5-2 16,0 4-5-16,3 3-12 0,3 4-28 16,10 0-51-16,4-4-89 15</inkml:trace>
  <inkml:trace contextRef="#ctx0" brushRef="#br0" timeOffset="119096.3462">22000 11937 488 0,'0'0'-13'0,"0"0"7"0,0 0 9 0,0 0 3 16,0 0-4-16,-80-23-4 0,57 32-2 16,3 6-2-16,3 4 0 0,-2 0 1 15,7 2-1-15,4 4 2 0,-1-3 2 16,5 6-3-16,1-2 3 0,3-2-3 15,0 2 1-15,4-3 0 0,8-3-3 16,-1 0 0-16,4-3-3 0,2-2-3 16,3-3-2-16,-5-5-8 0,1-2-2 0,-5-1 4 15,0-4 7-15,1 0 9 16,-3 0 4-16,3-11 3 16,-4-3 0-16,0-7 3 0,-7-1-3 0,1-6 1 15,-2-6-2-15,-8 0-3 0,-5-4 2 0,-3-5-4 16,-2-3 2-16,-5-2 3 0,-4-4 6 15,1 0 7-15,2-5 0 0,-1 1 2 16,8-3 1-16,1 0 2 16,6-1 0-16,5-1 3 0,5 4-1 0,0 2-3 15,12 2-3-15,3 6-6 0,6 5-5 0,4 4-1 16,5 3-2-16,6 4-4 0,5 6 0 16,4 0-2-16,1 4 3 0,5 3 0 15,3 4 0-15,3 2-2 0,5 0-1 16,5 6 2-16,4 1 1 0,1 4 2 15,7 1 4-15,1 1-3 0,-3 10 0 16,-4 4-3-16,-11 5-3 0,-11 4-4 16,-15 6-3-16,-11 5 3 15,-16 7 1-15,-9 3 6 0,-15 5 3 0,-11 3-1 0,-9 6 2 16,-4 0 0-16,-7 5 3 0,-2 2 3 16,-2-1 0-16,-1 3 1 0,0 2-3 15,1 4 1-15,-1 1-4 16,6-1 2-16,2 1-1 0,4-4-1 0,3 0 3 15,4-5-1-15,6-1 2 0,0-5-3 16,7-3-2-16,0 2 2 0,8-6-4 16,2 0 1-16,3-4 0 0,5-5-2 15,1-3 3-15,7-2-2 0,7-7 0 0,7-3 1 16,6-6-1-16,6-4 1 0,5-7-3 16,6-5-3-16,3-7-6 0,3-2-6 15,1-11-1-15,-2-7-4 0,-6-6-8 16,-7-9-6-16,-10-4-6 0,-8-5 2 15,-12-8 14-15,-4-1 17 0,-11-2 17 16,-11 1 13-16,-11 0 4 0,-6 4 0 16,-11 0-5-16,-1 5-5 0,-6-1-4 0,-4 5-3 15,2 3-5-15,1 5-7 16,2 4-11-16,5 5-23 0,6 5-67 16,4 4-83-16</inkml:trace>
  <inkml:trace contextRef="#ctx0" brushRef="#br0" timeOffset="121664.0486">22924 11694 258 0,'0'0'37'15,"0"0"10"-15,0 0 2 0,0 0-1 0,0 0-15 16,0 0-8-16,0 0-10 16,0 0-6-16,0 0-6 0,0 0-8 15,32-26 5-15,-32 27 6 0,0 13 3 16,-1 10 8-16,-4 8-5 0,-2 5-2 0,-2 1-2 16,1 1-4-16,2 2 0 0,-1 2-1 15,1-2-1-15,1-2 2 0,2-1-2 16,-1 0 0-16,0-3 1 15,3-11-1-15,-1-4-1 0,1-8 0 0,1-6 1 16,-2 0 4-16,2-6 4 0,0 0 9 16,-1 0 3-16,1 0-3 0,-2 0-3 15,1-10-7-15,-4-12-7 0,0-6 1 16,-1-9-1-16,0-3-1 0,0-3 1 16,-1-3-2-16,1-1 1 0,1-5 2 0,3 2-3 15,1-1 0-15,2-1-2 0,1-1 1 16,9 5 1-16,-1 2-3 0,6 6-2 15,-1 6-2-15,2 9-2 0,2 6-2 16,1 7 4-16,2 6-2 0,0 6 1 16,1 0 1-16,-3 4-2 0,-3 10 2 0,-3 2 0 15,-2 7 0-15,-2 2 1 16,-6 2 3-16,1 3-1 0,-5-1 0 16,-2 1-6-16,2 1 1 0,-6-1 0 15,-2-1 2-15,-4 1 6 0,-2 0-1 0,0-2 1 16,-2-1-1-16,-2-4 2 0,1-4 1 15,2-2 0-15,1-3 2 16,4-3-1-16,0-4 1 0,4-1 2 0,2-4-2 16,1 2 2-16,3-4 2 0,-2 0 2 15,2 0-2-15,0 0 1 0,0 0-3 0,9-1-1 16,7-9-1-16,7 0-3 0,1-2-1 16,5 1-1-16,-2 1-2 0,2 2-1 15,-3 4-1-15,-8 0-3 0,0 3-3 16,-3 1 0-16,-4 0-4 0,2 5 0 15,-6 5 1-15,-3 3 3 0,-1 11 2 0,-3-2 4 16,-1 3 1-16,1 3 2 16,-3 3-1-16,-5 1 0 0,3 2-1 15,-4-1-3-15,0-3 0 0,-2-3 0 16,-2-4 0-16,-2-3 4 0,-3-5 3 0,-4-4 4 16,-1-4 0-16,-6-5 4 0,0-2 1 15,-3 0 3-15,5-3 6 16,-2-8-2-16,4-1-2 0,4-2-1 15,7-3-2-15,4 1-4 0,3-4-1 0,7-3-5 16,0 0-3-16,14-1-3 0,4-2-2 16,7 2 0-16,3 1 1 0,7 4 0 15,5 2-2-15,1 0-1 0,1 4-4 16,3 2 3-16,-3 2 0 0,0 1 2 16,-2-1 2-16,-7 4 1 0,-2 1 1 0,-10 2 3 15,-7 1 0-15,-4 1 2 0,-3 0 0 16,-3 0 0-16,5 0-1 0,-6 0 2 15,3 6 2-15,-2 2-1 0,0 1 3 16,-1 0-3-16,-3 3-2 0,0 5 2 16,0 1-1-16,0 4 3 0,0-2-1 0,0-5 1 15,-7 2-1-15,4-6 2 16,-3 7 0-16,3-7 0 0,0-1 1 16,0-1-2-16,2-4 2 15,0 0 1-15,1-5 1 0,0 0 4 0,0 0 2 0,0 0 3 16,0 1-3-16,0-1-4 0,8-2-6 15,6-8-2-15,3-3-1 0,1-3-2 16,-2 2-1-16,-3 4 0 0,-1 1 0 16,-5 1 1-16,-4 5 2 0,2 1-2 15,-5 2-3-15,0-1-6 0,0 1 1 0,1 0 1 16,3 0 4-16,-1 11 4 0,-2 7-2 16,2-3 1-16,-3 4 1 0,3-1-1 15,2-2 1-15,-1 1-2 0,2-5 2 16,-1-2-1-16,0-5 2 0,2 1 1 15,-4-3-1-15,6-1 2 0,-2-2 0 0,3 0 0 16,5-4 2-16,-7-1-2 0,2-6 0 16,-4-3-1-16,-1 4-1 15,-1-7 0-15,-4-1 0 0,0 6 1 16,0-6-1-16,-1 1 1 0,-2 5 0 0,0 1 0 16,4 6-1-16,-1 5-1 0,0-1-3 15,0 1-5-15,0-2-4 16,0-2-1-16,2 1 3 0,1 1-1 0,6-4 3 15,2 6-3-15,0 0-4 0,5 0-1 16,-1 3-3-16,-5 2 0 0,-2-2 5 16,0 1 5-16,-4-2 5 0,2-1 5 15,-2 2 2-15,0-3 3 0,1 0 1 0,4-3 3 16,5-4-1-16,-4-5 3 16,2-2 2-16,-1-1-1 0,-2-3 0 0,-2 1 3 15,2 3 1-15,-4-1 3 0,-2 6 1 16,-1 4 2-16,1 1 0 0,-3 4-4 15,0-2-4-15,0 2-11 0,0-1-6 16,1 1-3-16,-1 3 2 0,0 17 3 16,-7 11 3-16,-2 16-1 0,-5 8 1 0,2 5-2 15,-5 3 4-15,2 6-3 0,-5 0-2 16,0 1 1-16,0-3-3 16,-3-3 1-16,1-2 3 0,-4-5-2 15,3 1 0-15,-5-5-1 0,2-3 0 0,2-1-3 16,-2-6-2-16,5-7-11 0,3-4-17 15,6-12-33-15,3-9-45 0,7-6-66 16,2-5-47-16</inkml:trace>
  <inkml:trace contextRef="#ctx0" brushRef="#br0" timeOffset="122467.1245">23806 12133 250 0,'0'0'1'15,"0"0"6"-15,0 0 5 0,0 0 4 16,0 0-3-16,0 0-1 0,0 0-3 15,0 0 1-15,0 0 1 0,52 38-2 16,-30-38-1-16,9-7-2 0,-4-3-3 0,-1-3-1 16,-2 0-1-16,-1-1 0 15,-3-6 2-15,-2 3 0 0,-3-3 0 16,-2 0 2-16,-6 3 4 0,-4 2 4 16,-3 1 3-16,-2 2-1 0,-3-2-4 0,-6 6-3 15,-4 3-3-15,-4 3-1 0,-3 2-2 16,0 0 0-16,1 12 2 0,0 4-1 15,1 3 3-15,0 6-1 16,3 4-1-16,-2 2 0 0,1 4 0 0,4 0-2 16,2 0 1-16,3 0-2 0,0-2 2 0,4-5-2 15,5-2-1-15,0-10 1 16,-1 1 0-16,4-4 1 0,7-1 2 16,6 1 4-16,1-4-3 0,5-6 0 15,4-3-2-15,3 0-1 0,1-9 1 16,2-3 0-16,1-4 0 0,2 0-1 0,-2-4-1 15,-1-2-1-15,-3-4 0 0,-3-5-1 16,-2-2-1-16,-6-5 3 0,-4-2-2 16,-5-3-2-16,-3 1 1 0,-6 2 1 15,1 0 1-15,-4 5 3 0,-4 3 1 16,-5 6 0-16,-2 7-1 0,4 7 0 0,0 2-1 16,3 6-4-16,2 3-1 0,2-1-5 15,0 2 0-15,1 0 1 0,-3 9 2 16,1 6 3-16,4 2-1 0,1 7 0 15,8-2-2-15,3 0 1 0,3 3 0 16,2-3-1-16,1 1 1 0,-1-2 0 16,1-1 3-16,-2-4 2 0,-8-4 0 0,-2-6 2 15,-1-1-1-15,-2-1 1 16,0-1 2-16,1-1 2 0,-3 1 4 16,3 5 1-16,2 6 3 0,3 3-1 0,-3 1-5 15,4 2-3-15,-3 2-4 16,2 0-2-16,-3-1 0 0,1 2-2 0,-1-2-1 15,-4-4 0-15,-2-2 1 0,2-3 0 16,-2 0-2-16,0 0 0 0,0-6-1 16,0 5 1-16,0-5 0 0,0-2-2 15,0 3-2-15,0-7-3 0,0 7-27 16,3 1-56-16,3 2-121 0</inkml:trace>
  <inkml:trace contextRef="#ctx0" brushRef="#br0" timeOffset="379644.0407">15134 11830 298 0,'0'0'4'0,"0"0"8"15,0 0 7-15,0 0 5 0,0 0 2 16,-8-82-3-16,12 75-6 0,-3 2-5 16,2 2-6-16,-3 3-6 0,0-1-3 15,0 1-2-15,0 0 1 0,0 0 2 0,7 0 0 16,4 0 4-16,2 6 0 0,5 4 1 15,1 6 1-15,3 0-1 0,7 5 1 16,7 4 1-16,4 4-3 0,8 4 4 16,7 8-4-16,9 2 2 0,5 4 3 15,9 5 1-15,10 2 2 0,8 4 1 0,8 1 4 16,12 3 0-16,7 1-1 16,8 3 0-16,8 4-2 0,3 5-2 15,4 0-2-15,3 4-2 0,1 1 0 16,3 3-4-16,1-3 3 0,-3 2-1 0,-2 0-4 15,-7 0 2-15,-3 0-4 0,-10-2 0 16,-8-2 1-16,-9-7 0 16,-8-6 1-16,-10-7-3 0,-6-5 2 0,-7-6 0 15,-8-4-3-15,-7-7 3 0,-9-4-4 16,-9-6 1-16,-8-8 2 0,-6-3-1 16,-14-7 3-16,-5-4-1 0,-10-1 0 15,1-3 0-15,4 0-1 0,2-6-5 16,3-6-10-16,-6-5-19 0,2-1-35 15,-4-4-67-15,1-6-90 0</inkml:trace>
  <inkml:trace contextRef="#ctx0" brushRef="#br0" timeOffset="380796.3407">18919 13886 323 0,'0'0'4'0,"0"0"5"0,0 0 13 16,23-78 8-16,-19 68 0 0,-2 5-8 0,1 2-13 15,-3 3-8-15,2 0 1 0,4 15 6 16,0 10 4-16,3 16 2 15,-7 10-7-15,0 11 0 0,-2 6-7 16,-2 9 1-16,0 0 2 0,-7-3-1 0,-3 1 4 16,1-9-1-16,-3-3 1 0,0-8-1 15,1-5 1-15,0-9-1 0,5-6 2 16,-3-7 3-16,4-9 0 0,4-9 0 16,2-5 0-16,1-5-2 0,0 0 3 15,0 0 1-15,0 1 4 0,0-1 0 16,0 0-5-16,0-1-5 0,0-19-7 15,1-9-2-15,11-13 1 0,-3-5 2 16,6-5 0-16,1-6 0 0,1-7 0 0,4-4-3 16,1-3 3-16,-1-1 0 0,-2 3-1 15,-2 6 1-15,-2 11-3 0,-2 9 4 16,-6 17-1-16,-2 12 1 0,-4 9-1 16,-1 6-6-16,0-2-3 0,0 2-2 0,1 0 4 15,2 2 4-15,2 13 5 16,2 11-1-16,0 12 2 0,-1 2-3 0,1 4 2 15,2-1-5-15,2-1 3 0,3-5-1 16,4-3 1-16,5-6 0 16,0-3-1-16,5-5 1 0,1-7 1 0,3-3 0 15,-3-5 0-15,0-3-2 0,0-2 1 16,-2-3 0-16,0-10 0 0,1-3 3 16,-4-9-3-16,0-2 4 0,-1-6-1 15,0-7 1-15,-3-2-1 0,0-7 0 16,-1 1-3-16,1-2 3 0,-2 1 1 15,0 6-1-15,-3 7 5 0,-4 12-4 0,-2 7 0 16,-4 7-2-16,-4 5-4 0,2 2-4 16,-3 3 2-16,0 1 2 0,0 18 2 15,-2 9 7-15,2 16-6 0,-1 4 2 16,1 3-2-16,-1 7-2 0,-1 1 2 16,2 0-3-16,4 0 1 0,4-1-2 15,3-4 1-15,1 1-2 0,2 0-3 0,1-4-1 16,2-3-7-16,-1-1-4 0,4-6-6 15,1-6-15-15,0-7-21 0,4-5-20 16,1-7-22-16,0-8-20 0,0-5-12 16</inkml:trace>
  <inkml:trace contextRef="#ctx0" brushRef="#br0" timeOffset="381159.1131">20376 14326 348 0,'0'0'64'16,"0"0"-11"-16,0 0-14 0,13-85-11 15,-16 70-2-15,0-3-4 0,-5 5-6 16,-7 4-13-16,1 5-4 0,-9-1-3 16,0 7 4-16,-3 5-2 0,-3 8 2 15,-2 8 2-15,0 6 0 0,-4 4 1 0,0 6 1 16,0 4 2-16,1-2-4 0,5 2 0 16,1-4-2-16,7-2 1 15,7-1-4-15,4-6 2 0,5-1 0 16,5-1-2-16,3-6 2 0,9-2-2 0,5-5 1 15,4-3 1-15,4-5 2 16,2-6 1-16,0-1-1 0,5-9 1 16,-1-5-1-16,-1-4 0 0,-1-1 1 15,-4-8 1-15,-1 2-1 0,-2-4 1 0,-6-1-1 16,0-4-2-16,-5 2 2 0,-4 0-5 16,-2 0 4-16,-4 5-4 0,-1 4-4 15,-6 4-8-15,-5 1-5 0,1 4-2 16,1 6-2-16,-5 1-2 0,-1 7-14 15,-4 0-28-15,-1 2-41 0,3 6-58 0</inkml:trace>
  <inkml:trace contextRef="#ctx0" brushRef="#br0" timeOffset="381939.8">20787 14395 680 0,'0'0'-57'0,"0"0"7"0,0 0 28 16,0 0 40-16,0 0 16 0,0 0-2 16,-78-52-16-16,78 52-14 0,-1-2-9 15,1 2-1-15,-6 0-3 0,-5 0 4 16,-4 4 3-16,-3 8 2 0,-1 1 1 0,2 3 1 15,-2 3 1-15,-1 2 0 0,0 1-4 16,1 1 5-16,0 0-5 0,5-3 2 16,3-5-3-16,2 0-4 0,3-6 2 15,4-4-1-15,1 0 2 0,-1-2 0 16,2 4 1-16,0-1 0 0,0 1 1 0,0-7 2 16,0 0 2-16,0 0 4 15,0 1-1-15,0 1 2 0,0-1 3 16,0 0 0-16,0-1 3 0,0 2-3 0,0-2 0 15,5 0-3-15,6-2-3 16,5-5 1-16,6-2-4 0,-2-3 2 0,5-3-3 16,-1 3 0-16,2-1 4 15,0 1-2-15,0 2 1 0,-4-1-2 0,-2 2 0 16,-7 3-2-16,0 0 3 0,-5 3 2 16,-1-4 0-16,6-2 1 0,-5-1 3 15,3-5-7-15,-2-3 4 0,-3-1-1 16,2-1 0-16,-4-1 5 0,-1-1-5 15,0-5 0-15,0-1-2 0,-3-2-1 0,0-4 0 16,4-3 0-16,-4-3-1 0,4-3 1 16,-1 2 0-16,2-4 3 0,-1 2-4 15,2-2 1-15,0-2 1 0,4-2-3 16,-3 1 3-16,5 1-3 0,-1 1-1 16,1 3 3-16,-2 6-1 0,1 4 3 15,-1 6-2-15,-4 10 0 0,-3 5 0 0,1 9-1 16,-4 3 1-16,0-1-1 15,0 1-1-15,2-2-1 0,-2 2-2 16,0-2-1-16,1 2 0 0,-1 0-3 0,0 0 6 16,0 11 5-16,0 12 4 0,-8 9 5 15,2 9-4-15,-1 6-4 0,-1 9-2 16,-3 5 1-16,2 9-2 0,0 1 2 16,2 5 0-16,-1-2-2 0,2-1 2 15,0-2-5-15,4-7 5 0,0-3-2 16,0-8 0-16,2-4 3 0,4-5-8 0,4-8 0 15,2-6-4-15,4-5 0 0,2-2 1 16,5-7 1-16,3-3-18 0,5-10-41 16,4-3-69-16,3-2-127 0</inkml:trace>
  <inkml:trace contextRef="#ctx0" brushRef="#br0" timeOffset="383371.5314">21153 14332 576 0,'0'0'-63'0,"0"0"5"16,0 0 24-16,0 0 27 0,0 0 22 16,0 0 1-16,0 0-5 0,0 0-8 15,0 0-2-15,55-14 1 0,-35 1-2 16,2-2 2-16,1-4-1 0,1-4 0 16,-3 1-1-16,0-4-1 0,-3-3-2 0,2-4-1 15,-3-2 2-15,-4 0 2 0,-2 0 6 16,-3 11 2-16,-5 4 0 15,-2 6-3-15,-1 4 1 0,0-1-3 16,0 7 3-16,-3-4-6 0,-1 6-2 0,-7 2-2 16,-4 0 0-16,-4 12 4 0,-8 11 2 15,1 9 0-15,1 6 1 0,-4 3 0 16,3 6 0-16,2-3 0 0,1 2 1 16,7-4-2-16,0-2 1 0,9-2 1 15,4-5 1-15,1-2-2 0,2-2 1 0,3-4-3 16,4-5 0-16,5-5-1 15,-5-4 3-15,3-5 3 0,-2-3 2 16,-3 0 5-16,5-2 2 0,4-1-3 0,6-6-2 16,7-7-1-16,3-4-7 0,2-4-1 15,6-5-4-15,3-4-1 0,6-4-3 0,2-3 0 16,3-6-2-16,3-3-1 16,-1 0 1-16,-8 3 2 0,-4 3 3 15,-9 8-1-15,-11 8-1 0,-8 7-12 16,-8 9-6-16,-6 3-3 0,-4 3 5 0,-12-1 10 15,-4 1 7-15,-6 2 4 16,-2 2 2-16,1 4 3 0,-2 5-2 16,0-1-1-16,6 1-2 0,5-4-1 0,5 1-2 15,5-2-2-15,3 0-5 0,0 2-2 16,3 1-2-16,2 6 7 0,0-1 5 16,4 4 5-16,2-1 0 0,4-1-1 15,0 1 0-15,2 1 1 0,-1 1 3 16,1 1 0-16,1-1 1 0,0 2 0 0,-3 2 0 15,3-1-2-15,-4 0 1 0,0 1 0 16,-3-2 1 0,2 1 0-16,-2-3-2 0,-2-5 0 0,1-1-2 0,-4-1-1 15,1-3 1-15,1 2-3 16,-2-6 3-16,0 5 2 0,1-3-1 0,-1 1 1 16,3 1-4-16,-1-1 3 0,0 0-1 0,3-2 2 15,0 0 3-15,5-1 2 16,7-2 2-16,6-2 0 0,10-1-4 0,3 0-2 15,6-12-3-15,2 0-2 16,6-6-2-16,1-2-1 0,3-7-4 16,-1-3-4-16,-4-4-8 0,-5-1-3 0,-4-3 0 15,-9 1 6-15,-11 5 8 0,-7 12 4 16,-8-4 1-16,-6 6 0 0,-13 1-3 16,-6-1 3-16,-8 8 0 0,-6 5 5 15,-6 5-1-15,-2 3 2 0,-1 8-1 0,-1 5 1 16,4 3-1-16,3 4-1 0,2 2-2 15,7 1 0-15,5 0-4 0,8 1 0 16,2-2-2-16,8-2 2 0,3-3 3 16,1-1 2-16,4-1 4 0,4-7-1 15,1-2 0-15,-2-3 4 0,5-3 0 16,2 0 1-16,4-5-1 0,4 2-3 16,1-3 1-16,1-2-3 0,1-4-1 15,-2 2-2-15,2 1 1 0,-2 0-5 16,-7 1 3-16,1 4 1 0,-7 1-1 0,1 0 1 15,3 6-1-15,-6 6 2 0,4 5 4 16,-6 4-1-16,-1 0 1 16,1 1 0-16,1 0-2 0,-2-2 0 0,2-2-2 15,-3-4 0-15,5-5 1 0,4-2 2 16,-4-3 1-16,8-3 0 0,0-1 0 16,6-10 0-16,9-7-3 0,0-4 0 15,0-6 0-15,-2-1 1 0,-1-2 0 0,-3-6 1 16,-1 2-3-16,-6-4 0 15,-1-3-1-15,0-2 1 16,-4-3-2-16,1-8 2 0,-4-2-2 0,2-3 4 0,-1 0 1 16,-4-4 0-16,1 6 1 0,-4 2 2 15,-2 4 5-15,-3 6 5 0,1 10 3 16,-1 12 1-16,0 6-2 0,0 12-3 16,0 5-10-16,0 0-10 0,0-1-9 0,0 1-2 15,0-2 4-15,0 0 5 16,0 2 7-16,0-1 2 0,0 1 3 15,0 1 0-15,0 16-2 0,0 9 4 0,-6 11-1 16,2 3-1-16,-5 7 0 0,-1 5-4 16,1 4 2-16,1 5 0 0,-3-1-2 15,1 6 1-15,0-3-6 0,0 1-1 16,0-3-5-16,0-4-6 0,1 0-4 16,-4-7-16-16,3-4-22 0,-3-7-34 15,2-6-42-15,2-8-43 0</inkml:trace>
  <inkml:trace contextRef="#ctx0" brushRef="#br0" timeOffset="383805.9221">22553 14332 282 0,'0'0'12'0,"0"0"7"16,0 0 8-16,0 0 6 15,50-82 5-15,-34 68-10 0,6-4-7 16,1 3-10-16,1 1-5 0,5-1-4 0,2 2-2 15,2-3 0-15,2 7-1 0,-1 2 1 16,1 2-4-16,-3 2 1 16,-2 3 2-16,-2-2-1 0,-4 2 3 0,-8 2-2 15,0 1 0-15,-6 0 0 0,-4-1 0 16,6-1-2-16,-8 1 3 0,0-2-2 16,2 1 4-16,-6-1 2 0,0 0 0 15,0 0 6-15,0 0-2 0,2 1-1 16,-2-1-4-16,-8 0-3 0,-6-1-1 15,-8-3 4-15,-1 1 2 0,-3-1 2 0,0 3 2 16,7-1 1-16,-1 2 2 0,0 0-1 16,8 0-3-16,-5 0 0 15,2 7-4-15,4 1 1 0,-4 6 1 0,4 4-1 16,-1 7 1-16,1 0-2 0,5 4 4 16,1 1-4-16,5 0 0 0,-1 1-1 0,7-4-1 15,6-3 1-15,5 0 0 0,4-4-2 16,6-3-1-16,3-1-1 15,6-3-5-15,4-1-2 0,4-4-9 16,-1-3-22-16,4-2-44 0,-3-5-92 16,1 2-68-16</inkml:trace>
  <inkml:trace contextRef="#ctx0" brushRef="#br0" timeOffset="384000.0742">23498 14145 782 0,'0'0'-149'0,"0"0"-147"0,0 0-15 0</inkml:trace>
  <inkml:trace contextRef="#ctx0" brushRef="#br0" timeOffset="542717.5244">14327 9207 396 0,'0'0'10'15,"0"0"4"-15,0 0 4 0,0 0 4 16,0 0 0-16,0 0 1 0,0 0-9 0,0 0-4 15,0 0-2-15,8-25-4 0,-1 25 1 16,-3 0 2-16,6 0-3 0,3 6 2 16,-3 7-1-16,1 5-1 15,0 5 0-15,-5 2-3 0,-2 1-1 0,2 1-1 16,-5 2 2-16,2-2 0 0,-3 2-1 0,0-9 1 16,0 0 0-16,0-1-1 0,-1-5 2 15,1 5 0-15,0-6-1 16,0-1-2-16,-2 1 2 0,2-6-1 15,0-2 1-15,-4 0-2 0,4 0 2 16,-1-1-1-16,-1 0 3 16,2-4 3-16,0 0 1 0,0 0 1 0,0-1-4 15,3-13-2-15,7-8-1 0,0-6-1 0,-4 0 0 16,-2 0 1-16,-2-1-3 0,-1-1 3 16,-1 1-2-16,0 2 1 0,-1 1-1 0,-2 8 0 15,0 2 0-15,0 7-2 16,2 4-4-16,1 0-6 0,0 5-15 15,-2-1-10-15,2 1-4 0,0 0-1 16,0 0 0-16,0 0-5 0,-1 0-3 0,1 6-3 16,-3 4 6-16,0 1 9 0,2-6 6 15,1 1 7-15,-3-4 4 0,1 3 7 16,1 0-2-16,-1-1-7 0,2-4 5 16</inkml:trace>
  <inkml:trace contextRef="#ctx0" brushRef="#br0" timeOffset="543646.8377">14379 9444 261 0,'0'0'25'0,"0"0"0"0,0 0 1 15,0 0 1-15,0 0-4 16,52-83-5-16,-39 72-3 0,1 0-5 0,0 3-2 16,2-1-3-16,4 1 0 0,0 0 1 15,5 2-1-15,0 0 2 0,5-1-3 16,2 1 0-16,0-1-2 0,-1 2-2 15,1 1 2-15,-1 0-2 0,-2-1 0 16,-5 0 0-16,3 1 0 0,-5-1 1 0,1-2-2 16,-2-1 1-16,0-2 1 0,-3-1 1 15,0-1 2-15,-2 0 0 0,-6 1 2 16,-1 0 2-16,-4 2 6 16,-4-3 0-16,2-6-1 0,-3-2 2 0,-3-3-7 15,-3 3 0-15,-3 2 1 0,-1 2-2 0,-3 0 1 16,2 3 0-16,3 4-3 15,-3-1 0-15,5 5-2 0,3 2-1 0,0 0 0 16,3 3-3-16,-1-2 1 16,1 2-3-16,-2 0-3 0,1 0 1 0,-2 0 2 15,-3 5 3-15,2 10 2 0,-3 8-2 16,4 2 3-16,0 7-4 0,0 3 3 16,1 0-3-16,1 1 0 0,1 1 1 15,-3-1-1-15,3 0 2 0,0-2-2 16,4-1 1-16,-1-2-1 0,3-4-1 15,0-2-2-15,-3-9 2 0,4-5 0 0,0-3 3 16,5-7 0-16,7-1 2 0,3-3 1 16,7-11-2-16,2-7-1 15,-2-2-1-15,0-4 1 0,0-2-1 0,-2 0 2 16,-5 0-1-16,1 5 1 0,-5 1 0 16,-4 2 1-16,-5 7-1 0,-5 4 2 15,-1 7-3-15,-3 3 0 0,0-2-1 16,0 2-1-16,0-2 0 0,3 1-2 15,-3 0 2-15,0 1 0 0,0 0 1 0,-3 4 0 16,-6 11-1-16,-2 7 0 16,2 0 1-1,-1 6-2-15,5-1 0 0,1 0-1 0,4 1-2 0,0-4-2 0,9 1 1 16,1-4-4-16,3-2-3 0,3-4-4 16,7-2 2-16,3-4-2 0,1-3-4 15,4-4-17-15,-1-2-27 0,-5 0-25 16,4-3-27-16,-6-7-37 0</inkml:trace>
  <inkml:trace contextRef="#ctx0" brushRef="#br0" timeOffset="543845.2942">15368 9118 325 0,'0'0'10'0,"0"0"-3"0,0 0-4 15,0 0-4-15,0 0-11 0,0 0-7 0,0 0-2 16,0 0-1-16,0 0 0 0,-24-23-15 15,38 41-46-15,2 4-35 0</inkml:trace>
  <inkml:trace contextRef="#ctx0" brushRef="#br0" timeOffset="544805.6987">15708 9279 309 0,'0'0'18'0,"0"0"-1"15,0 0-1-15,0 0-2 0,0 0-5 16,0 0-4-16,0 0-2 0,0 0 0 16,-100-41-1-16,74 43-1 0,-1 7 1 15,-2-2 2-15,3 4-1 0,0 1 1 16,4 2-1-16,2 1-3 0,0 1 0 0,5 3 1 16,4-1-2-16,2-3 0 15,6 2 0-15,3 0 0 0,-1 1-2 16,7 3 3-16,5-6 2 0,7-3-1 15,3-3 1-15,4-4 4 0,1-3-2 0,4-2 3 16,2-2 1-16,1-9-3 0,0-1 1 16,-2-2 1-16,-2-1 2 0,-2-1-1 15,-5 2 3-15,0-4 3 16,-4 3 1-16,-6 0 1 0,0 2 3 0,-5-1 5 16,-3 7 0-16,-4 2 3 0,4 1-4 15,-4 4-3-15,0-2-6 0,0 2-7 0,0-1-3 16,2-1-5-16,-2 1-3 15,0 0-3-15,0 1 3 0,0 0 1 16,0 12 3-16,1 10 0 0,1 12-2 0,1 5-1 16,3 5 1-16,5 5-2 0,-1 1 4 15,3 2-5-15,3 2 4 0,3 2-1 16,-2 2-1-16,6-2 4 0,-1 0-5 16,-2-3 2-16,1-3-1 0,-5-5 0 15,-4-4 0-15,-1-9-1 0,-5-7 0 0,-2-12 0 16,-4-1 2-16,0-2 2 0,-9 2 0 15,-4 3 0-15,-7-7 0 16,-5-5-1-16,-5-2 0 0,-2-1 1 0,-3-1 0 16,1-7 2-16,0-1-1 0,3-3 1 15,0-3 1-15,2-3-3 0,0-3 0 16,5-4 0-16,3-2-4 0,3-3-1 16,6-4-3-16,2-4-1 15,6-3 2-15,4-2 1 0,1 1 4 0,8-3-3 16,5 2 4-16,3 4-2 0,1-1 2 15,4 1 0-15,2 1-2 0,1-2 0 0,4 1 0 16,0-1 0-16,4 2 3 16,-1-1 0-16,5 2 1 0,-1 1 2 15,2 1-2-15,3 0 2 0,-4 3-1 0,-1 0-1 16,0-1 2-16,-5 2-3 0,-2 0 3 16,-2 0 1-16,-6 1-2 0,0 0 4 0,-5 3 0 15,-6 2 4-15,-2 8 1 16,-7 9 2-16,2 3-1 0,-3 5-4 15,1-2-3-15,-1 2-5 0,0-1-3 0,0 1-1 16,0 0 1-16,-5 10 1 0,-6 10 3 16,-1 9-2-16,0 4 1 0,0 7 2 15,4 3-4-15,0-1 5 0,1 0-5 16,6 2 0-16,-1-5 2 0,2-1-1 16,-1-4 1-16,5-3-3 0,3-3 2 15,-1-5-1-15,3-4 2 0,-4-4 1 16,4-3-2-16,2-5 1 0,-3-1 2 15,4 1-1-15,3-6 1 0,1-1 0 16,6 0-1-16,-3-9 1 0,6-3 0 0,1-3-1 16,1-5 0-16,2 1-1 0,3 0 0 15,-2 1 1-15,5 2 0 0,-3 2 0 16,-2 2-2-16,-1 6 1 0,-2 5-1 16,-2 1 0-16,-3 3 0 0,-2 9 1 15,-3 5 1-15,2 6-2 0,1 1 2 0,-2 5-1 16,2 3 0-16,0 1-1 0,1-1 1 15,0 0-5-15,4-4-3 16,-1-5-10-16,2-4-80 0,6-15-150 0,7-4-12 16</inkml:trace>
  <inkml:trace contextRef="#ctx0" brushRef="#br0" timeOffset="600498.3126">22810 3293 393 0,'0'0'5'0,"0"0"2"0,0 0 3 0,0 0 8 0,0 0 5 0,0 0 1 0,0 0-3 15,-40-34-7-15,38 32-6 16,2 2-9-16,-4 0 1 0,-4 2 3 0,0 10 1 16,-5 11 5-16,0 7-1 0,0 9-2 15,0 10-1-15,-2 6-1 0,4 4 1 16,0 4-1-16,2 4-1 0,1 2 1 15,5 1-4-15,-1 1 3 0,0-1-1 16,1 1-2-16,1-1 4 0,-1-5-4 0,-1-4 2 16,3-7-2-16,-1-6-1 0,1-9 2 15,-1-6 0-15,2-10 2 0,0-9-3 16,0-4 0-16,0-5 2 0,0 0-1 16,0 0 4-16,0-5 5 0,0 0 5 15,0 0 11-15,0 0-2 0,0-4-9 16,0-19-7-16,0-16-13 0,2-17 1 0,-4-9 4 15,2-7 2-15,-1-4 2 16,1 2-1-16,1 0 0 0,1 0-2 16,1 2-1-16,4-3-1 0,1-1-4 0,1 1 2 15,3 0 1-15,-2 9 2 16,2 9 3-16,-1 14 1 16,-4 13 1-16,-4 15-3 0,0 10-3 0,-3 5-9 15,0-2 0-15,4 2 2 0,6 2 3 0,4 8 5 16,4 8 1-16,-2 11-1 0,3 7-2 15,-3 8 3-15,4 8-3 0,-2 5 3 16,3 4 0-16,1 2-4 0,1-1 3 0,2-2-2 16,1-2 1-16,0-5 1 15,0-4-3-15,0-7 1 0,0-4-3 0,-3-4 3 16,0-9-1-16,-1-3 1 0,-5-9-2 16,-1-3 1-16,-3-5 1 0,-2-4 4 15,1-1 1-15,4-6 3 0,-3-10 2 16,6-8-1-16,-6-8-1 0,1-9-3 15,-4-8-1-15,1-8-1 0,-4-4 3 16,0-4 0-16,-4-2-1 0,-2 0 2 0,1 2-5 16,-2 4 4-16,1 10 0 15,-1 6-1-15,-3 11 0 0,-1 13-6 16,1 9-3-16,3 7-8 0,0 5-14 0,0-1-13 16,0 1-7-16,3-2-10 0,10 0-14 15,12 2-10-15,5 0-19 0,2 10-19 16</inkml:trace>
  <inkml:trace contextRef="#ctx0" brushRef="#br0" timeOffset="601210.9695">23831 3375 466 0,'0'0'40'0,"0"0"2"15,1-82 4-15,-1 63-5 0,0 1-8 16,-1 6-10-16,-2 2-5 0,1-3-5 0,1 8-6 15,-1 1-2-15,2 4-5 0,0-1-5 16,0 1-5-16,-2 0 1 16,2 0 3-16,-3 14 3 0,-1 12 4 0,-1 14 4 15,-1 8-5-15,-1 9 2 0,-3 8-2 16,1 4 1-16,1 1 1 0,-2 0-3 16,4-3 2-16,0-6-2 15,5-7 0-15,-2-7 3 0,3-6-2 0,-2-9 1 16,2-9 1-16,0-11-1 0,0-1 0 0,0-7-1 15,0 1 0-15,0 2 2 16,0-7 2-16,0 0 4 0,0 0 2 16,0 0 2-16,2 0-3 0,-1-12-5 15,2-11-2-15,0-12-5 0,3-7 2 0,2-10 3 16,1-4-4-16,0-6 1 0,4-5-1 16,-3-1 0-16,0 0 3 0,0 4-2 15,-1 6 1-15,0 9 0 0,-2 9 0 16,-2 13 0-16,1 7-3 0,-1 9-3 15,-4 6-1-15,0 1-5 0,-1 4 1 0,0-2 3 16,6 2 0-16,6 6 5 16,1 8 0-16,7 10 3 0,-4 8 1 15,1 5 0-15,-2 5 1 0,2 5 0 16,-1-1 1-16,3 1 0 0,-2-5-3 0,2-2 0 16,1-8 0-16,-4-4-1 0,1-4 2 15,-5-11-6-15,1-1 5 0,-6-6-2 16,-5-3 4-16,2 0 8 0,-4-3-1 15,3 0 4-15,6-6-3 0,4-12-5 16,6-11-5-16,1-12-2 0,4-12-2 0,7-10 4 16,-1-3 1-16,3-4-1 0,-1 4 3 15,1 5-2-15,-1 8 2 0,-4 8-1 16,-5 11 1-16,-9 12-2 16,-4 10 0-16,-5 8-3 0,-5 4-6 0,0-2 1 15,3 2 1-15,1 9 3 0,2 12 5 16,-2 14 1-16,-1 14-2 0,-3 9 1 15,-1 7-2-15,1 6 0 0,-2 2-2 16,1-3 0-16,4-4 2 0,4-3-5 16,1-7 0-16,6-7-6 0,3-7-11 0,6-4-9 15,-1-6-28-15,7-5-43 0,0-4-70 16,4-5-76-16</inkml:trace>
  <inkml:trace contextRef="#ctx0" brushRef="#br0" timeOffset="601750.1523">25017 2922 740 0,'0'0'-7'0,"0"0"-5"15,0 0-5-15,0 0-4 0,0 0 2 16,0 0 5-16,0 0 6 0,0 0 8 15,0 0 2-15,-19 74-1 0,19-22 1 0,-2 9 0 16,1 5 0-16,1 5-2 0,-2 2 0 16,0-1-1-16,6-2 1 15,3-8 0-15,-1-7 0 0,4-7 1 16,0-8 1-16,2-7-3 0,-2-7 1 0,0-11-3 16,0-2 2-16,-4-5-1 15,-3-5 3-15,0 0 3 0,-3-3 7 0,0 0 2 16,0 0 5-16,1 0 0 0,6 0-8 15,1-12-3-15,3-8-9 0,5-12 0 16,0-5-1-16,3-8 1 0,4-7 3 0,0-3-1 16,5-3 0-16,2 0 3 0,-1 5-2 15,0 9 1-15,-3 9-1 16,-3 10-2-16,-7 8-1 0,-2 7-4 0,-6 7-2 16,-4 1-1-16,5 2 4 0,2 0 3 15,4 10 3-15,5 7 2 0,-4 3-1 0,3 1 0 16,-1 5-2-16,1 2 1 15,0 3 0-15,2-2 0 0,-1-1-1 16,-2-1 5-16,0 0-5 0,-3-6 2 16,-3-8-2-16,-2-1-1 0,-4-4 2 0,-3-5 0 15,0 1 3-15,-3-4 2 0,0 0 2 16,0 0-2-16,1 0-1 16,-1 1-3-16,2-1-2 0,-2 0-3 15,1 0-10-15,2 0-29 0,3-9-110 0,4-10-124 16</inkml:trace>
  <inkml:trace contextRef="#ctx0" brushRef="#br0" timeOffset="602331.0155">25815 2712 564 0,'0'0'-7'0,"0"0"-4"16,0 0-1-16,0 0-3 0,0 0 5 0,0 0 4 16,0 0 5-16,0 0 7 15,0 0-2-15,-62 116-1 0,46-68 1 0,-3 6 2 16,3 1-1-16,-1 0-1 0,2 0-1 0,4-2-4 15,1-5 2-15,4 0-1 0,0-4-5 16,3-4 2-16,3-2-4 0,-1-4-3 16,1-2-4-16,0-2-10 15,1-3-13-15,2 2-33 0,1-3-29 0,-1 1-43 16</inkml:trace>
  <inkml:trace contextRef="#ctx0" brushRef="#br0" timeOffset="602997.657">26413 2342 605 0,'0'0'-3'0,"-102"-44"1"16,50 27 3-16,-2 0 3 0,1 2-1 0,-2-2 1 16,0 0-1-16,-5 3-2 0,-3 0 2 15,-11 7-1-15,-4 2-2 0,-10 5 1 16,-9 0-2-16,-13 9 0 0,-11 5 0 16,-14 5 1-16,-14 10-1 0,-11 7 3 15,-11 9 1-15,-5 8-2 0,-1 8 3 16,1 7-4-16,8 6 0 0,11 7 0 0,16 1-1 15,18 0 1-15,20 3 0 16,17-3-3-16,15 3 1 0,13 1-1 16,10 7 0-16,8 5 2 0,1 4-1 0,4 6 0 15,1 0-1-15,2 2 0 0,-2-2 0 16,4-3 1-16,0-3 1 0,2-9 2 16,2-4-1-16,7-9-2 15,4-6 1-15,4-7-2 0,10-3 1 0,-1-6-1 16,16-5 2-16,12-1 3 0,10-5-2 15,14-3 4-15,14-5-1 0,11-6 0 16,16-3 0-16,15-8 2 0,12-5-3 16,11-8 3-16,9-5-2 0,6-4-1 15,6-4 0-15,5-12-6 0,1-2 4 0,2-8-1 16,3-6-1-16,2-13 5 0,3-9-1 16,8-12-3-16,-1-14 5 0,8-9-3 15,3-12-2-15,-4-8 1 0,-3-8 0 16,-14-3-2-16,-12-3 0 0,-18 0-5 15,-19-3-18-15,-19-1 2 0,-22-5 2 0,-18-1 7 16,-22 0 17-16,-17 1 3 0,-15 3 2 16,-17 6 0-16,-14 5 6 15,-14 4-3-15,-10 7 1 0,-11 7 2 16,-8 4-8-16,-9 7-1 0,-12 6-5 16,-13 10-6-16,-12 9-8 0,-17 14-8 0,-15 16-17 15,-14 16-48-15,-6 16-74 0,3 8-65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761.66663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9-11-03T04:46:43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6828 3005 650 0,'0'0'-3'0,"0"0"-3"0,0 0 2 0,0 0-2 15,81-38 4-15,-42 29 2 0,6-1 3 16,10-3 1-16,8-2 0 0,7-3 0 15,8-2 1-15,0-2 1 0,9 0-1 16,-2-2-1-16,5-2 0 0,-4 0-3 16,-3 2 1-16,-4 0-1 0,-8 5-2 15,-11 4-1-15,-10 3-2 0,-12 4-4 16,-11 4-1-16,-14 3-6 0,-7 1-8 16,-6 0-14-16,0 0-4 0,0 0-4 15,0 0-6-15,-4 9-6 0,-11 3-15 0,-5 3-21 16,-6 0-30-16</inkml:trace>
  <inkml:trace contextRef="#ctx0" brushRef="#br0" timeOffset="346.8372">7574 2887 550 0,'0'0'-6'16,"0"0"1"-16,0 0-2 0,0 0 3 16,0 0 0-16,77-11 2 15,-70 11 1-15,-1 0-2 0,-2 0 3 0,5 0 3 16,-8 2 2-16,4 7 8 0,3 6-4 0,-5 6 4 16,0 11-4-16,0 5-3 0,-6 3 6 15,0 10-2-15,-3 10 2 0,-11 7-3 16,1 5-4-16,-3 8-1 0,-2 2-1 15,-1 1-1-15,-1 2-2 0,0-5-1 16,0-3 0-16,1-6-3 0,0-8 1 16,5-6-1-16,2-12-2 0,4-7-3 15,5-14-6-15,5-6-4 0,1-9-5 16,1-6-7-16,16-3-21 0,8-9-30 16,8-16-39-16,8-16-45 0</inkml:trace>
  <inkml:trace contextRef="#ctx0" brushRef="#br0" timeOffset="1587.8619">8326 2617 322 0,'0'0'-2'16,"0"0"-7"-16,0 0 4 16,0 0 8-16,0 0 15 0,0 0 6 0,-3 124 2 15,-7-56-5-15,0 10-3 0,-3 8-2 0,3 10-3 16,-6 6 4-16,1 4-3 0,0 3 1 15,-3 0 0-15,2-4-2 0,2-5-3 16,-2-12 1-16,4-7 1 16,-2-11-3-16,7-13 2 0,1-8-1 0,0-13 0 15,3-11-1-15,3-12-2 0,-1-7-2 0,1-6 2 16,0 0 4-16,0 0 2 16,10-6-5-16,7-10-3 0,8-12-5 15,11-9-5-15,0-10 2 0,6-5-2 16,6-5-2-16,0-2 3 0,2 2-1 0,-2 4 0 15,-2 4 3-15,-1 5-2 0,-5 11 0 16,-2 5-1-16,-8 8 0 0,-2 8-3 16,-4 6-3-16,-5 6-3 0,-3 5-1 15,-1 10 3-15,-5 8 6 0,-2 4 6 16,0 5 4-16,-4 4 1 0,-1 5 2 16,0 2-4-16,0-1 4 0,-2 3 0 15,3-5-1-15,2 0 2 0,0-4-3 0,4-5 0 16,0-2 0-16,3-4 2 15,3-2-2-15,0-3 0 0,4-7 0 0,1-2-3 16,3-5 2-16,4-6-2 0,2-4-2 16,5-10 3-16,1-8-2 0,6-4-1 15,1-8 3-15,0-4-4 0,2-8 2 16,-1-2-3-16,2-5-5 0,-2-5-1 16,-3-4-4-16,-3-2-3 0,-6 0 1 0,-5 0 0 15,-8 7 4-15,-3 3 3 16,-7 9 3-16,-8 6-7 0,1 4-4 15,-7 9-1-15,-8 9 0 0,-1 2 5 0,-5 9 5 16,-4 4 3-16,-2 2 2 0,-1 0 1 16,0 5 3-16,0 3-3 0,3 2 1 15,4 1 0-15,3 3 0 0,5-5 1 16,5 4 1-16,0 4 1 0,6-2-1 16,0 7 5-16,9-4 4 0,5 2-2 15,7-2 1-15,5 0-5 0,4 1 0 0,6 2-2 16,4-2-3-16,1 2 2 0,3 1-2 15,2 1 0-15,-1 2 0 0,1 0-1 16,-1 2 1-16,1 0 2 0,-7 2-1 16,2 2-1-16,-6 2-1 0,-1 3-3 15,-8 2 0-15,-6 3 0 0,-4 2 1 16,-6 0 1-16,-8 4 0 0,-4-2 1 16,-4 0 3-16,-8-3-1 0,-1-7 0 15,1-2 3-15,2-7-2 0,4-10 4 16,2-7 2-16,4-4 4 0,2-5 1 0,0 0 2 15,0 0-3-15,15-12-7 0,12-9-4 16,11-13-3-16,8-5-2 0,1-6-1 16,6-8 1-16,2 1 1 0,0-3 0 15,0-3 0-15,-2-3-3 0,-4 2 1 16,-8 1-2-16,-3 1 0 0,-9 4 3 0,-8 7-1 16,-9 5-7-16,-6 5 1 0,-6 5-2 15,-3 3 0-15,-9 9 8 0,-8 3 3 16,2 6 3-16,-3 5 3 15,-1 4 4-15,3 1-4 0,1 5-2 0,-1 7 0 16,6 8-3-16,-3 9 3 0,3 6-1 0,1 14 4 16,1 9 2-16,2 6 0 15,6 6-3-15,0 0-3 0,2-2-2 16,-1-1-2-16,8-7 2 0,6-3 1 16,2-9 1-16,5-3 3 0,6-10 1 0,2-8 3 15,5-6 1-15,3-11 0 16,6-7-2-16,3-5-2 0,6-12 0 15,6-11-4-15,3-8-2 0,5-4-1 16,-2-4 0-16,0-3-1 0,-3-1-1 0,-5-2 1 16,-7 1-2-16,-5 1 2 0,-10 1-3 15,-9-3 1-15,-8 3-3 16,-9-1 1-16,-4 6-1 0,-10 3 4 0,-7 4 3 16,-8 7 2-16,0 7 3 0,-6 7 2 15,-1 8-3-15,-1 3 0 0,1 9-1 0,5 8-2 16,2 9 1-16,0 6 4 0,10 5-1 15,-1 5 3-15,8 2-2 0,6 4-6 16,-2-2 5-16,14-2-5 0,8 0 2 16,12-1 0-16,7-4-3 0,10-1 1 15,9-10-4-15,7-6-4 0,10-7-19 16,9-5-39-16,6-8-101 0,4-2-96 16</inkml:trace>
  <inkml:trace contextRef="#ctx0" brushRef="#br0" timeOffset="2331.6358">13446 2816 645 0,'0'0'-2'0,"0"0"-4"15,0 0-4-15,0 0-2 0,0 0-1 16,0 0 5-16,0 0 5 0,0 0 6 16,-27 84 6-16,10-21 0 0,-6 11-1 15,-4 14-3-15,-3 8 1 0,-6 2-1 0,-3 4-3 16,1-4 3-16,-1-6 2 0,1-9 0 15,1-9 8-15,4-10-2 0,4-9 0 16,5-11 2-16,0-9-4 0,6-8 1 16,6-9 0-16,5-10 1 0,4-3 3 15,3-5 2-15,-3 0-2 0,3-3-8 16,0-20-6-16,7-16-6 0,8-21-2 16,6-12 3-16,7-17-3 0,6-15 5 15,4-11-3-15,6-10 1 0,3-7 1 16,0-5 2-16,3-6 0 0,2 2-2 0,-3 3 6 15,0 12-5-15,-2 12-2 16,-4 14 2-16,-5 18-4 0,-6 16 4 0,-5 18 0 16,-7 14-1-16,-8 14-6 15,-5 9-5-15,-2 11-1 0,-1 12 2 0,3 22 5 16,-1 17 7-16,-2 24 6 0,-1 19-2 16,0 24 3-16,0 21-4 0,-3 13-1 0,0 12 0 15,-3 2-1-15,3-5 0 0,0-10-2 16,3-9 1-16,0-16 1 15,4-14 0-15,-4-10 1 0,1-12 0 0,-1-10 0 16,3-9-2-16,-3-11-2 0,-2-12 0 16,2-7-5-16,-1-15 0 0,0-4-8 15,0-9-13-15,-1-8-19 0,1 2-24 16,-2-7-63-16,0 0-125 0</inkml:trace>
  <inkml:trace contextRef="#ctx0" brushRef="#br0" timeOffset="3051.1449">12764 3825 788 0,'0'0'-20'0,"0"0"4"0,84-29 2 15,-35 23 5-15,10-2 6 0,8 1 3 0,10-2-4 16,5-4 4-16,8 0-2 0,2-4 4 15,4-1 0-15,-1-3-2 16,1-5 0-16,-2-8-2 0,-6-6 1 0,-4-9-3 16,-8-11 0-16,-2-6-2 0,-9-7 2 15,-4-9 3-15,-12-10-4 0,-6-6 1 0,-9-8-7 16,-10-4 2-16,-6-1 6 0,-6 4-3 16,-7 7 2-16,-4 9 4 15,-5 9-3-15,-7 11 6 0,-3 8 0 16,-3 10-3-16,3 9 2 0,-5 9-1 15,3 9 2-15,3 10-3 0,6 8-2 0,-4 8-3 16,0 8-2-16,-6 14 3 16,-5 17 2-16,4 11 3 0,0 15 0 15,-2 11 4-15,-1 15 4 0,1 13-3 0,1 12 1 16,3 7-1-16,1 5-3 0,9-4-2 16,3-1 1-16,1-5 1 0,10-8 0 15,7-7 4-15,3-12-1 0,5-9 0 0,0-12 0 16,4-11-1-16,1-10-1 0,-3-10-1 15,2-8 1-15,-4-11 2 0,3-7 1 16,-1-10 2-16,2-3-4 0,2-16-1 16,3-11 0-16,6-11-1 0,1-13-5 15,1-15 1-15,5-16-2 16,-3-9-2-16,1-11 7 0,-4-7-3 0,2-11-3 16,-1-2 2-16,-2-6-2 0,-3-2 1 15,-5-1-1-15,-6 3 1 0,-6 5-2 16,-1 10 2-16,-4 9 4 0,-7 17-1 15,-4 12 1-15,-2 18-2 0,0 14 1 16,-5 15-1-16,4 15-1 0,1 8-4 0,0 5-7 16,-6 0 1-16,0 18 1 0,-4 20 5 15,-6 22 9-15,0 18 0 0,0 20 4 16,-1 17 2-16,0 13-4 0,1 11-1 16,3 5-4-16,2 2-1 0,6-6 3 15,4-8-2-15,2-11 1 0,13-9 2 0,1-12-4 16,5-11 3-16,3-12-2 0,0-8-4 15,5-12 2-15,-1-8-6 0,1-10-7 16,-1-8-8-16,-5-10-20 0,1-7-27 16,-6-11-57-16,1-3-98 0</inkml:trace>
  <inkml:trace contextRef="#ctx0" brushRef="#br0" timeOffset="4924.0474">14501 3249 739 0,'0'0'-11'16,"0"0"-6"-16,0 0-6 0,0 0 5 16,95-48 5-16,-41 31 7 0,8-1 3 0,9 0 7 31,7 0-2-31,0 0 2 0,7 1-2 0,-5 0-4 0,-1 3-1 0,-6 2-2 15,-8 3-3-15,-6 0-6 0,-5 2-3 16,-10 0-4-16,-9 0 5 0,-12 1 4 16,-10 3 7-16,-7 1 1 0,-6 2 3 15,0-2-1-15,0 2 2 0,-3 0 1 16,-10 0-1-16,-10 0 3 0,-6 8-2 16,-3 9 2-16,-3 6 0 0,2 6-3 0,0 4 5 15,-3 3-3-15,10 5 1 16,1 0 1-16,4 2-1 0,7-1 6 15,5 1 0-15,4-1 4 0,5-1-2 16,0-2-2-16,9 0-4 0,4-6 2 0,6-5-1 16,4-3 2-16,3-5 2 0,6-6-1 15,2-7-3-15,4-7 0 0,5-1-2 16,2-14-1-16,3-7 0 0,0-8-1 16,2-7 0-16,2-7-2 0,-1-6 2 15,1-6-5-15,-2-5 1 0,-3-1 1 0,-1-6-2 16,-4 2 3-16,-4 3-4 0,-4 2 0 15,-3 6 5-15,-8 8-2 0,-6 10-1 16,-10 5-7-16,-7 8-5 16,0 7-5-16,-10 4 5 0,-9 7 2 0,-4 5 5 15,-7 1 4-15,1 9 3 16,-1 5 1-16,-2 1 2 16,3 4-1-16,3 1 1 0,3 0 0 0,4 0 0 0,7 0 1 0,2-5 3 15,6 3-1-15,4 3 0 16,0 4 0-16,11 5-1 0,7 2-2 15,5-4 0-15,3 0-5 0,6 1 2 16,1-4-3-16,5 3 4 0,-2-2-1 16,3-2 0-16,-3 0 0 0,-1 1-1 15,-5-3 1-15,-4 1-1 0,-3 2 1 0,-4-1-2 16,-5 2 1-16,-3 1 0 0,-7 2 1 16,-1 0 2-16,-3 3 2 0,-2 4-2 15,-5-4 2-15,-6 0-3 0,3-2-1 0,3-4 4 16,1-8-2-16,0-7 2 15,6-6 1-15,0-5 0 0,-2 0 1 0,2 0 3 16,0 2 2-16,0-1-1 0,2-1 1 0,10 0-6 16,5-5 0-16,11-12-4 15,2-6 1-15,2-7 0 0,4-7-2 16,1-6 2-16,3-5-3 0,-1-4 3 16,-1-3-4-16,-1-1 3 0,-4 1-2 0,0 1 2 15,-2 7 3-15,-4 5-5 0,-6 4 5 16,-3 9-6-16,-6 11 3 15,-5 8 1-15,-4 6-3 0,-3 4-1 16,0-1-4-16,0 1-2 0,0 0-2 0,1 0 4 16,-1 1 4-16,0 16 4 0,-4 12-1 15,-3 9 3-15,0 7-7 0,2 6 5 16,-1 0 1-16,-1 5 0 0,2 2 2 16,-1 0-3-16,1-3 2 0,4-5-2 15,-1-7 0-15,2-4 0 0,-1-14-2 0,1-2 4 16,0-9 2-16,0-4-2 0,0 2 3 15,1-7-2-15,-1-1 0 0,0-4 4 16,0 0 1-16,6 0 0 0,7-6-4 16,11-11-3-16,3-10-2 0,3-9-4 15,5-8 3-15,4-5-1 0,1-2-3 0,4-4 4 16,2 2-4-16,-1 3 3 0,-2 6-2 16,-1 6 0-16,-5 9 1 15,-7 5-1-15,-3 9 0 0,-10 6-3 16,-6 4 1-16,-2 3-1 0,-1 2 0 0,2 8 2 15,0 8 3-15,-1 3 0 0,-6 7 2 16,-2 4-2-16,-1 3 2 16,2 1 0-16,1 2 0 0,0-1 0 15,2-2 2-15,1-1-3 0,4-2 3 0,-1 0-2 16,4-6 0-16,4-3 1 0,-2-3-3 16,5-2 4-16,2-6 0 0,-2-2 0 0,2-4 2 15,1-4-3-15,1 0-1 0,1-7 0 16,5-8 0-16,1-4-1 15,1-5-2-15,2-8 1 0,1-5-2 0,-2-8 2 16,-3-1-4-16,-2 1 1 0,-8-1 0 16,-1 3 0-16,-9 5-4 0,-7 4-5 15,-1 4-2-15,-8 4-1 0,-9 5 6 16,-5 3 1-16,-6 4 5 0,-4 3 1 16,-2 6 3-16,0 5 0 0,-1 0 2 0,1 5-1 15,3 8-4-15,2 3 3 16,1 4-4-16,4 3 6 0,2 2 2 15,5 4-2-15,4 0-1 0,3 2 0 16,8 0 1-16,-1-1 1 0,5 2 6 0,6-1-7 16,3-1 1-16,3-1-2 0,0-3-1 15,6-1 2-15,-3-3-1 0,-1-2 0 16,3-5 2-16,-1-2-2 0,1-2 3 16,-3-3 0-16,-1-4-1 0,-1-2 2 15,3-2 0-15,0 0-1 0,3-8-2 0,-1-2 3 16,1-2-4-16,-5-5 1 0,2-1 3 15,1-1-4-15,-5 1-1 0,-5 6 2 16,0 1-4-16,-6 4 2 16,-1 3-1-16,0 1-1 0,-3 3-2 0,0-1-1 15,0 1-1-15,2 0-1 0,-2 0 0 16,1 0 2-16,-1 0 3 0,3 0 2 16,3 8 4-16,1 5-1 0,2 3-1 15,-2-1 0-15,2-2-1 0,2-1 1 16,-2-2 0-16,4-4 1 0,3-4 1 0,-1-2-1 15,10 0 1-15,1-7-1 0,0-11 1 16,5-7 1-16,-3-9-3 0,1-8 0 16,0-8-3-16,-1-7 2 0,-1-6-1 15,-2-7-2-15,-2-6 4 0,2-8-6 16,-2-7 2-16,-1-6 2 0,2-7-6 16,-4 3 7-16,-2 1-1 0,-3 4-3 0,-3 6 3 15,0 12-4-15,-8 9 3 16,-3 12 1-16,1 10-2 0,-2 12 1 15,-2 10-3-15,1 13 1 0,1 8-1 0,0 4 1 16,-6 0 0-16,-4 18 1 0,-4 15 2 16,-5 17 0-16,1 16 3 0,0 11 2 15,0 13-5-15,4 10 4 0,2 7-4 16,1 8-1-16,6 0 4 0,4 0-3 16,-2-4-1-16,3-5 2 0,4-7-2 15,2-7-1-15,3-6 0 0,-2-10-3 16,0-7 2-16,1-11-4 0,0-8-1 15,-1-7-12-15,1-8-17 0,-5-13-27 16,0-8-34-16,-2-8-24 0,-1-3-5 0,-4-1-9 16,-8-2 20-16</inkml:trace>
  <inkml:trace contextRef="#ctx0" brushRef="#br0" timeOffset="5247.7493">17945 3294 378 0,'0'0'89'0,"0"0"-17"16,0 0-20-16,-55-87-22 0,57 69-13 15,8-2-8-15,10-5-1 0,11 0-3 16,9 0 3-16,11 0-4 0,12 2-2 16,8 2 2-16,10 1-2 0,3 3 0 15,0 1 2-15,0 4-2 0,-2 1-2 16,-1 5 2-16,-1 4-2 0,-8 2 0 16,-3 4-1-16,-9 6 0 0,-4 5 0 15,-8 5-1-15,-12 4 4 0,-6 7-2 16,-8 4-2-16,-9 2 6 0,-6 6-6 15,-5 3 4-15,-2 1-1 0,-3 1 2 0,-6 1-1 16,-3-5-1-16,-2-1 3 0,1-6-5 16,2-5 1-16,2-4 0 15,3-11 0-15,3-6 1 0,-1-2-2 0,2-4-2 16,1 0 0-16,-1-1 0 0,2-4 0 0,-2 0-1 16,2 0-3-16,0 0-26 0,0-1-67 15,2-19-108-15,3-10-60 16</inkml:trace>
  <inkml:trace contextRef="#ctx0" brushRef="#br0" timeOffset="6515.4442">19122 2442 617 0,'0'0'-16'0,"0"0"1"0,0 0 4 16,0 0 8-16,0 0 7 0,29 93-4 15,-17-53 1-15,1 2-4 16,3 7-5-16,3 1-3 0,-2 4-3 0,3 0-1 16,0 3 0-16,-2-1-1 0,-1-1-3 15,-2-1-3-15,0-5-1 0,-3-5 5 16,-2-6 4-16,0-4 9 16,-4-14 1-16,-1-2 3 0,-2-8 9 0,-2-6 15 15,0 1 14-15,-1-5 11 0,0 0-6 0,0 0-12 16,0-12-10-16,0-6 1 0,0-8 1 15,2-2 0-15,-1-7 0 0,8-1-13 16,1-3 2-16,3-3-4 0,3 3-1 16,3 1 4-16,-2 5-3 0,2 4-1 15,0 5-4-15,-2 5-4 0,-4 7-3 16,-3 5-2-16,0 7-1 0,1 0 0 16,1 12 3-16,4 8 1 0,-1 7 4 15,-7 5 1-15,1 7 4 0,-4 4-1 16,3 2-3-16,-5 2 3 0,3 2-5 0,-3-2 3 15,0-3 0-15,3-2-1 16,0-2 1-16,2-3 0 0,1-4 3 16,-2-4 0-16,3-5 0 0,-4-8 1 0,-1-2-1 15,1-5 0-15,-3-5 3 0,4 1-1 16,-2-3 3-16,5-2 3 0,8-4-3 0,3-14-3 16,9-7-3-16,2-8-3 0,5-9-3 15,3-6 2-15,3-4-3 0,6-6 1 16,1-2 3-16,3 1-5 0,-3 1 6 15,-2 5-4-15,0 2 0 0,-6 3 1 16,-2 6-3-16,-5 2 2 0,-2 6-2 16,-4 3 2-16,-4 3 2 0,-5 6-2 15,-3 4 1-15,-5 6 2 0,-5 6-1 16,-4 2 2-16,-3 4-2 0,4-2 0 16,-1-2 0-16,0 2 0 0,2 0 1 0,-5 2 2 15,0-2-1-15,0 2 0 0,1 0 0 16,1-1-1-16,2-3 0 0,0 2-1 15,3-4 1-15,-1 2 0 16,-3 0-1-16,0 1 0 0,-3 3 0 0,0-2 0 16,0 2 0-16,1 0-1 0,-1-1 1 15,0 1-1-15,2-1 0 0,-2 1 0 16,0-2 0-16,0 2-1 0,0-5-3 16,-3 0 1-16,-3-3-1 0,-5 0 2 15,3 4 1-15,-2 1-2 0,-1 0 1 0,-2 3 1 16,-9 0 0-16,2 6 2 0,-11 9 0 15,-1 6 0-15,1 5 2 0,-5 7-2 16,1 6 1-16,-1 9 0 0,1 2-1 16,3 4-2-16,3 1 2 0,5 3 3 15,-1-2-3-15,8-2 3 0,-2 0-3 0,7-4-3 16,2-5 5-16,5-1-3 16,3-3 2-16,2-7 3 0,3-2-2 15,4-5 1-15,5-4 2 0,5-5-2 16,1-4 1-16,7-5-1 0,6-7 1 0,7-2-1 15,6-6-1-15,6-8 0 16,4-6-2-16,6-6 3 0,3-6-4 0,1-4 1 16,4-5-1-16,1-5 1 0,-1-2 0 15,-1-6-2-15,-5-2 2 0,-4-3-6 16,-7-3 0-16,-10 0 0 16,-7-2-3-16,-11 2 4 0,-12 6 0 0,-8 5 2 15,-3 8 0-15,-14 6 0 0,-8 4-2 16,-7 5 2-16,-1 5-1 0,-4 5 4 15,3 5-1-15,11 4 2 0,2 2-1 0,7 4-1 16,6 3-2-16,1-3-1 0,4 3-2 16,-3 0 4-16,1 11 4 0,1 6 2 15,0 8 2-15,-1-2-4 0,6 5 1 16,7 0-1-16,3 5 2 0,4 1-2 16,3 4 3-16,4 0-5 0,4 0 2 0,-1 2-2 15,3-3 1-15,-1 1 0 0,-1 1 0 16,3-2 0-16,0 1 0 0,0 2 2 15,1-1-4-15,0 1 2 0,-1-2-3 16,0-1 0-16,-6 2 0 0,-4-4-2 16,-7-4 0-1,-4 0 1-15,-10-4 1 0,-5-3 0 0,-15-3 4 0,-14-3 0 16,-14-5 0-16,-13-7 1 0,-23-6-2 16,-14-1-1-16,-13-12-2 0,-13-4-2 15,-5-3-3-15,1-2 2 0,7-1-3 0,10 0-4 16,18 2-18-16,18 2-45 0,23 0-128 15,20 1-73-15</inkml:trace>
  <inkml:trace contextRef="#ctx0" brushRef="#br0" timeOffset="6720.1552">21744 3396 784 0,'0'0'-246'0,"-95"20"-80"16</inkml:trace>
  <inkml:trace contextRef="#ctx0" brushRef="#br0" timeOffset="7368.0873">6160 5112 842 0,'0'0'-37'0,"0"0"0"15,0 0 8-15,129 12 16 0,-50-9 10 16,24 0 4-16,18 1-1 0,24-4 0 0,17 0 2 15,26-2-2-15,17 2 2 16,25-5 1-16,16-1 1 0,17-5 0 0,16 3-1 16,12-3-2-16,17-1 3 15,17 0-4-15,19-2 4 0,18-2 1 0,18 3-1 16,18-1 1-16,11-1 0 0,12 2 0 16,7-3 0-16,9 2 3 0,12-2-2 0,10 3 3 15,11-3-4-15,9 2 0 16,8 0-2-16,6 1-2 0,3 1 0 15,-1 0-1-15,-2 2 0 0,-9-1 0 0,-4 1 0 16,-13-2 1-16,-13 2 0 0,-16 0 1 16,-17-2-2-16,-22 4 0 0,-20-2 1 15,-26 3-1-15,-25 1-2 0,-29 0-1 16,-22 0-1-16,-30-1-3 0,-23 3 1 16,-24 1-2-16,-25-2-7 0,-22 2-28 0,-21 3-35 15,-18-5-71-15,-19 3-135 16</inkml:trace>
  <inkml:trace contextRef="#ctx0" brushRef="#br0" timeOffset="9579.0235">3113 7181 555 0,'0'0'-1'0,"0"0"-8"15,0 0 2-15,0 0 3 16,0-85 4-16,0 79 2 0,0 1 0 0,0 5-4 16,0-1-5-16,0 1 1 0,6 0 5 15,0 4 5-15,4 12 8 0,0 13 2 16,-3 6-7-16,0 13 1 0,-4 8-4 16,-3 5-1-16,0 4 0 0,0 2-2 15,-3 1 2-15,3-2 1 0,-7-6-1 0,0-4 3 16,-2-6-2-16,3-4 1 0,-2-6-1 15,-4-9-1 1,6-5-1-16,-1-7 0 0,0-4 0 0,4-6-1 16,2-6-3-16,-1 1 2 0,2-4-1 0,-1 0 0 15,1 0-1-15,-5 0-25 0,-2-4-72 16,-4-10-142-16,-1-12-3 0</inkml:trace>
  <inkml:trace contextRef="#ctx0" brushRef="#br0" timeOffset="9943.7063">2831 6507 726 0,'0'0'-32'0,"0"0"-9"0,0 0 4 15,0 0 8-15,0 0 20 0,0 0 11 16,101 2 3-16,-52 11 2 0,8 5-2 16,5 5 3-16,6 6-1 0,0 7-4 15,0 11-1-15,-1 10-2 0,-3 13 0 16,-11 13-2-16,-6 13 4 0,-8 7 2 16,-8 9-3-16,-8 8 2 0,-7 3-1 15,-6 2-2-15,-6-1 2 0,-4-4 3 16,-3-6-4-16,-4-8-3 0,-9-6 2 15,-1-7-2-15,-5-10 3 0,-1-10 0 16,-3-11-5-16,-3-7 3 0,2-12-4 0,1-10-2 16,1-8-12-16,6-12-21 0,12-6-34 15,-3-7-96-15,4-7-61 0</inkml:trace>
  <inkml:trace contextRef="#ctx0" brushRef="#br0" timeOffset="10942.4087">5266 7257 625 0,'0'0'-27'0,"0"0"-1"0,0 0 4 16,0 0 8-16,0 0 10 0,0 0 5 0,-20 104 0 15,20-61 1-15,-1 6-1 0,-1 5 2 16,-2 6 0-1,-5 2 2-15,2 0 2 0,-6 0-1 0,-2-1 0 16,-2-5-3-16,-3-1-3 0,1-6-2 0,-3-4-17 16,5-5-41-16,-3-4-32 0,4-9-43 15,4-9-50-15</inkml:trace>
  <inkml:trace contextRef="#ctx0" brushRef="#br0" timeOffset="11508.9724">4938 7136 642 0,'0'0'-4'0,"0"0"-7"16,0 0-5-16,0 0 1 0,0 0 1 0,0-84 8 15,20 65 5-15,6 0 2 16,3 1 2-16,9 0 0 0,4 0-1 0,5 1 0 15,4 2-1-15,1 2 0 0,0 4-1 16,0 4-1-16,-4 0-1 0,1 5-4 16,-11 1 1-16,-8 10-2 15,-4 6-1-15,-8 4 0 0,-3 1 1 0,-6 7 4 16,-9 3 2-16,0 3 5 0,0 5-3 16,-12 1 2-16,-2 0 0 0,-5 0-3 0,-4-2 2 15,0-1-1-15,-3 0 2 16,1-3 1-16,-2-5-3 0,2-1 1 15,2-6 1-15,7-10-2 0,8-3 4 0,5-6-1 16,3-4 3-16,-2 0 1 0,2 0-1 16,-1 2 1-16,1-1-1 0,-2-1-3 15,2 0-1-15,0 1 0 0,0-1 0 16,3 0 3-16,13 0-1 0,11 0-3 16,5 0-2-16,0-1-2 0,6 1-1 0,1 5-3 15,4 7 1-15,-1 6 0 0,5 8 0 16,0 4 2-16,-5 5 0 15,-6 6-3-15,-4 2 3 0,-10 2 2 0,-5 4 0 16,-7 1 3-16,-7-1-2 0,-4 2-2 16,-5-2 2-16,-9-1 0 0,-8-2 1 15,-9 4 0-15,-8-6 1 0,-8-2 2 16,-8-4 1-16,-6-4-1 0,-5-6-1 16,-1-8-2-16,-4-5-1 0,4-7-2 15,-3-5-2-15,9-3-6 0,4-14-12 0,9-7-53 16,16-11-79-16,5-7-87 0</inkml:trace>
  <inkml:trace contextRef="#ctx0" brushRef="#br0" timeOffset="12010.2473">6474 7365 639 0,'0'0'-28'0,"0"0"-3"0,52-86 8 16,-19 55 9-16,8 0 13 0,8 0 5 16,-3 4 0-16,6 2 0 0,-6 4-6 0,-4 4 3 15,-7 5-1-15,-12 5-2 16,0 4-1-16,-8-1-2 0,-8 4-1 15,9 0-2-15,-9 13 4 0,0 3 4 0,-4 9 5 16,-4 8-1-16,-5 9 1 0,-6 10-3 16,-6 5-4-16,-7 7-1 15,-2 4 2-15,-4 6 1 0,-2-5-1 0,0 1 5 16,-2-3-2-16,5-5 0 0,-2-4 3 16,0-5 0-16,0-3 0 0,5-7 1 15,2-7-2-15,3-4-1 0,8-12-1 0,4-4-1 16,5-7 2-16,4-5 0 15,-1 0 3-15,2-4 3 0,0 3-1 0,6 1 5 16,9 3-1-16,9-2-4 0,5-1-2 16,3-3-2-16,9-1-1 0,3 0 0 15,4 0-2-15,4 0 0 0,2 0-2 16,2-1 1-16,3 1-1 0,-5 0-3 16,4 0-2-16,-3 0-6 0,-5 0-2 15,-2 0-4-15,-2 0-9 0,-5 0-19 0,-8-2-32 16,2-2-31-16,-6-6-55 0</inkml:trace>
  <inkml:trace contextRef="#ctx0" brushRef="#br0" timeOffset="12696.7365">7700 7241 437 0,'0'0'22'0,"0"0"-4"0,0 0-7 16,0 0-7-16,0 0-8 0,0 0-10 0,0 0 2 15,0 0 1-15,0 0 11 16,0 0 9-16,-9 22-10 0,-4 14-1 16,5 5-5-16,-3 8 0 0,0 2 9 15,1 6 2-15,-2 5 3 0,2 3 1 0,-3-1 2 16,0-1-2-16,0-3 3 0,3-7 2 0,-3-4-4 16,4-11 1-16,3-12-3 0,3-11 1 15,2-10 3-15,1-5 5 16,-3 0 11-16,3 0 7 0,0 2 5 15,0-2-7-15,0-2-13 0,3-18-13 0,-2-10-4 16,7-13-1-16,-1-9 0 0,7-7 2 16,1-10-5-16,4-6-1 0,1-9 0 15,8-3-3-15,2-1 2 0,9-4-6 16,3-2-2-16,6 1 5 0,2 7 0 16,2 7 5-16,3 12-1 0,-4 14-5 0,-2 13-4 15,-3 15-2-15,-1 8-1 0,-6 11 3 16,-4 6-1-16,-5 7 2 0,-5 12-1 15,-5 8-1-15,-10 5 2 16,0 7 1-16,-10 5 3 0,-1 2 1 0,-5 4 1 16,-9 0-1-16,-5 5 4 0,-4-1-7 15,-5 2 1-15,-3-1 1 0,2 0 1 16,-2-1 6-16,-3 0 2 0,3-4-2 16,3-5 1-16,3-6-1 0,9-8-1 15,4-11 1-15,4-8 1 0,8-8 2 0,1-4 3 16,-2 0 5-16,2 0 0 0,0 2 0 15,0-2 2-15,2 0-1 0,11 0-4 16,10-5 0-16,12-4-6 0,1-4 1 16,7-2-2-16,8 2 0 0,2 4 2 15,4 4-4-15,-1 5 0 0,0 0-2 0,-5 8-2 16,-3 7 1-16,-9 5-2 16,-4 4 3-16,-9 5 1 0,-6 2 1 15,-7 5 3-15,-10 2-1 0,-3 0 2 16,-15 0-1-16,-12 0 1 0,-8-5 1 0,-11-1-1 15,-5-4 2-15,-8-1 2 0,-10-6-2 16,-2-3 1-16,-5-3-4 16,0-4-2-16,2-6-4 0,9-5-9 15,7 0-33-15,12-15-98 0,13-1-96 0</inkml:trace>
  <inkml:trace contextRef="#ctx0" brushRef="#br0" timeOffset="13685.234">2817 10233 414 0,'0'0'5'0,"0"0"-2"0,-103-72 7 0,77 43 8 15,11-2 9-15,4-1 1 0,11-1-5 16,4-2-11-16,12 2-8 15,10 0-2-15,3 4-2 0,10 1 1 16,4 5-2-16,1 3-1 0,5 6 0 0,-3 6-1 16,2 8 0-16,-6 0-1 0,-4 15-2 15,-8 7 2-15,-7 2-4 0,-3 8 4 16,-11 2 2-16,-12 9 2 0,0 2 1 16,-14 6-1-16,-12 3 2 0,-3 3-3 15,-7 2 3-15,-10 2-1 0,1-4 1 0,-1 1 2 16,4-4-1-16,2-5 0 0,2-3 0 15,8-9-1-15,1-2 4 16,8-12-6-16,5-6 2 0,12-10 0 16,4 0 3-16,3-7 7 0,-2 0 4 0,2 0 7 15,0 1 3-15,0-1 3 0,0 2-2 0,0-2-5 16,0 0-4-16,0 0-5 16,16-6-4-16,6-6-3 0,13-7-2 15,2-1-1-15,8-2-1 0,7 1-1 16,3-1 2-16,3 1-9 0,3 3 5 0,-2 2-6 15,2 3 2-15,-5 4-2 16,-7 4-2-16,-4 2-2 0,0 3-6 0,-12 0-9 16,-11 0-22-16,-6 0-36 0,-9 5-56 15,-1-2-53-15</inkml:trace>
  <inkml:trace contextRef="#ctx0" brushRef="#br0" timeOffset="13991.6978">2908 9245 671 0,'0'0'-24'0,"0"0"4"15,0 0 11-15,105 70 7 0,-60-27 2 16,13 10 2-16,3 11-1 0,4 7 2 15,7 11-3-15,-7 6 0 0,-1 11 0 16,-8 4-3-16,-11 9 0 0,-9 7 1 0,-13-3-3 16,-14 1 4-16,-9-5 1 0,-3-1-1 15,-16-3 2-15,-10-4-1 0,-11-7-2 16,-2-11-3-16,-6-10-8 0,-4-14-14 16,0-10-18-16,3-13-25 0,1-14-38 15,12-12-60-15</inkml:trace>
  <inkml:trace contextRef="#ctx0" brushRef="#br0" timeOffset="14937.5644">5078 9538 609 0,'0'0'-8'0,"0"0"-7"0,0 0 0 15,-7-81 1-15,5 76 9 16,4 0 4-16,-2 5-2 0,-2-2-2 15,2 2-6-15,-8 0 0 0,-7 0 0 0,-6 7 3 16,-7 6 3-16,-5 10-1 16,4 8 3-16,-4 7 2 0,-2 2 0 15,-4 9 5-15,3-1-2 0,-3 4-1 0,7-3 1 16,5-1-6-16,5-4 4 0,6-2-1 16,9-8-1-16,7-2 2 0,-2-4 0 15,11-4 0-15,10-2 0 0,0 1-1 0,7 2 0 16,4-4 2-16,3 2 1 15,5-1-1-15,-2 3 0 0,0-2-1 0,3 1 2 16,-1 3 1-16,1-1-3 0,-6 1 0 16,2 0-3-16,-6 1 1 0,-5 1 1 15,-5-1 0-15,-3-1 2 0,-7 0-1 16,-5-2 0-16,-4 0-1 0,-1-1 1 16,-10-3 1-16,-9 2 4 0,-6 4 0 15,-13-4-3-15,-6 4 1 0,-11 0-2 0,-11-2 1 16,-11 2-4-16,-7-5-3 15,-3-2-1-15,2-11-1 0,1-4 2 16,10-5 3-16,13-7 1 0,11-11-8 0,16-9-32 16,14-5-38-16,16-10-55 0,11-5-63 15</inkml:trace>
  <inkml:trace contextRef="#ctx0" brushRef="#br0" timeOffset="15176.72">5746 9463 381 0,'0'0'-16'15,"0"0"6"-15,0 0 14 0,54 84 3 16,-47-39 6-16,-6 9 2 0,-2 8 0 16,-3 13-1-16,-8 7 0 0,-8 9-3 0,-2 4-5 15,-4 5-2-15,-4-1-3 16,-5-3 4-16,5-8-3 0,-5-6 0 0,3-7-2 15,0-11-3-15,3-11-2 16,2-6-3-16,4-11-9 0,4-6-17 16,6-12-58-16,7-7-61 0</inkml:trace>
  <inkml:trace contextRef="#ctx0" brushRef="#br0" timeOffset="15983.7688">5163 10392 699 0,'0'0'-10'0,"0"0"-16"15,0 0 0-15,0 0 4 0,0 0 14 16,0 0 12-16,85-60 1 0,-35 39 0 16,8-3-3-16,4-1 2 0,9 3-4 0,4-3 0 15,0 6 0-15,0 1 0 16,-2-2 0-16,-2 8-2 0,-6-1 4 15,-3 3-2-15,-7 0-2 0,-5 5 2 16,-6 3-3-16,-5 2-1 0,-10 0-2 0,-3 7-1 16,-9 8 1-16,-7 4 2 0,-7 4 3 15,-3 8 2-15,-13 3 0 0,-7 3 0 16,-6 2 0-16,-6 0-3 0,-4 0 3 16,0-3-1-16,-2 2 1 0,-1-2 2 15,2-1-5-15,-1 0 2 0,9-3-2 0,0-2 0 16,8-7 1-16,3-6-2 0,12-8 0 15,-1-2-1-15,6-2 0 0,-1-1 0 16,1 0 3-16,1-4 2 16,-2 0 3-16,2 0 6 0,0 0 1 0,0 0 1 15,13-11-4-15,2-7-1 0,8-7-3 0,0-8 0 16,-1-2-2-16,2-4-2 0,1-4 4 16,-2 2-4-16,-4 2 2 15,4 5 1-15,-4 6-4 0,-3 2 3 16,-2 6-1-16,-5 6-1 0,1 3 1 15,-7 6-2-15,1 2-1 0,0 0-1 0,-4 3-4 16,0-2-5-16,0 2-2 0,2 0 6 16,-1 0 6-16,1 11 6 15,-1 8 3-15,1 7-4 0,-1 3 0 0,-2 5-3 16,-1 1 2-16,2 1-2 0,-1 5-3 16,1-3 5-16,1-2-5 0,5-3 3 0,3-4 3 15,5-4-2-15,-1-4 3 16,0-4 0-16,5-7 3 0,0-3 2 15,1-7-1-15,7-2 2 0,2-12-3 0,2-6-2 16,6-8-3-16,3-10-1 0,2-8 0 16,-1-9-2-16,1-7 3 0,2-6-2 15,2-8-2-15,1-7 1 0,1-4-2 16,-1-4 1-16,2-3 0 0,-1-2 0 16,0-1 1-16,-3 3 3 0,-6 7-1 0,-5 13 4 15,-7 13-3 1,-7 19-3-16,-9 16-5 0,-4 14-9 0,-2 8-5 15,-4 4 2-15,-4 8 7 0,-5 14 7 16,-8 14 6-16,-8 10-2 0,-1 16 3 0,-7 9-4 16,-6 5 2-16,4 9 1 0,-4 5-3 0,3 1 2 15,3-1-3-15,4-1-2 16,7-4 2 0,2-9-1-16,10-5 2 0,4-5-4 0,3-11-13 0,3-6-31 15,0-9-57-15,0-12-114 0</inkml:trace>
  <inkml:trace contextRef="#ctx0" brushRef="#br0" timeOffset="16484.6912">6309 10096 636 0,'0'0'-13'16,"0"0"-2"-16,0 0 3 0,0 0 8 15,94-70 10-15,-61 56 3 0,6 3-2 16,4 0-1-16,2 4-4 0,7-1 1 16,3 4-1-16,2-2-2 0,4 4 0 15,-1 1 0-15,0 1 0 0,-4 0 0 16,-1 5-2-16,-9 3-3 16,-4 3 0-16,-9 3 0 0,-5 4 0 0,-4 4 0 15,-5 7 3-15,-6 5 1 0,-4 7 0 16,-8 3 0-16,-2 3 2 0,-5 3-1 15,-8 2 4-15,-4-2 2 0,1 2-3 0,-2-7-2 16,5-4-5-16,-2-3 3 0,6-5-2 16,1-5 4-16,3-6 3 0,3-5-2 15,3 1 0-15,0-1 0 0,6 2 1 16,6-6 2-16,3-4 2 0,6-4 0 16,5-5 0-16,9-2-1 0,3-10-3 0,3-6 0 15,7-8-2-15,1-5 0 16,-7-3 3-16,4-9-8 0,-5-2 1 15,-8-9-5-15,0-3-1 0,-8-4 0 16,-8-3-2-16,-7 0-2 0,-8 1 0 0,-2 1 0 16,-15 10 3-16,-8 4 4 0,-3 9-2 15,-6 9 2-15,-4 8 0 0,-3 5-4 16,-3 7 0-16,3 7-6 0,1 3-9 16,2 8-24-16,7 7-30 0,3 3-53 15,8 1-69-15</inkml:trace>
  <inkml:trace contextRef="#ctx0" brushRef="#br0" timeOffset="16988.9154">7665 10188 337 0,'0'0'-17'0,"0"0"2"0,0 0 14 16,0 0 8-16,0 0 1 0,0 0-5 15,0 0-9-15,0 0-8 0,0 0-8 16,0 0-3-16,-1-30 1 0,1 28 2 16,0 2 9-16,0 0-13 0,0 0-43 15,0 0-32-15</inkml:trace>
  <inkml:trace contextRef="#ctx0" brushRef="#br0" timeOffset="17666.4939">7665 10188 157 0,'-56'56'-1'0,"56"-56"12"0,0 0 5 0,0 0 6 16,0 0-1-16,0 0-3 0,-9 96-3 15,9-67 7-15,0 1 3 0,-1 2-1 16,-4 3 2-16,1-2-7 0,-3 2-3 16,1 0-4-16,-3-3-3 0,3-2 2 15,-2-1-1-15,8-11 3 0,-3 1-1 16,3-8-2-16,0 0 1 0,3 3 3 15,0-6 3-15,7 1 1 0,-3-5-3 0,5-4-2 16,5 0-2-16,6-8-5 0,2-7-2 16,4-4-1-16,-2-4-1 0,2-6 1 15,-1 0-1-15,-1-6-1 0,-4 0 3 16,-1-4-5-16,1-7 4 0,2 1-3 16,-4-7-4-16,0 1 3 0,-1-1 0 0,-3 4 2 15,-4 5 2-15,-7 14 1 16,1 8-1-16,-5 9 0 0,-2 6-2 15,2 1-4-15,-2 5-3 0,0-1-7 16,0 1 0-16,0 0 2 0,0 0 6 0,-2 12 6 16,-7 5 1-16,-1 8-2 0,-3 0 0 15,4 0-1-15,2-2 2 16,1-6 1-16,3-7-1 0,3 3 0 16,0-8 1-16,0 2-4 0,0 3 2 0,0-5 0 15,0 1 2-15,3 3 1 0,0-4 3 0,4 0 0 16,2 5-1-16,-1-6-1 0,6 4-2 15,-3 0-1-15,5-3-1 0,4 6 0 16,-2 0-1-16,3 2 0 0,1 4 1 16,0 2 0-16,-1 3 1 0,4 4-2 15,-1 1-5-15,-2 3 3 0,-3-3-3 0,-3 1 2 16,-6 1 0-16,-1-11-1 16,-6 2 2-16,-3 0 0 0,-5-2 3 15,-10 4 0-15,-9-1-1 0,-9-7 1 16,-7-1-1-16,-7-4-1 0,-5-3 2 0,-4-3-3 15,5-3-4-15,-2 0-22 0,4-3-37 16,5-7-51-16,6-3-106 0</inkml:trace>
  <inkml:trace contextRef="#ctx0" brushRef="#br0" timeOffset="18610.8243">9387 10056 155 0,'0'0'-8'0,"151"-149"2"0,-79 81 3 16,-4 2 2-16,-7 7 7 16,-9 11 1-16,-10 7 3 0,-12 9-4 15,-7 6-3-15,-11 11 4 0,-8 5 0 16,-4 2 4-16,-8 5 2 0,-13 3 0 0,-11 0 4 15,-8 16 4-15,-9 11 1 0,-5 10 4 16,-5 8 0-16,-6 10-1 16,4 7 1-16,-2 8-2 0,2 6-2 15,5 6-6-15,5 0-7 0,6 2-4 0,9-2-2 16,7-5-1-16,7-7-1 0,11-5 0 16,5-5 3-16,3-8 2 0,7-7 1 15,11-5 5-15,2-6-3 0,8-5-1 16,7-8 2-16,7-6-3 0,6-9 2 15,5-6-1-15,6-5 0 0,7-14-1 0,0-7 1 16,5-6-2-16,2-10 0 0,2-5 2 16,-1-8-5-16,0-7 1 0,-2-8-3 15,-1-5 0-15,-6-5-1 0,-8-3-1 16,-4-1 1-16,-9 0-1 0,-9 4-1 16,-12 3-2-16,-8 6-4 0,-11 8 4 15,-8 11 1-15,-11 4-1 0,-9 12 1 16,-8 7-2-16,-7 11 1 0,-3 7 1 0,-4 10 1 15,0 1 1-15,-3 13-1 16,0 8 2-16,4 7 0 0,1 4 0 0,3 5 1 16,8 6 0-16,0 4 1 0,7 6 0 15,7 5 0-15,2 3 0 0,8 2-2 16,4 1-2-16,8 3 1 0,5-4 0 16,9 2-1-16,6-8 1 0,6 1 0 15,0-7 2-15,6-2-1 0,-2-3-2 0,-1-6 1 16,-4-1-2-16,-4-6 2 0,-8 1-1 15,-3-6 0-15,-7 0 1 16,-4-2 0-16,-8-2 3 0,-7 2-1 0,-5-6 0 16,-7 0 0-16,-4-3 0 0,-4-2 0 15,-3-4 1-15,-1-4-4 0,-1-2 0 0,2-5-3 16,4 0-5-16,3-1-3 16,5-9-17-16,4-2-29 15,7-1-42-15,6-5-69 0</inkml:trace>
  <inkml:trace contextRef="#ctx0" brushRef="#br0" timeOffset="19064.1955">10578 10017 611 0,'0'0'-15'0,"0"0"1"16,0 0 11-16,0 0 6 0,0 0 2 15,5 100 2-15,-15-52-4 0,-3 4 0 0,-4 4-2 16,-2 1 1-16,-4 3 0 0,0-6-4 16,0 1 4-16,1-8-2 0,2-7 1 15,4-7 2-15,0-6 0 0,7-8 0 16,3-3 1-16,2-5-1 0,4-2 2 16,-1 2 1-16,1-4 1 0,1 0 1 0,11-2 2 15,2 0 3-15,6-5-1 16,8 0-2-16,4-10-2 15,-2-3-1-15,6-8-5 0,5-2-1 0,-1-3 1 0,4-4-3 16,-4-2 2-16,-1 0 4 0,-4-4-7 16,-5 2 6-16,-5 1-4 0,-5-1-2 15,-4 6 3-15,-3 1-1 0,-6 2 0 16,0 8 0-16,-4 9 2 16,-1 3-3-16,-2 5-2 0,0 0-4 0,0 0-5 15,1 0 2-15,-1 0 1 0,3 1 5 0,3 13 2 16,0 9 1-16,1 9 0 15,-1 3 2-15,1 1-2 0,2 5-3 16,2-3 1-16,4-2-7 0,2-1-3 0,-1-3-8 16,4-7-27-16,3-4-44 0,-1-6-63 15,7-5-86-15</inkml:trace>
  <inkml:trace contextRef="#ctx0" brushRef="#br0" timeOffset="19606.8878">11519 10170 566 0,'0'0'-5'0,"0"0"-1"0,0 0-1 0,0 0 5 16,-81 1 4-16,59 21 0 0,-5 6 1 16,-2 9-1-16,-4 4 0 0,-2 6-2 15,-4 0-1-15,3 3 1 0,4-1-2 16,5-2 3-16,5 1 0 0,0-5 1 15,12-2 1-15,0-5-1 0,10-6 2 0,0-4 0 16,16-2 0-16,4-7 0 0,9-3 1 16,8-6-2-16,7-8-1 0,5-2-1 15,2-8 1-15,1-7 1 0,-2-4 1 16,-5-2 0-16,-3-5 1 0,-6 0-1 16,-8-7 0-16,-8 1 0 0,-6-7 3 15,-9 0-6-15,-4-4 6 0,-12 2-4 16,-10-1 1-16,-6 5 1 0,-5 4-1 15,-4 6 1-15,-1 5-3 0,-1 5 0 16,0 7-2-16,3 8-3 0,1 4 2 0,2 1 0 16,0 10-1-16,5 4-1 0,1 3 0 15,3 5 0-15,1 1 2 0,6 2-1 16,0 1 2-16,3 2-1 0,6 0 0 16,2-2 2-16,5 1-3 0,5 1 3 15,8-5-1-15,8-1 2 0,8-5 0 0,6-1 1 16,9-5-1-16,8-4 0 0,7-6-1 15,3-2-1-15,6-4 1 0,2-10 1 16,6-6 0-16,-2-7 0 0,4-5 4 16,-3-6-5-16,2-4 3 0,-6-5-4 15,-8 2-1-15,-8-3 1 0,-13 7-4 0,-13 5-5 16,-12 4-7-16,-15 5-16 16,-2 10-40-16,-16 6-72 0,-11 7-100 0</inkml:trace>
  <inkml:trace contextRef="#ctx0" brushRef="#br0" timeOffset="20600.7018">2526 12867 514 0,'0'0'2'0,"42"-87"-3"0,-16 51 8 16,0 1 2-16,6 6 8 0,-2 2-4 15,-1 7-4-15,4 5-8 0,-4 8-6 0,-1 1-3 16,-1 6 1-16,2 4-2 0,0 10 1 16,-6 7-2-16,0 5 2 0,-4 7 1 15,-7 5-1-15,-8 8 3 0,-1 6-2 16,-6 0 1-16,-9 5 1 0,-8-2 2 16,-3-3 0-16,-6-2 5 15,0-2 3-15,0-9-3 0,2-2 5 0,5-9-3 0,9-6 1 16,3-12 6-16,9-5 2 15,1-5 4-15,-3 0 1 0,3 0-8 16,1-2-3-16,6-11-6 0,8-12-2 0,8-4 7 16,1-1-1-16,3 3 5 0,3 2-2 0,3 0-1 15,3 3-5 1,0 3-2-16,-1 2 1 0,4 5-3 0,-4 4-2 16,4 3-2-16,-9 5-3 0,-2 6-1 15,-2 8 1-15,-3 6 0 0,-7 5 3 16,-6 3 1-16,-7 9 10 0,-3 3-5 0,-6 9 4 15,-13 1-1-15,-8 7-4 0,-12 0 1 16,-10 2-2-16,-5 1-2 0,-8-4 0 16,-7-6 3-16,-2-3 0 0,-6-5 2 15,-4-3-2-15,-1-9-2 0,-4-3-20 0,1-7-30 16,-3-11-30 0,4-9-35-16,6-5-29 0</inkml:trace>
  <inkml:trace contextRef="#ctx0" brushRef="#br0" timeOffset="20898.7124">2749 12090 574 0,'0'0'-31'0,"0"0"14"15,0 0 17-15,105 32 6 0,-64-11 0 0,1 11-4 16,5 8-2-16,5 11 2 0,-1 10-1 16,1 6 3-16,0 11 1 0,-4 4-4 15,-5 10 2-15,-5 5-1 0,-11 10-1 16,-6 1 1-16,-10 5 5 0,-7-1-3 16,-5 2-1-16,-2-6 0 0,-5-2-4 15,-7-3 0-15,-1-8 1 0,-1-3-2 16,-6-9-3-16,0-7-6 0,-4-9-42 15,1-8-58-15,-1-11-121 0</inkml:trace>
  <inkml:trace contextRef="#ctx0" brushRef="#br0" timeOffset="21878.9219">4934 12882 460 0,'0'0'-45'15,"0"0"7"-15,0 0 10 0,0 0 26 0,0 0 21 16,14 87 3-16,-11-33-3 0,-3 12-2 16,-2 7-6-16,-2 10-11 0,-6 4 0 15,0-1-5-15,-4-2 2 0,2-6 1 16,3-5 0-16,-1-7 0 0,3-10 1 16,1-8-1-16,2-8-3 0,2-13-2 15,1-4-3-15,-1-11-4 0,2-7 5 0,0 2 2 16,0-7-10-16,0-15-18 15,2-14-4-15,-1-18 9 0,2-14 31 0,0-10 43 16,0-11 4-16,0-9 4 0,1-7-10 16,-1-4-18-16,1-5 2 0,2 0 1 15,0-4 1-15,3 6 3 16,-1 5-7-16,4 4-9 0,0 9-8 0,6 5-4 16,0 4-1-16,2 8 3 0,3 9-2 15,6 9 1-15,-2 6-4 0,4 12-3 0,-1 11-3 16,5 5 0-16,-2 11 0 0,6 7-4 15,-4 7 4-15,4 11-7 0,-6 9 2 16,0 10 2-16,-1 9 1 0,-6 6 2 16,-1 11 3-16,-3 2 0 0,-5 6-1 15,-7 4-2-15,-7 1 1 0,-3 3-7 16,-3 0 1-16,-6-3-5 0,-8-4-2 0,1-7 9 16,-10-7 1-16,0-4 11 15,-3-10 2-15,-4-5 3 0,-2-8 0 16,0-7 2-16,-2-10 4 0,9-7 3 0,1-7 3 15,4-4 2-15,7-10-4 0,6-6-4 16,4-6-3-16,7-4-5 0,-1-3 0 16,11-7-5-16,9 1 1 0,6-6-1 15,4 3-1-15,5 0 3 0,1 5-1 16,5 2-3-16,2 10 0 16,-1 3 0-16,4 7-1 0,-1 9-1 0,1 6 0 15,2 11-1-15,1 10-2 0,-7 9 1 16,3 8-2-16,-8 6-1 0,-2 6 1 0,-6 3 4 15,-6 7-2-15,-8 1 1 0,-14 2 2 16,-2 6-5-16,-21 2 4 0,-10 0-3 0,-13-1 1 16,-14-3 3-16,-9-5 0 15,-10-6 2-15,-7-7 2 0,-2-8 2 16,-4-6-2-16,-2-10 1 0,2-10-3 16,3-8 1-16,6-7 1 0,9-5-5 0,8-12-8 15,12-8-43-15,12-7-57 0,8-11-119 16</inkml:trace>
  <inkml:trace contextRef="#ctx0" brushRef="#br0" timeOffset="22429.5126">6083 12767 726 0,'0'0'-19'0,"0"-88"-7"16,10 45 7-16,9 3 3 0,10-3 17 0,7 4 3 15,6 1 1-15,7 4-1 0,-1 4-7 16,4 7 1-16,-4 5-1 0,1 6 0 15,-1 8 1-15,-5 4-3 0,-2 10-4 0,-8 8-1 16,-7 8 1-16,-3 12 5 16,-8 4 0-16,-7 13 4 0,-5 6-3 0,-6 12 2 15,-11 10 4-15,-9 8-3 0,-12 8 2 16,-4 1 1-16,-9 0-2 0,-4-3 0 16,-4-4 0-16,-4-5-4 0,4-6 4 15,3-8 0-15,5-9 2 0,3-7 0 16,10-13 0-16,8-11 0 0,12-13 2 15,5-7 5-15,7-10 4 0,3-4 3 0,0 0-2 16,0 0-4-16,6-4-3 0,7-10-1 16,10-4-1-16,3 0 0 0,6-1-1 15,3 0 0-15,2 3-3 0,4 0 0 16,5 3-1-16,3 1-2 0,2 5 1 16,5 0 0-16,5 2 1 0,4 0-2 0,5 4-1 15,0-1-1-15,0 2 0 16,1 0-2-16,-3 9-2 0,-2 2-2 0,-5 1-4 15,-9 3-5-15,-3 2-10 16,-10 1-27-16,-7 2-38 0,-5 1-57 0,-8 1-97 16</inkml:trace>
  <inkml:trace contextRef="#ctx0" brushRef="#br0" timeOffset="22764.5302">8355 12367 664 0,'0'0'-12'0,"-62"-84"2"16,23 54 11-16,-3 4 11 0,-1 8 4 16,-1 5-3-16,5 11-4 15,-6 4-7-15,0 18-2 0,-7 13 1 16,-4 12-2-16,-2 12 2 0,-7 11 5 0,0 11 3 15,-6 14 2-15,4 10-1 16,-3 11-3-16,9 3 1 0,9 3-3 16,9-5-3-16,17-7 0 0,11-5-2 15,15-6 1-15,16-12 5 0,21-4-1 0,19-10 1 16,19-10 1-16,20-13-2 0,19-10 1 16,15-14-4-16,13-11 0 0,11-13-3 15,7-3-2-15,-2-17-5 0,1-6-16 16,-10-7-19-16,-14-6-40 0,-14-3-96 15,-18-8-100-15</inkml:trace>
  <inkml:trace contextRef="#ctx0" brushRef="#br0" timeOffset="34872.4399">13228 7189 147 0,'0'0'21'16,"0"0"-1"-16,0 0 4 15,0 0-3-15,0 0 7 0,0 0 1 16,0 0 2-16,0 0 0 0,0 0-5 0,0 0-6 15,-7-11 0-15,7 10-2 0,11-4 1 16,10 1-2-16,12 0-2 16,9 1-1-16,9 1-1 0,7 2 1 15,7-2-3-15,10-1 0 0,3 1-3 0,6-1 0 16,2 1-5-16,0 0-1 0,-8 2-1 16,1 0-2-16,-8 1 2 0,-7 2 0 0,-2 0 1 15,-7 1-1-15,-6-3-1 0,-4 1 0 16,-4 2 0-16,-7-1 0 15,-9-1 0-15,-5 0-1 0,-7 0 0 0,-6-2 0 16,-1 2 3-16,-6-2 2 0,0 0 3 16,0 0-1-16,1 0-4 0,1 0-2 15,-2 0-5-15,1 0-2 0,-1-4-2 16,0 0-5-16,-7-3-13 0,3 0-19 16,-8 6-27-16,2-1-7 0,-1 4-10 0,-4 1 10 15,5 2 9-15,-3 4 3 0</inkml:trace>
  <inkml:trace contextRef="#ctx0" brushRef="#br0" timeOffset="35545.3217">12977 9768 144 0,'0'0'3'0,"0"0"5"16,0 0 11-16,0 0 7 0,14 80 7 15,12-66 4-15,3-3-2 16,6-4-4-16,4-1-2 0,6-3-3 0,5-2 1 16,8-2 2-16,6 1 0 0,7 0-2 15,8-3-5-15,8 0-4 0,5-2-5 16,7 1-5-16,4 1-2 16,3 1-1-16,-1-1-1 0,-4 2 1 0,-6-1-2 15,-6 1-2-15,-7-3 0 0,-6 3-1 0,-6-1 0 16,-8 0 0-16,-4 0-2 0,-13 1 0 15,-9-1-3-15,-13 1-4 0,-9-1-5 16,-8 2-15-16,-6 0-34 0,0-2-54 16,0 2-99-16</inkml:trace>
  <inkml:trace contextRef="#ctx0" brushRef="#br0" timeOffset="36401.7524">13084 12933 80 0,'0'0'-7'0,"0"0"0"0,0 0 4 16,0 0 6-16,0 0-1 0,0 0 6 16,0 0 1-16,0 0 1 0,0 0 1 15,0 0 1-15,-15-11 0 0,14 11 2 16,1 0 2-16,0 0 5 0,0 0 12 16,0 0 6-16,13 1 2 0,6 5-5 15,11 4-12-15,9-3-7 0,7 1-5 16,12-2-4-16,10 0 0 0,10-5-1 15,10 3 1-15,6-3 0 0,6-1-1 0,4 3 1 16,5 0-2-16,-1-2 2 0,-1 3 0 16,-3-2-1-16,-4 3-1 0,-6-2-1 15,-7 2-4-15,-6 0 0 0,-10-1-1 16,-12-3 0-16,-6 2 1 0,-13 0 0 16,-16-1 0-16,-8-2 2 0,-9 1 2 0,-7-1 3 15,0 0 2-15,0 0-4 0,2 0-3 16,-1 0-6-16,-1 0-10 15,3 0-17-15,-2 0-52 0,1 0-98 0,-2 0-29 16</inkml:trace>
  <inkml:trace contextRef="#ctx0" brushRef="#br0" timeOffset="62894.7231">17188 6439 267 0,'0'0'0'0,"0"0"0"0,0 0 5 0,0 0 7 15,59-90 5-15,-43 74 12 0,-8 5 4 16,0 5 5-16,-5 3-4 16,-3 3-13-16,0-2-13 0,0 2-15 0,1 0-2 15,1 0 4-15,1 0 7 0,-2 9 4 0,-2 9 2 16,1 5 0-16,0 5-4 15,-8 4 1-15,-2 1-4 0,-3 3 0 0,-3 2-1 16,-1 2 0-16,-4 4 1 16,-2 1-2-16,-3 4 2 0,2-1 0 0,-2 0 2 15,1-1 1-15,-1 0-1 0,3-5 0 16,-2-2 4-16,6-5-4 0,2-3-1 16,4-3 2-16,5-7-4 15,5-4 3-15,1-7 2 0,2-1 1 0,-1 2 1 16,5-5 1-16,9 2-1 0,3-5 1 15,7-3-3-15,6-1-2 0,7 0-1 16,3-4-1-16,5-3 2 0,1-4-3 0,4 0 1 16,3 3-1-16,4-2 0 15,2 1 1-15,3-2-2 0,-2 2-3 0,0 0 1 16,2-2 0-16,-3 4 2 0,-2 2 0 16,-5 0 0-16,-5 1 0 0,-5 2-2 15,-7 0 2-15,-5 2-1 0,-7 0 4 16,-10 0-1-16,-5 0 1 0,-7 0 1 15,0 0 2-15,4-2 0 0,-1 1-2 0,1-1-2 16,2-5-1-16,-4 2 1 0,-1-7 1 16,1 0 1-16,-2-2-1 0,0-7-1 15,1 3 1-15,-4 0-1 0,-1 1 3 16,-1 0 0-16,2 5 1 0,-1-5 1 16,-3 3 2-16,3 6-1 0,-4-6-1 15,4 6 0-15,1 4 1 0,0 1 0 16,3 3-2-16,0-2-3 0,0 2-3 15,-1-1-3-15,-1 1-5 0,2-2 3 16,-3 2 2-16,-2 14 2 0,-1 9 4 0,0 9 0 16,0 5-4-16,2 9 4 0,-2 3 0 15,3 2-2-15,0 2 4 0,1 0-5 16,-1 4 1-16,0-3 0 0,0 1 0 16,1-2 0-16,-1-2 0 0,0-3 0 15,2-7-1-15,-6-5 2 0,7-5-4 0,-1-12 1 16,-1-7-8-16,2 0-13 0,0-5-95 15,-1-1-134-15</inkml:trace>
  <inkml:trace contextRef="#ctx0" brushRef="#br0" timeOffset="121876.9206">15653 9025 413 0,'0'0'-25'16,"0"0"-15"-16,0 0-3 0,0 0 12 16,0 0 16-16,0 0 14 0,0 0 3 0,0 0 2 15,0 0-2-15,13 85-1 16,-10-55 3-16,-1 7 2 0,1 1-1 15,-2 2 1-15,0 2-1 0,-2 4 2 16,1 4-5-16,-1 0 1 0,-1 1 0 0,2 1-3 16,-1-2 3-16,-1-3-1 0,2 2-1 15,-1-5 0-15,5-4-1 0,0 2 0 16,2-3-1-16,0-4 0 16,1-4-5-16,-1-4-3 0,3-4-5 0,-2-7-6 15,1 0-10-15,-2-8-8 0,-4-3-14 0,1 0-14 16,-3-5-11-16</inkml:trace>
  <inkml:trace contextRef="#ctx0" brushRef="#br0" timeOffset="123296.344">15593 8832 100 0,'0'0'5'0,"0"0"12"16,0 0 5-16,0 0 7 0,0 0 0 0,0 0-9 16,0 0-8-16,0 0-3 0,0 0-6 15,0 0-1-15,-12-16 3 16,12 14-1-16,0 2-1 0,0-1 2 16,0-2 1-16,10-5 2 0,9 0-1 0,7-1 0 15,4 0-1-15,5 2-1 0,9-2-1 16,3-2 0-16,9 2-2 0,8-4 3 15,13 1-1-15,10-1 3 0,12-2-3 16,13-3 3-16,11 1 1 0,8-3-3 16,14 1 0-16,9 1-1 0,9-2-2 0,8 1 2 15,8 3-3-15,6-2 1 0,8 4-2 16,6-1 1-16,10 1 0 0,5 0 0 16,7 3 2-16,1-1-3 0,2 3-1 15,0-2-1-15,0 3 0 0,0-3 3 16,5 2-1-16,-4 0 1 0,-2 3 2 0,-1-1-3 15,-5 2 1-15,-4 0 0 0,-7 2-1 16,-3 3 0-16,-6 0 1 0,-3-2-1 16,-8 7 1-16,-2 0 0 15,-7-2 3-15,-4 1-1 0,-7 2 0 0,-4-1 2 16,-9 2 0-16,-8 0 6 0,-9-3 4 16,-12-1-4-16,-11-2-1 0,-13-1-4 15,-12 0-3-15,-11 0 2 0,-9-3 0 16,-10-1 0-16,-5-2-1 0,-8 0-2 15,-7 0 1-15,-8-2 0 0,-2 2 0 16,-8 2 0-16,-3 0 0 0,-7 3-1 0,-4-1-1 16,0 2 2-16,-6 0-2 0,0-1-2 15,0 1 0-15,1 0 1 0,1 0 0 16,-1 0 0-16,1 0 1 0,0 0-2 16,0 0-1-16,-1-2 0 0,1 2-1 0,-1 0-1 15,1 0 0-15,-1 0 0 0,0 0 2 16,5 0 1-16,0 0 1 0,8 0 0 15,3 0 0-15,-5 0 0 16,4 0-1-16,-3-1 1 0,0 1-1 0,6 1 0 16,-7 1 1-1,8-1-1-15,-4-1 1 16,3 2 1-16,-2-1 0 0,0-1 0 0,1 2-1 0,1-2 0 16,-1 0 0-16,1 0 0 0,4 0 0 0,2 0 1 15,5 0-1-15,2 0 1 0,0 0 0 16,1 0-2-16,0 0 0 0,4 0-1 15,0 0 1-15,5 2 0 0,-1-2-1 16,2 3 2-16,-3 0-1 0,-3-1 2 16,-1 3-1-16,-4 1 0 0,-3-1-1 0,-5-1-1 15,-1 1 1-15,-7-2 2 0,1-2 0 16,-6 1 1-16,1-2 1 0,0 1-1 16,-2-1-1-16,9 0 1 0,-7 0-1 15,6 0-1-15,0-1 1 0,-5-1-1 16,4 1 0-16,2 0-1 0,-6-1 0 0,4 2 1 15,-5 0-2-15,1 0 1 16,4-2 0-16,-4 2-1 0,3 0 2 0,-4 4-2 16,-2-2 1-16,0 1 0 0,1-1 1 15,-2 1 0-15,0 0 0 16,2 0 0-16,-3 1-1 0,-1-1-1 0,-1 2 1 16,2 0 0-16,-3 1 0 0,2 5 2 15,-1-1-2-15,1 5 3 0,2 5-2 16,-4 3 3-16,1 7-1 0,2 6 1 15,0 8 1-15,-2 11-2 0,0 9 1 0,1 6 0 16,-1 7-1-16,2 6-1 0,0 3-2 16,0 2 0-16,4 2 2 0,-2 3-1 15,2 0 1-15,2 0 2 0,-1-1-2 16,1 1-1-16,-2-5 0 0,1-2-2 16,-1-1 0-16,-4-2 1 0,1-8 1 0,-3-6-2 15,-3-6 2-15,-2-5-1 16,-2-5-2-16,1-6 1 0,-2-6-1 15,2-6-2-15,-1-4-2 0,-2-12-7 16,2-1-22-16,1-7-70 0,0-4-102 16</inkml:trace>
  <inkml:trace contextRef="#ctx0" brushRef="#br0" timeOffset="124581.6475">15471 9887 12 0,'0'0'6'0,"0"0"2"0,0 0 4 15,0 0 0-15,0 0-5 0,0 0-1 16,0 0-3-16,81-44 0 0,-78 43 0 16,4 1-2-16,-7 0-4 0,0-2 0 15,0 2 4-15,5 0 12 0,-1 0 12 16,-1 11 3-16,0 7-5 0,-5 5-8 0,2 10-7 15,-3 4-3-15,-4 4 3 0,0 6-3 16,1 3-1-16,-1 8 3 16,2 4 2-16,0 3-1 0,2 0 0 15,3 4 3-15,0-2-3 0,0 0 3 0,4-1-3 16,3-2-1-16,-1 0 0 0,4-5 0 16,0-3 2-16,-1-4 0 0,6-8 0 15,-4-8 1-15,2-5-2 0,-1-7 4 16,1-8 1-16,-3-5 2 0,3-4 0 15,0 0 3-15,4-6 0 0,4 2-1 0,3-3-3 16,2 0-3-16,6-9-4 0,6 0-2 16,5-2-2-16,8-1-1 0,5 2-1 15,8-4-3-15,7 2 3 0,8 0 0 16,8-2 0-16,5 2 1 0,10 1-2 16,7 1 4-16,11 1-3 0,8-1 2 0,9 1 0 15,16 2-1-15,13-2 3 0,13 1-2 16,13-2 0-16,10 2 0 0,14-4 0 15,11 4 0-15,6 2 0 16,12 1-2-16,6 4 0 0,7 1-3 0,4 5 2 16,1 1 0-16,1 3-2 0,-4 1 1 15,-3 0-3-15,-5 2 1 0,-6-5-1 16,-3 2 1-16,-2-3-2 0,-4-1 1 16,-4-1 0-16,-2-4-3 0,-5 0 2 15,-2-1-2-15,-4-2 3 0,-3-2 4 0,-6 1-3 16,-9 1 2-16,-9-3 2 15,-11 3-1-15,-12 0 5 0,-13 0-2 16,-15 3-3-16,-15 0 3 0,-14 0 2 16,-15-4-1-16,-8 1 4 0,-12-2-3 0,-12-3 1 15,-10-4-1-15,-12 1 2 0,-11-1-1 16,-10-4 0-16,-5 2-3 0,-5-3-2 16,-3-2-2-16,-3 0 1 0,-1 4 0 15,-2-3 0-15,-1 7 0 0,-3-3-3 31,3 2 0-31,-3 6-1 0,1 0 0 0,-1 6 1 0,0-1-2 0,0 1 2 0,0-2 1 16,2 0-3-16,-2 1 0 0,0-1-1 16,0 0-1-16,0 1-4 0,0 0-4 15,0 0-11-15,0-1-14 0,-2-4-33 16,-3 1-37-16,-8-4-84 0</inkml:trace>
  <inkml:trace contextRef="#ctx0" brushRef="#br0" timeOffset="144010.5846">17438 9301 416 0,'0'0'0'15,"0"0"-3"-15,0 0 3 0,0 0 2 16,0 0 1-16,0 0-2 0,0 0-4 16,0 0-3-16,0 0-2 0,0 0-3 15,-94-62 2-15,61 76 6 0,-2 7-1 16,-4 5 3-16,-9 5 2 0,-5 6-2 0,-3 8 2 15,-3 2-1-15,-2 4 0 0,2 3 0 16,3 3 2-16,0 5-2 0,2 2 0 16,6 4 1-16,4 3 1 15,6 2-2-15,5 2 0 16,7-2 0-16,8-2-1 0,7-4 1 0,8-6-1 0,1-4 2 16,14-5 0-16,5-8 0 0,8-8 1 15,7-4 0-15,7-9 0 0,5-8 2 16,6-7 1-16,5-8-2 0,-1 0 1 15,3-6 0-15,-2-8 0 0,-3-4 1 0,-3-5-1 16,-4-3 0-16,-7-3 1 16,-6-4-2-16,-2-5-2 0,-6-2 2 0,1 1-1 15,-6-4 0-15,-3 3 5 16,-6-2-4-16,0-1 1 0,-7 8-3 0,-3-2-2 16,1 6-2-16,-4 2 0 0,-6 7 2 0,-3 4-1 15,-4 5-2-15,-3 6-1 0,-4 4-1 16,-5 5 0-16,-2 1 3 15,-5 7 1-15,1 4 1 0,-1 1-4 16,3 1 4-16,3-2-1 0,8 2-2 0,4-7 0 16,10-3-4-16,3-3-1 0,4 0 1 15,3 3 3-15,8 1 2 16,9 3 0-16,5-7 3 0,7-3 1 0,5 0 2 16,4 0-2-16,3-1 1 0,5-1-2 15,-3 2 0-15,5 0 2 0,-2 0 0 16,-4 0-2-16,-5 4 1 0,-1 3-2 15,-6 4 1-15,-7 1-2 0,-5 4-1 16,-6-1-3-16,-4 2 3 0,-5 3 0 16,-6 2 6-16,0 3 0 0,-2-1 0 0,-7 5-1 15,-2-2 0-15,-4 0 0 0,-1 2 0 16,-1-3-1-16,5 3 0 0,0-5-3 16,0-1-1-16,4-2 2 0,2-7-3 15,4 1-2-15,1 0-3 0,1-5-23 16,5 4-43-16,1-5-111 0</inkml:trace>
  <inkml:trace contextRef="#ctx0" brushRef="#br0" timeOffset="144710.7126">17960 9443 396 0,'0'0'-27'0,"0"0"0"0,0 0 10 16,0 0 15-16,0 0 7 0,0 0 0 15,-2 118-2-15,2-68-1 0,-1 8 0 16,-5 7-1-16,-4 2 0 0,-1 1-2 15,-1 2 1-15,-1-4 0 0,6-2 0 16,-1-5 2-16,2-8 0 0,1-4 0 0,-1-9-1 16,3-6 0-16,0-11 0 0,2-8 0 15,1-6 3-15,0-7 4 0,-2 0 6 16,2 0 5-16,0 0-2 0,-3 0-1 16,1-15-7-16,-1-13 1 0,1-14 1 15,4-11 1-15,-2-7 4 0,8-6-5 0,4-6-3 16,5-1-3-16,5-8-6 0,1-1-1 15,8-5-1-15,-1 3 0 16,4 3 3-16,-2 5-4 0,1 7 1 16,1 11-4-16,1 8-2 0,2 7 1 0,2 9-1 15,3 8 2-15,0 8 0 0,3 6 1 16,-5 9 1-16,-2 3-3 0,-6 6-8 16,-8 11-1-16,-9 5-2 0,-5 4 5 15,-9 6 5-15,-2 1 3 0,-9 0 5 16,-6 2-2-16,-4-2 1 0,-5 3 2 0,0-4 0 15,-5 2 1-15,0 0 3 0,-1 3-2 16,-1-1-1-16,1 2 3 0,-1 3-2 16,-1 3 0-16,0 0-1 15,1 0-1-15,0 3 0 0,2-6 1 0,2-3 2 16,2 0-3-16,4-5 1 0,5-5 1 0,2-2 2 16,5-1-2-16,3 3 1 15,4-2 0-15,2-1-1 0,2 4 1 16,9 0 1-16,3 0 0 0,6 0 1 15,3 0 0-15,5-3-2 0,7-3 0 16,3-1 1-16,8 0-3 0,5-3-2 16,4-1 1-16,4 0-2 0,3-1 0 15,2-3-1-15,3 1-4 0,-3-1-10 16,1-2-40-16,-1-2-42 0,-6-2-56 0</inkml:trace>
  <inkml:trace contextRef="#ctx0" brushRef="#br0" timeOffset="145136.8635">19344 9494 439 0,'0'0'-8'16,"0"0"0"-16,-77-73 4 0,48 58 5 15,-1 6 0-15,2 2-1 0,-1 5-1 16,-1 2-5-16,0 11 2 0,-4 8 1 0,-3 13 0 15,-4 8 4-15,-1 7 0 16,-4 8 0-16,3 5 3 0,-2 7-3 16,2 3 0-16,5 4 1 0,7 3 1 0,6 1 0 15,6 0-1-15,7-7 0 16,8-5-2-16,4-7 2 0,6-9 0 0,11-5-2 16,9-6-2-16,4-5 4 0,9-7-2 15,6-7 4-15,4-8 1 0,5-7-1 16,1-5 1-16,-2-8 0 0,-2-10 5 0,-5-6-3 15,-1-8 0-15,-3-6-2 0,-3-6-1 16,0-8 0-16,-4-9-2 0,-2-5 2 16,-3-9-3-16,-5-1-1 15,-3-6 4-15,-5 2-4 0,-5-2-2 0,-8 6-4 16,-2 6-1-16,-2 9-1 0,-12 13-2 16,-3 10 1-16,-5 12-2 0,-3 11-4 0,-1 8-1 15,2 7-1-15,-1 2-7 16,-1 11-24-16,7 6-20 0,3 2-25 15,6 7-45-15</inkml:trace>
  <inkml:trace contextRef="#ctx0" brushRef="#br0" timeOffset="145730.744">19744 9514 334 0,'0'0'11'0,"0"0"4"0,0 0 12 15,0 0 2-15,0 0-3 0,0 0-12 0,0 0-22 16,0 0-9-16,0 0 5 0,0 0 4 16,42-11 9-16,-36 45 5 0,-5 5-5 15,-1 7 0-15,-1 4 1 0,1 7 1 16,-2 6-1-16,-3 3 0 0,2 1-2 16,2 3 1-16,-1-4 1 0,1-6-1 15,1-3 1-15,7-9-1 0,1-7 1 16,3-8 0-16,0-4 0 0,2-8 3 15,0-4 0-15,3-3 1 0,2-6 2 16,0-8 0-16,5 0-1 0,1-8 0 16,3-9-3-16,2-7-1 0,0-11-2 0,3-9 3 15,-2-5-2-15,2-7 1 0,-2-4 0 16,4 0 0-16,-6 3 0 0,1 2 1 16,-3 9 1-16,-3 7-2 0,-7 8-1 15,-4 10-1-15,-6 10-6 0,-3 9-8 16,-3 2-5-16,1 0 2 0,2 13 5 0,0 11 7 15,-2 15 4-15,-1 3 0 0,-1 5 2 16,1 6-2-16,-2 4-2 16,1-3 0-16,1 1 1 0,1-7 0 15,7-2 1-15,2-8 0 0,3-8 0 0,2-4 1 16,5-5 0-16,4-6 3 0,3-5-2 16,4-8 0-16,4-2 0 0,4-12 0 15,2-9 2-15,3-11-3 0,-1-7-1 16,-5-11 2-16,-3-8-3 0,-7-6 3 15,-2-7 0-15,-5-2 1 0,-2-3 0 0,-9 1 0 16,0 1 2-16,-4 6 0 16,-4 3-1-16,-2 7 1 0,2 8-2 0,-5 7-2 15,2 7-2-15,-2 12 0 0,1 9-3 16,2 12-8-16,0 3-7 0,0-2-8 16,0 2-11-16,0 0-27 0,12 0-48 0,4 10-54 15</inkml:trace>
  <inkml:trace contextRef="#ctx0" brushRef="#br0" timeOffset="146159.4164">21166 9503 488 0,'0'0'5'0,"0"0"0"0,0 0-2 15,27-82 5-15,-2 63-1 0,4-1 3 16,8 3-1-16,9 1-6 0,4 2 1 16,5 1-2-16,3 3 0 0,-1 1-1 0,-4 3 0 15,-3 3-1-15,-9 2 0 0,-4 1-1 16,-8 0-1-16,-11 0 0 0,-8 2 0 16,1 0-1-16,-7 0 1 15,1-1-3-15,-1 0 4 0,-4-1 0 0,0 0 0 16,0 0 1-16,2 2 0 0,-2-2-2 0,0 2 1 15,1-1 1-15,-1 8 1 0,-1 5 1 16,-8 10-2-16,-3 10 0 16,-3 7 1-16,-3 9 1 0,-4 9 1 15,-7 11 2-15,-4 12-2 0,-5 9-1 0,-3 11 1 16,-3 2-4-16,-2 2 2 16,3-2 3-16,-1-8-2 0,2-6-2 0,6-6 2 15,4-8-3-15,5-8 0 0,4-5 1 16,8-6-2-16,2-6-2 0,6-6-4 15,4-4-6-15,3-9-15 0,5-8-40 0,0-8-59 16,10-8-96-16</inkml:trace>
  <inkml:trace contextRef="#ctx0" brushRef="#br0" timeOffset="146463.6626">22143 9233 436 0,'0'0'-12'0,"0"0"1"16,0 0 2-16,93 5 3 0,-70 14 2 16,-1 9-1-16,-5 9 4 0,-5 13 2 15,-7 11 4-15,-6 14 3 0,-13 10 0 16,-11 11-2-16,-5 8 0 0,-7 3-1 15,-2 1-2-15,3-3 0 0,-1-6 0 16,9-8-1-16,0-9-2 0,5-4 0 16,6-12 0-16,3-4-2 0,1-7 1 0,3-5-5 15,-1-7-3-15,3-7-5 0,1-4-14 16,2-9-41-16,-1-6-54 0,3-7-63 16</inkml:trace>
  <inkml:trace contextRef="#ctx0" brushRef="#br0" timeOffset="146917.9774">21926 10170 119 0,'0'0'44'0,"0"0"2"15,0 0-8-15,0 0-12 16,0 0-6-16,0 0-7 0,0 0-1 0,0 0-3 0,112-5 1 16,-66 2 1-16,7-1-1 15,5-4 1-15,3-3-3 0,-2 0 1 16,3-5 2-16,-1-4 11 0,-4 1 4 0,-1-7-2 16,-2 2-1-16,-4-5-10 0,-3-2-4 0,-4-2 1 15,-3 0-2-15,-3-4 3 16,-9-2 3-16,-5-4-4 0,-3-1 1 0,-6 0-2 15,-5-3-2-15,-2 0 1 16,-3-2-1-16,0 7 0 0,-4 4 0 0,2 11 2 16,-1 15-3-16,-1 5-4 0,0 7-5 15,0-1-10-15,0 1 1 0,0 1 1 16,-1 18 5-16,-2 13 5 0,-7 13 1 16,-3 8 0-16,-1 8 1 0,-3 4 1 15,0 4-1-15,4 5 0 0,-1 0-1 16,2 2 1-16,5 2-1 0,1-5-1 15,0 2-1-15,4-2-7 0,-1-3-4 16,0-2-14-16,-2 2-40 0,-1-6-42 16,5-1-63-16</inkml:trace>
  <inkml:trace contextRef="#ctx0" brushRef="#br0" timeOffset="147246.6129">24402 9242 238 0,'0'0'-17'15,"0"0"7"-15,0 0 11 0,0 0 4 0,0 87 2 16,-4-35 1-16,-6 11 4 0,-8 10 1 16,-2 12 0-16,-6 11-4 15,-3 4-3-15,-3 8-3 0,0-2-5 16,3 1 2-16,3-6-2 0,6-6-3 0,4-3 0 16,5-12-1-16,4-4-2 0,1-6-5 15,3-10-3-15,-2-3-16 0,2-6-95 0</inkml:trace>
  <inkml:trace contextRef="#ctx0" brushRef="#br0" timeOffset="147520.8903">23701 10273 522 0,'0'0'-34'0,"0"0"-7"16,0 0 5-16,0 0 14 0,0 0 21 0,0 0 9 15,0 0 1-15,0 0-3 0,0 0 2 16,85 103-3-16,-71-65-4 0,1 3 1 16,1 2 0-16,1-2-2 0,2-2 0 15,3-2-4-15,-3-1 2 0,5-6-2 16,1-1-1-16,2-4-3 0,3-5-10 0,-2-2-62 15,4-5-51-15</inkml:trace>
  <inkml:trace contextRef="#ctx0" brushRef="#br0" timeOffset="147702.4064">24738 10232 421 0,'0'0'-6'0,"0"0"1"0,0 0 2 0,-90 53 6 16,57-18 0-16,-2 7 0 16,-3 4-1-16,1 3-2 0,-5 2-5 15,1-1 2-15,1 5-6 0,-3-2-27 0,-4 4-143 16</inkml:trace>
  <inkml:trace contextRef="#ctx0" brushRef="#br0" timeOffset="170297.5563">5010 8637 76 0,'116'-11'23'0,"6"2"-4"16,2-2-5-16,7 2-1 0,1 2-2 15,3-2-1-15,-1 3-4 0,2 0 2 16,1 0-5-16,-2 1 3 0,1 1-1 16,-2 1-1-16,-1 1-2 0,-4 0 2 15,-3 1-3-15,-6-2 0 0,-6 3 0 16,-8-1 1-16,-8-1-2 0,-13 0 0 16,-11-1 0-16,-12 0-2 0,-14 2 2 0,-18-1 0 15,-14 0 6-15,-7 2-2 0,-9 0-2 16,0 0-3-16,0-3-6 0,-6-2 0 15,-13-1-2-15,-8-3 3 0,-9 5-2 16,-8 1-3-16,-6 3-6 0,-7 0-16 16,-5 6-17-16,-3 4-20 0</inkml:trace>
  <inkml:trace contextRef="#ctx0" brushRef="#br0" timeOffset="170717.8356">3959 8769 103 0,'0'0'-4'0,"0"0"14"0,100-2 4 15,-38-1 5-15,16-1 1 0,20-2 1 0,14-2-3 16,15 1-6 0,16-1-4-16,9-1-3 0,7 6 2 0,6-2-1 15,1 1 0-15,-1 1-1 0,4 0-3 0,-7 2 0 16,0 1-2-16,-7 0 3 0,-3-3-2 16,-8 3 2-16,-8 0 2 0,-7-3-4 15,-10 3-1-15,-11-2 0 0,-16 2-1 0,-12 0 1 16,-11-2 1-16,-16-1-1 15,-10 1 1-15,-16 1 2 0,-12-1-1 16,-8 2 4-16,-7 0 2 0,0 0 4 16,0 0 2-16,2 0-1 0,-1-1-2 0,1 1-5 15,0 0-12-15,-2-2-12 16,0 2-14-16,0 0-9 0,0-1-18 16,-14 1-29-16</inkml:trace>
  <inkml:trace contextRef="#ctx0" brushRef="#br0" timeOffset="174818.8915">16358 11729 181 0,'0'0'12'15,"0"0"-3"-15,0 0 1 0,0 0-1 16,0 0 1-16,0 0-8 0,0 0-3 16,0 0-4-16,0 0 4 0,0 0 6 15,46 9-1-15,-38 39 5 0,-5 12-1 16,-1 16-3-16,-2 12 2 0,-3 11-4 16,1 7-2-16,-3 1 2 0,-5 1-2 0,5-2-2 15,2-2 2-15,2-6 0 0,-2-2-1 16,5-8 0-16,3-5 1 0,1-5-1 15,3-8 1-15,-1-7-2 0,-2-5-2 16,-3-9 0-16,0-6 0 0,-3-8-1 16,0-10 0-16,0-5-3 0,0-7-4 0,-7-7-7 15,-2 0-14-15,-4-6-64 0</inkml:trace>
  <inkml:trace contextRef="#ctx0" brushRef="#br0" timeOffset="175570.5144">16129 11770 169 0,'0'0'-3'0,"0"0"-2"15,0 0 0-15,0 0 14 0,0 0 0 16,115-34 3-16,-46 28 0 0,15-3-4 16,18 0 3-16,17 0-3 0,14-2-1 0,14 1-2 15,17-3-2-15,15 0 0 16,16 1-1-16,19 0-2 0,16-1 1 0,16 4 0 16,10-2 0-16,9 4 1 0,10 0 0 15,2 1-2-15,8 3 0 0,-2 3 0 0,4-1 0 16,-5 2 2-16,-3 5-1 15,-6-1 3-15,-4 2 1 0,-4-3 1 16,-6-1-2-16,-5-1 1 0,-7-4 1 0,-7 0 0 16,-5 0 1-16,-10-4 0 0,-9-3 0 15,-11-2-1-15,-11 0-1 0,-12-1 2 16,-11 3 1-16,-8-2-1 16,-17 4 2-16,-10 0-4 0,-13 0 1 0,-14 3-2 15,-8-5-1-15,-12 4 0 0,-11-1 0 16,-9-2-1-16,-12-1 0 0,-9 0 1 15,-12 1 0-15,-9 2-1 0,-3 0 1 16,-10 2-2-16,-1-1 1 0,-3 2-2 16,-5 1 0-16,-1 1-2 0,-4 1-1 0,3-3 0 15,1 2 0-15,-1-1-1 0,3 1 1 16,-6 1 2-16,0-1 1 0,0 1 1 16,0 0 0-16,1 0 0 0,-1 0 0 15,0 0-1-15,0 2 0 0,0 3 0 16,-1-1-1-16,-5 6 0 0,5-4 1 0,-2 6 0 15,0 4 0-15,0-4 1 0,0 6-1 16,3 1 0-16,0 0 1 16,2 6 0-16,2-2-1 0,0 1 1 15,3 2-1-15,2 1 2 0,-2 3-1 16,4 4 1-16,0 8 0 0,1 8-1 0,-4 8 1 16,2 7-2-16,-7 10-3 0,-3 7 3 15,-1 7-1-15,-2 9 2 0,-8 7 0 16,-3 8 1-16,-1 7-2 0,-1 4 0 15,-2 7 1-15,4-2-1 0,1 3 2 0,3-2-4 16,4-1-1-16,1-5 0 0,2-6-3 16,2-7-3-16,2-9-5 0,5-3-32 15,0-9-105-15</inkml:trace>
  <inkml:trace contextRef="#ctx0" brushRef="#br0" timeOffset="176211.3862">16314 14191 6 0,'0'0'16'0,"0"0"6"0,0 0 6 0,104-44-1 15,-62 30 0-15,12 0 1 16,12-1 0-16,15 0 4 0,13-3 2 0,13 1 3 15,19-1-2-15,14 1-4 0,20 2-3 16,17 1-4-16,21 7-4 0,19-1-2 16,22 4-4-16,20 2-4 0,20 1-4 0,15-1-2 15,14 8-2-15,11 4-2 16,9 2-1-16,8 4 0 0,5 6 1 0,2 3 0 16,2 5 0-16,1 4 0 0,-5 1-1 0,-4-2-2 15,-9 1 2-15,-17-1 0 16,-17-6 1-16,-25-2 1 0,-32-7 0 15,-30-4 0-15,-31-7 1 0,-28-7-2 16,-28 0 1-16,-23-10 1 0,-22-4 1 0,-13-3 0 16,-13-3 1-16,-13-1-5 0,-8 0-7 15,-13-3-14-15,-9-1-38 16,-6 1-57-16,-20 0-82 0</inkml:trace>
  <inkml:trace contextRef="#ctx0" brushRef="#br0" timeOffset="177358.7261">17383 12955 231 0,'0'0'36'0,"0"0"-2"16,0 0-5-16,0 0-7 0,0 0-11 16,0 0-14-16,0 0-3 0,0 0 0 0,0 0 5 15,-3 3 2-15,3 19 2 16,-1 6-2-16,1 4 1 0,4 1-1 0,0 4 1 16,0 0 0-16,-1-2-1 0,0-1 2 15,-1 1-6-15,-1-3 3 0,-1-3 3 16,-1-3-3-16,1-6 0 0,0-1 0 15,-2-7 0-15,1-5 0 0,1-2 1 16,0-5 5-16,-2 0 7 0,2 0 2 0,0 2 0 16,-4-2-4-16,-3-6-5 0,3-11-4 15,-4-13 1-15,7-8 0 16,1-8 2-16,1-11 0 0,2-7-1 16,6-10 2-16,-1-4-4 0,1-4 4 0,0-4-1 15,-3 2-1-15,2 1 0 0,0 1-2 16,0 7 0-16,1 7 4 0,2 7-2 15,1 8 1-15,4 9-1 0,0 6-6 16,3 8-5-16,1 9 2 0,0 6-4 16,5 8 1-16,1 4 2 0,3 3-2 0,1 6 1 15,2 9-2-15,0 1-1 0,-2 3 0 16,3 3 0-16,1 4-3 0,-3 1-5 16,3 5-20-16,-4-1-38 0,-5 4-37 15</inkml:trace>
  <inkml:trace contextRef="#ctx0" brushRef="#br0" timeOffset="177596.9322">17174 13200 290 0,'0'0'2'0,"0"0"4"0,102-73 3 0,-50 47 3 16,10-2 3-16,3 5-1 0,9-4-2 16,2 7-3-16,4 1-6 15,2 4-2-15,2 4-4 0,0 4-4 16,2 1-5-16,-4 4-9 0,-1 2-18 0,-4-2-59 16,-6 2-61-16</inkml:trace>
  <inkml:trace contextRef="#ctx0" brushRef="#br0" timeOffset="177974.8941">18790 12588 279 0,'0'0'19'0,"0"0"-9"0,0 0-3 16,0 0-2-16,0 0 0 16,-82-49-2-16,60 49-3 0,-6 4 0 0,-10 9-1 15,0 7 0-15,-4 5 1 0,-2 9 0 16,-2 9 1-16,0 5 4 0,-2 8 0 15,2 3 2-15,4 0-3 0,7 1-2 16,6-4-1-16,8 0 0 0,6-6 3 16,8-3-2-16,7-1 0 0,3-7 4 0,13-2 0 15,7-5 2-15,10-1 1 0,8-5 1 16,8-5-2-16,8-2 1 16,7-12-1-16,4-2-1 15,2-5 1-15,-3-9 0 0,-6-9-1 0,-6-4-1 16,-6-3 0-16,-10-9-1 0,-7-4 0 0,-7-9-3 0,-8-5-3 15,-8-7-1 1,-8-8-1-16,1-3 1 0,-14-4 1 0,-7 2 1 16,-4 2 0-16,-3 9 1 0,3 8-1 15,0 8-4-15,-2 14-6 0,6 8-11 0,7 9-17 16,0 10-16-16,1 4-25 16,3 7-35-16</inkml:trace>
  <inkml:trace contextRef="#ctx0" brushRef="#br0" timeOffset="178298.0455">19830 12620 402 0,'0'0'-4'15,"0"0"2"-15,0 0 2 0,0 0 5 16,0 0-1-16,-87-31 0 0,49 39-2 15,-6 11-1-15,-6 5 1 0,-6 7-1 16,-2 9 2-16,-1 4-2 0,1 6 0 0,4 2 0 16,4 0 0-16,5 0 0 0,7 1-1 15,10-2 4-15,4-1-2 16,10-3 0-16,5 3 2 0,9-6-2 0,1-3 1 16,14-2 0-16,8-1 1 0,10-3 1 15,11-3 0-15,8-2 0 0,9-3-2 16,8-3-1-16,8-5-1 0,3-5-2 15,5-5 0-15,0-5-3 0,-3-4-7 16,-2 0-10-16,-2-9-31 0,-9-4-53 16,-5-8-98-16</inkml:trace>
  <inkml:trace contextRef="#ctx0" brushRef="#br0" timeOffset="178732.978">20477 12638 396 0,'0'0'31'0,"0"0"-10"0,0 0-2 15,0 0-9-15,0 0-10 0,0 0-10 0,0 0-1 16,0 0 2-16,0 0 5 0,0 0 7 15,-11 84-1-15,2-31-2 0,-1 7 1 0,1 2 0 16,1 3 0-16,1 1 2 0,1-4-3 16,3-2 1-16,0-7 0 15,1-3-1-15,2-6-2 0,3-7-1 16,5-2 1-16,-1-4 0 0,1-2 3 0,3-7 1 16,0-2 4-16,4-5 2 0,-1-4 2 15,5-3-1-15,5-4 4 0,1-4 2 16,4-1 2-16,3-12 2 0,4-9 0 15,1-5-6-15,4-10-2 0,-2-10-4 16,4-6-1-16,-6-9-2 0,-4-10-1 16,-4-5-4-16,-9-7 0 0,-5-1-2 0,-4-1-1 15,-4 4 2-15,-1 11 2 16,-3 10 0-16,-3 10-1 0,1 11-7 16,-1 13-6-16,0 13-30 0,2 8-33 0,-2 6-30 15,6 0-48-15</inkml:trace>
  <inkml:trace contextRef="#ctx0" brushRef="#br0" timeOffset="179212.3241">22012 12667 373 0,'0'0'7'0,"0"0"-2"15,0 0 0-15,0 0 4 16,0 0-2-16,-54-85-1 0,30 81-5 16,-7 4-1-16,-3 0-1 0,-6 7 1 15,-4 5-1-15,-4 6 0 0,-3 5-2 0,-2 7 2 16,2 0-1-16,-2 5 2 0,4 5-3 16,5-2 0-16,5 3 1 0,4-3-7 15,9-3 4-15,6 0-2 16,4-5 1-16,5-1 3 0,5-2 0 0,6-1 3 15,-2 0 0-15,10-1 4 0,7 0 4 0,5 1 2 16,7 1-1-16,6 1-4 0,9 0 0 16,4 2-4-16,2 2 0 15,3 3 0-15,2 2 1 0,-1 1-2 0,0 4 1 16,-4-1 0-16,-3 4-2 0,-5-2-3 16,-9-3 2-16,-7-1-4 0,-11-4 4 15,-5-1-1-15,-7-4-2 0,-4-5 2 16,-10 0-1-16,-10-2 2 0,-7-2 2 15,-8-4 0-15,-8-4-1 0,-7-5 1 16,-7-2-1-16,-9-6 1 0,-5 0 0 0,0-8 0 16,-3-2 2-16,9-5-1 0,6-2 4 15,10 1-5-15,15-1-4 0,9 0-33 16,13 6-75-16,11-4-78 16</inkml:trace>
  <inkml:trace contextRef="#ctx0" brushRef="#br0" timeOffset="179359.4399">21946 13664 220 0,'0'0'-14'16,"0"0"2"-16,0 0-1 0,0 0-2 0,0 0-21 0</inkml:trace>
  <inkml:trace contextRef="#ctx0" brushRef="#br0" timeOffset="180397.5352">16188 13579 129 0,'0'0'26'0,"0"0"2"0,0 0 4 0,50-79 0 15,-39 61 0-15,-2 4 2 0,-2 2 1 16,2 0-1-16,-2 4-1 0,2-4-5 15,-5 6-4-15,0-1-4 0,2-3-4 16,-4 7-4-16,3-4-2 0,0 4-3 0,-3 0 0 16,1 0-3-16,-3 3-2 15,0-2 0-15,0 2 1 0,2-1-2 16,-1-1 0-16,1 1-1 0,-1-1-2 0,1 2-2 16,-1-1 1-16,-1 1-1 0,0 0 2 15,2 0 1-15,-2 0 0 0,0 1 0 16,0 13-1-16,-2 7 2 0,2 10 0 15,-3-1-1-15,-1 3 1 0,-2 7-2 16,0 1 2-16,-2 5-1 0,2 4 2 0,0 2 1 16,3 1-2-16,-1 2 3 0,-1 0-3 15,4-2 0-15,-3 1 1 16,2-4-1-16,2 1 1 0,-1-4 0 16,-2-3 0-16,3-2 0 0,0-10 0 0,0-2 0 15,3-10 0-15,-2-1-1 0,1-8 1 16,-4-6 0-16,4 1 1 0,-2-6 0 15,0 0 2-15,0 0 3 0,0 2 4 0,1 0 5 32,-1-1 5-32,0 0-1 0,0-1-3 0,3 0-7 0,0-6-6 0,4-10-2 15,-1-9-2-15,1-5 0 0,3-5 0 16,-3-5 0-16,2-4 0 0,-3-4 0 16,1 1-2-16,-3-3 1 0,-4-2 2 15,2 3-4-15,-2-1 2 0,1 7-2 16,1 2-2-16,-2 4-1 0,0 7-10 0,0 4-30 15,-5 9-73-15,-6-1-132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095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173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51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33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8592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351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784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0027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057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461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40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81DF1-D4A8-4745-A809-8D8B87374508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02E00-6A6B-4EBD-8071-32C21C773E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34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Marketing Brand </a:t>
            </a:r>
            <a:r>
              <a:rPr lang="en-IN" dirty="0" err="1" smtClean="0"/>
              <a:t>Aava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Case Discussion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405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52440" y="210240"/>
              <a:ext cx="8424360" cy="5833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2000" y="198000"/>
                <a:ext cx="8444880" cy="586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405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94880" y="687240"/>
              <a:ext cx="8481600" cy="4484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0920" y="674640"/>
                <a:ext cx="8494560" cy="450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159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19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826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673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4330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04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727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26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Marketing Brand Aava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Aava</dc:title>
  <dc:creator>techsup.cisco@iimrohtak.ac.in</dc:creator>
  <cp:lastModifiedBy>techsup.cisco@iimrohtak.ac.in</cp:lastModifiedBy>
  <cp:revision>3</cp:revision>
  <dcterms:created xsi:type="dcterms:W3CDTF">2019-11-03T03:28:01Z</dcterms:created>
  <dcterms:modified xsi:type="dcterms:W3CDTF">2019-11-03T04:52:27Z</dcterms:modified>
</cp:coreProperties>
</file>