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6" r:id="rId2"/>
    <p:sldId id="297" r:id="rId3"/>
    <p:sldId id="312" r:id="rId4"/>
    <p:sldId id="313" r:id="rId5"/>
    <p:sldId id="298" r:id="rId6"/>
    <p:sldId id="299" r:id="rId7"/>
    <p:sldId id="301" r:id="rId8"/>
    <p:sldId id="302" r:id="rId9"/>
    <p:sldId id="314" r:id="rId10"/>
    <p:sldId id="315" r:id="rId11"/>
    <p:sldId id="316" r:id="rId12"/>
    <p:sldId id="317" r:id="rId13"/>
    <p:sldId id="300" r:id="rId14"/>
    <p:sldId id="286" r:id="rId15"/>
    <p:sldId id="322" r:id="rId16"/>
    <p:sldId id="311" r:id="rId17"/>
    <p:sldId id="318" r:id="rId18"/>
    <p:sldId id="319" r:id="rId19"/>
    <p:sldId id="307" r:id="rId20"/>
    <p:sldId id="320" r:id="rId21"/>
    <p:sldId id="321" r:id="rId22"/>
    <p:sldId id="324" r:id="rId23"/>
    <p:sldId id="32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189" autoAdjust="0"/>
  </p:normalViewPr>
  <p:slideViewPr>
    <p:cSldViewPr snapToGrid="0">
      <p:cViewPr varScale="1">
        <p:scale>
          <a:sx n="62" d="100"/>
          <a:sy n="62" d="100"/>
        </p:scale>
        <p:origin x="10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0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32543,'24'39'160,"-1"-3"-160,15 18-32,12 26 32,16 26 32,15 22-32,9 15 0,1 9 0,-3 3 0,-7-5 0,-4-5 0,-6-8 0,-6-3 0,-13 1 0,-7-8 0,-14-5 0,-19-18-160,-10-25-993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0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1 958 32767,'40'-64'0,"3"1"0,2 3 0,4 2 0,1 1 0,4 3 0,1 3 0,3 1 0,1 4 0,76-45 0,-38 33 0,1 5 0,3 4 0,212-71 0,-236 98 0,2 2 0,-1 5 0,2 2 0,0 4 0,0 4 0,108 6 0,-152 2-3,0 1 0,0 1-1,0 2 1,-1 2 0,0 1 0,-1 2 0,0 1-1,-1 1 1,0 3 0,-1 0 0,-1 2 0,-1 1-1,-1 2 1,0 0 0,-2 2 0,-1 1 0,-1 2-1,-1 0 1,30 44 0,-29-30 0,-1 2 0,-3 1 0,-1 1 0,-2 0 0,-2 1 0,-2 1 1,-3 1-1,-1 0 0,6 84 0,-13-73 2,-3 0 1,-2 1 0,-3-1-1,-3 0 1,-2-1 0,-2 0-1,-34 93 1,31-111 4,2-9 1,2 0 0,1 0 0,1 1 0,-5 44 0,13-67-5,1 1 0,0 0 0,0-1 1,1 1-1,0-1 0,0 1 0,1-1 0,1 1 0,0-1 0,0 0 1,1 0-1,0-1 0,0 1 0,1-1 0,0 1 0,0-2 1,1 1-1,0-1 0,10 10 0,5 1-2,0-1 0,2 0 0,-1-2 0,2-1 0,0-1 0,1-1 0,0-1 0,41 12 0,26 2-8,103 14 0,-177-36 11,61 11-19,220 49 26,-271-55-6,-1 1-1,0 1 1,0 2 0,-1 1-1,-1 0 1,0 2 0,-1 1-1,27 24 1,-41-31-2,-1 0-1,0 1 1,-1 0 0,0 0 0,0 1-1,-1 0 1,-1 0 0,0 0 0,0 1-1,-1 0 1,-1 0 0,0 1 0,5 23-1,-8-18 2,1 0 0,-2 0 0,-1 0 0,0 0 0,-1 0 1,-1 0-1,0-1 0,-1 1 0,-8 17 0,-6 10 2,-3 0 1,-2-2-1,-1 0 1,-3-2 0,-1-1-1,-47 53 1,5-18-13,-2-3 0,-4-4 1,-3-2-1,-2-4 0,-3-4 0,-3-4 1,-1-3-1,-3-4 0,-2-4 0,-2-5 0,-1-3 1,-2-5-1,-127 23 0,39-33-1160,17-17-3305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1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32447,'20'29'320,"-3"3"-320,17 26 0,23 46 0,15 47 0,20 51 0,20 42 0,2 25 0,3 11 0,-1-8 0,0-17 0,-1-27 0,-2-28-64,-3-29 32,-3-37-288,-3-36-2915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1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285 276 32639,'0'-2'1,"-1"1"1,0-1 0,1 1-1,-1 0 1,0 0-1,0 0 1,0-1 0,0 1-1,0 0 1,0 0-1,-1 0 1,1 0 0,0 1-1,0-1 1,-1 0-1,1 0 1,-1 1 0,1-1-1,0 1 1,-1-1-1,1 1 1,-1 0 0,1-1-1,-1 1 1,1 0-1,-1 0 1,1 0 0,-1 0-1,1 0 1,-3 1-1,-2-1 1,1 1 0,-1-1-1,1 1 1,0 0-1,0 1 1,-1-1 0,1 1-1,-8 4 1,3 1-2,1 1 0,0 0 0,0 1 0,0 0 0,1 0 0,0 1 0,1-1 0,0 2 0,1-1 0,-6 13 0,-4 11 0,1 1 0,-10 37 0,14-35 0,2 0 0,2 1 0,1 0 0,2 0 0,2 76 0,3-103 0,0 1 0,0-1 0,1 1 0,1-1 0,0 0 0,0 0 0,8 18 0,-8-24-2,0 1 0,0-1 0,1-1 0,-1 1 0,1 0 0,0-1 1,0 0-1,1 0 0,-1 0 0,1 0 0,0-1 0,0 0 0,0 0 1,0 0-1,1 0 0,8 2 0,-4-2 0,-1-1 0,1 0 1,0 0-1,0-1 0,0 0 1,0-1-1,1 0 0,-1-1 0,0 0 1,18-4-1,-12 0-2,0 0 1,0-1-1,0-1 1,-1-1-1,27-16 1,-10 0-2,0-1 0,-2-1 0,-1-2 1,42-51-1,-48 50 9,-1-1 1,-1-1-1,-2 0 0,-1-1 1,-2-2-1,21-58 1,-32 74-2,-1 1 0,0 0 1,-2-1-1,0 0 0,0 0 1,-3-33-1,0 39-2,-1 1 0,0-1 1,-1 1-1,0 0 0,-1 0 1,0 0-1,-1 0 0,0 0 0,-1 1 1,0 0-1,-10-13 0,1 6 1,-1 0-1,-1 1 0,0 1 1,-1 1-1,-1 0 1,0 1-1,-1 1 0,0 1 1,-1 0-1,0 2 1,0 1-1,-1 0 1,0 2-1,-1 0 0,1 1 1,-1 2-1,0 0 1,-40 1-1,61 3 7,-1-1 0,0 0 0,1 1 1,-1 0-1,0-1 0,1 1 0,-1 0 0,0 0 0,1 1 1,0-1-1,-1 1 0,1-1 0,0 1 0,0-1 0,0 1 1,0 0-1,0 0 0,0 0 0,0 1 0,1-1 0,-1 0 1,1 0-1,-2 4 0,2-5-123,1 1 0,0 0-1,-1-1 1,1 1 0,0 0 0,0-1 0,0 1 0,0 0 0,0-1 0,0 1-1,0 0 1,1-1 0,-1 1 0,0-1 0,1 1 0,0 0 0,-1-1-1,1 1 1,0-1 0,0 0 0,0 1 0,0-1 0,0 1 0,0-1-1,0 0 1,0 0 0,0 0 0,1 0 0,-1 0 0,0 0 0,1 0-1,-1 0 1,1 0 0,-1-1 0,1 1 0,-1-1 0,1 1 0,0-1 0,1 1-1,53 9-16646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2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245 829 32703,'-21'17'5,"1"0"1,1 2-1,1 1 0,1 0 1,1 1-1,0 0 0,2 2 1,0 0-1,2 0 0,0 1 1,-15 47-1,16-26-5,1 0 0,3 0 0,1 1 0,3 0 0,2 55 0,2-68 0,2 1 0,1 0 0,2-1 0,1 1 0,2-2 0,1 1 0,24 52 0,-26-69 0,1-1 0,0 0 0,0 0 0,2-1 0,-1-1 0,2 0 0,0 0 0,1-1 0,0-1 0,0 0 0,1-1 0,1 0 0,0-1 0,0-1 0,1 0 0,-1-1 0,2-1 0,-1 0 0,1-1 0,0-1 0,26 3 0,7-4 0,-1-2 0,1-2 0,-1-3 0,0-1 0,0-3 0,0-1 0,64-23 0,-27 1 0,-2-3 0,-1-3 0,87-55 0,-129 67 0,-2-2 0,-1-1 0,-1-1 0,-1-3 0,-2-1 0,-1-1 0,-2-2 0,-1-1 0,-2-1 0,-2-2 0,-1 0 0,-2-2 0,-2-1 0,20-58 0,-7-1 0,-22 60 0,2 1 0,1 1 0,3 0 0,27-47 0,-40 80 0,0 1 0,1-1 0,0 1 0,0 1 0,0-1 0,1 1 0,0 0 0,0 0 0,0 1 0,0 0 0,1 0 0,0 1 0,-1 0 0,1 0 0,0 1 0,1 0 0,-1 0 0,0 1 0,1 0 0,-1 1 0,17 0 0,-24 1 0,0-1 0,0 1 0,-1-1 0,1 1 0,0 0 0,0-1 0,0 1 0,-1 0 0,1 0 0,0-1 0,-1 1 0,1 0 0,-1 0 0,1 0 0,-1 0 0,1 0 0,-1 0 0,0 0 0,1 0 0,-1 0 0,0 0 0,0 0 0,0 0 0,0 0 0,0 0 0,0 0 0,0 0 0,0 0 0,0 1 0,-4 35 0,-4-4 0,-1-1 0,-18 41 0,-4 12 0,16-36 0,2 1 0,2 0 0,2 0 0,3 1 0,2 0 0,2 58 0,3-86 0,2 0 0,1 0 0,0-1 0,2 1 0,0-1 0,18 39 0,-16-46 0,1 0 0,0-1 0,0 0 0,2 0 0,-1-1 0,2 0 0,0-1 0,0 0 0,1-1 0,18 11 0,-17-12 0,0-1 0,1-1 0,1-1 0,-1 0 0,1-1 0,0 0 0,1-2 0,-1 0 0,1 0 0,0-2 0,27 1 0,-22-3 0,0-2 0,0 0 0,0-2 0,0 0 0,0-2 0,-1 0 0,0-1 0,21-11 0,1-4 0,-1-2 0,-1-3 0,-2 0 0,0-3 0,-2-1 0,-1-2 0,47-56 0,-40 37 0,-3-1 0,-2-3 0,-3-1 0,-2-1 0,-2-2 0,-4-1 0,38-123 0,-41 94 0,-5-1 0,-3-1 0,-5-1 0,-3 0 0,-6-103 0,-3 143 0,0-23 0,-13-81 0,15 266 0,33 197-5,82 334-1,-106-593-226,2 0 0,2-1 0,20 44-1,3-26-3375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2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588 136 32703,'19'-54'64,"-14"11"-64,-3 17 0,-2 13 0,-10 13 0,-23 11 0,-21 30 0,-18 20 0,-18 20 0,-8 17 0,5 10 0,9 3 0,28-1 0,33-12 0,24-12 0,54-18-64,46-25-32,45-26-737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2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2138 4033 32767,'-463'135'0,"242"-75"0,-291 68 0,403-108 0,0-4 0,-196 1 0,274-17 0,0-1 0,0-2 0,-1-1 0,-54-16 0,74 16 0,1 0 0,-1 0 0,1-2 0,0 1 0,1-1 0,0-1 0,0 0 0,0 0 0,1-1 0,0 0 0,0-1 0,1 0 0,0 0 0,1-1 0,-8-12 0,8 8-1,0 0 0,1-1-1,1 0 1,0 0 0,1 0 0,0-1-1,1 1 1,1-1 0,1 0 0,0 0-1,1 1 1,0-1 0,2 0 0,5-25-1,3-5-6,3 1-1,2 1 0,36-76 1,18-16 1,107-161 0,115-119-18,-271 388 21,188-258 0,319-453-165,-58-28-26,-397 630 253,57-159 1,-108 239-22,-3-1-1,-2-1 1,-2-1-1,-4 0 0,6-97 1,-16 144-30,1 0 0,-2 0 1,0 0-1,-1-1 0,0 1 1,-1 1-1,-6-20 0,7 28-4,0-1-1,0 1 1,-1 0-1,0 0 1,0 0 0,0 0-1,0 1 1,0-1-1,-1 1 1,1-1-1,-1 1 1,0 1 0,0-1-1,0 0 1,-1 1-1,1 0 1,-1 0-1,1 0 1,-1 1 0,1-1-1,-1 1 1,-8-1-1,1 1-1,-1 1 0,1-1 0,-1 2 0,1 0 0,-1 0 0,1 2 0,0-1 0,0 1 0,0 1 0,0 0 0,0 1 0,1 0 0,-15 9 0,-15 12-2,2 1 0,-44 38 0,8 1 1,3 3 0,3 4 0,3 2 0,4 3 0,-100 165 0,107-146 0,5 3 0,3 1 0,6 3 0,4 1 0,-27 124 0,46-141 0,4 0 0,4 1 0,4 1 0,5 99 0,5-122 0,4-1 0,2 0 0,3 0 0,2-1 0,4 0 0,30 68 0,-17-63 0,3-2 0,3-2 0,2-1 0,92 110 0,-61-96 0,4-3 0,162 128 0,-101-106 0,173 94 0,155 45 0,-13-45 382,-150-82-3727,-115-47-9739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3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844 1 32703,'-3'0'1,"-80"13"22,-159 44 1,217-48-22,0 1-1,0 0 0,1 2 1,0 1-1,1 1 1,1 1-1,0 0 1,1 2-1,0 1 1,-24 28-1,22-18-1,2 1 0,1 2 0,1 0 0,2 1 0,1 1 0,1 0 0,-18 64 0,13-19 0,4 1 0,-10 121 0,17-52 0,6-1 0,6 1 0,7 0 0,6-2 0,53 220 0,-37-244 0,5 0 0,6-3 0,5-2 0,4-2 0,6-2 0,128 186 0,-139-234 0,4-3 0,1-2 0,4-3 0,2-1 0,2-4 0,2-2 0,3-3 0,2-3 0,1-2 0,2-4 0,2-3 0,1-3 0,2-3 0,110 27 0,-79-35-3,1-4-1,0-6 1,0-4 0,1-4-1,0-5 1,-1-5 0,1-5-1,-2-4 1,0-5 0,-1-5-1,-2-4 1,-1-5 0,-1-4-1,-3-4 1,167-100 0,-190 92 6,-2-2 1,-2-4 0,-2-3 0,-4-2 0,-2-4-1,-3-2 1,-3-3 0,-4-2 0,-2-2 0,-4-3 0,-3-1-1,-4-2 1,57-166 0,-55 106-4,-6-2 0,-7-1 0,20-262 0,-34-441 0,-16 775 0,-1 22 0,1 36 0,0 0 0,1-1 0,0 1 0,1-1 0,6-25 0,-7 39 0,0 0 0,1 0 0,-1 0 0,1-1 0,-1 1 0,1 0 0,0 0 0,-1 0 0,1 0 0,0 0 0,0 0 0,0 0 0,-1 0 0,1 1 0,0-1 0,0 0 0,1 0 0,-1 1 0,0-1 0,0 0 0,0 1 0,0 0 0,0-1 0,1 1 0,-1 0 0,0-1 0,2 1 0,0 0 0,0 0 0,0 0 0,0 1 0,0 0 0,0-1 0,-1 1 0,1 0 0,0 0 0,0 0 0,-1 1 0,5 1 0,12 12 0,0 2 0,0 0 0,-2 0 0,0 2 0,28 40 0,-42-55 0,81 114 0,-5 3 0,-6 4 0,-5 3 0,60 159 0,-40-48 0,87 377 0,-149-469 0,4 14 0,-30-161 0,1 1 0,-1-1 0,0 0 0,0 0 0,0 0 0,0 0 0,0 0 0,0 0 0,0 0 0,0 0 0,0 1 0,0-1 0,1 0 0,-1 0 0,0 0 0,0 0 0,0 0 0,0 0 0,0 0 0,0 0 0,0 0 0,1 0 0,-1 0 0,0 0 0,0 0 0,0 0 0,0 0 0,0 0 0,0 0 0,1 0 0,-1 0 0,0 0 0,0 0 0,0 0 0,0 0 0,0 0 0,0 0 0,0 0 0,1 0 0,-1 0 0,0 0 0,0-1 0,0 1 0,0 0 0,0 0 0,0 0 0,0 0 0,0 0 0,0 0 0,0 0 0,1 0 0,-1-1 0,0 1 0,0 0 0,0 0 0,0 0 0,0 0 0,0 0 0,0 0 0,0 0 0,0-1 0,0 1 0,0 0 0,0 0 0,0 0 0,0 0 0,0 0 0,7-15 0,2-9 0,174-399 0,-161 381 0,2 2 0,2 0 0,1 2 0,2 1 0,2 1 0,1 2 0,66-55 0,-84 78 0,2 1 0,-1 0 0,1 1 0,0 1 0,1 0 0,0 1 0,0 1 0,1 1 0,0 0 0,-1 1 0,2 1 0,-1 1 0,35 0 0,-31 4 0,1 0 0,-1 2 0,0 1 0,-1 0 0,1 2 0,-1 0 0,-1 1 0,1 2 0,-1 0 0,-1 1 0,19 14 0,45 39 0,-3 3 0,112 122 0,33 30 0,-185-184 0,2-2 0,1-2 0,88 47 0,-103-65-72,0-2-1,1 0 1,0-2 0,0-1-1,1-1 1,0-2-1,1-1 1,35 0 0,93-8-2288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4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729 819 31838,'1'-17'139,"-1"1"1,-1 0-1,-1 0 0,-7-31 1,7 41-127,0 1 0,0 0-1,-1-1 1,1 1 0,-1 0 0,-1 0 0,1 1 0,-1-1 0,0 1 0,0 0 0,0 0 0,0 0 0,-1 0-1,1 1 1,-1-1 0,0 1 0,-7-3 0,-2-1-13,0 1 0,0 1 0,0 0 0,-1 1 0,0 0 0,0 2 0,0-1 0,0 2 0,-1 0 0,1 1 0,0 0 0,0 1 0,-1 1 0,1 0 0,0 1 0,1 1 0,-1 1 0,0 0 0,1 0 0,0 1 0,1 1 0,-1 1 0,1 0 0,-18 15 0,8-5 0,2 1 0,0 2 0,1 0 0,1 1 0,1 1 0,0 0 0,2 2 0,1 0 0,2 0 0,0 2 0,1-1 0,-8 31 0,11-24 0,1 1 0,1 0 0,2 0 0,1 0 0,2 1 0,3 48 0,0-65 0,1 0 0,1 0 0,0 0 0,1 0 0,1-1 0,1 0 0,1 0 0,0 0 0,1-1 0,1 0 0,0 0 0,1-1 0,21 25 0,-14-25 0,0 0 0,1-1 0,1-1 0,0 0 0,0-2 0,2 0 0,-1-1 0,1-1 0,0-1 0,1-1 0,0-1 0,0-1 0,1-1 0,-1-1 0,27 0 0,-7-1 0,0-3 0,0-1 0,0-3 0,0-1 0,-1-2 0,0-1 0,54-21 0,-14-3 0,-1-4 0,125-78 0,132-117 0,-201 135 0,-106 75 0,78-50 0,-97 66 0,1-1 0,0 2 0,0 0 0,1 0 0,-1 1 0,1 1 0,15-3 0,-26 6 0,1 0 0,-1 0 0,1 0 0,-1 0 0,0 0 0,1 1 0,-1-1 0,1 1 0,-1 0 0,0 0 0,1 0 0,-1 0 0,0 0 0,0 0 0,0 0 0,0 1 0,0-1 0,0 1 0,0 0 0,-1-1 0,1 1 0,0 0 0,-1 0 0,1 0 0,-1 0 0,2 4 0,3 6 0,-1 1 0,0-1 0,5 26 0,3 3 0,-12-36 0,1-1 0,0 0 0,0 0 0,1 0 0,-1 0 0,1 0 0,0 0 0,5 5 0,-7-9 0,0 1 0,1 0 0,-1-1 0,0 1 0,0 0 0,0-1 0,1 1 0,-1-1 0,0 0 0,1 1 0,-1-1 0,0 0 0,1 0 0,-1 0 0,1 0 0,-1 0 0,0 0 0,1 0 0,-1-1 0,0 1 0,1 0 0,-1-1 0,0 1 0,1-1 0,-1 1 0,0-1 0,0 0 0,0 0 0,0 1 0,0-1 0,0 0 0,0 0 0,0 0 0,0 0 0,2-2 0,9-14 0,0 0 0,0-1 0,-2-1 0,0 1 0,-2-2 0,0 1 0,9-33 0,-7 23 0,16-52 0,-4-1 0,17-123 0,-1-173 0,-24 224 0,-14 147 0,7-38 0,-7 45 0,0 0 0,0-1 0,0 1 0,0 0 0,0-1 0,0 1 0,1 0 0,-1 0 0,0-1 0,0 1 0,0 0 0,0-1 0,1 1 0,-1 0 0,0 0 0,0-1 0,0 1 0,1 0 0,-1 0 0,0 0 0,0-1 0,1 1 0,-1 0 0,0 0 0,0 0 0,1 0 0,-1 0 0,0-1 0,1 1 0,-1 0 0,0 0 0,1 0 0,-1 0 0,0 0 0,0 0 0,1 0 0,12 20 0,18 64 0,26 117 0,-32-108 0,18 70 0,86 205 0,-122-353 1,-3-4-24,0 0 0,1-1-1,0 0 1,0 0 0,1-1 0,1 1-1,0-1 1,14 15 0,2-16-506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4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0 763 32767,'5'-4'0,"-1"-1"0,1 0 0,-1 0 0,-1 0 0,1 0 0,-1-1 0,0 1 0,0-1 0,4-9 0,4-11 0,16-28 0,2 2 0,3 1 0,2 1 0,2 2 0,54-55 0,-56 68 0,2 2 0,1 1 0,1 2 0,2 2 0,1 1 0,1 2 0,45-19 0,-56 32 0,1 0 0,1 2 0,0 2 0,0 1 0,1 1 0,-1 2 0,36 0 0,-21 4 0,-1 3 0,1 2 0,-1 2 0,64 18 0,-1 10 0,-2 6 0,-1 4 0,132 78 0,-69-27 6,173 86-199,-184-117-357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5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15871 753 32575,'-100'-36'34,"-873"-278"124,525 213-167,-570-53-1,-482 46-24,-468 69-1,-6 134-5,-49 163 38,33 183 36,745-30-4,922-278-2,-530 302-1,347-88-16,396-258-10,5 5 0,-126 145 0,168-164-2,4 2 1,3 3 0,4 2 0,-50 107-1,71-119 1,2 2 0,4 1 0,3 0-1,3 2 1,-18 149 0,31-144 0,4 1 0,2-1 0,5 0 0,3 0 0,3 0 0,4-1 0,3 0 0,4-2 0,3 0 0,3-2 0,4-1 0,3-1 0,3-2 0,61 86 0,-34-70 0,3-3 0,4-2 0,157 135 0,-118-128 0,3-5 0,195 107 0,-112-91 0,5-9 0,3-9 0,404 104 0,-283-115 0,558 50 0,348-85 0,818-210 0,-15-183 0,138-111 0,-31-102 0,-1427 337 0,-89-8 0,-97-10 0,-105-8 0,-360 213-6,-2-3-1,-2-2 1,-2-3-1,-3-3 1,-2-1-1,70-103 1,-100 125-41,-3-1 1,0-1-1,-3-1 1,-1 0-1,18-71 1,-27 76-35,-1 1 0,-2-1 0,-1 1 0,-2-1 0,-1 0 0,-1 0 0,-12-63 0,-6 23-1259,-55-137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13:44:25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18255 1447 32767,'-314'-159'0,"-646"-285"0,675 348 0,-4 13 0,-4 13 0,-445-48 0,-913 32 0,-934 241 0,34 303 0,1732-250 0,-1000 396 0,1221-358 0,12 27 0,-694 437 0,-35 231 0,978-654 0,-488 537 0,656-628 0,-198 300 0,291-377 0,6 3 0,5 3 0,6 2 0,-50 156 0,85-200-5,3 1-1,3 0 1,5 2 0,3-1-1,2 96 1,9-109 0,3 0 1,4 0-1,3 0 1,3-1-1,3-1 1,36 96-1,-17-80 5,3-2 0,4-2 0,4-1 0,3-3 0,118 141 0,-90-134 0,4-3 0,4-5 0,2-2 0,130 81 0,-79-71 0,3-6 0,238 95 0,-171-97 0,289 67 0,-172-75 0,435 33 0,344-54 0,452-131 10,-13-171 12,-598 24-6,1109-426 0,-1101 285-16,-18-42 0,-19-40 0,1136-753 0,-724 224 0,-1043 734 0,-11-12 0,325-395 0,-475 498-8,-8-5 0,-6-6 0,139-284 0,-198 336 1,-5-3-1,43-169 1,-68 192 4,-4 0 1,-4-2-1,2-160 1,-17 190 2,-3 0 0,-2 1 0,-4 0 0,-2 0 0,-3 1 0,-4 1 0,-2 0 0,-2 2 0,-4 0 0,-2 2 0,-3 1 0,-3 2 0,-43-58 0,29 54-5,-3 2-1,-2 3 1,-3 1 0,-2 4 0,-122-85-1,94 83 0,-2 4-1,-2 4 1,-2 3 0,-104-31-1,56 32-25,-2 5 0,-187-23 0,124 38-80,-211 4 0,-124 41-492,-21 46-1035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6EC96-46C3-42F2-941A-F44EB2504903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46975-406F-4761-B0C3-C7833D384C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5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D46975-406F-4761-B0C3-C7833D384CBA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772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6F37-8E65-483F-9E6A-F23D5F346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05E194-2DEA-48C6-B521-DEA7FBD7E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0E70-1F83-44D5-B179-4817B4D15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E2FEA-BCBF-4E1F-88F8-27858ABB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E7826-7434-4A7D-870E-86F69FE9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4781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A0AEC-B036-4359-8D08-49A8937C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965CB-9352-4640-8D9C-DEC4FDBD3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C7FC3-CF12-4E32-95BA-D9BEE5426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ABB76-9E46-4B42-BACB-35AD6902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3651B-B4A4-4240-AF9C-6C99214B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98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6A801-CCA6-4E55-9CC3-13A160C42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A02E5-C542-4AAA-9BF7-7AFA0FB94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CC1FA-5571-41E9-B86E-5B38EF3B4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53F7A-CD60-4DF9-8F87-F5F48B9A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B8E07-71D5-4EEF-98AE-C0ABE30C0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104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614C1-73DC-4E3F-9EBD-BD37431D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531D-460E-47B7-8B7D-A980DAFFA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9C4BC-B4B8-471B-8D86-31726AC09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FFDBF-9212-4610-AF84-F5DA9EBB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56D88-22F6-4513-AD6E-DCD1E2DF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056D7-14BD-47B4-BF99-7D498F73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846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186F-8DDF-47CE-98A9-A56D4133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B6EAB-E0B7-475B-B58C-FCCBB133B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3224B-B6AC-44F6-BFA5-FA131A817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EE803-0701-4E5A-A700-3C088E31E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7F117-8611-44C1-B95A-FED94A67C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D690E-9EAC-41D8-A7C0-2CCEAFE6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0409BF-F680-46BE-B491-54ED74CF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EDD233-1CE0-4C62-9097-3752082C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9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A968-9155-4F1D-9B62-55A8CE80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DF794-2480-4874-99C1-1F3CA1BA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5E6DB5-5BCE-4315-B31C-E6F9C0321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CC2B3-8DFA-4236-B553-7F09F1895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439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53592C-2597-4894-BCD7-F197E4F37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D19AE-06EA-4ADF-BD56-807B3FE5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7BFEE-B4D1-4EC5-9DC1-9C333C02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92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D5784-ED3F-4FC4-8B5A-FC1D41FB1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77766-E35E-4CB1-AF3D-5DF93903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D8AD9-72A9-4FB7-B25B-25DE6716C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71FC9-864A-4ADF-A7B6-4AC857741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33A24-EA2E-4A3B-B25F-404CA871D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E6B12-2C9B-4650-B793-079D155A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0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9D040-9B6F-4FB7-87AC-8777D18B2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598DFC-7CF7-4818-A8A8-D68B07D6D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7559B-5C1E-476D-BFE8-5DE286E27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FF6D7-C961-43F9-88A4-6EB61F00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02F73-71D7-484D-A2F0-C07BFAEE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4FA80-1726-48C3-95CC-A17F1D44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92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F873-3277-4976-8485-5D3F85F8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39622-C481-46F4-8FCB-104D3E078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03B19-B323-47C4-86D2-470AFE679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F15FF-4206-441C-A216-143EA7125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832A4-E0ED-4975-BDC8-50F67FF1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647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F37248-ECD5-4A7A-8EB3-0476C1DB20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92197-6E75-49DE-8D6A-37A953179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F8EC0-D205-4433-AB49-5A1C72DAD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88619-DC96-4322-80B0-E47FF912C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D9328-FDBD-4850-A485-39B16748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462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530571-F6C8-454D-8EB8-B9C1066D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77263-5300-440A-826C-00809934A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1C6DD-51F1-4652-BAF0-1D6228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8B236-7DE5-4A51-91B9-9E68BE24269A}" type="datetimeFigureOut">
              <a:rPr lang="en-IN" smtClean="0"/>
              <a:t>28-05-2024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020A9-2E48-4C23-8C79-9641DE681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345B7-F9CF-4BCA-B5BB-92C3174F3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A23D6-5ED2-473B-ACB6-FECFBCFCEB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46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3.png"/><Relationship Id="rId18" Type="http://schemas.openxmlformats.org/officeDocument/2006/relationships/customXml" Target="../ink/ink9.xml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customXml" Target="../ink/ink6.xml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2.png"/><Relationship Id="rId24" Type="http://schemas.openxmlformats.org/officeDocument/2006/relationships/customXml" Target="../ink/ink12.xml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10" Type="http://schemas.openxmlformats.org/officeDocument/2006/relationships/customXml" Target="../ink/ink5.xml"/><Relationship Id="rId19" Type="http://schemas.openxmlformats.org/officeDocument/2006/relationships/image" Target="../media/image16.png"/><Relationship Id="rId4" Type="http://schemas.openxmlformats.org/officeDocument/2006/relationships/customXml" Target="../ink/ink2.xml"/><Relationship Id="rId9" Type="http://schemas.openxmlformats.org/officeDocument/2006/relationships/image" Target="../media/image11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blockchain.gov.i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ckchain - Ancient Aliens - Crazy History Channel Guy | Make a Meme">
            <a:extLst>
              <a:ext uri="{FF2B5EF4-FFF2-40B4-BE49-F238E27FC236}">
                <a16:creationId xmlns:a16="http://schemas.microsoft.com/office/drawing/2014/main" id="{85C1B012-5AFC-4360-AD0B-AE37B91C8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390650"/>
            <a:ext cx="5715000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45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C57681-6FA7-461B-BB17-FC15FA8A5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844" y="1040237"/>
            <a:ext cx="9186519" cy="38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58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349A9-873F-4DE5-AE74-F791A670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money ?	</a:t>
            </a:r>
          </a:p>
        </p:txBody>
      </p:sp>
    </p:spTree>
    <p:extLst>
      <p:ext uri="{BB962C8B-B14F-4D97-AF65-F5344CB8AC3E}">
        <p14:creationId xmlns:p14="http://schemas.microsoft.com/office/powerpoint/2010/main" val="59717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79FF3-645F-47ED-9368-1716D42E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generally accepted medium of exchange </a:t>
            </a:r>
          </a:p>
          <a:p>
            <a:r>
              <a:rPr lang="en-IN" dirty="0"/>
              <a:t>Storage of value </a:t>
            </a:r>
          </a:p>
        </p:txBody>
      </p:sp>
    </p:spTree>
    <p:extLst>
      <p:ext uri="{BB962C8B-B14F-4D97-AF65-F5344CB8AC3E}">
        <p14:creationId xmlns:p14="http://schemas.microsoft.com/office/powerpoint/2010/main" val="283224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bs.twimg.com/media/DTRjLIpX4AAdmXT?format=jpg&amp;name=900x900">
            <a:extLst>
              <a:ext uri="{FF2B5EF4-FFF2-40B4-BE49-F238E27FC236}">
                <a16:creationId xmlns:a16="http://schemas.microsoft.com/office/drawing/2014/main" id="{C5DF4FF5-415D-406C-98EA-254B1114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44" y="665621"/>
            <a:ext cx="9477966" cy="533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3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600D-508B-40B1-AF15-FE732DCD4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Role of Financial instruments in Human Civilization </a:t>
            </a:r>
          </a:p>
        </p:txBody>
      </p:sp>
    </p:spTree>
    <p:extLst>
      <p:ext uri="{BB962C8B-B14F-4D97-AF65-F5344CB8AC3E}">
        <p14:creationId xmlns:p14="http://schemas.microsoft.com/office/powerpoint/2010/main" val="3153714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ceipt for the purchase of East India Stock | East india company, India,  East">
            <a:extLst>
              <a:ext uri="{FF2B5EF4-FFF2-40B4-BE49-F238E27FC236}">
                <a16:creationId xmlns:a16="http://schemas.microsoft.com/office/drawing/2014/main" id="{71E9CFA3-DA87-491A-BD51-DC900E700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223" y="623446"/>
            <a:ext cx="6668494" cy="523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686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610B3-201B-487C-9D85-334A65EE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5DCF0-4767-4424-92D1-6C08EE3E6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Double spending problem </a:t>
            </a:r>
          </a:p>
        </p:txBody>
      </p:sp>
    </p:spTree>
    <p:extLst>
      <p:ext uri="{BB962C8B-B14F-4D97-AF65-F5344CB8AC3E}">
        <p14:creationId xmlns:p14="http://schemas.microsoft.com/office/powerpoint/2010/main" val="389826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Double Spending &amp; How Does Bitcoin Handle It?">
            <a:extLst>
              <a:ext uri="{FF2B5EF4-FFF2-40B4-BE49-F238E27FC236}">
                <a16:creationId xmlns:a16="http://schemas.microsoft.com/office/drawing/2014/main" id="{239EAE33-1AC9-4461-82F1-9AF14FB9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6763"/>
            <a:ext cx="7620000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513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E174-77DB-441A-BA25-EC337E5E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20B2-ACE5-444A-BDCA-11BD92AE4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Distributed computing and Byzantine general problem</a:t>
            </a:r>
          </a:p>
        </p:txBody>
      </p:sp>
    </p:spTree>
    <p:extLst>
      <p:ext uri="{BB962C8B-B14F-4D97-AF65-F5344CB8AC3E}">
        <p14:creationId xmlns:p14="http://schemas.microsoft.com/office/powerpoint/2010/main" val="3594713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problem of the Byzantine Generals">
            <a:extLst>
              <a:ext uri="{FF2B5EF4-FFF2-40B4-BE49-F238E27FC236}">
                <a16:creationId xmlns:a16="http://schemas.microsoft.com/office/drawing/2014/main" id="{783D0712-FBA0-4A23-8E69-68680E550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13" y="1009110"/>
            <a:ext cx="10234116" cy="458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26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C48391-CCF4-42CB-AA27-37C1139DE1FC}"/>
              </a:ext>
            </a:extLst>
          </p:cNvPr>
          <p:cNvSpPr txBox="1"/>
          <p:nvPr/>
        </p:nvSpPr>
        <p:spPr>
          <a:xfrm>
            <a:off x="716438" y="2105561"/>
            <a:ext cx="125187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There is no central authority to rely on to confirm </a:t>
            </a:r>
          </a:p>
          <a:p>
            <a:r>
              <a:rPr lang="en-US" sz="4000" dirty="0"/>
              <a:t>the validity of the transactions between parties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3994757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yond Bitcoin: How Enterprises Can Integrate Blockchain into Business  [Infographic] | Application Performance Monitoring Blog | AppDynamics">
            <a:extLst>
              <a:ext uri="{FF2B5EF4-FFF2-40B4-BE49-F238E27FC236}">
                <a16:creationId xmlns:a16="http://schemas.microsoft.com/office/drawing/2014/main" id="{21F710D2-8BEB-4CD9-8BE3-3AA6FA28F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0"/>
            <a:ext cx="5468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648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6C4B-1491-428A-9092-EAB92343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B5FBB-660F-4790-B34A-7D9B349BC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blockchain can be generalized to store arbitrary data. In its simplest form, a block Bi consists of the following data: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 of previous block hi: A cryptographic hash of the previous block, i.e., hi:=H(Bi−1), as described above.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Payload pi: Arbitrary data that is stored in this block. In many practical applications, this data has to follow a predefined pattern (e.g., transactions in Bitcoin or operations in Ethereum).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Signature </a:t>
            </a:r>
            <a:r>
              <a:rPr lang="en-US" dirty="0" err="1"/>
              <a:t>si</a:t>
            </a:r>
            <a:r>
              <a:rPr lang="en-US" dirty="0"/>
              <a:t>: A digital signature of the block data, i.e., </a:t>
            </a:r>
            <a:r>
              <a:rPr lang="en-US" dirty="0" err="1"/>
              <a:t>si</a:t>
            </a:r>
            <a:r>
              <a:rPr lang="en-US" dirty="0"/>
              <a:t>=</a:t>
            </a:r>
            <a:r>
              <a:rPr lang="en-US" dirty="0" err="1"/>
              <a:t>σsk</a:t>
            </a:r>
            <a:r>
              <a:rPr lang="en-US" dirty="0"/>
              <a:t>(</a:t>
            </a:r>
            <a:r>
              <a:rPr lang="en-US" dirty="0" err="1"/>
              <a:t>hi|pi</a:t>
            </a:r>
            <a:r>
              <a:rPr lang="en-US" dirty="0"/>
              <a:t>), signed with the secret key </a:t>
            </a:r>
            <a:r>
              <a:rPr lang="en-US" dirty="0" err="1"/>
              <a:t>sk</a:t>
            </a:r>
            <a:r>
              <a:rPr lang="en-US" dirty="0"/>
              <a:t> of the creator of the block. This signature can be verified by the public key pk.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4860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0B153-D5FB-4B8A-A9F5-422090E8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6377C-91CD-4D68-BC6D-2978F450C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https://andersbrownworth.com/blockchain/hash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1916B31-661E-C5CB-4E43-5C8C56B853A0}"/>
              </a:ext>
            </a:extLst>
          </p:cNvPr>
          <p:cNvGrpSpPr/>
          <p:nvPr/>
        </p:nvGrpSpPr>
        <p:grpSpPr>
          <a:xfrm>
            <a:off x="-577062" y="2557922"/>
            <a:ext cx="11588760" cy="4197600"/>
            <a:chOff x="-577062" y="2557922"/>
            <a:chExt cx="11588760" cy="419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CE9FE9E-CB11-05CB-7C85-ACA28D2D8C5D}"/>
                    </a:ext>
                  </a:extLst>
                </p14:cNvPr>
                <p14:cNvContentPartPr/>
                <p14:nvPr/>
              </p14:nvContentPartPr>
              <p14:xfrm>
                <a:off x="1069938" y="4530002"/>
                <a:ext cx="355680" cy="730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CE9FE9E-CB11-05CB-7C85-ACA28D2D8C5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65618" y="4525682"/>
                  <a:ext cx="364320" cy="73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41BC5B5-08B3-C33D-4045-40235813B3E3}"/>
                    </a:ext>
                  </a:extLst>
                </p14:cNvPr>
                <p14:cNvContentPartPr/>
                <p14:nvPr/>
              </p14:nvContentPartPr>
              <p14:xfrm>
                <a:off x="643698" y="3979562"/>
                <a:ext cx="1404720" cy="1374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41BC5B5-08B3-C33D-4045-40235813B3E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9378" y="3975242"/>
                  <a:ext cx="1413360" cy="13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C83758E-1BE9-3319-2232-19D60BE9DA7C}"/>
                    </a:ext>
                  </a:extLst>
                </p14:cNvPr>
                <p14:cNvContentPartPr/>
                <p14:nvPr/>
              </p14:nvContentPartPr>
              <p14:xfrm>
                <a:off x="1891458" y="3796322"/>
                <a:ext cx="510120" cy="982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C83758E-1BE9-3319-2232-19D60BE9DA7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87138" y="3792002"/>
                  <a:ext cx="518760" cy="9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BA3639C-F50F-F781-4ED8-0ABC58E90842}"/>
                    </a:ext>
                  </a:extLst>
                </p14:cNvPr>
                <p14:cNvContentPartPr/>
                <p14:nvPr/>
              </p14:nvContentPartPr>
              <p14:xfrm>
                <a:off x="2905218" y="4318682"/>
                <a:ext cx="261000" cy="365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BA3639C-F50F-F781-4ED8-0ABC58E9084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00898" y="4314362"/>
                  <a:ext cx="2696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661D828-4062-60A5-BD1B-C77CE2C3CD1C}"/>
                    </a:ext>
                  </a:extLst>
                </p14:cNvPr>
                <p14:cNvContentPartPr/>
                <p14:nvPr/>
              </p14:nvContentPartPr>
              <p14:xfrm>
                <a:off x="3490218" y="3834842"/>
                <a:ext cx="1280160" cy="722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661D828-4062-60A5-BD1B-C77CE2C3CD1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85898" y="3830522"/>
                  <a:ext cx="1288800" cy="73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EA9C4A8-5B7F-FE98-E754-95FD445B1E94}"/>
                    </a:ext>
                  </a:extLst>
                </p14:cNvPr>
                <p14:cNvContentPartPr/>
                <p14:nvPr/>
              </p14:nvContentPartPr>
              <p14:xfrm>
                <a:off x="4791618" y="4006202"/>
                <a:ext cx="221400" cy="335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EA9C4A8-5B7F-FE98-E754-95FD445B1E9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87298" y="4001882"/>
                  <a:ext cx="2300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6A2E8D1-4FB8-A023-4657-DE8A4FCAADB0}"/>
                    </a:ext>
                  </a:extLst>
                </p14:cNvPr>
                <p14:cNvContentPartPr/>
                <p14:nvPr/>
              </p14:nvContentPartPr>
              <p14:xfrm>
                <a:off x="6114618" y="3005402"/>
                <a:ext cx="1251000" cy="1587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6A2E8D1-4FB8-A023-4657-DE8A4FCAADB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10298" y="3001082"/>
                  <a:ext cx="1259640" cy="159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152655F-344E-E70A-C399-71A614F84E29}"/>
                    </a:ext>
                  </a:extLst>
                </p14:cNvPr>
                <p14:cNvContentPartPr/>
                <p14:nvPr/>
              </p14:nvContentPartPr>
              <p14:xfrm>
                <a:off x="5374098" y="4996202"/>
                <a:ext cx="2802240" cy="1373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152655F-344E-E70A-C399-71A614F84E2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69778" y="4991882"/>
                  <a:ext cx="2810880" cy="13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08A3B25-EB8F-DF83-A962-BCC3EEDC37A9}"/>
                    </a:ext>
                  </a:extLst>
                </p14:cNvPr>
                <p14:cNvContentPartPr/>
                <p14:nvPr/>
              </p14:nvContentPartPr>
              <p14:xfrm>
                <a:off x="8427978" y="5124362"/>
                <a:ext cx="990000" cy="610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08A3B25-EB8F-DF83-A962-BCC3EEDC37A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23658" y="5120042"/>
                  <a:ext cx="99864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6E20F10-C7E2-0195-0052-DF56F8415AD7}"/>
                    </a:ext>
                  </a:extLst>
                </p14:cNvPr>
                <p14:cNvContentPartPr/>
                <p14:nvPr/>
              </p14:nvContentPartPr>
              <p14:xfrm>
                <a:off x="9862578" y="5209682"/>
                <a:ext cx="896760" cy="274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6E20F10-C7E2-0195-0052-DF56F8415AD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858258" y="5205362"/>
                  <a:ext cx="9054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EB66D02-F4C3-0849-D707-7AB60FFD5FD3}"/>
                    </a:ext>
                  </a:extLst>
                </p14:cNvPr>
                <p14:cNvContentPartPr/>
                <p14:nvPr/>
              </p14:nvContentPartPr>
              <p14:xfrm>
                <a:off x="5150538" y="4452602"/>
                <a:ext cx="5861160" cy="2302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EB66D02-F4C3-0849-D707-7AB60FFD5FD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46218" y="4448282"/>
                  <a:ext cx="5869800" cy="23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3177771-9729-5B38-5D01-077B087358E5}"/>
                    </a:ext>
                  </a:extLst>
                </p14:cNvPr>
                <p14:cNvContentPartPr/>
                <p14:nvPr/>
              </p14:nvContentPartPr>
              <p14:xfrm>
                <a:off x="-577062" y="2557922"/>
                <a:ext cx="6810480" cy="34729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3177771-9729-5B38-5D01-077B087358E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-581382" y="2553602"/>
                  <a:ext cx="6819120" cy="3481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48290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F286-8489-49A6-8D73-0E49D690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814" y="130798"/>
            <a:ext cx="5421198" cy="509047"/>
          </a:xfrm>
        </p:spPr>
        <p:txBody>
          <a:bodyPr>
            <a:normAutofit fontScale="90000"/>
          </a:bodyPr>
          <a:lstStyle/>
          <a:p>
            <a:r>
              <a:rPr lang="en-IN" dirty="0"/>
              <a:t>Blockchain Simplified </a:t>
            </a:r>
          </a:p>
        </p:txBody>
      </p:sp>
    </p:spTree>
    <p:extLst>
      <p:ext uri="{BB962C8B-B14F-4D97-AF65-F5344CB8AC3E}">
        <p14:creationId xmlns:p14="http://schemas.microsoft.com/office/powerpoint/2010/main" val="4220076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F41B9B-3AC8-45A1-9732-64DCF0EBB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66" y="0"/>
            <a:ext cx="10938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94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iro.medium.com/max/1050/1*WnP6eP7u32ASz5JaqbYmHw.png">
            <a:extLst>
              <a:ext uri="{FF2B5EF4-FFF2-40B4-BE49-F238E27FC236}">
                <a16:creationId xmlns:a16="http://schemas.microsoft.com/office/drawing/2014/main" id="{DDC78DD9-3B82-4600-BDE0-9B3B5E12B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83" y="0"/>
            <a:ext cx="11357433" cy="63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762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EAA883-7D59-4FBD-B64C-F40D827B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728662"/>
            <a:ext cx="91344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51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8859A-9EC0-44A8-ADDA-D991115CC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876" y="930078"/>
            <a:ext cx="3809215" cy="4097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https://opensea.io/</a:t>
            </a:r>
          </a:p>
        </p:txBody>
      </p:sp>
      <p:pic>
        <p:nvPicPr>
          <p:cNvPr id="5122" name="Picture 2" descr="Arshad Warsi Feels Jolly LLB 2 Would've Still Been A Hit Had He Starred In  It Instead Of Akshay Kumar">
            <a:extLst>
              <a:ext uri="{FF2B5EF4-FFF2-40B4-BE49-F238E27FC236}">
                <a16:creationId xmlns:a16="http://schemas.microsoft.com/office/drawing/2014/main" id="{1DE32DF9-A755-47AF-AB62-CC4DB806A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642" y="2159966"/>
            <a:ext cx="6905625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83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BE141C-0B15-413E-A8D1-3D8D378FB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0"/>
            <a:ext cx="12068175" cy="6619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C5EEF7-2BED-47BB-AECB-B2E061E31B5A}"/>
              </a:ext>
            </a:extLst>
          </p:cNvPr>
          <p:cNvSpPr txBox="1"/>
          <p:nvPr/>
        </p:nvSpPr>
        <p:spPr>
          <a:xfrm>
            <a:off x="8276733" y="6611779"/>
            <a:ext cx="3572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https://artynft.io/nft-granny/what-is-nft-art/</a:t>
            </a:r>
          </a:p>
        </p:txBody>
      </p:sp>
    </p:spTree>
    <p:extLst>
      <p:ext uri="{BB962C8B-B14F-4D97-AF65-F5344CB8AC3E}">
        <p14:creationId xmlns:p14="http://schemas.microsoft.com/office/powerpoint/2010/main" val="4139674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101blockchains.com/wp-content/uploads/2020/01/practical-blockchain-use-cases.png">
            <a:extLst>
              <a:ext uri="{FF2B5EF4-FFF2-40B4-BE49-F238E27FC236}">
                <a16:creationId xmlns:a16="http://schemas.microsoft.com/office/drawing/2014/main" id="{060934CB-B3D3-4EEE-8A47-87B24FED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84" y="0"/>
            <a:ext cx="9550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58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439D9-946D-4D89-9712-CDDAFDED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05279-9219-4B44-8ABC-BD4E52FC9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Legal status in India !</a:t>
            </a:r>
          </a:p>
          <a:p>
            <a:endParaRPr lang="en-IN" dirty="0"/>
          </a:p>
          <a:p>
            <a:r>
              <a:rPr lang="en-IN" dirty="0">
                <a:hlinkClick r:id="rId2"/>
              </a:rPr>
              <a:t>https://blockchain.gov.in/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440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227</Words>
  <Application>Microsoft Office PowerPoint</Application>
  <PresentationFormat>Widescreen</PresentationFormat>
  <Paragraphs>23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What is money 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Blockchain Simplified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15</cp:revision>
  <dcterms:created xsi:type="dcterms:W3CDTF">2022-10-31T08:09:29Z</dcterms:created>
  <dcterms:modified xsi:type="dcterms:W3CDTF">2024-05-28T09:09:11Z</dcterms:modified>
</cp:coreProperties>
</file>