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7" r:id="rId3"/>
    <p:sldId id="302" r:id="rId4"/>
    <p:sldId id="303" r:id="rId5"/>
    <p:sldId id="304" r:id="rId6"/>
    <p:sldId id="305" r:id="rId7"/>
    <p:sldId id="306" r:id="rId8"/>
    <p:sldId id="308" r:id="rId9"/>
    <p:sldId id="300" r:id="rId10"/>
    <p:sldId id="301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ABB11-675E-F795-CC96-6D0993AE3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0058A1B-B951-810B-876A-418DBDF402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D2FD2B-F436-7FED-7B4B-63D3EAFF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07D0F6-BCEB-73C3-5DA6-A00D047F1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FA000C-1993-A080-0966-B0433413F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38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CAF87B-4D16-0C2B-BCC6-51A300FF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66E363-92B3-B875-D783-5009B5C8E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76547F-E253-C0E7-0FE8-9222C1FA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AC2291-2CF2-85C7-1B6C-9475A0492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414AA1-9A2E-B4CA-B9BD-6E784DBC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29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8BD67A-2D12-97B5-C049-36DF08D4B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0A42597-AEE1-274E-0320-6C7E26603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E193C6-7F26-4504-8343-66E9B4F49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42ABBB-4123-0C8E-938B-F831C8479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6A6FA54-E00F-1037-7268-654462E75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807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D1DDAB-7D4E-8B41-D3F4-2B7A4221E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06516F-4D40-8ECE-7DCF-892B9AB5A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74078F-BC49-D723-D351-255BB9497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9BD281E-CAC3-D27C-8163-F13619E4F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3927B54-39E8-79E3-B8AF-6E96FA8F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8711A0-07CD-4283-D7CB-73FA5E04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4743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C8025-4BD3-8687-6483-E193B686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D042DE-CE7C-081D-BA6A-4142C99E5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682CEFE-522D-9103-87CF-CB98B783B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C8D0EBD-B5F6-D53E-FBA6-1F9740A76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AA7420C-3602-FA43-A6F2-27033CC02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C5AACA9-04BC-591A-B741-26841BB3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1AE9DBA-68F7-D52F-19BC-A68ED8AA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A6FF3C6-4C5C-2967-79EC-95550A269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908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5386CF-B277-627C-75E4-6AEAE108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B5C6D17-BB10-31FA-F07C-79CCF727F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0D2D824-CBD1-9155-8804-7DAA8F32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CEB70C0-E529-5592-C457-6BDABFC8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775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349CFC7-B576-27CB-7249-ABF8327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55C32EF-1DFB-1021-7CBC-7B852373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CDDF280-2D42-997E-C1B5-D16CF364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268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633BE2-EDF0-5F72-DE72-EDEB5B51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690C21-1070-BE48-4ECC-99A8347A6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B5A8632-E100-430D-ADDF-79C7629D1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03426F-4880-EF91-985B-A0347471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9090CA2-974C-A342-2DD2-008A6EAB5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0B86E10-48A4-2EDD-F9E1-9955AAF1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06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0A5431-0C08-99DE-63FE-5C46EFD3F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510D56-62C9-0AD7-4C3C-13CFCC244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95C2949-D90E-4560-33E7-43B7D9B2E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F60295-CC4B-04BC-4C27-1CE06AE25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D1D55EB-540D-5627-DA70-A5295F149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A5F5578-584F-6354-BB27-1BCB8243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704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84424D-6507-4936-134F-F112DD1F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835927-C640-A02B-2D15-D3E52373F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5418A9-493C-1B6B-AC43-AA9DC6BD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7C29DC-0842-525A-6BBA-382BACAA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6D7468-63BD-3C18-C466-A4EF683E5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247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63735C0-592B-0C84-7240-BDAB30EA9B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0067A5C-AF86-663D-E4F3-385C965FC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CD0535-CDD6-6A83-B77F-D513C63DE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1D2C2B-AFE9-03AE-B3A3-2CFCBFA09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DEBD39-2E37-833A-080B-44EEB82A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334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D4DC3FC-8458-C7C7-9FD1-B898D2589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CC31FED-9F6F-32F3-F1C2-95802B268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3BB93E-D107-EEB7-BD9E-FC85A1C5E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57290-4432-40B6-81A4-8AAC9715FDD3}" type="datetimeFigureOut">
              <a:rPr lang="en-IN" smtClean="0"/>
              <a:t>18-09-2022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CE6B73-3441-CA02-FBA5-A954E0123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F06C87-2029-D693-8A06-277D256A9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EDB2-264A-45E7-8CED-25014ACB6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86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NMHH0kIpPE" TargetMode="External"/><Relationship Id="rId2" Type="http://schemas.openxmlformats.org/officeDocument/2006/relationships/hyperlink" Target="https://www.youtube.com/watch?v=LGCeYtFB2f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0OtIM0L7lLo&amp;t=2s" TargetMode="External"/><Relationship Id="rId4" Type="http://schemas.openxmlformats.org/officeDocument/2006/relationships/hyperlink" Target="https://www.youtube.com/watch?v=e_iZhYUV-F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rx_FnjRnfI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512" y="345098"/>
            <a:ext cx="5819775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5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07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08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93B2569-46CB-DE92-D0C7-72AE5573AB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975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, monitor, indoor, wooden&#10;&#10;Description automatically generated">
            <a:extLst>
              <a:ext uri="{FF2B5EF4-FFF2-40B4-BE49-F238E27FC236}">
                <a16:creationId xmlns:a16="http://schemas.microsoft.com/office/drawing/2014/main" xmlns="" id="{2A5B15AE-1827-41EF-B58B-EFA00A924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9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9149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760EA49-84CD-45D8-861C-61DE71964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71" b="90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9486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virtual reality and augmented reality marketing">
            <a:extLst>
              <a:ext uri="{FF2B5EF4-FFF2-40B4-BE49-F238E27FC236}">
                <a16:creationId xmlns:a16="http://schemas.microsoft.com/office/drawing/2014/main" xmlns="" id="{9549AA4E-FFF0-4F6D-871C-A9469F106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67858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34D418AB-B59A-4E81-B7F9-CD66B38D9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66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0DEA3C-8289-A2B8-BA55-906914F3D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6"/>
            <a:ext cx="12192000" cy="685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8550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E60967-F04D-A3AF-A91F-E27A4B8AA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Abadi" panose="020B0604020104020204" pitchFamily="34" charset="0"/>
              </a:rPr>
              <a:t>Few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FBD978-2C26-3DE7-D845-3EC56513C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Abadi" panose="020B0604020104020204" pitchFamily="34" charset="0"/>
                <a:hlinkClick r:id="rId2"/>
              </a:rPr>
              <a:t>Facebook Horizon</a:t>
            </a:r>
            <a:endParaRPr lang="en-IN" dirty="0">
              <a:latin typeface="Abadi" panose="020B0604020104020204" pitchFamily="34" charset="0"/>
              <a:hlinkClick r:id="rId3"/>
            </a:endParaRPr>
          </a:p>
          <a:p>
            <a:r>
              <a:rPr lang="en-IN" dirty="0">
                <a:latin typeface="Abadi" panose="020B0604020104020204" pitchFamily="34" charset="0"/>
                <a:hlinkClick r:id="rId3"/>
              </a:rPr>
              <a:t>Walmart’s Meta Store</a:t>
            </a:r>
            <a:endParaRPr lang="en-IN" dirty="0">
              <a:latin typeface="Abadi" panose="020B0604020104020204" pitchFamily="34" charset="0"/>
            </a:endParaRPr>
          </a:p>
          <a:p>
            <a:r>
              <a:rPr lang="en-IN" dirty="0" err="1">
                <a:latin typeface="Abadi" panose="020B0604020104020204" pitchFamily="34" charset="0"/>
                <a:hlinkClick r:id="rId4"/>
              </a:rPr>
              <a:t>MetaVerse</a:t>
            </a:r>
            <a:r>
              <a:rPr lang="en-IN" dirty="0">
                <a:latin typeface="Abadi" panose="020B0604020104020204" pitchFamily="34" charset="0"/>
                <a:hlinkClick r:id="rId4"/>
              </a:rPr>
              <a:t> in Shark Tank India</a:t>
            </a:r>
            <a:endParaRPr lang="en-IN" dirty="0">
              <a:latin typeface="Abadi" panose="020B0604020104020204" pitchFamily="34" charset="0"/>
            </a:endParaRPr>
          </a:p>
          <a:p>
            <a:r>
              <a:rPr lang="en-IN" dirty="0" err="1">
                <a:latin typeface="Abadi" panose="020B0604020104020204" pitchFamily="34" charset="0"/>
                <a:hlinkClick r:id="rId5"/>
              </a:rPr>
              <a:t>MetaVerse</a:t>
            </a:r>
            <a:r>
              <a:rPr lang="en-IN" dirty="0">
                <a:latin typeface="Abadi" panose="020B0604020104020204" pitchFamily="34" charset="0"/>
                <a:hlinkClick r:id="rId5"/>
              </a:rPr>
              <a:t> Retail Experience</a:t>
            </a:r>
            <a:endParaRPr lang="en-IN" dirty="0">
              <a:latin typeface="Abadi" panose="020B0604020104020204" pitchFamily="34" charset="0"/>
            </a:endParaRPr>
          </a:p>
          <a:p>
            <a:r>
              <a:rPr lang="en-IN" dirty="0" err="1">
                <a:latin typeface="Abadi" panose="020B0604020104020204" pitchFamily="34" charset="0"/>
              </a:rPr>
              <a:t>NexaVerse</a:t>
            </a:r>
            <a:endParaRPr lang="en-IN" dirty="0">
              <a:latin typeface="Abadi" panose="020B0604020104020204" pitchFamily="34" charset="0"/>
            </a:endParaRPr>
          </a:p>
          <a:p>
            <a:r>
              <a:rPr lang="en-IN" dirty="0">
                <a:latin typeface="Abadi" panose="020B0604020104020204" pitchFamily="34" charset="0"/>
              </a:rPr>
              <a:t>Dubai </a:t>
            </a:r>
            <a:r>
              <a:rPr lang="en-IN" dirty="0" err="1">
                <a:latin typeface="Abadi" panose="020B0604020104020204" pitchFamily="34" charset="0"/>
              </a:rPr>
              <a:t>MetaVerse</a:t>
            </a:r>
            <a:r>
              <a:rPr lang="en-IN" dirty="0">
                <a:latin typeface="Abadi" panose="020B0604020104020204" pitchFamily="34" charset="0"/>
              </a:rPr>
              <a:t> Strategy</a:t>
            </a:r>
          </a:p>
        </p:txBody>
      </p:sp>
    </p:spTree>
    <p:extLst>
      <p:ext uri="{BB962C8B-B14F-4D97-AF65-F5344CB8AC3E}">
        <p14:creationId xmlns:p14="http://schemas.microsoft.com/office/powerpoint/2010/main" val="640303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C05492E-6D84-15CA-E4D5-5FFFFD4AC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1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9246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677FA79-5979-CD83-E65A-03757BAB9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1912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9149545-850D-9BA0-5C61-D4935530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5619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701739A-40C7-CD3F-D744-8E4D762A4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76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2923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167826A-E22E-E8EC-6787-3C9E38198F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40" t="8251" r="7315" b="55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039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E7B8A7E-265D-2C8D-1777-0AED6F031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5638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357BE98-9810-3904-24C4-9CE255270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8564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B5EA581-2FB1-344A-31B5-A4F598C6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55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47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BBBB8A-9FA1-0A44-7EF0-9E4908503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97550" cy="835269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Digital Currency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71E6E8-3593-67CD-E89F-B1E2A14C0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5336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21</Words>
  <Application>Microsoft Office PowerPoint</Application>
  <PresentationFormat>Widescreen</PresentationFormat>
  <Paragraphs>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Abadi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Few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Digital Currency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Ankit Kesharwani</dc:creator>
  <cp:lastModifiedBy>Microsoft account</cp:lastModifiedBy>
  <cp:revision>4</cp:revision>
  <dcterms:created xsi:type="dcterms:W3CDTF">2022-09-16T17:26:27Z</dcterms:created>
  <dcterms:modified xsi:type="dcterms:W3CDTF">2022-09-18T10:14:03Z</dcterms:modified>
</cp:coreProperties>
</file>