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E5DB-30A7-456B-AF0B-92C3CA91928A}" type="datetimeFigureOut">
              <a:rPr lang="en-IN" smtClean="0"/>
              <a:t>01-05-2021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855D1-F74B-4662-BD43-2C6C9F7526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7460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E5DB-30A7-456B-AF0B-92C3CA91928A}" type="datetimeFigureOut">
              <a:rPr lang="en-IN" smtClean="0"/>
              <a:t>01-05-2021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855D1-F74B-4662-BD43-2C6C9F7526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1159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E5DB-30A7-456B-AF0B-92C3CA91928A}" type="datetimeFigureOut">
              <a:rPr lang="en-IN" smtClean="0"/>
              <a:t>01-05-2021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855D1-F74B-4662-BD43-2C6C9F7526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2838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E5DB-30A7-456B-AF0B-92C3CA91928A}" type="datetimeFigureOut">
              <a:rPr lang="en-IN" smtClean="0"/>
              <a:t>01-05-2021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855D1-F74B-4662-BD43-2C6C9F7526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2393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E5DB-30A7-456B-AF0B-92C3CA91928A}" type="datetimeFigureOut">
              <a:rPr lang="en-IN" smtClean="0"/>
              <a:t>01-05-2021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855D1-F74B-4662-BD43-2C6C9F7526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0428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E5DB-30A7-456B-AF0B-92C3CA91928A}" type="datetimeFigureOut">
              <a:rPr lang="en-IN" smtClean="0"/>
              <a:t>01-05-2021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855D1-F74B-4662-BD43-2C6C9F7526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8886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E5DB-30A7-456B-AF0B-92C3CA91928A}" type="datetimeFigureOut">
              <a:rPr lang="en-IN" smtClean="0"/>
              <a:t>01-05-2021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855D1-F74B-4662-BD43-2C6C9F7526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4870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E5DB-30A7-456B-AF0B-92C3CA91928A}" type="datetimeFigureOut">
              <a:rPr lang="en-IN" smtClean="0"/>
              <a:t>01-05-2021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855D1-F74B-4662-BD43-2C6C9F7526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6938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E5DB-30A7-456B-AF0B-92C3CA91928A}" type="datetimeFigureOut">
              <a:rPr lang="en-IN" smtClean="0"/>
              <a:t>01-05-2021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855D1-F74B-4662-BD43-2C6C9F7526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0852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E5DB-30A7-456B-AF0B-92C3CA91928A}" type="datetimeFigureOut">
              <a:rPr lang="en-IN" smtClean="0"/>
              <a:t>01-05-2021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855D1-F74B-4662-BD43-2C6C9F7526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8426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E5DB-30A7-456B-AF0B-92C3CA91928A}" type="datetimeFigureOut">
              <a:rPr lang="en-IN" smtClean="0"/>
              <a:t>01-05-2021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855D1-F74B-4662-BD43-2C6C9F7526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8979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CE5DB-30A7-456B-AF0B-92C3CA91928A}" type="datetimeFigureOut">
              <a:rPr lang="en-IN" smtClean="0"/>
              <a:t>01-05-2021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855D1-F74B-4662-BD43-2C6C9F7526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4325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6459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Q1. What is the nature of </a:t>
            </a:r>
            <a:r>
              <a:rPr lang="en-US" sz="2400" dirty="0" err="1"/>
              <a:t>Pongchalerm</a:t>
            </a:r>
            <a:r>
              <a:rPr lang="en-US" sz="2400" dirty="0"/>
              <a:t> </a:t>
            </a:r>
            <a:r>
              <a:rPr lang="en-US" sz="2400" dirty="0" err="1"/>
              <a:t>Chalermsaphayakorn’s</a:t>
            </a:r>
            <a:r>
              <a:rPr lang="en-US" sz="2400" dirty="0"/>
              <a:t> business ventures? How did </a:t>
            </a:r>
            <a:r>
              <a:rPr lang="en-US" sz="2400" dirty="0" err="1"/>
              <a:t>Pongchalerm</a:t>
            </a:r>
            <a:r>
              <a:rPr lang="en-US" sz="2400" dirty="0"/>
              <a:t> develop BB&amp;B capabilities to in order to operate effectively?</a:t>
            </a:r>
            <a:endParaRPr lang="en-IN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35418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Q2. What industry does BB&amp;B compete in? Which competitive forces are strongest and weakest?</a:t>
            </a:r>
            <a:endParaRPr lang="en-IN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59923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5936"/>
            <a:ext cx="11049000" cy="1325563"/>
          </a:xfrm>
        </p:spPr>
        <p:txBody>
          <a:bodyPr>
            <a:noAutofit/>
          </a:bodyPr>
          <a:lstStyle/>
          <a:p>
            <a:r>
              <a:rPr lang="en-US" sz="2000" dirty="0"/>
              <a:t>Q3. Describe and assess the external environment in which BB&amp;B competes. What are the company’s major opportunities and threats?</a:t>
            </a:r>
            <a:endParaRPr lang="en-IN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11454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Q4. Describe and assess BB&amp;B’s internal strengths and weaknesses. What are the company’s major opportunities and threats?</a:t>
            </a:r>
            <a:endParaRPr lang="en-IN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587122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84</Words>
  <Application>Microsoft Office PowerPoint</Application>
  <PresentationFormat>Widescreen</PresentationFormat>
  <Paragraphs>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Q1. What is the nature of Pongchalerm Chalermsaphayakorn’s business ventures? How did Pongchalerm develop BB&amp;B capabilities to in order to operate effectively?</vt:lpstr>
      <vt:lpstr>Q2. What industry does BB&amp;B compete in? Which competitive forces are strongest and weakest?</vt:lpstr>
      <vt:lpstr>Q3. Describe and assess the external environment in which BB&amp;B competes. What are the company’s major opportunities and threats?</vt:lpstr>
      <vt:lpstr>Q4. Describe and assess BB&amp;B’s internal strengths and weaknesses. What are the company’s major opportunities and threats?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LAP-IT 03</dc:creator>
  <cp:lastModifiedBy>LAP-IT 03</cp:lastModifiedBy>
  <cp:revision>3</cp:revision>
  <dcterms:created xsi:type="dcterms:W3CDTF">2021-05-01T04:30:13Z</dcterms:created>
  <dcterms:modified xsi:type="dcterms:W3CDTF">2021-05-01T05:59:53Z</dcterms:modified>
</cp:coreProperties>
</file>