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3" r:id="rId3"/>
    <p:sldId id="334" r:id="rId4"/>
    <p:sldId id="337" r:id="rId5"/>
    <p:sldId id="335" r:id="rId6"/>
    <p:sldId id="336" r:id="rId7"/>
    <p:sldId id="338" r:id="rId8"/>
    <p:sldId id="340" r:id="rId9"/>
    <p:sldId id="300" r:id="rId10"/>
    <p:sldId id="301" r:id="rId11"/>
    <p:sldId id="302" r:id="rId12"/>
    <p:sldId id="33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13" d="100"/>
          <a:sy n="113" d="100"/>
        </p:scale>
        <p:origin x="-42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0:48:30.7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7727 1691 0 0,'0'0'0'0,"0"0"0"15,0 0 0-15,0 0 0 0,0 0 0 0,0 0 0 0,0 0 0 16,0 0 0-16,0 0 0 0,0 0 0 0,0 0 0 15,0 0 0-15,23-51 118 0,-23 48 14 0,0-1-4 16,0 2-6-16,0-2-8 0,-1 1-13 0,-1 0-8 16,1 1-4-16,-5 0-8 0,4-1-2 15,0 1-13-15,-4 0-9 0,2 2-11 0,-4-1-16 16,-1 1-12-16,0 0-14 0,-2 1-6 0,-1 4 1 16,-1 4-3-16,-4 0 8 0,-1 4-1 15,-2 1 3-15,-2 6 4 0,1 3 0 0,-3 2-2 16,-3 4 3-16,-2 1-2 0,0 2 0 0,3 0-2 15,-1 1-8-15,6 2-4 0,0-1-10 0,2 2-4 16,7-2-7-16,0 2-2 0,2-1-10 16,3 1-1-16,5-1-2 0,2-1-10 0,0-1 3 15,3-1-8-15,5-3-8 0,5-5-5 0,2-4 7 16,0-5 13-16,3-4 27 0,3-4 30 16,2-5 26-16,5-2 15 0,0-2 5 0,1-6 0 0,-3-5-5 15,3-3-10-15,0-3-2 0,-1-1-5 0,-3-2 1 16,1-1 3-16,-2 1 6 0,-4 1 10 15,-2 2 4-15,-5 2 8 0,-2 0 2 0,-2 3 4 16,-2 5 9-16,-4 1 2 0,-2 3-4 16,0 3-14-16,-1 1-27 0,0 1-12 0,0 0-14 0,0 0-10 15,0 0-6-15,0 0-6 16,0 3-2-16,0 6 6 0,3 1 14 0,-3 7 6 0,0 3 7 16,0 5-2-16,0 4-2 0,0 3-3 15,0 4-3-15,-4 2-2 0,2 2 0 0,0 1-3 16,-3 2 0-16,3 0 2 0,-1-4-3 0,-1-3 2 15,2-4 0-15,1-4-3 0,-1-1 1 0,-1-5-1 16,0-1 1-16,1-3 0 0,1-2 0 0,1-1 3 16,-2-1-2-16,1-1 1 0,-3-1-2 15,3-2-5-15,0-4-4 0,0 1-17 0,1-2-39 16,0-2-63-16,0 0-103 0,0-2-138 0,0-1-141 16,0 0-141-16,0 0 630 0</inkml:trace>
  <inkml:trace contextRef="#ctx0" brushRef="#br0" timeOffset="623.0835">8075 1964 485 0,'0'0'-14'0,"0"0"-65"15,0 0-35-15,0 0-17 0,0 0 81 0,0 0 103 16,0 0 78-16,0 0 46 0,0 0-13 0,0 0-28 16,1 125-33-16,-1-87-9 0,0 6-21 0,0-1-7 15,0 2-6-15,-1-1-12 0,0-2-8 16,1-5-11-16,0-2-8 0,0-4 1 0,0-7 1 15,0-3 0-15,0-5 0 0,0-5 2 0,0-3 3 16,0-3 2-16,0-3 24 0,1 0 33 16,-1-2 36-16,0 0 35 0,0 0 18 0,0-3-30 0,0-5-45 15,-1-5-44-15,0-7-44 0,-1-6-14 16,-3-3 0-16,3-4 1 0,1-2 1 16,-1-3-2-16,1-1-1 0,-3-1 4 0,2 1-1 15,0 1 1-15,1 0 7 0,0 5-2 0,1 3-3 0,0 3-4 16,0 4-7-16,0 3-1 0,1 3-8 15,4 3-2-15,3 0-4 0,1 5-7 0,1 0 1 16,3 3 7-16,4 1-1 0,2 4 0 0,1 1 7 16,1 0 4-16,2 7 9 0,3 4 0 0,-1 4 9 15,1 5-3-15,-4 4 6 0,0 4 7 16,-2 4 5-16,-6 2-3 0,2 2 2 0,-5 3-2 16,-3-2-5-16,-4-2 2 0,3-3-4 0,-5-3 0 15,-2-3 3-15,0-2 5 0,0-1 6 0,-4-1 3 16,-5 0 0-16,-1-2 4 0,-1 0-3 0,-5 0 1 15,2-1 1-15,-4-3-1 0,-2 1-4 16,-1-1-3-16,-2-1-8 0,-3-1-7 0,4 1-8 16,-1-1-9-16,-1-1-7 0,6-4-8 0,3 0-15 15,2-3-27-15,5-1-41 0,4-2-51 16,0 0-70-16,4-1-59 0,0-1-35 0,6-1-87 16,-2 0-135-16,2 0 35 0</inkml:trace>
  <inkml:trace contextRef="#ctx0" brushRef="#br0" timeOffset="1174.421">8634 2165 0 0,'0'0'0'0,"0"0"0"15,0 0 0-15,0 0 0 0,0 0 15 0,0 0 217 16,0 0-23-16,0 0-55 0,0 0-37 16,-5 120-25-16,1-92-13 0,2 2-7 15,1-3-11-15,1 1-12 0,0-3-3 0,0-2-12 16,0-3 3-16,0-1 2 0,0-3 0 0,2-1-2 16,2-6 0-16,-3-1-3 0,1-1-2 0,-1-2-1 15,-1-2-2-15,0 0 12 0,0-3 21 16,0 0 30-16,0 0 32 0,0 0 31 0,0 0 17 0,0 0 7 15,0-6-45-15,0-4-47 0,0-5-46 16,-1-5-39-16,0-7 1 0,1-5-1 16,0-6-2-16,0-3 0 0,3-6-2 0,5-3-3 0,1-5 1 15,1-2-1-15,4-1 1 0,2 1-7 16,2 6 1-16,-1 5-9 0,3 5 1 0,0 9 1 16,-3 5 7-16,-2 6 2 0,0 4 5 0,-5 6 6 15,1 2-3-15,-4 6-1 0,-1 1-7 0,4 2 6 16,-2 0-3-16,0 2 4 0,0 3 6 0,3 2 4 15,-1 6 1-15,-2 1 11 0,2 1 1 16,-2 4 3-16,0 2-5 0,-5-1-2 0,0 3-7 16,-1-1-6-16,-2 1 1 0,-4-1 0 0,-1 0 3 15,-3 0-3-15,-4-1 6 0,-1-1-2 16,-2 0 0-16,-3 0-2 0,3-2-1 0,-2 0-5 16,0 0 0-16,1-3-3 0,-3 1-3 0,0-1-7 15,0-1-6-15,2-1-13 0,-1 1-19 16,-2-1-32-16,2-1-43 0,-2 0-45 0,2-1-84 15,4 0-179-15,3-3-200 0,3-4-228 0</inkml:trace>
  <inkml:trace contextRef="#ctx0" brushRef="#br0" timeOffset="1906.8818">9930 2180 684 0,'0'0'55'0,"0"0"17"16,0 0 21-16,0 0 1 0,0 0 4 16,0 0 21-16,0 0-15 0,0 0-16 0,0 0-32 15,0 0-36-15,-123-98-7 0,107 106-7 0,-1 5-8 16,1 5-1-16,-3 6 4 0,0 4 0 16,4 4 8-16,0 2 2 0,4 3-4 0,4-3-2 15,3 0-3-15,4-3-4 0,0-4-2 0,4-1 3 16,4-2 2-16,3-4 7 0,4-3 2 0,0-4 7 15,4-2 10-15,2-5 10 0,2-2 7 16,0-3 7-16,0-1 4 0,-1-4 1 0,0-3 5 0,0-5 0 16,-1-2 2-16,1-3-1 15,-5-1-3-15,1-2-1 0,-3 0-3 0,0 1-3 0,-4-1 3 16,0 4 6-16,-2 4 4 0,-2 2 9 0,-4 5 0 16,-2 2-15-16,1 3-17 0,-2 0-26 0,0 0-20 15,0 0-23-15,2 7 8 0,-1 4 11 16,1 7 10-16,1 8 17 0,0 9-2 0,0 7-5 15,-1 4-1-15,-1 2 0 0,-1 5-1 0,0 1 0 16,0-1-7-16,0 0 2 0,0-1-3 16,1 0-1-16,2-1 2 0,1-3-1 0,-2-1-3 15,4-4 1-15,-2-2 0 0,3-2 0 16,-3-1 0-16,4-4 0 0,-3-2 0 0,1-4 0 16,2 0 0-16,-4-7-2 0,4-2-2 0,-3-4-9 15,1-2-15-15,1-6-33 0,-3 0-39 0,2-2-69 16,-2-4-145-16,1-1-299 0,-2 0-846 0</inkml:trace>
  <inkml:trace contextRef="#ctx0" brushRef="#br0" timeOffset="2676.2576">10347 2470 170 0,'0'0'463'0,"0"0"-282"15,0 0 43-15,5-119 7 0,3 95-73 0,2 2-43 0,0 3-41 16,0 2-22-16,1 1-6 0,-1 6-8 15,-3 3-11-15,-2 4-21 0,0 3-13 0,-2 0 1 16,4 5 7-16,-1 5 19 0,1 4 8 16,3 4 7-16,-3 6-4 0,-1 6-4 0,-1 5-7 15,-2 2-4-15,4 5-5 0,-4-4-1 0,3-4-6 16,-2-3-3-16,4-5-2 0,1-4 1 0,-1-5 1 16,1-2 3-16,1-5 7 0,0-3 7 15,0-4 20-15,0 0 22 0,4-3 21 0,-3-1 13 16,2-6-3-16,3-4-8 0,1-1-20 0,1-6-15 15,1-2-9-15,-4-2-13 0,1-1-2 0,-4 1-3 16,-1 0-4-16,-3 3-1 0,-2 2-2 0,-2 5-3 16,-1 2-4-16,0 4-3 0,-2 2-1 15,1 3-3-15,-2 1-9 0,0 0-14 0,0 0-25 16,0 6 6-16,2 4 3 0,1 3 16 0,2 3 21 16,2 4-2-16,-1 1 1 0,3 0 3 0,1 0-4 15,0-2 0-15,3-2-4 0,1-3-9 16,2-2 6-16,0-1-1 0,3-4 7 0,0-2 7 15,0-1 3-15,3-4 7 0,-2 0 8 0,-1-3 4 16,3-4 9-16,-4-2 3 0,1-4 3 16,-2-3 7-16,0 0-7 0,-4-2 4 0,-2-3-1 15,-3-1-2-15,-4-2 1 0,-2-1-4 0,-2-1-5 16,-2 0-1-16,-6 2-7 0,-3 2 2 16,-3 2-16-16,-3 3-10 0,-2 2-10 0,-1 4-18 15,0 1-10-15,-1 5-14 0,-1 1-13 0,1 4-21 16,3 0-31-16,0 5-58 0,4 5-82 0,-1 4-139 15,4 2-157-15,4-1-253 0,4-5 312 0</inkml:trace>
  <inkml:trace contextRef="#ctx0" brushRef="#br0" timeOffset="3991.7671">11432 2430 562 0,'0'0'625'16,"0"0"-513"-16,0 0-3 0,0 0-24 0,0 0-69 16,0 0-40-16,0 0-26 0,0 0 6 0,0 0 19 15,0 0 21-15,0 0 33 0,0 0 0 16,0 0 0-16,0 0 1 0,-12 111 0 0,12-86 1 16,3-3-2-16,2-1-2 0,1-2 1 0,-1-2 0 15,3-3 0-15,-1-4-1 0,-1-1-2 16,2-2 5-16,-2-1 2 0,-1-3 10 0,0-1 15 15,0-2 21-15,-1 0 22 0,2-1 16 0,3-5-4 16,0-3-17-16,3-4-26 0,-1-3-20 0,0-2-15 16,0-1-7-16,0 0-7 0,-2 1-5 15,-1 1-2-15,1 2-5 0,-2 0 1 0,-2 3-2 16,0 1-4-16,0 3 0 0,-4 2-1 0,2 2-4 16,-1 3-3-16,-1 0-11 0,-1 1-12 15,3 0-7-15,-2 0 0 0,4 5 8 0,0 1 13 0,4 2 7 16,2 2 7-16,1 0 1 0,1 2-1 0,2-1 1 15,-3 0-3-15,3-2 2 0,-1-1-2 16,1-2 3-16,-2 0 1 0,1-2-2 16,0-2 1-16,1-1 2 0,-4-1 1 0,1 0 4 0,3-1 6 15,-2-5 5-15,0-2 5 0,0-2 2 16,-2-1 6-16,2-3-2 0,-3-1 0 0,-3 0 2 16,0-5-4-16,-2 1-2 0,-2-2-3 0,-1 2 1 15,0-1 0-15,-2 3-2 0,0 2 2 0,0 2-1 16,-2 1-6-16,-1 4-4 0,1 1-1 15,-1 2-4-15,0 2-5 0,1 1-5 0,2 1-10 16,-3 1-14-16,2 0-17 0,1 0-18 0,0 3-7 16,0 4 6-16,0 4 14 0,0 3 21 15,5 4 8-15,1 1 3 0,3 3 0 0,0-1-1 16,3-1-2-16,1-3 0 0,0-1 6 0,2-2 2 16,1-4 6-16,2 1 6 0,0-3-1 0,0-2 2 15,2-3 3-15,-2-1 2 0,-1-2 4 0,1 0 8 16,-3-2 8-16,3-6 11 0,-5-4-3 15,5-4-1-15,-3-3-5 0,0-4-9 0,0-5 5 16,1-2 0-16,-6-1-4 0,0-3-2 0,0 1-3 16,-5 0 0-16,-1 1-1 0,-3 1-2 0,-1 1 2 15,0 2 0-15,0 3-2 0,-3 4 8 0,-1 5-3 16,2 3 2-16,1 6-4 0,-2 1-9 16,1 4-5-16,0 1-20 0,-1 1-20 0,2 0-23 15,0 8 2-15,-1 7 2 0,0 4 24 0,-1 12 15 16,2 3 6-16,-2 8 5 0,2 4 2 15,1 3 2-15,0 3-6 0,0-2-5 0,0-1-8 16,4-5-12-16,0-5-7 0,1-4-5 0,1-2-13 16,-1-6-17-16,0-1-38 0,0-5-60 0,0 0-83 15,0-7-79-15,0-2-47 0,0-6-4 16,-3-5 61-16,1-1 71 0,0-5 123 0,0-7 132 16,-2-4 0-16,2-5 0 0,-3-3 0 0,0-1 0 15,0-2 0-15,0-1 0 0,-3 1 0 0,2 1 0 16,0 0 0-16,-2-3 0 0,2 5 251 0,1-1 84 15,0 3-31-15,0 3-79 0,1 2-58 0,3 3-45 16,2 1-45-16,3 4-38 0,-1 2-27 16,2 4-10-16,2 0-2 0,0 3 11 15,1 0 5-15,0 1 11 0,2 6 4 0,0 3 2 0,0 1 8 16,0 4-1-16,-1 2 3 0,-2 4 4 16,-2 2 3-16,-1 1-3 0,-2 0-1 0,1 1-9 15,-2-3-8-15,-2 0-9 0,1-1-2 0,0-2-9 16,-1-2-2-16,2-4-3 0,-3-2-2 0,3-3-3 15,-3-2-2-15,2-2 5 0,-1-3 9 16,3-1 21-16,-3 0 23 0,4 0 20 0,-1-3 10 16,4-4-9-16,2-4-18 0,0-4-15 0,6-3-16 15,1-1-9-15,-1-3-6 0,2 0-4 16,0-1-4-16,-2 2-1 0,0 2 3 0,-5 3-3 16,4 2 0-16,-5 3 0 0,3 4 1 0,-4 4-4 15,0 1 1-15,-1 2-2 0,-1 0 0 0,1 3 2 16,0 4 4-16,0 2 4 0,3 2 1 0,-2 2 0 15,1 0 3-15,0 1-3 0,-1-1-2 16,0 0 1-16,-2-1-1 0,2-1 2 0,-1 2-4 16,-1-4-3-16,1 1-15 0,-1-1-14 15,-1-3-23-15,0 1-21 0,-1-2-30 0,-2-1-34 0,0-2-51 16,-1-2-74-16,1 0-133 0,-5 0-204 16,2 0-298-16</inkml:trace>
  <inkml:trace contextRef="#ctx0" brushRef="#br0" timeOffset="56153.709">6854 3350 0 0,'0'0'0'15,"0"0"0"-15,0 0 0 0,0 0 0 0,0 0 0 16,0 0 0-16,0 0 0 0,0 0 0 0,0 0 0 15,0 0 0-15,0 0 0 0,0 0 0 16,20-2 0-16,-10 2 0 0,-2 0 0 0,2 0 0 0,1 0 0 16,2 0 0-16,3 0 0 0,0 1 0 15,5-1 0-15,3 0 0 0,0 0 0 0,3 0 0 16,-1 0 0-16,3-3 0 0,4 2 0 0,4-1 0 16,3-3 30-16,3 1 49 0,5-2-1 0,4 1-10 15,2-1-6-15,6 1 1 0,2-1-8 16,5 0-4-16,1 0 3 0,3 0 4 0,1 0 2 15,2 1-4-15,1 0-10 0,3 0-4 16,3 1-1-16,0 1 4 0,1-2 4 0,5 1-4 16,-1-1-1-16,3 3-4 0,0-3-2 0,3 1 1 15,0 1 7-15,4 1 1 0,-1-1-5 0,1 1-5 16,-1 0-5-16,3-2-2 0,-2 2 2 16,1-2-3-16,-1 2-6 0,2 0 1 0,1-1-6 15,-1 1 1-15,0 1 1 0,3 0-6 0,0 0 5 16,-1 1 0-16,1-1 3 0,2 0 0 0,0 0-3 15,1-1-1-15,0 2-4 0,1-1 1 16,1 0 3-16,-2-1 5 0,3 1 2 0,2-3 0 0,2 2 1 16,-2-1-3-16,1 1-2 0,-1-1-1 15,1 0 1-15,-3 0-1 0,4-2-1 0,-3 2 5 16,3-2-5-16,-4 0-2 0,2 1 2 0,-5 1-5 16,2 0-1-16,-1-1 3 0,-1 2 1 0,-2-2 4 15,3 1-1-15,0-1 4 0,-5 2-1 16,0-2-3-16,-3 2-2 0,-2 0-4 15,-3 0-4-15,-3 2 0 0,0-1 4 0,-5 0 4 16,0-1 0-16,-6 1 1 0,1-2 1 0,-6 1-5 16,-3-1-1-16,-7 1-3 0,-4 1-2 0,-4-1-2 15,-8 1 0-15,-5 1-1 0,-4 0-2 0,-7 0-2 16,-6 0 0-16,-7 0-1 0,-3 0-5 0,-10 0-12 16,1 0-25-16,-6 0-44 0,-2 0-84 15,-6 0-127-15,-8 0-194 0,-5 0-145 0,2 0-40 16,6 0 675-16</inkml:trace>
  <inkml:trace contextRef="#ctx0" brushRef="#br0" timeOffset="57598.2873">6186 4213 232 0,'0'0'-57'0,"0"0"-106"16,0 0 151-16,0 0 12 0,0 0 0 0,0 0 95 15,-2 142-2-15,2-102-4 0,0 1-5 0,0 3-15 16,2 3-1-16,3 0-4 16,-2-1-3-16,-2-2 2 0,3-1 3 0,-1-3 4 15,-1-6 3-15,-1-4 4 0,1-5-1 0,0-2 2 16,-2-7-2-16,1 0-7 0,-1-4-6 0,0-1-11 15,0-2-9-15,0-2-9 0,0-1-12 0,0 0-9 16,0 0-10-16,2-1-8 0,-1-1-11 0,1 2-17 16,3-1-13-16,1 0-15 0,2-1-23 15,3 0-113-15,-1-1-172 0,-1-1-222 0,-3-2 492 0</inkml:trace>
  <inkml:trace contextRef="#ctx0" brushRef="#br0" timeOffset="58113.5935">6893 4544 0 0,'0'0'186'0,"0"0"-178"0,0 0 34 16,0 0 21-16,-27-135 20 0,16 115 19 0,-2 0 30 16,-2 1 14-16,0 4 6 0,-1 2 3 0,0 2-35 15,-1 3-19-15,-1 5-28 0,0 2-27 16,2 1-16-16,-4 3-14 0,3 4-8 0,1 3-8 16,-1 5-6-16,2 0-7 0,0 4 0 0,1 2-4 15,-1 3 3-15,3 0-5 0,3 2-5 16,3 1-10-16,2-3-9 0,4 1-2 0,0-3 2 0,2-3 9 15,5-2 7-15,0-3 8 0,0-4 7 16,1-1 10-16,0-4 13 0,1-2 14 0,0 0 18 16,-3-3 14-16,2 0 16 0,0 0 11 0,3-3 2 15,-2-1 1-15,0-1 1 0,-2-3-5 0,2 1-2 16,-1 0-9-16,0 0-11 0,1 2-10 16,-5 0-10-16,3 1-14 0,-4 2-12 0,0 0-11 15,0 2-5-15,-1 0 1 0,0 2 4 16,4 3 2-16,-3 3 3 0,4 2 2 0,-2 4 0 15,2 3 3-15,3 4 0 0,-1 4 2 0,-2 0-2 16,1 2-4-16,1 1-4 0,0 0-2 0,-2-2-7 16,0-1-3-16,1 0-11 0,0 1-18 0,1 0-53 15,-1 0-86-15,0 1-138 0,-2-1-173 0,1-5-206 16,-5-7 297-16</inkml:trace>
  <inkml:trace contextRef="#ctx0" brushRef="#br0" timeOffset="58712.7538">7220 4528 755 0,'0'0'6'0,"0"0"27"0,0 0 48 16,0 0 38-16,0 0 8 0,0 0-12 15,0 0-58-15,0 0-40 0,0 0-4 0,0 0 0 16,0 0 17-16,0 0 5 0,0 0-11 0,0 0-5 16,111-49 1-16,-89 45 1 0,-4 0 0 0,0 1 0 15,-4 1 1-15,-1-1-3 0,0 1 0 0,-7 1-1 16,2 0 1-16,-5 0-1 0,1 0 5 16,-4 1 13-16,0 0 14 0,0 0 14 0,0 0-13 15,0 0-35-15,-5 0-60 0,1 0-46 0,-4 0-35 16,-3 0-16-16,-1 0-3 0,-4 3-21 0,2 3-25 15,-4 1-34-15,-2 1-20 0,1 1-2 0,-1 0 23 16,-1 3 177-16,2-2 46 0,3 1 0 0,-1-1 0 16,0-2 0-16,5-1 0 0,0-1 0 15,2-2 0-15,3 1 0 0,3-1 0 16,-2 0 0-16,3 0 0 0,0-1 136 0,-2 2-11 16,3 0-13-16,1 1-25 0,0 0-10 0,0-1-5 15,1 2-14-15,0-1-16 0,0-1-13 0,0 1-7 16,3 0 8-16,5 0 16 0,1 1 16 15,3 0 12-15,2 3 3 0,4 0-4 0,4-2-6 0,3 3 1 16,-2-1-6-16,-1 1 1 0,1 0-5 0,-4 1-10 16,-1-2-3-16,-1 1-1 0,-6 0-3 15,-1-1 6-15,-2 1 4 0,-3-2 5 0,-2 2 9 16,1 0 11-16,-4 0 6 0,0 1 2 0,0-2 7 16,-6 3-4-16,2-2-4 0,-5 1-12 15,-1-1-8-15,-1 1-12 0,-4-1-6 0,3 1-11 16,-3-2-7-16,-1 2-9 0,-2-1-7 0,3 1-3 15,-3 0-11-15,5-1-14 0,-4 2-16 16,7-5-24-16,-1 2-42 0,2-2-56 0,6 0-90 16,1-2-133-16,2 0-182 0,0-3-239 0,3-1 477 15</inkml:trace>
  <inkml:trace contextRef="#ctx0" brushRef="#br0" timeOffset="59061.0376">7668 4759 738 0,'0'0'43'0,"0"0"7"16,0 0 31-16,0 0 15 0,0 0-5 0,0 0-33 16,0 0-60-16,0 0-64 0,0 0-19 0,0 0 11 15,0 0 30-15,0 0 39 0,0 0 4 16,0 0-3-16,7 75-4 0,-2-57 4 0,4-4 6 15,0-1 13-15,0-1 15 0,1-3 21 0,-1-2 24 16,0-3 16-16,0-1 25 0,-2-3 21 16,2 0 15-16,0 0 16 0,1-3 4 0,0-3-5 15,-1-2-17-15,2-4-24 0,-1-2-23 0,0-1-21 16,-2 0-13-16,-3-1-7 0,0 1-3 16,-4 0-5-16,-1 0-3 0,0-1-7 0,-6 2-5 15,0-1-7-15,-2 3-8 0,-1 1-9 0,-1 2-15 16,-3 3-19-16,-1 1-18 0,0 4-20 0,-3 1-31 15,2 0-37-15,-2 4-64 0,2 7-102 0,-1 4-191 16,5-1-195-16,2-4-308 0</inkml:trace>
  <inkml:trace contextRef="#ctx0" brushRef="#br0" timeOffset="59424.9661">8195 4852 151 0,'0'0'508'0,"0"0"-155"15,0 0 9-15,0 0-55 0,0 0-71 0,0 0-43 16,0 0-40-16,0 0-34 0,0 0-40 0,0 0-30 15,0 0-26-15,0 0-17 0,0 0 0 16,0 0-6-16,-19-20-2 0,22 20-1 0,3 0 2 0,1 0 4 16,4-2 3-16,2-1 0 0,5 1-1 0,1-2 1 15,2 0-2-15,-1 0-2 0,2 0 5 16,0 0-1-16,-2-1 1 0,1 2 5 0,-1-2-5 16,-2 1 0-16,-4 2-1 0,1 1-2 0,-3 0 1 15,-3-1 0-15,-3 2-4 0,1 0-5 0,-1 0-23 16,-4 0-60-16,0 0-103 0,-1 2-239 15,-1-1-331-15,0 1-381 0</inkml:trace>
  <inkml:trace contextRef="#ctx0" brushRef="#br0" timeOffset="61080.4028">9514 4379 779 0,'0'0'-16'0,"0"0"-21"16,0 0-3-16,0 0 8 0,0 0 36 0,0 0 48 16,0 0 30-16,0 0 22 0,0 0 9 0,0 0-13 15,0 0-8-15,0 0-12 0,-21 142-6 16,20-113-8-16,-1-2-12 0,0 1-6 0,2-2-3 16,0 0-8-16,0-2 0 0,0 0-7 0,0 0-10 15,0-4-4-15,2-2-5 0,0-1-2 0,0-2-3 16,0-2 0-16,-1-1-3 0,5 0 2 0,-4-1-3 15,0 1-4-15,-1-4-5 0,4 2-10 0,-2-2-24 16,1-1-89-16,1 0-156 0,-2-1-199 16,4-3-239-16,-5-1 666 0</inkml:trace>
  <inkml:trace contextRef="#ctx0" brushRef="#br0" timeOffset="61576.1373">10085 4577 379 0,'0'0'75'0,"0"0"-60"0,0 0 31 0,0 0 36 16,0 0 34-16,10-118 20 0,-20 97 24 0,0 1 9 15,0 4-5-15,-3-1-18 0,-3 3-37 0,1 4-30 16,-3 2-20-16,-1 3-20 0,-1 1-15 0,-1 4-12 16,-1 0-13-16,1 4-7 0,1 7-6 15,-1 3-2-15,0 2-3 0,1 3 5 0,-1 2 0 16,3 3-3-16,0 2-8 0,6-1-10 0,1 3-9 16,3-1-3-16,6-1 1 0,2-1-5 15,0-3 3-15,3-2-1 0,6-3 10 0,2-2 17 16,-1-6 18-16,-1-2 20 0,3-1 13 0,0-3 9 15,0-2 11-15,1-1 10 0,-2 0 14 0,1-3 7 16,-1-2 0-16,3-4-1 0,-2 2-8 16,0-1-7-16,0-1-8 0,-1 3-11 0,1 0-13 15,-3 2-9-15,0 3-13 0,-2-1-4 0,-2 2-5 16,3 0 1-16,-2 0 0 0,-2 6 3 0,4 2 4 16,-3 2 4-16,1 3 6 0,1 2 2 15,-3 3 0-15,0 1-5 0,1 1-2 0,-4 2-5 16,2 0-6-16,0-1-5 0,-2 0-4 0,1-3-14 15,0-1-14-15,1 1-34 0,1-3-60 0,-1-1-93 16,3-1-135-16,-1 0-168 0,2-5-193 0,-2-3 551 16</inkml:trace>
  <inkml:trace contextRef="#ctx0" brushRef="#br0" timeOffset="62064.8201">10545 4568 549 0,'0'0'566'0,"0"0"-551"0,0 0 34 16,0 0 65-16,0 0 44 0,0 0 31 0,0 0 3 16,28-123-18-16,-32 114-29 0,-2 3-24 15,3 0-37-15,-4 3-28 0,0 0-12 0,1 2-20 16,-4 1-11-16,-1 0-11 0,-4 4-6 0,0 3-1 15,-3 4 1-15,-2 3-3 0,3 4-2 16,0 3-10-16,1 5-7 0,2 1-8 0,5 3-12 0,1 1-6 16,8-1-8-16,0 1-1 0,6-2 3 0,2 0 2 15,7-2 3-15,-3-2 7 0,6-2 4 16,-3-3 17-16,3-1 10 0,-2-2 9 0,-2-1 7 16,-4-2-2-16,0-1 1 0,-2-2 4 15,-5 0 3-15,1 0 11 0,-4-2 9 0,0 2 9 0,-1-2 13 16,-4 0 1-16,-5 0-1 0,-1 0-6 15,-4 1-6-15,0-1-2 0,-1-3 0 0,1-1 2 16,-1-1 2-16,2-2-3 0,-2-1 1 0,3-1 4 16,0 0 0-16,-1-1 7 0,3-3 2 15,-1-2-2-15,7 0-6 0,-1-3-4 0,3 1-11 16,0-3-11-16,3-2-13 0,0-2-12 0,4-5-6 16,4 2-3-16,3-4-1 0,3 1 0 15,4 0-1-15,2 1 4 0,3-1 4 0,0 1-1 16,2 2 0-16,-2 2-7 0,0 1-20 0,1 4-38 15,-3 2-72-15,-1 2-110 0,2 3-164 0,-2 0-175 16,-6 3-141-16,-4 0 445 0</inkml:trace>
  <inkml:trace contextRef="#ctx0" brushRef="#br0" timeOffset="62381.6511">10813 4649 567 0,'0'0'307'0,"0"0"-20"0,0 0-15 0,0 0-27 15,0 0-62-15,0 0-74 0,0 0-69 0,0 0-36 16,0 0-12-16,0 0 3 0,0 0 6 0,0 0 3 16,0 0 1-16,0 0 1 0,6 97 0 15,-2-77-2-15,1 0-1 0,1-1 0 0,-2-3-2 16,5 0 0-16,-1-3-1 0,3-1 0 0,-1-3 0 16,2-2 3-16,0-1 3 0,0-3 5 0,3-2 8 15,-3-1 12-15,5 0 15 0,-4-6 14 16,2-2 7-16,1-2 2 0,0-1-4 0,-3-5-3 15,-2 0-5-15,0 0-2 0,-1-1-3 0,-4 0-8 16,0-2-4-16,-5-1-5 0,-1 0-4 16,0 1-3-16,-1 1-2 0,-7 1-4 0,1 2-3 15,-2 3-4-15,-3-1-8 0,-1 4-9 0,1 0-14 0,-6 5-25 16,1 0-30-16,-1 4-55 0,-3 0-82 16,0 4-160-16,5 0-280 0,6 1-597 0</inkml:trace>
  <inkml:trace contextRef="#ctx0" brushRef="#br0" timeOffset="62912.8693">12050 4620 1815 0,'0'0'76'0,"0"0"-109"0,0 0 3 15,0 0 36-15,0 0 9 0,0 0 9 0,0 0 2 16,0 0 2-16,150-36 8 0,-110 32 7 0,2-1 10 16,-2 1 10-16,4 0 2 0,-2 1-2 0,-3 0-12 15,-2 2-9-15,-6 1-15 0,-8 0-8 16,-5 0-3-16,-6 0-6 0,-3 0-4 0,-1 0 3 16,-5 1-3-16,0 2-1 0,-2-1-8 0,-1 1-23 15,0 1-37-15,0 2-78 0,-1 0-147 16,-3 0-257-16,3 0-342 0,-2-4 399 0</inkml:trace>
  <inkml:trace contextRef="#ctx0" brushRef="#br0" timeOffset="63567.2">13798 4427 991 0,'0'0'135'0,"0"0"-64"16,0 0-14-16,0 0-22 0,0 0-38 0,0 0 1 0,0 0 18 15,0 0 22-15,0 0 20 0,0 0 8 0,0 0-4 16,0 0-7-16,124-74-10 0,-98 74-13 16,-1 0-5-16,-7 3-7 0,0 4-1 0,-7 1-1 15,0 2 6-15,-3 0 7 0,-5 2 10 0,1-1 11 16,-4 3 7-16,0 0-1 0,-5 1-3 16,-1 1-8-16,0 0-10 0,-4-1-10 0,2 0-10 15,4 1-6-15,-2-1-9 0,5-1-3 0,1-1-7 16,0 2 1-16,2 2-2 0,5-1 3 15,3 0 1-15,2 0 0 0,4 0 2 0,-2 0 0 16,2 0 1-16,-2-1-1 0,0-1 1 0,-2-1 2 16,0-2 2-16,-5-1-1 0,-1 1 2 0,0-2 1 15,-4 1 3-15,0-2 3 0,-2 0 8 0,-2 1 6 16,-6-1 8-16,0-2 6 0,-3 2 1 0,-2 0-3 16,-1-1-2-16,-3-1-5 0,-2 1-6 0,0 0-7 15,1 1-6-15,1 2-3 0,-1-3-4 16,-1 2-1-16,3 0-5 0,2-2-3 0,2-1-17 15,3 1-47-15,4-1-60 0,2-1-112 16,3 0-198-16,0-2-291 0,5-2-109 0</inkml:trace>
  <inkml:trace contextRef="#ctx0" brushRef="#br0" timeOffset="63740.5708">14278 4761 1655 0,'0'0'155'0,"0"0"-32"0,0 0 23 16,0 0-14-16,0 0-32 0,0 0-46 0,0 0-31 16,0 0-12-16,0 0-10 0,0 0-18 0,0 0-31 15,0 0-11-15,0 0-3 0,0 0 1 16,-47-24-61-16,57 30-252 0,1-2-331 0,-5-2-247 0</inkml:trace>
  <inkml:trace contextRef="#ctx0" brushRef="#br0" timeOffset="64252.8275">14619 4457 111 0,'0'0'278'16,"0"0"-170"-16,0 0 27 0,0 0 16 0,0 0 38 15,0 0 35-15,0 0 8 0,0 0-18 0,0 0-53 16,0 0-48-16,0 0-30 0,0 0-25 0,0 0-17 15,0 0-9-15,98-81-11 0,-86 81-3 0,4 0 0 16,1 0-2-16,4 0-1 0,0 0-2 16,2 0-4-16,-5 1 3 0,1 1-3 0,-2-2 2 15,-3 1-2-15,-3-1-1 0,-2 0 1 0,0 0 0 16,-5 0-1-16,-1 1 7 0,-3-1 11 0,0 0 15 16,0 0 10-16,-1 0-10 0,-6 0-15 15,-4 3-20-15,-5-1-11 0,-1 2-2 0,-7 1 3 0,1 0 1 16,-3 2 3-16,1 0-2 0,-1 2-2 15,0 0-1-15,-2 2 0 0,5-1-1 0,-1 0 3 16,1 0 0-16,7-1 0 0,-1 0-1 0,6 0-5 16,1-2-6-16,3 2-11 0,5-2-9 15,2 2-7-15,0 2-4 0,4 1 6 0,4-1 12 16,7 3 10-16,-2-1 9 0,8 1 3 0,-1 0 1 16,0-1 1-16,3 0-1 0,1-1 5 0,-3 0-2 15,-3-1 4-15,-1 0 4 0,-2 0-2 16,-2-2 2-16,-4 1 2 0,-5-3 5 0,2 0 8 15,-5-1 17-15,-1 1 17 0,-4 1 11 0,-3 0 1 16,-3 1-5-16,-6 1-18 0,3 0-12 16,-5 0-12-16,3 1-7 0,-4-1-4 0,1-1-3 15,2 1-3-15,1-1 1 0,2 0-17 0,0 0-43 16,5 0-83-16,1 1-135 0,5-1-207 0,1-2-271 16,1-4-189-16</inkml:trace>
  <inkml:trace contextRef="#ctx0" brushRef="#br0" timeOffset="64563.325">15432 4376 1693 0,'0'0'26'15,"0"0"-14"-15,0 0 13 0,0 0 11 16,0 0 23-16,0 0 33 0,0 0 22 0,0 0-7 15,0 0-25-15,0 0-41 0,0 0-23 16,0 0 0-16,0 0 13 0,0 0 3 0,78 4 6 0,-99 39-4 16,-5 7-4-16,1 4-2 0,-5 1-4 15,0 4-1-15,0-2-3 0,0 1-5 0,1-3-3 16,1-2-4-16,3-3-3 0,0-1 1 0,3-3-2 16,3-5-2-16,4-2-3 0,0-6-1 0,3-3-2 15,2-4 0-15,1 0-3 0,3-5-5 0,-1 1-12 16,4-4-20-16,-2-2-39 0,3-2-62 0,0-3-94 15,0 0-166-15,-3-4-201 0,4-1-284 16,-1-4 661-16</inkml:trace>
  <inkml:trace contextRef="#ctx0" brushRef="#br0" timeOffset="64735.1527">14913 4875 1546 0,'0'0'248'0,"0"0"-143"0,0 0-21 16,0 0-40-16,0 0-29 0,0 0-20 0,0 0-16 16,0 0-9-16,0 0 0 0,0 0 4 15,0 0-11-15,0 0-172 0,0 0-285 0,111-83-314 16,-98 80 426-16</inkml:trace>
  <inkml:trace contextRef="#ctx0" brushRef="#br0" timeOffset="64885.7203">15529 4799 559 0,'0'0'664'0,"0"0"-398"16,0 0 16-16,0 0-43 0,0 0-36 0,0 0-24 16,0 0-20-16,0 0-26 0,0 0-32 15,0 0-33-15,0 0-26 0,0 0-22 0,0 0-13 0,0 0-9 16,37 3-16-16,-40 0-26 16,0 1-47-16,-4 0-84 0,-2 3-165 0,4-2-343 0,-1-1-838 0</inkml:trace>
  <inkml:trace contextRef="#ctx0" brushRef="#br0" timeOffset="66920.3964">6094 5825 459 0,'0'0'166'0,"0"0"-42"0,0 0-4 0,0 0-25 15,0 0-66-15,0 0-43 0,0 0-27 16,0 0 25-16,0 0 40 0,0 0 43 0,0 0 31 15,0 0-3-15,0 0-10 0,-1 110-9 0,3-78-4 16,0 3-2-16,-1 1-6 0,-1-1-4 16,2 3-6-16,-2-3-7 0,0 1-9 0,0-2-7 15,0-5-4-15,0-1-3 0,0-4-3 0,0-3-1 16,0-1-3-16,0-4-1 0,0 0-2 16,0-2-4-16,0-3-4 0,0 0-4 0,1-4-2 15,0 0-6-15,1 0-9 0,1 0-6 0,0-2-8 16,-1-1-10-16,2 1-27 0,3-1-135 0,-2-2-198 15,0 0-257-15,-1-2 128 0</inkml:trace>
  <inkml:trace contextRef="#ctx0" brushRef="#br0" timeOffset="67439.5382">6675 6016 0 0,'0'0'0'0,"0"0"0"0,0 0 0 16,0 0 103-16,0 0 129 0,0 0 6 0,-23-123 1 15,11 109-21-15,-5 2-50 0,3 1-34 0,-5 3-28 16,0 2-20-16,1 3-5 0,-3 2-21 0,2 1-21 16,-2 2-18-16,0 6-22 0,3 3-2 15,0 2-2-15,-1 3 1 0,2 0 0 0,4 4-17 16,3 2-14-16,1 2-9 0,6-2-11 0,-2 0-2 16,5 0 1-16,0-1-2 0,7-3 3 0,1-3 7 15,-1-1 10-15,4-3 14 0,-1-4 19 16,2-1 18-16,1-3 14 0,-1 0 10 0,2-3 8 15,0 0 2-15,-3 0 5 0,1-5 0 0,-1 0 1 16,-1 1 2-16,0 0-4 0,-2-1-6 0,1 1-10 16,1 1-12-16,-3 2-9 0,0 0-6 15,1 1-5-15,1 0 5 0,-1 2-1 0,-3 4 7 16,3 2 5-16,0 4 7 0,-3 3 6 16,3 4 4-16,-3 2 2 0,0 5-2 0,2 1-3 15,-4 1-7-15,-1-1-6 0,1 1-10 0,-1-1-4 16,-1-3-5-16,-1 0-5 0,1-2-14 0,-1 1-49 15,1-2-72-15,-1-2-123 0,0 0-188 0,0-5-244 16,0-7 244-16</inkml:trace>
  <inkml:trace contextRef="#ctx0" brushRef="#br0" timeOffset="68366.168">7197 6163 0 0,'0'0'0'0,"0"0"142"0,0 0 194 15,0 0 14-15,0 0-37 0,0 0-24 0,0 0-25 16,0 0-35-16,13-121-49 0,-13 107-39 15,-1 1-33-15,-5 1-20 0,2 0-12 0,-6 2-6 16,2 1-8-16,-1 2-10 0,-1 1-10 0,-2 0-11 16,1 2-5-16,-1 4-9 0,-2 0-8 15,1 0-5-15,0 1 0 0,-1 8-6 0,-1 2-6 16,4 2-8-16,-1 3-9 0,2 3-2 0,2 5-2 16,5 0-1-16,1 2-2 0,2 3-2 0,2 0 0 15,3 0 1-15,5-1-2 0,5-1 0 16,-2-3 3-16,3-2 1 0,-1-2 5 0,2-2 7 15,-4-1 4-15,1-2 6 0,0 1 2 0,-4-2 3 0,-2 0 2 16,-2-2 2-16,-4-1 4 0,0-1 2 16,-2 1 1-16,0-1 1 0,-5-1 2 0,-5 0 1 15,0-1 3-15,0 1-1 0,-2-3 5 16,-2 0-1-16,-1-1 0 0,3-1 3 0,-4-1 2 16,3-2 7-16,1-1 8 0,-3 0 11 0,5 0 6 15,2-2 0-15,1-4-2 0,0 0-9 0,5 0-15 16,0-4-10-16,2-2-11 0,0-4-5 0,1-5-7 15,7-1-1-15,4-5-3 0,0-1 0 16,7-2-3-16,1 0 1 0,2 1-3 0,1 1-5 16,3 3-5-16,-4 1-10 0,1 5-18 0,3 2-21 15,-3 6-31-15,-4 2-39 0,2 2-33 0,0 2-38 16,-4 3-29-16,-1 1-19 0,0-2 4 16,-3 2 32-16,-2 0 55 0,-1 1 52 0,0 0 26 15,-3 0 9-15,-4 0 2 0,2 1 10 16,-3 1 28-16,-1 2 49 0,0 0 59 0,-1 2 70 15,0 5 53-15,0 1 9 0,0 4-21 0,0 3-47 16,-1 5-41-16,1-1-27 0,0 1-19 0,0 0-12 16,5-1-9-16,0-3-2 0,4 0 9 0,0-3 7 15,2-2 10-15,1-2 8 0,-1-4 9 0,6-2 16 16,-4-2 16-16,5-2 8 0,-4-3 2 16,4 0-5-16,0-2 0 0,-4-5 3 15,4-2 4-15,-4-2-3 0,4-2-10 0,-2-4-14 0,-2 2-15 16,-1-2-11-16,0 2-7 0,-6 0 0 0,0-1-7 15,-6 1 2-15,-1 0-2 0,0 1 0 16,-4-4 1-16,-10 1-8 0,1-1-5 0,-6 4-9 16,-1 0-15-16,-2 3-14 0,-1 5-25 0,-3 2-26 15,2 3-34-15,-4 1-56 0,0 5-78 0,1 4-168 16,3-1-312-16,11-3-798 0</inkml:trace>
  <inkml:trace contextRef="#ctx0" brushRef="#br0" timeOffset="68938.5863">7904 6389 213 0,'0'0'566'15,"0"0"-532"-15,0 0-31 0,0 0-5 16,0 0-16-16,0 0 39 0,0 0 38 0,0 0 26 15,0 0 18-15,0 0-20 0,0 0-11 0,0 0-8 16,0 0 8-16,118-8 7 0,-95 6 7 16,3 0-3-16,-2 0-6 0,4 0-7 0,-3 0-14 15,2 1-10-15,0-1-4 0,-3 0 5 16,-2 1 2-16,-2 0 1 0,-2-2-6 0,-6 2-11 16,-1 1-4-16,-4 0-1 0,-4 0 4 0,1-1 10 15,-4 1 15-15,1 0 18 0,-1 0 12 0,0 0 7 16,0-1-4-16,-4 1-24 0,1-1-38 0,-5 0-55 15,-2-2-64-15,1 2-81 0,-2-1-121 16,5 0-329-16,-2 1-867 0</inkml:trace>
  <inkml:trace contextRef="#ctx0" brushRef="#br0" timeOffset="70450.4671">9554 5900 680 0,'0'0'702'0,"0"0"-656"16,0 0-12-16,0 0-15 0,0 0-35 15,0 0-20-15,0 0 19 0,0 0 32 0,0 0 35 16,0 0 28-16,0 0 6 0,0 0-14 0,-8 121-11 16,8-85-14-16,0-1-4 0,0 1-3 15,0-1-3-15,0-3-1 0,0-2-5 0,0-5 0 16,0-2-2-16,0-4 1 0,0-1 0 0,1-3-2 16,-1-2-3-16,0-2-1 0,0-3-5 0,1 0 1 15,-1-2 0-15,0-3-2 0,0 1 0 0,0-2-6 16,0 1-6-16,2-2-8 0,-2-1-8 15,0 1-13-15,0-1-12 0,1 0-21 0,-1 1-53 16,2-1-117-16,-1 2-168 0,0-2-198 0,0 0-213 0</inkml:trace>
  <inkml:trace contextRef="#ctx0" brushRef="#br0" timeOffset="70916.2989">10014 6133 953 0,'0'0'46'16,"0"0"12"-16,0 0 43 0,0 0 27 0,0 0 22 15,0 0 11-15,0 0-9 0,-7-122-10 0,2 111-20 16,-2 2-28-16,-3 2-22 0,5 1-15 0,-4 4-17 15,-2-1-18-15,1 3-20 0,-3 0-11 0,-1 4-10 16,1 4-4-16,-2 2-1 0,1 2-4 16,1 2-5-16,1 1-4 0,4-1-9 0,-1 3-14 15,4-1-10-15,2 1-9 0,3-1-8 0,0-2 1 16,1 0 12-16,8-4 14 0,-1 0 26 16,3-3 21-16,1-3 18 0,1-1 12 0,2-3 11 15,-1 0 10-15,5-1 11 0,-3-5 5 0,-1-1 5 16,1-2-3-16,-4 1 0 0,0 0-2 0,-2 0 0 15,-2 2 0-15,1 1-4 0,-5 2-7 16,2 1-9-16,-3 0-10 0,-1 2-10 0,3 0-6 16,-2 0-2-16,1 2 2 0,0 1 3 0,-1 4 7 15,1 3 5-15,1 1 4 0,-1 4 5 16,1 2-3-16,-1 3-1 0,2 3-10 0,-3 1-5 16,0 1-6-16,1-2-7 0,-2 2-5 0,-1-1-9 15,2-1-17-15,-1 0-19 0,-1-1-41 0,0-1-75 16,-1 0-128-16,1-3-198 0,0-5-252 0,0-6 196 0</inkml:trace>
  <inkml:trace contextRef="#ctx0" brushRef="#br0" timeOffset="71407.3898">10621 6275 0 0,'0'0'0'0,"0"0"209"0,0 0 125 0,0 0-30 16,0 0-13-16,0 0-21 0,0 0-41 16,68-133-19-16,-66 115-36 0,-2 3-36 0,0-1-18 15,-6 4-20-15,0-2-18 0,-5 2-8 0,0 2-12 16,-1 3-12-16,-3-1-11 0,-2 3-19 0,-2 3-15 15,-2 2-14-15,0 0-12 0,-2 7 0 0,-2 2-3 16,0 5-2-16,-1 3-4 0,3 2-3 16,0 3-4-16,3 2 2 0,3 0-1 0,3 0-1 15,4 0-7-15,3-2-2 0,2-1-5 0,1-3-5 16,4-2-7-16,0-5-4 0,6-2 9 16,0-2 17-16,2-2 27 0,2-3 21 0,4-2 18 15,0 0 7-15,2-1 4 0,0-5 1 0,2-1 0 16,-2-1-2-16,1 1-3 0,0 1-4 0,-3 0-4 15,-1 0-3-15,2 2-5 0,-3 2-3 0,-1 1-5 16,1 1-3-16,-4 0 1 0,3 1 0 16,-2 5 2-16,-1 1 7 0,0 3 4 0,-1 1 7 15,1 5 5-15,-2 0 0 0,-2 1 0 0,3 2-4 16,-3 2-6-16,-2 0-4 0,1 1-8 0,-1 3-7 16,0-4-7-16,-1-1-18 0,2 0-17 15,1-3-36-15,1-1-51 0,3-3-107 0,0-1-195 16,-3-4-247-16,0-3-281 0</inkml:trace>
  <inkml:trace contextRef="#ctx0" brushRef="#br0" timeOffset="71675.6982">10894 6218 1698 0,'0'0'139'0,"0"0"14"16,0 0 25-16,0 0-10 0,0 0-34 16,0 0-43-16,0 0-42 0,0 0-30 0,0 0-22 15,0 0-12-15,0 0 1 0,0 0 7 0,0 0 11 16,6-2 8-16,-4 27 7 0,1 4-1 0,-2 1 2 16,-1 2 0-16,0-3-2 0,0 1-2 15,0-4-4-15,0 0-2 0,0-3-3 0,0-1-2 16,0-2-16-16,0-2-29 0,0-2-52 0,0-2-120 15,2-5-322-15,0-4-583 0</inkml:trace>
  <inkml:trace contextRef="#ctx0" brushRef="#br0" timeOffset="72185.3683">12300 6171 936 0,'0'0'290'0,"0"0"-277"16,0 0-47-16,0 0-21 0,0 0 0 0,0 0 43 15,0 0 20-15,0 0 7 0,0 0-2 16,137-13-1-16,-99 13 4 0,1 1 15 0,0-1 35 0,1 0 38 16,0 0 30-16,-1-4 9 0,-1-1-12 15,0 1-22-15,-5 0-12 0,1-2-1 0,-3 0-6 16,-4-1-8-16,-3 2-12 0,-7 2-20 0,-3-2-10 16,-5 2-3-16,-4 2-2 0,-4 0 2 0,-1 1 3 15,0 0 7-15,0 0 9 0,0-1-10 16,-1 1-24-16,-5-1-39 0,0 1-41 0,-2 0-35 15,-3 0-45-15,2 0-92 0,1 0-214 0,1 0-287 16,2 0-268-16</inkml:trace>
  <inkml:trace contextRef="#ctx0" brushRef="#br0" timeOffset="73476.2271">14232 5863 259 0,'0'0'121'0,"0"0"56"0,0 0 13 0,0 0-19 16,0 0-50-16,0 0-71 0,0 0-41 16,0 0-12-16,0 0 4 0,0 0 16 0,0 0 18 15,0 0 7-15,0 0 2 0,0 0-7 0,111-42-9 16,-84 36-3-16,-2 0 3 0,-2 1 0 0,1 1-3 15,-9-1-2-15,3 3-4 0,-6 0-2 16,0 0 2-16,0 1 0 0,-5 1-9 16,2 0-20-16,-6-2-67 0,2 2-73 0,-4 0-104 0,-1 0-86 15,0 0-44-15,0 0 87 0,-1 0 297 0</inkml:trace>
  <inkml:trace contextRef="#ctx0" brushRef="#br0" timeOffset="73820.1579">14231 5850 0 0,'0'0'0'0,"0"0"0"16,0 0 12-16,0 0 265 0,0 0-8 0,0 0-48 15,0 0-37-15,0 0-49 0,0 0-38 0,0 0-32 16,0 0-15-16,0 0-3 0,0 0 1 16,-69 99-2-16,69-82-1 0,0-1-5 0,0 0-8 15,0-1-7-15,7-1-2 0,0-2 1 0,4-1 8 16,4 3 7-16,3-5 8 0,2 3-1 15,4-2-7-15,5-1-6 0,0-1-8 0,1 0-3 16,-1 0-4-16,-5 2-3 0,-2-2-2 0,-3 3-3 16,-2 0 0-16,-5 0 2 0,-4 2 5 0,-3 0 7 15,1-1 7-15,-5-1 12 0,-1 0 6 0,0 0 8 16,-8-1 1-16,2 0-1 0,-6 0-5 16,-1 1-7-16,0-2-6 0,-5 2-5 0,0-4-3 15,-2 3-7-15,-1-2-1 0,0 1-8 0,0-2-5 16,0 1-4-16,3 0-6 0,3 1-6 15,0-2-11-15,3-2-44 0,4 1-54 0,5-2-88 16,2-3-140-16,1 2-175 0,0-3-221 0,1 1 125 0</inkml:trace>
  <inkml:trace contextRef="#ctx0" brushRef="#br0" timeOffset="73976.7157">14515 6258 585 0,'0'0'237'0,"0"0"45"15,0 0 11-15,0 0-30 0,0 0-67 0,0 0-81 16,0 0-72-16,0 0-52 0,0 0-22 16,0 0-2-16,0 0 13 0,0 0 3 0,0 0-76 15,0 0-217-15,43-11-355 0,-39 14-171 0</inkml:trace>
  <inkml:trace contextRef="#ctx0" brushRef="#br0" timeOffset="74421.4492">14963 6139 0 0,'0'0'216'15,"0"0"135"-15,0 0-33 0,0 0-78 0,0 0-101 16,0 0-89-16,0 0-49 0,0 0-13 16,0 0 5-16,0 0 8 0,0 0 1 0,0 0 2 15,0 0 0-15,-63 133 1 0,66-113 0 0,6-1 1 16,1-3 5-16,2-2 15 0,-1-5 11 0,6 1 15 15,-2-3 11-15,3-3 4 0,2-3 6 0,-2-1 5 16,2 0 6-16,0-5 10 0,1-3 6 16,-1-2 6-16,-1-3-4 0,-2-1-11 0,0 1-8 15,-5-3-12-15,-2 2-6 0,-2-1-5 0,-1 0-3 16,-5 1-3-16,-2-1-2 0,0 1-7 0,-9-1-6 16,0 2-9-16,-2-1-8 0,-3 3-10 0,-3 2-11 15,-2 4-15-15,0 2-30 0,-2 3-39 16,2 0-74-16,4 2-123 0,-3 3-247 0,8 1-314 15,2-3-111-15</inkml:trace>
  <inkml:trace contextRef="#ctx0" brushRef="#br0" timeOffset="74961.3738">15600 6104 0 0,'0'0'0'0,"0"0"368"15,0 0 17-15,0 0-48 0,0 0-33 16,0 0-35-16,0 0-47 0,0 0-41 0,0 0-34 15,0 0-26-15,0 0-20 0,0 0-19 0,0 0-19 16,-8-112-18-16,0 109-14 0,-1 2-11 0,-3-1-8 16,1 2-6-16,-6 0-2 0,2 6 0 15,-4 1 0-15,-1 2-5 0,0 1-1 0,0 3 0 16,2 0-6-16,5 1 1 0,3 0-2 0,1 4-3 16,6 2-1-16,-1 1-1 0,4 2-3 15,3 1-5-15,3 2-2 0,8-3-2 0,1-3 0 16,3 1 3-16,1-3 5 0,-4-1 5 0,3-2 3 15,-1 0 2-15,-4-1 2 0,-2-2 4 0,-2 0 1 16,-2-2 3-16,-4 0-1 0,-2-1 3 0,-1-2 4 16,0 1 4-16,-4-2 4 0,-4 0-2 15,-3 1 2-15,-3-2-5 0,1-2 1 0,1 0-4 16,-1-1-1-16,-3-2 0 0,5 0 6 0,-1 0 4 16,2 0 7-16,3-4 10 0,2-1 3 0,-1-2 1 15,6-2-10-15,0-1-12 0,2-2-11 16,8-3-4-16,4-3-2 0,1-1-1 0,2-1 0 15,2-1-1-15,-2 2-1 0,6 1-2 0,-1-2-8 16,-1 3-19-16,-1 1-26 0,1-1-68 0,-2 2-84 16,-3 3-117-16,3 2-161 0,-9 1-170 15,-2 5-176-15</inkml:trace>
  <inkml:trace contextRef="#ctx0" brushRef="#br0" timeOffset="75331.6206">14731 6189 892 0,'0'0'634'0,"0"0"-443"0,0 0 26 15,0 0-20-15,0 0-51 0,0 0-41 0,0 0-46 16,0 0-30-16,0 0-15 0,0 0-16 0,0 0-24 15,0 0-24-15,0 0-7 0,0 0-1 0,-52-32 15 16,61 40 16-16,2 0-37 0,2 1-203 0,-2-2-364 16,-2-3-628-16</inkml:trace>
  <inkml:trace contextRef="#ctx0" brushRef="#br0" timeOffset="75827.9861">16469 5688 1124 0,'0'0'84'0,"0"0"-54"0,0 0-2 0,0 0-3 15,0 0 11-15,0 0 19 0,0 0 20 0,0 0 25 16,0 0 12-16,0 0 2 0,0 0-4 0,0 0-8 16,-24 151-10-16,4-105-10 0,-4 4-14 15,-1 4-11-15,-4 0-11 0,0 1-13 0,2-1-8 16,-1-1-6-16,0-4-4 0,5-3-2 0,2-1-3 16,0-4-4-16,3-2 2 0,5-1-5 0,3-5-1 15,1-2-2-15,3-2 2 0,4-2-2 0,0-4 0 16,0-1-2-16,-1-3 0 0,1-3-5 15,1-3 0-15,1-3-5 0,-1-3-8 0,0-1-43 16,-1-5-81-16,-3 1-141 0,2-2-261 0,0 0-395 16,-1 0 494-16</inkml:trace>
  <inkml:trace contextRef="#ctx0" brushRef="#br0" timeOffset="76023.2206">15920 6116 1680 0,'0'0'132'0,"0"0"-81"0,0 0-8 0,0 0-17 16,0 0-15-16,0 0-16 0,0 0-7 0,0 0 0 16,0 0 9-16,0 0 9 0,0 0 1 15,0 0-53-15,0 0-242 0,76-16-384 0,-66 20-246 0</inkml:trace>
  <inkml:trace contextRef="#ctx0" brushRef="#br0" timeOffset="76221.2415">16482 6265 641 0,'0'0'422'0,"0"0"-147"0,0 0 58 0,0 0-12 16,0 0-50-16,0 0-52 0,0 0-58 15,0 0-57-15,0 0-41 0,0 0-27 0,0 0-16 16,0 0-5-16,0 0-5 0,0 0-1 0,44-26-8 0,-45 25-21 16,-5 1-51-16,4-2-85 15,-3 1-158-15,1 1-359 0,2 0-861 0</inkml:trace>
  <inkml:trace contextRef="#ctx0" brushRef="#br0" timeOffset="78057.9089">5986 7436 502 0,'0'0'632'15,"0"0"-663"-15,0 0-45 0,0 0 12 0,0 0 41 16,0 0 49-16,0 0 68 0,0 0 16 0,0 0-5 15,0 0-17-15,0 143-7 0,5-102-3 16,-3 2-4-16,2 1-5 0,0 1-12 0,1 0-8 16,0-3-12-16,-2 0-3 0,3-5-3 0,-2-3-2 15,3-5-3-15,-4-2-2 0,3-6-2 16,-3-1 1-16,1-5 0 0,-1-3 3 0,-2-3-1 16,2-2-1-16,-3-4-1 0,1-1 0 0,-1-2 3 15,0 0 2-15,0 0 1 0,0 0-11 0,0 0-6 16,0 0-11-16,0 0-29 0,0 0-79 15,0-1-174-15,0-1-268 0,0 0-300 0,0 0 408 0</inkml:trace>
  <inkml:trace contextRef="#ctx0" brushRef="#br0" timeOffset="78550.3567">6666 7647 1425 0,'0'0'17'0,"0"0"-2"0,0 0 39 16,0 0 33-16,0 0 24 0,24-132 11 0,-24 111-10 15,-4 2-8-15,-2 0-16 0,-2 2-11 16,-1 3-7-16,0 3-6 0,-1 3-5 0,-2 2-25 0,0 2-22 15,-5 4-18-15,1 0-15 0,-4 5 4 16,0 7 3-16,-1 2 0 0,-2 4-2 0,1 5 1 16,4 3-3-16,0 4-3 0,1 2-1 0,5 3-4 15,2 1-6-15,3 0-3 0,6-2-3 16,1-3 2-16,2-2 3 0,5-6 7 0,2-4 7 16,1-5 8-16,-1-5 11 0,1-2 7 0,-1-2 6 15,2-3 5-15,-3 0 3 0,-1-2 7 0,3 0 11 16,-1-2 5-16,0-1 7 0,0-4 2 15,0 0-2-15,-1-3-9 0,0 2 0 0,1-3-6 16,0 1-4-16,0 0-5 0,0 1-4 0,-4 4-8 16,1 1-3-16,-3 1-6 0,2 3-4 15,-3 0-3-15,0 0-2 0,5 0 4 0,-4 4 0 16,2 4 4-16,0 3 3 0,-1 2 3 0,1 5-1 16,0 1-1-16,1 2-1 0,-1 5-3 0,0-2 1 15,-2 1-3-15,4 0-4 0,-4 2-12 0,4-2-17 16,-3 0-30-16,2-2-44 0,-3-1-91 0,3-1-174 15,-4-7-270-15,0-5-606 0</inkml:trace>
  <inkml:trace contextRef="#ctx0" brushRef="#br0" timeOffset="79169.8404">7235 7668 1104 0,'0'0'154'16,"0"0"6"-16,0 0 26 0,0 0-21 0,-12-123-35 15,5 99-24-15,-2 2-15 0,-2 1-10 0,-1 4-18 16,0 3-11-16,2 5-13 0,-2 2-18 0,1 3-16 15,-1 2-10-15,0 2-4 0,-5 0 4 16,4 2 4-16,-5 6-3 0,5 2-6 0,-3 4-6 16,3 5-2-16,-2 2-4 0,1 2-1 0,4 2-7 15,-1 0-3-15,3 2-3 0,5-2-3 0,3-2 1 16,0-2-1-16,2-6 7 0,5-3 12 16,-1-5 15-16,3-3 15 0,0-3 13 0,2-1 10 15,-1 0 4-15,0 0 2 0,2-5 5 0,-2-4-4 16,2 0 2-16,-1-1 3 0,-3-1-4 0,1-1 2 15,-1 2-4-15,0 2-5 0,-5 2-4 0,3 3-11 16,-4 0-11-16,-1 1-7 0,0 2-9 16,-1 0 0-16,2 0 2 0,2 5 4 0,-1 3 10 15,4 6 5-15,-3 5 2 0,3 4 3 0,-4 4-1 16,4 3 0-16,-4 3-5 0,2 0-4 0,0 1 1 16,-2 2-3-16,4-2-1 0,0 0-3 15,-3-2-2-15,6-1-6 0,-4-3-8 0,-1-2-24 16,3-3-32-16,0-2-55 0,-3-4-93 0,3-2-187 15,-1-7-297-15,-4-4-326 0</inkml:trace>
  <inkml:trace contextRef="#ctx0" brushRef="#br0" timeOffset="79420.0791">7486 7625 1388 0,'0'0'280'0,"0"0"-130"16,0 0 9-16,0 0-13 0,0 0-52 0,0 0-26 16,0 0-27-16,0 0-17 0,0 0-22 15,0 0-13-15,0 0 0 0,0 0 8 0,0 0 14 16,0 0 18-16,26 13 8 0,-23 14 4 0,-1 5 0 16,2 0-4-16,-3 2-8 0,0-2-12 15,-1 0-2-15,1-1-11 0,0 0-12 0,0-2-29 16,0-1-50-16,3-2-92 0,-3-2-208 0,-1-6-345 15,1-6-426-15</inkml:trace>
  <inkml:trace contextRef="#ctx0" brushRef="#br0" timeOffset="79815.4967">8790 7754 753 0,'0'0'605'0,"0"0"-400"16,0 0-23-16,0 0-26 0,0 0-59 0,0 0-35 15,0 0-25-15,0 0-14 0,0 0 3 0,0 0-2 16,0 0 2-16,0 0-4 0,136-68-3 0,-107 58-3 16,-3-1 1-16,-1 4 3 0,-3 0-4 0,-3 1 1 15,-6 1-5-15,3 1-2 0,-5 3-2 0,-2-2 0 16,1 2 1-16,-6 1 2 0,2 0-7 15,-4 0-20-15,-1 0-48 0,-1 0-103 0,0 0-161 16,0 0-231-16,-1 0-441 0</inkml:trace>
  <inkml:trace contextRef="#ctx0" brushRef="#br0" timeOffset="82853.8164">9881 7667 0 0,'0'0'0'0,"0"0"217"16,0 0 90-16,0 0-62 0,0 0-3 16,0 0-31-16,0 0-43 0,0 0-35 0,0 0-43 0,0 0-36 15,0 0-27-15,-61-124-18 0,70 113-5 16,4 1-2-16,4-2 2 0,3 1 3 0,3 2-3 16,-1 1 0-16,4 2-5 0,-5 4 2 15,-2 2-1-15,-4 0-3 0,0 3 4 0,-2 4 1 0,-3 2 9 16,-1 2 9-16,0 5 6 0,-5 0 6 15,0 4-1-15,-2 2-9 0,-2 2-6 0,0 2-7 16,-5 0-3-16,-2 2 7 0,-2-2 4 0,-2-1 8 16,0 0 5-16,-3-3 2 0,2-1 9 15,-5-2 5-15,5-3 3 0,-2-1 7 0,1-1-1 16,1-5-1-16,1-1-3 0,5-2-5 0,0-2-8 16,2-1-7-16,1-2-7 0,2-1-5 0,1 1-6 15,0-1-4-15,0 0-4 0,0 0-6 0,0 0-8 16,0 0-14-16,3 0-9 0,0 0-4 15,1 0 5-15,4-1 10 0,5-1 12 0,2-3 3 16,4-1 3-16,3 0-1 0,1-2 2 0,2-2 2 16,1 2 2-16,-3 0 1 0,-1 1-3 15,1 0 3-15,-4 2-4 0,-1-1 0 0,-1 1-1 16,-3 0 0-16,1 1-2 0,-4 3 1 16,-1 0-1-16,-1 0 0 0,-5-1-1 0,3 2 0 15,-4 0 0-15,2 0-2 0,-2 0 1 0,-2 0-1 16,4 4-3-16,-1-1-3 0,0 3 0 0,0 0 1 15,0 1 0-15,2 1 2 0,-2-1 0 0,5 0-3 16,-1 0 2-16,1 0-2 0,2-2 3 0,2 0-1 16,0-2 2-16,4-3 4 0,-1 0 3 0,-1 0 4 15,-1-2 3-15,2-3 5 0,-5-1 4 16,0-1 6-16,-1 0 8 0,0-2 9 0,-2 0 4 16,-2-1 4-16,0-2-2 0,-3 1 3 0,-2-1 3 15,-1 2 5-15,0-3 2 0,-2 2-1 0,-4-1-5 16,-3 1 0-16,-3 1-6 0,-3-1-8 15,-2 3-15-15,1 1-22 0,-3 2-18 0,-1 4-17 16,0 1-12-16,2 0-14 0,0 7-12 16,1 2-20-16,-1 1-29 0,6 3-49 0,1-1-98 0,1 3-150 15,5 0-160-15,3-4-190 0,2-4 557 16</inkml:trace>
  <inkml:trace contextRef="#ctx0" brushRef="#br0" timeOffset="83177.2657">10682 7677 0 0,'0'0'494'0,"0"0"-222"0,0 0 49 0,0 0-6 15,0 0-66-15,0 0-61 0,0 0-82 16,0 0-73-16,0 0-69 0,0 0-44 0,0 0-16 16,0 0 11-16,0 0 31 0,0 0 26 0,9 27 12 15,-1-10 3-15,6-2 2 0,0 1 3 0,-1-2 2 16,3-2 12-16,1-2 4 0,-1-2 11 15,2-2 9-15,-2-4 5 0,-1 1 11 0,1-3 9 16,-3 0 20-16,-2-1 14 0,0-3 13 0,-3-3 6 16,-3 0 2-16,1-1-8 0,-2-1-8 15,0-1-10-15,-3 0-10 0,-1-2-5 0,0 1-6 16,-6-2-8-16,-3 0-4 0,-1 0-9 0,-4 0-10 16,-2 2-18-16,-2 3-25 0,-3 2-13 15,1 2-15-15,-3 3-7 0,1 1-6 0,0 0-16 16,1 6-21-16,-1 3-24 0,2 1-39 0,2 3-52 15,6 0-92-15,3 1-147 0,5-4-157 0,2-3-175 0</inkml:trace>
  <inkml:trace contextRef="#ctx0" brushRef="#br0" timeOffset="83495.5419">10978 7689 0 0,'0'0'245'0,"0"0"-296"0,0 0-31 0,0 0 13 16,0 0 30-16,0 0 54 0,0 0 8 0,0 0 8 16,0 0 21-16,0 0 14 0,0 0 26 0,0 0 21 15,0 0 20-15,117 92 6 0,-98-88 17 16,1-1 5-16,-3-2 1 0,2-1 13 0,-4 0-3 16,2-6 1-16,-3 0-1 0,1-4-9 0,-3-3-15 15,0 1-17-15,-1-3-23 0,-4-1-15 16,0 0-11-16,-3-1-10 0,-2 3-5 0,-2-3-4 15,0 2-5-15,-4 0-4 0,-5 2-4 0,-2-1-6 16,-6 2-10-16,-1 3-16 0,-4 1-14 0,-2 3-25 16,-2 5-14-16,1 0-12 0,-1 5-21 0,0 8-14 15,-1 3-26-15,3 4-41 0,1 5-53 0,6 1-96 16,3 1-145-16,6-2-154 0,4-7-245 16,4-5 706-16</inkml:trace>
  <inkml:trace contextRef="#ctx0" brushRef="#br0" timeOffset="83932.3421">11936 7698 1110 0,'0'0'372'15,"0"0"-140"-15,0 0-29 0,0 0-43 16,0 0-51-16,0 0-42 0,0 0-37 0,0 0-18 16,0 0-8-16,0 0 4 0,0 0 1 0,0 0 1 15,0 0 6-15,0 0-2 0,94-29 0 0,-77 27 1 16,-1 0-1-16,-1 1 4 0,2-2 2 16,-2 0 3-16,1 1 1 0,-2-1-6 0,-3 1 0 15,-2 0-4-15,-4 0-7 0,-1 2 0 0,-3-1-8 16,-1 1-13-16,0-1-28 0,0 1-85 15,0-1-139-15,0 1-258 0,0-1-337 0,0 1 148 0</inkml:trace>
  <inkml:trace contextRef="#ctx0" brushRef="#br0" timeOffset="85388.2813">13996 7286 0 0,'0'0'0'16,"0"0"0"-16,0 0 167 0,0 0 202 0,0 0-5 15,0 0-31-15,0 0-81 0,0 0-53 0,0 0-40 16,0 0-38-16,0 0-33 0,0 0-30 0,0 0-27 16,-119-23-13-16,94 46-7 0,-1 7-2 15,-2 5-2-15,5 3-3 0,1 3 0 0,3 1-4 16,3 0-4-16,7 0-3 0,4-3-5 0,5-3-1 16,1-2-3-16,8-6-2 0,2-4 1 0,0-5-2 15,2-5 6-15,1-4 2 0,-2-3 6 0,1-2 5 16,0-3 6-16,0-2 9 0,-2 0 12 15,-1-4 6-15,1-5 8 0,-2 0 2 0,-2-4-5 16,-2-1 2-16,1 0-1 0,-3-2 3 16,-3-1-1-16,0 0 0 0,-5 1-6 0,-2 1-1 15,-2 1-7-15,-2 4-4 0,-4-1-7 0,2 1-6 16,0 3-12-16,-2 4-24 0,2 0-45 0,1 3-59 16,-2 0-86-16,2 6-134 0,5 1-194 15,1 0-240-15,4-2 297 0</inkml:trace>
  <inkml:trace contextRef="#ctx0" brushRef="#br0" timeOffset="85569.3183">14107 7598 1301 0,'0'0'742'0,"0"0"-638"0,0 0 25 15,0 0 5-15,0 0-34 0,0 0-29 16,0 0-32-16,0 0-19 0,0 0-19 0,0 0-31 15,0 0-19-15,0 0-5 0,0 0 2 0,-15-31 2 16,28 36-142-16,-5-1-409 0,0-1-880 0</inkml:trace>
  <inkml:trace contextRef="#ctx0" brushRef="#br0" timeOffset="86227.1619">14564 7484 0 0,'0'0'443'16,"0"0"-260"-16,0 0 23 0,0 0-27 16,0 0-58-16,0 0-51 0,0 0-34 0,0 0-11 15,0 0 7-15,0 0 7 0,0 0 0 0,0 0-4 16,0 0 0-16,0 0-6 15,-88 65-4-15,88-49-4 0,0 2-4 0,3-2-4 0,4-1 0 16,3-1 5-16,0-3 6 0,1-1 8 0,4-2 6 16,0-4 6-16,3 0-1 0,-3-4 5 0,3 0 3 15,1-4 0-15,-1-4 1 0,-2-1-1 16,2-3-3-16,0 0 2 0,-3-2-2 0,3-3 4 16,-1-2-2-16,-4 1-1 0,-2-1 2 0,0 0-1 15,-2 0-1-15,-3 1-5 0,-4-1-3 0,-1 2-6 16,-1 1-1-16,-2 1-4 0,-5 0 4 0,-1 2-5 15,-3 2-5-15,0 2-7 0,0 3-8 0,-6-1-7 16,3 5-7-16,-5 1-11 0,0 1-30 16,2 0-33-16,-1 7-46 0,1 2-66 0,-2 3-87 15,6 3-153-15,-2 0-173 0,7-2-210 0,2-3 644 0</inkml:trace>
  <inkml:trace contextRef="#ctx0" brushRef="#br0" timeOffset="86713.3705">15004 7347 68 0,'0'0'535'16,"0"0"-450"-16,0 0 48 0,0 0 30 0,0 0-4 15,0 0 4-15,0 0-16 0,0 0-18 0,0 0-5 16,0 0-13-16,131-102-26 0,-113 96-19 0,-4 0-16 15,3 1-10-15,-2 2-8 0,1 0-6 0,-3 2-7 16,-1 1-5-16,-1 0-1 0,0 0 0 16,-3 3-1-16,-1 1 3 0,-4 1 3 15,2 1 4-15,-3 1 10 0,-2 3 7 0,0-2 10 0,0 5 3 16,-8 0-1-16,0 3-6 0,-4 0-8 0,1 2-12 16,-3 1-5-16,-2 2-6 0,3 0-4 15,-3-1-3-15,5-3-2 0,3-2-3 0,2-1-3 16,1-3-1-16,4-1-3 0,1-3-3 0,0 0-1 15,6-1 1-15,3 0-1 0,2 1 3 0,2-1-1 16,5 0 1-16,-2 0 2 0,2-1 3 16,2 1-2-16,-2-2 2 0,1 1 0 0,-5 1 0 15,3 0 0-15,-5 0-2 0,-2 0 3 0,-2 0 2 16,-4-2 1-16,1 0 2 0,-4 0 2 16,-1-1 4-16,0 0 7 0,0 3 4 0,-7 0 6 15,-2 0 0-15,-2 4-3 0,-1-1-5 0,-3 1-6 16,1 1-5-16,0 1-4 0,-2 2-3 0,2-1 0 15,-3 0-4-15,4 0-5 0,-2 0-7 0,3-2-39 16,1 1-38-16,2 0-50 0,5-4-73 16,0 1-113-16,4-2-215 0,0-3-296 0,0-1 312 0</inkml:trace>
  <inkml:trace contextRef="#ctx0" brushRef="#br0" timeOffset="87001.5921">15768 7218 1613 0,'0'0'137'0,"0"0"11"0,0 0 9 0,0 0-25 16,0 0-32-16,0 0-22 0,0 0-16 16,0 0-10-16,0 0-5 0,0 0-5 0,0 0-1 15,0 0 2-15,0 0 4 0,0 0 2 0,-24 115-7 16,6-68-8-16,-3 5-6 0,0 1-10 0,0 2-3 15,0 2-4-15,2-2-2 0,1 0-1 16,4-3-3-16,-1-4 0 0,3-3-3 0,3-2-2 16,3-5 0-16,-1-4 0 0,0-2-5 0,4-5 3 15,0-2-13-15,-1-4-12 0,3-3-19 0,1-2-35 16,-1-2-52-16,1-3-81 0,0-2-128 0,-2-2-219 16,1-3-270-16,-3-1 163 0</inkml:trace>
  <inkml:trace contextRef="#ctx0" brushRef="#br0" timeOffset="87161.1642">15409 7657 889 0,'0'0'473'0,"0"0"-505"16,0 0-5-16,0 0 4 0,0 0 5 15,0 0-1-15,0 0 0 0,0 0-6 0,0 0-59 16,0 0-164-16,0 0-252 0,0 0 233 0</inkml:trace>
  <inkml:trace contextRef="#ctx0" brushRef="#br0" timeOffset="87343.7734">15949 7539 1698 0,'0'0'150'0,"0"0"27"15,0 0 37-15,0 0-8 0,0 0-21 0,0 0-36 16,0 0-46-16,0 0-31 0,0 0-30 0,0 0-18 15,0 0-16-15,0 0-6 0,0 0-2 16,42-61-6-16,-42 61-1 0,0 0-12 0,0 0-22 16,-1 3-37-16,-1 2-74 0,-5 4-123 0,-1 2-281 15,4-2-383-15,-4-3-18 0</inkml:trace>
  <inkml:trace contextRef="#ctx0" brushRef="#br0" timeOffset="88625.789">5670 9032 0 0,'0'0'0'16,"0"0"282"-16,0 0 83 0,0 0-92 0,0 0-105 16,0 0-56-16,0 0-48 0,0 0-22 0,0 0-8 15,0 0-10-15,0 0-2 0,0 0-9 0,106-116-7 16,-84 114-3-16,0 2-3 0,1 1 6 15,-6 6 5-15,2 5 10 0,-6 2 12 0,2 5 17 16,-5 1 9-16,-5 4 10 0,0 4-3 0,-5 4-9 16,-2 3-5-16,-5 3-8 0,-3 0-4 0,-6-3 0 15,3-1-5-15,-6-4 4 0,2-3 5 0,-3-5 7 16,3-2 3-16,-2-4-4 0,1-2-5 16,5-4-12-16,2-1-3 0,2-3-6 0,2-3-4 15,5 0-10-15,2-3-6 0,0 0-4 0,0 0-6 16,0 0-9-16,2 0-4 0,5 0 2 15,4-3 4-15,4-1 14 0,6-2 4 0,5-2 2 16,4-1-4-16,0-1 2 0,2-1-2 0,0 2 1 16,0 0-1-16,-1 0 1 0,-3 1-1 0,1 2-4 15,-2-1-5-15,-4 1-14 0,-1 1-35 16,-4 2-86-16,1 0-130 0,-7 1-171 0,0 1-124 16,-3-1-73-16,-2 1 417 0,-5 0 222 0</inkml:trace>
  <inkml:trace contextRef="#ctx0" brushRef="#br0" timeOffset="88900.625">6214 9222 0 0,'0'0'0'0,"0"0"82"16,0 0 384-16,0 0-105 0,0 0-120 16,0 0-110-16,0 0-82 0,0 0-75 0,0 0-26 15,0 0 2-15,0 0 14 0,0 0 26 0,0 0 6 16,0 0 4-16,-16 57 9 0,27-46 12 16,2-1 7-16,-1-3 15 0,6-2 16 0,-2-2 19 15,1-3 10-15,2 0 13 0,-2 0 6 0,0-7 4 16,2-1 6-16,0-5 0 0,-2-2-8 0,-2-1-7 15,2-2-11-15,-5-2-10 0,-1 1-4 16,-2 1-6-16,-5-1 2 0,0 1-10 16,-4 1-2-16,0 3-5 0,-6 1-5 0,0 1-6 0,-5 1-8 15,-2 1-11-15,0 3-11 0,-4 1-17 0,-1 2-21 16,-1 4-16-16,-4 0-27 0,1 7-14 16,0 4-24-16,1 3-28 0,-1 3-49 0,2 1-69 15,2 3-111-15,6-2-143 0,4 1-127 0,5-7 15 16,1-4 616-16</inkml:trace>
  <inkml:trace contextRef="#ctx0" brushRef="#br0" timeOffset="89212.5257">6524 9118 0 0,'0'0'0'16,"0"0"0"-16,0 0 27 0,0 0 123 15,0 0-64-15,0 0-46 0,0 0-28 16,0 0-2-16,0 0 11 0,0 0-12 0,0 0-8 15,0 0-5-15,0 0 4 0,0 0 11 0,77 128 22 16,-59-117 11-16,-2-2 21 0,1-4 9 0,2 0 7 16,-4-3 19-16,1-1 17 0,-3-1 26 0,2 0 28 15,-5-3 21-15,0-2 13 0,-3-1 0 0,0-2-11 16,0-2-22-16,-4 1-26 0,-1-2-21 16,0 1-21-16,-2-1-15 0,0-1-11 0,-5 0-12 15,-5 0-11-15,-2 0-13 0,-3 3-14 0,0-1-4 16,-4 4-14-16,0 2-16 0,-1 2-14 0,3 2-20 15,0 0-21-15,0 2-17 0,4 2-21 16,3 2-33-16,1 1-32 0,6 1-42 0,0 1-47 16,3 2-46-16,5-1-85 0,4-1-114 0,-2-2-125 15,-1-3 560-15</inkml:trace>
  <inkml:trace contextRef="#ctx0" brushRef="#br0" timeOffset="89497.7647">6934 9155 147 0,'0'0'470'0,"0"0"-233"0,0 0 0 0,0 0-30 16,0 0-52-16,0 0-58 0,0 0-83 16,0 0-53-16,0 0-3 0,0 0 23 0,0 0 33 15,0 0 9-15,0 0-4 0,0 0-5 0,73 105 4 16,-53-94 4-16,2 0 4 0,2-3 2 0,-2-1 3 16,1-4 4-16,-2-2 6 0,-2-1 13 0,-1 0 17 15,-4-6 14-15,4-2 13 0,-7-1 12 16,-1-3-3-16,-6 2-4 0,1-3-5 0,-4 0-7 15,-1-2-9-15,-6-2-14 0,-2 0-15 0,-6-1-7 16,-4 1-12-16,-1 2-6 0,-5 2-12 16,1 5-20-16,-4 0-14 0,2 5-17 0,-3 1-27 15,1 2-27-15,3 0-35 0,1 6-48 0,4 2-55 16,0 3-96-16,9 0-133 0,1 2-121 16,6-3-178-16,1-3 718 0</inkml:trace>
  <inkml:trace contextRef="#ctx0" brushRef="#br0" timeOffset="89961.0362">7850 9153 1844 0,'0'0'201'0,"0"0"10"0,0 0-4 16,0 0-51-16,0 0-35 0,0 0-34 0,0 0-33 15,0 0-19-15,0 0-17 0,0 0-12 16,0 0-7-16,0 0 0 0,0 0-6 0,10-9 5 16,0 8 2-16,1 0 0 0,4-2 2 15,1 1 0-15,4 0 0 0,-2-1 0 0,1 1-3 16,-4-2 3-16,3 2 1 0,-2 0-2 0,-2-1 5 15,-1 1-4-15,2 0 0 0,-5 0-2 0,0 0-1 16,0 1-10-16,-4 1-28 0,3 0-53 16,0 0-92-16,-1 0-232 0,-4 0-361 0,0 1-655 0</inkml:trace>
  <inkml:trace contextRef="#ctx0" brushRef="#br0" timeOffset="90627.8401">9550 8748 460 0,'0'0'350'0,"0"0"-36"16,0 0-9-16,0 0-82 0,0 0-82 0,0 0-59 15,0 0-49-15,0 0-25 0,0 0-3 0,0 0 1 16,0 0 3-16,68-123-3 0,-39 111 0 15,-1 3-3-15,-3 3-5 0,3 3-2 0,-5 3 2 16,-4 0-5-16,0 4 7 0,-7 4 5 16,2 4 9-16,-6 2 11 0,0 3 11 0,-4 3 12 0,-2 2 6 15,-2 3-1-15,-5 3-4 0,-5-1-10 16,-1 3-6-16,-6 0 7 0,-1-2-3 16,-1 0 3-16,-5-1-4 0,1-2-2 0,3-2 3 0,-1-4 1 15,1-1 1-15,6-3 0 0,-2-5-5 16,6 0-6-16,5-5-6 0,-1-1-13 0,5-1-9 15,1-3-9-15,0 1-8 0,0-1 2 0,2 2 0 16,5 1 5-16,2 0 10 0,4 1-1 0,3-2 7 16,2 0-1-16,5-2 1 0,1 0 1 0,3 0-1 15,1 0-1-15,-1-3-1 0,3-1-7 16,0 0-14-16,0 0-37 0,1 0-80 0,-1 2-154 16,-1-1-285-16,-9 1-285 0,-7 0 88 0</inkml:trace>
  <inkml:trace contextRef="#ctx0" brushRef="#br0" timeOffset="90909.1824">10150 8827 1651 0,'0'0'179'0,"0"0"-8"0,0 0-19 16,0 0-72-16,0 0-37 0,0 0-28 0,0 0-17 16,0 0-10-16,0 0 3 0,0 0-2 0,0 0 1 15,0 0 5-15,0 0 2 0,-37 117 3 0,50-101 2 16,0-4 3-16,2-1 4 0,0-2 9 15,2-4 11-15,0 0 15 0,-2-4 18 0,2-1 14 16,-1-1 11-16,-1-5 7 0,1-3-5 0,-2-3-4 16,-1-2-8-16,0-3-11 0,-2-1-13 0,-1 2-8 15,-3-5-6-15,1 1-8 0,-2 1-5 16,-2 0 0-16,-2-2-1 0,-2 3 0 0,0 1 1 16,-8 2-11-16,-1 3-16 0,-2 3-27 15,-2 2-34-15,-1 4-53 0,-3 3-67 0,-2 4-86 0,-2 10-151 16,5-3-292-16,4 0-796 0</inkml:trace>
  <inkml:trace contextRef="#ctx0" brushRef="#br0" timeOffset="91157.0487">10488 8745 2001 0,'0'0'108'0,"0"0"-1"0,0 0 23 0,0 0-27 16,0 0-22-16,0 0-29 0,0 0-35 0,0 0-23 16,0 0-16-16,0 0-4 0,0 0 3 0,0 0 14 15,0 0 11-15,14 62 6 0,-6-37-1 0,-2 0 4 16,1 1 0-16,-3 4 3 0,1-1-2 16,-2 0 3-16,1 0-4 0,-2-2-6 0,0 1-13 15,-2-2-42-15,0-4-75 0,0 0-157 0,0-7-303 16,0-5-685-16</inkml:trace>
  <inkml:trace contextRef="#ctx0" brushRef="#br0" timeOffset="91491.6905">10762 8876 1600 0,'0'0'90'0,"0"0"-6"0,0 0 9 0,0 0-30 16,0 0-23-16,0 0-15 0,0 0-12 0,0 0-2 16,0 0 7-16,0 0 5 0,0 0-4 0,0 0 3 15,-4 121-5-15,11-102-1 0,0-2 1 16,0-2-1-16,2-2 5 0,2-3 6 0,0-2 2 16,2 0 15-16,1-5 8 0,0-1 13 0,3-2 16 15,3-2 2-15,-1-6 4 0,2-3-10 0,1 0-13 16,-3-4-6-16,1 1-8 0,-5 0-6 15,0 0 4-15,-5 0-10 0,-2 1-1 0,-2 0-3 16,-4 0-1-16,-2 0 6 0,0 0-4 0,-8-1-5 16,-6 1-13-16,-3 2-30 0,-5 1-25 0,-1 5-26 15,-5 3-39-15,1 2-48 0,-1 3-101 0,0 5-271 16,8-1-474-16,6-2-122 0</inkml:trace>
  <inkml:trace contextRef="#ctx0" brushRef="#br0" timeOffset="91973.3676">12024 8877 881 0,'0'0'347'16,"0"0"-72"-16,0 0-72 0,0 0-86 0,0 0-60 15,0 0-22-15,0 0-5 0,0 0 9 0,0 0 13 16,0 0 9-16,0 0 5 0,0 0-3 0,126-32-2 16,-94 24-8-16,1-1-2 0,-2 0-3 15,-3 1-3-15,-1 1-6 0,-4 2-9 0,0 0-7 16,-4 1-8-16,-1 1-2 0,-1 1-1 0,-4-1-1 15,-4 2 0-15,-1 0-2 0,-5 1-1 16,-1 0 2-16,-2 0-6 0,0 0-5 0,0 0-16 0,0 0-22 16,-2 3-49-16,-3 2-65 0,-1 1-146 15,1-1-333-15,2-3-808 0</inkml:trace>
  <inkml:trace contextRef="#ctx0" brushRef="#br0" timeOffset="93130.446">14001 8842 0 0,'0'0'0'0,"0"0"149"0,0 0 150 16,0 0-28-16,0 0-25 0,0 0-20 0,0 0-27 15,0 0-23-15,0 0-16 0,-81-131-34 16,77 118-27-16,-3 1-21 0,4 2-17 0,-2 1-8 16,1 3-14-16,3 1-5 0,-1 1-4 0,-2 2-6 15,3-1 0-15,0 2-9 0,1 1-11 16,0 0-12-16,0 0-13 0,0 0-6 0,0 0-3 15,1 0 8-15,4 0 7 0,0 1 9 0,4 1 8 16,2-1 2-16,5-1 2 0,0 0 3 0,6 0 0 16,1 0 1-16,0-1 0 0,5-5 0 15,0 0 3-15,2-4 1 0,1 1 7 0,-1-3 7 16,-3 1 9-16,1-1 2 0,-6 1 7 0,-2 0-1 16,-2 3 0-16,-7 2-6 0,-2 2-5 0,-4 1-9 15,0 2-9-15,-3 1-5 0,-1 0-6 16,-1 4 5-16,0 4 5 0,0 4 12 0,0 5 8 15,-3 4 2-15,-5 7-7 0,-1 3-2 0,1 4-13 16,2 3-6-16,-3 1-3 0,2 1-6 0,5 1 0 16,-2-2 0-16,4-4 0 0,0 0-2 15,0-4-7-15,2-3-13 0,1-5-19 0,3-2-31 0,-2-3-39 16,3-5-63-16,-3-1-92 0,0-4-154 16,1-2-180-16,-4-3-192 0,0-2 427 0</inkml:trace>
  <inkml:trace contextRef="#ctx0" brushRef="#br0" timeOffset="93307.5581">14073 8988 1157 0,'0'0'275'0,"0"0"20"16,0 0-51-16,0 0-55 0,0 0-45 0,0 0-58 16,0 0-38-16,0 0-26 0,0 0-11 0,0 0-6 15,0 0-5-15,0 0 4 0,0 0-4 16,0 0 3-16,111-88-4 0,-84 83-11 0,1 0-29 15,0 2-123-15,3-1-262 0,-7 2-330 0,-9 1-327 0</inkml:trace>
  <inkml:trace contextRef="#ctx0" brushRef="#br0" timeOffset="93466.0981">14606 8851 1548 0,'0'0'312'0,"0"0"-30"0,0 0-38 0,0 0-55 16,0 0-41-16,0 0-38 0,0 0-39 15,0 0-25-15,0 0-30 0,0 0-25 0,0 0-20 16,0 0-2-16,0 0 4 0,-1-6 7 0,7 12-6 16,4 3-48-16,0-2-124 0,2 1-282 0,-3-1-457 15,-2-2-198-15</inkml:trace>
  <inkml:trace contextRef="#ctx0" brushRef="#br0" timeOffset="93917.4387">15150 8666 0 0,'0'0'0'0,"0"0"25"0,0 0 330 16,0 0-14-16,0 0-5 0,0 0 0 0,0 0-37 15,0 0-42-15,0 0-45 0,0 0-51 16,0 0-27-16,0 0-34 0,0 0-32 0,0 0-26 16,7-73-20-16,-16 77-13 0,-3 6-7 0,-5 3 1 15,-4 5-4-15,1 4 4 0,-2 1-2 16,1 4 0-16,1 1-4 0,0-1 5 0,5 1-2 16,-1 0 2-16,6-1-3 0,0-3-4 0,7 3-3 15,2-4-4-15,1-2-5 0,2-1-2 0,5-2-1 16,4-2-2-16,0-3 3 0,3-2-2 0,-2-3 3 15,6-2 3-15,-5-3 4 0,2-3 4 16,-2 0 6-16,-1 0 2 0,-1-5 5 0,-2 1 1 16,-1-3 4-16,-4 1 3 0,-1-2 5 0,-3 0 3 15,0-2 1-15,-6 1-2 0,-2-1-5 16,1-1-1-16,-7 0-3 0,2 1 0 0,-1-1-3 16,-2 2-1-16,3 3-1 0,0 0-2 0,2 1-4 15,0 2-7-15,0 0-34 0,2 1-45 0,3 2-52 16,-1 0-86-16,4 0-117 0,2 0-124 0,0 0-182 15,0 0-133-15</inkml:trace>
  <inkml:trace contextRef="#ctx0" brushRef="#br0" timeOffset="94290.7233">15529 8604 0 0,'0'0'385'0,"0"0"74"15,0 0 0-15,0 0-86 0,0 0-84 0,0 0-75 16,0 0-69-16,0 0-59 0,0 0-38 15,0 0-21-15,0 0-16 0,0 0-7 0,0 0-3 16,0 0 2-16,5-62 4 0,-6 76 10 0,-1 4 11 16,-6 6 6-16,0 4-3 0,-3 2 2 0,1 1-6 15,1 0-8-15,-2 0-3 0,4-1-1 16,-1-1-4-16,0-2 3 0,0-4-2 0,5-2-7 16,1-3-1-16,-2-2-4 0,4-5 2 0,0-2-2 15,0-2 0-15,0-3-4 0,4 0-7 0,-1-2-16 16,5-1-38-16,-4-1-149 0,2 0-363 15,-3 0-937-15</inkml:trace>
  <inkml:trace contextRef="#ctx0" brushRef="#br0" timeOffset="94681.638">16515 8247 1223 0,'0'0'43'0,"0"0"-51"16,0 0 8-16,0 0 10 0,0 0 13 15,0 0 24-15,0 0 25 0,0 0 18 0,0 0 20 16,0 0 15-16,0 0 7 0,0 0 2 0,0 0-2 15,0 0-21-15,71 86-22 0,-97-47-13 0,1 2-20 16,-6 2-11-16,-1 1-6 0,-1 3-15 0,0 4-5 16,-5 1-8-16,4 2-4 0,-1-2-4 15,3-2 1-15,6-3-4 0,5-4 3 0,1-2-6 16,3-3 2-16,5-5-3 0,2-2-2 0,0-2-1 16,2-3-3-16,4-3-2 0,-2-2-3 15,3-3 3-15,1-2-2 0,-3-3 1 16,2-1-6-16,-2-4-11 0,2-2-40 0,0-1-52 0,-3-2-81 15,2 0-123-15,-4-1-184 0,1-1-240 0,5-1 257 16</inkml:trace>
  <inkml:trace contextRef="#ctx0" brushRef="#br0" timeOffset="94871.9008">15990 8660 1091 0,'0'0'86'0,"0"0"-97"0,0 0-4 16,0 0-9-16,0 0 15 0,0 0 7 15,0 0 3-15,0 0 3 0,0 0-4 0,0 0-23 16,0 0-132-16,0 0-241 16,0 0-151-16</inkml:trace>
  <inkml:trace contextRef="#ctx0" brushRef="#br0" timeOffset="95059.3731">16789 8608 1355 0,'0'0'222'16,"0"0"-8"-16,0 0 50 0,0 0-18 16,0 0-39-16,0 0-50 0,0 0-57 0,0 0-43 15,0 0-27-15,0 0-16 0,0 0-8 0,0 0-6 16,0 0-3-16,0 0-11 0,62-69-26 0,-62 69-68 15,-1 0-72-15,-5 3-145 0,4 0-333 0,-2-1-833 0</inkml:trace>
  <inkml:trace contextRef="#ctx0" brushRef="#br0" timeOffset="96206.9211">6385 10274 0 0,'0'0'0'15,"0"0"0"-15,0 0 0 0,0 0 0 0,0 0 0 16,0 0 0-16,0 0 0 0,0 0 0 0,0 0 86 15,0 0 119-15,0 0 4 0,0 0-6 16,-39-80-21-16,39 71-36 0,0 2-41 0,2-2-48 16,6 1-38-16,3-1-18 0,3 0-2 0,3-1-1 15,2 3 5-15,2 2 5 0,0 1 7 0,0 2 4 16,-1 2 3-16,0 0 0 0,-3 8 4 0,-3-1 5 16,0 5 8-16,-2 1 13 0,-7 1 5 15,2 4 5-15,-6 3-2 0,-1 4-6 0,0 3-14 16,-9 3 0-16,-2-2 1 0,-1 4 3 0,-6-2 9 15,2-2 3-15,-2 0 4 0,-1-3-1 0,-1-3-1 16,1-4 0-16,0-2 0 0,2-4-2 16,3-1 5-16,2-3-12 0,2-2-4 0,1-2-14 15,6-1-6-15,-4-3-3 0,6 0-4 0,1-1-1 16,0 0-4-16,0 0-11 0,0 0-8 16,1 0-12-16,1 0-10 0,6 0 9 0,-1 0 6 15,4 0 13-15,2-1 8 0,5 0-3 0,3-2-1 16,0-1 1-16,2 1-6 0,4-1 3 15,-3 2-2-15,3 0-4 0,-3-1-4 0,2 2-12 16,-5 1-23-16,2 0-61 0,-1 0-111 0,-1 0-182 16,-2 0-170-16,-3 0-163 0,-6 0 293 0</inkml:trace>
  <inkml:trace contextRef="#ctx0" brushRef="#br0" timeOffset="96501.2185">6856 10374 173 0,'0'0'628'0,"0"0"-336"0,0 0-42 0,0 0-99 0,0 0-105 16,0 0-42-16,0 0-23 0,0 0-8 16,0 0 3-16,0 0 3 0,0 0 6 0,0 0 4 15,0 0 6-15,0 0 3 0,-29 111 6 0,46-95 4 16,1-2 13-16,1-4 12 0,2-4 14 0,1-1 14 16,0-4 8-16,-2-1 14 0,1-1 12 15,-1-7 11-15,-3-1 2 0,-2-5-8 0,1-1-12 16,-4-3-7-16,-1-1-7 0,-1-3-4 0,-2 2-3 15,-4-1-3-15,-3 0-5 0,-1 2-3 16,-3 0-6-16,-4 1-1 0,-3 2-5 0,-2 1-9 16,-3 2-12-16,-3 2-27 0,-2 3-25 0,-3 2-26 15,-4 2-24-15,3 4-20 0,-2 6-18 16,-2 4-37-16,5 2-54 0,0 3-88 0,2 2-139 0,4 2-135 16,6-4-209-16,2-6 689 0</inkml:trace>
  <inkml:trace contextRef="#ctx0" brushRef="#br0" timeOffset="96778.5199">7218 10279 166 0,'0'0'271'0,"0"0"56"16,0 0 20-16,0 0-74 0,0 0-47 0,0 0-69 0,0 0-76 15,0 0-53-15,0 0-35 0,0 0-6 0,0 0 5 16,0 0 9-16,0 0 11 0,0 0 2 16,22 19 8-16,-16 1 1 0,-2 1 2 0,3 2-1 15,-3 2-5-15,3-1-6 0,-4 1-2 0,3 0 0 16,-2-1 0-16,-2-1-3 0,4-1-3 16,-3 1-6-16,-2-2-14 0,4-1-50 0,-2-1-68 15,-1-1-112-15,4-1-154 0,-3-3-154 0,4-3-83 16,-5-6 636-16</inkml:trace>
  <inkml:trace contextRef="#ctx0" brushRef="#br0" timeOffset="97043.8531">7471 10368 0 0,'0'0'0'15,"0"0"0"-15,0 0 310 0,0 0 85 16,0 0-2-16,0 0-33 0,0 0-48 0,0 0-60 15,0 0-64-15,11-116-61 0,-10 115-51 16,-1 1-44-16,0 0-32 0,0 0-24 0,1 1 0 16,-1 5 7-16,1 3 7 0,1 3 13 0,2 3 8 15,-2 2 0-15,0 2 0 0,5 4-2 0,-4-3-7 16,0 3 0-16,3-2-2 0,-3-2 0 0,3 2 1 16,-2-2-1-16,3 1 3 0,-3-3-2 15,1-1-1-15,-2 2-5 0,3-2-22 0,-3 0-47 0,0 1-73 16,3-2-125-16,-4 2-205 0,-1-4-274 15,0-6 80-15</inkml:trace>
  <inkml:trace contextRef="#ctx0" brushRef="#br0" timeOffset="97585.5901">8894 10325 729 0,'0'0'826'0,"0"0"-644"15,0 0-22-15,0 0-34 0,0 0-57 0,0 0-35 16,0 0-22-16,0 0-9 0,0 0 0 0,0 0 2 16,0 0 5-16,0 0-3 0,0 0 3 0,132-54 1 15,-111 46 0-15,-5 3 2 0,1 0-1 0,-6 1-2 16,0 1-1-16,-2 1 1 0,0 0-3 15,-3 0 1-15,-2 2 2 0,-1 0-1 0,1 0-10 16,-3 0-12-16,0 0-43 0,0 0-90 0,0 4-152 16,1-2-227-16,3-1-303 0,-3-1 409 0</inkml:trace>
  <inkml:trace contextRef="#ctx0" brushRef="#br0" timeOffset="98253.5891">11030 9833 930 0,'0'0'233'0,"0"0"-14"0,0 0 23 0,0 0-54 16,0 0-55-16,0 0-53 0,0 0-43 0,0 0-36 16,0 0-16-16,0 0 1 0,-130 36 11 15,102-4 7-15,2 3 4 0,3 2-4 0,4 0-10 0,3-1-9 16,5 0-5-16,4 0-4 0,4-2-2 16,3-3 0-16,3-3-1 0,4-5 1 0,4-2 6 15,0-8 15-15,3-3 10 0,0-5 15 16,-1-2 10-16,1-3 8 0,0 0 10 0,-2-3 12 15,-1-2 9-15,-2-2 11 0,-3-3 1 0,-2 1 3 16,0-3-5-16,-4 0-5 0,0-1-3 16,-3 1-9-16,-4-1-7 0,-5 1-12 0,-2 1-9 0,-2 2-18 15,-2 3-27-15,0 4-30 0,-1 2-32 0,1 0-30 16,3 3-31-16,1 4-45 0,4 1-93 16,4 3-178-16,1-4-213 0,4-1-212 0</inkml:trace>
  <inkml:trace contextRef="#ctx0" brushRef="#br0" timeOffset="98420.6307">11090 10175 1866 0,'0'0'145'16,"0"0"12"-16,0 0-5 0,0 0-62 0,0 0-39 15,0 0-30-15,0 0-30 0,0 0-36 0,0 0-37 16,0 0-9-16,0 0-26 0,0 0-126 15,0 0-269-15,0 0-802 0</inkml:trace>
  <inkml:trace contextRef="#ctx0" brushRef="#br0" timeOffset="98838.9798">11382 9965 1860 0,'0'0'41'16,"0"0"16"-16,0 0 36 0,0 0 3 0,0 0 10 15,0 0-7-15,0 0-21 0,0 0-26 0,0 0-28 16,0 0-22-16,0 0-17 0,0 0 2 16,0 0 4-16,0 0 11 0,2 0 2 0,3 19 1 15,1 2-3-15,1 0 3 0,0 2-3 0,3-2 0 16,0-1 2-16,4-2-8 0,-3-2 4 15,1-5-4-15,1-2 4 0,-1-2 4 0,3-3 0 16,-2-3 6-16,-2-1 9 0,4 0 7 0,-3-6 17 16,2-2 5-16,-3-4 4 0,3 0-1 0,-3-2-6 15,-2-1-3-15,-2 1-4 0,1 0-2 0,-5 2 2 16,1 1 2-16,-3 1 1 0,-1 1 4 0,0 2-3 16,0 2 3-16,-1 1-4 0,-1 0 3 15,-1 3-10-15,2 0-9 0,0 1-8 0,-1 0-16 16,0 2-8-16,-2 5-7 0,2 3-2 0,-3 6 5 15,1 5 3-15,0 4 2 0,0 3 3 16,1 4-16-16,-1 3-16 0,0-1-31 0,2 3-45 16,1-2-54-16,1-1-95 0,0 0-247 15,0-9-455-15,0-9-168 0</inkml:trace>
  <inkml:trace contextRef="#ctx0" brushRef="#br0" timeOffset="99917.0658">12398 9833 1468 0,'0'0'-63'15,"0"0"1"-15,0 0 51 0,-48 132 37 0,30-86 20 16,1 1 7-16,0-1 1 0,1 1 1 16,-3 1-4-16,6 3-3 0,-2-2-15 0,2 1-9 15,3-2-7-15,1-1-4 0,5-4-9 0,0-4-9 16,2-4-25-16,2-5-84 0,0-5-174 0,0-6-228 15,3-10-287-15</inkml:trace>
  <inkml:trace contextRef="#ctx0" brushRef="#br0" timeOffset="100093.5961">12039 10119 2040 0,'0'0'102'15,"0"0"-33"-15,0 0-14 0,0 0-54 0,0 0-56 16,0 0-17-16,0 0 5 0,0 0 21 0,0 0 29 16,0 0 12-16,0 0-59 0,0 0-326 0,128 6-447 15,-109-1 123-15</inkml:trace>
  <inkml:trace contextRef="#ctx0" brushRef="#br0" timeOffset="100211.3241">12637 10226 1878 0,'0'0'78'16,"0"0"12"-16,0 0-12 0,0 0-56 0,0 0-117 16,0 0-323-16,0 0-483 0,0 0 169 0</inkml:trace>
  <inkml:trace contextRef="#ctx0" brushRef="#br0" timeOffset="116599.8579">6749 11580 0 0,'0'0'0'15,"0"0"0"-15,0 0 52 0,0 0 157 16,0 0-42-16,0 0-45 0,0 0-41 0,0 0-23 15,0 0-13-15,0 0 4 0,0 0 2 0,0 0 3 16,41-100 0-16,-27 92-9 0,2 3-13 16,-3 2-14-16,-2 1-7 0,1 2-8 0,-2 0 6 15,0 5 5-15,0 3 12 0,-1 2 14 0,0 3 10 16,-2 1 6-16,-2 5 2 0,-3 2-2 16,0 0-6-16,-2 3-5 0,0 0-10 0,-2-1-3 15,-3 1-3-15,-3 1 3 0,0-3 1 0,-1 0 0 16,0-1-1-16,-1-3 1 0,0 0-3 0,-2-1 1 15,2-2 0-15,0-1-1 0,1-2 1 16,2-2-6-16,-1-1-2 0,1-2-4 0,3-2-3 16,-2 0 0-16,4-2-3 0,1-3-4 0,1 2-1 15,0-2-3-15,0 0-1 0,0 0-1 16,0 0 5-16,0 1 2 0,0-1 4 0,0 0-1 0,0 0-1 16,0 0-4-16,1 0 0 0,1 0 5 15,5 0 11-15,0-3 11 0,3-1 7 0,4-1-1 16,4-4-9-16,4 0-8 0,0-1-7 0,5 0-5 15,-2 2-2-15,3 0-1 0,-1 2-4 0,-1 1 5 16,2 2-1-16,-2 0-3 0,-1 3-13 16,2 0-26-16,-4 0-60 0,-1 6-121 0,-3 2-199 15,-2-1-244-15,-10-3-296 0</inkml:trace>
  <inkml:trace contextRef="#ctx0" brushRef="#br0" timeOffset="116966.3912">7302 11679 965 0,'0'0'111'0,"0"0"22"0,0 0 17 0,0 0-34 16,0 0-33-16,0 0-45 0,0 0-56 0,0 0-63 16,0 0-15-16,0 0 19 0,0 0 34 0,0 0 46 15,0 0 10-15,0 0-6 0,16 63-2 16,-5-48-1-16,0 0 7 0,2-4 8 0,-1-2 20 15,5-3 16-15,-4-1 19 0,4-3 11 0,-3-1 6 16,3-1 4-16,-4-1 5 0,3-5 4 0,-4-1 2 16,0-2-1-16,3-1-9 0,-3-4-11 15,0-1-11-15,-1 0-11 0,-1-2-9 16,0 1-2-16,-4 0-2 0,-2 2-3 0,-4 0 3 16,0 1-3-16,0 0-5 0,0 2 1 0,-2-1-6 15,-6 0-6-15,-1 0-4 0,0 2-11 0,-2 0 0 16,0 2-4-16,0 0-7 0,1 2-1 0,-1 2-19 15,1 1-16-15,0 2-19 0,0 1-28 0,0 0-21 16,1 0-33-16,-1 6-30 0,0 2-33 0,0 3-49 16,-1 4-76-16,1 3-121 0,2-4-167 15,5-3-65-15</inkml:trace>
  <inkml:trace contextRef="#ctx0" brushRef="#br0" timeOffset="117282.7667">7730 11502 1256 0,'0'0'108'0,"0"0"-38"16,0 0 35-16,0 0 21 0,0 0 17 0,0 0 15 16,0 0-27-16,0 0-34 0,0 0-47 15,0 0-34-15,0 0-23 0,0 0-11 0,0 0 1 16,17-29 6-16,-15 40 13 0,1 2 8 0,4 4 2 15,-2 1-2-15,0 4 2 0,0 0-2 0,0 1-3 16,1-1-1-16,-2 0-3 0,3-1 3 0,-4-1 0 16,3-1 1-16,-2-2 1 0,-2-1 1 15,0-1 1-15,3-2 1 0,-3-2 3 0,-2-1-1 16,2-2 5-16,1 2-1 0,-2-3-3 0,0 0-2 16,1-1-4-16,-1 0-6 0,1 0-16 15,2 0-30-15,0 0-75 0,-2 2-137 0,4-1-215 16,-4-2-282-16,0-1-24 0</inkml:trace>
  <inkml:trace contextRef="#ctx0" brushRef="#br0" timeOffset="117844.6461">8167 11504 105 0,'0'0'237'0,"0"0"-27"0,0 0-19 0,0 0-67 16,0 0-49-16,0 0-17 0,0 0-6 0,0 0 13 15,0 0 5-15,0 0-4 0,0 0-18 0,0 0-17 16,0 0-10-16,0 0-6 0,120-63-4 15,-109 63 2-15,-1 5 2 0,-1 2 6 0,1 0 7 16,-1 1 6-16,-5 0 5 0,3 5 3 16,-5-4 3-16,-1 4-1 0,0 0 2 0,-1 0-1 15,0 1 0-15,-1-1-4 0,-1 2-3 0,-5 0-4 16,2 2 0-16,-4-2 1 0,-1 2 3 0,1-1 0 16,-3 1-4-16,1-1-3 0,-1 1-4 15,-3-3-3-15,4 1-1 0,-2-1-2 0,3-1-2 0,1-3-2 16,-1 0-3-16,6-3 0 0,-2 0-5 15,3-2 4-15,-2-2-2 0,4 0 1 0,1-2 3 16,0-1-5-16,0 1-1 0,0-1 1 0,0 0-7 16,0 0 3-16,0 0 0 0,0 0-2 0,0 0 7 15,0 0-4-15,0 0-1 0,0 0 1 16,1 0-5-16,3 0 0 0,0 0 2 0,3 0 3 16,5 0 6-16,1 0 3 0,7 0 3 0,3 0 2 15,2-3-4-15,0-2-1 0,2 1-3 16,0 0-1-16,-3-1-4 0,-1 0 0 0,2 1 3 15,-3 1 1-15,-1-2 0 0,-3 3-2 0,-3-2-3 16,1 3-5-16,-2 0-8 0,-3 0-20 0,-1 1-39 16,1 0-54-16,-2 0-96 0,0 0-165 15,1 2-207-15,-3 0-233 0,-4 1 409 0</inkml:trace>
  <inkml:trace contextRef="#ctx0" brushRef="#br0" timeOffset="118153.9284">8896 11603 1121 0,'0'0'193'0,"0"0"22"15,0 0 22-15,0 0-10 0,0 0-20 0,0 0-52 16,0 0-62-16,0 0-38 0,0 0-22 0,0 0-12 16,0 0-8-16,0 0-1 0,0 0-1 15,41-23 0-15,-28 19-1 0,2 1 2 0,-1 0-4 16,2 0 0-16,-2 0-1 0,0 0 1 0,0 1 1 16,-1-1 0-16,3 1-4 0,-2 1-14 0,1 1-49 15,-1 0-101-15,-2 0-259 0,-1 1-458 16,-3 0-284-16</inkml:trace>
  <inkml:trace contextRef="#ctx0" brushRef="#br0" timeOffset="119454.8418">11061 11391 0 0,'0'0'0'0,"0"0"0"16,0 0 0-16,0 0 51 0,0 0 62 16,0 0 12-16,0 0-8 0,0 0-14 0,0 0 6 15,0 0 9-15,0 0-1 0,0 0-4 0,83-117-9 16,-67 108-9-16,-1 1-16 0,0 2-19 0,-2 2-14 15,-3 1-15-15,0 2-7 0,-1 1-7 0,-3 0-3 16,-1 0 0-16,-2 0 5 0,-1 3 6 0,1 0 8 16,-1 1 9-16,0 0 13 0,-2 3 9 15,0 0 9-15,0 3 2 0,0 1-5 0,-3 2-9 16,-2 1-11-16,1 2-13 0,-2 2-8 0,0-1-10 16,-2-1-7-16,5 0-4 0,-1-1-7 15,1-2-2-15,3-1-7 0,0 0-7 0,0-2-7 16,6 1-5-16,3-1-4 0,4 1 4 0,3-2 4 15,3 1 8-15,4-2 5 0,5 0 5 0,2-1 2 16,-1-1 1-16,3 1 2 0,-1-2 0 16,-5 1-1-16,-2 0-2 0,-4-1 1 0,-4 0 0 15,-4 0 1-15,-4-1 3 0,-3-1 7 0,-3-1 15 16,-2 0 34-16,0 2 35 0,-2-1 25 0,-6 3 2 16,-4 2-22-16,-6 1-26 0,-3 0-20 15,0 2-10-15,-1-1-11 0,0 1-7 0,0 0-13 16,2-1-4-16,3 0-5 0,2 0-5 0,3-1-6 15,4-1-12-15,1-2-21 0,6 0-28 0,1 0-26 16,0-3-47-16,5 0-116 0,4-1-239 16,0 0-318-16,-3-2 85 0</inkml:trace>
  <inkml:trace contextRef="#ctx0" brushRef="#br0" timeOffset="119634.9071">11695 11629 1654 0,'0'0'210'0,"0"0"13"0,0 0 2 0,0 0-50 16,0 0-56-16,0 0-49 0,0 0-43 15,0 0-21-15,0 0-18 0,0 0-17 16,0 0-17-16,0 0-3 0,0 0 4 0,0 0 6 16,8-15-46-16,1 15-190 0,-4 1-397 0,1-1-785 0</inkml:trace>
  <inkml:trace contextRef="#ctx0" brushRef="#br0" timeOffset="120289.239">12223 11385 0 0,'0'0'0'15,"0"0"0"-15,0 0 0 0,0 0 211 16,0 0 163-16,0 0-15 0,0 0-28 0,0 0-50 16,0 0-60-16,0 0-53 0,0 0-45 15,0 0-36-15,0 0-31 0,0 0-27 0,-23-74-17 16,33 65-8-16,2 0 1 0,1-1 0 0,0 2 1 15,0 2 0-15,-3 1-2 0,3 2 0 0,-3 2-1 16,0 1 0-16,-2 0-1 0,-1 0 2 16,-3 2 3-16,0 4 7 0,-4 0 11 0,0 2 9 15,0 4 7-15,-4 1 0 0,-2 2-5 0,-2 2-6 16,-1 1-7-16,-2 1-9 0,3-1-3 16,-2 0-7-16,5-1-4 0,1-3-4 0,4 0-8 0,0 0 1 15,6-1-3-15,7 0 0 0,-2-2 4 0,5 0-5 16,-1 1 3-16,5-2 2 0,-1 0-1 15,2-2 5-15,-3 1 1 0,-1-2 1 0,-1 1 4 16,-5-2-2-16,-2 1 1 0,-1-2 2 0,-5 0 0 16,-2 1 13-16,-1-2 9 0,-1 3 9 15,-5 0 6-15,-6 2-3 0,-1 1-3 0,-3 1-5 16,-1-1-6-16,-1 2-2 0,1-2-4 0,1 1-7 16,3-2-2-16,0 1-8 0,3 0-5 0,3-1-15 15,1-2-43-15,2 0-62 0,4 0-78 16,0-2-139-16,1-1-279 0,2-2-701 0</inkml:trace>
  <inkml:trace contextRef="#ctx0" brushRef="#br0" timeOffset="120567.1289">12867 11237 1178 0,'0'0'760'0,"0"0"-596"0,0 0 8 15,0 0-48-15,0 0-59 0,0 0-29 16,0 0-17-16,0 0-6 0,0 0 0 0,0 0 3 16,0 0 1-16,0 0 5 0,0 0 10 0,0 0 1 15,30 57 5-15,-40-11-4 0,-2 5-6 16,-2 2-4-16,-1 2-4 0,0 1-3 0,0 0-4 16,0-2-3-16,2 0-1 0,1-2-4 0,0-3-1 15,0 0 0-15,2-1-5 0,-1-3 1 0,1-2-5 16,2-5 0-16,-2-7-5 0,5-4-10 15,-2-6-23-15,4-6-51 0,-1-2-86 0,0-4-163 16,2-4-284-16,-1-2-378 0,2-1 468 0</inkml:trace>
  <inkml:trace contextRef="#ctx0" brushRef="#br0" timeOffset="120726.2159">12562 11814 1474 0,'0'0'198'0,"0"0"-36"0,0 0-43 16,0 0-55-16,0 0-35 0,0 0-22 0,0 0-22 16,0 0-24-16,0 0-11 0,0 0 0 0,0 0 5 15,0 0-262-15,0 0-475 0,0 0 17 0</inkml:trace>
  <inkml:trace contextRef="#ctx0" brushRef="#br0" timeOffset="120891.9376">13083 11725 2010 0,'0'0'164'16,"0"0"11"-16,0 0 36 0,0 0-21 0,0 0-53 0,0 0-60 15,0 0-41-15,0 0-20 0,0 0-8 16,0 0-8-16,0 0-12 0,0 0-12 0,0 0-20 16,-8-16-55-16,7 21-103 0,-4 1-259 0,1-1-463 15,3-1-334-15</inkml:trace>
  <inkml:trace contextRef="#ctx0" brushRef="#br0" timeOffset="122811.6843">6936 12802 0 0,'0'0'0'0,"0"0"133"15,0 0 203-15,0 0-67 0,0 0-28 0,0 0-35 16,0 0-33-16,0 0-30 0,0 0-33 0,0 0-22 15,0 0-29-15,-42-129-19 0,55 114-15 0,6 0-9 16,1 2-3-16,0 0-6 0,1 5-1 16,-1 3-6-16,-2 1-3 0,-4 4-4 0,-1 0-1 15,-1 0 1-15,-3 7 4 0,-1 2 7 0,0 4 9 16,1 2 8-16,-4 3 12 0,-1 4 7 0,-2 2 1 16,-2 3 0-16,-1 0-6 0,-6 4-1 0,-3-3-4 15,0 1 2-15,-2-1-1 0,-1-3 3 0,-4 0 0 16,-2-2-2-16,-2 1-2 0,1-3-5 15,-2-1-2-15,1-2-1 0,2-2 2 16,4-4-2-16,0 1-1 0,3-4-7 0,3-1-5 0,4 0-4 16,-1-4-6-16,4 0 1 0,-2-2-6 0,4-2-7 15,0 1-9-15,0-1-8 0,0 0 6 16,4 1 10-16,0 1 13 0,4 0 11 0,3 0 3 16,5-2 0-16,0 0 1 0,8 0-2 0,0-2-1 15,6-3 0-15,1 1-2 0,0-3 3 16,0-1-3-16,1 1-2 0,2-1-7 0,-3 1-14 15,2-1-37-15,-2 2-89 0,0 0-166 16,-2-1-260-16,-8 2-267 0,-9 2 246 0</inkml:trace>
  <inkml:trace contextRef="#ctx0" brushRef="#br0" timeOffset="123114.0915">7465 12890 1103 0,'0'0'187'0,"0"0"4"16,0 0-18-16,0 0-75 0,0 0-36 0,0 0-31 15,0 0-24-15,0 0-13 0,0 0-7 16,0 0 2-16,0 0 4 0,0 0 2 0,0 0 1 16,-21 79-4-16,31-63 4 0,0-3 3 0,2 1 0 15,4-2 6-15,-1-3 4 0,2-1 5 16,2-3 7-16,-4-1 13 0,3-4 5 0,-1 0 14 16,-3 0 16-16,2-5 10 0,-3-2 15 0,-2-2 5 15,1-4-3-15,-2-1-9 0,-2-1-9 16,0-1-8-16,-5 0-6 0,-3-2-7 0,0 2-5 15,-9-3-7-15,-1 0-4 0,-3 1-4 0,-6 3-9 16,-2-1-8-16,1 3-8 0,-4 4-9 0,-3 4-3 16,3 1-7-16,-3 2-10 0,6 2-20 15,0 0-24-15,2 2-34 0,5 4-47 0,-1 1-59 16,6 3-98-16,4 1-179 0,0-1-224 0,3-3-257 0</inkml:trace>
  <inkml:trace contextRef="#ctx0" brushRef="#br0" timeOffset="123371.4088">7843 12750 0 0,'0'0'0'16,"0"0"0"-16,0 0 0 0,0 0 0 16,0 0 142-16,0 0 52 0,0 0-34 0,0 0-83 15,0 0-73-15,0 0-6 0,0 0 21 0,0 0 37 16,0 0 42-16,0 0-1 0,31 44-8 15,-26-12-14-15,-3 1-16 0,4 2-7 0,-3 0-11 16,0 1-2-16,5-1-1 0,-2-1-7 0,-1-2-1 16,3 2-2-16,0-4-2 0,-1-1-4 0,0-2 0 15,2-2 0-15,-2-4-3 0,-1-3 3 16,2-3-40-16,-1-4-114 0,-3-3-160 0,2-2-259 16,-2-4 84-16</inkml:trace>
  <inkml:trace contextRef="#ctx0" brushRef="#br0" timeOffset="123813.9956">8079 12903 1022 0,'0'0'136'15,"0"0"-2"-15,0 0 13 0,0 0-46 0,0 0-8 16,0 0-1-16,0 0-6 0,87-129 0 0,-67 115-10 15,-1 4-12-15,1 1-20 0,-1 3-18 16,-6 3-11-16,3 3-7 0,-5 0-3 0,-2 0 2 16,1 5 2-16,-3 1 1 0,0 4 1 0,0-1 9 15,-4 4 10-15,-1 2 7 0,-1 4 7 16,-1 1 0-16,0 4-2 0,-4 0-5 0,-4 0-4 16,0 2-7-16,2-3-7 0,-3-2-6 0,2-2-6 15,4-1-5-15,1-2-2 0,-1-2-1 0,3-2-2 16,0-1-4-16,5 0-1 0,0-1 1 0,3-1-2 15,4 0 2-15,3 0 1 0,0-2 1 16,4 0 1-16,2 0 2 0,1-2 0 0,3 1 2 16,-4 0-1-16,0 0 2 0,-3-1-1 0,-4 1-2 15,-3-1 1-15,0 1 0 0,-3-2 1 16,-5 2 2-16,1-1 4 0,-4 0 9 0,0 0 12 16,0 2 13-16,-7 1 15 0,-2 2 2 0,-3 2-1 15,0-1-11-15,-6 3-10 0,0 0-13 0,2 0-8 16,-2-1-4-16,0 2-5 0,5-3-4 0,-3-1-8 15,6 0-31-15,-1-2-46 0,5-1-82 16,-1 0-179-16,1-5-368 0,4 0-785 0</inkml:trace>
  <inkml:trace contextRef="#ctx0" brushRef="#br0" timeOffset="124242.98">9250 12644 1206 0,'0'0'341'0,"0"0"-61"16,0 0-39-16,0 0-103 0,0 0-76 15,0 0-42-15,0 0-21 0,0 0-5 0,0 0 5 16,0 0 4-16,-94 168 5 0,78-108 0 0,3 3 2 15,3 4-1-15,3 3-3 0,6 2 3 0,1 0-4 16,5-3 1-16,8-2 0 0,6-5-2 16,2-5-4-16,3-8-6 0,4-5-8 0,1-6-8 15,1-7-11-15,1-7-22 0,0-6-80 16,1-5-131-16,-2-5-234 0,-7-4-252 0,-10-3 181 0</inkml:trace>
  <inkml:trace contextRef="#ctx0" brushRef="#br0" timeOffset="125095.7002">9523 13298 908 0,'0'0'128'0,"0"0"-87"0,0 0-10 0,0 0-2 15,0 0 24-15,0 0 14 0,0 0 6 0,0 0 15 16,0 0 9-16,0 0 10 0,114-120 1 16,-103 101-10-16,3 3-3 0,-4-3-10 0,-3 2-5 15,2-1-8-15,-6 1-10 0,1 1-5 0,-2 0-3 16,-2 3 0-16,0 0 3 0,-1 3-1 16,-5 1-7-16,3 2-8 0,-5 2-10 0,-1 0-10 15,-1 2-8-15,-2 1-5 0,0 2-3 0,-3 0-5 16,1 3-4-16,1 5-5 0,-3 2-7 15,5 3-3-15,0 3-4 0,2 4-2 0,5-1 2 0,0 5-3 16,4 0-2-16,0 0 0 0,8-1 0 0,2-1 4 16,1-1 4-16,5-5 3 0,-2-3 0 15,4-3 6-15,0-2 2 0,-2-3 1 0,3-3 7 16,1-2 0-16,-2 0 5 0,-1-1 3 0,0-6 0 16,1-1 6-16,-4-2 3 0,1-3-1 0,-2-2 6 15,-1 0-2-15,3-2 2 0,-1-1 3 16,-1-2-4-16,1 4-1 0,-1-1-8 0,-2 3-1 15,2 2-1-15,-3 3-7 0,-2 3-2 0,2 1-4 16,-2 4-7-16,1 1 0 0,0 0-1 16,1 3 0-16,0 5 6 0,-3 1 1 0,2 4 3 15,-1 0 2-15,-1 2-4 0,-4-1 5 0,1 0 2 16,0 0 0-16,-3-2 3 0,-1 0 1 0,0-2 1 16,0 0 3-16,-2-2 2 0,-4-1 5 15,3-1 8-15,-5-2 5 0,0 1 5 0,-1-2-2 16,-3 2-5-16,1-1-7 0,-1-2-7 0,2 1-4 15,-1-2-6-15,2 0 0 0,0 1-3 16,3 0-2-16,-1 0 0 0,3-1-4 0,0 1-1 0,4-2-3 16,-1 2-9-16,1-2-12 0,0 0-19 0,0 1-6 15,2-1 7-15,5 1 12 0,3-1 19 16,2 0 10-16,1 0 2 0,4-1-1 0,1-4 1 16,1-1-4-16,2-2 1 0,0-1 1 0,0 0 1 15,1-3-1-15,0 0 2 0,-2-2 0 16,1-3 4-16,-1 1 0 0,-1-2 1 0,-2-2 4 15,-4 1 1-15,-1-1 3 0,-2 1 2 0,-3-2 3 16,-1 2 5-16,-3-1 0 0,-2 2 3 16,-1-1 6-16,0 3 2 0,0 0 8 0,-3 2 7 15,-2 0 4-15,1 2 8 0,-2 1-1 0,0 3-7 16,1 3-11-16,0 2-15 0,1 3-10 0,2 0-10 16,-2 4-10-16,1 6-4 0,1 6-6 15,0 5 5-15,1 5 4 0,1 6 5 0,0 2 2 16,1 3 0-16,3 1 2 0,3 1 2 0,0-1-3 15,0-1 0-15,2-4 0 0,0-2-3 0,2-5 1 16,-1-3-12-16,1-4-14 0,2-4-31 0,-1-4-49 16,1-2-64-16,-1-6-119 0,-1-3-221 0,1 0-250 15,-5 0-212-15</inkml:trace>
  <inkml:trace contextRef="#ctx0" brushRef="#br0" timeOffset="125272.7759">10342 13157 285 0,'0'0'826'0,"0"0"-369"15,0 0-56-15,0 0-69 0,0 0-82 0,0 0-50 16,0 0-45-16,0 0-35 0,0 0-32 0,0 0-31 16,0 0-28-16,0 0-21 0,0 0-10 15,0 0-3-15,-43-30-6 0,47 30 3 0,2 0 0 16,4-2 3-16,1 2 2 0,6-1-7 0,0 0-14 16,0 0-32-16,3 1-59 0,-2-1-106 0,1-2-218 15,-6 3-415-15,-3-3-593 0</inkml:trace>
  <inkml:trace contextRef="#ctx0" brushRef="#br0" timeOffset="125608.9324">10632 12797 1639 0,'0'0'234'0,"0"0"-5"0,0 0-21 0,0 0-55 15,0 0-43-15,0 0-34 0,0 0-21 16,-28-128-12-16,28 119-5 0,3 1-11 0,2 4-9 16,-1 3-10-16,3 1-4 0,3 5-6 15,4 8 4-15,3 6 4 0,3 9 4 0,1 8 8 16,-2 6 0-16,0 8 2 0,-6 4 4 0,0 5-6 16,-5 2-1-16,-5 2-1 0,0 3-8 0,-3 0 4 15,-1-2-2-15,-6 1 0 0,-2-3 2 16,-4-3-1-16,-2-4-1 0,-2-4 0 0,-1-2-2 15,-4-7 1-15,-2-4-1 0,-1-2-4 0,-3-2 1 16,0-3-4-16,4-3-4 0,-2-3-6 0,2-3-14 16,3-2-17-16,2-5-29 0,1-1-50 15,3-3-73-15,2-3-123 0,4-3-283 0,2-4-340 16,5 0 137-16</inkml:trace>
  <inkml:trace contextRef="#ctx0" brushRef="#br0" timeOffset="126733.5522">11843 13134 1077 0,'0'0'259'0,"0"0"-24"0,0 0-20 0,0 0-67 16,0 0-33-16,0 0-24 0,0 0-26 0,0 0-18 15,0 0-21-15,0 0-17 0,0 0-4 16,0 0 1-16,0 0 1 0,0 0 1 0,83-23-3 16,-57 20 3-16,0-1-3 0,1 2-6 0,-1-2-14 15,3 2-48-15,1-2-106 0,0 1-262 16,-8 0-396-16,-4 1 2 0</inkml:trace>
  <inkml:trace contextRef="#ctx0" brushRef="#br0" timeOffset="127333.5284">12811 12782 1176 0,'0'0'205'16,"0"0"10"-16,0 0 6 0,0 0-74 0,0 0-54 15,0 0-35-15,0 0-33 0,0 0-23 0,0 0-12 16,0 0-8-16,0 0-2 0,0 0 6 16,0 0 9-16,0 0 3 0,-23 0 6 0,23 25 3 15,1 2 2-15,4 1 2 0,1 1-1 0,2-1-2 16,-1-1 0-16,2-4-4 0,2-3-2 16,0-1 0-16,3-5-2 0,-1-3 6 0,6-3 8 0,-3-3 7 15,3-3 9-15,-2-2 5 0,2-1 2 16,1-6 0-16,0-3-2 0,0-1-3 0,-2-3-2 15,-1-1-4-15,0-2 0 0,-2-1 1 0,0-1 1 16,-4 1 3-16,0 1 0 0,-2-1 3 16,-5 4 2-16,-1-1 2 0,-2 3 4 0,-1 2 2 15,0 1 1-15,0 5-3 0,0 1-2 0,-3 2-12 16,2 1-8-16,-1 0-15 0,0 5-9 16,-3 5-6-16,0 7 3 0,-1 5 1 0,1 3 3 15,-2 5 1-15,4 3 1 0,3 1 1 0,0 4-3 16,0-2 6-16,0 2-5 0,0-1 2 0,3-2 2 15,3-3-4-15,-3-1-5 0,5-4-9 16,0-3-21-16,0-2-41 0,2-5-77 0,0-4-138 0,3-1-310 16,-5-5-433-16,-2-3 338 0</inkml:trace>
  <inkml:trace contextRef="#ctx0" brushRef="#br0" timeOffset="127510.9753">13378 13125 1528 0,'0'0'557'0,"0"0"-420"0,0 0 10 16,0 0-22-16,0 0-49 0,0 0-30 15,0 0-22-15,0 0-12 0,0 0-10 0,0 0-11 0,0 0-19 16,0 0-5-16,0 0 1 0,0 0-1 0,-11-42-28 16,20 45-178-16,-3 1-406 0,0-2-859 0</inkml:trace>
  <inkml:trace contextRef="#ctx0" brushRef="#br0" timeOffset="127964.1937">13873 12984 1115 0,'0'0'160'0,"0"0"23"0,0 0 24 0,0 0-35 16,0 0-15-16,0 0-8 0,0 0-14 0,29-134-18 16,-29 116-21-16,0 1-35 0,0 5-22 15,-3 2-11-15,1 1-7 0,-5 4 3 0,-1 3-6 16,-5 0-5-16,1 2-7 0,-5 4-10 0,0 5 1 16,-3 4-1-16,1 1 2 0,0 4 4 0,0-1-4 15,5 2-2-15,-2-3-1 0,6 2-6 16,3 0 2-16,2-4 1 0,4 1-4 0,1-3 1 15,1-2-5-15,5-2-3 0,3-3 8 0,4 0 4 16,0-2 7-16,2-2 6 0,2-1 3 0,2 0 2 16,0-4 0-16,1 1 3 0,-4-1 2 0,0-1 6 15,-2 0 5-15,0 2 6 16,-3 0 5-16,0 2 0 0,-2 1 0 0,-3 0-7 0,0 0-7 16,3 3-6-16,-5 3-3 0,2 3 2 0,-3 2 0 15,3 4 2-15,-4 3-3 0,-1 1-4 0,0 3-2 16,1 1-3-16,-2 3 1 0,0 0 0 15,1-1-1-15,1-1-2 0,0 1-4 0,0-4-14 16,-1 0-21-16,5-1-40 0,-3 0-49 16,-1 0-22-16,2-1-81 0,-1 0-129 0,-2-3-248 0,1-5-361 15,2-5 448-15</inkml:trace>
  <inkml:trace contextRef="#ctx0" brushRef="#br0" timeOffset="128377.6455">14751 12578 0 0,'0'0'0'16,"0"0"0"-16,0 0 0 0,0 0 0 16,0 0 0-16,0 0 229 0,0 0 108 0,0 0 50 15,0 0-19-15,0 0-35 0,0 0-47 0,0 0-55 16,0 0-50-16,0 0-46 0,10-11-47 0,-13 22-31 16,-3 4-15-16,2 8-11 0,-3 7-3 0,-3 6-6 15,2 2-4-15,1 6-2 0,-5 1-1 0,0 3-3 16,0 0 0-16,-2 1-2 0,-3-1 3 15,-2 1 0-15,-1 2-3 0,0-1 2 0,-2-2-2 16,1-3-1-16,0-1 2 0,-1-5-1 0,1-3-2 16,1-4 5-16,1-6-10 0,0-3-1 0,7-3-8 15,-1-5-14-15,4-1-2 0,1-6-24 16,2-2-43-16,4-2-64 0,2-2-114 0,0-1-226 16,1-1-297-16,2 0-276 0</inkml:trace>
  <inkml:trace contextRef="#ctx0" brushRef="#br0" timeOffset="128536.2212">14284 13019 1168 0,'0'0'333'0,"0"0"-342"0,0 0-27 0,0 0-68 15,0 0-109-15,0 0-49 0,0 0-9 0,0 0 34 16,0 0 57-16,0 0-9 0,0 0 189 0</inkml:trace>
  <inkml:trace contextRef="#ctx0" brushRef="#br0" timeOffset="128699.3696">14755 13059 1357 0,'0'0'235'0,"0"0"-41"0,0 0 1 0,0 0-40 0,0 0-42 16,0 0-19-16,0 0-16 0,0 0-23 15,0 0-21-15,0 0-21 0,0 0-19 0,0 0-9 16,0 0-33-16,0 0-66 0,86-27-195 0,-93 38-444 16,3-3-525-16</inkml:trace>
  <inkml:trace contextRef="#ctx0" brushRef="#br0" timeOffset="129442.977">7036 14339 715 0,'0'0'364'16,"0"0"-94"-16,0 0 13 0,0 0-43 16,0 0-87-16,0 0-39 0,0 0-29 0,0 0-29 15,0 0-25-15,0 0-17 0,0 0-8 0,-118 6-4 16,100 37-1-16,0 6-4 0,1 9 0 0,6 5 1 16,1 4-2-16,8 2 1 0,2 3-3 15,2 1-2-15,11 0 1 0,5-4-13 0,5-3-3 16,5-5-3-16,5-4-10 0,6-6 1 15,5-5-8-15,4-7-41 0,7-6-98 16,3-4-168-16,3-6-240 0,-13-9-261 0,-16-5 793 0</inkml:trace>
  <inkml:trace contextRef="#ctx0" brushRef="#br0" timeOffset="129924.4631">7583 14621 1712 0,'0'0'59'0,"0"0"-48"0,0 0-70 16,0 0-35-16,0 0-2 0,0 0 38 16,0 0 62-16,0 0 9 0,0 0-4 0,0 0 2 15,3 142 9-15,3-110 5 0,-2 2 12 0,-2-2 2 16,4 0 5-16,-2-2-4 0,2-3-4 16,-2-3-4-16,3-3-9 0,-4-2-2 0,3-4-4 15,-3-3-5-15,-2-3 1 0,3-4 4 0,-3-2 30 16,0-2 46-16,-1-1 48 0,0 0 44 0,0-1 11 15,0-7-43-15,0-5-51 0,-5-5-48 0,1-8-40 16,-3-2 1-16,-2-6 1 0,3-6-2 16,-2-3-1-16,-1-3 0 0,0-2-2 0,4-2-3 15,-1 2-1-15,5 2-5 0,1 4 0 16,0 3-2-16,0 5-2 0,2 5-2 0,5 3-3 0,2 4-8 16,1 2 0-16,1 5-7 0,2 3-2 0,2 5 1 15,0 3-8-15,4 4-16 0,1 0-35 16,0 10-56-16,0 6-80 0,-1 3-120 0,-4 5-175 15,0-5-181-15,-10-5-107 0</inkml:trace>
  <inkml:trace contextRef="#ctx0" brushRef="#br0" timeOffset="130128.4186">7709 14826 1876 0,'0'0'166'16,"0"0"-22"-16,0 0-11 0,0 0-41 0,0 0-29 15,0 0-9-15,0 0-18 0,0 0-17 0,0 0-14 16,0 0-7-16,0 0-4 0,0 0 3 16,0 0-5-16,40-61 8 0,-21 55-2 0,2 1 1 15,0 3 3-15,-1 0-14 0,1 2-14 0,-1 0-51 16,-1 2-70-16,-1 3-125 0,-5 2-249 0,-1-1-248 16,-5-1 25-16</inkml:trace>
  <inkml:trace contextRef="#ctx0" brushRef="#br0" timeOffset="130287.9931">7677 15219 718 0,'0'0'187'0,"0"0"-327"0,0 0 7 16,0 0 133-16,0 0 43 0,0 0 10 0,0 0-4 16,0 0-6-16,140-9-10 0,-108 0-7 15,1-2-6-15,5 1-1 0,0-4-4 0,-1 3-84 16,1-3-183-16,-9 5-211 0,-12 2 314 0</inkml:trace>
  <inkml:trace contextRef="#ctx0" brushRef="#br0" timeOffset="130657.3387">8274 14897 308 0,'0'0'616'0,"0"0"-241"0,0 0-37 0,0 0-75 16,0 0-96-16,0 0-40 0,0 0-35 15,0 0-30-15,0 0-31 0,0 0-34 0,0 0-16 0,0 0-8 16,0 0 0-16,0 0 9 15,-108 34 6-15,98-11 4 0,-1 0-1 0,1 1-4 16,2 3-3-16,2-1-5 0,-1-1-6 0,0-3-10 16,4-3-52-16,1-3-62 0,0-3-83 0,-2-2-74 15,3-5-26-15,1-1 0 0,0-2 33 0,0-3 77 16,0 0 74-16,0-5 133 0,0-5 17 0,0-2 0 16,0-3 0-16,0-4 0 0,0-3 0 0,-3 0 0 15,-2-1 40-15,1 3 114 0,0-1 89 16,-1 4 67-16,2 3 41 0,-2 3-25 0,3 2-48 15,-1 0-44-15,-1 3-39 0,3 4-41 0,0-1-46 16,1 3-41-16,0 0-41 0,0 0-38 16,0 0-17-16,1 3-2 0,6 3 7 0,1 3 16 0,3 2 11 15,2 5 2-15,4 0-1 0,2 7 1 16,2-3 0-16,0 2 2 0,2 0-3 0,3-2-5 16,-1 0-22-16,3-1-72 0,0-2-136 15,-2 0-232-15,3-1-82 0,-8-3-147 0,-5-6 327 16</inkml:trace>
  <inkml:trace contextRef="#ctx0" brushRef="#br0" timeOffset="131670.3598">8521 15131 0 0,'0'0'0'0,"0"0"0"0,0 0 0 0,0 0 0 16,0 0 0-16,0 0 51 0,0 0 252 0,0 0 8 16,0 0-24-16,0 0-25 0,0 0-35 15,0 0-50-15,125-117-37 0,-110 95-26 0,-2-1-17 16,-4 0-11-16,1-2-9 0,0-1-12 0,-5 0-7 16,-1-2-6-16,-3 0-8 0,-1-2-4 15,0 1-6-15,-3-2-1 0,-3 2-3 0,-4 0 1 16,2 5 1-16,-2 2-1 0,2 5-5 0,-3 4 2 15,3 3-9-15,-1 2-6 0,-2 2-7 0,2 3-19 16,0 2-12-16,-2 1-16 0,2 4-12 16,0 7-3-16,-2 3 4 0,2 7 4 0,4 6 8 15,-2 6 12-15,-1 4 4 0,6 3 4 0,-1 4 9 0,0 2 1 16,3-1 7-16,0 1 4 0,0-2-2 16,6-1 0-16,1-2-2 0,-1-5 1 0,4-6 0 15,1-4-1-15,3-6 2 0,-1-5 5 0,0-4 2 16,2-2 9-16,-2-5 5 0,-2-2 8 15,-1-2 9-15,1 0 10 0,-2-3 8 0,1-3 3 16,0-4-5-16,-1-2-6 0,-1-2-12 0,1-2-9 16,-3-2-3-16,2-1-1 0,-5 1-5 0,3-1-6 15,-4 3 1-15,-1 0-6 0,1 4 2 16,1 1-2-16,-3 4 1 0,1 0-2 0,-1 5-1 16,2 0-7-16,-2 1-10 0,1 1-25 0,0 0-3 15,1 4 5-15,3 4 6 0,-1 1 24 16,3 5 2-16,-3 2 1 0,5 2 0 0,0 2-5 15,1-3 0-15,1 1 2 0,-1-4-3 0,2-1 5 16,4-2-5-16,-4 0-1 0,6-3 2 16,-5-2 0-16,4-3 3 0,-4 0 1 0,2-3 0 15,-2 0 2-15,-3 0 4 0,1-1-2 0,-3-4 6 0,-3-1-1 16,2 0 4-16,-3-1 5 0,2-1 0 0,-4 2-2 16,-1-2 2-16,1-1 1 15,0 2-1-15,-2-3-1 0,2 2-3 0,-2-1-2 16,0-1 0-16,0 0 1 0,0 0-4 0,0-1 4 0,0 2-5 15,0 1 4-15,-2 1-3 0,2 2 1 16,-2 2 0-16,2 0-1 0,-1 1-1 0,1 2-2 16,0 0-6-16,0 0-6 0,0 0-9 0,0 0-17 15,0 1 2-15,0 4 2 0,0 0 12 16,5 3 13-16,-1 2 5 0,2 1 3 0,-1 3-2 16,3-3-1-16,0 0 0 0,-1-1-3 0,1-2 1 15,1 0 2-15,0-2 0 0,-1-2-1 16,2 1-1-16,-3-3 3 0,1 1-1 0,0-2 3 15,3-1 1-15,-1 0 2 0,-1-1 2 0,2-4 2 16,0-1-2-16,1-2 0 0,1-1-1 0,-2-2 5 16,2-1 2-16,-2-3 0 0,-1-1 4 0,1-2-1 15,-1-1 2-15,-1-1 2 0,1-1 0 16,-3-1 0-16,-3 1 2 0,2-1-1 16,-4-1 2-16,-2 1-1 0,0-1-1 0,0 0 3 0,0 3 3 15,-6 1 1-15,4 2 0 0,-2 3-3 16,-2 3-5-16,3 1-5 0,-3 2-2 0,4 4 3 15,-1-1-4-15,0 2 4 0,0 2-2 0,3 0-8 0,-1 1-9 16,1 0-20-16,0 2-15 0,0 7-2 16,0 5 4-16,0 6 17 0,1 5 15 0,0 4 4 15,4 4 0-15,-2-1 2 0,-1 0-2 16,4 0 1-16,-3 1 1 0,-1-1-3 0,3-2 3 16,-2-4-2-16,3-1-1 0,-2-5-5 0,4-2-12 15,-2-2-17-15,1-4-23 0,-1-2-55 0,-2-2-83 16,2-2-153-16,-3-2-288 0,-2-2-315 15,-1-2 445-15</inkml:trace>
  <inkml:trace contextRef="#ctx0" brushRef="#br0" timeOffset="132690.3457">9384 15120 0 0,'0'0'0'0,"0"0"187"0,0 0 183 16,0 0-78-16,0 0-71 0,0 0-50 0,0 0-48 15,0 0-48-15,0 0-33 0,0 0-21 16,0 0-11-16,0 0 1 0,0 0 4 0,29-120 4 16,-21 117-2-16,0 0-7 0,-1 3-8 0,3 0-4 15,-2 1 3-15,-1 5 1 0,-3 2 5 16,3 2 8-16,-4 0 5 0,-2 3 6 0,-1 0 2 16,0 2-1-16,0-1 1 0,-2 0-4 0,-6 0 2 15,3-3 0-15,-2 2 2 0,-2-4 6 0,-1 0 0 16,0-3 3-16,0 0 4 0,-1-2-3 15,2 1 1-15,-1-1-3 0,-1-2-8 0,1 0-3 0,0 1-4 16,1-2-6-16,5 0-3 0,-2-1-5 16,4 1-6-16,0 0-6 0,1-1-20 0,1 0-24 15,0 1-19-15,0-1 2 0,2 2 18 0,1 0 27 16,5-1 21-16,2 2 8 0,0-2 5 16,2-1 2-16,6 0-1 0,0-3-1 0,0-1-1 15,2-3-1-15,-2 0-2 0,2-3 0 0,0 1 1 16,-1-1 4-16,2-2 8 0,-2 0 6 0,0-2 8 15,0 0 7-15,-5-1 3 0,2 1 2 16,-5 0 3-16,-2 1 1 0,-3 2 9 0,1 1 8 16,-5 1 2-16,1 1 3 0,-3 2-10 0,1 0-13 15,-1 2-10-15,0-1-10 0,0 2-3 0,0 0-2 16,-3 1-2-16,2 0-2 0,-1 0-7 16,0 1-2-16,-1 1-6 0,1 0-7 0,2 0-14 15,0 0-14-15,0 1-11 0,0 4-4 16,0 3 8-16,0 2 11 0,5 4 11 0,-1 0 4 15,2 2 1-15,-1 0-2 0,5 0 2 0,0-2-4 16,1 0 0-16,2-3 0 0,1-1-3 0,-1-2 4 16,-2-1 1-16,6-3 3 0,-4-1 3 0,5-3 2 15,-3 0 2-15,2 0 3 0,-1-5-2 0,-1-4 5 16,2 0-2-16,-4-2 2 0,0-1 1 0,0-3 1 16,-1-3-1-16,-2 0 2 0,1-4 3 15,-1-2 0-15,-1 0 3 0,-1-3-6 0,-2 0 3 16,1-2-3-16,-5-2-2 0,1 0 8 0,-2 0 1 15,-1 4 0-15,0 3 3 0,-3 3-3 0,1 3 2 16,-3 3 1-16,2 3-3 0,-1 2-1 16,2 2-3-16,-2 2-3 0,3 4 2 0,1-1 0 15,-1 3-8-15,1 0-5 0,0 0-17 0,0 5-9 16,0 3 0-16,0 6 4 0,0 5 15 0,0 7 5 16,1 5 0-16,2 5 6 0,1 0-6 15,0 2 6-15,-1-2 2 0,1 1-5 0,-1-2-1 16,3-2-19-16,-3-1-22 0,3-5-35 15,-1-4-52-15,-1-5-56 0,1-4-89 0,-4-5-152 0,2-2-179 16,-2-4-182-16,-1-1 473 0</inkml:trace>
  <inkml:trace contextRef="#ctx0" brushRef="#br0" timeOffset="132848.9246">10045 15048 0 0,'0'0'80'0,"0"0"412"0,0 0-56 16,0 0-84-16,0 0-57 0,0 0-27 15,0 0-33-15,0 0-24 0,0 0-31 0,0 0-39 16,0 0-41-16,0 0-41 0,0 0-35 0,0 0-20 15,-3-47-9-15,13 44-4 0,3 2 9 0,4-2 2 16,3 0-1-16,1 0 2 0,1-1-17 16,2 0-20-16,4-2-48 0,1 0-93 0,1-1-214 15,-8 3-424-15,-6-1-549 0</inkml:trace>
  <inkml:trace contextRef="#ctx0" brushRef="#br0" timeOffset="133501.8493">10685 14876 0 0,'0'0'32'0,"0"0"321"15,0 0-40-15,0 0-39 0,0 0-35 0,0 0-27 16,0 0-35-16,0 0-45 0,34-118-47 0,-24 108-28 15,4 3-22-15,-3 2-12 0,2 1-8 0,-3 2-4 16,2 2-4-16,-2 0-2 0,-2 1 2 0,0 2 4 16,-2 3 2-16,1 2 2 0,-1 3 7 0,-3 0 6 15,-2 2 13-15,1 2 6 0,-2 1 4 16,-2 0-2-16,-5 0-5 0,-3 2-5 0,0-4-4 16,0 1-8-16,-2-1-2 0,2-2-8 15,1-2 1-15,1-2-6 0,1-2-1 0,2-3 0 0,1-1-4 16,3 0 5-16,0-1-10 0,1-1-6 15,0 0-10-15,0 0-13 0,0 0-1 0,2 0 6 16,6-3 4-16,3 0 15 0,1-2 4 0,7-1 2 16,0 1 0-16,4 1-4 0,4-1 1 15,0 3-2-15,4 0 0 0,1 2 1 0,0 0-3 16,0 6 4-16,-2 3 3 0,-2-1-5 0,-5 5 3 16,0 0-3-16,-6-1 2 0,-5 2 3 15,-2 0 5-15,-5 0 8 0,-3 1 8 0,-2-2 12 16,-9 2 12-16,-6 2 2 0,-5-1 2 0,-6 0-6 15,-5 0-1-15,-4 0-1 0,-4-1-7 0,0 0-2 16,-4-1-10-16,2 0-5 0,4-3-6 0,2-1-5 16,3 0-5-16,8-4 0 0,3 0-8 0,4 0 0 15,4-2-14-15,4-3-14 0,4 0-27 16,4-1-57-16,1 0-17 0,7 0-116 0,7-5-252 16,0 1-355-16,-4-1-87 0</inkml:trace>
  <inkml:trace contextRef="#ctx0" brushRef="#br0" timeOffset="133966.7893">11232 14491 757 0,'0'0'216'0,"0"0"-26"0,0 0-36 16,0 0-89-16,0 0-52 0,0 0-8 15,0 0 3-15,0 0 15 0,0 0 18 0,0 0 18 16,0 0 13-16,0 0 6 0,127-4 4 0,-101 40 0 16,-3 7-6-16,2 7-5 0,-7 7-9 15,-1 6-7-15,-6 1-11 0,-3 2-5 16,-5 1-5-16,-2-2 3 0,-1-2 12 0,-4-6 14 0,-6-5 10 16,-4-2 7-16,-4-2-5 0,-7-1-9 0,-1-1-12 15,-5-2-10-15,-4 2-10 0,-1 1-11 16,-4-4-4-16,1 0-9 0,-2-2-2 0,-1 0-5 15,2-3-6-15,0-2-8 0,2-1-15 0,1-3-34 16,3-2-49-16,3-4-79 0,5-2-112 0,3-5-142 16,5-3-202-16,5-4-267 0,4-7 741 0</inkml:trace>
  <inkml:trace contextRef="#ctx0" brushRef="#br0" timeOffset="138186.0097">16779 1408 124 0,'0'0'70'0,"0"0"-30"15,0 0 5-15,0 0 24 0,0 0 11 0,0 0 29 16,0 0 21-16,0 0-7 0,0 0-23 0,0 0-29 16,0 0-30-16,0 0-26 0,3-12-27 15,-3 13-10-15,0 0-16 0,0 0 11 0,0 3 32 16,0 2 32-16,0 2 29 0,0 2 14 0,0 2-10 16,1 2-11-16,0 3-3 0,3 0 4 0,-2 1 8 15,1 2 3-15,-2 1-2 0,4 4-7 16,-2 1-2-16,-1 3-8 0,1 3 3 0,-1 1-4 15,0 0-4-15,-1 1-8 0,1 0-2 0,-2 2-6 16,1 0-1-16,3 2-1 0,-3 2 3 0,1 0 3 16,-1 3-8-16,3-1-1 0,2 1-8 15,-4 4-1-15,5-2 1 0,-3 2 5 0,3 2-3 16,-1-2 4-16,0 4-3 0,-1 1-2 0,0-2-1 16,-2-2-3-16,2-1 0 0,-3 1-2 15,1-1 2-15,0 1-1 0,0-1 3 0,-2 0-1 16,0-1 0-16,0 0-5 0,1-1 2 0,0 0-5 15,-1-1 0-15,0 1 0 0,0 0 1 16,0 1 1-16,2-3 1 0,0 0 1 0,-2 0-2 16,1-1 1-16,-1 0 0 0,0-1 3 0,3 4 0 0,-3 0 1 15,-1 1 0-15,0 0 2 0,0 1 4 16,0 1 7-16,0 1 1 0,-3 0-1 0,0 2-4 16,0-2-2-16,-1 2-4 0,1-3-3 0,1 1 2 15,-2 0-5-15,1 0-1 0,2-2-2 16,-1 1-1-16,-1-2 0 0,-1 0 0 0,2 0-1 15,2-1-3-15,0-1-2 0,-1 1 0 0,1-2-2 16,0 3 1-16,0-2 0 0,0 1 2 0,0 1 1 16,0-1 1-16,0 0-1 0,0 0 1 15,0 1 1-15,0 0-2 0,0 1 1 0,0-1-1 16,1 1 0-16,-1 1 1 0,1-1 1 0,2 1-3 16,0 0 2-16,0 0 2 0,-1-1 0 15,4 1-1-15,-3-1 0 0,4-1-3 0,-4 0 3 16,4-2-1-16,-2 2 0 0,2-2 2 0,-2 2-3 15,0-1 1-15,-2 2 0 0,2-2-5 0,-2 2 4 16,-1-1 0-16,1 1 0 0,0 0 4 16,-2 0-5-16,1-1-1 0,-1-2 1 0,1 2-5 15,0-3 5-15,-1 1-1 0,1-1-2 0,0 2 8 16,-1-3-4-16,4-1-1 0,-1 1 2 0,0-2-11 16,1 0 8-16,0 1-1 0,0-2 0 15,0 0 3-15,1 1-3 0,-1 0 2 0,1-1 1 0,-1 1-3 16,0-2 1-16,-2-1-1 0,2 1 0 15,-2-1 3-15,2 1-1 0,-3-1 0 0,0 2-1 16,0-1 1-16,0 0-2 0,1 1 2 0,-2-2-3 16,1 4 1-16,-2-2 0 0,1 0 0 15,-1 0 2-15,1 1-1 0,1 2 4 0,0-1-4 16,-1 1 1-16,-1 0 0 0,0-2 0 0,1 0 1 16,-1 2-1-16,0 2-1 0,0-1 3 0,0 1 0 15,0-1 3-15,0 2-1 0,0-1-2 16,0 1-1-16,-1 0-2 0,1-1 1 0,0 3 0 15,0-2 1-15,0 1-1 0,0-3 1 0,0 0-5 16,0 0 5-16,0-1-1 0,0 1 0 0,0 0-1 16,1-1 1-16,2 0-3 0,-2 2 4 15,2 0 0-15,-1-1-1 0,0-1-1 0,-1 1-2 16,0 0 4-16,-1 0-3 0,1 0 2 0,1 0-2 16,-2-1 4-16,0-2-3 0,0 0 1 0,0 0-2 15,0 1 1-15,0-1-2 0,-2 0 4 0,1 0 0 16,0-1-2-16,0 1 0 0,-1-1-2 15,0 0 1-15,1 0-2 0,-1-1 2 0,2 0-1 16,-1-3 1-16,1 4-3 0,0-2 5 0,0 0-5 16,0 0 5-16,0-3-3 0,0-1-1 15,0 0 2-15,0 0-2 0,0 1 0 0,0-2 2 16,0 2 0-16,0-1-2 0,-2 0 5 0,2 1-4 16,-1-1 2-16,-1 0 0 0,-2 1 2 0,2-2-3 15,0 1 1-15,0-1-2 0,-3 1 0 0,3-3 2 16,0 2 0-16,-1 0 1 0,0 0-6 15,2 0 5-15,-1-1-2 0,0-2 1 0,1 1 0 16,1-1 0-16,-2-1-1 0,2 0 2 0,0 1-3 16,0 0 2-16,0 1-1 0,0-1-1 15,0 0 0-15,-2 0-1 0,2 1 0 0,-1 0-1 0,1 1 5 16,-1 0 0-16,0 1-1 0,-1 1-2 16,-1-1 4-16,1 2-5 0,1 1 4 0,-1-1 0 15,1 1-4-15,-2 0 6 0,0-1-4 0,2 0 1 16,1-1 1-16,0-1-4 0,0 1 4 15,0 1 1-15,-1-1-4 0,1 2 5 0,0-2-3 16,0 3-2-16,0-1 1 0,0-1 0 0,0 0-1 16,0 1 2-16,0 1 0 0,0-1 0 15,0 1-1-15,0 1 1 0,1 0 1 0,-1 1-2 0,1-2 2 16,1 0-1-16,-1 1 1 0,1-4-3 16,0 1 3-16,-1-1-1 0,0 1 1 0,-1-1 0 15,1 1-1-15,1-2 0 0,1 1-2 0,-2-2 2 16,1 1-1-16,-1 0 2 0,2-1-1 15,0 1 1-15,1-3-2 0,-3 4 1 0,4-3 0 16,-3-1-1-16,0 3 0 0,0-4 1 0,3 2-1 16,-3-1 6-16,0-1-6 0,4-1 2 0,-2 1 1 15,-1-2-4-15,1 1 3 0,-2 0-1 16,0-1 0-16,3 2 4 0,-2-3-3 0,-2 3 0 16,2 0 0-16,1-2-4 0,-2 0 4 0,0 0-1 15,-1 0 0-15,1-1 5 0,0 0-5 0,-1 3 1 16,0-2-3-16,-1-1-5 0,1 1 5 0,-1-1 3 15,1 2-1-15,-1-2 7 0,0 1-7 16,0-1 0-16,1 2 0 0,0-1-7 0,1 0 6 16,1 0 1-16,-2-2 1 0,1-1 5 15,1 0-6-15,0 0 0 0,0-1 0 0,0 0-1 16,2 0 2-16,-2-1-2 0,-1 0 3 0,3 1-1 16,-2 0 0-16,-2 0-1 0,4-1-2 0,-3 2 1 15,0-1 1-15,0-2 1 0,1 1-1 0,-1 0-1 16,-1-1 2-16,0 1-1 0,-1 1-1 0,1-4 0 15,-1 1-2-15,0-2 3 0,0 1 0 16,0 1-1-16,0-1 0 0,0 0 0 0,1 0 0 16,-1-1 1-16,0 1-2 0,0 2 2 0,0-2 2 15,1-2 0-15,-1 3-2 0,0-3-3 16,0 2 3-16,0-3-2 0,0 2 1 0,0-2 2 16,0 1-2-16,0 0 2 0,0 0 1 0,0 0-3 15,0-1 2-15,0 1-5 0,0 1 5 0,0-1 0 16,0 2-3-16,0-1 3 0,0 1-6 15,0 0 4-15,0-1 0 0,0 2-3 0,0-2 4 16,0 1 0-16,0 1-1 0,0-2 3 0,0 1-5 16,0-1 1-16,0-1 0 0,0 0 1 15,0 0 1-15,0 0-1 0,0-2 5 0,0 3-5 16,0-1 2-16,0-1-3 0,0 0 1 0,0 1-3 16,0 0 5-16,1 1-4 0,-1 1 4 0,0-3-4 15,2 1 4-15,-2-1 4 0,0 1-8 0,0-1 4 16,0-1-2-16,0-2-2 0,0 0 4 0,0 1-2 15,0-2 4-15,0 1-2 0,0 0-5 16,-2 1 4-16,2-2-4 0,-1 2 0 0,1-2 7 16,-1 2-4-16,1-1-1 0,-1 1 2 0,0 0-1 15,0 0 1-15,0-1-2 0,-1 1 0 0,0 0 4 16,1-1-1-16,1 1-2 0,-2 0-1 16,1 1 1-16,0 0-3 0,0-1 6 0,0 1 1 15,1 1-6-15,0-4 0 0,0 0 0 0,0-1 0 16,0 1-1-16,0-1 1 0,0 1 3 15,0-2 2-15,0 2-4 0,0-1 4 0,0 1-5 16,0-1 0-16,0 0 2 0,0-3 0 0,0 1 0 16,0-1 3-16,0 1-4 0,0-1 5 0,0 0-6 15,0 1-1-15,0-2 5 0,0 0-4 0,-2 1 5 16,2-2-3-16,-2 0 1 0,1 0 0 16,1 0-1-16,-1 0-2 0,0 1 5 0,-1 0-6 15,1 0 4-15,-1 1-2 0,0-2-6 0,1 3-11 16,1 1-13-16,-1 3-10 0,1 2-18 0,-1 3-27 15,1-1-44-15,-1 0-89 0,0-3-193 16,1-5-423-16,-2-5-767 0</inkml:trace>
  <inkml:trace contextRef="#ctx0" brushRef="#br0" timeOffset="139592.8564">4940 4234 69 0,'0'0'192'0,"0"0"52"0,0 0-10 0,0 0-13 0,0 0-5 16,0 0-8-16,0 0-17 0,0 0-29 0,0 0-33 15,0 0-33-15,0 0-19 0,0 0-18 16,-124-64-12-16,110 64-13 0,-4 0-6 0,2 0-4 15,-1 0-3-15,0 3 3 0,3 0-2 0,1 1-3 16,1 1-6-16,2-1-6 0,2 2-4 0,1 1-9 16,1 0-3-16,1 1-3 0,0 2-5 0,0 0-1 15,2 5-7-15,1 1 2 0,-1 2 3 0,2 3 4 16,1 3 9-16,-3 1 3 0,0 3 3 0,-1 2 2 16,2 3 1-16,-4 1 3 0,2 3-1 15,-4 2-1-15,1 0 0 0,0 2-4 0,0 0 2 16,1 1 0-16,1-4-1 0,-3 1 3 0,6-4-3 15,-2-3-2-15,1 1 1 0,1-5-3 0,1 0 4 16,1-2 3-16,-3 0 1 0,1-2 6 16,-1-1 1-16,1-2 6 0,-4-2 2 0,2 0 4 15,0-1 4-15,-1-2 0 0,1-1 0 0,1-2 1 16,-1-1-10-16,3-1-2 0,-1-2-6 0,1-3-4 16,1 0 0-16,0-1-2 0,0-2-1 15,1 0 0-15,2 0 3 0,4 1 2 0,2-1 5 16,5 0 5-16,2-1 4 0,6-1 1 0,4-1 1 15,3 0-3-15,6 0-2 0,-1-5-3 16,2 0-5-16,-1-1-4 0,-3 1-9 0,-1 0-9 16,-2 2-27-16,0 1-62 0,-2-1-141 0,-7 3-320 15,-8 0-920-15</inkml:trace>
  <inkml:trace contextRef="#ctx0" brushRef="#br0" timeOffset="140309.6424">3838 4930 366 0,'0'0'550'0,"0"0"-596"0,0 0-77 16,0 0-81-16,0 0-1 0,0 0 71 0,0 0 96 15,0 0 90-15,0 0 18 0,0 0 6 0,0 0 1 16,117-36-9-16,-82 30-12 0,1-1-10 0,-2 1-6 16,-2 1-5-16,-3-1-3 0,-6 2 2 15,-5 0-2-15,-2 1-1 0,-6 0 0 0,-5 2 12 16,-1 0 70-16,-4 0 88 0,0 1 76 0,0-1 36 15,-3 0-85-15,-1-2-92 0,-4-2-73 0,0 0-55 16,-3 0 17-16,4-1 8 0,-1 2 3 0,3-1 8 16,3 2-5-16,0 1-19 0,2 1-19 15,0 1-22-15,2-1-23 0,4 1 11 0,1 0 8 0,6 0 8 16,3 0 14-16,3 0-2 16,2 2-1-16,-1 4 4 0,-2 1 1 0,-1 2 4 15,-4-1 5-15,-2 3 3 0,-2 0 12 0,-4 2 9 16,-1 2 0-16,-3 3-12 0,-1 4-12 0,-5 4-25 15,-4 5-25-15,-4 5-48 0,0 3-118 0,3-9-284 16,2-10-923-16</inkml:trace>
  <inkml:trace contextRef="#ctx0" brushRef="#br0" timeOffset="146650.9587">15340 4206 0 0,'0'0'0'0,"0"0"0"0,0 0 0 15,0 0 0-15,0 0 0 0,0 0 0 0,0 0 0 16,-81-124 0-16,69 106 114 0,-1-3 41 0,-3 2-15 15,2-1-12-15,-3 0 2 0,-1 0-11 16,-2-1-25-16,-1 2-9 0,-2-1-20 0,-3 3-1 16,1-1-1-16,-3 2 1 0,2 1 4 0,-2 2-4 15,-1 0-10-15,-1 0-6 0,-1 2-11 16,-2-1-7-16,-3 2 3 0,2 1-4 0,-2 0-2 16,2 0 4-16,-4 1-3 0,4 2-2 0,-4 0 4 15,4 3-5-15,-3-1 0 0,3 2 3 16,-4 1-3-16,0-1-2 0,2 1-1 0,-2 1-4 15,3 0-3-15,-1 0-1 0,5 0-2 0,3 0 1 0,3 3-3 16,-2-1 1-16,1 1-3 0,1 1-3 16,3 1 1-16,1 0 0 0,0 1 0 15,1 1 2-15,1 0 2 0,-1 1-1 0,0 2 1 16,-1-2-3-16,-1 2 0 0,-1-1-2 0,0 3 1 0,1 0 0 16,-1 0-1-16,-1 0 3 0,1 0-1 15,1 2 1-15,1 0 0 0,0 0-2 0,1 2 1 16,0 0 0-16,1 0-3 0,-2 3-1 0,1-2-2 15,1 2 0-15,0-3 0 16,2 4 0-16,0-1-1 0,-1-1 0 0,2 2-1 0,-1 1 2 16,2-2-1-16,0 0 1 0,1 0 0 15,-2-1 0-15,4 2 1 0,-3 0-2 0,1-1 0 0,3 2 1 16,-3-1-2-16,3 1 1 0,-3 0-2 16,3-1-1-16,1 1 1 0,-2 2-2 0,2 0 3 15,0 0-2-15,0 1 2 0,1 2 0 0,-1-1 0 16,2 2-2-16,0-2-1 0,0 1 1 0,1 1 0 15,0 1-2-15,2-2-1 0,2 0-2 16,0 0-1-16,3-2 0 0,0 0-1 0,1-2 3 16,6-1 0-16,-1-1 4 0,1 1 0 0,1 0 2 15,2-1 1-15,0-1 0 0,0-1 1 0,1 1-1 16,1 0 3-16,1-1-1 0,1 1 1 0,-3-1 0 16,1-1-2-16,2-1-1 0,-1 0 4 15,-1 1-4-15,1-1 2 0,3 1-1 0,-3-1-3 16,4-2 5-16,-4 3-4 0,3-2 0 0,-1 0 1 15,3-2-3-15,-4 1 1 0,4-1 2 0,-1 0 0 16,-1-3 6-16,1 0-2 0,2 0-1 16,-3 0 3-16,1-1-5 0,1 0 3 0,-4-2 1 15,4 1-3-15,-5 0 4 0,5 1-2 0,-4-1-1 16,2 1 0-16,-1-1-4 0,1-1 3 16,1 1 0-16,-2 1 0 0,3-1 0 0,0 0 0 15,-3 1-2-15,4-1 2 0,1 1-1 0,-2 0 1 16,1-3-1-16,-2 1 0 0,4-1 3 0,-4 1-3 15,2 0 0-15,1-1-1 0,-2-1 1 0,2-1 2 16,-1 0 0-16,2 1-1 0,0-2 2 16,0 1-4-16,0 0 2 0,0-2-1 0,1 1 1 15,-2-2 2-15,4 1 1 0,1-1 0 16,-1 0-1-16,4 0 0 0,0-1 1 0,-4 0 0 0,3 0-1 16,-3 0 2-16,3 0-1 0,-4 0 0 0,2 0 1 15,-2-1-3-15,0 1 0 0,-2 0 0 16,0-1-2-16,0 1 0 0,2 0 1 0,-1 0 0 15,-4 0 3-15,4 0 1 0,-5 0-2 16,2 0-1-16,0 0 0 0,-1 0 0 0,-1 0-1 16,0 0-1-16,1 0 2 0,-4 0 0 0,4 0 1 15,0 0-1-15,-4 0 1 0,4 0-2 0,-5 0 2 16,5-1-2-16,-1-2 1 0,-1 1 1 0,4 1-2 16,1-1 2-16,4-1-1 0,-4 1 1 15,1-1-1-15,-2 2 1 0,-2-1 1 0,-3 0 0 16,2-1-1-16,-4 2 0 0,2-1-1 0,-1 1-1 15,-3-2 0-15,1 3 0 0,1-1 2 0,-2-1-1 16,0 1 1-16,0-1-1 0,0 0 0 16,0-1 2-16,-1 0-2 0,1 0 2 0,1 0 0 15,2-1 0-15,-1 1 1 0,-2-1-1 0,3 0-1 16,1-1-2-16,-3 2 2 0,4-3-1 0,-3 1-1 16,1-1 1-16,2 1 1 0,2-2 0 15,-1 2 0-15,3-3 0 0,0 1-1 0,-2 2-1 0,-1-1-1 16,-5 1 4-16,0-1 0 15,-2 2 3-15,-1-2 5 0,2 1 1 0,-1-3 2 0,0 2 2 16,2-2-3-16,0-2 0 0,3 0 0 16,-3-1 3-16,-1-2 7 0,0 0-1 0,0-1 2 15,-1-3-7-15,5-1-2 0,-4-3-2 0,2-1 1 16,-3 0 2-16,2-1 1 0,-1-2-4 0,2 1-2 16,-3-1-4-16,-2-3 2 0,0 0 1 15,0-2 1-15,-4 2 0 0,4-1 0 0,-6 1 1 16,2-3-1-16,-2 2 1 0,-2-1-2 0,0 0 1 15,0-2 0-15,-3-2 0 0,-4-2 0 0,-5-1 0 16,-3-1-3-16,-5-1 1 0,-3 1 1 16,-5-3-3-16,-4 3-1 0,-3-1-3 0,-6 0-1 15,-7 2-2-15,-2-2-2 0,-7 3-2 0,0-1-3 16,-4 2-4-16,-5 3-9 0,1 1-19 0,-5 3-25 16,0 4-41-16,-1 4-62 0,2-1-114 15,4 4-259-15,16 6-383 0,18 3 51 0</inkml:trace>
  <inkml:trace contextRef="#ctx0" brushRef="#br0" timeOffset="154538.8244">3756 5052 0 0,'0'0'0'16,"0"0"0"-16,0 0 0 0,0 0 0 16,0 0 0-16,0 0 0 0,0 0 0 0,0 0 0 15,0 0 0-15,0 0 0 0,0 0 0 0,0 0 0 0,21-38 0 16,-5 33 0-16,4-1 0 15,0-2 0-15,2 1 0 0,2 1 0 0,3 0 0 0,0-2 0 16,0 1 0-16,2-1 0 0,-2 0 0 0,-1-1 0 16,-2 2 0-16,-2-2 22 0,-3 3 28 15,-3-1-2-15,-2 0-2 0,-3 2 4 0,-3 1 4 16,-3 0 13-16,-4 3 27 0,0 0 43 0,-1 0 50 16,0 1 47-16,0-2-19 0,0-1-41 15,-4-1-59-15,-2 0-58 0,-3-3-13 0,-2 2-6 16,-1-2 2-16,-3 0-3 0,0-2 2 0,-4 2-5 15,2-2 2-15,-3 1 4 0,0 1 2 0,2 0 5 16,-2 0 3-16,5 0-7 0,1 1-7 16,2 0-10-16,2 1-6 0,4 2-6 0,2 2-2 15,3-2-9-15,1 3-11 0,0-1-15 0,0 1-12 16,0-1-12-16,0 1-16 0,1 0 9 16,5-1 8-16,1 1 15 0,3 0 17 0,4 0 4 15,3 0 0-15,3 4 3 0,1 2 1 0,3 4 4 16,-1-1 2-16,-1 3 2 0,-1 0 3 0,0 3 3 15,-2 0 2-15,-3 2 0 0,-2 0 4 16,-1 1 2-16,-3-1 4 0,-1-1 3 0,-1-1 5 0,-4-1 2 16,0-1 4-16,-1-2 3 0,-3-1 2 0,0 0 0 15,0 1 0-15,-3-2 2 16,-1 1-1-16,-1-2-1 0,-2 1-5 0,2-1-9 0,-1 1-10 16,-2 0-15-16,2 2-10 0,-1-1-14 0,-1 0-20 15,3 2-36-15,-1 3-63 0,1 1-88 16,-1 2-144-16,3-4-182 0,1-4-322 0</inkml:trace>
  <inkml:trace contextRef="#ctx0" brushRef="#br0" timeOffset="177532.683">915 6223 0 0,'0'0'0'15,"0"0"147"-15,0 0-17 0,0 0-56 0,0 0-34 16,0 0-7-16,0 0 13 0,0 0 12 0,0 0 4 16,0 0-4-16,0 0-12 0,-118 84-13 15,103-55-9-15,0 2-6 0,4 5-3 0,-1 3-2 16,2 2-5-16,2-2-5 0,1 4-3 16,6-2-9-16,1-2 4 0,0-2-4 0,9-4 2 15,1-2 1-15,5-6 5 0,0-3 7 0,5-4 14 16,0-5 10-16,1-4 14 0,2-4 6 0,2-5 5 15,-2 0 7-15,3-5-2 0,-2-5 3 0,-2 0 2 16,-1-4 0-16,0 0 3 0,-4-3-4 16,1 2-3-16,-5-2-1 0,-2-1-6 0,-2 0-3 15,-2 1-6-15,-3 1-6 0,2-1-1 0,-4 3-3 16,0 1-7-16,-2 3-13 0,0 1-22 16,0 2-40-16,0 3-72 0,0 1-43 0,1 3-22 0,0 0-20 15,4 1-13-15,-2 7-87 0,3 0-115 16,-3-1 233-16,-1-1 186 0</inkml:trace>
  <inkml:trace contextRef="#ctx0" brushRef="#br0" timeOffset="177924.2674">1125 6595 0 0,'0'0'0'16,"0"0"30"-16,0 0 269 0,0 0-51 0,0 0-45 15,0 0-41-15,0 0-60 0,0 0-57 16,0 0-32-16,0 0-18 0,0 0-3 0,0 0-1 16,0 0 3-16,0 0 2 0,-44 90-2 0,45-72 1 15,6 1-1-15,2-2 1 0,-2-2 13 0,3-1 7 16,5-3 16-16,-2-2 9 0,0-2 8 15,4-4 3-15,0-2 3 0,-2-1 4 0,3 0 12 16,-3-6 14-16,2-2 5 0,-5-2 7 0,4-1-6 16,-6-1-6-16,-1-2-6 0,-4-1-6 15,1-1-5-15,-4 1-8 0,-2-1-13 0,-1 0-8 16,-8 2-11-16,-1 1-6 0,0 0-6 0,-4 1-7 16,-3 3-13-16,1 1-9 0,1 5-20 15,-2 0-24-15,4 3-37 0,0 0-41 0,-1 4-54 16,7 4-74-16,-2 4-111 0,2 2-189 0,5-2 2 0,1-5 562 15</inkml:trace>
  <inkml:trace contextRef="#ctx0" brushRef="#br0" timeOffset="179198.8089">1527 6535 221 0,'0'0'202'0,"0"0"37"0,0 0 23 16,0 0-42-16,0 0-11 0,0 0-21 15,0 0-38-15,0 0-39 0,0 0-41 0,0 0-34 16,0 0-20-16,0 0-10 0,0 0-11 0,-120-20-4 16,116 28-8-16,-3 3-6 0,5-2 1 0,-3 8 4 15,4 2-11-15,0 2 3 0,1 4-12 16,0-5-16-16,6-4 8 0,-1-5-8 0,4-1 10 16,1-4 13-16,-1-2 13 0,1-3 14 0,0-1 16 15,0 0 11-15,0-2 10 0,0-4 9 16,-1-2 4-16,-2-1-1 0,0-2-1 0,0 0-1 15,-4 0-7-15,2-1 2 0,-2 0-4 0,-2 1-3 16,1 1-1-16,0 3-7 0,-2 0-5 0,3 1-6 16,-3 3-11-16,0 1-3 0,1 2-13 15,-1 0-21-15,1 0-29 0,0 0-17 0,0 2 7 16,1 3 12-16,4 2 23 0,-2 3 17 0,4 1-1 16,2 4 7-16,-1-1 7 0,1-1 0 15,1 1 0-15,0-2 0 0,0-2-2 0,5-2-1 0,-3-2-2 16,5-4 0-16,-4-1 5 0,4-1 6 0,-1 0 9 15,-2-5 6-15,2-3 6 0,-3-3 8 16,2 0 6-16,-2-2 10 0,-2-3 6 0,2-2 4 16,-4-4 1-16,0-1 2 0,-3-3-1 0,1-1 1 15,-4-2-1-15,1 0-6 0,-4-3-4 16,0 2-9-16,-1 2-1 0,0 2-1 0,0 3-1 16,-1 7 1-16,0 2-5 0,-2 4 0 0,-2 2 1 15,3 3-2-15,-1 1 1 0,-2 2-5 0,3 1-7 16,-1 1-10-16,-2 0-12 0,3 0-15 15,0 0-13-15,-2 3-11 0,0 4-1 0,1 3 3 16,-2 3 6-16,1 2 11 0,0 2 3 16,1 5 6-16,2-1 4 0,1 2 3 0,0 0 2 15,0 3 3-15,0-2-1 0,0 0-1 0,4 0-3 16,3 0 2-16,-1-1-2 0,-1-1-1 0,3-2-1 16,2-2-5-16,-1-1-3 0,-1-4-3 0,-1 0 0 15,1-3 2-15,0-2 5 0,-1-1 4 0,-2-1 9 16,2-3 3-16,-3-1 3 0,3-1 5 15,-5 1-2-15,4-2 1 0,-2 0 1 0,-1 0 3 16,1 0 2-16,0 0 2 0,-1-3-1 0,2 1-3 16,-3-1-6-16,3 1-1 0,-2-2-4 0,-2 2-1 15,1 0 0-15,2-1 0 0,-3 2 0 0,0-1-1 16,0 0 1-16,0 1 1 0,-1 0 1 16,0 0-2-16,2-1 0 0,-1 1-4 0,3-3-7 15,-2 2-9-15,0-2-10 0,2 3-11 16,-1-2-5-16,0 0-4 0,0 2 1 0,1-1 0 15,0 0 0-15,-1 0 4 0,1 2-4 0,-2-1-4 16,-1 1-8-16,2 0-5 0,-1 0 1 0,-1 0 1 16,0 0 3-16,0 0 9 0,0 1 4 0,0 1 5 15,0-1 1-15,3 0 2 0,-2-1-3 0,0 0 6 16,1 0 5-16,2 0 3 0,-2 0 12 16,1 0 7-16,1-2 11 0,-1-3 9 0,1 1 4 15,-1-1 4-15,2-1 7 0,-3-1 8 0,2-1 13 16,-1 0 13-16,-3 0 8 0,2-2 12 15,0-1 6-15,-1 1 9 0,-1-1 12 0,-1-1 8 0,0 1 8 16,0 2-1-16,0 0-10 0,0 2-17 16,0 2-19-16,0 1-22 0,0 0-16 0,-1 3-6 15,1 0-3-15,0 1-1 16,0 0-3-16,0 0-9 0,0 0-12 0,0 0-12 0,0 0-12 0,0 0-13 16,0 1-9-16,0 2-9 0,0-1 9 15,0 2 16-15,0 1 12 0,0 4 17 0,0-1 0 16,1 0-5-16,3 2 2 0,0 0-4 0,-1 1-1 15,4-1-2-15,-3-1-2 0,4 0-1 16,1-1 1-16,0 0-1 0,-2-1 1 0,0 0-2 16,3-1-3-16,-2-1 0 0,0 0-5 0,-3-3-2 15,4 0-2-15,-2-2 6 0,-3 0 9 16,2 0 14-16,-2-2 14 0,4-3 9 0,-3-2 6 16,2-1 3-16,-1-2 1 0,-1-3-2 0,3-1 1 15,-3-2 1-15,1-4-3 0,0-1-1 0,-2-1-4 16,3-1-3-16,-3-2 0 0,0-2-3 15,0 2 6-15,-2 4 3 0,-1 1 3 0,3 3 4 16,-3 3-8-16,0 3-5 0,0 1-6 0,-1 5-5 16,1 0 7-16,-1 3 1 0,0 0 3 0,0 2 2 15,0 0-12-15,0 0-11 0,0 0-15 16,0 3-20-16,0 0-4 0,0 5 8 0,0 3 10 0,0 6 16 16,0 4 4-16,0 3-3 0,0 2 0 15,1 1-6-15,5 0 0 0,-3-2 1 0,1-1-4 16,1 0-10-16,0-1-16 0,2-2-26 0,0-2-30 15,-2-1-46-15,1-2-56 0,-3-1-68 16,3-3-77-16,-3-1-84 0,-2 0-70 0,2-5 380 16,-3-2 112-16</inkml:trace>
  <inkml:trace contextRef="#ctx0" brushRef="#br0" timeOffset="179682.9671">2318 6563 0 0,'0'0'0'15,"0"0"0"-15,0 0 91 0,0 0 183 0,0 0-47 16,0 0-77-16,0 0-43 0,0 0-28 0,0 0-24 15,0 0-17-15,61-120-3 0,-50 117-9 0,0 1-7 16,-1 0-12-16,1 2-5 0,0 0 3 16,-1 4 2-16,1 2 11 0,-2 2 3 0,0 3 3 15,1-1-1-15,-1 3-4 0,-3 2-3 0,1 2-3 16,-3-1-3-16,2 2-2 0,-4-1-5 0,1 0 0 16,1-1-5-16,-2-2-1 0,-1 1-3 0,4-5-3 15,-2 0 3-15,0-2-3 0,3-2 0 16,-4-2-4-16,1-2-8 0,-2 1-6 0,1-3-8 15,-1 0 3-15,0 0 13 0,1-4 19 16,-1 0 21-16,4-4 8 0,-1-2 2 0,-1 1-8 16,2-2-5-16,-3 1-4 0,-1-1-3 0,2 2 1 15,0 2 7-15,-2 2 10 0,0 0 11 16,1 0 5-16,-2 2-2 0,3 0-2 0,-1 2-10 0,0 1-12 16,0-1-14-16,-1 1-13 0,4 0-5 15,0 0 1-15,-1 0 5 0,2 2 6 0,1 3 1 16,0 1 2-16,1 0 2 0,1 1-1 0,-1 1 0 15,2-1 0-15,0 0-3 0,0-1 1 16,2-1 1-16,-1 0 0 0,1-3 5 0,3 0 1 0,-3-2 7 16,2 0 6-16,-3 0 7 0,1-4 19 0,-1-2 18 15,-3-2 21-15,1-3 14 0,-1-2 2 16,-2 1-2-16,-3-4-6 0,-3 2-10 0,0-1 0 16,-1-1-11-16,-7 3-8 0,-3 0-2 15,1 2-10-15,-1 2-12 0,-3 2-18 0,-1 2-32 16,0 5-32-16,-1 0-29 0,-1 5-31 15,2 5-43-15,-1 4-67 0,3 2-102 0,2 2-168 0,4-4-204 16,4-3 82-16</inkml:trace>
  <inkml:trace contextRef="#ctx0" brushRef="#br0" timeOffset="180299.6099">2907 6520 1002 0,'0'0'311'0,"0"0"-294"16,0 0 42-16,0 0 31 0,0 0 3 0,0 0-11 15,0 0-31-15,0 0-40 0,0 0-31 0,0 0-29 16,0 0 11-16,0 0 18 0,0 0 23 0,14 12 22 16,-10 1-7-16,0 1-9 0,0-1-4 0,0 0 3 15,1-2-8-15,-1 0 1 0,1-2-4 16,-2-1 0-16,2-2 3 0,0 0-1 15,-1-3 2-15,-1-1 1 0,1-1 2 0,0-1 9 16,-1 0 13-16,0 0 14 0,2 0 20 0,0-4 8 16,1-3 1-16,2-1-5 0,-1-2-10 0,-1-1-6 15,2-1-3-15,-2 1-4 0,-1 2-2 0,-3 0-5 16,1 2-7-16,0 2-6 0,-2 1-6 0,-1 2-4 16,0 1-4-16,1 1-7 0,-1 0-17 0,0 0-24 15,0 0-32-15,1 0-2 0,0 4 7 16,2 3 18-16,1 1 29 0,-1 2 5 0,4 2 1 15,-3 0 4-15,3 1-1 0,-1 0-1 0,0 0 0 16,4-4 0-16,-2 2-1 0,1-3-1 0,3 0 5 16,-2-2 0-16,2-1 3 0,-1-2 2 15,2-2 3-15,1-1 6 0,-3 0 9 0,-1-2 9 16,0-4 14-16,-4-3 12 0,1 1 7 0,0-4 1 16,-2 0-8-16,1-1-7 0,-2-1-5 15,-2 1-6-15,2 1-2 0,-2-1-6 0,0 4-8 0,0 1-5 16,1 1-13-16,-1 3-8 0,2 1-13 15,2 2-9-15,-1 0-6 0,2-1-4 16,3 2 1-16,2 0 2 0,-1 2 4 0,3 3 5 16,-2 2 2-16,0 0 5 0,0 3 3 0,-1-1 1 15,-1-1 3-15,0 1 1 0,-3 0 3 16,-2-1 5-16,-1 2 5 0,-1-2 6 0,-3 0 8 0,0 1 9 16,0 0 8-16,-2 1 5 0,-5 1 1 0,-1-1 3 15,-3 1-2-15,0 0-1 0,-2-2-8 16,-3-1-15-16,1 1-35 0,-5-2-76 0,-1 0-144 15,5-1-303-15,4-3-623 0</inkml:trace>
  <inkml:trace contextRef="#ctx0" brushRef="#br0" timeOffset="180454.543">3018 6283 1859 0,'0'0'43'0,"0"0"10"15,0 0-4-15,0 0-26 0,0 0-13 0,0 0-30 16,0 0-69-16,0 0-131 0,0 0-79 16,0 0-292-16,0 0-227 0</inkml:trace>
  <inkml:trace contextRef="#ctx0" brushRef="#br0" timeOffset="180918.0598">3061 7074 2104 0,'0'0'-21'16,"0"0"-30"-16,0 0-6 0,0 0 15 0,0 0 37 16,0 0 37-16,0 0 2 0,154-35-3 15,-97 21-8-15,5-2-7 0,4-3-3 0,4-1-8 16,3 0-32-16,1 1-101 0,0 3-227 0,-19 4-379 15,-18 5-104-15</inkml:trace>
  <inkml:trace contextRef="#ctx0" brushRef="#br0" timeOffset="185836.325">16676 6109 0 0,'0'0'0'0,"0"0"0"0,0 0 0 15,0 0 0-15,0 0 0 0,0 0 0 16,0 0 0-16,0 0 0 0,0 0 0 0,0 0 0 16,0 0 0-16,0 0 0 0,117-9 0 0,-78 5 0 15,1-1 0-15,4-2 72 0,6 0 7 16,4-2 10-16,2 0 17 0,4-3 8 0,1 1 9 15,0-2-10-15,0-1-8 0,0 0-10 0,-5-2-8 16,-2 3-2-16,-3-3 3 0,-6 4-6 0,-2-1-9 16,-5 2-18-16,-4 1-14 0,-6 2-12 15,-3 2-7-15,-7 1 0 0,-3 2 5 0,-7 0 12 16,-5 1 41-16,-2 2 34 0,-1 0 24 0,0-1 11 16,-1 0-33-16,-2-3-35 0,-4 0-33 15,-4-2-27-15,-1-2-9 0,-5-2-2 0,0 2 1 16,-3-3 0-16,-1 2-3 0,2-1 2 0,1 2-2 15,2-1 0-15,2 1 3 0,5 4 0 0,2-1-2 16,5 4-5-16,1-1-15 0,1 1-17 16,0 1-28-16,2 0-12 0,4 0 15 0,4 0 18 0,4 3 35 15,5 4 21-15,6 0 4 0,3 3-4 16,6 1-4-16,2 4-6 0,-2-1-6 16,2 1-1-16,-7 1-1 0,-5 1-2 0,-1-2-1 0,-6 2 3 15,-6-1-2-15,-1-1 3 0,-3 1 6 0,-2-2 3 16,-4 1 7-16,-1 0 6 0,0 1-3 15,-6-1 3-15,-2 2-7 0,-3 0-5 0,-3-1-9 16,-1 2-14-16,-2-1-19 0,2 0-33 0,-4 0-58 16,5 0-101-16,-3-3-147 0,8-2-222 15,2-4-445-15</inkml:trace>
  <inkml:trace contextRef="#ctx0" brushRef="#br0" timeOffset="196997.3683">18655 5702 0 0,'0'0'0'0,"0"0"44"0,0 0 338 15,0 0-97-15,0 0-96 0,0 0-92 16,0 0-84-16,0 0-44 0,0 0-2 0,0 0 26 16,0 0 29-16,0 0 11 0,-40 83 4 0,38-46-5 15,2 3-5-15,0 2 0 0,0 3-7 0,0 2 1 16,1-4-2-16,4-1-3 0,0-5 1 0,-1-3-3 16,0-5-1-16,2-6 2 0,-3-6 3 0,0-4 1 15,-1-5 4-15,2-4 14 0,-3-1 45 16,0-3 67-16,-1 0 68 0,0 0 30 0,0-7-34 15,0-4-68-15,0-8-70 0,0-7-48 0,0-5-8 16,-2-3 0-16,-2-5-1 0,2-2-3 0,0-4-5 16,2-4-4-16,0-1 0 0,0-1-5 15,4-1-2-15,5 1-4 0,2 2-3 16,6 2-2-16,2 2-2 0,4 3 1 0,4 3-2 16,1 6 0-16,-1 2 2 0,-3 8-1 15,-3 9-4-15,-4 4-11 0,-6 6-12 0,0 4-9 16,-4 3 5-16,-1 8 12 0,-2 5 21 0,-2 6 13 0,-2 8 8 15,0 2 3-15,-6 1-2 0,-6 5 0 16,-3-2-3-16,-4 2-1 0,-2 0 2 0,-7 0 0 16,0-1 0-16,-5 0-1 0,1-2-5 0,1-1-3 15,1-3-6-15,3-2-11 0,2-2-31 0,3-2-52 16,9-3-105-16,3-2-160 0,5-3-195 0,4-5-178 16,1-4 367-16</inkml:trace>
  <inkml:trace contextRef="#ctx0" brushRef="#br0" timeOffset="197169.3875">18954 6054 1408 0,'0'0'90'0,"0"0"28"0,0 0 21 0,0 0 5 16,0 0-17-16,0 0-28 0,0 0-28 0,0 0-21 15,0 0-23-15,0 0-40 0,0 0-65 0,0 0-34 16,0 0-41-16,-65-40-108 0,75 43-219 15,-3 0-696-15</inkml:trace>
  <inkml:trace contextRef="#ctx0" brushRef="#br0" timeOffset="197654.8477">19179 5838 635 0,'0'0'168'0,"0"0"-146"0,0 0-33 16,0 0-30-16,0 0-3 0,0 0 59 0,0 0 37 16,0 0 24-16,0 0 17 0,15 133-3 15,3-97-6-15,-1 2-13 0,5 0-12 0,1 0-8 0,2-2-3 16,0-3-2-16,-2-5 9 0,2-4 13 15,-1-7 18-15,-4-4 18 0,0-5 24 0,-3-3 30 16,-3-5 26-16,-1 0 17 0,1-7-10 0,0-7-31 16,2-7-43-16,-1-5-37 0,1-6-23 0,-3-3-10 15,-1 0-9-15,-4-4-6 0,-1 2-7 0,-4 1-9 16,-2 1-4-16,-1 2-7 0,0 3-5 16,0 7-9-16,-1 4-13 0,-2 4-22 0,2 5-35 15,0 3-87-15,1 4-165 0,1 3-182 0,3 0-269 16,-1 0-450-16</inkml:trace>
  <inkml:trace contextRef="#ctx0" brushRef="#br0" timeOffset="197818.501">19850 6093 1746 0,'0'0'272'0,"0"0"-105"0,0 0-9 0,0 0-51 16,0 0-46-16,0 0-33 0,0 0-30 0,0 0-23 15,0 0-38-15,0 0-29 0,0 0-56 0,0 0-131 16,0 0-271-16,0 0-830 0</inkml:trace>
  <inkml:trace contextRef="#ctx0" brushRef="#br0" timeOffset="198456.9189">20451 5897 545 0,'0'0'286'0,"0"0"-86"0,0 0-50 16,0 0-119-16,0 0-80 0,0 0 16 0,0 0 38 15,0 0 39-15,0 0 10 0,0 0 2 0,-21 128-5 16,21-95 1-16,0 0 2 0,0-1-1 16,0-1 4-16,1-2-7 0,1-5-4 0,3-2-2 15,-1-5-7-15,-3-3-5 0,1-2-2 0,1-5-5 16,-1-3 6-16,-1-2 32 0,-1-2 50 15,0 0 50-15,1 0 40 0,-1-4-18 0,0-5-53 16,0-6-52-16,0-7-47 0,0-6-16 0,-2-4 1 16,-3-4-2-16,2-3-1 0,-2-1-3 0,-1 0-5 15,-1-1 0-15,1 4-4 0,0 2 2 0,1 6 0 16,-1 5-1-16,2 4-3 0,2 3-1 0,-1 5 1 16,2 4-3-16,1 3 3 0,-1 2-15 15,1 3-20-15,0 0-15 0,2 3-1 0,7 5 11 16,7 8 21-16,2 3 15 0,8 5 4 0,2 3 2 15,6 3-2-15,3 3-1 0,3 1-4 0,0-2 3 16,4-2-2-16,-1-5 1 0,-1-2 3 16,0-4 0-16,-2-4 1 0,-3-4 2 0,-6-3 1 15,-2-4 4-15,-6-2 7 0,-3-2 14 16,-6 0 19-16,-4-2 15 0,-3-5 12 0,-3-1-2 0,-3-5-11 16,-1-2-15-16,-5-3-10 0,-6-3-10 15,-3-1-3-15,-4-1-7 0,-2 2-6 0,-3 0-7 16,1 3-7-16,2 2-5 0,4 4-8 15,1 2-15-15,6 5-20 0,4 1-57 0,3 3-101 16,2 1-54-16,4 6-57 0,9 4-81 0,6 5-87 16,-2-1-249-16,-6-4 70 0</inkml:trace>
  <inkml:trace contextRef="#ctx0" brushRef="#br0" timeOffset="199301.7933">21354 6029 804 0,'0'0'291'0,"0"0"29"15,0 0-32-15,0 0-70 0,0 0-43 0,0 0-43 16,0 0-29-16,0 0-29 0,-120-80-39 16,102 80-20-16,1 5-13 0,1 7-5 0,-3 0 0 15,4 5-3-15,-1-1 0 0,5 4 0 0,1-1-1 16,0 3-4-16,6-1 0 0,3 1-3 0,1-3-1 16,4-1-4-16,3-2 1 0,3-2-2 15,2-4 2-15,1-2 6 0,-1-3 6 0,2-3 7 16,1-2 9-16,2 0 10 0,-3-5 8 15,2-4 9-15,-2-2 6 0,-2-3 3 0,2-1 2 16,-2 0-2-16,-2-2-3 0,0 2 2 0,-3 1-5 16,-1 1-3-16,-1 2-8 0,-1 3-8 0,-1 1-7 15,-2 4-6-15,1 0-8 0,-1 3-13 0,-1 0-15 16,0 0-22-16,2 2 0 0,0 2 5 0,0 4 17 16,4 2 21-16,-3 3 3 0,4 1-3 15,-2 0 5-15,2-1-2 0,-2 0 3 0,1-1 3 16,1-1-3-16,-1-1 1 0,2-3-1 0,1-1 3 15,0-2 4-15,1-3 2 0,-1-1 5 16,1 0 9-16,2-5 2 0,-1-2 4 0,4-3-4 16,0-2-2-16,-2 0-5 0,5-1 2 0,-6 1-3 15,4-1 1-15,-4 1-1 0,-1 1-3 0,-2 1-3 16,-1 2-3-16,-4 2-2 0,1 1-4 16,-1 2-6-16,-3 3-9 0,1 0-11 0,1 0-1 15,1 0 1-15,1 7 0 0,1 0 13 0,3 1 1 16,-1 3 3-16,-2 2 2 0,2 0 0 15,2-1 0-15,-2 2 4 0,-2-2 0 0,1 1 2 16,2 0 0-16,-1-3-2 0,-1-1 3 0,-1-1-1 16,4-1 1-16,-4-2-1 0,-1 0 2 0,2-4-2 15,-4 3 3-15,4-3 2 0,-5 2 0 0,-1-3 1 16,1 1 5-16,0-1 0 0,-2 0 2 0,2 0 3 16,-2 0 2-16,0 0 0 0,0 0-1 0,0 0-2 15,0 0-4-15,0 0-4 0,0 0-3 16,0 0-4-16,0 0-2 0,0 0 0 0,0 0-3 15,0 0 1-15,0 0-2 0,0 0 0 0,1 0 3 16,-1 0-1-16,1 0 4 16,0 0 3-16,0 0 2 0,0 0 2 0,0 0 3 0,3 0 4 15,-1-1 11-15,1-4 2 0,3 0 2 0,3-5-5 16,0 0-8-16,2-3-6 0,3 0-4 16,-1-2-2-16,-2 3-3 0,3-1 0 0,-2 3-2 15,-2 1-1-15,3 2-4 0,-2 2-3 0,0 1-2 16,-3 2-3-16,0 2-4 0,-1 0 0 0,0 3-3 15,0 3 0-15,-1-1 2 0,-3 3 2 16,3-2 2-16,-3 2 3 0,0-1 2 0,-1 1 4 16,-1-2 0-16,-2 1 4 0,1-3 4 0,-1 1 0 15,1-1 1-15,-1-1 0 0,0 1 0 0,0-2 0 16,0 2 0-16,0-1-1 0,0 1 0 16,0 1-1-16,-1-1-1 0,0 1 0 0,0 1-5 0,0-1-2 15,-2 0-8-15,-1-2-7 0,3 2-13 16,-3-2-14-16,-1-1-18 0,3 0-30 0,-3-1-68 15,0 1-113-15,-2-1-216 0,5 1-663 0</inkml:trace>
  <inkml:trace contextRef="#ctx0" brushRef="#br0" timeOffset="199734.9513">22250 6067 1056 0,'0'0'338'0,"0"0"20"0,0 0-72 16,0 0-139-16,0 0-83 0,0 0-63 0,0 0-40 15,0 0-18-15,0 0 12 0,0 0 15 0,0 0 22 16,0 0 14-16,0 0-2 0,0 54 2 16,8-34 0-16,-1-1-2 0,0-1-2 0,2 0-19 0,0-2-36 15,-2-3-71-15,-3-2-124 0,2-2-148 16,-3-2-180-16,-2-3-109 0</inkml:trace>
  <inkml:trace contextRef="#ctx0" brushRef="#br0" timeOffset="199869.3231">22206 5979 0 0,'0'0'0'0,"0"0"76"15,0 0 60-15,0 0-194 0,0 0-56 0,0 0 74 16,0 0 40-16,0 0 0 0,0 0 0 0,0 0 0 16,0 0 0-16</inkml:trace>
  <inkml:trace contextRef="#ctx0" brushRef="#br0" timeOffset="200366.6538">22471 6081 0 0,'0'0'0'0,"0"0"0"0,0 0 120 15,0 0 125-15,0 0-94 0,0 0-85 0,0 0-109 16,0 0-48-16,0 0 8 0,0 0 30 15,0 0 50-15,0 0 32 0,0 0 3 0,4 29-9 16,2-16-1-16,-1 2-2 0,3-1-1 0,1 0 1 16,-1-1 4-16,-2-2 7 0,3-2 14 15,1-2 16-15,-1-2 20 0,1-1 30 0,0-2 41 16,0-2 30-16,0 0 20 0,1-1 5 0,-1-4-22 16,0-2-26-16,0-1-28 0,-1-2-27 0,1 1-18 15,-1-2-19-15,0-1-16 0,-3 3-12 16,2 0-13-16,0 2-7 0,-5 1-7 0,2 3-4 15,-3 1-7-15,-1 2-6 0,0 0-10 0,0 0-17 16,-1 0-11-16,1 2 0 0,4 2 4 0,-1 5 10 16,3 1 9-16,-2 0 2 0,3 3 6 0,2 0 2 15,1 0 3-15,-1-1-3 0,2-1-3 16,5-3-7-16,-1 1-9 0,0-3-18 0,2-2-15 16,-4 0-32-16,3-1-42 0,-4-2-44 0,4-1-46 15,-5 0-18-15,3 0-12 0,-1-1 0 16,-3-3 12-16,1 1 25 0,-3-1 70 0,-1-1 149 0,-1 1 0 15,-2 0 0-15,-2-1 0 0,1 1 0 0,-2 0 0 16,-1 2 0-16,0 1 0 0,0 1 0 16,3 0 0-16,-1 0 0 0,4 0 0 15,0 2 0-15,2 3 0 0,2 0 0 0,5 3 0 0,-3 1 0 16,0-1 0-16,-3-1 0 0,-2-2 0 16</inkml:trace>
  <inkml:trace contextRef="#ctx0" brushRef="#br0" timeOffset="200508.7152">23269 6302 0 0,'0'0'317'0,"0"0"242"0,0 0-108 16,0 0-113-16,0 0-88 0,0 0-55 0,0 0-45 15,0 0-40-15,0 0-49 0,0 0-38 0,0 0-32 16,0 0-34-16,0 0-49 0,0 0-67 16,25-6-149-16,-19 8-242 0,0 0-315 0,-3 1 437 0</inkml:trace>
  <inkml:trace contextRef="#ctx0" brushRef="#br0" timeOffset="201358.8289">24248 5799 1438 0,'0'0'193'0,"0"0"-15"0,0 0-56 0,0 0-143 16,0 0-53-16,0 0-3 0,0 0 24 0,0 0 46 15,0 0 19-15,0 0 9 0,0 0 7 0,-28 147 3 16,28-109 1-16,0-1-4 0,0 1 0 16,3-2 1-16,0-2 3 0,0-3-1 0,-1-5-1 15,-1-3-6-15,-1-6-2 0,0-2-1 0,0-4 0 16,0-3 10-16,0-3 20 0,0-3 34 15,-1-2 40-15,0 0 15 0,-3-2-6 0,-1-6-25 16,1-5-38-16,-2-5-21 0,2-6-13 0,-1-5-6 16,4-6-4-16,0-5-8 0,1-4-6 0,0-2-5 15,4-2-8-15,4-3 0 0,3 3-3 16,2 1-1-16,2 4-1 0,0 4-4 0,0 9-1 16,-1 6-5-16,0 6-3 0,-1 5-7 0,-3 6-8 15,-1 5-12-15,0 2-7 0,-1 3-3 16,-1 8 4-16,2 3 4 0,-2 8 4 0,-3 1 6 0,-3 6 7 15,-1 2 7-15,0 1 10 0,-5 3 5 0,-4-1 1 16,-1 2 4-16,-1-1-3 0,-5-1 1 16,3-3 1-16,-4-4 0 0,4-4 2 0,-1-5 2 15,-1-4 2-15,3-4 4 0,2-4 6 0,1-5 11 16,0-1 5-16,3 0 5 0,-1-5-2 0,0-2-2 16,4-3 0-16,0 2 1 0,-2-1-1 15,5 0 0-15,0 2 0 0,0 1-6 0,0 3-7 16,0 2-12-16,0 1-13 0,0 0-18 0,0 0-19 15,2 2 0-15,4 6 10 0,1 3 13 16,3 4 21-16,3 5 2 0,1 3 2 0,6 3-1 16,1 2 1-16,2 0-4 0,0 0-12 0,0-2-37 15,3 0-80-15,-1-2-119 0,3 1-178 0,-6-8-241 16,-10-6-418-16</inkml:trace>
  <inkml:trace contextRef="#ctx0" brushRef="#br0" timeOffset="201861.1544">24773 6160 418 0,'0'0'489'16,"0"0"-205"-16,0 0 15 0,0 0-47 15,0 0-84-15,0 0-35 0,0 0-26 0,0 0-19 16,0 0-23-16,0 0-22 0,0 0-24 0,0 0-14 16,0 0-6-16,-116-95-1 0,108 102 2 15,4 3 2-15,-2-1 0 0,4 0-1 0,-1 1 1 16,-1-2-1-16,3 1 1 0,0-2 1 0,1 0-1 15,-1-3 1-15,1 0 1 0,0-3 0 0,0-1 5 16,0 2 2-16,0-2 8 0,0 0 7 16,0 0 6-16,0 0 9 0,0 0 2 0,0 0 2 15,0 0-2-15,0 0-2 0,0 0-2 0,0 0-5 16,0 0-4-16,0 0-3 0,0 0-7 16,0 0-1-16,0 0-6 0,0 0-6 0,0 0-2 15,0 0-4-15,0 0-5 0,0 0-5 0,0 0-10 16,0 0-10-16,0 1-7 0,0 4 3 0,0 1 8 15,-1 3 12-15,1 2 10 0,0 1 2 0,0 2 0 16,0-1-2-16,0 2 1 0,1-3-3 0,1 2 2 16,5-3-4-16,-1 0-1 0,2-2 1 0,4-1-2 15,1-1 1-15,2-1-1 0,1-2 5 16,-2-2 1-16,3-1 6 0,-3-1 5 0,1 0 4 16,-2-3 2-16,-2-2 1 0,-1-3 1 15,0-1 0-15,-2-1 3 0,-3-1 2 0,2-1 1 16,-5-3 0-16,1 3-4 0,-1-1-4 0,-2 1-1 15,0 2-9-15,0 0-2 0,0 3-2 0,-2 2-8 16,1 1-3-16,-2 0-8 0,1 2-10 16,-2-2-5-16,1 3-9 0,0-1-8 0,-3 2-14 15,2 0-33-15,-4 0-46 0,4 1-82 0,-3 5-109 16,1 1-119-16,2-2-216 0,2 0-19 0</inkml:trace>
  <inkml:trace contextRef="#ctx0" brushRef="#br0" timeOffset="202277.011">24847 6217 0 0,'0'0'0'16,"0"0"0"-16,0 0 248 0,0 0-37 0,0 0-124 15,0 0-79-15,0 0-21 0,0 0 4 0,0 0 22 16,0 0 13-16,0 0 0 0,0 0-6 0,0 0 0 16,24 75-3-16,-16-61 2 0,-1-2 5 0,3-1 2 15,3 1 1-15,-1-3 2 0,1-1 0 16,2-1-4-16,-2-1-2 0,-1-3-3 16,3 0-2-16,-2-2-2 0,-1-1-10 0,2 0-34 0,0-1-67 15,-1-4-113-15,-2 0-114 0,-2 1 59 16,-2 0 263-16</inkml:trace>
  <inkml:trace contextRef="#ctx0" brushRef="#br0" timeOffset="202637.9763">25145 6192 0 0,'0'0'0'0,"0"0"251"0,0 0 234 0,0 0-87 16,0 0-53-16,0 0-37 0,0 0-66 0,0 0-70 15,0 0-79-15,0 0-62 0,0 0-40 16,0 0-10-16,0 0 0 0,0 0 10 0,-46-3 8 15,43 17 4-15,3 1 0 0,0 1-4 0,0 0 0 16,6 0-2-16,0-2 0 0,3-2 2 0,1-1 3 16,2-2 2-16,1-3 6 0,-1 1 1 15,0-4 11-15,0 0 8 0,1-3 15 0,0 0 14 16,-3 0 10-16,1-5 2 0,0-3-4 0,-1 1-10 16,-1-1-10-16,0-3-5 0,-4 2-6 0,1-4 1 15,-4 0-2-15,-2-1-3 0,0-1-5 0,-2 0-2 16,-5-1-5-16,-3 0-3 0,0 1-3 0,-2-1-4 15,-3 2-8-15,0 2-3 0,-1 3-5 16,1 0-7-16,-1 5-6 0,3 1-15 0,0 3-11 16,3 0-16-16,1 5-11 0,2 2-5 0,2 2 2 15,2 4 0-15,2 0 1 0,1 2-16 16,0 2-20-16,6-4-19 0,2 1-25 0,2-1-39 16,3 0-95-16,2-2-133 0,-2-3-207 0,-3-1 137 0</inkml:trace>
  <inkml:trace contextRef="#ctx0" brushRef="#br0" timeOffset="202886.8078">25481 6244 0 0,'0'0'448'0,"0"0"-13"0,0 0-63 0,0 0-59 16,0 0-49-16,0 0-25 0,0 0-36 0,0 0-37 16,0 0-32-16,0 0-39 0,0 0-41 15,0 0-31-15,0 0-26 0,0 0-17 0,0 3-3 16,0-1-5-16,0-1 7 0,0 3 4 0,0 0 2 15,0 1 1-15,0-1-10 0,0 1-10 0,0-2-9 16,0 0-14-16,0-1-14 16,0-1-13-16,0-1-9 0,0 0 9 0,1 0 26 15,-1 0 31-15,0 0 33 0,0 0 2 0,0-2-27 16,0 0-36-16,0-3-40 0,-3 0-43 0,1 1-62 16,-3-1-104-16,2 1-222 0,-1 3-181 0,1 0 707 0</inkml:trace>
  <inkml:trace contextRef="#ctx0" brushRef="#br0" timeOffset="203192.4112">25167 6197 0 0,'0'0'0'0,"0"0"0"0,0 0 82 16,0 0 353-16,0 0-19 0,0 0-53 0,0 0-54 15,0 0-62-15,0 0-87 0,0 0-64 0,0 0-54 16,0 0-34-16,0 0-15 0,0 0-1 16,-28-13 5-16,34 19 9 0,2 0 14 0,1 1 6 15,1 0 4-15,2-1-1 0,0 0-4 0,0-1-5 16,-2 0-2-16,2-2-5 0,0 0-6 15,-2-2-9-15,0 2-21 0,2-2-40 0,-4 0-92 16,2 0-162-16,-3 0-250 0,0-1-640 0</inkml:trace>
  <inkml:trace contextRef="#ctx0" brushRef="#br0" timeOffset="203361.0563">25475 6322 1746 0,'0'0'272'0,"0"0"1"0,0 0-29 0,0 0-86 16,0 0-64-16,0 0-43 0,0 0-32 0,0 0-21 15,0 0-29-15,0 0-49 0,0 0-100 16,0 0-156-16,0 0-355 0,0 0-828 0</inkml:trace>
  <inkml:trace contextRef="#ctx0" brushRef="#br0" timeOffset="215707.7276">21088 6823 0 0,'0'0'0'0,"0"0"0"15,0 0 0-15,0 0 0 0,0 0 0 0,0 0 0 16,0 0 0-16,0 0 0 0,0 0 0 0,0 0 0 15,0 0 103-15,0 0 17 0,3-55-19 0,-2 51-16 16,0 0-21-16,0 0-13 0,0 0-4 0,1 2-6 16,-2-2 7-16,0 2 4 0,1-1-2 15,-1 1 6-15,0 1 2 0,0-1-3 0,0 1 3 16,0 0-4-16,0 0 7 0,0-1 8 0,0 1-6 16,0-1-4-16,0 1-6 0,0-1 1 0,0 0 6 15,0 0 7-15,0 1-5 0,0-2-3 16,0 1-4-16,0 0-4 0,0 0-3 0,0 0-1 15,-1 1-2-15,1 0-3 0,-2 0-5 0,1-1-5 16,0 1-5-16,1 1-2 0,0-1-1 0,0 1-6 16,-1 0-1-16,1 0-4 0,-1 0-3 15,1 0-6-15,0 0-7 0,-1 0-12 0,-1 1-10 16,-1 4 0-16,0 3 3 0,-5 5 8 0,0 5 11 16,-1 5 3-16,-4 6 2 0,2 5-1 15,0 1 0-15,0 8 1 0,1 0-2 0,0 2 0 16,1 0-1-16,5 0-3 0,-2 0 0 0,5 0 0 15,1-2-2-15,0 1-7 0,5-2-19 0,5-1-33 16,5-1-55-16,4 0-88 0,0-2-114 16,4-1-125-16,0 0-116 0,-5-10 308 0,-4-9 255 0</inkml:trace>
  <inkml:trace contextRef="#ctx0" brushRef="#br0" timeOffset="217243.1323">21455 6972 0 0,'0'0'0'0,"0"0"0"0,0 0 0 0,0 0 0 15,0 0 0-15,0 0 157 0,0 0 41 0,0 0-47 16,0 0-53-16,0 0-48 0,0 0-35 15,0 0-20-15,0 0-5 0,0 0 9 0,-62 11 10 16,56 2-2-16,0 2 3 0,2 0-3 0,2-1-3 16,-2 3-1-16,2-3-1 0,1 0 4 15,1-3-1-15,0-1 0 0,0-1 2 0,0 0 0 0,0-2 1 16,0-2 4-16,0-1-1 0,0-2 8 16,0 1-2-16,0-2-1 0,0 0 0 0,1-1-4 15,-1 0 1-15,0 0 1 0,0 0-3 0,0 0 5 16,0 0-3-16,0 0-2 0,0 0 1 15,0 1-7-15,0-1 1 0,0 0-3 0,0 0-1 16,0 0 0-16,0 1 2 0,0-1 0 0,0 2 3 16,0-2 2-16,0 1-3 0,0 0-1 0,0 0 1 15,0 2-6-15,0-2 5 0,0 1-3 16,0-1 2-16,0 2-1 0,0-1-1 0,0 0 0 16,0 2-2-16,0-1 3 0,0 2-2 15,0 0-1-15,0 1-3 0,0 2 4 0,0-1-4 0,0 1 2 16,2 0 0-16,-1 2-1 0,2-2 3 0,-2 0-2 15,0 0 1-15,1-2-1 0,1 0-1 16,0 0 1-16,-1 0 1 0,1-1-4 0,2-1 4 16,-3 1 1-16,1-2 4 0,2 0-2 0,-3-1 2 15,1 0-2-15,3 1 3 0,-2-2-2 16,2 0 6-16,-3-1 0 0,4 0 6 0,-1 0 13 16,0 0 1-16,4 0 6 0,-1-2 0 0,1-2-7 15,1 0-2-15,-1-2-5 0,1-1 1 0,-1-1 8 16,2-3 4-16,1 0 7 0,0-4 1 0,-2 1 2 15,0-2 3-15,-2 1 5 0,0-1 1 0,-5 1 3 16,3 1-4-16,-5 3 4 16,-1-1 0-16,-1 2-3 0,0 3-1 0,0 0-4 0,0 1-3 15,0 1-9-15,0 0-5 0,0 2-7 0,-2-1-8 16,1 3-3-16,1 1-4 0,-2 0-6 16,2 0-4-16,0 0-8 0,-1 0-8 0,1 0-12 15,0 0-12-15,-3 1-12 0,2 2 0 0,0 2 6 16,0 3 15-16,-1 4 17 0,-2 0 4 0,3 5 3 15,1-2-4-15,0 2-1 0,0-1-3 16,6-2 3-16,-2-1 2 0,4 1-4 0,-2-2-2 16,3 0-2-16,-1-4-2 0,2 1 3 15,1-2 4-15,2-1 5 0,-1-1 5 0,1-2 7 0,-1-2 8 16,3-1 4-16,-3 0 4 0,-1 0 4 16,0-2-2-16,-1-1 4 0,0-3 7 0,-1 1 0 15,1-3 6-15,-2 0-3 0,0-1 0 0,-1-1 4 16,2-2 1-16,-2-1 2 0,-3 1-1 0,0-1-2 15,-1 1-7-15,-2 0-5 0,-1-1-3 0,0 3-4 16,0 0-2-16,-1-1-2 0,-2 2-4 0,-2 0-4 16,0 1-5-16,-1-1-4 0,-3 3-6 15,-1-2 1-15,-1 1-3 0,-4 0 3 16,1 0 1-16,0 1-2 0,-2 0 2 0,2 2 0 16,1 2 0-16,0 0-2 0,3 0 0 0,2 2-5 15,1 0-2-15,-2 0-4 0,1 3-1 0,2 1-4 16,0 1-1-16,-2 4 0 0,4 0 1 0,-2 2 4 15,4 2 2-15,0-1 1 0,2 0 2 0,0 2 0 16,2 0-5-16,3-1 1 0,3-1-6 16,3 0 1-16,4 0-1 0,2-2-1 0,1 0-2 15,5-2-15-15,3 0-29 0,-1-1-47 0,2-1-87 16,1-3-127-16,-5 0-122 0,-3-2-141 16,-7 0 435-16</inkml:trace>
  <inkml:trace contextRef="#ctx0" brushRef="#br0" timeOffset="218538.5986">22130 7109 0 0,'0'0'277'0,"0"0"118"0,0 0-69 16,0 0-92-16,0 0-88 0,0 0-53 16,0 0-19-16,0 0-13 0,0 0 8 0,0 0-4 15,0 0-6-15,0 0-9 0,0 0-13 0,0 0-13 16,-44-45-11-16,35 45-9 0,0 2-2 0,-1 3-3 15,0 1-1-15,0 2-1 0,-1 0-3 0,1 1 0 16,0 1-1-16,0 0-1 0,2 2 1 16,4-1-4-16,0-3-2 0,0 3-3 0,4-3-7 15,0 1 3-15,0-1-3 0,0-1-1 0,4 1 2 16,0-1-1-16,-1-1-1 0,3-2 4 0,-2 1-4 16,5-3 4-16,-4 1 4 15,0-2 3-15,2-1 9 0,-2 0 7 0,3 0 10 0,-1 0 4 16,-1-4 3-16,2 0 1 0,2-2 0 0,-2 0 3 15,1 0-1-15,-2-1 2 0,0-2 2 16,1 2 2-16,-5-1 2 0,3 1 6 0,-3 2-2 16,-3 0-1-16,1 1-5 0,0 3-9 0,-1 0-6 15,0 1-3-15,0 0-7 0,0 0-3 0,0 0-6 16,0 0-8-16,0 0-10 0,0 0-16 16,0 2-12-16,0 1 0 0,0 0 11 0,4 1 17 15,0 0 19-15,-1 2 1 0,3 1 4 0,-1 0-2 16,1 1-1-16,2 0 4 0,1-1-2 15,-3 0-4-15,3 0-4 0,2-1-2 0,1-1-3 0,0 0-1 16,0-1-2-16,-1-1-4 0,0-2-1 16,0 1 2-16,0-2 2 0,3 0-3 0,-2 0-11 15,-1-3-11-15,1 0-17 0,-1-2-18 0,-1 0-2 16,1-2 4-16,-2 0 19 0,1-1 24 0,1-2 17 16,-1-2 16-16,0-1 7 0,1-4 8 15,0 1 6-15,-1-4-1 0,5-2 4 0,-3-1-4 16,0-1-1-16,-1-1-2 0,0-3-2 0,0 2 12 15,-3 0 19-15,-1 2 17 0,-4 1 17 0,-1 3 7 16,3 4-4-16,-5 4-9 0,0 1-9 16,0 4-13-16,0 2-8 0,0 1-1 0,0 3-7 15,-6 0-3-15,4-1-15 0,-5 2-14 0,1 0-8 16,-4 2-5-16,-4 4 0 0,2 1 4 16,-3 4 1-16,0 2 0 0,0 0 1 0,1 2 0 15,1 4-1-15,3-1 0 0,-1 2-1 0,1-1-1 16,0 2-1-16,6 0-1 0,-2 1-1 0,4-1-1 15,-1 1-2-15,3-1-3 0,0-2 0 0,4 0-1 16,0-2 1-16,3-2 0 0,1-1 0 0,1-1 3 16,-3-2 1-16,3-1-1 0,0 0 1 0,1-2 2 15,-2-1 0-15,1-1 4 0,3-3 3 16,-2 1 0-16,0-2 3 0,2 0 5 0,-2-2 1 16,1 0 6-16,1 0-1 0,0 0 1 0,0-3-5 15,-1-1-3-15,-1 1-6 0,1-1-4 16,-2 0 4-16,-3 0-5 0,2-1 5 15,0 1 2-15,-4-1 0 0,2-1 5 0,-3 1 4 16,-1 0 4-16,3-2 5 0,-4 1 2 0,0-1 2 16,0 0-1-16,0 0 1 0,2-2 4 0,-3 1-5 15,2 1 0-15,-2 0-8 0,0 0-4 0,1 1-3 16,-1 1-3-16,0 1-1 0,1 0 1 16,-1 2 3-16,0 0 1 0,0 2 5 0,0-2 2 15,0 2-2-15,0 0-2 0,0 0-5 0,0 0-7 16,0 0-9-16,0 0-13 0,0 0-10 0,0 0-16 15,0 2-10-15,0 1 1 0,0 0 13 16,0 3 18-16,0 2 16 0,0 1 8 0,2-1 1 0,-1 0-2 16,4 1 0-16,-1-2-3 0,1 1-6 15,-1-2 0-15,3 0-4 0,-2 0-5 0,2 0-5 16,-3-1-11-16,3-1-8 0,-2-1-7 0,2 0-9 16,-1-2-2-16,-2 2-17 0,3-3-17 15,-2 0-5-15,4 0-21 0,-2 0-3 0,-2-3 5 16,3-1-3-16,2-1 18 0,-1-1 19 0,-1-1 21 15,2-3 27-15,-4 2 14 0,2-4 14 0,1-1 11 16,0 0 2-16,-2-1 7 0,-2-1 4 0,3 0 3 16,-5 0 1-16,4-1 2 0,-5 1 1 15,-1-1-1-15,-1 0 9 0,0 2 11 0,0-1 17 16,0 1 33-16,0 0 34 0,0 3 34 0,-1-1 6 16,-1 2-12-16,-1 0-26 0,-1 4-29 15,3 0-20-15,0 3-13 0,0 2-9 0,1 0-9 16,-1 1-1-16,1 0-8 0,-1 0-12 0,1 0-20 15,0 0-26-15,-1 5-18 0,-3 2 5 0,3 4 11 16,-2 4 21-16,-2 4 13 0,3 2 0 0,-1 2-3 16,0 0-4-16,-1 2 0 0,3-1-2 0,0 0 0 15,0-1 2-15,1 1-1 0,0-3-2 0,2-1-2 16,0-2 1-16,5-1-1 0,-3-3-6 16,3-1 0-16,-1-3-14 0,-1-3-15 0,0 0-24 15,0-2-45-15,-2-1-69 0,2-2-78 0,-3 1-79 16,-1-3-96-16,0 0-36 0,-1 0 464 0</inkml:trace>
  <inkml:trace contextRef="#ctx0" brushRef="#br0" timeOffset="219076.8978">22789 7115 0 0,'0'0'0'16,"0"0"155"-16,0 0 68 0,0 0-132 0,0 0-65 15,0 0-18-15,0 0 2 0,0 0 15 0,0 0 10 16,0 0 2-16,0 0-2 0,0 0 0 15,0 0 8-15,0 0 12 0,92-35 13 0,-82 35 17 16,2 0 12-16,-3 1 3 0,0 3-6 16,0 0-27-16,-1 2-23 0,-4 1-23 0,4 0-14 0,-4 2 0 15,2 0 2-15,-3 2 8 0,-2 0 7 0,0 1-1 16,-1 1 1-16,3-1-1 0,-3 3-6 16,0-3 0-16,0 0-5 0,0-1-3 15,0-1-1-15,0-2-2 0,1-1-2 0,1-2-1 0,-1 0-4 16,1-2 2-16,4-2-2 0,-3 2 1 0,5-3 1 15,-4 0-1-15,4 0-1 16,0 0-6-16,0-1 2 0,2-4 3 0,-3-2 3 0,2-1 8 16,1-1 7-16,-1-3 3 0,0 0 6 15,1-3 4-15,-2 2 6 0,-3 1 9 0,2 0 11 16,-4 1 11-16,2 3 10 0,-2 3 7 0,-2-1 8 16,-1 2 9-16,0 0 0 0,0 3-10 15,0 0-25-15,0 1-32 0,0 0-33 0,0 0-20 0,0 0-20 16,0 1-18-16,0 1-3 0,0 4 8 15,0 2 17-15,0 2 23 0,2 3 13 0,3 0 2 16,-2 1 0-16,2-2-3 0,0-1-2 0,2 0 1 16,-1-2 1-16,1 0 0 0,2-3 5 0,-1 0 2 15,2-2 3-15,-1-1 3 0,1-1 9 16,2 0 13-16,0-2 13 0,2 0 6 0,1-6 3 16,-3 1-9-16,-1-2-5 0,-1-2 0 0,-2 0-6 15,-3-1 0-15,1 0-4 0,-4-1 0 16,-2-1-4-16,0 1-8 0,0-2-14 0,-3 2-21 15,-5 2-29-15,0-1-18 0,-2 2-26 0,0 2-35 16,-2 1-54-16,-3 5-99 0,-2 0-158 16,-3 4-229-16,9 2-219 0,2-2 882 0</inkml:trace>
  <inkml:trace contextRef="#ctx0" brushRef="#br0" timeOffset="219591.0881">23447 7151 0 0,'0'0'0'16,"0"0"0"-16,0 0 329 0,0 0 94 0,0 0-69 15,0 0-52-15,0 0-71 0,0 0-72 0,0 0-58 16,0 0-53-16,0 0-43 0,0 0-36 0,0 0-32 15,0 0-10-15,2 2 9 0,-2 5 23 16,0 1 26-16,0 3 18 0,0 1 4 16,0 1-1-16,0 1 2 0,0-1-4 0,0-1-1 15,0 1 1-15,0-3 0 0,1-2 1 0,2 1 3 16,2-4 5-16,-3 0 7 0,3-1 6 0,-2-1 6 16,-1-1 9-16,0-2 13 0,2 0 12 0,-1 0 12 15,-1 0 6-15,4 0-5 0,-2-3-3 0,3-2-8 16,1-3-8-16,-1 0-9 0,6-3-9 0,-3 0-9 15,3-4-8-15,-2 0-6 0,-1 1-2 16,0 2-6-16,-2 0-3 0,-4 2-2 0,3 3-1 16,-4 1-1-16,-1 1-3 0,3 4-1 0,-4 0-3 15,-1 1-5-15,0 0-3 0,0 0-8 16,0 0-4-16,1 2 3 0,1 2 2 0,-1 2 8 16,4 1 4-16,-1 1 3 0,-2 1 2 0,4-1 1 15,-4 1-2-15,4-2 3 0,-2 1-2 0,1 0 4 16,-2-2 0-16,0 1-2 0,3-2 1 0,-3-1-3 15,5 1-1-15,-4-2-7 0,4-1-13 16,-1 0-26-16,3 1-50 0,-1-3-65 0,1 0-52 16,1 0-75-16,-1 0-87 0,1-1-97 15,-1-2-129-15,-6 1 384 0</inkml:trace>
  <inkml:trace contextRef="#ctx0" brushRef="#br0" timeOffset="220078.1967">23892 6906 0 0,'0'0'105'0,"0"0"389"0,0 0-117 0,0 0-164 16,0 0-118-16,0 0-74 0,0 0-7 0,0 0 40 15,0 0 38-15,0 0 9 0,0 0-17 0,0 0-17 16,0 0-2-16,0 0 3 0,123 116 11 16,-111-85 6-16,-3 5 0 0,-2 2-3 0,-3 5-11 15,-4 0-11-15,0 3-13 0,-7-1-11 0,-4 0-4 16,1 0-7-16,-1-3-3 0,-3-4-4 0,-1-2-5 16,1-2-1-16,-3-2-3 0,2-1 0 15,-2-2-3-15,-2-1-4 0,2-3-5 0,1-1-2 16,-2-4-6-16,5-1-1 0,-4-2-11 0,6-3-8 15,0-1-20-15,0-2-29 0,2-1-51 16,0-1-97-16,-1-1-133 0,2 0-185 0,4-4-207 16,1 0 445-16</inkml:trace>
  <inkml:trace contextRef="#ctx0" brushRef="#br0" timeOffset="233182.164">18598 7139 267 0,'0'0'135'0,"0"0"27"0,0 0 0 15,0 0-39-15,0 0-47 0,0 0-29 0,0 0-9 16,0 0-8-16,0 0-10 0,0 0-8 16,0 0-7-16,0 0 3 0,-76 21 18 0,74 10 22 15,1 7 8-15,1 8 4 0,1 7 6 16,8 9-6-16,2 7-3 0,6 8-3 0,4 2-7 16,5 4-6-16,9 0 1 0,6 1-6 0,5-2 0 15,8-3-5-15,3-3-5 0,2-6-8 0,2-6-1 16,2-10-2-16,-1-8 0 0,-1-6 5 0,-1-9 0 15,-6-7 4-15,-2-4 1 0,-4-7 2 16,-3-5 1-16,-4-3 1 0,-1-4-1 0,-5-1 3 16,-3-3 0-16,-3-5-1 0,-2-2-1 0,-4-3-3 0,0-1-3 15,-3-3-4-15,-2 0-3 0,-5 0-1 16,-4 0 0-16,-2 1 2 0,-6-1 1 0,-1 2 2 16,-1 0-1-16,-7 1-3 0,0 0 0 0,-4 0-4 15,1 0-3-15,-3 2 0 0,-1 0-2 16,4 2 0-16,0 2 1 0,3 2-1 0,5 3-9 15,3 1-29-15,0 2-52 0,1 0-21 0,5 2 0 16,5 5 31-16,3 3 51 0,6 5 23 16,2 3 6-16,5 2 2 0,-3 5-1 0,4 2-2 15,-6 4-1-15,-2 0-1 0,-2 1 1 0,-7 0 3 16,-5-1 4-16,-2-1 1 0,-4-2 9 0,-8-1 5 16,-4-1 9-16,-7 2 3 0,-5 0 0 15,-6 0-6-15,-4 1-7 0,-2 0-9 0,-3-3-9 16,4-1-14-16,1-3-22 0,4 0-49 0,7-3-102 15,7-3-195-15,5-3-257 0,7-6-417 0</inkml:trace>
  <inkml:trace contextRef="#ctx0" brushRef="#br0" timeOffset="234369.8272">20567 8308 0 0,'0'0'0'0,"0"0"398"16,0 0-12-16,0 0-121 0,0 0-97 15,0 0-91-15,0 0-44 0,0 0-24 0,0 0-4 16,0 0 10-16,0 0 4 0,0 0-1 0,-85 149 0 16,85-110-7-16,5 1-2 0,7-4-4 15,2 0-5-15,5-5 6 0,1-3 8 0,3-6 17 16,6-7 17-16,0-2 13 0,0-8 8 0,1-5 5 16,1 0-1-16,1-7-4 0,-4-4-6 0,-2-3-8 15,-2-2-8-15,-4-2 2 0,-3-3 4 0,-4-2 1 16,-5-1-1-16,-1-3-4 0,-6-1-10 15,-1-1-7-15,-8 1-3 0,-4-1-7 0,-4 2-5 16,-6 0-8-16,-3 3-7 0,-8 2-9 0,-3 2-5 16,-5 7-2-16,1 2 2 0,-1 5 3 0,-1 5-3 15,2 1-1-15,1 7-6 0,7 6-4 0,2 3 0 16,6 4-5-16,6 2-5 0,8 1-5 16,6 0-12-16,4-1-10 0,9 0-12 0,9-3-2 15,7-2 9-15,8-3 16 0,4-3 15 0,7-3 9 16,3-4-5-16,1-2-2 15,2-2 1-15,2-1 5 0,-4-6 15 0,-2-2 4 0,-4-3 7 0,-2-3 7 16,-3-3 6-16,-5-1 10 16,-2-1 15-16,-5-2 9 0,-7 1 17 0,-3-2 13 0,-6 3 6 15,-5-1 10-15,-1 5 9 0,-3 1-6 16,0 3-12-16,-4 0-15 0,1 4-23 0,-4 2-10 16,2 1-11-16,-1 2-6 0,3 2-11 0,-1 1-10 15,1 0-13-15,1 0-11 0,-1 1-7 0,-1 6 3 16,2 2 11-16,-1 5 6 0,0 3 8 15,1 4 1-15,2 4-3 0,0-1 3 0,2 3 1 16,3-3-2-16,-3 1 5 0,2-2-5 0,0-1 4 16,-2-1-2-16,2-1-1 0,0 1 6 0,-2 1-3 15,4 1 2-15,-2-1 3 0,0 2-4 16,1 1 3-16,-3-1-2 0,4 1 1 0,-4 3 2 16,0 0-1-16,2 3 2 0,0 1-3 0,-3-1 3 15,0 0-4-15,0 1 1 0,1-1-1 0,-2 1-1 16,1-1 1-16,-1 1 0 0,0 0 1 15,0-3 1-15,-1-1-1 0,-3-4-1 0,1-2 2 16,-2-1-3-16,2-4 4 0,1 1-4 0,-3-3 2 16,3-1-4-16,2 0-2 0,-1-3-6 0,1-1-19 15,0-2-44-15,0-1-60 0,2-2-91 0,5-1-116 16,0-2-124-16,3-2-137 0,-4 0 31 16,1 0 570-16</inkml:trace>
  <inkml:trace contextRef="#ctx0" brushRef="#br0" timeOffset="234856.8544">21043 8520 526 0,'0'0'165'16,"0"0"-50"-16,0 0-44 0,0 0-58 16,0 0-38-16,0 0 2 0,0 0 23 0,0 0 23 15,0 0 10-15,0 0-11 0,0 0-9 0,138-57-10 16,-120 71-6-16,2 4-3 0,-5 0-7 0,0 1-9 15,-7 1-11-15,1-2-3 0,-7-1 1 16,-2-3 14-16,0 0 20 0,-2-3 21 0,-7-2 26 16,1-2 15-16,-2-2 12 0,-2-1 5 15,4-3 6-15,1-1-2 0,0 0 3 0,3 0-4 16,1 0-5-16,1 0-10 0,2 0-8 0,0 0-21 16,0 0-28-16,0 0-26 0,5-2-18 0,-1-2 3 15,3 1 13-15,0-2 16 0,5-4 9 0,0 1 2 16,0-1-3-16,4-3 4 0,-1 1 0 0,3-1 3 15,-4 0 2-15,4-1 5 0,-5-1 5 0,3 0 2 16,-5 1 9-16,-1-1 8 0,0 0 16 16,-4 1 18-16,-1 4 26 0,-2 1 20 0,1 4 10 15,-4 1-14-15,0 3-35 0,0 0-56 0,0 0-61 16,1 5-25-16,0 5 10 0,0 7 27 16,4 9 36-16,-1 8 18 0,-2 9-7 0,3 7-9 15,-1 4-3-15,-3 6-4 0,3 2-3 0,-1 2 3 16,-1-1-3-16,-1-1-1 0,2-1 0 0,1-3-4 15,-2-4 0-15,0-6 1 0,2-4-2 0,0-5 1 16,-2-6-5-16,4-3-6 0,-3-5-8 16,-1-6-13-16,2-2-13 0,-1-6-30 0,-1-4-52 15,-2-3-85-15,1-3-104 0,-1-1-78 0,1 0-141 16,-1-1-171-16</inkml:trace>
  <inkml:trace contextRef="#ctx0" brushRef="#br0" timeOffset="235387.9893">21451 8504 378 0,'0'0'207'0,"0"0"-130"0,0 0 22 0,0 0 0 16,0 0-19-16,0 0-21 0,0 0-21 15,0 0-14-15,131-34 4 0,-115 49-4 0,-3 4-10 16,-3 1-3-16,-2 2-1 0,-6 1 6 0,-1 0 9 15,-1-1 5-15,-3 2 7 0,-7-4 6 16,-3 1-1-16,-3-5 3 0,-3 0 0 0,2-3 1 16,-3-3 4-16,3-2 0 0,-1-5 4 0,5 1-5 15,0-3-12-15,5 0 2 0,2-1-7 16,4 0 1-16,2 0-4 0,0 0-22 0,0 0-26 16,1-1-28-16,4-2-5 0,2-2 15 0,6 0 15 15,1-4 20-15,3 0 4 0,-1 0-1 0,3-2-1 16,-1 1 2-16,-2-2 3 0,3 1-2 0,0-3 4 15,1 0 3-15,-2-2 7 0,-3 1 4 0,1 0 10 16,-3 2 11-16,-3 0 9 0,-1 4 13 16,-3 3 12-16,-2 2-4 0,-3 3-20 0,-1 1-35 15,0 0-51-15,0 3-17 0,0 2 1 0,1 4 17 16,0 2 29-16,3 3 7 0,-2 2 1 0,0 1 3 16,5 1-6-16,-2 0 3 0,4-1-3 15,1-1-1-15,1-3 0 0,4-3 2 0,-3-1 2 16,1-4 7-16,3-1 4 0,-2-3 9 0,-2-1 7 15,0 0 6-15,1-5 14 0,-5-2 9 0,-1 0 9 16,1-2 4-16,-6-1-5 0,1-2-7 16,-1 1-6-16,-2-3-14 0,-2 0-3 0,-4 0-12 15,-3-1-8-15,-1 0-6 0,-2 1-13 0,-4 3-14 16,4 1-21-16,-4 2-30 0,1 3-40 16,1 4-58-16,-2 1-97 0,3 1-166 0,3 4-275 15,2-1-215-15</inkml:trace>
  <inkml:trace contextRef="#ctx0" brushRef="#br0" timeOffset="235917.9064">22004 8666 0 0,'0'0'307'0,"0"0"37"0,0 0-82 16,0 0-74-16,0 0-23 0,0 0-5 16,0 0 3-16,0 0-15 0,0 0-10 0,119-123-21 15,-97 111-16-15,-5 3-28 0,-1 4-28 0,-4 1-21 16,-2 4-15-16,-1 0-8 0,-1 4-5 0,-2 3-5 16,1 4-1-16,-2 1-1 0,-1 4 3 15,-3 0 5-15,-1 2 1 0,0 0 5 0,-2 1 0 0,-4-2-1 16,1-1 1-16,-3-2 0 0,0-1 1 15,1-3 6-15,1-2 3 0,-2-1 3 16,-1-2 3-16,4-1 2 0,-3-1 3 0,1-1 4 0,2-1 3 16,-1-1 0-16,4 0 5 0,0 0-4 15,1 0 1-15,-1-2-5 0,0-1-2 0,2 2-3 16,-1-1-6-16,1 0-5 0,0-1-6 0,0 2-14 16,0 0-8-16,0 0-8 0,3 0-8 15,1-2 7-15,0-1 6 0,5-2 8 0,1 0 5 16,1 1 1-16,4-2 4 0,-2 1 1 0,0-2 1 15,2 3 6-15,-2-1-4 0,0 2 3 0,2-1 1 16,-1 2-1-16,-3-1 4 0,1 2 1 0,-3 1 5 16,-1-1 3-16,0 2-8 0,-1 0-5 15,-1 0-4-15,0 5-9 0,-2 0 5 0,3 1-2 16,-2 1 4-16,2 0 0 0,-4-1-1 0,3 3 0 16,-2-1-2-16,1-1-5 0,-2 0-1 15,0 0-10-15,1 0-14 0,-1-1-23 0,-2-1-45 16,1-2-71-16,3 1-123 0,-2-1-179 0,2-2-211 15,-3-1-25-15</inkml:trace>
  <inkml:trace contextRef="#ctx0" brushRef="#br0" timeOffset="236056.5447">22487 8472 1340 0,'0'0'254'15,"0"0"-25"-15,0 0-59 0,0 0-82 0,0 0-56 16,0 0-32-16,0 0-50 0,0 0-66 15,0 0-54-15,0 0-139 0,0 0-239 16,0 0-372-16</inkml:trace>
  <inkml:trace contextRef="#ctx0" brushRef="#br0" timeOffset="237010.0683">22677 8638 0 0,'0'0'19'0,"0"0"553"0,0 0-64 15,0 0-133-15,0 0-112 0,0 0-114 0,0 0-96 16,0 0-80-16,0 0-44 0,0 0 4 0,0 0 21 16,0 0 42-16,0 0 19 0,0 0 1 0,-13 38 1 15,15-24-2-15,1 0 2 0,3-1 0 16,-2-3 3-16,5 0 10 0,-2-4 11 0,1-1 11 15,-3-3 22-15,5-1 14 0,-1-1 12 0,0 0 5 16,2-6-10-16,-1-2-17 0,0-3-13 0,1-1-18 16,-1-1-10-16,-1 0-7 0,1 0-5 15,-2 2-6-15,-3-1-6 0,2 4-4 0,-4 2-5 16,-1 1-2-16,3 1-5 0,-4 3-10 0,0 1-18 16,1 0-4-16,0 1-7 0,4 5 10 15,1 2 12-15,-2 3 6 0,5 1 5 0,1 2 0 0,3-1 0 16,1 0 6-16,3-1-1 0,-3-2 1 15,6-1 5-15,1-4-7 0,-1-2 5 0,1 0-2 16,-2-3 4-16,1 0 1 0,-1-6 3 16,-5-2 3-16,4 0 4 0,-4-3 2 0,-3 0 5 15,-2 0 2-15,-5-1 3 0,1-2-2 0,-3 1 1 16,-3-1-1-16,0 2-4 0,-4 1 2 0,-3 0-8 16,0 3-7-16,0 0-7 0,-3 3-10 0,-1 1-8 15,-4 3 0-15,2 1-4 0,-3 0 2 0,1 4-2 16,-2 4 0-16,3 1 0 0,-1 4-2 15,3 0 1-15,2 0-5 0,5 3 2 0,0-2-8 16,5-1-1-16,0-1-3 0,5 0-4 0,0-1-5 16,5-3 7-16,0-1 1 0,1-2 8 15,0-3 6-15,3 0 9 0,-3-2 10 0,-1 0 10 16,0-3 9-16,-3-2 6 0,1-1 2 0,1-1 2 16,-2 1 5-16,-2 1-1 0,1-1 2 0,-3 3-4 15,2 2-6-15,-3 1-10 0,1 0-12 0,-2 3-7 16,1 2-2-16,3 5 1 0,-2 4 6 15,-1 4 2-15,2 6 5 0,-3 5 3 0,-1 7 0 0,0 1 4 16,-5 8-5-16,2 1-2 0,-1 4 1 16,-2 3-2-16,-2 1-1 0,4 0 2 15,-3-1-2-15,4 0 3 0,-3 1-5 0,4-3 1 16,2-1-1-16,0-4-2 0,0-5 1 0,0-5 2 16,0-3 0-16,0-4 3 0,0-5 1 0,0-3 1 15,0-3 4-15,0-4 4 0,-3-4 17 0,1-3 17 16,-2-3 30-16,2-2 28 0,-1-2 14 0,-3 0-2 15,1 0-10-15,-6-6-18 0,-3-2-9 16,2-6-10-16,-6-2-5 0,3-4-8 0,-2-5-12 16,5-2-13-16,-1-5-14 0,5-1-12 0,2-4-13 15,6-3-9-15,1-2-12 0,9-3-7 16,7-2-18-16,3-1-20 0,4 2-34 0,5 0-47 16,3 3-74-16,5 1-139 0,-9 12-254 0,-9 10-512 0</inkml:trace>
  <inkml:trace contextRef="#ctx0" brushRef="#br0" timeOffset="237990.7718">23895 8554 1462 0,'0'0'255'0,"0"0"14"15,0 0-41-15,0 0-122 0,0 0-70 16,0 0-68-16,0 0-25 0,0 0 6 0,0 0 20 16,0 0 30-16,0 0 6 0,0 0-3 0,0 0-1 15,0 0 1-15,93 93 0 0,-83-69-2 0,-1-2 2 16,-5-2 1-16,0 0 1 0,-3-3 4 0,-1-2 1 15,-5 0 8-15,-2-2 5 0,-5-3 5 0,-1 1 0 16,-6-3 0-16,5-2-6 0,-4-1 2 16,5-4-1-16,1-1 1 0,2 0 3 15,2 0 3-15,0-5-2 0,5-2-1 0,-1-1-12 0,4-2-16 16,0 0-13-16,0-2-15 0,6 1-5 16,5-2-2-16,-1 0-1 0,6 1 3 0,2-1 2 15,4 0-9-15,0 1-2 0,1 4-2 0,5-2 1 16,-4 2 4-16,3 0 9 0,-2 0 5 15,1 2 6-15,0 1 6 0,0 1 5 0,-4-1 3 16,4 1 2-16,-5 0 5 0,1-1-1 0,-2 0 6 16,-3-2 0-16,-1 0 3 0,-1-1 4 0,-2-1 3 15,-2 1 5-15,-2-1 7 0,0 0 1 16,-5 2 8-16,-3 0 4 0,1 2 6 0,-2 2 9 16,0 0-8-16,0 2-6 0,-3 1-24 0,-2 0-20 15,-5 1-13-15,-4 5-7 0,-1 5 0 0,-2 3 8 16,-3 2 2-16,5 2-1 0,-1 2 1 0,6 0-6 15,6-1-5-15,3-1-5 0,1 1 0 0,4-1-5 16,7-2 5-16,3-1 5 0,3-2 4 16,3-2 8-16,2-3 9 0,4-2 4 0,-2-2 9 15,4-4 0-15,-1 0 1 0,-3-3 2 0,-3-3-2 16,0-1 4-16,-3-4 2 0,-5 0 5 0,3-3 4 16,-5-2 3-16,-1-3 0 0,1 0 0 15,-3-3-7-15,-1 0 0 0,-1-1 0 0,-2 0-5 16,0 1 4-16,-3 1 3 0,0 2 3 0,-1 4 5 15,1 2 2-15,-1 3-4 0,0 2-3 16,0 1-2-16,0 3-2 0,0 2-4 0,0 2-8 16,0 0-27-16,0 0-29 0,0 7-9 0,0 6 14 15,0 9 25-15,0 8 35 0,-1 13 10 0,-5 11 1 16,2 7-3-16,-4 10 1 0,1 7-5 0,-1 4-6 16,-2 4-3-16,2-1-6 0,0 0 1 15,5-3 2-15,1-3-3 0,2-4 0 0,0-7 0 0,2-6-4 16,1-5 0-16,5-9-5 15,-3-5-1-15,1-9 2 0,1-5-3 0,-3-6-1 0,-1-6-5 16,0-6-8-16,-2-2-12 0,-1-7-9 16,0-2-14-16,0 0-15 0,-4-5-50 0,-1-6-56 15,-5-7-73-15,0-4-110 0,-1-10-131 0,-2-2-135 16,4 4 104-16,3 12 517 0</inkml:trace>
  <inkml:trace contextRef="#ctx0" brushRef="#br0" timeOffset="238354.8979">24404 9162 0 0,'0'0'0'0,"0"0"17"0,0 0 416 0,0 0-96 16,21-135-102-16,-5 111-71 0,-1 2-54 16,5-2-35-16,0 2-15 0,6 2-6 0,-1 0 12 15,4 2 12-15,1 3 14 0,1 0 4 0,-1 2-7 16,-1 3-15-16,-5 0-16 0,-5 3-14 0,-2 1 3 16,-7 1 9-16,-3 1 8 0,-1 1 11 0,-4 1 5 15,-2 0 6-15,0-1 0 0,0 1-9 0,0-1-14 16,-1 1-17-16,-2 1-16 0,-1-1-6 15,1 2-15-15,2 0-9 0,-1 0-7 0,-1 0-13 16,1 0-5-16,1 0-13 0,1 3-14 0,0 2 1 16,0 3 1-16,5 1 13 0,0 1 12 15,6 2 2-15,3-2 5 0,1 0 2 0,2-1 5 16,2-1 5-16,-3-2-3 0,4-1 4 16,0-3 3-16,0-2-4 0,-1 0 9 0,-4 0 3 15,0 0 0-15,-4-5 11 0,-1-1 7 0,-6-1 8 16,0-1 10-16,-3-2-1 0,-1-2-4 0,-2-1-9 15,-5-1-11-15,-4 0 1 0,-2 0-12 16,-3 1-2-16,2 0-4 0,-5 2-8 0,2 2-7 16,-1 2-20-16,1 2-35 0,2 3-43 0,4 2-62 15,0 0-96-15,7 4-121 0,0 3-140 0,4-2-164 16,0 0 298-16</inkml:trace>
  <inkml:trace contextRef="#ctx0" brushRef="#br0" timeOffset="238678.5835">25071 8739 145 0,'0'0'506'0,"0"0"-72"0,0 0-80 16,0 0-91-16,0 0-63 0,0 0-59 0,0 0-62 15,0 0-35-15,0 0-37 0,0 0-20 16,0 0-1-16,0 0 6 0,0 0 12 0,0 0 4 16,52-12-9-16,-42 25 0 0,1 0-2 15,-1 3 0-15,-1-2 4 0,-2 2-4 0,1-1 1 0,-2-1-1 16,-2-2-1-16,2-2 4 0,-3 0 0 15,-2-5 0-15,2-1 6 0,-1-1-5 0,-2 0 7 16,1-2 3-16,-1-1 15 0,0 0 24 0,0 0 27 16,0 0 20-16,0-2-2 0,-1-3-22 15,-2 3-27-15,0-4-27 0,1 1-12 0,-2 0-6 16,1 1-9-16,1 0-8 0,0 1-15 0,-1 1-11 16,0-1-9-16,1 2-8 0,1 1-12 0,1 0-23 15,0 0-60-15,0 0-38 0,3 0-21 0,5 3-54 16,1 0-33-16,4-1-70 0,3 0-86 15,1-1 132-15,-3-1 324 0,-5 2 0 0</inkml:trace>
  <inkml:trace contextRef="#ctx0" brushRef="#br0" timeOffset="239532.1843">25447 8804 0 0,'0'0'0'16,"0"0"348"-16,0 0 114 0,0 0-82 0,0 0-54 16,0 0-53-16,0 0-46 0,0 0-42 0,0 0-38 15,0 0-45-15,0 0-28 0,0 0-29 0,0 0-21 16,0 0-18-16,-20-91-26 0,20 91-25 0,-2 2-3 15,1 7 9-15,-2 0 16 0,3 3 26 16,0 3-2-16,0 1-4 0,4 0-2 16,2 0-6-16,2-2-1 0,1 1 0 0,1-4-3 15,0-2-1-15,0-1-1 0,2-4 2 0,-1 1 2 16,0-3 6-16,2-2 7 0,0 0 5 0,0 0 5 16,-1-4 2-16,-2-1 4 0,3-1 1 15,-3-1 4-15,0-3-2 0,1 1 3 0,-4-1-1 16,2-3 4-16,-1 3 1 0,-2 1 0 0,-1 1-5 15,-2 0-2-15,3 3-6 0,-4-1 0 0,0 1-1 16,-2 2-3-16,2 2-3 0,-2 0-7 0,0 1-9 16,1 0-17-16,-1 0-15 0,3 4 1 0,-1 0 9 15,0 2 13-15,1 1 16 0,2 3-2 16,0 0 3-16,1 3 1 0,2-3 1 0,-1 1 2 16,2 0-3-16,0-4 3 0,0 0 2 0,1-1 0 15,0-1 3-15,3-3-3 0,-3 1 1 16,0-3 4-16,1 0 3 0,-2 0 7 0,-1-1 8 15,3-3 7-15,-2-2 3 0,-1-1 7 0,-2 0 1 16,1-1 2-16,0-2-2 0,-2 1-7 0,0 0-4 16,-2 0-12-16,2 1-3 0,-2 1-5 15,0 0-4-15,-3 1 0 0,3 2 0 0,-1 0-6 0,-2 2-1 16,1 1-8-16,-1 1-10 0,0 0-15 16,0 0-20-16,0 0-2 0,2 4 6 0,1 3 14 15,1 2 19-15,0 2 9 0,0 1-1 16,3-1 3-16,-1 0 0 0,-2-1 3 0,4-3-3 15,-1 2 3-15,0-3 0 0,1-3 1 0,0 1 3 16,0-2 1-16,1-2 5 0,0 0 1 0,0 0 4 16,1-2 2-16,-2-2 0 0,-1-1-1 15,-1 1 3-15,1-2 0 0,-2 0 3 0,0 1-3 0,-2-1 1 16,1 0-6-16,-1 1-3 0,-1 0-3 16,0 0-2-16,0 2 0 0,-2 0-2 0,1 2-1 15,-1 0-4-15,0 1-3 0,0 0-7 0,1 0-7 16,-1 0-16-16,3 0-1 0,-1 0 1 15,3 1 11-15,0 3 9 0,2 0 10 0,1 2 1 16,0-3 3-16,1 2-3 0,0-2 1 0,2 0 1 16,-1-2 1-16,3-1 5 0,0 0-2 0,0 0 1 15,2-4-3-15,-1-2 0 0,1-2 3 16,0 0-1-16,3-3 1 0,-2 1 4 0,3-1-6 16,-2 1 3-16,1-1-4 0,-3 3-3 0,1 0 4 15,-4 2-2-15,2 1 3 0,-4 3-5 0,-1 2-2 16,2 0 0-16,-1 0-1 0,-3 3-2 0,3 3 4 15,-2 1-3-15,-1 1 3 0,-1 1 0 16,1 0 0-16,-4 1 0 0,0 1 0 0,-3 1 0 16,0-1 7-16,0 0 0 0,0 0 5 0,-3 0 1 15,-5 0-5-15,0 2 2 0,-3 0-4 16,-3 0-2-16,-1 1-8 0,-2-2-13 0,-1 0-26 16,0-1-34-16,-1-3-60 0,3 0-51 15,1-2-51-15,4-2-75 0,3-2-114 0,4-1-161 16,2-1-124-16,1 0 627 0</inkml:trace>
  <inkml:trace contextRef="#ctx0" brushRef="#br0" timeOffset="239659.8428">26400 8900 0 0,'0'0'340'0,"0"0"198"0,0 0-90 0,0 0-63 15,0 0-73-15,0 0-57 0,0 0-51 0,0 0-46 16,0 0-36-16,0 0-36 0,0 0-34 0,0 0-27 16,0 0-25-16,49-31-20 0,-49 31-30 15,0 0-44-15,-3 2-45 0,1 1-85 0,-4 3-179 16,3 0-370-16,1-2-449 0</inkml:trace>
  <inkml:trace contextRef="#ctx0" brushRef="#br0" timeOffset="242844.2559">23340 9935 0 0,'0'0'0'0,"0"0"0"15,0 0 79-15,0 0 201 0,0 0-27 0,0 0-23 16,120-65-15-16,-92 46-27 0,2 0-15 16,0-2-18-16,-5-1-17 0,1 2-19 0,-4-4-15 15,-3 3-4-15,-6-2-7 0,-3 0 0 0,0-1-8 16,-8-1-4-16,-1 3-9 0,-1-2-12 16,-2 3-11-16,-7 2-13 0,-1 4-10 0,-2 1-13 15,-1 4-13-15,-3 4-8 0,0 3-7 0,-3 2-1 16,-2 1 2-16,-4 6-4 0,3 7 1 15,2 3-3-15,0 6 4 0,5 3 0 0,-1 6 5 0,6 1 2 16,6 1 0-16,0 3-3 0,4-2-1 0,5 2-1 16,3-4 1-16,3-2 1 0,3-1 1 15,4-5 2-15,2-4 0 0,1-3 7 0,0-3 2 16,-1-4 5-16,-1-2 7 0,-6-3 4 0,-2-2 4 16,-1-2 10-16,-2-1 4 0,-5 0 12 15,2 0 7-15,-3-1 4 0,-1-2-1 0,1-1-11 16,3-1-14-16,-3 2-10 0,0-1-12 0,4-1-6 15,-3-1 0-15,3 2-6 0,-1-2 3 16,3 0-6-16,-3 1 4 0,2 1-1 0,0-1 1 16,-3 1 2-16,3 0 5 0,-4-1-4 0,2 2 2 15,-3-1-2-15,1-1-2 0,-2 2 3 0,3-1-1 16,-3-1 4-16,-1 1 0 0,0 0 4 0,0 1 1 16,0-1 3-16,0 1-6 0,0-1 3 15,-1 1-5-15,-3 0 1 0,3 1 3 0,1 1-4 16,-1-1 1-16,0 2 1 0,0-1-1 0,0 0 1 15,0 0-4-15,-2 0-2 0,2 1 4 0,0-1-3 16,1 1 2-16,-1-2-2 0,0 1 2 0,0 0-2 16,0 1 4-16,-3-1-5 0,3 1 3 15,0-1-2-15,1 1 0 0,-1 0 2 0,1 0-4 16,0 0 1-16,0 0-3 0,0 0 0 0,0 0-1 16,0 0 1-16,0 0 0 0,0 0 6 15,0 0-6-15,0 0 6 0,0 0 0 0,0 0-4 16,0 0 2-16,0 0-3 0,0 0-3 0,0 0 1 15,0 0-4-15,0-1-1 0,0 1-1 16,0 0-3-16,0 0-2 0,0 0-1 0,0 0-4 16,0 0-7-16,0 1 1 0,1 3 5 0,1 3 7 15,4 2 9-15,-3 0 5 0,4 2 0 0,0-2 2 16,0-1-1-16,4-1 0 0,2 0-1 0,1-2-1 16,-1-2 4-16,5-1 0 0,-1-1 3 0,2-1-1 15,-3-1 3-15,4-4 0 0,0-3 2 16,0-2-1-16,2 1-1 0,-1-6-1 0,-2 0 2 15,0-1 0-15,-2 0 2 0,-4-3 0 0,-2 1-1 16,-2-1 2-16,-2-2-3 0,-3 0 3 0,0 0-2 16,-2 2 0-16,-2 1-1 0,0 1 2 0,0 5-3 15,-4 1-3-15,2 4 1 0,0 2 0 16,-2 3 1-16,1-1 0 0,2 3-6 0,0 0-14 16,-1 0-18-16,0 7-5 0,-3 3 7 0,2 9 11 15,-3 6 14-15,2 6 6 0,-2 6 0 16,3 5-3-16,-4 0 2 0,5 3-2 0,-1 0 0 15,-2 1 0-15,3 0 3 0,-1 0-3 0,-3 0 3 16,4-1-4-16,-1-2 1 0,2-4-2 16,1-4-3-16,0-5 4 0,1-5-3 0,4-3 3 15,1-3-1-15,-1-6-2 0,3-2 2 0,1-4-3 16,-1-3 0-16,1-4 5 0,-2 0-3 0,3-2 6 16,0-6 2-16,0-4-4 0,1-3 1 15,-3-3-3-15,0-6 1 0,-6-2 4 0,0-5-5 16,-2-3-8-16,-2-3-7 0,-6 0-10 0,-2 1-4 15,-3 1 5-15,-3 3 5 0,-2 4 3 0,-3 4 10 16,-3 2 3-16,2 5 3 0,1 2-1 0,3 3-1 16,5 5-3-16,4 4-4 0,6 1-17 0,2 2-44 15,1 0-23-15,3 0-9 0,6 4 12 16,4 2 16-16,5 0-15 0,4 0-42 0,4-2-35 16,-1 0-29-16,2-2-9 0,-3-1 12 0,3-1 20 15,-4 0 26-15,-2 0 34 0,-1 0 33 0,0-4 25 16,-5-1 30-16,-1-1 21 0,-4 0 24 15,-2-1 29-15,-2-1 45 0,1-1 42 0,-4-1 38 16,4-1 15-16,-5-2-4 0,4-3-16 0,-3 1-23 16,4-3-20-16,-3 1-10 0,2-1-11 15,-2-2-7-15,2 0-3 0,-2 1-9 0,4 1-3 0,-5-1-3 16,3 3-1-16,-3 2-10 0,-2 4-9 16,0 2-19-16,-1 4-12 0,0 1-13 0,0 2-8 15,0 1-6-15,0 0-12 0,0 0-10 16,0 4-8-16,0 2 4 0,-1 5 11 0,-1 7 9 15,-1 4 10-15,-3 3 2 0,2 1-7 0,-2 2 4 16,4 1-4-16,1 0 2 0,1-3-2 0,0 0-4 16,1-3-7-16,3-4-11 0,4-2-22 0,0-3-14 15,0-4-26-15,-1 0-38 0,1-4-37 16,1-1-45-16,-2-4-26 0,-1-1-30 0,2 0-9 16,-2 0 7-16,-3-4 25 0,-2-3 56 0,0-1 61 15,-1-1 52-15,-1-2 45 0,-5 2 38 0,0-1 60 16,-3 1 66-16,0 0 56 0,0 3 47 15,3-1 18-15,-4 0 1 0,2 2-13 0,0 0-21 16,4 0-29-16,-2 1-35 0,5 2-38 0,1 1-43 16,0 0-48-16,0 1-37 0,1-2-21 0,8 2-4 15,0 0 10-15,3 0 10 0,2 0-2 16,2 3-22-16,2 0-21 0,1 1-32 0,-4-1-43 16,5 2-47-16,-2 0-47 0,0 0-57 0,-2 2-41 15,2 0-41-15,-1 0-9 0,-3-1 1 16,-3 0 28-16,1-1 259 0,-3 0 79 0,0-2 0 15,0 1 0-15,-2-3 0 0,-3-1 0 0,0 0 0 16,-1 0 0-16,0 0 251 0,-2 0 193 0,2-4-51 16,2 0-85-16,-3-2-49 0,4 0-34 15,-2-1-44-15,4 0-26 0,1-2-25 0,-2-1-22 16,1 0-12-16,2-3-14 0,2 0-13 0,-4 2-13 0,1 0-17 16,1 1-11-16,-4 4-5 0,-3-1 3 15,-1 4 4-15,-2 0 2 0,0 3-2 16,0 0-6-16,0 0-11 0,-1 0-6 0,0 0-9 0,-1 2-7 15,-1 1-2-15,0 1-2 0,0 2 6 16,-5 4-3-16,5 3 8 0,-4 0-2 0,5 2 1 16,0 0-2-16,2-1 1 0,0-1-2 0,0-1 2 15,4-1 0-15,3-1 1 0,2-2 0 16,-1-1 1-16,2-3 5 0,3 1 2 0,-2-3 3 16,0-1 1-16,1-1 3 0,-1 0-4 0,1-1 3 15,3-5-3-15,-2-1 5 0,1-1-3 0,0-3 1 16,-1 0-1-16,2 0-1 0,0 0-2 15,1-1-3-15,-1 1-2 0,3-1 0 0,0 1 0 16,-4 1 0-16,4 4-3 0,-4 1-4 0,-1 3 1 16,-3 2-6-16,-3 0 1 0,2 2-6 0,-3 5 4 15,-2 2-1-15,0 1 4 0,0 2 0 16,-2-1 5-16,-2 0-1 0,0-1 3 0,0 0-2 16,0 0-2-16,-4-1 4 0,-2-1 0 0,-2-1 8 15,-1 0-2-15,0-2 1 0,-2 1 0 0,-2-1 1 16,0-1-5-16,-2-2 2 0,1-1-2 15,-2 1 2-15,2-2 1 0,-2 1-5 0,3 1-2 0,3-1-3 16,0-1-1-16,5 1-1 16,0-1-1-16,4 0 2 0,0 0 4 0,1 0-5 0,0 0-6 15,0 0-26-15,2 0-10 0,6-2 2 0,3-1 14 16,3-1 17-16,4-1 15 0,1 0 0 16,4-1 0-16,0 1 3 0,-1-2-4 0,0 0 4 15,0-1-1-15,-1-1 0 0,-2-2 3 0,2-1-1 16,0-2 0-16,-3-1 9 0,1-2-4 15,-3-1 9-15,0-4 2 0,-2 1 0 0,1-2 7 16,-3-3 0-16,0 2 4 0,-3 0 4 0,-2 1 1 0,-4 1 2 16,-2 4 3-16,-1 1-3 0,0 5 4 15,0 3-7-15,0 2-4 0,-1 3-6 0,1 2-8 16,-1 1-5-16,0 1-9 0,0 0-15 16,0 1-7-16,-2 5-2 0,0 4 7 0,0 7 6 15,-3 6 7-15,1 2 5 0,1 3-6 0,1 1 4 16,1 1 2-16,1 0-4 0,1-1-4 0,-1 0-6 15,1-3-17-15,0-2-19 0,0-3-25 0,0-4-24 16,0-3-30-16,1-4-30 0,1-4-38 16,0-3-66-16,3 0-60 0,-2-3-26 0,2 0-8 15,-1-3 22-15,0-3 59 0,-1-3 56 0,0-2 75 16,-2-2 76-16,-1 1 66 0,0-1 94 16,0 1 89-16,-4-1 79 0,0 1 66 0,1 0 4 15,-3 2-18-15,3-1-22 0,0 2-41 0,-2 1-40 16,5 0-51-16,-1 2-49 0,1 2-44 0,0 1-41 15,0 2-32-15,1-1-23 0,5 2-15 16,1 0-3-16,3 0-10 0,0 5-42 0,3 1-74 16,-1 3-105-16,-2 3-118 0,2 2-85 0,-1 0-59 15,-3-1-36-15,-2-5 525 0</inkml:trace>
  <inkml:trace contextRef="#ctx0" brushRef="#br0" timeOffset="243124.4771">25451 9930 263 0,'0'0'640'0,"0"0"-188"16,0 0-129-16,0 0-76 0,0 0-49 15,0 0-38-15,0 0-29 0,0 0-39 0,0 0-29 16,0 0-31-16,74-117-16 0,-59 100-6 0,2 2-3 16,2-2 8-16,2 4 3 0,0 2 2 15,2 4 1-15,-4 3-3 0,-2 4-5 0,-1 3-4 16,-3 7-6-16,-3 3-4 0,-1 6-2 16,-1 0 3-16,-5 4 3 0,-1 1 5 0,-2 1 2 15,0 0 4-15,-3-3 4 0,-5-1 3 0,-1-2 0 16,-1-3 7-16,-1-3 2 0,-1-2 6 0,2-2 4 15,-3-2 4-15,2-3 2 0,0-1-4 0,-3-1-2 16,4-2-7-16,-5 0-4 0,3-2-11 16,-4-3-1-16,4-2-8 0,0-2-7 0,-1 1-11 15,5 0-11-15,1-2-25 0,2-1-35 0,1 1-41 16,4 0-64-16,0 1-115 0,2-1-193 0,4 3-294 16,-3 3-429-16</inkml:trace>
  <inkml:trace contextRef="#ctx0" brushRef="#br0" timeOffset="244317.775">22890 9455 0 0,'0'0'0'0,"0"0"0"0,0 0 124 16,0 0 93-16,0 0-73 0,0 0-24 0,0 0 4 16,0 0 4-16,-71 137-7 0,60-96-16 0,1 4-17 15,1 5-13-15,2 1-13 0,5 2-16 16,2-1-9-16,0 0-16 0,11-3-10 0,8-1-9 15,10-2-26-15,4-1-35 0,12-4-65 0,8-1-112 16,7-1-144-16,-14-11-192 0,-11-10 542 0</inkml:trace>
  <inkml:trace contextRef="#ctx0" brushRef="#br0" timeOffset="244829.9053">26495 9517 2387 0,'0'0'24'0,"0"0"-11"16,0 0-4-16,0 0 25 0,35 123 0 0,-28-75-5 15,-4 1-5-15,-3 4-3 0,0 0 1 0,-3-2-1 16,-5-1-1-16,-2-1-5 0,-2-2-4 0,-1-1-12 15,-2 0-9-15,-5-2-23 0,-4-1-33 0,-1-2-53 16,-5-2-85-16,-4-1-152 0,-2-3-224 16,7-8-312-16,10-12 489 0</inkml:trace>
  <inkml:trace contextRef="#ctx0" brushRef="#br0" timeOffset="247883.0804">16041 4863 7 0,'0'0'304'0,"0"0"-235"0,0 0 21 0,0 0 8 16,0 0 7-16,138-68-12 0,-87 48-17 0,4 0-4 15,8-3-5-15,3 2-6 0,-1 1-16 16,1 4-13-16,-6 4-9 0,-7 2-10 0,-10 4-16 15,-3 1-15-15,-11 2-13 0,-8 2-7 0,-7 1-5 16,-5 0-3-16,-9 0 35 0,0 0 39 0,-10 4 18 16,-6-1 19-16,-10 4-24 0,-6-1-11 15,-7 2 29-15,-5 0 35 0,-6 0 41 0,-1 1 18 16,-5-2 2-16,4 2-15 0,1 1-16 0,1 0-15 16,8-1-17-16,2 0-21 0,9-2-17 0,6-2-17 15,6-3-11-15,8 0-4 0,5 0-21 0,6-2-31 16,0 0-23-16,7 0 2 0,5 0 15 0,8 0 32 15,5-6 22-15,10-2-3 0,2-4-2 16,7 0-6-16,-1-2-4 0,-1 1 1 0,0 0 0 16,-3 1-1-16,-3 3-2 0,-8 1 0 0,-3 2 1 15,-7 1-1-15,-7 2 2 0,-6 2 5 0,-1-1 13 16,-4 2 17-16,0-1 8 0,-9 1-8 16,-7 0-14-16,-3 0-23 0,-6 3-6 15,-6 3 5-15,-6 0 9 0,2 2 11 0,-3-1 7 16,1 2 2-16,5-4-1 0,2 1-2 0,7-1-2 15,4-2-5-15,8-1-8 0,7-1-17 0,4-1-36 16,1 0-9-16,11 0-1 0,8 0 17 0,9 0 30 16,11-4 10-16,5-4-3 0,10-4-9 15,3 0-11-15,2-1-11 0,-6 0-6 0,-1 1-7 16,-7 1-2-16,-7 3-7 0,-7 2-7 0,-10 2-7 16,-5 1 6-16,-10 2 23 0,-5 1 45 0,-4 0 14 15,-12 0 6-15,-3 0-8 0,-10 5-23 0,-7 3 8 16,-7 1 17-16,-6 3 16 0,-4 0 16 0,-1 2 14 15,1-3 6-15,0 0-6 0,5-1-8 16,10-3-10-16,5 0-11 0,6-2-8 0,12-2-12 16,5-2-14-16,6 1-22 0,2-2-29 0,0 0-20 15,7 0 4-15,5 0 16 0,5 0 28 16,9 0 16-16,5-4-28 0,9-3-72 0,1 0-109 16,8-2-197-16,-16 2-305 0,-7 3-289 0</inkml:trace>
  <inkml:trace contextRef="#ctx0" brushRef="#br0" timeOffset="249060.0032">607 4077 0 0,'0'0'0'0,"0"0"0"15,0 0 33-15,0 0 332 0,0 0-42 0,0 0-28 16,0 0-30-16,0 0-37 0,0 0-50 0,0 0-70 16,0 0-93-16,0 0-75 0,-23-47-9 0,22 41 13 15,1 6 36-15,0 0 49 0,0 1-4 0,7 11-6 16,6 8-47-16,5 9-6 0,2 2-2 0,0 4 3 16,3 2 36-16,-1 3 2 0,-2-1 6 0,0-1 0 15,-2-1 4-15,-4 0-3 0,4-3-1 16,-6 1-9-16,4-3-16 0,-4-3-34 0,0-2-73 15,-2-4-111-15,0-2-141 0,1-5-161 16,-3-6 239-16,-5-3 295 0</inkml:trace>
  <inkml:trace contextRef="#ctx0" brushRef="#br0" timeOffset="249284.3742">892 4089 582 0,'0'0'560'16,"0"0"-400"-16,0 0 11 0,0 0-29 0,0 0-69 16,0 0-64-16,0 0-54 0,0 0-46 0,0 0 26 15,0 0 29-15,0 0 35 0,0 0 43 0,0 0-16 16,-7 29-12-16,17-10-4 0,2 5-1 0,1 1 5 16,3 2-5-16,-1 1-5 0,2 2-21 0,1 1-50 15,-4-2-115-15,4 2-134 0,-3-1-186 16,-5-8-1-16,-2-6 503 0</inkml:trace>
  <inkml:trace contextRef="#ctx0" brushRef="#br0" timeOffset="249579.7701">867 4474 625 0,'0'0'-13'0,"0"0"-8"0,0 0 5 16,0 0 8-16,0 0 78 0,0 0 46 0,0 0 23 15,0 0 13-15,0 0-2 0,0 0-27 0,110-132-16 16,-87 108-23-16,0 2-24 0,2 2-13 0,-2 0-9 16,-3 3-1-16,-1 2 3 0,-6 2 7 0,1 4 9 15,-3 1 3-15,-6 3 8 0,2 2 8 16,-4 2 2-16,-2 0-2 0,-1 1-20 0,0 0-23 16,0 0-27-16,0 0-22 0,0 3-4 0,0 1 5 15,1 3 6-15,0 1 15 0,4 3 0 16,-2 3 0-16,5 3 1 0,2 3-2 0,1 3-4 15,1 0-4-15,5 2-17 0,2-1-32 0,1 0-48 16,2-1-95-16,5 2-157 0,6-2-190 0,-7-6-178 16,-6-6 474-16</inkml:trace>
  <inkml:trace contextRef="#ctx0" brushRef="#br0" timeOffset="249705.4434">1111 4084 731 0,'0'0'-39'16,"0"0"-84"-16,0 0-87 0,0 0-96 0,0 0 253 16,0 0 53-16,0 0 0 0</inkml:trace>
  <inkml:trace contextRef="#ctx0" brushRef="#br0" timeOffset="250810.661">1445 4164 547 0,'0'0'188'0,"0"0"43"0,0 0 50 15,0 0-18-15,0 0-43 0,0 0-54 16,0 0-75-16,0 0-66 0,0 0-46 0,0 0-17 16,0 0 0-16,0 0 24 0,0 0 6 0,0 0 2 15,-40 75 3-15,59-45 5 0,1-4 8 16,1-5 0-16,-2-3 5 0,-2-4 0 0,1-5 3 15,-1 0 5-15,-4-5 7 0,0-1 10 0,-2-3 10 16,-4 0 12-16,1 0 19 0,-5-5 27 0,3-2 14 16,-3-4-4-16,1-3-20 0,0-5-37 15,-2-2-18-15,-1 0-8 0,-1 0-7 0,0 1-4 0,0 3-3 16,-1 2-6-16,-2 0-1 0,-2 4-2 16,3 2-2-16,1 2-3 0,0 2-2 0,0 3-5 15,0 1-9-15,-1 1-18 0,2 0-25 0,0 0-12 16,0 2 1-16,6 3 14 0,3 0 20 15,3 5 16-15,6 0 2 0,3 1 7 0,1 1 4 16,4-2 2-16,-1-2 2 0,3-1-2 0,0-2 0 16,-3-2-1-16,2-2-2 0,-3-1 0 0,-4-1-1 15,1-5-3-15,-1-4 1 0,-4-1 1 16,-3-3 6-16,-1-3 4 0,-3 1 6 0,0-4 2 16,-4 0 0-16,-5 1 0 0,0-2-4 0,-3-1-1 15,-7 3-1-15,-1-1 0 0,-1 2 0 0,-1 3-3 16,-4 2-2-16,2 2 0 0,-1 5-6 15,-1 2-1-15,2 3-10 0,-1 1-4 0,2 2-10 16,0 7-7-16,1 4-6 0,1 4-3 0,1 1 0 16,2 3 5-16,1 1 3 0,6-2 0 15,2 0-3-15,0-2-3 0,8-1-2 0,3-3-6 0,-1-1 1 16,0-4 0-16,2-3 5 0,-2-2 4 16,2-3 7-16,-2-1 8 0,0 0 10 0,1-3 13 15,-2-6 21-15,0-3 13 0,-1-2 12 0,-1-4 4 16,-1-2-6-16,-2-5-4 0,0 0-7 0,-3-4 0 15,0 1-4-15,-1-3-1 0,0 2 2 16,-3 1-2-16,-3 2 2 0,2 1-2 0,-3 2-3 16,-2 4 0-16,4 0 2 0,-3 5 5 0,0 1 0 15,1 3 0-15,2 2-1 0,0 4-5 16,2 1-2-16,2 3-17 0,1 0-24 0,0 0-32 16,0 2-44-16,0 2 11 0,0 6 19 0,1 4 27 15,5 6 42-15,1 3-1 0,3 2 0 0,0 2 0 16,3-2-3-16,1 2 3 0,0-4-2 15,2-1 0-15,1-2 1 0,0-3-1 0,1-2 1 16,-2-3 0-16,-3-3-3 0,2-2 5 0,-2-1 1 16,-2-4 4-16,-2-2 8 0,-2 0 8 0,-1-1 15 15,1-4 12-15,-3-4 3 0,0-1 2 0,0-3-7 16,-3-2-11-16,0-2-1 0,-1-2-14 16,0 2-4-16,0-1-4 0,-4 2-2 0,-2 1 1 15,3 3 1-15,-4 1-2 0,3 2 2 0,-3 3-7 16,4 0 0-16,-3 2-1 0,3 1-3 15,1 2-2-15,-2 1-10 0,4 0-16 0,0 0-22 16,0 0-25-16,0 0-19 0,0 3 18 0,6 4 19 16,2 1 29-16,2 4 25 0,3 0-2 0,0 0 0 15,4-1 0-15,-1 0 1 0,1-4 2 16,-1-1-2-16,-1-3 1 0,2-2 0 0,-1-1 0 16,0 0 1-16,-1 0 0 0,-1-5 3 15,-1-3 4-15,-3-2 4 0,-1 0 5 0,1-3 3 0,-3 1 2 16,-3-4 0-16,0 0 1 0,-2-2-2 0,-2-2 0 15,0 2-4-15,0-2-2 0,-5 2-1 16,1 2-3-16,-3-1-1 0,3 4 5 0,-4 1-4 16,1 2 2-16,3 2-3 0,-3 1-1 0,4 3-1 15,-2 2 1-15,3 1-5 0,1 0-11 0,1 1-17 16,0 0-19-16,0 0-21 0,0 0-25 16,0 3 19-16,7 5 18 0,1 3 26 0,5 3 28 15,1 0-2-15,4 0-3 0,1 0 1 0,0 0 1 16,-2-2-3-16,1-1-3 0,0 0-11 0,0-1-26 15,-4-1-53-15,5-2-112 0,-4 0-216 16,-1-2-312-16,-5-2-455 0</inkml:trace>
  <inkml:trace contextRef="#ctx0" brushRef="#br0" timeOffset="251961.6917">1526 4872 194 0,'0'0'327'0,"0"0"-207"0,0 0 32 0,0 0 27 0,0 0-21 16,-122 8-27-16,110-2-30 0,-1 3-45 16,2 1-30-16,3 2-15 0,0 2-13 0,2 2-2 15,2 1-2-15,0 0-1 0,4 1 2 0,6-1 3 16,5 1-2-16,7-2 13 0,3-3 13 0,2-6 10 16,2-6 17-16,-3-1 4 0,-2-8 4 15,-3-2 5-15,1-3 5 0,0-2 2 0,-6 0 1 16,0-2 5-16,-3 1-1 0,-2 1 4 0,-4 0-3 15,2 2-1-15,-2 3-2 0,-3 0 1 0,0 5-1 16,0 1-7-16,0 2-11 0,0 2-18 16,0 0-17-16,0 0-23 0,0 0-26 0,0 4-36 15,1-1 6-15,2 4 7 0,5 5 19 0,4 2 34 16,5 7 1-16,1 3 1 0,3 5 3 16,1 1 0-16,1 1 0 0,0 2-2 0,2 0 0 15,-2-1-2-15,-2 0 0 0,-1-1 2 0,-1-2 0 16,-1-1 2-16,-2-3 2 0,-1-1-2 15,-3-2-3-15,-3-2 1 0,-2-1-3 0,-2-2 4 0,-4-5 3 16,-1 0 5-16,0-5 6 0,0 0 4 0,-5-1 6 16,-4 0 0-16,-1-2-7 0,-5-1 1 15,1-3-4-15,-6 0-7 0,0-3 1 0,-1-6-7 16,-1 0-1-16,0-3-4 0,1-3-7 0,-1-4-8 16,3-2-8-16,3-3-9 0,-2-2 2 15,6-5-2-15,2-2 1 0,0-1 4 0,6-1 4 16,1 1 4-16,1 1 3 0,2 0 0 15,0 1-1-15,6 2 0 0,-2 3 0 0,5 0-2 0,-1 8 0 16,0 1-6-16,-2 5-9 0,3 4 0 16,0 2-1-16,1 3 4 0,1 1 10 0,0 3 8 15,5 0 7-15,-2 0 4 0,3 4 4 0,-3 2 0 16,3 0 0-16,-3 1-4 0,1 2 0 16,-1 0 0-16,-3 0 3 0,4-3 2 0,-3 0 2 15,-1 0-1-15,1-2 2 0,-3-1-1 0,-1 0 1 16,-1-2-1-16,-2-1 1 0,-3 0 7 0,1 0 11 15,0 0 20-15,-3-2 22 0,1-3 15 0,-1-1-2 16,1-3-18-16,0-5-22 0,-1-3-19 0,0-2-9 16,0 0 2-16,0 2 0 0,-1-1-2 15,-2 4 0-15,-2 0-1 0,3 1-1 0,-1 5 3 16,-1 1 0-16,3 2-1 0,-1 4-3 0,2 0-20 16,0 1-25-16,0 0-35 0,0 1-24 0,0 2 15 15,5 4 24-15,1 3 30 0,5 0 28 16,3 3-2-16,1-1 0 0,2 0 3 0,-1-2 0 15,3-1 2-15,0-4 0 0,0 0 1 0,0-4-2 16,-2-1 3-16,2 0 0 0,-2-1 3 16,-2-4 4-16,-1-3 5 0,-2-2 3 0,-1-2 5 15,-2 0 0-15,0-2 7 0,-5-1 1 0,-1-2 3 16,-1 3 4-16,-2 0-3 0,-5 0-3 16,-2 2-2-16,-4 1-9 0,-1 1-6 0,-1 1-6 15,-2 2-12-15,-2 2 0 0,-1 4-9 0,-4 1-3 16,1 0-2-16,1 4-3 0,-1 4-1 0,3 0-5 15,2 3-9-15,3-1-12 0,3 0-21 0,6 2-30 16,1-1-37-16,3 0-61 0,0 0-85 0,7 0-94 16,6-1-104-16,3-3-89 0,-3-1 114 0,-2-4 451 15</inkml:trace>
  <inkml:trace contextRef="#ctx0" brushRef="#br0" timeOffset="253000.8842">2300 4724 0 0,'0'0'0'0,"0"0"242"0,0 0 239 15,0 0-78-15,0 0-64 0,0 0-59 0,0 0-50 16,0 0-50-16,0 0-44 0,0 0-29 0,0 0-37 16,0 0-34-16,0 0-37 0,0 0-31 15,-25-43-26-15,25 44-25 0,2 2 10 0,1 0 21 16,3 2 24-16,0 2 31 0,4 2 1 0,0-1 0 16,0-1 2-16,1 0-1 0,-1-3 3 15,-1 0 2-15,2-2 2 0,-2-1 6 0,0-1 7 16,-1 0 4-16,-1-3 10 0,0-4 4 0,0 0 9 15,-2-1 4-15,2-4-3 0,-3 0-5 0,1-1-8 16,-2-1-7-16,0 0-4 0,0 1 0 0,-3 1-3 16,1-1-5-16,-1 2-2 0,0 0 2 15,0 1 3-15,0 2 7 0,0 1-2 0,-1 3-4 16,0-1-9-16,1 3-9 0,0 1-10 0,0 1-11 16,0 0-11-16,0 0-14 0,0 0 5 15,2 1 3-15,3 1 8 0,3 0 13 0,2 2 0 0,0 1 1 16,4 0 1-16,-1 2 3 0,1-2 3 15,-3 0 0-15,5 0 4 0,-4-3-2 0,-2 0 2 16,0-2 2-16,-2 0 0 0,-2 0 0 0,0 0 2 16,-1-3 4-16,1-3 2 0,-2-1 6 15,1-1 0-15,-3-2 1 0,1-1-1 0,0-2-1 16,-3 0-1-16,0-2-1 0,0 3-2 16,0 0-1-16,0 2-2 0,-5-1 0 0,4 3 0 0,-2 2 2 15,-1 0 0-15,1 1-5 0,1 3 2 16,-1-1-2-16,0 2 1 0,1 1-4 0,2 0-10 15,0 0-14-15,0 0-18 0,0 0-21 0,0 0-16 16,0 4 11-16,5 1 17 0,1 1 27 0,2 1 22 16,1 1-3-16,2-1 2 0,0-1 0 15,-1-3-2-15,1-1 2 0,-1-1-4 0,0-1 4 0,1 0-1 16,1 0 0-16,-1-3 1 0,0-4 4 16,1-2 1-16,-2-1 6 0,1-3 0 0,-4 0-1 15,0-2 4-15,2 0 3 0,-4-3 5 16,0 0-2-16,-4-3 1 0,2 0-5 0,-3-1-2 0,0 0-2 15,0-1 2-15,-4 3 2 0,-4 2 2 16,2 2-1-16,-3 2-2 0,1 2-7 16,-1 1-1-16,-1 2 2 0,3 2-1 0,0 3 1 15,1 0 1-15,-1 2 0 0,3 1-2 0,4 1-7 16,-1 0-16-16,1 0-18 0,0 0-27 0,0 0-19 16,0 4 14-16,4 6 16 0,4 3 25 0,3 2 26 15,2 6-3-15,4 0 1 0,-1 1-2 0,-2 0-8 16,3 2-15-16,-3-1-24 0,-2 0-17 15,-1 0-28-15,-3-1-25 0,0-2-25 0,-1-3-25 16,-2-1-23-16,-1-4-14 0,1-4-22 0,-4-3-23 16,2-3 0-16,0-2 34 0,-2 0 74 0,-1-4 62 15,1-5 57-15,-1-3 24 0,0-2 6 0,0-1 12 16,-5-1 14-16,1-1 12 0,-2-2 19 16,-1 1 58-16,0-1 50 0,3 2 40 0,-2 0 26 15,2 2-5-15,-2 1-11 0,4 4-19 0,0 0-27 16,-1 5-32-16,3 2-34 0,0 2-30 0,0 1-30 15,0 0-34-15,0 0-35 0,0 0-32 16,0 2-21-16,2 1 16 0,3 2 15 16,4 3 28-16,2 1 25 0,2 1-7 0,0 0 0 15,0 0-5-15,-1-1 0 0,1-2 3 0,-1-1 2 16,0-1 1-16,-1-2 8 0,-1-1-1 0,-3-2 6 16,1 0 11-16,-2 0 10 0,0-2 15 0,1-4 11 15,-1 0 1-15,-2-4-2 0,3 0-13 0,-1-2-6 16,0 2-1-16,-1-1-9 0,-1 2 8 15,0 1-3-15,-2 1-3 0,1 3-1 0,-1 0-14 16,-1 1-8-16,-1 3-8 0,0-1-12 0,0 1 1 16,3 0-9-16,-2 0-4 0,4 0 1 0,2 0-14 15,1 0-17-15,6 3-27 0,-1 2-32 16,6 1-45-16,-1 1-61 0,2-1-128 0,1 2-194 16,-6-2-253-16,-3-1-27 0</inkml:trace>
  <inkml:trace contextRef="#ctx0" brushRef="#br0" timeOffset="254203.8027">3309 3878 2344 0,'0'0'104'0,"0"0"3"16,0 0-26-16,0 0-42 0,0 0-31 0,0 0-18 15,0 0-5-15,0 0 0 0,0 0 3 16,0 0 13-16,0 0 3 0,0 0 0 0,0 0 1 16,126 65-1-16,-103-44-2 0,-1 0-2 0,-2-1 0 15,-1 0-3-15,-4-3-2 0,-2 0-5 16,-2-4-6-16,-4-1-6 0,-2-4-2 0,-4-1 0 16,-1-1 8-16,0-3 17 0,0 1 17 0,-3-2 12 15,-4 0 6-15,-2 0-1 0,-1-2-2 0,-2 0 3 16,-1-1-1-16,0-5-2 0,1-3-1 15,0 0-3-15,4-3-4 0,-2 0-4 0,4 2-9 16,-1-4-14-16,6 1-10 0,0 1-20 0,1 1-20 16,1-2-13-16,6-1-3 0,6 1-4 15,1 0 4-15,6 0-14 0,1 2-24 0,4 0-15 16,1 2-18-16,3 1-19 0,-3 0-26 0,1 2-51 16,-1 0-45-16,-3-1-20 0,0-1-4 0,-1 1 49 15,-6 0 71-15,-1-3 74 0,-4 0 79 0,-3 0 65 16,-1-2 66-16,-2 2 74 0,-4-2 57 0,-1 2 31 15,0 1 4-15,-5 0-35 0,-2 1-36 16,0 1-28-16,-1 0-27 0,-2 1-8 0,-1 1-1 16,0 3-16-16,-2 1-14 0,2 1-27 0,-2 0-26 15,2 1-16-15,0 3-20 0,2 3-14 0,2 0-9 16,0 3-10-16,4 1 0 0,0 1-5 16,3 0 1-16,0 0 3 0,0-1 1 0,4 1 2 15,1-3 0-15,3 0 1 0,0-2-1 0,0-2-1 16,-1-2 0-16,2 0 1 0,-2-3 1 0,-1 0 8 15,2 0 6-15,-1-4 14 0,0-1 14 16,-3-2 13-16,2-2 9 0,-3-1 0 0,0-3-7 16,1 0-4-16,-3 0-2 0,0 0-4 15,-1 2 1-15,0 2-3 0,0-1 1 0,0 3-1 16,-1 1 2-16,0 1-3 0,-2 1 4 0,2 3-7 16,1 0-10-16,0 1-19 0,0 0-30 0,0 0-31 15,0 0-33-15,0 1 15 0,4 2 22 0,2 2 29 16,1 1 36-16,1 1 0 0,1 0-5 0,2 0 1 15,-1 0-2-15,1-2 0 0,1 1 3 0,-1-2 0 16,2-2-3-16,-2-2-1 0,0 0-2 16,0-1-1-16,0-5 4 0,-1-2 2 0,1-2 10 15,-1-4 5-15,0-3 0 0,1-2 2 0,-2-2-1 16,-3-2 0-16,1-1 4 0,-3 0 3 0,-2-2 5 16,-2-3 2-16,0 1 7 0,-3-1 0 15,-7 2-3-15,0-2-1 0,-3 5 0 0,1 0 3 16,-2 4 7-16,0 3 4 0,3 2 2 0,-2 6 2 15,3 2-4-15,1 2 1 0,2 1 1 16,2 4-6-16,2 0-18 0,2 0-21 0,1 0-33 16,0 0-34-16,0 6 7 0,1 7 12 0,7 6 21 15,1 4 30-15,5 8 0 0,5 1-1 16,4 3-1-16,2 1-3 0,4-2-3 0,2 3-16 16,-1-5-20-16,1 0-40 0,-2-6-39 0,-3-2-42 15,-2-3-25-15,-2-4-25 0,-3-4-59 0,-3-2-49 16,-5-5-51-16,-2-2-39 0,-3-2 83 0,-6-2 101 15,0 0 127-15,-7-2 97 0,-3-5 0 0,-2 0 0 16,-4-2 0-16,1-2 94 0,-3 0 170 0,1 0 84 16,0-1 50-16,0 0-45 0,2 3-45 15,0-2-47-15,3 1-45 0,2 2-39 16,3 1-27-16,2 0-31 0,4 1-38 0,1 1-45 0,0 0-42 16,6-1-16-16,4-1-4 0,5-2 8 15,5-3 20-15,5-1-7 0,2-1 1 0,2 0 1 16,0 1-6-16,-1-1-2 0,1-1-2 0,-1 0-2 15,-3 0 3-15,-1 0 1 0,-3-2 1 0,-5 1 8 16,-1 0 0-16,-6 0 7 0,-3-1 5 16,-2 3 4-16,-4 1 5 0,0 2 3 0,-5 2 1 15,-1 0 3-15,-2 2-3 0,-2 2 0 0,-1 1-3 16,-3 3-5-16,2 1 0 0,-2 0-5 16,-2 4-1-16,3 2-5 0,-1 3-3 0,2 3-4 15,5 0-4-15,1 4-3 0,3-1 1 0,3 3-2 16,0 1 1-16,9-1-1 0,1 0-3 0,5 0-4 15,5-2-6-15,3-3-10 0,3-2-30 0,2-3-34 16,-2-4-64-16,3-2-124 0,1-2-184 16,-9 0-253-16,-8-3-200 0</inkml:trace>
  <inkml:trace contextRef="#ctx0" brushRef="#br0" timeOffset="254538.0665">2673 5149 2348 0,'0'0'54'0,"0"0"-109"0,175-125 75 0,-81 62 21 15,10-5 14-15,6-5 23 0,6-6 21 16,0-3 5-16,4-3-10 0,-3 0-25 0,-1 3-15 16,-4 5-15-16,-10 8-12 0,-11 8-10 0,-13 7-11 15,-14 11-6-15,-14 6-13 0,-12 6-11 16,-8 6-40-16,-8 7-69 0,-6 4-182 0,-6 5-364 16,-7 4-913-16</inkml:trace>
  <inkml:trace contextRef="#ctx0" brushRef="#br0" timeOffset="3.07817E6">17858 10875 1189 0,'0'0'447'0,"0"0"-540"0,0 0 0 0,0 0 91 16,0 0 7-16,0 0 11 0,124 4 0 0,-76-3-5 15,5 2-3-15,8-2-3 0,8 1 2 16,5 2 2-16,5-2-8 0,7 2 0 0,8 0-4 16,6 2-10-16,8 0 3 0,8 2-2 0,5 1 1 15,9 1 5-15,3 2 0 0,8-1 1 16,3 1 0-16,7-2-4 0,6 2 9 0,8-2 10 15,3 1 21-15,11-2 39 0,5 0 20 0,7-1 21 16,5-2 6-16,6 0-10 0,2-1 2 0,1 0-3 16,7-2-6-16,2 1-4 0,7-1-17 0,5 0-15 15,7 0-17-15,3-1-14 0,7 1-7 16,2-1-9-16,3 1-1 0,-2-2-2 0,0 1-3 16,4 0 0-16,-3-1-2 0,0 0-5 15,2 0 4-15,-3 1-1 0,4 1-1 0,-1 0 1 16,-3 1 1-16,0-1 0 0,-2 2-2 0,-3-1 0 0,-2-1-3 15,-3 1-1-15,-1 0 2 0,-3-1 1 16,-6 0-2-16,0 0 0 0,-3 1-2 0,-3-2 1 16,-6 0 2-16,-2 1 0 0,-8-2-2 15,-4-1 0-15,-9 0-1 0,-5 3 0 0,-10-1-1 16,-7 0-1-16,-12 2 1 0,-6-2-1 0,-10 2 3 16,-11-1-2-16,-12 2 0 0,-9 0 0 0,-11-2-4 15,-12 2-9-15,-6 0-17 0,-12-1-37 0,-12-1-49 16,-9 0-83-16,-12-1-147 0,-14-1-237 15,-8 0-798-15</inkml:trace>
  <inkml:trace contextRef="#ctx0" brushRef="#br0" timeOffset="3.07972E6">19741 11548 771 0,'0'0'318'16,"0"0"-60"-16,0 0-36 0,0 0-67 16,0 0-51-16,0 0-53 0,0 0-48 0,0 0-14 15,0 0 5-15,0 0 12 0,0 0 16 16,0 0 6-16,0 66 3 0,-1-41 1 0,-1 3 3 16,2 3 2-16,-1-1-4 0,1 1-2 0,-1-1-4 0,0 0-1 15,-2-3 5-15,2 0-2 16,1-2-1-16,-3-2 0 0,0-3-10 0,0-3 6 15,1-3-1-15,1-4-2 0,-2-2 12 0,0-4 11 16,1-2 30-16,1-2 25 0,-3 0-1 0,-1-3-14 16,-4-8-28-16,-1-3-32 0,-1-5-6 0,-1-7-7 15,0-3-1-15,1-6-5 0,1-4-2 0,2-3 0 16,0-4-2-16,3-6 1 0,-1-2 4 0,3 3-6 16,2-1 0-16,1 5-1 0,3 2-8 15,8 3 6-15,1 4-1 0,6 6 3 0,-1 7 5 16,3 5-3-16,0 8 1 0,-1 7-5 0,1 5-4 15,-3 7 2-15,2 9 0 0,1 6 2 16,-4 4 4-16,1 7 0 0,0 2 1 0,-3 4-2 16,0 2 3-16,-4 1-2 0,0 2 0 0,-4 1 3 15,-1 0-2-15,-2 1 2 0,-3-3 0 16,0-2 0-16,-1-3 3 0,-7-3 0 0,0-1 2 16,-3-3 2-16,-1-3 2 0,-7-3 3 0,2-2-1 15,-6-4 3-15,0 0-3 0,-3-4 3 0,1-2-2 16,-3-3-5-16,2-4-6 0,0-2-10 15,4-4-16-15,2 0-23 0,2 0-32 0,7-4-32 16,2-2-61-16,7-1-81 0,2 1-70 0,0 0-59 16,7-1-4-16,3 1 26 0,3 0 9 0,5 0-10 15,-5 1 76-15,-2 3 282 0</inkml:trace>
  <inkml:trace contextRef="#ctx0" brushRef="#br0" timeOffset="3.0806E6">19899 11950 33 0,'0'0'376'15,"0"0"-19"-15,0 0-53 0,0 0-42 0,0 0-30 16,0 0-50-16,0 0-37 0,0 0-21 0,132-124-21 16,-109 104-22-16,-2-1-19 0,0 2-14 15,-5-1-11-15,0 2-1 0,-6 0-2 0,0 2 6 16,-2 2 6-16,-4 3 6 0,-2 3 7 16,-2 4 2-16,0 1-4 0,0 2-11 0,-4 1-16 15,-7 2-17-15,1 5-14 0,-8 7-3 0,0 1 0 16,-5 4 1-16,1 1 2 0,-3 2 1 15,4 1-2-15,0 1 0 0,3 0 1 0,4-1-7 0,4 0 4 16,3-1-3-16,3-1-1 0,3-1 0 0,1-3-2 16,1-1 2-16,7-1-1 0,1-1 0 15,2-4 1-15,1-2 3 0,3-3 0 0,0-2 6 16,3-3-1-16,0 0 3 0,1-6 1 0,3-5 1 16,-1-2-1-16,2-2-1 0,-3-2 0 0,1-1 1 15,0-2 0-15,-2-1 1 0,1 1 2 16,-3-1-1-16,-1 0 4 0,-2 1 0 0,-3 2 4 15,-2 2 1-15,-4 2 3 0,0 3 4 0,-1 2 1 16,-3 3-1-16,-1 2 1 0,0 2-4 16,0 2-6-16,0 0-9 0,0 0-9 0,0 0-4 15,0 5-3-15,0 2 5 0,0 5 1 0,-1 2 5 16,0 2-2-16,-1 2 4 0,2-1-3 0,0 1 2 16,0-1-2-16,0 2 0 0,3-2 0 15,0-2 0-15,2-1 1 0,-1 0 1 0,2-3 0 16,1-1 0-16,-1-2 1 0,3-1-1 0,-2-1 4 15,-1-5 1-15,3 1 2 0,0-2 3 0,-2 0 4 16,1-6 2-16,1-1-1 0,1-4-3 16,0 0-1-16,3-2-2 0,0-2 0 0,-1 0 2 0,1-1-3 15,0 0 0-15,1 0-2 16,-3 1-1-16,1 1 0 0,1 1-1 0,-2 0 1 0,-1 2 4 16,-3 3-5-16,1 2-2 0,-3 1 1 15,-1 3-8-15,-2 1 3 0,2 1-3 0,-2 0 1 0,1 2 2 16,-2 5 1-16,3 0 2 0,0 4 3 15,-2 2-4-15,0 1 4 0,1 0-1 0,0 0-2 16,-2 1 2-16,-1-1-1 0,1 1 0 0,0-1 0 16,0-3 1-16,3 1-2 0,-2-3-1 15,0-1-1-15,-2-2 1 0,2-2-1 0,-1-1 2 16,2-2-3-16,-1 0 4 0,-1-1-4 0,0 0 2 16,1 0 6-16,2 0-1 0,2-5 8 15,5-1-1-15,2-2 1 0,2-3-4 0,1 0-3 16,1-2-2-16,1 0 0 0,2 0-3 0,0-1 2 15,-4-1 1-15,1 1-1 0,-1 0 3 0,-3 2-2 16,-1 0-1-16,-2 1 0 0,0 3-2 0,-2 2 1 16,-4 1 1-16,0 2-4 0,-3 3 1 0,0 0-5 15,-1 0-1-15,0 3 2 0,2 4 2 0,0 3 4 16,2 2 0-16,-2 3 0 0,-1 0 0 16,0 2 0-16,0-1-3 0,2 2 3 0,0-3-3 15,-1 1 2-15,2-2 0 0,0-1-1 0,-1-1 1 16,4-2-1-16,-4-1 0 0,2-1 0 15,-1-2 0-15,2-1 1 0,-2-2 0 0,0-1-1 16,2-1-2-16,-3-1-1 0,3 0-17 16,-3 0-41-16,4-5-59 0,-1 0-104 0,2-2-154 15,-1 0-255-15,-4 4-888 0</inkml:trace>
  <inkml:trace contextRef="#ctx0" brushRef="#br0" timeOffset="3.08115E6">21140 11796 580 0,'0'0'334'0,"0"0"-55"15,0 0-81-15,0 0-76 0,0 0-30 16,0 0-16-16,0 0-12 0,0 0 0 0,0 0-13 0,0 0-9 16,0 0-8-16,0 0 1 0,0 0 12 15,-2 103 7-15,17-96 10 0,0-1 13 16,2-2 3-16,3-1 9 0,1-2-2 0,2-1-8 0,1-3-5 15,-3-4-8-15,1-3-3 0,-2 1-5 16,-3-4-8-16,-3 0-4 0,-4 0-4 0,-5 1-2 16,-1 0-1-16,-4 1-4 0,0-1-5 15,-8 1-6-15,-2 2-3 0,-3-1-10 0,-6 3-7 16,-1 3-4-16,-4 1-6 0,-4 3-7 0,-2 1-19 16,-1 6-20-16,2 4-27 0,1-1-38 0,5 4-45 15,3-1-59-15,8 0-107 0,3 1-137 0,3-3-202 16,4-4-342-16</inkml:trace>
  <inkml:trace contextRef="#ctx0" brushRef="#br0" timeOffset="3.08172E6">21531 11772 621 0,'0'0'403'0,"0"0"-154"0,0 0-13 15,0 0-53-15,0 0-45 0,0 0-20 0,0 0-22 16,0 0-17-16,0 0-12 0,0 0-22 15,0 0-20-15,0 0-14 0,0 0-6 0,0 0-2 16,-124 28 2-16,115-11-2 0,3 1 0 0,1-1-1 16,5 2 0-16,0-2 2 0,3 1 0 15,4-2 5-15,3-1 0 0,0-2 2 0,3-2 2 16,3-1 4-16,-1-5 4 0,2 1 7 0,2-6 3 16,0 0 1-16,-4 0-1 0,4-6 2 15,-1-2-1-15,-3-2 2 0,2-2-1 0,1-1 0 16,-4-3 0-16,3 0-2 0,-3 0-2 0,3-2-5 0,-5 0-1 15,3 4-4-15,-3-1 2 0,-1 2-2 16,-2 3-4-16,-1 0 0 0,-2 5-6 0,2 1-3 16,-4 0-5-16,3 4-4 0,-3 0-1 0,3 0 0 15,-2 5 2-15,2 2 3 0,2 5 0 16,-2 2 1-16,-2 0 0 0,3 4 0 0,0-1-2 16,-4 2 2-16,3-1-1 0,-2-1 0 0,1 0 0 15,-3-2 1-15,3-2-1 0,-3-1 0 0,2-2 1 16,-2-2-4-16,-1-2 2 0,1-3 0 15,1 0 1-15,-2-2 2 0,-1-1 1 0,1 0 2 16,2 0 6-16,-1-2-1 0,1-5 5 0,2 0-2 16,2-2-3-16,1-3-1 0,-1 1-5 0,2-2-1 15,3-1-2-15,-2 1-2 0,2-1 2 16,-1 1 0-16,2 1-1 0,0 1 2 0,-3 1-4 16,5 3-1-16,-4 3 0 0,0 3-3 0,-2 1 0 15,-1 0 1-15,-1 1-1 0,-2 6 3 16,1 2-9-16,-4 0-18 0,2 4-23 0,-2-1-34 0,-2 3-26 15,2-3-28-15,0 2-28 0,0-1-25 0,-1-2-23 16,4 1-23-16,-2-3-26 0,4 0-45 16,1-4-68-16,1 0-83 0,-4-2 122 0,-1-2 339 0</inkml:trace>
  <inkml:trace contextRef="#ctx0" brushRef="#br0" timeOffset="3.08287E6">22242 11916 0 0,'0'0'0'0,"0"0"0"0,0 0 222 16,0 0 40-16,0 0-8 0,0 0-17 0,0 0 0 15,0 0-3-15,-21-120-13 0,17 111-23 16,-3 4-27-16,-1-2-37 0,2 4-38 0,-4 2-27 0,1 1-31 16,-2 0-18-16,-4 7-10 0,3 1-6 15,-4 5 4-15,1 2 9 0,-5 3-2 0,3 1 2 16,1 1-3-16,0 2-8 0,4-1 1 0,2-1-5 16,1 0 0-16,4-3-1 0,1 0-2 15,2-2 1-15,2-3-1 0,0-1-2 16,2-3 3-16,6-1 1 0,-3-4 5 0,2-1 4 0,3-2 3 15,3 0 4-15,2-6 0 0,-1-2-3 0,3-4-1 16,3 0-5-16,-3-2-1 0,-1-1 6 16,3-2-2-16,-1 3 10 0,-3-2 5 0,1 0-1 15,-3 3 5-15,0 1-4 0,-2-1-5 0,-4 2 1 16,1 3-6-16,-2 2-2 0,-3 2-2 16,-2 3-9-16,-1 0-3 0,0 1-6 0,1 0-3 15,-1 1 2-15,1 5 3 0,3 2 3 0,-2 3 4 16,0 2-3-16,3-1 2 0,-1 1 0 0,-1-2-2 15,4 1 2-15,-3 0-2 0,3-3 1 16,2 0 0-16,-1-2 0 0,-2-3 0 0,2 1 1 16,3-3-2-16,-1-2 4 0,2 0 0 0,0-2 1 15,1-5 1-15,1 0-2 0,-2-3 0 16,5 0-1-16,-4-2 1 0,4-1 0 0,-4-1-1 16,3 1 2-16,-3-2-1 0,-2 0-2 0,1 2 3 15,-2 2-4-15,-1 0 3 0,0 4-4 0,-5 2 2 16,0 0-1-16,-2 4-4 0,-2 0-4 0,1 1-3 15,3 0 1-15,-2 4 2 0,1 4 5 16,3 2 1-16,-3 2 2 0,0 2-1 0,3 0 2 0,-3 0-3 16,4 0 1-16,-3 0-1 0,5-3 0 15,0 0 1-15,1-3 1 0,1 1 0 0,-1-4 1 16,2-2 0-16,4-2 0 0,-3-1 0 0,0 0 0 16,2-2 1-16,-2-4 1 15,2-2 2-15,-1-3-1 0,-3-1-1 0,4 0-1 0,-3 0-1 16,-2 0 2-16,-4 0 0 0,3 2 0 0,-3-1 3 15,-3 3 0-15,-3 2 2 0,1 1 5 0,-1 2-2 16,0 0 4-16,0 2-3 0,0 1-3 16,0 0-7-16,0 0-12 0,0 0-8 0,0 2-2 15,0 3 0-15,1 1 10 0,0 4 6 0,3 0 1 16,-1 1 2-16,3 0-4 0,-1 0 2 16,3-1 1-16,0-2 0 0,1 0 5 0,-1-2-3 15,5-2 0-15,-1 0 1 0,-1-3-2 0,1-1 2 16,4 0 0-16,-2 0-1 0,3-5 0 15,-3-2 1-15,3-1 2 0,-4-1-2 0,0-1 2 0,1 0-1 16,-3-2-1-16,-1 2 2 0,-1-1-1 16,-4 1 2-16,1 2 2 0,-2-1 2 0,-3 4-1 15,0 1 1-15,2 1 1 0,-3 3-1 0,0 0 1 16,0 0-3-16,0 0-5 0,0 0-2 16,0 0-2-16,0 0-6 0,0 0-9 0,0 0-4 0,0 0-2 15,0 0 6-15,0 3 9 0,1 0 2 16,2 0 3-16,-1 0 1 0,4 1-1 0,-3 0 1 15,4-2-1-15,-2 1 3 0,3-2 3 16,1-1-1-16,1 0 2 0,2-1-3 0,-2-3 1 16,2-2 0-16,-1 0 3 0,1 0-4 0,-1-2 2 15,-4-1-1-15,1 1 1 0,-1 1-1 0,-2 2 0 16,1 0-1-16,-4 3 0 0,0 0-4 0,2 2-5 16,-3 0 2-16,2 0-5 0,-3 3 6 15,2 5 4-15,3 3 1 0,-4 7 5 0,1 4-2 16,-2 5 0-16,0 7-1 0,2 5-5 0,3 6 3 15,-2 3 0-15,4 8-1 0,-1 1 4 0,4 2-3 16,0 2 2-16,3-2 3 0,-2 3 1 0,0-1 4 16,0 1 1-16,0-4 5 0,-2 1 4 0,0-1-2 15,-5-6 0-15,2-2-1 0,-6-4-1 16,0-6 3-16,-7-5 3 0,-5-6 6 0,-6-2 6 16,-2-4 3-16,-10-3 2 0,-4-5-3 0,-13-3-6 15,-2-5-3-15,-5-4-6 0,-5-3-2 16,3-5-5-16,-1-8-5 0,7-4 2 15,5-5-4-15,5-4 2 0,5-6-5 0,10-7-7 16,5-4-10-16,9-4-15 0,6-4-20 0,9 0-16 16,10 1-17-16,13 0-15 0,7 5-23 0,7 0-25 15,9 4-30-15,4 2-39 0,6 2-31 0,6 3-44 16,-2 1-52-16,4 3-70 0,-17 8-148 0,-17 8-42 0</inkml:trace>
  <inkml:trace contextRef="#ctx0" brushRef="#br0" timeOffset="3.08557E6">26612 11648 307 0,'0'0'164'0,"0"0"-23"0,0 0-17 16,0 0-66-16,0 0-37 0,0 0 6 0,0 0 32 15,0 0 32-15,0 0 16 0,0 0-8 16,0 0-24-16,-37 148-17 0,30-110-8 15,1 2-2-15,2 1-2 0,1 1 3 0,-1-1-8 0,1-2-3 16,2-2-6-16,-1-4-3 0,2-6 2 0,0-4-2 16,0-5 0-16,0-6-1 0,0-3-3 15,0-4 10-15,0-3 51 0,0-2 68 0,0 0 30 16,0-7-9-16,0-5-54 0,1-6-72 0,-1-5-29 16,1-5-3-16,0-4 4 0,1-2-1 15,0-3-3-15,1-1-2 0,0 0-4 0,1-1-3 16,1 1 0-16,-1-1 1 0,2 1-3 0,-1 0 2 15,3 1-3-15,-1 3-2 0,1 3-1 0,-1 3 0 16,0 3-1-16,2 4 0 0,-3 6 4 0,1 6-3 16,1 3-2-16,1 6-2 0,0 0-5 0,2 5 2 15,3 5 3-15,-2 4 4 0,4 4 2 16,-2 4-1-16,2 3 0 0,-3 3-2 0,-2 3 1 16,0 1 0-16,-2 3 0 0,0 0 1 0,-1 1 1 15,-2 1 0-15,1-2 0 0,-1 1-1 16,-1-1-3-16,2-2-7 0,-3-1-13 0,2 0-21 15,-2-7-33-15,2 2-38 0,-2-7-40 0,2 0-45 16,-2-4-61-16,-2-4-77 0,1-2-92 16,-2-4-131-16,0-2-73 0</inkml:trace>
  <inkml:trace contextRef="#ctx0" brushRef="#br0" timeOffset="3.08676E6">26556 11973 1065 0,'0'0'150'16,"0"0"-116"-16,0 0 4 0,0 0 19 0,0 0 4 16,0 0 9-16,0 0-2 0,132-26 9 15,-102 21 11-15,3 2 5 0,0-1-4 0,3-1-8 16,-1 1-3-16,2 0-4 0,-2-1 0 0,-2 2-6 16,-2-2-7-16,-5 0-5 0,-3 0-4 15,-4 2-4-15,-5 0 0 0,-3 1 0 0,-4-1-2 16,-2 2-8-16,-2 1-5 0,-2 0-7 0,-1 0-6 15,0 0-4-15,0 0-4 0,0 1-2 0,0 2 1 16,-1 4 2-16,-3 4 2 0,0 0-3 0,1 4-5 16,-2 0-2-16,1 2-3 0,4-1-1 15,0 2-1-15,0-3 1 0,1 2-4 0,7-2 3 16,-2-1-1-16,1-2 1 0,3 0 1 0,4-2 0 16,-1-3 1-16,0-1 0 0,1-3 0 0,-2-1 1 15,2-2 3-15,-1 0-1 0,0-4 3 16,0-4-1-16,-1-1 3 0,-1-2 1 0,1-4-2 15,-1 1-2-15,-3-4-1 0,1 0 0 0,1 3 4 16,-1-1-1-16,-3 1 0 0,-1 1 2 0,1 1-2 16,-2 4 4-16,-2 0-1 15,0 5 2-15,-1 1 0 0,0 0-4 0,-1 3-5 0,0 0-12 0,0 0-11 16,1 1 0-16,2 4 2 0,-2 3 8 16,3 3 8-16,1 2 1 0,0 1 1 0,2 1-2 15,1 0 3-15,2 1-3 0,0-1 0 16,1-1 2-16,0-2-2 0,1-1 1 0,0-3 2 15,-1 0-3-15,1-5 4 0,1-1-1 16,-3-2 1-16,2 0 3 0,0-5 1 0,4-2 1 0,-4-3 0 16,3-2-1-16,-1-2-1 0,2-3 1 15,-1-1-1-15,-3-1 1 0,3-2-3 0,-2-1 3 0,-2-3-1 16,-1 2 1-16,-2-3 0 0,-4-1 0 16,3 3 0-16,-6-1-1 0,1 2 2 0,-2 2-2 15,0 5 2-15,0 1 2 0,-2 4 3 0,-2 3 3 16,-2 3 2-16,1 3-5 0,0 1-3 15,1 1-14-15,-1 3-12 0,0 5-2 0,-2 6 0 16,1 4 5-16,-1 6 7 0,2 4 2 0,3 2 1 16,-1 2 0-16,3 3 0 0,0-1 1 15,0 3-8-15,3-2-12 0,1 0-18 0,-1-1-22 16,0-4-19-16,-1-3-17 0,2-6-15 0,-2-1-22 16,-1-6-25-16,0-4-43 0,-1-3-54 0,0-3-62 15,0-3-24-15,0-1-11 0,0 0-40 16,-2-4-27-16,-4-4 254 0,3-2 166 0,-5-2 0 15,2-1 0-15,-1-1 0 0,-1 1 0 0,2-3 0 16,1 0 0-16,0 0 0 0,0-2 0 16,1 2 0-16,3 0 267 0,1 1 36 0,0 1-23 15,0 2-39-15,4-1-27 0,2 3-30 0,1 2-32 0,2 1-38 16,3 2-35-16,3 2-29 0,3 3-21 16,-1 0-9-16,3 1-7 0,-1 5-3 0,2 3-2 15,-1 1-1-15,-2 1 0 0,0 3 1 0,-2 0-2 16,2 0 5-16,-5-2 3 0,2 1 3 0,-2-1 6 15,-2-1 0-15,-1-3 6 0,-2-2 3 16,-2-1 7-16,0-1 9 0,-4-4 11 0,1 1 12 16,-2-1 18-16,0 0 1 0,2-1-6 0,-2-2-15 15,3-3-22-15,1-2-16 0,-1-2-11 0,2-2-5 16,-1 1-4-16,1-1-2 0,-1 1-2 16,0-1 0-16,2 2-4 0,-3-1 4 0,1 2-3 15,0 2-2-15,-1 1-2 0,1 1-2 16,0 2-3-16,2 0-3 0,1 3-2 0,-2 0 0 15,1 0 2-15,2 6-3 0,-1 0 7 0,-1 1-1 16,-1 2 2-16,3 0 3 0,0 1 1 0,-2 1-1 16,1 0-1-16,-1-1 0 0,1 2 1 15,-1-2 0-15,-1 1 2 0,3-2-2 0,-3-1 0 0,2-2 2 16,-1-1-2-16,2-1 5 0,-1-2 2 16,-3 0 5-16,3-2 3 0,2 0 4 0,-2 0 1 15,0-2 6-15,1-2 2 0,1-2 3 0,-2-2-1 16,1-1-2-16,0-2-1 0,-1 1-4 15,-4-1 1-15,0 0-2 0,-2 1 0 0,-2-2-1 16,0 1 2-16,0-1-4 0,-7 2 1 0,1 1-5 16,-6 1-7-16,-1 0-10 0,-4 3-11 0,-2 0-10 15,-4 2-9-15,0 3-13 0,-3 0-19 0,2 0-28 16,-2 3-43-16,2 2-68 0,4 0-120 0,6 2-181 16,1-3-280-16,7 0-231 0</inkml:trace>
  <inkml:trace contextRef="#ctx0" brushRef="#br0" timeOffset="3.08799E6">28565 11909 0 0,'0'0'0'0,"0"0"0"0,0 0 263 0,0 0 23 15,0 0 7-15,0 0-7 0,0 0-6 16,0 0-34-16,0 0-40 0,0 0-37 0,0 0-40 16,0 0-34-16,0 0-28 0,0 0-18 0,-59 33-16 15,52-15-9-15,0 2-4 0,5 1-8 0,0-1-1 16,2 1-1-16,0-1 0 0,2-3 6 0,1-2-2 16,5-1 3-16,1-4 5 0,-2-1-2 15,3-4 14-15,2-1 4 0,0-3 1 0,0-1 6 16,5 0-9-16,0-5-5 0,0-4-5 15,2-3-9-15,1-2 0 0,1-1-4 0,0-3-2 0,0-2 3 16,2-1-7-16,0 2 0 0,-4 1-2 16,0 0-4-16,-2 5 5 0,-1 0-5 0,-3 3 4 15,-2 3 1-15,-3 1-5 0,-2 3-4 0,0 2-3 16,-5 1-3-16,3 1 4 0,-1 8 2 0,-2 1 6 16,0 3 0-16,1 3 1 0,0 2-1 15,1 2-2-15,-1 0-5 0,-1 0 4 0,3 0-1 16,2-2 0-16,-3-2 1 0,5-2 0 0,-1-2-1 15,-2-5 1-15,4 0 0 0,0-2 1 16,-1-3 4-16,2-2 1 0,-2 0 5 0,1-1 2 16,3-6-1-16,1 0-1 0,-2-4 2 0,2 1-3 15,1-3-1-15,-2 1 1 0,-1-1-2 0,-1-2 1 16,0 1 0-16,-4 0 1 0,0 2-3 16,0 1 1-16,-3 2 0 0,-1 2-3 0,3 2 1 15,-2 1-5-15,-2 1-3 0,0 2-8 0,0 1-10 0,2 0 6 16,2 2 1-16,-1 4 5 0,2 1 6 15,4 3 2-15,-1 1 0 0,-1 0 1 0,2 1 2 16,-1-1-2-16,1 1-1 0,2-2 1 0,1-1 4 16,-2-1-5-16,3-2 1 0,0-1-1 15,-1-1-8-15,3-1-1 0,-2-3-10 0,3 0-12 16,-2 0-10-16,2-2-9 0,-1-3-7 16,-1 0-2-16,-2-2-4 0,-2-1 2 0,0-1-1 15,-2-2-6-15,-1-1 3 0,-2 0 2 0,-3-1 8 16,-2 0 14-16,-1-1 12 0,0 2 14 0,0-2 9 15,-2 0 7-15,-5 0 4 0,0 1-1 0,-3 1 4 16,0 0 0-16,-2 2 5 0,-1 0 5 16,1 3 3-16,-3 1 10 0,1 2 8 0,-2 3 6 15,2 1 3-15,0 0-9 0,-1 6-11 0,4 3-12 16,-3 2-8-16,1 1-6 0,-1 3-1 0,4 3 2 16,-1 0 1-16,1 0-2 0,7 2 1 15,-2 0-1-15,4-2 0 0,1-1 0 0,0 0 2 16,6-4-1-16,-2-1 2 0,5-3 2 0,0-2 6 15,1-3 4-15,0-1 6 0,2-2 6 0,-1-1-2 16,3 0-1-16,0-5-5 0,0-2-2 16,2-1-4-16,-3-1 0 0,-1 0-2 0,2-1-1 15,-2-1-2-15,-2 0 1 0,0 0 0 0,-1 2 0 16,-5 1-2-16,3 2 1 0,-5 2 0 0,-1 1 0 16,0 2 1-16,-1 1-8 0,0 0-7 15,0 0-12-15,0 2 2 0,0 6 2 0,2 0 7 16,-1 6 7-16,2 1 0 0,-1 1-2 15,3-1 0-15,1-1 0 0,0 0-2 0,-1-2 2 16,4 0-1-16,0-4 1 0,0 0 0 0,0 0 1 16,1-3 1-16,0-4-4 0,0 1 2 0,2-2 4 15,-1-2 0-15,1-2 4 0,4-5 0 0,-3 0 0 16,0 1-1-16,2-4-2 0,-1-1 1 0,-3 0 1 16,0-1-1-16,3 3 1 0,-4-3 0 15,-1 1-2-15,-2 2 0 0,0 4-3 0,-3 2 0 16,1 0-6-16,-2 3 0 0,-2 0-6 0,0 2-3 15,4 0 1-15,-3 6 4 0,0 2 5 0,-1 2 3 16,4 3 2-16,-2 2-2 0,3 0 2 0,-2 1-7 16,3-1-21-16,-3-1-34 0,3-2-35 15,-3 0-31-15,5 0-26 0,0-3-28 0,0-1-44 16,1-1-59-16,1-2-74 0,-1-3-88 0,-2 0-116 16,-4-2 153-16</inkml:trace>
  <inkml:trace contextRef="#ctx0" brushRef="#br0" timeOffset="3.08868E6">29996 12010 352 0,'0'0'436'0,"0"0"-65"16,0 0-52-16,0 0-53 0,0 0-48 0,0 0-46 15,0 0-23-15,0 0-39 0,0 0-43 16,0 0-25-16,0 0-24 0,0 0-8 0,0 0-2 16,0 0-2-16,-57 7-1 0,51 9-1 15,1 0-4-15,1-1 2 0,3 0-1 0,0-1-2 16,1-3 3-16,0 1-4 0,1-3-1 0,2-1 0 15,5-1-3-15,-1-1 1 0,1-3 3 0,3-1 0 16,0-2 9-16,2 0 0 0,-1-4 0 0,3-2 1 16,-1-1-2-16,2 0 2 0,-2-3 1 0,-1 1 0 15,3-2 2-15,-4 1-1 0,-1 0 1 16,-1-2 2-16,-2 3 1 0,-4 0 5 0,3 1 2 16,-6 1 5-16,1 1-2 0,0 5-1 15,-2-1-9-15,2 2-14 0,-2 0-13 0,0 0-9 16,0 6 4-16,0 2 6 0,0 3 9 0,1 2 5 15,1 0-1-15,0 1-1 0,4 1 0 0,-2-1 0 16,5-1-2-16,-1 1 1 0,0-1 2 0,2-1-1 16,1-3 0-16,0-1 3 0,2-3 0 0,-1 0 2 15,4-4 1-15,-2-1 2 0,3 0 1 16,1-1 0-16,-2-6 0 0,1 1 2 0,-2-5-2 16,1 1 3-16,-2-2 0 0,0-2 1 0,-4 2 2 15,1-1 3-15,-6 0 2 0,3 1 1 16,-5-1 4-16,2 1 2 0,-3 0 2 0,-2 2 0 15,0 0-1-15,0 3-8 0,0 1-3 0,0 4-7 16,0 0-5-16,0 2-5 0,0 0-7 0,0 0-6 16,0 7 2-16,-3 4 4 0,-2 8 6 15,1 5 7-15,-4 5-2 0,-2 4 1 0,1 5-3 16,0 1-2-16,-1 5 1 0,0 2-1 0,0 3 1 16,0 3 0-16,2 0 1 0,-1 3-2 15,1-1 1-15,1-2 0 0,2 3 0 0,-1-6 0 16,2-2 0-16,-3-4 2 0,-1-5-3 0,1-4 4 15,-2-7 3-15,-3-6 3 0,-1-3 10 0,2-7 15 16,-3-3 15-16,-1-5 12 0,1-3 3 0,-3-3-9 16,1-7-10-16,0-5-10 0,1-4-10 0,0-4-5 15,5-6-4-15,1-3-6 0,7-5 4 16,2-4-10-16,1-1-6 0,9-2 2 0,6-1-11 16,2 0 5-16,6 1-2 0,4 3-8 0,4 2-2 15,3 3-16-15,5 5-11 0,0 3-14 0,0 6-19 16,2 3-20-16,-3 4-40 0,-1 6-55 15,-4 4-96-15,2 3-148 0,-13 2-199 0,-8 0-809 0</inkml:trace>
  <inkml:trace contextRef="#ctx0" brushRef="#br0" timeOffset="3.09068E6">22414 13418 759 0,'0'0'404'16,"0"0"-387"-16,0 0-6 0,0 0-3 15,-121-7-7-15,99 15-4 0,-1 2-1 0,-3 4 5 16,0 2 5-16,-2 4 16 0,0 2 12 0,5 5 8 16,-2 2 5-16,3 3-3 0,1 0-7 15,1 4-4-15,3 2-7 0,-1 1 0 16,1 4-3-16,2 1 2 0,-1 3 7 0,3 1 4 16,2 2 8-16,-2 3 2 0,3 1 0 0,3 0-1 15,-1-1-4-15,0-3-4 0,5 0-4 0,-3-2-3 16,4-3 1-16,2-2 0 0,0-3-2 0,0-1-1 15,0-1-7-15,6-1-1 0,-2-3-4 0,4 1-1 16,-3-3-7-16,3 1-2 0,1-4-1 16,2 0-2-16,-1 0 4 0,0-2-2 0,3 0-2 15,4-2 3-15,0-1-1 0,1 1-1 0,6-1 4 16,-1-1 1-16,7 3 7 0,0 1 0 16,3-2 2-16,4-1-3 0,2-1-3 0,3-1 0 0,0-2 3 15,6-2-3-15,0-1 3 0,5 1-2 16,0 0 0-16,-1-2-2 0,2 1-2 15,3 0 3-15,1-3-2 0,-1-1 1 0,4-1-3 16,1-1 0-16,3 1-2 0,-1-3 3 0,4 0 1 16,-2-2 4-16,5-3-1 0,1 0 2 0,2-2 1 0,0 1-4 15,-1-2 1-15,4-1-2 0,-3 0-1 16,0 1-3-16,4-1 0 0,-4 0-5 16,4 0 9-16,-5 0-1 0,1 0 5 0,0-2-6 15,-5-1 0-15,-1 1 0 0,3 1-1 0,-4-2 6 16,-2 1-6-16,1 1 5 0,-2-2-5 0,-1 2 5 15,3 0-4-15,-4 0 4 0,1-1 2 0,-1 2 6 16,-1-1-3-16,-2-1 4 0,2 0 0 16,-1-1-4-16,1 0 7 0,0 0-6 0,1-1 3 15,0 1-4-15,1 0 1 0,0-2-4 0,3 2 2 16,-2-2-5-16,-1-1 0 0,3-1-4 0,-3 0 1 16,-1 1 2-16,1-2 0 0,-2 0 2 15,0-2-2-15,-1 1-3 0,-3 0-2 0,-1-2 3 16,-1 0-1-16,1 0 0 0,-1-2 2 0,1-2 1 15,-4 0-1-15,5-2 0 0,-2-4-4 0,4-2 3 16,-2-2-3-16,3-4 2 0,-1-5 1 16,0 1-8-16,-2-3 2 0,-2 0 3 0,-1-4-1 15,-2-3-3-15,-4-1-2 0,2-2 3 0,-1-2 2 16,-1-4 0-16,-1-3 3 0,-4-5-3 16,-9-1-1-16,-11-4 1 0,-6 1 2 0,-9-3-6 15,-5 1 7-15,-3-2-1 0,-10-2 2 0,-4 2 1 0,-8 1-6 16,-8-1 0-16,-10 2-3 0,-7 3 1 15,-11 0 0-15,-11 4 3 0,-7-1 1 0,-13 5 1 16,-9 3-4-16,-11 2 0 0,-10 5 0 0,-7 5 0 16,-11 5 2-16,-7 2-3 0,-11 7 1 15,-7 1-1-15,-10 7 1 0,-6 4 0 0,-10 5-3 16,-2 5 2-16,-5 4 0 0,-4 2-1 0,-1 7 1 16,-1 6 0-16,5 2-2 0,-3 7-2 15,3 2 1-15,5 4-5 0,6 3-3 0,6 4-10 16,14 3-14-16,11 1-19 0,13 2-32 0,15 2-41 15,16 1-72-15,11 1-133 0,18-2-224 0,24-10-411 16,23-14-7-16</inkml:trace>
  <inkml:trace contextRef="#ctx0" brushRef="#br0" timeOffset="3.09361E6">23266 13947 956 0,'0'0'721'0,"0"0"-660"0,0 0-15 15,0 0-7-15,0 0-32 0,0 0 0 16,0 0 0-16,-109 151-4 0,109-112 4 16,4 0 1-16,1 1 3 0,7-1 5 0,3 2 1 15,1-4 1-15,3-4 1 0,2-4 0 0,4-5 7 16,-2-4 4-16,4-7 1 0,-3-2 3 0,2-4-1 16,-3-5 0-16,-1-2 0 0,-1-2-1 15,-1-6-1-15,0-4-2 0,-2-2-3 0,-4-2 0 0,3-1-2 16,-6-2 0-16,0 0-1 0,-4 1 1 0,-4-1-1 15,-2 3 4-15,0 2 4 0,-1 3 0 16,0 1 1-16,-1 2 2 0,-2 4-3 0,-2 2-3 16,2 0-7-16,0 2-13 0,-3 0-9 0,3 7-11 15,0 1 0-15,0 4 1 0,2 1 1 16,1 2 5-16,5 1 1 0,5-3 0 0,2 1 0 16,2-2-1-16,5-1 5 0,2-2 2 0,5-2-1 15,-2-2 4-15,4-3-4 0,1-2 0 0,-2 0 0 16,2-3-2-16,-1-4 3 0,-1-4 1 15,-2 0 1-15,-1-2 1 0,0-2-2 0,-1-1 0 16,-4 0 3-16,-7 0 1 0,-2 1 8 0,-5 1 5 16,-4 0 4-16,-1 1 1 0,-1-1-1 15,-8 1-4-15,-2 1-3 0,-6 2-6 0,-2 2-3 16,-3 1-4-16,-3 1-1 0,1 3 0 0,1 3-2 16,-4 0 0-16,4 0-4 0,0 0 2 15,3 3-3-15,2 3 1 0,1 1 0 0,8 1-7 16,5 1-2-16,2 1-4 0,2 0-3 0,0 1 5 0,5-1 0 15,5 0 4-15,5-1 2 0,-1 0-3 16,5-2 6-16,0 0-4 0,0-2 0 0,1-1-3 16,-4-2-6-16,3-1-7 0,1-1-4 0,-4 0-7 15,-1 0 3-15,-4-3-1 0,-1-1 4 0,0-2 13 16,-5 0 5-16,-2 0 11 0,-2 1 4 16,-1-2 3-16,0 1 3 0,-4-1-3 15,-3 2-1-15,-3-2-2 0,0 1-2 0,-1 1 1 0,-2 2 0 16,-1-1-3-16,2 2 3 0,2 1 0 15,-1 0 3-15,0 1 3 0,3 0-2 0,-1 0 1 16,5 0-1-16,-3 3-6 0,5 1-4 0,1 0-3 16,1 3 1-16,0 0 3 0,2 0 2 15,6 2 3-15,0-1 0 0,3 1-1 0,2 1 0 16,3-2 2-16,1 0-2 0,2-2 1 0,3 1 0 16,4-2-5-16,-2-1-23 0,4-2-40 0,-3-2-70 15,1 0-73-15,1 0-61 0,-2 0-54 0,1-5-27 16,-3 1-22-16,2-4-4 0,-2 3 24 15,-3-3 336-15,-2 1 17 0,0-1 0 0,0-1 0 0,-1 0 0 16,-4-3 0-16,-1 3 0 0,-3-5 0 16,-2 3 0-16,-3 0 0 0,3 0 0 0,-5 2 0 15,-1-2 0-15,-1 2 45 0,0 0 175 0,-2-1-13 16,-4 3-17-16,0 1-12 0,-2-1-2 16,-2 2 0-16,-3 2-7 0,-1 2-16 0,0 1-25 15,-2 0-35-15,2 3-33 0,-2 5-24 0,2 2-13 16,1 3-1-16,-1 1 1 0,3 0 1 15,5 1 0-15,0 1-10 0,3-1-4 0,2 1-7 16,1-5-2-16,2 2-1 0,3-3-2 0,3 0-3 16,3-4 1-16,0-3-2 0,3-1 4 15,0-2 5-15,0 0 3 0,3-5 1 0,-1-4 1 16,-1 0 2-16,0-2-3 0,-1-1 4 0,-3 1 3 16,1-2 5-16,-3 0 8 0,1 2 6 0,-3 0 2 15,0 0 0-15,-1 1-7 0,0 0-7 0,-2 3-6 16,-2 2-5-16,2 0-2 0,-3 4-7 0,0 1-3 15,-1 0-6-15,1 0 1 0,0 6 1 16,0 2 7-16,5 4 2 0,-2 0 1 0,3 3-3 16,2 0 0-16,2 0 0 0,0 1-3 0,1-5 2 15,4 2 0-15,-2-3 0 0,4 0 0 0,-4-3 2 16,5-3-3-16,-1-2 2 0,0-2 1 0,-2-2 0 16,2-6 1-16,0-1 1 0,-4-4 2 15,4-2 1-15,-2-2-3 0,1-1 2 0,0-4 7 16,-3-1 9-16,2-3 17 0,-4-1 11 0,0 0 7 15,-2-2 1-15,-1-2 3 0,-4 5 3 16,0 1 8-16,-4 2 4 0,0 1-3 0,-1 5-6 16,0 1-7-16,-1 2-7 0,0 3-9 0,-2 3-8 15,-2 3-9-15,3 2-10 0,0 3-4 0,-3 0-6 16,2 0-6-16,-5 6-1 0,4 3-3 16,-4 3 2-16,-1 3-1 0,-1 2 1 0,1 0 0 15,3 1-1-15,0 0 2 0,-1 0 0 0,4-1-5 16,0 1 5-16,2-2-2 0,0-1 2 0,1 1 2 15,0-5-4-15,0 0 2 0,0-3-4 16,2 0 2-16,1-2 1 0,0-3-3 0,2 1 3 16,-3-3 6-16,-1 0-4 0,2 0 1 0,-1-1 0 15,-1 1-5-15,0-1 5 0,0 0 0 0,0 0 1 16,-1 0 2-16,0 0 0 0,0 0 0 0,0 0 2 16,0 0-9-16,0 0 4 0,0 0 0 0,0 0-2 15,0 0 5-15,0 0-6 0,0 2 1 16,0-1-2-16,0 0-3 0,0 2 3 0,1 0 2 15,-1 2-2-15,3 0 8 0,0 0-5 0,-1 2-1 16,0-1 1-16,4 1-2 0,-2 0-1 16,0 0 2-16,1 0-2 0,-1-1 4 0,1 1 1 15,-2-1-2-15,3 0 0 0,-2-1-2 0,1-1 0 16,-2 0 0-16,-1-1 1 0,3 0-3 16,-2-2 3-16,-1 1 2 0,4-2-3 0,-2 1 1 15,3-1-4-15,-1 0-3 0,1 0-10 0,4 0-16 16,-2 0-17-16,1-1-20 0,1-5-14 0,-1 2-10 15,1-2-9-15,2 0-8 0,-1 0-9 0,0 0-8 16,-1-1-5-16,0 1-6 0,1-3 2 16,0 0 10-16,-2 1 17 0,1-1 26 0,-3 0 34 15,1 1 21-15,-2-1 21 0,-3 1 10 0,1 1 5 16,-3-1 12-16,-2 1 14 0,0 0 29 16,0 2 31-16,0-1 19 0,0 3 15 0,0-1 1 0,0 2-5 15,-1 2-5-15,0-2-9 0,-1 2-13 16,1 0-19-16,1 0-20 0,0 0-23 0,0 0-21 15,0 0-10-15,0 4-1 0,0 2 0 0,0 2 5 16,0 3 1-16,3-1 3 0,0 1-1 16,-1 0 0-16,3-1-2 0,-1 1-4 0,2-2 2 15,-1-1-3-15,2 0 2 0,-3-2-5 16,2-1 0-16,-2-1 2 0,5-2 5 0,-1 0 4 16,1-2 3-16,1-2 2 0,1-4-3 0,0-1 2 15,1-3-3-15,-1 0-2 0,1-3-2 0,1-2 1 16,-2-1 1-16,-1-2-2 0,1-1-2 0,-2-2 2 15,-1-3-3-15,0 1 3 0,0-2 0 0,-1 1 1 16,-3 1 0-16,-1 0-2 0,1 2 2 16,-3-2 1-16,-1 3 4 0,0 2 7 0,0 2 3 15,-2 1 8-15,-4 3-1 0,4 5 1 0,-3 1-3 16,1 3-12-16,1 1-2 0,0 2-6 0,0 0-7 16,0 2-2-16,-1 7-4 0,0 4-1 0,3 5 2 15,0 4-1-15,0 2 4 0,1 1 0 0,0 2-1 16,2 1 2-16,3 1-6 0,2 1-6 15,0 0-10-15,1 4-17 0,-3-5-18 16,3-1-12-16,0-3-10 0,-3-3-11 0,0-1-12 16,-2-5-14-16,-2-2-10 0,0-5-3 0,1-1 2 15,-1-7 15-15,1-1 31 0,-2 0 20 16,1-7 15-16,-1-4-4 0,0-3-13 0,0-2 1 16,0-2 12-16,0 1 20 0,0-1 16 0,0 0 12 0,-3-2 20 15,2 2 19-15,-2 2 20 0,3-3 27 16,-1 4 14-16,0 1 13 0,1 1 8 0,0 3-5 15,0 0-8-15,1 2-16 0,1 1-23 0,4 2-19 16,-1 0-23-16,3 5-13 0,1 0-3 16,0 0-8-16,3 3 5 0,-1 5 3 0,-1 3 1 15,4 4 8-15,-1 1-6 0,1 2-3 0,-1 1-2 16,2 4-8-16,-2-4 7 0,0 0-1 0,-2 0-2 16,-1-3 5-16,0-1-9 0,0-4 1 0,-3-1 1 15,3-3-6-15,-2-1 6 0,-2-4 1 16,0-2 5-16,2 0 10 0,-2-2-2 0,0-5 3 15,0-3-1-15,-1-1-7 0,0-2 2 0,-1-2-1 16,-1-1-1-16,2 1 5 0,-2-2-6 16,-1 1-2-16,0 0 3 0,1-1-4 0,-2 2 8 15,0 4-1-15,0 0 0 0,-1 5 0 0,0 0-10 16,2 2-2-16,0 3-8 0,2 1-3 16,-2 0 1-16,6 1 3 0,0 7 4 0,0 2 1 0,5 1 1 15,0 2 0-15,1 1-2 0,4 1 1 16,1 0 0-16,0-2 0 0,1-1 2 0,0-2 0 15,-4 0-1-15,2-3-3 0,-3-4 3 0,-2-1-2 16,-1-2 3-16,-2 0 2 0,1 0 1 0,-2-4 6 16,-1-3-1-16,-3-3-1 0,1-1 4 15,-4 2-3-15,-2-4 6 0,0 2 3 0,0-2-4 16,-8 0 3-16,-2 1-6 0,-2 1-3 0,-3 1-4 16,-2 1-4-16,-2 2-1 0,-2 1 1 15,-1 2-4-15,0 2-9 0,0 2-10 0,0 0-15 16,4 0-11-16,2 5-15 0,4 1-12 0,2 2-17 15,2 1-16-15,7 1-15 0,1 1-13 16,0 2-12-16,7 0-4 0,1-1-3 0,4-2 6 16,2-1 13-16,3-1 12 0,1-2 12 0,4 1 4 15,0-4 2-15,1-2 11 0,0-1 18 0,0 0 25 16,-1-3 26-16,0-3 25 0,-3-2 38 0,-3 0 46 16,1-3 46-16,-4 2 31 0,0-3 14 0,-2 1-5 15,-4 0-14-15,-1 2-9 0,-2 0-14 0,0-1-13 16,-1 3-9-16,-1-1-10 0,-2 3-9 15,0 0-10-15,0 1-13 0,0 3-14 0,0 0-17 16,0 1-18-16,0 0-15 0,0 0-5 0,0 6-2 16,2 3 6-16,2 2 6 0,0 4-1 15,3 2 1-15,0 1 0 0,2 3-2 0,2-3 1 16,0-3 0-16,2 2 3 0,0-5 3 0,0-1-1 16,1-1 2-16,0-4-2 0,0-4 1 15,-1-2 4-15,1 0 5 0,1-7 4 0,0-4 4 16,-3 0 1-16,3-4-2 0,-2-2-7 15,-2 1-2-15,-1-2 2 0,-2-1-6 0,-1 3 1 0,-1 1-3 16,-1 2-7-16,-1 4 0 0,0 1-2 16,-1 2-4-16,0 4 0 0,-3-1-7 0,1 3 4 15,0 0-2-15,3 2-5 0,1 2 6 0,0 4-3 16,2 3 3-16,2 3-2 0,1 0-11 0,0 1-12 16,0 2-9-16,0-2-9 0,0-2-6 0,-3-2-6 15,1-1-7-15,1-3-17 0,-3-2-28 16,0-3-17-16,0-2-9 0,2 0 7 0,0-6 7 0,0-3 2 15,2-5-6-15,0-3-3 0,-1-1 23 16,-1-5 34-16,2 2 29 0,-3 0 23 0,0 1 11 16,-2 2 4-16,1 2 5 0,-2 1 0 0,1 1 3 15,-2 2-3-15,-1 1-46 0,-1 1-163 16,-1 3-244-16,1 2-596 0</inkml:trace>
  <inkml:trace contextRef="#ctx0" brushRef="#br0" timeOffset="3.09375E6">25082 13861 715 0,'0'0'-715'0</inkml:trace>
  <inkml:trace contextRef="#ctx0" brushRef="#br0" timeOffset="3.09457E6">23662 15032 2023 0,'0'0'76'0,"0"0"-39"16,0 0-1-16,0 0-10 0,0 0 5 0,0 0 30 15,149-20 13-15,-66 5 5 0,12-1-12 16,17-4-19-16,10-2-14 0,8-2-7 0,3 0 0 16,7-2 8-16,-2-2 15 0,1-1 15 0,2 2 16 15,-2 0 1-15,-5 2-10 0,-4 3-16 0,-6 1-17 16,-8 4-12-16,-9 0-10 0,-9 3-1 16,-11 2-7-16,-10 2 0 0,-10 5-5 0,-14 2-2 15,-12 2 0-15,-12 1-1 0,-12 0-3 0,-12 3-17 16,-5 3-8-16,-12 4-25 0,-11 3-29 0,-11 0-33 15,-10 3-63-15,-9 2-91 0,-5-2-194 0,11-2-334 16,15-5-419-16</inkml:trace>
  <inkml:trace contextRef="#ctx0" brushRef="#br0" timeOffset="3.09528E6">21536 13233 936 0,'0'0'175'0,"0"0"24"0,0 0 23 16,0 0-43-16,0 0-46 0,0 0-54 15,0 0-40-15,0 0-4 0,0 0 6 0,0 0 22 16,0 0 13-16,0 0 0 0,0 0-2 0,0 135-10 16,16-101-4-16,3 3-2 0,5-1-1 0,1 3 4 15,1-2-1-15,2 1-2 0,2-4-8 0,0-1-12 16,0-5-8-16,-2 1-10 0,-4-6-6 0,1-1-3 16,-4-3-2-16,-4-3 0 0,-1-5 0 15,-2-2 1-15,0-4-2 0,-5-2 3 0,-3-3 3 16,2 0 2-16,-3-8 4 0,0-4 1 0,-1-5-3 15,-2-4-5-15,-2-3-8 0,0-2-11 16,-7-4-7-16,-8 0-9 0,-1-1-3 0,-6-1-3 16,-5 0 1-16,-2 0 2 0,-2 3 3 0,-1 1 2 15,-4 4 3-15,0 2 3 0,-2 4 4 0,5 2 2 16,-1 2 3-16,5 5-2 0,2 3-1 16,4 4 3-16,4 2-3 0,5 1 3 0,4 8-2 15,4 3 1-15,6 8 5 0,0 3 2 0,10 7 2 16,2 4 6-16,8 2-1 0,5 3 1 15,1 1 1-15,9-2 0 0,0-2 0 0,0 2 1 16,2-4-1-16,1 0-1 0,-4-2-2 0,3-1 2 16,-4-4-2-16,-3-2 0 0,-2-4-4 0,-5-5-1 15,-2 0 0-15,-1-5-2 0,-8-1 4 0,-2-3-1 16,-1-1 0-16,-2-3 3 0,-5 0-1 0,-1-2-2 16,-1-1 1-16,0 0-13 0,-1 0-29 0,-4-4-60 15,-3 0-112-15,-3 0-182 0,1 1-266 16,3 0-834-16</inkml:trace>
  <inkml:trace contextRef="#ctx0" brushRef="#br0" timeOffset="3.09597E6">21621 13962 2175 0,'0'0'-23'16,"0"0"-33"-16,0 0-4 0,0 0 2 0,0 0 33 16,0 0 28-16,0 0 0 0,0 0 3 15,0 0 9-15,0 0 15 0,83 121 22 0,-65-101 18 16,3 0 20-16,-1-4 8 0,0-1 7 0,1-4 4 16,0-3-5-16,-1-5 0 0,1-3-1 15,1 0-6-15,3-7-7 0,-3-5-9 0,0-6-17 16,2-2-12-16,-1-3-14 0,-2-2-8 0,-2-1-11 15,-4 0-5-15,2 2 0 0,-5-2-3 0,-1 1-2 16,-3-1-2-16,-4 4-10 0,2 1-23 16,-4 2-28-16,-1 4-53 0,2 4-85 0,-1 4-182 15,-1 3-359-15,-1 3-868 0</inkml:trace>
  <inkml:trace contextRef="#ctx0" brushRef="#br0" timeOffset="3.09815E6">27953 14168 1353 0,'0'0'65'0,"0"0"-14"16,0 0 39-16,0 0 38 0,0 0 32 0,0 0 8 16,0 0-16-16,0 0-28 0,0 0-33 0,0 0-22 15,0 0-29-15,0 0-16 0,41-105-8 16,-37 110 1-16,1 0 6 0,1 6 8 0,3 1 3 16,1 3 1-16,1-1-6 0,4 0-5 0,-1 0-1 15,3-1-1-15,1-3-1 0,-1 0 1 0,1-4 1 16,0-1-1-16,2-4 3 0,0-1 2 15,-4 0 0-15,1-3 0 0,0-3 1 0,-4-3-1 16,1-2-2-16,-2 0-4 0,0-3-4 16,-2-2 1-16,-2 0-6 0,-2-1 0 0,1-1-1 15,-5 4-2-15,-1-3-2 0,1 3-3 0,-2 1-16 16,0 2-20-16,-2 1-26 0,-1-1-24 0,1 3-31 16,-4 1-24-16,2 3-41 0,0 0-47 0,0 2-63 15,3 1-110-15,0 1-86 0,1 0-87 0,0 0-5 16,0 2 576-16</inkml:trace>
  <inkml:trace contextRef="#ctx0" brushRef="#br0" timeOffset="3.09836E6">28568 13978 281 0,'0'0'405'0,"0"0"-24"16,0 0-69-16,0 0-44 0,0 0-54 0,0 0-46 16,0 0-31-16,0 0-20 0,0 0-18 15,0 0-18-15,0 0-22 0,0 0-16 0,0 0-12 16,0 0-13-16,-76 69-7 0,66-51-4 0,3-1-5 15,2-1 0-15,1 4-2 0,3-1 1 16,1-1 0-16,0 2-4 0,1 0-6 0,3-2-22 16,1 1-32-16,0-1-47 0,0-2-76 0,1 0-101 15,-1-2-121-15,0-2-133 0,0-2-201 16,-2-5 484-16</inkml:trace>
  <inkml:trace contextRef="#ctx0" brushRef="#br0" timeOffset="3.09862E6">28620 14176 757 0,'0'0'223'0,"0"0"14"16,0 0 19-16,0 0-22 0,0 0-4 0,0 0-16 15,0 0-32-15,0 0-40 0,0 0-39 0,0 0-38 16,0 0-33-16,0 0-19 0,0 0-6 16,0 0-6-16,4-1 8 0,-5 21 4 0,-2 1 0 15,1 2 3-15,2-1-5 0,0 3-4 0,0-4-2 16,3 1-4-16,-1-1 3 0,-1-3 0 15,4 0 0-15,-3-2 5 0,-1-2-3 0,0 1 1 16,-1-4-2-16,0-1 1 0,-5 0-1 0,-1-2-1 16,-2-2 0-16,-1 1-8 0,-2-2-13 15,0-2-18-15,0 0-28 0,-4-2-34 0,0-1-55 16,-1 0-80-16,0 0-125 0,-2-2-174 0,7-2-272 16,0 3 265-16</inkml:trace>
  <inkml:trace contextRef="#ctx0" brushRef="#br0" timeOffset="3.09965E6">27556 15096 0 0,'0'0'9'16,"0"0"271"-16,0 0 54 0,0 0-20 0,0 0-54 15,0 0-24-15,0 0-30 0,0 0-29 0,0 0-30 16,0 0-16-16,-125-71-22 0,106 78-16 0,-3 3-9 16,2 3-27-16,0 5-13 0,1 2-13 15,2 1-9-15,3 6 0 0,0 1 0 0,4 4-5 16,1 1 4-16,3 6-9 0,2 1-4 0,3 3-1 16,1 1-9-16,0 1 4 0,6 1-3 15,5-1-1-15,3-2 4 0,3 0 2 0,3 0-5 16,8-2 4-16,0-1-4 0,6 1 1 0,5-5 0 15,3-3 1-15,5 0 0 0,3-5 0 16,5-2 1-16,1-1-1 0,1-5 0 0,5-2 0 16,7-5 4-16,-1-3-3 0,5-3 3 0,2-4-3 15,4-3 0-15,2 0 1 0,2-5 0 16,4-4 2-16,-3-3 2 0,3-1-1 0,0-3 3 16,1 1 1-16,-4-3-1 0,1 1 12 0,0 1 8 15,-2-2 8-15,-3-1 1 0,1-1-3 0,-4-2-3 16,1-2-7-16,0-2-2 0,-3-1 1 0,1-2-5 15,-4 1 5-15,-5-1 0 0,1 2-1 0,-6-2-2 16,-2 3-5-16,-2-2 0 0,-3 2-1 16,-4-2-4-16,-1 0 0 0,-3-1 3 0,-4-2 2 15,-6-2 2-15,-4-1-1 0,-4-4-1 0,-4-2-6 16,-5-3 5-16,0 0-2 0,-9-1-4 0,-1 0 1 16,-10 0 0-16,0 2 2 0,-13-2 1 0,-5 2-2 15,-5 2 0-15,-8 1 0 0,-8-1-3 16,-10 2 1-16,-4 1-7 0,-8 2 3 0,-8 2 1 15,-6 2-3-15,-9 2 1 0,-7 2-4 0,-6 2 1 16,-7 5 2-16,-10 0-3 0,-5 6-4 0,-8 5 2 16,-6 3-3-16,-2 4 3 0,-5 2 2 15,-3 5 4-15,1 6 0 0,0 5-1 0,-3 6-4 16,1 4-6-16,6 3-7 0,1 4-9 0,9 2-16 16,6 2-20-16,13 0-19 0,11 1-23 15,15 1-26-15,14-1-50 0,14 2-74 0,15-1-161 16,16-7-233-16,10-11-833 0</inkml:trace>
  <inkml:trace contextRef="#ctx0" brushRef="#br0" timeOffset="3.10119E6">28089 15000 2389 0,'0'0'33'0,"0"0"-8"0,0 0 0 16,0 0-6-16,0 0-2 0,0 0-6 0,0 0-7 0,0 0 5 16,-117-20 0-16,102 37 7 0,-1 6 1 15,2 0-10-15,7 3-2 0,3 1-1 0,4 2-6 16,10 0 5-16,5 1-3 0,5 2 2 0,2-1 0 15,3-1 0-15,2 0 0 0,1-3-2 0,-4-2 2 16,-1-2-2-16,-7-5-4 0,-1-3-1 0,-6-4-1 16,-5-1 2-16,-3-2 7 0,-1-2-2 0,-8 0 4 15,-3-1-3-15,-8-2-2 0,-3 1 4 0,0-2-2 16,-6 0 1-16,1-2 1 0,1 0 1 16,-1 0-2-16,6 0 3 0,4 0-5 0,3 0 4 15,7-2-4-15,3 1-5 0,4 0-18 0,0-1-10 16,5-1 0-16,9-1 5 0,3-1 19 15,8-2 4-15,4-1 4 0,3-2-3 0,4-3 9 16,0 1 0-16,3-2 2 0,-3-1-1 16,0-5-6-16,-1-1-1 0,0-2-1 0,0-2 1 15,-3 1-1-15,-2-1 5 0,-5 4-3 0,-5 1 3 16,-9 4 5-16,-2 4 9 0,-5 3 13 0,-1 2 10 16,-3 3 8-16,0 0 2 0,-1 3-7 0,-5 1-9 15,-1 0-16-15,0 6-13 0,-2 4-1 16,-3 4-3-16,2 3 3 0,1 2 0 0,2 0-4 15,3 2 1-15,3 0-2 0,1-1-2 0,3 0 2 16,5 1 0-16,2-3 0 0,1-1 2 16,4-1 0-16,0-4-7 0,1-2 2 0,1-3 1 0,-2-2 1 15,2-3 3-15,-3-2 0 0,2 0 1 16,-3-2 2-16,1-5 6 0,0-2-1 0,-3-1 2 16,-1-1 1-16,0-2-3 0,-2 2 0 0,-3-2-2 15,3 1 0-15,-3-2 2 0,-1 3-1 16,-2 1 2-16,1-1-1 0,-2 3 0 0,0 3 0 15,1 0-4-15,-1 3-1 0,-1 1-5 0,1 1-5 16,-1 0-6-16,1 0-1 0,2 1 1 16,3 4 6-16,2 1 5 0,0 3 3 0,2 0-1 15,3 0-1-15,-1 0 0 0,0-2-3 0,5 0 2 16,-4-1-2-16,4-1 5 0,-1-2-4 0,3-1 5 16,1-1-1-16,0-1-2 0,1 0 3 0,1-4-3 15,-2-1 1-15,-1-2-2 0,0 0 0 0,-1-2 4 16,-4 1 2-16,0-1-3 0,-2 0 5 15,-5 2-3-15,-2 0 5 0,-1 1 4 0,-1-1 2 16,-3 1 4-16,0 2 0 0,0-1 0 0,0 0-2 16,-5 1-5-16,2 0-3 0,-4 2 0 0,-1 1-7 15,-2 1-1-15,0 0-4 0,-1 5 1 0,1 0-1 16,1 4 1-16,3 0-5 0,-2 1-1 16,7-1-2-16,1 1 1 0,0 1 2 0,0-1 0 15,7 1 1-15,-3-2 1 0,5-2-1 0,1-2-2 16,3-2 4-16,3-1-1 0,0-2 4 0,0 0 0 15,2-2 2-15,-3-3-4 0,3-2 3 16,-4-2-2-16,2 0 2 0,-5-1-2 0,0-1 1 16,-1 0 4-16,-1 2-2 0,-4-2 0 15,0 2 2-15,-3-2 0 0,-1 3 1 0,-1 0 3 0,0 2-5 16,0 0 4-16,0 1-5 0,-2 2 4 16,1 1-1-16,-2-1-3 0,1 2 0 0,2 1-1 15,0 0-2-15,0 0-5 0,0 0-3 0,0 0-6 16,0 0 2-16,0 4 2 0,0-1 4 15,0 2 1-15,2-1 5 0,1 1 0 0,-1-1 3 16,4-1-3-16,-3 1-2 0,1-2 4 0,0 1-2 16,-2-1 0-16,0-2 2 0,2 0 3 0,-1 0 0 15,-2 0 2-15,-1 0 1 0,0 0 4 0,1 0-2 16,-1 0 5-16,1 0-3 0,-1 0-4 16,0-1-3-16,0 0 4 0,2 1-5 0,-2 0-3 15,0 0-1-15,0 0-6 0,0 0 0 16,0 1-1-16,1 5 5 0,-1 6 0 0,2 6 4 15,-1 6 1-15,0 3 1 0,-1 7-7 0,1 1 4 16,-1 2 2-16,0 3-3 0,0 4 4 0,-1 1-4 16,-4 4 2-16,1-1-3 0,-5 1 4 15,4 1-2-15,-4-2 4 0,1-3-4 0,-2-2 6 16,0-4-3-16,2-2-4 0,0-1 4 0,1-6-5 16,-1-2 4-16,0-6 0 0,0-4 0 0,1-4 3 15,0-5 0-15,-1-2-3 0,2-4 7 0,-2-3-3 16,0 0 1-16,-2-8-2 0,-1-4-3 0,1-4-1 15,0-3-4-15,-1-5 4 0,2-1-2 16,3-4-3-16,2-3 2 0,3-4 4 0,1 0-3 16,2-5 0-16,7-2-4 0,3-1 3 0,6-1-4 15,2 0 6-15,1 0 1 0,8 1-3 16,2 2 2-16,1 0-1 0,5-1 0 0,1 6 0 16,-1-1 0-16,2 1 6 0,0 1-1 0,-2 0-4 15,0 4 2-15,-3 1-6 0,-3 2 3 0,-3 4 0 16,0 1 2-16,-8 2-3 0,0 4 3 0,-8 1 2 15,-2 6 5-15,-4 2 1 0,-5 3 3 0,-1 2 6 16,-3 3-1-16,-4 1 1 0,-7 0-4 16,-1 2-4-16,-5 7-4 0,-3 3 1 0,-2 3-4 15,2 5 0-15,0 1-2 0,3 1 4 16,3 0-1-16,4 0-3 0,4 0-1 0,4-1 1 16,5 0 0-16,0-2-4 0,5-2 3 0,5 0-5 15,2-2 4-15,5-4 1 0,3-1 2 0,2-3-1 16,2-2-4-16,4-3-11 0,2-2-21 0,1 0-35 15,0-4-55-15,0-5-71 0,-1-2-138 0,-9 6-235 16,-4-1-691-16</inkml:trace>
  <inkml:trace contextRef="#ctx0" brushRef="#br0" timeOffset="3.10213E6">30037 14982 2075 0,'0'0'154'0,"0"0"-18"0,0 0-4 0,0 0-46 15,0 0-48-15,0 0-19 0,0 0-2 0,0 0 16 16,0 0 4-16,0 0 7 0,0 0-9 16,0 0-10-16,-20 120-5 0,19-93-7 0,1 1-1 15,0-2-1-15,0 1-4 0,0-3 0 0,0 0-2 16,1-3-5-16,4-3 3 0,-2-3 0 0,-1-2 3 16,2-4-1-16,-2-2 0 0,0-4 3 15,-1-2 10-15,2-1 17 0,2-1 9 0,-3-7 5 16,6-5-8-16,0-6-14 0,2-8-9 0,1-2-5 15,-1-3-4-15,0-4 5 0,1-3-6 16,0-4 2-16,0-3-1 0,0-4-6 0,-2 2 2 16,2 1-1-16,-3 4 2 0,0 4 1 0,-3 6 6 15,5 5 0-15,-4 7-2 0,-1 2-3 16,1 6-7-16,-3 4-4 0,-1 5 7 0,2 1-8 16,-4 3 4-16,0 0-4 0,0 2-2 0,0 6 8 0,0 6-2 15,-4 6 1-15,0 5 0 0,-4 3 1 16,-2 3 2-16,-1 1 0 0,0 1-8 0,-2 1-9 15,-1 1-7-15,2-1-11 0,0 1-11 0,0-2-12 16,-1-3-17-16,5-4-7 0,0-2-10 0,0-4-6 16,6-3-16-16,-1-3-19 0,0-2-14 15,3-3-21-15,0-2-12 0,0-3-5 0,0 0 12 16,4-3 29-16,0-1 30 0,4 0 21 0,0-6 16 16,2-2 4-16,3-1 12 0,-1 0 17 15,5-2 10-15,-4 0 11 0,5 0 6 0,-4 0 13 16,3 1 28-16,-5 0 30 0,5-1 28 15,-4 3 22-15,-1 0 4 0,-1 2 6 0,-1 3 6 0,-1 1-2 16,-4 0-12-16,-3 2-17 0,-1 0-19 16,0 0-4-16,-1 4 5 0,0 2-2 0,1 0-2 15,-1 3-18-15,0 2-11 0,0-1-12 0,0 1-7 16,0-1-5-16,0-2-2 0,0 2-6 16,2 0 1-16,2-3-3 0,-2 0-2 0,0 0 2 15,4-3-1-15,-1 1 5 0,2-2 2 0,0 0 4 16,-2 0 1-16,4-3 3 0,0 0-1 0,-1 0 4 15,-2 0-2-15,2-4 4 0,1-1-3 0,-2 1-2 16,-2-1-2-16,2-1-6 0,-2 0 1 16,1-1-6-16,-3 1-1 0,2 1-1 0,-2 1-3 0,-1 1-1 15,0 1-1-15,2 0-6 0,-2 2 0 16,-1 0-3-16,-1 0 1 0,3 0 2 0,2 2 1 16,-2 3 3-16,3 3 2 0,-1 0-2 0,3 2-2 15,0-1 0-15,-2-1 1 16,2 1 2-16,1-1-4 0,1-2 2 0,0 2-2 0,-1-4-3 15,3 1 3-15,-2-3-3 0,1 1 0 16,1-3 0-16,1 0 5 0,-2 0-3 0,-4 0 3 16,1 0-3-16,1-4 3 0,-2-1 0 0,-3 1-4 15,2-2-9-15,-3 1-18 0,-1 0-36 0,-1-1-51 16,-1 1-68-16,0 0-93 0,0 1-127 0,-1 1-141 16,0-1-209-16,0 3 291 0</inkml:trace>
  <inkml:trace contextRef="#ctx0" brushRef="#br0" timeOffset="3.10358E6">30675 15219 632 0,'0'0'295'0,"0"0"-35"0,0 0 10 15,0 0-7-15,0 0-26 0,0 0-19 16,0 0-15-16,0 0-25 0,0 0-34 0,0 0-27 16,0 0-27-16,0 0-21 0,0 0-10 0,0 0-14 15,29-92-6-15,-29 86-9 0,-6 0-7 16,3 0-2-16,-5 2-2 0,2 0-8 15,-3 1-4-15,-1 1-5 0,-2 2 0 0,-2 0-2 0,1 4-6 16,0 1 3-16,-3 3-4 0,3 2 1 0,1 3 1 16,-1-2 3-16,7-1-3 0,-1 1-2 15,4 0 2-15,-1-2 1 0,2 0-4 0,2-1 6 16,0-1-5-16,2-1 0 0,3-2 1 0,-1 0-3 16,3-1 9-16,2-1-3 0,1-2 6 15,1 0 7-15,-1 0-8 0,2-4 3 0,-3-1-2 16,1-1-6-16,-1 1 8 0,-1-1-5 0,-3 0 4 15,2 0-2-15,-4 0 0 0,4 1 3 0,-5 0-2 16,0 3 0-16,-2 0-3 0,1-1 1 0,-1 3-2 16,1-1 0-16,-1 1-7 0,3 0-2 15,-2 0-3-15,1 2 8 0,0 4 1 0,4 0 0 16,-3 1 4-16,4 2-1 0,-3-3 1 0,3 1-1 16,-2 0 1-16,3-3-4 0,0 1 5 0,0-1-2 15,-1-2 0-15,2 0 3 0,1-2-2 16,0 0 1-16,-1 0 3 0,2-2-4 0,-1-3 2 15,-2-1 5-15,2 1-3 0,-3-2 0 16,-2 1 2-16,2 1 1 0,-4 0 2 0,-1 0-1 0,3 3-1 16,-4-2 2-16,-1 3-6 0,1 0 6 15,-1 1-3-15,0 0-6 0,0 0 0 0,0 0-5 16,0 0-3-16,0 0-3 0,1 4 1 0,0 1 2 16,0 4 6-16,3 0 0 0,-1 1 3 0,-1-1-3 15,4 1 0-15,-3-1-1 0,6 0 2 16,-2-2-6-16,-2 0 2 0,5-2 1 0,1 1 2 15,-2-4 1-15,1-1 2 0,1-1 2 0,-1 0-1 16,0-2-2-16,2-5 0 0,2 1 3 16,-1-5-3-16,-1 1 7 0,0-4-1 0,3 2-3 15,-5 0 2-15,0-2-1 0,0 1 0 0,-5 0 3 0,3 2-1 16,-5 0 1-16,4 0 1 0,-5 2-5 16,3 1 4-16,-3 1-6 0,-1 1 2 0,0 3 1 15,-1 1-2-15,0 2-2 0,0 0-4 16,1 0-5-16,0 0 0 0,2 3-1 0,-2 4 2 15,2 2 8-15,-2 3-1 0,4 0 3 16,-3 1 0-16,2-2-2 0,1 0 1 0,-1-1 3 16,2 1-5-16,-1-2 0 0,2-1 1 0,-1-1-3 0,3-3 6 15,0-1-1-15,3-3 2 0,1 0 1 16,0-3 1-16,0-4-3 0,3-2 3 0,-1-3-2 16,1-2 0-16,-2-4 3 0,1 0-2 0,-1-1 2 15,-2-2-2-15,1 0 1 0,-2-3 3 16,-4 2-4-16,0-1 7 0,-3-1 4 0,0 2-2 15,-3 1 11-15,-1 4-1 0,0 3-5 0,0 4 0 16,0 2-8-16,0 3-3 0,-1 3 1 0,1-1-6 16,-1 3-3-16,1 0-11 0,0 0-8 15,-3 7 1-15,2 5 2 0,-1 3 11 0,1 3 4 16,-1 3 2-16,0 2-7 0,-2 1-11 0,3-1-9 16,1 0-7-16,0-2-9 0,0-1 1 0,0-3 1 15,0-2 1-15,5-2 3 0,-1-3-2 0,0-2 2 16,2-3-1-16,-3-1 8 0,4-2 4 0,-4-2 11 15,3 0 8-15,-3 0 6 0,4-5 7 16,-4 0-2-16,3-3-1 0,-2 0 2 0,1 0-1 16,-1-1 3-16,0 2 6 0,1 0-1 0,-2 1 4 15,2 1-1-15,-2 2-4 0,0 2-5 0,3-1-8 16,-1 2-2-16,2 0 4 0,0 2-3 16,-2 1 3-16,4 3 0 0,2 0 0 0,-1 0 3 15,1 0-2-15,4-1 3 0,-2 0-4 0,0-2 1 16,3 0 3-16,-2-2-1 0,2-1 1 0,-2 0 2 15,2 0 1-15,-3 0 4 0,-2-4 0 16,-2-1 6-16,0 2 3 0,-5-1 8 0,1-1 10 16,-3 1-3-16,0 0 0 0,-2 1-7 0,0 2-3 15,0 0-5-15,0 1-7 0,-1 0-10 0,-1 0-5 16,-2 0-11-16,1 4 1 0,-1 0 4 16,-3 2-2-16,5 2 7 0,1 0-2 0,0 2-2 15,1-2-3-15,1 0 0 0,4 2 5 16,4-3 1-16,0 0-1 0,1-2 4 0,6-2-4 0,-2-1 0 15,4-2 1-15,1 0-5 0,-4 0 4 16,4-4-1-16,-4-3 5 0,2 0 2 16,-4 0-2-16,3-2 0 0,-4 2 0 0,-3 1 2 15,2-1-1-15,-3 2 2 0,-3 2 4 0,-2 0-2 0,-1 2 4 16,-2 1-3-16,1 0-5 0,-1 0-2 16,0 0 1-16,0 6-1 0,0 6 4 0,-3 3-2 15,-3 8 4-15,2 3-1 0,-2 5-3 0,0 5 3 16,0 3-4-16,-2 4 0 0,4 3-2 0,-3 2 1 15,0 2-1-15,1 2 2 0,-1 1-1 16,4-3 2-16,-2-2-4 0,3-2 2 0,2-3-1 16,0-5 2-16,0-5-2 0,1-4 1 0,4-4 3 15,-4-5-4-15,0-3 5 0,0-7-2 0,-1-3 0 16,0-3 4-16,0-4 9 0,0 0 3 16,1-7 2-16,-1-6-8 0,5-6-3 0,0-5-3 15,5-5-6-15,2-4 2 0,6-3-1 0,0-4-2 16,4-3-1-16,0-1 1 0,4-1-8 15,-2 3 1-15,4 1-11 0,-4 5-13 0,2 4-21 16,-6 3-32-16,-5 6-34 0,-5 8-59 0,-3 4-74 16,-7 7-179-16,0 1-220 0,0 3-541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1:02:15.5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4771 2949 0 0,'0'0'0'0,"0"0"0"0,0 0 0 16,0 0 141-16,0 0-16 0,0 0-80 0,0 0-27 15,0 0 21-15,0 0 60 0,0 0 61 0,0 0 21 16,0 0-19-16,20 88-45 0,-13-45-33 15,-1 5-24-15,2 5-9 0,-2 5-4 0,-1 3-1 16,0 2-3-16,-2 1-2 0,-2-2-6 0,1-2 1 16,-1-2 0-16,1-6 3 0,-1-6 4 0,2-7-2 15,-2-7 1-15,1-8-4 0,1-5-2 16,2-6-4-16,-4-6-2 0,1-3 8 16,-1-3 32-16,1-1 41 0,-1 0 47 0,2-6 11 15,-1-6-31-15,3-8-44 0,1-9-51 0,4-4-26 16,-1-5-7-16,0-2 1 0,2-2-2 0,-1 2-3 15,0-6-3-15,2 3-3 0,1 2-4 0,3 0-1 16,-3 3-1-16,3 2 0 0,-2 5-1 0,-1 4 1 16,-1 7-3-16,-3 5-6 0,-3 8-5 15,0 3-12-15,-5 4-12 0,3 0-1 0,0 9 7 16,2 3 14-16,3 7 17 0,2 7 2 0,2 3 3 16,1 4 0-16,0 3 0 0,2 3 2 0,-1 1 1 15,1 1-3-15,4 0-1 0,-2-3-2 16,1-5 1-16,3-5-2 0,1-3 2 0,-3-6 4 0,1-3-1 15,-1-3 4-15,-4-3-3 0,-1-4 6 16,-4-3 0-16,-2-3 9 0,0 0 11 0,-6 0 16 16,1-2 15-16,0-6 4 0,-1-6-8 15,3-6-19-15,-3-6-13 0,5-6-6 0,-4-6-1 16,2-6-2-16,-3-5 0 0,1 0-1 0,0-4-2 16,-4 0 0-16,0 2 1 0,0-1-4 15,-1 3 3-15,-6 5-3 0,1 7 6 0,-1 5 2 16,-3 6 0-16,1 6 3 0,0 4-11 0,3 5-5 15,0 4-5-15,4 3-9 0,-1 2-22 0,1 2-38 16,1 0-80-16,1 2-33 0,0 9-29 0,4 6-57 16,7 8-82-16,-3-3-272 0,-1-5-385 0</inkml:trace>
  <inkml:trace contextRef="#ctx0" brushRef="#br0" timeOffset="1271.2458">5808 3562 0 0,'0'0'0'0,"0"0"0"0,0 0 0 16,0 0 0-16,0 0 0 0,0 0 0 0,0 0 0 15,0 0 0-15,0 0 34 0,0 0 106 0,0 0 20 16,0 0 19-16,0 0 5 0,60-69 2 0,-58 58 1 16,2 0-3-16,-1 0-2 0,-3-1-6 0,0 2-12 15,-6 0-15-15,-1 1-23 0,-1 2-15 16,-2-2-22-16,-5 5-18 0,3 0-17 0,1 3-24 16,-2 1-27-16,-2 0-20 0,2 8-10 0,-1 3 2 15,-3 4 7-15,2 6 10 0,-1 5 3 0,0 1 1 16,2 5-2-16,4 1 0 0,1 1-2 15,1 0-2-15,6-2 1 0,1-3 2 0,1-1 1 16,2-3 3-16,6-3-4 0,-2-5-1 16,1-4 4-16,3-2 0 0,1-3 7 0,-1-3 6 15,2-3 7-15,-1-2 10 0,1 0 7 0,0-6 8 16,-1-3 4-16,2-4-3 0,4-4-4 0,-4-3-8 16,4-3-9-16,-5 1-5 0,2 1-6 15,-3 1-2-15,-2 5-5 0,-2 4 2 0,-2 3-2 0,-2 4-5 16,-2 2-14-16,-1 2-24 0,0 0-33 15,0 0-3-15,1 6 12 0,0 3 24 0,2 2 32 16,1 4 10-16,-1 1-1 0,3 1-2 0,-1-3 0 16,2-1-4-16,-2-1 4 0,2-2-1 0,2-2 2 15,0-2 4-15,1-2 7 0,1-1 7 0,-1-3 12 16,1 0 11-16,1-3 10 0,1-3 5 16,0-6-4-16,1-2-6 0,3-3-14 0,-2-2-9 15,4-2-10-15,-1-3-4 0,3 2-5 0,-1-3 1 16,1 3-2-16,1-3-2 0,-1 5-2 0,-2 4-2 15,0 1-1-15,-4 7-5 0,-1 3-7 16,-5 2-12-16,-2 3-8 0,0 0-8 0,2 4 3 16,0 5 4-16,0 2 11 0,-1 4 5 0,-1 0 8 15,1 4 1-15,0 0 2 0,-6-1 2 16,3 0-1-16,-3 0 6 0,-2-4 1 0,0 1 2 16,0-1 1-16,-6-1 0 0,2-1 2 0,-5-4 4 15,0 2-1-15,-3-3 4 0,-1 0-2 16,-3-1 0-16,2-2-1 0,-2 1-3 0,-1-3-2 15,3 1-2-15,0 0-3 0,1-1 1 0,2 0-2 0,4 1 0 16,1-1-1-16,0 1-4 0,2-3-4 16,4 0-11-16,0 1-8 0,0-1-27 0,0 0-8 15,4 2 15-15,3 0 15 0,3-2 36 0,3 0 25 16,6 0 3-16,7-1 6 0,0-6-1 16,4-3-2-16,3-4 1 0,2-2-6 0,-3-3 2 15,2-2-1-15,-1-2 0 0,-2-2 4 16,-1-1-2-16,-4-3-1 0,2-2 1 0,-6 0-7 0,-2-2 1 15,-1 1-2-15,-4-1-2 0,-1 1 0 16,-5 1-5-16,-5 2 3 0,-1 6 7 0,-3 3 1 16,0 5 7-16,-3 5-1 0,0 3-8 15,-3 3-5-15,4 3-23 0,-3 1-30 0,0 5-37 16,-1 5 7-16,-1 8 14 0,-2 7 31 0,-1 7 37 16,-1 8-3-16,2 7 3 0,1 2-4 0,5 4-3 15,-1 0-5-15,4-1-1 0,0-6-4 0,3-3 3 16,1-6-2-16,5-4 2 0,0-7 0 0,2-5 1 15,1-4 2-15,4-3 1 0,-3-5 6 16,5-2 6-16,-5-4 7 0,4-2 6 0,-4-1 8 16,-1-6 4-16,5-4 2 0,-5-4-4 0,6-5-5 15,-5-4-12-15,4-5-5 0,-4 0-7 0,3-1-3 16,-4 0-4-16,-1 4-2 0,-2 2 0 0,-4 3-1 16,2 4-1-16,-5 6 0 0,2 2 0 15,-3 5-10-15,-1 3-13 0,1 0-30 0,1 0-20 16,-1 2 8-16,3 7 17 0,1 2 27 15,3 3 23-15,-1 3-2 0,4 1 1 0,-1 0-1 16,2 0-2-16,1-2 1 0,-2 0-2 0,1-4 3 16,2-2 0-16,-2-2 0 0,1-2 2 0,-2-1 1 15,3-3 3-15,0-1 4 0,-3-1 7 0,1-1 8 16,1-6 7-16,0-2 3 0,-2-4 0 16,1-1-7-16,-1-3-1 0,0-2-10 0,1 3-3 15,-2 0-4-15,-2-1 2 0,-1 5 3 0,-4 0 4 16,1 2-2-16,-1 2-2 0,-3 1-4 15,1 3-3-15,-1 3-2 0,0 1-5 0,0 0-7 0,0 0-11 16,0 0-21-16,1 0-7 0,0 6 3 16,3 3 7-16,1 3 14 0,4 3-13 0,0 2-45 15,1 0-72-15,0 1-96 0,2-3-165 0,-3-3-297 16,-4-4-526-16</inkml:trace>
  <inkml:trace contextRef="#ctx0" brushRef="#br0" timeOffset="1412.2639">7333 3387 1771 0,'0'0'3'15,"0"0"-6"-15,0 0-61 0,0 0-83 0,0 0-40 16,0 0-39-16,0 0-119 0,0 0-26 16,0 0-35-16,0 0 381 0</inkml:trace>
  <inkml:trace contextRef="#ctx0" brushRef="#br0" timeOffset="2597.2271">7595 3516 1924 0,'0'0'-22'0,"0"0"-9"0,0 0-34 15,0 0 1-15,0 0 13 0,0 0 53 0,0 0 46 16,0 0 25-16,0 0 9 0,0 0-17 16,0 0-30-16,0 0-8 0,0 0 0 0,0 0-2 15,31 92 1-15,-28-84 1 0,4-1-2 0,-1-2 3 16,-1-1-2-16,2 0 5 0,-2-2 7 0,2-1 0 16,-3-1 7-16,3 0 10 0,-1 0 7 15,0 0 8-15,3-4 2 0,0-4-7 0,2-3-6 0,-1-1-19 16,0-3-10-16,1 0-8 0,-1-2-8 15,-1 3-4-15,-2 2-2 0,-2 2-6 16,2 2-6-16,-4 3-4 0,4 2-10 0,-4 1-8 0,5 2-6 16,-3 0-1-16,3 0 2 0,3 5 5 15,3 3 2-15,0 0 6 0,4 3 4 0,0 0 4 16,3 2 7-16,3-2 3 0,0 3 0 16,4-6 3-16,0 0-1 0,2-1-1 0,-1-3 2 15,-3-2 1-15,2-2 2 0,-4 0-1 0,1-2 1 16,-5-5 1-16,0-1 1 0,-6-3 3 0,2-3 7 15,-6-1 2-15,-5 0 3 0,2-3 4 0,-6 1-3 16,-1-1-5-16,-3-1-5 0,-6 1-8 16,-2 2-7-16,-3 4-4 0,0 2-7 0,-2 2-4 15,0 3-8-15,-2 3-10 0,-1 2-8 0,-1 0-3 16,2 7-14-16,2 4-24 0,-3 1 21 0,6 5 13 16,-2 1 20-16,3 3 35 0,2-3-13 0,7 3-5 15,-1-2-2-15,4-2-2 0,3-1 3 0,3-3 2 16,5-2 6-16,4-2 2 0,-1-3 9 15,4-2 1-15,1-3 3 0,2-1 2 16,1-2 1-16,-2-4 2 0,2-5 2 0,-2 0 2 16,-1-2-1-16,-3-2 3 0,-3 2 0 0,-2 2 1 15,-2 1 2-15,-4 1 2 0,1 4-5 0,-5 3-5 16,0 0-5-16,0 2-13 0,-1 0-9 0,0 0-16 16,4 4 0-16,-3 4 8 0,2 7 9 15,-1 6 19-15,3 10 0 0,-2 4-4 0,-1 6 0 16,2 6-1-16,-2 5-1 0,-1 3 2 0,0 2-2 15,0 2 0-15,1 1 1 0,4 0-4 0,-4-2 1 16,1-3-1-16,3-1-1 0,-4-2 1 0,4-2 0 16,-2-3 1-16,4-1-1 0,-4-2 3 0,3-2 0 15,0-5-3-15,-4-3 2 0,4-5-2 16,-3-5 0-16,-2-5 3 0,2-4-2 0,-3-3 6 16,-1-5 13-16,0-2 29 0,-1-3 27 15,-6-2 0-15,-6 0-7 0,-4 0-25 0,-5-7-21 16,-6-5 0-16,-2-3 0 0,-1-6 6 0,0-5 5 15,1-4-6-15,0-4 1 0,6-5-7 0,3-2-3 16,3-3 1-16,6 0-8 0,4-5-4 16,6-1-3-16,2-3-9 0,10-2-3 0,4-3-4 0,8-4-8 15,8 2 4-15,7 0-3 0,5 0 1 16,7 3-4-16,4-1-4 0,5 3-3 0,-3 2-2 16,3 1-6-16,-6 2 8 0,-2 3 2 0,-7 4 7 15,-4 4 10-15,-2 2-1 0,-6 1 4 0,-6 3 3 16,-4 0 3-16,-4 5 3 0,-7 1 4 15,-4 7 3-15,-3 2 11 0,-3 4-2 0,0 3 6 16,-3 2-4-16,-1 3 0 0,0 1-3 0,-2 3-4 16,1 2-4-16,-1 0-16 0,3 0-17 0,-2 2-23 15,2 7 7-15,-5 4 14 0,2 8 19 16,-2 7 21-16,0 7-6 0,0 4-9 0,5 2 1 16,0 1-4-16,3 0 2 0,0-1-2 0,3 1-2 15,5-2-6-15,2-2-10 0,1-1-10 16,2-4-34-16,-1-3-40 0,4-5-65 0,-5-2-86 15,1-5-134-15,-3-2-236 0,-2-6-210 0,-3-4 488 0</inkml:trace>
  <inkml:trace contextRef="#ctx0" brushRef="#br0" timeOffset="3062.8947">8702 3534 1099 0,'0'0'384'0,"0"0"-152"0,0 0-52 0,0 0-66 16,0 0-46-16,0 0-26 15,0 0-17-15,0 0-21 0,0 0 2 0,0 0 1 0,0 0 3 16,0 0 11-16,0 0-10 0,0 0-4 0,126 0-1 16,-97 4-4-16,-3 3-1 0,-2-1 3 0,-4 2-3 15,-4 0 3-15,-2 1-1 0,-4 0 1 16,-1 1 0-16,0 0 3 0,-4-1 0 0,2 0 2 16,-4-1-3-16,3-1 1 0,-3 0-1 0,1-1-4 15,0-1 0-15,-2-2 1 0,4-1 2 0,-2-1 2 16,1 0 10-16,1-1 7 0,3 0 10 15,0-2 8-15,1-6 1 0,2-1-4 0,0-1-4 16,4-3-6-16,-5 0-6 0,-1 1-3 0,0 0-6 16,-3 3 0-16,-2 0-5 0,0 4-5 15,-3 3-4-15,-2 0-7 0,1 2-8 0,-1 0-16 16,1 0-4-16,0 4 8 0,6 3 5 0,-3 5 17 16,5-1 5-16,1 3-3 0,1-2 2 0,2 1 0 15,1-1 3-15,-1-2-1 0,2-1 0 0,1-3 3 16,3-3 3-16,-1-2 2 0,1-1 12 15,0-2 5-15,-1-6 7 0,2-3 9 0,-1-4 1 16,1-4-1-16,-2-1-2 0,-5 0-2 0,-3-2 2 16,-1 2 1-16,-8-1 0 0,-1 0 1 0,-1 0-9 15,-9 3-8-15,0 0-10 0,-3 4-11 0,-5 1-14 16,-2 5-15-16,1 2-20 0,-3 5-15 16,-1 1-28-16,-3 1-27 0,5 7-56 0,-2 6-82 15,4 1-148-15,4 4-238 0,5-2-120 0,5-6 275 0</inkml:trace>
  <inkml:trace contextRef="#ctx0" brushRef="#br0" timeOffset="3416.867">9695 3391 1417 0,'0'0'147'15,"0"0"-2"-15,0 0-24 0,0 0-28 0,0 0-17 16,0 0-24-16,0 0-33 0,0 0-29 0,0 0-1 15,0 0 7-15,0 0 12 0,0 0 10 0,0 0-8 16,0 0-5-16,23 123 5 0,-17-102-8 16,1-2 1-16,2-3 4 0,2-2 2 0,-2-3 10 15,0-5 15-15,1-1 19 0,0-3 30 0,1-2 24 16,1-3 18-16,4-7-3 16,2-7-18-16,1-6-22 0,5-2-19 0,0-5-14 0,-3 0-5 15,-1 0-5-15,-1 4 0 0,-7 1-2 0,1 7-12 16,-4 4-1-16,-3 5-9 0,-4 4-8 0,1 3 4 15,-1 2-11-15,-2 0-8 0,1 2-4 16,0 5-4-16,3 6 7 0,2 4 4 0,1 4 4 16,0 5 7-16,3-2-8 0,0 2-2 0,3-1-1 15,2-3-12-15,3-1-6 0,5-3-19 16,7-3-34-16,5-5-38 0,7-6-89 0,5-4-171 16,-10 0-490-16,-11-3-566 0</inkml:trace>
  <inkml:trace contextRef="#ctx0" brushRef="#br0" timeOffset="7420.7508">12018 2973 908 0,'0'0'-8'0,"0"0"-9"0,0 0 9 16,0 0 2-16,-118 98 18 0,96-60 22 15,3 2 29-15,0 5 14 0,6 2 2 0,5 1-9 16,3-2-16-16,5-1-11 0,1-3-12 0,9-4 1 16,5-5 1-16,5-5 1 0,3-5 12 15,5-7 14-15,2-6 14 0,3-3 16 0,1-7 5 16,2-3-1-16,1-10-9 0,2-4-17 0,0-4-12 16,-6-3-11-16,0-4-4 0,-5 0-1 0,-2-2-2 15,-7-1 1-15,-3 3-1 0,-5 0-2 0,-4 2 0 16,-2 3-3-16,-5 3 0 0,-2 6-3 15,-6 2-11-15,-1 5-12 0,-2 6-18 0,-3 1-15 16,0 8-3-16,-2 7-2 0,3 5 9 16,-2 2 7-16,5 4 8 0,3 0 6 0,5 2 2 15,2-1-2-15,5 2 1 0,5-2-2 0,7-1-1 16,3-2-2-16,4-3 1 0,3-4 2 0,3-3 2 16,3-5 4-16,0-2 4 0,6-6 2 15,-1-1 3-15,1-3 6 0,-2-8 0 0,0-2 1 0,-5-3-1 16,-6-3 0-16,-5-1 2 0,-7-2 2 15,-3-1-2-15,-10-1-7 0,-1 0-12 0,-3-1-16 16,-13 1-11-16,0-1-6 0,-7 2 4 0,-5-1 6 16,-3 3 7-16,-5 2 5 0,-1 2 0 0,-6 4 1 15,1 4 0-15,-1 5 0 0,0 4 0 16,3 0 0-16,2 2 1 0,7 6 0 16,7 2-5-16,5 3-5 0,7 3-11 0,6 0-1 0,6 2-2 15,2 2 6-15,9-1 7 0,7 0 3 16,5-2 8-16,6 1 5 0,7-4 3 0,3 0 3 15,3-3 0-15,2-3 0 0,3-3 1 0,-2-3-2 16,1-2-2-16,-4 0-4 0,-4-2 1 0,-2-5 3 16,-5-3 5-16,-8 0 6 0,0-4 6 15,-6 2 3-15,-2-4 5 0,-2 1 3 0,-6-1 2 16,-1 2 2-16,-2 1 3 0,-2-1 6 0,-2 5 1 16,0 2-1-16,0 1-9 0,-2 5-15 0,0 1-22 15,0 0-35-15,1 0-33 0,1 6-4 0,0 3 11 16,0 5 31-16,0 2 32 0,0 2 6 15,3 2 3-15,3-1-4 0,6-1 0 0,2 1 4 16,4-1 0-16,1-2 0 0,4 1 1 0,-1-3-1 16,1-4 4-16,-3-2 1 0,1-1 2 0,-2-6 1 15,-1-1-1-15,-2 0 3 0,1-1 0 16,-3-6 4-16,-1-2 2 0,0-3 0 0,-2-1 3 16,-4 0 1-16,0-1-1 0,0-2 1 0,-4 1-5 15,0-1-1-15,-2 2-3 0,-1 0 0 0,0 1-1 16,-1 4-4-16,-3 2 4 0,1 1-1 15,0 2 1-15,0 3-11 0,2 1-25 0,1 0-29 16,0 0-31-16,0 4 7 0,0 2 19 0,1 2 26 16,5 3 27-16,1 2 1 0,1-1 1 15,2 2 0-15,4-2 3 0,0-1-1 0,-1-1 0 16,3-1 0-16,-2-3-1 0,0-1 2 0,0-3 3 16,1-1 2-16,0-1 3 0,2-1 5 0,0-4 0 15,1-3 3-15,1-3-2 0,-3-1-2 0,0-1-1 16,-1-2 0-16,0 0-4 0,-5 1 1 0,1 1-2 15,-1 2-4-15,-1 0 1 0,-1 3-7 16,-4 2 1-16,3 2-5 0,-5 0-3 0,-1 4-10 16,0 0-7-16,1 0-10 0,1 4 1 0,-1 5 5 15,0 0 9-15,4 4 11 0,-4 1 3 0,1 2 5 16,1 1-2-16,-1 0 1 0,-2-2-4 16,0 2-1-16,-1-3-2 0,0-1-1 0,0-2-3 15,-1 0 1-15,-3-2-4 0,-2-1 1 0,1-2 1 16,-1-2 4-16,-3-1 8 0,-2 0 7 15,1-2 4-15,-1-1-2 0,-3 1 1 0,1-1-3 16,0 0-1-16,3 0-1 0,0 0-1 0,1 0 1 16,5 0 3-16,-1 0-1 0,3 0 2 0,2 0-5 15,0 0-9-15,2 0-10 0,4 0-1 16,2-1 2-16,5-3 10 0,2 0 9 0,7-2 2 0,4-2 0 16,5-1-2-16,3-2 1 0,1-1-2 15,4 0 2-15,-6-2-1 0,-1-1 0 0,-3 0 0 16,-4-1-1-16,-2 0 1 0,-3 0 2 0,-7 2 0 15,-1-2 6-15,-3 3 8 0,-5 1 3 16,-3 3 6-16,-1 0 0 0,0 1-1 0,-3 3-5 16,0-1-6-16,-2 2-8 0,0 1-8 0,-4 3-11 15,3 0-5-15,0 3-6 0,-3 6-1 16,0 1 3-16,3 0 0 0,0 2 3 0,1 2 2 0,2 0 5 16,2 1-1-16,1-1 3 0,0 0-4 15,0-3 2-15,4 1 2 0,1-3 3 0,-3-1 1 16,2-1-2-16,-1-2 2 0,-1-2 2 15,0-1 1-15,1 1 2 0,0-2 3 0,-1-1 1 16,-2 0 7-16,0 1 1 0,1-1 6 0,-1 0 5 16,0 0 3-16,0 0 0 0,0 0-1 0,0 0-5 15,0 0-2-15,0 0-3 0,0 0-4 16,0 0-5-16,0 0 0 0,0 0 3 0,0 0-3 16,0 0-2-16,0 0-6 0,0 1-3 0,0-1-3 15,0 0-1-15,0 0-4 0,0 0-1 0,1 0-1 16,-1 2 1-16,1-2 4 0,1 2-1 0,1 1 4 15,-1-2 4-15,3 3 1 0,0 0 1 16,0-1 0-16,1 3-2 0,2-2 3 0,-1-1-4 0,0 1 3 16,3-1-3-16,0 0 1 0,0-1 0 15,4 0 0-15,-1-2 0 0,1 0 0 0,4 0 3 16,0 0 2-16,-3-4-1 0,3-1 0 16,1-1 3-16,-5 0-5 0,4-3 4 0,-6 0 0 15,3-1-3-15,-1-2 2 0,-3 0-1 16,1-1 3-16,-2-1 1 0,-1-1 0 0,0-1 0 15,-4 1-2-15,-1-1-8 0,-3 0 4 0,0 0-2 16,-1 1 2-16,0 3 3 0,0-1 2 16,0 5-1-16,-1 4 3 0,0 1-7 0,0 2-6 0,0 1-15 15,1 0-19-15,0 0-12 0,-2 6 2 0,2 2 7 16,0 5 17-16,0 3 18 0,0 2 2 16,4 1 4-16,-1 1 1 0,4-1 0 0,-2 0 1 15,3-2 0-15,0-2-1 0,2-1 3 0,1-1-2 16,0-1 4-16,2-2 1 0,1-3-2 0,-2-1 3 15,3-4 4-15,-1-1 1 0,-2-1 4 16,5-2 4-16,-4-5-1 0,4-1 0 16,-4-2-4-16,2-2 1 0,-1-1-3 0,-1 0-4 0,-2-2 2 15,-1 1-3-15,-1 0 0 0,-2 1 0 0,-4 2 0 16,1-1 1-16,-1 3 0 0,-3 0 1 16,1 3 2-16,-1 3-6 0,0 0-4 0,0 3-11 15,0 0-16-15,0 0-21 0,0 1-4 16,0 4 4-16,1 3 14 0,0 3 22 0,4 0 9 0,0 3 1 15,0-2-1-15,2 3 0 0,1-3 2 16,3 1-2-16,0-3 0 0,3 3 4 0,0-4-2 16,-1-1 3-16,4-2 1 0,-3-1-1 0,4-3-1 15,0-2 2-15,-4 0-1 0,5 0 5 0,-3-5-2 16,-1 0 4-16,1-4 2 0,-1 0-4 0,1-2-1 16,-3 0 2-16,-2 0-1 0,-1-1 0 15,-1 1 3-15,-5 0-5 0,3 1 1 0,-4 2-5 16,2 0-2-16,-3 2-4 0,0 1-5 15,4 2-6-15,-4 2-8 0,0 1-7 0,5 0-6 16,-3 1 5-16,4 5 5 0,2 2 6 0,-1 1 7 16,0 3 0-16,1 1-1 0,-3 1-4 0,-1 1-6 15,2-1-3-15,-6 0-10 0,-1-2-2 0,-1 1-7 16,0-2 1-16,0-3 4 0,0 2 2 0,-3-4 9 16,-5 0 3-16,0-1 9 0,1 0 10 15,-3-3 7-15,-3 0 4 0,2 1 3 0,0-3 0 16,1 0 5-16,0 0 1 0,1 0-1 15,3 0-1-15,-1-3-3 0,-1 1 3 0,4 1 1 16,2 0 3-16,-2 0 2 0,4-1-2 0,0 2-13 16,2-1-13-16,3 0-8 0,4 0 2 0,1-1 8 15,3-2 11-15,6 0 0 0,3-1 1 0,3-1-1 16,2 0 0-16,1-1-1 0,-1-3 0 0,-2 1 0 16,1-1 3-16,-3-1-2 0,-2-1 0 15,-1-2 0-15,-2-1-2 0,-2 1 1 0,-1 0-1 16,-2 1 2-16,-4 0 1 0,-1-1 3 0,-4 3 2 15,1 1 7-15,-4 1 3 0,-1 1 5 0,0 2 1 16,-1 2-2-16,-3 1-10 0,2 2-14 16,-3 1-15-16,0 1-16 0,1 6-5 0,-3 2-1 15,-1 2 11-15,3 2 10 0,-2 2 8 0,4 2 7 16,-1 0 1-16,4 1 1 0,0-3 0 16,3 0-4-16,1-1 1 0,3-3 0 0,1 0 1 15,0-2 4-15,5-2-3 0,-1-1 6 0,1-1 2 16,3-4 4-16,-2 1 5 0,-1-2 2 15,2 0 3-15,-4-3 8 0,1-3 1 0,-1-1 1 16,-2-2-2-16,2-1-7 0,-2 0 0 0,-1-1-1 16,-2-1 0-16,1-1 1 0,-4 3-3 0,2-2 2 15,-3 3 0-15,-1 2-6 0,-1-1 5 0,0 3-4 16,0 1-3-16,0 2 4 0,0 1-17 0,0 1-13 16,0 0-22-16,0 0-30 0,0 2 0 0,0 3 11 15,1 2 19-15,4 4 29 0,-2-1 3 16,4 3 3-16,-3-1-1 0,4 3-1 0,1-4 4 15,1 0 2-15,-1-1-3 0,2-2 2 0,2-1-1 16,-1-3-2-16,6-2 3 0,-1-2 4 16,1 0 2-16,5 0 1 0,-3-6 3 0,2-4-2 15,0 1 4-15,-3-3-1 0,1 1 3 0,-1-1 0 16,-5-1 5-16,3 1 6 0,-5-1 4 16,-2 4-4-16,-1 0-3 0,-5 2-7 0,2 3-7 15,-4 1-4-15,-1 2-9 0,-1 1-9 0,0 0-16 16,0 0-5-16,1 4-1 0,0 2 6 0,4 3 13 15,-3 1 8-15,-1 3 6 0,0 1 2 16,0-1-2-16,-1 1-4 0,0-1 0 0,-1-1-4 16,0-1-1-16,-2-2-4 0,-2-1 0 0,3-1-5 15,-2-1-7-15,-1-2-6 0,-4 0-11 16,4-3-15-16,-4 1-14 0,-1-1-20 0,-6 0-36 16,2-1-53-16,-5 0-122 0,8 0-278 0,1 0-676 0</inkml:trace>
  <inkml:trace contextRef="#ctx0" brushRef="#br0" timeOffset="8973.6955">17779 2856 0 0,'0'0'36'0,"0"0"-72"0,0 0 36 0,0 0 0 16,0 0 0-16,-20 119 0 0,20-85 109 0,0 0 28 15,0 3 6-15,0 4-19 0,0 1-16 16,2 0-20-16,2-1-17 0,-3-3-7 0,0-4 0 15,0-4 11-15,-1-5 16 0,0-5 15 0,0-4-2 16,0-4-4-16,0-3-10 0,0-4 7 0,0-1 43 16,0-4 59-16,-1 0 48 0,0-1-3 15,-3-7-52-15,1-5-75 0,-2-5-63 0,-1-6-28 16,-1-6-7-16,2-6-3 0,0-3-2 0,2-5-6 16,0-2 1-16,1-2-8 0,2-6-4 15,0 1-3-15,2-2-8 0,5-3 4 0,5 2-4 16,3 0-2-16,5 4 1 0,8 6-1 0,2 4 1 0,3 4 7 15,7 2-3-15,0 6 7 0,1 4 1 16,-1 4 0-16,-2 7 1 0,-7 4-4 0,-8 7-1 16,-4 4-2-16,-7 3-3 0,-1 8 0 0,-5 2 3 15,-2 3 5-15,-4 7 8 0,0 3 3 0,-2 5 6 16,-8 5 0-16,-6 4 3 0,-3 2-2 16,-5 2 1-16,-6 2-5 0,-1 0 3 0,-1-2-3 15,-1 1-6-15,-1-2-4 0,1-2-15 0,3-2-8 16,2 0-24-16,4-2-35 0,3-3-57 15,5-4-102-15,3 1-163 0,8-5-207 0,0-8-225 16,3-7 457-16</inkml:trace>
  <inkml:trace contextRef="#ctx0" brushRef="#br0" timeOffset="9702.7238">18148 3069 918 0,'0'0'124'0,"0"0"31"0,0 0-5 15,0 0-31-15,0 0-24 0,0 0-30 16,0 0 11-16,0 0 19 0,0 0 5 0,0 0-20 16,0 0-20-16,29 132-13 0,-17-106-3 0,3-3 3 15,4-3 3-15,1-3 6 0,3-2 1 0,4-1 2 16,0-6-2-16,1-2-3 0,2-2-7 0,-3-4-7 16,-2 0-3-16,-3-3-1 0,-2-5 5 15,-1-1 4-15,-4-3 1 0,-3-2-1 0,-2-2-3 16,-5-2-7-16,-2-2-8 0,-3-5-14 0,-6 1-6 15,-6-2-11-15,-4 2-7 0,-5 2-3 16,-5 2-6-16,-2 2 6 0,-3 5 4 0,-1 1 2 16,-1 5 0-16,1 2-2 0,1 5-5 0,4 0 1 15,1 7-8-15,5 3 0 0,2 1-7 16,8 3-5-16,1 1-1 0,8 3-5 0,2 0-1 16,5 0 4-16,9-1 7 0,4 1 8 0,6-3 11 15,6-2 6-15,3-2 7 0,8-3 2 0,2-4 0 16,4-2-5-16,-1-2 0 0,3-5-2 0,-3-6 2 15,-1-1 4-15,-3-4 3 0,-3-4 3 16,-3-1 5-16,-3-4 3 0,-3-2 2 0,-5-2 1 16,-2-3 3-16,-6 0 4 0,-4 0-5 0,-6 0 2 15,-1-1-5-15,-6 3-3 0,0 0 0 0,-6 2 0 16,-1 4-3-16,-3 3 0 0,-4 3-2 0,1 4 0 16,-3 4-2-16,1 3-5 0,-2 4-6 15,2 3-10-15,-1 3-7 0,-2 7-6 0,2 5 4 16,0 6 4-16,1 4 7 0,4 4 4 0,2 3 3 15,1 6-3-15,8-1 5 0,0 2 1 0,2 0-2 16,8-1 0-16,1-1-2 0,6-2-3 16,1-5-1-16,3-2 3 0,2-3-2 0,5-3 3 15,-2-4-2-15,2-5 1 0,-3-6 2 0,-1-2 1 16,-3-4 6-16,-4-1 6 0,-1-2 3 16,-4-6 5-16,0-3 3 0,-1-1-4 0,-2-3-3 15,-2-2 0-15,0 1-2 0,-2-1 0 0,-1 1 2 16,-3 1 1-16,1 0-1 0,-2 3 1 0,0-1 1 15,0 1 0-15,0 3-3 0,-2 2 3 16,1 1 3-16,1 1-4 0,-1 2-2 0,1 1-7 0,0 2-8 16,0 0-14-16,0 0-12 0,0 0-13 15,0 3-2-15,0 2 8 0,0 2 12 0,2 5 16 16,2 2 5-16,2 3 4 0,2 1 2 0,4 2 0 16,1-1-5-16,2 1-11 0,1-3-26 15,2 0-40-15,0-2-57 0,1-3-108 0,-1-3-144 16,-1-1-207-16,-6-3-234 0,-3-2 372 0</inkml:trace>
  <inkml:trace contextRef="#ctx0" brushRef="#br0" timeOffset="10519.8648">19318 3023 613 0,'0'0'441'15,"0"0"-42"-15,0 0-46 0,0 0-93 0,0 0-66 16,0 0-69-16,0 0-49 0,0 0-44 0,0 0-20 15,0 0-10-15,0 0-3 0,0 0 7 16,0 0 1-16,0 0-2 0,-68 90 4 0,68-68-2 16,0 1 1-16,3-1-4 0,3-1-4 0,4-2 1 15,1-1-1-15,2-2 1 0,3-4 2 16,-1 0-4-16,6-4-3 0,-1-1 1 0,0-2-3 0,3-4 1 16,1-1 1-16,-2 0 0 0,0-6 1 0,1-3 1 15,-2-3-1-15,-1 0 3 0,-2-4 0 16,-1-3-2-16,-4-1 2 0,-5-1-2 0,1 0 2 15,-4-1 1-15,-1 4 5 0,-2 0 3 0,-2 2 2 16,0 5 4-16,0 0 5 0,0 5 6 16,-2 0 14-16,-1 2 8 0,1 2 7 15,2 1-3-15,-1-1-12 0,1 2-10 0,0 0-19 16,0 0-8-16,0 0-10 0,0 0-4 0,0 0-3 16,0 3 0-16,0-1 4 0,0 3 4 0,-2 2 5 15,1 2 3-15,0 1 1 0,1 3-2 0,0-1 1 16,0 1 0-16,0 0-2 0,0 0 2 0,0-1 0 15,0 0-1-15,0-1-1 0,0-1 1 0,0-1 1 16,0-2-2-16,1 0 2 0,2-2-2 0,-2 1 0 16,1-1 0-16,2-1-2 0,0 2 3 15,1-1-1-15,1-2 0 0,4 0-1 0,-1 1-2 16,4-3-3-16,2 0 2 0,0 1-1 0,3-2 1 16,-1 0 0-16,-2 0 4 0,1-4-2 15,-2-1 3-15,3-1-2 0,0-3-3 0,2-1 0 0,-1-1-2 16,2-1 2-16,-5-2-2 0,0-1 4 15,-2 0-1-15,0 0 0 0,-4-3 1 0,-2-1 3 16,1 2-1-16,-6 1 6 0,0 1-2 0,0 2 2 16,-2 0 2-16,0 2 2 0,-4 1 1 15,-2 2 0-15,0 1 2 0,-1 1-5 0,1 3-1 16,0 0-9-16,0 3-4 0,1 0-7 0,-2 3-7 16,3 5-2-16,-4 2 3 0,1 4 4 15,2 3 8-15,-2 2 0 0,5 3-1 0,2 0-2 16,0 2-4-16,2-1 2 0,6 1-4 0,3-1 1 15,4-3 0-15,2-1 0 0,5-3 0 0,4-2-1 16,1-4 1-16,4-4-2 0,1-2-2 0,0-2-7 16,-1-2-7-16,-1-3-3 0,1-5 6 15,-1-2 10-15,-1-3 12 0,-4-2 9 0,2-2 6 16,-6-2 6-16,0-2 12 0,-1 4 14 0,-5 0 18 16,0 1 16-16,-5 4 6 0,0 2 0 0,-4 3-8 15,-1 2-9-15,-4 2-16 0,-1 2-17 0,1 1-19 16,-1 0-15-16,0 0-9 0,0 0-7 15,0 4 4-15,0 2 9 0,-2 3 7 0,1 1 12 16,-3 3-4-16,-2 1-1 0,1 1-5 16,-1 1-4-16,-2-1-4 0,0-1-19 0,0 1-30 15,-1-2-46-15,-1-1-69 0,-2-2-120 0,3-3-270 16,3-4-866-16</inkml:trace>
  <inkml:trace contextRef="#ctx0" brushRef="#br0" timeOffset="10643.7629">20134 2939 1075 0,'0'0'313'0,"0"0"-133"0,0 0-47 16,0 0-78-16,0 0-45 0,0 0-50 15,0 0-38-15,0 0-113 0,0 0-263 0,0 0-549 0</inkml:trace>
  <inkml:trace contextRef="#ctx0" brushRef="#br0" timeOffset="11781.838">4873 4528 0 0,'0'0'0'0,"0"0"0"0,0 0 0 0,0 0 0 16,0 0 0-16,0 0 0 0,0 0 0 0,0 0 0 16,0 0 0-16,0 0 0 0,0 0 0 15,0 0 0-15,0 0 0 0,0 0 0 0,105-1 0 16,-73 2 0-16,4 0 3 0,3 0 154 0,5 1 18 16,5 1 12-16,4-1 3 0,7 0 6 15,9 1-11-15,3-2-12 0,9 1-17 0,6 0-19 0,4-2-28 16,7 0-25-16,8 0-14 0,8 0-17 0,3-2-9 15,9-1-6-15,3-1-10 0,1-2 1 16,9 1-6-16,-1-3-1 0,7-1-1 0,1-1-5 16,6 1-2-16,1-1 4 0,5 0 0 0,0 0 2 15,5 1 3-15,5-1 3 0,2 0 3 0,-1 0-1 16,3 1 4-16,2 0-5 0,5-2 3 16,-2 2 2-16,3-1-3 0,0 0 0 0,0 1 0 15,3 0-5-15,-1 0-1 0,1 0-3 0,1-1-7 16,2 3 4-16,2-2-1 0,-1 0 6 15,-1 1-3-15,3 0 1 0,-1 0-5 0,0 0-3 16,1 1 0-16,-1-1-3 0,0 2-3 0,2 0 2 16,0-1-3-16,-2-1 1 0,0 3 3 15,0-1 3-15,-3 1 5 0,4 2 0 0,-4-1 1 16,-1 1 2-16,-1 1 0 0,-1-1 2 0,0 3 2 16,-2-1-1-16,-2 1 1 0,4 0-3 0,-3 0-2 15,-4 0-8-15,0 0-2 0,3 0-1 0,-6 0-3 16,-2 0 0-16,0 1 0 0,1-1-1 0,-1 0 1 15,-4 1 2-15,-3-1-1 0,1 0 2 16,-3 0-1-16,-1 0 1 0,-5 0-6 0,-2 0 0 16,-2 0 1-16,-3 0 1 0,-1-1 4 0,0-1 1 15,-1-2-1-15,-3 1 0 0,-1 0 4 0,-2-2-3 16,-4 1 4-16,0 0-5 0,-6 0-1 16,-2 0-2-16,-2-1 2 0,-4 1 1 0,-3 1 1 15,-2 0-1-15,-2 0-2 0,-3 0-2 0,-4-1 0 16,-2 0 1-16,-5 1-1 0,-6 0-1 0,-3 1-5 15,-10 1 4-15,-3 0-2 0,-8-1 0 16,-9 0 0-16,-8 1 1 0,-6-2-3 0,-6 1 0 16,-9 1-7-16,-5-2-13 0,-9 1-14 0,-7 0-20 15,-4-1-28-15,-8-1-47 0,-1-2-92 16,-13 0-152-16,1 0-298 0,4 1-792 0</inkml:trace>
  <inkml:trace contextRef="#ctx0" brushRef="#br0" timeOffset="12603.385">3362 5834 2757 0,'0'0'46'15,"0"0"-11"-15,0 0-10 0,0 0-16 0,0 0-4 16,0 0-3-16,0 0-8 0,0 0-22 0,0 0-50 15,0 0-46-15,0 0-119 0,0 0-257 0,0 0-370 16,-6 28-160-16</inkml:trace>
  <inkml:trace contextRef="#ctx0" brushRef="#br0" timeOffset="13179.1374">5187 5788 1204 0,'0'0'743'0,"0"0"-656"16,0 0-7-16,0 0-19 0,0 0-55 15,0 0-17-15,0 0-4 0,0 0 1 0,0 0 11 16,0 0 20-16,0 0 2 0,0 0-1 0,0 0-1 16,30 116 5-16,-25-86 1 0,1 1 1 15,-3-4-3-15,1-1-3 0,0-1 3 0,-2-3 1 16,2-4 2-16,-1-2 0 0,-3-4 0 0,0-3 0 15,1-4 6-15,-1-1 14 0,0-3 27 16,0-1 28-16,0 0 28 0,0-2 3 0,0-6-24 16,-1-5-34-16,-3-5-32 0,-1-6-19 0,0-6-5 15,0-5-1-15,0-4-4 0,0-5-2 0,4-3-8 16,1-2-4-16,0-4-4 0,4-1-4 0,6-3-2 16,5 0 0-16,4 0-6 0,5 2 4 0,5-1 1 15,-1 6 1-15,3 6 3 0,-2 9-2 16,-3 6 0-16,-1 9-2 0,-4 8 0 0,-6 5-7 15,2 6-5-15,-7 1-5 0,-2 7 3 0,-2 5 8 16,1 5 11-16,-5 8 8 0,-2 3 7 0,0 8 3 16,-9 4 2-16,-4 5-1 0,-7 3 2 15,-4-1-4-15,-2-1-2 0,-4 0-3 0,1 0-4 16,1-1-1-16,1 1-15 0,-1-1-24 0,6-2-41 16,-1-2-58-16,6 0-93 0,3-4-164 0,5-10-316 15,3-11-668-15</inkml:trace>
  <inkml:trace contextRef="#ctx0" brushRef="#br0" timeOffset="20762.6421">5252 5722 0 0,'0'0'0'0,"0"0"0"0,0 0 0 0,0 0 0 16,0 0 0-16,0 0 0 0,0 0 0 16,0 0 0-16,0 0 206 0,0 0 29 0,0 0-51 15,0 0-30-15,-84 43-46 0,87-51-33 0,4 0-35 16,5-3-25-16,2-4-3 0,4-1 2 0,4-2 8 15,3-1-4-15,1 1 3 0,0-2 3 16,0 3 1-16,-3 2 4 0,-3 1-2 16,-6 3 2-16,-1 4-5 0,-7 3 11 0,-3 3 44 15,-3 1 12-15,0 0 6 0,-3 3-15 0,-3 3-46 16,-4 6-16-16,-6 4-8 0,-5 4 7 0,-3 7 13 16,-6 1 11-16,-3 2 11 0,2 0 4 0,0 0-1 15,4-4-10-15,2-2-8 0,6-4-13 0,6-3-10 16,2-4-5-16,6-3-8 0,1-3-3 0,4-3-5 15,0 0-7-15,0-3-6 0,5-1 0 16,2 0 14-16,2 0 23 0,1-3 23 0,6-6 18 16,0 0-4-16,4-7-10 0,4 0-16 0,-1-2-8 15,-1-2-5-15,-1 1-2 0,-2 3 1 16,-3 0 1-16,-3 2 5 0,-5 4 2 0,-3 3 14 16,-3 3 14-16,-2 1 14 0,0 2 2 0,-2 1-12 15,-3 0-24-15,-2 0-21 0,-2 0-18 0,-1 5-5 16,-1 0-5-16,-4 3 4 0,-3 3 3 15,1 0 5-15,-3 4 6 0,0-2-1 0,4 1 0 0,0-2 2 16,5 0-2-16,0-4 2 0,3-1-1 16,4-3-3-16,1-3 3 0,3-1-5 0,0 0-1 15,0 0 1-15,0 0-4 0,2 0-2 0,2-2-3 16,1-4 4-16,2-1 4 0,3-5 3 16,6 0 6-16,3-5-4 0,3 0-10 0,2 0 4 15,-3 0-9-15,1 3-6 0,-3 2-2 0,-4 2-8 16,-1 3-4-16,-7 2-8 0,-3 3-18 0,-2 2-31 15,0 0-46-15,-1 0-29 0,-1 6 5 16,0 1 16-16,0 3 29 0,0 3 11 0,0 4-17 16,0 3-46-16,0 1-48 0,-1 6-47 0,-1 1-78 15,1 3-26-15,1-8 368 0,0-6 0 0</inkml:trace>
  <inkml:trace contextRef="#ctx0" brushRef="#br0" timeOffset="21518.925">5281 7118 886 0,'0'0'248'0,"0"0"-207"0,0 0-10 0,0 0-42 16,0 0-48-16,0 0 39 0,0 0 18 16,0 0 30-16,0 0 40 0,0 0-13 0,0 0-4 15,0 0-6-15,11 143 1 0,-8-113 0 0,1 4 1 16,-3 2-1-16,0 0-2 0,2 2-5 0,-2-1-1 15,0 0-6-15,2-1-6 0,-3-2-1 0,1-2-4 16,0-2-1-16,0-1 0 0,3-2 0 0,-1-4-3 16,-2-5-2-16,1-3-1 0,-1-4 2 15,1-5 1-15,-1-2 10 0,-1-3 20 0,0-1 26 16,1 0 29-16,-1 0 23 0,2 0 13 0,-1-1 2 16,-1-6-11-16,0-1-34 0,0-5-34 15,0-6-32-15,-1-6-24 0,-5-8 0 0,3-3 1 16,-1-2-1-16,-1-5 0 0,2-2-2 0,-1-1-3 15,0-4 3-15,2-3-1 0,-4 2 1 16,4-3 1-16,-3 0 0 0,1 2-2 0,3 2 0 16,1 4-2-16,0 5-5 0,3 2 1 0,4 4 1 15,1 5 1-15,-1 7 3 0,0 4-1 0,1 6 2 16,-2 5-2-16,-1 3-4 0,-1 3-4 0,-1 2-7 16,-1 2-7-16,-1 4 1 0,4 3 2 0,0 5 6 15,-3 4 9-15,2 8 3 0,-1 3 6 0,-2 5-3 16,-1 3 2-16,0 2-2 0,-1 0 0 15,-4 1-2-15,1 2-2 0,-3-2-5 0,1 0-2 16,-2-3-7-16,1 0-8 0,1-1-5 0,-2-3-15 16,-1-2-18-16,3-3-35 0,1-3-58 15,-3-1-89-15,6-2-149 0,1-1-200 0,-1-5-306 16,2-7 651-16</inkml:trace>
  <inkml:trace contextRef="#ctx0" brushRef="#br0" timeOffset="21973.7674">5516 7759 1344 0,'0'0'626'0,"0"0"-587"0,0 0 12 16,0 0 11-16,0 0 10 0,0 0 22 0,0 0-8 15,19-134-14-15,-10 115-23 0,2-3-21 16,1 2-11-16,0 3-2 0,0 2-5 0,-2 4-2 15,-2 1-3-15,-2 6-3 0,3 3-3 16,-6 1-9-16,3 0-6 0,-2 5-3 0,3 5 2 16,-1 1 5-16,1 6 8 0,1 1 3 0,0 3 3 0,-1 1 1 15,0 1 0-15,1 2-2 0,-2-2 0 16,0-1-3-16,4-4 4 0,-4-3 1 0,2 0-1 16,-1-5 2-16,2-1-2 0,0-4 0 0,0 0 2 15,2-3 1-15,-1-1 4 0,1-1 6 16,0-1 3-16,1-4 9 0,1-3 0 0,1-2 3 15,-3-3 1-15,1-2-4 0,-1-2 2 0,0-2-4 16,-1-2 0-16,-2 3 0 0,0-2-3 0,-5 6 2 16,1 0 2-16,0 5-2 0,-4 2 8 15,1 3-3-15,-1 1-4 0,0 3-11 0,0 0-18 16,0 0-15-16,0 1-20 0,0 3-15 0,0 2 11 16,0 2 10-16,1 2 14 0,6 4 25 0,-3 1-8 15,4 1 4-15,3 1-2 0,0-1 2 0,2-1-6 16,2-1-21-16,-2-4-39 0,5-3-58 0,-5-2-70 15,5-3-101-15,-4-2-144 0,-2 0-211 16,-6-1-380-16</inkml:trace>
  <inkml:trace contextRef="#ctx0" brushRef="#br0" timeOffset="22112.3901">5989 7414 1108 0,'0'0'173'0,"0"0"-31"0,0 0-23 16,0 0-67-16,0 0-47 0,0 0-37 15,0 0-31-15,0 0-9 0,0 0 8 0,0 0-5 16,0 0-125-16,0 0-225 0,0 0-267 16,0 0 686-16</inkml:trace>
  <inkml:trace contextRef="#ctx0" brushRef="#br0" timeOffset="23331.1172">6316 7658 0 0,'0'0'0'0,"0"0"0"0,0 0 0 16,0 0 0-16,0 0 266 0,0 0 145 0,0 0-5 15,0 0-36-15,0 0-68 0,0 0-96 0,0 0-94 16,0 0-73-16,0 0-35 0,-66-87 3 16,70 104 10-16,1 4 9 0,1 6-1 0,4 2-6 0,0 1-3 15,0-1 1-15,2-3-5 0,1-4 6 16,1-4 3-16,-2-4 4 0,0-1 13 0,2-5 7 16,-2-2 13-16,0-4 15 0,-2-2 8 0,0 0 8 15,1-4-2-15,0-5-11 0,-1-5-11 16,2-2-17-16,-1-3-10 0,-1-5-10 0,-1 1-6 15,-2-4 0-15,-4 0-3 0,1 1-3 0,-2 1-1 16,-2 2-5-16,0 2-5 0,0 3-1 0,-2 4-4 16,-1 1 2-16,1 5 0 0,1 2 1 15,0 4-4-15,0 1-5 0,-1 1-16 0,2 0-21 16,0 0-22-16,0 4 5 0,0 4 12 0,4 5 20 16,1 2 21-16,1 2 3 0,5 2 0 15,1-1 2-15,5 0-1 0,-1 0-1 0,2-3 1 16,2-4 1-16,2-1 2 0,2-4-2 0,-1-2 0 15,4-4-2-15,-4 0 4 0,5-4 4 16,-3-4 0-16,3-2-1 0,-5-3 1 0,0-1 1 0,-1 1-1 16,-5-3 5-16,-1 3-2 0,-4 0 8 0,-5 0 6 15,-4 3 3-15,-3 0 2 0,0-1-6 16,-8 2-8-16,-2 1-6 0,0 0-8 0,-1 1-2 16,-2 4-6-16,1 1-6 0,-4 2-1 0,4 0-4 15,-4 5 0-15,2 3-2 0,2 3-1 0,-2 0-2 16,4 3-2-16,3 1 0 0,-1 2 2 15,6 0-1-15,2-2-2 0,0 0-6 0,1-1-2 16,8-2 2-16,-2-2 3 0,1-2 6 0,4-2 2 16,1-4 5-16,-2-2 4 0,1 0 7 15,1-3 6-15,3-6 6 0,-4 2 2 0,2-4 5 16,1 1-1-16,-4-2 3 0,1 2 0 0,-2-2-2 16,-1 1 4-16,-1 1 2 0,-3-1 3 15,1 3 3-15,-4 1 2 0,0 1-1 0,2 2-2 16,-4 1-4-16,0 0 1 0,0 2-6 0,0 1-5 15,0 0-10-15,0 0-18 0,0 0-22 0,0 1-13 16,2 2 4-16,1-1 10 0,4 2 21 0,1 1 13 16,0-1 4-16,2 1 3 0,1 0 1 0,-3-2 1 15,2 0-1-15,2-2-1 0,-2-1 5 0,2 0 1 16,-1 0 4-16,0-5 6 0,0-1 3 16,1-3 5-16,-2-1 5 0,2-4 5 0,-2-2-1 15,1-4 3-15,1 0-1 0,-2-4-1 0,-3 1-1 16,1-4-1-16,-1-3-3 0,-3 0-1 0,-3-1-4 15,0-1-4-15,-1-2-3 0,0 0-4 16,-1 1-3-16,-3 3 0 0,-3 7-1 0,3 3 3 16,-3 6 4-16,2 5 1 0,1 5 0 0,0 1-5 15,0 2-9-15,1 1-18 0,2 1-13 16,-1 6-7-16,-4 6 5 0,3 6 10 0,-4 6 13 0,4 5 5 16,1 4 2-16,-1 3-4 15,3 0-1-15,3 1 1 0,1-2-3 0,5 0 3 16,2-2-4-16,0-5-4 0,5-2-16 0,-2-4-15 15,2-5-21-15,-3-4-19 0,-2-3-23 0,-2-4-21 16,-4-4-13-16,1 0-15 0,-5-3 14 0,-1 0 36 16,0 0 30-16,0 0 9 0,-7-4 9 15,0 2-2-15,-2-2 12 0,-1-1 38 0,-1 1 35 0,3 0 23 16,0 1 38-16,3-1 28 0,1 2 6 0,4-1-17 16,0 0-56-16,4-1-40 0,6-2-24 15,3-2 4-15,5-2 24 0,3 0 11 0,1-1 6 16,1-2-1-16,2 2 2 0,-4-1 9 0,-2 2 10 15,-3-1 13-15,0 3 6 0,-3 1 5 16,-2 1 1-16,-2 4-6 0,-1 0-10 0,-4 2-12 16,1 0-11-16,-2 0-14 0,-1 3-8 0,3 3-8 15,-1 2-1-15,-2 2 1 0,5 0 4 0,-4 3 1 16,3 2 8-16,-3 2-8 16,3 1 1-16,-2 2-2 0,5-2-9 0,-2 1 2 0,-1-2-9 15,4-1-17-15,1-1-39 0,3-3-46 0,0-1-70 16,2-2-120-16,-1-3-184 0,-3-3-308 15,-4-2-211-15</inkml:trace>
  <inkml:trace contextRef="#ctx0" brushRef="#br0" timeOffset="23448.0041">7658 7396 1457 0,'0'0'176'0,"0"0"-28"16,0 0-35-16,0 0-66 0,0 0-47 15,0 0-65-15,0 0-76 0,0 0-92 0,0 0-150 16,0 0-197-16,0 0 41 0</inkml:trace>
  <inkml:trace contextRef="#ctx0" brushRef="#br0" timeOffset="25247.9096">8024 7381 0 0,'0'0'0'0,"0"0"348"16,0 0 76-16,0 0-51 0,0 0-7 0,0 0-51 15,0 0-70-15,0 0-75 0,0 0-73 16,0 0-43-16,0 0-31 0,0 0-11 0,0 0-3 15,0 0 2-15,-90 48-2 0,97-25 1 0,2 1-1 16,3 0-2-16,1 0 0 0,5-2-4 16,-1-1 1-16,-1-3-3 0,0 0 2 0,-2-4-1 15,-4 0-1-15,-2-1 2 0,-1-3 2 0,-5 0 7 16,-2-2 16-16,-2 2 13 0,-8-1 10 0,-5 2 2 16,-6-2-11-16,-1-1-6 0,-3-2-7 15,-1-1-3-15,2-2-3 0,-1-1-7 0,5-2-6 16,6 0-7-16,3-4-10 0,4 0-21 0,6-1-43 15,1-3-50-15,11-2-16 0,5-2 1 16,6-4-5-16,4-2-22 0,10-1-73 0,2 0-76 16,4 1-39-16,0-1 4 0,0 0 48 0,-2 1 66 15,1 1 72-15,-1-1 63 0,-6 1 58 0,0 0 40 16,-8-1 0-16,0 4 22 0,-7-1 109 0,-7 1 101 16,-4 1 84-16,-5 3 57 0,-3-1-20 0,0 4-62 15,-7 0-79-15,-2 2-65 0,-4 3-40 16,1 2-17-16,-7 0-7 0,1 3-5 0,1 5-14 15,-2 2-24-15,0 4-12 0,0 1-13 0,5 2-10 16,-2 0-1-16,6 0-4 0,1 2 0 0,5-3 0 16,0 1-5-16,4-2-3 0,0-1-5 15,7-3-5-15,1-1-4 0,1-2 5 0,3-2 2 16,-1-2 5-16,3-2 4 0,2-1 3 0,-3-1 3 16,3 0 5-16,-4-4 2 0,1-3 4 15,-2 0 5-15,2-2-1 0,-3 1 3 0,-4-3-2 16,2 1-1-16,0 1 3 0,-5-2-2 0,3 2-4 15,-2 1-3-15,-3 2-9 0,1 2 2 0,2 1-4 16,-2 2-9-16,-1 1-6 0,1 0-9 0,4 0-3 16,-2 3 0-16,4 1 3 0,0 1 6 15,2 0 6-15,0 2 6 0,1-1 8 0,1 0-1 16,-2 0 2-16,2-2-2 0,4-1-2 0,-4-1 4 16,2-2 0-16,1 0 3 0,-2 0 2 15,1-4-1-15,1 0 3 0,-4-4 3 0,0-2 2 0,2-1 8 16,-2-3 3-16,2-1 2 0,-4-3 1 15,-2-2 1-15,1-2 2 0,0-1 3 0,-4-1 2 16,1 1 4-16,-3 0-1 0,-1-1-4 0,-1 4 0 16,0 1-2-16,0 0 5 0,-2 4 5 0,0 2 1 15,-3 2-4-15,4 2-8 16,-1 3-11-16,1 0-6 0,-4 4-6 0,4 1-6 16,0 1-14-16,0 0-16 0,1 3-12 0,0 6 1 15,-1 4 10-15,1 6 13 0,0 5 10 16,0 4 3-16,0 2 3 0,1 1-2 0,1 1 1 0,5-1-3 15,-3-2 1-15,4-5 0 0,0-4 2 0,0-2-1 16,-2-3-1-16,2-4 0 0,-1-2-1 16,-3-1-3-16,2-3-3 0,-2-2 0 0,2-2-4 15,-4-1 3-15,0 0 5 0,-1 0 11 0,0-1 9 16,3-4 4-16,-2-1-4 0,0-3-3 0,0-2-5 16,3 1-1-16,-1-1-1 0,1-1-4 15,-2 2-1-15,0-1 0 0,3 4-3 0,-4 0 2 0,2 1-2 16,-1 2-4-16,1 2-1 0,-3 1-11 15,2 1-1-15,0 0-4 0,0 0 3 0,3 2 3 16,-2 5 3-16,5-2 6 0,0 1 2 16,0 0 3-16,0 1-1 0,4 1 2 0,-2 1 1 15,1 0 3-15,1-1-1 0,0-2 3 0,0-1-1 16,-2-1 2-16,1-1 2 0,-2-2 4 0,2-1 3 16,-3 0 7-16,0 0 3 0,0-4 8 15,-1-1 3-15,1-2 1 0,-4-1 3 0,2-1-3 16,0-1-1-16,-3 1-3 0,3-2 1 0,-4 1-3 15,-2-2-2-15,1 2-4 0,-2-1 1 0,3 2-7 16,-3 1-2-16,0 1-3 0,0 1-7 0,0 3 1 16,-3 0-2-16,2 2-3 0,1 1-9 15,0 0-11-15,0 0-21 0,0 0-4 0,0 4-2 16,0 2 12-16,5 2 17 0,0 2 10 0,3 1 7 16,2 1-1-16,-1-1 2 0,0-2-1 0,3-2-2 15,-1 0 5-15,0-2-2 0,6 0-5 16,-4-2 6-16,5-3-5 0,-5 0 1 0,5 0 5 15,-6 0 3-15,1-4 0 0,1-1 3 0,-3-2-1 16,0-1 3-16,-2 0 2 0,1-3 4 0,-5 0 5 16,2-2 2-16,-4 1-2 0,2 0 2 15,-4 0-1-15,-1-1-5 0,0 0 3 0,-4 0-4 16,-1 0-1-16,-3 1-4 0,-2 2-1 0,1 1-6 16,1 2-7-16,-2 2-1 0,-1 3-3 15,0-1-4-15,-1 3 3 0,1 0-4 0,1 1-2 16,-3 4-4-16,1 2-2 0,-3 2-1 0,5 2 0 15,3 0 1-15,2 2-2 0,2-1 2 0,1 0-3 16,2 0 3-16,0-2-1 0,0-1 1 0,5 0 1 16,0-4 0-16,1 2 3 0,4-3-1 0,0-1 2 15,1-1 5-15,-1-1 5 0,4-1 9 16,0 0 2-16,0-2 2 0,3-3 1 0,-1-3-2 16,0 2 3-16,1-4 1 0,-4 1-2 0,-1-1 4 15,-1-1 2-15,-1 0 0 0,0 1 0 0,-1-2 3 16,-1 0-1-16,0 2 1 0,-4 1-2 15,0 2-1-15,-1 0-1 0,-1 4-2 0,-1 1-2 16,-1 1 1-16,0 1-8 0,0 0-7 0,0 0-10 16,0 0-14-16,0 2-1 0,0 3 3 0,1 4 9 15,2 2 9-15,2 2 3 0,-1 3 4 16,3-1 0-16,0 1-3 0,-2-2 6 0,3-1-2 16,1-1 1-16,0-1 2 0,-2-2-2 0,3-2 0 15,3-1-1-15,-2-1 1 0,2-2 4 16,3-1 2-16,-1-2 1 0,1 0 5 0,-2-4-3 0,3-1 3 15,-3-2 3-15,-3 0 3 0,3 0 2 16,-3-3 1-16,0 0-2 0,0-1 1 0,-1 0-6 16,0-1 0-16,1 1-2 0,-1 0-7 15,0 0 4-15,0 1-5 0,-2 0 0 0,-3 4 1 16,2 1-4-16,-4 3-4 0,3 0-2 0,-2 2-9 16,2 0 4-16,-2 2 0 0,4 3 1 0,0 3 8 15,2-1-2-15,-4 4-1 0,2 1 0 0,2-3-3 16,-3 3 1-16,0-1-2 0,0 0-2 15,-1-3-1-15,0 2-10 0,0-3-12 0,-3 1-21 16,3-2-32-16,-4-2-46 0,-1-2-71 0,0-1-118 16,-1-1-173-16,0 0-331 0,0 0-201 0</inkml:trace>
  <inkml:trace contextRef="#ctx0" brushRef="#br0" timeOffset="25432.0044">9212 7140 2552 0,'0'0'153'16,"0"0"-18"-16,0 0-7 0,0 0-24 0,0 0-20 16,0 0-23-16,0 0-25 0,0 0-25 0,0 0-17 15,0 0-6-15,0 0 2 0,0 0 4 0,0 0 1 16,0 0-8-16,68-36-15 0,-41 36-28 16,0 0-35-16,3 0-62 0,0 0-110 0,1 0-251 15,-9 0-442-15,-5 0-195 0</inkml:trace>
  <inkml:trace contextRef="#ctx0" brushRef="#br0" timeOffset="29696.4023">11119 7301 0 0,'0'0'0'0,"0"0"0"16,0 0 26-16,-133-47 178 0,94 35 35 0,0 2 36 15,1 0-2-15,2 1-19 0,2 0-36 0,7 1-53 16,4 1-39-16,7-1-28 0,4 2-16 0,6 1-26 16,4 0-37-16,2 1-56 0,1 1-34 0,5-1-24 15,2 2 3-15,6 1 38 0,-1 1 27 16,5 0 25-16,0 6 10 0,-1 4 3 0,1 4 3 0,-2 4-2 15,-2 1 1-15,-3 6 2 0,-1 0 4 16,-4 3 10-16,-1 0 11 0,-5-1 12 0,2-3 3 16,-2-3 6-16,0-4-3 0,1-3-7 0,1-3-8 15,2-3-11-15,2 0-5 0,1-3-5 16,7-1-3-16,2-2 7 0,8-2 1 0,4 0 5 16,9-7-1-16,6-3-23 0,4-3-36 0,4-5-54 15,1-2-82-15,-1 1-114 0,2 0-153 16,-16 7-181-16,-13 4-155 0</inkml:trace>
  <inkml:trace contextRef="#ctx0" brushRef="#br0" timeOffset="30173.7264">11967 7293 0 0,'0'0'0'0,"0"0"272"0,0 0 61 16,0 0-10-16,0 0-5 0,0 0-35 0,86-128-25 15,-81 109-31-15,-5 0-43 0,0 1-34 16,-4 0-36-16,-3 2-23 0,-3 0-17 0,-5 2-17 16,0 3-20-16,-3 3-16 0,-2 2-14 0,-3 4-9 15,-3 2-3-15,-3 2-1 0,-3 7 2 0,-2 5 2 16,-1 4 6-16,0 6-2 0,1 2 0 16,3 3-4-16,3 1-5 0,5 2-1 15,5-1-3-15,6 0-2 0,4-2-5 0,5-1-6 0,3-4-6 16,3-2-3-16,7-3-1 0,4-5 5 15,2-4 6-15,5-3 9 0,-1-4 9 0,2-3 10 16,4-2 6-16,-1-7 6 0,-1-5 2 0,1-4 1 16,-3-3-1-16,0-4 0 0,-1-3 1 0,-4-1-1 15,-1-2 1-15,-1-1-1 0,-1-1 1 16,-1-3 1-16,-3 0 1 0,-1 0-1 0,0-2 0 16,-4-2-1-16,-3 1 2 0,0 3 4 0,-2 1 6 0,0 7 4 15,-2 5 4-15,-1 5 2 16,-3 6-1-16,3 3-1 0,-2 3-8 0,1 4-9 0,3 2-20 15,0 0-21-15,-1 2-15 0,0 8-5 0,-3 4 10 16,0 12 16-16,-1 6 10 0,-2 11 7 16,5 3-5-16,0 3 0 0,3 1 0 15,1 0-6-15,8-4 5 0,3-1-5 0,2-3-5 0,5-7-5 16,3-5-24-16,2-5-26 0,5-6-28 16,4-6-43-16,7-7-67 0,4-6-168 0,-11 0-366 15,-8-4-582-15</inkml:trace>
  <inkml:trace contextRef="#ctx0" brushRef="#br0" timeOffset="30817.5456">12317 7253 725 0,'0'0'534'0,"0"0"-450"16,0 0 10-16,0 0-4 0,0 0 1 16,0 0 24-16,0 0 7 0,0 0 0 0,0 0-12 15,0 0-16-15,5-122-25 0,-5 112-15 0,0 2-8 16,0 2-6-16,0 2-6 0,0 0 1 16,-3 3-4-16,1 1-8 0,-2 0-11 0,2 0-15 15,-4 3-13-15,1 2-4 0,-3 3-1 0,0 3 8 16,1 2 6-16,0 0 0 0,0 2 6 15,5 0-4-15,-1-1 1 0,2 0 1 0,1-1-1 0,1-1 0 16,3 1 2-16,5-3-5 0,2 1 3 0,-1-1 3 16,3-2 2-16,1-1 4 0,0-3-1 15,3-1 1-15,-3-2-1 0,4-1 0 0,-5 0 3 16,3-4 3-16,-2-2 2 0,1-2 1 16,-1-1 1-16,-1-2 2 0,-1-1 1 0,0-1 0 15,-2-1 2-15,0-1-1 0,-1 1 1 0,-2-1-2 16,1 0 1-16,-2 1-6 0,0-1 0 15,3 4-6-15,-4 0-3 0,1 3-1 0,-1 3-3 16,-1 0-1-16,-2 4-6 0,2 1-9 0,-3 0-7 16,2 0-2-16,-1 3 2 0,2 3 9 0,0 3 10 15,2 3-1-15,-1 2 2 0,1-1 1 0,-1 2-1 16,0 1 0-16,0-2-7 0,3 1-6 0,0 0-22 16,0-1-29-16,2-2-45 0,2-1-71 15,2-1-89-15,-3-1-130 0,4-2-166 0,-4-1-118 16,-5-3 536-16</inkml:trace>
  <inkml:trace contextRef="#ctx0" brushRef="#br0" timeOffset="32053.6912">12880 7302 0 0,'0'0'0'0,"0"0"0"16,0 0 0-16,0 0 239 0,0 0 35 15,0 0-33-15,0 0-42 0,0 0-28 0,0 0-23 16,0 0-21-16,0 0-10 0,0 0-4 0,123-118-5 16,-108 100-1-16,-2 1-6 0,-2-1-4 15,-4 1-6-15,-2 1-4 0,-3 2-2 0,-2 0-4 16,0 1-4-16,-3 2-15 0,-5 1-11 0,-1 2-17 15,-1 2-15-15,-2 2-14 0,0 4-7 0,-4 0-7 16,1 0-4-16,-3 7-1 0,-1 3 2 16,1 1-1-16,0 4-4 0,1 3-1 0,3 1-3 0,3 3-4 15,5 3-2-15,3-2 1 0,3 2-4 16,5-1-3-16,9-1-1 0,2-2-13 0,5-3-6 16,6-4-11-16,0-3-14 0,4-4-11 0,3-3-13 15,0-3-3-15,5-1-1 0,2-2-2 16,-1-6 10-16,0-4 12 0,-3-3 22 0,-3-3 27 15,-2-2 24-15,-3-1 14 0,-3 1 11 0,-3-1 11 16,-7-1 12-16,-1 1 15 0,-6 2 22 0,-5 0 19 16,-3 4 11-16,-1 0 4 0,-3 4-11 15,-6 1-16-15,-2 3-16 0,-3 3-18 0,0 2-20 16,-1 2-13-16,-2 0-10 0,-3 2-2 0,2 7 0 16,0 0 3-16,0 4 0 0,0 1 2 15,2 1-5-15,2 1-5 0,3 1-2 0,4 0-5 16,4-3-1-16,3 0-4 0,0-2-3 0,2-3-3 15,6-1 3-15,3-3 6 0,-1-2 4 0,0-3 8 16,3 0 5-16,4-2 3 0,-1-4 5 16,2-2 0-16,-1-1-1 0,3 0 0 0,-5-1 1 15,1 0 1-15,-4 1 0 0,0 0 2 0,-1 1-1 16,-4 2-1-16,1 2-5 0,-5 4-5 0,1 0-6 16,0 5 1-16,-3 5 3 0,3 5 6 0,-1 6 4 15,-2 7 0-15,0 6-1 0,-1 6-1 16,0 7 0-16,-2 4-2 0,-3 9 2 0,2 2-5 15,-1 3 1-15,-1 3 0 0,3-3-2 0,-2-3 1 16,0-3-1-16,3-3 0 0,-1-7 0 0,1-3-2 16,-2-3 0-16,1-5 2 0,1-3-1 15,1-4 3-15,-1-3 2 0,1-3 2 0,0-4 6 16,0-4 10-16,0-2 12 0,0-3 14 0,-1-5 12 16,-2-1 15-16,2-2 18 0,-4-3 22 15,2-1 8-15,-5 0-6 0,-1-5-31 0,-3-5-26 16,-5-2-18-16,-3-5-13 0,0-4-2 0,-3-3-7 15,1-3-4-15,-1-4-7 0,2-3 1 0,1-4-5 16,2-2-6-16,1-1-4 0,5-2-5 0,3 0-2 16,6 1 0-16,3 1 1 0,0-1-2 0,7 2-2 15,7 0-3-15,3-2 2 0,6 2-3 0,4-1-6 16,4 2-13-16,5 1-22 0,2 0-36 16,3 0-56-16,0 3-100 0,1 0-185 0,-10 10-376 15,-10 8-471-15</inkml:trace>
  <inkml:trace contextRef="#ctx0" brushRef="#br0" timeOffset="34635.5076">13727 7078 114 0,'0'0'540'0,"0"0"-187"0,0 0-2 15,0 0-93-15,0 0-62 0,0 0-37 0,0 0-35 16,0 0-40-16,0 0-43 0,0 0-35 0,0 0-26 16,0 0 2-16,0 0 7 0,0 0 11 0,-4-14 8 15,4 29-4-15,0 1 3 0,2 2-2 16,3 2 3-16,0-1 0 0,3 0 2 0,-1-2 2 16,3-2 1-16,-2-3 0 0,1-1 3 0,1-4 4 15,-1-1 5-15,1-3 8 0,0-2 5 0,0-1 2 16,0 0 5-16,1-5 3 0,-1-4-2 15,0 0-3-15,0-2-6 0,0-1 0 0,-2 0-5 16,-4-1-2-16,4 1-2 0,-6 1-4 0,2 1-4 16,-1 2-3-16,-1 1-4 0,-2 1-6 0,0 2 1 15,1 3-3-15,-1 0-5 0,0 1-11 16,0 0-17-16,1 0-15 0,2 0 2 0,1 5 4 16,3 2 19-16,2 1 14 0,3 1 6 0,2 1 2 15,2 0-1-15,-1 0-2 0,4-2 0 0,2-2 0 16,2-2 1-16,2 0-1 0,0-3-1 0,3-1 4 15,-1 0-6-15,-3-6 0 0,-4 1 0 16,0-4 2-16,0-1 0 0,-5-2 5 0,0 0 0 16,-4-2 0-16,-3-1 6 0,-3-1-1 0,-2 0-1 15,-3 0-1-15,0-1-1 0,-3 4-2 0,-3-2-1 16,-2 3-1-16,-1 2-2 0,-1 2-3 16,-1 1-2-16,0 3-7 0,-3 1-3 15,1 3-4-15,-1 0 0 0,-3 1 1 0,3 5 2 0,-3 2 1 16,3 1-2-16,-1 2 3 0,3 1-1 15,1 1-1-15,2-1-2 0,3 2 2 0,2 0-3 16,1-3 2-16,2-1-2 0,1 1 1 0,0-4-1 16,0 0-3-16,4-1 1 0,-2-3-2 0,4 1 5 15,-4-3 6-15,0-1 6 0,2 0 3 0,-4 0 9 16,1 0 10-16,-1 0 11 0,0 0 5 16,0-1-1-16,0-1-6 0,0-1-8 0,0 1-3 15,0 0-2-15,-3-1 0 0,0 0-3 0,2 2 1 16,0-2-2-16,-1 1-1 0,-1-1 0 0,0 3-1 15,2-2 1-15,-1 1 2 0,1-1-3 0,1 1 1 16,-1 0-1-16,1-2 1 0,-2 2-1 16,2 0 0-16,0-1 0 0,0-2 1 0,0-1 0 15,0 2-1-15,0-3-3 0,0-1-1 16,0-2 1-16,2 0-4 0,-1-3 5 0,0-1 0 16,-1-3 1-16,0-3 3 0,0-1-2 0,0-3 0 15,0-3 0-15,-1-2-4 0,-2-2 3 0,0 3-3 16,1-4-1-16,1 3 3 0,-1 2-3 0,-2 2 0 15,2 3 0-15,1 4 1 0,0 2 0 16,0 1 1-16,-2 4 2 0,0 3 2 0,2 2 1 16,0 3 3-16,1 2-5 0,-2 0-9 0,2 0-13 15,-2 4-4-15,0 6 2 0,-2 5 7 0,1 7 11 16,-2 4 5-16,2 6-1 0,-1 5-2 16,0 3 0-16,3 3-3 0,1 2 2 0,0 0-2 15,0 0 0-15,7-3-1 0,2 0 0 0,5-4 1 16,1-3-1-16,6-1-1 0,4-6-3 15,2-2-5-15,3-5-9 0,3-3-15 0,-1-5-23 16,3-6-18-16,-2-4-24 0,-2-3-22 0,-3-3-28 16,-3-7-29-16,-2-3-34 0,1-3-22 15,-5-2-1-15,-4-2 16 0,-2 0 42 0,-1-3 47 0,-6 2 52 16,0 1 37-16,-5-1 29 0,-1 1 19 16,0 2 9-16,-3 0 22 0,-2 2 34 0,-3 0 40 15,3 2 52-15,-4 2 35 0,1 1 7 0,0 3-12 16,4 2-38-16,-4 3-42 0,5 0-36 0,-2 3-30 15,3 0-21-15,-2 2-11 0,-2 2-3 0,-3 3 0 16,4 3 2-16,-3 1 4 0,0 2-6 16,4-1-2-16,-3 3-4 0,4-1-5 0,2 0 1 15,-1 1-1-15,2-2 1 0,0 0-1 0,0 0-2 16,3-1 0-16,0-3-3 0,5 0-2 16,-3-2 0-16,3-1 1 0,1-3 2 0,0 0 2 0,-3-3 6 15,0 0 1-15,2 0 5 0,-4-1 4 16,4-4 3-16,-3-1 1 0,0 0 0 0,-2 0 0 15,3-1-1-15,-5 1 3 0,2 0-2 0,1-1-2 16,-2 1-5-16,0 0-4 0,-1 1-5 16,0 1 0-16,3 0-3 0,-3 2 0 0,0 1-4 15,-1 1-10-15,1 0-14 0,0 0-14 0,-1 0 0 16,2 3 8-16,3 3 16 0,-2 0 13 16,5 2 3-16,-4-1 0 0,4 2 0 0,-1-2 1 15,-1 0 0-15,4 0 1 0,-1-2 1 0,0-2 0 16,1 0 1-16,0-2-1 0,0-1 5 0,1 0 4 15,-2-3 4-15,0-2 7 0,2-4 0 0,-2-1 1 16,0-2-1-16,2-3-2 0,-2-2 0 0,-1 0 2 16,0-2 1-16,1-2 5 0,0-2-1 15,-1-2 1-15,-4-3 0 0,2-1-5 0,-3-2-3 16,-3-2-5-16,0 1-1 0,0-1-2 0,0 3-2 16,0 3 2-16,0 3 1 0,0 3-1 15,0 3 7-15,-2 7 0 0,0 3-2 0,-2 2 1 16,2 3-5-16,1 3-9 0,0 0-8 0,-1 0-16 15,1 8 1-15,-4 6 3 0,2 4 7 16,-3 8 12-16,4 3-1 0,0 5 0 0,1 3-1 16,1 1 0-16,0 3-1 0,2-3 1 0,2-1 0 15,4-5-1-15,1-2 1 0,2-3 2 0,-1-5-2 16,2-3 0-16,3-1-1 0,-2-3-1 0,2-2 0 16,0-5 0-16,-3-2 4 0,-1-4 0 15,-1-2 3-15,0 0 6 0,-1-5 1 0,-1-2 3 16,0-2-1-16,2-2-3 0,-4-3-3 0,2-2 1 15,1 1-3-15,-5 0 2 0,3-1-3 0,-2 2 3 16,-1 0-5-16,-1 3 3 0,1-1-3 0,-2 3 0 16,1 1 1-16,-3 2-3 0,0 1 1 15,1 4-2-15,-1 0-3 0,0 1-14 0,0 0-11 16,0 1-4-16,2 4 3 0,2 4 9 0,-1 0 16 16,3 3 2-16,-2 1 2 0,4 1-1 0,1 0 1 15,-3-1-1-15,3-1-1 0,1-1 1 16,0-1-1-16,0 0 1 0,2-2 1 0,1-1 2 15,-2-3-1-15,3 0 0 0,-2-3 2 0,4 0-1 16,-3-1 1-16,-1 0 4 0,-1-4 2 0,0-3 1 16,1-2 1-16,-2 0 1 0,0-2 0 15,-2 0 1-15,0-1-1 0,1 0 2 0,-3-2-1 16,-2 1 1-16,3 0 3 0,-4 0 0 16,-2 1 1-16,0-1-2 0,-1 2-2 15,0 1 0-15,0 2-2 0,0 1-2 0,0 3 2 0,-1 0-6 16,1 3-2-16,0 1-4 0,-1 0-14 0,1 0-13 15,0 1-4-15,-1 7 0 0,1 4 10 16,0 1 14-16,0 5 5 0,0 0 1 0,2 0-2 0,3 1 0 16,-1-3-1-16,4-1 0 0,-2-1 1 0,1-3 1 15,1 0-1-15,0-3 1 0,2-1 1 16,-3-2 0-16,2-2 1 0,1-3 0 0,2 0 6 16,1-1-1-16,0-5 2 0,-2-2 1 0,0-3 0 15,1-2 1-15,-2-1 1 0,-1-2-2 16,1-2 2-16,-1-2-4 0,-2 1 1 15,-3-2 1-15,-2-2-8 0,-2-1 7 0,0 0-2 0,-2 0 1 16,-2 0 3-16,-4 5-4 0,0 1-2 0,-3 4 0 16,1 3-5-16,0 2-2 0,-2 5-4 15,1 3-6-15,-4 1 2 0,0 2-7 0,-4 7 2 16,2 5 2-16,0 4 0 0,1 1 4 0,2 4 1 16,3 1-2-16,4-1 4 0,1-1-6 15,3-3 1-15,3-1 2 0,0-2-7 0,6-3 5 16,-1-3 0-16,1 0-3 0,0-2 7 0,4-3-1 15,0-1 1-15,4-3 8 0,0-1-5 16,2-1 6-16,0-5 1 0,3-2-1 0,1-2 4 0,-1 0 0 16,-2-1-1-16,-2-1 4 0,-2-2-1 0,2 1 1 15,-3-2 1-15,-1-2 0 0,0 1 4 16,-2-1-1-16,1 1 2 0,1 1-1 0,-2 0 3 16,-1 4-4-16,-3 0 1 0,4 3-3 0,-4 1-1 15,-2 3-4-15,-2 2-4 0,0 1-7 0,0 1-10 16,0 0 0-16,2 5 7 0,-1 4 3 15,0 3 8-15,0 2 2 0,3 5-2 0,-2 2 3 16,-2 3-5-16,2-2 4 0,1 1-2 16,-2-3-1-16,0 0 1 0,3-1-2 15,-2-4-1-15,4 1 1 0,-2-4-1 0,3-1 0 0,1-4 1 16,0-1 0-16,-2-2 5 0,1-3 1 0,1-1 1 16,2 0 2-16,-2-6 2 0,1-2 1 0,3-4 1 15,2-3-4-15,-1-4-1 0,3-1-2 16,-3-5-1-16,3 0 2 0,-3-2-6 0,1 1 4 15,-1-2 0-15,-3 5 0 0,3 2 0 0,-2 1-3 16,-3 2-1-16,-3 5 2 0,3 1-4 0,-4 3 5 16,-2 3-3-16,-1 3-3 0,-2 3-1 0,0 0-12 15,1 0-2-15,3 5 3 0,-1 5 5 16,0 2 10-16,5 3 3 0,-4 3-1 0,3 0 3 16,-4 3-2-16,4 0-2 0,-1 1 1 0,0-2-3 15,3 0 0-15,0-2 1 0,2-1-1 0,0-1 1 16,4-3-1-16,-1 0 0 0,2-4 1 15,-1 1-4-15,2-3-2 0,-3-1-5 0,-2-1-13 16,-1-3-16-16,-3-1-19 0,-1-1-16 0,-5 0-11 16,-2-4-33-16,0-3-54 0,0-3-96 0,-7 0-208 15,2 2-302-15,-1 1-264 0</inkml:trace>
  <inkml:trace contextRef="#ctx0" brushRef="#br0" timeOffset="34810.5418">14793 6813 2486 0,'0'0'93'16,"0"0"3"-16,0 0-2 0,0 0-13 15,0 0-18-15,0 0-23 0,0 0-15 0,0 0-4 16,0 0-5-16,0 0-5 0,0 0-9 0,173-72-10 0,-108 61-27 16,0-1-42-16,4 1-69 0,0 1-121 15,-3 2-266-15,-17 1-421 0,-17 2-54 16</inkml:trace>
  <inkml:trace contextRef="#ctx0" brushRef="#br0" timeOffset="36326.5452">7334 7293 0 0,'0'0'0'0,"0"0"0"16,0 0 0-16,0 0 98 0,0 0 9 0,0 0-62 15,0 0-52-15,0 0-46 0,0 0-21 16,0 0-38-16,0 0 108 0,0 0 4 0,8-16 0 0</inkml:trace>
  <inkml:trace contextRef="#ctx0" brushRef="#br0" timeOffset="37096.5178">7149 7522 0 0,'0'0'0'0,"0"0"0"0,0 0 0 16,0 0 0-16,0 0 0 0,0 0 0 16,0 0 0-16,0 0 0 0,0 0 0 0,0 0 0 15,0 0 0-15,0 0 0 0,0 0 0 0,-12-11 0 16,11 15 0-16,0 1 0 0,1 0 58 0,0 3 26 15,0 2-4-15,0 0-6 0,0 1-10 16,2 1-4-16,0 1-5 0,1 1 4 0,2-1 1 16,-2 2 4-16,4 0 0 0,-3 0-2 0,4 0-3 15,-3-1-2-15,1-1-6 0,3-2-2 16,-2-1-3-16,-1-1 4 0,1 0 5 0,-3-1 2 16,2-2 1-16,-2-1-3 0,1 0-3 0,-2 0-2 15,-1 1 0-15,2-1 0 0,-1 2 6 0,-2 0 5 16,1 1 1-16,1 1-2 0,-1 0-5 0,-1 1-9 15,0 0-5-15,-1 0-5 0,0 1-9 16,0-2-1-16,1-1-3 0,-1 0 0 0,0-2-3 16,0-1-1-16,0 0-3 0,0-3-1 0,0 0-4 15,0-1 0-15,0-1 1 0,0 0 4 16,1 0 0-16,-1 0 5 0,2 0 1 0,-2 0-1 0,3 0 0 16,-3 0-7-16,1 0-7 0,0-1-8 15,0 0 0-15,1-2 3 0,4 1 4 0,-2-4 1 16,5 0-12-16,2-2-30 0,1-2-40 15,4-3-70-15,-2 0-109 0,5 0-164 0,-3 1-230 16,-5 4-66-16</inkml:trace>
  <inkml:trace contextRef="#ctx0" brushRef="#br0" timeOffset="44351.1962">19281 6266 370 0,'0'0'101'0,"0"0"-42"15,0 0-13-15,0 0 17 0,0 0 51 0,0 0 40 16,0 0 15-16,0 0-9 0,-54 136-38 0,49-100-36 16,1 0-25-16,0 3-12 0,3 0-5 0,1-3-3 15,0 0-1-15,0-1-2 0,0-4-3 16,0-3-2-16,0-2-4 0,0-3-4 0,0-4-2 16,0-3 2-16,0-5 1 0,0-4 3 0,0-3 18 15,0-3 26-15,0 1 40 0,0-2 41 16,1 0 29-16,-1-3-2 0,1-4-34 0,-1-4-45 15,0-7-47-15,0-8-32 0,0-6-6 0,-2-6 4 16,1-4 0-16,-1-2 1 0,1-3-4 16,0-2-3-16,1-1-10 0,0-3 1 0,2 3-4 15,5 0-1-15,-1 3 1 0,3 5 0 0,2 5-2 16,-1 6 0-16,-3 10-1 0,1 7-3 0,-2 3-4 16,1 4-7-16,0 3-5 0,2 2-7 0,3 2-3 15,3 1-5-15,3 6-6 0,3 5-15 0,1 2-19 16,-1 6-34-16,0 5-41 0,-2 1-48 15,-2 4-69-15,-4 2-116 0,-4 1-142 0,-5-8-174 16,-3-8 190-16</inkml:trace>
  <inkml:trace contextRef="#ctx0" brushRef="#br0" timeOffset="44584.9875">19111 6653 0 0,'0'0'183'0,"0"0"214"15,0 0-34-15,0 0-72 0,0 0-86 0,0 0-74 16,0 0-34-16,0 0 4 0,0 0 19 15,0 0-18-15,0 0-19 0,130-69-22 0,-85 52-16 16,4-1-6-16,-2 3-8 0,-2 3-5 0,-5 5-5 16,-5 5-4-16,-9 2 4 0,-5 0 0 15,-6 7 1-15,-4 1-4 0,-2 5 2 0,-2 3 0 16,0 3 1-16,3 2 3 0,-5 4-4 0,1 0-1 16,-1 4-2-16,0-1-3 0,3 3-2 0,0-2-3 15,2 2-3-15,2-4-4 0,1 0-11 0,3-4-22 16,-1 1-44-16,5-3-64 0,-3-4-96 0,2-2-161 15,-5-5-224-15,-4-4-454 0</inkml:trace>
  <inkml:trace contextRef="#ctx0" brushRef="#br0" timeOffset="44974.7669">20109 6570 1789 0,'0'0'199'0,"0"0"-80"16,0 0 21-16,0 0-1 0,0 0-4 0,0 0-13 16,0 0-16-16,0 0-13 0,-127-38-23 0,108 44-22 15,1 2-24-15,3 2-12 0,5 2-8 0,3 0-7 16,0 3-1-16,6 3 2 0,1 0-6 15,6 1 4-15,3 2-3 0,5 0-1 0,3 0 4 0,2-1-3 16,3-2 0-16,1-2 0 0,-1-1 0 16,-2-2 1-16,-1-2-2 0,-7-1-2 0,-1-1 4 15,-6-1-1-15,-3-2 4 0,-2 1 5 0,-7 1 3 16,-6 1 0-16,-4-1 2 0,-6 2-2 16,-6-2 1-16,-1-1 1 0,0-1 0 0,2-2 3 15,2-3-7-15,2 2 1 0,8-3-7 0,6 0-11 16,1 0-34-16,7 0-85 0,2-3-114 0,2 2-66 15,8-2-71-15,4-1-97 0,-1 1-212 16,-4 0 56-16</inkml:trace>
  <inkml:trace contextRef="#ctx0" brushRef="#br0" timeOffset="45338.9115">20452 6618 411 0,'0'0'240'0,"0"0"85"15,0 0 11-15,0 0-18 0,0 0-42 0,0 0-70 0,0 0-52 16,-133 16-45-16,115-5-47 0,3 1-25 16,1 3-20-16,4 2-9 0,3-2-4 0,2 4-3 15,2-1-3-15,3 0-1 0,0-1-3 0,7-1-1 16,3-2-1-16,1-2 0 0,4-1 1 16,-1-2-4-16,3-2 2 0,2-2 0 0,2-3 1 15,0-1 0-15,3-1-1 0,-3-1-2 0,3-5 0 16,-3-2-4-16,-1-1 5 0,0-2 1 0,-3 1 3 15,-2-2 8-15,1-1 4 0,-4-2 3 16,-4 1 6-16,-2 0 4 0,-1 1 7 0,-2 0 2 16,-3 2 2-16,0 1 0 0,-3 2-6 0,-3-1 2 15,1 1-7-15,-1 1-1 0,-1 2-5 0,2-1-3 16,-4 3-4-16,4 2-4 0,-1 0-4 16,-1 1-5-16,1 0-2 0,0 0-3 0,-2 0-3 15,4 3-2-15,-2 2-2 0,4 2-8 0,-2-2-8 16,4 3-30-16,0 0-56 0,0 0-96 15,3 0-171-15,0-1-226 0,0-2-468 0</inkml:trace>
  <inkml:trace contextRef="#ctx0" brushRef="#br0" timeOffset="46023.4574">20808 6673 0 0,'0'0'0'0,"0"0"0"0,0 0 0 15,0 0 141-15,0 0 163 0,0 0-28 0,0 0-5 16,0 0-10-16,0 0-33 0,0 0-31 0,0 0-32 16,0 0-28-16,-127-84-25 0,112 83-30 15,3 1-24-15,-2 0-16 0,1 3-17 0,0 3-5 16,-1 3-6-16,-1 0-3 0,3 3-1 0,-1 0-1 15,-1 2-2-15,4 0-3 0,2 1-2 16,2 0-1-16,1 1-4 0,3 0-2 0,2-1-1 16,0-2-3-16,3 0-1 0,3-1-2 0,4-2 1 0,0 0-1 15,-1-4 3-15,3 0 1 0,1-2 2 16,0 0 1-16,0-3 6 0,-2-1 2 0,1 0 4 16,1-5 5-16,-1 0 2 0,0-2 3 0,-1-1-2 15,0-1 0-15,0-2-3 0,-1 0 2 16,0 0 2-16,-4 1 5 0,-1 0 6 0,-1 1 6 15,-2 0 1-15,-1 2 4 0,-1 2-4 0,0-1-3 16,0 5-4-16,0 1-8 0,0 0-11 0,0 0-16 16,0 0-12-16,0 1-22 0,0 1-3 15,0 3 6-15,0 2 9 0,0 2 20 0,1 2 7 16,2-1 0-16,5 0 2 0,1-1-5 0,0-1 0 16,3-1 1-16,-1-1-1 0,1-2 3 15,5-2-1-15,-2-2 4 0,2 0 5 0,2 0-2 16,-2-6 4-16,3-1 1 0,-3-3-5 0,2-1 9 15,1-4-2-15,-3 1 2 0,-2-5 6 0,1 1-1 16,-3-4 3-16,-3-1 2 0,-2-2 4 16,-5-4 1-16,3 1 0 0,-4-3-4 0,-2-1-3 15,0-1-7-15,0 0-2 0,-8 1-3 16,1 3 0-16,-3 5 8 0,-1 6 7 0,-1 4 7 16,1 4 5-16,0 5-2 0,1 1 0 0,1 4-10 15,-1 0-9-15,2 4-9 0,-1 7-5 0,-2 5 1 16,1 5 1-16,1 6 1 0,2 3-2 0,-1 3-1 15,7 2 1-15,1 1-2 0,2 0 2 16,9-2 0-16,5-1-5 0,2-4-1 0,6-1-13 16,1-4-15-16,3-2-20 0,3-3-28 0,2-5-31 15,2-4-43-15,-2-5-86 0,3-2-147 16,-2-3-209-16,-7 0-351 0,-13-4 614 0</inkml:trace>
  <inkml:trace contextRef="#ctx0" brushRef="#br0" timeOffset="46958.5529">19254 7678 1361 0,'0'0'151'0,"0"0"24"0,0 0-23 16,0 0-46-16,0 0-20 0,-138-17-15 16,110 26-4-16,0 4-1 0,0 2-12 0,5 2-12 15,3 1-12-15,1 2-13 0,8 1-6 0,1-2-6 0,7 2-4 16,3-1 0-16,2-2-5 0,5 1 1 16,5-5-1-16,2-2 0 0,4-5 3 0,1 1-1 15,1-5 1-15,4-3 5 0,0 0 4 0,1-2 6 16,-4-7 5-16,0 0 3 0,0-4 7 15,-2-2-3-15,1-3 1 0,-4-2 0 0,0-2-2 16,-1-1 5-16,-1-3 0 0,-4-4 1 0,-3-2-2 16,-1-3 0-16,-1-1-4 0,-3 0-2 0,-2 0-2 15,0 3-2-15,0 4 0 0,-8 2 4 16,1 6 0-16,-1 5 1 0,1 2-2 0,-4 4-4 16,5 3 0-16,-1 4-5 0,1 1-7 15,2 2-6-15,-2 2-10 0,0 6-2 0,1 5 1 16,-3 5 7-16,2 6 5 0,0 4 1 0,2 3 0 15,2 4-5-15,2 0 3 0,0 1-2 0,6 1 2 16,3-3-1-16,1-2 1 0,0-4-1 16,3-1 1-16,1-4-2 0,1-4-8 0,1-4-2 15,1-1-8-15,0-5-1 0,1-2 2 0,-2-6 3 16,1-1 5-16,-4 0 8 0,0-8 2 0,-1 0 5 16,1-1 0-16,-3-1-2 0,0-3 2 0,0 1-3 15,-3 0-1-15,1-1-2 0,-3 0 0 0,2 0 1 16,-3 0 0-16,-3 0 2 0,0 4 6 15,-1 1 2-15,0 2 4 0,-1 2 1 0,0 2 1 16,-2 2-3-16,2-2-1 0,0 2-4 0,1 0-6 16,0 0-2-16,-2 0-4 0,2 2 3 0,-2 1 2 15,0 4 1-15,2 1 2 0,-2 1 0 16,1 1-2-16,1 2 0 0,0-2-3 0,1 2 2 16,3-1-3-16,3-1 1 0,1 1-5 0,1-1-13 15,3 1-22-15,2-1-35 0,-2-2-47 0,6 0-58 16,-3-2-83-16,0 0-121 0,1-4-141 15,-6-1-205-15,-3 0 174 0</inkml:trace>
  <inkml:trace contextRef="#ctx0" brushRef="#br0" timeOffset="47094.8157">19601 7667 770 0,'0'0'261'0,"0"0"29"0,0 0-47 0,0 0-61 15,0 0-58-15,0 0-70 0,0 0-92 0,0 0-37 16,0 0-12-16,0 0-8 0,0 0-27 15,0 0-138-15,0 0-156 0,0 0-167 0,48 25 335 0</inkml:trace>
  <inkml:trace contextRef="#ctx0" brushRef="#br0" timeOffset="47384.4143">19888 7719 400 0,'0'0'487'15,"0"0"-70"-15,0 0-71 0,0 0-55 0,0 0-63 16,0 0-40-16,0 0-26 0,0 0-25 15,-120-45-30-15,109 45-29 0,1 4-34 0,4 2-18 16,0 2-15-16,2 2-8 0,3 1-2 0,1 3-1 16,0 2-1-16,6 1 2 0,3 2-1 0,4 0-1 15,2 2 1-15,3-2-3 0,-2 1 3 16,1-1 0-16,-2-1-1 0,-1-1-2 0,-3-3-2 0,-2 0-3 16,-3-3 0-16,-1-3-2 0,-5-1 2 15,0-2 4-15,0-2 1 0,-1 0 7 0,-7-3-3 16,0 3 3-16,-2-2-2 0,-4-1 0 0,3 0 1 15,-1 0-1-15,0 0-3 0,2-2-9 16,3 0-26-16,-2-1-35 0,5 1-42 0,2 1-62 16,0-1-84-16,2 0-144 0,0 1-44 0,7 0-58 15,-4 0-116-15,4 1 372 0</inkml:trace>
  <inkml:trace contextRef="#ctx0" brushRef="#br0" timeOffset="48541.2049">20178 7739 855 0,'0'0'385'16,"0"0"-5"-16,0 0-96 0,0 0-39 0,0 0-42 15,0 0-41-15,0 0-27 0,0 0-33 16,0 0-28-16,0 0-26 0,0 0-28 0,0 0-16 16,0 0-11-16,0 0-2 0,-39-62 4 0,30 76 3 15,1 3 2-15,-1 3 1 0,2-1-2 0,0 4-3 16,4-1 2-16,-2-2-3 0,5 1 2 15,0-2-6-15,0 0 0 0,6-4-4 0,3 0-4 0,1-3-5 16,2 0-5-16,3-2-7 0,4 0-2 16,-2-3-4-16,5 0-5 0,1-1-2 0,-2-2-7 15,0-2 4-15,-2-1-3 0,-4-1 1 0,-2 0-2 16,-1 0 4-16,-3-3 6 0,2-2 10 16,-4-1 11-16,2 0 8 0,0-1 6 0,-2-2 8 15,-2 1 5-15,0-1 4 0,-1-1 4 0,-2 0 3 16,1-1 1-16,0 0 1 0,-2 1 3 0,0 0-4 15,-1 2 5-15,0 1-2 0,0 1 5 16,1 2 3-16,-1-1 1 0,2 2 3 0,-2 0-2 16,2 1 0-16,-2 0 0 0,0 0 3 0,1 0 2 15,-1 0 2-15,0 0 3 0,0-1 3 0,0 1-4 16,0 0 0-16,0-2 2 0,0 2-3 16,0 1 0-16,0-2-2 0,-3 3-6 0,1 0-4 15,2 0-9-15,-1 0-8 0,1 0-9 0,0 0-13 16,0 0 1-16,-1 1-3 0,-2 4 5 0,1 3 8 15,-1 1 3-15,2 2 1 0,0-1 1 16,1 1-6-16,0 1 0 0,0 0-1 0,2-2-1 16,5-1 3-16,-4 0-1 0,6-2 0 0,-3 0-2 15,0-2 0-15,2-1-2 0,0 0-2 16,0-2 1-16,-1-1 3 0,2-1 1 0,1 0 2 16,0 0 1-16,-1 0 1 0,1-3 2 0,-3-2 2 15,2-1-2-15,1 0 2 0,-3 0-1 0,2-3 0 16,-1 0 3-16,-1-2-7 0,-2 2 7 0,0-2 0 15,-2 3 3-15,-1 1 0 0,-2 1 0 16,0-1 1-16,1 0 2 0,-1 1 0 0,0 1 2 16,0 1-2-16,0-1-2 0,0 1 2 0,0-1-5 15,0 1-2-15,0 2-2 0,0 1-1 0,0 0-1 16,0 1 1-16,0 0 1 0,0 0 2 0,0 0-3 16,0 0 1-16,0 0 2 0,0 0-6 15,0 0 6-15,0 0 1 0,0 0-4 0,0 0 5 16,0 0 0-16,0 0 0 0,0 0 4 0,0 0-6 15,0 0 6-15,0 0 3 0,0-1 0 16,0 0 4-16,0 0-4 0,0-1-4 0,0 0 1 16,0 1 0-16,0-2 2 0,0 2 1 0,0-2-1 15,-1 1 3-15,0 1-4 0,0 0-2 0,-1 1-1 16,2 0-2-16,0 0-2 0,0 0-1 16,0 0-3-16,0 0 1 0,0 0-3 0,0 0 1 0,0 0-2 15,0 0-5-15,0 0 0 0,0 0-2 16,0 0 0-16,0 0-2 0,0 0 2 0,0 0 1 15,0 0 3-15,0 0-1 0,0 0 4 16,0 0-3-16,0 0-1 0,0 0 0 0,0 0-2 0,0 0 1 16,0 0-1-16,0 0 2 0,0 0-4 15,0 0 4-15,0 0-2 0,0 0 3 16,0 0 0-16,2-2 2 0,-1 1 2 0,-1 1 4 0,0-1-1 16,1 1 3-16,-1 0 2 0,0 0 0 15,0 0 5-15,0-1 1 0,0 1 3 0,0-1-1 16,0 0 1-16,0 1 1 0,0-2-1 0,0 1-5 15,0-1 1-15,1 0-5 0,-1-1 2 16,0 1 0-16,0 0 3 0,0 0 1 0,0 2-2 16,0-1-1-16,0 0-2 0,0 1-4 0,0 0-1 15,0 0-2-15,0 0-4 0,0 0-5 0,0 0-9 16,0 1-10-16,0 4-5 0,0 4 7 16,0 4 9-16,0 6 13 0,0 7 8 0,0 5 1 15,0 6 1-15,0 3 0 0,0 5-3 0,0 3 4 16,-1 4 1-16,1 4-7 0,-2 0 5 15,0 1-7-15,1 2-1 0,-2 0 7 0,2-2-3 0,0 0-3 16,0-3 2-16,-2-2-13 0,-1-3 1 16,2 1-9-16,1-1-22 0,-2-1-44 0,1 0-7 15,-1-5 2-15,1-6 1 0,1-7 15 0,1-6-44 16,0-6-46-16,0-6-71 0,2-3-99 0,0-4-101 16,2-4-127-16,-1-1-77 0,-3 0 524 0</inkml:trace>
  <inkml:trace contextRef="#ctx0" brushRef="#br0" timeOffset="49349.3174">20583 7882 471 0,'0'0'329'0,"0"0"32"16,0 0-69-16,0 0-56 0,0 0-37 0,0 0-45 0,0 0-35 16,0 0-37-16,0 0-31 0,0 0-13 0,0 0-3 15,0 0 0-15,0 0 0 0,63-65-10 16,-51 69-6-16,-2 3-10 0,0 1-2 0,0 1-2 16,-2 2-1-16,-2 0 3 0,-2-1 0 0,0-1-2 15,-1 2 3-15,-3-2 2 0,0 0-1 16,0 1 4-16,-6-1-1 0,0 0 1 0,-1 0 3 15,-2-3-1-15,-2 1-2 0,-1-1 0 0,2-2-7 16,-2 1 4-16,2-2-4 0,1 0 0 0,1 1 1 16,0-1-3-16,3-2-1 15,0 0-2-15,5 0-6 0,0-1-2 0,0 0-11 0,0 0-12 16,0 0-5-16,2 0-3 0,4 0 13 0,-2 0 12 16,4-1 9-16,2-1 7 0,1-2 0 15,4 0 0-15,0-2-1 0,5-2 0 0,-1-2 0 16,2 1-1-16,0-4 2 0,-1-1-1 0,1-2 3 15,-1 0 2-15,-2-2 0 0,-1-1 2 0,-2-2 0 16,1 0 0-16,-3-1 2 0,-1 0 3 0,-2-2 0 16,-2 2 2-16,-4 2 2 0,0 0 0 0,0 3 1 15,-4 2 0-15,0 1 4 0,0 3 1 16,-4 3 3-16,-1 0 5 0,3 4 1 0,-4 1-2 16,4 1-3-16,-1 1-8 0,-2 1-5 0,2 0-8 15,-3 0-7-15,1 5-3 0,-3 2 0 0,0 4 1 16,0 4 2-16,0 4 3 15,0 0-5-15,1 3 4 0,3 0-4 0,-1 1 2 0,3 2 0 16,2-2-1-16,0-1 0 0,3 0 0 0,3-2-3 16,2-1 0-16,-1-2 0 0,3-3-2 15,3-2 2-15,-1-2-4 0,4-3 0 0,0 0 0 16,3-6 2-16,2 1 1 0,-2-2 5 0,3-3 1 16,-2-3 3-16,-1-2-1 0,-2-2 3 0,-3-4 1 15,2 2-1-15,-3-5 0 0,-1-1-1 16,-1-1 1-16,-2 2 1 0,1 0 2 0,-5 3 2 15,-2 2 0-15,-1 1 0 0,-2 3 5 0,0 2 0 16,0 2 3-16,0 1 0 0,-2 2-1 0,0 0 1 16,1 1-1-16,-1 0-3 0,1 0-6 15,0 0-7-15,0 6-6 0,-2 2 3 0,-2 4-2 16,3 1 6-16,0 1-1 0,1 1 1 0,1-1-4 16,0-2 0-16,1 1-2 0,2 0 1 0,3-2-4 15,-1-1-12-15,2-1-19 0,-1-1-32 0,0-2-30 16,4 0-35-16,-2-1-40 0,-1-3-58 15,2 1-78-15,2-2-104 0,-3-1-126 0,-1 0-152 16,-2 0 296-16</inkml:trace>
  <inkml:trace contextRef="#ctx0" brushRef="#br0" timeOffset="49465.0076">21214 7727 0 0,'0'0'0'0,"0"0"322"0,0 0-19 0,0 0-47 15,0 0-36-15,0 0-53 0,0 0-96 16,0 0-128-16,0 0-68 0,0 0-43 0,0 0-88 15,0 0-75-15,0 0-71 0,0 0 402 0</inkml:trace>
  <inkml:trace contextRef="#ctx0" brushRef="#br0" timeOffset="49779.1355">21300 7785 959 0,'0'0'466'0,"0"0"-30"0,0 0-112 0,0 0-67 15,0 0-64-15,0 0-53 0,0 0-47 0,0 0-46 16,0 0-34-16,0 0-11 0,0 0-6 15,0 0 3-15,0 0 5 0,0 0 2 0,24 51 0 16,-20-31 0-16,2-1-1 0,-3 0-3 0,3-2-1 16,-3 0-4-16,0-2-11 0,2 0-18 0,-3-2-25 15,1-3-38-15,2-1-55 0,-4-2-85 16,1-1-150-16,-2-1-240 0,0-4-486 0</inkml:trace>
  <inkml:trace contextRef="#ctx0" brushRef="#br0" timeOffset="50505.3699">21298 7940 0 0,'0'0'352'0,"0"0"2"0,0 0-18 0,0 0-49 16,0 0-64-16,0 0-71 0,0 0-52 16,0 0-26-16,0 0-1 0,0 0 1 0,0 0 7 15,0 0 1-15,0 0 7 0,0 0-1 0,110-111-3 16,-100 102-6-16,0 1-9 0,-1 2-12 16,-3 1-12-16,-1 1-14 0,2 2-8 0,-5 2-10 15,-1 0-6-15,-1 0-9 0,1 0-4 0,-1 0-1 16,0 2-2-16,1 4 9 0,0 0 2 0,1 5 5 15,0 1 5-15,-1 1-3 0,-1 3 1 16,1 0-2-16,-1-1-4 0,1-3 5 0,-1 3-6 16,3-2-1-16,1 0 1 0,-1-4-7 0,2 1 4 15,0 0-1-15,-2-4 1 0,5 0 2 0,-1 1-1 16,-2-3-2-16,5 0 2 0,0-2-4 0,3-1 5 16,-2-1 0-16,2 0 4 0,0-3 2 15,1-3 2-15,1-1-1 0,-4-2 1 0,1-3-2 16,1-1 4-16,0 1 0 0,-2-5-2 15,0 0 3-15,-2 1-4 0,1-2 1 0,-3-3-1 16,-2 4-1-16,-2 1 1 0,1 0 3 0,-3 4 1 16,-1 3 5-16,0 0-1 0,-1 4 1 0,-5 0 1 15,3 1-1-15,-3 3-3 0,1 0-3 16,-3 1-2-16,-1 0-7 0,0 1 1 0,1 6-4 16,1 4-1-16,0 0 1 0,2 4-1 0,1 1 0 15,3 0-1-15,1 0 0 0,0 2 0 0,3-4 1 16,4 1 0-16,3-2 0 0,0 0-2 0,1-3-1 15,1-1-4-15,5 0-8 0,0-4-18 0,-1-3-23 16,3-1-34-16,0-1-46 0,0-1-65 16,1-5-96-16,-3 0-159 0,-2-1-236 0,-6 3-484 0</inkml:trace>
  <inkml:trace contextRef="#ctx0" brushRef="#br0" timeOffset="50628.0496">21770 7632 128 0,'0'0'259'0,"0"0"-99"0,0 0-71 16,0 0-55-16,0 0-23 0,0 0-9 16,0 0-10-16,0 0-45 0,0 0-130 0,0 0-207 15,0 0 341-15</inkml:trace>
  <inkml:trace contextRef="#ctx0" brushRef="#br0" timeOffset="123735.1669">15787 13265 41 0,'0'0'363'0,"0"0"-58"0,0 0-59 16,0 0-40-16,0 0-24 0,0 0-35 16,0 0-28-16,0 0-34 0,-130-35-29 0,109 35-19 15,-3 3-11-15,-4 5-3 0,-2 3-5 0,-1 3-7 16,0 2-5-16,1 3-3 0,1 2-6 0,2 3-1 15,1 2-1-15,2 0-2 0,-1 3 4 0,4 2 0 16,1 0 4-16,5 1 2 0,-1 0-2 0,5 2-3 16,3-3-3-16,5-1-5 0,2-1-1 15,1-1-4-15,3 0-3 0,5-2-3 0,2 1-3 16,2-3-1-16,4-1-3 0,0-3 3 0,3-1 5 16,3-5 9-16,3-3 13 0,-1-7 14 15,-2-2 10-15,5-2 8 0,0-2 1 0,-2-6-1 16,-1-1-2-16,4-2-4 0,-2-1 1 0,-2-3-1 15,3-1 2-15,-3 1-1 0,3-2 0 16,-4 1-2-16,-2-2 1 0,-1 2 3 0,-1 1 6 16,-6 3 8-16,1 0 5 0,-3 4 6 0,-7 2 7 15,2 2 5-15,-4 2 5 0,-2 2-5 0,1 0-10 16,-1 0-16-16,0 0-15 0,0 0-13 0,0 4-8 16,-1 5 2-16,-4 7-1 0,1 3 3 15,-4 7 1-15,-3 6-4 0,1 3-1 0,0 5-1 16,-3 5-2-16,1 1-1 0,-2 4 0 0,3 2 0 15,1-1 2-15,-1 0-3 0,1-1 2 16,0 0 1-16,-1-2 1 0,2-3 2 0,1-3 2 16,2-6 1-16,-2-2 2 0,0-4 2 0,4-4-1 15,-3-1 2-15,4-5-1 0,-3-3-1 16,4-3 3-16,0-3-6 0,0-5-1 0,1-1 3 0,-2-3-3 16,3-1 5-16,-1 1 2 0,1-2 1 0,-1 0 2 15,1 0-7-15,-2 0-8 0,0-3-7 16,-3 0-20-16,2-1-12 0,-3-1-18 0,3-4-19 15,1 0-21-15,2-1-52 0,0-5-69 0,0-1-106 16,5 0-170-16,3 1-227 0,-5 7-127 0</inkml:trace>
  <inkml:trace contextRef="#ctx0" brushRef="#br0" timeOffset="140154.2985">16701 13439 0 0,'0'0'0'0,"0"0"0"0,0 0 0 0,0 0 0 16,0 0 181-16,0 0 96 0,0 0-32 0,0 0-27 15,0 0-24-15,0 0-23 0,0 0-12 16,0 0-12-16,0 0-11 0,0 0-10 0,17-119-15 0,-16 117-14 15,-1-1-11-15,0 3-18 0,0-1-19 0,0 1-20 16,0 0-21-16,0 0-11 0,0 2 0 16,0 3 3-16,0 3 9 0,0 3 5 0,-1 4 2 15,-3 4 3-15,1 3 0 0,-3 1-1 0,1 2-1 16,-2 3-4-16,2 1 1 0,-2 2-2 16,-1-1-3-16,4 1-2 0,-3-5-2 0,4-2-2 15,-1-2-1-15,0-3-1 0,3 0 0 16,-1-3 1-16,-2 0 1 0,2-3 0 0,2 1 0 15,-1-4-2-15,1-2-3 0,0-1-1 0,0-1-3 16,0-3-3-16,0 1-4 0,0-2-9 0,0 0-14 16,0-1-17-16,0-1-16 0,1 0-11 0,-1 0-14 15,0 0-36-15,0 0-55 0,0 0-67 16,0 0-105-16,2 0-145 0,-2-1-108 0,3-1 546 0</inkml:trace>
  <inkml:trace contextRef="#ctx0" brushRef="#br0" timeOffset="140501.3875">16508 13560 0 0,'0'0'47'15,"0"0"351"-15,0 0-30 0,0 0-58 0,0 0-38 16,0 0-38-16,0 0-22 0,0 0-35 0,0 0-27 15,0 0-42-15,0 0-52 0,0 0-37 0,0 0-22 16,-101-19-1-16,107 21 12 0,4 1 13 0,4-2 14 16,5 2 3-16,5-3 3 0,8 0 2 0,3 0 1 15,1-5-4-15,2-3-3 0,0 1-5 16,-2-1-1-16,1 0-1 0,-3 0-4 0,1 2-2 16,-6-3-6-16,0 1-3 0,-4 0-3 0,-3 1-1 15,-1 0-4-15,-2 1-1 0,1 1 1 0,-2 0-1 16,0 1-3-16,-4-1-1 0,-3 3-6 15,-1 0-12-15,-4 0-22 0,-1 2-32 0,0 0-38 16,-2 2-48-16,-1 2-67 0,1 2-92 0,0 2-150 16,-1-3-248-16,-2 0-60 0</inkml:trace>
  <inkml:trace contextRef="#ctx0" brushRef="#br0" timeOffset="141421.5293">17634 13319 0 0,'0'0'0'0,"0"0"0"0,0 0 82 15,0 0 290-15,0 0-24 0,0 0-9 16,0 0-29-16,0 0-33 0,0 0-49 0,0 0-59 16,0 0-59-16,0 0-53 0,0 0-38 0,0 0-15 15,-41-59-2-15,52 57 7 0,2-2 7 0,9 0 6 16,4-2 2-16,1 0-1 0,4-2-1 15,-1 0-2-15,1 0 1 0,-1 0-1 0,-4 2-4 16,1-2 0-16,-5 1-2 0,-1 1-5 0,-6 0 3 16,1 2-6-16,-5 0 1 0,-2 3-3 0,-2-1-1 15,-3 2-2-15,-1 0-3 0,-3 0-4 16,0 0-5-16,0 0-12 0,0 0-17 0,0 0-25 16,0 0-14-16,-3 0-1 0,-2 3 2 0,-1 2 15 15,-1 1 0-15,0 0-2 0,0-1 1 0,-2 0 3 16,3 1 9-16,1-1 9 0,0-1 9 0,1 1 10 15,0-1 7-15,0 1 5 0,0-1 6 0,-1 1 1 16,2 0 1-16,-1 0 4 0,0 0 4 16,1 0 13-16,-1 0 12 0,1 0 16 0,0 1 12 15,3 0 3-15,-1-1 2 0,0 1-2 0,1 0 2 16,0-2 0-16,0 1-1 0,0 0 7 16,0 0 0-16,0-1-1 0,0 3 0 0,0-1-11 15,0 1-9-15,0 2-1 0,0 2-7 0,-2 1-4 16,-1 1 0-16,0 0-8 0,-1 2 0 15,-2 1-8-15,-1 2-2 0,1 1-3 0,-2 0-7 0,-1 2 4 16,3 0-2-16,-1-1-1 0,0 0 0 16,3 0-6-16,-3-3 2 0,4 1-4 0,-4-4 0 15,4-1 0-15,-1-1-4 0,1 0-9 16,0-3-17-16,1 0-29 0,0 1-41 0,1-3-49 0,1 0-70 16,0-1-119-16,3-1-236 0,0-1-259 15,-1-2 267-15</inkml:trace>
  <inkml:trace contextRef="#ctx0" brushRef="#br0" timeOffset="143351.0335">18025 13758 0 0,'0'0'0'0,"0"0"0"0,0 0 53 15,0 0 296-15,0 0-32 0,0 0-33 16,47-142-38-16,-34 115-25 0,3-4-30 0,2 0-37 15,0 1-31-15,3 1-21 0,-1 3-10 0,0 3-6 16,-3 5-13-16,0 6-21 0,-6 5-22 16,-1 4-16-16,-4 3-6 0,-1 1-3 0,-1 5 6 15,1 6 6-15,-3 2 5 0,-1 6 5 16,-1 2 0-16,0 4-3 0,-1 2-2 0,-2 3-7 16,-1-2-5-16,2-1-4 0,2-3-4 0,0-3-1 15,6-2-3-15,2-4 0 0,1-4-1 0,2 0 1 16,3-4 0-16,-1-1-1 0,2-4 2 0,1-2 1 15,4-1 2-15,-3 0 0 0,2-4 0 0,-3-3-1 16,1-1 2-16,-2-1-1 0,2-1 1 16,-4-1 1-16,2 0-1 0,-4-1 2 0,1-3 2 15,-2 0-2-15,-1-1 3 0,0-3-1 0,-3 0 1 16,0 0 1-16,-2-2-4 0,1 1 2 0,-1-1-1 16,-2 1 0-16,2 1 0 0,-4 1 1 15,0 2 0-15,0 4 2 0,-4-1-1 0,0 5 3 16,-2 1-3-16,-1 3-4 0,-2 4-3 0,-4 0-6 15,-2 5-4-15,-4 6 1 0,-1 5 2 0,-2 3 2 16,1 4 0-16,0 3 1 0,2 2-1 0,1-1-1 16,4 2 0-16,1-1-1 0,3-1 0 0,3-5 0 15,4-1 1-15,0-3-6 0,3-4 1 16,0-2-2-16,4-4-2 0,2-1 3 16,1-3 2-16,4-3 3 0,2-1 5 0,0 0 3 15,1-4 1-15,3-3 2 0,-1-1-2 0,0-2 2 16,1 0-1-16,-1-1 0 0,-1-2 1 0,-2 1 3 15,1-2-2-15,-1 0-1 0,-1-1 0 0,-1-1-1 16,-1 2 0-16,-1 3-2 0,-2 1 1 0,-1 2 0 16,-2 4-2-16,-1 1-2 0,-1 2-2 15,-2 1-4-15,0 0 3 0,1 3 3 0,-1 5 2 16,0 2 1-16,0 1 0 0,0 4 0 0,0 0-2 16,-1 1 2-16,0-3-3 0,0 0 2 0,1-1-3 15,0-1 1-15,0-2 0 0,2-1-1 0,1-1-2 16,3-2 4-16,-1 0-3 0,-1-1 0 15,0-2 0-15,2 0 1 0,-2-2 2 0,3 0 1 16,-1 0 0-16,1 0 3 0,0-2-1 16,0-1 0-16,3-3 1 0,-1-1-4 0,0 0 2 15,2-2 0-15,-1 0 1 0,0-1 0 0,-1-2-1 16,3 0 2-16,-1-1-2 0,3-1-2 16,-3-4 2-16,2 2-1 0,-2 1-2 0,1-1 6 15,-1 3-5-15,-1 2 1 0,-1 3 0 0,-1 1-2 16,0 4 0-16,-4 1-2 0,0 2-2 0,-2 0 3 15,1 4 1-15,-3 2 2 0,0 2 3 0,0 4 0 16,0 1 0-16,0 2 1 0,-3 1-2 0,-1 0-2 16,1 2 1-16,-1-4-1 0,0-1 0 15,1-1-1-15,3-2-1 0,-1 0 0 0,1-1-2 16,0-2 0-16,0-2-1 0,0-1 2 0,1-1-1 16,3 0 1-16,-1-2 1 0,1 0-1 0,-2-1 1 15,3 0 2-15,0 0 2 0,4-1 2 16,-3-3 0-16,3-3 0 0,-2-1-1 0,4-1-2 15,-1 0 0-15,1-2 1 0,1 1-1 0,-2-2 0 16,1-2 2-16,0-1-1 0,-2 1 0 16,0 2-2-16,-1 3 3 0,0-1-4 0,-2 3 2 15,-1 1 0-15,1 1-2 0,0 3-1 0,-2 0-2 16,-1 2-1-16,-2 0 1 0,1 2-1 16,0 5 5-16,-2 1 3 0,0 2-1 0,0 2 1 15,0 0-1-15,0 2-3 0,0-1-2 0,0-2 2 16,0-2-1-16,0 1 1 0,0-3-1 0,0 0-1 15,0-1 0-15,1-2-3 0,1 1 1 0,1-1 1 16,0-1 0-16,0-1 0 0,1-2 3 0,-2 0-1 16,3 0 4-16,-1 0 0 0,2-2 2 0,1-4-2 15,1 0 0-15,2-3-1 0,0 0 0 16,3-2-2-16,-1 0 2 0,2-2-1 0,-2 0-1 16,3-3 3-16,0 3-3 0,0 1 2 0,1 2-2 15,0 2-2-15,1 1 2 0,0 3-1 16,0 2 0-16,-2 2 3 0,0 0-4 0,-3 0 0 15,-3 4 2-15,-1 2-2 0,-3 1 2 0,0 1-1 16,-1 2 1-16,-3 0 1 0,3 1-2 16,-4 1 1-16,0-3 0 0,0 0-1 0,0 1 0 0,-5-3-1 15,1 1-1-15,-2-1-2 0,-1 2-2 16,0-3-1-16,-2-1-1 0,1 1 1 0,-1-1 1 16,-2 0 2-16,2-1-3 0,0 0 0 0,0-1-2 15,1 0 0-15,0-1 0 0,2-1 4 16,2-1 0-16,1 1 4 0,-2-1 1 0,3 0 2 15,0 0 1-15,1 0 0 0,0 0-2 0,1 0-3 16,-2-2 0-16,2 0-2 0,0 1 3 0,0-2 3 16,0 0 0-16,0 1 2 0,0 1 1 0,0-1 1 15,0 0-2-15,0 2-4 0,0-1-2 16,0 1-3-16,0 0 1 0,3 0 1 0,-1 0 0 16,1 0 5-16,2 0-2 0,0 0 2 0,-2 0-1 15,4 0-1-15,0 0 3 0,2 1 1 0,-1-1-1 16,3 0-1-16,1 0 0 0,-1 0 1 15,2-1 0-15,-1-1 4 0,-1-3-3 0,3-1 0 16,-2 1 2-16,0-3-3 0,1-1 4 0,0-1 2 16,2 0 1-16,-3-2 6 0,3-2-3 15,0-2-1-15,4-1 4 0,-3-1-2 0,2-1 1 16,-1 1 0-16,0-1 1 0,-3 1 1 0,1 2 3 16,-4 0 1-16,-1 1 3 0,-4 3 0 0,0-2 8 15,-3 5 2-15,1 0 2 0,-3 2 3 0,-1 3-5 16,0 1-3-16,0 2-10 0,0 1-9 15,0 0-9-15,0 5-4 0,-5 6-1 0,-3 6 3 16,0 9-1-16,-6 6 1 0,2 6 0 0,-5 5-2 16,2 4 2-16,-3 2 0 0,-3 2 1 0,2 0 2 15,-3-1-2-15,0 2-2 0,4 0-1 0,-1 0 0 16,3-1 3-16,1 2-2 0,0 0 0 16,1-2-1-16,4-2 0 0,0-2 0 0,2-5-2 15,0-1 2-15,2-4-4 0,2-3 5 0,0-5-1 16,1-3 2-16,3-5-3 0,0-4 1 15,0-4-2-15,0-4 0 0,0-4 1 0,3-3 4 16,-1-2 9-16,1-2 7 0,2-8 6 0,3-4-4 16,2-5-4-16,6-4-4 0,4-3-3 0,5-5-1 15,5-2 0-15,2-6-1 0,-1-4 3 16,-3-1-3-16,-7-4 0 0,-3 1-3 0,-5 0-1 16,-2 1 2-16,0 4-5 0,-3 2-2 0,-1 6-5 15,-4 3-10-15,-2 5-12 0,-1 6-20 0,-1 2-30 16,-7 6-27-16,0 2-40 0,-5 3-39 0,1 3-46 15,-1 1-71-15,-3 2-111 0,4 1-132 0,-3 0-96 16,6 0 236-16,4 0 406 0</inkml:trace>
  <inkml:trace contextRef="#ctx0" brushRef="#br0" timeOffset="144301.0468">19808 13727 0 0,'0'0'0'0,"0"0"495"0,0 0-82 0,0 0-92 16,0 0-67-16,0 0-40 0,0 0-40 0,0 0-35 16,0 0-28-16,0 0-23 0,0 0-16 15,0 0-8-15,20-118-12 0,-16 104-4 16,-1-1-8-16,0 3-6 0,0 0-5 0,-2 2-6 0,-1 1-1 15,0 4 3-15,0 0 0 0,0 4 11 16,0 0-2-16,0 1-5 0,-4 0-9 0,-2 4-16 16,-2 6-4-16,-3 2-2 0,0 5-3 15,1 2 3-15,-1-1 0 0,2 3-2 0,3 1 4 16,1 0-4-16,2-1 1 0,0 1-1 0,3-2-4 16,0-2 3-16,3-1-2 0,2-5-1 0,3-1 5 15,-1-2-5-15,4-2 4 0,-1-1 2 0,3-3-1 16,0-1 6-16,4-2 1 0,-1 0 0 15,1-3 0-15,2-4-1 0,1-3 1 0,-1 0 1 0,2-2-1 16,0-3 3-16,-1-1-1 0,1-4 2 16,1 0-1-16,0-2 2 0,-1 1 3 0,-1-1-4 15,-3 1 2-15,1 2-2 0,-6 2-2 0,2 2-1 16,-4 4 2-16,-3 4-4 0,0 2-2 16,-3 2-3-16,0 2-3 0,-1 1 1 0,-2 2 0 15,0 5 6-15,-1 3 2 0,0 3 1 0,0 3 0 16,0 2-1-16,0 1-3 0,-1 1 2 0,-2-1 0 15,1 0-1-15,-2 0 1 0,4 0-3 0,-3-4 1 16,1 0 1-16,2-1-4 0,0-2 1 16,0-2 1-16,0-3-2 0,0-1 4 0,2-3-2 15,1 0 0-15,-3-1-2 0,2-2 1 0,0 0 3 16,2 0 4-16,-2-1 2 0,4-5 4 16,2 0-4-16,0-2 1 0,1-1-1 0,1 0-5 15,1-2 1-15,2 0 0 0,0-1-2 0,0 0 2 16,1-2-1-16,2 0-2 0,-2 0 2 0,3 0-5 15,1-2 4-15,-1 3 0 0,-1-1-2 0,3 2 2 16,-3 2-2-16,-1 2 0 0,-4 2 0 0,1 2-3 16,-2 3 1-16,-2 1-1 0,2 0-1 15,-5 6 3-15,0 1-1 0,-3 4 3 0,1 0 1 16,-2 3 0-16,-1 0 0 0,0 2-2 0,0 0 1 16,-4-1 0-16,2 0-1 0,-3-1 3 0,1-1-1 15,1-1-1-15,-4-2 1 0,4 1-1 16,-1-3 1-16,0-2 1 0,-1-1 4 0,1 0 3 15,1-2 2-15,-5-1 4 0,5 0 1 0,-5-1-1 16,3-1-1-16,-3 0-3 0,0 0-2 16,-1 0 0-16,0 0-3 0,0-1-1 0,-2-3-4 15,1 2 0-15,-2-2-4 0,2 2-7 0,0-1-10 16,-2 1-17-16,3-2-28 0,-1 2-22 16,2 0-40-16,2-1-57 0,1 1-105 0,3 0-282 15,1 0-869-15</inkml:trace>
  <inkml:trace contextRef="#ctx0" brushRef="#br0" timeOffset="145885.9583">17782 14394 0 0,'0'0'0'0,"0"0"0"16,0 0 378-16,0 0 27 0,0 0-60 0,0 0-48 15,0 0-58-15,0 0-42 0,0 0-41 0,0 0-32 16,0 0-38-16,-128-5-29 0,103 36-19 0,3 6-17 16,1 6-7-16,0 5-4 0,2 4-3 15,1 2 1-15,1 1-2 0,0 1-3 0,5-1 0 16,2 0-4-16,5-2-1 0,3-4-5 0,2-1-5 15,6-5-4-15,4-4-6 0,2-4-7 0,2-6-10 16,6-1-15-16,1-7-16 0,5-3-34 16,-1-1-65-16,2-6-89 0,3-3-138 0,-1-3-185 15,-8-3-53-15,-7-1 634 0</inkml:trace>
  <inkml:trace contextRef="#ctx0" brushRef="#br0" timeOffset="146235.2214">18013 14697 0 0,'0'0'0'0,"0"0"305"0,0 0 152 0,0 0-90 15,-45-120-50-15,35 106-27 0,0 4-46 16,0 5-50-16,2 4-57 0,1 1-61 0,2 3-47 0,-2 9-19 16,2 5-8-16,-1 5 0 0,3 3 5 15,0 4-4-15,2 2-1 0,1-2-3 16,1 1-3-16,5 0 2 0,4 0 2 0,0-1-1 0,1 0 1 15,0-4-2-15,2 0-1 0,0-4 0 0,-1-1 3 16,-1-3-2-16,-2 0 4 0,-1-3 0 16,-5 0 1-16,-1-4 3 0,-2-2 0 0,0-3 8 15,-3 0 3-15,-4-2 3 0,-2 1-3 16,-1-1-1-16,-2-3-7 0,-3 0 1 0,0 0-4 0,-2-6 0 16,3 2-2-16,0-1-1 0,3 2 0 15,1-2-6-15,4 1-3 0,2 0-10 0,1 2-14 16,2 0-29-16,1-1-44 0,0 1-54 0,0 0-53 15,2-2-48-15,4 0-46 0,0-2-74 16,1 3-109-16,-1 0-56 0,-4 0 529 0</inkml:trace>
  <inkml:trace contextRef="#ctx0" brushRef="#br0" timeOffset="146726.327">18219 14841 0 0,'0'0'105'0,"0"0"402"16,0 0-86-16,0 0-73 0,0 0-49 0,0 0-55 16,0 0-50-16,5-120-34 0,-9 114-38 0,2 2-29 15,-1 3-30-15,0 1-19 0,-1 1-24 0,-3 8-14 16,-1 7-5-16,-3 2-1 0,0 6 1 16,1 3 1-16,-1 0 0 0,4 4-3 0,4-3 0 15,1 0 3-15,2-2-3 0,3-1-3 0,2-2 0 16,3 0-2-16,3-3 2 0,2-6-1 0,3-3 2 15,1-3-1-15,0-3 3 0,1-4 4 16,2-1 0-16,1-5-1 0,-3-3 4 0,0-3 0 16,-4-3 4-16,3-1 0 0,-5-3-2 0,0 1 3 15,-3-4-1-15,-1 2-1 0,-5-1 5 0,2 0-4 16,-3-1 2-16,-2 1 5 0,-2-1-8 0,-4 0 5 16,-3 2-9-16,1 1 2 0,-3 2-1 15,-1 4-6-15,1 0-5 0,-1 4-8 16,1 3-17-16,-1 3-32 0,1 2-35 0,1 1-49 0,1 7-41 15,2 2-57-15,1 0-87 0,4 2-142 16,1-2-222-16,0-4 206 0</inkml:trace>
  <inkml:trace contextRef="#ctx0" brushRef="#br0" timeOffset="147788.9755">18523 14746 0 0,'0'0'10'0,"0"0"380"0,0 0-19 16,0 0-51-16,0 0-38 0,0 0-46 0,0 0-50 16,0 0-58-16,0 0-50 0,0 0-41 15,0 0-20-15,0 0-4 0,0 0-2 0,0 0 6 16,-32 29-3-16,23-7 1 0,0 0-4 0,2 2-3 16,-1-1-3-16,3 0-1 0,1 0-1 15,3-3-2-15,1 0-3 0,0-3 0 0,1-2-1 16,6-1-3-16,-1 0 0 0,2-3-3 0,3-2 2 15,-1-4 2-15,1-1 4 0,0-3 3 16,1-1 0-16,1 0 3 0,1-5 1 0,-2-1-2 16,2-4-1-16,-1 0 3 0,1-4-1 0,1-1 3 15,-1-1-1-15,2 0-1 0,-2-2-1 0,2-1 3 16,-4-1 0-16,0 2 4 0,-1 0 1 0,-1 0 7 16,-4 2 3-16,-1 4 5 0,1 1 11 0,-4 4 6 15,0 1 12-15,-2 3 3 0,0 2 0 16,0 0-9-16,0 1-13 0,0 0-17 0,-2 4-15 15,0 3-7-15,-4 4-4 0,3 1 3 0,-1 3 3 16,0 0-3-16,4 2-2 0,-2-1 4 16,2-1-4-16,0 2 2 0,2-3-3 0,5-1-4 15,0-1 0-15,2-2-3 0,1-2 3 0,4-1-1 16,0-2-2-16,0-3 6 0,2-2 0 0,3 0 3 16,0-1 1-16,1-5 1 0,-1-3 2 0,2 1-3 15,0-3 2-15,-1 0-1 0,0-2-1 16,0-1 3-16,-2 0 2 0,-1 0 0 0,-5-2 0 15,2 1-3-15,-7-2 6 0,0 2-3 16,-3 2 4-16,-3-3 0 0,-1 3-1 0,0 0 4 16,-4 2-2-16,-1 2-1 0,-1 2 1 0,-1 2-7 15,-2 3 4-15,-1 0-5 0,0 2-5 0,-4 4 0 16,1 5-5-16,-3 3 1 0,1 1 2 0,-2 3-1 16,2 1-1-16,0 0 1 0,2 1-1 0,3 0 1 15,1-1-2-15,1-1-5 0,4-2-2 16,1 0-5-16,1-3 0 0,2-2-3 0,0-1 1 15,7-2 0-15,-1-1 3 0,2-2 2 0,3-2 7 16,-1-1-1-16,1 0 10 0,1-1 0 0,-1-5 3 16,2-1 4-16,-2 0-2 0,0 0 2 15,3-2-1-15,0-2 3 0,-2 1 2 0,2-1 6 16,-3 0 2-16,1 1 2 0,-3 0 1 0,0 2-2 16,0 0-3-16,-2 2-1 0,2 0-4 15,-3 4-3-15,0 0 0 0,-1 2-6 0,-1 0 1 16,0 1-2-16,-2 4 4 0,1 0 2 0,-1 4 0 15,2 2 0-15,1 0 3 0,-3 0-3 16,2 1-1-16,0 1-1 0,1-1-4 0,0 0 1 16,0-1 0-16,1 0 0 0,1 0-1 0,1-3-2 15,0 0 3-15,1-2 0 0,1-3-2 0,0 0 2 16,3-3-1-16,-2 0 2 0,0 0 1 0,3-5 0 16,-4-2-1-16,2-2 0 0,1-2 4 0,-2-2-1 15,1 0 0-15,0-3 2 0,-2-4 1 16,2-1 3-16,-1-3 0 0,0-2 1 0,1-1 3 15,-2-3 1-15,1-1 3 0,-3-1 4 0,0-3-3 16,0 0-3-16,-4-2 1 0,0 1-7 0,-3 2 0 16,-1 5 0-16,0 4 3 0,-3 3 0 15,-2 7 2-15,1 3 5 0,-1 5 0 0,1 2 1 16,-2 4-5-16,1 1-7 0,-4 6-6 0,-2 5-3 16,0 6-4-16,-5 6 2 0,2 6 0 0,-2 4 2 15,2 6 0-15,-2 2 0 0,3 0-4 16,0 3 0-16,3 0 3 0,2-1-4 0,2-3 6 15,4-1-4-15,2-5 2 0,0-4-2 0,6-5-2 16,1-3-5-16,5-4-3 0,1-4-8 16,0-2-6-16,0-5-12 0,1-4-13 0,-1-3-15 15,0 0-28-15,1-8-40 0,0-3-58 0,-2-4-75 16,3 0-136-16,-2-2-202 0,-5 1-157 0,-2 6 628 0</inkml:trace>
  <inkml:trace contextRef="#ctx0" brushRef="#br0" timeOffset="147927.1867">19220 14468 1171 0,'0'0'202'16,"0"0"-25"-16,0 0-64 0,0 0-72 0,0 0-27 15,0 0-17-15,0 0-21 0,0 0-17 16,0 0-13-16,0 0-2 0,0 0 12 0,0 0 12 16,0 0-38-16,0 0-120 0,-31 59-251 0,45-50-316 15,-4-5 751-15</inkml:trace>
  <inkml:trace contextRef="#ctx0" brushRef="#br0" timeOffset="150111.922">20376 14794 0 0,'0'0'0'0,"0"0"0"0,0 0 0 16,0 0 279-16,0 0 51 0,0 0 1 0,0 0-48 16,0 0-43-16,0 0-36 0,0 0-39 15,-131-99-35-15,110 101-31 0,1 5-36 0,3 3-25 0,2 1-17 16,3 4-15-16,5 2-7 0,2 1-4 15,4 1-4-15,1 1-5 0,3 0-1 0,5 0-1 16,2-1-1-16,1 0 1 0,4-2 4 0,-1 1 1 16,1-4 4-16,0 0 3 0,-3 0 1 0,-3-1-3 15,0-3 3-15,-5-1 4 0,-1 1 3 16,-1-3 4-16,-2-2 5 0,-2 0 5 0,-4-1 0 16,-4 0-2-16,-4-3-7 0,-2 1-4 0,-4 0-4 15,1-2 4-15,-2 0-3 0,-1 0-1 16,3 0-1-16,-2 0-5 0,3-2 5 0,4 2 2 15,1 0-2-15,5 0 1 0,1 2-23 0,6 1-26 16,1 1-10-16,0 2-2 0,4-1 15 16,3-1 21-16,7 1 14 0,1-3 4 0,3-2 6 15,5 0 2-15,-1 0-2 0,7-5 1 0,1-3-1 16,1-2 3-16,-1-1 6 0,1 0 6 0,-1-3 9 16,-1-3 10-16,-2 3 2 0,-1-3 5 15,0 0 1-15,-3 0-2 0,-1 0 4 0,-2-2-1 16,-4 1-2-16,-1-2-3 0,-4 1-6 0,-1-1-1 15,-1 4-1-15,-7 0-4 0,-1 1 6 0,-1 3 2 16,-1 0 2-16,-3 3 5 0,-5 2-1 0,0 2-1 16,0 2-5-16,-2 3-8 0,0 0-9 0,1 5-10 15,-5 6-6-15,2 2 0 0,0 3-1 16,1 4-6-16,1 2-1 0,3 2-1 0,3 1-5 16,3-1-1-16,2 1-7 0,2-2-13 15,3-2-15-15,5-2-15 0,0-1-13 0,1-4-5 0,4 0-10 16,0-3-19-16,5-3-44 0,0-4-54 15,0 0-57-15,1-4-55 0,-3 0-57 0,0-4-87 16,-2-1 121-16,-2-3 344 0,-2 1 0 0,-6 2 0 16</inkml:trace>
  <inkml:trace contextRef="#ctx0" brushRef="#br0" timeOffset="152611.2607">20704 14900 0 0,'0'0'0'0,"0"0"0"16,0 0 0-16,0 0 0 0,0 0 62 0,0 0 226 15,0 0-20-15,0 0-29 0,0 0-24 16,0 0-20-16,0 0-30 0,0 0-21 0,0 0-20 15,0 0-24-15,6-69-21 0,0 65-18 0,0 1-21 16,-1-1-9-16,3 2-5 0,-4 0 2 0,4 2-3 16,-2 0 3-16,-1-1 3 0,2 1-3 15,-3 0 5-15,5 0-3 0,-4 0 4 0,1 0 0 0,2 0-2 16,-1 0-2-16,-2 0-2 0,2 1-7 16,-4-1-5-16,1 0-5 0,-1 3-5 15,-1-2-2-15,-2 2 5 0,1-2 0 0,0 1 4 0,-1-1-1 16,0 2 2-16,0 0-2 0,0 1-11 15,-2 2-4-15,0-1-7 0,-2 1-1 0,0 0 4 16,-1 0 1-16,0-1-1 0,1 2 1 0,-2-1-3 16,4-1 3-16,-1 3-3 0,0-1 2 15,1-2-3-15,2 2-2 0,0-1-3 0,0-1 1 16,0-1-2-16,2 1-2 0,1-2 5 0,1-1-4 16,-3 2 2-16,3-3 0 0,0 1-3 0,-2-2 8 15,-2 2 3-15,1-2 1 0,0 0 11 16,0 0 0-16,1-2 4 0,-1-2 2 0,2-1-8 15,-2-1 3-15,0 1-3 0,0-2 1 0,1 0 7 16,-2 0-7-16,1-2 4 0,-1 0 4 16,0 1-1-16,0-2 7 0,0 2 1 0,-4-1 4 0,1 0 3 15,-3 2 4-15,3 0 1 0,-5 1-2 16,4 1-2-16,-3 1 1 0,-1 1-6 0,2 1-5 16,-2-1-4-16,-1 3-4 0,-1 0-3 0,-1 0-3 15,0 4-2-15,-2 0-1 0,-1 5-1 0,2 0 0 16,0 2 2-16,-1 2-3 0,3 0 2 0,-1 2-2 15,2 1 0-15,3 1-1 0,-2-2-1 16,5 2 2-16,1-2-4 0,2 1 2 0,0 0-3 16,1 1 1-16,3-1-1 0,4-2-3 0,2-1-2 15,0-5-2-15,3 1-1 0,3-3 3 16,-1-3 2-16,2 0 1 0,2-3 2 16,1 0 3-16,0-3 3 0,0-1 0 0,-3-3 2 0,0-1-1 15,1-2 2-15,-5-1-2 0,4-1 1 0,-4-2 2 16,4-2 2-16,-4 2 1 0,-1 0 3 15,4-1-2-15,-4 0 1 0,-1 0 6 0,0 0-2 16,-1 1 5-16,-1 0-2 0,0 1 3 0,-4 4 5 16,0-1 4-16,-3 4 6 0,-1 2 7 15,1 1-1-15,-2 3-2 0,0 0-11 0,0 0-13 0,0 0-9 16,0 2-3-16,0 3 0 0,-3 5 3 16,0 2 0-16,-4 2 1 0,2 2 0 0,0 2-3 15,2-3 1-15,-3 3-2 0,3-3-1 0,2 1 0 16,-2-3 2-16,2 3-3 0,-2-5 1 15,2 1 3-15,1-3-2 0,0 0-1 0,0-2 1 16,0-3-2-16,0 1-1 0,0-2 3 0,0 0-2 16,0-1 3-16,0 1-2 0,0-2 3 0,0-1-4 15,0 0 3-15,0 0 0 0,0 0 2 16,0 0-1-16,0 0 1 0,0 0-3 0,0 0 0 16,0 0 2-16,0 0-7 0,1 0 3 15,2 0 1-15,1 0 0 0,-2 0 1 0,3 0 0 0,0 2-1 16,1 0 0-16,0 1 0 0,1 0 1 15,-1 1-2-15,1-1 2 0,1 1 1 0,-2-1 0 16,1 0-3-16,2 1 1 0,0-2 0 0,0 0-1 16,0-2 2-16,2 0 1 0,0 0 0 0,0 0 1 15,-1-4 1-15,0-2-3 0,2-1 2 16,-2-2-2-16,1-3 6 0,1-2-1 0,-1-3-2 16,1-2 1-16,0-4-4 0,-1 0 1 0,-1-1-2 15,2 0 1-15,1 3-1 0,-1-2 2 0,0 5-2 16,-3 1 2-16,-1 3-4 0,-2 5 1 0,-2 2 2 15,-1 2-1-15,-1 4 0 0,-2 1-2 0,1 0-3 16,-1 0-2-16,0 5 5 0,0 3-4 16,0 5 7-16,0 3-1 0,0 2-1 15,0 2 4-15,0 1 0 0,0-1-2 0,0 0 2 16,0-2-2-16,1 0-3 0,3 1 2 0,0-4-1 16,0-1 1-16,2-3-7 0,-3-2-1 15,4-2 9-15,-4-1-6 0,3-1 3 0,-3 0 2 0,4-3-5 16,-4 0 4-16,-2-1 2 0,2 1 0 0,0-2 0 15,-3 1-2-15,1-1 0 0,-1 0 3 16,0 0-9-16,0 0 7 0,0 0 4 0,1 0-3 16,-1 0 6-16,1 0-7 0,0 0 2 0,3-1-2 15,0-3 1-15,0-1 2 0,3 1 0 16,0-1-3-16,-1-2 9 0,2-1-9 0,3 0 0 16,2-3 0-16,1-1-2 0,-2-1 4 0,3-2-1 15,0 2 2-15,-2-1-5 0,3 1 1 0,-4 0 0 16,0 3 1-16,-1 1 0 0,-2 1 2 15,0 3-3-15,-2 2 3 0,-4 2-5 0,0 1 0 16,2 0 1-16,-3 0-3 0,-1 1 6 0,0 4-1 16,3 0 3-16,-4 3 0 0,0-1 2 15,0 2-5-15,0 1 2 0,0 1-3 0,0 1 1 16,-1-3 2-16,-3 3-1 0,3 0 1 0,1-2 1 16,-2 0-3-16,1 0-3 0,1-2 3 0,-2-1-5 15,2 0 7-15,0-2-4 0,0 0 2 0,2 0 0 16,0-2-3-16,-1 1 0 0,4-2-1 0,0 0-2 15,-2 0 4-15,4-2 4 0,-2 0-2 0,1 0 5 16,4-4-6-16,-2-1 5 0,1 0-2 16,2-3-3-16,-3 2 2 0,3-4 1 0,-3 1-1 15,3-1 5-15,-3-1-2 0,1 0-3 0,0-2 1 16,-2 1-1-16,-2 3 4 0,2-2-1 16,-4 2 1-16,3 1 0 0,-4 0 3 0,-1 2-2 0,1 1 4 15,-2 3 2-15,2-1-3 0,-2 2 2 16,0 0-1-16,0 1-4 0,0 0 0 0,0 0-3 15,0 0-3-15,0 0-4 0,0 1 0 0,0 3 2 16,0 3 1-16,-3 1 1 0,2 3-2 16,0-2 3-16,1 2-3 0,0 0 4 0,0 1-3 15,0 1-1-15,1-1-1 0,3-1 0 16,0-4 0-16,0 1 0 0,3-2-2 0,1-2 3 16,-3-2 1-16,3 1-3 0,0-3 5 0,2 0-4 15,-1 0 2-15,1-1 1 0,1-5 1 0,0-1 2 16,0-1 1-16,1-2-3 0,2-2 2 0,0-1-3 15,-2-3-4-15,2 2 8 0,1-2-4 0,0-2 4 16,2-1 0-16,3-2-3 0,-1-2 1 16,1-4-2-16,-1-1 2 0,0-1 1 0,-3 1 0 15,1 1 2-15,-5 0-2 0,-2 8 4 0,-1 1 0 16,-6 4 5-16,1 4 0 0,-3 2-1 0,-1 2 3 16,0 2-2-16,0 3 3 0,0-1-2 15,-1 2-4-15,-4 3-2 0,0 5-7 0,-3 5-3 16,-4 5 1-16,0 4-6 0,0 3 4 0,3 2-1 15,1 0 4-15,1 1 1 0,-1 0-4 0,3 0 3 16,-1-1-5-16,3 0-7 0,-3-3-5 16,4-2-9-16,0-2-14 0,-1-3-3 0,0-2-13 15,3-3-9-15,-1-3-7 0,1-2-8 16,0-4 5-16,0-2 1 0,0 0 9 0,2-1 23 16,3-1 15-16,-2-5 20 0,3-1 11 0,-1-3-2 15,3 0 1-15,-4-2-5 0,2 1 2 0,-3 3 0 16,4 0 0-16,-4 0 9 0,3 1 5 0,-2 0 9 15,1 0 4-15,-1 1 0 0,-2 1-3 0,3 1-5 16,-2 0-2-16,3 0-4 0,-2 1-4 0,3-1 1 16,-3 2-4-16,4-1 1 0,0 1-1 15,0 0-4-15,-1 1 4 0,1-1 1 0,1 1 0 16,0 1 6-16,-2 0-7 0,-1 0-1 0,3 1 0 16,-3 2-2-16,0 0 3 0,2 2 0 15,-4 0 2-15,3-1 2 0,-3 2-2 0,3-1-1 16,-3 1 1-16,1 0-5 0,-2-1 3 15,3-1 0-15,-4 1 1 0,3-3 1 0,-1 0-2 0,-2 0-2 16,4-1-1-16,-3-1 3 0,3 0 5 16,-2 0 7-16,5-3 2 0,-3-1 1 0,2-1-3 15,2-3-1-15,-1 0-6 0,1 1-1 0,2-3-3 16,-2 1-1-16,2-1 3 0,-1 2-3 16,0 0 1-16,-1 1-4 0,-4 1 0 0,4 2 1 15,-3 1-4-15,-3 1 0 0,1 1 4 0,-3 1-6 16,-1 0 3-16,0 1 0 0,4 3-2 0,-4 1 4 15,0 1 0-15,0 1 0 0,0 0 0 0,0 1-4 16,-1 0 3-16,0-1-3 0,1 0 0 16,0-2 0-16,3 0-3 0,-3-1 2 0,1 0-1 15,-1-1-1-15,1-1-1 0,3-1 1 0,-2-1 3 16,5 0 4-16,-4 0-2 0,4-3 3 16,2-3-1-16,1 0 2 0,-2 0-2 0,1-2 0 0,0-1 1 15,-1 0 0-15,0 1 2 0,-4 2-2 16,4-2 1-16,-2 1-2 0,-3 2 1 0,2 0-3 15,-4 2 3-15,0 0-4 0,1 3 1 0,-1 0 0 16,-2 4 1-16,0 5 6 0,0 4 3 16,-2 3 2-16,-4 6-2 0,-3 4 1 0,0 5-4 15,-4 5 2-15,-3 2-4 0,2 1 3 0,-4 3-3 16,-1 1-1-16,0 3-1 0,1 3-3 0,-6 2 1 16,1 5-2-16,0 2 3 0,-4 3-1 15,2-1-1-15,-2 0 0 0,-2-2 2 0,4-3 0 16,-3-3 0-16,0-7-2 0,3-7 7 0,-2-4-2 15,3-9 7-15,-1-6 9 0,5-5 3 0,2-7 10 16,3-4 11-16,0-3 4 0,3-7-3 0,3-6-2 16,3-5-6-16,0-5-8 0,6-11-15 15,0-3-4-15,8-8-8 0,5-6 1 0,5-2 0 16,3-4-7-16,7-1-3 0,3 0-4 0,1-2 3 16,6 5-2-16,1 3-10 0,2 5-9 15,1 5-15-15,-1 6-16 0,1 5-15 0,-2 5-21 0,-8 7-11 16,-3 4-15-16,-7 5-7 0,-6 4-22 15,-5 2-34-15,-6 4-52 0,1 0-57 0,-6 6-65 16,0 5-67-16,-6 0-83 0,1 0-48 16,-2-3 556-16</inkml:trace>
  <inkml:trace contextRef="#ctx0" brushRef="#br0" timeOffset="155349.5576">18992 15709 0 0,'0'0'0'16,"0"0"413"-16,0 0 37 0,0 0-92 0,0 0-72 16,0 0-63-16,0 0-63 0,0 0-44 0,0 0-31 15,0 0-15-15,0 0-9 0,0 0-11 16,0 0-17-16,-63 119-10 0,57-90-6 0,-1 1-8 16,1 0 2-16,0-2-2 0,0 0-1 0,-3-2-3 15,3-3 1-15,0-6 3 0,2 0-3 16,-1-5 5-16,2-5-2 0,0-2 1 0,2-3 8 15,1-1 12-15,0-1 22 0,0 0 9 0,0-3-4 16,0-5-14-16,0-3-21 0,3-5-18 0,2-2-2 16,4 0-2-16,1-2-1 0,4 3 2 0,-1 0 0 15,2 3-2-15,1 3 0 0,2 3-4 16,-1 1 1-16,1 5-3 0,1 1 6 0,-2 1 0 16,-2 2 2-16,0 6-3 0,-5 1 2 0,-2 2 0 15,0 2-1-15,-7 1 2 0,0 1-3 0,-1 2 0 16,-2-1 0-16,-4 1 0 0,-4 0-3 15,0 1 2-15,-2-3-3 0,-1 1 5 16,-1-3 2-16,1 0-2 0,-1-2 3 0,0 0-2 0,0-3 0 16,2-1 0-16,-1-1 4 0,3-2 0 0,2-1 4 15,3-1-4-15,1 0 0 0,3-2-12 16,1 0-5-16,0 0-3 0,0 0 2 0,8 0 11 16,1 0 6-16,4-4 5 0,3-2 0 0,1-2-5 15,6-3-1-15,1-2 3 0,3 1-4 0,-1-3 4 16,1-1-4-16,1-2 3 0,-1 0 1 0,2 0-2 15,-3-1 1-15,-1 1-2 0,0 0-2 16,-4-1 3-16,-3 1 2 0,-1 0 0 0,-5 4 1 16,-2 1 2-16,-2 0 2 0,-4 5-1 15,-2 1 10-15,-2 4 4 0,0 2 6 0,0 1-2 0,-6 0-9 16,-1 2-9-16,-1 5-11 0,-2 3 0 16,-4 4 1-16,3 1-1 0,-2 1 1 0,2 0 0 15,1 1 1-15,3 1-2 0,1-3-4 16,2 0-1-16,4-2-4 0,0-1-2 0,0-2 3 15,1 0-2-15,4-2-3 0,2-3 2 0,1 0 0 16,-1-2 3-16,3-2 2 0,1-1 3 16,1 0 7-16,-2-5-1 0,3-2 4 0,1-2 0 15,0 0 1-15,-2-2-2 0,2 1 3 0,-2-1 2 0,0-2-3 16,0 1 1-16,-2 1 4 0,-1 0-6 16,1 1 5-16,-4 1 2 0,-1 1-5 0,0 2 8 15,-1 2-6-15,-2 2-2 0,0 0-4 0,0 2-9 16,-2 0 4-16,0 0 2 0,1 5-1 15,-1 3 9-15,0 2-2 0,0 2-2 0,0 3-1 16,-1 1-5-16,-1 0 1 0,0-1-3 0,2 2 0 16,0-2 4-16,0-2-8 0,2 0-1 0,3-1 1 15,0-2-4-15,2-2 5 0,-1-1 0 0,0-2 1 16,3-3 4-16,1-1-1 0,-1-1 3 16,2-2 4-16,-1-5-1 0,1-3 7 0,1-3 1 15,-2 1 1-15,3-3 1 0,-3 1-2 0,0-2 0 16,1 1-3-16,-2 1 1 0,-1 0 1 15,1 1 2-15,1 0-1 0,-1 3 3 0,-3 0-3 16,-1 4-2-16,1 1-3 0,-2 3-1 0,-3 1-7 16,2 1 0-16,-1 0 2 0,-1 3-2 15,1 3 6-15,0 2-1 0,1 3 3 0,-2 1-2 16,2 2 0-16,-2 0-2 0,1-1 0 0,3 0-1 16,-1 0-2-16,0 0-3 0,1-3-2 0,-2-1 1 15,4-1 2-15,-2-1 2 0,2-2-1 0,2-1 2 16,0-2-3-16,2-2 3 0,-1 0 0 0,1 0-3 15,1-3 4-15,1-2 2 0,-2-3-5 16,1 0 5-16,0 0-5 0,-1-3 0 0,-4 1 6 16,2-1-1-16,-3-1 0 0,2 1 1 0,-5 1 0 15,1-1 3-15,-3-1-1 0,1 0 0 0,-2 3 3 16,0-1-2-16,-2 2 3 0,0 1-1 16,-2 0 0-16,2 4-1 0,-3 1-1 0,1 1-5 15,0 1-8-15,-2 0-4 0,2 6-1 0,-2 2 2 16,0 2 3-16,1 3 3 0,0-1 3 15,0 2 2-15,1 0-6 0,-1 0 3 0,1-2-3 16,-1 0 2-16,2 0 2 0,0-3 1 0,1 0-2 16,-2-2 1-16,2-1 0 0,-1-1 2 15,0-1-2-15,2 0 0 0,0-2 3 0,1-1-4 0,0 1 4 16,0-1-1-16,0 0 3 0,0-1 1 0,0 1 0 16,0-1-2-16,0 0-1 0,0 0-4 15,0 0 2-15,0 2 0 0,0-1-4 0,0 0 1 16,2 1 7-16,1 2-2 0,0-1-3 0,-2 2 4 15,2 1-6-15,1-1 2 0,-1 1-2 16,3 1 2-16,0 0-3 0,3 0 1 0,-2 0 4 16,4 0 1-16,1-1-6 0,3-2 1 0,1-1 4 15,0-2-3-15,3-1 8 0,-1 0-3 0,0-1-1 16,2-5 0-16,-3-1-3 0,1-1 1 0,-1-2 1 16,-2 0-3-16,0-2 7 0,-1 0 0 15,0-1-4-15,-2 1 5 0,-3-1-1 0,-2 1-2 16,-1-1 0-16,-2 2 0 0,0 3 0 15,-3-1 6-15,-1 4-3 0,0 1 7 0,0 1-1 16,0 0-3-16,0 1-2 0,-1 2-2 0,-2 0-7 16,2 0-1-16,-2 0-4 0,1 5-1 0,-2 2 1 15,0 2-3-15,2 2 6 0,1 1-3 0,1-1 0 16,0-2 1-16,0 0 3 0,0 1-3 0,2-4 1 16,2 1 1-16,1-1-4 0,-1 0 1 0,2-2 3 15,-1-1 1-15,2-2-2 0,4-1 2 16,1 0 5-16,-1 0-1 0,4-3-3 0,-3-2 3 15,2-1-2-15,-1-1 0 0,-2 0 3 0,2-1-1 16,-1 0-4-16,1-1 3 0,0 1-1 16,-2-1 2-16,1 0-3 0,-2-1 2 0,0 0 3 15,-1 4 0-15,0 0-3 0,-1-1-2 0,-1 2 2 16,-1 1-5-16,-1 2 6 0,0 2-1 16,-3 0-3-16,1 0 1 0,1 0 1 0,-4 3-1 15,2 3 3-15,0 0-3 0,-2 3 7 0,0 0-3 16,0 3-3-16,0 1 4 0,0-2-7 0,0 0 4 15,0 1-3-15,0-3 3 0,0 1 2 0,0-1-2 16,3-1-3-16,0-2 4 0,-2 0-10 16,1 0 4-16,2-1 2 0,-1-3-2 0,-1 2 3 15,1-3-1-15,1 0 5 0,-1 0-3 16,2-1 0-16,-1 0 2 0,-2 0 0 0,3 0-3 0,-1-2 4 16,0-3-3-16,0 2 2 0,-2-2 1 0,4 0 3 15,-2 1-4-15,-1-2-2 0,3 1 0 16,-4-1 2-16,2 0 0 0,0 1-3 0,-2 2 1 15,3-2 0-15,-2 3 3 0,-1-1-3 0,-2 0 2 16,1 2-5-16,-1 0 0 0,1 1 5 16,-1 0-2-16,0 0 0 0,0 0 0 0,0 0 0 15,0 0 2-15,0 0-5 0,0 0 3 0,0 0 1 16,0 0-2-16,0 0 5 0,0 0-4 0,0 0-1 16,0 0-1-16,0 0 0 0,0 0 2 15,0 0 0-15,0 0-1 0,0 0 3 0,0 0-1 16,0 0-3-16,0 0 0 0,0 0 1 0,0 0 1 15,0 0-3-15,0 0 4 0,0 0-4 16,0 0 3-16,0 0-1 0,0 0 1 0,0 0-2 16,0 0 0-16,0 0-2 0,0 0 3 0,0 0-1 15,0 0 0-15,0 0 5 0,0-1-6 0,0-2 5 16,2 0-5-16,-1-1 0 0,2 1-1 0,-1-2 0 16,-1 2 3-16,3-2 1 0,0-1 0 0,-2-1 2 15,5 1 1-15,-5 0-7 0,1 1 6 0,2-1-4 16,-3 1 4-16,2-2-1 15,0 1 0-15,-2-1 3 0,-1 1-2 0,0-1-2 0,2-2 2 16,-3 1-4-16,1-1 4 0,-1 0-1 0,0 0 3 16,0 1 0-16,-1-2-5 0,-4 1 4 15,3-1-3-15,-4 2-2 0,3-3 5 0,-3 0-1 16,2 1 2-16,-4-1 2 0,3 1-5 0,0 1 2 16,0 1-3-16,1 2 1 0,2 3 6 0,0 0-3 15,0 1 2-15,2 2 0 0,0 0-5 16,-1 0-1-16,1 0-3 0,0 0-3 0,-1 5 3 15,-3 4-2-15,3 6 6 0,-3 5-2 0,0 7 1 16,0 2 1-16,-4 3 0 0,-1 4 2 16,0 1-2-16,-1 5 0 0,-3-2 0 0,-1 4 1 15,-2 0-6-15,1-1 5 0,-1-2-2 0,2-2-2 16,1-2 4-16,1-3-1 0,2-3-2 0,3 0 1 16,0-4-3-16,3-4-5 0,1-2-4 15,3-3-1-15,0-3 0 0,0-3 0 0,5-3 0 0,0 0 3 16,4-5-1-16,-2-1-2 0,1-2 6 15,3-1-1-15,-1-1 5 0,1-6 3 0,2-2 2 16,-2-4 1-16,-1-3 0 0,1 0 0 0,-3-3 2 16,-4-3-6-16,2 1 4 0,-4-1 5 15,-2-1-4-15,0 1 5 0,0-1-3 0,-9 1-3 16,-1 0-1-16,-2 0 0 0,-1 4-1 0,-1 2 6 16,1 4-4-16,-1 1 5 0,2 2-5 0,0 4-4 15,2 1-3-15,3 1-3 0,1 3-5 16,2 0-21-16,1 0-22 0,2 0-18 0,1 0-6 15,0 1 7-15,5 2 22 0,0-2 5 0,3 0 6 16,3-1 7-16,-1 0 6 0,5-2 6 0,0-4 4 16,1-2 3-16,3-2-3 0,2-1 5 15,1-2 7-15,1 0-2 0,-1-3 4 0,2-1 0 16,-2 1-1-16,-2 0 5 0,0-1 1 0,-3 0 14 16,3 1 12-16,1-1 11 0,-3 0 7 0,2 5 1 15,-8-1 0-15,1 4 3 0,-6 2 4 0,-1 2-4 16,-4 3-12-16,0 0-11 0,-1 2-9 15,-1 0-9-15,0 3 3 0,0 3 2 0,0 3 3 16,0 4 5-16,0 1-3 0,-1 4-4 0,-1 2-3 16,1 0-5-16,0 2 1 0,-2-2-3 15,3-1-3-15,0-2-3 0,0-2 1 0,0-2 1 0,5-4-4 16,-2 1 5-16,5-3-7 16,-3-1-1-16,1-2-3 0,2-3-3 0,0-1-11 0,0 0-4 15,0-5-17-15,1-2-20 0,2-1-28 16,-2-2-40-16,1 0-46 0,0-2-72 0,0 1-102 15,-1-1-136-15,2 0-185 0,-5 3 8 16,-2 6 665-16</inkml:trace>
  <inkml:trace contextRef="#ctx0" brushRef="#br0" timeOffset="155665.3868">21027 15911 0 0,'0'0'0'0,"0"0"0"0,0 0 374 0,0 0 79 16,0 0-39-16,0 0-44 0,0 0-54 0,0 0-55 15,0 0-51-15,0 0-52 0,0 0-59 0,0 0-47 16,0 0-32-16,0 0-12 0,46-75 5 15,-52 98 5-15,-3 5 6 0,-2 2-2 0,0 2 1 16,-1 2-5-16,0-2-3 0,3 0-6 0,0-2-1 16,4 0-4-16,-3-3-2 0,5 1-8 0,-2-6-13 15,4-4-23-15,0-2-38 0,1-3-35 16,0-3-45-16,0-3-45 0,0-3-64 0,0-1-93 16,0-3-170-16,1 0-241 0,-1 0 445 0</inkml:trace>
  <inkml:trace contextRef="#ctx0" brushRef="#br0" timeOffset="155868.3552">20930 16094 998 0,'0'0'440'0,"0"0"-159"0,0 0-45 15,0 0-49-15,0 0-56 0,0 0-48 16,0 0-35-16,0 0-18 0,0 0-14 0,0 0-3 16,0 0-7-16,0 0 3 0,0 0-9 15,117-84 2-15,-102 84-5 0,0 0-11 0,-1 0-23 0,-3 0-33 16,0 2-55-16,-1 4-59 0,-2 2-68 15,-4 0-82-15,2 2-73 0,-2 2-64 0,-1 1-41 16,-2 0 441-16,-1 2 71 0,0-3 0 0,0-4 0 0</inkml:trace>
  <inkml:trace contextRef="#ctx0" brushRef="#br0" timeOffset="156100.2996">21132 16201 0 0,'0'0'0'0,"0"0"0"16,0 0 0-16,0 0 448 0,0 0-28 16,0 0-73-16,0 0-49 0,0 0-64 15,0 0-61-15,0 0-47 0,0 0-38 0,0 0-21 0,0 0-9 16,0 0-10-16,62-40-9 0,-44 27-2 15,-3-1-7-15,4 3 2 0,1-1-7 0,-3 3-1 16,1 1-3-16,-3 3 3 0,1 2-6 0,-2 0-2 16,-3 3-3-16,0 0-3 0,-2 4 4 0,-1 4 2 15,-3 1 4-15,0 3 7 0,-4-1 11 16,-1 2 1-16,0 1 3 0,-8-1-1 0,1-1-6 16,-3 3-4-16,-2-2-2 0,-1 0-9 0,-2 1 1 15,-1-2-7-15,-2-2 0 0,1 1-7 16,0-3-11-16,-1 0 1 0,0-3-18 0,4 0-25 15,-5 0-36-15,1-3-47 0,-2 0-73 0,-2-2-116 16,6 0-291-16,2 0-856 0</inkml:trace>
  <inkml:trace contextRef="#ctx0" brushRef="#br0" timeOffset="156902.6776">15116 14600 571 0,'0'0'405'0,"0"0"24"0,0 0-106 15,0 0-115-15,0 0-75 0,0 0-62 0,0 0-37 16,0 0-21-16,0 0-5 0,0 0-3 15,0 0-2-15,-85 145 0 0,76-111-4 0,-1 2 4 16,1-1-3-16,0-2 1 0,0-2 1 0,0-2-3 16,5-4 1-16,-2-5 1 0,3 1-2 0,1-4 0 15,-2-5 1-15,3-3-4 0,1-2 1 0,-1-4 3 16,1-2 10-16,-1-1 7 0,1 0 5 16,-3-7-7-16,-2-3-5 0,3-4-9 0,-1-2 0 15,-4-3 2-15,3 0 0 0,-2 0 2 0,-3-3-2 16,3 4 3-16,-1-1 7 0,-2 2 7 0,-1 3 8 15,0 0 13-15,-1 3 3 0,-2 4 3 0,2 4-2 16,0 1-12-16,3 2-14 0,1 4-14 16,3 6-8-16,0 6 0 0,3 2 1 15,0 4 1-15,1 2 3 0,0 0-6 0,4-1 4 0,2-3 3 16,3 1 2-16,0-3 4 0,0-3 0 16,1-3 0-16,2-1 7 0,-1-3 4 0,0-2 4 15,0-3 5-15,0-1 3 0,-1-2 5 0,0 0 0 16,-1 0-1-16,-1-3-1 0,-1-4-5 0,-1-1 0 15,3-4-2-15,-2 1-7 0,-2-3 0 16,4-1-7-16,-3-1-3 0,-1 1-6 0,2 1-7 16,-3 0-4-16,4 0-9 0,-1 2-16 0,-1 2-24 15,4 0-37-15,5 3-40 0,-2 3-48 0,6 3-78 16,-1 1-145-16,-4 1-310 0,-4 1-443 0</inkml:trace>
  <inkml:trace contextRef="#ctx0" brushRef="#br0" timeOffset="158500.4344">21295 15806 372 0,'0'0'264'0,"0"0"34"15,0 0 19-15,0 0-50 0,0 0-49 16,0 0-53-16,0 0-45 0,0 0-22 0,0 0-7 16,0 0 1-16,0 0-5 0,0 0-5 0,0 0-10 15,132 45-12-15,-108-8-12 0,1 2-9 16,-3 3-6-16,-3 4-7 0,-5 0-1 0,0 2-6 16,-5-1-5-16,-4 1 1 0,-4-1-6 0,-1 0 0 15,-1-1 1-15,-7 0-3 0,1-3 2 0,-6 1-3 16,0-2 3-16,-7-4-6 0,-3-2-2 15,-5-4-3-15,-2-3-15 0,-2-2-18 0,-4-3-23 16,2-2-22-16,-4-2-24 0,1-5-55 16,-1-1-79-16,0-3-139 0,2-3-230 0,10-5-170 15,7 0 346-15</inkml:trace>
  <inkml:trace contextRef="#ctx0" brushRef="#br0" timeOffset="159784.6514">22851 13907 0 0,'0'0'120'0,"0"0"286"0,0 0-32 0,0 0-62 16,0 0-48-16,0 0-76 0,0 0-66 0,0 0-40 16,0 0-16-16,0 0 3 0,0 0 1 0,0 0-3 15,154-60-9-15,-100 53-7 0,1 1-4 16,2-1 3-16,3 2-2 0,-2-1 1 16,1 0 1-16,-7 0 2 0,-4 2-4 0,-6 0-3 0,-6 2-3 15,-10-1-4-15,-6 2-3 0,-3 0-5 16,-7 0-6-16,-7 1-1 0,3 0 1 0,-6 0 7 15,0 0 10-15,0 0 4 0,0 0 7 0,0 0-6 16,-4 0-10-16,1 0-17 0,-4 0-9 0,2 0-8 16,-3 0-3-16,-2 0-6 15,3 0-18-15,2 2-24 0,-2-1-38 0,4 3-41 0,-4-2-51 16,6 3-70-16,0 0-98 0,1 1-200 16,0-1-301-16,0-4 179 0</inkml:trace>
  <inkml:trace contextRef="#ctx0" brushRef="#br0" timeOffset="160501.3903">24217 13459 0 0,'0'0'436'0,"0"0"-40"16,0 0-24-16,0 0-96 0,0 0-87 0,0 0-64 15,0 0-50-15,0 0-23 16,0 0-4-16,0 0 6 0,0 0-4 0,0 0-1 16,118-59-9-16,-87 57-6 0,5 0 1 0,3-1-7 15,-2 2-4-15,3-1-2 0,0-2-9 0,0 2 2 16,-1-2-2-16,-4 1-3 0,-2-1 3 0,-8-1-4 16,-3 1 2-16,-4-1 0 0,-7 1-3 0,-2 2 2 15,-5 0-1-15,-1-1 4 0,-3 0 1 0,0 1-8 16,0-3-14-16,-5 1-18 0,0 0-12 15,-5 1-4-15,-3 1 5 0,0-1 10 0,-2 1 10 16,-1 2 5-16,2 0 0 0,-1 0 1 0,3 0-1 16,1 1-1-16,2 4 3 0,-1-1 2 15,5 5 5-15,-2 2 5 0,-1 0 4 0,3 5 4 16,-2 2 2-16,-2 2 3 0,3 6 2 0,-1 1 0 16,-2 3-4-16,0 4-1 0,0-1-1 15,-2 2-2-15,1-3 1 0,0 0-2 0,-1 0-2 16,0-1 0-16,-1 0 0 0,-4-1-2 0,5 0 0 15,-3-1-3-15,-1-3-2 0,3 1-8 0,0-3-11 16,2-2-20-16,0-3-45 0,2-1-71 16,3-3-106-16,0-2-175 0,3-6-261 0,1-4 53 0</inkml:trace>
  <inkml:trace contextRef="#ctx0" brushRef="#br0" timeOffset="160927.7964">24913 13825 0 0,'0'0'1'0,"0"0"407"16,0 0-8-16,0 0-46 0,0 0-32 0,0 0-49 15,0 0-47-15,-9-122-49 0,3 112-49 16,-2 0-38-16,0 3-32 0,-2 2-22 0,-1 3-13 15,-2 1-9-15,-4 1-7 0,1 2-5 0,-3 5-2 16,0 5-2-16,-2 2 0 0,0 2 0 16,2 4-1-16,1-1-1 0,2 2-3 0,4 0 0 15,4-2-2-15,3 0-3 0,3-2 0 0,2-2-2 16,0-2 1-16,0-3-2 0,4-1 6 0,3-2 1 16,1-2 7-16,0-3 4 0,3 0 5 0,1-2 2 15,0 0 2-15,0 0 0 0,-1-4-1 0,3-2-1 16,-1-1-2-16,-1 1 3 0,-1-2-2 0,-2 1 1 15,1 2 0-15,-1 0 0 0,-2 0-3 16,2 2-1-16,-1-1-4 0,1 2 0 0,-1 1-3 16,-2 1 1-16,2 0 0 0,-1 1-1 0,-2 2 0 15,1 3 0-15,-1 1-5 0,1 1-8 16,-2 2-13-16,0-2-24 0,-2 2-24 0,0 0-44 16,4 1-40-16,-3-1-61 0,6-1-97 0,0 1-149 15,-3-5-238-15,0-3 326 0</inkml:trace>
  <inkml:trace contextRef="#ctx0" brushRef="#br0" timeOffset="161310.5638">25458 13656 654 0,'0'0'314'0,"0"0"-13"0,0 0-22 16,0 0-112-16,0 0-71 0,0 0-36 15,0 0-27-15,0 0-10 0,-135 0-1 0,115 17-4 0,-2 1-1 16,-1 4-3-16,2-1-2 0,2 2-5 0,-2-1-3 15,5 1-4-15,0-1-2 0,-1-1-4 16,4-2-3-16,1-1-2 0,1-3 0 0,1-3-4 16,3-2 1-16,-1-3-7 0,4-3-5 0,2-1 6 15,-1-3 5-15,0 0 4 0,3-3-4 0,0-6-5 16,0-3-3-16,0-4 5 0,1-2 8 16,5-2 5-16,-1-1 1 0,2 1 4 0,0-1 4 15,-2 0 7-15,3 1 17 0,0 3 22 0,-3 3 30 16,0 2 12-16,-1 3-6 0,-1 3-16 15,1 2-32-15,0 4-23 0,-1 0-7 0,2 1-8 16,0 8 5-16,2 1 2 0,0 3 1 0,2 4 6 16,-2 1-1-16,1 2-2 0,2 0 1 15,2 3-5-15,-1-1-3 0,2-1-1 0,0 1-6 16,-2-4-2-16,3 0-15 0,-2-2-17 0,0-1-22 16,-1-2-39-16,0-1-44 0,1-1-75 0,3-3-141 15,-4-3-231-15,-4-1-214 0</inkml:trace>
  <inkml:trace contextRef="#ctx0" brushRef="#br0" timeOffset="163183.2868">25919 14007 0 0,'0'0'0'0,"0"0"294"16,0 0 133-16,0 0-86 0,0 0-47 0,0 0-37 15,0 0-35-15,0 0-34 0,0 0-32 0,0 0-30 16,68-120-22-16,-52 97-13 0,4-2-14 15,0-1-11-15,0-1-12 0,1 2-13 0,-1 0-10 16,0 4-10-16,0 2-6 0,-5 3-3 0,0 4-4 16,-5 2-2-16,-3 3-2 0,-1 6-8 0,-1 1-3 15,-1 0-1-15,2 3 1 0,1 8 3 16,1 2 6-16,0 5 0 0,0 3 1 0,-2 2-1 0,1 3 0 16,-5 2 2-16,1 1-4 0,-3 0-2 0,0 2 2 15,0-3-5-15,0-1 3 0,-4-2-2 16,3-3-3-16,-4-3 4 0,1-1-2 15,2-3 2-15,0-5-1 0,0-1-3 0,2-3 1 0,0-2-4 16,0-3 0-16,0-1 6 16,0 0 1-16,5-2 7 0,5-5 2 0,0-5-2 15,2-1 1-15,4-1-5 0,1-2 2 0,1 0 2 0,2-4-2 16,0 4-1-16,1-4 2 0,2 1-2 0,-1 0 3 16,1-1-1-16,-2 0-1 0,-1 0 6 15,-2 2-5-15,-1-1 2 0,-5 3 1 0,-1 1-3 16,-2 3 7-16,-4 2 4 0,-3 1 4 0,1 3 8 15,-3 2 0-15,0 0 1 0,0 3-4 0,0 1-7 16,-4 0-7-16,-1 0-6 0,-6 6-5 16,-1 3 1-16,-5 3-3 0,1 2 2 0,-1 3-1 15,2-2-2-15,0 4 2 0,1 0-1 16,2 0 0-16,2 2 1 0,0 0-3 0,4-2-4 0,-1-1-1 16,4 0-6-16,1-2-2 0,2-1-6 15,0-1-6-15,5-2-6 0,3-1-1 0,2-3 0 16,3-2-1-16,4-3-2 0,1 0-9 0,1-3-12 15,1 0-28-15,0-1-27 0,1-5-31 16,0-1-31-16,-1-1-23 0,0-3-16 0,1 1-14 16,-3-2 4-16,0 2 19 0,0-1 39 0,-5-1 52 15,-1 0 47-15,-1 1 42 0,-3-1 26 0,-2 0 20 16,-3 3 19-16,0-3 27 0,-3 1 33 0,0 2 47 16,0-1 46-16,0 1 31 0,-3 0 18 15,0-1-8-15,0 4-18 0,0-2-19 0,1 4-26 16,1 0-24-16,0 2-29 0,-1 0-33 0,2 2-36 15,0 0-32-15,0 0-21 0,0 4-5 0,0 4 4 16,0 5 9-16,0 1 8 0,0 2-3 16,3 6 0-16,-2 0 1 0,1 1-2 0,0 0 0 15,-2 0 1-15,1 0-6 0,2-2 0 0,-1-3 1 16,2-2 0-16,1-2 2 0,0-1-3 0,-2-3 2 16,1-3-1-16,0-1 2 0,1-3 2 15,-1-3 5-15,2 0 9 0,0-1 7 0,4-6 1 16,3-2-2-16,1-3-7 0,0-5-4 0,4 1 0 15,-1-2-5-15,-2-1 1 0,4-1 0 16,-4 2-2-16,1 0 1 0,-5-1-3 0,2 3-2 16,-2 0 1-16,-4 2-1 0,2 1 0 0,-5 4 1 15,2 2 2-15,-5 2-1 0,0 3 3 0,0-1-5 16,-1 3-5-16,0 0-6 0,0 0-2 0,0 6 1 16,0 2 3-16,0 3 9 0,0 3-3 15,0 1 1-15,-1 1-2 0,1-1-1 0,0 1-3 16,0 0 2-16,3-2 3 0,2 0-4 0,-2-1 1 15,4-2 0-15,1 0-1 0,0-3 1 0,1-3 0 16,-1-1 2-16,5-2 3 0,-2-2-1 16,3 0 4-16,-2-2-4 0,3-3 1 0,0-2 3 15,1-3-2-15,-1-1 0 0,1 0 1 0,-1-3 2 16,-1 0 0-16,0 1 1 0,-3-2-4 0,1 1 1 16,-2 0-1-16,-1 1 1 0,-1 0 0 15,-4 1 0-15,0 1 3 0,-3 4 1 0,-1-1 1 16,0 2 4-16,0 1-6 0,-3 2-1 0,-1 2-11 15,-3 1-10-15,0 0-6 0,-1 0-2 16,-3 4 6-16,-2 3 3 0,2 2 5 0,-2 0 3 16,2 2-2-16,2 1 1 0,1-1-2 0,1 1-2 15,1 0-2-15,2 0 0 0,2-1 1 0,1 1-4 16,1-2 3-16,0 0 4 0,0 1-2 16,3-1 2-16,2-3-1 0,2-2-1 0,0 2 4 0,3-3 8 15,0-1 2-15,4-2 3 0,-1-1 1 16,5 0 1-16,-3-5 1 0,2-2-6 0,1-1 1 15,-1-1 2-15,1 0-2 0,0-3 4 0,0 2 2 16,0-2-7-16,-2 0 6 0,0 1 0 16,-4-2 1-16,2 3 1 0,-4-2 0 0,-1 2-2 15,-1 1 1-15,-2 2-1 0,-2 1-3 0,-3 3 1 16,2 1-3-16,-3 1-4 0,0 1-3 0,0 0-3 16,0 3-1-16,0 4 2 0,0 3 0 0,-2 4 3 15,0 2-2-15,2-1 1 0,-2 2 2 16,0 2-2-16,2-2-2 0,0 0 3 0,0 0-4 15,0-2 0-15,0-3 2 0,4-2-3 0,-2-1 3 16,2-4 1-16,0-1 4 0,2-1 3 16,-2-3 4-16,3 0 3 0,1 0 2 0,3-7-2 15,0-1-1-15,2-2 1 0,2-2-2 0,0-1 2 16,1-1 2-16,-1 0 2 0,3 0 4 0,-3 2-2 16,3 0 1-16,-2 0-2 0,-2 3-5 15,-3 1 1-15,0 1-5 0,-2 4-3 0,-3 1-2 0,-2 2-2 16,2 0 0-16,-1 0 0 0,-3 5-1 15,2 3 3-15,0 2-1 0,-2 2-2 0,1 2 2 16,1 0-3-16,-3 2 2 0,3-1 2 0,1 0 0 16,-3-1-1-16,4-2 1 0,-2 0-4 0,4 0 2 15,-1-3-2-15,0-2 0 0,1-1-3 16,2 1-8-16,2-4-12 0,-1-1-20 0,1-1-30 16,2-1-37-16,-2-1-53 0,-1-4-100 0,1-5-222 15,-3 3-472-15,-1 2 53 0</inkml:trace>
  <inkml:trace contextRef="#ctx0" brushRef="#br0" timeOffset="163434.8271">28666 13816 1193 0,'0'0'921'0,"0"0"-817"16,0 0-65-16,0 0-43 0,0 0-13 0,0 0 8 15,0 0-5-15,0 0-3 0,0 0-8 16,135 21-10-16,-106-21-13 0,-1 0-19 0,-1 0-23 16,-4 0-37-16,-4-3-64 0,-1-1-101 0,-5-1-131 15,-4 1-185-15,-6 1 318 0</inkml:trace>
  <inkml:trace contextRef="#ctx0" brushRef="#br0" timeOffset="163587.417">28575 13739 478 0,'0'0'520'0,"0"0"-113"15,0 0-105-15,0 0-84 0,0 0-53 16,0 0-43-16,0 0-43 0,0 0-34 0,0 0-21 16,0 0-9-16,0 0 1 0,0 0-3 0,0 0-10 15,119 6-2-15,-68-6-10 0,7 0-15 16,-2-3-15-16,3 0-40 0,0-1-49 0,2 2-58 0,1-2-202 15,-14 2-404-15,-15 1 29 0</inkml:trace>
  <inkml:trace contextRef="#ctx0" brushRef="#br0" timeOffset="164241.6774">30010 13553 66 0,'0'0'416'15,"0"0"-96"-15,0 0-62 0,0 0-55 16,0 0-54-16,0 0-21 0,0 0 2 0,0 0-8 16,0 0-14-16,0 0-16 0,-49 129-16 0,42-97-15 15,-2 1-9-15,4 2-2 0,-4-2-3 0,0 0 3 16,-2 1-5-16,0-2 3 0,-1-1-2 0,-2-1 0 15,2-2-2-15,-1-1-6 0,-2-2-3 0,3-4-4 16,1-2-4-16,0-5 1 0,-1-1-1 16,3-3 0-16,0-3 2 0,0-1 1 15,1-4 11-15,4-2 7 0,-2 0 6 0,3-4-1 0,-3-7-13 16,2-3-10-16,1-6-6 0,-2-3-10 16,4-7-5-16,1-2-2 0,0-4-5 0,8-4 4 15,2-1-3-15,2-5-3 0,7 0-4 16,1-1-6-16,6 3-2 0,4 0-2 0,3 3 1 0,1 4 3 15,2 4 2-15,0 5 3 0,-3 5 0 16,2 5 1-16,-3 4 1 0,-4 5 2 0,-4 4-1 16,-5 4-2-16,-6 1 0 0,-2 4-1 0,-3 4 3 15,-6 5 0-15,1 3 3 0,-3 4 1 16,-7 4 1-16,-5 0 1 0,-7 5 3 0,-3 0-3 0,-3 1 1 16,0 2-1-16,-3 2-4 0,4-1 2 15,0 0-4-15,6 1 1 0,3-1-3 0,5-2-3 16,6-2-4-16,4-1-3 0,5-4 1 0,12-2 0 15,4-3 1-15,7-2 5 0,4-3 1 16,1-1 5-16,4-1 2 0,-3-6-1 0,-5 0 4 16,-5-1-3-16,-5-3 1 0,-7 0 1 0,-4-2 2 15,-7 1 10-15,-1 1 7 0,-3-1 1 16,-10 4-1-16,-8 0-6 0,-12 2-4 0,-4 4 0 16,-9-1-7-16,-5 2 2 0,2 1-2 0,4 2-8 15,0 1-6-15,7 0-9 0,5 0-24 0,8 1-10 16,8-4-22-16,8 0-21 0,7-2-18 0,7-1-17 15,8-1 6-15,9-4-8 0,8-3-31 16,7-2-74-16,5 0-156 0,7-8-223 0,-14 2-140 16,-8 0 565-16</inkml:trace>
  <inkml:trace contextRef="#ctx0" brushRef="#br0" timeOffset="164688.3308">30735 13807 333 0,'0'0'485'0,"0"0"-85"0,0 0-52 15,0 0-104-15,0 0-49 0,0 0-32 0,0 0-42 16,0 0-40-16,0 0-43 0,0 0-23 16,0 0-4-16,0 0 11 0,0 0 18 0,0 0 7 15,54-20 1-15,-54 46-2 0,-2 0-10 0,-7 1-12 16,4 3-5-16,-4-1 1 0,0 0-3 16,-3-1 0-16,2-3-1 0,-1-3-3 0,0-3-1 15,2-1 0-15,1-5 1 0,-1-2-1 0,2-4 7 16,3-4 4-16,1-1 9 0,-2-2 11 15,5 0 5-15,-2-4-3 0,0-3-9 0,-3-6-17 16,4-2-7-16,0-8-3 0,1-1-4 0,0-3 2 16,0-3-3-16,2 0-1 0,6-3 6 0,-2-2 1 15,0-1-4-15,4-1-1 0,5 0-8 0,-1 4-3 16,4 3 1-16,3 5-2 0,1 3-1 0,4 3 5 16,-1 7-3-16,5 2 2 0,1 5 0 15,1 4-2-15,3 1 2 0,-3 7 0 0,1 6 1 16,-2 3 3-16,1 6 1 0,-2 3 1 0,-1 5 3 15,-4 0-4-15,-8 4 6 0,-1 0 3 16,-7 1 0-16,-4 1 5 0,-5-2-1 0,-3 1 3 16,-8-3 2-16,-5-1 2 0,-1-1 0 0,-7 0-1 15,0-5-6-15,-4 1 3 0,-6-4-5 16,-4 3-5-16,-2-4 0 0,-5 3-12 0,-2-1-7 0,-2-2-18 16,3 0-23-16,-3 0-28 0,1-3-52 15,-3 1-62-15,1-2-100 0,14-5-251 0,10-5-690 0</inkml:trace>
  <inkml:trace contextRef="#ctx0" brushRef="#br0" timeOffset="164888.7376">30045 14542 2758 0,'0'0'31'0,"0"0"13"0,134-2 0 15,-67-2-1-15,5-5-8 0,8 0 1 16,5-2 3-16,6-1 9 0,1-1-2 0,-2 2-3 15,-6-1-9-15,1 3-12 0,-8 2-6 0,-5 3-9 16,-3 4-8-16,-6 0-13 0,-6 0-20 16,-9 2-23-16,-12 0-32 0,-7 2-48 15,-12-3-71-15,-11 2-125 0,-6-2-167 0,-5 2-340 0,-2-3-193 0</inkml:trace>
  <inkml:trace contextRef="#ctx0" brushRef="#br0" timeOffset="166744.7085">22965 8812 0 0,'0'0'92'0,"0"0"44"16,0 0-79-16,0 0-33 0,0 0 44 0,0 0 40 15,0 0 11-15,0 0-18 0,0 0-8 16,0 0-9-16,129 101-9 0,-90-70-4 0,4 6-5 16,8 4-5-16,7 4-4 0,4 2 1 0,5 2 1 15,6 1 7-15,2 0 11 0,11 2 12 16,3 1 7-16,10 0 6 0,6 2 1 0,10 0-5 15,8 0-6-15,8-1-6 0,10 0-13 0,6 0-6 16,11-1-10-16,6-1-12 0,8-2-4 16,3 0-8-16,6-2-1 0,4 2-2 0,2-1-3 15,6 3-5-15,-1 1-1 0,1 3-6 0,0 2 0 16,2 3-4-16,-3 2 0 0,-1 2-6 0,-6 1 1 16,2 1 0-16,-5-1-1 0,-3 2 1 15,-4 0-3-15,-3 1 1 0,-1 2-3 0,-4 1 4 16,-3 4 0-16,-5 3 4 0,-1-1-2 0,-3 1 2 15,-5-2-1-15,-6 2-2 0,-2-2 1 0,-8 1-4 16,-1-1 4-16,-6 1-3 0,-5-1 1 0,-7 0 1 16,-6 0-3-16,-6-2-2 0,-1 0-3 15,-8-2 2-15,-3 0 2 0,-3-1-2 0,-5 0 1 16,-3-1-2-16,-7 0-1 0,0-2 4 0,-5 0 3 16,-6 0 3-16,-1-4-2 0,-9-1-1 0,-3-3 2 15,-8 0-1-15,-2-1-2 0,-7-2 1 16,-4-2-6-16,-5-1 4 0,-2-2 0 0,-1 1-1 15,-3-3 3-15,-4 0 0 0,-2-2 1 0,-2-3-1 16,0-1-1-16,-4-2-1 0,0-2 3 0,0-2-1 16,-1 0 1-16,-2-4-7 0,-2-3 3 15,1-2-2-15,-1-2 4 0,1-2 1 0,3-5-2 16,-4-1 3-16,1-3-3 0,0-2-4 0,0-4 4 16,-1-1 1-16,0-3-1 0,0-3 9 15,0-2-7-15,0-1 3 0,0 1-1 0,0-2-1 16,0 0 3-16,0 0-2 0,0 0 3 0,0 0 2 15,0 0-4-15,1-2-1 0,0 0-4 0,1-1-7 16,3-2 1-16,-1-1-2 0,4-1 1 0,0 0 5 16,-1 0-4-16,0 0-3 0,-1-1-2 15,-3 1-13-15,-1 0-3 0,1 0-9 0,-3 0-6 0,0 2 1 16,-4-1 0-16,2 0 7 0,-3 1 2 16,1 0-4-16,0 0 3 0,-1 0 4 15,1 1-3-15,-3 0 10 0,-1-1-2 0,3 2 1 0,-3-1 6 16,-1 1 2-16,5-1 8 0,-3 2 1 15,3-3 3-15,-2 1 5 0,2 1 4 0,-3-1 1 16,-1 1 6-16,3 1 1 0,-3-1 5 0,-2 3 6 16,1 0 4-16,-1 0 1 0,-1 1 2 0,1 5-3 15,0 1-1-15,-1 1-7 16,2 2-5-16,0 2-1 0,0 1-6 0,5-2 0 0,-2 2-5 16,4-2-2-16,1 1-1 0,1-2 0 15,0 2-4-15,2-2-2 0,6-1-2 0,3-1-2 16,3 1-1-16,5-4 0 0,8 0-4 0,4-3-4 15,4-1-7-15,3-1-15 0,2 0-12 0,1-3-19 16,-2-2-14-16,-6 0-24 0,1-1-39 0,-8-3-91 16,3 0-245-16,-9 3-477 0,-8 0 333 0</inkml:trace>
  <inkml:trace contextRef="#ctx0" brushRef="#br0" timeOffset="168212.9472">28653 14038 0 0,'0'0'0'0,"0"0"0"0,0 0 0 0,0 0 0 15,0 0 32-15,0 0 231 0,0 0-11 0,0 0-15 16,0 0-34-16,0 0-27 0,0 0-35 0,0 0-31 16,-28-19-20-16,28 18-22 0,0-1-20 15,3 0-10-15,2 0-18 0,0-3-11 0,2 1-5 16,3-1-2-16,4 2 3 0,1-2 8 0,5 1 2 16,1-2 2-16,-1 2 1 0,7 0-2 15,-2 2 0-15,4 0 2 0,2 0 4 0,-1 0 0 16,2 1-1-16,-1-1 2 0,-2 0-5 0,-1 1 1 15,-5 1-1-15,-3-1 0 0,-2-1 0 16,-6 1-2-16,-1 1-1 0,-4 0-4 0,-4 0 2 16,-1 0 4-16,0 0 8 0,0 0 11 0,-2 0 13 15,0 0 16-15,0 0 9 0,0 0 5 0,0 0-6 16,-2-1-15-16,-1 1-20 0,2-1-22 16,-3-1-18-16,-2 0-14 0,-3 0-11 0,1 0-10 15,-2 1-15-15,-3 1-19 0,1 0-28 0,-3 0-43 16,1 1-66-16,-1 6-132 0,-1 0-180 0,3 0-243 15,4-1 465-15</inkml:trace>
  <inkml:trace contextRef="#ctx0" brushRef="#br0" timeOffset="192022.4893">24339 14333 0 0,'0'0'0'0,"0"0"0"0,0 0 0 16,0 0 0-16,0 0 0 0,0 0 0 0,0 0 0 15,0 0 0-15,0 0 190 0,0 0 29 16,0 0-43-16,0 0-52 0,15-44-55 0,-15 44-63 16,0 0-54-16,0 0-35 0,0 0-16 0,0 0 18 15,0 5 34-15,0 1 41 0,0 1 36 16,0 5 14-16,0 1 1 0,0 3-3 0,0 2 0 0,0 4-4 15,0 1 0-15,0 2 2 0,-2 3-1 16,0 1 5-16,-4 2 3 0,4 1 0 16,-1 0-2-16,-2-1-8 0,1 0-2 0,-2 0-3 0,2-2-1 15,-3 0-1-15,2-2-1 0,-1-1-6 0,1-2 2 16,1-2 0-16,0-2-2 16,-2-2 0-16,5-2-5 0,-1-1 0 0,0-1-3 15,-2-2-1-15,3-1-2 0,0-3-4 0,0-1-4 0,1-3-3 16,0-1-2-16,0-1 3 0,0-1-1 15,0 0 2-15,0 0 5 0,0-1-3 0,0 2 7 16,2-1 4-16,-1 1 7 0,7-1 8 0,2 2 11 16,3-2 5-16,9-1 2 0,4 0-9 0,5 0-6 15,4 0-12-15,2-2-6 0,4-2-2 0,3 2-7 16,0-1-1-16,3 2-1 0,3 0 4 16,5-1-2-16,2 2 1 0,2-1-4 0,4-1 2 15,0 0-4-15,2 1 2 0,-1 1 1 0,2-1 1 16,1 1 1-16,2 0 0 0,1 0 0 0,5 0-3 15,0 0-2-15,1 0 2 0,3 0-1 16,1 0-2-16,2 0 0 0,0 0 2 0,2 0-1 16,1-1 2-16,1 1 3 0,-2 0-5 0,1 0 5 15,-3 0-2-15,-1 0 3 0,-2 0-1 16,-2 0 3-16,-4 0-1 0,1 0 4 0,-7 0 2 16,0 0 4-16,-4 0 4 0,-4 0 1 0,-3 0 1 15,-2 1-3-15,-4 1-3 0,-3 2-3 16,-6-1-1-16,-2 2-3 0,-5 1 2 0,-3-1-5 15,-4 0 1-15,-4 1-5 0,-4-1 2 0,-3 0-1 16,-2 1-2-16,-5-4 2 0,-3 0-6 0,-2 1 3 16,0-3 1-16,-1 1 1 0,-3-1 1 0,1 0 2 15,-1 0 1-15,0 0 2 0,0 0-4 0,0 0 1 16,0 0-4-16,0 0-3 0,0 0 1 16,0 0-2-16,0 0-2 0,2 0 1 0,-2 0 0 15,1 1 3-15,0-1 2 0,3 1-1 0,2-1 3 16,2 0 2-16,3 1 1 0,0-1 3 15,1 0-2-15,6 0-1 0,1 0 1 0,-1 0-3 0,2 0-1 16,0 0-4-16,-1 0 1 0,-1 0 0 16,1 0 0-16,0 0 0 0,-1 0 0 0,-1-1 0 15,0-1 0-15,-1-1 3 0,-1 2-5 0,-1-1 2 16,-2 0-1-16,0-1 2 0,-4-1-2 16,1 1 2-16,0 0 1 0,-3 0 1 0,0 1-1 15,-2 1 4-15,-3 0 5 0,0 1 4 16,-1 0 10-16,0 0 1 0,0 0 5 0,0 0 3 0,0-2 4 15,0 2 4-15,0 0-1 0,0 0-3 0,0 0-5 16,0 0-9-16,0-1-13 0,0 1-4 16,-1 0-5-16,0 0-2 0,1-1 0 0,0 1-1 15,-1-1-2-15,1 1 6 0,0 0-4 16,0 0 1-16,0 0 3 0,0 0-4 0,0 0 1 16,0-2 2-16,-1 2-2 0,1-1 0 0,-2-1 2 15,0 0-4-15,-1-2 2 0,2-1-2 0,-3 1-1 16,0-2 0-16,1 0-5 0,-2-1 2 0,0 1 4 15,1-2-2-15,-1 2 4 0,0-2-2 16,0 0-2-16,-1-1 1 0,1 0-4 0,0 2 4 16,0-2 0-16,0 0-2 0,0 0 6 0,1 1-5 15,-2-3-3-15,4 2 4 0,-2-2-2 16,1 3 1-16,2-3 3 0,-1 2-1 0,-1-1 0 16,0-1-3-16,2 1-1 0,0 0 3 0,1-1-6 15,-1 1 6-15,1 0 1 0,0 0-1 0,0 1-1 16,0-1-1-16,0 1 4 0,1-2-6 0,1 2 9 15,2-2-2-15,0 3 1 0,-3-2 5 0,2 2-4 16,-1-1 0-16,0 3-2 0,-1 0-3 0,-1 2 5 16,0 0 1-16,0 2-4 0,0-1 4 15,0 2-5-15,1 1 2 0,-1 0-1 0,0 0-2 16,0 0 1-16,0 0 0 0,0 0-2 0,0 0 3 16,0 0-4-16,0 0-2 0,0 0 0 15,0 0-1-15,0 0-1 0,0 0 2 0,0 0 1 16,0 0 0-16,0 0-2 0,0 0-3 0,0 0-1 15,0 0 0-15,0 0 2 0,0 0 2 0,0 0 2 16,0 0 1-16,0 0 2 0,0 0 0 16,0 0-1-16,0 0 1 0,0 0 2 0,0 0 2 15,0 0-1-15,0 0 2 0,0 0 0 0,0 0 0 16,0 0-2-16,0 0 1 0,0 0-1 16,0 0 1-16,0 0 4 0,0 0-1 0,0 0-1 15,0 0 0-15,0 0-1 0,0 0 0 0,0 0-4 16,0 0 2-16,0 0 1 0,0 0-3 0,0 0 4 15,0 0-2-15,0 0-4 0,0 0 1 0,0 0-1 16,0 0 0-16,0 0-1 0,0 0-2 16,0 0-1-16,0 0-3 0,0 0-3 0,0 0-4 15,0 0 2-15,0 0-4 0,0 0-3 0,0 0 0 16,0 4-1-16,0-1 7 0,0 4 9 0,0 3 7 16,0 0 0-16,0 3-1 0,-1 1-3 0,-2 3 4 15,-1 1-4-15,1 0 3 0,-2 3 3 16,1 0-5-16,-3 1 6 0,2-1-1 0,-3 2-2 15,3-2-1-15,-1 1 0 0,-3-1-2 0,3 1 2 16,0-2-3-16,-2-1 3 0,2-1-1 16,0-2 2-16,0 0-2 0,2-5-2 0,-1 2 2 15,0-3-3-15,2-2 4 0,-2-1 0 0,2 0 1 16,0-3-1-16,-1 1 4 0,2 0-2 16,-2-2-1-16,-1 0 2 0,2 2 2 0,-6-2 1 15,0 2 1-15,-1-1 2 0,-3 0-5 0,-5 1 0 16,-3 1 0-16,0 0-2 0,-4-2 1 0,-1 2-2 15,-3-2 0-15,-3 1 1 0,-2 0-1 0,-3-2-1 16,-3 0 1-16,-5 0-3 0,-4-1 3 0,-3 0 2 16,-4-1-1-16,-4 2-1 0,-2-3-4 15,-5 1 2-15,-2-1-2 0,0 0 0 0,-3 0 2 16,0-5-3-16,-2-1 3 0,-2-3 0 0,1-2 2 16,-3-1-2-16,-2-4 1 0,0 0-1 0,-1-4 1 15,0 0-1-15,-1-4 0 0,2-1 1 16,1 0 3-16,0 2 3 0,1 0-2 0,2 3 0 15,-2 5-6-15,4 2 0 0,-2 4 1 0,3 3-2 16,2 1-3-16,4 4-8 0,1 1-6 0,5 0-16 16,1 0-21-16,7 6-20 15,3 0-26-15,7 2-38 0,3 2-45 0,5 3-101 0,6 0-192 16,6-1-345-16,10-4 173 0</inkml:trace>
  <inkml:trace contextRef="#ctx0" brushRef="#br0" timeOffset="193076.937">25287 15530 0 0,'0'0'0'0,"0"0"0"16,0 0 0-16,0 0 28 0,0 0 83 0,0 0 18 15,0 0 16-15,0 0-20 0,0 0-56 0,0 0-61 16,0 0-25-16,0 0 13 0,48-58 42 16,-48 77 51-16,0 5 13 0,-6 6 8 0,-3 6 1 15,-1 3-3-15,-2 7-13 0,-4 3-15 0,0 2-10 16,-1-2-8-16,-1-2-10 0,4-4 0 0,1-4-7 15,5-6-4-15,5-5 3 0,3-4-3 0,0-5 5 16,3-2 2-16,2-3 3 0,3-3 2 0,1 0 9 16,3-3 1-16,0 0 7 0,2-2-2 15,2-2-4-15,1 0-3 0,2-4-13 0,1 0-5 16,2-1-10-16,4-6-6 0,-1-1-6 0,2-3-9 16,-2-2-3-16,1-1-5 0,-3 0-11 15,0-2-17-15,-5-1-35 0,0 0-59 0,-6 0-95 16,-2 0-142-16,-7-1-241 0,-2 6-247 0,-1 4 541 0</inkml:trace>
  <inkml:trace contextRef="#ctx0" brushRef="#br0" timeOffset="193289.846">25079 15833 1251 0,'0'0'243'0,"0"0"-35"16,0 0 6-16,0 0-51 0,0 0-61 15,0 0-36-15,0 0-19 0,0 0-6 0,0 0-13 16,0 0-6-16,122-79-5 0,-96 74-11 0,-2 1 3 16,2 0-4-16,-1 3 3 0,0 0-2 15,1 1-3-15,1 0-11 0,2 0-17 0,-1 0-53 16,-3 0-94-16,-1 1-159 0,-1 2-299 0,-7-2-276 16,-8 0 617-16</inkml:trace>
  <inkml:trace contextRef="#ctx0" brushRef="#br0" timeOffset="193449.4181">25650 15770 1511 0,'0'0'95'0,"0"0"-18"0,0 0 2 0,0 0-18 16,0 0-40-16,0 0-18 0,0 0-18 0,0 0-5 15,0 0-5-15,0 0-25 0,0 0-108 16,0 0-212-16,0 0-328 0,15 2 187 0</inkml:trace>
  <inkml:trace contextRef="#ctx0" brushRef="#br0" timeOffset="194371.9408">25894 15718 0 0,'0'0'0'0,"0"0"0"15,0 0 0-15,0 0 354 0,0 0 15 0,0 0-40 16,0 0-52-16,0 0-51 0,0 0-49 15,0 0-41-15,0 0-30 0,0 0-25 0,12-117-27 16,-8 115-24-16,-2 2-17 0,4 0-10 0,1 2-3 16,2 4 2-16,2 3 3 0,1 4 1 15,0 2-3-15,1 2 0 0,-2 3 2 0,-1 1-2 16,0 0 3-16,-1 1-2 0,-1-1-2 0,0-3 2 16,-1-2-1-16,-1-2 1 0,1-2-2 0,-3-1-2 15,2-2 2-15,-1 0 2 0,0-1-3 0,0-1 5 16,-1 0-4-16,0-1 0 0,-1 0-4 0,2 0-15 15,-2 0-28-15,1-1-45 0,0 1-59 16,0-1-61-16,0 0-73 0,1-1-82 0,-1-1-101 16,1-2-101-16,-2 0 537 0,0 1 30 0</inkml:trace>
  <inkml:trace contextRef="#ctx0" brushRef="#br0" timeOffset="194591.354">26266 15756 0 0,'0'0'0'16,"0"0"187"-16,0 0 306 0,0 0-69 0,0 0-57 15,0 0-91-15,0 0-93 0,0 0-79 16,0 0-62-16,0 0-41 0,0 0-22 0,0 0 1 16,0 0 10-16,0 0 18 0,-21-1 17 0,7 32 5 15,-4 5 1-15,-3 2-1 0,-1 6-3 16,-3 4-1-16,0 4-5 0,-2 3-2 0,1 3-9 16,0 1 2-16,3-1-5 0,0 0-1 0,1-3 1 15,6-1-4-15,0-1 1 0,4-5-5 0,5-2-3 16,0-3-14-16,2-5-55 0,1-2-128 0,0-4-248 15,2-7-407-15,0-11 166 0</inkml:trace>
  <inkml:trace contextRef="#ctx0" brushRef="#br0" timeOffset="195620.2735">24655 16951 38 0,'0'0'3'16,"0"0"-36"-16,0 0 25 0,0 0 8 0,0 0 0 16,0 0 0-16,0 0 0 0,0 0 16 15,0 0 107-15,0 0 4 0,0 0 3 0,0 0-12 16,8 50-20-16,-5-41-14 0,0 1-20 0,0 1 1 15,3-1 1-15,3 0 13 0,2 0 20 0,3-1 9 16,9-2 11-16,3 0-3 0,11-3-14 16,8 0-10-16,10-2-14 0,9-2-7 0,7 0-9 15,4-3-7-15,8-5 5 0,4-3-7 0,4 0 6 16,2-3-2-16,0 0-4 0,0-1-4 0,-1-1-9 16,-1 1-8-16,-3-2-2 0,-4 3-7 15,-4-1 1-15,-4 3-5 0,-5 0-8 0,-5 0-2 16,-8 4-3-16,-5 1 0 0,-6 0-6 0,-6 4-1 15,-6 0-8-15,-7 3-5 0,-6 0-25 0,-6 2-64 16,-10 2-92-16,-3 3-138 0,-5-1-176 0,-3 0-239 16,-2-2 296-16</inkml:trace>
  <inkml:trace contextRef="#ctx0" brushRef="#br0" timeOffset="195999.2158">26662 16474 1311 0,'0'0'4'0,"0"0"-1"16,0 0 8-16,0 0 1 0,143-63-4 0,-101 54 5 15,1 2 2-15,-3 0 0 0,-3 2-6 0,-4-1-14 16,-3 1-50-16,-2 2-82 0,-7-2-130 16,1 1-200-16,-8 1-3 0,-3 1 470 0</inkml:trace>
  <inkml:trace contextRef="#ctx0" brushRef="#br0" timeOffset="196626.5695">27373 16455 0 0,'0'0'0'0,"0"0"0"0,0 0 0 16,124-88 0-16,-90 61 0 0,-3-3 0 0,-2-1 0 15,-1-2 103-15,0-1 66 0,-6-1 9 16,1-1 3-16,-4-1 2 0,-2 0-13 0,-1-3-8 15,-3 2-17-15,-2 0-19 0,-4 4-19 0,-2 4-24 16,-3 3-20-16,-2 6-11 0,0 4-15 0,-4 6-11 16,-4 2-14-16,-1 4-18 0,1 3-18 15,-4 2-14-15,-1 5-8 0,-2 8-6 0,-2 4 6 16,-1 7 7-16,-3 5 5 0,1 6 6 0,0 4 5 16,1 6 5-16,3 5 3 0,0 2-1 0,5 3 5 15,0 1-2-15,3-2 0 0,3-1 4 16,4-5-2-16,1-3-1 0,2-4 10 0,4-5 6 15,3-4 5-15,2-5 5 0,1-5-2 0,1-5 7 16,1-2 7-16,1-5 9 0,0-3 17 16,4-4 12-16,-1-3 6 0,3 0 3 0,2-6-10 0,-3-6-7 15,5-3-8-15,-2-3-7 0,1-4-4 0,-3-1-6 16,1-2-2-16,-2-1 0 0,-2 3-5 16,-5 1-6-16,-4 7 3 0,-1 2-6 0,-4 3 5 15,-2 5 1-15,1 1-4 0,-3 2-10 0,0 2-25 16,0 0-13-16,0 9-4 0,-3 3 0 15,-1 2 19-15,2 7 9 0,1 1 0 0,1 0 2 16,0 2-5-16,1-2-1 0,8-4 0 0,2-3 1 16,0-2 3-16,4-2 6 0,0-5-1 15,0-1 7-15,1-3 4 0,4-2 2 0,0-1 5 16,0-6 4-16,2-4 3 0,-2-4 1 0,-2-3 5 16,-3-3 5-16,-3-4 3 0,-5-2 2 0,-1-1 2 15,-6-1-2-15,0 2-5 0,-8 1-8 0,-6 2-5 16,-3 3-11-16,-7 3-8 0,-1 3-5 15,-6 5-15-15,-1 5-19 0,-6 3-24 0,4 2-27 16,-3 9-38-16,5 5-39 0,1 4-56 0,3 2-89 16,6 1-109-16,6 2-142 0,5-5 160 15,6-6 401-15</inkml:trace>
  <inkml:trace contextRef="#ctx0" brushRef="#br0" timeOffset="197070.3792">28220 16330 0 0,'0'0'31'0,"0"0"299"16,0 0-30-16,0 0-92 0,0 0-44 16,0 0-32-16,0 0-48 0,0 0-65 0,0 0-57 15,0 0-10-15,0 0 14 0,0 0 36 0,0 0 34 0,0 0 0 16,56-4-7-16,-56 29-10 0,0 1-4 16,0-1-6-16,5-1 0 0,2 1 1 0,3-4 6 15,-1-3 6-15,3-2 14 0,-1-3 14 0,3-3 12 16,2-3 11-16,3-3 9 0,0-4 2 15,1 0-1-15,-1 0-5 0,-1-4-7 0,0-5-2 16,-1-1-5-16,-3-3-2 0,1-3-3 0,-4 3-2 16,-1 1-7-16,-4 0-3 0,0 1-9 0,-4-2-4 15,1 5-5-15,-1 3-3 0,-1 0-5 16,-1 5-14-16,0 0-19 0,1 0-24 0,0 6-2 16,2 2 3-16,4 3 16 0,-1 7 19 0,5 2 2 15,1 2-2-15,2 1 1 0,5-3-2 16,1-2 1-16,5-4 3 0,2-2-1 0,2-3 0 15,1-6-4-15,2 1 3 0,2-4 1 0,2-3 4 16,-1-7 4-16,2-5 5 0,1-3 3 0,-6-5 7 16,-1-3 5-16,-6-1 4 0,-5-2 3 0,-5 0 4 15,-7-1 0-15,-6 3-1 0,-2 1-9 0,-10 3-6 16,-9 4-15-16,-2 4-10 0,-9 5-15 16,-5 4-18-16,-5 6-20 0,-6 3-43 0,-4 11-41 15,-1 5-71-15,-1 6-121 0,0 4-220 0,13-5-295 16,15-7 342-16</inkml:trace>
  <inkml:trace contextRef="#ctx0" brushRef="#br0" timeOffset="197572.2056">26712 17448 1886 0,'0'0'61'0,"0"0"-19"0,0 0-17 16,0 0-23-16,0 0-30 0,0 0-10 16,0 0 2-16,0 0 7 0,0 0-7 0,0 0-33 0,0 0-80 15,0 0-129-15,0 0-165 0,-79 80-190 16,61-60 356-16,4-6 277 0</inkml:trace>
  <inkml:trace contextRef="#ctx0" brushRef="#br0" timeOffset="197686.8988">26422 17829 0 0,'0'0'0'16,"0"0"0"-16,0 0 0 0,0 0 0 16,0 0 0-16,0 0 0 0,0 0 0 0,0 0 0 15,0 0 0-15,0 0 0 0,0 0 0 0,0 0 0 16</inkml:trace>
  <inkml:trace contextRef="#ctx0" brushRef="#br0" timeOffset="197857.9776">26763 17716 0 0,'0'0'0'0,"0"0"0"16,0 0 279-16,0 0 99 0,0 0-24 15,0 0-29-15,0 0-52 0,0 0-73 0,0 0-60 16,0 0-54-16,127-39-31 0,-111 39-25 0,-5 0-14 15,3 0-8-15,-2 0-15 0,-2 3-44 16,-2 3-126-16,-2 1-210 0,-2 1-372 0,-3-4-4 0</inkml:trace>
  <inkml:trace contextRef="#ctx0" brushRef="#br0" timeOffset="198521.5394">27156 17517 183 0,'0'0'251'16,"0"0"81"-16,0 0 62 0,0 0-29 0,0 0-46 16,0 0-38-16,0 0-44 0,0 0-43 0,0 0-35 15,0 0-26-15,0 0-24 0,0 0-16 16,0 0-14-16,0 0-19 0,99-79-17 0,-99 78-21 15,0 1-9-15,0-2 0 0,0 0-14 0,0 2 8 16,0 0-12-16,0 0-18 0,0 0-13 0,0 0-32 16,0 0-15-16,-3 2-26 0,1 5-31 0,-5 4-65 15,-1 4-140-15,1-2-308 0,1-4-839 0</inkml:trace>
  <inkml:trace contextRef="#ctx0" brushRef="#br0" timeOffset="198721.2261">26883 17809 1755 0,'0'0'105'0,"0"0"-5"16,0 0-2-16,0 0-20 0,0 0-33 0,0 0-7 15,0 0-9-15,0 0-6 0,0 0-6 0,0 0 6 16,0 0-7-16,0 0-6 0,0 0-29 0,0 0-76 15,9-60-153-15,-10 59-241 0,0 1-342 0,-1 0 176 0</inkml:trace>
  <inkml:trace contextRef="#ctx0" brushRef="#br0" timeOffset="199292.5846">27705 17241 1884 0,'0'0'109'16,"0"0"-1"-16,0 0-10 0,0 0-64 0,0 0-30 15,0 0-4-15,0 0-5 0,0 0 7 16,0 0-3-16,0 0 1 0,126 40 0 0,-116-15 0 15,1 0-2-15,2 0 2 0,-2 0-2 0,-1-2-1 16,2-2-1-16,-2 1 4 0,3-4 2 0,-3-4-6 16,-1-3 4-16,0-4 0 0,-1-3-2 0,-1-2 9 15,1-2 5-15,3 0 6 0,-1-7 8 16,4-7-5-16,3-3 1 0,1-3-6 0,-1-2-4 0,0-1 6 16,-1-2-1-16,-2-1-2 15,-3 1 7-15,-2 0 0 0,1 3 0 0,-6 4 0 16,0 4 3-16,-3 5 0 0,-1 4 0 0,0 3 0 15,0 2-11-15,0 0-15 0,0 0-14 0,-5 9 1 16,-6 8-2-16,-3 7 14 0,-6 8 2 0,0 5 0 16,-3 6-4-16,2 1-7 0,3 3 2 0,-1 0 0 15,6 3-6-15,-3-1 1 0,6-7-2 0,1-4-32 16,4-6-50-16,0-5-111 0,1 2-194 16,3-7-387-16,0-7-140 0</inkml:trace>
  <inkml:trace contextRef="#ctx0" brushRef="#br0" timeOffset="199897.1833">28521 17840 172 0,'0'0'102'0,"0"0"20"0,0 0 48 0,0 0 28 15,0 0-11-15,0 0-19 0,0 0 10 0,120-105-29 16,-103 82-8-16,-4 1-15 0,-2 1-21 16,-1-1-16-16,-1 0-20 0,-4 2-16 0,2 2-14 15,-4 3-9-15,0 1 3 0,-3 4-2 0,0 0-5 16,-3 3-2-16,0 1-6 0,-2 3-10 15,0 3-13-15,-3 0-6 0,-2 5-11 0,-1 6 2 16,-1 4 2-16,-3 2 5 0,2 4-3 0,1 1 1 16,3 2-3-16,3 0 3 0,2-4-4 0,4-3-2 15,0-3 16-15,0-2-3 0,1-1 4 16,5 2-6-16,1 0-2 0,1-1-4 0,5 1 8 16,0-3 9-16,1-2 15 0,4-1-8 0,1-5 17 15,2 0-12-15,0-2-4 0,1-4 1 16,8-5-4-16,4-3 18 0,2-5-27 0,-1-1 11 15,-6 1-10-15,-4 3 1 0,-6 3 7 0,-4 2 6 16,0 2-1-16,-3 3-1 0,-5 3-3 0,0 1-4 16,1 0-5-16,-5 1-5 0,2 4 7 0,-2 3-3 15,-2 1 4-15,-1 0 1 0,0 0 13 0,0 0 8 16,0 2-17-16,-4 1-3 0,-2 2 2 0,-4-1-16 16,0 4 17-16,-1 0-3 0,-1-3-10 15,-4 2-5-15,3-2-23 0,-5 1-29 0,4-3-33 16,-4-3-46-16,1 0-5 0,1-4-12 0,-2-2-14 15,0-2 40-15,3-1 14 0,-2-2 43 16,3-5 22-16,-1-2 30 0,3-4 6 0,1-1 6 16,3-4 10-16,2 0 0 0,0-3-12 0,5-6-18 15,1-1-12-15,0 3-103 0,9 5-142 0,-2 6-76 16,-2 7 366-16</inkml:trace>
  <inkml:trace contextRef="#ctx0" brushRef="#br0" timeOffset="200945.5009">29568 17959 20 0,'0'0'575'0,"0"0"-439"16,0 0 27-16,0 0 21 0,0 0-29 0,122-60-39 15,-93 44-18-15,-1-3 3 0,3-5-15 0,2-5-13 16,-1-5-8-16,0-3-18 0,-7 2 12 0,-10 4-11 15,-2 0 7-15,-6 1 0 0,0 0-14 16,-5 2-8-16,-2 0 3 0,0 3-13 0,-4 2 5 16,-5 4 3-16,-2 4-9 0,-4 3 3 0,2 3-14 15,-6 5-9-15,0 4-3 0,0 0-10 16,-2 7 0-16,2 4 0 0,2 4-3 16,-1 2 6-16,3 4-6 0,0 2 3 0,5 1-4 0,2 3 0 15,4-1 2-15,1 3 0 0,3 0 0 0,0-2 1 16,5-6 0-16,2 0 14 0,-2-4-8 0,4 2 9 15,3 0 0-15,3 0-27 0,1 2 15 16,3 1-4-16,4-3 8 0,1-1 0 0,0-3 11 16,3-4-8-16,-4-4 8 0,4-4 6 0,-4-3 9 15,4 0-6-15,-3-5-3 0,-3-6 17 16,5-2-14-16,-5-3 10 0,-2 1 1 0,-3-2 1 0,0-1-1 16,-2 0-2-16,-4-1-13 0,0 1-2 15,-5 4-6-15,-4 6 3 0,-1 5 3 0,0 3-19 16,0 0-7-16,0 0-5 0,-1 3 10 15,-3 3-2-15,4 1 1 0,0 2 7 0,0 2-3 0,0 1 0 16,4 2 7-16,1 1-6 0,3 1-3 16,2-1-3-16,2-1 15 0,3 1-10 0,1-4 5 15,1-1 11-15,3-2-5 0,0-3 3 0,0-3 3 16,2 0 7-16,0-2-2 0,-2-2 7 16,1-3 2-16,-2-4 17 0,-2-2-4 0,-3-3 18 15,-3 0-5-15,-3-3-1 0,-5-7-7 0,-3-3-17 16,-4-2 1-16,-13 0-18 0,-6 8 1 0,-7 5 1 15,-7 7-5-15,-1 4-7 0,-5 1-2 0,2 4-14 16,3 2-13-16,4 5-23 0,7 4-27 16,9 0-23-16,4 1-35 0,8-1-30 0,1-2-29 0,4 3-68 15,1 0-59-15,3 1-81 0,6 1-96 16,5-1 225-16,2 0 279 0,4-1 0 0,7-3 0 16,2-2 0-16,2-1 0 0,2-3 0 15,-1-3 0-15,3 0 0 0,-2 0 0 0,-1-6 0 16,-2 0 0-16,0-4 0 0,-2 0 243 0,2-4 73 15,0-4 10-15,-4-3-44 0,0 0-26 0,-13 4-31 16,-3 2-40-16,-7 5-32 0,0 1-32 0,-2 4-35 16,-1 1-26-16,0 3-30 15,0 1-28-15,0 0-16 0,0 6-6 0,0 3 2 16,0 0 12-16,-1 3 20 0,-2 0-7 0,2 2 0 16,0 3-10-16,1 3-8 0,0 3-12 0,0 0 8 15,1 1-5-15,6 2 12 0,0-2-3 0,-1-2 9 16,5-3 2-16,-1-1-14 0,4-4 17 0,-2-2 2 15,0-4 18-15,0-3 13 0,3-5 11 0,-1 0 11 16,-1-5-10-16,5-5-16 0,-2-2 16 16,-1-2-25-16,1-3 10 0,-1-1 6 0,0 1-9 15,-2-2-3-15,-2 2-12 0,-2 2 1 0,0 1-11 16,-4 3-7-16,1 3 8 0,-4 1-3 0,3 3-21 16,-4 3 2-16,1 1 3 0,0 3-8 15,0 6-1-15,5 1 16 0,-3 3-16 0,3 1 16 0,1 5 2 16,0 0 10-16,3-1-6 0,1-1-10 15,1 0-2-15,3-1 6 0,0-2-1 0,3-2-3 16,3-3 29-16,3-1-15 0,-1-6 14 16,3-2 3-16,3 0 4 0,0-5-6 0,2-6 13 15,-1-2 3-15,0-2 15 0,-1 0-9 16,-3-4 16-16,-4 0-9 0,-3 0-17 0,-7-1 4 0,-3 0-16 16,-4 2 8-16,-6 0-25 0,-6 2 2 0,-7 1-22 15,-9 4-29-15,-6 0-61 0,-9 4-58 16,-6 3-164-16,6 1-383 0,12 3-781 0</inkml:trace>
  <inkml:trace contextRef="#ctx0" brushRef="#br0" timeOffset="201257.7945">29621 18321 1606 0,'0'0'32'0,"0"0"33"16,158-22 23-16,-76 11 28 0,13 0-11 0,15 0 27 15,9-1-10-15,5 1 5 0,4-1-20 0,0 2-11 16,4-1-30-16,-1 2-17 0,-3 1-19 0,-7 0-9 15,-8 2-19-15,-10-1-7 0,-11 1 8 0,-12 0-13 16,-15-1-7-16,-9 1-12 0,-16-1-15 0,-13 1-89 16,-9-1-95-16,-12-1-128 0,-11 2-194 15,-5 1-361-15,0 3 427 0</inkml:trace>
  <inkml:trace contextRef="#ctx0" brushRef="#br0" timeOffset="208572.1859">18870 12732 519 0,'0'0'576'0,"0"0"-500"0,0 0 60 0,0 0 24 16,0 0-15-16,0 0-37 0,0 0-51 15,0 0-47-15,0 0-24 0,0 0-4 0,0 0 8 0,0 0 11 16,-23-82 5-16,33 96 4 0,-1 2 1 16,2 4 5-16,-3 1-1 0,0 4 4 0,1 1-1 15,-3 3 2-15,-2-1 1 0,0 1 3 0,-2-2 3 16,2-1 6-16,-2-2 2 0,2-3 1 0,-1-2 0 16,4-4-2-16,0-2 1 0,2-1 0 15,4-4 8-15,1-1 9 0,7-5 11 0,7-2 10 16,5-2 4-16,11-12-3 0,11-8-7 0,11-10-12 15,11-7-8-15,14-12-9 0,9-9-8 16,8-6-3-16,8-8-5 0,6-4-3 0,3 0 0 16,4 1-2-16,-6 0 0 0,-2 5-1 0,-9 1-6 15,-11 6-4-15,-10 4-3 0,-17 9 0 0,-12 8-1 16,-15 9 2-16,-16 10-2 0,-10 9-2 16,-12 7-12-16,-8 4-24 0,-1 5-45 0,-8 2-33 15,-6 6-26-15,-13 9-41 0,-6 7-53 0,-13 8-141 16,10-5-278-16,8-7-484 0</inkml:trace>
  <inkml:trace contextRef="#ctx0" brushRef="#br0" timeOffset="209688.1525">14788 12712 0 0,'0'0'0'0,"0"0"0"15,0 0 0-15,0 0 0 0,0 0 0 0,0 0 0 16,0 0 71-16,0 0 8 0,0 0-18 0,0 0 9 15,0 0 18-15,0 0 12 0,11-48 0 16,-4 51-2-16,3 3-3 0,2 3 4 0,0-1 1 16,0 3-2-16,1 3-5 0,3 1-3 15,-2 3-5-15,3-1-2 0,-1 1-2 0,0 0-4 16,1-3 0-16,-2 1-2 0,4-3 4 0,1-3 0 16,1-3 1-16,5 0-6 0,0-6-7 0,4-1-4 15,2-6-3-15,6-8 0 0,2-8-1 0,10-6-6 16,3-10-7-16,8-7-7 0,9-5-9 15,3-10-2-15,12-3-5 0,6-8-1 0,5-2-1 16,5-5-6-16,2-4-2 0,0-2-4 0,3-1-2 16,-8 2-1-16,-3 6-4 0,-11 7 3 0,-11 11-3 15,-13 9 2-15,-11 11-2 0,-15 8-2 16,-6 11-2-16,-11 7-17 0,-7 7-37 0,-6 6-77 16,-4 3-80-16,0 13-1 0,-9 6 1 0,-3 13-37 15,-11 12-153-15,3-8-284 0,3-7 209 0</inkml:trace>
  <inkml:trace contextRef="#ctx0" brushRef="#br0" timeOffset="216913.5483">24848 12687 0 0,'0'0'0'0,"0"0"0"0,0 0 0 16,0 0 0-16,0 0 0 0,0 0 0 0,0 0 0 16,0 0 0-16,0 0 0 0,0 0 0 15,0 0 0-15,0 0 0 0,55-40 0 0,-24 41 0 16,5 3 99-16,5 3 44 0,6 0-3 0,6 4-8 16,6 0-3-16,10 1-7 0,9 2-3 15,9 0-8-15,10 1-12 0,9 0-11 0,12-1-14 16,10-2-13-16,8-2-10 0,9-4-9 0,7-4-3 15,6-2-2-15,1 0 1 0,3-5 2 0,-4-1 3 16,-3 0 0-16,-10 1-4 0,-7 2-1 0,-14 1-4 16,-7 2 0-16,-14 0-1 0,-13 2-3 0,-14 1-5 15,-13 0-4-15,-12 2-8 0,-11 1-2 16,-10-2-6-16,-8 1-1 0,-6-3-2 0,-6 1-1 16,-7-3 3-16,-2 0 5 0,-1 0 3 15,-2 0-10-15,-9-5-26 0,-8-2-38 0,-10 0-47 0,-12 0-50 16,-11 0-47-16,-18 1-50 0,-12 2-50 15,-11-1-52-15,-14 2-34 0,-9-1 297 0,-4 1 95 16,-8-3 0-16,-4 3 0 0,-2-2 0 0,-3 1 0 16,0-2 0-16,1-1 0 0,4-1 0 15,5 0 0-15,1-1 0 0,4-1 0 0,3 1 0 16,3 1 0-16,5 0 0 0,4 1 0 0,5-1 0 16,3 4 0-16,6-1 0 0,6 2 0 0,6 0 0 15,7 3 0-15,6-1 0 0,5 1 0 16,10 0 0-16,6 0 0 0,9 1 0 0,8 0 0 15,7 1 0-15,10-2 0 0,6 1 0 0,5 0 0 16,2 0 29-16,9 3 5 0,4 0 24 0,10 0 58 16,5 0 36-16,9-1 17 0,13 0 5 15,8-3-12-15,10 0-16 0,10 0-19 0,10 0-11 0,9 0-9 16,11-3-12-16,7-3-6 0,8 1-15 16,5-3-8-16,5 0-15 0,2-2-6 0,-1 2-8 15,0 2-6-15,-4-1-1 0,-4 1-5 0,-10 1-4 16,-3 0-2-16,-9 3-5 0,-9-2-3 0,-10 3-3 15,-8 0-4-15,-9 0 1 0,-10-1-3 16,-7 2-1-16,-7 0 0 0,-8 0-4 0,-6 0-3 16,-8 0-7-16,-6 0-17 0,-5 0-26 0,-8 0-27 15,-3 0-36-15,-10 0-34 0,-10 0-60 16,-11 0-89-16,-12-1-111 0,-15 1-151 0,8 0 500 16,15 0 64-16</inkml:trace>
  <inkml:trace contextRef="#ctx0" brushRef="#br0" timeOffset="217213.09">25017 12438 1604 0,'0'0'18'0,"0"0"41"0,130-79 23 16,-61 57 4-16,11 4-3 0,12 4-7 0,13 2-14 16,12 2-13-16,8 2-6 0,10 0-7 0,8 3-8 15,7 4-5-15,4-1-6 0,3 2-4 0,-2 0-3 16,0 1-3-16,-9 4-1 0,-7 3-4 16,-8 3-10-16,-13 3-8 0,-10 0-14 0,-10 4-14 15,-16 0-14-15,-8 1-26 0,-13 1-33 0,-11-1-50 16,-6-1-64-16,-9 1-75 0,-8-3-86 15,-2-2-113-15,-10-2 159 0,-6-5 346 0</inkml:trace>
  <inkml:trace contextRef="#ctx0" brushRef="#br0" timeOffset="218097.728">25706 12310 0 0,'0'0'0'0,"0"0"0"15,0 0 0-15,0 0 0 0,116-120 0 0,-80 90 0 16,2-5 0-16,1-3 0 0,1-3 0 0,1-6 0 16,-1-2 0-16,-1-4 0 0,2-1 0 15,-1-3 0-15,-1 0 0 0,-3-3 0 16,-1 2 0-16,-4 0 0 0,-2 2 0 0,-3 0 0 0,-3 2 0 16,-3 3 97-16,-3 2 138 0,-4 3-11 15,-2 4-21-15,-3 4-36 0,-1 7-39 0,-3 5 7 16,-3 4 14-16,-1 4-1 0,0 5 0 0,-1 3-47 15,-1 4-52-15,-2 5-50 0,3 1-54 16,-2 3-13-16,-1 9 3 0,-2 11 25 0,-3 8 42 16,-4 10 4-16,-2 12 1 0,-5 6-3 0,2 8-1 15,-1 6 1-15,0 2 1 0,0 6 1 0,-1 2-2 16,3 2-2-16,-2-1-3 0,4-3-5 0,4-6-6 16,3-7-6-16,6-9-7 0,2-11-8 0,6-7-2 15,6-13 0-15,5-7 0 0,-1-6 6 16,3-7 7-16,-1-5 13 0,1-3 13 0,1-3 9 15,1-6 6-15,0-5-2 0,2-3-1 0,-1-4-3 16,-2-2 2-16,1-2 3 0,-1-3-1 16,-4-1 4-16,0-2 7 0,-3 0 7 0,-3 2 15 15,0 3 13-15,-5 4 9 0,-1 5 11 0,-1 5 0 16,-1 3-4-16,-1 5-21 0,-1 3-34 16,0 1-30-16,1 1-16 0,0 8 1 0,2 2 14 15,2 4 11-15,1 5 2 0,3 3 1 0,6 1-2 16,1 1 2-16,5-2-2 0,5-2-1 0,1-3-3 15,1-3-3-15,2-2-3 0,0-3-1 0,0-4-2 16,1-1 3-16,0-4-2 0,-1-1 3 0,0-4 4 16,1-4 3-16,-4-4 4 0,-1-3 2 15,0-3-1-15,-3-1 4 0,-3-5 1 0,-4-1 1 16,-5 0 6-16,-6 1 1 0,-2-1 1 0,-3 0-1 16,-6 2-4-16,-7-1-7 0,-3 2-8 15,-4 1-8-15,-4 4-3 0,-3 1-12 0,-6 5-11 16,-4 3-23-16,-4 5-46 0,0 3-58 0,0 1-76 15,2 7-91-15,6 3-117 0,4 2-150 0,12-2 382 16,6-4 211-16</inkml:trace>
  <inkml:trace contextRef="#ctx0" brushRef="#br0" timeOffset="218625.838">27162 11751 638 0,'0'0'84'0,"0"0"55"0,0 0 22 0,0 0-36 16,0 0-37-16,0 0-39 0,0 0-23 15,124-18-6-15,-113 37 5 0,-1 4 3 0,-1 3-1 16,-3 5-3-16,0 3-10 0,-3 3-4 0,-3 1-4 16,0 1-2-16,0-2-1 0,0 0-2 0,0-5-3 15,0-4-4-15,3-6-3 0,3-2-6 0,2-6 1 16,1-2 2-16,2-4 6 0,-1-4 7 15,0 0 7-15,0-4 8 0,0 0 8 16,0-1 5-16,1-6 1 0,1-3-4 0,1-1-2 16,2-4 4-16,-1-4 4 0,-2 1 9 0,-2-1 5 0,0-1 6 15,1 1 6-15,-2-1 3 0,-2 1-3 16,0 3-3-16,0 3-7 0,-1 4-7 16,-2 3-6-16,-2 3-9 0,2 2-15 0,-1 1-14 0,-1 0-7 15,6 1-2-15,-2 4 3 0,2 2 7 0,5 1 0 16,2 1 0-16,2 1 1 0,1 1-1 15,4 2 1-15,2 0-1 0,-1-2 2 0,5-1-3 16,-1-2 3-16,1 0-1 0,1-3 1 0,0 0 1 16,1-2 1-16,0-1 1 0,-3-2 2 15,-1 0-1-15,1 0 0 0,-5-7 5 0,2 2 4 16,-3-2 11-16,-1-2 6 0,0 0 7 0,-2-5 2 16,0-1 3-16,-3-3 4 0,-3-1 2 0,2-3-2 15,-5 0 0-15,-2-4-8 0,-2-1-6 16,-2 0-6-16,-3-1-6 0,0 1-1 0,-8 1-8 15,0 2-6-15,-6 3-11 0,-1 2-17 0,-5 4-31 16,-1 1-37-16,-8 5-44 0,-6 3-59 16,-4 5-85-16,-7 1-181 0,10 2-304 0,10 2 112 0</inkml:trace>
  <inkml:trace contextRef="#ctx0" brushRef="#br0" timeOffset="219763.6769">30937 14905 1789 0,'0'0'-59'0,"0"0"-16"0,0 0 9 0,0 0 13 15,0 0 13-15,0 0 19 0,0 0 19 0,0 0 24 16,0 0 11-16,0 0 3 0,0 0-1 16,-38 60-7-16,40-48-3 0,6 3 3 0,-5 2-4 15,3 0 7-15,0-1 5 0,-1-1-2 0,3-2 8 16,-4-1-1-16,4 0 1 0,-1-2 2 0,-2-1-1 16,5-1 6-16,-1-1 2 0,3-1 5 0,3-3 5 15,-1 1 0-15,6-3 3 0,1-1 0 16,5 0 1-16,4-6-2 0,7-3-6 0,8-6-5 15,9-4-5-15,7-8-8 0,9-3-8 0,9-9-8 16,6-4-11-16,15-3-7 0,10-4-10 0,13-3-9 16,12-5-24-16,-13 5-40 0,-5 4-92 0,-12 4-157 15,-38 16-372-15,-18 8-787 0</inkml:trace>
  <inkml:trace contextRef="#ctx0" brushRef="#br0" timeOffset="499810.9879">21588 6332 0 0,'0'0'0'16,"0"0"48"-16,0 0 141 0,0 0 0 0,0 0-13 15,0 0-13-15,0 0-41 0,0 0-11 0,0 0-12 16,0 0-10-16,0 0 2 0,48-127-4 16,-31 114-2-16,6 3-7 0,2 1 0 0,-3 2-8 15,6 2-13-15,-4 4-13 0,2 1-15 0,-3 3-12 16,-2 6-5-16,1 3-3 0,1 6 1 0,1 3 4 15,-2 6 3-15,4 8 5 0,-1 3 6 16,0 10 9-16,1 8 7 0,-4 11 8 0,5 7 1 16,-4 12 2-16,2 7 2 0,-2 9-4 0,-1 5-3 15,5 2-12-15,-3 0-4 0,3 0-1 16,-4-3 3-16,4-1 4 0,-5-2 5 0,-1-4 4 16,-4-3 7-16,-2-6 1 0,-1-3 5 0,0-7-2 15,-4-5-3-15,-1-7-4 0,-4-9-4 16,4-4-3-16,-7-8-1 0,2-8 1 0,-4-9 1 0,0-5-2 15,0-7-1-15,-6-5 2 0,-5-3-3 0,1-2 1 16,-5-3-11-16,-6 1-5 0,-5 0-7 16,-7-2-5-16,-7 0 0 0,-8-1-3 0,-2-2-4 15,-4 3 0-15,-5-1-5 0,-3 1-2 0,-4 3 0 16,2 1-6-16,-3 2-7 0,1 3-23 0,-3 2-27 16,2 2-39-16,-1 3-58 0,0 3-116 15,20-5-336-15,15-4-1032 0</inkml:trace>
  <inkml:trace contextRef="#ctx0" brushRef="#br0" timeOffset="502850.6677">20761 2782 0 0,'0'0'0'0,"0"0"0"0,0 0 0 15,0 0 0-15,0 0 100 0,0 0 81 0,0 0-9 16,0 0-2-16,0 0 1 0,0 0-17 0,0 0-19 16,0 0-13-16,-11-62-11 0,11 58-4 15,0 1-1-15,0-1-6 0,0 2-3 0,0 0-10 16,0 0-12-16,0 2-13 0,0 0-8 0,0 0-10 15,0 0-9-15,0 0-4 0,0 0-9 0,0 0-1 16,0 0-3-16,0 0 0 0,0 0-4 0,0 0-3 16,0 0 0-16,0 2-2 0,0-1-2 15,0-1-3-15,0 1 2 0,0 0-3 0,0 0 2 16,0 3 5-16,2 0 10 0,2 2 7 0,-1 2 10 16,5 2 1-16,-3-1-3 0,2 3-6 15,2 1-6-15,-2 0-4 0,0-1-8 0,1 1-2 16,0 1-1-16,1-2-3 0,-1 2 0 0,1-1 3 15,0 1-1-15,-1-3 0 0,3 1 0 16,1-1 5-16,1-2 3 0,-1-1 6 0,0-1 5 0,6-2 9 16,2-4 11-16,3-1 13 0,11-6 9 15,10-10-2-15,8-8-6 0,11-14-14 0,12-6-7 16,12-13-9-16,12-7-11 0,6-8-3 0,12-7-6 16,3-3-3-16,2-2 2 0,1 1-5 15,-7 3 7-15,-6 7-10 0,-14 8 0 0,-11 10-5 16,-20 10-9-16,-15 10 2 0,-18 10 2 0,-12 9-3 15,-12 7-27-15,-8 8-62 0,-3 1-184 0,-6 3-397 16,0 2-921-16</inkml:trace>
  <inkml:trace contextRef="#ctx0" brushRef="#br0" timeOffset="524547.8294">1723 8193 0 0,'0'0'0'0,"0"0"73"0,0 0 65 0,0 0-26 0,0 0-37 16,0 0-15-16,0 0-7 0,0 0 0 15,0 0-5-15,0 0-22 0,0 0-12 0,0 0 19 16,-16 1 19-16,16 11 37 0,0 4 22 0,0 4-7 16,0 1-10-16,3 6-11 0,-1 0-18 0,2 6-14 15,1-2-5-15,2 1-5 0,-1-2 6 16,4-2 4-16,0-2 9 0,4-4 2 0,0-3 6 16,-2-3-8-16,5-4 0 0,-3-3-2 0,6-5 11 15,1-4 17-15,6-5 10 0,4-11 6 16,5-9-7-16,7-9-15 0,5-8-15 0,5-11-4 15,5-4-12-15,1-5-7 0,2-3-3 0,0-1-5 16,-1 2-6-16,-5 6-3 0,-8 5-5 0,-4 9-4 16,-9 7-1-16,-10 10 0 0,-5 3-1 15,-6 9-3-15,-4 3-2 0,-2 4-6 0,-5 3-18 16,-2 4-51-16,0 1-68 0,0 0-119 0,0 2-90 16,0 4-54-16,0 2-95 0,0 1-136 15,0-4 95-15</inkml:trace>
  <inkml:trace contextRef="#ctx0" brushRef="#br0" timeOffset="525865.2422">18064 7191 0 0,'0'0'0'0,"0"0"0"15,0 0 78-15,0 0 42 0,0 0-19 16,0 0-10-16,0 0 0 0,0 0 13 0,0 0 10 16,0 0 9-16,0 0 4 0,0 0-7 0,-55-19-8 15,54 19-17-15,-1 0-26 0,1 2-23 16,-1 2-6-16,2 2 5 0,-3 1 16 0,2 4 15 15,-1 2 9-15,-1 5-3 0,1 1-6 0,0 1-7 16,0 2-6-16,-1 0-4 0,2 0-4 16,-1-2-4-16,2-1-8 0,0-2-7 0,0-4-5 15,2-3-1-15,5-3 6 0,1-3 11 0,5-4 22 16,4 0 18-16,7-12 4 0,10-9 1 0,11-12-19 16,8-11-19-16,17-11-15 0,9-9-14 15,9-8-8-15,7-5-1 0,2-2-3 0,-1 0 1 16,-9 7-1-16,-7 6-2 0,-17 8 2 0,-11 9-6 15,-13 8-2-15,-10 8-3 0,-13 9-8 0,-6 8-18 16,-8 6-64-16,-2 9-216 0,-3 1-336 0,-1 0-939 16</inkml:trace>
  <inkml:trace contextRef="#ctx0" brushRef="#br0" timeOffset="534444.2238">19092 8857 1379 0,'0'0'237'0,"0"0"-217"0,0 0 38 16,0 0 18-16,0 0 19 0,0 0 8 0,0 0-12 16,0 0-14-16,149-83-5 0,-112 75-5 15,3 0-12-15,0 3-8 0,0-3-14 0,-1 5-11 16,-2-1-6-16,-4 1-5 0,-2 2-3 16,-4 1-6-16,-4 0-5 0,-2 0-15 0,-4 0-13 15,-2-1-57-15,-1 0-103 0,0 0-145 0,-3-3-177 0,-5 2-182 16,-1-1 101-16</inkml:trace>
  <inkml:trace contextRef="#ctx0" brushRef="#br0" timeOffset="534642.7362">19415 8729 614 0,'0'0'321'0,"0"0"-273"15,0 0 54-15,0 0 78 0,0 0 14 16,0 0-22-16,0 0-44 0,0 0-27 0,0 0-14 15,0 0-14-15,41 120-10 0,-39-100-9 0,1 1-8 16,-2 3 0-16,-1 0-12 0,0 1-10 0,0-1-10 16,-1 2-19-16,-1-2-22 0,1-1-42 15,1 0-85-15,0-1-146 0,3-6-228 0,-1-6-690 0</inkml:trace>
  <inkml:trace contextRef="#ctx0" brushRef="#br0" timeOffset="535124.7528">20086 9006 0 0,'0'0'54'0,"0"0"204"0,0 0 45 16,0 0-36-16,0 0-31 0,-104-134-25 15,83 116-33-15,-1 4-18 0,-2 2-25 0,1 3-34 16,-4 4-22-16,4 3-25 0,1 2-18 0,0 3-10 16,1 7-5-16,2 3-4 0,1 2 4 0,0 3 3 15,6 3 2-15,2 0 3 0,1 0-4 16,7-1-1-16,2 1-4 0,0-4 2 0,5-1 1 0,4-2 0 15,1 0 1-15,4-5 7 0,0 0-3 16,0-5 7-16,2 0 1 0,2-4 0 16,-1 0 3-16,1-4-5 0,1-3-1 0,1-2-2 15,-4-2-8-15,0-2 0 0,2 1-2 0,-7-1-5 0,0 1 4 16,0 0-4-16,-2 1 2 0,0 2-5 16,-2 2-4-16,-1 0-3 0,-2 4-3 0,0-1-2 15,-4 3-1-15,0 1-4 0,1 0-7 0,-1 0-3 16,1 0-8-16,1 5 0 0,0 2-13 15,1 3-10-15,-2 3-20 0,1 2-20 0,1 2-17 16,2 2-30-16,-3 3-65 0,5-1-101 0,-3 2-155 16,3-6-185-16,-5-5-108 0</inkml:trace>
  <inkml:trace contextRef="#ctx0" brushRef="#br0" timeOffset="535496.0939">20464 8863 1654 0,'0'0'101'0,"0"0"13"16,0 0-14-16,0 0-44 0,0 0-42 0,0 0-11 15,0 0-2-15,0 0 11 0,-134 45 3 0,106-22-2 16,1 2-10-16,2 2-5 0,-1 1-8 16,2 1-4-16,4-2-1 0,6-1-2 0,-2-3-8 15,6-3-12-15,4-4-21 0,2-3-19 0,2-3-21 16,2-4-28-16,0-3 4 0,1-3 18 0,4 0 34 15,0-3 18-15,2-7-20 0,-1-4-33 16,2-4-32-16,0-3-3 0,0-3 21 16,-4-2 26-16,2 0 23 0,-3-1 27 0,-1 1 21 15,1 4 25-15,-3 0 36 0,0 5 52 0,0 3 71 16,0 2 58-16,0 3 32 0,0 3 8 0,-1 2-34 16,1 3-54-16,0 1-67 0,0 0-68 0,0 4-32 15,0 3-6-15,2 4 12 0,3 6 13 0,3 2 0 16,5 3-7-16,3 1-5 0,3 2-5 15,4-2-6-15,3 0-9 0,1 2-5 0,3-3-6 16,3 0-11-16,2 0-33 0,3-2-75 0,3-3-129 16,-8-4-211-16,-11-5-631 0</inkml:trace>
  <inkml:trace contextRef="#ctx0" brushRef="#br0" timeOffset="537096.7633">21237 8925 0 0,'0'0'210'0,"0"0"28"0,0 0 29 16,0 0-52-16,0 0-75 0,0 0-47 0,0 0-39 15,-25-128-18-15,23 118-7 0,-1 2-9 16,2 1-2-16,1 1-8 0,-1 3 1 0,1 0 23 16,0 3 24-16,0-2 10 0,0 2-8 0,0 0-32 0,1 0-22 15,3 2 15-15,0 1 24 16,-1 1 24-16,4 3 11 0,-2 1-10 0,0 3-10 15,1-1-1-15,-1 5-5 0,-3-1 0 0,1 3-5 16,-1 3 0-16,-2 1-2 0,0 4-7 16,0 2-4-16,-3 0-7 0,-1 3-9 0,-4 1-2 0,3 1-2 15,-3 0-5-15,3-1 3 0,0-3-7 0,-2-4 0 16,3-4-2-16,0-4-2 0,0-5 2 0,3-3 1 16,0-2 6-16,0-5 26 0,1-1 24 15,-1 0 30-15,1-1 3 0,-3-7-24 0,0-6-28 16,1-4-31-16,-2-6-7 0,0-5 0 0,1-3-3 15,0-4 0-15,0-1-3 0,3-1-7 16,0-2 4-16,0 0-5 0,0-1-3 0,8 0-2 16,1 0-8-16,2 2 0 0,4 1-1 0,0 4 4 15,5 4 2-15,-1 5 2 0,1 4 0 0,-3 5 2 16,-1 4 1-16,-1 5-3 0,-3 5 0 0,-4 2-1 16,-2 4-1-16,3 6 4 0,-6 5-7 0,0 3-4 15,-1 4 0-15,-2 5 4 0,-3 2 8 16,-3 3 7-16,-5 0 3 0,0 1 2 0,-4 2 4 15,2 0-4-15,-2-3 2 0,0-4-3 16,4-1 0-16,-3-5 2 0,4-5 3 0,3-4 2 16,-2-4 5-16,7-5 6 0,-3-1 9 0,3-3 7 15,1 0 1-15,-1 0 1 0,-1-3-15 16,-1-1-8-16,2-3-5 0,-1 0-4 0,-1-1 0 0,3 1 2 16,-2 2 0-16,0-1-1 0,2 3 2 15,-1 1-3-15,2 2-10 0,0 0-17 0,0 0-12 16,0 1-4-16,2 5 10 0,2 4 11 0,1 3 17 15,3 3 1-15,1 3 3 0,1-1 1 0,3 1-1 16,4 1 2-16,3-2 2 0,1 1-2 0,2-4 2 16,2-2-2-16,-1 0 1 0,4-4 4 15,-3 0-4-15,3-5 4 0,-3-2-4 0,0-2 3 16,-1 0 3-16,2 0 0 0,-4-5 1 16,3-3 1-16,-5-3-2 0,-1-1 0 0,-2-1 0 15,-1-2-1-15,-3-1 2 0,-2-2 4 0,-7 4 4 16,1-1-4-16,-4 2 5 0,-1 1-6 0,-1 1-6 15,-6 1-7-15,0 2-8 0,-1 1-7 16,-3 1-1-16,-3 3-5 0,2 2 1 0,-6 1-1 16,4 3 2-16,-5 4 6 0,1 2 3 0,3 2 3 15,-1 3 0-15,4 2 1 0,2 0-7 0,1 2-3 16,5-1-6-16,2 0 2 0,2 1-5 0,0-4 3 16,6 0 1-16,3-1 4 0,3-2 8 0,6-1 3 15,1-4 8-15,3 0 0 0,3-4 1 16,2-2 1-16,3 0-3 0,1-2 1 0,1-6 4 15,-2-2-3-15,0-4 6 0,-1-1-7 0,0-3 3 16,-5-4 1-16,3-2 0 0,-5-2 3 16,0-2-2-16,-2-1 0 0,-1 1 1 0,-6-2 4 15,0 3 0-15,-5 0 1 0,-2 2 1 0,-4 3 4 16,-1 1 0-16,-1 3 3 0,0 1-1 0,-1 3 1 16,-2 2-1-16,-4 5-2 0,4 3-10 0,-2 4-18 15,0 0-5-15,-2 10-2 0,-1 9 6 0,0 10 11 16,-2 12 5-16,0 9 0 15,2 12 5-15,0 6-5 0,2 10 2 0,1 6-2 16,1 6-1-16,-2 3 0 0,4 3-4 0,-2 0 0 16,1-1-4-16,2-2-1 0,0-9 0 0,1-7-3 15,0-9-3-15,5-11 8 0,3-9-7 0,5-7 8 16,1-9 0-16,-1-8 2 0,2-6 5 0,-1-8 3 16,-2-6 6-16,2-4 8 0,-1-4 1 0,-1-11 1 15,1-9-4-15,0-7-12 0,-3-7 2 16,-3-5-5-16,0-6-1 0,-6-5-2 0,0-6-6 15,-1-3-7-15,0-4-4 0,-2 0-5 0,-5 1 1 16,0 3 6-16,-3 4 7 0,-4 6 5 0,1 5 1 16,-2 5 2-16,0 6-2 0,-3 6 3 15,2 4-4-15,-1 3-3 0,-2 6 0 0,4 3 0 16,0 3-4-16,4 3 5 0,2 3-3 0,6 3-2 16,1 1-5-16,0 2-20 0,2 0-12 0,2 0-3 15,5 0 12-15,7 0 17 0,3 0 16 16,9 0 4-16,4 0 3 0,2-1-4 0,7-3 1 15,-5 0-4-15,3 0-1 0,-4-1 3 0,2 0-2 16,-4-1 3-16,-5 0 1 0,1 0-2 16,-6-1 0-16,-2 2 3 0,-7-1-6 0,-1 2 7 15,-4 0 3-15,-5 2 10 0,-1 0 12 0,-1 2 1 16,0 0-11-16,-1 0-14 0,-3 0-19 0,-4 4-2 16,-4 4 3-16,-3 3 4 0,0 5 12 0,-2 2-7 15,-1 1 2-15,6 1-4 0,4-1-7 0,4-1-6 16,4-1-4-16,0 2-1 0,9-4 9 15,2-1 3-15,3-1 8 0,4-1 4 0,3-3-4 16,1-4 6-16,4-1-1 0,-1-4 3 0,3 0 3 16,1-8 0-16,-4-2 4 0,0-4 3 0,-5-2-6 15,-5-1 5-15,-1-4-3 0,-7 1 1 16,0 1 4-16,-6-1 1 0,-1 2-3 0,-3 0-1 16,-7 4-8-16,-6 0-10 0,0 1-12 0,-7 4-13 15,-1 3-14-15,-4 3-27 0,2 2-23 16,-1 1-36-16,-1 2-51 0,5 5-78 0,2 1-115 15,2 1-104-15,8-1-164 0,3-3 10 0</inkml:trace>
  <inkml:trace contextRef="#ctx0" brushRef="#br0" timeOffset="537782.7476">22645 9161 133 0,'0'0'523'16,"0"0"-293"-16,0 0 54 0,0 0-7 0,0 0-62 15,0 0-35-15,0 0-46 0,0 0-31 16,0 0-38-16,0 0-41 0,0 0-30 0,0 0-19 16,0 0 10-16,0 0 16 0,9-58 15 0,-8 74 6 15,2 3 4-15,4-1 0 0,1 2 3 16,3-3-3-16,-1 0 2 0,0-2-4 16,3-1-1-16,-2-1 1 0,0-2-2 0,4-4-1 0,-4-1-1 15,2-3 2-15,-2-3 2 0,-1 0 6 16,2-1 0-16,2-6 5 0,-1-3-3 15,-1-2-5-15,-2-4-3 0,1 0-2 0,-1-2-3 16,0 0 1-16,-1-2-2 0,-1 1 1 0,-3-1-1 16,2 1-1-16,-4 3 1 0,3 0-6 0,-4 3 2 15,-1 4 0-15,-1 3 2 0,0 3-4 0,0 2-8 16,0 1-15-16,0 0-13 0,0 1-5 0,1 7 6 16,3 4 7-16,-2 3 12 0,1 3 2 15,3 3 0-15,-2 0 0 0,6-2-2 0,-2 1 3 0,2-2-3 16,1 0 2-16,1-4-2 0,-1 0 6 0,5-1-2 15,-3-4 1-15,0-2-1 0,0-4 2 16,-1-1-1-16,-1-2 4 0,0 0 5 0,1 0-1 16,-2-5 3-16,0-2-1 0,0-3 1 15,0-2-4-15,-1-1 1 0,-2 1 0 0,-1-2-1 0,1 0 0 16,-4 1 4-16,2 1-3 16,-3 1 4-16,0 1 1 0,-2 2-4 0,0 3 1 0,0 1-5 15,0 3-1-15,0 1-2 0,0 0-9 16,0 0-13-16,1 0-3 0,0 3 1 0,3 4 7 15,-1 2 7-15,5 3 9 0,-2-1-2 0,3 2 0 16,5 0 1-16,-3-2-3 0,2-1 2 0,0-1-1 16,4-1 2-16,0-3 5 0,-3-2-2 0,4-3 3 15,-4 0 2-15,4-4-6 0,0-5 9 16,-3-3-2-16,5-1 3 0,-1-5 0 0,1 0 0 16,0-3 3-16,-2 0 1 0,-2-1 4 0,1 2 9 15,-4 0-1-15,2 3-3 0,-4 2 0 0,-2 3-12 16,-4 2-3-16,1 4-5 0,-3 3-1 15,-3 3-4-15,1 0-2 0,0 0 1 0,3 3 3 16,-2 7-5-16,1 2 3 0,-1 6-4 0,4 2-5 16,-4 5 1-16,3 0-8 0,-2 0-7 15,0-1-17-15,4-1-22 0,-3-1-34 0,3-1-43 16,0-3-62-16,-1-2-101 0,4-4-196 0,-2-4-286 0,-2-3-192 0</inkml:trace>
  <inkml:trace contextRef="#ctx0" brushRef="#br0" timeOffset="537897.4406">24008 9101 1755 0,'0'0'190'16,"0"0"-3"-16,0 0-13 0,0 0-86 15,0 0-94-15,0 0-73 0,0 0-116 0,0 0-187 16,0 0-287-16,0 0-394 0</inkml:trace>
  <inkml:trace contextRef="#ctx0" brushRef="#br0" timeOffset="581363.1486">5673 8593 528 0,'0'0'206'0,"0"0"28"0,0 0-7 15,0 0-82-15,0 0-76 0,0 0-62 16,0 0-22-16,0 0 8 0,0 0 19 0,0 0 19 15,0 0 13-15,0 0 3 0,-32 86-10 0,27-47-14 16,3 1-1-16,-2 3-4 0,0-1-1 16,3-2 5-16,0-1-13 0,1-7 2 0,0-3-3 15,0-4 4-15,0-6 9 0,0-3 1 0,1-4 10 16,-1-5 3-16,0-2 25 0,0-4 49 16,0-1 55-16,0 0 43 0,0-4-3 0,0-5-49 15,-1-7-57-15,-6-7-57 0,1-8-21 0,0-9-7 16,1-4-4-16,0-6-3 0,1-4-4 0,2-4-2 15,2-4-5-15,2-2-1 0,6-2-4 0,3 0-2 16,4 1 2-16,3 5 1 0,0 6 6 0,-1 10 4 16,1 10 1-16,-3 6 3 0,-4 11-6 0,-4 7-4 15,-1 6-12-15,-5 4-10 0,-1 0-2 16,1 5 2-16,1 6 9 0,1 3 9 0,0 7 5 16,-3 5 3-16,0 6 3 0,-9 3-3 0,-1 7 3 15,0 0-4-15,-5 2 3 0,1-2 0 16,1 0 1-16,-1-2 3 0,-1-1-2 0,5-1-2 15,0-4-8-15,1 0-29 0,4-3-47 16,1-4-74-16,3-3-115 0,1-2-149 0,4-1-165 0,0-9-290 16,-1-4 580-16</inkml:trace>
  <inkml:trace contextRef="#ctx0" brushRef="#br0" timeOffset="582120.7274">5844 8945 1260 0,'0'0'92'0,"0"0"8"0,0 0 9 0,0 0-19 0,0 0-28 15,26-128-12-15,-16 105 0 0,0 1 8 16,2 4 5-16,-2 3-6 0,0 1-12 0,-1 4-10 16,-2 5-15-16,-5 2-12 0,1 3-13 0,3 0-2 15,-3 3-2-15,5 2 4 0,0 6 2 0,-1 2 1 16,1 2 0-16,1 3 1 0,0 3 3 15,-1 0-1-15,-3 2 3 0,4-3-1 0,-1 0 2 16,-2-1-4-16,0-4 3 0,2-2-3 16,-1-4 5-16,-1-2 1 0,2-2 5 0,-3-2 7 0,2-2 9 15,0-1 17-15,-4 0 17 0,4-6 10 16,-3-2 4-16,2-2-5 0,-2-5-16 0,2-1-12 16,-4-3-13-16,-1 1-10 0,0 1 1 0,-1 1 1 15,0 2-1-15,0 0 0 0,-1 5-7 16,-1 2-3-16,-1 2-6 0,0 2-8 0,2 3-10 15,1 0-22-15,-1 0-20 0,1 2-8 0,0 4 8 16,0 2 15-16,4 3 24 0,1 1 5 0,3 3 8 16,1-2-1-16,3-1 2 0,-1 0 4 0,3-3-3 15,2-2 0-15,0-1 1 0,-1-3-2 16,4-2 1-16,-6-1 3 0,2 0 0 0,-2-3 13 16,-3-3 2-16,0-2 9 0,-5 0 2 0,1 0 2 15,-4-1 2-15,-1 0-1 0,-1-1-5 16,0 2-2-16,-2 0-8 0,-5 3-9 0,2 0-4 15,-4 2-12-15,-1-1-5 0,0 4-8 0,-1 0-4 16,-3 0-6-16,1 6 3 0,0 3 4 0,3 0 5 16,0 0 0-16,7 2-2 0,1-2-2 0,2 0-4 15,4-1 3-15,5-1-1 0,2-2-1 16,1 0 1-16,7-2 3 0,-2-3 5 0,2 0 7 16,2-3 2-16,0-5 7 0,2-3 1 0,-1-4 2 15,0-2 4-15,2-4 1 0,-4-1 4 16,-2-1 2-16,-1 0 3 0,-5-1 3 0,-1 1 0 15,-3 3 5-15,0 1 9 0,-5 3 4 0,-2 4 14 16,-1 3 4-16,0 4-2 0,0 3-11 0,0 2-27 16,-2 0-34-16,1 2-20 0,-4 9-10 0,1 7 17 15,-4 9 19-15,3 9 12 0,-4 9 7 0,0 10-3 16,1 4 0-16,4 7 1 0,-3 3 1 16,4 5-2-16,-3 3 3 0,4-1-6 0,2 3 4 15,-1-3-1-15,1-2-2 0,0-4 5 0,0-2-1 16,0-2 0-16,0-4 2 0,-1-2 1 15,0-5 0-15,-1-6 0 0,1-3 0 0,-2-8-9 16,2-5-23-16,1-10-44 0,-1-5-84 0,1-9-146 16,-1-6-132-16,1-3-246 0,0 0-233 0</inkml:trace>
  <inkml:trace contextRef="#ctx0" brushRef="#br0" timeOffset="583656.3114">6456 8650 1911 0,'0'0'19'16,"0"0"-11"-16,0 0-23 0,0 0-24 0,0 0-21 16,0 0 9-16,0 0 11 0,0 0 14 0,0 0 10 15,0 0-1-15,0 0 11 0,0 0-1 0,0 0 1 16,0 0 3-16,106 44 1 0,-100-24 4 0,-4 0 3 15,-1 0 0-15,-1 0 1 0,0 0 5 0,0-2-3 16,-2 1 6-16,-2-5-1 0,0-1 2 16,3-2-3-16,-1-5-1 0,-1 0-1 0,1-2-1 15,2-3 0-15,0 0 6 0,0-1 0 16,0 0 6-16,0 0-3 0,0 0-5 0,4 0 0 16,-1-2-5-16,2-2 8 0,1-2-1 0,4 0-2 15,1-3-1-15,2-2-3 0,2 0-1 0,-2-3 1 16,5 0-3-16,1-2 1 0,-3 1-1 0,1 0 2 15,0 0 3-15,-4 1-4 0,-2 3 2 16,-3 0-1-16,1 4 3 0,-5 0 9 0,1 3 11 16,-4 2 9-16,0 1 10 0,-1-1-2 0,0 2-5 15,0 0-11-15,0 0-10 0,-2 0-15 0,-2 2-10 16,2 0-14-16,1-1-11 0,-3 3-6 16,-1 1-4-16,3 3 2 0,0 1 5 0,-1 3 5 15,1 0 7-15,2 3 8 0,2-3 2 0,3 2 11 16,4-3-1-16,1 2 3 0,0-4 4 0,2-1-1 15,-1-2 4-15,1-2 2 0,4-3 4 16,-4-1 3-16,6 0 5 0,-5-7 4 0,5-3 6 16,-4-3-2-16,3-1 2 0,-4-5-6 0,3 0-5 15,-3-3-5-15,2-1-4 0,-2 1 0 16,-3 0-1-16,0 4 2 0,-6 3 0 0,2 2 0 16,-3 4-4-16,-3 3-4 0,1 3-7 0,-1 3-12 15,0 0-19-15,0 0-22 0,0 1-19 0,0 6 3 16,0 2 14-16,2 4 25 0,2 4 22 0,0 4 6 15,0 3 4-15,0 2 1 0,0 1-1 16,3-1-1-16,0-1 4 0,-1-3-5 0,2-1 3 16,0-1-1-16,1-5-1 0,-1 0 1 0,-1-5-1 15,1-2 2-15,-1-4 2 0,-1-2-1 0,0-1 8 16,-2-1 8-16,3-2 7 0,0-6 7 16,2-4-5-16,1-6-7 0,3-2-11 0,0-5-2 15,0-3-5-15,4-1 0 0,-4 1-1 0,5-2 0 16,-5 0-1-16,4 3 3 0,-6 0 0 0,0 2 1 15,-1 4 3-15,-1 1 2 0,-2 2 1 16,-3 1 2-16,4 3 2 0,-6-1 1 0,0 4 1 0,2 0 1 16,-3 1 5-16,-1 4 1 0,1 0 4 15,-1 3-1-15,0-1-3 0,0 3 1 0,0 0-3 16,0 0 0-16,0 1-2 0,0 0-4 0,0 0-2 16,0 0-4-16,0 0-3 0,0 0-3 15,0 0-1-15,0 0 3 0,0 0-1 0,0 0 4 16,0 0-1-16,0 0 1 0,0 0-1 0,0-2 3 15,0 1-1-15,0 0-2 0,0 0 0 0,0 0-4 16,0-2 2-16,0 2-1 0,0 1-3 16,0-1-1-16,0 1-4 0,0 0-8 0,-1 0-1 15,1 0-13-15,0 0-9 0,-1 1-8 0,0 5 0 16,-3 2 9-16,3 5 11 0,-1 5 13 0,-2 2 3 16,-1 6 3-16,3 2 0 0,-3 1 5 15,3 1-4-15,1-1 3 0,0 2-4 0,0 0-5 16,1 3-14-16,0-4-19 0,0 0-30 0,0 0-32 15,0-4-37-15,0-2-38 0,0-4-33 16,0-4-27-16,0-3-13 0,0-2-9 0,0-5 8 0,0-3 25 16,-2-1 46-16,-3-2 27 0,2 0 23 0,-4-6 22 15,3-2 20-15,-3 0 41 16,4-2 47-16,-3-1 38 0,4 1 33 0,-1-1 63 16,-2 1 41-16,4 0 35 0,1 3 15 0,0 1-24 15,0 1-34-15,0 1-50 0,4 1-59 16,1 1-34-16,2-1-22 0,2 1-4 0,3 0 11 0,0 0 1 15,-1 0 7-15,5-1 5 0,-2 2 5 0,-1-2 8 16,3 0 12-16,-3-1 8 0,2-2 14 16,-2 2 8-16,-3-1 4 0,-1 0 0 0,-1 1-4 15,-3 0 1-15,-2 0-2 0,2 0-1 0,-3-1-6 16,-2 1-8-16,0-1-13 0,0 2-9 0,0-1-11 16,0 4-8-16,0-2-8 0,0 2-6 0,-1 0-7 15,0 0-3-15,0 0-11 0,0 0-6 16,1 0-19-16,0 0-18 0,0 0-4 0,0 2 6 15,4 2 17-15,2 1 25 0,0 1 9 0,4-1 3 16,0 1 4-16,0-3-6 0,2 0 3 0,-2-2-3 16,4 0 3-16,-4-1 4 0,0 0 3 15,2-5 4-15,-1-2 5 0,0-3 0 0,2-2 1 16,1 0-1-16,-3-2 0 0,-2 0 7 16,-3 2 2-16,1 1 6 0,-4 1-3 0,1 3-4 15,-1 1-4-15,-3 3-5 0,0 2-10 0,0 1-10 16,0 0-18-16,0 0-26 0,0 2-5 0,0 8 0 15,0 3 16-15,0 9 22 0,0 6 14 0,0 8 1 16,0 7 3-16,0 5-2 0,-1 5 4 0,-6 5 0 16,3 4 0-16,-2 3 1 0,3 2 2 15,-3-1 4-15,4 1 2 0,-1-2 1 0,-3-1 2 16,3-2-2-16,-4 0 3 0,2-1 4 0,-3-5 1 16,-3-3 8-16,0-4 7 0,-5-7 6 15,4-5 6-15,-5-8 0 0,4-4 2 0,0-8 4 16,-2-5 4-16,4-5 12 0,-1-7 3 0,1 0 0 15,-1-8-14-15,-5-7-17 0,4-7-16 0,-3-8-20 16,5-8-17-16,2-7-16 0,8-9-21 0,1-5-18 16,11-6-22-16,8-3-32 0,8-4-33 0,3 1-42 15,4 0-55-15,6 3-94 0,0 3-110 16,0 5-108-16,-9 16-149 0,-9 17 437 0</inkml:trace>
  <inkml:trace contextRef="#ctx0" brushRef="#br0" timeOffset="585444.6004">8533 8517 52 0,'0'0'305'15,"0"0"-108"-15,0 0 26 0,0 0-35 16,0 0-71-16,0 0-40 0,0 0-39 0,0 0-10 15,0 0-4-15,0 0 6 0,0 0 7 0,-116 66 2 16,108-37 11-16,0 1 0 0,5 0 4 16,0 1 5-16,-1-3 7 0,4-5 6 0,0-2 2 15,0-3-7-15,5-4-6 0,-2-3-12 0,-1-3-1 16,2-2 3-16,-2-4 18 0,0-1 32 0,-2-1 32 16,0-1 25-16,1-6-20 0,0-6-34 15,-1-7-44-15,4-7-35 0,-2-7-16 0,0-6-5 16,5-4-8-16,-2-5-7 0,5 0-8 0,5-3-3 15,-1 2-2-15,4 0 3 0,-3 4 5 0,3 4 1 16,-2 9 3-16,-2 8-1 0,-4 7-5 0,0 7-9 16,-1 6-30-16,-6 5-17 0,3 1-5 0,-3 8 2 15,-2 5 27-15,0 7 21 0,-1 7 11 16,-2 4 10-16,-6 5 5 0,-4 3 2 0,0 1 1 16,-5-1-3-16,2 2-1 0,-3-3 0 0,4-2 0 15,-3 0 1-15,1-5-1 0,2-3 2 0,2-5 1 16,1-4 1-16,1-5 1 15,3-5 1-15,3-3-2 0,0-2 7 0,3-4 2 0,1 0 2 16,0-1 4-16,0 0-5 0,0 0-3 0,0 0-9 16,1 0-7-16,3 0-1 0,0 0-2 15,-1 1 2-15,5 3 5 0,2 0-4 0,0 3 1 16,1 2 2-16,4 0 3 0,-3 2 1 0,1 0 3 16,-2-1 4-16,0 0-2 0,4 0 3 15,-3-2-1-15,0-1 3 0,-1 0 3 0,0-2 2 16,3-3 5-16,-4-1 9 0,1-1 4 0,-1 0 14 0,0-3 7 15,1-5 3-15,-1-3-1 0,0-1-4 16,1-4-11-16,-2-2-7 0,-3-1-2 0,1 2-10 16,-1-1-1-16,-1 3-5 0,-4 0-2 15,2 1 0-15,-3 1-2 0,2 2-3 0,-2 3-2 0,0 2-2 16,0 2-1-16,0 2-7 0,0 2-16 16,0 0-18-16,0 0-28 0,0 0 0 0,2 5 6 15,2 2 15-15,4 2 27 0,4 3 10 0,3 1 4 16,-1 1 5-16,2-1 1 0,-1-2 3 15,3 0 0-15,0-1 1 0,-3-2 2 16,4-2-5-16,-2-2 2 0,3-4 2 0,-3 0 1 16,1 0 6-16,2-3 6 0,-4-4-2 0,-2-3 6 0,0 1-2 15,-1-1-1-15,-5-1 6 0,-2-1-1 16,0-1 0-16,-5 2 2 0,-1-2-8 0,0 2-5 16,-1 0-5-16,-6 2-8 0,-2 0-4 0,0 2-8 15,-3 3-2-15,2 0-11 0,-2 1-1 16,0 3-4-16,-2 0-5 0,1 4 5 0,3 3 2 15,1 0 2-15,3 1 3 0,1 0-1 0,3 0 3 16,2 1 4-16,0 1 1 0,2 0 5 0,5-1-8 16,3 0-2-16,0-2-1 0,2-2 2 0,1-1 3 15,2-1 7-15,-1-3 1 0,2 0 11 16,-2 0 3-16,-3-3 7 0,1-2 3 0,-2-3 2 0,-2 1 7 16,0-2 3-16,-3-1 2 15,1-1-1-15,-4 0-1 0,-2 0-3 0,0-1-3 0,0 1-6 16,0-1-3-16,-4 1-5 0,-3 2-3 0,1 0-3 15,2 2 0-15,-2 2-6 0,2 1-1 16,1 2-3-16,0 1-11 0,0 1-19 16,3 0-25-16,0 1-9 0,0 6 2 0,0 4 20 15,3 7 28-15,2 6 14 0,0 5 9 0,1 4 2 16,0 5 5-16,-2 4 0 0,3 3-1 0,-5 4 1 16,-1 1 0-16,-1 2-2 0,0 1 3 0,-2 0-5 15,-4-3 3-15,3 0-5 0,-2-3 5 0,1-3-1 16,2-3 4-16,-4-1 3 0,3-2 3 15,-5-4 5-15,2-3 6 0,-3-3 7 0,1-5 1 16,-2-6 10-16,1-5 2 0,3-3 10 0,0-5 10 16,-1-4 0-16,-2 0-1 0,3-2-6 15,-3-9-17-15,-2-4-11 0,1-8-14 0,1-6-12 0,2-7-8 16,6-7-11-16,1-7-4 0,6-3-3 0,5-5 3 16,4-3 4-16,5-1 5 0,5-1-5 15,1-1 6-15,4-2-2 0,5 1 3 0,-1 0 2 16,3 3-2-16,-2 3 3 0,2 3-1 0,-5 3 3 15,-3 3 2-15,-4 2-1 0,1 3 1 16,-4 3 2-16,-3 1-1 0,-4 6 1 0,1 5 1 16,-6 4 4-16,-3 6 3 0,-2 7 4 0,-4 4 4 15,0 3 2-15,-1 4-6 0,0 2-6 0,0 0-17 16,-1 0-19-16,0 3-7 0,-2 6-2 16,-3 5 11-16,-3 8 12 0,-2 7 9 0,1 6 4 15,-1 7-1-15,1 0-1 0,0 2 4 0,6-2-4 16,-1-2 3-16,4-3-4 0,1 1 1 15,0-5 2-15,0-2-2 0,7-4 4 0,-2-3 0 0,3-7 2 16,2-3-1-16,-2-5 3 0,1-4 0 0,-2-3 11 16,4-2 3-16,-1-2 9 0,4-7 3 15,-2-3-6-15,2-4 0 0,1-5-6 16,-2-2-4-16,3-1-2 0,-4-1-1 0,-1 3-5 0,-3 0 5 16,-2 3-6-16,-1 5 1 0,-3 3-5 15,1 4-1-15,-2 2-4 0,-1 4-9 16,0 1-15-16,0 0-16 0,3 0-9 0,-2 6 0 0,2 3 15 15,3 4 16-15,1 4 11 0,1 3 7 0,2 2 1 16,0-1-3-16,2 3 3 0,1-3 4 16,-2-2 0-16,2-1 2 0,-1-2-3 0,3-5-3 15,-2-2 2-15,-1-2-3 0,2-4 4 0,-2-3 4 16,2 0 7-16,-4-1 9 0,0-7 2 0,2-5 4 16,0-3-7-16,0-7-4 0,0-2-3 15,-2-4-4-15,-1-3-2 0,-1-1 4 0,-2-1-7 16,-2 3 0-16,0 0-1 0,-2 3-2 0,-1 2 3 15,-1 2 1-15,0 3 4 0,0 3-3 16,-2 1 1-16,-2 6-1 0,0 4-1 0,3 3-6 16,0 1-3-16,0 3-11 0,0 0-13 0,1 0-17 15,-2 4-4-15,2 5 3 0,0 5 14 0,0 7 15 16,0 5 11-16,0 4 7 0,6 2-1 16,0 3 4-16,-1-1-2 0,5 0-6 0,-1 0 1 15,0-1-8-15,0-2-19 0,1-1-30 0,-1-2-48 16,-4-3-53-16,2-2-58 0,-3-3-40 0,0-2-25 15,-4-5-19-15,0-3-4 0,-2-4 4 16,-2-2 17-16,-3-4 24 0,1 0 37 0,-2-4 158 16,-1-4 66-16,-2-1 0 0,2-3 0 0,-1 1 0 15,-1-2 0-15,1-1 136 0,1 1 121 16,0-3 18-16,2 1-21 0,0 0-44 0,0-1-61 16,6 3-61-16,0 1-49 0,1 1-48 0,0 3-54 15,7 0-70-15,2 1-83 0,2 1-70 0,3 1-91 16,-3 4 53-16,-1 1 324 0</inkml:trace>
  <inkml:trace contextRef="#ctx0" brushRef="#br0" timeOffset="585698.9233">10071 8801 113 0,'0'0'443'0,"0"0"-106"0,0 0-70 16,0 0-22-16,0 0-19 0,0 0-32 0,0 0-27 15,0 0-32-15,0 0-44 0,-40-125-39 16,40 112-31-16,0 1-16 0,1-1-10 0,3 3-10 15,5 2-3-15,2 1-3 0,2 4-2 0,1 3 5 16,3 0 0-16,-1 1 4 0,2 6 3 16,-2 2 2-16,-1 2 2 0,-3 2 3 0,-2 2 0 15,-1 0 2-15,-4 1 1 0,-2 1 3 0,-3 2 1 16,0-1 5-16,-7 1 2 0,-5 1 3 16,-6 1-7-16,-3 1-28 0,-3-1-56 0,-5 0-80 0,-1-1-90 15,-2-1-106-15,1-5-77 0,-1 0-73 16,8-7 131-16,9-2 373 0</inkml:trace>
  <inkml:trace contextRef="#ctx0" brushRef="#br0" timeOffset="585803.7243">9774 8812 0 0,'0'0'0'0,"0"0"73"0,0 0 161 0,0 0-36 16,0 0-68-16,94-120-50 0,-72 103-45 0,1 3-37 16,1 3-69-16,-8 4-168 0,-2 2-199 0</inkml:trace>
  <inkml:trace contextRef="#ctx0" brushRef="#br0" timeOffset="594217.4986">5584 9869 579 0,'0'0'180'15,"0"0"-26"-15,0 0 16 0,0 0-27 0,0 0-76 16,0 0-57-16,0 0-44 0,0 0-16 0,0 0 2 15,0 0 22-15,0 0 16 0,0 0 3 16,-40 59 2-16,39-36 0 0,1 0 4 0,0 1 5 0,0 0 3 16,1 0 4-16,1-2 0 0,4-1 4 15,-4-4 2-15,2 0 3 0,1-5 3 0,-3-1-1 16,0-4 4-16,1 0-2 0,-1-1 8 0,-1-3 10 16,-1-1 38-16,1-2 61 0,-1 0 77 15,0 0 48-15,0-4-29 0,0-6-61 0,-5-4-81 16,0-6-62-16,-3-6-14 0,4-2-3 0,-4-3-6 15,4-1 0-15,-1-3-1 0,4 1-3 0,1-2-2 16,0-1-2-16,0 2-2 0,5 2 3 16,1 1-3-16,2 4-1 0,3 2 0 0,-1 3-5 15,0 4 0-15,1 2 1 0,-1 5-3 0,-1 2-1 16,1 3-8-16,-1 3-6 0,-1 1-5 16,1 3-11-16,3 0-3 0,0 4-16 0,0 3-41 15,-2 4-65-15,0 1-55 0,1 6-43 0,-3 0-17 16,-5 4-6-16,3 0-5 0,-5 2-27 0,0 1-22 15,-1-1 140-15,0-5 199 0,0-8 0 0</inkml:trace>
  <inkml:trace contextRef="#ctx0" brushRef="#br0" timeOffset="594413.9789">5544 10057 0 0,'0'0'0'0,"0"0"0"0,0 0 255 0,0 0 24 16,0 0-49-16,0 0-33 0,0 0-34 0,0 0-29 15,0 0-22-15,0 0-29 0,0 0-30 16,0 0-28-16,0 0-14 0,62-117-6 0,-45 107 0 16,-2-1-1-16,3 0-1 0,-1 2-2 0,-1 0-7 15,1 3-7-15,0 0-21 0,-4 3-66 0,1 1-98 16,-4 2-89-16,-2 0-85 0,0 6-41 16,-6 0 276-16,-1-1 137 0</inkml:trace>
  <inkml:trace contextRef="#ctx0" brushRef="#br0" timeOffset="594557.5926">5542 10251 0 0,'0'0'0'0,"0"0"0"0,0 0 0 0,0 0 0 15,0 0 0-15,0 0 0 0,0 0 0 0,0 0 0 16,0 0 0-16,0 0 0 0,0 0 0 16,0 0 0-16,122 6 0 0,-90-17 0 0,0-4 0 15,3 3 0-15,-9 1 0 0,-7 4 0 0</inkml:trace>
  <inkml:trace contextRef="#ctx0" brushRef="#br0" timeOffset="595295.4334">6148 9978 0 0,'0'0'0'0,"0"0"0"0,0 0 68 16,0 0 63-16,0 0-25 0,0 0-18 0,0 0-27 16,-119-28-24-16,93 33-15 0,3 3-14 15,1 4-10-15,-1 2-6 0,2 2-4 0,-1 1-3 16,7 0 1-16,-2 2-7 0,5 1-2 0,3 0-7 15,0-1-1-15,7-1-1 0,2-2-1 16,0-1 2-16,3-2 2 0,6-2 5 0,1-2 12 16,3-2 13-16,3-3 15 0,-1-3 18 0,2-1 8 15,3-5 12-15,0-5 0 0,1-3 4 0,-1-3-1 16,-1-2-4-16,1-3 0 0,-4-2 3 16,0 0 2-16,0-2 12 0,-3-1 4 0,-3 1 10 0,-2-2 3 15,-3 2 5-15,1 0 7 0,-4-1-3 16,-2 2-1-16,0 1-8 0,0 3-8 0,0 0-10 15,-2 3-8-15,-3 1-10 0,1 3-7 16,2 0-3-16,-1 4-1 0,0 1 2 0,1 3 2 0,2 3-6 16,-1 2-18-16,0 0-34 0,1 0-56 15,0 0-45-15,0 6 1 0,0 2 22 0,0 6 43 16,0 4 42-16,0 3 4 0,1 3 4 0,0 2-5 16,4 3 5-16,0 0-1 0,1 0 1 0,0-2 1 15,3-1-1-15,0-1 2 0,2-3-2 16,-1-2 4-16,0-3 2 0,1-2-1 0,-2-3 1 15,-1-2 4-15,0-4-4 0,-2-2 7 16,-1-2 4-16,-1-2 16 0,1 0 21 0,0-3 13 16,1-3 7-16,0-3-9 0,2-4-19 0,-3-1-13 15,1-4-10-15,2 1-4 0,-5-2 2 0,2 1-7 16,-1 1 1-16,-1 1-5 0,1 0-3 0,-2 3-1 16,-1 0-4-16,1 3-1 0,0 1 2 15,-2 4-3-15,0 3-9 0,0 2-23 0,0 0-37 16,0 1-27-16,0 3 1 0,2 4 21 0,0 3 27 15,0 2 25-15,0 1 5 0,4 4 5 0,-3 0 1 16,4 1 3-16,-2-2 0 0,4 1 2 16,0-2 4-16,1 0 1 0,1-2 3 0,-1-1 1 15,0-1 3-15,0-5 2 0,0-2 2 0,-1-2 2 16,0 0 13-16,-3-3 9 0,1 0 17 0,2-3 11 16,-2-4 3-16,-1-1-4 0,2-4-10 15,-3-1-13-15,0-1-9 0,3-1-5 0,-5-1-5 16,-1 1 1-16,1 0-6 0,-1 2 2 0,-2-1-1 15,0 5 0-15,0 1-2 0,0 2-1 16,0 2-4-16,-2 3-10 0,0 1-18 0,2 0-25 16,-1 0-23-16,1 1-4 0,0 4 15 0,0 2 18 15,0 3 24-15,0 2 5 0,3 1 7 0,2 0 2 16,2 3 1-16,4 0-36 0,1-1-111 0,1 1-155 16,5-1-174-16,-4-3-363 0,-5-4 626 0</inkml:trace>
  <inkml:trace contextRef="#ctx0" brushRef="#br0" timeOffset="595655.6432">7343 9967 2548 0,'0'0'1'16,"0"0"1"-16,0 0 2 0,0 0-7 15,0 0 7-15,0 0-3 0,0 0 0 16,-132-18 3-16,103 14-2 0,6-1 5 0,2 0 2 0,3-2 2 16,6-2 0-16,0 0-3 0,4-1-1 15,0 0-5-15,5 1-7 0,-1 1-6 0,2 2-7 16,2 1-9-16,0 3-17 0,0 0-26 0,0 2-18 16,0 0-12-16,5 4 13 0,-2 2 25 0,5 4 18 15,-1 2 21-15,-3 4 12 0,4 1 2 16,-5 3 8-16,-2 1 2 0,-1 2 2 0,0 1 3 15,0 3 0-15,0-2 0 0,0 1 0 0,1-2-2 16,3-4 2-16,-1-1-3 0,0-4 3 16,4-2-1-16,2-4 5 0,0-2 6 0,1-3 3 15,4 0 10-15,3-4 3 0,4 0-6 0,1-5-21 16,5-4-64-16,-1-3-168 0,-2 0-247 0,-9 4-645 0</inkml:trace>
  <inkml:trace contextRef="#ctx0" brushRef="#br0" timeOffset="598042.8061">8154 10150 170 0,'0'0'408'0,"0"0"-340"0,0 0 16 16,0 0 23-16,0 0-15 0,0 0 16 0,0 0 3 16,0 0 12-16,0 0 3 0,0-133-5 15,1 105 5-15,-1-4 0 0,1-2 1 0,0-3-13 16,0-1-15-16,-1 0-13 0,0-2-17 0,0-2-10 16,0 1-10-16,0 2-20 0,-1 2-8 15,-1 5-10-15,-1 6-3 0,-4 4 0 0,5 5 0 0,-4 7 2 16,4 4-4-16,0 3-10 0,0 3-25 15,-3 0-24-15,3 6-17 0,-4 8 7 16,1 8 15-16,-3 6 26 0,4 8 8 0,-3 6 5 16,3 5 3-16,-1 3 0 0,2 7 5 0,1-1 1 15,2-1 0-15,0-1 0 0,0-5 0 0,0-5-1 16,1-9 1-16,1-2 1 0,5-9 5 0,-3-3-3 16,3-5 2-16,-3-4-1 0,3-5 4 0,-3-3 7 15,2-3 10-15,-3-1 18 0,-2 0 16 0,5-1 11 16,-3-5 0-16,5-5-11 0,3-1-19 15,-1-6-15-15,1 0-11 0,1 0-4 0,-2 0-6 16,-2 2 1-16,1 5-2 0,-5 2-4 0,2 4-5 16,-3 1-14-16,3 1-15 0,-2 3-9 0,6 0-2 15,-1 4 9-15,1 4 8 0,1 3 8 16,1 0 6-16,3 4 1 0,-3 1 5 0,-1-2-1 16,3 2 4-16,1-1 2 0,-1-1 2 0,2-2 3 15,-1-1 4-15,2-3-1 0,1-1 0 0,-4-3 5 16,4-2-3-16,-6-2 8 0,4 0 3 15,-4-5 8-15,0-3 5 0,-1-2 2 0,0-6 2 16,1 0-3-16,1-5-7 0,-6-3 2 0,1 2-3 16,-1-1 2-16,-5 2-2 0,-1 0-7 15,-1 3-2-15,0 2-6 0,0 1 2 0,0 3-1 0,-4 1-1 16,-2 2-3-16,2 4 1 0,-3 1-7 0,0 2-6 16,4 2-14-16,-4 0-11 0,3 4-11 15,-5 3-5-15,5 6 7 0,-2 3 0 0,2 3 9 16,1 3 3-16,3 1 5 0,3 0 4 0,3 1 9 15,4 1 4-15,6-2 7 0,-3-2-3 16,5-2-1-16,1-1-11 0,0-5-20 0,2-2-21 16,2-4-16-16,-1-3-8 0,7-3 0 0,0-1 2 15,0-4-17-15,1-4-16 0,-4-5-2 16,2-1 19-16,-6-1 31 0,0 0 36 0,-2-1 18 16,-3-2 12-16,-5 1 4 0,-1 1 4 0,-2 1 6 15,-3 0 8-15,-4 2 12 0,-1 3 13 0,-1-1 7 16,-1 3-2-16,-6 1-9 0,-2 1-19 15,-1 2-18-15,-1 1-16 0,-2 2-7 0,-4 1-3 16,2 0 2-16,-2 6 2 0,3 0 6 0,3 1 3 16,-3 2 1-16,8 1 2 0,-2-1-6 15,1 2-1-15,5 1 1 0,-1-3-2 0,3 4-5 16,0-4-5-16,0 0-4 0,5-2 5 0,2 0 8 0,-1-3 12 16,1 0 14-16,3-1 5 0,-1-3 6 15,-1 0 4-15,1 0 0 0,-1-2 3 0,-2-2 0 16,2 0-3-16,-5 0 1 0,3 0-6 0,-2 0 5 15,-3-1-3-15,0 0 1 0,2 2-1 16,-3-1-2-16,0 1-2 0,0 0-2 0,0 1-4 16,0 1-2-16,0 0-5 0,0-2-3 0,0 1 0 15,0 0-5-15,0-1 0 0,0 1-2 0,0-1-2 16,0-1-5-16,3-1-1 0,-1-1 0 16,4-1 2-16,-2-1 4 0,3 0 2 15,-2-1 2-15,3 0 0 0,-2 0 3 0,-2-1 0 0,2 1 3 16,-2-2-1-16,-2 0 4 0,2 0 2 15,-3 2 7-15,-1 0 4 0,0 1 5 16,0 1 6-16,-5 1 2 0,3 3-5 0,-3-1-10 0,0 3-10 16,-1 1-16-16,-1 0-7 0,-2 0-8 0,-1 6-4 15,0 1 0-15,-2 1 2 0,1 4 1 0,-1-1 7 16,-2 3 1-16,4 0 7 0,0 2 2 0,1-3-1 16,4 1-2-16,-1-1 0 0,4-2-1 15,-1-1 3-15,1-1 2 0,-1-1-1 0,3-2 1 16,0-2-7-16,0 1 3 0,0-3-4 0,0 1 4 15,0-2 3-15,1 0 5 0,1-1 1 16,-2 0 6-16,0 0 2 0,2 0 6 0,-2 0 5 16,0 0-1-16,0 0 6 0,0 0-4 0,0 0 2 15,0 0-4-15,0 0-1 0,1 0-6 0,-1 0 4 16,0 0-5-16,0 0 3 0,0 0-1 0,0 0-2 16,0 0 0-16,0-1-5 0,0 0-2 15,0 1-4-15,0-1-3 0,0 1-2 0,0 0-3 16,0 0-7-16,0 0 2 0,0 0-4 0,1 0 1 15,-1 0-2-15,0 0 2 0,0 0 1 16,0 0 2-16,0 0 4 0,0 0-2 0,0 0 2 16,0 0-1-16,0 0 1 0,0 0 2 0,0 0 4 15,1 0-2-15,-1 0 4 0,1 0-2 16,-1-2 1-16,2 2 1 0,2-1 0 0,-2 0 0 16,0 1 0-16,-1-1-2 0,3 1-1 0,0 0 0 15,-2 0-1-15,-1-1 2 0,0 1-3 0,3 0 0 16,-2 0-4-16,-1 0-4 0,-1 0 0 0,1 0-1 15,0 0 0-15,0 1 3 0,3-1 0 16,-2 1 5-16,-1 1 0 0,1 0-1 0,2 0 4 0,0 0-2 16,-3 1 0-16,5-1 1 0,-3 0-3 15,0 2-2-15,3-1 0 0,-3 1-2 0,3 2 2 16,-2 1-1-16,2 1 4 0,-3 1 0 0,3-1 2 16,-2 2 2-16,0 0-1 0,1-1 1 15,-1 2-3-15,2-1 2 0,-3 0 0 0,3-2 2 16,-3 0 1-16,3-1 3 0,-2-3-1 0,-1-1-1 15,2 0-1-15,-3-1 2 0,2-2 4 0,0 0 4 16,-2 0 5-16,4 0 5 0,-1 0 5 16,-1 0 0-16,2-5-1 0,2-2-5 0,-1-2-6 15,2 0-2-15,-1-4 0 0,1 2-4 0,0-3 3 16,2 0-2-16,-2-1-1 0,0 0-1 0,0 0 0 16,-4 1 1-16,3-3 2 0,-4 1-3 0,1 0 4 15,-1 0-4-15,1 0-3 0,-2-2 4 16,-2 3-3-16,3-3 0 0,-4 0 0 0,1 1 1 15,-1-3-1-15,0 0 1 0,0 0-1 0,-4-1 1 16,2 0-3-16,-1-1 0 0,-2 1 1 16,2 1 0-16,3-2-1 0,0 2 0 0,0 1 0 15,0 0-5-15,0 0 4 0,2 2 0 0,1 3 2 16,1 1 5-16,-2 3 2 0,-1 2 2 0,3 1 3 16,-3 1-4-16,0 3 3 0,-1 2-7 15,1 0-7-15,-1 1-4 0,0 0-18 0,0 0-12 16,0 1-7-16,1 3 0 0,0 5 11 0,1 3 15 15,3 5 6-15,-3 6 11 0,3 4-4 0,0 2 3 16,-3 5 3-16,4 4-2 0,-3 0 3 16,3 2-2-16,-2-2-2 0,5-1-1 0,-2-3-2 15,-2-2 2-15,3-2-3 0,1-3-2 0,-2-2-13 16,-1-1-29-16,2-3-26 0,-4-5-35 0,3 0-24 16,-5-5-24-16,0-2-23 0,2-4-17 0,-2-2-20 15,-2-2 8-15,1-1 9 0,-1 0 65 16,0 0 39-16,0-7-3 0,0-3-5 0,0-1-43 15,0-6 9-15,-3-1 50 0,-2-1 57 0,2 0 62 16,-4 0 64-16,4 3 45 0,0 2 30 16,-3 0 16-16,4 1-9 0,0 2 1 0,-2 3 5 15,3 1-8-15,1 1-30 0,0 0-47 0,0 1-49 16,1 2-47-16,5 0-19 0,0 0-6 0,1-2 8 16,3 1 5-16,1-1 10 0,2 1 3 15,0-1 4-15,-1 0 6 0,0 0 8 0,1-2 9 16,0 0 9-16,-2 0 11 0,0-2 4 0,1 0 2 15,-2-2 1-15,-1 1-2 0,1 0-5 0,-4-2-4 16,0 2-11-16,1-3-2 0,-3 4-3 0,2-1-3 16,-4 0-1-16,-1 2-6 0,-1 2-2 15,0 2-5-15,0 1-1 0,0 2-5 0,0 1-6 16,0 0-12-16,0 0-14 0,0 0-19 0,0 3-2 16,0 5 2-16,0 4 15 0,2 6 16 15,2 6 8-15,-1 4 6 0,-1 3-1 0,1 2 3 16,1-1-1-16,-2 0-1 0,-1-4-3 0,2 0 2 15,2-4-3-15,-3-1 1 0,4-5-3 0,-3-2 2 16,0-3 1-16,2-4 3 0,-2-2 1 0,0-3 2 16,1-3 4-16,-2-1 11 15,0 0 14-15,1 0 12 0,2-6 3 0,0-4-5 0,3-4-8 16,3-4-19-16,0-2-1 0,-3-1-9 16,2 0-1-16,-1 2 5 0,-1 0-7 0,1 2-1 15,-3 2-3-15,2 1-6 0,1 2 3 0,-1 2-1 16,-3 3-4-16,1 4-1 0,-2 1-9 15,2 2-2-15,-2 0-4 0,5 2 6 0,0 4 1 0,0 3 5 16,2 3 5-16,-1 1 2 0,0 2 0 0,1 0 3 16,-1 2-2-16,0-1 1 0,1 0 4 0,-2 0-3 15,-1 1 6-15,1-1-5 0,-1-2-2 16,0 1-23-16,1-2-63 0,1 0-96 0,-1-2-151 16,-2-3-203-16,-3-2-480 0</inkml:trace>
  <inkml:trace contextRef="#ctx0" brushRef="#br0" timeOffset="602955.179">5976 5402 0 0,'0'0'0'0,"0"0"0"0,0 0 160 16,0 0 59-16,0 0-12 0,0 0 5 0,0 0-10 15,0 0 4-15,0 0-1 0,0 0-18 0,0 0-25 16,0 0-28-16,-27-50-24 0,27 48-17 0,0 2-13 16,0 0-16-16,0 0-14 0,0 0-11 15,0 0-11-15,0 0-3 0,0 0-2 16,0 0 0-16,0 0-3 0,0 0 0 0,0 0 0 0,0 0-1 16,-1 0 1-16,1 0 2 0,0 0-1 15,0 0 5-15,0 0 2 0,0 0 2 0,0 0 0 16,0 0-3-16,0 0-1 0,0 0-2 0,0 0-1 15,0 0-3-15,0 0-3 0,0 0-6 16,0-1 4-16,0 0-6 0,0 0 0 0,0-1-1 16,0 2-4-16,0 0 2 0,0 0-3 0,0 0-2 15,0 0-2-15,0 0-6 0,0 0-3 16,0 0-5-16,-2 0-11 0,2 0-6 0,0 3-5 0,0-1 3 16,0 7 9-16,0 4 7 0,2 2 8 15,0 8 5-15,0 4 1 0,3 3 2 0,-1 6 2 16,-2 0 1-16,4 2 3 0,-3 0-5 0,3 1 2 15,-3 0-1-15,2 0-2 0,0 0 3 16,0-2 1-16,0-4 2 0,0-3-1 0,-1-4 1 16,-1-2 1-16,2-4-2 0,-1-4 0 0,-3-3 1 15,2-4-1-15,-2-3 1 0,1-1 1 0,-2-3 5 16,1-2 12-16,-1 0 12 0,0 0 10 0,0 0 10 16,0 0 7-16,0 0 6 0,0-4-9 15,0-5-17-15,-6-5-19 0,2-8-17 0,-3-5-4 0,3-5-5 16,-3-5-1-16,4-2-4 15,0-3 0-15,-1-2 3 0,3 2-1 0,-2 2 2 0,0 2 2 16,-1 1 1-16,2 4 3 0,-2 1-1 0,-1 2 0 16,1 2 2-16,-1 4-3 15,-4 3 0-15,5 3 1 0,-4 5 0 0,1 4-2 0,3 2 0 16,-3 2-4-16,4 4-3 0,-1 0-5 16,0 1-7-16,1 0-7 0,-3 2-6 0,-1 6 0 0,0 4 2 15,-2 2 3-15,-1 7 4 0,-2 4 5 16,-1 2 3-16,0 3 6 0,3-1 2 0,0-1 2 15,2-3 1-15,2-3 2 0,-1-3 1 16,4-1 1-16,-2-6 0 0,2-1 0 0,2-3 2 16,0-3 0-16,0-2 1 0,1-1 3 0,0-2 7 15,0 0 7-15,0 0 11 0,0 0 8 0,0 0 10 16,0-1 6-16,0-3-12 0,0-5-12 16,0-1-19-16,0-4-12 0,0-3-2 0,0 0 2 0,2-2-1 15,2 0 0-15,1 1 3 0,1 2-1 16,0-1 0-16,2 3 2 0,-2 0 0 0,-1 4 0 15,0 3-1-15,0 3-2 0,0 2-7 0,1 2-3 16,1 0-4-16,0 1-2 0,1 5-1 16,5 3 8-16,-2 4 5 0,4 1 3 0,-1 1 4 15,2 2-4-15,2 1 4 0,-1 0-1 16,0 0 2-16,2 1 0 0,-1 1-2 0,0-2 1 0,0 0 1 16,1 0 2-16,0 1-5 0,0-1-6 0,2 2-25 15,0-3-38-15,-1 2-65 0,4-4-106 16,-2 2-121-16,2-3-151 0,-9-4-198 0,-4-3-155 0</inkml:trace>
  <inkml:trace contextRef="#ctx0" brushRef="#br0" timeOffset="603184.2506">6570 5862 1379 0,'0'0'627'0,"0"0"-697"16,0 0-12-16,0 0 27 0,0 0-1 0,0 0 17 15,0 0 19-15,0 0 7 0,0 0 23 0,0 0 0 16,0 0-3-16,0 0 2 0,-28 122-1 0,26-98 2 16,1-1 2-16,1-2-14 0,0-1-93 0,1-1-167 15,6 0-176-15,-4-7-252 0,-2-4 440 0</inkml:trace>
  <inkml:trace contextRef="#ctx0" brushRef="#br0" timeOffset="603362.7746">6410 5602 1982 0,'0'0'2'0,"0"0"-4"0,0 0-18 15,0 0-29-15,0 0-67 0,0 0-78 0,0 0-33 16,0 0-34-16,0 0-34 0,0 0-45 0,0 0-140 16,0 0 480-16</inkml:trace>
  <inkml:trace contextRef="#ctx0" brushRef="#br0" timeOffset="603772.6832">6813 5943 1083 0,'0'0'72'16,"0"0"9"-16,0 0 10 0,0 0-17 0,0 0-16 16,0 0 17-16,0 0 15 0,0 0 14 0,0 0-5 15,0 0-26-15,0 0-45 0,0 0-47 16,0 0-49-16,0 0-46 0,-39-97 18 0,40 103 30 15,5 2 43-15,-1 2 49 0,3 2-1 0,2 0-2 16,-2 1-2-16,0-2 3 0,-1 0 6 0,0-2 5 16,2-1 5-16,-1 0 6 0,0-1 3 15,-2-3 4-15,3-1 8 0,-2-1 4 0,0-2 14 16,0 0 22-16,1-2 12 0,0-3 6 0,-1-1-11 16,1-2-21-16,1 0-17 0,2-2-19 15,-2 1-12-15,0 1-11 0,-1 2-10 0,-2 1-4 16,1 2-7-16,-4 0-5 0,2 3-2 0,-2 0-6 15,-2 0-5-15,3 0-3 0,2 2-6 16,-1 3 7-16,1 2 3 0,3 4 4 0,2 1 4 0,-1 1-5 16,2 5-12-16,3-1-44 0,-2 0-69 0,4 1-115 15,-2-1-139-15,4-2-183 0,-7-5-385 16,-2-4 537-16</inkml:trace>
  <inkml:trace contextRef="#ctx0" brushRef="#br0" timeOffset="604253.8317">7805 5452 1916 0,'0'0'-271'0,"0"0"38"0,0 0 24 16,0 0 139-16,0 0 78 0,0 0-4 15,0 0-4-15,0 0-1 0,12 118-2 0,-11-91 1 16,-1-1 4-16,1 4 5 0,-1-3 4 0,1 0 11 16,-1-3 10-16,1-2 7 0,3-5 8 0,-3-2-4 15,1-3 4-15,-1-2 0 0,0-2-2 16,-1-2-2-16,0-2-9 0,0-1 5 0,0-2 31 16,0-1 42-16,0 0 51 0,0 0 43 0,0 0 20 15,0-5-30-15,0-6-55 0,0-7-60 16,-2-7-58-16,-1-6-14 0,-2-6-6 0,4-3 3 15,-1-5-5-15,2-2-4 0,0-3-4 0,2-3-5 16,5 2-1-16,-1 2 3 0,4 5 1 0,-1 3 3 16,1 7 2-16,1 3-2 0,-1 5 2 0,-1 6 1 15,-2 6-4-15,-3 6-10 0,-2 6-21 16,1 2-25-16,-3 0-30 0,1 1 7 0,0 5 15 16,1 4 24-16,0 7 35 0,3 2 9 0,-4 5 8 15,-1 6 3-15,0 3 3 0,-6 4 0 0,0 4-2 16,-3 0 1-16,-1 3-2 0,-1-1 1 15,-4 0-2-15,3-2 3 0,1-1 3 0,-1-1-1 16,1-1-10-16,0-3-26 0,3 1-58 0,0-6-98 16,5-1-122-16,-2-4-150 0,5-3-118 0,0-7-192 15,0-6 699-15</inkml:trace>
  <inkml:trace contextRef="#ctx0" brushRef="#br0" timeOffset="604784.126">7888 5873 461 0,'0'0'226'0,"0"0"-39"0,0 0 9 0,0 0-54 16,0 0-38-16,0 0-17 0,64-121-28 0,-51 101-13 15,2 3-1-15,-2 2 3 0,-1 3 7 16,1-1 1-16,-2 5-4 0,-5 2-10 0,3 2-14 16,-2 2-16-16,-2 2-16 0,2 0-8 0,0 1-8 15,-2 5-2-15,3 0 0 0,0 4 6 0,-5 3 5 16,4 0 8-16,-4 3 3 0,4 0 1 15,-2 3 0-15,2-2 1 0,-3 2 0 0,2-3 1 16,-2-2 0-16,2-3 1 0,-1-2 2 0,1-3-2 16,-2-1 5-16,3-2 7 0,-1-2 12 15,-2-1 17-15,5 0 18 0,-2-3 10 0,-1-4 3 0,3-3-8 16,1-1-10-16,0-1-12 0,-1-2-6 16,-1-3-2-16,-3 2-8 0,1 0-6 0,-3-1-7 15,-1 3-2-15,2 3 0 0,-3 1 2 0,0 3 0 16,-1 1 0-16,0 3-7 0,0 0-10 0,0 2-18 15,0 0-30-15,0 0-30 0,0 2-9 16,1 2 13-16,6 1 21 0,-2 4 37 0,4 2 8 16,2-2 6-16,4 3-2 0,-2-3 5 0,1 0 2 15,2-1 0-15,-1-3 5 0,2-1-2 0,3-1 0 16,-1-2 4-16,-4-1 5 0,3 0 5 16,-2-2 8-16,-2-3 5 0,-4-1 14 0,0-1 3 15,-1-1 5-15,-5-2 2 0,1 0 1 0,-3 0-4 16,-2 1-2-16,0-2-7 0,-6 1-9 0,0-2-5 15,-5 2-9-15,-3 1-6 0,1 2-11 16,-4 1-5-16,2 3-6 0,-3 1-4 0,0 2-6 16,3 0-4-16,-3 4-14 0,5 2-27 0,-2 2-37 15,5 1-47-15,6 1-58 0,2 2-85 16,2-1-103-16,4 2-87 0,8-2-101 0,3-2 151 16,-6-3 428-16</inkml:trace>
  <inkml:trace contextRef="#ctx0" brushRef="#br0" timeOffset="605534.8814">8865 5666 0 0,'0'0'2'0,"0"0"378"16,0 0-49-16,0 0-96 0,0 0-55 0,0 0-35 15,0 0-43-15,0 0-28 0,0 0-16 0,0 0-25 16,0 0-20-16,0 0-11 0,-135-88-12 0,115 95-4 16,-4 1-3-16,1 3 3 0,3 1 2 15,-1 3 1-15,3 1-2 0,5 0-5 0,2 0-8 16,2-1-2-16,6-2-3 0,2 0-3 0,1-2-2 15,0-2-1-15,4-2 10 0,6-1 15 16,-1-2 23-16,1-2 23 0,3-2 14 0,3 0 10 16,0-6 4-16,2-5 0 0,3-3-1 0,0-3-9 15,-1-2-7-15,0-2-11 0,0-2-5 0,-4 0-2 16,-1-2-2-16,-4 0-2 0,-1 0 3 16,-1 0 5-16,-2-3 1 0,-4-1 0 0,1 2-5 15,-1-1 0-15,-2 4-1 0,-1 1-1 0,0 5 0 16,0 1-1-16,-1 6 1 0,-4 2 3 15,3 3 1-15,1 3-11 0,0 3-19 0,0 0-37 16,0 0-43-16,-3 4-20 0,2 7 6 0,0 3 31 16,-3 5 40-16,2 6 22 0,2 4 8 0,1 2-3 15,0 1 1-15,0 1 0 0,4-1 0 0,3-3 2 16,0-2-1-16,0-4 2 0,1-2 1 16,2-1-1-16,-1-5 0 0,1-2 3 0,1-4 2 15,0-3 6-15,-1-1 10 0,0-3 18 0,-1-2 23 16,-1 0 28-16,0 0 18 0,-2-5 1 0,3-4-11 15,0-1-26-15,2-4-23 0,-2-1-14 0,0-2-9 16,0 2-5-16,-2-2-3 0,-1-1-5 16,1 2-3-16,-4 0-2 0,2 2 0 0,-2 3-1 15,-2 2-2-15,-1 2-3 0,0 2-4 0,0 3-3 16,0 2-7-16,0 0-11 0,0 0-20 16,0 0-23-16,0 1-4 0,0 5 3 0,0 2 16 15,2 2 22-15,4 4 6 0,-3 0 6 0,4 2 2 16,-2 1 0-16,3-3 5 0,3 0 3 0,-2-2 1 15,1-1 5-15,0-1-5 0,-1-3 1 16,0-1 0-16,1-3-1 0,-4-2 11 0,2 0 4 16,0-1 9-16,0 0 11 0,-3-3 3 0,3-4 2 0,-1-1-2 15,-2-2-10-15,4-3-1 0,-3 0-3 16,-2-1-4-16,-3 0 2 0,2 0-6 0,-1-2-3 16,-1 3-2-16,-1 0-4 0,1 2 6 0,-1 2 3 15,0 2-2-15,0 3 4 0,0 2-13 16,0 1-4-16,0 1-9 0,0 0-14 0,0 0-10 15,0 0-17-15,0 1-2 0,0 5 7 0,2 1 13 16,3 4 19-16,0 1 7 0,0 5 1 16,2 0 5-16,2 1 0 0,2 1-1 0,-1-1-12 15,0 1-63-15,4-2-67 0,-1-2-89 0,1-1-105 16,-1-2-68-16,2-3-66 0,-5-3-105 16,-4-3 129-16</inkml:trace>
  <inkml:trace contextRef="#ctx0" brushRef="#br0" timeOffset="606156.8285">9478 5525 585 0,'0'0'359'0,"0"0"-80"15,0 0 12-15,0 0-46 0,0 0-54 16,0 0-35-16,0 0-48 0,0 0-44 0,0 0-38 16,0 0-25-16,0 0-14 0,0 0-13 0,0 0-3 15,0 0 1-15,-53-28 7 0,47 37 9 16,1 2 6-16,-1 0 2 0,3 1 2 0,2-2 0 15,1 1 0-15,0 1 1 0,0-1 0 16,0-2 3-16,0-2 0 0,0 0 0 0,0-1 0 0,1-1 0 16,0-3 2-16,-1 1 2 0,2-3 8 15,-2 0 9-15,3 0 4 0,-3 0 7 0,0 0-3 16,1 0 3-16,-1 0 8 0,0 0 7 0,0 0 9 16,0 0 6-16,0 0-2 0,0 0-5 15,0 0-14-15,0 0-17 0,0 0-11 0,0 0-8 16,0 0-3-16,0 0-7 0,0 0-8 0,0 0-8 15,0 0-5-15,0 0-3 0,0 0-3 0,0 0 0 16,1 0 5-16,1 2 6 0,-1 2 8 16,4-1 6-16,-2 3 1 0,0-1 3 0,3 0 1 15,-1-1 3-15,3 0-1 0,2 0 1 0,-1-1-1 16,3-1 4-16,1-2 4 0,0 0 0 0,-1 0 6 16,-1-3 5-16,1-5 2 0,1-3 1 15,2-1 2-15,-2-6-6 0,4-1 1 0,-2-4-6 0,2-3 2 16,0-6-5-16,0-1-1 0,-1-5-2 15,1 1-3-15,-3-1-1 0,1 1-1 0,-3 4 2 16,1 3-1-16,-5 4 0 0,-3 2 2 0,1 7 2 16,-4 2 4-16,1 5 4 0,-3 3 3 15,0 3 3-15,0 2-6 0,0 2-8 0,0 0-12 16,0 0-17-16,0 0-13 0,0 4-4 16,-2 3-2-16,1 5 7 0,0 8 15 0,-1 4 6 0,-1 7 8 15,1 2-3-15,1 4 2 0,1 4-1 16,0 0 1-16,0 1 2 0,0 2 2 0,5-2 0 15,-3-2 1-15,0 0-1 0,1-4-5 0,-2-1-20 16,1-4-34-16,-1-3-28 0,-1-6-22 16,0-3-16-16,0-7-30 0,2-2-43 0,-1-5-58 15,0-2-60-15,0-3 19 0,4 0 38 0,-1-8 17 16,3-6-19-16,1-6-86 0,-2 4 347 0,0 3 0 0</inkml:trace>
  <inkml:trace contextRef="#ctx0" brushRef="#br0" timeOffset="607613.2139">9841 5577 0 0,'0'0'0'16,"0"0"0"-16,0 0 9 0,0 0 318 0,0 0-3 15,0 0-30-15,0 0-64 0,0 0-74 16,0 0-101-16,0 0-106 0,0 0-56 0,0 0-5 16,0 0 28-16,1-27 56 0,7 38 34 0,1 0 3 15,0 2 0-15,2 0-3 0,-2 0-4 16,1 2 1-16,1-1 1 0,0 0 7 0,-1-1 4 16,0 0-4-16,-1-1 5 0,-4-2 2 0,3-2 4 15,-3-2 12-15,0-2 5 0,-3-1 7 16,2-1 16-16,-1-2 17 0,-1 0 31 0,-1 0 29 15,-1 0 18-15,3-3-1 0,1-3-30 0,0-2-41 16,4-3-38-16,-1-2-24 0,0-3-6 0,1 2-2 16,0-1 0-16,-2 1 5 0,0 1-4 15,0 1 1-15,-1 1 2 0,0 3-8 0,-2 1 6 16,-1 3-4-16,0 0-8 0,1 3-10 16,-2 0-23-16,0 1-17 0,0 0-11 0,1 0-6 0,4 3 14 15,-1 3 11-15,3 1 11 0,0 1 13 16,0 2 4-16,0-1 4 0,-1 4 3 0,3-4-1 0,-2 2 2 15,2-2 0-15,-3-1 2 0,2 0 5 16,-2-2-2-16,3-2 3 0,-3 0 2 16,-1-3 4-16,0 0 4 0,-1-1 10 0,-1 0 12 15,-1 0 17-15,-2 0 13 0,2-4 2 0,-1-3-6 0,0-1-17 16,-1-1-11-16,-1-2-7 16,0 0-4-16,0 0-6 0,0 1-1 0,0 0-3 0,-2 1 1 15,1 0-2-15,-2 2-2 0,1 3-5 0,1 1-5 16,1 2-7-16,0 1-16 0,0 0-19 15,0 0-28-15,0 0-11 0,0 1 4 0,3 4 18 16,4 2 27-16,1 1 18 0,3 2 7 0,0-2 4 16,-1 2-1-16,4 0 2 0,-1-2 0 0,-1 1 1 15,-1-2 0-15,0-1 0 0,-1-1 3 0,-1-2 1 16,-1-2 5-16,-2-1 3 0,1 0 8 16,-3 0 11-16,1 0 14 0,-3-4 7 0,2-2 0 15,1-2-8-15,-2-3-7 0,3 0-10 16,-4-1-3-16,-1-1-3 0,-1 2-3 0,0 0 1 15,0-1-5-15,0 0-3 0,0 3-4 0,-2-1-4 16,-2 2-2-16,-1 1 2 0,3 2-2 0,0 1 0 16,-1 3-3-16,0 0-4 0,3 1-13 0,0 0-17 15,-1 0-20-15,1 0-7 0,0 2 2 16,0 4 15-16,0 2 19 0,1-1 13 0,5 4 8 16,0 0 1-16,2 1 4 0,-1 0 0 0,0-1-1 15,0 0 2-15,3 0-1 0,0-2-2 16,-1 0 1-16,1-2-1 0,-1 0 1 0,0-2 2 15,2-1 2-15,-2-1 2 0,-1-2 3 0,1-1 4 16,1 0 2-16,-2-1 4 0,2-5 3 0,3-2 0 16,-2-2 3-16,3-1-6 0,-1-6 0 0,-1 0-1 15,2-4-3-15,-3-2 1 0,0-2-4 0,-1-4 1 16,-2-2-3-16,-3-1 1 0,2-1-2 16,-4 1 0-16,-3 3-1 0,0 3 1 0,0 2 0 15,-5 3 1-15,-1 3-2 0,0 1 0 0,1 6 0 16,-1 2-3-16,1 3-1 0,0 3-10 15,2 3-13-15,0 0-21 0,0 6-8 0,-1 5-6 0,0 7 10 16,0 5 14-16,1 5 9 0,1 3 6 16,2 5 6-16,0 0 5 0,1 3 2 0,4 0 4 15,1-2-2-15,2-3 0 0,-2-3 2 16,2-2 0-16,0-3 0 0,-1-3 1 0,-2-2-1 0,3-4 0 16,-4-3-7-16,0-2-14 15,-2-4-25-15,0-3-26 0,-2-4-6 0,0 0 16 0,0-1 32 16,0 0 22-16,0-2 10 0,-3-4-5 0,-1-1-6 15,0 0-3-15,-2-1 7 0,2 0 1 16,1 1-1-16,-1 0 3 0,2 0-6 0,1 3-3 16,1-1-7-16,0 1-19 0,0 1-22 0,1 1-20 15,4 0-7-15,2 0 17 0,3-1 23 0,2 0 25 16,2 0 15-16,1 0 2 0,2 0 8 16,0-2 0-16,1 1 5 0,0-2 5 0,1-1 1 15,0 1 5-15,-4-1 6 0,2-3 1 0,-4 2 13 16,-3-1 13-16,-2 0 16 0,-2 3 14 0,-3-1-3 15,-1 1 1-15,-2 2-9 0,0-1-14 0,0 2-8 16,0-1-16-16,0 2-14 0,-4 1-9 16,0 1-16-16,0 0-11 0,-4 3-12 0,3 2-6 15,-2 2-1-15,0 4 0 0,3 1 3 0,-2 3 4 16,5-1 4-16,0 0 3 0,1-1 4 16,0-1 2-16,2-3 4 0,2 1 2 0,1-3 3 15,0-1 0-15,-2-1 4 0,3-3 3 16,-2-1 5-16,0-1 7 0,2 0 9 0,0-2 6 15,0-5 3-15,0-2-6 0,2-2-8 0,0 0-6 16,1-2-4-16,-1 2-4 0,0 0-1 0,1-2-3 16,0 3-1-16,-2 2-2 0,1 1 0 0,-2 3-3 15,-2 0-12-15,-1 4-9 0,2 0-8 0,0 1-1 16,1 6 8-16,2 4 11 0,-3 6 10 0,1 4 5 16,-2 3 3-16,-2 6 1 0,-2 3 2 15,0 4-1-15,-1 7 3 0,-4 2 1 0,-1 3-2 16,2 2-2-16,0 4-1 0,2 0-2 0,-2 1-1 15,2 3 2-15,-1-2 2 0,0-2 1 16,1-1 1-16,0-4 7 0,-1-2 6 16,0-3 8-16,1-4 4 0,0-6 5 0,-1-4 3 0,0-7 3 15,1-6 0-15,1-6 6 0,1-4 10 16,-1-3 21-16,1-4 31 0,0-1 16 0,0 0 10 16,-1-4-17-16,-3-6-25 0,-1-9-32 0,-2-7-27 15,-2-11-19-15,1-8-4 0,2-8-8 0,1-3-3 16,3-5-8-16,2-3-13 0,6-1-6 15,5-2-10-15,4-1-10 0,4 5-8 0,1 2-28 16,2 8-58-16,1 3-119 0,-5 12-293 0,-3 16-1104 0</inkml:trace>
  <inkml:trace contextRef="#ctx0" brushRef="#br0" timeOffset="611902.025">4756 6721 179 0,'0'0'44'16,"0"0"-91"-16,0 0-6 0,0 0 17 0,0 0 14 16,0 0 18-16,0 0 5 0,0 0 3 15,0 0 8-15,0 0 7 0,0 0 4 0,0 0 4 16,21 10 4-16,-15-7 12 0,3-1 10 0,0 1 13 16,1-1 3-16,1 0 4 0,1 0 1 0,2-1 1 15,3 0-2-15,2-1-6 0,0 2-7 16,2-2-6-16,2 0 0 0,1 0-3 0,4 0 11 15,1-3 3-15,4-2 2 0,2 2-2 0,2-2-6 16,-1-1-6-16,3 0-4 0,1 0-10 16,-2 0-2-16,1 1-3 0,-1 0-8 0,1 0 1 15,1 1-4-15,1-1-1 0,1 1 4 0,0 0-2 16,0 0-2-16,-1 1-6 0,3 1-6 0,-2 1 3 16,1-1-7-16,2 2 3 0,0 0 2 0,-2 0-7 15,3 0 4-15,-2 0-1 0,3 0-2 16,-2 0 1-16,4 2 2 0,0-1 0 0,-1-1 2 15,-1 0-3-15,2 0 1 0,0 0-3 16,-3 0 0-16,1 0 1 0,2 0 1 0,-2 0 2 16,1 0 3-16,2 0 0 0,0-3 0 0,0 1-4 15,1 0-3-15,-1-2 3 0,2 1 2 16,0-1 2-16,-2 1 4 0,3-2 2 0,-2 2-3 0,0 0 0 16,2 0-3-16,0-1-2 0,-2-1 3 0,1 1 2 15,1-2 3-15,-2 0-1 0,5 0 0 16,-2 0-2-16,-1 0-2 0,3 0 0 0,-2-2 2 15,0 0-1-15,2 0 0 0,-2 0-3 0,2-2 2 16,0 2 0-16,2 0 1 0,-2 2-4 0,2-3 0 16,-1 4-5-16,-2-2 0 0,3 1 3 0,-2 1-1 15,2 1 1-15,-1-1 3 0,-2 0 0 16,-2 1 0-16,3-1 0 0,-2 2-3 0,3-2 1 16,-3 2-4-16,-1-1 3 0,3 0-3 15,-2 0 2-15,-1 1-2 0,3-1-1 0,-1 0 1 16,2 1-3-16,-3 0 3 0,3-1 0 0,-3 1 0 15,3 0-2-15,-1-2 1 0,2 1-1 0,-1 0 3 16,0-1 0-16,3 1 1 0,-3-1-2 16,1 1 1-16,0-2 0 0,-1 1 0 0,-2 0-1 15,2 0-2-15,-3 0 3 0,0-1-2 0,2 1 2 16,-2-1-1-16,-1 0 1 0,1 0-1 0,0 0-1 16,-1 1 0-16,4-1 1 0,-4 0 0 0,1 2-2 15,-2-1 1-15,-2 0-2 0,1 2 1 0,-3-1 4 16,2 0 3-16,0 0 2 0,-1-1 3 15,1 1 0-15,-1 0-3 0,-1-1-3 0,1 0 0 16,-2 0-1-16,0-1 2 0,0 1 0 0,2-1-1 16,-4-1-2-16,1 0-1 0,-3 2 0 15,2-2-1-15,0 0-1 0,1 1 1 0,0-1-2 16,1 2 0-16,1 1-1 0,-1-1-1 0,-1 0 3 16,1 1-1-16,0-2 2 0,0-1-1 0,-4 1 1 15,2 0-3-15,-5 1 2 0,-3-1-2 16,0-1 2-16,0 2 1 0,-5-3 2 0,-1 3 0 15,-2-1-1-15,-5 0-2 0,-3 2 0 0,-5 1 0 16,-3 1-1-16,-6 0 1 0,-1 2 1 16,-1 0 4-16,-2-1 5 0,-3 1 5 0,1 0 5 15,-1 0 3-15,0 0 3 0,0 0 6 0,0 0 0 16,0 0 0-16,0 0 1 0,0 0-4 0,0-1-3 16,0 0-4-16,-1-2-4 0,-2 0-8 0,-2-1-3 15,2-2-6-15,-1 0-3 0,-1-2 1 0,0 0-2 16,0-1 3-16,0-3 1 0,-1 1-3 0,1-3 1 15,1-1-1-15,-1-2-5 0,1-4 3 16,3 0 0-16,-2-3 0 0,1 0 3 0,-2-5-2 16,3-1 1-16,0-1-2 0,0 0 1 0,-2-1 0 15,0 0 0-15,0 1-2 0,0 0 2 16,-1 1-1-16,1-2 1 0,-2 3 1 0,-1-4 1 16,-2 1-1-16,3 0 0 0,-1 1-2 0,-3 1 1 15,4 1 1-15,-2 4 2 0,0 1-2 0,1 1 2 16,-2 3-2-16,1 2 0 0,0 1 2 15,1 3-2-15,-3 1 1 0,3 0 0 0,0 1 1 16,-3 1-2-16,2 1 1 0,-1 1-2 0,0 0-2 16,1 0 0-16,-4 0 0 0,2 0-1 15,1-1 4-15,0 1-1 0,-1-2 1 0,2 2-1 16,-1 0-1-16,2-1 2 0,-1 2-2 0,-1-2 0 16,3 0 0-16,-1 3 0 0,1-2 0 0,-1 0 3 15,-2 1-2-15,3 2-1 0,-1-2 0 0,-3 1 0 16,-1 0 2-16,3 0-2 0,-3 1 0 15,0-2 3-15,0 3 0 0,-1-2-2 16,-2 1 2-16,1 2-3 0,-3-1 0 0,0 0 1 0,0 0 0 16,-1-1 0-16,-2 2 1 0,1-2 0 0,-2 1 1 15,-2 1-2-15,1-2 0 0,-4 3 0 0,1-2 0 16,1 1-1-16,-2-1 0 0,-1 1 0 16,1 1 0-16,-2-1 2 0,2 0 0 0,-3 2 0 15,1-1-4-15,-2 0 3 0,0 0-1 0,-1 2-1 16,1-2 1-16,-2 2 1 0,0-2-2 0,-1 2-1 15,-4 1 4-15,0 0-2 0,-1 0 0 16,-4 0-1-16,0 0 1 0,-2 1-3 0,-1 3 2 16,-1 0 0-16,-3 0 1 0,3 0-1 15,-4-1 3-15,1 0-3 0,-1-1 1 0,-1 2 0 16,-2-2-2-16,-1 2 3 0,1-2-2 0,-2 1 2 16,1-1 2-16,2-1-2 0,0 0 1 0,3-1 1 15,-3 0-3-15,1 0 3 0,-1 0-1 0,2 0 0 16,2-3 2-16,-3 0-5 0,4 0 2 0,-3 1-1 15,0-2-1-15,2 0 4 0,-3-1-2 0,1 2 1 16,3-2-2-16,-2 1 0 0,4-2 1 16,-5 3-1-16,4-2 2 0,-4 1-1 0,4 1-1 15,-3-3 0-15,2 1 2 0,-2-1-1 0,5 2 0 16,-2-2 0-16,-2 1-2 0,1 1-1 16,-1-1 3-16,-3 0 1 0,4 0 0 0,-4 0 0 15,3-1-2-15,-1 1 1 0,-1 3-1 0,-2-3 1 16,4 1 0-16,-2 1-1 0,-2-1 0 15,2 2 1-15,2 0-1 0,-2-1 0 0,-3 2 1 16,0 0-3-16,0 0 3 0,-2 1-3 0,1 0 1 16,1 0 1-16,0 0 1 0,1 0-1 0,1 0 0 15,-1 0-5-15,-1 0 3 0,1 0 0 16,0 0 0-16,1 0 4 0,-2 0-3 0,0 1 2 16,1 0 1-16,2 0 0 0,0 1-2 0,-1-2 1 15,4 1-1-15,-2-1 2 0,-2 1-2 0,4 0 1 16,-3 0-2-16,0 0 5 0,3 1-4 15,-2-1 1-15,2 0-1 0,1-1-5 0,-2 2 7 16,2-2-4-16,-2 3 2 0,1-1 1 0,-2 0 0 16,3 1-1-16,-1-1 2 0,1 1-4 0,2-1 2 15,-2 1-3-15,1-2 2 0,1 1-1 0,0 0-1 16,0-1 3-16,1 0-1 0,0 1 2 0,2-1-2 16,-2 1 3-16,1-2-3 0,-1 1 4 15,1 2-3-15,-1-2 0 0,1 1 0 0,0 0-2 16,2 1 1-16,-1-1 1 0,2 0-2 0,-2 1 4 15,3-1-2-15,0 2 0 0,-3-1 1 16,3-1-4-16,0 2 3 0,0-2-2 0,1 2 2 16,1-2 0-16,-1 2 0 0,3 0-1 0,0-1 2 15,2-2-1-15,-1 3-1 0,1-1 1 0,5 0 1 16,0 1-1-16,0-3-1 0,3 3 0 16,-1 0 1-16,3-1 2 0,0 0-4 0,1 1 3 15,1-1-3-15,1 1 1 0,-1 0 0 0,2 1 1 16,0 0-2-16,-2-1 1 0,6-1 0 15,-2 2-3-15,4-2-1 0,2 1-3 0,1-2 0 16,1 2-1-16,1-2 0 0,3 2-4 0,-2-1 3 16,0 1 1-16,2 0 1 0,-2-1 0 0,1 2-2 15,0-1 0-15,2 2 0 0,-2-1 1 0,0 2 0 16,1 1-1-16,1 0 3 0,0 1 2 0,-2 4-1 16,0-2 2-16,0 5 0 0,2 1 2 15,-3 3-1-15,0-1 2 0,-1 4-2 0,1 1 3 16,1 3 0-16,-3 2 0 0,2 5-2 0,-3 1 0 15,1 5 1-15,0 1-1 0,1 3 1 16,-1 4-2-16,-1 3 1 0,3 2-2 0,-1 0 2 16,1 3-2-16,1 0 1 0,1 2-1 0,0 1 2 15,2-1 1-15,0-1-5 0,0-2 3 0,2-1 0 16,0-3 3-16,1-1-1 0,-3-4 1 16,2-1-2-16,0-3 2 0,0-3-1 0,0-4 2 15,-1-4-1-15,2-4 0 0,0-2 3 0,-2-4-3 16,2 0 2-16,-2-5-4 0,-1-1 5 0,0-3-2 15,1-2 1-15,-1-4 0 0,1 1-4 0,-1-4 5 16,0 0 1-16,0-2 3 0,0-1 5 16,0 0-1-16,0 0 1 0,0 0-2 0,0 0-4 15,0 0-15-15,0 0-27 0,0 0-58 16,0 0-118-16,-1 0-195 0,0 0-349 0,1 0-815 0</inkml:trace>
  <inkml:trace contextRef="#ctx0" brushRef="#br0" timeOffset="617506.7144">17332 4859 198 0,'0'0'273'0,"0"0"13"15,0 0-46-15,0 0-79 0,0 0-95 0,0 0-61 16,0 0-17-16,0 0 8 0,0 0 22 16,0 0 31-16,0 0-2 0,131-17-6 0,-87 14-4 15,5-2-8-15,1 2 2 0,0-2 2 0,-2 2 4 16,-5 0 2-16,-2-1 0 0,-6 0-2 0,-4 1-6 15,-4 0-6-15,-2 2 0 0,-3-2 1 0,-2 0 6 16,-1 1 7-16,-4-1-8 0,1 1-51 16,-3-1-106-16,-5 1-153 0,-4 1-175 0,1 0-172 15,-4 1 272-15</inkml:trace>
  <inkml:trace contextRef="#ctx0" brushRef="#br0" timeOffset="617736.8713">17675 4841 668 0,'0'0'240'0,"0"0"-310"15,0 0 35-15,0 0 117 0,0 0 18 16,0 0-2-16,0 0 3 0,0 0-2 16,17 125-9-16,-17-102-8 0,0 4-4 0,0-1-13 0,0 2-5 15,0-4-8-15,-4 2-9 0,2-2-5 16,-1-1-3-16,0-3-3 0,0 1-4 0,1-2-10 15,0-2-23-15,-3 0-45 0,4-3-71 0,-1 0-101 16,0-4-117-16,-2 0-112 0,2-4-191 0,1-3 568 16</inkml:trace>
  <inkml:trace contextRef="#ctx0" brushRef="#br0" timeOffset="617991.2122">17240 5459 2165 0,'0'0'-20'0,"0"0"4"0,0 0 14 16,0 0 24-16,0 0 6 0,0 0 8 0,122-60-9 15,-90 48-4-15,5 0-3 0,-1 0-1 0,1-1-3 16,2 2-1-16,-3 2-4 0,0 2 0 0,-4 4-1 15,2-2-3-15,-1 1-12 0,-2 0-25 0,0 2-46 16,-1 0-81-16,-3 2-139 0,-2 0-161 0,-7 0-167 16,-7 1-103-16</inkml:trace>
  <inkml:trace contextRef="#ctx0" brushRef="#br0" timeOffset="618618.5394">18035 5082 1001 0,'0'0'220'0,"0"0"-218"0,0 0-30 15,0 0-13-15,0 0 2 0,0 0 43 0,0 0 41 16,0 0 15-16,0 0 11 0,0 0-11 0,0 0-8 16,0 0-6-16,0 0-4 0,-23 116-1 15,23-98 0-15,0 1-2 0,0-2-5 0,3-2-4 0,1-1-6 16,-1-4-1-16,3-1-2 0,-1-3 3 15,-1-1 4-15,2-1 15 0,0-3 13 0,-2-1 18 16,3 0 12-16,0-1 4 0,0-5-9 0,2-4-15 16,2-2-18-16,-1-1-15 0,0-2-6 0,1-1-5 15,-1 0-5-15,-2-1-1 0,0 3-2 16,-1-1-4-16,0 2 0 0,-2 0-3 0,-1 3 1 16,0 2-4-16,0 2-2 0,-2 2-4 0,-1 2-7 15,-1 1-8-15,4 1-6 0,0 0-1 16,-1 0 5-16,3 3 8 0,1 2 6 0,2 4 5 15,-1-1-2-15,1 3 4 0,1 0-2 0,3 0 1 16,-3 2-1-16,2-3 0 0,0 2-1 0,0-1 3 16,3-1-2-16,-3 0 0 0,4-4 0 15,-2 0 0-15,2-3 2 0,-2 0-1 0,2-3 1 16,-4 0 0-16,4-3 7 0,-4-5 2 0,0-2 4 16,6-4 0-16,-2-2-4 0,3-3-2 15,0-3 2-15,2-2 3 0,-5 1 4 0,-3-4 4 16,1 1 1-16,-4-3-2 0,0-2-6 0,-1-2-1 15,-1 1-3-15,-2 3 2 0,-2 3 4 0,-2 2 5 16,-2 4 2-16,0 2 6 0,0 6 1 0,-2-2 1 16,1 6 2-16,-2 2-1 0,-1 1-1 15,2 3-4-15,0 2-12 0,0 0-14 0,-1 0-17 0,2 0-20 16,-2 4-1-16,1 6 3 0,-3 3 15 16,4 6 12-16,-1 3 2 0,2 4 0 15,0 3-1-15,0 0 2 0,4 5 4 0,3 0-2 0,0 0-3 16,-2 1-9-16,1-2-18 0,-1-1-22 15,0-1-29-15,-1-2-19 0,-3-1-12 0,2-3-22 16,-2-2-52-16,0-2-100 0,-1-1-124 0,0-4-122 16,0-3-43-16,0-5 315 0</inkml:trace>
  <inkml:trace contextRef="#ctx0" brushRef="#br0" timeOffset="618810.0235">18500 5177 787 0,'0'0'323'0,"0"0"24"16,0 0-62-16,0 0-89 0,0 0-57 16,0 0-44-16,0 0-42 0,0 0-32 0,0 0-18 15,0 0-11-15,0 0 1 0,0 0 8 0,0 0 0 16,0 0 3-16,95-63-5 0,-66 59-42 16,-2-1-61-16,4 2-108 0,2-2-158 0,0 0-162 15,-5 2-267-15,-10 0 620 0</inkml:trace>
  <inkml:trace contextRef="#ctx0" brushRef="#br0" timeOffset="620260.8695">18934 5263 0 0,'0'0'1'0,"0"0"14"16,0 0 38-16,0 0 55 0,0 0 82 0,0 0 59 16,0 0 21-16,0 0-27 0,0 0-68 0,0 0-40 15,0 0-16-15,0 0-7 0,0 0-11 16,9-47-20-16,-4 34-19 0,2-3-18 0,1 0-12 16,-1 0-8-16,2-1-4 0,-1 0 0 0,-1 1 1 15,-1 2 0-15,-1 1 0 0,-1 2 3 0,-2 0 1 16,0 3 3-16,-2 2 7 0,0 1 7 15,0 3 2-15,0 1 0 0,-2 1-12 0,0 0-28 16,-1 0-30-16,-1 3-13 0,-1 5-2 0,-1 1 13 16,-2 4 20-16,1 2 8 0,0 1 2 0,2 3 1 15,1 1 0-15,3 0-1 0,-1 1 0 16,2 0-1-16,0-2-1 0,2 0-1 0,2-4 1 16,2-1-2-16,-1-3 3 0,2-2-1 0,2-2 3 15,0-1 2-15,-2-2 2 0,2-2 5 0,1-2 4 16,0 0 6-16,1-2 6 0,3-5 0 15,0-3-4-15,1-1-4 0,1-3-7 0,0-2 0 16,1-1-4-16,1-1 1 0,-2 1-3 0,-1 0-1 16,1 1 1-16,-5 1-1 0,0 2-2 0,0 2 1 15,-3 3-3-15,1 0-5 0,-3 5 1 0,0-1-6 16,0 1-5-16,-1 3 1 0,2 0 0 0,-2 3 1 16,0 3 8-16,3 3 1 0,-2 2 2 15,1 3 0-15,2 1 0 0,-2 2 1 16,0-1-2-16,1 3-1 0,-2-2-7 0,1 0-9 15,0-1-11-15,-2-1-9 0,0-3-8 0,-1 1-4 16,1-4-2-16,-1-2-3 0,0-1-4 16,0-3 1-16,-2-1 6 0,1-2 16 0,1 0 19 15,-2-2 13-15,2-5 5 0,1-4-1 0,2-2-2 16,-2-2 0-16,0-1 1 0,0-3 2 0,-1 0 1 16,0-1-1-16,1-1 4 0,-3 2-2 0,1 0 3 15,-2 0 1-15,1 1 6 0,0 3 5 0,0 1 6 16,-1 1 5-16,1 3-1 0,-1 1-1 0,-1 3-6 15,0 3-6-15,1 3-6 0,-1 0-14 16,1 0-16-16,-1 0-3 0,2 3 5 0,0 6 19 16,1 1 19-16,-2 4 9 0,4 0 1 0,0 4-4 15,-3 1-5-15,3 1-4 0,-2-1-4 16,1-1-3-16,-2 1 0 0,2-3-2 0,-2-1 2 0,3-1-7 16,-1-2 1-16,1-1-3 0,0-3 0 15,-3-3 3-15,3-1 2 0,-1-2 5 16,1-1 15-16,0-1 14 0,1 0 12 0,2-3 6 0,3-5-8 15,0-3-8-15,2-2-11 0,2-2-6 16,-3-2-5-16,3 1-4 0,-4-2-2 0,0 2-2 16,2-2-5-16,-3 4 0 0,1-1-3 0,-1 3 0 15,-1 1-2-15,1 3-5 0,-2 2-3 16,0 1-2-16,-1 4-4 0,-3 0 0 0,3 1 2 0,-2 0 3 16,2 5 8-16,0 2 1 0,3 2 0 15,-1 1-2-15,1 2 0 0,0 0 1 0,1 3 0 16,-1-3 0-16,-1-1-2 0,2 1 2 0,-1-2-1 15,-1-2 1-15,0 0-5 0,1-2 0 0,0-2 0 16,2-1 1-16,-4-2 6 0,1-1-1 16,1 0 3-16,-1-4 4 0,-2-1 1 0,2-3 3 15,0-1 1-15,-3-2 1 0,1 0 2 0,-3-1 1 16,1-1 0-16,-2 2-1 0,-2 0 1 16,-1-2-2-16,0 3-2 0,0 1-5 0,-6 1 2 15,2 0-6-15,-4 3-6 0,1-1-5 0,-2 2-14 16,-1 1-3-16,2 3-10 0,-2 0-4 15,-2 0-5-15,4 6 6 0,-1 1 4 0,0 1 6 0,3 2 6 16,0 0 2-16,3 1 3 0,1 1 2 16,0 0 1-16,2-1 2 0,0 0 1 0,0-2 1 15,4-1 1-15,-1-2-4 0,0-2 3 0,4 1 2 16,-2-3 4-16,1 0 4 0,1-1 6 0,0-1 2 16,-1 0 5-16,4-4 4 0,-4-1-1 0,1 0-1 15,1-2-1-15,1 2-2 0,-3-2 0 16,0 0-5-16,-1 3-1 0,-1 0 0 0,1 0-12 15,1 2-1-15,-2-1-8 0,1 2-1 0,1 1 7 16,-1 0 0-16,1 0 0 0,2 0 0 16,-1 5 1-16,3 0 3 0,1 2 2 0,0 0-2 15,1 1 2-15,0-1 2 0,1-2-1 0,-1 2 2 16,-3-3-2-16,2 0 0 0,1-2 3 0,0 1-2 16,-1-3 4-16,3 0 1 0,-2-3 2 15,4-5 9-15,-1-2-1 0,4-4 0 0,-1-4 1 16,0-1-3-16,-1-6 4 0,-2 1 2 0,-2-4 3 15,-2-1 6-15,-3-2-1 0,-5 0-1 16,0 0-1-16,-3 2-2 0,0 0-2 0,-2 4 0 16,-1 2-1-16,-4 3-1 0,3 2 2 0,-5 4 3 15,4 4 1-15,0 2 0 0,0 3-3 0,1 3-9 16,2 2-13-16,-1 0-23 0,-1 2-4 0,1 7 0 16,-4 5 11-16,3 7 13 0,-4 5 4 0,2 2-1 15,0 3-1-15,0 4 2 0,4 0-2 16,1 0 1-16,1 1 0 0,0-3 0 0,3-4-2 15,4-1 0-15,2-1-4 0,-1-3 1 0,4-3-5 16,3 1-7-16,3-5-9 0,7-1-19 16,2-4-45-16,6-4-55 0,3-4-88 0,4-4-142 15,0 0-139-15,-10-2-212 0,-9-2 129 0</inkml:trace>
  <inkml:trace contextRef="#ctx0" brushRef="#br0" timeOffset="620850.8525">21055 4848 131 0,'0'0'275'0,"0"0"-19"16,0 0 2-16,0 0-37 0,0 0-33 0,0 0 5 15,-46-130-4-15,31 112-12 0,2 4-11 16,1 1-28-16,-2 4-35 0,1 3-29 0,2 3-34 16,0 3-18-16,1 0-16 0,0 2-4 0,-1 5-2 15,1 6-4-15,1 1 6 0,2 5-3 0,2 2-1 16,1 3-1-16,4 1 0 0,0 4-2 15,5-1 3-15,5 2 0 0,2 2 4 0,4-2-2 16,-2-2 2-16,4 1 1 0,-5-2-3 16,4-5 3-16,-5-1 0 0,-2-1 0 0,1-4-1 15,-2-3 0-15,-1 0 0 0,-5-2 2 0,-2-2-4 16,-1-2 3-16,0-3 1 0,-5 1 8 0,-6 0 4 16,-3-2 3-16,1 1-2 15,-6-2-1-15,1 0-3 0,-1 1-1 0,2-2-4 0,-2 1-4 16,1 0-1-16,7 1-3 0,0-2-1 0,1 1-1 15,5-1 0-15,2 0-1 0,3-1-6 16,0 0-9-16,0 0-11 0,2 0-18 0,3 0 1 16,0-1 11-16,7-2 13 0,3-3 20 0,6-2 9 15,6-3 0-15,1-1-1 0,3-3 0 0,2-2-2 16,0-2 1-16,-2-1 1 0,3-2 0 0,-1-2 0 16,-2-4 2-16,0 1-1 0,-3-3 3 15,-1 3-1-15,0 0-3 0,-4 1 1 0,-2 2-2 0,-1 2 3 16,-5 4 6-16,-6 1 20 0,-4 5 14 15,-3 1 16-15,-2 2 11 0,0 2-2 0,-2 1-4 16,-6 1-8-16,2 2-12 0,-1 0-17 16,0 3-17-16,4 0-14 0,-4 0-12 0,3 3-2 0,-4 3-2 15,2 4 4-15,-1 3 4 0,-2 6-1 16,2 2 6-16,3 2-2 0,0 4 0 0,0 0 0 16,4 3-3-16,0-1-3 0,0 0-9 0,0 1-8 15,5-1-13-15,-1-3-20 0,3 0-22 16,-2-3-33-16,1-3-37 0,-3-1-36 0,-1-2-51 15,1-3-77-15,-1-3-70 0,-1-2-91 0,-1 0-86 16,0-5 319-16,0-1 244 0</inkml:trace>
  <inkml:trace contextRef="#ctx0" brushRef="#br0" timeOffset="621006.4432">21130 5130 19 0,'0'0'513'0,"0"0"-8"15,0 0-67-15,0 0-117 0,0 0-96 0,0 0-48 16,0 0-45-16,0 0-41 0,0 0-36 0,0 0-28 15,0 0-18-15,0 0-6 0,0 0-3 16,66-99 2-16,-38 91 1 0,3-1-17 0,1 0-47 16,5-1-75-16,-2 1-126 0,3 1-175 0,-9 3-208 15,-10 2-320-15</inkml:trace>
  <inkml:trace contextRef="#ctx0" brushRef="#br0" timeOffset="623525.216">21946 5064 0 0,'0'0'0'0,"0"0"0"16,0 0 0-16,0 0 0 0,0 0 0 0,0 0 58 15,0 0 28-15,0 0 21 0,0 0 23 0,-122-97 23 16,108 83 64-16,-1 1 30 0,2 0 14 15,-3 2 2-15,3 0-55 0,1 1-47 0,-1 2-44 16,2 1-36-16,3 2-30 0,0 3-16 0,-1 1-20 16,3 1-14-16,0 0-6 0,-2 2-3 0,1 5 5 15,-2 3 3-15,1 1 4 0,0 3 4 16,-1 1 1-16,1 2 2 0,4 2 0 16,0 0-2-16,1 2 4 0,2 0-3 0,1-2 1 0,0 0-2 15,1-3-3-15,5 0-3 0,-2-4 2 16,3-1 0-16,0-2-2 0,-1-3 4 0,2-1 3 15,0-4 9-15,-3-1 9 0,4 0 9 0,-1 0 3 16,1-6 2-16,2-2-4 0,-1-2-6 0,0-1-5 16,1-1-4-16,-2-1-4 0,0 1 1 0,-4-1-3 15,4 2-3-15,-6 0 0 0,3 1-4 16,-5 3-1-16,1 2-3 0,1 1 2 0,-3 2-5 16,2 2-1-16,-2 0-8 0,0 0-9 0,0 0-11 15,0 0 1-15,2 3 4 0,-1 4 9 0,1 1 10 16,5 1 0-16,-4 0 2 0,4 2-4 0,-1-2 2 15,1-1 0-15,2 0-1 0,1-1 1 16,0-1 2-16,1-1 1 0,0-2 3 0,0-1 2 16,2-2 2-16,-1 0 1 0,0 0 2 0,-1-5 6 15,0-3-1-15,2-3 2 0,1-3 0 16,-2-1 0-16,-1-2 1 0,-1-4 0 0,1-2-3 16,-3-1 1-16,-2-3 0 0,0 0 1 15,3-2-2-15,-6-2-4 0,3-1-1 0,-5-1 2 16,-1 0 5-16,0 1 5 0,-2 3 1 0,-4 2 4 15,-3 6-1-15,4 4-4 0,-2 4 1 0,4 5-7 16,-2 2-2-16,3 4-9 0,-1 1-7 0,2 1-15 16,-1 0-18-16,2 1-14 0,0 6 1 0,0 6 9 15,0 6 17-15,0 6 19 0,3 6 2 16,1 3 1-16,3 3-2 0,1 2 1 0,-2-2 1 16,4 1 2-16,-1-1-1 0,1-1 0 0,-1 0 0 15,-1-4-1-15,-3-2 0 0,1-4 0 0,-4-3-2 16,-2-3-1-16,0-2 1 0,0-4-8 0,-2-2 9 15,-5-3-2-15,2-3 4 0,-1-1 6 16,-4-2-2-16,4-1 3 0,-1-1 4 0,-1-1-1 16,-2 0 3-16,4 0-2 0,0-2-3 0,-2-1 2 15,2-1-8-15,2 2-5 0,2 0-7 16,1-1-5-16,1 2-1 0,0-1 0 0,0 1-3 0,0 0-3 16,0 1-14-16,0-2-13 0,3 2-3 15,4-1-1-15,4-1 20 0,1 0 18 16,7-2 11-16,-1-1 7 0,3 2-3 0,-1-2 2 15,0-1 2-15,0-1-8 0,1-1 7 0,-1 0-3 16,1-3-1-16,1 2 4 0,-1-2-3 0,-1-1 1 16,0 1 4-16,-6-2 3 0,3 1 1 0,-6 1 3 15,-1 1 0-15,0-1 7 0,-4 0 1 0,-2 1 4 16,-1 4 1-16,1-1 0 0,-3 0-3 16,-1 2-2-16,0 2-1 0,0 0-3 0,0 1-1 15,0 2-4-15,0 0-10 0,-1 0-11 0,0 0-12 16,-2 0-12-16,3 2 0 0,-1 3 3 15,1 4 13-15,0 2 10 0,0 1 8 0,0 3-5 16,6 0 3-16,-4-1-2 0,6 0 1 0,-4-3 3 16,4 0-2-16,0-2-1 0,-2-1-1 0,2-2 5 15,1-1-2-15,-1-1 2 0,2-3 1 16,-1 1 4-16,-1-2 0 0,5 0 3 0,-2-3 3 16,1-3-1-16,-1-1 5 0,0-1 2 0,-2-2-1 15,1-2 0-15,-2-1-2 0,-4 0-2 16,3-3-1-16,-3 1-7 0,2 1 4 0,-4 0-2 0,0 2 1 15,2 0 2-15,-3 1-5 0,0 2-4 16,0 0 1-16,-1 2-4 0,1 3 4 0,-1-1-4 16,0 3-1-16,0 1 2 0,0 1-10 0,0 0-9 15,1 0-12-15,0 0-5 0,2 1 5 0,0 4 10 16,0 3 11-16,5-1 9 0,-1 4-1 16,-1 0 1-16,2 1 2 0,2 1-2 0,-2-2 0 15,1 2 0-15,1-2 1 0,0 0-5 0,0-3 3 16,2-1 1-16,-2-1 2 0,0-4-1 0,1-1 2 15,-2-1-1-15,1 0 3 0,2-2 4 16,0-4 3-16,4-6-2 0,-2-2 0 0,5-4 0 16,-2-1-1-16,-1-2-1 0,0-4 0 0,-2 0 1 15,2-3-2-15,-3-2 2 0,-2-1-1 0,-1-1 2 16,0-1-1-16,-3 2 1 0,-4 1-2 0,-2 2 2 16,-1 5 3-16,0 1 3 0,-1 4 0 15,-3 2 0-15,-1 3-4 0,-1 5-4 0,-1 0-4 16,0 3-10-16,3 4-7 0,-2 1-12 15,1 0-10-15,-1 6-5 0,-3 6 9 0,0 6 9 16,-2 7 12-16,0 8 9 0,1 3 2 0,-1 5 0 16,2 0 3-16,3 1-1 0,1-2 1 0,4 0-3 15,1-2-2-15,0-2 2 0,8-4-2 0,1-1 2 16,2-5-5-16,1-1 1 0,0-6 0 0,5-1 1 16,-2-6 0-16,3-1 3 0,2-6-2 15,-2-2 4-15,1-3 1 0,-4 0 2 0,4-5 2 16,-2-5 1-16,-1-1 2 0,2-5 2 0,-2 0 0 15,-2-2-3-15,-3-2-1 0,1 1-4 0,-2-2 4 16,-1 3-2-16,-2-1 3 0,-4 3 3 16,-1 2-1-16,-2 0 2 0,0 5 1 0,0-1-6 15,0 4-1-15,-2 1-5 0,2 4-6 0,-2 1-5 16,1 0-18-16,0 0-15 0,0 2-6 16,1 5 5-16,0 4 13 0,0 3 19 0,0 2 8 15,0 3 4-15,2 2-4 0,1-3 1 0,5 2-2 16,0-3 0-16,-2-1 2 0,3-1-1 15,2-1-1-15,0-5 4 0,2-2-1 0,0-1 1 16,-1-3 3-16,4-1-3 0,-3-2 7 0,1 0 1 16,4-5 2-16,0-3 5 0,0-3-3 0,-2-5 1 15,2 0 0-15,-4-1-3 0,1-2 2 0,-3 0 0 16,-3 3-1-16,-2-1 4 0,-2 1-3 16,-2 2 1-16,0 0 0 0,-3 2 0 0,0-1-4 0,0 2 0 15,0 2-6-15,-6 5 3 0,5-1-6 16,-1 2-3-16,1 1-4 0,0 2-12 0,1 0-13 15,0 0-20-15,0 0-3 0,0 6 7 0,3 2 14 16,2 1 18-16,3 3 9 0,2 1 0 16,0-1 5-16,5-1 1 0,-1 0 2 0,0-2 3 15,2-1-2-15,-3-2 0 0,2-1 2 0,-1-3-6 16,-3-2 8-16,0 0 4 0,4-1 3 0,-3-6 13 16,1-2-9-16,2-4-2 0,0-1-4 15,2-4-3-15,-2-2 1 0,1 0 1 0,-3-3 0 16,-2 0 3-16,-2 2-2 0,-2 0 2 0,-3 1 1 15,-4 0-7-15,0 0 7 0,0 1-3 16,0 3 0-16,-4 0 0 0,-3 4-5 0,4 4-1 16,-3 2-3-16,4 3-11 0,-1 2-8 0,-1 1-19 0,2 0-14 15,2 6 3-15,-3 6 2 0,-2 6 17 16,2 6 15-16,2 5 4 0,0 1 6 0,1 4-1 16,0 2 0-16,2-2 4 0,7 1-7 0,-1-1 1 15,1-4-5-15,-2-3-3 0,7-3 2 0,-3-4-1 16,2-3 2-16,-1-3 2 0,-1-3 0 15,3-4 2-15,-4-3 0 0,-5-2 1 0,2 0 6 16,-4-2 3-16,-1 0 9 0,1-4 2 0,-1-2 0 16,0-1 0-16,-1-1-3 0,-1-1 1 15,0-1-1-15,0 2-2 0,0 0-2 0,0 0 0 16,0 2-4-16,0-1-3 0,-1 2-2 0,1 2-4 16,0 0-3-16,0 1-4 0,0 1-6 15,0 0-8-15,2 0-2 0,5-2 0 0,2 1 4 16,2-1 5-16,1 1 5 0,6-2 2 0,0 1 3 15,4-1 2-15,1-2 5 0,1 1 1 0,3-4 2 16,-4 0 0-16,4 0 1 0,-5 0 0 16,0-2 5-16,-2 3 5 0,0-2 9 0,-3 0 11 15,-5 1 6-15,-2 2 5 0,-2 1-3 0,-4 0-6 16,1 3-7-16,-3 0-2 0,-2 2-3 0,0 1-2 16,0 0-6-16,0 0-7 0,0 0-14 0,-2 0-14 15,-2 0-10-15,2 0-11 0,2 1-2 16,-2 2 5-16,2 1 10 0,0 2 10 0,0 1 12 15,0 1 5-15,0 1 4 0,2-1-1 0,4-1 1 16,-2 0 0-16,3-1 3 0,-1-1 1 0,2-2 2 16,1-1-1-16,-1 0 3 0,2-2 3 0,1 0-2 15,-1 0 3-15,1-6 1 16,0 1 0-16,-1-1-4 0,0 0-2 0,1-2-7 16,-3 3-2-16,0-1-2 0,-2 2-1 0,1 2-1 0,-4 1-3 15,2 1 0-15,-2 0-4 16,-1 7-3-16,3 4-2 0,-2 5 3 0,-3 5 2 0,0 5 5 15,0 6-2-15,0 6 6 0,-4 3 1 0,-2 4 2 16,2 4 3-16,-2 4 0 0,4 3-3 16,1 0 3-16,0 1 0 0,1 1-2 0,0-3 2 15,2-6-1-15,1-4 2 0,4-5-2 0,-3-5 3 16,2-4 2-16,-3-5 2 0,2-4-1 0,-4-3 4 16,-1-6 0-16,0-3 3 0,0-4 13 0,0-2 16 15,-3-3 22-15,-1-1 16 0,1-2 2 0,-4-8-16 16,1-4-23-16,-1-7-21 0,-1-8-11 15,5-4-9-15,3-6-6 0,0-6-6 0,11-5-6 16,2-3-7-16,8-6-9 0,5-1-16 16,-2-1-10-16,5-1-17 0,-1 5-16 0,-3 2-18 0,-4 5-30 15,-2 6-43-15,-5 5-82 0,-7 7-158 16,0 10-242-16,-6 9-779 0</inkml:trace>
  <inkml:trace contextRef="#ctx0" brushRef="#br0" timeOffset="624813.7407">17572 5894 931 0,'0'0'39'0,"0"0"13"0,136-12 13 0,-70 6-10 16,3 0-14-16,9 2-10 0,6-3-11 15,7 0-6-15,9-2-5 0,9 1-1 0,10-3 2 0,9 1 10 16,10-1 21-16,9 0 27 0,11-1 31 16,9 2 21-16,7-3 7 0,9 1 1 0,10-1-15 15,10 1-8-15,7 0-4 0,6-1-10 0,8-1-1 16,6-1-9-16,1-1-10 0,2-2-12 0,1 3-7 15,-1-2-7-15,-2 2-6 0,-3 0-1 16,-3 2-9-16,-7 2-5 0,-5 0-9 16,-6 2-4-16,-9 1-1 0,-8 2 0 0,-12 0 1 0,-8 2 6 15,-15 1-1-15,-8 0 3 0,-14 2 0 16,-17-2 0-16,-10 2 3 0,-19-2-4 0,-8-1-1 0,-16-2-2 16,-9 0-4-16,-11-2-1 0,-10-1 2 15,-8 1-4-15,-5-3 10 0,-5-1 7 16,-4-3 4-16,-3-3 9 0,-4-1-7 0,-1-5-8 15,-3-4-9-15,0-3-15 0,-5-4 0 0,-3-3-4 16,0-2-1-16,-2-2 6 0,-2-5-10 0,0-1 0 16,-1-3 3-16,-3-2-3 0,4-1 7 0,-1-2 0 15,-3-1 1-15,3 0 3 0,-2 2-1 16,2 1 2-16,0 4-3 0,1 2 0 0,2 5 4 16,0 4-2-16,1 2 2 0,0 4 0 0,-1 3-1 15,2 2 0-15,-2 2-1 0,2 1 1 0,1 5 0 16,-1 0-2-16,0 5 1 0,1 2-3 15,1 2-3-15,-1 2 2 0,2 2-1 0,0 2 3 0,1 2-1 16,-2 0 1-16,4 1-3 0,-1 2-6 16,-3 0-2-16,0 0 2 0,-2 2-2 0,-7 6 6 15,1 0 4-15,-5 1 0 0,-2 3 1 0,-1-1-1 16,-5 3 2-16,0 1 1 0,-1 0 0 16,-7-1 0-16,-3 2 1 0,-6-1-1 15,-2 0 2-15,-10-2 1 0,-3 1-1 0,-3 0 0 16,-3-2 1-16,-3-1-2 0,-5 0 1 0,-1-1 1 15,-6-2-3-15,-7 0 1 0,0-2-3 0,-11 2 2 0,-3-3 1 16,-8 0 3-16,-4 2-3 0,-2-3 0 16,-8 2-2-16,-6-1 2 0,-4 1 0 0,-8 0 0 15,0 1-1-15,-3-2-5 0,-2 1 3 0,-4-1-1 16,-3 1 0-16,-5 1 5 0,2-2 0 16,-5 1-2-16,3-2 1 0,0 1-3 0,-3-2 3 15,7 1-1-15,0-2 2 0,2 2 0 0,2-2-3 16,-1 1 1-16,2 2 0 0,1-2 0 15,3-1 1-15,3 2 1 0,2-3 2 0,1 1 0 16,2 0-2-16,1 0 0 0,-1 0-3 0,2 0 2 16,2 0-2-16,0-1 2 0,4 1-3 0,6-2 0 15,3 0 3-15,8 0-1 0,6-2 3 16,9-1 0-16,6-1 0 0,9-2-1 0,5 0-1 0,6-1-4 16,6 0 4-16,8 0 2 0,8-1 2 15,7-1 1-15,8 1 1 0,7 0 1 0,8 1 0 16,4 1 3-16,4 3-2 0,6 1 1 0,0 0-3 15,4 1-2-15,0 1-4 0,1 0-2 16,0 0-5-16,0 0-2 0,0 0-2 0,0 0-2 16,0 0-6-16,0 0 2 0,0 0-1 15,0 1 5-15,0 3 5 0,0 1 2 0,-1 2 4 0,-2 0-1 16,1-1 3-16,0 1-3 0,2 2 3 0,-4 0 0 16,1-1-1-16,-1 5-2 0,2-1 3 15,-2 2-2-15,0 2 1 0,1 3 1 0,-3 6-2 16,4 1 2-16,-1 7 1 0,-2 3 1 0,4 4 0 15,-1 9 2-15,1 4 1 0,0 9 4 16,1 7-1-16,0 8 0 0,0 5-3 0,1 2 0 16,3 3 1-16,6-5-1 0,-1-3-3 0,2-7-1 15,6-9-1-15,-1-7 0 0,7-4 0 16,-1-5-2-16,2-5 5 0,-1-4-6 0,2-3-2 16,-3-4-9-16,-2-3-26 0,1-4-25 0,-4-4-59 15,-4-2-131-15,-3-7-345 0,-2-3-1045 0</inkml:trace>
  <inkml:trace contextRef="#ctx0" brushRef="#br0" timeOffset="629120.4633">3672 11772 0 0,'0'0'0'0,"0"0"0"0,0 0 0 0,0 0 0 16,0 0 0-16,0 0 0 0,0 0 4 0,0 0 28 15,0 0-8-15,0 0-8 0,0 0-11 0,0 0-9 16,-3-6 6-16,8 4 10 0,0-1 15 0,3 1 12 16,1 0 0-16,2-1-2 0,2 1-4 15,0-1-3-15,4 2 5 0,0 0 9 0,6 0 7 16,2-1 5-16,2 2-10 0,1 0-9 0,3 0-7 15,2 0-2-15,2 0 4 0,2 0 7 16,3 0 7-16,2 0 7 0,1 0 7 0,4 0 11 16,0 0 4-16,7 0 5 0,2 0-3 15,5-1-7-15,1-3-6 0,5 2-14 0,3 0-4 16,6-1-7-16,1-1-7 0,2 1-3 0,2-1-1 16,2 0 0-16,2 1 2 0,3-2 0 0,3 0-1 15,3 1 1-15,1 0 0 0,5 0 2 0,1 1-3 16,2-2-1-16,3 3 1 0,1-2-1 0,4-1-3 15,1 1-1-15,1 0-3 0,5-1 4 16,-4 0 1-16,1 1 5 0,3-1-2 0,-4 1 0 16,5-1-1-16,-4 0 0 0,4-1 0 0,-5 2 2 15,3-2-1-15,-2 0 1 0,0-1-2 16,3 0 0-16,-5-2 0 0,1 0-2 0,2 0-2 0,-4-1-2 16,1-2 0-16,-2 2-1 0,-6-2-4 0,-1 2 0 15,-4-2-5-15,-2 2-1 0,-7 1 3 16,-5 0-1-16,-6 1 7 0,-2 1 0 0,-8 0 0 15,-8 1 3-15,-8 0-7 0,-4 2 0 0,-8 0-2 16,-6 2-3-16,-8 0-3 0,-4-1 2 16,-8 1-1-16,-1 1 2 0,-6 0 2 0,-5 0 1 15,1 1 4-15,-3-2 4 0,-2 2 12 0,1 0 5 16,-1 0 6-16,0 0 0 0,0 0-4 16,0 0-11-16,0 0-8 0,0 0-9 0,0 0-7 15,0 0-3-15,0 0-3 0,0 0-2 0,0 0-2 16,0 0-1-16,0 0-4 0,0 0-1 0,0 0-3 15,0 0-1-15,1 0 2 0,-1 0 6 0,2 0 3 16,2 0 4-16,0 0 0 0,-3 0-1 16,3 0-1-16,-2 0 2 0,0 0 0 0,-1 0-1 15,0 0 1-15,0 0-1 0,2 0 1 0,0 0-1 16,0 0 5-16,-2 0-4 0,4 0 1 0,-1 0-1 16,0 0-3-16,1 0 1 0,-2 0 0 0,4 0 0 15,-4 0 4-15,5 0-3 0,-3 0 1 16,1 0-1-16,0 0-6 0,-2 0 8 0,2 0-4 15,-1 0 2-15,1 0 2 0,-2 0-4 0,1 0 3 16,-1 0 1-16,2 0-6 0,-1 0 5 0,-2 0-2 16,2 0-1-16,-2 0 7 0,3 0-5 15,-3 0-1-15,2 2 2 0,-3-2-2 0,1 1 0 16,-2 0 3-16,0-1-5 0,3 1 5 0,-3-1-3 16,1 1 1-16,-1 0 0 0,0-1 0 15,4 2 0-15,-3 0-1 0,0-1-1 0,2 1 1 16,0 1 0-16,-1-1 1 0,3 1 3 0,-2 2-4 15,2 0 2-15,-2 3-1 0,3 0 1 0,-2 0 3 16,2 1-1-16,-2 0 2 0,0 2-1 0,-1 2-1 16,1 2 2-16,-1 4-2 0,1 2-2 0,-2 3 2 15,-2 2 0-15,2 1 2 0,0 4-1 16,-2 3-1-16,0-4-2 0,0 6-1 16,0-2 0-16,-1 0-1 0,0 3 1 0,1-2 1 0,-1 0-2 15,2 0 3-15,1 1-3 0,-2 3 0 16,2 0 2-16,-2 1-1 0,0 2 1 15,3-1 1-15,-2-3 0 0,0 0 3 0,-1 0-3 0,1-1-1 16,1-3 1-16,-1-2-3 0,-1-4 3 16,0 0 0-16,-1-6-1 0,1-1 3 0,-1-5-2 15,0-2 2-15,0-4-2 0,0-3 4 0,0-4 2 16,0 0 6-16,0-3 6 0,0 1 3 0,0-1 9 16,0 0 3-16,-1 0-3 0,-3 0-4 0,-2 0-9 15,-3 0-8-15,-1-1 0 0,0-1-2 16,-1-1-2-16,0 1-2 0,1-1-2 0,-1 0 2 15,-1 0-1-15,-2 1-2 0,-1-2 1 0,-3 2-4 16,-2 1 2-16,-2 1 0 0,-4 0-2 0,-5 0 2 16,-2 2-2-16,-1 3 2 0,-5 0-1 15,-4 1-2-15,-4 1 2 0,-5 1 0 0,1 0-2 16,-7 1 4-16,1 2-2 0,-6-2 0 0,-2 1 2 16,0 0-2-16,-5 0 2 0,-1-1-2 15,-1 1 0-15,-5-2 4 0,3 1-2 0,-5-1-1 0,1-1 1 16,-4 0-2-16,-1 0 2 0,1-1 0 0,-4 0 2 15,-1 0-1-15,-2-1 0 16,1-2 0-16,-2 2-2 0,0-1-1 0,-4-1 2 16,-1 0-1-16,1 0 1 0,-1 1-4 0,-2 0 0 15,2 1 1-15,-4-1-2 0,5 1 2 0,-4 0 2 16,4-1 0-16,0-1 0 0,1 2 1 0,5-1-2 16,-1 0 2-16,-1 1-2 0,2-1 1 0,1 1 0 15,-2-1-1-15,4 1 1 0,0-1-1 16,0-1-1-16,2 1-1 0,1 0 2 0,-2 0 0 15,2-1 0-15,1 0 1 0,1 2-2 0,1-2 1 16,4 1 1-16,-1 0-4 0,4 0 1 0,2-1-4 16,1 1 3-16,1 1 4 0,1-2-1 15,2 1 1-15,1-1-2 0,2 1 2 0,5-2-1 16,2 0-1-16,4 1 2 0,1-2-3 0,3 0-1 16,1 1 4-16,2-1-5 0,2 0 3 0,1 0 2 15,3-1-1-15,0 1 0 0,1-1 1 0,0 1-1 16,3-1 3-16,-1 0-3 0,4 0 0 15,1 0 1-15,0 2-4 0,4-2 3 0,0 1 0 16,-2-1 1-16,6 0 0 0,-3 1 1 16,2-1-2-16,4 0 0 0,1 0-2 0,-1 0 2 15,3 0 1-15,0 0 0 0,0 0 2 0,2 0-5 0,-1 0 3 16,1-1-4-16,2 1 2 0,-1 0 1 16,1 0 0-16,-1 0 1 0,2 0 0 0,0 0-3 15,-1 0 0-15,-2 0 1 0,1 0 1 0,-1 0 2 16,-1 0-4-16,0 0 3 0,0 0-2 15,-1 0 0-15,-1 0 2 0,1 0-2 16,0 0-1-16,-3 0 6 0,1 0-4 0,0 0 2 0,-1 0-2 16,1 0-2-16,0 0 0 0,1-3 0 15,2 1 2-15,0 0 1 0,1-2 0 0,2 2 1 0,0-2 2 16,1-1-6-16,-1 1 4 0,0-1-4 16,0 0 1-16,1 1 2 0,1-2-1 0,0 0 0 15,0 0 1-15,0 1-2 0,3-1 0 16,1-1 2-16,-2 0-3 0,1 0 5 0,1-3-4 15,-1 0 0-15,1 1 0 0,1-1 1 0,0 1 0 16,1-2-1-16,1 2-3 0,-1-4-4 16,1 0 6-16,3-2-5 0,-1-3 5 0,1-2 4 15,0-4-6-15,1-4 2 0,2-4 0 0,2-2-3 16,0-3 5-16,1-1 3 0,0-4 1 0,0-3 0 16,2-1 1-16,0-2-3 0,-1-2 0 0,0 3-2 15,1-2 4-15,-2 1 1 0,0 2 0 0,0 4 1 16,-2-1-2-16,0 3 1 0,0 2-1 0,-2 3 2 15,-2 2-1-15,1 4 2 0,1 4-4 16,-2 3 2-16,0 2-1 0,0 4-1 0,0 2 2 16,0 3 0-16,0 2-2 0,0 4 2 0,-2 2 1 15,2 2-2-15,-1 1-2 16,1 0-5-16,0 0-3 0,0 0-8 0,-1 0-8 0,0 0-8 16,1 0-9-16,0 3-2 0,0 2 8 0,0 1 10 15,0 2 13-15,2 0 9 0,1 3 1 0,1-1 0 16,-1 0 0-16,0-2 0 0,1 0 0 15,-2-1 0-15,0 0-2 0,-2-1 4 0,2 0-3 16,-2 0 1-16,0-1-1 0,0-2-1 0,0 0-1 16,0-1 0-16,0-1-1 0,0 1 2 15,0-2 1-15,0 0 0 0,0 0 4 0,0 0-1 16,0 0 3-16,0 0 0 0,0 0-2 0,0 0-3 0,0 0 4 16,0 0-3-16,0 0 2 0,0 0-1 15,1 0-5-15,-1 0-4 0,1 0-6 0,-1 0-11 16,3 0-7-16,0 0 1 0,3 0 1 0,2 0 8 15,4 2-4-15,2 1-27 0,5-2-41 16,3-1-55-16,7 0-73 0,3 0-99 0,5 0-131 16,-7-2-152-16,-9 0-520 0</inkml:trace>
  <inkml:trace contextRef="#ctx0" brushRef="#br0" timeOffset="631010.178">4178 12271 0 0,'0'0'0'0,"0"0"0"16,0 0 0-16,0 0 127 0,0 0 128 15,0 0 2-15,0 0-7 0,0 0-26 0,0 0-23 16,0 0-19-16,0 0-17 0,0 0-16 0,0 0-23 15,0 0-34-15,-51-111-46 0,48 115-43 16,1 3-21-16,1 7-6 0,-4 4 15 0,1 6 15 16,-1 3 3-16,1 2 1 0,2-1-3 0,1 4 0 0,1-4-2 15,0 1 1-15,0-2-3 0,0-3 4 16,2-3-3-16,1-1 3 0,-1-3 1 0,-1-4-1 16,1-3 3-16,-2-2 0 0,0-2 2 0,2-4 16 15,-2 0 29-15,0-2 39 0,0 0 40 16,0 0 20-16,0-2-7 0,0-3-41 0,-2-3-39 15,-5-5-34-15,2-3-19 0,-2-5-1 0,0-3 1 16,1-2-6-16,1-3 0 0,2 0-5 0,0-1-2 16,2 0-3-16,1 2 1 0,0-2 1 15,4 3-4-15,-1-1 3 0,4 4-4 0,-1 3-1 16,0 1-1-16,2 3-1 0,0 3-1 0,2 2-1 16,0 2-2-16,0 2 2 0,2 2-3 0,0 1-2 15,4 3-7-15,-1 1-22 0,2 1-19 16,0 0-21-16,0 0-18 0,-1 3-11 0,0 3-13 15,-2 0-18-15,0 1-8 0,-3 1-17 0,-1 1-22 16,1 0-39-16,-3 1-37 0,-2 1-34 16,-2-1-23-16,-2 4-4 0,-2-1-1 0,0 1 302 0,-2-1 25 15,-6 1 0-15,2-3 0 0,1-4 0 0</inkml:trace>
  <inkml:trace contextRef="#ctx0" brushRef="#br0" timeOffset="631207.053">4200 12322 0 0,'0'0'0'0,"0"0"0"0,0 0 0 16,0 0 0-16,0 0 253 0,0 0 89 15,0 0 8-15,0 0-34 0,0 0-31 0,0 0-46 16,0 0-42-16,0 0-35 0,0 0-30 0,-53 28-32 16,53-28-38-16,0 0-31 0,0 0-27 0,0 0-21 15,1 0-9-15,1 0-10 0,1 0 5 0,3-4 12 16,3-1 10-16,5 0 14 0,2-3 4 16,3-1-1-16,0 2 1 0,1 2-21 0,0-1-48 15,-1 2-61-15,0 1-78 0,-2 1-77 16,-3 2-70-16,1 0-56 0,-5 0-46 0,-2 2-54 15,-1 3 502-15,-5-3 0 0</inkml:trace>
  <inkml:trace contextRef="#ctx0" brushRef="#br0" timeOffset="631377.598">4188 12601 0 0,'0'0'0'0,"0"0"71"15,0 0 217-15,0 0-77 0,0 0-69 0,0 0-94 0,0 0-77 16,0 0-8-16,0 0-3 0,0 0 16 0,0 0 43 15,0 0-2-15,0 0 7 0,60 11 5 16,-38-18-1-16,2-1-1 0,2-2-30 0,0 2-69 16,1-2-100-16,-2 1-129 0,-6 2 75 15,-7 2 226-15</inkml:trace>
  <inkml:trace contextRef="#ctx0" brushRef="#br0" timeOffset="631758.582">4640 12357 157 0,'0'0'360'0,"0"0"-59"16,0 0-4-16,0 0-85 0,0 0-69 16,0 0-51-16,0 0-47 0,0 0-30 0,0 0-25 15,0 0-8-15,0 0 0 0,0 0 1 0,0 0 5 16,0 0 5-16,-121 72 2 0,111-57 5 16,1 2-2-16,3-2-2 0,-1-1 0 0,-1 0 0 15,5-3-2-15,-1 0-3 0,1-4-5 0,2-1-19 16,1-2-21-16,0-3-22 0,0-1-6 0,0 0 19 15,0 0 32-15,0 0 39 0,1-1 18 16,1-7-1-16,0-2-8 0,1-4-10 0,-2-4-4 16,1 0 8-16,1 1 4 0,-2-2 4 0,-1 3 3 15,0 2 22-15,1-1 25 0,-1 3 11 16,0 2-1-16,0 3-22 0,0 3-28 0,0 3-21 16,0 0-25-16,1 1-31 0,1 0-22 15,0 1 11-15,3 4 22 0,0 3 30 0,3 3 26 16,3 3-4-16,-1 0-2 0,2 4-4 0,2 0-1 15,0 1-1-15,2 0-9 0,-1 0-31 0,2-1-43 16,-2-1-52-16,3 0-51 0,0-2-32 0,-4-2-30 16,3-2-20-16,-4-2-22 0,2-5 192 15,-4-1 91-15,-5-1 0 0</inkml:trace>
  <inkml:trace contextRef="#ctx0" brushRef="#br0" timeOffset="633361.6054">4835 12410 0 0,'0'0'0'16,"0"0"0"-16,0 0 0 0,0 0 247 0,0 0 62 15,-3-130-2-15,0 114-21 0,1 2-25 0,-1 2-27 16,1 2-45-16,-1 1-41 0,1 4-36 16,1 1-39-16,1 2-26 0,0 2-27 0,-2 0-23 15,2 0-17-15,0 0-25 0,0 4-3 16,0 5 12-16,0 2 16 0,0 5 25 0,0 5 8 16,3 2-4-16,2 2-3 0,-2 4-4 0,4 1 1 15,-2 1-4-15,1 0-10 0,3 0-19 0,-3 0-24 16,-1-4-41-16,2-2-34 0,-2 0-42 15,0-5-61-15,0-1-52 0,-1-1-54 0,-1-6-42 16,-2-1 6-16,-1-6 374 0,0-1 0 0,0-4 0 16,0 0 0-16,0-7 0 0,0-2 0 0,0-1 0 15,0-3 0-15,-3 0 0 0,1 0 0 0,-2 2 0 16,0 0 0-16,1 0 0 0,0 2 0 0,1 0 108 16,-1-1 201-16,0 3-26 0,2 1-22 0,1 0-49 15,0 1-44-15,0 1-49 0,0 3-59 16,0-1-48-16,5-2-32 0,0 0-5 15,4 0 9-15,1-2 10 0,0-1 10 0,3 0 4 0,1-1 3 16,0 0 10-16,0 0 1 0,0-1 8 16,-1 0 5-16,0-1 2 0,-1 0 6 0,-1 0 3 15,-1-1 1-15,-1 1 1 0,-2-1-3 0,0 3 3 16,-4 2 16-16,0 0 11 0,-3 1 19 0,0 1 1 16,0 1-9-16,0 1-8 0,0 1-14 15,-3 0-9-15,0 1-14 0,-3 0-23 0,2 0-17 16,-3 0-22-16,0 0-17 0,1 4-2 0,-2 3-12 15,2 2 4-15,-1 4 7 0,2 1 6 16,1 2 11-16,1 1 7 0,2 1 1 0,1-2 2 16,0 0-1-16,4-1 2 0,2-3 2 0,1 0-1 15,1-3 4-15,1-1 0 0,2-2 5 0,-2-3 0 16,1 0 3-16,0-3 5 0,1 0 5 16,0 0 3-16,1-5 6 0,-1-2 3 0,1-1 2 15,-1-2 1-15,-1-2 0 0,0-2 0 0,0 1-6 16,-2-2-3-16,1-1-4 0,-1 3-2 0,2 0-2 15,-3 1 4-15,-1 0-6 0,1 3 1 16,-3 2-5-16,2 0-5 0,-4 5-4 0,2 1-3 16,1-1-1-16,-3 2 2 0,2 0 3 0,0 3 2 15,2 3 2-15,-1 3-3 0,1 2-1 0,0 3-1 16,1-2 0-16,2 4 2 0,-3 0 2 16,0-1-1-16,3 1 1 0,-2-2-4 0,0 0-1 15,1-3-5-15,0 0-9 0,0-3-3 0,-3-1-7 16,3-3-2-16,-5 2 0 0,4-4 1 0,-5-1 3 15,4-1 6-15,-3 0 9 0,-1 0 7 0,2-3 6 16,0-3-1-16,-1-3-12 0,2 0-21 16,-3-3-11-16,1 1-2 0,3-1 8 0,-4-1 16 15,0 1 9-15,2-1 5 0,0 0 5 0,-2 1 1 16,1 0 3-16,1 1 4 0,-4 0 0 0,2 2 5 16,2 1 5-16,-3 2 10 0,2 1 10 15,-2 3 10-15,-1 0 1 0,0 2-11 0,0 0-16 16,0 0-23-16,1 0-20 0,0 2 7 0,3 4 7 15,0 2 15-15,-1 3 15 0,2 0-6 0,-2 3-5 16,3 1-4-16,-2 0-1 0,1 1 2 16,0-1-1-16,3-1-1 0,-1-2 1 0,0-1-2 15,1-2 1-15,-2-1-2 0,-1-2-1 0,1-3 0 16,-1-1 2-16,0-1 4 0,-1-1 5 16,2 0 10-16,-2-1 12 0,2-4 4 0,-1-1 8 15,3-3-6-15,-2-1-7 0,0-2-4 16,3-1-7-16,-2 0-3 0,-1 0-3 0,1-2-3 0,0 3-1 15,-2-2 0-15,0 3-1 0,-1 1 1 0,-1 2-4 16,2 1-2-16,-3 2-2 0,0 1-5 16,1 3-6-16,2-1-3 0,-3 2 0 0,3 0 3 15,0 0 5-15,3 2 3 0,2 5 2 0,0 0 2 16,0 4-1-16,2-1 0 0,-1 1 1 0,2 3-2 16,2-3 1-16,-3-1-1 0,4 2-1 15,-2-4-2-15,4 1 0 0,-3-4 1 0,3-1-2 16,1-3 2-16,-5-1 2 0,3 0 4 0,-5-3-2 15,2-3 5-15,-1-2-3 0,-1-1 2 0,-1-2 4 16,-2-1-2-16,1-1 6 0,-2-1 2 0,-3 1 5 16,-1-1 12-16,-2 0 2 0,-2 1 2 15,0 2 5-15,0-1-6 0,-6 2-1 0,-1 0-6 16,0 3-4-16,-2 2-8 0,0 0-12 16,-2 2-11-16,1 3-14 0,-1 0-14 0,0 0-6 15,2 6-5-15,-1 3-2 0,0 0 2 0,3 4 2 16,2-1 4-16,0 2 3 0,3 0 5 0,1-1 8 15,1 1 6-15,0-2 5 0,1-2 3 0,3 0-4 16,0-2 0-16,-1-3 0 0,1-1 1 16,0-1 3-16,1-1 2 0,0-1 3 0,-3-1 6 15,2 0 7-15,0 0 9 0,-2-4 9 0,2 0 0 16,0-2 0-16,-2 0-4 0,1 0-2 0,2-1-4 16,-4 0-2-16,2 1-2 0,-1 1-1 15,1 1-3-15,-2 1-1 0,-1 1-4 0,1 1-7 16,-1 1-8-16,0 0-8 0,0 0-10 0,1 0 7 15,1 3 7-15,3 2 6 0,-1 2 12 0,5 0-3 16,0 2 0-16,0 0 0 0,0-2-2 16,2 2-2-16,-1-1-3 0,1-2 1 0,1-2 0 15,-1 1 3-15,1-4 3 0,0 0-2 0,-2-1 0 16,1 0 3-16,-1-6 2 0,-1-1 4 16,2-4 4-16,-1 0 1 0,0-4 3 0,1-2 0 15,-1-2 0-15,0-1 1 0,-2 0-1 0,0-3 5 16,0-1 3-16,-3 2 1 0,0-2 9 0,-3 1 8 15,2-1 11-15,-4 3 9 0,0 1 4 0,0 2-2 16,-2 0-3-16,-1 4-3 0,-2 1 1 0,0 3-4 16,2 2-4-16,-2 4-4 0,3 1-9 0,1 3-10 15,-1 0-18-15,0 0-24 0,-1 3-27 16,0 5-3-16,2 5 7 0,-3 7 16 0,0 7 19 16,3 4 4-16,0 3 0 0,1 3-2 0,0 0-1 15,1 2 0-15,4-4-2 0,0 2-12 16,4-3-11-16,1-3-12 0,1-2-11 0,6-5-9 15,3-3-5-15,4-4-14 0,4-3-26 0,1-6-34 16,6-4-70-16,4-4-161 0,-11 0-207 16,-8-1-621-16</inkml:trace>
  <inkml:trace contextRef="#ctx0" brushRef="#br0" timeOffset="634133.6864">7389 12029 2042 0,'0'0'134'0,"0"0"2"16,0 0-22-16,0 0-53 0,0 0-30 0,0 0-19 15,0 0-11-15,0 0-6 0,-118-26-4 16,90 27 0-16,3 6 0 0,-4 1 3 0,4 3 6 16,0 2 6-16,3 1 3 0,1 2 0 0,3 2-1 15,4 2-3-15,2 1-3 0,4 2-3 0,2 0-2 16,4-2-2-16,2 3-2 0,2-3-1 15,5 2-1-15,2-1-3 0,1-3-1 0,3 0-3 16,-2-2-5-16,2-2-5 0,1-3 2 0,-3 0 4 16,1-2 5-16,-3-2 9 0,-1-2 1 15,-4-1 5-15,1 0 0 0,-2-1 2 0,-3-2 1 16,0 2 3-16,0-2 7 0,-3 1 12 0,-3 0 5 16,-3 1 0-16,-1 1-4 0,-3 3-11 15,-2-2-3-15,2 1-5 0,1-1-5 0,-1-1-1 16,2 1-6-16,3-1-1 0,0 1-1 0,0-1-7 0,3 0 0 15,1-2-9-15,2 0-11 0,2-1-12 0,0-1-14 16,1-1-6-16,4 2 1 0,0-1 10 16,2-1 12-16,0 0 13 0,3-1 14 0,4-3 8 15,-2-5 10-15,7-1 2 0,-3-2 2 16,3-2-1-16,1-3-1 0,0-1 3 0,4-1 2 16,-2-3 6-16,0-3 6 0,0 0 5 0,2-3 5 15,-1 1 6-15,-2 0 6 0,-2 2 5 16,-4 1 8-16,1 2 3 0,-6 2 10 0,-2 4 4 15,-3 0 7-15,-2 5 1 0,1 2-5 0,-4 2-9 16,0 3-13-16,0 2-17 0,0 2-9 0,0 0-11 16,0 0-15-16,-4 2-15 0,2 2-22 15,0 1-3-15,-2 4 3 0,-1 2 10 0,2 6 15 16,-2 3 6-16,3 0-2 0,-1 3 7 0,2 2-5 16,-2-1-2-16,3 0-4 0,0 0-15 0,4-1-18 15,-1-1-32-15,3-3-30 0,-2 1-15 0,6-2-26 16,-2-5-33-16,0 0-26 0,-3-4-48 15,4-2-11-15,-5-2 7 0,2-3 5 0,-4-2 25 16,0 0 39-16,1 0 41 0,-3-1 51 0,0-5 49 16,0 0 32-16,0-2 39 0,-3 1 46 0,0-2 59 15,-1 2 53-15,-2 0 41 0,-2-1 30 0,4 1 1 16,-3 0-10-16,3 0-17 0,-3 2-31 0,5 0-22 16,-5-1-18-16,5 2-14 0,1 1-19 15,0-2-27-15,1 3-33 0,0-1-38 0,0 0-36 16,0 2-20-16,3-2-5 0,6 1 8 0,2-3 14 15,6 1 9-15,-1-1 4 0,7-1 0 16,1-1-5-16,-1 1-33 0,5-1-49 0,0 0-58 16,2-1-23-16,2 0-84 0,1-1-155 15,5 2-143-15,-13 1-241 0,-6 2 641 0</inkml:trace>
  <inkml:trace contextRef="#ctx0" brushRef="#br0" timeOffset="636645.5492">7900 12353 261 0,'0'0'304'0,"0"0"31"15,0 0-30-15,0 0-61 0,0 0-13 0,0 0-43 16,0 0-27-16,0 0-27 0,-80-121-37 15,72 114-24-15,1 1-25 0,0 3-22 0,0 2-17 16,2 1-11-16,-2 0-6 0,-2 2-5 0,4 4 1 16,-3 3 3-16,-1 3 4 0,-1 3 5 0,2 2 2 15,3 1-2-15,-1 3 2 0,3-1-5 0,1 0-2 16,2-2-1-16,0 0-3 0,0-3 2 16,4-3-1-16,2-1-1 0,-2-5 0 0,2 0-2 15,-2-3-2-15,2 0 4 0,-1-3-1 0,1 0 8 16,-2 0 8-16,2-1 7 0,-2-4 11 0,4-1 3 15,-4-2 2-15,2-1 1 0,-3 0-3 16,2-2 1-16,-3 0-2 0,0 2-3 0,-1 0 0 16,0 1-5-16,0 2-4 0,2 1-6 0,-3 1-5 15,1 2-1-15,-1-1-1 0,0 3-6 16,0 0-8-16,0 0-15 0,3 0-6 0,-2 3-2 0,2 3 4 16,4 1 10-16,0 0 6 0,1 2 6 0,-1 0 3 15,2 0 1-15,0-2 2 0,2 1-1 16,-1-2 1-16,0-1 0 0,1 0 1 0,0-3 3 15,-1-1-1-15,2 1 4 0,1-2 2 16,-3 0 2-16,1-2 6 0,-1-2 6 0,-1-3 9 16,2-1 8-16,-2-4 4 0,1 0 3 15,-2-5 0-15,1-2-3 0,2-2-3 0,-2-2-3 0,0-2-2 16,-1-1-6-16,-1-1-6 0,-3-3-2 16,3-3-3-16,-3-3-2 0,-1 1 0 0,1 2-2 15,-2 4 2-15,-2 6 1 0,0 5 6 0,0 5 4 16,0 5 6-16,-2 4 1 0,-2 2-11 0,3 2-21 15,-1 0-33-15,2 4-30 0,-2 3-3 0,1 4 7 16,0 6 24-16,1 6 24 0,0 6 4 16,0 3 8-16,0 2 3 0,4 0-2 0,2-2 0 15,0-5-3-15,5-2 0 0,-1-4 0 0,3-1 0 16,-1-3 1-16,-2-2 2 0,-1-2-1 16,-2-2 3-16,1-2-3 0,-2 0 1 0,-3-4 1 0,-2 0 1 15,-1-3 3-15,0 1 3 0,0 1 6 16,-4-2 5-16,-2 2-2 0,-2-1-2 0,-2 1-5 15,3 0-5-15,-3 1-3 0,-1-2-3 16,3 3 0-16,1-3-6 0,0-1 0 0,3 0-6 16,3 1-11-16,-1-1-5 0,2 0-8 0,0-1-3 15,0 1-4-15,1 0-1 0,3 1 4 16,3-1 5-16,-3-1 8 0,4 1 11 0,1-2 5 16,2 0 7-16,0-2 3 0,5-2 1 0,-3-3 1 15,4-1-1-15,-3-1 2 0,4-3 5 0,-3-2 1 16,3 0 5-16,-1-2 4 0,-3 2 4 0,-2-3 7 15,-2 3 2-15,0-2 4 0,-2 3 1 0,-2 1 1 16,-3 1 1-16,-2 3-4 0,-1 0-1 16,0 1-3-16,0 1-2 0,0 2-1 0,0 1 1 15,0 2-2-15,-3-1-4 0,-2 2-13 0,3 0-12 16,0 0-19-16,0 0-13 0,-2 4-7 0,2 2 2 16,1 2 8-16,0 4 14 0,1 2 8 0,0 2 7 15,1 2 0-15,2-2-2 0,5 1 0 16,1-1 0-16,1-4 1 0,-1-1 3 15,1-1 0-15,1-2-1 0,-1-2 2 0,0-1 0 0,1-3 3 16,-1-1 0-16,0-1 1 0,2 0 5 0,-2 0 3 16,0-5 3-16,1-2 4 0,0-3 0 15,-1 0 2-15,0-2 1 0,-1-2-5 16,1-1 3-16,-1-1-2 0,-2-2-2 0,-2 2 0 0,1-1-3 16,-3 2-2-16,0-2 2 0,2 1-5 15,-3 5 3-15,-1 1-2 0,-1 2-2 0,0 2 4 16,0 2-2-16,0 1 1 0,0 3-1 0,0 0-8 15,0 0-14-15,0 0-21 0,0 3-14 0,0 1 3 16,0 4 8-16,0 3 19 0,0 0 13 16,3 3 3-16,2 0 3 0,-2 0-2 0,3-1 0 15,-2-1 0-15,4-1-1 0,-4-1-1 0,3-2-3 16,1-2-3-16,-3-3 2 0,4 0 0 0,0-2 4 16,0-1 4-16,1 0 3 15,-1-4 5-15,1-3 1 0,2-2 1 0,-2-4 6 0,1-2-3 16,0-2 1-16,1-3 5 0,-2-4-9 0,2 1 3 15,-5-5-4-15,1 1-2 0,-2-3 5 16,-2-1 1-16,-4 1 1 0,0 2 8 0,0 2-5 16,-7 2 4-16,3 3 1 0,-3 4-5 0,2 2 3 15,-1 6-1-15,-3 0-4 0,5 6 0 16,-3 1-12-16,3 2-12 0,-2 0-12 0,0 0-12 0,0 5-3 16,-2 6 3-16,4 2 9 0,-3 6 9 0,-1 3 8 15,5 5 4-15,1 3 1 0,1 4-2 16,1 1 3-16,0 2 2 0,3 0-2 0,3 0 7 15,-1-3-6-15,2-3 2 0,0-3-1 0,-1-3-4 16,4-6 1-16,-2-4-1 0,-3-5-5 0,3-3 6 16,2-2-3-16,-3-3 2 0,0-1 5 15,1-1 3-15,2 0 4 0,-1-3 2 0,1-5 0 16,1-1-5-16,-1-3 4 0,0-1-2 0,1 0 2 16,-2-2-1-16,1-1-2 0,0 3-1 15,0-2-1-15,-3 1 1 0,-2 0-2 0,4 1 1 16,-4 2 2-16,-1 2-1 0,-3-1 1 0,2 5-2 15,-1 0 0-15,-2 2 3 0,1 0-2 0,-1 1 3 16,0 0-4-16,0 2-2 0,0 0-7 0,0 0-14 16,0 0-7-16,0 3-9 0,0 0 2 15,0 1 10-15,0 1 7 0,0 0 10 0,0 3 4 16,0 0-1-16,0-1 3 0,0 1-3 16,1 1 2-16,1-1 1 0,-1-1-2 0,2 0 1 0,1 0-2 15,-1-2-1-15,3 2 0 0,-2-1 0 0,3 0-1 16,-3-2 3-16,6-1-2 15,-3 2 3-15,1-2-2 0,-2 0 1 0,3-2-1 16,0 0 2-16,-1-1 1 0,-3 0 2 0,4 0 1 0,-1-4 0 16,-1-1 1-16,-1-2-1 0,2 0 2 15,1-2 0-15,-1-1-1 0,1-3 1 0,-2-1 2 16,2-1-3-16,0-3 3 0,0-1-1 0,0-5-1 16,-1 1 2-16,-3-1 0 0,-3 0 1 0,3 1 1 15,-3-1 0-15,-2 3 2 0,0-1 3 16,0 2 0-16,0 1 4 0,-2 1-2 0,-3 4-2 15,3 2-3-15,0 1-5 0,0 3-1 0,-2 2 2 16,2 1-2-16,1 3 4 0,0 1-4 16,0 1-1-16,0 0-5 0,-1 0-9 0,0 0-4 15,1 0-9-15,-1 1-5 0,2 4 4 0,0 3 4 16,-1 2 9-16,1 4 8 0,0 4 1 0,0 1 1 16,0 4-1-16,0 0 3 0,1 3-2 0,2 1-1 15,1 2-2-15,-2-1-13 0,0 1-9 16,3-1-13-16,-2-1-10 0,-1-4-6 0,4-2-9 0,-3-5-7 15,4-2-3-15,-4-4-4 0,0-2 0 16,2-3-1-16,-3-2-8 0,-1 0 1 16,-1-3 14-16,0 0 20 0,0 0 27 0,0 0 14 0,0 0-5 15,0-5-13-15,0 0-11 0,-2 0 4 16,-2-1 10-16,1 0 15 0,1 0 6 0,0 1 5 16,-1 0 4-16,-1 0 4 0,3 1 2 0,1-1 6 15,0 2 0-15,0 1 3 0,0-1 5 0,0 1 4 16,1 0 5-16,5-1 5 0,-4 1 4 15,1-2-3-15,3 2-2 0,-2-1-8 0,5-1-9 16,2 0-5-16,0-1-6 0,4 1 0 0,-3-1 2 16,0 1 0-16,0 1 2 0,2-1-5 15,-1-1-4-15,-2 0 2 0,0-1 0 0,1 2 10 16,-2-2 5-16,0 0 8 0,-1 1 11 0,-1-1 3 16,-5 0 6-16,2 0 5 0,-3 0-7 0,0 1 4 15,-2-2-3-15,0 0-10 0,0 0-1 16,0-1-8-16,0 2-6 0,-1 0-2 0,0 1-8 15,-1 1 3-15,-2 2-2 0,2 1-5 0,2 1-5 16,-1 0-21-16,0 0-22 0,1 1-10 0,0 5 1 16,0 3 12-16,0 3 21 0,1 2 11 15,2 4 6-15,4-1-5 0,1-1-1 0,-1 0 0 0,0-2-3 16,2-3 3-16,2-2 0 16,-1-3 1-16,-2 0 2 0,2-4 0 0,-2 1 2 0,-3-3 3 15,4 0 1-15,-1-2 7 0,-1-3 5 16,-1-2 1-16,3-3 0 0,0-3-1 0,-1-2-3 15,-2-4-3-15,2 3 0 0,0-4-3 16,-4 5 0-16,2 0-2 0,-3 1-1 0,-2 3-2 0,4 0-2 16,-3 3 0-16,-1 2 2 0,0 2-2 15,-1 3-3-15,0 1-6 0,1 0-11 0,1 2-1 16,2 7-2-16,-1 5 6 0,-1 5 10 0,4 6 3 16,-3 6 4-16,2 3 2 0,-3 6-1 0,0 1 1 15,0 2-1-15,4 5 0 0,-3 1-1 0,3 4 1 16,-2 2-1-16,3 2-2 0,-3 1 2 0,3 2-1 15,-5 1 0-15,-1-1 0 0,-1 0 0 16,0-3-2-16,0-1 1 0,0-3 0 0,-2-1 3 16,-3-3-3-16,1-3 1 0,1-3-1 0,-1-6 0 15,0-6 3-15,-1-6 5 0,1-4 8 0,0-5 7 16,-3-4 14-16,4-5 12 0,-3-2 17 16,4-4 10-16,-1-1 8 0,-3 0-9 0,-3-6-12 15,1-4-17-15,-3-5-14 0,-2-6-12 0,1-6-11 16,-2-6-3-16,4-8-6 0,2-5-1 0,2-4 0 15,5-3-3-15,1-4-2 16,2 0 2-16,8-2-2 0,6-2 2 0,-1 0-3 0,6 1-10 16,1 1-10-16,3 5-24 0,-2 5-23 0,3 2-27 15,-2 6-38-15,2 0-68 0,-2 7-157 16,-5 9-324-16,-7 8-891 0</inkml:trace>
  <inkml:trace contextRef="#ctx0" brushRef="#br0" timeOffset="669611.4495">14871 6535 0 0,'0'0'0'0,"0"0"0"0,0 0 0 0,0 0 0 16,0 0 0-16,0 0 0 0,0 0 0 0,0 0 0 15,0 0 2-15,0 0 152 0,0 0-3 0,0 0 2 16,1 14 3-16,-2-9 1 0,0-2 4 0,1 1-3 16,-1 0-12-16,1-1-17 0,-2 0-25 0,2 2-23 15,0-2-18-15,0 1-11 0,0-1-7 16,0 1-2-16,0 1 4 0,2 0 0 0,0 3 1 15,0-1-1-15,0 0-5 0,3 1-5 16,-2 1 0-16,3 0-2 0,-1 0-2 0,1 2-1 0,-2-2-2 16,3 2 0-16,-3-4-4 0,4 2-3 15,-1-2-3-15,-1 0-4 0,2-2-1 0,4-1-1 16,4-3-1-16,6-1 8 0,6-11 4 0,6-9 6 16,7-9 2-16,9-10-12 0,0-11-2 15,9-7-4-15,0-3-2 0,2-5-1 0,-3 1 0 16,0 2-3-16,0 2 0 0,-5 4-1 0,-4 6-1 15,-4 5-1-15,-5 8-1 0,-5 7 2 0,-9 7-1 16,-4 2-1-16,-5 8 1 0,-5 2 0 16,-5 6-2-16,-5 2 0 0,-1 3-2 0,-1 0 0 15,0 0-6-15,0 0-3 0,-1 0-3 0,-1 3-5 16,0-2-2-16,-3 2-1 0,0 2-6 16,-2 2 1-16,-2 1 0 0,-1 1-4 0,-1 1-4 15,3-2-12-15,2 0-16 0,0-1-16 0,1 0-22 16,0-1-23-16,3-1-21 0,1-1-17 0,0-1-11 15,0 0-4-15,-2-1 0 0,3-2-2 16,0 1-17-16,0-1-30 0,0 0-87 0,0 0-21 16,0 0 330-16</inkml:trace>
  <inkml:trace contextRef="#ctx0" brushRef="#br0" timeOffset="685499.9733">10589 8646 0 0,'0'0'0'0,"0"0"0"15,0 0 0-15,0 0 0 0,0 0 0 0,0 0 0 16,0 0 0-16,0 0 0 0,0 0 0 0,0 0 96 16,0 0 37-16,0 0-15 0,-30 0-9 15,30 0-4-15,0 0 0 0,0 0-6 0,0 0-11 0,0 0-20 16,0 0-32-16,1 0-30 0,1 0-21 15,2 0 3-15,5 1 16 0,6 1 27 16,4-2 18-16,5 0 6 0,5 0-6 0,3-2-6 0,2-2-9 16,3-1 0-16,-3 1 3 0,1-2 17 15,-1 0 21-15,-2 1 13 0,0-1 6 0,-1 1-10 16,-4 0-12-16,0 3-16 0,-6 0-5 0,-4 0-7 16,-2 0-3-16,-2 1-5 0,-5 1-1 15,-2 0-5-15,-2 0-4 0,-1 0-1 0,-2 0-2 16,0 0 1-16,-1 0 7 0,0 0 6 0,0 0 5 15,0 0 5-15,0 0 1 0,0 0 2 0,0 0-9 16,-5 0-23-16,3 0-50 0,-6 0-96 0,0 0-170 16,-7 0-226-16,5 1-412 0,2 2 410 0</inkml:trace>
  <inkml:trace contextRef="#ctx0" brushRef="#br0" timeOffset="695099.9276">11404 5327 619 0,'0'0'102'0,"0"0"-103"0,0 0-30 16,0 0-6-16,0 0 3 0,0 0 33 15,0 0 40-15,0 0 15 0,0 0 10 0,0 0 2 16,0 0-1-16,0 0 9 0,5 108 12 0,4-90 7 15,-3 0 6-15,3-1-7 0,-2-6-6 16,3-1-1-16,0-4 4 0,5-5 23 0,1-1 18 0,8-9 11 16,9-7-8-16,9-14-20 0,12-8-28 15,14-12-25-15,7-7-20 0,8-9-10 0,5-5-10 16,3-1-1-16,-1-1-1 0,-6 2-2 0,-3 6-1 16,-10 2-5-16,-9 6-1 0,-8 5-5 15,-10 7-5-15,-11 8-2 0,-6 9-2 0,-10 7-6 16,-9 8-17-16,-2 6-54 0,-6 6-97 0,0 1-68 15,-3 3-70-15,-4 9-75 0,-2-1-132 0,4-1-251 0</inkml:trace>
  <inkml:trace contextRef="#ctx0" brushRef="#br0" timeOffset="696167.6111">10520 9951 0 0,'0'0'0'16,"0"0"0"-16,0 0 136 0,0 0 65 15,0 0-32-15,0 0-11 0,0 0-18 0,0 0-15 0,0 0-13 16,0 0-17-16,0 0-19 0,0 0-24 15,0 0-24-15,-5-5-17 0,5 9-2 0,0-1 2 16,1 2 5-16,4 2 8 0,-3 3 2 0,4 0 4 16,-2 3 5-16,4 0 7 0,0 1-1 15,0 1-1-15,1 1-1 0,1-4 0 0,4-1 8 0,-1-1 9 16,4-5 6-16,1-1 7 0,5-3 0 16,1-1-2-16,6-5 1 0,3-5-4 0,7-7 1 15,3-6-4-15,7-8-9 0,7-6-7 0,4-7-12 16,3-4-7-16,2-4-4 0,-1-1-9 15,-2 0 2-15,-4 2-2 0,-4 4 2 0,-6 5 4 0,-6 5-4 16,-9 6-1-16,-6 7-4 0,-7 5-6 16,-7 5 3-16,-3 4-3 0,-4 4 0 15,-3 1 0-15,0 4-19 0,-2 0-27 0,0 1-45 0,-2 0-54 16,3 0-62-16,2 4-60 0,-1 4-77 16,3 3-116-16,-3-1-323 0,-1-2 507 0</inkml:trace>
  <inkml:trace contextRef="#ctx0" brushRef="#br0" timeOffset="706578.1322">23998 3995 82 0,'0'0'29'0,"0"0"-11"0,0 0-2 16,0 0-6-16,0 0 4 0,0 0 16 16,0 0 12-16,0 0 17 0,0 0 13 0,0 0 6 15,0 0-5-15,0 0-17 0,-11-23-18 0,11 23-18 16,0 0-8-16,-1 2-2 0,1 3 18 0,-1 2 31 16,-3 3 34-16,3 4 22 0,0 1-3 15,0 0-17-15,1 2-22 0,0-3-17 0,2 0-3 16,6-1 2-16,1-2 4 0,3-2 6 0,4-1 10 15,4-2 15-15,4-3 11 0,7-3 6 0,9-1 4 16,9-9-7-16,12-8-14 0,11-7-7 16,9-10-22-16,10-4-14 0,3-4-10 0,5-3-10 15,-5 1-2-15,-5 1-1 0,-10 2-3 0,-11 3 0 16,-11 2-3-16,-9 3-4 0,-12 2-1 16,-6 3-8-16,-5 3-6 0,-10 0-12 0,-2 6-18 0,-6 3-31 15,-6 3-46-15,-1 2-61 0,0 3-100 16,-5 2-180-16,-2 3-238 0,1 0-120 0</inkml:trace>
  <inkml:trace contextRef="#ctx0" brushRef="#br0" timeOffset="707584.6768">10075 12026 0 0,'0'0'0'0,"0"0"0"0,0 0 0 0,0 0 68 15,0 0 110-15,0 0-35 0,0 0-28 0,0 0-4 0,0 0 5 16,0 0-2-16,0 0-10 0,0 0-22 16,-17-12-20-16,17 14-8 0,0 2 9 0,-2 2 11 15,2 2 11-15,0 2 8 0,0 3-5 16,0 3-6-16,0 4-2 0,0 2-5 0,3-1-4 16,1 3-7-16,1-4-6 0,0-3-1 0,1-3 5 0,2-3 7 15,1-4 5-15,1-3-3 0,4-2-1 16,2-2 3-16,4-3 3 0,4-8 3 0,4-7-4 15,12-7-11-15,4-12-7 0,10-10-13 0,5-6-7 16,7-8-5-16,2-5-9 0,0-1-3 16,-2 2 1-16,-5 2-3 0,-7 3 2 0,-4 6-1 15,-7 6-4-15,-7 10 0 0,-10 9-4 0,-7 8-2 16,-9 8 5-16,-4 7 0 0,-4 3 4 16,-2 3-3-16,0 0-7 0,0 1-16 0,-5 2-14 15,-2 5-17-15,-3 4-17 0,-6 8-17 0,-4 8-26 16,-4 9-34-16,-6 7-52 0,2 4-88 0,-1 4-162 15,7-13-206-15,9-12-555 0</inkml:trace>
  <inkml:trace contextRef="#ctx0" brushRef="#br0" timeOffset="708930.5181">23888 4256 0 0,'0'0'0'15,"0"0"0"-15,0 0 0 0,0 0 0 0,0 0 0 16,0 0 0-16,0 0 0 0,0 0 0 0,0 0 0 15,0 0 0-15,0 0 0 0,0 0 107 16,-1-42-22-16,1 42-32 0,0 0-24 16,0 0-13-16,0 0-9 0,0 0 3 0,0 3 14 0,0 3 30 15,0 3 35-15,1 1 26 0,3 4 6 16,-2 1-11-16,1 0-21 0,5 1-16 0,0-4-7 16,3 2 3-16,2-5 12 0,3-1 19 0,0-3 19 15,5-1 12-15,7-2 6 0,3-2-7 0,7-1-16 16,6-6-13-16,6-5-13 0,9-7-13 15,2-3-7-15,3-4-18 0,6-4-5 0,2-2-10 16,-1-2-3-16,0-4-4 0,0 2-5 0,-2-4-3 16,-5-1-2-16,-4 0 0 0,-3 2-3 0,-6 0 2 15,-6 3-2-15,-5 2 0 0,-2 0-4 16,-4 2 0-16,-4 0-19 0,1 1-33 0,-5 4-61 0,-2 0-89 16,-1 3-143-16,-3 3-186 0,-7 7-313 15,-6 4 248-15</inkml:trace>
  <inkml:trace contextRef="#ctx0" brushRef="#br0" timeOffset="713745.7402">21710 6771 0 0,'0'0'0'0,"0"0"0"0,0 0 0 15,0 0 161-15,0 0 15 0,0 0-14 0,0 0-17 16,0 0-5-16,0 0-4 0,0 0-19 0,0 0-17 16,0 0-9-16,-11-19-11 0,11 19-7 15,0 0-10-15,0 0-13 0,0 0-4 0,0 0-8 16,0 0-6-16,0 0-6 0,1 0-7 0,-1 0-4 16,0 0-6-16,1 1-7 0,-1 0-2 0,0-1-7 15,1 2-2-15,-1-1 1 0,3 3 6 0,3-1 5 16,-2 3 3-16,3 2 0 0,3 0 4 0,-1 3 0 15,0 1 7-15,2 2 4 0,-1 1 2 16,0 1 8-16,1 1 5 0,-1 2 2 0,1 2-1 16,1-2-2-16,2 1-6 0,2-2-1 15,1-2 5-15,4-2 4 0,3-3 7 0,6-5 12 0,9-3 3 16,6-3 5-16,10-12-10 0,9-10-6 16,14-10-11-16,5-9-7 0,12-9-2 0,4-4-7 15,1-2 3-15,-5-1-8 0,-4 4 0 0,-5 2-3 16,-11 7-3-16,-5 4 0 0,-9 4-2 15,-8 4 0-15,-4 1-1 0,-8 5-1 0,-3 4-1 16,-5 3 2-16,-4 0-7 0,-6 4 6 0,-1 1-2 16,-4 3 0-16,-2 3 3 0,-5 1-5 0,-2 2 2 15,-5 3 1-15,-3 0-3 0,0 2 7 0,0 0 1 16,-1 0-1-16,0 0 4 0,0 0-1 16,0 0-2-16,0 0 1 0,0 0 0 0,-1 0-6 15,0 0-4-15,1 0-4 0,-1 1-3 0,-1 1-1 16,-3 3 3-16,0 0-1 0,-3 3 3 15,0 2 0-15,2-1 0 0,-4 1 1 0,1 1-2 16,0 2 2-16,0-3 2 0,0-1 1 0,3 0-2 16,0-1 0-16,-3 0 0 0,5 0 0 0,-2-2 1 15,2 0 1-15,-2-1-2 0,3 1 2 16,-3-3 0-16,4 0 0 0,0-2 0 0,0 1 1 16,1-2 1-16,1 1 0 0,0-1-1 0,0 0 0 15,0 0 2-15,0 0-1 0,0 0 1 16,0 0-1-16,0 0 1 0,0 0-1 0,0 0 0 15,0 0-1-15,0 0-1 0,0 0 0 0,0 0 0 16,0 0 1-16,0 0-2 0,0 0 0 0,0 0 0 16,0 0-1-16,0 0-3 0,0 0 2 0,0 0-1 15,0 0 0-15,0 0 1 0,0 0-1 0,0 0-3 16,0 0 2-16,0 0-1 0,0 0 0 16,0 0 0-16,0 0-2 0,0 0 3 0,0 0-2 15,0 0 2-15,0 0-1 0,0 0 3 0,0 0 0 16,0 0 1-16,0 0-1 0,0 0 2 0,0 0-1 15,0 0 2-15,0 0 0 0,0 0-1 16,0 0 0-16,0 0 1 0,0 0-2 0,0 0 3 16,0 0 1-16,0 0 0 0,0 0 3 0,0 0-3 15,0 0 1-15,0 0-3 0,0 0 0 16,0-1 0-16,0-1 1 0,0 0-3 0,0 0 0 0,0 0-3 16,0-1-1-16,0 2 1 0,0 0-1 0,0 1 2 15,0 0-1-15,0-2 0 0,0 2-1 16,0 0 1-16,1 0-3 0,-1 0 3 15,0 0-1-15,0 0 0 0,0 0 0 0,0 0-3 16,0 0-2-16,0 0-4 0,0 0-2 0,0 0-1 16,0 0 2-16,0 0-2 0,0 0 3 0,0 0 1 15,0 0 5-15,0 0 1 0,0 0 3 0,0 0 1 16,0 0 1-16,0 0 2 0,0 0 2 0,0 0-1 16,0 0 0-16,0 0 3 0,0 0 0 15,0 0 0-15,0 2-1 0,-1-2-1 0,1 1-1 16,0-1 0-16,0 0 0 0,-3 0 1 0,3 0-1 15,0 0 0-15,0 1-1 0,0-1 0 16,0 0-1-16,0 0 1 0,0 0 1 0,0 0-2 16,0 0 0-16,0 0 0 0,0 0-1 0,0 0 2 15,0 0-2-15,0 0-1 0,0 0 1 0,0 0-5 16,0 0 5-16,0 0-1 0,0 0-1 16,0 0 3-16,0 0 0 0,0 0-1 0,0 0 2 15,0 0-4-15,0 0 2 0,0 0 2 0,0 0-3 16,0 0 7-16,0 0-6 0,0 0 1 15,0 0 0-15,0 0-2 0,0 0 0 0,0 0 2 16,0 0-2-16,0 0 3 0,0 0-4 0,0 0-1 16,0 0 1-16,0 0-5 0,0 0 4 0,0 0-1 15,0 0-1-15,0 0 3 0,0 0-3 0,0 0 0 16,0 0 0-16,0 0-2 0,0 0 0 0,0 0 1 16,0 0-1-16,0 0 4 0,0 0-1 0,0 0 3 15,0 0 1-15,0 0-2 0,0 0 2 16,0 0 1-16,0 0 1 0,0 0 1 0,0 0-2 15,0 0 2-15,0 0-1 0,0 0 2 0,0 0-1 16,0 0 2-16,0 0-3 0,0 0 2 16,0 0 1-16,0 0 0 0,0 0 0 0,0 0 2 15,0 0-2-15,0 0-3 0,0 0-1 0,0 0-1 16,0 0 1-16,0 0-2 0,0 0 0 16,0 0 0-16,0 0-2 0,3 0 1 0,-3 0-2 15,0 0 1-15,0 0-2 0,0 0 2 0,0 0 2 16,1 0-1-16,-1 0 2 0,0 0-1 0,0 0 0 15,0 0 3-15,0 0-2 0,0 0-2 16,0 0 2-16,0 0-2 0,0 0 1 0,1 0 0 16,-1 0-3-16,0 0 2 0,0 0 1 0,0 0 0 15,0 0 2-15,0 0-4 0,0 0 2 0,0 0 0 16,1 0 0-16,-1 0 2 0,1 0-1 0,0 0 1 16,-1 0 0-16,3 0-2 0,0 2 2 0,-1-1-1 15,0-1 3-15,-1 2 0 0,1-1-2 16,2 0 1-16,-3 0-1 0,1 2-1 0,-1-2 2 15,0 1 0-15,3 0-1 0,-2 0 2 0,-1 1-2 16,0-1 1-16,0-1-1 0,1 2 0 0,-1 0 1 16,2-1-1-16,-2 1 0 0,0-1 1 15,0 2 0-15,0-2-1 0,-1 0 0 0,1 2-1 16,0-1 1-16,2-2 0 0,-2 2 0 0,-1-2-1 16,1 1 0-16,-1 0 1 0,0-1 1 15,1 0-1-15,-1-1 0 0,0 0 0 0,0 1 0 16,0-1 2-16,0 0-2 0,0 0-2 0,0 0-11 15,0 0-14-15,0 0-23 0,0 0-38 16,0 0-44-16,-1 0-58 0,1-1-79 0,-1-1-115 0,0-1-128 16,-2 0-141-16,2 0 476 0</inkml:trace>
  <inkml:trace contextRef="#ctx0" brushRef="#br0" timeOffset="722565.6054">24078 8824 180 0,'0'0'18'16,"0"0"-23"-16,0 0 6 0,0 0 10 0,0 0 25 0,0 0 23 16,0 0 5-16,0 0 1 0,0 0-6 0,0 0-8 15,0 0-7-15,0 0 0 0,3-2 26 16,2 9 36-16,-1 3 30 0,-2 1 19 0,4 4-9 16,-3 0-17-16,3 1-10 0,-2 2-11 0,3-3-13 15,1 0-8-15,2 2-11 0,1-2-7 0,1-2-6 16,2-1-3-16,5-3-1 0,1-2 4 15,7-5 2-15,2-2 3 0,5-4-1 0,6-9-2 16,8-6-1-16,8-6-7 0,6-8-7 0,8-6-13 16,10-7-14-16,1-5-8 0,2-1 0 15,-1 0-10-15,-2 2 3 0,-8 7 0 0,-11 3-4 16,-9 7 2-16,-8 6 0 0,-11 4-3 0,-9 5 1 16,-5 3-4-16,-3 1-21 0,-8 6-44 0,-3 2-78 15,-5 2-127-15,0 1-282 0,-5 2-431 16,2 1 279-16</inkml:trace>
  <inkml:trace contextRef="#ctx0" brushRef="#br0" timeOffset="747449.4518">10058 12017 0 0,'0'0'0'0,"0"0"0"16,0 0 0-16,0 0 0 0,0 0 125 0,0 0 23 16,0 0-7-16,0 0-10 0,0 0-15 0,0 0-19 15,0 0-28-15,0 0-26 0,-38-19-21 0,38 20-10 16,0 5 8-16,0 3 11 0,1 2 12 0,1 3 8 16,1 0 6-16,3 2 8 0,-2-2 6 0,3 2 0 15,1-1-7-15,0-1-6 0,2-5 0 16,2 0 13-16,3-5 26 0,4-4 25 0,5-7 17 15,6-8 1-15,8-11-15 0,7-11-27 0,9-9-24 16,8-9-22-16,5-9-11 0,8-6-9 16,6-5-4-16,0-4-5 0,-1 2-2 0,-2 1-4 15,-6 6 0-15,-6 8-3 0,-8 7-2 0,-10 11-1 16,-10 10-4-16,-9 9-1 0,-9 9-1 0,-6 7-1 16,-5 4-6-16,-7 4-11 0,-1 1-18 15,-1 6-25-15,-1 8-42 0,-5 8-59 0,-4 7-104 16,-8 9-174-16,6-7-228 0,1-8-270 0</inkml:trace>
  <inkml:trace contextRef="#ctx0" brushRef="#br0" timeOffset="755953.2888">18943 9526 319 0,'0'0'171'0,"0"0"96"16,0 0 45-16,0 0 5 0,9-133-24 0,-9 120-53 15,0 4-40-15,-2 3-42 0,0 4-40 0,2 0-42 16,-2 2-31-16,2 0-29 0,0 0-23 16,0 3-3-16,0 4-1 0,-1 4 8 0,1 6 8 15,-1 6 5-15,0 5-1 0,1 4-2 0,0 3-1 16,0 3 0-16,0 1-3 0,3 2 1 15,1 2-1-15,1 0-2 0,1-2 4 0,0 0-2 16,0-4 3-16,0 1-4 0,-1-6 2 0,0-3-2 16,1-4-1-16,-2-2-1 0,-2-3 0 15,1-4-3-15,-1-3 1 0,-2-3-4 0,1-4-3 0,-1-1-8 16,0-4-4-16,0-1 3 0,0 0-2 0,-3 0-15 16,-2-3-45-16,-4-5-39 0,-1-1-34 15,-1-3-28-15,1-2-22 0,-3 0-44 0,3-2-32 16,0-2-4-16,-1 1 19 0,2 0 45 0,-1 0 31 15,-2 1 30-15,1 2 85 0,-1 0 73 0,-1 1 0 16,0 1 0-16,-1 4 0 0,-2 0 0 16,-1 2 0-16,2 1 0 0,-1 1 0 0,3 3 0 15,1 0 0-15,2 0 0 0,3 1 77 0,2 0 68 16,-1 0-8-16,6 0-25 0,-2 5-23 16,2 3 11-16,0 4 34 0,3 3 33 0,3 4 11 15,0 2-2-15,3 2-20 0,2 3-15 0,4 0-12 16,-2 2-18-16,4-2-14 0,-2 2-15 0,2-2-11 15,-1-2-5-15,1-3 1 0,2-2 7 16,0-4 8-16,1-2 3 0,1-5 10 0,1-3-2 16,0-5 0-16,2 0-8 0,-2-7-12 0,2-6-8 15,2-3-10-15,-1-5-12 0,-3-2-3 0,-2-4-11 16,-1 0-9-16,-4-1 0 0,-3-1-6 0,-3 0-5 16,-3 1-5-16,-1-1-3 0,-1 1-8 15,-3 0-10-15,-1 5-20 0,0 2-32 16,-1 6-56-16,-3 4-75 0,1 5-164 0,0 1-286 15,2 5-872-15</inkml:trace>
  <inkml:trace contextRef="#ctx0" brushRef="#br0" timeOffset="757039.2474">19690 9824 571 0,'0'0'174'16,"0"0"-4"-16,0 0-39 0,0 0-68 0,0 0 2 15,0 0 15-15,0 0 6 0,0 0 1 0,0 0-15 16,0 0-19-16,0 0-11 0,20 126-13 0,-17-101-8 16,0-1-4-16,1 1-5 0,-3-2-3 0,0-1-1 15,2-1-13-15,2-1-16 0,-4-2-50 16,3-2-84-16,1-2-106 0,-3-1-135 0,1-4-206 16,-1-5 423-16</inkml:trace>
  <inkml:trace contextRef="#ctx0" brushRef="#br0" timeOffset="757215.7721">19581 9645 1609 0,'0'0'49'0,"0"0"31"0,0 0-2 0,0 0-21 15,0 0-32-15,0 0-43 0,0 0-59 16,0 0-67-16,0 0-37 0,0 0-19 0,0 0-39 15,0 0-52-15,0 0-147 0,0 0 128 0</inkml:trace>
  <inkml:trace contextRef="#ctx0" brushRef="#br0" timeOffset="757614.7045">19814 10019 1260 0,'0'0'90'0,"0"0"56"16,0 0 27-16,0 0-9 0,0 0-22 15,0 0-33-15,0 0-25 0,0 0-6 0,0 0-22 16,0 0-23-16,0 0-21 0,0 0-19 0,0 0-18 16,13-83 2-16,-11 89 5 0,2 2 9 0,2 3 17 15,0 3 2-15,4 1 3 0,-1 2-2 0,1-1 4 16,1 0-2-16,-1 1 2 0,1-3 0 15,2-2 4-15,-2-2 5 0,2-3 7 0,-2-2 4 16,1-2 11-16,3-3 5 0,-2 0 1 0,0-1 6 16,1-6-4-16,1-2-3 0,-4-3-6 15,3-3-4-15,-2 2-9 0,0-2 1 0,-4 2-3 16,1 1 2-16,-3 2-4 0,-1 2-3 0,-1 1-4 16,-3 4-7-16,0 0-6 0,-1 3-5 15,0 0-8-15,0 0-8 0,0 0-9 0,0 0-9 16,3 3 4-16,0 4 6 0,0 2 5 0,2 4 3 15,1 4-12-15,2 1-30 0,-2 3-26 0,4 1-45 16,0 0-69-16,1-1-98 0,3 0-163 0,-4-5-229 16,-1-5-349-16</inkml:trace>
  <inkml:trace contextRef="#ctx0" brushRef="#br0" timeOffset="759317.7698">21062 10078 203 0,'0'0'39'0,"0"0"29"16,0 0 32-16,0 0 13 0,0 0 31 0,0 0 24 15,0 0 17-15,0 0 18 0,0 0 4 16,0 0-11-16,-122-97-31 0,106 89-31 0,1 0-37 15,-1 4-26-15,2 0-27 0,2 3-17 0,-1 1-19 16,3 0-7-16,3 1-7 0,-2 5-3 0,4 1-2 16,1 1 1-16,3 3 4 0,1 1 1 0,0 2 6 15,4 1 3-15,2 1 1 0,5 0 1 16,-2 1-3-16,1 2-4 0,1-2 2 0,-1-1-6 16,0 2 5-16,1-4-3 0,-2 2 1 0,-3-2 2 15,-1-1-3-15,0-1 1 0,-1-2-3 0,-4-3 0 16,0 0 2-16,0 0 0 0,-1-3 5 15,-6 1 7-15,1-2-1 0,-1-1 1 0,-3 1 0 16,-1-2-3-16,-1-1 2 0,1 0-1 0,0 0 1 16,1 0 0-16,-1-1-3 0,2 0 1 0,0-2-1 15,3 1-1-15,-3 0 2 0,6 0 0 16,-1 1 3-16,2-1-5 0,2 1-1 0,0 0-13 16,0 0-20-16,2 0-18 0,3-1 2 0,6 1 7 15,0-5 21-15,5 3 18 0,3 0 2 0,2-3 1 16,2 1-2-16,-2-1 1 0,4-1 1 15,1-2 3-15,-2 0-1 0,3-1 3 0,-6 0 0 16,1-1-1-16,-2 0 2 0,-2 0 5 0,-5 1 2 16,0 1 7-16,-3 1 6 0,-3 0 3 0,1 1 1 15,-6 0 0-15,2 1-1 0,-2 0-3 0,-2 2 0 16,0 0-3-16,0 2 3 0,0 0-3 16,0 1-2-16,0-1-1 0,0 2-8 0,-2 0-10 15,2 0-10-15,-1 0-17 0,-2 0-7 0,2 5 1 16,-1 2 6-16,-2 1 11 0,1 2 8 0,2 3 3 15,1 0 1-15,0 0 2 0,0 2-2 0,1-1 3 16,5-1-3-16,-2-1 0 0,4 0 0 16,-2-3-2-16,3 1 1 0,-1-4 0 0,1-1 2 15,1-4 5-15,0 1 1 0,-1-2 6 16,1 0 5-16,1-6-3 0,-1-1 7 0,2-4-5 16,-2 1 2-16,0-2-4 0,0 0 1 0,-1-1 0 15,-2 0-2-15,-3 1 1 0,2 1 1 0,-3-1-1 16,-1 1 3-16,-1 3 0 0,-1 0-2 15,0 1 1-15,0 3-3 0,0-1 3 0,0 2-3 16,-1 2-3-16,-1 1-6 0,2 0-6 0,0 0-16 16,0 0-10-16,0 0-15 0,-1 3 4 0,1 3 6 15,-1 2 12-15,1 3 15 0,0 3-1 16,0 2 3-16,0-1-1 0,4 2 0 0,3-3-1 16,-1 2 3-16,0-1-2 0,3-1 2 0,1 0-4 15,-1-5 0-15,0 1 0 0,0-4-1 0,0-1 3 16,-1-3 3-16,2-1 2 0,-1-1 5 0,1 0 7 15,2-5-1-15,2-5 3 0,-1-1-3 16,-1-3 3-16,1-2-1 0,0-3 0 0,-2 0-2 16,-2-1 2-16,0-1-4 0,-3 1 0 0,1-1 0 15,-5 3-1-15,0 1 2 0,-2 0 1 0,0 3 3 16,0 3-3-16,-1 2 2 0,-2 2-3 16,-3 1 1-16,3 3-9 0,-2 2-2 0,0 0-7 15,-2 1-5-15,4 0-6 0,-5 2-2 0,3 5-2 16,-3 1 0-16,0 2 5 0,2 4 2 0,0 0 3 15,-2 1 3-15,6 1 7 16,-1-1-6-16,-1 0 3 0,3-1 0 0,1 0 0 0,0-3-1 16,0-1 1-16,0 0-3 0,0-4 3 0,0 0 0 15,0-1 3-15,1-3 0 0,1-1 0 0,-2 1 3 16,0-2 1-16,2 0 4 0,-2 0 0 16,0 0 8-16,1 0 1 0,-1 0 6 0,0 0-2 0,1 0 0 15,-1 0-3-15,0 0-1 0,0 0-4 16,0 0 0-16,0 0-3 0,0 0-5 0,0 0 5 15,0 0-7-15,0 0 3 0,0 0-1 0,0 0 1 16,0 0-4-16,0 0-2 0,0 0-2 16,0 0 0-16,0 0-4 0,0 0 3 15,0 0-4-15,0 0-3 0,0 1 2 0,0-1-1 0,0 0 0 16,0 0 2-16,0 0 1 0,0 0-2 16,0 0 4-16,0 0-1 0,0 0 5 0,0 1-1 15,-1-1 2-15,1 0-1 0,0 0-1 0,0 0 3 16,0 0 0-16,0 0 3 0,0 0 4 0,0 0 0 15,0 0 4-15,0 0 4 0,0 0 0 0,0 0 7 16,0 0-1-16,0-1 8 0,0-2-7 16,0 1-7-16,0-3-8 0,0 1-5 0,-1-1-2 15,1 0 1-15,-2 0 1 0,0 1-1 0,1-2 1 16,1 3-2-16,-1 1 0 0,1 0-3 0,-1 1 2 16,1 1-2-16,0 0 0 0,0 0-5 15,0 0-1-15,0 0-6 0,0 0-6 0,0 0-5 16,0 0-7-16,0 0-2 0,0 0 0 15,0 1 2-15,0 1 9 0,0 1 11 0,0 3 1 16,0 1 11-16,0 0-3 0,0 3 1 0,0 1 1 0,0-1 2 16,0 0 0-16,0 1-3 0,0 0 3 15,0-1-1-15,0 1-1 0,0-1 2 16,0-1 0-16,1 1-6 0,0-2 3 0,-1-1 1 16,0-1 0-16,1-2 0 0,-1-1 0 0,0-2 1 15,0 0 5-15,0-1 0 0,2 0 10 0,-2 0 2 16,0 0 6-16,0 0 7 0,2 0 0 0,-1-3-2 15,0-1-11-15,0-4-8 0,5-2-12 0,-1-3-1 16,2 0-2-16,1-3 1 0,2 2-2 16,0-1 2-16,2 0 1 0,-1 4-5 0,-1 0 3 15,-2 1-1-15,2 3-2 0,-3 2 2 0,1 2-7 16,-1 2-4-16,-4 1-7 0,3 0 0 0,-1 4 5 16,-1 1 1-16,0 2 7 0,-1 2 1 0,0 3 1 15,0-1 3-15,-3 4 4 0,0 0-2 16,0 0-1-16,0 1 1 0,-5-1 1 0,3 0 1 15,-3 0 4-15,0-1-4 0,0 0 1 16,-1-2 0-16,-2-1-1 0,1-1 5 0,2-1 0 0,-4-2 4 16,3-1 2-16,1-3-1 0,-1 1 0 15,1-3 0-15,0-1-7 0,-1 0 5 0,-1 0-3 16,4 0-1-16,-3-1 0 0,3-3-8 16,0 1-11-16,-3-3-21 0,5 1-38 0,0 0-65 15,1 0-112-15,0 1-178 0,1-2-181 0,6 2-276 16,-4 0 524-16</inkml:trace>
  <inkml:trace contextRef="#ctx0" brushRef="#br0" timeOffset="760005.7772">21784 10387 0 0,'0'0'0'0,"0"0"0"0,0 0 306 16,0 0 29-16,0 0-36 0,0 0-20 0,0 0-27 15,0 0-43-15,0 0-42 0,0 0-34 0,0 0-34 16,0 0-29-16,0 0-22 0,-13-116-19 15,18 103-16-15,3 5-3 0,2-2-2 0,0 4 0 0,-1 0 2 16,1 4-5-16,-1 1-2 0,0 1-8 16,0 0-3-16,2 4-1 0,-1 3 1 0,1 3 1 15,-1 1 5-15,0 3-3 0,-1 1 5 0,0 2-2 16,-2 0 2-16,1 2 0 0,-5-1-1 0,3 0 5 16,-4 0-3-16,-2-3 2 0,0 1-1 15,0-3 2-15,0 0-4 0,-1-2 2 0,-4-3-2 16,1-3 4-16,1 0 6 0,-3-2 10 0,4 0 8 15,-3-3 6-15,0 0-1 0,-3 0-2 0,4 0-4 16,-4 0-3-16,3-4-1 0,-1 1-7 16,-2-2 0-16,5 1-5 0,-3-1 1 0,3 1-1 15,-2 0 1-15,1-1-3 0,3 1 1 0,-1-1 0 16,0 0-2-16,0 1 1 0,2-1-1 0,0 1-1 16,0 0-3-16,2-1-4 0,2 2-8 15,-1-1-3-15,4-1-1 0,2 1 5 0,1-2 2 0,2 0 2 16,-1 0 3-16,6-1 1 0,-4 1-1 15,5-1 4-15,-4 0 1 0,5-1 1 0,-3-2 4 16,-1 0-2-16,3-1 4 0,-4-1-3 16,1 1 2-16,-2-1 0 0,-3 0 2 0,1 1-1 0,-3 0 5 15,-4 1 4-15,2 0 5 0,-4 2 0 16,0 0 4-16,2 2 0 0,-4 0 2 0,0 2 1 16,0 3-5-16,0 0-5 0,0 1-14 0,0 0-6 15,0 0-15-15,0 0-10 0,0 0-9 16,0 4 1-16,-2 3 5 0,0 3 11 0,2 3 6 15,0 3 6-15,0 2-2 0,0 2 1 0,4 0 2 16,1 0-13-16,3 0-15 0,1-2-32 0,0 0-56 16,2-2-95-16,1-3-145 0,0-1-200 15,-1-4-310-15,-3-4 270 0</inkml:trace>
  <inkml:trace contextRef="#ctx0" brushRef="#br0" timeOffset="760180.82">22088 10031 2099 0,'0'0'58'0,"0"0"-38"15,0 0-4-15,0 0-21 0,0 0-34 0,0 0-28 16,0 0-43-16,0 0-88 0,0 0-141 16,0 0-88-16,0 0-126 0,0 0 98 0,0 0 455 0</inkml:trace>
  <inkml:trace contextRef="#ctx0" brushRef="#br0" timeOffset="761622.7148">22330 10467 0 0,'0'0'0'0,"0"0"0"0,0 0 0 0,0 0 0 15,0 0 94 1,0 0 28-16,0 0-9 0,0 0 11 0,0 0 5 0,0 0 8 15,0 0 11-15,72-136 0 0,-59 112 7 0,3-2-1 0,1-3-2 16,-1-2-6-16,0 0-20 0,-4 1-16 16,-1-1-19-16,-3-1-22 0,-4 1-12 15,-2 1-10-15,0 0-7 0,-2 2 3 0,0 3-4 0,-2 3 4 16,-1 2-2-16,-2 3-5 0,1 4-2 16,-3 1-6-16,2 4-6 0,-3 1-3 0,4 3-10 15,-4 2-4-15,-1 2-8 0,0 0-5 0,0 2-8 16,-4 6-6-16,2 4 3 0,-1 5 2 0,-4 4 9 15,5 3 4-15,-1 6 3 0,1 3 1 16,3 4 0-16,0 4 1 0,4 0 2 0,2 1-3 16,0-1-1-16,2-2-2 0,0-2-2 0,5-5 2 15,4-3 0-15,1-5 1 0,1-2-1 16,3-3 3-16,2-4-1 0,-1-1 1 0,2-5 0 0,3 0 1 16,-2-6 5-16,-4-1 4 0,3-2 9 15,-4 0 5-15,4-7 2 0,-4-2 0 0,0-2-3 16,3-2-4-16,-4-2 1 0,1-1-2 0,0-2 2 15,-1 2-2-15,-3-2 0 0,-3 0-1 16,2 1 1-16,-1 0-3 0,-4 2 2 0,-1 1 0 16,-1 2 1-16,2 2-1 0,-3 2-1 0,0 1-3 15,0 1-3-15,0 2-1 0,0 3-2 16,0 0-5-16,0 1-8 0,0 0-7 0,0 0-20 0,0 1-2 16,0 4-1-16,0 2 8 0,0 1 16 15,0 2 6-15,1 3 7 0,2 3-2 0,3-1 0 16,-2 0 1-16,5 1-1 0,-1-1-4 0,1 0 7 15,-2 0-4-15,3-2 3 0,0 0-2 16,-1-1-1-16,1-2 2 0,0-2-4 0,-1-1 3 16,0-2 1-16,-4-3 1 0,2-1 4 0,0-1 1 15,-2 0 2-15,4-3 3 0,-1-4 0 0,1-3 5 16,1-3-3-16,-4-2 1 0,2-2-3 16,1-3-2-16,-1-2 0 0,0-2 1 0,-3-3-3 15,2-4 2-15,-3-1-1 0,3-1-1 0,-4-3 1 16,-1 2-4-16,2-1 2 0,-4 4 0 15,0 5 3-15,0 3-3 0,0 3 4 0,0 6 2 16,0 3 0-16,-4 4-1 0,3 2 1 0,0 2-8 16,1 3-6-16,0-2-10 0,0 2-15 0,-1 0-13 15,1 4-2-15,-1 4 11 0,0 4 9 16,-2 3 17-16,0 6 4 0,2 4 3 0,1 1-2 0,0 2 1 16,0 3-3-16,0 0 2 0,1 2-2 0,3 0-6 15,0 1-6-15,-1 1-17 0,3-3-15 16,-3-1-21-16,3-1-25 0,-3-4-37 0,2-1-29 15,0-5-48-15,-3-3-38 0,2-3-37 0,-2-3-27 16,-1-4-10-16,-1-4-15 0,0-2 32 16,0-1 158-16,0-1 143 0,0-3 0 0,-2 0 0 0</inkml:trace>
  <inkml:trace contextRef="#ctx0" brushRef="#br0" timeOffset="762356.3529">22892 10329 0 0,'0'0'0'0,"0"0"0"0,0 0 0 0,0 0 13 15,0 0 218-15,0 0-12 0,0 0 3 16,-33-122 0-16,32 112-4 0,1 0-14 0,0 3-31 15,0 1-46-15,0 3-46 0,0 0-46 0,3 2-25 16,5-1-9-16,0 0-1 0,1 2 8 0,4 0 4 16,0 0-2-16,4 0 1 0,-2 0 3 0,4 0 0 15,0 0 8-15,0 0 2 0,-1 0 5 16,-1-1 3-16,1 0 4 0,-3-2-3 0,-1 2-1 16,-3-1-1-16,-1-2 2 0,0 2 3 0,-4-1 7 15,-3 1 5-15,-1 0 5 0,-1 0 1 16,0 1-1-16,-1 0 0 0,0 0-7 0,0 1-1 15,0-1-4-15,0 0-5 0,-1 1-10 0,0-2-1 16,1 2-15-16,0 0-6 0,-1 0-12 0,1 0-16 16,-1 0-6-16,-1 3-5 0,-2 1 7 15,2 5 8-15,1 0 10 0,-2 4 4 0,2 1 4 16,1 2-3-16,0 2 3 0,1-2 0 0,3 1 1 16,2-1 1-16,-1-1-2 15,3-2-2-15,-1-2 0 0,0 0 1 0,2-3 3 0,0-3 2 16,2 0-2-16,-1-2 5 0,0-3 1 0,2 0 5 15,2 0 2-15,-3-6 1 0,1-2 0 16,-2-3 0-16,0 0-4 0,1-3 3 0,-1-1-2 16,0-1 0-16,-1 0 2 0,-1-1-6 0,-3-1 2 15,2 1 1-15,-3 2-1 0,1 1 1 0,-3 3 1 16,-2 1-2-16,0 2 6 0,0 4-4 0,0 0 2 16,0 3-2-16,0-1-6 0,0 2-5 15,0 0-11-15,-1 0-12 0,0 0-5 0,-4 4 0 16,2 6 6-16,-1 1 11 0,-1 4 1 0,1 3 7 15,-1 1-2-15,4 0 2 0,0 0 0 0,1 2-1 16,0-4-1-16,0 2 0 0,2-2-2 0,3 1-1 16,-1-4 2-16,2-1 0 0,-2-3 3 15,4-2-1-15,-1-2 2 0,-2-2-2 0,3-2 5 16,1-2 1-16,0 0 4 0,1-3 4 0,3-5 1 16,-1-1 1-16,5-3-3 0,-3-2-1 15,3-1-1-15,-4-2-3 0,4 0 5 0,-3-1-1 16,4 1-7-16,-4-3 6 0,3 2-4 0,-3-1-1 15,2 3 5-15,-3 1-1 0,2 1-3 0,-2 3 2 16,-1 1-6-16,4 3-2 0,-3 3-3 16,-1 2-2-16,3 2-1 0,-3 0 0 0,-1 4 0 15,-2 1-2-15,1 3 5 0,-1 2-2 0,-4 1 3 16,3 1 2-16,-5 2 2 0,3 1-1 0,-4 0 4 16,-2 1-2-16,0 1 2 0,-1-1-2 0,-8 2 1 15,0-1 1-15,-1-1-3 0,-2 0 0 16,-2 1-7-16,-3-3-10 0,-1 0-25 0,2-1-43 15,-1-3-79-15,-2 0-160 0,6-5-229 0,4-2-792 16</inkml:trace>
  <inkml:trace contextRef="#ctx0" brushRef="#br0" timeOffset="762486.3148">23538 9940 1518 0,'0'0'46'0,"0"0"14"0,0 0 15 15,0 0-18-15,0 0-21 0,0 0-38 0,0 0-75 16,0 0-88-16,0 0-90 0,0 0-93 0,0 0-170 16,0 0 91-16</inkml:trace>
  <inkml:trace contextRef="#ctx0" brushRef="#br0" timeOffset="773385.1649">4781 14053 0 0,'0'0'0'0,"0"0"0"16,0 0 0-16,0 0 0 0,0 0 0 15,0 0 0-15,0 0 0 0,0 0 40 0,0 0 74 16,0 0-13-16,0 0-14 0,0 0-19 0,3 0-13 15,1 0 4-15,2-2 6 0,2-2 10 0,2 0 2 16,1-2-12-16,3-1-1 0,2 0 3 0,3 0 8 16,-1-1 9-16,1 0 0 0,1 0-6 0,0 0-13 15,-3 1-8-15,2 0-7 0,-4 1-1 16,0 1-4-16,-3 3-8 0,0-2-6 0,-4 2-7 16,1 1 1-16,-4-1 1 0,-1 1-4 15,2 1 1-15,-4-1-2 0,1 1-2 0,-2 0 1 16,0 0 1-16,-1 0 1 0,0 0 8 0,0 0 4 15,0 0 6-15,0 0 1 0,0 0-5 0,0 0-11 16,-1 0-17-16,0 0-27 0,1 0-31 0,-1 0-39 16,-1 1-55-16,2-1-109 0,-1 1-178 15,0 1-360-15,1-1 539 0</inkml:trace>
  <inkml:trace contextRef="#ctx0" brushRef="#br0" timeOffset="812170.5057">4870 13600 629 0,'0'0'154'0,"0"0"60"0,0 0 47 16,0 0 7-16,0 0-38 0,0 0-35 0,0 0-31 16,0 0-29-16,0 0-42 0,0 0-43 0,0 0-45 15,0 0-15-15,-79-66 1 0,79 82 2 16,1 9 13-16,1 10 2 0,5 5-7 0,-1 6 1 15,1 5 1-15,2 3 0 0,0 2 10 16,0 3 1-16,-1 1 1 0,1-3-3 0,-1-1-11 0,0-8-1 16,2-5 0-16,-1-7 3 0,-3-5 2 15,0-2-2-15,2-4 1 0,-4-5 0 0,0-2 1 16,-1-7 3-16,-2-4 10 0,0-5 31 0,-1-1 41 16,1-1 35-16,-1-1 20 0,0-6-22 0,0-6-39 15,-4-10-33-15,-5-9-34 0,-2-10-7 16,0-10-7-16,-2-10-1 0,2-8 0 0,1-6 1 0,1-3 1 15,3 3-2-15,2 2 1 0,2 5-1 16,-1 6 0-16,2 4 2 0,1 8-4 0,0 6 3 16,0 6-2-16,0 7-3 0,0 5-3 0,0 6-13 15,0 4-20-15,0 7-29 0,0 2-53 16,2 7-66-16,1 1-52 0,2 1-50 0,5 10-41 16,0 3-71-16,5 4-77 0,-1-2-151 15,-7-5 199-15</inkml:trace>
  <inkml:trace contextRef="#ctx0" brushRef="#br0" timeOffset="812405.2407">4869 13945 2006 0,'0'0'42'15,"0"0"-10"-15,0 0 28 0,0 0 24 0,0 0 5 16,0 0 4-16,0 0-26 0,0 0-25 0,0 0-17 15,0 0-13-15,0 0-8 0,0 0 1 16,0 0-2-16,0 0-1 0,70-77 0 0,-49 66-1 16,3 2 2-16,-2 2-4 0,2 2-11 0,2-1-31 15,0 1-51-15,0 2-65 0,0-1-100 16,0 2-153-16,-2 1-140 0,-4 1-244 0,-9 0 552 16</inkml:trace>
  <inkml:trace contextRef="#ctx0" brushRef="#br0" timeOffset="812973.9674">5384 13642 661 0,'0'0'787'0,"0"0"-705"0,0 0 29 0,0 0 25 15,0 0-32-15,0 0-44 0,0 0-49 16,0 0-24-16,0 0-1 0,0 0 8 0,0 0 19 16,0 0 8-16,0 0 1 0,0 0-3 0,-6 111 2 15,9-80-5-15,-1-1-2 0,2 1 4 16,0 0-4-16,1-2 1 0,0 0-2 0,-3-1-3 16,5-3-4-16,-5 0-1 0,0-5 2 0,1-1 1 15,-2-2 2-15,1-7 1 0,-2-2-1 0,1-3 14 16,-1-3 30-16,0-2 42 0,0 0 45 15,0-2 2-15,-4-6-20 0,-1-6-41 0,-5-7-42 16,0-4-15-16,-1-6-4 0,-1-6-1 0,-1-4-7 16,1-5-4-16,0-4-4 0,3-2-4 0,2 0 0 15,0 0 1-15,3 4 4 0,0 2 5 0,3 7 4 16,1 8 6-16,0 7 0 0,0 5 2 16,0 8-3-16,0 6-5 0,0 2-14 0,0 3-15 15,2 0-2-15,5 6 2 0,3 4 6 0,2 4 11 16,6 5-2-16,0 7 1 0,5 4 0 0,-1 5-2 15,3 4 3-15,-1-1-2 0,0 2 0 16,2-3 0-16,-4 2 0 0,-3-3-2 0,-1 3 3 16,-2-4 0-16,-1 1 0 0,-2-1 1 0,-3-3-1 15,-6-3 0-15,1-3 0 0,-4 0-1 0,-1-5 0 16,-1-3 4-16,-7 1 1 0,-2-3 4 16,0-1-1-16,-6-2 0 0,1-1-4 0,-6-2-6 15,2-2-5-15,-3-1-9 0,-5-1-13 16,5-2-8-16,2-3-12 0,5-1-24 0,4 0-43 15,6-1-83-15,3-3-141 0,2-2-220 0,0 2-186 16,2 1-221-16</inkml:trace>
  <inkml:trace contextRef="#ctx0" brushRef="#br0" timeOffset="813229.3097">5894 13580 1843 0,'0'0'54'15,"0"0"5"-15,0 0 12 0,0 0-21 0,0 0-17 16,0 0-14-16,0 0-15 0,0 0-1 0,0 0 1 16,0 0 3-16,0 0 0 0,0 0 0 15,1 116 0-15,5-87-1 0,2 1-2 0,-2 1 1 16,1 1-1-16,2 0-1 0,0 0-5 15,-1-3-8-15,-1 1-26 0,0-1-81 0,1-1-173 16,-3-2-232-16,0-6-394 0,-3-6 619 0</inkml:trace>
  <inkml:trace contextRef="#ctx0" brushRef="#br0" timeOffset="813505.5894">5728 13590 1397 0,'0'0'183'0,"0"0"-125"15,0 0 52-15,0 0 33 0,0 0 13 0,0 0 6 16,0 0-25-16,0 0-13 0,0 0-21 16,0 0-25-16,0 0-24 0,0 0-22 0,0 0-15 15,0 0-10-15,-31-82-4 0,40 74-2 0,6-3 2 16,0-2-1-16,5 1 1 0,0-1 1 0,0 1 0 15,-2 2 0-15,-2 2-2 0,2 2-8 16,-5 2-10-16,4 0-28 0,-3 3-52 0,3 1-64 16,-1 1-85-16,0 4-102 0,0 5-99 0,-2 2-129 15,-4-2-216-15,-2-3 730 0</inkml:trace>
  <inkml:trace contextRef="#ctx0" brushRef="#br0" timeOffset="813759.9092">5824 14141 732 0,'0'0'3'0,"0"0"-2"16,0 0 116-16,0 0 102 0,0 0 28 0,0 0-31 15,0 0-44-15,0 0-20 0,0 0-21 16,0 0-18-16,136-33-18 0,-110 22-23 0,2-2-16 15,1 2-15-15,-2 1-12 0,-4-1-4 16,-2 5-13-16,-2 1-10 0,-1 1-20 0,-5 1-36 16,4 1-54-16,-4 2-71 0,0 0-106 0,2 0-145 15,-3 0-153-15,-1 0-195 0,-6 0 778 0</inkml:trace>
  <inkml:trace contextRef="#ctx0" brushRef="#br0" timeOffset="814341.5127">4756 13498 0 0,'0'0'87'0,"0"0"221"0,0 0 38 15,0 0-18-15,0 0-42 0,0 0-39 0,0 0-52 16,0 0-46-16,0 0-48 0,0 0-34 0,0 0-24 16,0 0-10-16,0 0-3 0,38-107 3 15,-14 90 1-15,2 0 0 0,4-2-3 0,2 1-4 16,1 1-2-16,-1 3-4 0,1 0-1 0,-1 3-1 16,-3 0-3-16,2 3 0 0,-4 1-1 15,-1 1-7-15,-2 3-8 0,-3 1-15 0,-5 2-37 0,1 0-63 16,-5 1-108-16,-3 6-166 0,-1 1-201 15,-4-3-545-15</inkml:trace>
  <inkml:trace contextRef="#ctx0" brushRef="#br0" timeOffset="824391.5745">6518 13787 0 0,'0'0'378'16,"0"0"-207"-16,0 0 54 0,0 0 32 15,0 0-19-15,0 0-22 0,0 0-44 0,0 0-37 16,0 0-21-16,0 0-18 0,0 0-21 0,0 0-20 16,0 0-15-16,1 0 3 0,4 0 3 15,1 0 4-15,3 0-5 0,3 0-12 0,1 0-9 16,1 0-6-16,-2 0 1 0,1-1-4 0,4 1-2 0,-4-1-4 15,5 1-5-15,-3 0-14 0,1 0-30 16,4 0-68-16,-1 0-112 0,2 0-205 16,-6 0-258-16,-2 0-322 0</inkml:trace>
  <inkml:trace contextRef="#ctx0" brushRef="#br0" timeOffset="824978.2894">7368 13530 94 0,'0'0'239'0,"0"0"-136"15,0 0 58-15,0 0 45 0,0 0-2 0,0 0-19 16,0 0-55-16,0 0-47 0,0 0-47 15,0 0-37-15,0 0 1 0,0 0 0 0,0 0 8 16,15-5 17-16,-6 12-2 0,1 2 1 16,1 0 2-16,-1 3 0 0,1 2 7 0,1 4-6 0,-2-1 1 15,3 1 0-15,-2 3-9 0,-4-2 2 16,2 1-3-16,0 0-3 0,-1 0 2 0,-3-1-5 16,1 2 0-16,-4-3 1 0,4 0-2 0,-5 0 7 15,-1-3 5-15,0-1 6 0,0 0 8 16,0-1 2-16,-6-2 2 0,4-3 1 0,-1-1 3 15,-3-2 10-15,4-1 9 0,-4-3 5 0,3 0 2 16,-1-1-6-16,-4 0-7 0,0 0-9 0,0-1-4 16,2-3-9-16,-2 0-2 0,0-2-2 15,3 0-1-15,-1-2 2 0,2 0-2 0,-3 0-6 0,4 0-5 16,-1 0-6-16,2 1-8 0,1-1-6 16,1 0-9-16,0-1-4 0,0 0-4 0,1-2-3 15,5 1 3-15,-1-1 3 0,5-1 2 0,2-1-1 16,4 1-20-16,1 0-38 0,0 1-55 15,2-1-67-15,3 0-77 0,4 1-121 0,2 0-109 16,-7 4-144-16,-7 2 149 0</inkml:trace>
  <inkml:trace contextRef="#ctx0" brushRef="#br0" timeOffset="826245.153">7867 13705 762 0,'0'0'35'0,"0"0"-13"16,0 0 36-16,0 0 25 0,0 0 17 0,0 0-5 15,0 0-18-15,0 0-27 0,0 0-16 16,0 0-7-16,0 0-3 0,0 0 11 0,0 0 12 0,0 0 7 16,34-55 2-16,-25 39 3 0,-1 1 9 15,-3-1 7-15,1 2 3 0,-3-1 2 0,-1 3-2 16,-2 3-1-16,0 3 2 0,0 0 4 15,0 2-6-15,-2 2-10 0,-2 0-12 0,-3 2-17 16,3 0-17-16,-3 0-12 0,-2 0-16 0,-1 1-9 16,0 5-4-16,0 2-4 0,-1 2 1 15,1 3 1-15,1 3 1 0,0 0 3 0,3 2 0 16,0 0 1-16,2-1-1 0,0 0-3 0,3-1 2 16,1 2-4-16,0-2-2 0,7-2 2 0,0-1-5 15,0 0-2-15,4-1-10 0,3-2-21 16,0-1-20-16,1-1-16 0,0-2-9 0,2-3-1 0,-2-1-2 15,2-2-3-15,-3 0 5 0,2 0 10 16,-3-3 21-16,-1-2 22 0,1 0 12 0,-2-2 12 16,-4 0 8-16,1 0 12 0,0-2 12 0,-4 1 8 15,2-2 7-15,-4 1 8 0,-1 0 5 0,-1-1 7 16,0 1 8-16,0-1 9 0,0 1 19 0,0 1 15 16,0 0 5-16,0 1-8 0,-1 3-10 15,1-1-14-15,-1 2-5 0,1 0-10 0,-1 2-9 16,0 1-14-16,1 0-16 0,-1 0-13 0,1 0-21 15,0 1-21-15,0 2-4 0,0 0 6 0,1 3 17 16,2-1 20-16,2 3 9 0,-2 2 3 16,0 0 1-16,3 2-1 0,-1-2-1 0,2 0-1 15,0 1 1-15,-3-2 3 0,4-1-1 16,-3-1 1-16,3-1-1 0,-2 0 0 0,-1-3-2 16,2-2 0-16,1 0 5 0,-3-1 4 0,2 0 13 15,-2-1 8-15,2-3 5 0,0-3 6 0,-2-2-1 16,3-1-3-16,-1-1-3 0,-1-5-5 0,2 2-3 15,0-4-1-15,-3 1-4 0,2 2 1 16,1 0-3-16,-5 0-1 0,2 2 1 0,-2 2-1 16,-2 2 2-16,0 3 1 0,0 1-5 0,0 4-3 15,-1 1-8-15,3 0-12 0,-3 0-14 0,0 0-11 16,1 5-2-16,0 0 5 0,1 2 12 0,5 1 9 16,-3 2 3-16,2 1 0 0,-2 3 2 15,4-2 1-15,-4 1 0 0,5 1 0 0,-3-1 2 16,-1 0-2-16,3-1 2 0,-1-2 0 0,-2 0 0 15,3-2 0-15,-4-1-1 0,2-1 1 16,-3-2 0-16,3-1 1 0,-4-1 2 0,0-2 1 16,2 0 0-16,-2 0 9 0,0 0 5 0,0-2 9 15,2-2 6-15,-1-2-1 0,-1-1-6 16,5-3-6-16,-3-2-7 0,3 0-3 0,-3-1-4 0,4-1-2 16,0 0-1-16,-3 2-2 0,2-1 0 15,0 2-3-15,-2 0-1 0,3 3-2 0,-5 1 0 16,3 2-3-16,-4 3-4 0,1 1-6 0,3 1-6 15,-4 0-3-15,5 0-2 0,-4 3 3 0,3 2 5 16,-2 2 6-16,3 1 2 0,-3 3 5 16,4 0 1-16,-1 1 3 0,-3 1 0 0,4 1 2 15,0 0-4-15,-3 0 2 0,2-2 0 0,-2 1 2 16,2-2 2-16,0-3-2 0,-3 0 2 16,3-2 0-16,-3-2-1 0,2-2 3 15,-3-1 0-15,4-1 5 0,-4 0 12 0,-1-1 6 0,3-3 9 16,-2-2 1-16,-1-2-3 0,3-1-4 0,-2-3-5 15,-2-1-3-15,1 1 1 0,1-2-3 16,-3 0 0-16,0 1-1 0,2 2-6 0,-2 0 1 16,0 0-1-16,0 2 1 0,0 1 3 0,0 2-2 15,0 3-4-15,0 0-5 0,0 2-10 16,0 1-7-16,0 0-15 0,0 0-15 0,0 1-5 0,0 3-2 16,1-1 10-16,3 3 16 0,3 0 10 15,1 3 7-15,2-2 3 0,0 2 1 0,0 0 2 16,2-1 0-16,0 2 0 0,-2-3 0 0,3 0 3 15,1 0-3-15,-1-3 1 0,-2 1-1 0,-1-3-1 16,0-1 2-16,-2-1-1 0,-3 0 3 16,2 0 4-16,-3-2 5 0,2-3 9 0,-3 0 6 15,2-2 7-15,-3-3 1 0,-2 0 0 0,0-3-2 16,0 1-6-16,-2-3 1 0,-5 0-1 0,0-1-1 16,-1 2-3-16,-5-1-6 0,1 0-1 15,0 2-6-15,-1 4-6 0,-2 0-3 0,3 3-8 16,-1 3-8-16,-2 1-8 0,1 2-14 0,1 0-10 15,-3 6-13-15,5 4-14 0,0 0-28 0,2 3-49 16,2 5-77-16,5-2-113 0,2 2-109 16,2 0-142-16,4-6-64 0,-3-4 655 0</inkml:trace>
  <inkml:trace contextRef="#ctx0" brushRef="#br0" timeOffset="826841.1324">8906 13546 293 0,'0'0'372'0,"0"0"-169"16,0 0 12-16,0 0-33 0,0 0-66 15,0 0-44-15,0 0-22 0,0 0-18 0,0 0-21 16,0 0-24-16,0 0-7 0,0 0 6 0,0 0 18 16,0 0 20-16,-26 4 4 0,39 10-3 0,-3 2-3 15,1-2 0-15,1 0-4 0,-1-2 1 16,1 1 0-16,-1-3-1 0,2-1-3 0,-1 1-2 15,-3-2-2-15,-1-3-2 0,-1 0 4 0,0-1 0 16,-3-1 4-16,1-2 13 0,-2-1 12 16,-2 0 25-16,1 0 27 0,2-4 10 0,-3 0-1 15,1-5-15-15,0-1-23 0,-1-1-17 0,3-4-7 16,-4 2-7-16,1-1-3 0,-1 0-7 16,0 0-4-16,1 0-1 0,-1 3-3 0,0 2 1 15,0 0-4-15,0 5-3 0,0-1-5 0,0 4-7 16,0 0-7-16,0 1-15 0,1 0-13 0,0 0-2 15,5 3 5-15,-2 3 14 0,6 2 12 0,1 1 7 16,0 1 0-16,5 2 0 0,-3 2 0 0,2 0-3 16,0-2 0-16,3 0 1 0,-4-2-2 0,5 0 0 15,-5-1 1-15,2-2-1 0,-3-1 2 16,2-2-3-16,-3-1 1 0,-1-2 1 0,-1-1 2 16,-2 0 6-16,-3-1 3 0,1-4 8 0,-3-2 6 15,4-3 1-15,-5-2 3 0,-1-3-3 16,0-2-7-16,-1-3 1 0,0 0-3 0,-1 3 4 15,-3 2 2-15,-4 1 0 0,1 2 4 16,1 2 0-16,-1 2-3 0,-3 2 0 0,4 1-8 16,0 3-4-16,0 1-3 0,3 1-12 0,-1 0-4 15,0 1-9-15,3 6 0 0,1 2 7 0,0 4 5 16,2 4 6-16,7 2 2 0,0 1-3 0,1 3 3 16,3-2-1-16,3-2-2 0,-2-1-6 15,3-2-15-15,1-3-17 0,-2-1-28 0,3-3-41 16,2-2-41-16,-1-2-66 0,3-3-83 0,2-2-94 0,-1 0-153 15,-6-3-225-15,-5-1 735 0</inkml:trace>
  <inkml:trace contextRef="#ctx0" brushRef="#br0" timeOffset="827489.236">9883 13380 0 0,'0'0'0'0,"0"0"0"0,0 0 0 15,0 0 0-15,0 0 186 0,0 0 73 0,-48-119 0 16,41 110-10-16,-1 1-27 0,0 2-35 0,3 1-40 16,-1 2-40-16,2 3-40 0,1 0-32 0,0 0-31 15,3 3-18-15,-1 4 2 0,1 5 9 0,0 2 14 16,0 4 8-16,0 5 8 0,0 2 3 15,2 4 0-15,3 2 1 0,-1 0 1 0,1 1 1 16,0 1 4-16,1-1 0 0,-3-1-1 16,0 0-3-16,2-5 0 0,-2-4-1 0,1-2 1 0,-1-5-5 15,0-4-3-15,-2-3-3 0,-1-3-3 16,1-1 4-16,1-4 11 0,-1 0 15 0,1 0 15 16,0-3 2-16,0-2-7 0,4-4-18 0,-1-2-17 15,5-4-12-15,2-5-6 0,-1 3-4 16,4-3 0-16,-3 2 0 0,0 2-4 0,3 4 2 15,-3 2-4-15,0 2-2 0,-1 4-1 0,2 1-2 16,-3 3 0-16,-1 0 2 0,-1 4 1 0,1 3 2 16,-4 2 4-16,-1 1-2 0,-2 3 5 0,-2 2 2 15,0 0 4-15,0 3 3 0,-4-2 2 16,-4 3 1-16,-2 1-1 0,0-1-2 0,-2 1-1 0,-4-2-2 16,4 0 1-16,-4 0-1 15,3-2 0-15,-2-2-3 0,2 0-1 0,0-1-1 16,2-2-3-16,1-3-3 0,2-2-5 0,2-3-7 15,1-1-12-15,4-2-35 0,1 0-79 0,0 0-76 16,6-2-60-16,5-4-101 0,2-1-92 16,2 0-206-16,-3 3 221 0</inkml:trace>
  <inkml:trace contextRef="#ctx0" brushRef="#br0" timeOffset="829802.7853">10269 13602 827 0,'0'0'165'0,"0"0"24"16,0 0 9-16,0 0-61 0,0 0-31 0,0 0-31 15,0 0-11-15,0 0-11 0,0 0-6 0,0 0-7 16,0 0-4-16,0 0 5 0,0 0 2 0,0 0-4 16,-82-100-1-16,75 104-14 0,-1 2-10 15,0 3-3-15,0 4-7 0,-1 3 5 16,5-1-3-16,-2 4 2 0,4 1-2 0,0-2-3 0,1 1-1 15,1-2-1-15,0-1-4 0,1-1 4 16,2-2-2-16,3-2 1 0,-2-2 0 0,5-2-1 16,-1-1-2-16,-1-2 3 0,3-2-5 15,-2-1 4-15,1-1 1 0,1 0 1 0,-1-1 9 16,0-5 2-16,-1 0 8 0,0 0 5 0,-1-2 2 16,1-2 3-16,-2 0 3 0,0-1 4 0,1 0 10 15,-3 0 1-15,0-1 0 0,1 1 0 0,-2-1-4 16,0 0 0-16,-1 1-3 0,0 0-1 0,-1 0-6 15,1 0-4-15,-2 2-6 0,2 3-1 16,-2 0-3-16,0 3 4 0,0-1-1 0,-4 2-2 16,2 0-4-16,-3 0-1 0,0 2-2 0,-3 0-3 15,2 0-1-15,-1 0 1 0,0 0 3 16,4 0 1-16,-1 0 4 0,3 0-6 0,-1 0-3 16,2 0-3-16,0 0-2 0,0 2-4 15,0-1-2-15,2 1 2 0,1 1 4 0,1 0-3 16,0 0 2-16,2 2-1 0,-1-2-4 0,0 0 4 0,-2 0-2 15,1 0 2-15,-3-2-2 0,1 2 1 16,-1-1 0-16,-1-1 0 0,0-1 0 0,0 1 0 16,2-1 1-16,-2 0 1 0,0 0 3 15,0 0-3-15,0 0 1 0,0 0-2 0,0 0 0 0,0 0 1 16,0 0 0-16,0 0-2 0,0 0 4 16,0 0-5-16,0 0 0 0,0 0 1 0,0 0-6 15,0 3 3-15,0-3 0 0,0 0-2 0,0 0 5 16,0 1-3-16,1 1-1 0,-1 0 4 0,2 1-5 15,-1 0 4-15,1 0-1 0,-1-1-1 16,0 0 2-16,-1 1-1 0,2 0 0 0,0-1 2 16,0 2-4-16,-1 0 3 0,0-2 0 0,0 1-3 15,0 0 3-15,-1 2-2 0,1-1 2 16,1 2-1-16,1-1 0 0,-1 1 0 0,-1-2-1 0,0 2 1 16,2 0 0-16,0-1-1 0,-1-1 3 15,0 1-2-15,-1-2 1 0,3 2-1 0,0 0-2 16,-2 0 2-16,2 0-2 0,-1-1 2 15,0 0-2-15,0-1 3 0,2 1 2 0,-3-1-2 16,4 0-1-16,-3-1 0 0,-1 0-4 0,3-1 4 16,-3 0 1-16,0-1-1 0,2 0 4 15,0 0-3-15,-2 0-1 0,5 0 1 0,-4-2-3 0,1-1 4 16,2-3 1-16,0-1-1 0,-1-4 5 16,5 0-5-16,-2-4 1 0,0-2 0 0,-1-4-3 15,1-3-1-15,1-3 1 0,-3-1-3 0,-2 1 2 16,-1 1 0-16,-2 4-1 0,-1 4 2 0,0 4 2 15,-1 5 1-15,-1 2 0 0,-1 1 2 0,1 3-3 16,-1 1 0-16,1 1-6 0,0 1-3 16,0 0-5-16,0 0-3 0,1 0-3 0,0 2 0 15,1 3 1-15,0 1 0 0,0 1 3 0,0 0 2 16,4 3 4-16,0 1 2 0,4-2 2 0,1 2 1 16,-2 1-2-16,2-3 2 0,0 2 2 0,0-1-2 15,0 2 2-15,-1-1 0 0,1 1-1 16,-4 2 3-16,3-2-4 0,-1 1 3 0,-3-2 0 15,3 2-1-15,-3-1 5 0,1-1-4 16,-2 2 1-16,-1-3 1 0,0 0-2 0,1 0 2 16,-1-2-2-16,-1-1 0 0,1-2 2 0,0-1-2 15,-1 0 2-15,3-2-2 0,-2 0-4 0,-1 1 4 16,2-3-1-16,0 0 1 0,-1 0 0 16,0 0-1-16,4 0 1 0,-2 0-2 0,0-4-1 0,3 0 5 15,-1-3 2-15,-2-2 1 0,3-1 3 16,-4-2-5-16,5 0 0 0,-4-3-1 0,1-1-2 15,-2-3 0-15,3 0-4 0,-2-3 3 0,5 1-1 16,-2 2 2-16,-2 0-1 0,4 1 0 16,0 3 0-16,0 1 0 0,0 0-3 0,-1 4 2 15,1 1-3-15,-2 2 1 0,0 2 1 0,-1 2-5 16,1 2-1-16,-3 1-2 0,2 0 1 0,-1 2 1 16,0 3 0-16,0 2 3 0,2 1 3 15,-1 4 1-15,-2 2 1 0,3 2 2 0,-3 0-1 16,1 2 0-16,-1 1 1 0,2 0-2 0,-3 0-1 15,1-3 3-15,1-2-2 0,-3-2 0 16,4-2 1-16,-1-1 0 0,-2-2 1 0,1-2 1 16,0 0-3-16,-2-1 2 0,2-2-2 0,-2 0 1 15,2 0 1-15,0-1-1 0,-1-1 3 0,0 0-1 16,0 0 3-16,-1 0 1 0,0-1-2 16,2-4 4-16,0-1-1 0,-2-1-2 0,4-2 1 15,-1-2-2-15,1 0 0 0,-3-1-3 0,1-4 1 16,0-1-2-16,-2 1 2 0,2 0 1 0,-1 0 0 15,-1-1-1-15,2 3-1 0,-2-1 1 16,0 3 0-16,0-1 2 0,-1 3-4 0,0 1 4 0,-1 1-3 16,0 2 1-16,0 2-1 0,0 0 0 15,0 2-4-15,0 2 4 0,0 0-5 0,0 0-3 16,0 0-6-16,0 0-7 0,0 0 3 0,2 4 1 16,0 2 8-16,1 2 6 0,0 2 1 15,1 0 2-15,1 2-1 0,0 2-2 0,1 1 0 16,0 0 1-16,-2 0 2 0,4-1-1 0,1 1-2 15,-2-5 2-15,3 2-1 0,1-1 0 0,2-3 0 16,-1-1 0-16,3-2 1 0,0-1 1 16,1-4 1-16,0 0-1 0,4-3 2 0,-2-4 0 15,-1-2-1-15,1-4 1 0,-5-1-1 0,2 1 3 16,-4-1 2-16,-1-2-2 0,2-1 1 0,-2 0-2 16,-3-1 1-16,1-2 0 0,-2 2-1 0,-4 1 1 15,0-1 1-15,-2 4 0 0,0-1-1 16,-3 2-1-16,-2 1-2 0,-2 3 0 0,-1 1 0 15,-1 1-3-15,2 4 0 0,-3 0-2 0,1 3-1 16,2 0-2-16,-4 3-3 0,2 5-1 0,0 2-1 16,2 3 2-16,-2 2 0 0,3 4 1 0,2 0 1 15,0 1 3-15,3 1-1 0,1 1 0 16,0-1 0-16,3 0 3 0,1-1-1 0,2 1 2 16,0-3-2-16,2 1-1 0,-1-4 3 0,0-2-3 15,3-4 2-15,-1-2-2 0,1-1 2 16,0-3 2-16,2-2 1 0,0-1-3 0,1 0 3 15,-1-5 0-15,0-2 2 0,3-3 4 0,-3-1-2 16,0-4 3-16,-2-1-1 0,1 0-1 16,-2-1 0-16,0 0-1 0,1-1-2 0,-1-1 4 15,-2 1-1-15,0 0 0 0,0 2-1 0,-2 1-2 16,1 0 1-16,-2 1-3 0,1 2 0 0,-1 2 3 16,-2 0-4-16,1 4 1 0,-1 2-1 15,-1 0-5-15,1 3 0 0,-1 1-3 0,0 0-2 0,3 0 0 16,-2 1 0-16,1 5 2 0,-1 2 4 15,3 2-1-15,-2 0 6 0,2 1 0 0,-1 2-3 16,2 0 4-16,-1-1-2 0,0 0 0 0,0-2 0 16,1-1 0-16,0 1 0 0,1-2 0 15,0-1-2-15,-2-2 2 0,1 1 0 0,-1-1 1 16,1 0 0-16,-2-3 3 0,0 1-2 0,-1-1-2 16,-1-1 0-16,0 0-2 0,0 1 2 0,-1-2 0 15,-1 1 2-15,1-1-1 0,-1 0 0 0,0 2 0 16,0 0 2-16,0 2-1 0,0 1 5 15,-1-1 0-15,-2 2-2 0,1 0-1 0,0 1-2 16,0 0-3-16,1-2 0 0,-2 3 0 0,2-3 1 16,1 2 1-16,0-3-3 0,0 0 4 15,0-1-3-15,0 0-3 0,0 0 2 0,2-2-2 16,2 2 2-16,-1-3 0 0,2 0 1 0,0 0 3 16,-1 0-2-16,3 0-2 0,-1-3 2 0,0 0-1 15,2-3 4-15,2-3-1 0,-2 0 3 16,1-3-1-16,2 1-1 0,-1-2-1 0,0-2 0 0,3 0 0 15,-3-1 0-15,-1-1 3 0,-1-1-3 16,0 0 2-16,-1-2 0 0,1 1-1 0,0 1-1 16,-2 0 3-16,1 3-2 0,-1 1 0 0,-2 2 1 15,1 1-2-15,0 3 1 0,-4 2 0 0,1 1-1 16,0 2 0-16,-2 2-4 0,1 1-4 16,0 0-3-16,0 0-3 0,2 1 2 0,3 4 3 15,0 3 4-15,3 1 1 0,0 4 2 0,0 0 0 16,-2 3 2-16,3 1-4 0,-1 0 4 15,-1 1-2-15,1 0 0 0,0 1 1 0,-2-2-1 16,0-1 1-16,-1 0 0 0,-4-2 0 0,-1 1 2 16,-1-3 1-16,0 1 2 0,0-1 2 0,-3-1-3 15,-6-2-2-15,3 3-1 0,-3-4-5 16,-2-2-3-16,1 0-5 0,-3-4-13 0,0-1-28 16,0-1-52-16,-3 0-92 0,1-2-165 15,-3-4-238-15,4 1-403 0,4 1 351 0</inkml:trace>
  <inkml:trace contextRef="#ctx0" brushRef="#br0" timeOffset="829969.341">11179 13065 1743 0,'0'0'48'0,"0"0"-61"0,0 0-51 0,0 0-138 15,0 0-134-15,0 0-108 0,0 0-211 0,0 0 578 0</inkml:trace>
  <inkml:trace contextRef="#ctx0" brushRef="#br0" timeOffset="850887.6172">20018 10821 0 0,'0'0'0'0,"0"0"0"0,0 0 0 16,0 0 82-16,0 0 95 0,0 0-40 0,0 0-35 15,0 0-13-15,0 0-15 0,0 0-20 16,0 0-18-16,0 0-24 0,-2-50-10 0,2 54 0 15,-1 4 9-15,1 2 14 0,0 5 11 0,0 3 8 16,0 5 8-16,0 1 4 0,0 2-6 16,0 1-8-16,0 1-10 0,0 1-8 0,0 0 1 15,0-1-1-15,0-2-2 0,0 1 2 16,1-3-3-16,-1-2 2 0,0-3 3 0,0-2-1 16,0 0 1-16,0-4 5 0,0-1 1 0,0-4 4 15,0-3 4-15,0 0 7 0,0-3 14 0,0-2 20 16,0 2 18-16,0-2 16 0,0 0 6 0,0 0 5 15,-1 0-11-15,1-6-24 0,0-2-22 0,-1-5-32 16,-2-5-15-16,2-4-6 0,-1-6-5 0,2-4 3 16,0-1 1-16,0-3 2 0,0-1-1 15,0-1-4-15,0-1 0 0,0-1-5 0,0-2 0 16,3 2-2-16,1 0-3 0,3 2 2 0,1 1-4 16,2 3-3-16,0 5-3 0,0 3 3 0,1 6 0 15,-5 5 1-15,0 5-4 0,-2 5-6 16,-2 2-15-16,2 2-6 0,0 1-5 0,-3 0-6 15,3 1 3-15,1 3-6 0,-1 3-8 0,1 1-8 16,-2 2-13-16,5 3-15 0,-5 2-17 16,4 2-34-16,-4 2-50 0,3 1-83 0,-4 2-86 15,0 1-140-15,0-5 14 0,-2-5 487 0</inkml:trace>
  <inkml:trace contextRef="#ctx0" brushRef="#br0" timeOffset="851214.7456">19975 11044 0 0,'0'0'56'0,"0"0"212"16,0 0 14-16,0 0-24 0,0 0-31 0,0 0-41 15,0 0-49-15,0 0-27 0,0 0-28 0,0 0-28 16,0 0-21-16,0 0-13 0,0 0-9 0,0 0-2 16,71-95-7-16,-57 92-4 0,-1-1-11 15,-1 3-11-15,-1 1-17 0,-1 0-21 0,-1 0-27 16,1 0-51-16,1 3-68 0,-1 2-65 0,0 0-58 15,1 1-96-15,-5 0 302 0,-1-4 125 0</inkml:trace>
  <inkml:trace contextRef="#ctx0" brushRef="#br0" timeOffset="851917.61">19992 11279 363 0,'0'0'107'0,"0"0"-71"16,0 0-24-16,0 0 0 0,0 0 8 0,0 0-1 15,0 0-6-15,0 0-5 0,0 0 2 16,0 0-2-16,0 0-2 0,119-36-3 0,-102 29-10 16,-3 1-18-16,0 1-34 0,-1 0-27 0,1-1-18 15,0 0 0-15,-3 0 8 0,4-2 12 16,-3 1 32-16,3-2 52 0,-4-1 0 0,0 0 0 15,1 1 0-15,-2-4 0 0,-3 0 0 0,1 0 0 16,-1-1 0-16,-2-2 0 0,0 1 0 0,-1-1 0 16,-3 1 0-16,0 1 0 0,-1 0 0 15,2 1 0-15,-2 1 0 0,1 0 0 0,-1 1 0 16,1 2 0-16,1 1 0 0,-2 0 20 0,0 3 118 16,0 3-1-16,0 0-12 0,0 2-24 0,0 0-37 15,0 0-38-15,0 0-23 0,-3 4-1 16,2 5 9-16,-2 3 16 0,2 3 9 0,0 2 5 15,-1 2 1-15,2 1-7 0,0 2-3 0,0 0-5 16,0 0-2-16,0-2-6 0,0 0 3 0,0 0-2 16,2-4 3-16,-1 1 1 0,0-3-1 15,2 0 1-15,-2-3-1 0,2-1 2 0,-2-3 0 16,0-1 0-16,-1-1 3 0,1-3 8 0,1 0 17 16,-2-2 43-16,0 0 45 0,0 0 46 0,0 0 19 15,0-3-30-15,0-3-49 0,0-5-49 0,0-4-42 16,-2-4-14-16,1-5-1 0,-1-4-1 15,0-2 1-15,1-1-3 0,0-1-2 0,1-1-8 16,0-2-4-16,4 1-4 0,3-1 0 0,3 0-2 16,1 3 1-16,4 1 0 0,-3 2 2 15,5 4-3-15,-4 4 3 0,3 2-1 0,-3 2 1 16,-3 6-2-16,1 3-2 0,-5 3-10 0,-2 3-8 16,-2 2-10-16,-2 0-1 0,2 1 4 0,-2 4 12 15,0 2 13-15,0 3 6 0,0 4 6 0,0 3-1 16,-5 4 1-16,-3 1 0 15,1 1-3-15,-3 2-1 0,1 0 1 0,-1-3-3 0,0 0 0 16,2-1 0-16,-1-2-3 0,-1 0 2 16,0-2-3-16,1-2 0 0,0 0-7 0,-1 0-6 15,3-3-13-15,1-1-24 0,-3-1-42 0,4 1-50 16,0-3-67-16,4-1-79 0,0-1-76 0,1 0-56 16,0-3-69-16,0 0 249 0,1-2 241 0</inkml:trace>
  <inkml:trace contextRef="#ctx0" brushRef="#br0" timeOffset="852331.2712">20556 10942 0 0,'0'0'0'0,"0"0"0"16,0 0 0-16,0 0 199 0,0 0-29 0,0 0-87 15,0 0-59-15,0 0-19 0,0 0-4 0,0 0 13 16,0 0 14-16,0 0 6 0,0 0 4 15,0 0 1-15,4 79-7 0,-5-57-5 0,1 1-5 16,0 2-4-16,0-2-3 0,3 0 0 0,-1-2-2 16,-1-1-2-16,3-2 0 0,-3-3-1 15,2-4-3-15,-2 0 2 0,-1-4 2 0,0-1 1 16,0-3 5-16,0-2 16 0,0-1 32 0,0 0 47 16,0 0 55-16,0 0 21 0,0-3-15 15,0-3-34-15,-1-5-50 0,-3-1-30 0,1-4-11 0,1-5-3 16,0-2 5-16,-1 0 5 0,-1-2 6 0,2-2-2 15,2 1-5-15,-3-1-5 0,2 1-6 16,1 1-2-16,0-1-2 0,0 3-9 0,4 0-5 16,3 2-12-16,0 1-7 0,4 1-3 0,1 2-5 15,-1-1 2-15,2 5-4 0,-2 0-3 16,0 3-3-16,-1 2-4 0,1 2-3 0,-2 2-9 16,1 2-20-16,0 2-20 0,-1 0-31 0,0 1-35 15,-1 4-35-15,-2 3-41 0,2 1-39 0,-2 2-51 16,-2 2-40-16,-1 0-76 0,1-3-4 15,-2-1 418-15</inkml:trace>
  <inkml:trace contextRef="#ctx0" brushRef="#br0" timeOffset="852541.2583">20509 11096 0 0,'0'0'0'16,"0"0"101"-16,0 0 172 0,0 0 17 0,0 0 3 15,0 0-13-15,0 0-49 0,0 0-55 0,0 0-46 16,0 0-46-16,0 0-33 0,0 0-17 16,0 0-11-16,0 0-10 0,88-21-2 0,-71 13-10 15,3-1-2-15,-2 2-10 0,1 0-14 0,1 0-36 16,1 1-83-16,-1 1-129 0,1 2-163 16,-7 1-286-16,-3 1 404 0</inkml:trace>
  <inkml:trace contextRef="#ctx0" brushRef="#br0" timeOffset="852949.509">21033 11243 0 0,'0'0'0'0,"0"0"0"0,0 0 16 16,0 0 306-16,0 0-20 0,0 0-8 0,0 0-21 16,0 0-36-16,0 0-52 0,0 0-58 0,0 0-51 15,0 0-39-15,0 0-21 0,0 0-6 0,77-35-4 16,-59 31-3-16,0 1-2 0,0-1-5 0,2 1-8 16,-2 1-13-16,0-1-16 0,-1 2-19 15,1-1-28-15,2 1-49 0,-3 1-80 0,1 0-97 16,-2 0-108-16,-4 0-163 0,-4 0 585 0</inkml:trace>
  <inkml:trace contextRef="#ctx0" brushRef="#br0" timeOffset="853660.439">21723 11072 0 0,'0'0'0'0,"0"0"165"0,0 0 169 0,0 0-59 16,0 0-46-16,0 0-62 0,0 0-66 0,0 0-55 15,0 0-42-15,0 0-34 0,0 0-12 0,0 0 5 16,0 0 23-16,0 0 27 0,-16-23 17 0,16 39 2 15,0 1-1-15,2 1-3 0,-1 2 1 16,0 0-1-16,0 0 0 0,-1 1 2 0,0 1-4 0,1-3 2 16,0 0-5-16,0 0-5 0,-1-3-4 15,2 1-3-15,-2-2-2 0,2-2-1 0,-1-1-3 16,0-2-3-16,-1-2 0 0,0 0-3 0,1-5 2 16,-1-1 3-16,0-2 1 0,0 0 15 0,0 0 23 15,0 0 9-15,1-5-2 16,-1-4-13-16,0-2-19 0,0-5-12 0,0-3 0 15,0-3-2-15,0 1 0 0,1-4-1 0,-1 0 0 16,0-1-1-16,0 1 2 0,0 1 0 0,0 2 3 16,-1 1 4-16,0 1 0 0,-2 2 3 0,-2 3 0 15,3 3 3-15,-3 2 2 0,0 3 2 0,-1 2-3 16,1 2-4-16,-2 0-6 0,2 3-4 0,-3 0-5 16,-2 0-4-16,0 3-2 0,-1 2 1 15,-2 2 1-15,1 4 1 0,-1 0 1 0,3 1-3 16,-1 1 4-16,0 1-1 0,2-1 3 0,2-1 0 15,0-1 1-15,-1 0-3 0,6-4 2 0,-1 0-1 16,0-2 0-16,3-1 3 0,0-2 0 0,0-2 4 16,0 0 5-16,0 0 5 0,3 0 10 15,1-1 10-15,-1-4 1 0,5-3-3 0,0-1-10 16,0-2-6-16,4-4-3 0,-2 3 3 16,1-1 10-16,0 1 7 0,-1 2 1 0,1 1-5 0,0 2-7 15,1 1-8-15,4 2-3 0,-3 1-1 16,-1-1 1-16,5 3-3 0,-4 0 0 0,6 1-3 15,-2 0-3-15,-3 1-1 0,3 4-1 16,-4 0-1-16,1 2 0 0,0 2-3 0,-2 0 0 16,1 3-5-16,1 1-7 0,-1 0-15 0,-1 0-19 15,3 1-29-15,-1-1-37 0,-2 2-45 0,4-3-88 16,-3 4-105-16,-1-2-100 0,-3-3-189 0,-2-3 323 0</inkml:trace>
  <inkml:trace contextRef="#ctx0" brushRef="#br0" timeOffset="853805.0627">22166 11249 611 0,'0'0'221'0,"0"0"23"15,0 0-7-15,0 0-52 0,0 0-68 0,0 0-74 0,0 0-61 16,0 0-72-16,0 0-122 0,0 0-183 16,0 0-324-16,0 0 495 0</inkml:trace>
  <inkml:trace contextRef="#ctx0" brushRef="#br0" timeOffset="909624.2133">9280 14458 580 0,'0'0'201'16,"0"0"-81"-16,0 0 42 0,0 0 7 15,0 0-13-15,0 0 5 0,0 0-18 16,0 0-3-16,0 0-8 0,0 0-25 0,0 0-27 0,0 0-27 15,-44-65-22-15,44 65-16 0,0 0-8 0,0 0 3 16,0 0-3-16,0 0-1 0,0 0-2 0,0 0-2 16,0 2 5-16,0 1 0 0,3 2 6 15,-1 2 1-15,0 1-4 0,1 1 4 0,1 0-2 16,-2 2-6-16,-1-1 7 0,3 2 0 0,-1-2 1 16,-1 1 1-16,-1 0-5 0,0 1 0 15,3-2-2-15,-2 1-2 0,1-1 3 0,-2-1-2 16,4 1-1-16,-3-1 7 0,0 1-5 15,2-1 1-15,0 2 0 0,-2 0 0 0,2-1 4 16,1 0-2-16,-2 0 0 0,2-2-3 0,-2 0 2 16,4-1 0-16,-3-1 4 0,1-1 1 0,0-1 5 15,3-3 6-15,2-1 6 0,1 0 12 0,5-7 3 16,6-7-2-16,4-7-3 0,8-5-17 16,1-7-5-16,6-5-2 0,0-2-6 0,2-1 2 15,-2-1-4-15,-3 1-1 0,-4 3-2 0,-2 2-2 16,-7 5-1-16,-4 3-2 0,-4 7-4 15,-4 4-4-15,-3 6-12 0,-4 5-31 0,-5 5-40 0,-1 1-20 16,-1 5-21-16,-7 7-50 0,-5 9-82 16,-4 6-119-16,-5 9-138 0,4-7-127 0,5-8 35 15</inkml:trace>
  <inkml:trace contextRef="#ctx0" brushRef="#br0" timeOffset="910733.9671">10096 14358 476 0,'0'0'199'0,"0"0"1"16,0 0 54-16,0 0-12 0,0 0-14 0,0 0-45 15,0 0-63-15,0 0-34 0,0 0-23 16,0 0-15-16,0 0-11 0,0 0-6 0,0 0-5 16,0 0-2-16,7 30-1 0,-4-15-5 0,0 1-4 15,1 1-3-15,-1-2-5 0,4 2 1 0,-4-2-3 16,4 0-4-16,-4 1-6 0,3-3-16 0,-2 1-23 16,3-4-32-16,-3-2-46 0,0-3-48 0,1-1-60 15,-2-4-60-15,2 0-51 0,-2-6-7 16,5-5 11-16,0-3 33 0,-1-4 305 0,4-3 0 15,-1-1 0-15,2-1 0 0,-1-1 0 0,-1 3 0 16,-2-3 0-16,-1 4 0 0,2 0 0 0,-2 2 0 16,-3 1 0-16,2 5 201 0,-3 2 157 15,-2 5-57-15,1 3-81 0,0 2-67 0,0 6-32 16,-1 5 6-16,1 5 29 0,-1 4 12 0,-1 4-16 16,0 2-28-16,0 2-28 0,0 1-26 15,0 0-22-15,1-2-21 0,1 1-9 0,1-1-7 0,-2-2-6 16,1-3-2-16,-1-2-4 0,2-2-11 15,1-6-27-15,-1-1-45 0,2-4-79 0,0-3-115 16,0-4-170-16,-1 0-195 0,-2 0-48 0</inkml:trace>
  <inkml:trace contextRef="#ctx0" brushRef="#br0" timeOffset="911384.5474">6699 15059 1200 0,'0'0'75'0,"0"0"-16"0,0 0 33 16,0 0 36-16,0 0 27 0,0 0-25 0,0 0-37 15,0 0-32-15,125-9-17 0,-94 7-8 16,-1 1-6-16,1 0-8 0,-1 1-5 0,-4 0-5 0,-2 0-5 15,-3 1-3-15,-3 2-1 0,-3 1-3 16,-3-1-1-16,-1 0-7 0,-5-1-15 0,0 1-20 16,-4-2-34-16,-2-1-39 0,0 0-65 0,0 0-131 15,0 0-166-15,0 0-451 0</inkml:trace>
  <inkml:trace contextRef="#ctx0" brushRef="#br0" timeOffset="911985.1186">3872 14946 333 0,'0'0'174'0,"0"0"80"0,0 0 52 15,0 0 0-15,0 0-21 0,0 0-36 16,0 0-46-16,0 0-40 0,0 0-43 0,0 0-44 16,0 0-32-16,0 0-20 0,0 0-20 0,-25-48-8 15,25 59-5-15,0 3 4 0,0 7 3 0,2 3 4 16,2 5-1-16,0 2 0 0,0 1 2 0,-1 2-1 16,2-1 3-16,0-1-2 15,-1 2 2-15,2-4-4 0,0 3 0 0,2-3-2 16,2-1-8-16,-2-2-16 0,2-3-22 0,2-1-38 15,-1-2-40-15,1-2-51 0,0-3-73 0,-2-3-94 16,-2-2-120-16,-3-4-126 0,-2-4 156 0</inkml:trace>
  <inkml:trace contextRef="#ctx0" brushRef="#br0" timeOffset="912221.2294">3732 15326 1571 0,'0'0'133'16,"0"0"-77"-16,0 0 15 0,0 0 14 0,0 0-8 16,0 0 6-16,0 0-1 0,0 0 7 15,0 0 5-15,0 0-1 0,0 0-15 16,0 0-20-16,0 0-22 0,0 0-13 0,-90-10-19 0,94 7-10 16,4-2-3-16,3-4 1 0,7-6 6 15,4-1 1-15,8-4-4 0,3 0-26 0,4 1-19 16,5 0-36-16,-2 0-44 0,-1 3-42 0,5-1-65 15,-2 1-104-15,1 2-138 0,-14 6-202 16,-10 1 286-16</inkml:trace>
  <inkml:trace contextRef="#ctx0" brushRef="#br0" timeOffset="913303.303">4276 15449 427 0,'0'0'545'0,"0"0"-330"0,0 0 16 16,0 0-31-16,0 0-66 0,0 0-43 0,0 0-37 15,0 0-21-15,0 0-7 0,0 0-10 0,-32-118-9 16,34 112-6-16,2 1-9 0,1 1-10 16,3 3 2-16,2 1 1 0,0 0 5 0,1 0 11 15,5 1 1-15,-2 6 5 0,3 1 3 0,-2 2 0 16,2 1 0-16,-2 3 1 0,2 2-7 0,1-1 5 16,-3 0-2-16,4 0-7 0,-5-2 2 15,2-2-6-15,-1 0-1 0,1-3-1 0,-4-2-2 16,3-1-1-16,-3-3 0 0,-2-2-1 0,-1 0 5 15,0 0 3-15,-3-6 11 0,2-2 7 16,1-4 4-16,-5-1 7 0,3-5-1 0,-2-3 2 0,0-1 0 16,-3-3-2-16,1 1 0 0,-3 1 6 15,0 1-1-15,0 3 5 0,-3 0 5 0,0 4 3 16,-1 1 1-16,-1 4-1 0,1 3-8 0,-1 3-16 16,3 0-11-16,-3 4-13 0,0 0-17 15,2 0-15-15,-3 3-14 0,2 4-1 0,-2 2 6 16,-1 4 12-16,0 3 15 0,0 3 3 0,2 1 5 15,0 0 5-15,1 1 0 0,2-2 0 16,2 0-2-16,0 0-2 0,0-4 2 0,0 0-6 16,6-2 2-16,-3-4 1 0,3-2-2 0,-2-3 4 15,3-2 0-15,-3-1 2 0,3-1 3 0,-3 0 13 16,1 0 10-16,0-4 14 0,1-3 4 0,3-3 0 16,-3-1-8-16,2-1-8 0,0-2-7 15,2 2-4-15,-1 0-2 0,-3 2-3 0,3 1-1 16,-3 0-4-16,1 3-7 0,-1 0-3 0,2 3-4 15,2-1-4-15,-1 1-3 0,1 3-3 0,2 0 3 16,0 0-6-16,1 0 0 0,1 2 2 16,-1 3-2-16,4-1 5 0,-4 2-1 0,5-1-2 15,-3 1 0-15,1 0-6 0,1-1-2 0,1-2-3 16,-1 1-15-16,-1-2 0 0,0 0-1 0,-2-2 1 16,0 0 17-16,-2 0 3 0,1-2 14 15,-2-3 12-15,-2 0 10 0,-2-4 18 0,2 0 2 16,-4-1 3-16,0-3 4 0,-3 0-8 0,2-3 5 15,-3 1-2-15,-1 0 0 0,0-1 3 16,-1 1-3-16,-4 3 1 0,1 1 3 0,-2 0-10 16,-1 3-2-16,1 1-10 0,-3 2-10 0,1 2-2 15,-2 3-11-15,1 0-5 0,1 0-11 0,-3 5-7 16,1 4-3-16,1 2 1 0,-1 5 1 0,3-1 8 16,-1 2 1-16,4 2 5 0,2 0 2 0,0 0-3 15,2-2 6-15,0 0 2 0,4-3 5 16,1-1 4-16,3-2-5 0,-2-2 1 0,3-2 0 15,-2-3-1-15,1-1 3 0,3-1 4 0,-4-2 8 16,1 0 15-16,-1-4 19 0,0-2 16 0,0-5 10 16,-1-2-3-16,1-3-15 0,-3-2-7 15,2-3-10-15,-2-1-2 0,-1-2 4 0,-1-1-6 16,0-1 2-16,-2-2 2 0,0 0 10 0,0-1 18 16,0 2 13-16,0 1 16 0,-3 2 1 0,-1 4-4 15,2 0-9-15,-3 4-13 0,1 7-4 16,2 0-9-16,1 4-11 0,-2 4-9 0,2-1-20 15,-1 2-16-15,2 0-11 0,0 0-18 16,0 3-4-16,0 4 5 0,0 2 9 0,3 4 16 0,2 6 12 16,5 3 0-16,-1 1-3 0,1 2-7 15,0 2-8-15,3-2-14 0,0 1-22 0,0 1-18 16,0-1-26-16,2-2-22 0,-3 1-24 0,1-3-46 16,0-3-81-16,0-1-125 0,-3-7-176 0,-5-2-52 0</inkml:trace>
  <inkml:trace contextRef="#ctx0" brushRef="#br0" timeOffset="913656.7172">5240 15326 1062 0,'0'0'165'0,"0"0"9"0,0 0 3 0,0 0 0 16,0 0-28-16,0 0-46 0,0 0-39 0,0 0-22 15,0 0-17-15,0 0-5 0,0 0-6 0,0 0-3 16,0 0 7-16,109-97 5 0,-97 84 7 0,-1 1 6 15,1-1 6-15,-2 1 2 0,-1-2 3 16,0 1-1-16,-3-1 1 0,-1 2-3 16,-1-1 1-16,-3 2 0 0,-1 0-3 0,0 1 0 15,0 0-1-15,-6 2-2 0,-2 2-7 0,1 0-4 0,-4 2-10 16,-1 3-3-16,0 1-9 0,1 0-1 16,-1 2-5-16,-1 5-7 0,2 4-6 0,2 0-4 15,2 2-3-15,0 2 5 0,5 1 1 16,2 2 6-16,0 1-3 0,0 0-3 0,8 1 3 15,1-1-4-15,4-3-4 0,1 0 0 0,3-2-2 16,4-2-4-16,0-2-6 0,3-1-7 0,1-5-9 16,1-1-11-16,0-3-7 0,2 0-13 15,-6-3-24-15,4-3-46 0,-1-2-70 0,-4-1-139 16,-2-1-187-16,-3 1-274 0,-9 3 633 0</inkml:trace>
  <inkml:trace contextRef="#ctx0" brushRef="#br0" timeOffset="913824.7678">5569 15238 1170 0,'0'0'-339'16,"0"0"-76"-16,0 0-1 0,0 0 416 0</inkml:trace>
  <inkml:trace contextRef="#ctx0" brushRef="#br0" timeOffset="923593.2362">6154 15688 0 0,'0'0'0'0,"0"0"188"0,0 0 109 0,0 0-44 15,0 0-81-15,0 0-62 0,0 0-4 16,0 0-95-16,0 0-49 0,0 0-15 0,0 0-2 16,0 0 24-16,-82 1 24 0,75 19 13 0,2 2 3 15,-1 2 3-15,2 2-7 0,3 0-5 0,1 1-1 16,0-2 0-16,2-1 4 0,8-2 5 0,-1-1 3 15,1-2 2-15,2-2-1 0,1-3 1 16,4-2-2-16,-2-3 2 0,1-1 8 0,0-2 4 16,1-2 12-16,0-3 4 0,-3-1 7 0,-1 0 6 15,0-3 13-15,-3-4 11 0,-1 1 12 16,-1-5-2-16,-2 1-6 0,2-3-8 0,-4-2-6 16,3 1-2-16,-5-1-3 0,0 2-1 15,0 3-2-15,-2 0 2 0,0 2 3 0,0 2 0 16,-2 1-7-16,-1 2-8 0,2 2-21 0,0 0-15 15,0 1-24-15,1 0-18 0,-1 0-13 0,-1 0-24 16,2 2-12-16,0 0 2 0,0 3 16 0,0 1 26 16,4 3 25-16,1 2 7 0,2-2 0 0,2 4-4 15,-1-2 1-15,3-1-4 0,-1-1 1 0,2 0-3 16,0-2-4-16,2-1-5 0,1-1 3 16,2-3 4-16,-3-1 3 0,1-1 12 0,0 0 5 15,-4-2 11-15,0-3 8 0,1-1 9 0,-3-1 3 16,-1-3 7-16,2 0 5 0,-5-2 0 15,0 0 2-15,-3-2-3 0,-1 0 5 0,-1 0 8 16,-1 0-2-16,-3 1 0 0,-4 0-17 0,-4-1-14 16,-1 3-13-16,-3-1-12 0,-1 2-3 0,-2 5-6 15,0 2-2-15,-2 1-4 0,3 2-9 16,1 0-8-16,-2 2-4 0,7 4-12 16,-1 1-8-16,3 3-16 0,1 1-23 0,0 2-23 0,4 1-24 15,1 0-20-15,3 2-30 0,1-1-42 0,2 2-29 16,6-3-37-16,2-1-15 0,0 0 22 15,1-2 11-15,5-1 223 0,-3-3 54 0,-3-4 0 0</inkml:trace>
  <inkml:trace contextRef="#ctx0" brushRef="#br0" timeOffset="924650.559">6713 15844 92 0,'0'0'373'15,"0"0"-175"-15,0 0 43 0,0 0-12 16,0 0-49-16,0 0-38 0,0 0-40 0,0 0-20 16,0 0-27-16,0 0-27 0,0 0-28 0,0 0-23 15,0 0-9-15,0 0-9 0,-31-30 6 0,31 35 12 16,0-1 14-16,2 2 16 0,4 2 8 16,-4-1 1-16,6 1 0 0,-5 0-5 0,4 0 2 15,-3 0-1-15,3-1-2 0,-3-1 0 0,4 0-1 16,-1-1-3-16,-3-1-5 0,3-3 3 15,-3 1-5-15,3-2 6 0,-3 0 6 0,2 0 15 0,-4 0 16 16,4-1 15-16,-3-3 9 0,2-2 0 16,1-2-8-16,0 0-13 0,-2-3-6 0,3 2-10 15,-4-1-4-15,3 1-5 0,-2-1-3 0,1 1-4 16,-1 0-5-16,-1 2-5 0,2 1 1 0,-3 1-4 16,-1 3 2-16,0 0 1 0,0 2-4 15,0 0 2-15,-1 0-4 0,2 0-1 0,2 0-4 16,-2 0-6-16,4 2 1 0,-1 3-2 15,3-1-3-15,-1 2 4 0,2 1-2 0,-1 0 5 16,1-1 3-16,2 0 4 0,-2-2-1 0,0 1 1 16,1-2 2-16,-3 0 1 0,-1-1 0 0,1-1-1 15,0-1 4-15,-3 0 4 0,2 0 7 16,-3 0 9-16,-1 0 12 0,1-2 3 0,0-2 5 16,-1-1 0-16,0-2-7 0,1-2-2 0,0-2 2 15,0 2-3-15,-3-1 7 0,0 3-1 0,0 0 0 16,0 1-2-16,0 0-9 0,0 3-3 15,0-1-2-15,0 3-6 0,0 0-6 0,0 1-9 16,0 0-14-16,0 0-8 0,-2 0-17 0,2 0-12 0,0 0-6 16,0 2 0-16,2 2 15 0,0 0 15 15,5 2 7-15,-3 1 7 0,4-1 4 0,0 2 1 16,1-3 3-16,0 2-7 0,-1-1 1 16,1-1-5-16,-1-2 0 0,1 0 4 0,0-3 4 0,-1 0 6 15,-3 0 12-15,1 0 8 0,-2-4 5 16,2-2 8-16,-3-1 0 0,3-1 1 0,-2 0-4 15,-2-2-3-15,2 1 3 0,-2 0 1 0,-2 0-1 16,0 3 7-16,0 0-7 0,0 1 1 16,0-1 1-16,0 4-4 0,0-2-5 0,-1 3-3 15,0 0-8-15,-2 1-11 0,3 0-10 0,-1 0-6 16,1 0-3-16,0 0-9 0,0 0-2 16,0 0-9-16,0 0-7 0,0 1 0 0,0 1 8 15,0 1 5-15,0-2 9 0,5 3 9 0,-2 0 4 16,0 1 5-16,3 0 1 0,0-1 0 0,0 2-6 15,2-1 1-15,0-1-3 0,-1 0 3 16,3 0 6-16,-1-1-1 0,0-1-1 0,1 0 1 16,-1-2 3-16,1 0 4 0,0 0 7 0,-2 0 6 15,1-2 2-15,-4-4 5 0,4 0 4 0,-2-1 2 16,-3-2-3-16,3-1 2 0,-3-3-3 0,4 1-2 16,-4-3-2-16,3 0-2 0,-4 3 0 0,2 0-2 15,-3 1 5-15,0 1-6 0,1 0-2 16,0 2-2-16,-2 2 0 0,0 4-2 0,-1 0-1 15,0 2-4-15,0 0-9 0,0 0-20 0,0 2-15 16,1 5 0-16,0 4 3 0,5 5 25 0,-2 8 14 16,3 7 9-16,1 6-2 0,-4 7 0 15,-1 2-4-15,3 3-2 0,-4 2 1 0,5 2-2 16,-3-2 0-16,4 4-1 0,1 0 1 16,0-1-3-16,2 3 4 0,-2-3-6 0,2 1 6 15,0-5 0-15,-1 1-4 0,0-5 7 0,1-2-3 16,-1-5 0-16,-1-6 1 0,0-4-4 0,-4-6 3 15,3-4 0-15,-2-4-6 0,-3-4-1 16,-1-3-10-16,0-4-4 0,2-2 4 0,-4-2 1 0,0 0 6 16,0-2-2-16,0-4-40 0,-4-4-50 15,1-2-65-15,0-4-71 0,-1-5-114 0,1-5-158 16,3 7-228-16,-1 4 348 0</inkml:trace>
  <inkml:trace contextRef="#ctx0" brushRef="#br0" timeOffset="925584.0113">7322 15875 777 0,'0'0'133'0,"0"0"-79"0,0 0-4 16,0 0-39-16,0 0-40 0,0 0 14 0,0 0 9 15,0 0 18-15,0 0 12 0,0 0 6 16,0 0 7-16,0 0 2 0,0 0 14 0,61-92-2 15,-48 92-7-15,3 6-12 0,-4 2-9 0,-1 1-5 16,-1 4 2-16,-2-1 4 0,-4 1 6 0,1-1 1 16,-3 1 6-16,-1 0 7 0,-1 0-2 15,0-2 3-15,0 1-4 0,-1-1 3 0,-3-1 1 16,-2 0-4-16,-2-2-2 0,4 0 0 0,-4-4-7 16,5 0 1-16,-3-1-7 0,4-2-10 0,2 2-7 15,0-3-16-15,0 0-8 0,0 0-18 16,0 0-16-16,0 0 7 0,3 0 5 0,4 0 16 15,1 0 18-15,2 0 1 0,2 0 10 16,1 0 9-16,4-3 4 0,1-2 6 0,-3-2-3 0,4-3-1 16,-1 0 3-16,-4-1-1 0,2 0 4 15,-4 0 3-15,-1 0 1 0,0-1 5 0,-2 0-1 16,-1 1 4-16,-4-1 2 0,2-1 3 0,-3 1 10 16,-3 2 7-16,0 0 3 0,0 2 5 15,0 2-12-15,-2 2-10 0,-5 2-22 0,4 0-13 16,-4 1-9-16,3 1-7 0,-3 0-3 0,3 0-8 15,-3 0-6-15,3 0-4 0,-2 3-3 0,3 1-3 16,-3 2-5-16,4 2-4 0,-1 1 1 0,-1 3 0 16,4 1 5-16,0 0 4 0,5 0 6 15,-1 0 2-15,5 0 5 0,-1-2 5 0,3-1-2 16,0 1 2-16,0-2-3 0,5-2-5 0,-3-3 1 16,0 1 0-16,2-4 9 0,-1 0 6 15,-3-1 3-15,4 0 9 0,-2-4 6 0,-2-3 11 0,0-3 9 16,0-2 3-16,0-3-1 0,1-3-4 15,1-6-4-15,-2 0 0 0,1-5-6 0,-2 1 2 16,-2-2 1-16,-3 1 0 0,1 0 1 16,-3 2 0-16,-3 2 0 0,0 2 1 0,0 3 6 0,0 1 0 15,-1 4 3-15,-2 3 1 0,-2 3 0 16,1 3-3-16,-1 2-10 0,2 3-11 16,2 1-19-16,-1 0-14 0,-2 0-17 0,3 4-9 0,0 1 3 15,0 8 10-15,1 2 15 0,-1 5 12 16,1 6 2-16,0 2-4 0,0 1-4 0,2 0-7 15,5 2-4-15,-3 2-13 0,5 0-9 0,-2-1-16 16,-2 0-18-16,3-4-19 0,-1-3-18 0,-1-3-14 16,1-2-20-16,0-4-22 0,-4-2-27 15,0-5-43-15,1-3-34 0,-3-1-28 0,-1-3 49 16,0-2 77-16,0 0 51 0,0-7 56 0,0-2 1 16,-5-3-3-16,2-1 63 0,0-1 8 0,-4-2 13 15,4 1 49-15,-4 0 33 0,2 3 47 16,0 0 46-16,0 2 46 0,0 1 22 0,1 0 3 15,-2 2-16-15,5-1-28 0,-2 1-31 0,-1 0-28 16,4 2-24-16,0-2-30 0,0 3-29 16,0-2-31-16,4 1-25 0,0 0-15 0,4-1 1 15,0 1-2-15,3-2 2 0,2 0 1 0,3 0-2 16,0-1-3-16,4 2-6 0,0-2-16 0,1 3-18 16,1 0-19-16,1 0-33 0,-2 1-34 15,0 0-45-15,-2 1-65 0,-3 1-53 0,1 0-51 0,-3 0-15 16,-3 2 11-16,3 0 10 0,-8 0 335 0,0 0 0 15</inkml:trace>
  <inkml:trace contextRef="#ctx0" brushRef="#br0" timeOffset="925866.2475">8247 15636 0 0,'0'0'0'0,"0"0"90"0,0 0 123 0,0 0 7 15,0 0 17-15,0 0 5 0,0 0-7 0,0 0-13 16,0 0-25-16,0 0-30 0,0 0-33 0,0 0-32 15,0 0-33-15,0 0-34 0,-11-14-23 16,11 16-13-16,0 1-7 0,0 2 10 0,0 3 7 16,0 2 7-16,0 1 2 0,0 3 0 0,0 0-3 15,3 2-4-15,2 1-5 0,-2-2 0 16,2 2 1-16,-2 1-5 0,-2-1 2 0,2 0-3 16,2-1 1-16,-2-2-6 0,4-3-3 0,-4-1-6 15,4 0-4-15,-4-3-12 0,4 0-8 16,-2-2-17-16,4-1-26 0,-2-1-26 0,2-1-32 0,1-1-23 15,-3-1-12-15,3 0-16 0,3-1-25 16,-2-5-50-16,0-2-57 0,0-3-72 0,-3 3 310 16,-4 2 83-16</inkml:trace>
  <inkml:trace contextRef="#ctx0" brushRef="#br0" timeOffset="926068.2409">8449 15644 0 0,'0'0'0'0,"0"0"0"0,0 0 301 15,0 0 84-15,0 0-14 0,0 0-16 0,0 0-35 16,-10-119-51-16,8 113-54 0,1 3-45 15,-3 0-40-15,3 3-39 0,0 0-49 0,1 0-33 16,-1 0-23-16,1 2-18 0,0 1 11 0,0 4-3 16,0 4 11-16,0 4 10 0,0 4 3 0,1 3 0 15,1 2-4-15,3 1-10 0,-3 3-4 0,1 0-15 16,2 2-23-16,-3 0-22 0,1 2-31 16,3 1-23-16,-4-4-30 0,0-1-24 0,2-5-37 15,-2-3-59-15,0-6-67 0,-1-2-46 0,1-5-70 16,1-4 420-16</inkml:trace>
  <inkml:trace contextRef="#ctx0" brushRef="#br0" timeOffset="926943.4055">8473 15801 0 0,'0'0'354'16,"0"0"-22"-16,0 0-1 0,0 0-32 0,0 0-40 16,0 0-58-16,0 0-61 0,0 0-46 0,0 0-44 15,0 0-29-15,0 0-18 0,0 0-1 0,0 0-2 16,0 0 2-16,40-104-2 0,-29 96 2 0,2 3 4 15,-1 0 1-15,0 1 0 0,-1 1 1 16,2-3 2-16,1 3-2 0,-2 0 0 0,-1-1-3 16,-2 2 2-16,0 0-2 0,-4 1 2 0,2 1 1 15,-5 0-5-15,1 0-5 0,-3 0-9 16,2 0-4-16,-2 1-6 0,1 2 0 0,0 3 2 16,1-1 6-16,-1 4 0 0,3 0 8 0,-1 1 1 15,-1 2-2-15,-1 0 4 0,4 1-3 0,-3-3 1 16,0 3 0-16,4-4-1 0,-3 1 1 0,0-2-4 15,4-1 0-15,-5-2 2 0,4 0-4 16,-3-2 3-16,-1 0-2 0,3-3 5 0,-3 0 3 16,0 0 9-16,0 0 12 0,2-3 12 0,0 0 14 15,-3-2 9-15,1-1-3 0,3-2-6 16,-3-3-8-16,-1 0-3 0,1 0 1 0,2-1-3 0,-2 1 0 16,-1-1-4-16,1 0 1 0,2 0-1 15,-1 3-1-15,-2 0-6 0,0 2-6 0,1 1-7 16,0 2 0-16,0 1-9 0,-2 1 0 0,1 1 2 15,-1 1-8-15,1 0-3 0,1 0-10 16,-1 1-2-16,2 4-2 0,2 0 6 0,1 3 3 16,0 0 6-16,1 0 1 0,1 2 6 0,-2 1-4 15,3 1-2-15,0 1 2 0,-1-2-1 0,1 0 5 16,1-3 1-16,0 1 3 0,0-2 0 16,2 0 1-16,-1-3-1 0,-1 0 3 0,2-3 2 15,-2-1 4-15,-1 0 5 0,1 0 8 0,-4-5 4 16,0 1 4-16,2-2 1 0,-3-2-1 0,1-1 1 15,-3-1-2-15,3-3-4 0,-3 1 1 0,2-3-6 16,-2 2 6-16,0 0 3 0,0 2-2 16,-1 2 5-16,-1 0-8 0,0 1-1 0,-1 1-6 15,1 2-10-15,-1 3 0 0,0-1-7 0,0 3-8 16,0 0 2-16,0 0-13 0,0 0-6 16,0 0-8-16,0 2-7 0,0 1 11 0,1 2 2 15,5 1 13-15,-2 1 5 0,3-1 1 0,0 3-1 16,-1-2 2-16,3 0-7 0,-1 0 0 0,0 0-1 15,-1 0 1-15,3-1 2 0,1-1-2 0,3-2 7 16,-2-1-3-16,1-2 3 16,-1 0 7-16,3 0-1 0,-3-4 1 0,-2-2 6 0,0-1 1 15,-2-3 7-15,-1 0-1 0,-1-1 0 16,-4-3 0-16,4 0 0 0,-5-1 4 0,-1 2-1 16,0-1 0-16,0 2-1 0,-4 1 1 0,-1 1-1 15,-3 2-3-15,4 2 0 0,-3 1 2 0,-3 0-3 16,5 3-2-16,-1 1-5 0,-2 1-1 0,5 0-6 15,-2 1 0-15,-1 6-6 0,0 2-3 0,3 5 3 16,0 1 1-16,-2 6 3 0,4 0 2 0,1 3-2 16,0 0 0-16,6 0 1 0,-2 1-3 15,5 2 1-15,1 0-7 0,1 0-5 0,4-1-9 16,1-2-12-16,5-3-18 0,3-1-13 0,1-4-20 16,3-5-22-16,2-2-26 0,2-4-40 15,0-3-60-15,4-2-120 0,-1-2-140 0,-10-3-276 16,-7 1 338-16</inkml:trace>
  <inkml:trace contextRef="#ctx0" brushRef="#br0" timeOffset="927558.4851">9953 15576 800 0,'0'0'272'0,"0"0"-38"0,0 0-8 0,0 0-49 16,0 0-52-16,0 0-48 0,0 0-37 15,0 0-20-15,0 0-11 0,0 0-5 0,0 0 1 16,0 0 7-16,0 0 2 0,0 0-1 0,-30 68-5 16,35-44 1-16,0 0 3 0,-1 0 4 15,1 0-1-15,-1 1 8 0,1-4 3 0,-2-2 1 16,2-1 0-16,-2-4-7 0,-1-1-3 0,1-3-6 15,-2-2-1-15,1-2 2 0,-2-3-3 0,1 0 2 16,-1-2 11-16,0 0 8 0,0-1 16 16,0 0 11-16,0 0 1 0,0 0-4 0,-3 0-13 15,0-1-11-15,0-3-10 0,0 2-3 0,-2 0-8 16,4-2 3-16,-2 2-6 0,-1-2 1 0,1 1 1 16,0-1-2-16,-2 0-1 0,3-2-2 0,-2 1 0 15,-1-3-1-15,3-3-3 0,-3-2 0 16,1-3 4-16,2-2-3 0,0-3 4 0,-1-2-2 15,1-3 2-15,1-1-5 0,1-1 2 16,0-2-4-16,0 1-6 0,7-1-2 0,-1 0-2 16,2 1-5-16,5 2-5 0,0 1-7 0,1 3-3 15,-1 2-3-15,2 3-4 0,-2 3-3 0,2-1-18 16,-2 5-27-16,-2 2-26 0,-1 5-35 0,0 1-52 16,-3 3-70-16,-3 0-86 0,2 1-79 0,-3 3-103 15,-2 3 286-15,-1-3 253 0</inkml:trace>
  <inkml:trace contextRef="#ctx0" brushRef="#br0" timeOffset="927753.778">9893 15650 497 0,'0'0'390'0,"0"0"-84"0,0 0-22 16,0 0-40-16,0 0-63 0,0 0-73 0,0 0-58 15,0 0-35-15,0 0-13 0,0 0-2 0,0 0 6 16,0 0 0-16,0 0-3 0,0 0-4 0,85-71-2 15,-65 61-12-15,-1 2-9 0,0 1-19 16,1 2-25-16,-3 0-25 0,-3 1-39 16,1 1-52-16,-4 2-81 0,-1 1-96 0,-4 0-85 15,-1 0-11-15,-3 1 457 0</inkml:trace>
  <inkml:trace contextRef="#ctx0" brushRef="#br0" timeOffset="927918.5017">9920 15828 166 0,'0'0'160'16,"0"0"-51"-16,0 0-43 0,0 0-35 0,0 0-25 16,0 0-11-16,0 0-9 0,0 0-7 0,0 0 0 15,0 0-13-15,0 0-15 0,0 0-32 16,0 0-44-16,128 45-38 0,-108-52 138 0,-1 0 25 16,-2 0 0-16,-8 4 0 0</inkml:trace>
  <inkml:trace contextRef="#ctx0" brushRef="#br0" timeOffset="928270.1114">10305 15559 0 0,'0'0'0'16,"0"0"315"-16,0 0 60 0,0 0-87 0,0 0-70 15,0 0-72-15,0 0-72 0,0 0-57 0,0 0-26 16,0 0-10-16,0 0 9 0,0 0 1 16,0 0 1-16,-77 72 1 0,68-49-3 0,1-1 0 15,0 2-7-15,1 1-14 0,-1-3-11 0,5 0-13 16,-2-2-9-16,0-3 0 0,3-3-1 15,-1-4 2-15,2-4-2 0,-1-3 0 0,2-1 24 16,0-2 11-16,0-2 1 0,0-4 4 0,-1-5-12 16,1-3 4-16,0-5 23 0,0 0 13 0,0-2 18 15,1 0 8-15,2 0 31 16,1 2 32-16,-1 1 27 0,3 2 27 0,-2 1-1 0,2 1-20 16,-2 4-31-16,2 2-33 0,-2 2-29 0,4 3-17 15,-5 2-15-15,4 1-9 0,-2 0-6 16,1 2 2-16,2 4 3 0,-3 1 6 0,3 1 0 15,0 3-2-15,0 2-4 0,1-1-13 0,0 2-13 16,-1 0-22-16,3 1-21 0,-2-1-19 0,1 0-16 16,0-3-11-16,-1 1-14 0,-1-2-28 15,-2-1-34-15,2-2-55 0,-2-1 66 0,-2-2 190 16,-3-2 0-16</inkml:trace>
  <inkml:trace contextRef="#ctx0" brushRef="#br0" timeOffset="930294.9412">10580 15638 0 0,'0'0'0'15,"0"0"158"-15,0 0 98 0,0 0-19 0,0 0-27 16,0 0-24-16,0 0-17 0,0 0-17 0,0 0-33 16,0 0-35-16,0 0-35 0,0 0-23 0,0 0-10 15,0 0 3-15,-89-66 3 0,80 77-3 0,4 1 2 16,-1 6-3-16,3 0-1 0,0 3-2 0,3 1-2 15,0 1-7-15,0 0-1 0,5-2-5 16,0 1 0-16,2-1-4 0,3-3-4 0,-1-2-2 16,0-5-1-16,1-2-2 0,0-3 5 15,0-1 7-15,0-3 5 0,-1-2 12 0,-1 0 13 0,1-6 15 16,2-3 9-16,-1-5 0 0,-1-6-8 16,2-1-5-16,-2-6-11 0,-1 0 2 0,1-2-4 15,-2-3-7-15,-3-1 2 0,0-1-4 0,1-2 1 16,-3-1 0-16,0 2 3 0,-2 0 6 15,1 5 3-15,-1 3 0 0,0 3 0 0,0 4-11 16,0 3-2-16,0 6-4 0,2 3 0 0,-2 4 2 16,0 1-5-16,0 3-10 0,0 0-13 0,0 4-10 15,-3 4 4-15,1 5 8 0,-1 6 12 16,-1 6 5-16,0 3-1 0,1 4 0 0,-1 3-2 16,1 1 0-16,1 2-2 0,-2-1-1 0,3-1-1 15,0 0 3-15,1-3-2 0,0-2 0 16,0-2-2-16,5-5-1 0,-1-3 1 0,2-5-4 0,-2-6 3 15,3-2 0-15,-2-5-1 0,2 0 2 16,-2-3 5-16,1 0 2 0,1-6 8 0,0-3 3 16,3-4 0-16,-1-3-2 0,0-2-4 15,0-2 2-15,0 1-3 0,-1-1-1 0,-1 2 1 0,2 1 0 16,-2 2-3-16,0 1 5 0,-1 2-7 16,2 3-1-16,-2 2-3 0,-2 3-9 15,2 2-1-15,-2 2-1 0,3 0-5 0,0 1 7 0,0 5 0 16,2 3-1-16,2 1 3 0,-2 2-1 15,2 1 2-15,0 1-1 0,1 1 0 0,1 0 3 16,0-1-1-16,-1-2 2 0,1-1 0 0,0-1-6 16,-1-2 3-16,0-2-2 0,-1-1 5 0,1-2 1 15,-2-2 2-15,-2-1 4 0,1 0 3 0,1-4 2 16,-1-5 3-16,-2 0 5 0,1-3-2 16,-2-4 3-16,-2 1-4 0,0-4-2 0,-2-1-2 15,-2 1 1-15,0 0-5 0,0 2-1 0,-1 1 0 16,-4 1 2-16,1 3 1 0,-2 1-3 0,0 3 0 15,0 1 0-15,3 3-5 0,-2 2-8 0,1 0-2 16,0 2-20-16,2 0-3 0,-2 2-4 0,1 4 2 16,-1 3 12-16,1 3 2 15,1 0 9-15,-1 2 2 0,1 0-2 0,2 0 3 0,0 0 4 16,0-2-3-16,0 0 3 0,0-1-5 0,2-2-3 16,1 1 0-16,-1-3-7 0,1-3 2 15,-1 0 0-15,2-2-3 0,-2-1 9 0,1-1 6 16,-1 0 8-16,2-1 10 0,-2-3 6 15,4-2 2-15,-2-2-3 0,2-2 0 0,0 0 0 16,-1 1-8-16,0-2-2 0,1 3 0 0,-1-3-6 16,0 0 5-16,0 2 0 0,0 0 2 0,-2 1-3 15,0 1-4-15,1 2 1 0,-2 0-5 0,1 5-4 16,-1-1-8-16,1 1-1 0,2 0-3 16,-1 3 4-16,0 4 6 0,0 2 3 0,1 2-2 15,-1 0 7-15,1 2-5 0,-3-1 1 0,5 0 2 16,-4 0-2-16,0-1 2 0,-1-1-3 0,1-2 1 15,-1-1 1-15,0-1 0 0,-1-2 2 0,0-3 4 16,0-1 3-16,-1 0 11 0,2 0 3 16,-1 0 4-16,1-5 2 0,0-1-4 0,1-3-6 15,1-2-4-15,0-1-5 0,0 1-1 0,0-1 5 16,0-1-3-16,0 2 4 0,0-1 0 16,2 1 1-16,-2 1-2 0,2 0-1 0,-2 2-7 15,1 4-8-15,0 1-4 0,1 1-5 0,-1 2 0 16,2 0 0-16,-2 0 0 0,1 5 8 0,2 2 0 15,-3 0 1-15,1 4 2 0,-1 0-1 16,1-2 4-16,1 1-2 0,-3-2 4 0,0-1-3 16,2 0 2-16,-2-3-1 0,1 1 1 0,-1-3 1 15,2 1 4-15,-2-3 6 0,1 0 6 0,0 0 3 16,1-4 2-16,2-2 1 0,-2 0-2 0,0-4 0 16,-1 0-2-16,3-2 2 0,-1-1-4 15,-2-1 5-15,1 0-5 0,-2 0 1 0,3 3-5 16,-4-1-2-16,2 4-1 0,-2 0-6 0,-1 2 2 15,-1 4-8-15,-1-1-1 0,1 3-12 0,-1 0-7 16,2 0 0-16,0 5 0 0,1 2 4 16,0 2 10-16,2 2-2 0,-1 1 4 0,3 3 3 15,-2-3 0-15,2 2 4 0,-1-1-4 0,0-4 2 16,3 1 0-16,0-2-7 0,1-2 4 16,1-1 6-16,1-3-3 0,3-2 8 0,-1 0 0 0,2-4-4 15,-2-3 5-15,-2-3-5 0,2-2 5 16,-2 0 2-16,1-3 0 0,-3 0 5 15,-2-1-3-15,1 0 0 0,-4-1 0 0,0 1-4 16,-2 2 2-16,-3 0-2 0,0 3 1 0,0 1-3 16,-2 2-2-16,-1 2-2 0,-2 2-3 0,-3 1-4 15,2 2-4-15,0 1-6 0,-4 1-1 0,0 5-1 16,0 3 0-16,1 3 1 0,-2 2-4 0,2 2-1 16,2-2-1-16,2 3 0 0,0-3-2 0,0 0 1 15,4-3-1-15,1 0-1 0,0-3-2 16,0-1 1-16,1-1 0 0,4-2 2 0,0-2 4 15,-2-2 0-15,4 0 11 0,1-1 3 0,2-6 7 16,2-3 2-16,-2-1-1 0,3-1 1 16,-1 1 1-16,-1-2 2 0,0 2 0 0,-2-1 0 0,-1 3 2 15,0 1-3-15,-1 4-3 0,-3 2-2 16,2 2-5-16,-1 4 3 0,3 4 1 16,-3 9 4-16,-2 4 2 0,-1 6 2 0,-2 6 3 0,0 6 0 15,-3 4-3-15,-3 6 2 0,0 3-4 16,1 1-4-16,1 1 1 0,0-1-4 15,2 1 1-15,0-1 1 0,0 2 2 0,-2 0 0 16,2-1-3-16,0 0 1 0,0-2 4 0,0-4-1 16,2-3 5-16,-2-3 2 0,2-7 1 0,0-2 2 15,0-7 2-15,0-5-3 0,0-6-1 0,0-5-1 16,0-4 4-16,0-3 11 0,0-3 5 0,-1 0 2 16,-1-2-3-16,-6-8-11 0,1-5-13 0,-1-7-6 15,1-5-4-15,2-7-1 0,4-3-1 16,1-7 1-16,6-2-3 0,5-6 0 0,3-1-1 15,3-4 5-15,3-1-3 0,2 1 3 0,3-2 4 16,0 0-4-16,1 0 5 0,-2-2-2 0,2 1 2 16,-2-1 2-16,-3 2 1 0,-2 2 0 15,-1 6 4-15,-5 2-3 0,-3 6 6 0,-7 6-1 16,-1 7 0-16,-2 6 4 0,-3 6 0 16,-4 4 1-16,-3 4-4 0,-2 5-2 0,-2 5-7 15,-1 0 3-15,-3 10-1 0,1 5 4 0,-2 7 1 16,3 5 0-16,2 5-5 0,4 7 2 0,2 1-3 15,3 1-4-15,2 0 3 0,3-3-4 16,1-1 2-16,6-4 0 0,2-3 1 0,3-5-2 0,1-3-2 16,2-6-5-16,3-3 0 0,2-5-11 15,0-5-5-15,2-3-16 0,1 0-29 0,0-9-20 16,1-5-36-16,2-3-51 0,-1-4-64 0,-3-2-103 16,2-2-115-16,-7 7-116 0,-5 5-189 0</inkml:trace>
  <inkml:trace contextRef="#ctx0" brushRef="#br0" timeOffset="931916.1452">12739 15256 0 0,'0'0'298'0,"0"0"34"16,0 0 12-16,0 0-60 0,0 0-56 0,0 0-68 15,0 0-71-15,0 0-40 0,0 0-18 16,0 0 8-16,0 0 21 0,0 0 6 0,0 0 2 16,0 0-7-16,-55 85-4 0,54-53-3 0,-1 2-6 15,1 0-3-15,0 0-6 0,0 0-8 0,1-4-1 16,-1-1-4-16,-2-5-7 0,1-3-1 15,-1-4-3-15,1-3-8 0,-1-4 3 0,1-2 0 16,-1-4 8-16,1-1 15 0,-1-3 3 0,1 0 7 16,-2-8-8-16,-3-6-17 0,2-4-3 0,-2-6-6 15,4-6-2-15,-1-5 8 0,1-3-9 16,3-6-2-16,0-1-5 0,0-2-6 0,8 0-2 16,2-1-2-16,3 2-1 0,4 2 2 0,3 2 4 15,1 5-2-15,-1 1 6 0,3 6-4 16,1 5 2-16,0 5-3 0,-4 8-2 0,-3 6-4 15,-3 4-5-15,-3 2-4 0,-3 9 1 0,-6 5-1 16,-1 8 9-16,-1 4 10 0,-5 5 0 16,-6 2 7-16,-4 3-6 0,-5-1 0 0,0 4 0 0,-2-3-2 15,-3 1-1-15,0 0 3 0,4-2-5 0,-3-5 9 16,2-1-6-16,1-4 0 0,3-6 2 16,1-2-3-16,4-6 8 0,3-5 0 0,2-3 4 15,1-2 5-15,5-1 2 0,2 0-2 16,0 0-4-16,0-1-11 0,0-1-2 0,2 0-1 0,3-1 3 15,2 2 2-15,2 0 3 0,0 1 2 16,2 0-4-16,2 6 0 0,-1 0-2 0,2 2 1 16,1 3 2-16,1 0 0 0,2 2 0 0,0 0 2 15,5-1-1-15,-2 0 1 0,2-2 0 16,3 0-3-16,-3-3 1 0,-1-2 1 0,1-2 0 16,-3-3 2-16,-3 0 0 0,1-1 3 0,-3-8 2 15,0 0-1-15,-3-5 4 0,1 0-3 0,-2-4 5 16,-5-3-1-16,0 1 2 0,-2 0 0 15,-3 0-3-15,-1 2 0 0,0 2 1 0,-6 2-1 16,1 2-1-16,-3 3 1 0,1 4-5 0,-3 0-8 16,1 2-2-16,1 3-1 0,-2 0-4 0,-3 6 5 15,3 4-3-15,2 3 0 0,-2 4 2 16,1 1-1-16,4 2 1 0,1 2-3 0,2-3 1 16,-1 2 2-16,3-1 1 0,0-4-3 0,3 0 2 15,0-3-2-15,2-2-2 0,0-5 0 0,3 0-4 16,-2-4 2-16,2 0 3 0,0-2 4 0,1-2 5 15,1-5 0-15,-3 0 3 0,1-5 1 16,-1 0 1-16,2-1-1 0,-3-1-2 0,0-1 2 16,1 0-2-16,-2-1 1 0,1 2-2 0,-3 0 0 15,1 1-3-15,-1 2 5 0,-1 2 0 0,2 1-2 16,-1 4-3-16,-2-1-2 0,1 4-11 16,1 1-2-16,1 0 1 0,-1 3-1 0,2 4 10 15,0 2 2-15,2 3 3 0,-4 1 1 0,4 3 1 16,0-1-5-16,-1 2 6 0,2-1-8 15,-1-1 3-15,1-3 4 0,0 0-4 0,1-4 5 16,-1-1-4-16,-1-1 2 0,-1-3 0 0,1-2 1 16,-2-1 5-16,2-1 7 0,2-5 1 0,-3-4 4 15,1-4-5-15,1-3-3 0,-1-4-1 16,-1-3 0-16,0-1 1 0,-3-7 0 0,2 0 0 16,-1-4-1-16,-1 0-1 0,0-3-2 0,0 2 1 15,-1-1 2-15,-2 4 2 0,1 1 0 0,2 6 6 16,-2 3-3-16,2 7-3 0,-2 6 2 0,-1 4-4 15,1 3-7-15,-1 4-7 0,0 0-7 0,0 6 0 16,0 6 1-16,0 6 8 0,-2 6 5 16,-2 6-2-16,0 6 5 0,2 2-4 0,-3 3-4 15,3 2-4-15,-1 1-9 0,0-1-9 0,0 0-10 16,1-1-14-16,1-5-2 0,1-5-13 16,0-3-7-16,0-5-7 0,0-6-21 15,0-5-10-15,0-2-12 0,0-5-6 0,0-4 15 0,-1-2 23 16,0 0 20-16,-1-1 17 0,-1-6 6 15,2-4 3-15,-1-1 12 0,2-3 20 0,0-2 18 16,0-2 10-16,0 1 20 0,0-1 11 0,1 0 8 16,3 1 13-16,0 2 3 0,-1 3-4 0,4 0-5 15,0 3-12-15,0 0-12 0,5 2-12 16,0 2-3-16,2 0 0 0,-1 0-2 0,3 1 1 16,-3 1 0-16,5-1-8 0,-3 0-2 0,1 1-1 0,0-1-2 15,-1 0 6-15,-3-3 3 0,4 1 5 16,-4-2 6-16,-1-2 4 0,0-1 3 15,-1-2 3-15,0 1-2 0,-2-2 3 0,-5 0 2 16,1 0 4-16,-1 3 0 0,-3-1-4 0,0 2-9 16,0 3-12-16,0 1-6 0,-1 4-6 0,-2 0-3 15,-1 2-8-15,-1 1-3 0,0 3-4 0,-3 5-2 16,1 3 1-16,1 7 0 0,-1 2 4 16,3 5 1-16,1 2 0 0,-1 2 2 0,4-1-4 15,0 1 1-15,3-1 0 0,1-3-2 0,0-1 1 16,3-5 0-16,1-2-1 0,1-3-1 15,2-4-5-15,0-3 0 0,1-2 3 0,1-5 0 16,5 0 8-16,-3-6 2 0,2-6 2 0,1-5 4 16,-2-4 2-16,-1-3 1 0,3-3-3 0,-5 1-1 15,4-2 0-15,-5 1 1 0,4 1-2 0,-2 1 7 16,-1 3-3-16,1 2 0 0,-1 4 0 16,-2 3-4-16,0 4 0 0,0 2-2 0,0 5-1 15,0 2 1-15,0 0-4 0,-2 6 1 0,-1 2 3 16,0 3-1-16,-5 4 6 0,1 1 3 0,-3 2 6 15,-1 0 1-15,0 1 0 0,0 1-2 0,-5-2-1 16,-4 0-2-16,4-2-2 0,-4 0-2 16,0-1-1-16,-3 0-5 0,0-2 0 0,0 1-3 15,-1-2-10-15,1-1-7 0,-3 2-18 0,1-1-23 16,-4 0-38-16,1 3-57 0,-5 0-121 0,5-2-256 16,4-4-693-16</inkml:trace>
  <inkml:trace contextRef="#ctx0" brushRef="#br0" timeOffset="960936.246">12393 8129 1126 0,'0'0'49'0,"0"0"-174"16,0 0-5-16,0 0 23 0,0 0 122 0,0 0 19 16,133-34 13-16,-82 24-4 0,11-3 4 15,9-3 4-15,8-1-5 0,5-2 1 0,8-1 2 16,6-3 6-16,3 2 12 0,2-1 5 0,-1 0 5 15,2 2 0-15,1-2-4 0,-2-1-10 16,-5 3-7-16,-4-1-8 0,-5 1-4 0,-5 1-6 0,-9 2-5 16,-11 0-5-16,-7 4-4 0,-7 1-4 0,-10 2-3 15,-8 2-4-15,-10 3-3 0,-3 1-2 16,-9 1-2-16,-7 2 4 0,-1 1 9 0,-2 0-16 16,-3 0-46-16,-6 0-71 0,-7 5-134 15,-10 2-131-15,-6 2-103 0,2-3-135 0,10 1 447 16</inkml:trace>
  <inkml:trace contextRef="#ctx0" brushRef="#br0" timeOffset="961190.3245">12754 8114 1245 0,'0'0'17'0,"0"0"-113"15,0 0 102-15,159-37 65 0,-92 24-1 0,5-4-6 16,2-3-17-16,4 0-10 0,-2-2 7 16,3-2 14-16,1 3 9 0,-2-1 0 0,-2 1-16 15,2 1-12-15,-6-1-11 0,-4 3-6 0,-3 2 4 16,-9 1-5-16,-3 3-5 0,-8 0-12 0,-7 3-22 16,-5 0-38-16,-5 1-59 0,-5 2-84 0,-5 2-101 15,-4 1-95-15,-3 2-93 16,-4 0 155-16,-3 1 333 0</inkml:trace>
  <inkml:trace contextRef="#ctx0" brushRef="#br0" timeOffset="961805.8257">13572 7661 0 0,'0'0'0'0,"0"0"0"16,0 0 0-16,0 0 0 0,0 0 3 0,0 0 60 15,0 0 27-15,0 0 31 0,0 0 39 0,0 0 15 16,0 0-14-16,0 0-26 0,0 0-23 15,9 129-22-15,-8-98-10 0,1 0-2 16,1 3-6-16,0 0-9 0,-1-2-9 0,4-1-12 16,-1-1-6-16,0-3-8 0,1-3-5 0,1-3-8 15,-1-3-3-15,0-2-2 0,-1-6-2 0,0-1-1 16,-4-5-5-16,1-1 4 0,0-2 16 0,-2-1 30 16,0 0 39-16,0 0 13 0,0-3-35 0,-5-5-53 15,-3-2-63-15,-4-2-28 0,0-5 7 16,-6 2 21-16,2-2 19 0,-2 1 9 0,1 0 3 15,-2-2 3-15,6 3 5 0,-4-1 2 0,5 4 5 16,1 1-1-16,1 3 4 0,0 3-4 0,2 3-8 16,4 2-22-16,-2 0-28 0,4 4-7 15,-1 5 20-15,-2 4 28 0,3 2 39 0,2 5 17 16,-1-1 4-16,1 2 7 0,0-1 2 0,2 3-1 16,5-1-3-16,-3 2-4 0,4-1-7 0,2 0 2 15,0-1-3-15,1-3 5 0,4-2 2 0,0-5 8 16,5-1 7-16,1-4 10 0,1-5 7 15,5-2 3-15,0 0-6 0,0-6-8 0,2-5-10 16,-1-3-8-16,-3-2-4 0,2-5-6 16,-5-1-6-16,2-1-6 0,-1 0-2 0,-2 1-5 15,-6-2-3-15,3 2-3 0,-5 3-1 0,-1 0-4 16,-1 3-5-16,-5 4-6 0,0 1-19 0,-4 4-33 16,-2 3-68-16,0 2-113 0,0 2-139 0,0 2-133 15,-1 2-132-15,0 1-55 0</inkml:trace>
  <inkml:trace contextRef="#ctx0" brushRef="#br0" timeOffset="962868.9918">12843 9116 0 0,'0'0'0'16,"0"0"0"-16,0 0 0 0,0 0 0 0,0 0 0 16,0 0 0-16,-14-122 18 0,0 109 114 15,-1 1-8-15,-1 1-7 0,0 4 2 0,-4 1 12 16,-1 5 9-16,1 1 11 0,-3 1 2 0,1 8-19 16,1 2-27-16,3 5-33 0,0 0-28 0,1 5-18 0,2 3-13 15,3 2-4-15,-1 1-5 0,5 0-5 16,2 1-5-16,2-4-5 0,2-3-11 0,2-2-6 15,3-4-4-15,4-1-3 0,2-5 10 16,2-1 19-16,2-3 23 0,3-4 25 0,-2-1 18 16,3-1 5-16,2-7-1 0,1-4-7 0,1-3-10 15,-1-4-2-15,1-2-4 0,1-4-5 0,0-3 1 16,-1-2-7-16,-3-2-1 0,0-1-1 16,-1-3 1-16,-4-2 0 0,0-1 0 0,-4-1 4 15,-2 0 2-15,-5-1-5 0,-2 3 0 0,0 1-1 16,-6 3-6-16,-2 7 6 0,-2 2-1 15,0 7-1-15,-1 3 3 0,0 4-2 0,2 3-4 16,1 2 0-16,-1 4-13 0,-1 2-10 0,1 0-18 16,0 6-15-16,-1 5-1 0,0 4 3 0,1 4 13 15,0 3 7-15,1 4 3 0,1 2 2 0,3 3 2 16,0 3 0-16,4 1 7 0,0 2-5 16,0 1 1-16,8-1-3 0,-1 0-3 0,4-1-2 15,1-4-1-15,1-2 0 0,5-3-3 0,-2-4-2 16,4-2 0-16,0-2 0 0,-2-5-1 15,1-3 3-15,0-3 1 0,-3-3 5 0,-1-4 0 16,-1-1 4-16,1 0 3 0,-3-3 2 0,2-6 5 0,1-1 1 16,-4-3-1-16,1-3-1 0,-1-1-9 15,-1-3-6-15,0 0-14 0,-1-1-15 0,0-1-4 16,-3 0-3-16,1-2 9 0,0 1 12 0,-1 1 13 16,-2 0 0-16,1 3 4 0,1 1 4 15,-5 3-1-15,0 2 6 0,0 3 3 0,-1 2 7 16,0 4 6-16,0 0 8 0,0 3-1 0,0 0-1 15,-1 1-15-15,0 0-11 0,0 1-12 16,-2 4-2-16,-2 1 8 0,2 3 9 0,-2 1 16 16,0 1 5-16,-2 1 0 0,2 1 1 0,-1 1-7 15,2-2-2-15,-2 4 3 0,3-4-7 0,0 3-2 16,0-3-7-16,2 0-3 0,1-1-4 16,0 1-3-16,1-2-4 0,4 0-2 0,-2-2-6 15,5 2-4-15,-3-3-1 0,3-1-1 0,0-2 5 16,-2 0 3-16,1-2 8 0,1 0-2 0,0-2 3 15,-1 0 0-15,2 0-14 0,-1 0-47 0,2 0-76 16,1-4-132-16,5-2-166 0,-3-1-147 16,-1 2-69-16,-4 1 658 0</inkml:trace>
  <inkml:trace contextRef="#ctx0" brushRef="#br0" timeOffset="963698.8322">13302 9102 0 0,'0'0'0'0,"0"0"0"0,0 0 0 15,0 0 0-15,0 0 0 0,0 0 0 0,0 0 8 0,71-128 100 16,-60 103 5-16,-3-2 23 0,1 0 22 0,-1-3 9 16,1 0-2-16,-3-2-18 0,-1 0-23 0,-2 0-23 15,2 0-18-15,-3 2-11 0,-2 4-5 16,0 2 6-16,0 4 14 0,0 5 10 15,-4 4 4-15,0 2-7 0,2 4-9 0,-2 2-14 16,-1 2-15-16,1 1-21 0,-3 0-15 0,-2 2-17 16,1 5-8-16,-2 4 1 0,-2 4 5 0,1 5 10 15,-1 2 3-15,2 4 3 0,1 2-5 0,0 3-5 16,6 0-4-16,0 1 3 0,2 1-6 0,1 0 2 16,1-4-2-16,4-1-5 0,5-1 1 15,0-5-5-15,0-3 1 0,2-2-1 0,2-3 2 16,1-3 4-16,0-3 3 0,1-4 0 0,1 0 9 15,-2-4-4-15,2 0 3 0,-1-2 0 0,-1-6-1 16,4 0 4-16,-4-1 1 0,4-5-1 16,0 1-2-16,-3 0 1 0,-1-3 2 0,0 1 0 0,-1-2-1 15,-3 1 1-15,-1-2 1 0,0 2-3 16,-2 0 1-16,-1 2-2 0,-2-2-4 16,0 4 4-16,0 1-6 0,-4 3 5 0,1 1 0 0,-2 2 0 15,1 3 11-15,-1 0-5 0,0 0-2 16,0 2-3-16,0 0-19 0,0 0-19 15,0 0-19-15,-1 0-10 0,0 0 4 0,0 2 8 16,-1 0 14-16,0 2 5 0,-2-2 9 0,3 0 2 0,1 1 2 16,-1-2-4-16,1 1-1 0,0-1-2 15,0 0 1-15,0 1 4 0,0-2 2 0,0 0 2 16,0 0 8-16,0 0 3 0,0 0 4 0,0 0 6 16,0 0 2-16,0 0 3 0,0-2-7 0,0 0 2 15,0 1-5-15,0 1 1 0,0-1 8 16,0 1-2-16,0-1 3 0,0 1 1 0,0 0-4 15,0 0 1-15,0 0-7 0,0 0-8 0,1 0-9 16,-1 0-3-16,1 3 11 0,1 2 10 16,0 2 17-16,1 4-3 0,-2 0-1 0,1 3-8 15,2 3-4-15,-1-2 0 0,-1 0-3 0,4 1 1 16,-3-3-2-16,5 0-2 0,-4-1-1 0,3 0-3 16,0 0-13-16,-1-2-13 0,4-1-62 15,-1-2-82-15,1 0-100 0,1-2-127 0,-1-3-73 16,0 0-70-16,0-2 341 0,-7 0 202 0</inkml:trace>
  <inkml:trace contextRef="#ctx0" brushRef="#br0" timeOffset="963872.3544">13707 8729 775 0,'0'0'145'0,"0"0"-1"0,0 0-15 0,0 0-48 15,0 0-30-15,0 0-24 0,0 0-19 0,0 0-13 16,0 0-28-16,0 0-50 0,0 0-65 0,0 0-116 16,0 0-157-16,-52 2 15 0</inkml:trace>
  <inkml:trace contextRef="#ctx0" brushRef="#br0" timeOffset="965949.5902">13965 8811 2 0,'0'0'504'16,"0"0"-474"-16,0 0 32 0,0 0 20 0,0 0 14 16,0 0 7-16,0 0 1 0,0 0 2 0,0 0-3 15,0 0-9-15,34-122-11 0,-38 118-16 0,-3-1-5 16,4 4-11-16,-4 1-7 0,-2 0-6 15,-2 1-1-15,2 6 6 0,-2 1 2 0,1 1-1 16,1 5-14-16,3 0-14 0,1-1-15 0,3 2-7 16,-2-1-1-16,4 1-2 0,0-1-2 15,5 1 3-15,1-4-5 0,0 0-1 0,4-2 1 16,1-1 2-16,0-2 1 0,1-2 4 0,2 0 7 16,-3-3 4-16,2-1 2 0,2 0 5 0,-2 0 4 15,-2-3-5-15,-1 1 6 0,0-4-4 16,0 1 1-16,-3-1 2 0,-2 0 1 0,1 0 4 15,-1-3 2-15,0 0 1 0,-2-1 4 0,-1 0 1 16,2-2 2-16,-4-2 1 0,0 0-7 16,0-1-4-16,0 1-7 0,0-3-3 0,0 3-3 0,0 1 1 15,-2 0-3-15,0 2 6 0,2 0-7 16,0 3 3-16,0 2-1 0,0 1-4 0,0 1 4 16,0 3-4-16,0 0-1 0,0 1-3 0,0 0-5 15,0 0-1-15,-1 0 2 0,1 4 6 16,-1 2 10-16,1 1 4 0,-1 2 2 0,0 2-6 15,-2 1-2-15,2 0-5 0,1 0-4 0,0 1 2 16,0-1-6-16,0 1 0 0,0-3-1 0,3 0-4 16,0-1-3-16,4-1-3 0,-2 0-2 15,3-2 6-15,1 1-1 0,0-2 7 0,0-2 4 16,1 0 5-16,-2-3 1 0,0 0 6 0,2 0 0 16,-2-3-3-16,2-2 5 0,-2-1-2 0,2-1 3 15,-1-2-2-15,-1 1-2 0,0-1-1 16,1-1 0-16,-1 0 0 0,-1-1-1 0,-3 1-1 15,3-1 1-15,-3 1-3 0,0 1 3 0,0 0-2 16,-3 0-1-16,2 2-1 0,1 1-1 0,-3 1 4 16,1 2-4-16,-2 0 5 0,1 2-1 0,-1 0 1 15,0 1-3-15,0 0-4 0,0 0-8 0,0 0-2 16,0 0 3-16,0 0 2 0,0 1 4 16,0 4 2-16,2 0 1 0,-2 0-2 0,1 3 2 15,3-1-2-15,-3 2 4 0,1 1-3 0,0-1 1 16,1 1-2-16,1 1-2 0,-1-1-1 0,3 0 2 15,-3-1-1-15,5 0-1 0,-4-2 2 16,3-2-5-16,-4 1 1 0,4-2 0 0,-5-2 2 16,5 0 4-16,-4-2 1 0,3 0 6 0,-3 0 3 15,3-1 1-15,-2-4 4 0,3-1-4 16,-2-1 1-16,2-3-2 0,-1-1-3 0,-1-1 2 16,3-3-5-16,-4 1 2 0,3 1-3 15,-3-1-1-15,3 0-2 0,-1 1 1 0,-1 2-1 0,0 1 1 16,0 1-2-16,-3 0 1 0,4 4-4 15,-4-1 0-15,1 3-1 0,2 1 0 0,-2 0-1 16,-3 2 0-16,2 0 1 0,0 0 0 0,1 1 4 16,-2 2 3-16,1 2 2 0,-1 2 0 15,2 0 3-15,-1 0-3 0,0 1 2 0,0 0-4 16,-1 0-1-16,5 1-2 0,-3-2-1 0,2 0-1 16,1-1-1-16,2 0 1 0,0-3-3 0,0 0 4 15,0-1-3-15,1-2 3 0,3 0-4 0,2 0 5 16,-1-4 0-16,-1 0 3 0,4-5-1 0,-4 2 1 15,0-3-2-15,2 0 0 0,-1-2 1 0,-1 0-1 16,-2-2 1-16,0-1-2 0,0 0 5 16,-1 0-3-16,0 0 1 0,-3 1-1 0,2 2 0 15,0 1-2-15,-4 3-1 0,2 2-1 0,-2 2-1 16,3 0-2-16,-5 3 0 0,4 1 0 16,-3 0-1-16,0 0 0 0,4 4 3 0,-5 3 2 15,5 1-2-15,-5 2 3 0,1 2-2 0,1 1-1 16,-1 1 2-16,-3-2-3 0,2 1 1 15,-1 0-2-15,2 0 1 0,-3-2 0 0,0 1 0 16,0-1 3-16,0-2 1 0,-5 1-1 0,3-2 1 16,-4-1 0-16,2-1-3 0,-4-2-3 0,-1 1 3 15,1-2-1-15,-1-1 4 0,0 0 2 16,0 0-1-16,1-2 0 0,-2 0 2 0,6 0-6 0,-2 0 2 16,3-2 1-16,-2 1-3 0,3 0 3 15,2 1-4-15,0-1-5 0,0 1-13 0,0 0-16 16,0 0-12-16,0 0 3 0,2 0 5 0,5-1 23 15,1-1 13-15,2 2 5 0,0-2 3 0,2-1 1 16,1 0-1-16,3-1 0 0,-2-2 0 16,2 1-4-16,-1-3 4 0,3-2-1 15,0 0 4-15,-4-1-1 0,3-3 2 0,-4-1 0 0,3 0 2 16,-4-2-3-16,0 2 2 0,-1-3 0 0,-1 1-1 16,0-1 6-16,0 2-3 0,-3-1-1 15,-2 5 3-15,1 0 3 0,-3 3 4 0,-2 2 7 16,0 2 6-16,-1 1 10 0,0 4-3 15,0 0-5-15,0 0-10 0,0 0-16 0,0 4-4 16,0 3-3-16,0 4-2 0,0 3 4 0,0 2-1 16,0 2-2-16,2 0 2 0,1-2-5 0,0 3 2 15,-1-3-1-15,5 0-1 0,-1-1-1 0,1-3-1 16,1-2-1-16,2-2-4 0,-1-1 1 0,1-2 1 16,0-2-2-16,0-3 6 0,0 0 0 15,0-3 2-15,-1-5 4 0,2-1 1 0,-2-4 4 16,1 1-2-16,0-5 0 0,-3 2-1 0,1-1-1 15,1-1 0-15,-1 2-1 0,-3 0 1 16,2 1-1-16,0 1-2 0,-4 3 2 0,4 1-2 16,-4 2 0-16,-1 1 2 0,3 1 0 0,-3 2 0 15,0 2-5-15,-1-1 1 0,3 2-3 16,-1 0 2-16,0 0-1 0,5 3 2 0,-4 0 0 16,3 1 3-16,2 1 0 0,0-1 1 0,0 2-2 15,0-1 0-15,3-2 0 0,-1 1-1 0,0-2 1 16,2 0-1-16,3-2 4 0,-2 0-4 15,2 0 3-15,-1-2 1 0,2-3 1 0,-2-2 1 0,2-1 0 16,-3-2 0-16,2-2-1 0,-3-2 0 16,2 1-1-16,-2-3 1 0,-2 0-2 0,-2 1 3 15,1-3 1-15,-6 2 4 0,2 0-3 0,-5 1 4 16,-1 0-1-16,0 1 0 0,0 3 4 16,-3 1 2-16,-3 1 1 0,1 4-1 0,-2 0-3 15,-1 4-7-15,3 1-11 0,-3 0-11 0,-2 2-1 16,0 6-3-16,-1 3 8 0,-2 2 4 15,0 3 1-15,2 2-1 0,2-1 2 0,3 0-5 0,0 1 4 16,3 0-3-16,1-2 1 0,-2-1 1 16,4-2-6-16,0-3 0 0,0-2-4 0,4-1-2 15,-1-4 3-15,1-1 5 0,3 0 8 0,2-2 8 16,3-3 2-16,-1-4 5 0,5-3-4 0,-2-1-1 16,3-3-2-16,-4 1 0 0,4-1-2 15,-4 1 2-15,0-1-2 0,3 3-2 0,-5 0 2 16,1 3-3-16,-3 3 1 0,0 2-1 15,-1 3 3-15,-3 0-2 0,2 5 7 0,-3 7 2 0,2 4 6 16,-4 9 1-16,-1 3 2 0,-1 5-4 16,0 7-3-16,-2 1-1 0,-5 5-5 0,2 5-1 15,-3 3 0-15,-2 2 0 0,2 5-3 0,3-1 2 16,-1 1-2-16,-4 1 2 0,6-1-2 0,-4 0-2 16,-1 0 1-16,0-2-1 0,-1-4-1 15,1 0 4-15,2-5-4 0,-2-5 1 0,1-2 4 16,-1-5-3-16,0-4 4 0,0-4-1 0,-1-5 7 15,-2-3 2-15,1-3 8 0,-2-7 9 0,-2-5 15 16,3-3 12-16,-2-4 9 0,0-7 2 16,0-7-5-16,1-8-14 0,-2-8-13 0,4-8-9 15,2-9-12-15,7-7-4 0,2-6-6 16,3-5 0-16,13-5-6 0,4-2 3 0,3-4-6 16,7-1-1-16,1 0-13 0,5 0-11 0,-1 0-20 15,3 6-25-15,-4 7-28 0,2 7-45 0,-11 8-82 16,0 8-199-16,-11 15-295 0,-5 10-696 0</inkml:trace>
  <inkml:trace contextRef="#ctx0" brushRef="#br0" timeOffset="966147.0312">13926 8512 817 0,'0'0'-493'0,"0"0"169"0</inkml:trace>
  <inkml:trace contextRef="#ctx0" brushRef="#br0" timeOffset="972181.8885">14840 13272 49 0,'0'0'41'16,"0"0"22"-16,0 0 32 0,0 0 5 15,0 0-24-15,0 0-55 0,0 0-49 0,0 0-8 16,0 0 28-16,0 0 37 0,0 0 25 0,0 0 12 16,19 51-2-16,-15-14 2 0,-2 8-2 15,2 9-6-15,-3 8-3 0,-1 8-3 0,0 5-6 16,0 6-5-16,-5 4 1 0,2 4 5 0,-1 4 9 16,-2 4 13-16,2-1 15 0,-2 3 14 0,4-1 11 15,-3-1 1-15,4 0-5 0,0-2-13 16,1-2-10-16,0-1-10 0,2-1-7 0,3-1-9 15,-3-4-6-15,4-2-2 0,-2-3-2 0,-1-3-3 16,5-2-4-16,-2-2-1 0,-2-3-5 0,3-2-1 16,-3-2-3-16,3-1-4 0,-3-4-3 0,2-1-7 15,-3-1 0-15,2-4-3 0,-1-2-1 0,-3-4 2 16,1-5-4-16,1-6-5 0,-2-7 1 16,-1-5-2-16,0-7 5 0,0-1 0 0,0-5 4 15,0-3-3-15,-4-2 1 0,2-4-1 0,0 1-1 16,-1-1-1-16,-2-1 3 0,2 0 0 0,-2 0 4 15,2-1-3-15,-2 0-3 0,0-2 3 16,2-1-5-16,-3 1 1 0,3-1 1 0,-1 2-1 16,0-1-3-16,2 1 2 0,-4-1-6 0,4-1 5 15,1 0-5-15,-2 0 2 16,-1 0 5-16,1 0-5 0,1 0 4 0,-3 0-2 0,2 0-3 0,1 0-1 16,-5 0 1-16,5 0 1 0,-5 0 3 15,4-1-3-15,-2-1 2 0,1 1-4 16,2 1-2-16,-1 0 0 0,-1 0 0 0,3 0 0 15,1 0-2-15,-1 0 2 0,1 0-3 0,0 0-3 16,0 0-1-16,0 0 2 0,0 0-3 0,0 0 2 16,0 0-2-16,0 0 2 0,0 0-4 0,0 0 1 15,0-1-8-15,0 0-13 0,0 0-7 0,0-2-11 16,0-2-22-16,0-5-38 0,0-5-64 16,6-6-105-16,-1-8-126 0,4-9-141 0,-1 6-213 15,-5 10 585-15</inkml:trace>
  <inkml:trace contextRef="#ctx0" brushRef="#br0" timeOffset="973791.8797">14749 13100 729 0,'0'0'-64'0,"0"0"25"0,0 0 4 0,0 0 6 16,0 0 9-16,0 0 8 0,70-124-2 16,-49 110-2-16,1 2 3 0,0-1 4 0,7 1 1 15,2 1 3-15,1-1 3 0,5 1-1 0,4 2 4 16,0-1-4-16,3 0 1 0,4-1-4 16,2 1-2-16,2-1-1 0,5 1-4 15,3 0-1-15,4 1 0 0,1-1 1 0,6 1 6 0,6 0 14 16,0 0 11-16,6 1 15 0,0 0 9 15,2 0 9-15,3 0 7 0,-1-1 6 0,8 1 7 16,-1 1 1-16,3-1 0 0,4 1-6 0,2-1-14 16,1 1-8-16,1-2-7 0,6 2-4 0,0-1 2 15,2 1-6-15,6 0-9 0,-1-1-3 16,1-1-4-16,3 1 0 0,0 2-2 0,0-3-2 0,3 1 2 16,1 1-7-16,0-3 3 0,1 1-1 15,-2 0 1-15,5-2 7 0,0 0 1 0,0 2 3 16,2-2 4-16,-2 2 3 0,1 0 3 15,-1-1 3-15,-1 2-4 0,0 0-1 0,2-1-4 0,1 0 0 16,-1 0-2-16,1 0 0 0,-1 1-1 16,2-1-5-16,-1 3 0 0,0 0 1 0,0 0 2 15,0 0 3-15,-1 3 2 0,-1-1-1 16,0 2 1-16,-1 0 3 0,3 2 2 0,-5 0 1 16,0 0-4-16,1 0-4 0,-1 0-1 0,-1 2-3 15,2 0-1-15,0 1 0 0,-2 0-4 0,2 1 0 16,-3-1-2-16,4 2 0 0,-1 0-2 0,2 0 2 15,-1 1 2-15,-2 1 1 0,2 0 1 16,-1-1 0-16,-1 3-3 0,1-2-2 0,-4 1-6 16,-2-1 1-16,-2 1 1 0,-4 2 2 0,3 0 5 15,-5-1 0-15,-1 1-2 0,-2 1 0 0,-1 2 2 16,-5-1-1-16,0 1 3 0,-5-1 0 0,-2 0 0 16,0-1-6-16,-2 0-2 0,-1 1 0 15,-2-2-1-15,-1-2 3 0,0 0 2 0,0-1-3 16,-2-2 2-16,0 0-2 0,-2-1-2 0,1 1 4 15,0-1-6-15,-3-3 4 0,-3 1-1 0,2 1 0 16,-2-2 0-16,-3 0-1 0,0 0-4 0,-3 1 2 16,0-1-2-16,-3-1 2 0,2 0 4 15,-2 2-2-15,1-2 3 0,-3 0-2 0,3 0-1 16,-4 0-1-16,0 0 2 0,0 0 0 0,0 0-1 16,-2 0 2-16,1 0-2 0,2 0 0 15,-1-2 0-15,2 2 0 0,-1-1 0 0,-1-1 0 16,0 0-4-16,0 1 2 0,-4-2-2 0,2 2 2 15,-4-1 3-15,3 0 0 0,-4 0 0 0,4 1 0 16,-5-1-1-16,2 2-1 0,-2-1 1 16,-4 1 0-16,1-1 1 0,-3 1-2 0,2 0 0 0,-3 0 1 15,1 0-1-15,-4 0 1 0,4 0-2 16,-4 0 0-16,-2 0 0 0,0 0-2 0,-3 0 3 16,-3 0-1-16,1-1-2 0,-3-2 2 15,-2 2-1-15,-1-2 1 0,1 0 1 0,-2 0 0 16,-1-2 0-16,-1 2-1 0,1-2-1 0,1 0-1 15,-4 0 0-15,4-1 2 0,-1 2-2 0,1-3 2 16,-4 0 1-16,2 2-2 0,-4-1 0 0,-2 1 1 16,0 0-3-16,-1 0 2 0,-2 1 3 0,-4 0-1 15,4-1 1-15,-6 0-2 0,4 1 2 16,-2-2-4-16,-3 1-1 0,-1 0 2 0,2 3-2 16,2-1 2-16,-1 0 1 0,-1 2-2 15,0-1 0-15,4 0-1 0,-2 0-2 0,1 2 1 16,0 0-1-16,1 0 2 0,0 0 1 0,3 0-1 15,0 0 0-15,0 0 1 0,-1 0 0 0,1 0-1 16,1 0 1-16,1 0-1 0,1 2 2 16,0-2-1-16,1 2-1 0,-1-1 2 0,1 0-5 15,3 0 2-15,-3 2 1 0,4-2-2 0,-3 2 4 16,4 0-4-16,-4-1-1 0,3 0 1 0,-3 1-8 16,4-2 7-16,-4 0 3 0,4 0-2 15,-1 0 3-15,-1-1-2 0,2 0-2 0,-1 0 2 16,0 0-1-16,1 0 1 0,-2 0 0 0,0 0 1 0,0 0 6 15,-1 0-1-15,2 0 0 0,-5 0 3 16,-5 0-3-16,-3 0 22 0,-3-1 0 0,2 1-3 16,4 0 4-16,-3 0-23 0,6 0-3 0,0 0-2 15,0 0-8-15,-1 0 7 0,-3 0 3 16,1 0 0-16,-3 2 6 0,0 1-5 16,-3-1-2-16,0 2 0 0,-1 0-9 0,-2 1 7 0,0 0 1 15,-3 0 1-15,2 1 7 0,-4 1-8 16,0-1 2-16,-1 2-1 0,-1 2-3 0,3 0 5 15,-3 0 0-15,0 3 1 0,0 2 4 0,-1 3-2 16,1 1 0-16,-1 3 1 0,0 4-2 0,1 3 3 16,-1 4 2-16,1 6 7 0,-2 4 2 15,0 7 2-15,-2 5-1 0,-3 7-2 0,1 8-2 16,-4 10 7-16,-1 8 9 0,-3 11 3 0,-5 9 3 16,-7 12-12-16,0 9-1 0,-8 9-1 0,0 11-4 15,-5 8 1-15,-3 5-5 0,-2 8 1 0,-2 0 1 16,-1 3 0-16,4 0-4 0,-2-3 6 15,-1-3-12-15,4-2 3 0,0-6-18 0,2-5-14 16,4-4 7-16,1-7 7 0,2-6 12 16,1-7 3-16,6-7-16 0,-1-9-36 0,6-10-1 15,0-9-10-15,5-12 5 0,0-11-9 0,5-11-42 16,0-12-61-16,0-10-88 0,0-10-173 0,0-11-219 16,0-10-268-16,0-4 708 0</inkml:trace>
  <inkml:trace contextRef="#ctx0" brushRef="#br0" timeOffset="977788.2904">5060 17038 0 0,'0'0'114'0,"0"0"163"0,0 0-15 0,0 0-102 16,0 0-59-16,0 0-67 0,0 0-67 0,0 0-31 15,0 0-15-15,0 0 20 0,0 0 35 16,0 0 31-16,-35 62 9 0,34-33 6 16,1 1 4-16,0-1 6 0,0 2-1 0,0-1 2 0,0-1-2 15,0 1 0-15,1-4 0 0,0-4 3 16,0-2 3-16,2-3-4 0,-2-4 1 0,0-4-2 16,1-4-1-16,-2 0 0 0,0-1 2 0,2-3 22 15,-2-1 25-15,0 0 30 0,0 0 27 0,0 0 8 16,0-1-7-16,0-3-27 0,0-1-35 15,0-6-37-15,0-4-25 0,-2-5-9 0,0-5 3 16,0-1-2-16,-2-3 5 0,3 1 0 0,-4-3-1 16,0 0 1-16,-2-1 0 0,2 3 0 0,-3-2-4 15,3 4 3-15,0 0-4 0,1 4-1 0,-1 0-3 16,2 4 2-16,0 0-3 0,-1 3 0 0,2-2 0 16,2 3 1-16,-3-1-2 0,3 3 0 15,-1 0 4-15,0 4-4 0,-1 3 0 0,1 1 2 16,0 4-2-16,1 0 0 0,0 1 0 0,0 0-6 15,0 0-4-15,0 0-9 0,0 0-7 16,0 0-6-16,-1 0-6 0,1 0-1 0,0 1-2 16,0 1 4-16,0-1 1 0,0 3 6 0,-1 0 14 15,-2 5 9-15,-1 4 7 0,-2 2 5 0,0 4 1 16,2-3-3-16,-1 1-3 0,1-2 0 16,-1-1 1-16,2 0 0 0,-6 0 3 0,4 2 6 15,-2-3-8-15,-1 1 4 0,1-2 1 0,0 0-2 16,0-1 0-16,2-3-3 0,0-2 5 0,0 0-4 15,1-3 11-15,2 0 2 0,2-1 10 0,-1-1 10 16,-1-1 11-16,2 0 11 0,-1 0 3 0,0 0-5 16,-2-1-6-16,2-2-14 0,0-2-16 15,-2-2-4-15,1-2-9 0,-1-1-4 16,1-3-7-16,2-2 1 0,0 1-7 0,0 0 6 0,0-2-1 16,0 2 0-16,1 0-1 0,4 0-3 15,-1 0 1-15,1 1-2 0,0 1 0 0,0 3-5 16,2 2 0-16,-1 1-5 0,-1 0-3 0,2 4-6 15,-2-1-1-15,2 2-1 0,1 1 1 16,-1 0 4-16,2 0 4 0,2 1 6 0,1 3 7 16,2 2 5-16,1-1 1 0,2 2 3 0,1 1-1 15,-1 0-13-15,1 1-49 0,1 1-115 0,1 0-151 16,2-1-158-16,0 1-138 0,-5-2 245 16,-5-3 380-16</inkml:trace>
  <inkml:trace contextRef="#ctx0" brushRef="#br0" timeOffset="978407.992">5765 17392 826 0,'0'0'-59'0,"0"0"-123"0,0 0-5 16,0 0 57-16,0 0 93 0,0 0 72 15,0 0 8-15,0 0 3 0,0 0-7 0,0 0-2 0,0 0-1 16,122-125 3-16,-105 98 17 0,-2 1 19 16,2-1 21-16,-3 0 17 0,-2-1 5 0,-1 1 1 15,-3 1-11-15,0 3-12 0,-4 4-6 0,0 1-8 16,-2 4 7-16,-2 3-2 0,0 2 2 0,-2 3-8 16,-3 0-11-16,1 3-18 0,-3 1-15 15,1 1-20-15,-1 1-21 0,-3 0-21 0,0 2-22 16,-2 4-6-16,0 5-5 0,0 1 19 0,1 5 12 15,-1 1 11-15,2 4 9 0,2 1-4 0,1 0-2 16,2 0 5-16,4-1-7 0,1-1 2 16,0 0 3-16,0-1-8 0,5-2 12 0,3-1-7 15,1 0-3-15,0-2-26 0,3-3-95 0,1-1-108 16,0-1-106-16,0-5-106 0,-3-2 107 0,-2 0 350 16</inkml:trace>
  <inkml:trace contextRef="#ctx0" brushRef="#br0" timeOffset="979031.9123">6229 17005 509 0,'0'0'628'16,"0"0"-622"-16,0 0 18 0,0 0 22 0,0 0 10 15,0 0-8-15,0 0-16 0,0 0-19 16,0 0-43-16,0 0-42 0,0 0-28 0,0 0-16 15,0 0 23-15,0 0 25 0,-55 56 29 0,43-31 12 16,-1-1 9-16,-1 1 9 0,4-5-1 0,1-1 4 16,3-2 5-16,-1-4 1 0,5-4 2 0,-2-3 10 15,1-2 2-15,2-3 9 0,1-1-12 16,0 0-25-16,0 0-19 0,0-4-26 0,0-2-3 16,0-4 16-16,0-4 8 0,0-4 18 0,1 0 19 15,2 0 2-15,0 0 7 0,-1 1-2 16,0 2 0-16,4 1-1 0,-2 3-5 0,1 1-6 15,-1 4-18-15,1 1-24 0,0 2-21 16,-1 2-14-16,2 1-6 0,0 0-3 0,1 2 7 16,1 3 16-16,1 4 46 0,2 1 23 0,-1 1 0 15,3 2 0-15,2 0 0 0,-3-2 0 0,4-1 0 16,-1 0 0-16,1-2 0 0,-1-3 0 0,3-2 0 16,-4-3 7-16,3 0 58 0,-4-1 17 0,3-6 17 15,-4-1 11-15,0-4 4 0,-2-1-6 0,0-5-11 16,0-1-11-16,0-2-10 0,-3-1-14 15,-3-1-4-15,3 0-6 0,-5 0 5 0,0 1 4 16,-2-1 10-16,0 3 16 0,0 3 11 0,0 2 10 16,-2 3 3-16,-2 2-1 0,-1 4-12 15,3 2-19-15,0 1-22 0,-1 2-24 0,0 1-36 16,2 0-37-16,1 0-51 0,0 2-31 0,0 6 9 16,0 3 30-16,0 9 45 0,0 4 31 15,4 10 8-15,2 2 5 0,4 2-3 0,0 4 3 16,0 1 0-16,3 0-8 0,0 0 2 15,1-1-2-15,-4 0 0 0,0-1 1 0,0 0 4 0,-1-4 0 16,-2 1 1-16,0-5 2 0,2-4 2 0,-2-2-1 16,-2-4 0-16,2-2-2 0,-4-4 0 15,4-1-7-15,-5-3-21 0,-1-2-73 0,0-3-103 16,0-2-123-16,1-2-145 0,-2-3 24 0,0 0 443 0</inkml:trace>
  <inkml:trace contextRef="#ctx0" brushRef="#br0" timeOffset="979654.0076">6433 16896 1650 0,'0'0'-26'0,"0"0"-21"0,0 0-9 15,0 0 1-15,0 0 9 0,0 0-12 0,0 0-27 16,0 0-27-16,0 0-7 0,0 0 8 15,0 0 21-15,0 0 18 0,0 0 12 0,0 0 14 16,76-34 15-16,-69 46 22 0,-3 2 16 16,0 2 8-16,-1 3 11 0,-2-2 1 0,-1 1 7 15,0-1 8-15,0 1 6 0,-6-2 9 0,2-1 4 0,-5 1-2 16,3-4 1-16,0 0 1 0,-2-2-12 16,3 0-3-16,-1-3-16 0,3-1-8 0,-2-3-11 15,4-1-7-15,0 0-8 0,1-2-9 0,0 0-5 16,0 0 4-16,0 0-5 0,0 0-1 15,2 0 19-15,3-2 9 0,0-1 21 0,4-2 8 16,1-2-2-16,1-2-4 0,3-1-8 0,-1-3-5 16,0-2-2-16,1-1-6 0,1-4 3 0,-2 0 3 15,3-2-2-15,-3-2 3 0,-1 2-5 16,1 0 3-16,-3 2-3 0,-2 5-3 0,0 3-1 16,-1 1 0-16,-4 4 0 0,-1 2-1 0,2 1-4 15,-2 4-14-15,-2 0-15 0,1 0-19 0,-1 0-17 16,0 0-10-16,1 2 13 0,1 3 17 15,3 2 22-15,-2 2 16 0,2 2 1 0,0 2 2 16,3-1 2-16,-3 0-1 0,5 1 5 0,-1 0 2 16,0-4 0-16,2-1 8 0,-1-2 7 15,0-3 4-15,2-1 19 0,0-2 9 0,1 0 7 16,-1-4 6-16,-1-4-4 0,1-1 5 0,-1-2-4 16,1-3-3-16,-3 1-4 0,0-1-6 0,-1-1-5 15,-5 2 4-15,2 0-2 0,-3 2 1 0,-2 2 3 16,0 0 0-16,-2 1 0 0,-4 1-6 0,1 0-10 15,-3 2-11-15,-1 2-19 0,-3 1-17 16,2 1-13-16,-2 1-20 0,0 0 0 0,0 3-8 16,1 1-3-16,1 3-3 0,4 0-24 0,-1 1-80 15,-1 3-121-15,6 0-122 0,2 0-103 0,0-1-68 16,0-4 543-16</inkml:trace>
  <inkml:trace contextRef="#ctx0" brushRef="#br0" timeOffset="980190.333">6977 16751 37 0,'0'0'424'0,"0"0"-267"15,0 0 9-15,0 0-15 0,0 0-77 0,0 0-31 16,0 0-21-16,0 0-15 0,0 0-25 0,0 0-28 16,0 0-34-16,0 0-7 0,0 0 14 15,0 0 25-15,7-8 28 0,-2 16 16 0,4 2 9 16,2 2 8-16,0 1 9 0,2 2 5 15,-1 0-2-15,-2 0-1 0,0 2-1 0,1 0-9 0,-3-1 3 16,-3 0-6-16,3-2 1 0,-4 0 4 16,1-2 3-16,-3-1 7 0,-1-1 2 0,-1-4 11 15,0 0 21-15,0 1 24 0,-2-4 18 0,-4 2 14 16,2 0-11-16,-3-2-15 0,3-1-15 16,-3 0-5-16,3-1-11 0,-4-1-5 0,5 1-4 15,-2-1-11-15,3 0-8 0,0 0-8 0,1 0-17 16,1 0-14-16,0 0-24 0,0-1-16 15,0-1-20-15,0-3-5 0,3-1 17 0,2-4 10 16,2-1 21-16,3-3 6 0,0-1 7 0,4-1 0 16,-1-2 6-16,-1 0 3 0,0 2 4 0,0-4 1 15,3-2-1-15,-3-1 5 0,1-4-1 0,3 0 3 16,-5 1 5-16,0-2 4 0,-3 2 1 16,-4 3 6-16,2 1 5 0,-4 1 8 0,0 3 7 15,-2 1 12-15,0 2 9 0,0 3 15 0,0 3 10 16,0 1 8-16,-2 3 2 0,0 1-11 0,-4 2-12 15,4-1-22-15,-1 3-17 0,-2 0-24 16,4 0-18-16,-1 0-11 0,0 0-6 0,0 0-7 16,-2 4-2-16,3 1-9 0,-1 2-3 0,1 5 3 15,1 3 7-15,0 5 7 0,3 2 8 16,4 3 7-16,1 0 5 0,4 1 0 0,1 0 2 0,-1 0-4 16,4 0-22-16,-3-2-31 0,-1-1-75 15,5-1-105-15,-4-3-124 0,5-1-143 16,-7-7-151-16,-2-3 424 0</inkml:trace>
  <inkml:trace contextRef="#ctx0" brushRef="#br0" timeOffset="980375.849">7328 16777 713 0,'0'0'571'16,"0"0"-379"-16,0 0-1 0,0 0-21 0,0 0-77 15,0 0-39-15,0 0-14 0,0 0-17 0,0 0-21 0,0 0-20 16,0 0-25-16,0 0-13 0,0 0-4 15,-21-57-14-15,32 50-22 0,0 2-60 0,2 1-65 16,5 2-54-16,-3 2-60 0,3 0-23 16,2 0 1-16,-8 5 357 0,-3-1 0 0</inkml:trace>
  <inkml:trace contextRef="#ctx0" brushRef="#br0" timeOffset="980640.131">7548 16788 0 0,'0'0'309'16,"0"0"-10"-16,0 0 6 0,0 0-59 0,0 0-50 15,0 0-39-15,0 0-43 0,0 0-41 0,0 0-27 16,0 0-20-16,0 0-13 0,0 0-12 16,0 0-8-16,0 0 1 0,3-118 4 0,8 107 2 15,-1 0 1-15,2 4-5 0,0 1-7 0,1 1-4 16,3 4-4-16,-4 1 1 0,-1 0 1 0,4 0-2 16,-4 5 4-16,0 2 4 0,-5-1 1 15,2 1 13-15,-1 1 7 0,-4-2 7 0,2 1 12 16,-3 0 10-16,-2 1 11 0,0-2 12 0,0 2 2 15,-3-1 0-15,-3 1-9 0,-1 0-14 16,2 1-8-16,-2 2-12 0,-2-1-6 0,3 0-8 16,-2 0-11-16,0 0-24 0,-2-1-90 0,5 0-136 15,0-2-157-15,2 0-165 0,-1-4-175 0,4 0 751 0</inkml:trace>
  <inkml:trace contextRef="#ctx0" brushRef="#br0" timeOffset="980804.7238">7782 16690 1718 0,'0'0'124'0,"0"0"-30"0,0 0-22 0,0 0-36 0,0 0-51 16,0 0-47-16,0 0-34 0,0 0-30 15,0 0-194-15,0 0-272 0,0 0-241 0</inkml:trace>
  <inkml:trace contextRef="#ctx0" brushRef="#br0" timeOffset="999681.6894">3425 15640 0 0,'0'0'0'0,"0"0"0"15,0 0 0-15,0 0 0 0,0 0 0 0,0 0 0 16,0 0 0-16,0 0 0 0,0 0 0 0,0 0 0 16,0 0 0-16,5 57 0 0,-3-39 0 15,2 3 0-15,-2 0 0 0,-1 4 0 0,2-1 0 16,0-1 0-16,-1 0 0 0,0-1 0 0,4-1 0 15,-2-1 0-15,0 1 0 0,3 0 0 16,2-1 0-16,-1-1 0 0,2 0 0 0,0-3 0 16,0 1 0-16,1-1 0 0,0-3 0 0,2 0 0 15,0-1 0-15,2-3 0 0,0-1 0 16,3-1 0-16,-1-2 0 0,1-2 0 0,1 1 0 16,4 0 18-16,-1-3 43 0,1-1-8 0,2 1-2 15,1-1 0-15,2 0-1 0,1 0 4 0,0-1-8 16,0-2-4-16,3-1-3 0,1 0-7 0,1 1-1 15,2-3-6-15,-1 1-3 0,2-1-2 16,2-1 2-16,-2 1-3 0,2-3-1 0,1 2-6 16,1-1-3-16,1 2 0 0,-1-2 1 0,3 1 2 15,-1 0 1-15,1-1 3 0,-1 2-7 0,4-1 1 16,-4 0-4-16,6 0 3 0,-6 0-3 0,2 1 4 16,-1-2-4-16,-1 3-2 0,1 0 2 15,-2 0-2-15,0 1 5 0,0 0-1 0,-2 1 3 16,0 0 1-16,2 0 1 0,-2 0 2 0,1 1 1 15,2-2-2-15,1 1-1 0,2-1-3 0,-3 2 0 16,5-2-2-16,-2 1 0 0,0 0-3 0,0 0 1 16,0 0 0-16,-1-2 7 15,1 2-1-15,0-2 1 0,0 1-3 0,-1 0-5 16,1 0 1-16,-3-1 0 0,3 0 1 0,-3 1 0 16,-1-1-3-16,3 1-2 0,-2 2 1 0,-1 0-8 15,0-1 8-15,-1 1-1 0,0 1 0 0,0-1 4 16,-1 0-4-16,0 1-1 0,1-1 1 0,-1 1-5 15,-1-1 1-15,0 0 4 0,-3 1-4 0,2-2 6 16,0 1 1-16,0-1-3 0,0 0 2 0,1-1-2 16,0 1-1-16,0-2 3 0,1 1 1 15,-3-1 5-15,2-2-4 0,0 1-2 0,2 1 0 16,-2 0-3-16,2-1 1 0,0 2-2 0,-1-1 2 16,0 1-2-16,1-1 3 0,-1-1 0 0,1 0 1 15,1 0-3-15,-1 0 0 0,0 0 1 16,2-2 0-16,1 2 2 0,0-3 1 0,-2 1 5 15,-1 0-3-15,2 0 0 0,1-1-4 16,-2 3-1-16,1-1 3 0,-1 0 2 0,4 0 0 16,-3 1-1-16,-2 0-3 0,6-1 3 0,-4 0-1 15,1 0-2-15,4 0 1 0,0-1-1 0,-3 1 1 16,6 0-2-16,-3-1 0 0,-3 0-2 0,4 2 0 16,-4 0-2-16,2-1 4 0,1 1-2 15,1-1 2-15,-4 1 0 0,4-1 1 0,-3 0-1 16,1 0 0-16,-1 1 4 0,0 0-3 0,1 0 0 15,-1 1 2-15,2 1 0 0,1-1-1 0,-5 0 4 16,4 0-6-16,-4 0 2 0,4 0-2 0,-3 1 2 16,2 0 1-16,-2 0 0 0,2-1 0 0,-2 0-1 15,2 1 2-15,3-2-2 0,-2-1 3 16,-2 0-2-16,3 0 3 0,-2-1-4 16,-2 0 1-16,2 0-2 0,-4 0-2 0,2 1 3 0,-2-2-3 15,0 1 3-15,0-1 4 0,-3-1 5 16,1-1 7-16,0 2 4 0,-1-3 6 0,-2 3 5 15,-3-5 2-15,1 3 1 0,-4-2-1 0,-1-1 2 16,-2 0-1-16,-3 1 5 0,-2-1 4 0,-4 0 2 16,-4-1 6-16,-1-1 5 0,-5 1 3 15,-1-2 1-15,-4-4-7 0,-2-2-5 0,-3-2-14 16,0-2-21-16,-3-2-18 0,-6 0-37 0,-1 0-46 16,-2-1-68-16,-5 0-94 0,-3 2-121 15,-1-3-118-15,4 10-183 0,6 7 485 0</inkml:trace>
  <inkml:trace contextRef="#ctx0" brushRef="#br0" timeOffset="1.0003E6">11135 14400 0 0,'0'0'0'0,"0"0"0"0,0 0 0 0,0 0 0 16,0 0 0-16,0 0 0 0,0 0 0 0,0 0 0 15,0 0 0-15,0 0 0 0,0 0 0 0,0 0 0 16,0 0 0-16,0 0 0 0,23 115 0 15,-19-89 0-15,3-2 0 0,-3 1 0 0,2 0 0 16,-1-3 0-16,0-1 0 0,0-1 0 0,1-3 0 16,-1-2 0-16,-4-1 0 0,2-2 0 15,-2-2 0-15,-1-2 27 0,0-3 73 0,0-2 21 16,0-1 29-16,0-2 32 0,0 0 24 0,0 0-1 16,-1 0-33-16,-3-3-33 0,-2-4-34 0,-2-3-17 15,1-5-9-15,-2-4-14 0,1-4 3 16,0-2-6-16,1-4 4 0,1-3-1 0,2-1-12 15,1-2-9-15,2-3-13 0,1 2-12 0,0-1-6 16,2 2-14-16,6 0-7 0,2-1-5 0,3 2-7 16,1-1-1-16,4 4-1 0,1 2-2 15,1 3-1-15,0 3-10 0,-1 5-15 0,-1 4-24 0,0 5-42 16,0 3-56-16,-1 5-60 0,-2 1-62 0,0 6-49 16,-3 4-62-16,-4 0 200 0,-3-3 205 15</inkml:trace>
  <inkml:trace contextRef="#ctx0" brushRef="#br0" timeOffset="1.00051E6">11073 14627 1607 0,'0'0'141'16,"0"0"-148"-16,0 0-8 0,0 0-13 0,0 0-4 15,0 0 18-15,0 0 4 0,0 0 3 0,0 0 0 16,0 0-6-16,0 0-26 0,121-126-43 16,-96 114-67-16,1 2-79 0,-1 0-77 0,1 2-81 15,-10 0-40-15,-3 5 426 0</inkml:trace>
  <inkml:trace contextRef="#ctx0" brushRef="#br0" timeOffset="1.00073E6">11202 14815 0 0,'0'0'0'0,"0"0"0"15,0 0 0-15,0 0 0 0,0 0 0 0,0 0 0 0,0 0 0 16,0 0 0-16,0 0 0 0,0 0 0 0,133-34 0 15,-103 21 0-15,1-1 0 0,1-3 0 16,-6 4 0-16,-11 5 0 0</inkml:trace>
  <inkml:trace contextRef="#ctx0" brushRef="#br0" timeOffset="1.00092E6">12004 14120 0 0,'0'0'390'0,"0"0"-215"0,0 0 13 0,0 0-47 16,0 0-63-16,0 0-37 0,0 0-25 0,0 0-10 16,0 0 5-16,0 0 2 0,0 0-4 15,0 0-7-15,-17 117-15 0,7-78-30 0,0 3-43 16,-5-2-56-16,2 0-64 0,0-2-71 16,0-2-26-16,4-10 303 0,1-9 0 0</inkml:trace>
  <inkml:trace contextRef="#ctx0" brushRef="#br0" timeOffset="1.00111E6">11668 14305 359 0,'0'0'186'0,"0"0"21"0,0 0-7 16,0 0-68-16,0 0-27 0,0 0-27 15,0 0-25-15,0 0-9 0,0 0-9 0,0 0-5 16,0 0-8-16,0 0-7 0,122 14-13 0,-100 6-17 15,0 2-24-15,1 1-34 0,0 3-60 0,-1 0-60 16,1-1-66-16,-2 0-64 0,0-1-65 16,-6-5 343-16,-6-7 45 0</inkml:trace>
  <inkml:trace contextRef="#ctx0" brushRef="#br0" timeOffset="1.00183E6">12251 14212 0 0,'0'0'0'0,"0"0"161"0,0 0 102 0,0 0-49 16,0 0-55-16,0 0-56 0,0 0-60 0,0 0-34 15,0 0-9-15,0 0 1 0,0 0 2 0,0 0 4 16,0 0 0-16,0 0 1 0,88 58 1 0,-82-27-1 16,1 0-1-16,-4-2 2 0,1 0-1 15,-1-3-2-15,-2-1 1 0,2-2-1 0,-1-1 0 16,-2-4 2-16,1-3 1 0,-1-1 3 16,0-4 6-16,0-2 8 0,0-3 11 0,0-2 20 15,-1-1 14-15,-1-2 18 0,-1 0 4 0,2 0-9 16,-2-2-17-16,-2-4-21 0,0-2-14 0,-1-3-16 15,-2-7-8-15,0-1-3 0,0-3-1 0,1-3-3 16,-3-3 3-16,2-1-5 0,1-5 1 16,-3 0 2-16,1-4 0 0,1-2 6 0,-1 2 0 15,1 2 7-15,1 1 14 0,2 4 16 0,1 4 22 16,0 6 13-16,3 2 4 0,0 8-8 16,1 3-20-16,0 5-25 0,0 1-27 0,0 1-24 15,0 1-10-15,4 0 2 0,-1 3 7 0,2 0 14 16,2 6 5-16,0-1 2 0,0 2 0 0,0 5 0 15,2-2 0-15,-2 2-2 0,0 0 2 0,0 0 1 16,-2-2-2-16,0 1 2 0,1-2 0 16,-1-1-1-16,-2 0 2 0,3-2-4 0,-4 0 2 15,0-2-1-15,1-1-1 0,0-3-1 0,-2 0-3 16,-1-3-1-16,0 0 3 0,0 0 1 0,0 0 1 16,0 0 1-16,0 0-6 0,0 0-10 0,0 0-24 15,0 0-37-15,0 0-56 0,0 0-79 16,0 0-93-16,0 0-91 0,0 0-88 0,0 0 63 15,0 0 422-15</inkml:trace>
  <inkml:trace contextRef="#ctx0" brushRef="#br0" timeOffset="1.00259E6">12520 14060 1156 0,'0'0'20'16,"0"0"27"-16,0 0 13 0,0 0-16 0,0 0-21 15,0 0-26-15,0 0-42 0,0 0-4 16,0 0-1-16,0 0 18 0,0 0 23 0,0 0 2 15,0 0 4-15,0 0-1 0,33 53 3 0,-27-26 0 16,1 2 0-16,0 2-1 0,-2 2 3 0,4-1-1 16,-4-1 3-16,1-4 0 0,1 0 1 15,-3-3 4-15,3-2 6 0,-4-2 4 0,2 0 9 16,-2-5-1-16,0 0 2 0,0-2-2 0,-2-2-3 16,-1-3-4-16,2-2 0 0,-2-2 3 0,0-3 14 15,0 0 13-15,0-1 15 0,0 0 10 16,-2 0-11-16,-2-2-15 0,0-3-19 0,-3-3-15 0,0-4-5 15,-3-2-1-15,3-5-3 16,-2-3 0-16,-1-2-2 0,0-5-3 0,0-2 2 0,0-4-2 16,1-3 4-16,0 1 1 0,1 0 3 0,-1 0 5 15,2 3 1-15,-1 1 5 0,3 4 14 16,0 2 12-16,3 4 11 0,1 6 6 16,1 3-7-16,0 4-11 0,0 3-12 0,0 4-17 0,1-1-12 15,1 4-15-15,3 0-3 0,-1 0 2 0,1 0 1 16,1 3 7-16,3 3-3 0,2 2 4 15,-1 3-2-15,0 3 1 0,3 3 2 0,1 3 3 16,0 3 2-16,-2-2 0 0,3 0-1 0,-2 1-2 16,-2-4 0-16,4-2 1 0,-2-2-2 15,-1-4 1-15,-1-2 3 0,0-4 0 0,2-1 2 16,-3-3 2-16,0 0 2 0,-1-3 2 0,3-3 2 16,-2-3 3-16,4-3-4 0,-3-2 1 0,1-3-1 15,1-4-3-15,-2-2-1 0,1-2 1 16,-2-6 1-16,0 0 3 0,2 0 0 0,-4 1 0 15,1 1 1-15,-1 4 8 0,-1 2 11 0,0 3 10 16,-2 6 6-16,2 4 2 0,-4 4-8 0,1 3-11 16,-1 3-13-16,0 0-13 0,2 0-3 0,0 7 0 15,5 1 1-15,-1 7 3 0,1 4-2 0,1 4 0 16,-1 5-2-16,0 3-5 16,1 2 2-16,-2 3-8 0,1 0-2 0,1 2-13 15,-2-4-20-15,1 1-27 0,1-3-37 0,-2 0-51 0,1-1-70 16,-1 0-91-16,-1-1-95 0,-3-2-92 15,-1-9-170-15,-2-6 651 0</inkml:trace>
  <inkml:trace contextRef="#ctx0" brushRef="#br0" timeOffset="1.00306E6">11658 14361 0 0,'0'0'0'16,"0"0"0"-16,0 0 0 0,0 0 0 0,0 0 0 16,0 0 0-16,0 0 0 0,0 0 0 0,0 0 0 15,0 0 0-15,0 0 0 0,0 0 0 0,0 0 0 16,0 0 27-16,51-45 70 0,-40 51 29 0,2 2 21 15,-1 4 1-15,4 3-8 0,1 2-21 16,0 2-31-16,3 2-12 0,-1-1-14 0,2 2-9 16,0-2-6-16,0 1-10 0,2-2-7 0,-2 1-8 15,-1-3-7-15,1 1-8 0,-3-3-8 16,-1 0-19-16,-1-1-18 0,-2-2-32 0,-3 1-32 0,-1-5-25 16,-4 2-28-16,-2-4-26 0,-1 0-18 15,-1-3-31-15,-2 1 112 0,0-2 118 0,0 0 0 16</inkml:trace>
  <inkml:trace contextRef="#ctx0" brushRef="#br0" timeOffset="1.00331E6">11638 14911 0 0,'0'0'0'0,"0"0"0"16,0 0 128-16,0 0 1 0,0 0-12 0,0 0 1 16,0 0 4-16,0 0-17 0,0 0-21 0,79-136-23 15,-61 105-15-15,2-2-11 0,-1 1-3 16,2-2-7-16,0 2-5 0,-2-2-9 0,2 3-20 16,-2 2-26-16,-1 1-34 0,0 5-41 0,-3-2-50 15,1 2-66-15,-2 3-97 0,-2 3 222 0,-4 8 101 0</inkml:trace>
  <inkml:trace contextRef="#ctx0" brushRef="#br0" timeOffset="1.00408E6">13398 13789 0 0,'0'0'0'0,"0"0"0"0,0 0 0 0,0 0 0 16,0 0 0-16,0 0 0 0,0 0 0 16,0 0 0-16,0 0 0 0,0 0 0 0,0 0 0 15,0 0 9-15,0 0 2 0,0 0-1 0,75 141-1 16,-67-112-4-16,-6 3 2 0,4-2 5 16,-3 0 4-16,1-2 12 0,-1 0 13 0,-1-5 9 15,-1 1 5-15,3-4-4 0,-3-2-3 0,-1-2 0 16,0-1-1-16,0-2 4 0,0-2-1 0,0-3-1 15,-1 0 5-15,-3-3 8 0,2-2 13 16,-2-1 12-16,0-1 10 0,0-1-2 0,-2 0-2 16,1-4-11-16,-2-3-15 0,0-5-12 0,0-5-16 15,1-4-11-15,-3-6-8 0,2-6-9 0,0-4-3 16,0-4 0-16,-3-5-2 0,2-1 0 16,3-5 0-16,-3 2 0 0,3-1-1 0,0 0 3 0,4 2 1 15,1 5 9-15,0 6 17 0,1 5 8 16,8 6 7-16,-2 5-5 0,0 7-16 15,2 1-10-15,1 7-10 0,-1 3-6 0,1 1 1 0,0 3-3 16,-1 0 1-16,1 8-2 0,0 4-2 0,-1 2 1 16,-2 5 1-16,-2 3-1 0,1 2 0 15,-5 5-7-15,-1-3-2 0,0 5-1 0,-7-2-2 16,-1 0 0-16,-1 1-2 0,-3-1-1 0,2-2-6 16,-1 1-10-16,-1-3-10 0,-1 0-18 15,-1-1-32-15,2-2-39 0,1-1-59 0,-1-2-71 16,1-1-69-16,1 0-87 0,3-5 303 0,2-6 114 0</inkml:trace>
  <inkml:trace contextRef="#ctx0" brushRef="#br0" timeOffset="1.00608E6">13471 13850 0 0,'0'0'0'0,"0"0"0"0,0 0 0 16,0 0 0-16,0 0 0 0,0 0 0 15,0 0 0-15,0 0 0 0,0 0 0 0,0 0 0 16,0 0 0-16,122-56 0 0,-113 65 0 0,-3 2 0 16,0 2 0-16,1 3 0 0,-3 0 0 15,3 2 0-15,-3 1 0 0,3-2 0 0,-2 0 0 16,1-2 0-16,3-2 0 0,-3 0 0 0,0-2 0 16,2-3 0-16,-1-2 0 0,0-4 0 15,0 1 0-15,0-3 0 0,-3 0 0 0,4 0 27 16,-5-1 53-16,3-3 0 0,-3-2-5 0,1-2-6 15,0-1-6-15,-3-1-9 0,1 0-8 0,1-2-3 16,-3 0-4-16,0-2-2 0,0-1-3 16,-4 1-5-16,-2-4-1 0,0 1-3 0,-3 0-4 15,-2 1 1-15,0-1 3 0,-3 1 13 0,0 1 10 16,2 3 0-16,-4 2-7 0,3 2-17 16,-2 3-18-16,1 3-10 0,1 2-7 0,-1 0-2 15,0 2 1-15,3 4 1 0,1 3 0 0,0 0 4 16,2 4 0-16,3 0 4 0,-1 2 1 0,4 3-1 15,2-2 0-15,0 1-3 0,0 1-4 0,3-1-4 16,5-3-9-16,1-1-8 0,2-4-7 0,-1-4-8 16,2-2 8-16,4-1 6 0,-3-2 7 0,4-2 11 15,-3-5 3-15,3-3 5 0,-3-3 4 16,3-3 5-16,-5-3 5 0,3-1 4 0,-1-3 4 16,-2-2 8-16,-1-1 11 0,0-2 9 0,0 1 7 15,-2-2 4-15,-1-1-4 0,0 0-8 16,-4-1-6-16,0-3-9 0,-2 2-7 0,-2 2 2 15,0 1 2-15,-5 3 11 0,2 3 17 16,-3 3 23-16,2 4 15 0,-3 4 6 0,4 2-11 16,1 4-20-16,-1 2-24 0,1 3-27 0,1 1-24 15,0 0-28-15,0 2-2 0,1 7 6 0,-2 4 17 16,-1 3 17-16,2 6 4 0,1 4 0 0,0 4-2 16,0 2-5-16,6 5 0 0,-1-1 0 15,1 3-5-15,2-3 5 0,2 0-4 0,0-4 1 16,1-1-4-16,0-3-10 0,1-5-7 0,4-3-8 15,-4-5-7-15,0-5 8 0,4-5 9 0,-4-1 8 16,1-3 14-16,0-1 6 0,-1-1 2 0,0-6 4 16,-2 0-3-16,-1-4 3 0,3-3 0 15,-4-2 0-15,-2-1 3 0,2-3-2 0,-1-1-1 16,-4 1 2-16,-1-2-3 0,-1-1 3 16,-1 2-1-16,0-1-2 0,0 2 1 0,-2 0 3 15,0 1 3-15,-2 4 14 0,0 3 5 0,2 3 8 0,-1 3-1 16,-1 2-12-16,3 3-15 0,0 1-21 15,1 0-15-15,0 4-1 0,0 4 5 16,0 4 11-16,0 4 8 0,1 3-2 0,2 1 0 16,3-1-4-16,-3 0-3 0,4-3-9 0,0-2-8 15,-2-1-10-15,4-3-9 0,1-1-5 0,-2-3-1 16,1-1 6-16,-1-5 13 0,-1 0 16 0,1 0 14 16,1-3 9-16,-2-3 4 0,0-2 2 0,0-2-3 15,1-1 3-15,-2 0 3 0,1-2 0 16,-4-1 3-16,2-1-2 0,-4 2-3 0,0-3 2 15,-1 0-5-15,0-1 0 0,0 2-2 0,-5 0 0 16,1 2 10-16,1 3 5 0,-3 3 4 0,2 3-1 16,-2 0-3-16,3 2-7 0,0 2-6 0,-2 0-9 15,3 0-7-15,-2 5-4 0,0 2 2 0,3 4 3 16,-2 3 1-16,2 0 1 16,1 1-1-16,0-1-3 0,0 1-1 0,2-2-5 0,2-1-5 15,4-2-3-15,-1-2-6 0,-2-1-4 16,4-1-3-16,0-2 0 0,0-3 5 0,0-1 9 15,1 0 8-15,-1 0 8 0,-1-3 5 0,3-3-1 16,-3-1 5-16,1-1 0 0,1-1-1 0,-1 0 3 16,0-2-1-16,0 0-1 0,0-2 4 0,-3 0-4 15,2 2 2-15,0-4-1 0,0 2-5 16,-3 0 3-16,2 2-4 0,-1-2-1 0,-1 2 1 16,1-1-2-16,-1 1 2 0,-1 1 3 0,-1 2-1 15,-1 1 4-15,-2 1 0 0,0 2 1 16,0 0 2-16,0 3 0 0,0-3-2 0,0 2 0 15,-2 0-2-15,-4 0-3 0,3 2-3 0,-5 0-4 16,2 0-3-16,-1 1 3 0,0 3 2 0,-2 1 0 16,3 0 4-16,-2 2-3 0,0 3 1 15,1-1 0-15,1 2-2 0,-2 2 0 0,3 1 2 16,0 1-2-16,0-1 0 0,0 4-1 0,4 0 0 16,0-2 0-16,0 2-2 0,1-3 2 0,0-1-4 15,0-3 0-15,3 0 3 16,0-1-2-16,2-3-3 0,-2-1 4 0,3-1-2 0,-3-1 2 15,0-2 3-15,3-1-2 0,-2-1 5 16,2 0 0-16,-2-1 2 0,3-4 1 0,0-1 0 0,-1-1 0 16,2-3-1-16,0 1-1 0,-1-3 0 0,1 1 1 15,0-2 1-15,0-2 1 0,1 1 0 16,-1 2-1-16,0-3 1 0,-1 2 2 0,2 2 0 16,-2 1 1-16,-2 2-1 0,1 2-2 0,-2-1-3 15,-2 4-2-15,3 1-2 0,-3 1-2 16,-1 1-2-16,0 0-1 0,0 0-2 0,2 0 3 0,0 2 2 15,-1 2 1-15,-1 1 1 0,1 1-1 16,3 3-1-16,-2-1 1 0,3 3 0 0,-2-1 0 16,5 0 1-16,-2-1-1 0,-1-1 0 0,2-3-4 15,2 0-3-15,-2-3 1 0,-1-1 2 16,1-1 2-16,1 0 6 0,-1-1 1 0,0-3 3 16,-3-2 0-16,4-2 1 0,-1-1-1 0,-2-2-1 15,0 0 1-15,2 0 0 0,-4-1 1 16,2-1-1-16,-3 1 2 0,0-1 0 0,0 0 2 15,-1 1 0-15,-1 1 4 0,-1 3 0 0,0 1 2 16,0 1 1-16,0 3-3 0,0 2-5 0,1 0-6 16,-1 1-7-16,0 0-9 0,0 0-8 0,0 0-6 15,0 0-1-15,0 0 2 0,1 0 9 0,2 0 7 16,0 2 5-16,-1 0 2 0,-1-1 2 16,3 1-2-16,0 0 2 0,-2-2 2 0,4 1 0 15,-3-1 3-15,4 0 0 0,-3 0 0 0,3-1 1 16,-3-3 0-16,3 1-1 0,-1 0 1 15,0-1-2-15,1 0 2 0,-3 0 0 0,3 1-2 16,-3 0 1-16,3 1 1 0,-3 1-1 0,2 1 1 16,-3 0-2-16,4 3 1 0,-1 6 3 0,1 5 2 15,1 5 4-15,0 6 2 0,-3 8-1 16,4 6-5-16,-1 5-1 0,0 6-3 0,-3 1-3 16,4 2 1-16,1 1 0 0,-1 1-3 0,2 0-4 15,0-1-1-15,0 0 0 0,0-4 1 16,0 0 3-16,-1-3 2 0,2-3 0 0,-2-1 1 15,-2-3 1-15,2-3 2 0,-2-1 1 0,0-5 6 16,-3-2-3-16,3-6 0 0,-4 0-2 0,0-5-3 16,-2-3 3-16,-2-3-3 0,0-3 6 0,0-5 4 15,0-1 9-15,-3-3 2 0,-4-3-3 0,-5-5-10 16,-4-6-13-16,-1-4-11 0,-4-7-16 0,-3-5-21 16,-1-6-34-16,-2-7-38 0,2-5-42 15,-2-5-48-15,1-5-47 0,2-4-23 0,0-2 3 16,1 2 44-16,1 1 61 0,4 3 56 15,1 4 36-15,0 4 22 0,3 7 58 0,1 4 0 16,0 3 0-16,3 4 0 0,4 2 0 0,-1 2 0 16,-1 2 0-16,5 1 0 0,1 0 0 0,0 2 0 15,2 0 0-15,0 0 0 0,2 0 0 0,1 1 0 16,4 1 0-16,-3 3 0 0,4 2 21 16,-2 0 47-16,0 4 12 0,3 1 1 0,-3 4-3 15,-1 1-21-15,3 3-25 0,-3 1-19 0,3 0-27 16,0 2-39-16,-2 0-75 0,0 4-107 15,2-1 235-15,-6 1 0 0</inkml:trace>
  <inkml:trace contextRef="#ctx0" brushRef="#br0" timeOffset="1.00907E6">8644 16794 0 0,'0'0'61'0,"0"0"42"0,0 0 18 0,0 0-6 15,0 0-17-15,0 0-11 0,0 0-23 0,0 0-24 16,0 0-21-16,0 0-19 0,0 0-9 16,-73 17-10-16,70-4-2 0,-3 7 0 0,5 3 5 15,-2 1 8-15,-1 7 1 0,2-3 4 0,2 1 1 16,0 1-7-16,0-1 5 0,0 0-2 16,1-2-2-16,5-2 4 0,-1-1 1 0,2-2 2 15,4-3 2-15,-1-3 9 0,0-3 1 0,3-4 9 16,2-5 1-16,0-3 3 0,2-1-1 0,2-2 0 15,-1-6 0-15,-2-1-2 0,4-5-5 0,-3-2 2 16,0-3 0-16,-1-3-4 0,2-2 11 16,-4 2 2-16,2-2 18 0,-3 0 22 0,-1 3 20 15,-2-2 15-15,2 4 10 0,-1 1-8 0,-4 1-2 16,2 5-12-16,-3 3-13 0,-1 2-16 16,-3 5-17-16,1 0-13 0,-2 2-18 0,0 0-6 0,0 2-3 15,0 5 2-15,0 3 12 16,4 7 13-16,-2 8-1 0,-1 9 0 0,3 6-11 0,0 7-3 15,-3 7-6-15,3 5-3 0,-2 5-2 0,-2 0-5 16,4 1-4-16,-3-3 1 0,0-2-4 0,0-4-2 16,2-8-1-16,-2-8 1 0,0-5 3 15,-1-5 1-15,-1 2-3 0,2 2 4 0,2 1-9 16,-2 2-8-16,-1-1 3 0,1-1-11 16,2-2-3-16,-2-2-22 0,0-6-6 0,-1-3-68 15,2-4-55-15,-1-4-85 0,-1-4-103 0,0-4-63 16,-1-2 130-16,1-3 304 0</inkml:trace>
  <inkml:trace contextRef="#ctx0" brushRef="#br0" timeOffset="1.00984E6">9026 17356 653 0,'0'0'5'0,"0"0"-29"16,0 0-6-16,0 0 14 0,0 0 6 0,0 0 18 16,0 0 1-16,0 0-9 0,0 0-10 0,0 0-28 0,0 0-18 15,0 0-14-15,124-114 3 0,-106 87 22 16,-3-4 26-16,3-1 23 0,-4-3 13 0,1-1 21 15,-3 1 20-15,-2-1 26 0,-1 3 29 0,-5-1 23 16,2 4 12-16,-4 0 18 0,-2 3-1 16,0 4 2-16,0 2-11 0,0 4-15 0,0 5-16 15,-2 4-27-15,0 3-26 0,1 2-27 0,1 3-17 16,-3 0-13-16,3 0-11 0,-1 0-9 0,0 2-5 16,0 6-7-16,-1 3 3 0,-5 6 0 15,5 6 5-15,-3 5 3 0,1 6 1 0,2 3 0 16,0 3 0-16,0 1-1 0,2 1 1 0,0 2 3 15,0-1-5-15,5-2-2 0,0-2-1 0,1-4 0 16,4-6-4-16,-1-2 5 0,1-5-6 16,1-5 2-16,0-3 1 0,0-6 0 0,2-3-3 15,-1-3 2-15,0-2 2 0,-1 0 3 0,0-6 3 16,1-1 1-16,-2-4 9 0,1-1-1 0,4-4 6 16,-4-3 3-16,1-6 2 0,-1 0 0 0,-1-1 5 15,1-2-5-15,-2 1 2 0,-2 2-1 0,-2 3 4 16,3 3 4-16,-5 3-2 0,2 2 2 15,-3 3 1-15,0 2-6 0,-1 3-4 0,1 4 0 16,0 2-12-16,-2 0 2 0,1 0-9 0,-1 0 1 16,1 1 2-16,1 4 3 0,-1 2 4 0,6 3 1 15,-3 3-7-15,4 2-2 0,0 1 4 16,2 2-6-16,-1-1 7 0,2 1-8 0,1-2-1 16,-1-1-1-16,1-2-6 0,4-4 2 0,-3-2 2 15,2-4-3-15,-1-1 10 0,0-2 0 16,1 0-4-16,-1-4 7 0,-1-2 1 0,2-2 5 15,-4-1 2-15,0-5 3 0,0 0 1 0,-1-1 4 16,-1-3 1-16,-1 0 3 0,-3-2-1 16,1-1 3-16,-4 1 4 0,-2 0 1 0,0 2-5 15,-4 0 2-15,-5 2-1 0,-1 1-7 0,-3 2-1 16,-2 1-9-16,1 3-3 0,-3 2-2 0,-1 3 3 16,2 3-15-16,-1 1-6 0,-2 0-14 0,4 5-20 15,-1 0-20-15,0 2-31 0,2 2-38 16,3 0-49-16,1 2-76 0,1-2-101 0,6 0-93 0,-1-3-169 15,1-1 589-15</inkml:trace>
  <inkml:trace contextRef="#ctx0" brushRef="#br0" timeOffset="1.01049E6">10001 16744 790 0,'0'0'54'0,"0"0"-18"0,0 0-4 15,0 0-5-15,0 0-14 0,0 0-13 0,0 0-22 0,0 0-15 16,0 0-14-16,0 0-13 0,0 0 0 0,0 0-1 15,0 0 13-15,-14-45 9 0,16 45 23 16,-1 2 14-16,1 3 20 0,1 6 18 0,0 2 19 16,0 5 12-16,0 2 13 0,0 5 6 0,0 1-8 15,0 2 7-15,-2 2-5 0,2 3 5 0,0 0 7 16,-1 2-11-16,-2-3-11 0,0 1-6 16,0-2-18-16,0 0 0 0,0-1-7 0,-2-4-11 15,-1-2-3-15,0-1-7 0,0-6 2 0,-1-1 2 16,1-3 1-16,0-4 8 0,-3 0 8 15,3-4-2-15,0-2 8 0,-2 0-1 0,3-2-1 16,1-1-4-16,-2 0-5 0,2 0-13 0,1-3-17 16,0-1-12-16,0-1-6 0,1-4-4 0,5-2 6 15,2 1 8-15,4-2 2 0,-1-1-1 16,6 2-5-16,-1 0 2 0,1 2-4 0,2 2 6 16,0 1-3-16,1 2 2 0,0 0-4 0,0 4 3 15,0 0-4-15,-5 0 5 0,3 2-2 0,-6 1 5 16,1 4 8-16,-5-1 0 0,0-1 13 0,-4 1 3 15,-1 0 10-15,-2 2 13 0,-1-1 11 0,0 3 2 16,-4 1 0-16,-2 0-4 0,-3 2 4 16,-2 1-6-16,0 0 5 0,-5 2-12 0,3 0-12 15,-5 0-8-15,2 0-14 0,-1 2 0 0,-1 0-9 16,1-1-2-16,2-2-4 0,0-2-8 16,1-2-17-16,1-1-14 0,3-2-18 0,0-2-9 15,1 0-16-15,4-3-22 0,1 0-31 0,2-1-41 16,1-2-24-16,1 0-19 0,0 0-14 0,0-1-1 15,0-3 12-15,3 1 8 0,4-3 33 16,1-1 189-16,2 0 0 0,-4 1 0 0,1 1 0 0</inkml:trace>
  <inkml:trace contextRef="#ctx0" brushRef="#br0" timeOffset="1.01368E6">10687 17084 961 0,'0'0'61'0,"0"0"6"0,0 0-2 0,0 0-19 16,0 0-20-16,0 0-20 0,0 0-30 0,0 0-25 15,-42-121-28-15,33 112-16 0,1 0-4 16,0 4-9-16,-3 1 21 0,-1 3 18 0,-1 1 24 16,0 3 35-16,-1 6 29 0,0 0 24 0,2 3 25 15,0 0 23-15,-1 2 4 0,3 2 1 0,2 1-9 16,-2 3-12-16,2-2-16 0,2 2-11 16,2 0-15-16,-1 0-12 0,3 0-17 0,0-2-9 15,2-1-8-15,0-2-12 0,3-2-3 0,2-4-5 16,-2-3-5-16,3-2-1 0,-2 0 4 0,4 0 2 15,-3-3 5-15,2-1 8 0,1 0 10 0,-2 0 7 16,2-5 7-16,0-1 5 0,-1 0 8 16,-1-4 3-16,2 1 4 0,1-3 7 0,0-1-2 15,0 1 2-15,2-3 4 0,0-1-8 0,0 0 0 16,0 0-4-16,-1 1-1 0,0 0-1 0,1 3-11 16,-2 3-3-16,-1 3-9 0,0 0-6 15,-1 2-3-15,0 2-1 0,0 1-4 0,-3 1 2 16,4 0 3-16,-3 0 9 0,0 5 0 0,0 0 5 15,0 0 4-15,0 1-2 0,1 4 0 16,-1-1-1-16,2 0 1 0,0 2-7 0,0-3 7 16,2-1-9-16,-1 1 1 0,3-2-3 0,-2 0-2 15,1-2 8-15,2-2 0 0,0-1-1 0,0-1 9 16,0 0-5-16,1-3-4 0,0-3 6 16,2-2-7-16,-3-2 7 0,3-1 1 0,0-3 1 15,-1-2 7-15,0-1 0 0,0-4-3 0,0 0 9 16,0-1-3-16,1-3 9 0,0-2 9 0,0-3-2 15,-1-2-1-15,-1-3-6 0,-2-2-3 0,-1-2-5 16,-1 0-5-16,-3-3-1 0,-1 2 4 0,-3 1-1 16,-2 1 6-16,0 3 4 0,0 7 5 15,-3 4 7-15,-1 5 3 0,0 5 2 16,0 4-4-16,-4 4-7 0,1 2 1 0,1 3-12 0,-2 1-10 16,-1 0-5-16,0 4-7 0,3 3-1 0,0 4-6 15,-3 3 2-15,5 5-5 0,-2 4-1 16,4 3 4-16,-2 3-3 0,2 3 3 0,2 2 2 15,-2-1-5-15,2-1 6 0,0 2-11 0,0-1 2 16,0 0 4-16,0 1-3 0,0-2 4 16,2-2 2-16,-1-1 3 0,2-2 0 0,0-4 8 15,0-2-7-15,2-4 4 0,1-1-2 0,0-3 1 16,2-1 1-16,-1-4-3 0,3-2 0 0,-1 1-2 16,1-4 1-16,1-1-10 0,-1-2 2 15,0 0-3-15,1-2 1 0,-2-5 1 0,1-1 9 16,1-3 0-16,-1-2 8 0,-1-3 2 0,1 0 1 15,1-4 0-15,-3 1-2 0,1-2 6 0,1-3-4 16,-2 3 5-16,-1-1 2 0,1 2-4 0,-2 1-1 16,-1 5-6-16,1 1 0 0,-2 3 3 15,1 3-4-15,-2 2 5 0,1 2-6 0,-1 1-3 16,-2 2-1-16,0 0-2 0,-1 0 1 0,0 0 2 16,1 3 2-16,-1 1 8 0,0 4-2 0,0 2-2 15,0 4 1-15,0 2-9 0,0 3 4 16,0 2-1-16,0 0-2 0,0-1-1 15,0 3 2-15,2-4-1 0,-1 1 2 0,1-2-3 16,3-2-3-16,-1-2 3 0,1 0-4 0,3-3 3 16,-2-1-4-16,2 0 6 0,0-2-5 0,1-3 5 15,-3-1-4-15,3-2 1 0,-3-1 0 0,0-1 0 16,3 0 4-16,-2-3 0 0,0-5-1 0,-1 0 3 16,4-4 3-16,-4-1-3 0,3-2 5 15,-3-3-3-15,2 0 3 0,0-3-3 0,-2-1 0 16,1 1-1-16,1-3-3 0,0 3 2 0,-1 3 2 15,2 2-6-15,1 1 1 0,-1 3 2 0,1 1-3 16,1 2 1-16,-1 1-4 0,-3 3 1 16,3 1-1-16,-2 2 0 0,-1 2-3 0,1 0 0 15,0 0-1-15,-3 3 0 0,3 3 5 0,-3 1 1 16,0 2-1-16,-3 2 4 0,3 0 0 16,-2 2-5-16,-3 1 2 0,0 0-4 0,0 1 0 0,-3-1 1 15,-3 0 3-15,-1 2 0 0,-1-3 8 16,-1 1-2-16,-1-1 8 0,-1-2-3 0,0 1-6 15,-3-2 3-15,2 2-3 0,-3-3 0 16,1 2 0-16,0-2 3 0,1-1-1 0,-2 0 0 16,4-1-1-16,-2 0 1 0,1-1-7 0,0 0 5 15,2-1-3-15,1 0 1 0,2-1-1 0,0 0 1 16,3-2-1-16,-1-1-3 0,3 0 0 0,2-1-4 16,0 2-3-16,0-2-15 0,0 0 0 0,1 0 3 15,6 0 9-15,1 0 8 0,2-3 4 16,3-1-1-16,0-2 4 0,5-1 2 0,0-3 0 15,1 0 3-15,2-2-7 0,-1 0 3 0,2-1-3 16,2 1 0-16,-3-2-1 0,3-1 8 0,-1-1-6 16,0 0 6-16,-1-2-4 0,2-1-3 15,-2-2 5-15,1 0-3 0,-2 2 5 0,3-3 2 16,-3 1-1-16,0 1 5 0,-1-3 0 0,-3 3-3 16,1-1 3-16,-5 0-5 0,0 3 5 15,-3 0-2-15,-3 2 4 0,-1 3-1 0,-3 3-2 16,-1 1-1-16,-2 2 1 0,0 2-2 0,0 0 4 15,-1 0 0-15,-3 3 0 0,-2 1 1 16,-1 1-9-16,-2 0 2 0,-1 1-5 0,-2 5-3 16,-2 2 0-16,1 2 3 0,-1 2-3 0,0 0 5 15,0 2-6-15,0 3 3 0,1-1-3 0,0 2 2 16,1 2 5-16,2-1-6 0,1 1 4 0,2 2-3 16,-2-1-2-16,4 1-3 0,1 0 0 0,2-1-2 15,0 0 5-15,1-3-5 0,1-3 1 0,0-2 1 16,0-4-1-16,3 0 3 0,2-4-2 15,0 0 2-15,0-2-2 0,1-3 4 0,1 0 3 16,1-1-5-16,-1-6 3 0,3-2 3 0,-1-3-3 16,1-2 3-16,1-2 1 0,-1-1 1 15,0 0 0-15,1-1 1 0,-1-2-5 16,-1 0 3-16,0 0-2 0,-1 3 4 0,-1-1 1 0,-1 3-4 16,-1 2-2-16,1 2-1 0,-1 0 0 0,-1 4-1 15,-2 4 3-15,2 0-3 0,-1 3-3 16,-2 0 2-16,0 0 2 0,2 0-2 0,-2 3 3 15,0 3-2-15,3 0 3 0,-4 4-2 0,2-1 5 16,1 2-2-16,-2 0-3 0,1 0 1 16,1 3-2-16,-1-2 0 0,2-1-4 0,0 0 3 15,1 1 0-15,1-3 1 0,0 1-3 0,1-2 2 16,-1-1-4-16,1-3 2 0,2 1 1 0,0-3-2 16,-1-1 4-16,3 0-1 0,1-1 2 0,-1 0 1 15,3-3-1-15,-3-4-2 0,3 1 2 0,-3-4 0 16,0-2 3-16,1 0-1 0,0-2 4 0,-1-3-3 15,-1 1-4-15,0-3 6 0,1-3 1 16,-1-1-1-16,-1-4 3 0,1-3-2 0,-2-2-3 16,0-4-1-16,-2-2-2 0,0-2 0 0,-1-2-2 15,-1-4 2-15,-1 1 2 0,-2 0-4 16,-1 1 5-16,0 2 1 0,0 4 1 0,0 5 7 16,-3 8-1-16,1 6 8 0,-1 4 1 0,0 5 4 15,0 1 1-15,1 5-3 0,-2 3-3 16,3 1-5-16,-2 0-2 0,1 1-10 0,-1 8-5 15,2 3-4-15,-3 5 2 0,2 6-2 0,0 7 4 16,-1 4 0-16,3 7 3 0,0 1-3 0,0 3 2 16,0 1 1-16,0 2-6 0,0-2 3 15,2 0-2-15,1 1 3 0,-1-5-2 0,1-2 0 0,-1-3 0 16,3-6 2-16,-1-3-2 0,1-4 4 16,-1-5-2-16,3-3 0 0,-2-3 2 0,1-2-3 15,-1-3 0-15,2-4 0 0,-1-2 4 0,0-2 0 16,1 0 1-16,0-6 0 0,1-2 1 0,1-4-2 15,0-3 1-15,0-3 0 0,0-3 2 16,-1-1-2-16,1-4 5 0,-2-2 0 0,2 0-2 16,0-3 1-16,-3 1-2 0,1 0 1 0,3 2-3 15,-1 4 2-15,0 3 3 0,-1 4 4 0,0 3-2 16,-1 4 2-16,1 2-6 0,-1 2-2 16,1 2-1-16,-2 4-2 0,0 0 0 0,0 0 2 15,2 7 0-15,1 4 2 0,-2 1-5 16,2 3-2-16,-2 6 6 0,2-2-6 0,0 3 3 15,1 1-2-15,-2-4-1 0,1-2 0 0,1-1 0 16,-1-3-1-16,-1-2-2 0,1-1 1 0,1-2 5 16,-1-1 2-16,0-3-1 0,-1 0 0 15,0-3 2-15,-1-1-3 0,1 0-2 0,0 0 2 16,-2 0-1-16,1-3 4 0,2-3 2 0,-1-1 0 16,0-1-3-16,-2-3 1 0,2 1-1 0,-4-1 2 15,4-2-2-15,-6-2 1 0,2-3 5 16,-1 0-3-16,-2-3 1 0,-1-1-1 0,0 0 0 0,0-1-1 15,0 2 4-15,-5-1-4 0,0 2 2 0,0 3-3 16,0 2 1-16,1 2 0 0,0 5-1 16,2 0 6-16,1 4-2 0,-2 1 2 0,1 2-2 15,0 1-5-15,1 0 1 0,1 0-4 0,-1 3-7 16,1 2 3-16,0 4-3 0,0 2 6 16,0 5 0-16,2 2 2 0,2 4-5 0,1-1-1 15,2 2 3-15,-1 0-3 0,2-1 2 0,0 0-1 16,2-1 2-16,0-3-2 0,0-2 0 15,-1-2 0-15,2-4 4 0,-1 0-5 0,1-3 6 16,0-2 0-16,-2-1-2 0,0-1 3 0,-1-2 2 16,1-1-3-16,-2 0-1 0,1-3 1 0,1-2 0 15,-3 0 6-15,-1-4-3 0,0-1 5 16,0 0-4-16,-3-4 0 0,1-2 0 0,-2-2 1 0,-1-3 0 16,0 0 1-16,0-3 0 0,-6-2 0 15,1 0-1-15,-3-1-4 0,0 2 2 16,-2 0 0-16,0 2-2 0,0 0 2 0,-1 0 4 0,-1 4-3 15,0 4 6-15,2 1-4 0,0 5-2 0,2 4-1 16,0 1 0-16,3 4-1 0,0 0 1 16,0 0-5-16,1 0 4 0,-2 4-2 15,1 4-9-15,0 4 5 0,0 2-6 0,1 3 6 0,-1 3 0 16,1 2 3-16,-1 1-1 0,2 1-1 0,3 0-2 16,-1 1 3-16,1-1-4 0,0 0 3 15,0-3 3-15,0-1-3 0,1-2 3 0,2-3-7 16,2-1 4-16,-2-2-3 0,0-3 2 0,3-5-2 15,-3 0 4-15,3-4-2 0,-2 0 4 16,4 0-1-16,-2-1-2 0,1-4 2 0,1-3 4 16,2-2 1-16,0-3 2 0,-1-2-2 0,2-2-1 15,-1 0 1-15,-1-1-2 0,2-1 0 0,-2 0 0 16,1-1 3-16,2 1 0 0,-2 0 2 16,2 0-2-16,2 3-1 0,-1 2-2 0,-1 1 2 15,-2 3 0-15,2 2-2 0,0 2-2 0,1 3 2 16,-1 1-2-16,0 2-2 0,-2 0 3 0,2 5-4 15,-2 5 6-15,-1 1-2 0,2 2 3 0,-2 3-1 16,1 2-2-16,-2 1-1 0,1 1 2 16,-1 2-4-16,-1-1 3 0,1-2 0 0,-1 1-1 15,-1-1 0-15,1-2 0 0,-3-2 3 0,2 2-4 16,-2-4 4-16,2-2-4 0,-4 0 2 16,2-4-2-16,-2-1 3 0,1-1-1 0,-2-4 1 15,-1-1-1-15,0 0 2 0,0 0-1 0,1 0-1 16,-1-1 8-16,1-3-3 0,1-3 2 15,-1-5-2-15,0-1 0 0,1-6-2 0,-1-3 1 16,0-1-2-16,-1-2 0 0,3-2-3 0,0 1 4 16,1 0 0-16,-2 1-2 0,5 1 3 0,-3 4-3 15,5 0 6-15,0 2-1 0,1 4 2 0,0 1 4 16,0 4 0-16,1 1-1 0,-1 3-1 0,2 2-6 16,-2 2 0-16,3 1-4 0,-2 1 3 15,1 7-2-15,0 0 3 0,-1 1 0 0,2 5-1 16,0 0 2-16,0 1-8 0,-1 2 3 0,-1-2-3 15,3-1-3-15,0 0 4 0,-3-1-1 16,2-2 0-16,-1-3 7 0,2 0-8 0,-3-1 0 0,-1 0-5 16,2-3-10-16,-2-2 3 0,-1 0-6 15,0-2-9-15,-4 0-11 0,1 0-15 0,-4-4-25 16,0-1-20-16,0-4-38 0,-2 1-45 16,-2-2-70-16,-3-3-86 0,-5-1-60 0,-4 0-72 0,2 3-92 15,5 2 534-15</inkml:trace>
  <inkml:trace contextRef="#ctx0" brushRef="#br0" timeOffset="1.01399E6">12150 16470 267 0,'0'0'196'0,"0"0"-23"16,0 0 31-16,0 0 14 0,0 0-10 16,0 0-25-16,0 0-41 0,0 0-39 0,0 0-26 15,0 0-17-15,0 0-18 0,0 0-18 0,117-52-20 16,-100 47-22-16,1-3-25 0,3-2-36 15,1-1-36-15,2-1-44 0,-1-4-53 0,0 0-38 0,2-2-35 16,-3-2-20-16,0 1-42 0,-1-1 259 0,-9 5 88 16,-1 7 0-16</inkml:trace>
  <inkml:trace contextRef="#ctx0" brushRef="#br0" timeOffset="1.15126E6">942 5239 0 0,'0'0'0'0,"0"0"0"0,0 0 0 0,0 0 0 16,0 0 0-16,0 0 0 0,0 0 0 15,0 0 0-15,0 0 0 0,0 0 0 0,0 0 0 16,0 0 0-16,-23-34 0 0,22 34 0 0,1 0 0 16,0 0 21-16,0 0-8 0,0 0 9 0,0 0 25 15,0 4 40-15,0 2 25 0,1 3 14 16,1 4-12-16,3 4-19 0,-2 5-14 0,4 6-16 16,-1 3-5-16,2 6-7 0,-1 4-7 0,1 4-3 15,-2 3-6-15,3 0-5 0,-1 3-4 16,0 1-10-16,0-2 2 0,0-1-2 0,1-2 5 15,0-1 5-15,2-2-3 0,-2-2 4 0,0-4 2 16,1-2 1-16,-1-2 4 0,1-4-1 16,0-1 0-16,-4-4 4 0,3-2 1 0,0-3 2 15,0-4 2-15,-3 0 4 0,1-5 4 0,1-2 4 16,0-2 5-16,-3-1 6 0,3-3 1 0,-1 0 2 16,1-3-6-16,0 0-11 0,1 0-4 0,3-3-5 15,2-1-6-15,-1-3-11 0,4-2-9 0,-2 1-14 16,6-6-16-16,4-1-7 0,-3-1-9 15,-2 0-11-15,-6 5-4 0,-4 2-19 0,-2 2-24 16,2 0-37-16,-2-1-47 0,-3 1-61 0,3-1-53 16,2 1-41-16,-2-1-13 0,0-1 3 0,3 0 134 15,-6 2 201-15,1 2 0 0</inkml:trace>
  <inkml:trace contextRef="#ctx0" brushRef="#br0" timeOffset="1.15186E6">1541 5467 976 0,'0'0'-281'0,"0"0"65"0,0 0 13 0,0 0 134 15,0 0 93-15,0 0 14 0,0 0 7 0,0 0 8 16,51 127-4-16,-41-95-3 0,2 4-4 16,1 2-3-16,-2 2-3 0,1 0-3 0,-2 1-5 15,0-3-4-15,0-2-3 0,0-1 1 16,-1-2 1-16,0-3 2 0,1-3 4 16,-4-3 4-16,2-4 0 0,-1-6-1 0,-3-2-2 0,1-4-5 15,-3-3 7-15,0-4 25 0,-2 0 39 0,0-1 36 16,0 0 35-16,0 0 15 0,0 0 3 15,0-2-6-15,0-4-50 0,-2-5-51 0,-5-5-49 16,-4-5-38-16,-2-7 9 0,-4-4 7 0,3-5 2 16,-3-5-1-16,-2-2-8 0,3-7-6 0,-2-4-9 15,0-5-4-15,5-2-3 0,-1-4-1 16,3-3-5-16,5-2 3 0,-2 2 5 0,5 2 4 16,1 2 7-16,2 7-1 0,0 3-1 0,5 7 3 15,3 6 2-15,-2 3-1 0,2 10 4 0,0 5-3 16,-1 8-5-16,-2 5-8 0,1 4-12 0,-2 5-5 15,0 2 5-15,2 0 7 0,3 0 16 16,1 5 3-16,1 4 4 0,1 3 2 0,1 5 3 16,-1 3 0-16,-1 5-7 0,-2 4 1 0,-4 2-5 15,1 3 4-15,-3 4 4 0,-3-1 2 16,0 2 0-16,-1 0-2 0,-7 0 0 0,3-1 1 0,-3-2 1 16,0-2 6-16,-3 0 1 0,0-2-2 15,-1 0 2-15,1-5-2 0,-2-2 0 0,1-2-1 16,1-1 1-16,2-4-6 0,-1-1-3 0,2-1-10 15,1-1-15-15,-1-1-30 0,-1-1-40 16,3-3-56-16,2-1-75 0,3 0-103 0,1-3-94 16,0-1-108-16,0-1 491 0</inkml:trace>
  <inkml:trace contextRef="#ctx0" brushRef="#br0" timeOffset="1.15237E6">2210 4840 0 0,'0'0'0'16,"0"0"0"-16,0 0 0 0,0 0 0 15,0 0 0-15,0 0 24 0,0 0 72 0,-118 22-13 16,101 1-3-16,-1 5 4 0,2 5-6 0,2 6-14 15,2 5 0-15,3 3-11 0,5 2-10 16,0 4-4-16,4 1-15 0,4 4-11 0,2 0-5 16,5-2 3-16,1-2-5 0,3-3-3 0,0-8-4 15,1-6-9-15,2-6 0 0,-1-9-1 0,-1-5 6 16,3-8 20-16,-4-3 21 0,2-3 42 16,1-3 42-16,-1-3 29 0,0-5 23 0,2-3-16 15,0-4-27-15,-2-2-25 0,-2-6-38 0,2 0-14 16,-2-5-11-16,1-3-11 0,-3-2 0 15,3-3-8-15,-3 4-2 0,-2 1 1 0,-1 8-5 16,-1 3 3-16,-4 6 6 0,-1 5-1 0,-2 4 14 16,-1 3 3-16,-1 2-11 0,0 0-12 0,0 2-29 15,0 1-20-15,0 1 2 0,0 3 12 0,0 5 20 16,0 4 16-16,4 5 4 0,0 7-5 16,-2 5-7-16,5 5-4 0,-3 1-4 0,2 0 1 0,-2 1-4 15,5 0 1-15,0 0-5 0,0 2-3 16,1 0-6-16,2-2-10 0,-1 1-11 15,-1 0-49-15,2-1-28 0,1 1-27 0,1-1-37 16,-2-4-33-16,-2-3-71 0,2-1-73 0,-3-4-83 16,-1-9 108-16,-6-5 327 0</inkml:trace>
  <inkml:trace contextRef="#ctx0" brushRef="#br0" timeOffset="1.1528E6">1129 7332 1234 0,'0'0'-147'0,"0"0"-37"16,0 0 22-16,0 0 59 0,0 0 105 16,0 0 62-16,0 0-21 0,0 0 1 0,116-75 7 15,-58 40-10-15,-3-2 9 0,4-2 10 0,3-1 10 16,5-3 28-16,3-2 3 0,5-3 4 16,0-4-6-16,4 1-1 0,2-2-3 0,-1 0-5 15,2-1-3-15,3-1-8 0,-2 0-2 0,-1 1-9 16,-4 1-9-16,-1 3-10 0,-6 1-8 0,-5 4-7 15,-3 2-5-15,-8 3-5 0,-4 3-3 0,-3 4-10 16,-7 5-2-16,-6 2-3 0,-4 7-1 16,-5 2-1-16,-6 4 1 0,-5 4-2 0,-5 1-1 15,-3 5-7-15,-4 3-3 0,-2-2-6 0,-1 2-14 16,0 0-14-16,0 0-29 0,-1 0-37 0,-3-1-112 16,-2-2-160-16,-3-2-117 0,3 0-206 15,-2 1 417-15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1:40:48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12932 2691 1487 0,'0'0'-27'0,"0"0"26"15,30-131 72-15,-18 90-25 0,2 7-19 16,-3 5 40-16,-2 6 8 0,-3 6 2 0,-1 5-3 0,-2 7-29 16,-2 2-40-16,1 3-51 0,1 3-15 0,2 7 9 15,1 8 21-15,2 8 38 0,-1 8 5 16,1 7-3-16,-4 9-2 0,-1 12 2 15,-2 8 1-15,-1 11 6 0,-1 10 2 0,-4 10 2 0,-1 10 4 16,0 8-3-16,-2 8 4 0,-3 7 4 0,3 8 1 16,-1 6 0-16,2 8 2 0,1 8-3 15,0 2-4-15,2 7 1 0,0 6-1 0,1 3-2 16,2 4 5-16,1 7 7 0,0 7 7 0,0 7 5 16,4 4 1-16,0 7-5 0,1 5-5 15,0 4 4-15,1 5 4 0,1 4 4 0,0 3-1 16,-2 4-4-16,0 3-1 0,1 3 1 0,0 2-3 15,2 3 1-15,-2-1 0 0,1 5-1 0,3 0 4 16,-1 2-6-16,2 0-6 0,0 4-5 16,2-3-2-16,1 2 2 0,-2 0-2 0,2-5-5 15,1-2-3-15,-2-7-2 0,5-4 0 0,-3-5 1 16,1-5 0-16,0-9-8 0,1-6 0 0,1-10-3 16,2-11-5-16,0-8 5 0,-1-13-6 0,1-8-1 15,0-8 1-15,-2-11-3 0,1-9-2 16,-2-12-14-16,1-10-21 0,-5-14-30 15,1-14-47-15,-5-13-73 0,-2-13-129 0,-2-14-273 16,-2-20-494-16,-2-14 180 0</inkml:trace>
  <inkml:trace contextRef="#ctx0" brushRef="#br0" timeOffset="2097.2162">5689 2577 1069 0,'0'0'423'16,"0"0"-533"-16,0 0 3 0,0 0 47 15,0 0 67-15,0 0 59 0,0 0 1 0,0 0-14 16,26 119-14-16,-24-79-8 0,0 4-8 0,0 3-4 15,-2 2-1-15,0 2-1 0,-2-2-5 0,0-1 4 16,0-6 9-16,-2-3 13 0,2-6 18 16,1-5 11-16,0-8 5 0,1-4-3 0,0-5-2 15,0-5 4-15,0-2 30 0,0-3 35 0,0-1 34 16,-1 0 17-16,1-4-31 0,-5-5-48 0,0-7-46 16,-5-7-42-16,-2-6-15 0,-4-8-2 15,1-3-2-15,-3-6 0 0,0-2-5 0,0-5 1 16,1-4-7-16,-2-2-3 0,2 0 1 0,2 2 2 15,-1 1 3-15,3 3 7 0,3 6 0 16,1 3-3-16,5 5-1 0,0 3 1 0,4 9 2 16,0 5-6-16,8 4-4 0,1 6-9 0,2 4-9 15,10 3 1-15,4 3 8 0,9 2 9 0,6 6 10 16,7 7 3-16,8 6 0 0,0 6-2 0,5 7 0 16,-1 7 2-16,-2 3 0 0,-3 5-3 15,-8 3-4-15,-4 3 2 0,-7 1-2 0,-4 3 4 16,-3 2 2-16,-7 2 0 0,-4-3-3 0,-7 2 2 15,-6-4 0-15,-4-2 0 0,-7-2 0 0,-7-4 2 16,-8-2 0-16,-5-3 2 0,-4-5 1 0,-1-5 2 16,-5-3-1-16,0-4 0 0,-4-4 3 15,0-2-2-15,-2-4-1 0,2-4 2 0,4 0-1 16,3-4-3-16,6-1-1 0,3-5-2 0,7 1 0 16,6-3 1-16,4 0 1 0,6-3-6 15,2-2-25-15,2-3-19 0,8-4-18 0,7-3 0 16,5-7 15-16,9-3 22 0,10-6 14 0,9-3 6 15,7-5 4-15,2 0 2 0,5-3 2 0,1-2 4 16,1 1 2-16,-3 1 1 0,-3 0 1 0,-8 5-1 16,-4 4 4-16,-12 5 0 0,-7 6 7 15,-6 3 5-15,-7 6 5 0,-5 4 3 0,-6 4 9 16,-3 3 10-16,-2 2-1 0,0 0-6 16,-4 0-11-16,0 0-11 0,-7 3-16 0,-5 3-7 15,-5 2-6-15,-4 5-5 0,-5 5 1 0,-1 1 4 16,2 3-3-16,0 2 2 0,9 0-2 0,0 1 1 15,7 0-2-15,2 0-4 0,4-1-2 0,7-3-7 16,0 0 0-16,5-2-5 0,8 0 5 0,-1-3 6 16,8-1 2-16,1-3 3 0,6-3 5 15,2-3 1-15,3-1 3 0,2-5 4 0,-1 0 3 16,5-1-1-16,-5-7 3 0,2-3 4 0,-3-4 0 16,-1-2 3-16,-2-1-2 0,-3-2 2 0,1-1 1 15,-7 2 3-15,1-2 3 0,-4 3-1 16,-3 0 1-16,-4 1 5 0,0 2-3 0,-5 4 9 15,-2-1 3-15,-2 4-1 0,-1 2 3 0,0 1-7 16,-1 1-6-16,-4 3-8 0,2 0-11 0,2 1-10 16,-1 0-9-16,1 0-16 0,-3 2 5 0,1 5 2 15,1 4 10-15,-4 3 10 0,5 4 1 16,0 1 4-16,1 1-2 0,1-2 0 0,5 0 5 16,2-2-4-16,5 0 1 0,-1-2 3 15,2-1-5-15,3-1 4 0,1-2-1 0,1 0 2 16,0-3-1-16,4-5 1 0,-2 0 1 0,1-2 0 15,0-2 1-15,-1-5 3 0,-1-2 3 0,0-4 3 16,-1-1 4-16,1-1-3 0,-1 0 2 0,-4-1-3 16,1 0 4-16,-5 2-1 0,-2 0 1 0,-1 2-1 15,-4 2-3-15,2 1-1 0,-4 4 0 16,-1 0 1-16,0 3-4 0,-1 1 1 0,0 1-11 16,0 0-4-16,0 0-12 0,0 0-7 0,0 2-9 15,0 0 1-15,0 3 6 0,0 3 8 16,6 2 12-16,1 5 6 0,2 1 0 0,1 1 1 15,5 0 0-15,-2-1-1 0,0-1 4 16,5-1-6-16,-1-1 3 0,-3-1-1 0,5-3 1 0,-5-1 1 16,4-3 1-16,-2-3 0 0,-1-1 2 15,0-1 2-15,-2 0 2 0,-2-1 1 0,-1-5 3 16,0 1 3-16,0-5-1 0,-2 1 2 0,2 0-1 16,-4-2 0-16,2 2-2 0,0-1 3 15,-4 1-6-15,4-1-2 0,-5 2-3 0,3 0-1 16,-5 3 3-16,0 3-2 0,0 1-1 0,-1 1-5 15,0 0-7-15,0 0-12 0,0 0-12 0,0 2-6 16,1 2 5-16,5 2 9 0,3 1 13 0,0 3 4 16,2 0 4-16,2 2 2 0,0 0 0 15,4 0 0-15,0-2 0 0,-1 1 2 0,3-4-2 0,2 1 3 16,1-3-1-16,-2-3 2 0,3-2 0 16,-5 0 3-16,1-1 1 0,-1-5 4 0,-2-2-1 15,-3 0 5-15,-1-3-1 0,-1 1 0 0,-1-3-3 16,0 1-2-16,1-2 1 0,-1 0-2 15,-1 0 6-15,-1 2 1 0,-4 1 3 0,1 2-2 16,-4 1-1-16,0 1-5 0,-1 2-3 0,0 1 1 16,0 3-4-16,0 1-9 0,0 0-10 0,0 0-8 15,0 0-18-15,0 1-5 0,0 4 6 16,3 2 8-16,5 5 17 0,1 2 13 0,3 2-1 16,1 2 4-16,5-2-1 0,-2 3 0 0,1-3 2 15,2 1-4-15,0-5 4 0,0-1-1 16,-1-2 2-16,3-3-1 0,0-3 0 0,-1 0 0 15,2-3 6-15,-1 0 0 0,-2-4 7 0,0-4 2 0,-3-2 4 16,0-1 8-16,-5-3-1 0,1-3-4 16,-3 2-2-16,-1-3 2 0,-5 1 4 0,-3 1 2 15,0-1-2-15,-4 0-6 0,-6 2-13 0,-7-1-4 16,-1 3-4-16,-4 1-6 0,-2 2-3 0,-5 3-5 16,0 2-5-16,1 4-12 0,-2 1-19 15,4 0-32-15,-2 6-50 0,5 2-89 0,4 4-171 16,8-3-308-16,4-4-865 0</inkml:trace>
  <inkml:trace contextRef="#ctx0" brushRef="#br0" timeOffset="2811.2322">8708 2880 402 0,'0'0'157'0,"0"0"34"0,0 0 55 16,0 0 8-16,0 0 21 0,0 0-22 0,0 0-47 15,0 0-70-15,0 0-70 0,0 0-56 0,0 0-26 16,0 0-2-16,0 0 11 16,-4 24 20-16,-14 7-2 0,4 3 3 0,-3-2-2 0,6 2 1 15,5-3-3-15,1-1 0 0,4-1-2 0,1-4-3 16,6-2 3-16,1-2 0 16,3-5 0-16,3-2 3 0,2-4 3 0,1-5 5 0,0-1 8 15,4-4 4-15,-1 0 7 0,3-6 2 0,-1-6-1 16,1-2 1-16,1-3-5 0,-1-3-5 15,1-2-3-15,-2 1-4 0,2-3-5 0,-2 2-3 0,-3 0-3 16,1 2-3-16,1 3-5 0,-6 2-1 16,-1 2-1-16,-2 5-4 0,-5 2-1 0,-1 4-8 15,-4 1-21-15,1 1-2 0,2 2-1 0,0 5 4 16,4 2 14-16,0 2 1 0,-1 3 6 0,5-1 4 16,-2 3 4-16,2 0 2 0,0 0 1 15,0-2-1-15,1 0 1 0,3-2 2 0,-1-2 0 16,2 0 0-16,-2-4 4 0,1 0 1 0,-1-2 2 15,-1-3 1-15,-2-1 4 0,2 0 3 16,-2-1 2-16,0-4 5 0,-3-2 3 0,0 1 1 16,-3-4 0-16,4-2-2 0,-1 0-8 0,-1-3-1 15,1 1 0-15,-4 1 2 0,1 1 0 16,-3 0-1-16,-3 1 1 0,0 3-1 0,0 0-1 16,0 2-3-16,0 2-2 0,0 2-4 0,-1 1-9 15,0 1-18-15,1 0-27 0,0 0-34 0,0 2-7 16,1 4 16-16,1 2 24 0,6 3 33 0,1-2 15 15,1 3-2-15,1 0-3 0,1-2-4 16,1 0-3-16,2 0-7 0,-3 0-2 0,5-2-3 16,-3-1-15-16,-1-1-13 0,2 0-33 0,-3-3-54 15,4 1-70-15,-4-1-73 0,1-2-57 0,-3 1-39 16,0-2-33-16,1 0-15 0,-3 0 238 16,-5 0 186-16,2-2 0 0</inkml:trace>
  <inkml:trace contextRef="#ctx0" brushRef="#br0" timeOffset="4069.5211">9571 2998 0 0,'0'0'0'16,"0"0"177"-16,0 0 167 0,0 0-51 0,0 0-30 0,0 0-34 16,0 0-51-16,0 0-55 15,-118-53-46-15,105 60-39 0,-2 4-19 0,3 3-5 0,-3 7 0 16,2 0 2-16,1 3-4 0,3 2-1 0,3-1-5 16,3 1-3-16,3 0-1 0,0-3-7 15,3-1-9-15,3-3 0 0,4-2-5 0,4-3 3 16,0-2 2-16,3-4-4 0,0-3 8 0,4-1 14 15,2-4 13-15,1 0 16 0,-2-3 8 0,2-4-2 16,-1-4 5-16,-5-1 1 0,0-5 2 16,0 0 3-16,-3 0 1 0,0-2-1 0,-3 2 1 15,2 1 2-15,-2 2 7 0,-4 1 6 0,-2 4 6 16,-2 1 0-16,-2 4-8 0,-2 1-7 0,0 3-19 16,0 0-24-16,-2 0-25 0,0 2-34 0,2 1-13 15,0 3 8-15,0 3 8 0,0 2 27 16,0 3 13-16,2 2 1 0,4-1 6 15,2 3-7-15,1-2 2 0,3-2-4 0,-1 0-3 0,0-1 4 16,3-3 0-16,0-3 1 0,0 1 4 16,-1-4-2-16,1 0-2 0,-1-1-1 15,2-2-3-15,-2-1 9 0,-1 0 4 0,-1 0 6 16,2-4 4-16,-1-1 6 0,0-3 6 0,-1-1 3 16,-1-2 0-16,0-2 2 0,-1-1-3 0,-4 1 2 15,5-1 1-15,-3 0-9 0,-1 3 0 0,0 1 3 16,0-1 5-16,-3 2 8 0,0 0 4 0,-1 2-2 15,1-1 0-15,-2 1-7 0,0 2-2 0,-1 1-8 16,1 0-5-16,-1 1-1 0,0 2-2 16,0-1-3-16,0 2 0 0,0 0-2 0,0 0-1 15,0 0-2-15,0 0-3 0,0 0-1 0,-1 0-2 16,1 0-4-16,0 0-4 0,0 0-3 0,-1 0-2 16,1 0 4-16,0 2-1 0,-1-2 5 15,-1 0 0-15,1 1 4 0,1-1 1 0,-2 0-2 16,2 0 1-16,0 0-1 0,0 0-1 0,0 0-1 15,0 0 2-15,0 0-4 0,0 0 7 0,0 0-3 16,0 0-2-16,0 2 2 0,-1-2-2 16,1 0 3-16,0 0 3 0,0 0-3 0,0 0 3 15,0 0 0-15,0 0 0 0,0 0 2 16,0 0-2-16,0 0 2 0,0 0-4 0,0 0 3 16,0 0-5-16,0 0-1 0,0 0-2 0,0 0-2 15,0 0-2-15,0 0-4 0,0 0-4 0,0 0-6 16,0 2 4-16,0 3-2 0,0 4 8 15,-2 4 7-15,1 1 1 0,0 1 2 0,1 0-2 0,0 3 1 16,0-2-1-16,0 0-1 0,0-1 1 0,1-2-1 16,3-1-4-16,2-2 4 0,-3-2-6 15,5-2-2-15,0 0-3 0,2-1 2 0,0-2 1 16,2-2 5-16,1-1 5 0,3 0 1 0,1-1-1 16,0-5 3-16,2 0 0 0,-1-4-3 0,-1-3 4 15,0 1 1-15,-1-5-4 0,-1-1 4 16,-2 0 0-16,1 3-2 0,-4 0 4 0,-3 4-7 15,-1 3 4-15,-1 1-2 0,-2 1 0 0,-2 3 3 16,-1 1-3-16,0 2-5 0,0 0-7 0,0 0-5 16,0 0-11-16,0 0-12 0,0 4 4 0,0 2 4 15,1 1 9-15,3 2 16 0,2 1 0 16,3 1-1-16,2 0 0 0,0 1 3 16,4-2 1-16,1 0 2 0,3-2-2 0,0-1 2 15,3-2 0-15,0-3-4 0,1-1 6 0,1-1 0 16,-2 0 0-16,-1-4 2 0,-2-2 1 0,1-4 1 15,-5 2 1-15,0-3 8 0,-3 1-2 0,-2 2 2 16,-2-1 4-16,-2-2 1 0,-1 2 0 16,-3-1-1-16,-1 0-1 0,-1 1-2 0,0 1-4 0,0 0 1 15,-1 2-3-15,-1 2-2 0,0 1-1 16,0 2-3-16,1 1-7 0,1 0-10 16,0 0-7-16,0 0-8 0,0 0-15 0,0 4 2 0,0 5 6 15,0 6 12-15,4 7 17 0,2 5 2 16,2 7 4-16,1 5-3 0,0 2 2 0,1 5 5 15,-2 3-4-15,-1 5 0 0,0 2 3 16,-3 5-1-16,1 3-2 0,-3 0 0 0,1 3 0 16,0 2 2-16,-1 3 0 0,0 2-1 0,-2 3 0 15,2 4-1-15,-2 0 0 0,0 5 3 0,-4 2-3 16,-2 5 2-16,-4 0 4 0,-2-2 1 0,-1 1 5 16,-6-6 2-16,-4-5 6 0,-4-6 5 0,-3-6 9 15,-1-8 7-15,0-7 5 0,0-9-2 0,1-10 2 16,2-9-3-16,5-7 4 0,1-10 5 15,1-5 5-15,3-4-1 0,-1-9-3 0,-1-11-11 16,2-11-12-16,1-15-12 0,1-15-14 0,4-14-7 16,7-15-11-16,5-10-5 0,16-8-15 15,9-8-15-15,12-4-20 0,10 3-20 0,10 1-24 16,9 6-26-16,7 6-38 0,7 5-53 0,7 8-69 16,8 5-151-16,-21 24-196 0,-24 21-727 0</inkml:trace>
  <inkml:trace contextRef="#ctx0" brushRef="#br0" timeOffset="4682.5065">17404 2638 2097 0,'0'0'151'0,"0"0"-66"0,0 0 11 16,0 0-28-16,0 0-57 0,0 0-48 0,0 0-8 15,0 0 21-15,0 0 35 0,0 0 19 16,0 0 5-16,0 0 3 0,-64 153-4 0,49-98-5 16,-1 3-9-16,-1-3-2 0,6-2-3 0,0-3 3 15,0-6 2-15,2-4-4 0,5-8 1 0,-2-5 1 16,4-6-3-16,0-6 4 0,-2-7 14 15,4-4 32-15,-2-3 35 0,2-1 30 0,0-1 10 16,0-8-30-16,0-8-33 0,0-9-39 0,0-9-23 16,0-11-10-16,0-7 1 0,0-3-2 0,0-6-1 15,2-4-1-15,3-1-2 0,-2-3 0 0,3 1 2 16,-2 2-3-16,3 5 2 0,0 7 1 16,0 6-2-16,1 8 2 0,-1 10-5 0,-2 10 2 15,3 8-4-15,-3 7-7 0,0 5-6 0,3 1-10 16,4 4-2-16,4 9 9 0,7 6 3 0,2 10 7 15,5 8 7-15,1 7-2 16,3 6 5-16,0 5-11 0,-2 7-6 0,-1 3-18 0,-3 4-21 16,-5 2-18-16,-3-1-21 0,-2-2-16 0,-5-4-12 15,1-2-30-15,-5-5-48 0,-2-6-81 16,-6-5-133-16,-1-5-164 0,0-14-260 0,-2-9 514 0</inkml:trace>
  <inkml:trace contextRef="#ctx0" brushRef="#br0" timeOffset="5766.2927">17299 3271 957 0,'0'0'209'16,"0"0"54"-16,0 0 16 0,0 0-41 0,-42-122-31 16,44 100-42-16,9 1-38 0,3-2-27 0,6 1-26 15,5-2-20-15,-1 1-11 0,9 2-10 0,-4 0-6 16,5 2-4-16,-2 3-5 0,0 2-2 0,0 3-3 16,-2 3 0-16,-2 2-2 15,-5 4-2-15,0 2-2 0,-5 0 0 0,-7 2-1 0,-1 3-5 16,0 2 1-16,-2 3-3 0,-1 0 2 0,-2 2-1 15,2 2 1-15,-3 3 1 0,2 1 0 16,-2 2 1-16,2 2-1 0,-1 1-1 0,2-1-1 16,0 3 2-16,0-3-1 0,3-2 2 0,1-3-3 15,2-2 2-15,0-3 0 0,1 0 2 0,3-3-1 16,-2-3 0-16,2-3 1 0,-1-3 1 16,-1 0 1-16,2-3 3 0,-2-6 1 0,-1-2 6 15,0-3 1-15,-1-2-3 0,-1-4-1 0,0 0-3 16,-3-2 0-16,-2-1-1 0,1 3 2 0,-4 0-2 15,1 2 2-15,-4 1-3 0,2 2 5 0,-3 2-2 16,0 6-1-16,0 0 3 0,0 4-4 16,0 1-4-16,0 2-8 0,0 0-7 0,0 0-12 15,0 0-5-15,0 4 0 0,5 4 11 0,0 2 6 16,3 5 12-16,2 1 1 0,2 2-3 0,3 0 2 16,0-2 0-16,3-2 3 0,1 2-2 0,3-3 0 15,1-2 1-15,3-2-2 16,-1-3 2-16,1-2-1 0,1-3-3 0,-2-1 5 0,-2 0-1 15,-2-4 4-15,-4-3 0 0,0-2-1 16,-6-2 3-16,-3-1 1 0,-2 0 1 16,0 0 3-16,-4-2 0 0,-1 1-5 0,-1 0 1 0,0 0-3 15,-4-1 0-15,-3 3 3 0,1-1 0 16,0 2-1-16,-1 3-3 0,1 0-4 0,0 3 0 16,3 2-3-16,0 0-6 0,2 2-5 0,-1 0-10 15,2 0-11-15,0 1-6 0,0 6 9 0,4 2 9 16,2 5 13-16,4 2 8 0,1 2-2 0,5 1-4 15,0 0 2-15,3-1 0 0,3-3 7 0,3-1-3 16,1-1 1-16,2-4 3 0,0-2-3 16,1-3 3-16,-3-4 1 0,2 0 1 0,-3-7 3 15,1-4 5-15,-1-3 1 0,0-3 3 16,-4 0-1-16,-2-6 4 0,-4-1-2 0,-4-2-3 0,-3-3 1 16,-1-3-3-16,-5 0-5 0,-2-2-1 0,0 0-1 15,-7 2-3-15,1 2 1 0,0 5-1 16,-3 3 5-16,1 4-5 0,0 4 3 15,2 4-5-15,-2 2-1 0,1 3-4 0,2 3-3 16,0 2-9-16,1 0-13 0,0 5-3 0,-1 7-1 16,1 7 8-16,-2 9 5 0,5 5 8 0,1 9-4 15,0 3-10-15,5 4-9 0,3 2-16 16,-1-1-11-16,3 0-16 0,0-2-9 0,-1-3-14 0,-2-7-18 16,1-5-18-16,-1-4-21 0,0-8-24 15,0-5-13-15,-2-4 6 0,3-6 15 0,-3-3 55 16,0-3 67-16,-2-1 58 0,-1-8 43 0,1-4 13 15,-1-1-2-15,0-4 10 0,-2-2 16 16,0-3 14-16,0-2 19 0,1 3 0 0,2-2-2 16,2 3-17-16,1 0-26 0,1 4-26 0,3 1-29 15,4 3-15-15,1 1-7 0,4 4-5 0,3 1 8 16,-2 3 4-16,3 4 1 0,3 0 3 0,-2 5 0 16,-1 4-1-16,0 2 0 0,-2 3-2 0,-1 3-1 15,0 0-1-15,0 3 2 0,-2 0 3 16,0 0-4-16,0 0 0 0,-1-2 4 15,-1-2 0-15,-2-2 4 0,-1-1 5 0,-1-2 2 16,-3-4 8-16,-2-2 5 0,-1-1 14 0,0-2 13 16,-3-2 7-16,1 0 9 0,1 0-3 0,-1-6-15 15,2-1-10-15,0-5-16 0,0-3-12 0,2-2-5 16,-2-4-6-16,-1 1-1 0,1-1-1 0,-2 0-2 16,-4 0 0-16,0 3 0 0,0 0-2 15,0 3 3-15,-5 2-2 0,-1 0-1 0,-3 1-1 16,0 2-6-16,-3 2-6 0,-2 1-11 0,-3 3-12 15,-3 3-7-15,-5 1-11 0,-1 1-21 0,-3 7-35 16,3 3-66-16,2 2-100 0,5 2-178 16,8-6-338-16,5 0-509 0</inkml:trace>
  <inkml:trace contextRef="#ctx0" brushRef="#br0" timeOffset="7440.4444">19909 2888 2320 0,'0'0'65'0,"0"0"34"0,0 0-7 16,0 0-43-16,0 0-29 0,0 0-22 0,0 0-14 15,0 0-5-15,0 0 4 0,0 0 6 16,0 0 10-16,0 0 6 0,0 0 1 0,0 0 1 15,-52 84 0-15,50-55 2 0,2 1 0 0,2-2 0 16,4 0-2-16,4-2-1 0,2-2-1 0,3-5 1 16,1-3-1-16,2-2 3 0,2-5 1 15,2-3 1-15,1-4 2 0,2-2 1 0,-2-3 6 16,2-8 1-16,0-4 4 0,-1-2 1 0,1-2 1 16,-2-2 0-16,1-1 7 0,-2 1-1 15,1 2-1-15,-2 1-2 0,-2 2-6 0,-2 1-5 16,-2 2-8-16,0 2-2 0,-2 2-5 0,-4 3-1 15,0 5-4-15,-3-1-2 0,2 2-4 16,0 2-1-16,0 5-1 0,1 2 1 0,2 3 2 16,0 1 4-16,0 3 1 0,2-2 2 0,-2 1 0 15,-1-1 1-15,2-2 2 0,1 0 0 0,2-1 1 16,0-2 0-16,2-3 2 0,-1-3-2 0,3-2 5 16,-2-1-1-16,2 0 2 0,0-6 1 15,-3-1 0-15,0-2 0 0,1-3-1 0,-3 0 3 0,-1 1 0 16,0-1 0-16,-4 3-2 0,-3-1-2 15,1 2-3-15,-4 1 2 0,0 1-8 0,-1 2-1 16,-2 1-5-16,0 0-6 0,0 2-10 0,0 1-18 16,0 0-22-16,0 0-33 0,0 0-4 15,2 3 2-15,2 3 10 0,4-1 13 0,2 4-2 16,2-1-13-16,4-1-4 0,2 0 1 0,-1-1 10 16,4-1 17-16,-1-2 18 0,-1 0 21 0,1-2 11 15,-1-1 13-15,-3-1 8 0,0-5 10 16,-2-1 14-16,-3-4 14 0,-1 0 12 0,-5-2 13 15,-4-2 0-15,-1-1 0 0,-3 0-4 0,-7 0-2 16,-6 0 7-16,1 1 3 0,-5 0-6 16,-4 4-8-16,-1 1-17 0,-3 3-17 0,-1 4-12 15,-4 3-13-15,1 0 2 0,-3 6-4 0,1 4 1 16,3 1 2-16,7 5-5 0,1-1 0 0,7 3-2 16,3 1-5-16,5-1-3 0,4 1-1 0,4 0-2 15,3-1 4-15,8 1-2 0,2-3 3 0,7-1-2 16,4-2-1-16,1-3 4 0,5-2 8 15,1-4 1-15,0-1 7 0,0-3-1 0,-1 0 2 16,-5-1 2-16,-1-5 2 0,-7-1 5 16,-1 0 4-16,-5-2 7 0,-1 1 7 0,-2 1 11 0,-6 1 6 15,1 1 4-15,-2 1-8 0,-1 2-9 16,0-1-13-16,0 1-10 0,0 2-9 0,0 0-9 16,0 0-10-16,0 0-15 0,0 0-3 0,0 5 1 15,0 1 10-15,0 5 13 0,0 1 9 16,4 1-1-16,2 1 2 0,2-1 1 0,2-1-1 15,6 1 3-15,-3-3-1 0,6 1-2 0,0-4 2 16,1-2 1-16,-1-2-1 0,0-2 3 0,1-1-3 16,-1 0 6-16,0-6 1 0,1-2 4 15,-1-4 1-15,1 0 1 0,1-4-4 0,-2 2 4 16,-1 0-1-16,-4 0-1 0,2 0 3 0,-5 2-4 16,0 1-1-16,-1 2-7 0,-1 1-1 0,-4 2-5 15,2 1 0-15,-1 2-3 0,-1 2-6 16,0 1-3-16,0 0-3 0,2 2-1 0,1 4 5 0,2 2 1 15,0 2 1-15,4 0 9 0,-2 1-2 16,1 2 1-16,3-1 0 0,-4 0 3 16,5-1-3-16,-4-2 2 0,4-2-1 0,-4-1 2 0,5 0 0 15,-5-2 2-15,0-2 1 0,1 0-3 0,-6-2 5 16,-2 0 2-16,1 0 6 16,-4 0 6-16,1-3 2 0,-1-2 5 0,0-1 1 0,-3 0-5 15,2-1 0-15,1-1-6 0,-1 0-5 0,-2-1 2 16,1 1-6-16,-1 2-5 0,0 1-2 15,0 1-1-15,0 2-4 0,0 2-2 0,0 0-6 16,0 0-4-16,0 0-18 0,0 0-9 0,2 1 3 16,5 3 2-16,-1 2 18 0,7 0 14 15,2 1 5-15,2 0 2 0,-2 0-1 0,5 0 0 16,-1-2 1-16,2-1-2 0,-1-1 3 0,0-3 1 16,0 0 0-16,-2 0 1 0,-4 0 3 0,3-3-1 15,-5-2 4-15,-2-2 3 0,-1 1 3 16,-3-2 2-16,-1 1 1 0,-2 0 3 0,1-2-5 0,-2 1-1 15,-1 0-2-15,-1 1-3 0,0-1-2 16,0 2-2-16,0-1-4 16,0 2 4-16,0 2-7 0,-1 0 1 0,1 2-1 0,-1 1-11 0,1 0-1 15,0 0-8-15,0 0-13 0,0 0-10 16,0 0 1-16,0 6 6 0,0 2 13 0,3 3 10 16,3 3 10-16,-1 0-1 0,2 4 2 0,-1-3 7 15,1-1-6-15,3-2-1 0,-2-1 1 16,1-2-4-16,0-1 3 0,3-1 2 0,-2-3 1 0,3-1 10 15,-3-2-6-15,1-1 1 0,1 0 3 16,1-1-6-16,-2-5 8 0,1-2 3 0,-1-1-2 16,0-1 4-16,1 0-6 0,2-1 2 0,-1-1-4 15,-2 2-6-15,0-1 7 0,-1 1-2 16,-1 2-3-16,-1 3-1 0,-4 1-1 0,2 3-6 16,-4 1-1-16,0 0-7 0,-1 0-3 0,5 5-1 15,-3 6 3-15,5 6 7 0,0 5-1 16,-2 5 3-16,1 8 3 0,-2 2 0 0,0 3 0 15,-4 5 1-15,2 2 0 0,1 4 1 0,-2 4 1 16,0 4 2-16,4 2-4 0,-2 0 0 0,4 0-1 16,1 0 4-16,0 1-1 0,-1 0 5 0,1 0 3 15,-1 1 1-15,-2 1 3 0,-3-3-3 0,-3 2 3 16,0-2 0-16,-3-1 0 0,-7-3 1 0,-7 0 0 16,-4-5-3-16,-2-1 3 0,-11-6 5 15,-1-3 1-15,-5-7 2 0,-3-5 0 0,-3-6-2 16,3-8-3-16,-1-6 5 0,1-7-3 15,0-3-1-15,3-6-1 0,4-9 1 0,0-9-3 16,6-5 2-16,7-10-8 0,5-7-12 0,10-9-11 16,8-9-21-16,9-8-18 0,17-11-18 0,9-4-22 15,13-5-19-15,11-2-14 0,5 4-31 0,9 2-40 16,4 8-48-16,-1 8-66 0,0 7-113 16,-4 7-106-16,-20 16-199 0,-16 19 128 0</inkml:trace>
  <inkml:trace contextRef="#ctx0" brushRef="#br0" timeOffset="7958.5363">17923 3850 1256 0,'0'0'-39'0,"0"0"48"16,181-5 43-16,-89 2 10 0,16-1 11 0,7 0 10 15,15 0 14-15,8-3 29 0,10 0 19 16,6-3 30-16,9 0 8 0,5-1 1 0,9 0-20 15,7-1-37-15,5-2-33 0,2 1-33 0,-2 1-19 16,-8 1-9-16,-7 3-10 0,-12 0-7 0,-12 1-2 16,-15 2-7-16,-15-2 6 0,-15 3-3 0,-14 0-3 15,-16 2-4-15,-17 1-4 0,-14-1-8 0,-18 2-15 16,-12 0-41-16,-14 0-17 0,-13 0-7 0,-18 0-15 16,-16 3-1-16,-20 4-45 0,-21 0-79 15,-14 2-110-15,-12 1-100 0,23-1-107 0,28-4-292 0</inkml:trace>
  <inkml:trace contextRef="#ctx0" brushRef="#br0" timeOffset="8523.4422">6984 4160 766 0,'0'0'401'16,"0"0"-386"-16,116-5 40 0,-47 5 35 0,12 0 6 16,12 0-18-16,14 2-3 0,7 2 4 0,7-1 14 15,6 0 17-15,5-3 18 0,7 0 21 0,4 0 5 16,5-1 5-16,1-4-19 0,3-1-9 0,0-1-24 16,1-1-21-16,-5 0-16 0,-5 0-17 0,-10 0-13 15,-10 0-11-15,-11 2-5 0,-10-2-5 16,-12 2-3-16,-12 0-2 0,-14 3 0 0,-12-1-9 15,-12 3 0-15,-10 0-8 0,-11 1-10 0,-8 0-23 16,-7 0-27-16,-4 0-37 0,0 0-59 0,-7 0-90 16,-10 0-237-16,4 0-328 0,-1 1-464 0</inkml:trace>
  <inkml:trace contextRef="#ctx0" brushRef="#br0" timeOffset="57954.9216">4598 7765 495 0,'0'0'126'0,"0"0"-269"15,0 0 31-15,0 0 68 0,0 0 40 16,-48 149 30-16,43-109 22 0,-1 5 9 0,4-1 4 0,-1 3-9 16,2 2-7-16,1 0-11 0,0-1-6 15,1-2-5-15,3-4-9 0,3-5 5 0,-2-6-8 16,2-8 8-16,-3-5 7 0,2-6 7 15,-4-5 18-15,1-5 50 0,0-2 78 0,-2 0 79 0,-1-2 50 16,0-6-52-16,0-9-86 0,-2-7-85 16,-4-10-57-16,-3-10 8 0,-1-5 15 0,-2-6 8 15,0-7 2-15,0-3-11 0,-3-5-11 0,4-2-8 16,-2-6-11-16,5-4-8 16,4-2-5-16,1-3-9 0,3 1-1 0,5-1 1 15,4 4-4-15,5 8 7 0,-2 6-4 0,6 11 0 16,-3 7 4-16,1 10 0 0,-4 9 3 0,-2 10 2 15,0 8-6-15,-4 6-9 0,-2 5-17 0,1 3-8 16,0 6 4-16,4 6 5 0,1 6 13 0,0 7 8 16,1 8-3-16,-1 8-3 0,-1 6 3 0,-3 8 0 15,-1 5 7-15,-4 7 0 0,-1 5 2 0,0 1-6 16,-4 3-9-16,-3 0-25 0,1 0-52 16,-1-3-71-16,0-3-88 0,1-4-102 0,0-3-114 15,0-18-194-15,4-16 248 0</inkml:trace>
  <inkml:trace contextRef="#ctx0" brushRef="#br0" timeOffset="59389.3505">4842 7925 309 0,'0'0'562'15,"0"0"-418"-15,0 0 34 0,0 0 18 0,0 0-28 16,0 0-31-16,0 0-55 0,0 0-76 15,0 0-49-15,0 0-18 0,0 0 12 0,0 0 35 16,0 0 13-16,0 0-1 0,51-11 3 0,-41 36 1 16,2 0 2-16,-1-1 0 0,2-3 2 0,1-1-1 15,-3-2-2-15,3-4 3 0,-1-5 3 0,-1-3 1 16,-1-1 6-16,-3-3 8 0,1-2 17 16,-2 0 24-16,1-3 22 0,-1-5 13 0,0-3-7 15,1-5-17-15,0-5-24 0,1-3-15 0,-3-2-9 16,1-1-3-16,-1-1-3 0,-2 3 0 0,0 1-4 15,-1 0-1-15,-1 6 3 0,-2 3-6 16,1 5 1-16,-1 3-3 0,1 3-11 0,-1 4-18 16,0 0-30-16,0 0-17 0,3 3 2 0,1 4 8 15,3 3 25-15,0 3 10 0,3 2 4 16,3 6 7-16,1-1 4 0,2 2 3 0,-1-1 1 0,2 0 0 16,-2-3 4-16,4-2-2 0,-3-2 1 0,0-4 4 15,1-2-3-15,-4-4 2 16,-2-1 3-16,-1-3 4 0,0 0 10 0,-2-1 13 15,-2-7 11-15,-1 0 7 0,4-5-6 0,-5-3-8 16,2-4-10-16,-4 0-7 0,0-3-3 0,-2 0-4 16,0 2 2-16,0 0-3 0,-2 3-2 0,0 1 0 15,-4 3-3-15,3 2-1 0,-1 3 1 0,-1 2-2 16,3 1-2-16,-1 4-1 0,2 1-13 0,0 1-15 16,-1 0-28-16,2 0-34 0,0 3-11 15,0 2 14-15,0 3 26 0,3 3 36 0,2 5 17 16,5 0 3-16,-1 1-1 0,2-1-1 0,1 1 0 15,3-2 0-15,0-2 2 0,3-2-1 16,-1 0-3-16,3-4-2 0,0-2 2 0,0-2-1 16,-2-3 9-16,1 0 3 0,0-5 5 0,-3-4 8 15,-1-2 2-15,-2-2 6 0,1-4 1 0,-2-3-1 16,-2-1-2-16,-3 3-1 0,-1-3-1 16,-1 2 2-16,-2 0-2 0,-3 2 0 0,0-1-4 15,0 2 1-15,-1 3-1 0,-4 1-1 0,2 3 3 16,-2 3-2-16,2 3-5 0,0 1-5 15,3 2-14-15,-1 0-21 0,0 0-22 0,1 0-32 16,0 2-4-16,0 4 14 0,0 4 22 0,3 2 33 16,6 3 12-16,0 1 1 0,2 0 1 0,1-2 0 15,3-1-1-15,0-1 2 0,3-2-2 16,-1-2-1-16,0-2-5 0,2-2 4 0,-3-2 0 0,1 0 4 16,-2-2 9-16,-2 0 5 0,-2-7 8 15,0 1 8-15,-2-2 3 0,0-2 1 0,-3-3-2 16,1-1-3-16,1-3-3 0,-5-1-4 0,2-2-2 15,-3 0-2-15,-2 2-1 0,0 1-2 0,0-1 1 16,-2 3-2-16,-4 3 2 0,3 0-1 16,-3 3-2-16,3 2-3 0,-2 2-4 0,2 3-9 15,2 2-14-15,1 0-28 0,0 0-41 0,0 2-2 16,0 4 10-16,3 4 27 0,4 2 40 16,2 3 9-16,3 1-4 0,5 1-1 0,-1 0-8 0,1-3-6 15,3 0-1-15,-1-2-2 0,2-3 2 16,0-2 0-16,-1-3 2 0,2-3 4 0,-1-1 4 15,-2 0 5-15,1-6 6 0,-1-3 3 16,-3-2 8-16,-2-3 5 0,0-1 9 0,-3-3 2 16,-2 0-1-16,-2-2 1 0,-5 1-2 0,-1-1 3 15,-1 1-1-15,-2-1-4 0,-6 1-3 0,-1 2-2 16,-4 1-2-16,1 3 3 0,-3 2-7 0,0 3-4 16,2 2-8-16,-2 2-9 0,2 4-10 0,1 0-10 15,-2 2-10-15,1 6-5 0,1 3 2 16,1 4 2-16,1 4 8 0,0 1 4 0,2 4 8 15,6-1 3-15,1 2 5 0,1-1 2 0,0-2 1 16,4-1 1-16,5-2 0 0,1-3 1 0,0-2 1 16,2-4-1-16,-1-1 0 0,3-6 1 15,-2-2 2-15,-1-1 12 0,-2-1 11 0,2-7 16 16,-3-2 7-16,0-4-1 0,0-3-2 0,0-1-4 16,1-1-5-16,-3 0 1 0,-1 0-1 15,3 1 0-15,-5 2 0 0,-1 2-3 0,2 1-4 16,-4 2-4-16,1 3-5 0,-1 1-1 0,0 4-5 15,0 2-9-15,0 1-14 0,0 0-28 0,0 0-32 16,1 2 10-16,0 4 8 0,6 2 23 0,-1 2 33 16,3 3-5-16,1-1 0 0,2 1 5 0,0 0 2 15,2 0 3-15,-1-3-1 0,3-1 0 16,-2-2 0-16,2-2 0 0,-3-3 1 16,2-2 6-16,0 0 5 0,-3-4 14 0,2-4 12 0,-1-3 4 15,-1-6 1-15,1-3-4 0,0-4-5 0,1-5-3 16,-3-2-1-16,-1-3 0 0,1-2 0 15,-3-3-2-15,-4-1-4 0,1 0-4 0,-5-2-4 16,0-1-3-16,-5 0-3 0,0 3 0 0,-3 3-1 16,-3 4-1-16,0 3 7 0,-3 4 3 15,2 3 2-15,1 7 6 0,0 4-5 0,3 5-4 16,3 3-17-16,-2 4-20 0,4 3-20 0,-4 7-12 16,5 7-1-16,-2 8 11 0,3 7 13 15,1 7 13-15,4 6 9 0,7 5 0 0,3 6 4 16,7 2-3-16,5 3-3 0,1 2-23 0,0-4-33 15,4-2-36-15,-1-5-41 0,0-4-34 0,0-6-37 16,-1-7-72-16,-2-7-101 0,-4-6-109 16,-7-8-143-16,-4-6 460 0</inkml:trace>
  <inkml:trace contextRef="#ctx0" brushRef="#br0" timeOffset="59636.7375">6766 7551 359 0,'0'0'375'0,"0"0"-75"0,0 0 11 0,0 0-75 16,0 0-52-16,0 0-25 0,29-131-38 15,-11 113-26-15,1 2-26 0,2-2-19 0,0 3-8 16,3 0-7-16,1-1-3 0,-2 1-1 0,-4 1-6 16,0 1 5-16,-6 0 2 0,-1 3 4 15,-3 1 9-15,-2 1 5 0,-5 2 10 0,-1 3 9 16,-1 0-1-16,0 3 3 0,0 0-10 0,-1 0-15 16,0 1-10-16,-1 2-21 0,-4-1-15 0,3 2-8 15,-4 1-9-15,-2 4-1 0,3 1 3 16,-3 2 1-16,2 3 2 0,2 2 3 0,2-1 3 15,3 1-9-15,8 0-14 0,8-2-45 0,5 0-69 16,5-1-100-16,9-4-228 0,-7-3-605 0,-10-3 183 0</inkml:trace>
  <inkml:trace contextRef="#ctx0" brushRef="#br0" timeOffset="60153.7413">7721 7036 2380 0,'0'0'431'0,"0"0"-409"0,0 0 2 0,0 0-5 16,0 0-5-16,0 0-7 0,-125-118-2 0,115 117-4 16,2 1-2-16,5 0-11 0,0 3-14 15,0 8-10-15,3 7 1 0,6 5 5 0,5 6 14 16,7 4 9-16,5 1 5 0,6 4 2 0,3-2 4 15,1 0-2-15,2-2 0 0,-4-3-1 0,-5 0-1 16,-2-5 1-16,-4-4-2 0,-6-1 0 0,-4-2 0 16,-5-4 0-16,-5-2 4 0,0-1 6 15,-8 0 4-15,-7-2 4 0,0-2 3 0,-5-2 0 16,0-2-2-16,-2-1 1 0,1-2-1 0,2-1-3 16,2 0 0-16,6-1-1 0,1-2-5 0,6 0 1 15,3-1-6-15,1-1-18 0,1-1-19 0,8-2-9 16,5-2 3-16,6-5 14 0,3-2 16 0,6-3 5 15,3-2 3-15,3-1 0 0,0-3 0 16,-2 0 5-16,1-3-1 0,-2 0 1 0,-2-4 4 16,-3-1-3-16,-2 0 4 0,-4 2 2 15,-3 0-1-15,-6 4 6 0,-4 0-2 0,-4 2 4 16,-1 5 6-16,-3 5 2 0,0 4 5 0,-4 4-3 16,1 4-9-16,-3 2-10 0,1 1-12 15,-2 1-12-15,-2 1-5 0,1 7-9 0,2 7-2 0,-2 2 4 16,-1 6 2-16,2 3 8 0,5 0 5 15,2 1 4-15,0-2 5 0,6 0-1 0,5 0 4 16,2-3 0-16,4 1-14 0,4-3-19 0,2-2-62 16,7-1-124-16,1-5-199 0,-4-2-311 0,-12-4-587 0</inkml:trace>
  <inkml:trace contextRef="#ctx0" brushRef="#br0" timeOffset="60587.2121">8530 6863 2072 0,'0'0'101'0,"0"0"-14"0,0 0 12 15,0 0-24-15,0 0-15 0,0 0-6 0,0 0-19 16,-124-20-13-16,113 30-16 0,1 5-8 0,2 2-3 0,1 5 0 16,5 2-1-16,1-1 1 0,1 1-3 15,1-4 3-15,7 0 2 0,3-2 2 16,3-1 1-16,4-2 0 0,2-3-1 0,2-3-2 0,3-2-1 15,-3-4-2-15,1-1 0 0,0-2 2 16,1-4 7-16,-3-4 4 0,0-2 9 0,-3-4 2 16,-2-4 6-16,2-1 1 0,-5-3 4 0,1-5-2 15,-3-3 0-15,-3-5 1 0,-1-3-4 16,1-2 0-16,-6-1-4 0,-1-1-2 16,-1-2-3-16,0 3 3 0,-1 0 1 0,-4 2 1 0,-2 3-1 15,-1 1 3-15,3 6 2 0,-3 2 3 0,-1 5 3 16,0 3 4-16,1 6 4 0,2 2-5 0,-1 6-6 15,3 2-14-15,-1 3-18 0,4 0-19 16,-1 1-16-16,0 9-8 0,-2 4 10 0,2 12 13 16,0 5 16-16,1 8 7 0,1 4 3 15,0 2 2-15,3 3-2 0,7 0 2 0,0 2-4 0,3-2-1 16,4 1-7-16,2-1-18 0,2-3-29 16,0-5-49-16,4-4-71 0,-2-9-85 0,-3-3-119 15,-4-5-139-15,-3-8-163 0,-7-5-93 0</inkml:trace>
  <inkml:trace contextRef="#ctx0" brushRef="#br0" timeOffset="61593.6486">8838 6852 1276 0,'0'0'252'15,"0"0"-7"-15,0 0-47 0,0 0-79 0,0 0-32 16,0 0-17-16,0 0-23 0,0 0-14 16,0 0-12-16,0 0-12 0,0 0-4 0,0 0-4 15,0 0-1-15,121-82 2 0,-101 91-2 0,-3 2 1 16,0 1-1-16,-1 0-1 0,-2 2 3 15,-1-2-1-15,-1 1 1 0,0-2 0 0,-3 0 3 0,1-3 3 16,-1-1 2-16,-3-2 6 0,0-3 9 16,0-1 18-16,-2-1 29 0,-1 0 24 0,2 0 18 15,-2-3 1-15,2-4-18 0,-1-5-22 16,-1-1-23-16,4-4-16 0,-4-2-6 0,2-2-5 16,-4-1-1-16,-1 0-5 0,0 0-4 0,-1 2-4 15,-7 0 0-15,1 4-3 0,2 0-2 16,-2 5-3-16,-2 3-3 0,3 2-1 0,-2 3-11 15,0 1-5-15,-2 2-12 0,2 1-5 0,2 6-3 0,-1 4-4 16,2 5-10-16,2 2-26 0,3 2-37 16,0 2-41-16,9-1-40 0,2-2-38 15,5-1-23-15,-2-3-25 0,5-4 23 0,1-3 49 0,1-3 45 16,2-4 57-16,1-1 29 0,-4 0 17 0,0-6 31 16,-4-2 21-16,2-1 23 0,-5-1 41 15,3-2 44-15,-5-1 50 0,-1 0 37 0,-2-2 18 16,-4-1-1-16,2 0-22 0,-3-1-30 0,-2 0-16 15,-1 1-20-15,0 0-2 0,0 0-8 16,0 2-18-16,-1 3-15 0,-2-1-15 0,-1 4-15 16,3 2-11-16,0 2-10 0,0 3-10 0,1-1-7 15,0 2-17-15,0 0-19 0,0 0-11 16,3 0 4-16,5 5 13 0,6 2 15 0,2 2 10 16,4 1 4-16,1 3-6 0,-1-1 5 0,3 0-1 15,1 1-1-15,-3-2 7 0,-1 1-7 0,-2-1 0 16,-2-3-1-16,-1 0-5 0,-2-1 4 0,-3-1 2 15,-3-2 0-15,-1-1 4 0,-4 0-1 0,0-2 5 16,0 0 13-16,-2-1 6 0,0 0 19 16,0 0 10-16,0 0 8 0,0 0-3 0,0-2-5 15,0-3-12-15,0 0-13 0,0-2-15 0,0 0-6 16,0 0-9-16,0 0-8 0,0-1 0 16,2-2-7-16,1 1-2 0,5-1-1 0,-2 0-2 15,1 3-1-15,2-1-3 0,2 2-4 0,0 2 2 16,5 2-1-16,-2 1 5 0,6 1 5 0,-2 0 4 15,2 1 4-15,-1 4 3 0,0-1 1 0,-1 1 0 16,-1-1 4-16,1-1 0 0,-2-1 2 16,0 0 0-16,-4-2 1 0,1 1 1 0,-3-1 5 15,-4 0 2-15,1 0 6 0,-3-1 7 0,2-1 7 16,-3-2 7-16,-2-1 4 0,2-1-1 16,0-1-3-16,-2 0-5 0,0-2-6 0,-1 2-9 15,1-2-6-15,-1 1-1 0,0-1-5 0,0-1 3 16,0 2-4-16,0 0 5 0,0 1-5 0,0 1-1 15,0 1 0-15,-1 3-8 0,1 1 1 0,-1-1-3 16,1 1-7-16,0 1-12 0,0 0-16 0,0 0-15 16,0 0 2-16,0 4 6 0,3 1 20 15,4 1 17-15,2 2 3 0,-1-1 2 0,2 0-4 16,3-1-2-16,-2-1 3 0,1-2 2 0,0 0 1 16,4-3 0-16,-2 0 0 0,3 0 5 0,-1-6 2 15,0 0 2-15,-1-4 2 0,-1 0 4 16,-1-2-1-16,-2 0 2 0,2-1 2 0,-5-1 1 15,1 1 4-15,-1 0 2 0,-2-1 0 0,-1 1-4 16,-3 0-1-16,3 3-2 0,-3 2-2 16,-1 3-4-16,0-1 1 0,-1 2-4 0,0 3 0 15,1-1-2-15,-1 2-7 0,0 0-8 16,0 0-10-16,0 0-13 0,0 2-6 0,0 3 1 0,2 2 6 16,2 3 18-16,-1 3-1 0,4 5-18 15,-3 2-52-15,2 2-75 0,-3 2-121 0,0 1-112 16,-2-5-210-16,1-7-695 0</inkml:trace>
  <inkml:trace contextRef="#ctx0" brushRef="#br0" timeOffset="63299.7586">6815 8921 1296 0,'0'0'186'0,"0"0"-87"0,0 0 22 0,-123-83 11 16,91 73-21-16,-2 7-20 0,-2 3-20 0,-2 3-16 16,3 11-22-16,-3 4-17 0,7 5-12 0,2 7-11 15,7 2-9-15,4 5-10 0,6 2-2 16,7 0 0-16,5 0-1 0,0-2 8 0,12-4 3 15,1-4 7-15,7-6 8 0,2-5 3 0,5-6 2 16,-3-5 6-16,5-7 7 0,0-1 12 0,-2-11 13 16,-1-6 11-16,-3-4 5 0,-2-6-2 15,-4-2 1-15,-3-2-6 0,-1 1 1 0,-6 0-3 16,-2 3 1-16,-4 4 2 0,-1 2 5 0,0 6-2 16,0 4-3-16,-1 6-14 0,-1 5-36 15,-1 1-45-15,3 6-24 0,0 8-3 0,0 9 20 16,2 9 35-16,2 11 17 0,6 9 6 0,0 6-4 15,3 7 4-15,5 5-3 0,2 2-1 0,1 2 3 16,1 2 1-16,3 1-1 0,-2-2 2 0,-3-2 1 16,1-4 0-16,-1-6 1 0,-3-6-4 15,-3-8 3-15,-3-6 0 0,-2-8-2 0,0-5 1 16,-5-5 2-16,1-6-2 0,-5-6 14 0,0-5 20 16,-7-5 14-16,-4-3-1 0,-1-2-8 0,-7-11-24 15,-1-5-21-15,-3-7-7 0,-4-7-7 0,3-10-3 16,-2-7-5-16,5-7-3 0,2-6 0 15,5-2-4-15,2-2-2 0,3 1 4 0,2 2 1 16,5 0 9-16,1 2 5 0,1 2 4 0,2 0-1 16,2 4 1-16,4 4 1 0,1 4 6 0,1 8 2 15,0 6 4-15,-1 5 3 0,1 8-5 16,-1 6 2-16,0 4-5 0,1 7-4 0,3 3-1 0,-2 0 2 16,7 9-2-16,-1 5 2 0,2 4 0 15,6 3-1-15,-1 5 0 0,3 2 1 0,0 0 4 16,1-1 1-16,0-2 3 0,1-3 0 0,-2-4 2 15,-1-4-3-15,-3-5 3 0,1-2-2 16,-2-5 3-16,-3-2 4 0,-5-2 4 16,2-8 3-16,-5-2 5 0,-2-4-5 0,-4-6-2 15,3-1-4-15,-7-3-6 0,-1-1 2 0,-1-1-4 16,-8 0 3-16,0 1-5 0,-1 1 2 0,-2 3-1 16,2 3-2-16,-2 2-3 0,0 3 3 0,-2 2-4 15,2 4 1-15,3 2-1 0,4 3-7 0,0 4-7 16,3 0-19-16,2 0-27 0,0 0-9 15,0 6-2-15,1 2 15 0,7 4 34 0,1 0 7 16,4 4 13-16,3-2 3 0,1 1-3 0,1-2 6 16,4 0 0-16,-1-3 5 0,3-2 1 0,-4-2 0 15,0-3 3-15,-5-2 3 0,3-1 7 16,-5 0 9-16,2-4 7 0,-4-3 7 0,0-1-3 16,-5-3 0-16,1-1-6 0,1-2-8 0,-4-1-1 15,2 0-4-15,-4-1-3 0,-1 1 1 16,-1 1-3-16,0 1-3 0,0 0-1 0,0 3-6 15,0 2 4-15,-1 3-7 0,1 1-2 0,-1 2-6 16,1 2-16-16,0 0-21 0,0 0-22 0,0 2 2 16,3 6 11-16,6-1 21 0,7 5 20 15,-1 1 8-15,6-1-2 0,5 1 5 0,-3-2-2 16,7-3 3-16,0-1 1 0,0-1-1 0,1-4 2 16,-1-2-4-16,-2 0 1 0,-4-1 1 0,-1-6 0 15,-5-1 4-15,1-3 8 0,-7-2 3 0,-1-3 5 16,-2-1-1-16,-2-3 4 0,-4 1-2 0,-2-2-2 15,-1 1-3-15,-1 1-3 0,-3 1-2 16,-4 2-1-16,-1 1-1 0,-3 3-1 0,1 1-5 16,-1 3-5-16,-2 2-1 0,3 2-7 0,0 2-2 15,0 2-2-15,1 0-3 0,0 1-8 16,1 5-5-16,2 5-3 0,3 2-2 0,2 2 4 16,0 2 2-16,2 1 5 0,4 1 4 0,5 2 5 15,2-1 3-15,2-2 3 0,3-2-1 0,0 0 6 16,1-4-3-16,2-3 1 0,-1-2-1 0,-2-3 3 15,2-3 2-15,-1-1 4 0,-3-1 6 16,1-6 3-16,-3-3 4 0,0-2 2 0,-1-3 1 16,0-2-7-16,-1-1 3 0,0-1-4 15,-2-3 2-15,1 4 1 0,-5 1 0 0,2-1 1 16,-2 1-2-16,-2 3-3 0,2 1 2 0,-2 4-4 16,-2 3-3-16,2 0 1 0,-2 5-11 0,0-1-8 15,0 2-19-15,0 0-11 0,3 3-1 0,3 6 6 16,2 0 16-16,1 7 13 0,2 2 3 0,0 1 4 15,1 0-1-15,1-1-1 0,2-1 2 0,-2-2-1 16,-1-2 4-16,3-4-3 0,-4-3 4 16,-1-1 0-16,1-4 6 0,-3-1 8 0,-2-1 10 15,2-7 4-15,2-3 3 0,-1-5-9 0,0-4-3 16,1-1-6-16,-4-2-5 0,1-3 3 16,0 0-4-16,-4 0 2 0,-1 0 1 0,4 1 1 15,-5 2 0-15,0 3 5 0,0 2-5 16,-1 2-3-16,1 4 1 0,0 3-3 0,2 4-4 15,-2 2-1-15,0 3-11 0,1 0-7 16,5 0-1-16,-1 6-2 0,8 3 6 0,-2 4 3 16,3 1 4-16,3 3 0 0,2 1-2 0,1-1-8 0,-1 0-11 15,3 0-28-15,2-1-41 0,-2-4-65 16,-1-1-136-16,5-6-181 0,-7-3-359 0,-8-2-417 0</inkml:trace>
  <inkml:trace contextRef="#ctx0" brushRef="#br0" timeOffset="66440.4347">9495 7908 1402 0,'0'0'422'0,"0"0"-370"16,0 0 23-16,0 0 31 0,0 0 25 0,-121-102 29 16,109 89 0-16,1 1-14 0,2 5-28 0,1 0-33 15,6 4-35-15,1 3-46 0,1 0-36 0,0 8-12 16,1 6 6-16,4 11 26 0,3 11 23 0,5 14 9 15,2 9 2-15,4 11-5 0,1 7 3 16,1 6-4-16,2 6 2 0,1 4 2 0,1 0 2 16,-3-2-4-16,5-3 2 0,-3-3-5 0,4-8-10 15,-2-7 0-15,1-4-8 0,-4-9 5 0,-2-7 0 16,-4-3 0-16,-1-8 0 0,-6-7-2 0,-4-7-2 16,0-8-2-16,-5-8-2 0,-1-5 4 15,0-4-10-15,-3-3-22 0,-5-9-15 0,-7-7-23 16,0-9-5-16,-6-6 2 0,-3-9-15 0,-2-6-26 15,-4-7-33-15,-2-7-65 0,-5-5-90 16,-1-5-84-16,-5-3-25 0,1-4 24 0,1 1 84 16,0 0 116-16,3 1 72 0,5 3 105 0,3 7 12 15,6 4 61-15,4 7 96 0,3 2 82 0,7 5 61 16,7 5 30-16,3 1-16 0,2 5-48 16,9 2-58-16,7 6-61 0,3 3-47 0,5 7-37 15,4 6-31-15,1 4-23 0,2 9-17 0,-2 2-8 16,1 10-5-16,0 8-1 0,-2 3 5 0,1 7 2 15,-2 5 6-15,-4 7 7 0,-1 3 7 0,-7 5 5 16,-2 0 4-16,-5 1 0 0,-4 1-15 0,-2-2-32 16,-4-4-37-16,0-6-29 0,-1-3-21 15,-5-8 3-15,4-4 4 0,-1-6 1 0,0-4-8 16,1-5-12-16,2-3-31 0,0-4-13 0,0-1 13 16,2-2 20-16,4-7 30 0,2-2 10 0,-1-4-2 15,3-4-1-15,0-1 19 16,3-3 30-16,-1-2 31 0,0 1 26 0,-1-4 4 0,-2 0 35 15,2 2 42-15,-1-1 61 0,-1 3 64 0,-4 1 43 16,2 0 28-16,-4 2 4 0,0 3-15 16,-1 2-19-16,0 1-25 0,-2 8-24 0,0 2-38 15,1 2-49-15,-1 3-58 0,0 0-64 0,0 0-41 16,4 6-1-16,0 2 7 0,5 3 29 0,1 4 19 16,2 2 2-16,2 3 8 0,2 1-2 15,4-1 1-15,1 0 1 0,-1-2-1 0,1-3-1 16,1-3 3-16,-1-2 2 0,0-4 4 0,-3-4 4 15,0-2 4-15,-3-1 6 0,-1-6 7 0,-3-4 3 16,1-3 1-16,-3-1-3 0,-1-5-6 0,-1 1-8 16,-3-2-4-16,-2-1 0 0,-1 0-9 15,-1 2 3-15,0 1-3 0,-3 3-1 0,-1 3-1 16,0 3-2-16,2 1 0 0,0 4-6 0,-1 2-2 16,3 2-8-16,-2 1-18 0,2 0-29 15,0 0-17-15,0 4-3 0,2 3 15 0,5 4 26 16,3 1 26-16,1 4 6 0,3 0 4 0,2 2-1 15,3-2 0-15,-1-1 1 0,2-3 0 0,1 0 0 16,-1-4 5-16,0-2 0 0,-1-1 4 16,-1-1 2-16,-1-4 0 0,-5 0 9 0,2-3 3 15,-4-4 8-15,-1-2 1 0,-2-2 3 0,2-3-5 16,-7-2-6-16,0-2-1 0,-2 0-6 0,-3 0-3 16,-3 0 1-16,-5 2-7 0,0 0-3 0,-2 1-2 15,0 3-5-15,-2 0 1 0,1 4-4 16,-1 2-1-16,1 1 0 0,1 0-2 0,-1 3-1 15,5 1-1-15,2 1-5 0,-1 0-4 0,5 0-7 16,0 0-4-16,0 3-4 0,3 4-5 16,0 1-2-16,2 0-16 0,4 2-35 0,3 0-36 0,2 0-40 15,1-1-43-15,2 1-22 0,2-3-10 0,-1 0-6 16,-1-3 11 0,-1 0 17-16,0 0 30 0,0-1 34 0,-3-3 41 0,-3 0 32 0,0 0 27 15,1 0 23-15,-5-3 25 0,2-2 20 16,-3 1 14-16,-2-2 5 0,0-2 21 0,0 0 33 15,-1-1 32-15,-5-2 36 0,3 1 14 16,-3 0 2-16,2 1 1 0,-2 2-6 0,1-2-11 16,0 1-9-16,1 2-11 0,0 2-9 0,-1 1-17 15,4 1-21-15,0 2-38 0,1 0-38 0,0 0-47 16,0 0-33-16,0 4 1 0,0 3 9 0,3 2 31 16,6 5 21-16,0 0 7 0,3 2 2 0,2-1 4 15,1 0 0-15,3-1 3 0,-1-2-3 16,1-1 1-16,2-1 1 0,-3-3 0 0,0-3 3 15,-1-1 0-15,-1-3 6 0,-1 0 4 0,-2-4 5 16,0-3 6-16,-2-3 2 0,4-2-4 16,-4-1-1-16,-2-2-4 0,1 0 0 0,-3-1 2 0,-1 1-1 15,0 0 3-15,-3-2 1 0,0 3 4 0,-2 3 3 16,1 0-2-16,-1 1-3 0,0 3-7 16,0-1-4-16,0 4-2 0,0 0-5 15,0 2-5-15,0 2-13 0,0 0-14 0,0 0-24 16,0 0-15-16,0 0 3 0,5 5 10 0,1 2 19 15,1 2 20-15,3 0 1 0,3 2 3 0,-3-1 0 16,1-1-2-16,2 0 3 0,-3 2-1 16,0-4 3-16,1-2 1 0,-2-1 1 0,1-2 5 15,0-1 6-15,-3-1 7 0,2 0 12 0,0-3 8 16,-1-4 3-16,0-2 1 0,-1-4-8 0,1-1-4 16,1 2-4-16,-2-4-5 0,-1 1-1 0,1 0-4 15,-2 0-3-15,0 1-2 0,-1 1-4 16,-1 1-2-16,0 2-3 0,-2 0-1 0,1 4-3 15,-2 1-2-15,1 3-1 0,-1 1-9 0,0 1-10 16,0 0-19-16,3 1-7 0,-1 4 1 0,3 2 8 16,1 1 16-16,2 1 10 0,1 2 4 15,2 0 3-15,0 0 1 0,0 0 1 0,1-1 2 16,-2-3 0-16,1 0 0 0,1-3 0 0,-2 0 3 16,0-3 1-16,0-1 4 0,-3 0 5 0,0-1 7 15,0-5 5-15,0-2 0 0,0 0-3 0,0-6-2 16,2 1-7-16,-4-2 1 0,0 0 1 15,0 0-6-15,-3-2 2 0,1 2-5 0,-2 2 0 16,2 0-1-16,-2 2 0 0,0 2-3 0,0 0-1 16,0 3-5-16,-1 3 2 0,0-1-5 0,3 3-4 15,-2-1-10-15,0 2-12 0,3 0-5 16,0 0-2-16,5 3 7 0,2 1 10 0,-1 1 8 16,4 3 3-16,0-2 8 0,0 2-2 0,2-1 4 15,-1 0 0-15,1 0-1 0,-1-2 3 0,1-1 0 16,-3-2 1-16,2-2 2 0,-3 0-1 15,0 0 3-15,-1-4 3 0,-3 0 2 0,3-3 7 16,-3-3 0-16,-2 0 3 0,1-1-1 0,-3-1-3 16,-2 0-1-16,0 0 0 0,-2 0-1 15,0 2-5-15,0 0-1 0,0-1-4 0,-2 2-1 0,0 2-1 16,-2-2 0-16,2 2-3 0,-1 2 2 16,1 1-2-16,1 1-2 0,0 2-4 0,0 0-9 15,1 1-18-15,0 0-16 0,0 0-6 16,2 2 2-16,4 4 17 0,2 2 20 0,2 1 11 15,1 0 0-15,2-1 5 0,0 2-1 0,3 0 0 16,-1-4-1-16,0 0 3 0,0-2 0 16,0 0 0-16,-1-3 3 0,0-1 0 0,0 0 3 0,-2-3 5 15,0-4 2-15,1-3 4 0,-2 0-2 0,1-2 1 16,-1-2 3-16,-2-1-5 0,0 0 2 16,-3-1-3-16,0-1-1 0,-3 1 3 0,-1 2-1 15,0-1-3-15,-2-1 0 0,0 0-3 0,0 3-1 16,0 1 2-16,-4 1-6 0,1 0 1 0,0 3-2 15,-1 2-2-15,3 1 2 0,-2 3-3 16,0 0-7-16,3 2-13 0,0 0-23 0,0 0-15 16,0 0-3-16,3 6 9 0,2 2 22 0,3 2 18 15,2 2 8-15,1-1 4 0,0 1 1 16,2-2-2-16,0-1 4 0,0-1-2 0,1-2 3 16,0-1-1-16,-1-3 2 0,-1-1 2 0,1-1 2 15,-2 0 6-15,-1-3 2 0,0-2 2 16,0-1 2-16,-3-1 6 0,1-1-1 0,-2 1-1 15,0-3-3-15,0 1-8 0,-2-2-2 0,1 0-2 16,-1 1-3-16,-2-1-2 0,2-1-1 0,0 0-1 16,-1 2-3-16,1 1 1 0,-1 1-2 15,-1 2-2-15,1 2 0 0,-1 0-10 0,1 3-5 0,-2 0-8 16,4 1-4-16,1 0 0 0,2 2 4 0,2 4 3 16,1-1 7-16,-1 3 2 0,1 0 5 15,2 2 1-15,0-1-1 0,1-1 5 0,-3 0-2 16,1-2 2-16,3-1 2 0,-2-2-1 0,2-2 1 15,-3-1 1-15,0 0-1 0,0-3 4 16,-2-1 0-16,-1-3 4 0,2-1 3 16,-2-1 1-16,-3 0 2 0,0-2 0 0,-1 1 0 0,-1 0-2 15,-3-2 2-15,0 2-2 0,-1 0 0 0,0 0-4 16,0 2-2-16,-1 0-4 0,0 1-3 16,-4 2 2-16,1-1 0 0,-4 2-4 0,5 0 3 15,-2 0-6-15,0 2-4 0,1 1-5 0,0 1-8 16,1 0-1-16,-1 0-7 0,0 1 1 15,3 3 0-15,-3 3 7 0,2 2 4 0,-1 1 7 16,2-1 4-16,1 0 3 0,0-1 0 0,0-1 2 16,0-1 0-16,2-1-4 0,1-3 1 0,-1 0-1 15,0-1-2-15,-1-1 1 0,1 0 2 0,2 0 3 16,-1 0 4-16,1 0 4 0,1-2 4 16,-1 0 0-16,4-2 0 0,-3 1 2 0,2-1-5 0,1 0 0 15,-3 0 0-15,1 1 0 0,-1-1 0 16,1 0 0-16,0 2-4 0,0-1 3 0,1 0-5 15,-1 1 1-15,1-1 0 16,1 1-6-16,1 1 3 0,-1-1-2 0,4 2 0 0,-2 0-2 16,0 2 1-16,2 1 1 0,-1 1 1 0,0 0 1 15,-1 1 1-15,-1 0 0 0,0-1 2 0,2 0 0 16,-4-1 2-16,0-2 2 0,-1-1 3 16,1 0 7-16,-3 0 4 0,2-1 6 0,-2-6 2 15,2 0 0-15,-1-3-3 0,4-2-5 0,-3-2-1 16,0 2 2-16,1-2 0 0,0 1 2 0,-3 2-6 15,2 0-6-15,-2 3 0 0,1-1-5 16,-1 2 0-16,-1 2-1 0,3-1-4 0,-3 2-1 16,2 3-8-16,0-2-7 0,1 3-1 0,3 0-1 15,-1 0 1-15,4 3 6 0,1 3 1 0,0 0 1 16,2 3 3-16,-1-1-1 0,-2 0 3 16,3-1 1-16,-1-1 1 0,-2-2 5 0,-2-1-2 0,0-2 1 15,0-1 1-15,-1 0 2 0,-2-3 4 16,1-5 4-16,0-4-2 0,1-1-1 15,0-3-4-15,1-1-1 0,-4-2 0 0,0 1-2 0,-1 1 0 16,-1-1 0-16,0 1 0 0,-1 2-2 16,-1 0 2-16,-1 2-1 0,-1 2 0 0,0 1 1 15,0-1-1-15,0 4-1 0,0 3 1 0,0 0-4 16,0 3-4-16,0 0-9 0,0 1-15 0,1 0-2 16,3 2 1-16,0 5 8 0,0 3 11 15,3 1 5-15,3 1 3 0,-3 0 5 0,1 2-3 16,-1-4 6-16,2 0-3 0,1-3 2 15,-1-3 2-15,1-2 0 0,0-1 2 0,0-1 2 16,2-1 1-16,0-4 0 0,6-5 1 0,-2-2-2 16,2-4 0-16,1 0-2 0,0-4 2 0,0 0 0 15,-3 0 1-15,0-3 4 0,1 2-2 0,-3-2-1 16,0 1-2-16,1 0 0 0,-4 2 0 16,0 0 1-16,0 2 2 0,-3 2 2 0,0 4-1 0,-2 1 0 15,-2 3-3-15,-1 5-3 0,-3 1-10 16,1 2-8-16,2 3-2 0,1 7 1 0,0 2 4 15,4 6 8-15,1 3 1 0,2 0 0 0,0 1 3 16,4-4-1-16,-1 2 4 0,6-4-1 0,3-4-1 16,5-3-1-16,6-1 1 0,4-6 0 15,3-2 0-15,4-2-5 0,-4-7-12 0,2-2-16 16,-4-4-25-16,-2-1-45 0,-3-3-93 0,-5-1-157 16,-12 4-281-16,-5 4-912 0</inkml:trace>
  <inkml:trace contextRef="#ctx0" brushRef="#br0" timeOffset="67396.3236">9967 1273 2129 0,'0'0'27'0,"0"0"2"0,0 0 8 0,0 0-4 0,0 0 10 15,0 0 12-15,0 0 0 0,0 0 5 16,0 0 3-16,-125-126-12 0,106 119-8 0,4 0-6 15,1 1-14-15,1 1-11 0,3 3-7 0,5-1 11 16,0 1-19-16,2 2 10 0,2-1-7 0,0 1-6 16,1-1-2-16,0 1 0 0,0 0 0 15,0 0 1-15,0 0-1 0,0 0 8 0,0-1 8 0,0 1-12 16,0 0 11-16,0 0-7 16,0 0-2-16,0 0-1 0,0 0 8 0,0 0-7 15,0 0 6-15,0 0-1 0,0 0 7 0,0 0-8 16,0 0 3-16,0-2 11 0,0 2-8 0,0 0 9 15,0 0-7-15,0 0 11 0,0 0-6 0,0 0 4 16,0 0-2-16,0 0 2 0,0-1-5 0,0 1 4 16,0 0-6-16,0 0-2 0,0 0-5 15,0 0 6-15,0 0 0 0,0 0-11 0,0 0 4 16,0 0-19-16,0 0-8 0,0 0-16 0,0 0-14 16,0 0 3-16,0 4 14 0,0 3 12 0,3 3 31 15,-1 2-4-15,6 6 4 0,0 5 3 16,6 14-1-16,5 8-8 0,2 11 2 0,3 3 0 15,-1-5-8-15,-2-2 15 0,-1-4-9 0,-2 3 4 16,-2-1-19-16,2 2-33 0,-5-1-85 0,1-3-143 16,-1-3-197-16,-6-12-270 0,-2-12-327 0</inkml:trace>
  <inkml:trace contextRef="#ctx0" brushRef="#br0" timeOffset="67615.2867">9486 1341 1284 0,'0'0'764'0,"0"0"-678"0,0 0 13 15,0 0 26-15,0 0 12 0,0 0-4 0,0 0-24 16,-73-126-26-16,75 109-45 0,8-1-20 16,9 0-23-16,3 2-8 0,8 0 0 0,7 1-12 15,4 3-12-15,3 3-23 0,7 5-36 0,0 3-72 16,3 1-80-16,0 7-129 0,-3 9-166 15,-16-4-278-15,-9-1 351 0</inkml:trace>
  <inkml:trace contextRef="#ctx0" brushRef="#br0" timeOffset="68810.48">9792 2074 257 0,'0'0'461'0,"0"0"-339"0,0 0 74 16,0 0 96-16,0 0 6 0,0 0-27 0,106-126-68 15,-75 91-62-15,1-2-36 0,0 0-26 0,0-1-9 16,-3 0-4-16,-2 2-7 0,-4 3 2 0,-4 4 1 16,-6 8-2-16,-4 4-3 0,-3 7-3 0,-2 3-11 15,-3 6-10-15,-1 1-23 0,0 0-26 0,0 0-42 16,0 5-12-16,0 5 7 0,1 6 15 16,6 6 30-16,2 8 12 0,3 5 11 15,1 3 0-15,6 0 2 0,0-1-2 0,3-3 5 16,1-6-4-16,2-2 4 0,-2-6-1 0,3-5-2 0,-1-4-2 15,-2-5 6-15,1-6 1 16,-3 0-1-16,1-6 2 0,-2-5 2 0,-1-4 3 0,-2-3-5 16,-1-3 5-16,-1-3-6 0,-2-1 0 15,-2-1-1-15,-2 2 2 0,-5 0-5 0,2 2 0 16,-3 3 4-16,-2 0-2 0,2 3-7 0,-1 4 1 16,0 3-1-16,-2 5-4 0,0 2-4 0,1 2-18 15,0 0-22-15,2 0-9 0,3 0 5 16,5 3 5-16,4 3 29 0,5 2 9 0,5 2 5 15,1 0 6-15,3 0-4 0,2-1-4 0,1-2 6 16,2-1-4-16,-1-4-7 0,3-2 1 0,-1-1-6 16,-4-7 1-16,1-4-1 0,-6-3 10 0,-3-2 0 15,-3-3 9-15,-6-2 2 0,-3 0-1 0,-5-2 1 16,-6-1-2-16,-1-1 2 0,-11 1-5 16,-3 0-7-16,-6 1-9 0,-3 3 2 0,-3 5-8 15,-5 3 0-15,-3 5 0 0,-3 4-2 0,-1 4-4 16,-2 4 6-16,0 7-9 0,1 6 0 0,0 5 3 15,4 5 1-15,3 1 2 0,9 6-8 16,4 1 1-16,8 3-1 0,4 3 2 0,8-4 3 16,4 0 11-16,11-6-14 0,2-3 0 0,6-5-16 15,2-4-9-15,3-6 3 0,2-4 3 0,-1-6 11 16,-1-3 6-16,-3-2 1 0,-2-10 5 16,0-2 16-16,-2-4 7 0,-4-4 14 15,0-2 2-15,-3-4 6 0,0-2 2 0,-4-2 15 0,-1-4 16 16,-1 1 11-16,-2-1 10 0,-2 0 10 15,-1 1 1-15,-1 1 1 0,-2 2 3 0,0 3-3 0,0 5 1 16,0 3-16-16,0 8-2 0,0 3-20 16,-1 3-4-16,0 5-31 0,1 0-23 0,-1 2-38 15,1 0-46-15,0 4 20 0,4 7 11 0,7 2 29 16,1 8 28-16,3 4 6 0,2 3 1 16,3 4 2-16,0-1-3 0,3 1 9 0,-1-1-6 15,0-4 3-15,1-1 0 0,-1-5-5 0,1-3 0 16,-3-6 3-16,-2-2 1 0,0-6-5 0,-3-3 5 15,-2-1 5-15,0 0 4 0,-3-8 6 0,1 0 7 16,-1-7-5-16,-2 1 8 0,0-3-2 16,-3 0 1-16,0 0-3 0,-1 0-9 0,-3-1-1 15,0 2-1-15,0 0-2 0,1 2 0 0,-2 3 1 16,1 1-5-16,0 3-1 0,0 3-8 16,1 1 2-16,-2 2-13 0,2 1-10 0,2 0-5 15,5 0-9-15,3 1 1 0,7 4 14 0,6 3 6 16,2 2 1-16,3 2 2 0,4 1-6 0,-2 0 1 15,3 0-15-15,-2-2-2 0,0-2-20 16,-2-2-17-16,-1-4-5 0,-5-2-5 0,-2-1 2 16,-2 0 13-16,-3-6 21 0,-3-5 21 0,-3-2 15 15,-1-2 15-15,-4-3 3 0,-2-1-1 0,-3-1 3 16,-2 2 1-16,0 0 2 0,-5 1 3 0,-1 1 5 16,0 2 3-16,-5 1 3 0,3 3 1 0,-1 1 4 15,0 2-2-15,1 1-10 0,2 3-7 16,-2 0-9-16,3 1-8 0,-2 2-7 0,2 0-3 15,0 0-19-15,2 1-9 0,1 5-9 16,1 3 3-16,1 2 10 0,3 6 9 0,5 0 8 16,4 1-13-16,2 3-31 0,5-1-41 0,-1-1-54 15,4 0-63-15,0-3-48 0,-1-1-50 16,2-3-30-16,-2-2 9 0,-5-2 11 0,0-3 29 16,-2-4 289-16,-4-1 9 0,-2 0 0 0,-1-4 0 15,-2-3 0-15,-2-2 0 0,1-2 0 0,0 1 0 16,-3-1 0-16,1 0 0 0,0 0 82 0,-1-1 238 15,-1 2 3-15,0-3-11 0,0 2-15 16,0 0-42-16,0 2-23 0,0 1-52 0,0 1-59 16,0 3-46-16,0 1-45 0,0 2-42 0,0 1-35 15,1 0-40-15,2 0-3 0,-1 4-3 0,6 0-18 16,-2 3-126-16,3 1-218 0,-4-2-376 16,0-1 567-16</inkml:trace>
  <inkml:trace contextRef="#ctx0" brushRef="#br0" timeOffset="68957.0447">11824 1223 2075 0,'0'0'102'0,"0"0"-1"0,0 0-14 16,0 0-54-16,0 0-9 0,0 0-59 0,0 0-59 16,0 0 10-16,0 0 0 0,0 0 1 15,0 0-91-15,0 0-299 0,0 0-914 0</inkml:trace>
  <inkml:trace contextRef="#ctx0" brushRef="#br0" timeOffset="71138.7794">14273 1925 0 0,'0'0'150'0,"0"0"275"0,0 0-80 15,0 0-68-15,0 0-51 0,0 0-42 0,0 0-60 0,-119-102-59 16,104 109-44-16,-3 5-27 0,2 9-15 0,0 7 5 15,-1 8 4-15,5 5 12 0,1 7 0 16,4 4 5-16,5 2-3 0,2 4 0 0,6 0 2 16,6 2-3-16,3-2 12 0,5-1 0 0,4-1 4 15,1-7-1-15,4-7 1 0,0-7 0 16,1-8 1-16,1-10 8 0,1-8 16 0,-1-6 24 16,0-3 31-16,-1-11 20 0,0-8 2 0,0-10-15 15,-2-8-24-15,0-5-25 0,-1-8-15 0,0-3-9 16,-5-1-1-16,-3 0-6 0,-7 3-2 15,-1 3-2-15,-3 4 1 0,-6 5-2 0,-2 7-3 16,0 4 5-16,-1 10-9 0,-6 6 2 0,4 3-2 16,-5 5-5-16,6 3-21 0,-1 1-21 15,-1 1-21-15,1 9-14 0,2 5 16 0,-1 6 17 16,-2 7 19-16,4 6 4 0,2 1 3 0,6 1 2 16,7-1 4-16,-1 1 6 0,5-2 4 0,1-4-1 15,1-2 1-15,2-2 2 0,2-6 1 16,-3-1 3-16,-1-5 3 0,2-4 6 0,0-6 6 0,-5-3 7 15,0-1 11-15,-2-5 9 0,-2-5-1 0,-2-3-1 16,2-5-9-16,-2-2-4 0,-1-2-7 16,-2-2-7-16,0 1-1 0,-4-1-7 0,3 2-4 15,-5 1 0-15,3 2-5 0,-3 5-3 0,-1 2 1 16,2 4-4-16,-3 4-1 0,0 0-13 16,0 3-14-16,0 1-8 0,6 0-4 0,2 0 6 15,4 1 11-15,1 5 4 0,6 0 2 16,5 2 9-16,-1-1 3 0,3 0 1 0,0-1 2 15,1-4 2-15,1-1-3 0,-1-1-2 0,-3 0-2 16,2-5 0-16,-6-4-1 0,0-3 4 0,0-1 2 16,-5-3 0-16,-2 1 2 0,-4-3 6 0,-1 0-2 15,-6 1 1-15,3-2 1 0,-6 2 0 16,0 0 6-16,0 1-2 0,-7 2 5 0,3 2-8 16,-3 2-1-16,0 1-6 0,3 2 4 0,-2 1-5 15,2 4 0-15,1-1 2 0,-1 3-5 16,2 0-16-16,2 0-20 0,0 0-22 0,0 0-29 0,0 3 17 15,0 4 17-15,7 3 29 0,-1 0 24 16,3 4 5-16,4-1 1 0,0 0-1 0,-1-2-1 16,5-1 2-16,-3-2 1 0,3-1 0 15,-4-1 2-15,4-2-1 0,-3-3 0 0,2-1-1 0,-2 0 8 16,-2-5-2-16,4-2 2 0,-3-1 4 16,-2-2 3-16,0 1-3 0,-2-2 3 0,1 1-2 15,-2 0 2-15,-1 0-4 0,-3 2-3 0,-1 0 6 16,4 0-9-16,-4 1-1 0,2 1-2 0,-3 2-2 15,0-1-10-15,3 0 1 0,-1 1-9 16,3 1-3-16,-2 1-7 0,4 0 1 0,1 2-1 16,3 0-3-16,2 0 2 0,0 1 0 0,3 4-1 15,0-1-8-15,0 1-3 0,-1 0-13 16,2-2-9-16,-1-1-21 0,-1 1-16 0,-2-3-20 16,1 0-12-16,-3 0 6 0,0-3 3 0,1-4 7 15,-3-1 20-15,1-1 21 0,-1-3 21 0,-2 2 27 16,1-1 9-16,-1-1 11 0,-4 1 5 0,4 1 12 15,-3 0 19-15,-3 3 21 0,-2 1 19 16,0 1 19-16,0 3 6 0,-1-1-1 0,0 2-8 16,0 1-22-16,0 0-26 0,0 0-32 0,0 0-25 15,0 0-31-15,0 0-33 0,4 1 8 0,-1 1 19 16,1 0 22-16,5-1 39 0,2 2 5 0,4-2 3 16,0-1-1-16,5 0 0 0,1 0 4 15,4 0-4-15,-1-1 0 0,3-3-1 0,-4-2-3 16,3 1-5-16,-3-4 4 0,-1 2-2 0,-3 0-1 15,-3-2 1-15,-1 1 4 0,-3-1 4 0,-1-1-3 16,-3 1 5-16,2 0 3 0,-5 0 0 16,-1 0-2-16,-2 0 3 0,-1-1-4 0,0 2 1 15,-1 0-3-15,0 2 0 0,-2-3-7 0,-2 2-4 16,-3 2 2-16,-2-1-6 0,4 1 0 16,-1 1 0-16,-2 0-2 0,5 2 0 0,0-2 3 15,-2 3-6-15,4 0 7 0,1 0-11 0,0 1-4 16,0-1-10-16,0 1-9 0,0 0-10 0,0 0-7 15,0 0-12-15,0 0-16 0,0 0 9 16,0 0 20-16,2 1 20 0,4 2 18 0,-2 3 11 16,5 0-7-16,0 0 3 0,2-1-3 0,1 1 3 15,4 0-4-15,-3-2 1 0,5-1 7 0,-4-2 0 16,4 0 1-16,-2-1 5 0,-3 0 4 16,-2-1-2-16,-3-2 8 0,1-2-1 0,-4 0 0 15,-3 0-10-15,3-1-22 0,-4-1-23 0,-1 0-16 16,0-2-11-16,-6 1 16 0,0 0 11 0,-5 0 1 15,-1 1 8-15,-2 0-1 0,3 2 0 0,1 1-2 16,0 2-23-16,1 1-78 16,5-1-108-16,-2 2-197 0,5 0-102 0</inkml:trace>
  <inkml:trace contextRef="#ctx0" brushRef="#br0" timeOffset="73752.9794">15522 7449 805 0,'0'0'177'0,"0"0"58"0,0 0 23 0,0 0-35 15,0 0-33-15,0 0-33 0,0 0-40 0,0 0-39 16,0 0-33-16,0 0-24 0,0 0-9 15,0 0 0-15,0 0 0 0,-7-1 0 0,8 7 1 16,3 1-1-16,-2 0 3 0,0 1 3 0,3-1 7 16,-2 1 4-16,0 0 7 0,3-3 4 15,-3 1 2-15,-1-2 0 0,3-2-1 0,-3-1 3 16,-1-1 4-16,1 0 4 0,1 0 5 0,-2 0 3 16,0 0 1-16,-1 0-1 0,1-1-7 0,0-2-6 15,0 0-12-15,0 0-6 0,0-2-7 16,3 0-6-16,-4 2-2 0,1-1-4 0,-1 0-1 15,0 1-4-15,0 1 0 0,0 0-3 0,0 1 0 16,0 1-4-16,0 0-2 0,0 0-6 0,0 0-6 16,0 0-9-16,0 0-7 0,0 3-2 15,0 1 0-15,0 2 9 0,3 2 11 0,3 3 7 16,-1 3 6-16,4 3 4 0,1 1 2 0,0 4 0 16,0-1-2-16,1 1 1 0,-1 0-3 0,0 1 2 15,1 1-4-15,-2 1 4 0,0-3-4 0,1 2 1 16,-2-4 1-16,-2 0-2 0,2-2 3 0,1-2-2 15,-2-2 3-15,-2-1-7 0,1-4 5 16,-3-2-1-16,-2-3 4 0,1-3 15 0,-2-1 7 16,0 0 11-16,0-5 2 0,0-6-13 0,-1-8-5 15,-2-8-12-15,-4-9-6 0,1-10 4 0,-3-8-5 16,-1-7 0-16,1-5-2 0,-1-3-3 16,-1-2 0-16,2-5 0 0,-1-1-1 0,0 0 0 15,3-1-5-15,4 1-1 0,2 1 1 0,1 1-1 16,4 6 3-16,6 7 2 0,7 4 3 15,-3 8 0-15,4 4 0 0,2 8-1 0,-2 4 1 16,-2 8-4-16,1 7-2 0,-1 9-11 0,-5 8-10 16,0 2-4-16,0 12 0 0,-1 5 9 0,1 10 11 15,-2 8 9-15,-1 9 3 0,-5 6 4 16,-2 9-2-16,-1 5 2 0,-8 6 0 0,-3 4-1 16,-5 1 3-16,-2 1 1 0,-4-2-2 0,-2-4 1 15,2-2 1-15,2-3-4 0,0-3-4 0,5-8-7 16,-2-4-12-16,3-6-19 0,0-4-33 15,5-9-42-15,5-3-41 0,1-5-48 0,-1-5-39 16,4-6-35-16,0-3-47 0,8-2-30 0,0-4-4 16,3 0-9-16,2-3-9 0,2 0 194 0,0-4 183 15,3-3 0-15,0-4 0 0,1-3 0 0,1-2 0 16,-2-3 0-16,2-2 0 0,4-3 0 16,-2-3 0-16,-1-2 0 0,-2-2 0 0,0-1 316 15,-3-1 30-15,3-1-21 0,-4 3-38 0,-1 0-45 16,-3 6-29-16,-1 4-27 0,-2 4-15 15,-5 5-17-15,3 4-35 0,-4 6-43 0,0 2-44 16,0 0-27-16,6 7-18 0,0 4 4 0,1 5 6 16,2 4 4-16,2 4 7 0,-2 3-1 0,5 2 1 15,-3-1-1-15,3-1-3 0,-2-2 0 16,3-3-1-16,-3-4 1 0,-1-2-1 0,1-7 2 16,-3 0 3-16,-1-6 4 0,-4-2 12 0,2-1 13 15,1-6 10-15,0-4 1 0,0-3-7 0,-1-5-11 16,0-2-7-16,-1 0-6 0,0-1 1 0,-4 0-3 15,1 2-1-15,-1-1-1 0,-2 3 2 16,-1 0-2-16,0 3 0 0,0 3 1 0,0 1-3 16,0 4 1-16,0 2-3 0,-1 1-2 0,1 2-5 15,0 1-11-15,0 0-22 0,0 0-10 16,1 2-2-16,4 5 9 0,3 2 20 0,3 3 11 0,6 3 4 16,-3 2 1-16,5 2 1 0,-1 0-1 15,2-3 0-15,0 0-2 0,-1 1 2 0,1-3-2 16,-4-2 2-16,3-3 0 0,0 0-1 0,-4-5 3 15,1-4 3-15,-4 0 5 0,3-2 4 16,-3-6 4-16,-1-5-1 0,1-3 0 0,-2-4 0 16,0-2-3-16,0-1 1 0,-1-3-4 0,-6 0-1 15,2 0 0-15,-4 1 0 0,-1 1 0 0,0-1-2 16,-2 3 3-16,-4 1-4 0,0 4 4 16,1 0 0-16,-4 5-2 0,5 1 1 0,-2 3 0 15,3 2-3-15,-2 3-1 0,4 1-4 0,1 2-15 16,0 0-19-16,0 0-17 0,0 5 3 15,1 6 6-15,7 3 18 0,1 4 16 0,3 3 4 0,4 2 2 16,-1 0 2-16,4-1-1 0,1 1-6 0,2-4-2 16,0 0-8-16,2-2-10 0,-1-2-25 15,-1-1-36-15,0-4-40 0,1-3-30 0,-6-1-23 16,1-4-12-16,-2-2-14 0,-5 0-12 0,-1-1-4 16,-2-6 8-16,-1-1 32 0,0-3 41 0,-4-2 44 15,3-2 40-15,-2-1 26 16,-3-3 13-16,4-1 10 0,-2-5 4 0,1-1 7 15,1-2 6-15,-3 0 6 0,4-2 11 0,-2 1 8 16,-1 1 19-16,0 3 19 0,-2 1 20 0,0 2 29 16,-1 4 29-16,0 2 21 0,-4 3 19 0,0 2-5 15,-1 4-16-15,-1 2-21 0,3 2-31 0,-2 1-32 16,3 2-38-16,2 0-52 0,0 2-31 16,0 5-8-16,0 4 6 0,1 4 21 0,6 4 16 15,1 3 0-15,3 1 0 0,0 3 5 0,3-1-1 16,2 2 2-16,1-2 1 0,0 0-4 0,3-2-10 15,-1 0-37-15,-1-2-101 0,-3-3-128 0,-2-1-160 16,-4-5-200-16,-4-4-246 0</inkml:trace>
  <inkml:trace contextRef="#ctx0" brushRef="#br0" timeOffset="73907.5684">17047 7186 1265 0,'0'0'314'0,"0"0"25"0,0 0-43 0,0 0-60 16,0 0-29-16,-14-125-43 0,19 108-48 15,6 0-32-15,4 2-33 0,2 1-25 0,3 1-13 16,5 5-7-16,-1-1-8 0,5 4-2 0,2 2-9 16,-1 3-17-16,4 0-47 0,2 3-87 0,-3 1-165 15,-4 0-313-15,-10-1-910 0</inkml:trace>
  <inkml:trace contextRef="#ctx0" brushRef="#br0" timeOffset="74519.9227">18424 6764 2782 0,'0'0'28'15,"0"0"-10"-15,0 0 6 0,0 0 0 0,0 0-7 16,0 0 2-16,0 0-9 0,-121-64-3 15,94 64 1-15,6 9-4 0,-1 3-3 0,3 2-1 16,3 2-1-16,6 1-4 0,4 4 2 0,4 0-2 16,2 5 2-16,3 1-1 0,7 1 3 0,2 1 0 15,5-2 0-15,-1 0 4 0,4-4-2 0,-4-2 0 16,2-3 1-16,-4-1-5 0,0-3 0 0,-3-2-3 16,0-3-2-16,-5-2 1 0,1-3-1 15,-4 0 3-15,-3-3 2 0,0-1 8 0,0 0 9 16,0 0 4-16,-1 0-1 0,-6-5-5 0,1-1-5 15,-4-1-3-15,2-2 2 0,1 0-2 0,2 0-1 16,1 0-2-16,4-2-4 0,0 3-8 0,0-5-2 16,7 2-5-16,2-1-1 0,4-1 2 15,5-2 2-15,3 1 2 0,3-3 3 0,2 3 2 16,3-2 2-16,1 0 2 0,2 1 1 0,1-1 3 16,-2 1 0-16,-1 0 0 0,-2 0 2 15,-4 0-2-15,-2 1 2 0,-4 0 1 0,-2 2 3 16,-5 0 1-16,-2 3 2 0,-4-2 3 0,-3 2 4 15,0 2 0-15,-2 3 4 0,-2-1-2 16,-2 0 0-16,-3 3-5 0,1 1-6 0,-3 1-6 0,0 0-8 16,-3 3-2-16,1 6 0 0,0 2-1 15,0 2 1-15,1 2 1 0,3 2 2 0,0 0-1 16,4 1-2-16,2 0 2 0,1 1-1 0,1-1 4 16,7-2 4-16,2 4-1 0,3-2-1 0,4-2 1 15,1-2-5-15,5-3-2 0,1-2-5 16,2-5-7-16,-1-1-12 0,1-3-24 0,-2 0-24 15,-1-3-29-15,-1-5-24 0,-3-1-36 0,0-3-51 16,-2-1-70-16,-1-1-98 0,0 1-60 0,-4 0-63 16,-4 3 108-16,-2 5 403 0</inkml:trace>
  <inkml:trace contextRef="#ctx0" brushRef="#br0" timeOffset="75541.8018">19053 6751 0 0,'0'0'0'0,"0"0"191"0,0 0 189 16,0 0-25-16,0 0-41 0,0 0-37 0,0 0-51 15,0 0-37-15,0 0-35 0,0 0-31 16,0 0-21-16,0 0-23 0,0 0-21 0,0 0-24 16,-21-16-16-16,19 21-10 0,0 2-1 0,-1 2 0 0,-1 2-1 15,3 0 1-15,-1 1 0 0,0 1 0 16,2-1-3-16,0 1 1 0,0-1-3 0,4 0 2 16,2-1-1-16,0-3-1 0,2 2 2 0,3-3 3 15,0-3 3-15,3 0 3 0,1-4 3 0,0 0 2 16,2-5 2-16,2-4-5 0,-2-5-1 15,1-1-5-15,-2-3-1 0,4-2-1 0,-4-3 3 16,1-1-3-16,0-3 1 0,-2-3 3 0,-2 1-2 16,0-5 2-16,-3 1 0 0,-3-1-2 15,-1 1 4-15,-2 0 0 0,-4-1-1 0,0 5 6 16,-1-2-4-16,-5 6 3 0,-2 3 3 0,1 2 2 16,-2 5 7-16,-1 2 7 0,1 3 1 0,2 1 0 15,-1 4-7-15,2 2-10 0,1 3-13 16,3 0-21-16,-1 3-3 0,1 7-4 0,0 5 5 15,2 7 13-15,0 4 2 0,4 6 0 0,4 2 2 16,2 3-3-16,2 2 2 0,3 1-2 16,1 2-5-16,3-1-10 0,-2 1-19 0,4-2-25 15,-3-1-48-15,2-3-70 0,-5-4-90 0,-3-3-85 16,0-5-85-16,-4-5-37 0,-3-5-30 0,0-4-31 16,-2-6 492-16,-2-4 45 0,-1 0 0 15,0-8 0-15,-5-3 0 0,0-4 0 0,2-2 0 16,0-1 0-16,1-3 173 0,0-1 236 0,2 1-44 0,0-4-65 15,4 3-46-15,2 0-30 0,1-1-28 16,1 3-19-16,3 0-26 0,0 4-31 0,2 3-30 16,0 1-28-16,1 4-19 0,0 3-16 0,0 3-11 15,-1 2-6-15,0 1-5 0,-3 6-4 16,3 4-1-16,-1 1-1 0,0 5 1 0,-2-2 3 16,1 4-1-16,0-1 3 0,1-1-1 15,-2 1-3-15,2-5 4 0,-1-1-2 0,0-2 3 16,2-3 1-16,-1-2 4 0,1-4 7 0,-3-1 8 15,0 0 8-15,2-7 5 0,-1-4 0 0,-1-1-3 16,-1-2-7-16,0-2-4 0,-4-1-3 0,-1-1-2 16,-3 1 0-16,-1 1-4 0,0 0-3 15,-5 0-2-15,-3 2 0 0,-1 0-7 0,-3 2-1 16,1 4-3-16,-4 0-5 0,4 1 1 0,-3 4-7 16,0 3-6-16,2 0-4 0,1 0-13 0,1 6-24 15,5 1-37-15,1 3-37 0,4 2-40 0,0 2-45 16,6 0-44-16,4 0-39 0,4 1-42 0,0 0-6 15,3-2 15-15,2-2 7 0,1 0 33 16,1-3 227-16,-2-1 66 0,0-2 0 0,-1-3 0 16,0-2 0-16,0 0 0 0,-2-2 0 0,0-5 0 15,-2-2 0-15,0 0 279 0,-3-2 63 0,-2-1-16 16,1-2-41-16,-3-1-38 0,-1 1-35 16,2-1-24-16,-2 1-15 0,-1 1-11 0,0 2-12 15,-1 1-19-15,-3 4-27 0,1 1-32 0,0 3-31 16,-1 1-24-16,0 1-13 0,2 0-8 15,0 0 1-15,5 6-1 0,-1 2 2 0,2 3 3 16,2 4 0-16,3 2 0 0,0 2 1 0,2 2 1 16,1-1 1-16,3 0-2 0,-1 0 2 0,-1-1-3 15,1-3 0-15,-2-2 1 0,-4 0 0 0,-3-3-2 16,-2-3 1-16,-4 0 0 0,-1-5-1 0,-2-1 0 16,-1 1 8-16,0-3 14 0,-5 0 4 15,-4 0 3-15,1-6-5 0,-4 0-6 0,0-5-5 16,2-1 1-16,1-3-2 0,2 0-2 0,2-4-1 15,4-1-1-15,1 0-3 0,0-3-8 16,9-1-2-16,3 2-2 0,6-2 0 0,0 4-2 16,2 0-7-16,0 3-17 0,-2 3-33 0,0 4-64 15,2 3-100-15,-4 5-169 0,-3 1-240 16,-7 1-761-16</inkml:trace>
  <inkml:trace contextRef="#ctx0" brushRef="#br0" timeOffset="77981.2767">17812 8566 0 0,'0'0'0'0,"0"0"0"15,0 0 0-15,-43-117 144 0,32 88 135 0,-3 5-16 16,1 2-35-16,-1 2-39 0,1 8-46 0,-3-1-36 16,3 6-25-16,-5 2-18 0,0 5-15 15,-2 0-4-15,0 7-5 0,0 4-6 0,-1 7-5 16,1 4-5-16,4 4-1 0,-1 4 1 0,6 3-6 16,5 0-3-16,3-1-8 0,3-1-2 0,8-2-2 15,4-3 4-15,8-2 4 0,3-3 6 16,5-7 7-16,2-3 5 0,1-6 4 0,0-5 5 15,2 0 0-15,-2-8 1 0,-4-3-2 0,0-3-3 16,-5-3-2-16,-3 3-2 0,-4-2 0 16,-1 2-2-16,-6 0 3 0,-2 1 5 0,-3 1 5 15,-1 2 1-15,-2 1 2 0,0 3-2 0,-3 1-5 16,0 2-5-16,-2 3-9 0,1 0-18 16,2 0-23-16,-2 3-9 0,0 10-4 0,2 5 11 15,-3 7 15-15,4 5 10 0,1 7 1 0,1 3 0 16,6 5 2-16,3 5 4 0,0 5 0 0,4 1 5 15,0 5 0-15,0 1 3 0,1 2-2 16,-1-1-1-16,-3-3 0 0,-1-3-7 0,0-7 0 0,-4-6-1 16,-3-8-3-16,-2-5 3 0,-1-9 0 15,0-3 4-15,-6-6 15 0,-2-5 7 0,-2-1 16 16,-3-4 5-16,-2-3-6 0,-3 0-3 0,-3-3-6 16,0-7-8-16,-4-4-1 0,-1-4-8 15,-1-4-3-15,0-4-2 0,0-3-6 0,2-5 5 16,2-1-7-16,4-5-3 0,4-4-4 0,5-5-6 15,6-2-7-15,4-3-6 0,3-2-7 0,7 1-5 16,6 0-8-16,1 1-9 0,6 0-5 0,3 4-12 16,2 2 1-16,2 4-4 0,1 3 2 15,0 3 2-15,0 3 11 0,-2 4 11 0,-4 4 9 16,0 6 8-16,-4 2 5 0,-4 5 3 16,-2 3 3-16,-5 4 1 0,-3 4-5 0,-2 2-5 15,-4 1-5-15,-1 0 4 0,0 4 7 0,0 4 12 16,0 3 9-16,0 5 6 0,0 1 1 0,3 0-2 15,0 2 0-15,0-2 0 0,4 0-1 0,0-1 0 16,1 0 1-16,4-2-1 0,0-2 1 16,0-2-2-16,-1-1 2 0,1-2-2 0,-1-2 3 0,-2-2 1 15,1-2 4-15,-3-1 5 0,0 0 9 16,0-4-1-16,1-3-2 0,-2-4-9 0,3 0-5 16,-2-3-2-16,-1 2-4 0,-1-2 3 0,-2 0-2 15,1 3-1-15,-3-1-1 0,-1 1-3 16,0 2 1-16,0 1-1 0,0 2-1 0,0 2 6 15,0 0-7-15,0 2-3 0,0 2-9 0,0 0-24 16,0 0-3-16,3 0-1 0,2 6 10 0,0 1 17 16,7 1 9-16,-4 1 0 0,2 1 2 15,1 2-6-15,1-2 6 0,0-1-1 0,0 1 0 16,-1-2 5-16,2-1-5 0,-2-4 4 0,3 0-2 16,-2-2 2-16,-1-1 5 0,1-1 3 0,-2-6 0 15,0-3 5-15,2-1-7 0,-2-2-2 16,0-1 1-16,0-1-4 0,-2 0 1 0,-2-1 0 15,0 0 1-15,-2 0 2 0,1 0-1 0,-3 1-2 16,0 1 2-16,-2 3-3 0,0 1 6 0,0 1-1 16,0 3 3-16,0 2-3 0,-2 1 2 15,1 1-6-15,1 2-7 0,0 0-12 0,0 0-17 16,0 3-2-16,0 1 3 0,4 6 11 0,3 2 15 16,3 2 4-16,3 0 0 0,2 1 3 15,1-2-1-15,3-1 0 0,1-3 0 0,2-2 2 0,2-2-2 16,-1-3 3-16,2-2 0 0,1-1-1 15,2-7 3-15,-3-3 1 0,0-4 2 0,-2-1-1 16,-2-1 0-16,-2-1-2 0,-6-1 0 16,-1 2-2-16,-1-1 3 0,-3 2 0 0,-4 1 1 15,-2 2 2-15,-2-1-3 0,0 1 1 0,0 2-2 16,-5 1-1-16,0 0 0 0,-1 4-2 0,-4-2-4 16,1 5 0-16,0 2-6 0,0 1-2 0,-3 0-5 15,2 4-1-15,-2 6 0 0,1 4 1 16,0 1 4-16,2 4-2 0,1 4 1 0,3-1 2 15,3 2-1-15,2 1 4 0,1 1 0 0,7-1-1 16,2-2 5-16,2-2-3 0,2-3 1 0,1-4-2 16,1-5-1-16,0-2-1 0,0-5 5 0,3-2 0 15,1-4 4-15,-2-4 1 0,2-5-2 0,-1-4 2 16,2-3-4-16,-1-2 4 0,-2-1-2 16,1 0 2-16,-1-1-1 0,-3 1 1 0,0 2 0 15,-3 1 0-15,-2 0 1 0,0 3 3 0,-3 2 2 16,-1 2-1-16,-3 3 6 0,0 2-3 15,-2 3 2-15,-1 3-6 0,0 2-9 0,0 0-12 16,1 0-3-16,-1 3-1 0,3 5 6 0,2 5 6 16,-2 1 5-16,4 2-1 0,-2 1-1 0,0 1 3 15,2-3-2-15,1 1 4 0,-1-3-4 16,2 1 5-16,0-4-5 0,-1-2-1 0,1-2 2 16,-1-1 3-16,1-3 0 0,-1-2 6 0,1 0 3 15,1-1 3-15,-1-6 2 0,3-4-1 0,-2 1 1 16,1-6-8-16,-1 2 1 0,0-2-2 15,0 1 1-15,0-2-2 0,-4 0 2 0,-1 2-1 16,1 0 0-16,-2 0 2 0,-2 2 1 0,1 3 1 16,-2 2 4-16,-1 1 1 0,1 4-3 15,-1 0-4-15,0 2-7 0,2 1-2 0,-2 0-8 16,0 0-3-16,1 0-4 0,1 4 3 0,3 2 3 16,3 1 6-16,-1 4 1 0,3-1 1 0,1 3-4 15,-1 1-6-15,2-1-11 0,0-1-24 0,2 2-30 16,-2-3-57-16,4-1-94 0,2-3-181 15,-6-2-338-15,-3-3-807 0</inkml:trace>
  <inkml:trace contextRef="#ctx0" brushRef="#br0" timeOffset="78557.5962">20255 7577 1746 0,'0'0'129'0,"0"0"32"0,0 0 23 16,0 0-27-16,-26-128-13 0,24 119-36 0,-1 5-40 15,2 4-47-15,1 6-25 0,0 10-10 16,1 11 15-16,4 12 26 0,0 12 11 16,0 10 11-16,3 9 0 0,0 6 2 0,-1 7-3 0,3 4-3 15,3 1-4-15,0 4-8 0,1 0-9 0,4-5-7 16,3 0-4-16,-1-9-1 0,4-7-4 0,-1-5 3 15,1-8-5-15,-2-7 3 0,2-8-5 16,-3-7-6-16,-1-8-4 0,-4-9-15 0,-1-6-16 16,-5-9-19-16,-4-4-8 0,1-2-5 15,-4-11-6-15,1-5-21 0,-3-8-32 0,-1-5-61 16,0-2-60-16,-1-5-109 0,-5-3-156 0,1 9-282 16,0 9 270-16</inkml:trace>
  <inkml:trace contextRef="#ctx0" brushRef="#br0" timeOffset="80187.8377">20136 7546 1387 0,'0'0'300'0,"0"0"-158"0,0 0 7 0,-19-119-24 15,30 100-46-15,5 7-16 0,7 4-14 0,4 2-12 16,6 6-7-16,1 0-11 0,5 11-10 16,0 3-6-16,-2 6 0 0,-1 2-3 0,-4 4 0 15,-2 2-2-15,-2 2-2 0,-7 0-2 0,-2 2-7 16,-8 0-7-16,-2 1-10 0,-9 0-12 15,0-2-13-15,-13-1-4 0,-2-2 0 0,-6-4 12 0,-4-3 14 16,-1-3 15-16,1-2 10 16,0-3 9-16,2-6 2 0,1-2 2 0,6-2 1 0,3-3 5 15,4 0 4-15,3-4-4 0,6-4-11 16,0-3-15-16,8-3-5 0,7-3-3 0,2-1 10 16,4-3 6-16,3-1 7 0,-2 0 0 0,0 0 7 15,-1 1 5-15,-1 0 9 0,1 1 11 0,-1 1 12 16,-2 0 10-16,-3 4 3 0,1 3 4 0,-4 2-4 15,-3 5-5-15,-3 1-11 0,-1 3-13 0,1 1-15 16,-2 0-7-16,1 6-4 0,1 2-2 16,2 2 1-16,-1 2 0 0,-1 2 0 0,3 2 3 15,0 0-1-15,1 0 1 0,0-1 1 0,1-3 0 16,0 0 0-16,0-2 1 0,2-2 4 0,2-2 0 16,-4-3 5-16,1-1 4 0,1-2 2 15,2-2 7-15,-4-3 1 0,3-4-1 0,1-2-1 16,-3-2-6-16,1-3-3 0,0-1-1 0,1-2-5 15,-3-2 0-15,-1 1-1 0,0 2-1 0,-1-1 0 16,-3 2-1-16,-1 2-1 0,-1 1 4 16,0 3-2-16,-3 2 5 0,-1 0-3 0,0 4 1 15,0 1 0-15,0 1-2 0,0 2-4 0,0 1-10 16,0 0-17-16,0 0-14 0,0 1-2 16,0 6 5-16,2 1 15 0,0 4 13 0,4 1 5 15,0 2 0-15,0 1 0 0,4 2-1 0,0-1 2 16,0-1 0-16,3 0 2 0,-1-1-1 0,1-1-1 15,0-3 1-15,-3-2-1 0,2-3 3 0,-2-1-1 16,0-4 4-16,0-1 1 0,-1-1 8 0,-1-5 1 16,-2-3 0-16,1-2 0 0,0-3-3 15,-4-1-3-15,2-1-2 0,-2-1-2 0,-2-2 0 16,0 1-1-16,-1 0-2 0,0 1 1 0,0 1-2 16,-1 1 2-16,-1 0-2 0,-3 2 2 15,3 1-3-15,-1 5-1 0,0 0 0 0,1 3-2 16,2 2-5-16,0 1-12 0,0 1-21 0,0 0-5 15,2 2 2-15,3 4 11 0,1 2 22 0,1 2 1 16,3 1 7-16,2 0-1 0,-2-1 0 16,4 0 3-16,-2-1-2 0,0 0 1 0,4-2 0 15,-2-2-1-15,3-1 3 0,0 0 0 0,-1-2-1 16,2-2 7-16,-4 0-4 0,3 0 3 16,-4-6-2-16,1 1-1 0,-1-3 4 0,-2-2 0 15,0 1 2-15,-1-3 1 0,-2 1-3 0,0 0-1 16,-2-2 0-16,1 0-4 0,-4 1 2 0,1 0 2 15,-1-2 0-15,-2 1 1 0,-1 2-3 0,0-1 0 16,0 0-1-16,-4 2-3 0,-1 0 3 0,0 1-2 16,0 1-1-16,-4 1 3 0,5 2-5 15,-3 0 0-15,1 3-2 0,1-2-3 0,-2 3 1 16,2 0-2-16,-1 1-1 0,2 0 1 16,-2 0-4-16,3 0-2 0,-1 1 0 0,-1 2-1 0,4 1-2 15,-1 2 1-15,0 0 1 0,1 0 1 16,1 2 4-16,0 0 2 0,0-1 1 0,0 0 0 15,0 0 2-15,0-2-2 0,0-1 3 0,1 0-1 16,1-2 2-16,-1-1 0 0,-1-1 2 16,1 1 1-16,-1-1 3 0,0 0 3 0,0 0 2 15,1 0 6-15,-1 0-1 0,0 0 0 0,0 0-2 16,0 0-2-16,0 0-2 0,0 0 0 0,0 0-2 16,0 0 4-16,1-1-4 0,-1-1-1 15,2 0-1-15,0-1-5 0,-2-1 2 0,0 1 0 16,1 1 1-16,-1 0 0 0,0-1 0 0,2 1-1 15,-2 2-1-15,0-2-3 0,0 1 4 0,0 1-3 16,0 0 0-16,0 0 1 0,0 0-3 16,0 0 1-16,0 0 0 0,0 0 0 0,0 0-3 0,0 0 3 15,0 0 1-15,0 0 1 0,0 0-1 16,0 0 2-16,0 0-3 0,0 0-1 0,0 0 3 16,0 0-1-16,0 0 0 0,0 0 0 0,0 0-1 15,0 0 1-15,0 0 1 0,0 0-3 0,0 0 5 16,0 0-4-16,0 0 0 0,0 0-1 15,0 0 0-15,0 0 1 0,0 0 1 0,0 0 1 16,0 0 1-16,0 0-2 0,0 0 2 0,0 0 1 16,0 0-6-16,0 0 3 0,0 0-1 15,0 0 1-15,0 0-1 0,0 0 2 0,0 0 0 16,0 0 0-16,0 0-1 0,0 0 0 0,0 0 1 16,0 0-3-16,0 0 6 0,0 0-4 15,0 0 0-15,1 0-1 0,-1 0 2 0,1-1 0 16,-1 0 0-16,2-2 0 0,1 1 2 0,0-1-2 15,-1 0 1-15,0-1 1 0,-1 1 0 0,3 1 0 16,-2-2 0-16,-1 2-2 0,-1-1-2 16,1 2 4-16,1 0 0 0,0-1 2 0,-2 1-2 15,0 1-5-15,1-1 2 0,-1 1 0 0,0 0 0 16,2 0 1-16,-2 0-1 0,0 0 1 0,0 0-1 16,0 0 0-16,0 0 0 0,0 0-1 15,0 0 4-15,0 0 0 0,0 0 3 0,-2 0 1 16,2 0 3-16,-1 0-1 0,-1 0-1 0,-1-1-4 15,2 1-1-15,-1-1-3 0,-4 0 2 0,4-1-2 16,-4 2-2-16,2 0-1 0,-2 0-2 0,1 0 1 16,-2 0 1-16,3 0-1 0,-3 0 2 15,-3 3 1-15,1-1-4 0,0 2 4 0,1-2 0 16,-3 2 0-16,2-2 3 0,1 2-2 0,-2-2-2 16,2 0 2-16,-1 1 0 0,3-2 1 0,0 0 0 15,1 0-2-15,1-1 4 0,3 1-3 16,0-1 0-16,1 0 3 0,-1 0-5 0,1 0 1 15,0 0 1-15,0 0-4 0,0 0 4 0,0 0-4 16,-2 0 2-16,2 2 2 0,-1-2-5 0,-2 1 5 16,2 0 0-16,-2 1-2 0,-5 1 2 0,5 1 0 15,-3-2-2-15,3 3-6 0,-2 0-24 16,3-1-39-16,1 2-75 0,-1 1-117 0,0 1-160 0,2-1-272 16,0-3-797-16</inkml:trace>
  <inkml:trace contextRef="#ctx0" brushRef="#br0" timeOffset="81668.0161">21640 7303 1424 0,'0'0'185'16,"0"0"23"-16,0 0 10 0,0 0-33 15,0 0-16-15,0 0-26 0,0 0-36 0,0 0-39 16,0 0-42-16,0 0-34 0,0 0-12 0,0 0 5 16,0 0 10-16,0 0 12 0,31-12 0 15,-20 30 1-15,0 0-1 0,5 1-3 0,-3-1 3 16,4-2-1-16,-3 0-1 0,-1-3 3 0,2-2 1 16,-2-3 4-16,-3-4 4 0,0-1 4 0,1-3 13 15,-2 0 5-15,1-4 6 0,1-3-4 16,-2-3-6-16,1-2-9 0,0-1-7 0,-1-1-4 15,1 0 0-15,-2-1-5 0,1 1-3 0,-2 0 3 0,1 2-5 16,1 0 3-16,-5 1 0 16,3-1-2-16,-2 2-2 0,-1 1 1 0,-2 2-1 15,0 2-1-15,2 1 0 0,-3 3-5 0,1 1-10 16,-2 0-8-16,2 0-4 0,-1 3 1 0,4 4 6 16,-1 2 7-16,3 1 6 0,-3 1 2 0,5 2 0 15,-1-1 3-15,0-1 1 0,0 0-1 0,1 0 2 16,1-2-2-16,2-2-2 0,1-2 5 15,-2-3-1-15,2-2 5 0,-3 0 3 0,1-2 1 16,1-6 2-16,2-3-2 0,-2-2-2 0,0 0-1 16,0-3-4-16,2 0 0 0,-3 0 0 0,-2 0 1 15,-2-1 0-15,0 2 1 0,-4 3 1 16,2-1 1-16,-3 3 0 0,-2 0 0 0,1 2 0 0,-1 4-3 16,0-1 1-16,0 3-4 0,0 1-2 15,0 1-8-15,0 0-9 0,0 0-10 0,1 3 1 16,4 2 3-16,-2 3 12 0,5 3 9 15,-1 0-1-15,0 4 4 0,2-3-2 0,1 1 1 16,-1-1 3-16,1-1-2 0,1-2-1 0,0-1 0 16,-1 0-3-16,1-4 4 0,0-2 2 15,1-1 1-15,2-1 6 0,-3 0 1 0,2-4 1 16,-3-5-2-16,1 2-4 0,4-3 5 0,-7-1 0 16,0-1-2-16,1 2 5 0,-1 0-7 0,-5 1 1 15,2-1-1-15,-3 1-4 0,-2 1 4 0,0 1-1 16,0 0 0-16,0 2 6 0,0 1-8 0,0 1 0 15,0 0-2-15,0 2-9 0,0 1-1 16,0 0-12-16,0 0-11 0,0 0 0 0,0 4 2 16,2 2 9-16,6 3 11 0,-4 1 2 15,4 2 5-15,0-1 1 0,0-1 0 0,-2 1 2 16,2-1-2-16,2-1 1 0,0-2-2 0,0-1 1 16,0-1 3-16,2-1 2 0,-3-4 1 0,1 0 3 15,1 0-1-15,-1-7 0 0,0 1 1 0,1-2 0 16,-1-1-2-16,0 0 0 0,0 0 0 15,-2 0-3-15,-1-1 2 0,-2 1-1 0,2 1 1 16,-4 0-1-16,-2 1 3 0,1 1-4 0,2 0 2 16,-3 1-3-16,-1 0 1 0,0 2-3 0,1 0-1 15,-1 1 2-15,0 2-4 0,0-1-3 16,0 1-11-16,0 0-9 0,1 0-6 0,-1 2 6 16,3 3 5-16,2 1 12 0,-2 1 5 0,4 0 2 15,-3 1 1-15,3 1 1 0,-3-2 0 0,3 0 1 16,1-3 0-16,-3 1-2 0,3-3 2 0,0 0-1 15,-1 0 1-15,0-1 2 0,1-1 4 0,0 0 0 16,-3-5 2-16,4-1 0 0,-1 0 3 16,-1-3-4-16,-2 0 0 0,4 0 2 0,-3-1-5 15,-1-1 0-15,2 0-3 0,-4 0-1 0,5 0 0 16,-5 0 2-16,2 3 0 0,-1-1 3 16,-2 1-5-16,2 2 1 0,-2 3-1 0,0-1-2 15,-2 2-4-15,1 2-4 0,0 0-8 0,2 0-5 16,2 0 3-16,1 6 2 0,-1 1 7 15,4 3 5-15,1 0 2 0,-1 1 0 0,1 0-1 16,1 1-3-16,-1 1-6 0,1-2-8 0,2-1-13 16,2-2-24-16,0 0-30 0,3-2-24 0,0-1-21 15,1-4-15-15,1-1-16 0,1 0-26 16,-1-3-17-16,1-6-6 0,0 0-1 0,-2-1 22 0,-3-3 23 16,1-1 36-16,-4-1 50 0,1 1 39 0,-3 1 32 15,-5-1 33-15,2 0 38 0,-5 0 44 16,1 2 41-16,-3-1 22 0,0 3 4 15,-1 2-9-15,0-1-14 0,0 4-16 0,-2 2-18 16,-2 0-26-16,2 2-30 0,1 1-35 0,0 0-29 16,-1 0-13-16,-2 7-1 0,2 2 6 0,-1 3 9 15,-2 0 5-15,2 3 0 0,2-1 2 0,1 1 0 16,0-1-1-16,0-1 1 0,7-1 0 0,-2-2 2 16,3 0 1-16,1-2 1 0,2-2-1 15,-1-3 4-15,2-2 1 0,5-1 0 0,-1 0-1 16,3-6-1-16,3-1-1 0,4-3-1 15,-3 0 0-15,4-3 2 0,-2-1-2 0,2 0 3 16,-5 0 0-16,-2-1 3 0,-1 0 5 0,-5-1 5 16,0 0 5-16,-4 2 5 0,-5 0-1 0,2 0 0 15,-5 1 0-15,-2 1-2 0,0 1 2 0,0 2 0 16,-3 2 2-16,-4 2-2 0,5 2-6 0,-4 2-12 16,3 1-15-16,-4 1-11 0,1 7-5 15,-2 5 1-15,0 3 2 0,-1 2 9 0,5 1 1 16,-3-1 2-16,6 0 1 0,1 1 0 0,0-3 1 15,0-1 2-15,9-1-2 0,0-4-2 0,1 0-2 16,3-3 0-16,2-2-1 0,1-3-4 0,1 0-1 16,4-2-5-16,1 0-11 0,0-5-27 15,5 0-41-15,-2-1-70 0,3 0-136 0,-8 1-204 16,-8 2-931-16</inkml:trace>
  <inkml:trace contextRef="#ctx0" brushRef="#br0" timeOffset="81829.5819">23416 6670 1902 0,'0'0'26'16,"0"0"-12"-16,0 0-5 0,0 0 0 16,0 0-4-16,0 0-59 0,0 0-27 0,0 0-75 0,0 0-279 15,0 0-804-15</inkml:trace>
  <inkml:trace contextRef="#ctx0" brushRef="#br0" timeOffset="113330.386">4254 12127 1807 0,'0'0'396'0,"0"0"-303"0,0 0-10 0,0 0-27 15,0 0-28-15,0 0 15 0,0 0 0 0,0 0 0 16,122-115 2-16,-80 94-5 0,4-1-1 0,3 1-5 15,-1-1-9-15,1 1-7 0,0 2-4 16,-5-1-3-16,-3 1-1 0,-3 2 2 0,-6 2-1 16,-4 1 2-16,-8 2-1 0,-8 2 1 0,-2 2 5 15,-4-1-11-15,-3 1-10 0,-3-2-20 0,0 1-24 16,-3-1-18-16,-4-3-30 0,-3 1-41 16,0 2-31-16,-6 2-11 0,1 2-17 0,-3 3 20 15,-1 3 15-15,1 0 8 0,-3 6 24 16,3 5 13-16,0 3 20 0,1 3 27 0,3 3 33 15,1 1 32-15,1 3 18 0,2 4 8 0,3-1 6 16,2 3 10-16,3 0 7 0,1 4 3 0,1-1 1 0,0 2-7 16,1 2-11-16,4-2-5 15,2 2-7-15,5-2-7 0,1 0-5 0,0-6-2 0,2-1-3 16,0-3-6-16,3 0-8 0,0-5-8 0,-1-1-23 16,2-3-45-16,-3-1-79 0,-1-3-144 15,-4-3-222-15,-3-4 225 0</inkml:trace>
  <inkml:trace contextRef="#ctx0" brushRef="#br0" timeOffset="113547.5131">4917 12101 1594 0,'0'0'258'0,"0"0"-12"0,0 0-31 15,0 0-70-15,0 0-43 0,0 0-30 16,0 0-37-16,0 0-36 0,0 0-36 0,0 0-5 15,0 0 4-15,0 0 12 0,0 0 26 16,0 0 2-16,16 64-1 0,-5-41-1 0,0 0-6 16,3-1-14-16,2-1-19 0,-2 0-27 0,2-3-38 15,1 0-41-15,0 0-54 0,1-3-70 16,0-2-103-16,-7-5-151 0,-1-2-260 0</inkml:trace>
  <inkml:trace contextRef="#ctx0" brushRef="#br0" timeOffset="113697.3444">4961 11875 1135 0,'0'0'219'15,"0"0"-29"-15,0 0-48 0,0 0-92 0,0 0-58 16,0 0-82-16,0 0-95 0,0 0-43 16,0 0-27-16,0 0-12 0,0 0-32 0,0 0-105 0,0 0 404 15</inkml:trace>
  <inkml:trace contextRef="#ctx0" brushRef="#br0" timeOffset="114584.2117">5320 11997 2303 0,'0'0'81'15,"0"0"1"-15,0 0-4 0,0 0-34 16,0 0-16-16,0 0-6 0,0 0-10 0,0 0-6 15,0 0-11-15,0 0-19 0,0 0-30 0,0 0-9 16,0 0 8-16,0 0 24 0,-48-10 31 0,55 26 19 16,4 2-2-16,-1 2-4 0,0-1-3 15,3-2 1-15,0-1-3 0,1-1 0 0,-3-2 0 16,0-4-1-16,1 0 4 0,-2-5 3 0,-2-1 7 16,0-3 10-16,-5 0 16 0,1 0 20 15,0-5 13-15,-3-3-4 0,1-3-9 0,1-6-24 16,0-2-17-16,-2-3-7 0,0 0-7 0,0 0-2 15,0 0-1-15,2 3-2 0,-2 1-1 16,0 4 0-16,1 1-4 0,-1 2 1 0,-1 4-6 16,1 5-4-16,0-1-9 0,0 3-20 0,1 0-11 15,1 1-4-15,1 3 2 0,5 3 16 0,3 2 10 16,2 1 8-16,5 3 7 0,-3-1 1 0,4 1 4 16,-1-2-1-16,-2 1 3 0,2-3 1 0,-2-2 2 15,2-1 0-15,-2-3 4 0,-2-2 1 16,2-1 5-16,-4 0 6 0,-1-4 6 0,1-5 9 15,-1 0 5-15,-4-4 1 0,2 1-3 0,-3-5-7 16,0 0-5-16,-3-1-6 0,3 0-2 0,-6 0-1 16,0 0-3-16,0 2 0 0,-1 0-2 15,0 5-2-15,0 0-1 0,-2 4-4 0,2 3 1 16,-2 2-4-16,-1 0-5 0,2 2-10 0,1 0-17 16,-2 0-20-16,2 0-13 0,0 3 6 0,3 4 14 15,4 2 19-15,1 2 21 0,3 0 2 16,6 1 0-16,-3 0 5 0,4-2-3 0,2-1 2 15,-3-2 3-15,3-1-1 0,0-3 4 0,1-3 1 16,1 0 0-16,-2-1 6 0,1-6 0 16,-1-1 4-16,-2-3 2 0,0-3 1 0,0-1 3 15,-6-1 3-15,0-2 0 0,-4 0-1 0,0 1-2 16,-3-3-6-16,-1 2-3 0,-3 0 0 0,-1-1-2 16,0 2 0-16,-1 3 3 0,-5 0-6 0,1 4 0 15,-2 2-3-15,0 3-7 0,1 2-4 0,-2 2-11 16,2 1-12-16,-1 0-14 0,-1 3-9 15,1 5-2-15,4 4 7 0,-2 1 6 16,3 5 11-16,2-1 2 0,6 0 3 0,3-1-4 0,4-1 2 16,5-2 7-16,2-2 4 0,2-4 9 0,1-2 2 15,5-4-1-15,2-1 1 16,1-4 3-16,-1-3 3 0,2-5 3 0,-2-2 1 0,0-2 3 16,-3-1 2-16,-4-1 2 0,-4-2 6 0,-4-1 6 15,-1 2 6-15,-8 0 7 0,0 4 3 16,-6-2-1-16,0 1 0 0,-3 2-4 0,-5 1-2 15,-1 3-5-15,-2 1-6 0,-3 2-7 0,0 2-8 16,0 4-7-16,-2 1-7 0,2 0-7 0,-2 5-5 16,3 3-6-16,2 3-1 0,2 1-2 15,1 3 1-15,7 1 5 0,1 1-2 0,9 1-5 16,2-1-3-16,10-1-7 0,0-1-1 0,9-3-5 16,6-4-28-16,4-3-55 0,5-4-93 0,5-1-148 15,1-8-129-15,-12-1-217 0,-14 1-152 0</inkml:trace>
  <inkml:trace contextRef="#ctx0" brushRef="#br0" timeOffset="114762.9434">7084 11365 2705 0,'0'0'119'0,"0"0"-31"0,0 0-39 0,0 0-54 15,0 0-11-15,0 0-8 0,0 0 8 0,0 0 11 16,0 0-3-16,0 0 2 0,0 0-13 15,143-89-29-15,-110 77-32 0,-1-2-51 0,-1 0-51 16,1 0-64-16,3 0-99 0,-2-2-127 0,-9 3-170 16,-7 5-74-16</inkml:trace>
  <inkml:trace contextRef="#ctx0" brushRef="#br0" timeOffset="114988.4345">7718 10451 2727 0,'0'0'119'16,"0"0"-26"-16,0 0-54 0,0 0-66 0,0 0-21 16,0 0 9-16,0 0 13 0,0 0 17 0,0 0 9 15,0 0 0-15,56 136 0 0,-38-90-1 0,2 5-4 16,-1 1-9-16,2-1-10 0,-1 1-4 16,0 1-7-16,2-1-4 0,-2-2-14 0,-1-1-25 15,0-3-31-15,-2-5-38 0,-3-4-52 16,1-5-72-16,-3-8-109 0,-2-6-105 0,0-8-115 15,-4-4 239-15,-1-5 361 0</inkml:trace>
  <inkml:trace contextRef="#ctx0" brushRef="#br0" timeOffset="115112.1289">7982 11147 0 0,'0'0'506'0,"0"0"-29"15,0 0-64-15,0 0-64 0,0 0-63 16,0 0-71-16,0 0-55 0,-121-121-56 0,117 112-49 16,-1-1-46-16,5 2-42 0,0 0-32 0,9-1-27 15,7 0-11-15,3 1 4 0,6 0-15 16,7 2-34-16,8 1-63 0,0 1-99 0,3 0-104 0,-8 2-138 15,-12 1 119-15</inkml:trace>
  <inkml:trace contextRef="#ctx0" brushRef="#br0" timeOffset="116469.829">8632 10700 831 0,'0'0'406'0,"0"0"-75"0,0 0-127 0,0 0-81 0,0 0-52 0,-132-53-47 16,108 53-24-16,-3 8-19 0,4 6-9 15,-3 3-7-15,4 2 3 0,2 6 0 0,6 0 5 16,-2 1 8-16,7 4 6 0,5-2 9 0,-1 1 10 16,5-3 6-16,0 1 5 0,7-4 6 0,3-3 5 15,1-4 7-15,-1-3 4 0,1-3 9 0,4-5 12 16,-3-1 16-16,1-4 18 0,-2-1 13 16,4-9-1-16,-3-2-10 0,0-4-20 0,-1-3-17 15,-1-3-15-15,0 0-5 0,-2-2-2 0,-5 0-2 16,2 0-3-16,-3 2-7 0,-2 0-5 0,0 4-4 15,0 2-6-15,0 2-3 0,0 5-1 16,-1 3-11-16,0 4-11 0,-2 2-29 0,3 0-37 16,0 2-5-16,0 6 9 0,4 4 28 0,1 1 34 15,4 3 13-15,3 3 4 0,3-2 0 16,-1 0-2-16,4-1 4 0,0-3-2 0,-2-1 4 0,3-3 2 16,1-3 4-16,-1-5 8 0,0-1 3 15,-1-3 12-15,-1-8 6 0,2-1 5 0,-3-6-4 16,-1-4-7-16,-2-1-9 0,-1-3-1 15,-2-3-3-15,-6-5 3 0,-1 0-4 0,-3-2-2 16,0-1-3-16,-2 0 0 0,-3-1-5 0,-6 4 2 16,-2 0 0-16,1 1 0 0,-1 6 6 0,-2 3 1 15,2 4 1-15,1 5-6 0,-1 6-2 0,3 3-10 16,1 3-8-16,1 3-15 0,-1 0-14 16,3 5-9-16,1 9 3 0,-2 5 11 0,5 8 12 15,0 4 12-15,2 4 2 0,0 3 5 0,5 3 0 16,4 3 1-16,4-1-2 0,1-2 5 0,-1-2-4 15,6-4 1-15,-1-8 1 0,1-4-1 0,1-5 3 16,-1-6 2-16,-1-4 5 0,1-3 5 16,-2-5 9-16,-3 0 6 0,2-8 3 0,-3-4-3 15,4-5 1-15,-4-1-6 0,-2-4-3 16,0-1-5-16,0-3-2 0,-3 0-3 0,-1 1-3 0,-4 0 1 16,3 1-5-16,-2 3-2 0,-3 6 0 15,-1 2-1-15,0 5 1 0,0 3-4 16,0 3-11-16,0 2-13 0,0 0-26 0,0 2-4 15,0 5 2-15,2 4 12 0,5 3 21 0,2 3 12 16,3 0 5-16,-1 4 3 0,4-2 0 0,-1-2-1 16,3-1 2-16,-2-1-2 0,3-6 3 0,-1-1 0 15,-3 0 2-15,3-6 1 0,-4-2 6 0,0 0 6 16,-1-6 7-16,1-3 1 0,-4-2 3 0,-1-2-6 16,-1-4-3-16,2-2-4 0,-6 1-5 15,3-1 0-15,-4 2-2 0,0 1 1 0,0 1-6 16,-2 3 0-16,0 2-3 0,0 2 2 0,0 3-4 15,0 3-2-15,0 1-13 0,2 1-16 16,-1 0-7-16,2 0-2 0,6 4 9 0,1 2 15 16,3 1 11-16,6 2 4 0,2 1 1 0,0-2-1 15,4 1 6-15,0-4-5 0,-1-2 4 16,1-1-4-16,-4-1-2 0,1-1 4 0,-1-1 3 16,-2-6 3-16,1-1 0 0,-2-5 2 0,-4 0-2 15,1-3 5-15,-5 2-2 0,-3-1 4 0,-2-2 1 16,-4 1 3-16,-1 0-1 0,0-1-3 15,-6 2-3-15,-3 2-3 0,-2 2-4 0,-2 2-3 16,1 1-7-16,-4 3-6 0,-1 3 0 0,-3 2-6 16,-1 2 0-16,1 8-3 0,-3 4 0 0,1 1 3 15,6 5 2-15,-2 2-2 0,6 1 6 0,1 2-5 16,5-1 2-16,4 1 0 0,2 0-6 0,1-6 2 16,6 1-7-16,4-5 1 0,1-4 3 15,3-3 2-15,2-4 6 0,4-4 11 0,-1-5 1 16,4-6 7-16,0-4 0 0,-2-4 1 0,-1-1 1 15,-2-2 0-15,-1-1 0 0,-4-2 4 0,0-1 1 16,-1 0 0-16,-3 0 2 0,-5 1-7 16,2 2 6-16,-5 2-3 0,-2 3 2 0,0 2 0 15,-3 3-4-15,-5 3-4 0,0 2-3 0,2 3-1 16,-1 3-7-16,-1-1-6 0,4 3-3 0,0 0-12 16,1 0-7-16,1 3 2 0,0 4-1 15,2 5 11-15,0 3 11 0,0 5 8 0,1 3 8 16,5 3 1-16,1 3 1 0,5 1 1 15,2 5-3-15,1 2 5 0,1 4 2 0,-1 3 0 16,2 2 0-16,-1 1-3 0,1 2 2 0,1 4 0 16,0 1 2-16,1 3-2 0,4 4-4 0,-2 3 3 15,2 2-2-15,3 4-2 0,-2 4 5 0,-1 0-6 16,-1 4 1-16,-4 0 4 0,-4 1-3 0,-7 2 7 16,-3-1-1-16,-4-1 3 0,-15-2 5 0,-3-6 1 15,-9-5 10-15,-10-3 8 0,-4-8 7 16,-8-3 8-16,-4-9 5 0,-6-10 3 0,0-8 0 15,-2-11-1-15,2-9-8 0,0-6-8 0,4-14-9 16,7-12-7-16,2-11-4 0,11-12-9 16,7-14-5-16,9-11-6 0,9-11-3 0,10-9-3 15,11-6 1-15,13-7-5 0,10 0-5 0,8-3-4 16,10-2-8-16,8 4-10 0,8 2-16 0,6 11-21 16,7 9-25-16,8 8-35 0,4 8-40 15,7 6-37-15,6 8-59 0,8 5-156 0,-26 15-342 16,-27 14-786-16</inkml:trace>
  <inkml:trace contextRef="#ctx0" brushRef="#br0" timeOffset="118031.5745">16852 10231 326 0,'0'0'264'0,"0"0"75"0,0 0 31 0,-120-111-54 16,100 88-58-16,1 4-71 0,8 6-46 0,2 3-27 15,6 5-55-15,1 5-49 0,2 0-35 16,0 8-12-16,0 10 32 0,4 10 28 16,6 8 21-16,0 10 4 0,0 8 4 0,4 6-7 0,0 3-1 15,0 2-2-15,2 3-8 0,-3-2-2 16,3-3-7-16,-3-3-3 0,-1-6-4 0,1-9-4 15,0-7-2-15,-2-8 2 0,-2-8-4 0,-1-7 4 16,-2-6 1-16,-2-6 17 0,-1-1 25 0,-1-2 24 16,-1-5 5-16,3-7-13 0,2-5-30 15,1-6-25-15,2-5-9 0,-1-1-6 0,1-2 4 16,0 2-5-16,0-1 2 0,1 2-3 0,-2 3-2 16,0 3 0-16,0 3-3 0,3 7-5 0,1 2-3 15,0 6-5-15,2 3-2 0,3 1 5 0,1 5 0 16,1 6 3-16,0 2 2 0,4 2 3 15,0 1 1-15,0 1 3 0,0-2 1 0,3 0 5 16,1-3-4-16,-1-1 2 0,3-3-1 0,0-1-1 16,-3-5 3-16,-1-2 3 0,-3-2 3 15,-2-8 0-15,-2-1 3 0,-4-5 1 0,-2-2 0 16,-5-6-4-16,1-1 4 0,-7-1-6 0,-1-2 4 16,0 3-3-16,-3 1-1 0,-5 2-3 15,0 3-3-15,-2 2 1 0,-1 3-3 0,0 4 1 0,-1 2-3 16,-4 3-3-16,3 5-10 0,-5 0 3 15,-2 5-5-15,2 5 7 0,-3 5 0 0,-1 5 3 16,4 3 3-16,1 2 0 0,4 4-2 0,5 1 1 16,4-3-2-16,4 1 0 0,5-3 8 0,6-2-3 15,5-3 5-15,1-4-4 0,4-2 2 16,5-4 2-16,-3-5 1 0,4-5 1 0,-2 0 7 16,4-9-3-16,-2-4 1 0,-2-6 0 0,-2-1-4 15,1-4 2-15,-3-1-2 0,-2-3 3 16,-4-1-1-16,4 3 0 0,-5-1-4 0,2 3 3 15,-4 3-8-15,-2 2 4 0,1 3-2 0,-3 1-1 16,-3 4 4-16,-1 3-2 0,-2 3-1 16,-1 1-4-16,3 3-8 0,-1 1-4 0,-1 2-1 15,4 5-1-15,-1 6 8 0,2 2 3 0,3 4 4 16,-1 4 0-16,-2 0 2 0,2 2-2 0,0 0 0 16,-2 0 2-16,-2-1 0 0,0-2 1 15,-3-3-2-15,-1-2 4 0,1-4-3 0,-2-4 1 16,0-3-1-16,0-2 3 0,-2-1 1 0,-1-2 5 0,-2 1 2 15,0-1 0-15,-2-1-2 0,1 0-1 16,-1 1-2-16,-1-1-1 0,4 0-1 0,-2 0 1 16,3 0 2-16,-2 0-2 0,3 0 5 0,2-1-1 15,0-2-1-15,0 0-2 0,0-4-3 16,5-2-4-16,1-5-1 0,3-2-1 0,4-2 2 16,3-4-1-16,3 1 0 0,1 1 1 0,2-3 1 15,0 2 1-15,1-1 0 0,1 0 3 0,-2 3-5 16,-1-1 3-16,-2 6-4 15,-2 2 3-15,-1 3-4 0,2 5 0 0,-5 2-3 0,3 2-3 16,-4 1 1-16,-1 7 2 0,1 3 3 0,0 3 1 16,-1 3 4-16,-1 2 1 0,-1 0 1 0,0 1-2 15,-2 0 2-15,-2 1-2 0,-1-1 3 16,-2-2-3-16,-1-1 5 0,-1-3-2 0,0 0 1 0,-3-4 4 16,-4-1 0-16,-2 0 4 15,-4-2 0-15,-3 0 4 0,-4-3 0 0,-4-1-4 16,-2 0-2-16,0-3 0 0,0 0-9 0,2 0 5 0,4-3-5 15,2-2-2-15,5 2 2 0,4-3-14 16,5 1-12-16,2 0-33 0,2-1-43 0,9-1-36 16,8 0-45-16,4-2-66 0,10-2-122 0,-4 2-230 15,-7 4-880-15</inkml:trace>
  <inkml:trace contextRef="#ctx0" brushRef="#br0" timeOffset="118369.3105">18980 9600 2149 0,'0'0'284'0,"0"0"-61"15,0 0-39-15,0 0-106 0,0 0-55 16,0 0-27-16,0 0-10 0,0 0 19 0,0 0 18 15,0 0 0-15,0 0 0 0,25 118 2 16,-10-66-2-16,1 1 2 0,1 2-2 0,0-1-8 16,-2-1-1-16,0-1-4 0,1-2-3 0,-1-2 1 15,0-2-3-15,-3-3-2 0,2-4 7 0,-4-4-6 16,0-5 3-16,-2-4-3 0,1-5-6 0,-5-3 0 16,1-6-5-16,-3-4-6 0,0-3-9 15,-2-2-13-15,0-1-3 0,0-2-7 0,0 0-21 16,-3 0-32-16,-3-3-65 0,-2 0-84 0,-3-2-107 15,0 1-133-15,0-1-115 0,0 2-164 16,2 2 533-16</inkml:trace>
  <inkml:trace contextRef="#ctx0" brushRef="#br0" timeOffset="118568.4796">19002 10340 0 0,'0'0'73'0,"0"0"348"0,0 0-38 0,0 0-43 16,0 0-40-16,0 0-30 0,0 0-36 0,0 0-26 15,0 0-32-15,0 0-24 0,0 0-20 16,0 0-18-16,0 0-19 0,-33-60-12 0,33 58-16 15,0-1-15-15,0 1-17 0,0 1-16 0,0 1-8 16,0-1-11-16,0-1-3 0,0 2-7 0,0-1-4 16,4 0-3-16,0 0-2 0,2 0-7 15,2-2-7-15,1 2-12 0,2-2-20 0,4 1-27 16,-1-2-32-16,6 1-45 0,1-2-65 16,-1-2-127-16,2 1-172 0,-3 1-252 0,-9 0 150 0</inkml:trace>
  <inkml:trace contextRef="#ctx0" brushRef="#br0" timeOffset="119170.6519">19240 10038 1503 0,'0'0'69'0,"0"0"10"0,0 0-26 0,0 0-42 15,0 0-39-15,0 0-14 0,0 0 10 16,0 0 41-16,0 0 60 0,0 0 31 0,0 0 13 15,0 0-9-15,9 117-19 0,3-82-24 0,2 3-15 16,2 0-16-16,0-1-10 0,1-1-8 0,-1-4-7 16,-2-1-11-16,-2-5-20 0,-1-4-35 15,0-5-60-15,-3-6-80 0,-2-4-139 0,-2-6-115 16,0-1-163-16,-3 0 179 0</inkml:trace>
  <inkml:trace contextRef="#ctx0" brushRef="#br0" timeOffset="119329.3131">19173 9969 1327 0,'0'0'135'15,"0"0"-22"-15,0 0-51 0,0 0-50 0,0 0-18 0,0 0-30 16,0 0-37-16,0 0-19 0,0 0-10 16,0 0-5-16,0 0-37 0,0 0-125 0,0 0-372 15,0 0 462-15</inkml:trace>
  <inkml:trace contextRef="#ctx0" brushRef="#br0" timeOffset="120053.4627">19461 10075 1642 0,'0'0'183'0,"0"0"9"0,0 0-63 0,0 0-31 16,0 0-22-16,0 0-18 0,0 0-17 0,0 0-16 15,0 0-21-15,0 0-2 0,0 0 0 0,0 0 9 16,0 0 9-16,0 0 0 0,23 33 2 0,-8-15-2 16,3 0-1-16,-1-2 0 0,0-2-1 15,1-2-1-15,1-2 3 0,-3-5-3 0,-1-1 10 0,0-4 4 16,-2 0 10-16,0-6 3 0,1-4-2 16,-2-4-5-16,2-3-3 0,-4-2-4 0,0 0-6 15,1-2 0-15,-5 0-6 0,0 1 0 0,-1 1 0 16,-1 2-5-16,1 2-2 0,-3 1 1 15,1 3-7-15,-3 2 0 0,0 3-1 16,0 2-2-16,0 3-6 0,0 1-13 0,0 0-11 0,0 6-1 16,2 4 4-16,1 5 14 0,1 4 9 15,2 4 0-15,1 0 5 0,2 3-3 0,1 0 1 16,1-3 2-16,3 1-3 0,-1-3 0 0,0-6 2 16,1-2-4-16,1-4 7 0,-3-4-1 15,4-5 3-15,-3 0 7 0,1-8-2 0,2-5 5 16,-3-3-4-16,4-5 0 0,-6-2-3 0,1-2-1 15,-2 0 0-15,-1-2 1 0,0 3-5 0,-3 1 2 16,-1 2-3-16,0 3-2 0,0 0-1 0,-4 4 2 16,2 0 0-16,-3 3 1 0,0 4 1 0,0 3-1 15,0 2-2-15,0 2-15 0,0 0-8 16,0 2-6-16,2 6 5 0,3 2 6 0,0 4 16 16,4 2 0-16,-1 2 2 0,6-2 1 15,-1 2-2-15,1-2 3 0,2-1-4 0,1-2 1 0,-1-2 1 16,3-1-3-16,2-4 5 0,-2-1 0 0,1-4-5 15,-3-1 6-15,2-1 0 0,-3-5 3 16,1-5 0-16,-3-3 0 0,2-1-1 16,-3-2-2-16,-2-3 2 0,-1 1 1 0,-4-2-1 0,-2 0 0 15,-3-1 2-15,-1 1-4 0,0 2 4 16,0-1-5-16,-2 2 3 0,-5 4-1 0,1 3-2 16,-1-1-2-16,-4 4-1 0,-2 1-3 15,0 2-2-15,0 4-4 0,-2 1 0 0,-1 0-6 0,-2 10 2 16,1 3 5-16,1 4-9 0,2 3 8 15,3 3-1-15,3 2 0 0,4 2 4 0,4 0 1 16,2-2-2-16,8-1 2 0,2-1-6 0,5-1 4 16,2-3-6-16,4-3-8 0,0-4-7 0,1-1-32 15,2-4-36-15,3-4-54 0,1-3-76 16,1 0-106-16,1-8-189 0,-8 0-215 0,-7 3-149 0</inkml:trace>
  <inkml:trace contextRef="#ctx0" brushRef="#br0" timeOffset="121932.8742">21143 9819 1394 0,'0'0'302'16,"0"0"-6"-16,0 0-105 0,0 0-78 0,0 0-65 15,0 0-46-15,0 0-23 0,0 0-13 0,0 0-16 16,0 0-7-16,0 0-14 0,0 0-2 15,0 0-5-15,0 0-8 0,124-111-10 0,-115 104-21 16,-1 0-34-16,0-1-59 0,-3-2-72 0,3 1-28 16,-3-4-14-16,0-2 27 0,-2-3 208 15,2-1 89-15,-3-3 0 0,-1-3 0 0,1-2 0 16,-2-3 0-16,0-1 0 0,0-3 0 0,0-2 0 16,-2 0 0-16,-3 0 35 0,0 0 239 0,-4 4 64 15,0-1 37-15,-2 3-15 0,1 0-40 0,-1 3-55 16,0 3-51-16,2 3-41 0,5 7-32 15,-2 6-35-15,4 5-51 0,2 3-43 0,0 2-22 16,0 11-4-16,5 6 14 0,1 9 23 0,4 6 0 16,1 7-1-16,4 2-3 0,2 5-6 0,1 2-6 15,3 0-4-15,1 2-8 0,1 1-2 0,0-2-7 16,-1 0-9-16,-2-5-13 0,0-4-20 16,-4-4-27-16,-2-9-33 0,-3-4-33 0,-3-7-33 15,-4-7-17-15,-2-5 0 0,0-5 50 0,-2-1 13 16,-2-7 11-16,-1-5-2 0,-6-5-27 15,0-1 29-15,1-2 42 0,1 1 37 0,-2 0 30 16,3 0 21-16,3 0 10 0,3 2 14 0,0 0 10 16,1 2 9-16,7 1 9 0,3-1 18 0,0 4 17 15,7-1 21-15,1 1 12 0,4 0 2 16,3 1 1-16,1 0-7 0,2-1-7 0,2 1-6 16,-2 0-9-16,0-2-13 0,-6 1-10 0,0 0-4 15,-4-3-1-15,-3 1-2 0,-4-2 11 0,-4 1 4 16,-5 0 7-16,-3 2-3 0,0-1-9 0,-2 3-15 15,-6 1-21-15,-2 3-17 0,0 3-17 0,-3 2-13 16,-5 1-5-16,-3 4 1 0,-5 6-2 16,1 3 4-16,-3 3 0 0,3 2 3 0,2 3-1 15,4 0 0-15,3 3-3 0,6-2 1 0,2-1-5 16,7-1 0-16,1-2 0 0,7-2-1 16,2-4 9-16,4 1-1 0,3-4 8 0,0-4-3 15,5-4 5-15,2-1 0 0,2-5 1 0,-3-4-2 16,2-3 4-16,-3-2-2 0,-2 1 1 0,-2-2 3 15,-6 1-4-15,1 0 2 0,-3 2-1 16,-1-1 1-16,-2 3-4 0,-1 2 1 0,-4 3-2 16,0 1 3-16,-1 3-4 0,0 1-8 0,0 0-17 15,0 1-9-15,-1 5 1 0,1 3 5 16,0 2 16-16,0 0 8 0,0 1 1 0,5 0 0 16,0 0 1-16,3 0-8 0,2-4 4 0,0 0 2 15,1-3 5-15,2-2 2 0,2-3 1 0,-1 0 0 16,3-5 1-16,-2-6 1 0,1-2 2 0,-2-5 1 15,2-2-1-15,-4-3 3 0,-1-3-4 0,-3-1 3 16,-2-2-4-16,-1 0 2 0,-4-5-2 0,-1 2 0 16,-1-1 1-16,-8 1-2 0,1 1 4 15,-2 1 3-15,-2 2 6 0,2 3 3 0,0 3 0 16,1 4-3-16,3 4-3 0,0 3-11 0,2 5 2 16,0 4-8-16,2 2-11 0,1 0-13 15,0 7 1-15,-1 7 4 0,2 8 10 0,0 4 11 16,0 6 1-16,2 1-3 0,2 2-1 0,4 0 2 15,2 0-3-15,2 1 3 0,2-4-2 16,1-2 3-16,1-3-2 0,-1-2 1 0,3-4-2 16,-2-4 2-16,0-3 0 0,-3-4 0 0,2-5 2 15,-4-3 3-15,0-2 6 0,-1-2 2 16,1-6 5-16,-1-6-7 0,1-1 0 0,0-3-4 16,-2 0-1-16,-1-3-1 0,-1 1 1 0,-3 1-2 0,4-1-3 15,-5 4-3-15,3 1-1 0,-2 4 2 16,0 1-2-16,-1 2 3 0,-1 4-5 0,-1 2-8 15,-1 2-6-15,3 0-3 0,3 4 0 0,-3 5 9 16,5 0 5-16,1 4 6 0,1-1 1 16,1 1-1-16,0 0 0 0,1-1 0 0,3-1 1 15,0-2-1-15,3-1 1 0,2-2-3 0,1-3 7 16,-1-1-3-16,1-2-2 0,-2-2 5 0,-1-4-4 16,-3-4 4-16,1-3 4 0,-2-1-3 0,-2-2 1 15,2-2-2-15,-4 0-1 0,-4 0 6 16,2 0-5-16,-1 4 2 0,-3-2 0 0,-3 3-4 15,0 2 4-15,-1 3-2 0,0 1 0 16,0 4 0-16,0 0-6 0,-1 3-5 0,0 0-17 16,1 0-6-16,0 5-3 0,0 3 10 0,0 2 15 15,6 2 4-15,-1 1 4 0,4 0-1 0,3-2-3 16,2 0 1-16,1-2 4 0,2-1-5 16,3-3 1-16,1-1 0 0,0-3 5 0,1-1-3 15,1-1 3-15,3-5-1 0,-4-4 0 0,1-2-1 16,2 0 3-16,-3-3 1 0,-3-1 0 0,-3-1 3 15,0 1 0-15,-4 0 1 0,-2-1-3 0,-3 0 1 16,-4 0 3-16,-2 1-1 0,-1 1-2 0,0 2 2 16,-2 2-5-16,-6 3-1 0,2 2-6 15,-8 3-4-15,2 3-4 0,0 0-4 0,-6 3 6 16,3 7-2-16,-1 3 4 0,2 1-2 0,3 2 0 16,1 3 1-16,3-2 0 0,3 0-1 0,1 0 3 15,3-4-6-15,0-2 0 0,7 0 0 16,0-3-2-16,3-2 6 0,1-4-1 15,3-2 7-15,1 0 0 0,1-7 0 0,3-2 3 16,-2-3 0-16,-1 0-3 0,1-3 5 0,-3-1-1 16,1-1 3-16,-4-1 1 0,-1 1 1 0,-5 1 1 15,1 1-4-15,-4 2 4 0,-2 2-1 0,0 0-2 16,0 4 2-16,0 1 0 0,0 1-3 0,-1 1-1 16,-1 3-6-16,1 1-6 0,0 0-13 15,1 3-1-15,0 5 1 0,0 5 7 0,0 7 14 16,1 6 6-16,2 7 3 0,0 3 1 0,4 6 2 15,-4 4 1-15,2 7 5 0,-2 5-3 0,0 6 4 16,4 4-3-16,4 4-5 0,0 5 0 16,5 3-1-16,3 1-1 0,2-2 1 0,0-3 1 0,1-4 2 15,0-5 3-15,-4-4 0 0,-4-5 4 0,0-3-3 16,-8-6 3-16,-2-5-3 0,-4-5 3 16,-9-5 5-16,-7-7 10 0,-5-10 10 15,-2-7 10-15,-7-7 3 0,-1-5 0 0,-1-12-3 0,2-9-4 16,3-9-8-16,7-10-9 15,7-9-9-15,6-8-14 0,8-9-3 0,16-5-3 0,11-7-1 16,9-6-3-16,14-2-2 0,9-4-11 0,8 0-13 16,2 6-19-16,0 6-20 0,-3 7-27 15,1 12-33-15,-7 10-40 0,-9 11-66 0,-2 9-104 16,-18 13-289-16,-11 8-971 0</inkml:trace>
  <inkml:trace contextRef="#ctx0" brushRef="#br0" timeOffset="123191.9021">859 14255 575 0,'0'0'274'0,"0"0"-38"0,0 0-13 16,0 0-89-16,0 0-73 0,0 0-29 15,0 0-13-15,0 0 9 0,0 0 11 0,0 0-5 16,-85 159-2-16,81-108-5 0,4 8-14 0,4 5 0 16,6 3-6-16,6-1-1 0,8 4 1 0,2-3-6 15,6-3-11-15,5-3-8 0,3-3-13 16,3-9-17-16,4-5-36 0,5-7-47 0,13-3-56 0,13-6-96 16,10-11-109-16,-17-6-185 0,-28-9 577 0</inkml:trace>
  <inkml:trace contextRef="#ctx0" brushRef="#br0" timeOffset="124475.3171">1468 14768 1625 0,'0'0'109'0,"0"0"15"0,0 0 5 0,0 0-38 16,0 0-26-16,0 0-12 0,0 0 1 0,0 0 7 15,0 0 0-15,0 0-27 0,0 0-23 16,0 0-12-16,0 0-5 0,0 0 7 0,-43-92-6 16,65 103-3-16,0 6 1 0,1 2-9 0,0 4 7 15,-2 2-1-15,-1 2 1 0,-5-1 5 0,3 1 3 16,-3-5 1-16,0 0 2 0,-4-4-1 16,-1-4 2-16,1-5-1 0,-3-4 2 0,-5-1 3 15,2-4 10-15,-2 0 29 0,-2-1 38 16,-1-9 15-16,1-3-4 0,0-8-22 0,1-6-37 0,0-3-11 15,0-2-4-15,-2-1 0 0,0 3 4 16,0 2-5-16,0 5-1 0,1 2-4 0,0 4-6 16,0 5-2-16,-1 5-10 0,2 4-15 0,1 3-12 15,0 0-15-15,2 0-1 0,1 7 4 0,6 1 7 16,1 5 14-16,2 3 8 0,0 0 6 0,2 1-1 16,-1 0 2-16,0-1 1 0,2-1 2 15,1-2 3-15,-3-4 1 0,1-1 0 0,0-3 1 16,-2-4 1-16,1-1 4 0,-4 0 4 15,-1-5 6-15,-2-2 16 0,0-6 8 0,-4 1 4 16,-1-4-1-16,-2-3-4 0,-1 0-9 0,-1-1-4 16,0-1-2-16,-4 2-7 0,-2 2 0 0,0 2-3 15,0 1-4-15,-2 3-1 0,3 5-2 0,-1 0-1 16,3 4-3-16,0 2-14 0,0 0-13 0,3 0-26 16,0 1-23-16,0 4 6 0,3 1 12 15,3 4 23-15,4 5 27 0,3-1 1 0,3 2 5 16,3-3-4-16,-2 0 0 0,4-1 0 0,-1-4-2 15,0-2 4-15,0-1 4 0,-3-3 1 0,3-2 5 16,-2 0 0-16,-5-1 1 0,1-5 9 0,-4 0 9 16,-3-4 15-16,-1 1 9 0,-3-3 4 15,-3-1-5-15,0-1-8 0,0-1-11 0,-4 0-7 16,-4 0-5-16,-1 2 0 0,-1 1 0 16,0 1-4-16,0 3-1 0,0 2-4 0,2 0-3 15,3 2-8-15,0 3-1 0,3 1-11 16,2 0-12-16,0 0-20 0,0 0-26 0,0 1 4 15,1 5 13-15,8 2 20 0,2 0 31 0,7 2-3 16,3 1 2-16,0-2 2 0,7-1-2 0,-2-3 1 16,2 0-1-16,0-3-1 0,1-2 2 0,-2 0 2 15,1 0 1-15,2-5 4 0,0-2 0 0,-3-4 8 16,-4-1-2-16,-3-1 6 0,-8 0 6 0,-2 0 11 16,-4 0 12-16,-6 0-2 0,-2-1-5 15,-7 1-11-15,-5-2-14 0,-5 1-7 0,-4 3-8 16,-3 1-10-16,-2 5-4 0,-2 2-7 0,0 3-3 15,1 0-3-15,2 2-8 0,3 4-5 16,3 4-15-16,3-1-20 0,7 2-34 0,5 1-52 0,3 0-52 16,3 0-39-16,11 1-45 0,5 0-28 0,5-3-30 15,4 0-37-15,3-2-31 0,2-4-19 16,4-1 415-16,1-1 27 0,-2-2 0 16,1 0 0-16,0-3 0 0,-4-4 0 0,-1-1 0 15,-4-4 0-15,0 2 0 0,-3-2 0 0,-5 1 149 16,-3-1 291-16,-4 1 19 0,-6-1-48 0,-2 1-34 15,-2 1-58-15,0-2-79 0,-3 2-71 16,-3 1-56-16,2 2-36 0,0 1-22 0,-1 1-14 16,4 3-11-16,1 1-12 0,0 1-20 0,0 0-19 15,0 0-32-15,0 0-7 0,6 0 7 0,2 3 12 16,2 3 26-16,4 2 3 0,2 1-3 0,1 4 0 16,-1 0-4-16,-1 0-4 0,-1 2 1 15,0-1-5-15,-2 0 6 0,-2-3 1 0,-2 1 1 16,-2-3 3-16,-2-1-2 0,-2-1 7 0,-1-4 7 15,-1 0 17-15,0-2 29 0,0-1 20 16,0 0 4-16,-3 0-4 0,-4-4-19 0,3-1-16 16,-3-3-10-16,1-1-5 0,2-2-7 0,1-2-5 0,0-1 0 15,3 0-1-15,0-4 1 0,1 0 3 16,5-2 1-16,2-3 0 0,2 0 0 16,2-1-2-16,0 1 3 0,1 0-1 0,0 2 0 0,0 3 0 15,-3 2-1-15,2 2-5 0,-3 3 6 16,-1 2 0-16,-4 5 3 0,-1 1 2 0,-2 3 4 15,-1 0 13-15,0 0 9 0,0 0 9 0,0 2 7 16,-3-1-7-16,2 2-10 0,-1-1-9 0,1 1-24 16,-1 2-10-16,-1 2-9 0,2 2 1 15,0 3 9-15,1 1-1 0,0 1 0 0,4 0 2 16,5-1-3-16,3-1-1 0,3 1 3 0,2-2-10 16,4-1-3-16,2-2-12 0,3-5-17 0,1-3-28 15,5-2-35-15,2-9-28 0,5-4-49 16,2-6-107-16,5-4-170 0,-11 4-196 0,-12 8-251 0</inkml:trace>
  <inkml:trace contextRef="#ctx0" brushRef="#br0" timeOffset="125380.7608">4123 13609 1598 0,'0'0'194'0,"0"0"-24"0,0 0-57 16,0 0-99-16,0 0-33 0,0 0-13 15,0 0 5-15,0 0 16 0,0 0 9 0,-95 123 4 16,95-96 4-16,9 0 3 0,6 1 4 0,4-3 2 16,5-1-3-16,2-1-1 0,3-5-4 15,1-1 0-15,1-5-3 0,-1 0-2 0,-4-3 0 16,-3-1 0-16,-4-2-2 0,-7-3 2 0,-2 1-3 16,-6-2 8-16,-3-1 33 0,-1 0 38 0,-2 2 1 15,-8-2-11-15,-2 2-35 0,-3-3-47 16,-1 3-3-16,-2-2-3 0,3-1 1 0,0 0-2 15,4 0-10-15,4-1-14 0,3-2-19 0,3-1-50 16,1-2-44-16,1-1-6 0,7-4 8 0,3-1 47 16,5-4 50-16,2 1 21 0,2-2 13 0,2 1 6 15,0-2 8-15,0 1 5 0,-2 0 4 0,-3 3 14 16,1 0 19-16,-7 2 24 0,1 5 22 16,-4 1 13-16,-2 2 1 0,-3 4-5 0,-2 0-4 15,-1 0-17-15,0 0-27 0,0 4-29 0,0 1-13 16,1 0-4-16,4 3 14 0,0 1 9 15,4 2-7-15,1-2-2 0,1-1-2 0,2-2 4 16,5-1 4-16,-2-3 5 0,4-1 7 0,0-1 8 16,0-1 7-16,0-6 8 0,-4-1 8 15,3-4 14-15,-4-2 13 0,-2-1 10 0,-4-1 7 16,-1 0-4-16,-4-1-7 0,-4 0-11 0,0-1-12 16,-8 1-11-16,-2 1-13 0,-5 1-8 0,-4 1-9 15,-2 3-9-15,-3 0-7 0,1 4-12 16,-4 1-5-16,3 2-8 0,1 3-7 0,3 1-6 15,2 0-11-15,1 4-24 0,7 2-49 0,4 1-85 16,2 1-117-16,4 3-159 0,0-3-201 0,2-3-397 0</inkml:trace>
  <inkml:trace contextRef="#ctx0" brushRef="#br0" timeOffset="125611.1529">4920 13532 1314 0,'0'0'776'0,"0"0"-525"0,0 0-38 0,0 0-40 16,0 0-30-16,0 0-12 0,0 0-12 0,0 0-22 15,0 0-31-15,0 0-30 0,0 0-27 0,0 0-23 16,0 0-28-16,-37-75-7 0,38 83 4 16,7 3 9-16,2 6 24 0,2 2 8 0,3 6-3 15,2 3-10-15,1 1-18 0,0-1-25 0,1 0-32 16,1-4-46-16,0-1-57 0,-1-1-91 15,-1-4-206-15,-5-5-404 0,-5-5-12 0</inkml:trace>
  <inkml:trace contextRef="#ctx0" brushRef="#br0" timeOffset="125756.8218">4744 13309 1720 0,'0'0'79'16,"0"0"-37"-16,0 0-47 0,0 0-36 0,0 0-50 15,0 0-119-15,0 0-6 0,0 0-10 16,0 0-22-16,0 0-26 0,0 0-256 0</inkml:trace>
  <inkml:trace contextRef="#ctx0" brushRef="#br0" timeOffset="126127.8177">5402 13337 2123 0,'0'0'70'0,"0"0"-20"0,0 0-14 0,0 0-20 15,0 0-13-15,0 0-3 0,-131-36 4 16,118 36 9-16,0 0 12 0,6 0 2 0,1 0-8 16,4 2-29-16,1 2-19 0,1 3-3 0,0 4 11 15,5 2 21-15,2 3 20 0,4 3 3 0,1 1 5 16,3 1 3-16,0-1-1 0,0-1 0 0,3-1 1 15,-3-4 1-15,2-2 5 0,-3-2 8 0,3-3 5 16,-5-2 11-16,0-3 12 0,0-2 18 16,-4 0 16-16,2-6 11 0,-2-2 4 0,1-5-13 15,-1-5-25-15,0-4-20 0,-1-3-24 0,1-2-14 16,-5 2-4-16,2 1-6 0,-2 1-5 0,-1 5-4 16,1 3-5-16,-2 3-4 0,1 4 0 15,-2 3-8-15,1 5-13 0,0-1-17 0,4 1-26 16,0 1-19-16,6 4-18 0,3 4-27 0,3 3-22 15,2 2-29-15,2 1-39 0,4 1-42 16,0-1-110-16,-6-4-219 0,-7-3-587 0</inkml:trace>
  <inkml:trace contextRef="#ctx0" brushRef="#br0" timeOffset="127172.5888">7012 12704 812 0,'0'0'74'0,"0"0"15"16,0 0 13-16,0 0 12 0,0 0 48 15,0 0 38-15,0 0 28 0,-124-74-2 0,113 64-21 16,1 2-32-16,4 2-31 0,0 0-27 0,-2 3-33 15,5 0-25-15,2 2-22 0,0 1-14 0,0 0-8 16,-1 0-6-16,0 0-2 0,1 0-2 16,-1 4-9-16,0-1-3 0,-4 3-3 0,1 2 3 15,-3 1 3-15,0 4 5 0,1-1 1 0,-1 2 3 16,0 2-2-16,0 0-2 0,5 2 0 0,-3 0-7 16,5 3 2-16,1 0-4 0,0 1 2 15,8-1 3-15,2 1-1 0,3-2 0 0,4-2-1 16,3-2-4-16,3-3 5 0,1-3 4 0,4-6 0 15,2-1 8-15,5-3-2 0,-3-5 5 0,2-8 4 16,-3-3 0-16,-2-4 3 0,1-2 0 0,-6-3-2 16,2-1 5-16,-5-1-2 0,-7 2 1 0,0-1 3 15,-6 1 0-15,-3 0 4 0,-5 1-1 16,0-2-1-16,0 4-3 0,-9 5-1 16,-1-1-2-16,-1 5-3 0,-2 4-8 0,-4 4-10 15,3 2-14-15,-3 3-12 0,4 3-10 0,-5 6 1 16,5 5 6-16,-3 4 7 0,4 2 6 0,1 2 1 15,3 3 1-15,5-3-1 0,2 0 2 0,1-2 1 16,2-2-1-16,4-1-5 0,3-3-4 16,1-3-4-16,4-2 2 0,-1-3 4 0,-1-3 9 15,3-3 9-15,-2 0 8 0,0-8 12 0,0-2 8 16,-1-1 4-16,-1-2-2 0,-1-1 4 0,-4-1-6 16,1-2 2-16,0 3-2 0,-4 0-5 15,-1 0-2-15,-1 3-6 0,1 3-2 0,0 1 0 16,-2 2-1-16,0 3-4 0,0 2-11 0,0 0-22 15,0 0-25-15,0 1-5 0,3 5 7 0,0 1 19 16,5 1 22-16,2 1 5 0,0-1 4 0,2 1 4 16,3-2-1-16,-2-1-1 0,0-2 2 15,1 0-1-15,-1-3 5 0,-2-1 6 16,-1 0 5-16,1-1 11 0,-2-5 9 0,0-3 11 0,0-2 0 16,-4-3-6-16,3-1-9 0,1-6-10 15,-1 2-7-15,-3 0-2 0,4-2-4 0,-2 3-5 16,-2-1-3-16,4 3-4 0,0 2-2 0,0 1-3 15,1 5-3-15,-1 1-5 0,1 2-8 0,2 4-2 16,-1 1-4-16,-1 0-3 0,1 6 2 0,-1 3 2 16,0 1 6-16,-1 2 7 0,-2-1 4 15,-3 1 6-15,-2 2 1 0,-1-2 6 0,2 1 0 16,-3-2 6-16,0-1 5 0,-6 0 6 0,2-5 11 16,-2 1 2-16,-3-1 3 0,2-2 0 15,0-1-5-15,0-2-1 0,-2 0-3 0,5 0-4 16,-3 0 3-16,5-3-6 0,0 0-3 0,1-1-9 15,1 1-19-15,0-1-11 0,1 0-9 0,2-3-2 16,5-1 10-16,3-1 9 0,1-2 8 0,5-1 3 16,-1 2 0-16,5-4 1 0,4 0 3 15,-3-3 1-15,4 2 5 0,-2-2-1 0,-2 1 2 16,-2-4 5-16,-2 4 6 0,-4-3 7 16,1 1 7-16,-5 0 6 0,-4 1 4 0,1 2 3 15,-6 2-1-15,-1 0 0 0,0 2-1 0,-8 4 1 16,3 2-1-16,-4 1-5 0,0 3-10 0,-2 1-14 15,0 0-14-15,1 4-15 0,0 3-6 0,1 5-4 16,0 2 4-16,4 3 3 0,1 1-1 0,4-1-1 16,1 1-8-16,10 0-14 0,3 2-18 0,5-5-34 15,2-1-56-15,4-3-82 0,6-3-173 16,-5-4-280-16,-10-2-677 0</inkml:trace>
  <inkml:trace contextRef="#ctx0" brushRef="#br0" timeOffset="127817.7548">8763 11846 1855 0,'0'0'363'15,"0"0"-138"-15,0 0-72 0,0 0-58 16,0 0-39-16,0 0-23 0,0 0-20 0,0 0-15 0,0 0-8 16,0 0 3-16,-119-11 3 0,103 33 4 15,0 1 2-15,2 2-2 0,5 0-3 0,2 0-3 16,4-1-2-16,3-2-4 0,0-3-6 0,2-2 0 15,6-1-4-15,2-5 3 0,3-4 9 0,0-3 4 16,5-2 12-16,1-2 10 0,1-5 4 0,0-6 3 16,0-4 0-16,-1-3-3 0,-5 0 3 0,0-2-1 15,-6 1 6-15,-1-1 4 0,-6 3 1 16,-1 0 3-16,-3 4-5 0,-5 2-3 0,-3 0-15 16,-2 4-8-16,-2 3-12 0,0 2-14 0,-1 2-1 15,2 0-2-15,0 2-1 0,2 3-1 0,5 1-7 16,3-1-5-16,2 2-10 0,2-3-10 15,3 2 0-15,6-1 6 0,4-2 14 0,4-1 17 16,4-2 12-16,0-2 5 0,4-5 1 0,0-1 1 16,-2-2 3-16,2-3 1 0,-3-2 7 0,-4-1 8 15,0-1 5-15,-3-3 8 0,-3 0 5 16,-3 0 1-16,-1-2 6 0,-6 0-2 0,-1 1 7 16,-1 0 6-16,-2 1 2 0,-6 3 10 15,-2 2-4-15,-1 2-7 0,1 4-8 0,-3 3-19 16,4 3-14-16,0 3-21 0,1 0-21 0,3 7-11 15,-2 6-2-15,6 8 6 0,1 9 16 0,1 9 12 16,10 8 7-16,1 9 3 0,10 7 0 0,1 7-1 16,4 6 1-16,5 3 2 0,2 5 0 0,5-2 0 15,1 1-1-15,2-2 0 0,1-6-3 0,3-9 4 16,-3-7-1-16,-2-12 0 0,-5-10 2 16,-2-7-1-16,-7-8 0 0,-4-7 0 0,-9-5 0 15,-4-5 14-15,-6-5 33 0,-4-1 18 0,-3-12 4 16,-10-6-14-16,-6-8-32 0,-9-6-18 15,-4-4-5-15,-9-6 1 0,-2 1-8 0,-7-2-1 16,-1 0-7-16,-4 3-10 0,0 1-2 0,5 1-11 16,1 5-3-16,8 0 5 0,6 3-1 15,7 1-3-15,7 2-27 0,7-1-37 0,5 0-41 16,4-2-40-16,5 2-50 0,6 0-76 0,6 3-131 16,5-1-110-16,-2 9-179 0,-6 5 335 0</inkml:trace>
  <inkml:trace contextRef="#ctx0" brushRef="#br0" timeOffset="128676.0122">10084 11432 276 0,'0'0'421'0,"0"0"-116"0,0 0-105 0,0 0-54 15,0 0-22-15,0 0-7 0,0 0 13 0,-140-43 14 16,113 43-8-16,2 0-17 0,1 0-28 0,2 4-22 15,4 2-21-15,1 4-15 0,1 0-10 16,3 4-10-16,4 1-6 0,3 2-3 0,0 3-2 16,6 2-3-16,0 1 1 0,3 1-1 0,6-2 1 15,5 1-2-15,0-1 2 0,7-5-4 16,2-2 2-16,5-3 2 0,2-6 2 0,4-1 3 16,2-5 1-16,1-1 2 0,-1-10 2 0,3-4 1 15,0-2-3-15,-3-4 2 0,0-4-3 0,-2-1 0 16,-3-2 2-16,-3-1 3 0,-4-1 3 0,-7 0 6 15,0 1 5-15,-8 1 6 0,-5 2 4 16,-2 3 3-16,-2 4 3 0,-4 2-1 0,-4 4-2 16,-2 4-11-16,-3 2-10 0,1 4-14 0,-4 3-9 15,0 0-7-15,0 5-1 0,-2 4 0 0,3 4 3 16,-1-1 2-16,4 3 1 0,2-1 0 0,1 2-1 16,5-1 0-16,-2 0-2 0,6-2 2 15,0-2-2-15,0-2 0 0,4-2 0 0,1 0 2 16,2-4 2-16,-2 1 5 0,4-2 4 0,-1 0 4 15,-2-2 1-15,1 0 2 0,-2 0 2 0,0 0-1 16,-1 0 2-16,-1 0 3 0,-2 0 7 16,-1 0 8-16,0 0 12 0,0 0 1 15,0-2-2-15,0 1-9 0,-2 0-8 0,-4-1-10 16,4 0-5-16,0 2-6 0,-1 0-4 0,0 0-7 16,3 0-8-16,0 0-10 0,0 0-16 0,0 0 4 15,0 3 4-15,5 0 11 0,0 1 12 0,4 1 8 16,0-2 1-16,3 2 6 0,1-2-1 15,2-2 3-15,-1-1 3 0,3 0-1 0,0 0 2 16,1-5-2-16,1-2 1 0,1 0-1 0,-3-3 5 16,-3-2-3-16,1 1 4 0,-4-1 1 15,-4-1 4-15,0 0 0 0,-4 2 4 0,-1-1 0 16,-2 2-1-16,0 1-1 0,-5 3-8 0,1 0-4 0,-2 1-8 16,-3 2-4-16,3-1-5 0,-1 2-2 15,-1 1-6-15,4 1-3 0,-3 0-5 0,3 0 0 16,-2 1-3-16,3 2-1 0,-1 1 3 15,1 1 1-15,1-1 5 0,0 0-1 0,0 0 3 16,0-1 1-16,2 1 2 0,-1-2 9 0,1-1 6 16,-2 0 0-16,2 1 8 0,0-2 1 15,0 0 1-15,-1 0 4 0,-1 0-2 0,-1 0 1 0,-1 0-2 16,1 0-2-16,-1-3-3 0,-1 0-1 16,-1 0 1-16,1 2 1 0,-2-2 0 0,3 3-1 15,-3-1-2-15,-2 0-2 0,5 1-1 0,-3-1 0 16,1 1-2-16,1 0-4 0,-2 0-1 0,3 1-3 15,-1 3-1-15,1 1-3 0,1-1 1 16,0 2-2-16,2-1-1 0,1 1-4 0,0-1-4 16,1 0-8-16,5 1-8 0,0 0-12 0,1 1-15 15,1-2-24-15,2-1-34 0,4-2-58 16,0 0-100-16,-1-2-169 0,1 0-205 0,-5 0-304 0</inkml:trace>
  <inkml:trace contextRef="#ctx0" brushRef="#br0" timeOffset="131409.8547">10965 10961 198 0,'0'0'566'0,"0"0"-375"15,0 0-26-15,0 0-44 0,0 0-39 0,0 0-13 16,-127 25 12-16,108-17 14 0,1 2 8 16,0 0-10-16,1 1-22 0,-1 1-20 0,2 3-13 15,0 2-7-15,3 3-5 0,-1 1-2 0,3 2-4 16,1-1-7-16,3-1-3 0,1 1 0 0,5-3-4 16,1-2 1-16,0-3-3 0,0-1 4 15,4-3 3-15,2-3 8 0,2-2 12 0,-2-1 8 16,1-3 15-16,2-1 11 0,0 0 11 0,0-6 3 15,-2-1-8-15,2-3-9 0,-1-1-14 0,0-3-12 16,-2 0-3-16,0-2-6 0,-2 0-2 0,2 1-2 16,-5 0-4-16,2 2-1 0,0 3-2 15,-2 2-7-15,0 1 1 0,1 2-11 16,0 2-12-16,1 2-7 0,1 1-9 0,3 0 4 0,1 0 5 16,2 4 9-16,3 1 10 0,1 2-2 15,5 0 1-15,-1-1 2 0,1-1-7 0,1-1 8 16,1-2 3-16,1-2 1 0,1 0 6 0,-3-3-3 15,4-5 1-15,-3-3 0 0,-2-4-3 0,0-2 7 16,-3-3 2-16,-1-1 1 0,-1-2 2 16,-2-2-2-16,-3-4 1 0,-3-1-4 0,-1 0 4 15,-3-4-1-15,-2 1 0 0,0-3 4 0,-2 0-4 16,-6 1 0-16,-2-4-4 0,-3 2 0 0,-2 0 0 16,0 2 2-16,0 3 0 0,0 3 2 0,0 4 4 15,1 5 6-15,2 4 1 0,0 6-1 16,0 3-8-16,2 5-8 0,2 2-12 0,-2 3-9 15,1 8-4-15,-1 9-1 0,0 7 8 16,1 6 3-16,2 7 5 0,4 5-1 0,2 3 1 0,1 1 1 16,5-1 1-16,4 1-1 0,6-4 0 15,0 0-1-15,4-6-2 0,5-5 0 16,0-4-5-16,2-7 3 0,1-5-4 0,3-6 1 0,-1-5 1 16,0-7 1-16,-2 0 0 0,-1-9 4 15,-3-5 0-15,-1-4 2 0,-1-3 1 0,-3-5-2 16,-1-1 2-16,-4-4 0 0,-2-1-1 15,-4-2 1-15,-3 1 4 0,-1 1-4 0,-3-3 7 0,0 5-5 16,-3-5 2-16,-2 5 0 0,-3 0 0 0,-1 3 3 16,-2 0 1-16,1 6 6 0,-2 1 4 15,2 4 1-15,1 4 2 0,-1 3 1 0,6 3-6 16,-2 4-4-16,5 2-14 0,0 0-16 0,1 4-8 16,0 5 0-16,0 4 8 0,4 7 12 0,4 3 2 15,4 5 2-15,0 2 0 0,5 1 1 16,0 0-5-16,3 1-2 0,1-2-9 0,-1 0-14 15,2-1-10-15,-1-1-23 0,-3-3-25 0,-2-1-27 16,-1-3-27-16,-3-4-32 0,-3-4-33 16,-3-2-61-16,-2-5-72 0,-1-3-15 0,-3-3 31 15,0 0 50-15,-4-5 65 0,-2-5 55 0,-1-1 35 16,-1-2 62-16,-1 0 75 0,0-1 72 0,0-2 62 16,0 3 56-16,-1-3 40 0,2 2 18 0,1-1 3 15,-1 1-14-15,1-1-22 0,4 1-36 16,2 1-42-16,1 0-40 0,0 3-37 0,4 1-35 15,4 1-20-15,2 4-14 0,-1 3-4 0,2 1-4 16,2 0 2-16,-1 5-3 0,3 4 0 0,-1 1 2 16,2 2 1-16,-2 0 1 0,2 3 1 15,-2 0-1-15,-1 0-3 0,2 0 1 0,-2-2 0 16,-2-4 1-16,-2-1-1 0,-1-3 3 0,-3-1-1 16,1-3 11-16,-4-1 19 0,0 0 27 0,1-3 11 15,-1-5-1-15,1-4-16 0,-2-2-22 16,2-2-9-16,-2 0-2 0,0-1 3 0,-1 1-3 15,0-1 2-15,0 3-8 0,0-1-4 16,0 2-5-16,0 2-1 0,0 3-2 0,0 2-2 16,0 2-4-16,0 2-10 0,0 2-16 0,1 0-6 15,3 3 0-15,6 3 6 0,-1 2 16 0,2 1 6 16,5 3 4-16,-2-1-3 0,3 0 5 0,-1-1-3 16,2-1 2-16,0-1 1 0,-1-3-1 15,0 2 2-15,1-5 1 0,-1-1 1 0,-2-1 2 0,1-1 1 16,-3-6 5-16,-2 0 6 0,-3-2 4 0,-4 0 4 15,0-2 0-15,-3-1 1 0,-1-1-2 16,0 0 0-16,-6 1 2 0,-2 0-2 0,0 1-6 16,-2-1-2-16,-2 2-7 0,1 0-5 15,0 2 1-15,0 1-7 0,0 1 3 0,1 2-7 16,1 3-2-16,3 0-2 0,2 1-10 0,2 0-10 16,2 2-1-16,0 4-2 0,5 5 9 0,3 1 10 15,2 0 1-15,2 2 2 0,2-3-1 16,0 2 3-16,4-3 1 0,-3-1 2 0,1-1-1 15,0 2 3-15,0-5-5 0,0-1 4 0,-1-2-2 16,-1 0 3-16,0-2 3 0,-3 0 3 0,0-5 4 16,-2-2 4-16,1-1 0 0,-4-5 3 15,-1 1 1-15,0-3-4 0,-4-1 5 0,0-2-5 16,-1 0 1-16,0-1-2 0,-1 1-3 0,-3 0-1 16,2 0 0-16,-3 2-4 0,1 1 3 0,1 2-1 15,-1 2-1-15,0 0 2 0,1 2-4 16,1 2 3-16,1 2-3 0,-1 3-1 0,2 0-9 0,0 2-9 15,0 0-6-15,2 0 2 0,3 4 2 16,0 2 11-16,1 1 4 0,4 1 1 0,-3 2 4 16,1-2 0-16,-1 2 2 0,0-2-3 0,1 0 3 15,-3-1-2-15,0 0 0 0,-1-2-3 0,-2-2 5 16,1 1-4-16,-3-3 5 0,0-1 5 16,0 0 6-16,0 0 5 0,0-1-5 0,-4-3-5 15,1-2-11-15,-5-1-5 0,2 0-4 0,-3 0-6 16,2 0-11-16,-2-2-6 0,-1 0-11 15,-1 1-3-15,1-1-5 0,-3 1-11 0,3 1-10 16,-1-1-9-16,-1 1-5 0,2-1 1 16,-2 1 11-16,1-1 7 0,3 2 21 0,-3-2 9 15,2 0 13-15,1 1 7 0,1 2 5 0,2-1 12 16,0 2 14-16,2 2 13 0,1 1 14 0,1 1 2 16,1 0-6-16,-2 0-6 0,2 3-6 0,0 3 12 15,0 1 12-15,0 3 9 0,0 5 0 0,5 0-9 16,0 2-13-16,1 1-4 0,1 0-7 15,0 3-2-15,3-1-3 0,0 1-6 0,3 2 1 0,0 1-5 16,0 0-1-16,0-3 0 0,1 0-3 16,0-3 0-16,-4-5-1 0,1-3-3 0,-1 0 4 15,-1-6 0-15,-3-1 2 0,-1-3 9 0,0 0 13 16,-1-3 8-16,-1-6 1 0,1-1-8 16,0-4-11-16,-2-3-9 0,2 1-1 0,-1-2 3 15,-2 0-6-15,1 1 2 0,-2 2-5 0,1 1 2 16,-1 3 0-16,0 1-1 0,0 2 2 0,0 3-2 15,0 2-4-15,0 2-4 0,0 1-13 16,0 0-6-16,2 0-1 0,4 3 4 16,1 3 13-16,3 1 4 0,2 4 4 0,2 0 0 0,2-1 0 15,-2 1 0-15,3 0 1 0,-1-2-1 16,-1 0 2-16,1-1-1 0,-2-3 1 0,-1-2-2 16,-2 0 1-16,1-2 2 0,-5-1 3 0,-1 0 8 15,-2-2 7-15,-1-5 7 0,-1-1-2 16,-2-2-4-16,0-1-7 0,0-2-3 0,0 2-2 15,-1 0 3-15,-2-1-4 0,1 0-2 0,-3 2-2 16,1 0-2-16,2 3-1 0,-2-1-2 0,1 2 2 16,0 1-1-16,3 2 1 0,-1 1-4 0,1 1-4 15,0 1-12-15,0 0-4 0,1 0-4 0,5 0 9 16,1 2 7-16,3 1 4 0,3 1 8 0,-2 1-5 16,3-1 4-16,-2 1-1 0,3-2 1 15,0 0 3-15,0-3-1 0,0 0-1 0,0 0 4 16,0 0-6-16,-3-4 5 0,1-2 0 15,-3-1 0-15,-3-1 8 0,0-1-4 0,-3-2 4 16,3 1-3-16,-6-1-3 0,0-1 4 0,-1 2 0 16,0-1-3-16,-1 3 6 0,-3 0-8 0,-2 3-2 15,2 0-2-15,-1 2-6 0,2 0 4 0,-3 2-5 16,4 1-4-16,-1 0-6 0,2 1-8 16,1 3 1-16,0 3 5 0,0-1 5 0,4 4 6 15,1-1 0-15,1 0 6 0,2 0 1 0,0 0-1 16,1-4 3-16,-2 1-5 0,4-2-3 0,0 0 6 15,-1-3-1-15,2-1 2 0,-1 0 4 16,-1 0 0-16,2-6 1 0,-2-1-1 0,0-3 1 16,-1 0 1-16,-1-2 2 0,-2 1 1 15,-1-2 2-15,-2 1 0 0,-2-1-3 0,-1 0 1 0,-2 1 0 16,-5 2-4-16,-1-1 3 0,1 4-3 0,-4 2-1 16,1 0-3-16,0 2-7 0,-4 3 0 0,2 0-9 15,-3 5 4-15,0 3 0 0,-3 3-1 16,4 3 5-16,-3 2-1 0,5 0-2 15,1 1 0-15,4-1-9 0,4-2 5 0,3 0-2 16,0-1 0-16,0-2 6 0,5-1-9 0,1-2 3 16,4-4-1-16,0 0 2 0,1-3 5 0,1-1 5 15,1 0 2-15,2-6 6 0,-3-3-2 0,2-2 2 16,0-1-1-16,-4-2-2 0,2-2 4 16,-2 0-1-16,-1-1 3 0,1-1 3 0,-3 1 0 15,-1 1 2-15,0 1 1 0,-4 3-8 0,1 0 6 16,0 2-5-16,-1 5 1 0,-1-1 1 0,-1 4-7 15,1 2-4-15,-1 0-11 0,0 0-7 16,1 1 5-16,2 6 2 0,2 0 8 0,0 4 12 16,1 3-7-16,3-2 4 0,-2 2-5 0,-1-2 0 15,2 0 1-15,3-2 0 0,-3-2 2 16,2-2 1-16,-1-1-2 0,0-4 1 0,0-1 2 0,-2 0 2 16,2 0 4-16,0-6 0 0,-2-2 4 0,1-3-4 15,-1-1 1-15,1-2-1 0,-2-1-2 16,0-1-2-16,2-2 1 0,-4 0-1 15,0-1-3-15,-1-1 5 0,-1 0-2 0,-1 2-1 0,-1 2 1 16,0 1-1-16,0 4 1 0,0 2 2 16,0 4 1-16,0 1 1 0,0 4-10 0,0 0-10 15,0 2-5-15,0 4-2 0,4 5 5 0,0 3 11 16,4 4 2-16,-3 3 2 0,2 0-2 0,1 1 0 16,-1-1 2-16,3 0-8 0,0-3 8 15,1 0-4-15,3-6 3 0,-2 2 1 0,3-6-1 16,-1-2-1-16,-1-5 0 0,0-1-2 0,-2-1 3 15,3-7-1-15,-4-4-1 0,1-1 2 16,-2-4-13-16,-3-1-10 0,0-1-17 0,-2 0-24 16,-1-3-30-16,-3 3-35 0,0-1-64 0,-2 0-114 15,-4 2-228-15,1 3-368 0,0 6-152 0</inkml:trace>
  <inkml:trace contextRef="#ctx0" brushRef="#br0" timeOffset="131609.3082">13062 9657 1927 0,'0'0'400'0,"0"0"-65"0,0 0-100 0,0 0-59 16,0 0-37-16,0 0-26 0,0 0-31 0,0 0-5 16,0 0-4-16,144-12-8 0,-90 34-13 0,1 3-18 15,-3 4-20-15,-9 1-12 0,-1 7 6 0,-3 3-1 16,1 2-1-16,2 5 3 0,-2 3-3 0,-3 1-3 16,-8 4 1-16,-5 2-5 0,-12 3-3 0,-3 7-12 15,-9 0-15-15,-9 2-28 0,-9 2-34 16,-7 1-47-16,-11 2-68 0,-8-1-125 0,9-17-435 15,9-20-887-15</inkml:trace>
  <inkml:trace contextRef="#ctx0" brushRef="#br0" timeOffset="148896.3583">5782 12628 0 0,'0'0'0'0,"0"0"0"0,0 0 0 0,0 0 6 0,0 0 215 16,0 0-14-16,0 0-26 0,0 0-47 15,0 0-51-15,0 0-36 0,0 0-14 0,0 0 16 16,55-53 24-16,-18 32 6 0,9-1-17 0,9-5-12 16,6-2-15-16,5-3-9 0,4 0 0 0,3-3 3 15,2-1 9-15,2-1 17 0,1 0 14 0,-3 0 11 16,0 0 5-16,-1 0-2 0,-8-1-1 16,1 2 0-16,-7 2-2 0,-5 1 1 0,-5 4-4 15,-5 3-10-15,-9 3-10 0,-7 5-14 0,-8 4-7 16,-7 3-6-16,-5 6-1 0,-3 2 6 0,-5 2 1 15,-1 1-25-15,0 0-54 0,-6 2-46 0,0 7-50 16,-5 6-53-16,-6 6-87 0,-1 4-162 16,5-3-215-16,3-7-2 0</inkml:trace>
  <inkml:trace contextRef="#ctx0" brushRef="#br0" timeOffset="149952.3463">18761 11448 1930 0,'0'0'-10'0,"0"0"-16"16,0 0 45-16,0 0 34 0,162-129 23 0,-102 102-17 16,8-1-22-16,8-3-13 0,5 1-5 0,2-4 3 15,6 1 4-15,-1-2 2 0,2 2 8 16,-2 0 1-16,-3 3 0 0,-5 3-2 0,-5 1-3 15,-4 5 0-15,-7 4 0 0,-7 0 3 0,-5 4 1 16,-8 2-5-16,-7 2-3 0,-8 2-5 0,-5 2-6 16,-10 3-2-16,-4 1-2 0,-8-1 1 15,-1 2 2-15,-1 0 5 0,0 0 0 0,0 0-14 16,0 0-29-16,-2 2-21 0,-6 2-14 0,-2 4-18 16,-1 2-11-16,-4 2-54 0,0 2-101 0,0 0-194 15,4-2-252-15,5-6-302 0</inkml:trace>
  <inkml:trace contextRef="#ctx0" brushRef="#br0" timeOffset="156816.0284">3823 15331 0 0,'0'0'0'0,"0"0"0"0,0 0 0 0,0 0 0 0,0 0 306 16,0 0 2-16,0 0-27 0,0 0-13 15,0 0-13-15,0 0-42 0,-91-121-34 0,85 115-12 16,3 3-29-16,1 1-26 0,1 2-26 0,1 0-43 15,0 0-34-15,0 0-30 0,0 3-9 16,1 6 8-16,3 5 9 0,4 6 18 0,3 6 2 16,1 4-4-16,2 2 1 0,2 3 0 0,-1 1-3 15,3 0 1-15,1 0-2 0,0 0-7 0,-1 1-20 16,0-4-33-16,2-1-63 0,-2-2-110 16,0-2-169-16,-2-11-229 0,-7-4-191 0</inkml:trace>
  <inkml:trace contextRef="#ctx0" brushRef="#br0" timeOffset="157045.4498">3435 15502 2387 0,'0'0'42'0,"0"0"-26"0,0 0 6 15,0 0 7-15,0 0 1 0,0 0-1 0,-91-118-14 16,91 106 5-16,0-3-4 0,1 0 2 0,5-2 1 15,4-4-12-15,7-3-4 0,3-2-3 0,8-3-3 16,4 0 4-16,6 1-1 0,1 1-1 16,3 1 4-16,-1 5-10 0,2 0-19 0,-1 5-39 15,1 4-80-15,-2 5-140 0,-1 6-208 0,-10 1-222 16,-12 0-202-16</inkml:trace>
  <inkml:trace contextRef="#ctx0" brushRef="#br0" timeOffset="157904.6813">3858 15993 1643 0,'0'0'-12'0,"0"0"-159"0,0 0 19 0,0 0 119 16,0 0 40-16,0 0 12 0,80-123 5 15,-63 95 9-15,1-2 16 0,0-1 24 0,-2 1 17 16,-2 1 10-16,-1 1-4 0,-2 3-10 0,-1 2-7 15,-4 3 3-15,-1 5 2 0,-1 2 1 0,-4 3-1 16,1 5-10-16,-1 1-15 0,1 2-15 16,-1 2-17-16,0 0-13 0,0 0-14 0,0 0-15 15,0 0-13-15,0 0-5 0,1 6 3 0,3 2 10 16,2 3 10-16,2 3-1 0,1 0 4 16,3 1-3-16,2 0 3 0,1-1 0 0,2-4-3 15,0 0 5-15,1 0-3 0,0-5 3 0,0 0 3 16,-1-4 4-16,0-1 1 0,-2 0 7 0,-2-3 1 15,0-5 5-15,-1-3 9 0,-3-1 3 16,1-4 6-16,-3-2 0 0,-3 0-2 0,0-4 0 16,-2 1-3-16,0-1-7 0,-2 1 1 0,0 1-5 15,0 1-1-15,0 3-2 0,0 1-4 0,0 3-2 16,-2 2 0-16,2 4 0 0,-1 2-1 0,1 2-5 16,0 1-8-16,0 1-8 0,0 0-15 15,0 0-24-15,0 0 4 0,0 2 5 0,5 3 14 16,4 0 25-16,2 2-1 0,4 1 4 0,-1 0 0 15,-1 1 1-15,5-3-2 0,-5 0-1 0,4-2 2 16,-1-2 3-16,-1-1 2 0,-3-1-1 0,2 0 1 16,-3-2 0-16,-1-3 5 0,-3 0 6 15,0-2 7-15,-4 1 8 0,1-2 5 0,-1 1 5 16,-3-3 1-16,0 3-10 0,0-3-1 0,-3 2 1 16,-1 0-8-16,1 1 2 0,-2 1-5 15,0 2-6-15,2 0-2 0,-2 2-2 0,3 1-8 16,1 1-2-16,1 0-16 0,0 0-6 0,0 0-24 15,0 0-11-15,2 0 5 0,5 2 6 16,2 2 21-16,1 0 10 0,4 1 8 0,2-3 3 16,0 2 4-16,2-3-1 0,2-1 2 0,1 0-7 15,-1-3 6-15,0-2 0 0,1-3 2 0,-5-2 5 16,-1-2 1-16,-3-2 7 0,0-1 0 0,-4-2 5 16,0-3 2-16,-5-2 0 0,1-2-2 15,-2 0 2-15,-2-2-6 0,0 0 3 0,-2 2 0 16,-4 1 2-16,0 1 2 0,0 3-2 0,-3 1 1 15,3 3-5-15,1 5 5 0,0 5-2 0,1 1-7 16,4 2-6-16,0 2-29 0,0 3-22 16,0 6 1-16,7 8 8 0,5 10 21 0,4 8 22 15,4 10 3-15,6 7-1 0,4 6-5 0,3 5 3 16,6 4-1-16,1 4-2 0,1-1-3 0,4 1 4 16,-3-1-3-16,2-2 3 0,-3-3 0 15,0-3-3-15,-2-7 3 0,-5-4 2 0,3-4-1 16,-8-5 2-16,0-4-2 0,-5-3 2 0,-2-7 1 15,-3-3-2-15,-7-7-2 0,-3-4-1 16,0-6-10-16,-7-2-20 0,-1-5-6 0,-1-1-32 16,-3 0-71-16,-7-5-152 0,-3-3-210 0,2 1-234 15,3 2-422-15</inkml:trace>
  <inkml:trace contextRef="#ctx0" brushRef="#br0" timeOffset="161401.2706">4593 15324 2390 0,'0'0'-41'16,"0"0"-23"-16,0 0 10 0,47-123 17 0,-17 99 5 16,1 6 3-16,-1 7-2 0,1 2-3 0,-2 7-1 15,-3 2 4-15,2 5 9 0,0 7 12 16,1 3 9-16,-2 4 11 0,-2 4 1 0,-3 3 1 15,-3 2 7-15,-2 1 5 0,-4 1 6 0,-6 0 3 16,-1 0-1-16,-2-3-2 0,-3-1-2 0,-1-5 1 16,0-1 3-16,-4-3 3 0,-1-5 3 15,-3-1 4-15,2-4 5 0,-2-3 3 0,0-2 4 16,-1-2-10-16,0-1-10 0,3-6-20 0,-1-3-25 16,1-4-9-16,4-4-6 0,2-6-1 15,0-1 13-15,5-5 1 0,3 0 2 0,2-5 5 16,3 2-3-16,1-3 7 0,-1-1 1 0,4 0 0 15,-5-1 5-15,2 0 2 0,-4-1 1 0,-3 2 6 16,0 1-4-16,-3 5 4 0,-1 3 3 16,-2 4 3-16,-1 5 9 0,-1 2 0 0,-5 6 6 15,1 1 4-15,0 5-2 0,-2 2 3 0,0 3-5 16,-1 0-12-16,-3 5-14 0,1 5-19 0,-3 3-9 16,0 7-4-16,2 5 4 0,0 1 3 0,3 5 1 15,3 1-1-15,3 2-4 0,2-2-4 16,4-2-9-16,6-1-5 0,3-3-2 0,5-2 6 15,3-3 4-15,1-4 12 0,3-2 0 0,1-5-8 16,2-2 1-16,1-4-1 0,-2-3 8 0,0-1 12 16,-1-5 7-16,-3-3 9 0,-2-3 6 0,-2-3 6 15,-5-1 5-15,0-2-1 0,-2-2 3 16,-5-2 0-16,-2-1 4 0,0-1-2 0,-5 0-2 16,0-2-2-16,0 3 1 0,-6 3-1 0,-2 1 1 15,-1 2-3-15,2 5-2 0,-3 2 1 16,1 2 1-16,1 2-2 0,-2 3-8 0,2 2-4 15,2 0-16-15,0 1-12 0,0 4-12 0,2 1-13 16,1 4-5-16,3 1 1 0,0 2-3 16,2 3 2-16,6-1 4 0,2 0 14 0,3 0 8 15,5 0 2-15,1-2 8 0,2-5-9 0,3-1 4 16,-2-2 4-16,3-4 3 0,-1-1 5 0,-3 0 8 16,1-4 6-16,-4-3 11 0,-2-2 5 0,-2-3 6 15,-3 0 4-15,-2 1 3 0,-3-1 5 16,-2 1 1-16,-3 0 4 0,0-2-5 0,-1-2-10 15,0 4-6-15,0-2-3 0,-3 2-5 0,-3 2 4 16,3 1-1-16,-4 2-1 0,4 2-1 0,-4 1-5 16,5 1-5-16,1 2-8 0,0 0-6 0,-1 0-16 15,2 0-17-15,0 0-20 0,0 0-2 16,4 2 7-16,6 4 16 0,0 1 18 0,1 1 5 16,4-3 2-16,1 2 4 0,3-3 1 0,0 0 4 15,0-2 0-15,-1-1 0 0,-1-1 2 0,1 0 2 16,-5 0 0-16,3-2 2 0,-6-2 7 15,-2-1 7-15,-1 2 12 0,0-2 5 0,-4-2 6 16,0 0-2-16,0-1-3 0,-2-1-3 0,-1 0-7 16,0-2-5-16,0-1 3 0,0 3-6 15,-1-1-5-15,-3 0 0 0,1 3-6 0,1 2 0 16,1-1-2-16,-1 3-5 0,1 1-3 0,1 2-10 16,0 0-14-16,0 0-18 0,0 0-7 15,5 1 8-15,3 3 14 0,3 2 20 0,0 3 4 16,1-2 0-16,5 2 4 0,-4-1-3 0,4 2 4 15,-4-3 1-15,4-2-1 0,-4 0 2 0,2-1 1 16,-2-3-2-16,-1-1 2 0,-3 0-2 0,-2 0 2 16,-1-5 11-16,0-1 5 0,-2-1 9 0,0-2 8 15,-1-2-2-15,-2-2-5 0,-1-1-2 0,0-2-9 16,0 1-2-16,0-1-3 0,-1 1 2 16,-4 1-2-16,2 2 1 0,0 4-3 0,0 0-1 15,-1 1-3-15,3 2-4 0,1 3 3 0,0 0-9 16,0 2-6-16,0 0-18 0,0 0-21 15,0 0-3-15,5 2 6 0,4 2 13 0,3 2 23 16,2 2 3-16,0-3 6 0,3 4 0 0,1-2-2 16,-2 0 4-16,1 0-3 0,2-3 3 15,-5 0 0-15,4-3-1 0,-3-1 0 0,1 0 3 0,-4 0-1 16,1-5 5-16,-6 1 5 16,1-3 8-16,-3-2 9 0,0 0 6 0,-2-1-2 0,0-4-3 15,-3-1-4-15,2 0-8 0,-2-1-1 16,0 0-3-16,0 1 0 0,-2 0-1 0,-1 4 2 15,0 0-4-15,-1 1-1 0,1 4-3 0,1 0-2 16,1 3-1-16,1 0-5 0,0 2-5 0,0 1-12 16,0 0-18-16,0 0-9 0,3 0 1 0,5 1 10 15,4 3 17-15,3 1 10 0,0-1 4 0,3 1 1 16,1 2 1-16,1-1 1 0,-1-2 1 0,0 1-1 16,2-3-1-16,-2-1 2 0,2-1-1 15,-1 0-2-15,-2-4 5 0,2-3 2 0,-2-2 2 16,-1-1 2-16,-4 0 2 0,-2-3 7 15,-2 1 3-15,-4-2 8 0,-1 0 4 0,-3 0-2 16,-1 0-1-16,0 2-2 0,-2-1-6 0,-5 1-3 16,-2 1-1-16,-3 2-2 0,1-1 1 0,-4 5-8 15,0 0-3-15,-3 3-12 0,3 1-11 16,-3 1-5-16,1 1-4 0,2 3 0 0,-1 3 6 16,3 3 0-16,2-2 0 0,2 2-3 0,-1 0-3 15,5 2 2-15,0 1-3 0,3-1 2 0,0 2 1 16,2-2 1-16,0 0 4 0,0-1 2 15,0-1 1-15,3-2-1 0,-2-2-1 0,4-1 7 16,-2-1 5-16,-1-2 4 0,-2 0 8 0,1-1 3 16,0-1 6-16,-1 0 4 0,0 0 7 15,0 0 4-15,0 0 1 0,1 0-3 0,-1 0-6 16,0 0-10-16,3 0-5 0,-3 0-4 0,0 0-2 0,2 0-4 16,-1 0 1-16,0 0 3 15,0 0-2-15,1 2 0 0,3 0-1 0,-1 1 2 0,4 2 0 16,2 0 4-16,0 0-4 0,1-2 1 15,3 2-2-15,3-4-2 0,1 1 2 0,0-2 0 0,1 0 0 16,0-2 5-16,0-3 2 0,0-2 0 16,1-3 4-16,-2-2-2 0,-2-2 3 0,0 0 0 15,0-4 4-15,-3 0 3 0,-1-4 0 16,-3 2 1-16,-3 1 1 0,-1-1-7 0,-3 2 3 16,1 3 0-16,-3 0 1 0,0 4 4 0,0 1-3 15,-2 3 0-15,0 3-3 0,1 0-5 0,0 3-3 16,0 1-2-16,0 0-12 0,1 0-5 15,0 0-16-15,0 1-10 0,0 3 2 0,3 3 6 16,7 1 11-16,-1 2 8 0,3 0 3 0,1 1 3 16,3-2 1-16,-1-2 0 0,2 1 4 0,0-2-3 15,-3-4 0-15,3 0 2 0,-4 0-1 0,0-2 0 16,-3 0 6-16,0-2 2 0,-1-3 5 16,-1-1 2-16,-4-1 3 0,2 0 5 0,-4-1-1 0,0-3 3 15,1 2-3-15,-3-3-1 0,0-1-4 16,0 0-1-16,-5 1-4 0,4 0-5 0,-1 1-1 15,-1 1-2-15,0 3 3 0,2 3-4 0,1 1-2 16,0 2-6-16,0 1-15 0,0 0-12 16,2 0 2-16,5 3 1 0,4 0 14 0,1 2 10 15,6 1 3-15,-1-1 2 0,3 2-1 0,-2-1 0 16,4 0 3-16,-3-2-2 0,1 0 2 16,-1-4 3-16,0 0-3 0,-1-3 2 0,1-3-1 15,-6-4 2-15,4-1 2 0,-5-2 4 16,-2-3 3-16,0 0 4 0,-3-4 1 0,-3-2 0 0,-1-2-1 15,0-2-1-15,-3-5-4 0,0-3 1 16,-6-2-3-16,-3-2-2 0,-3-2 3 0,1 4 1 16,-5 1 3-16,1 3-1 0,-4 3-3 0,2 1-2 15,1 4 0-15,0 4 3 0,2 3 2 16,1 4-4-16,3 4 0 0,1 3-2 0,3 2-4 0,2 3-7 16,0 1-12-16,3 0-13 0,1 6-8 15,0 6 3-15,2 6 7 0,6 7 9 0,4 6 5 16,5 5-1-16,4 2-6 0,7 1-4 0,3 0-11 15,2-1-10-15,4-1-14 0,-2-2-15 0,3-6-16 16,0-2-9-16,-4-6 0 0,-1-4 8 0,2-4 12 16,-3-6 4-16,-3-3-5 0,-5-4-2 15,-4 0 5-15,-2-7 15 0,-6 0 25 0,-1-3 24 16,-5-2 16-16,-2-1 13 0,-3-3 4 16,0 0-2-16,-1-2 2 0,0 0-1 0,-3-1 4 15,-5 1 7-15,-2 1 0 0,0-2-1 0,-1 3 2 16,-1 2 1-16,-1 0 1 0,-3 4 3 0,4 0-3 15,-2 1-3-15,-1 2-5 0,4 2-2 0,-2 1-4 16,3 1-5-16,0 2-3 0,0 1-7 16,3 0-7-16,-1 2-10 0,3 4-1 0,-2 1-2 15,5 2 3-15,0 3 1 0,1 0 1 0,1 3-1 16,0 1-1-16,4 0-2 0,5 4-1 0,-1-5 6 16,-1 0-2-16,2 0 3 0,1-2-2 15,0-3 2-15,-2-2 1 0,3-1 2 0,-3-3 1 16,-3 0-6-16,2-2 11 0,-2-2 8 15,-2 0 14-15,-1 0 21 0,-2 0 11 0,0 0 5 16,0-2 2-16,0-3-12 0,0-2-7 0,0-1-12 0,-1-1-6 16,-3 0-3-16,-1 0-10 0,2-1-3 15,-1 3-3-15,2-1-8 0,1 1 2 0,1 2 3 16,0 1-5-16,0-1 5 0,0 3-10 16,0-2-5-16,1 3-6 0,5 0-9 0,-1 1 10 15,4 0 3-15,1 0 6 0,1 2 10 0,5 4-4 16,-3-1 2-16,3 2-1 0,-2 1-5 0,3-3 7 15,-2 2-1-15,2-2 4 0,-3 0 3 0,4-1-3 16,-6-2-3-16,4-1-1 0,-5-1-1 16,0 0 4-16,-3 0 3 0,-3-3 6 0,1-4 7 15,-3-1 6-15,2-3 2 0,-1-4-1 0,-3 1-1 16,-1-5-1-16,0 0-1 0,-1 0 0 0,-6-2-3 16,3 0-1-16,-4-3-1 0,-2 0-1 15,-1 0 2-15,1 0-1 0,-1 0 0 0,-1 1-2 16,-2 1-2-16,2 0-3 0,1 1-3 0,0 0-3 15,1 2-2-15,0 2 1 0,0 1 3 16,2 5 1-16,3 2 3 0,0 3-2 0,2 3-5 0,3 1-7 16,0 2-18-16,0 0-21 0,0 4-3 0,2 3 4 15,6 6 19-15,3 5 18 16,3 3 5-16,3 4 1 0,2 3-5 0,2-1 4 0,0 3 1 16,1-1-2-16,2-1 2 0,-1-2-2 15,-1-2 0-15,-2-2-1 0,0-4-2 0,-3-1 1 16,-2-3 1-16,0-5 2 0,-3-1 1 0,-3-4-1 15,-4-3-2-15,1 1 2 0,-3-2 8 0,-3 0 10 16,0-3 10-16,0-3 4 0,0-4-2 0,0-2-12 16,-1-2-8-16,-6-3-3 0,3 2-4 15,-4-3 3-15,4 1 2 0,-3 1-1 0,-2 2 0 16,5 0-1-16,-3 2-2 0,4 4-2 0,-2 0-1 16,3 3-1-16,1 0-3 0,1 4-7 15,0 1-18-15,0 0-16 0,1 0-4 0,6 4 6 16,2 2 16-16,4 1 16 0,1 1 4 0,4 3 4 15,2 0 0-15,0 2 2 0,1-3-2 0,-1-2 1 16,0 2 1-16,1-3 0 0,-4-2 0 0,-3-1 2 16,-2-4-1-16,1 0 2 0,-6 0 2 15,1 0 6-15,-1-6 9 0,-4 0 6 0,2-5 6 16,-3 0-1-16,0-2-5 0,-2-1-6 16,0-2-2-16,0 2-2 0,0-1 0 0,-3 0 0 15,-3 2-1-15,3 3-3 0,-4 1-2 0,4 2-2 16,-2 2-4-16,3 2 2 0,-1 0-3 0,3 2-4 15,-1 1-9-15,1 0-15 0,0 0-21 0,0 0-4 16,5 1 3-16,4 4 16 0,1 1 20 0,3 0 7 16,3 1 3-16,-1-1-1 0,2 0 1 0,2 0 0 15,-5-2 0-15,4 0-1 0,-3-2 0 16,-2 0 2-16,-3-2 2 0,-1 0 1 0,-2 0 4 16,0-2 5-16,-5-2 8 0,2-2 10 0,-2-1 4 15,-2-1 2-15,0-2-8 0,0-2-3 16,-3 0-5-16,-3 0-1 0,-4 1-2 0,1 0-2 15,0-2-4-15,-3 3-2 0,2-1-3 0,-1 3 0 16,-1 2-4-16,1 0-1 0,0 3-8 0,-3 0-11 16,7 2-3-16,0 0-2 0,0 1 1 15,5 0-8-15,1 0-18 0,1 1-19 0,0 3-7 0,1 1 7 16,7 3 20-16,-3 1 18 0,5 1 14 16,1-1 6-16,2 2 4 0,-1-3 2 15,1 0-3-15,-2-2 2 0,4-1 0 0,-4 0-4 16,-2-3 4-16,-2-1 1 0,1-1 7 0,-3 0 12 15,-1 0 11-15,-3-1 11 0,4-4 5 16,-3-1 1-16,-1-1-8 0,0-1-5 0,-1-3-6 0,0-1-3 16,0 1-4-16,0-1-2 0,0 2-2 0,-2 0-1 15,-3 1-1-15,2 0 0 0,1 4 1 16,-3-1 0-16,3 2-3 0,1 3-2 0,-1 0-4 16,1 1-11-16,1 0-6 0,0 0-17 0,0 0-16 15,0 2-1-15,3 3 3 0,4 2 14 16,-1 2 17-16,3 0 3 0,3 0 6 0,1 0 2 15,-1-2-3-15,-1 0 5 0,0-1-4 0,-1-1 0 16,-1-2 2-16,-4 0 0 0,2-3 1 0,0 0 5 16,-4 0 4-16,0 0 11 0,2-4 3 15,-2-2 3-15,3 0 1 0,-3 0-7 0,4-3 0 16,-3 0-4-16,-1-2-3 0,3 1 2 0,-4-1-4 16,3 1-2-16,-2-1-1 0,-1 0-9 0,4 2 1 15,-3 1-1-15,0 1-5 0,3 2-2 16,-2 2-6-16,3 0-1 0,4 2 2 0,0 1 2 15,6 0 4-15,-3 5 3 0,5 1-2 0,0 2 1 16,1 2-7-16,0 1-7 0,-4-2-21 0,1 0-56 16,-1 0-108-16,-4-2-205 0,-3-1-401 0,-6-4-541 15</inkml:trace>
  <inkml:trace contextRef="#ctx0" brushRef="#br0" timeOffset="161579.8454">7100 14052 1894 0,'0'0'1149'0,"0"0"-1206"16,0 0-2-16,0 0 17 0,45-141-48 0,-8 109-106 16,9-3-114-16,-1-6-78 0,6 0-108 0,6-3-37 15,-16 9-29-15,-11 14 252 0</inkml:trace>
  <inkml:trace contextRef="#ctx0" brushRef="#br0" timeOffset="162233.4517">14607 12703 393 0,'0'0'163'0,"0"0"75"0,0 0 50 16,0 0 8-16,-103-121-48 0,93 111-64 0,1 4-28 16,1 2-24-16,5 4-29 0,0 0-41 0,3 5-40 15,0 7-22-15,3 6-6 0,4 8 10 0,6 6 7 16,0 7 1-16,6 2-1 0,1 6-4 16,4-1-3-16,4 4-2 0,3-1-6 0,0-3-10 0,1-1-11 15,2-2-14-15,-3-4-58 0,-4-5-84 16,1-4-108-16,-5-4-156 0,-6-7-143 15,-4-6-60-15,-6-6 648 0</inkml:trace>
  <inkml:trace contextRef="#ctx0" brushRef="#br0" timeOffset="162424.4916">14293 12953 500 0,'0'0'349'0,"0"0"-61"0,0 0 25 15,-133-152-69-15,112 116-73 0,6 4-32 0,6 2-30 16,4 1-21-16,5 3-26 0,2 1-32 0,14 2-20 15,5 5-13-15,8 0-3 0,8 4 8 16,9 4-6-16,5 5-1 0,2 3-3 0,5 2-15 16,0 6-8-16,0 6-58 0,1 4-76 0,0 3-76 15,-4 4-102-15,-2 5-80 0,-6 1-57 0,-10-6-4 16,-15-8 484-16</inkml:trace>
  <inkml:trace contextRef="#ctx0" brushRef="#br0" timeOffset="163217.6081">14657 13330 755 0,'0'0'290'0,"0"0"-24"0,0 0-100 0,0 0-119 16,0 0-33-16,0 0-10 0,0 0 16 15,0 0 12-15,0 0 7 0,81-122 2 16,-61 104 2-16,0 0-3 0,-1 3-2 0,0 1 3 16,0 1 5-16,-1 2 0 0,1 2 1 0,-2 1-8 15,-2 2-8-15,1 2-8 0,-2 2-6 0,-4 1-5 16,1 1 0-16,-2 0-2 0,0 3 3 0,-2 2 1 15,0 2 2-15,1 0 4 0,-1 3 0 0,-2-1 1 16,3 2-5-16,0 1-3 0,0-1-4 16,-1 1-4-16,3-3-3 0,-1-1-1 0,1-1-4 15,1-4 3-15,0 0 2 0,3-3 2 0,-1 0 7 16,-1-6 4-16,4-4 6 0,-3-4 2 16,4-4 0-16,-4-2 0 0,0-2-2 0,2-3-2 15,-4 0-2-15,1 2-2 0,-3-1-2 0,-1 2 1 16,-2 4 2-16,1 3 1 0,-4 4 0 0,2 3 0 15,-3 3-8-15,-1 2-7 0,-1 3-10 16,0 0-10-16,1 0 5 0,4 9 6 0,-1 1 9 16,4 6 10-16,0 2-3 0,-1 4-2 0,4 1-3 15,2 0-3-15,-2-1-1 0,2 1 0 0,-1-4 0 16,4-4 0-16,-3-4-3 0,-1-2 1 16,4-5 0-16,-5-3 2 0,1-1 7 0,-2-5 6 0,-1-4 6 15,-1-2 5-15,-3-3 2 0,1-4-2 16,-4 0-4-16,-1-2-2 0,0 1-3 0,-1 1-2 15,0-1 0-15,-1 2 1 0,-1 2-1 0,-4 1 1 16,3 2-2-16,-1 2 3 16,-2 2-2-16,2 3 3 0,-1 3-3 0,4 1-5 0,1 1-12 15,0 0-19-15,0 0-15 0,0 3-1 0,7 4 6 16,2 3 15-16,2 0 13 0,2 2 2 16,5 1 3-16,2-4-1 0,1 2 1 0,1-2-1 15,0-1 0-15,-1-2 0 0,3-1 0 0,-2-3 2 16,-2-2 1-16,-5 0-1 0,3-2 3 0,-7-3 2 15,0-3 3-15,0-2 4 0,-2-2 2 16,-3 0 1-16,-3-4-2 0,-2 2 1 0,-1-4-1 16,0 1-1-16,0-1 0 0,-4 0-1 0,-3-2 1 15,-1 4-2-15,2 0-2 0,-1 2-3 0,-1 3-1 16,4 0 0-16,-2 5 0 0,4 0-1 16,1 3-4-16,0 2-12 0,1 1-17 0,0 2-7 15,3 8 5-15,4 8 11 0,3 7 20 0,4 8 8 16,2 10 0-16,1 7 3 0,2 8 0 0,2 8 0 15,0 8 0-15,-2 4-3 0,0 7-5 0,1 4 3 16,-4 4-4-16,0 2 0 0,1-3 1 0,1-2 1 16,-3-5 0-16,4-3 0 0,-1-5-1 15,-2-2 0-15,2-5-4 0,0-6 1 0,0-6-1 16,-4-4-2-16,2-7 3 0,-5-6-2 0,-2-8-5 16,-5-7-14-16,0-3-33 0,-4-7-44 0,0-5-65 15,-4-7-83-15,-6-4-146 0,-2-5-222 16,0-5-289-16,4 1 539 0</inkml:trace>
  <inkml:trace contextRef="#ctx0" brushRef="#br0" timeOffset="165601.0525">15849 12991 1170 0,'0'0'168'0,"0"0"6"0,0 0-21 0,0 0-82 16,40-125-50-16,-31 121-30 0,1 3-14 15,0 1 9-15,1 8 15 0,1 3 5 0,-1 5 9 16,2 4 2-16,-5 1 0 0,-1 4 4 0,-1 1-3 16,-3 1 0-16,-2 1 2 0,-1-2-4 15,0-2 2-15,-3 1-1 0,-3-5 5 0,1-1 6 16,-4-3 5-16,0-2 7 0,-2-1 2 0,0-6 4 16,1-2-2-16,0-2 0 0,2-2-3 0,-1-1-5 15,5 0-9-15,-1-4-12 0,4-1-19 16,1-2-15-16,0-2-10 0,5-3-3 0,1-1 8 15,6-1 5-15,3-3 7 0,4 0 6 0,1-3 1 16,4 0 4-16,3-2 3 16,0-2 4-16,6-3 4 0,-2 0 7 0,1-3 7 0,-1-1 7 15,-2-2 3-15,-3 0 3 0,0-1-4 0,-6 1-4 16,-1 2-2-16,-6 1-2 0,-3 3 1 0,-3 2 2 16,-4 2 3-16,-3 5 9 0,-1 2 6 0,-7 3 4 15,-5 4-2-15,-4 2-10 0,-3 5-12 0,-3 2-11 16,-2 2-12-16,0 9-5 0,-4 4-1 0,4 4 0 15,-3 3 1-15,1 3 1 0,6 3-2 16,1 3-1-16,6 2-1 0,5 3-5 0,6 1-1 16,3-1-1-16,7-2-2 0,10 0 3 0,2-4-1 15,4-4 1-15,6-3 0 0,2-3 1 16,2-6 2-16,5-2 2 0,3-5 2 0,-1-5 2 16,1-2 2-16,0-2 0 0,-3-6 2 0,-4-4 0 15,-4-3 4-15,-1 0 1 0,-6-3 4 16,-3-1 2-16,-2-1 0 0,-7 0 1 0,-1-1 2 15,-5 0-1-15,-3 0 0 0,-2 0 1 0,0 2 1 16,-5 0 0-16,0 4 0 0,-3 1-1 0,0 4-3 16,-1 2 0-16,3 4-2 0,-3 0-1 15,2 3-3-15,3 1-8 0,-1 0-7 0,3 6-10 16,2 4-4-16,0 3 2 0,1 2 1 0,8 5 10 16,2 0 4-16,5-2 1 0,-2 2 4 0,6-3-3 15,-1-1 1-15,1-2-1 0,1-1-2 16,0-3 2-16,-2 0 0 0,1-6 0 0,-2 0 3 0,-2-3-2 15,1-1 2-15,-4-1 3 0,-2-5 2 16,0-2 6-16,-2-4 3 0,0-2 0 0,0 0-1 16,-3-3-3-16,0 0-3 0,-1-1 0 15,-3-1-5-15,-1 1 5 0,0-1 1 0,-1 5 1 16,0 0 2-16,0 3-4 0,0 4-1 0,0 4-1 16,0 0-4-16,0 2 0 0,0 1-12 0,0 0-11 15,0 1-3-15,1 7 2 0,4 0 8 0,1 5 11 16,3 3 4-16,1 2-2 0,2 0 2 15,2-2-1-15,0 0-3 0,-2-3 5 0,3-1-3 16,0-3 0-16,0-2 3 0,-1-3-2 0,-2-2 2 16,2-2 3-16,-2 0 0 0,-1-5 3 15,0-3 0-15,-2-4 3 0,0-1 2 0,0-1 0 16,-3-4-1-16,1 1-1 0,-4 0-4 0,2 1 0 16,-2 1 0-16,0 3-1 0,-3 1 0 0,0 1-1 15,1 5 0-15,-1 0-4 0,0 4-4 16,2-1-2-16,0 2-8 0,-1 0-5 0,2 0 6 0,4 5 0 15,0 0 10-15,6 2 3 0,-2 2 0 16,3 0 1-16,-1 2-1 0,2-2 0 0,2 0 0 16,-3-1 0-16,1-1 1 0,1-2 0 0,-2-3-1 15,0-1 2-15,-1-1 0 0,-3-2 5 0,-1-5 5 16,0-3 2-16,-3 1 1 0,1-5-3 16,1-2-1-16,-2-2-1 0,1-1-2 0,0-1 0 15,-2 1-2-15,0 1 0 0,-3 0 0 16,4 1 0-16,-4 4-3 0,0 1 1 0,-1 4-2 15,-1 4-4-15,1 2-3 0,3 2-8 0,-2 0-3 16,1 0 3-16,5 5 5 0,1 3 6 0,1 4 3 16,2 0 0-16,0 2 1 0,3 1-2 15,0 0 0-15,1-1 1 0,-1-2-3 0,1 0 4 16,-1-1-1-16,0-3-2 0,-1-1 1 0,-3-4 0 16,1-2 1-16,0-1 3 0,0-1-1 0,1-6 4 15,-2-3 3-15,0-3-1 0,0-2 2 0,-1 0-4 16,-1-3 2-16,2-2-1 0,-3 2-3 0,-1-3 2 15,-2 4-3-15,4 0 0 0,-4 5 1 0,0 0-3 16,-1 4 0-16,0 2-1 0,-2 2-3 16,-1 3-4-16,4-1-5 0,0 2 2 0,1 0 1 15,1 3 5-15,1 5 2 0,2 1 1 16,0 2-1-16,0 0 3 0,1 0-2 0,-1 1 1 0,0-1-1 16,1 0-2-16,1-2 2 0,1-2-1 15,0-3 1-15,1-1 0 0,3-3 0 0,-1 0 1 16,0-5 0-16,1-2-1 0,0-4 3 15,-1-2-1-15,0-2 4 0,-3 0-1 0,-1-3 0 16,-3 1 2-16,-2 0 0 0,-4 1 0 16,-1 2 1-16,-2 0 3 0,0 0 0 0,0 0 3 15,-5 1-2-15,-3 3-1 0,-1 0-1 0,-3 3-7 0,-2 1-5 16,0 3-9-16,-3 2-8 0,1 1-1 16,-1 0 2-16,2 6 3 0,-1 4 4 0,5 1 0 15,0 2-3-15,3 1-1 0,3 0-2 0,2 3 1 16,1-1 0-16,2 1 2 0,0-2 3 15,6 2-3-15,-2-1 3 0,4-4 1 0,0-1-1 16,2 0 1-16,-3-3 3 0,0 0 1 0,3-2 1 16,-3-3 3-16,0 0-2 0,-1-3 3 0,2 0 1 15,-2 0 7-15,1-4 4 0,0-1 2 16,-2-2 0-16,0 0 0 0,-1 0-2 0,2 1-2 16,-3-1-3-16,-2 0-1 0,4 1-2 0,-3 1-2 15,0 1-2-15,4 1-5 0,-1-1 0 0,1 2-2 16,0 2 3-16,2 0 2 0,0 0 0 0,2 0 3 15,-2 0 0-15,0 1-1 0,2 0 3 16,-1 0-2-16,-1-1 1 0,3 0 5 0,-1 0-2 16,1 0 3-16,1-4 3 0,2-3-1 0,-1-3 4 15,7-2 0-15,1-1-1 0,-2-4 3 0,2-2-3 16,-1 0 1-16,-1-4 0 0,0-2 0 16,-1-2 0-16,-2-3 0 0,2-2 1 0,-6-2 1 15,0-3 1-15,-3 0-2 0,-2-3 2 0,-4-2-5 16,-1 0 3-16,-2 1-3 0,0 1 2 0,-4 5 2 15,-4 4 0-15,1 3 2 0,-4 5 4 16,0 5-1-16,0 3 4 0,-1 6-4 0,1 2-5 16,-1 5-1-16,2 2-7 0,0 3-6 0,0 9-2 15,2 4-2-15,2 5-2 0,3 7 2 16,3 3 1-16,0 5 1 0,10 2 0 0,0 3 0 16,6 1 2-16,-2 1 3 0,4-4-3 0,-1 2 0 15,-1-4 0-15,2 0-6 0,-2-4 5 0,3-2 0 16,-1-2 1-16,4-4-1 0,-1-2 1 0,-3-5-1 15,1-2-1-15,-4-5 1 0,1-2-1 16,-3-3 3-16,-2-2-1 0,-2-2 3 0,-4-2-2 16,-3 1 3-16,-1-1 7 0,-1 0 8 0,0 0 6 15,0-3 1-15,-4-4-6 0,-4 1-6 0,-2-3-7 16,-5 1-3-16,1-1-1 0,-3 1-2 0,3 3 0 16,-1-1-1-16,4 3 1 0,1 0-2 15,3 1 2-15,0 2-3 0,0 0 3 0,3 0-2 16,-2 0-1-16,3 0-2 0,1 0-3 0,1 0-7 15,1 4 3-15,0-1-1 0,0 3 0 16,0-1 8-16,3 0-4 0,2 2 2 0,1-1 0 16,1 1 0-16,-1-2 2 0,2 1 3 0,-2-1-1 15,-1-1 1-15,1-1 0 0,-4 0 0 0,0-2 2 16,-1 2-1-16,0-3 0 0,-1 0 2 0,0 0 2 16,0 0 3-16,0 0 3 0,0 0-1 0,0 0 3 15,0 0-6-15,0 0 2 0,0 0-3 16,0 0-3-16,0 0 1 0,0 0-4 0,0 0-1 15,0 0 1-15,0 0-4 0,0 0 0 0,0 0 0 16,0 0-4-16,0 0 3 0,0 0-4 16,0 0 1-16,0 0-1 0,0 0-2 0,0 0 0 15,0 0 0-15,2 0 2 0,-1 0 5 0,2 2 2 16,0 0 2-16,3 0 0 0,-2 1-2 0,1 0 2 16,0-1-2-16,2 2 2 0,1-1 2 15,-2 0-2-15,1-1 0 0,2 0-2 0,0-1 0 16,-3 1 2-16,2-1 0 0,-2-1 0 0,-2 0 3 15,2 0-2-15,-3 0 1 0,0 0-2 0,1 0-1 16,-1-3 4-16,0 0 2 0,1-3 0 16,-1-1 1-16,1-3-2 0,4-3 1 0,-3-3-3 15,0-1 1-15,2-2-2 0,-2-2 1 16,1-1 0-16,-2-1-2 0,1 1 2 0,-3-1 0 16,-2 2 1-16,0-2-1 0,0 4 0 0,0 0 0 15,0 3 2-15,-2 1 0 0,-2 3 0 0,0 1-1 16,1 3 0-16,-2 2-2 0,4 1 0 0,-2 4 2 15,3 0-5-15,-1 1-2 0,1 0-12 16,0 1 0-16,0 5 0 0,1 3 2 0,2 4 12 16,4 1 1-16,-2 2 1 0,2 1 3 0,1 1-4 15,1 0 1-15,0 1-3 0,-1-2-7 0,2 1-9 16,1 2-22-16,-1-2-32 0,0-1-27 0,0-1-35 16,-1-1-15-16,0-1-8 0,-2-3-13 0,-1-1-4 15,-1-2-37-15,-1-1-55 0,-1-1-86 16,-1-3-94-16,-2 0-52 0,0-3-66 0,0 0 560 0</inkml:trace>
  <inkml:trace contextRef="#ctx0" brushRef="#br0" timeOffset="165912.7292">18144 12412 1518 0,'0'0'200'15,"0"0"-117"-15,0 0 17 0,0 0-23 0,0 0-14 16,0 0-8-16,0 0-19 0,0 0-10 15,0 0-9-15,92-119-7 0,-65 105-6 0,2 1-4 16,-1 3-2-16,0 0-5 0,2 2-10 0,-2 2-34 16,-1-1-68-16,-1 3-86 0,4-1-139 15,-1-1-168-15,-5 3-191 0,-9 0 474 0</inkml:trace>
  <inkml:trace contextRef="#ctx0" brushRef="#br0" timeOffset="168183.6426">18891 12348 0 0,'0'0'0'0,"0"0"0"0,0 0 0 16,0 0 0-16,0 0 0 0,0 0 84 0,-74-119 91 15,53 106 13-15,1 0 14 0,-4 3-15 0,-2 3-19 16,1 4-25-16,-2 3-34 0,-1 0-23 15,1 5-23-15,-1 6-21 0,1 5-12 0,3 2-7 0,2 4 2 16,4 2 8-16,3 2 4 0,5 2-4 16,4 1-6-16,5 0-16 0,1-2-11 0,8-1-9 15,5-2-3-15,5-5 2 0,3-2 7 16,1-5 4-16,5-3 7 0,1-6 5 0,1-3 5 0,1 0 15 16,-1-9 3-16,0-3 5 0,-1-3-2 15,-2-4-4-15,-4 0 2 0,1-2 0 16,-6-1 3-16,-2 0 4 0,-2-1 4 0,-5 3 3 15,-3 2 2-15,-1 1 3 0,-4 4 2 0,0 1 2 16,-1 3 0-16,-4 2-5 0,0 3-8 0,-1 2-17 16,-1 2-21-16,1 0-18 0,0 7-10 0,-2 4-1 15,3 0 3-15,-2 4 5 0,4 1 1 16,2 0-1-16,1 1 1 0,0 1 2 0,5-2 0 16,5 0 3-16,0-2 2 0,3-2 0 0,3-2 2 15,0-2 2-15,1-5 2 0,1 0 5 0,0-3 3 16,1-2 7-16,-1-6 2 0,1-4 1 0,1-1 1 15,-1-4 0-15,1-3-1 0,-3-1 1 0,0-2 0 16,-1-2 2-16,-3-1 2 0,0-4-1 16,-2 0 2-16,-3-3-3 0,-3 0-1 0,-3-3-1 15,-1-1-1-15,-1 3 2 0,0 0 0 0,-5 4 5 16,-2 2 2-16,-1 3 1 0,0 4 0 16,-1 2-1-16,0 4 1 0,2 3-2 15,-2 4-4-15,4 3 3 0,1 3-8 0,2 2-8 16,0 0-14-16,1 1-12 0,1 8 0 0,0 5-1 15,0 5 8-15,3 6 5 0,3 2-5 0,3 3 7 16,4 3 1-16,0 2-2 0,5 1 6 0,-1 0-6 16,1-2 1-16,1-3-1 0,-1-1-4 0,0-5 2 15,-3-2 0-15,1-3-1 0,-3-3 3 0,-4-4-5 16,0-4 0-16,-2-2 1 0,-2-3-5 16,-4-3 7-16,0-1 6 0,-1 0 9 0,0-1 6 15,0-6-6-15,0-4-6 0,-2-2-3 0,-3-1-5 16,1-2 5-16,0-2-2 0,-1 1 1 15,0 1 1-15,2 0-3 0,0 1 2 0,1 0-3 16,0 2 0-16,1 3 1 0,0 1 1 0,1 2-2 16,0 2 0-16,0 3-9 0,0 2-12 0,0 0-8 15,1 0 0-15,3 5 8 0,5 2 12 16,2 5 11-16,0-1 2 0,5 2-2 0,-1 0-1 16,2 1 0-16,1-2 1 0,2 1 1 0,0-4-2 15,1 0 1-15,1-3 0 0,1-2 0 0,-2-2 2 16,0-2 0-16,-1 0 1 0,-2-6 1 15,-4-1 2-15,-2-1 1 0,-1-1 2 0,-4-2 3 16,1-2 1-16,-4-1 0 0,-1 0-3 0,0 0 2 16,-3-1-1-16,0 0-1 0,0 3 4 0,-3-1-3 15,-2 3-1-15,0-1 1 0,-1 4-5 0,2 2 2 16,-3 0-4-16,4 4-2 0,0 1-3 0,0 0-15 16,2 1-8-16,0 6-2 0,1 3-2 15,0 2 10-15,6 2 6 0,1-1 0 0,6 2 4 16,2 0 3-16,1-3 3 0,1 0 1 0,5-2-2 15,-1-4 3-15,-1 0 2 0,2-2-1 16,-1-4 4-16,0 0-1 0,-2-2 4 0,0-7 3 16,-3 0-2-16,1-2 5 0,-4-1-1 0,-2-1 2 15,-2-3 2-15,-6 2-3 0,1-2-2 16,-2-2-1-16,-2 1 0 0,0 0 2 0,-7 2-2 16,0 1 3-16,-4 2-2 0,-3 2-5 0,-1 3-1 15,-1 3-4-15,-3 1-6 0,2 2 3 0,-2 1-3 16,3 4-1-16,-2 2-2 0,6 3-2 15,1 0 0-15,2 2-5 0,5 1 0 0,2 1-2 16,2 0-1-16,2 3 1 0,6-4 3 0,4 2 1 0,2-1 5 16,4-4 1-16,3 0 4 0,1-2-2 15,3-2 3-15,1-2 0 0,-4-3 0 0,3 0 0 16,-1 0 3-16,-3-7 0 0,-2 0 0 0,-2-3 5 16,-3 1-1-16,-1-3 3 0,-3-1 1 15,-2-1 2-15,1-1 0 0,-6-1-1 0,1 1-1 16,-3 0 1-16,-1 1-1 0,0-2-1 0,-3 4 1 15,-2-1-1-15,-5 2-1 0,2 2-3 0,-2 0-2 16,-1 4-1-16,1-1-1 0,0 5-3 16,0 1 0-16,1 0-7 0,2 1-3 0,0 6-3 15,-1 2-1-15,6 0-2 0,0 4 1 0,2 1 3 16,0 1 0-16,5 0 3 0,5 0 0 16,1-1 1-16,2 0 2 0,2-1 5 0,4 0-1 15,-3-3 3-15,4-1 0 0,-2-3-1 0,3-3 1 16,1-3 0-16,-2 0 2 0,-1 0 2 0,0-6-2 15,0-2 2-15,0-1 2 0,-2 0-2 16,-1-2 2-16,1-1-3 0,-4 1 1 0,-2-2 1 0,-1 4 0 16,-2 2 0-16,-5-1 0 0,1 3-4 15,-1 1-1-15,-3 0-6 0,0 3-9 0,0 0-40 16,0 1-82-16,0 0-57 0,0 0-47 16,0 6-23-16,0 0 16 0,0 2 8 0,1-1 15 15,3-2 37-15,2-1 51 0,4 1 43 0,2-3 38 16,5-2 23-16,-1 0 22 0,2 0 11 0,0-4 10 15,1-1 4-15,-1-1-3 0,-3 0-31 0,1-2-70 16,-2 0-69-16,-3 0-49 0,1-2-10 16,-1 1 86-16,-3 1 133 0,1 0 0 0,-5 1 0 15,0 1 0-15,-4 2 0 0,0 0 0 0,-2 3 0 16,-4-1 0-16,-5 2 0 0,0 0 0 0,2 2 0 16,-1 0 0-16</inkml:trace>
  <inkml:trace contextRef="#ctx0" brushRef="#br0" timeOffset="168478.2361">18989 12082 1942 0,'0'0'53'0,"0"0"0"0,0 0 5 0,0 0-15 0,0 0-26 16,0 0-24-16,0 0-8 0,0 0 5 16,0 0 16-16,0 0 11 0,0 0-4 0,0 0-6 15,157-81-5-15,-100 65-7 0,5-1-49 0,4 2-106 16,3-1-148-16,4 1-254 0,-17 3-306 0,-17 3 646 0</inkml:trace>
  <inkml:trace contextRef="#ctx0" brushRef="#br0" timeOffset="168697.3533">21212 11743 2840 0,'0'0'-3'0,"0"0"1"16,0 0 7-16,0 0 1 0,0 0-2 0,0 0 1 0,0 0-5 15,0 0-1-15,0 0-4 0,0 0-9 16,0 0-11-16,126-67-8 0,-97 50-8 0,3-1-14 16,5-1-70-16,0 3-116 0,1 1-266 15,-8 4-402-15,-10 4 10 0</inkml:trace>
  <inkml:trace contextRef="#ctx0" brushRef="#br0" timeOffset="169078.8769">17835 13607 1306 0,'0'0'-31'0,"188"-80"5"0,-68 36-108 0,-27 9-246 15,-32 16-355-15</inkml:trace>
  <inkml:trace contextRef="#ctx0" brushRef="#br0" timeOffset="325145.8869">6185 15944 714 0,'0'0'90'15,"0"0"-1"-15,0 0 8 0,0 0-11 0,0 0-4 16,0 0-21-16,0 0-15 0,0 0-18 0,-121 39-7 16,108-7-1-16,3 5-6 0,2 8-6 0,6 9 2 15,1 6-2-15,1 6 6 16,4 4 1-16,8 1-1 0,4 3 0 0,5-4-10 0,0-2-1 16,6-3-4-16,0-6-7 0,0-6 4 15,2-3 0-15,-5-8-3 0,0-6 2 16,-2-7-10-16,-2-8 0 0,-4-8 0 0,0-3 7 0,-4-7 25 15,2-3 37-15,-6 0 43 0,1-9 42 0,-1-3 15 16,1-8-14-16,-1-6-28 0,-4-5-32 0,2-5-13 16,-3-3-7-16,-3 0 0 0,0-1-1 15,0 1-9-15,0 1-8 0,-3 3-4 0,-2 7-7 16,3 3 5-16,-1 7 2 0,-1 5 3 0,2 6 4 16,1 5-9-16,1 2-10 0,0 0-21 15,0 0-28-15,0 6-25 0,0 2 0 0,0 5 3 0,7 3 20 16,1 6 15-16,6 3 3 0,-1 3 2 15,6 2-3-15,-1-1 2 0,0-1-1 0,-1-2 0 16,2-6 1-16,0-2-1 0,-4-3-4 0,2-3 3 16,-1-4-5-16,-2-2 9 0,-2-2 0 15,0-4 4-15,-1 0 8 0,-4 0-1 0,1-7 13 16,-3-3 11-16,0-1 3 0,-4-5 7 16,-1-2-1-16,0-2-6 0,-2-4-2 0,-8-4-9 0,-1 0-1 15,-6-1-3-15,1 1-5 0,-3 2 4 16,-4 1-2-16,1 2-3 0,0 3 4 0,1 5-4 15,0 3-3-15,-1 6-5 0,1 3-6 0,2 3-8 16,0 3-6-16,4 4-2 0,0 4-7 0,4 0-5 16,-1 4-3-16,2 0-3 0,2 2 1 15,3 2 3-15,1 0-3 0,4-1 0 0,0 2-8 16,9 0-1-16,1-2 1 0,2 0 6 0,6 0 5 16,1-4 10-16,0 0 9 0,2-2-2 0,0-2 3 15,0-3-1-15,-1-2-2 0,0-3-3 16,-5-2 6-16,2 0-1 0,-5 0 8 0,4-6 2 0,-4-2 7 15,-1-2 9-15,0-4 4 0,-1-2 12 16,-1-2 0-16,0-2 1 0,-4-3-1 16,3 0-1-16,-1 1-3 0,-2 1-3 0,2 3-4 0,-4 0 1 15,3 5-8-15,-4 0 2 0,0 1-1 16,2 4-4-16,-2 2-2 0,-1 1 0 16,-1 1-7-16,1 4 0 0,-1 0-2 0,2 0-1 0,3 3 0 15,-2 0-4-15,4 3 0 0,-2 0 1 16,4-1 2-16,3 3 0 0,0-1 3 0,2 1-1 15,-2 0 2-15,0-1 0 0,4 0 3 0,-4-1-2 16,0 0-2-16,0-2-1 0,-2-2 1 0,2 0-4 16,-4-2 4-16,0 0 5 0,1 0-2 0,-5-2 8 15,3-4 0-15,-4-1 5 0,4-2 3 16,-5-1 2-16,3-3 1 0,-2-1 2 0,-2 0-4 16,-1 0 2-16,1 1-3 0,-1 1-7 0,0 2 0 15,0 0-5-15,0 2 1 0,0 3-5 0,0 2 0 16,0-1-3-16,0 2-3 0,0 1-7 15,3-1 1-15,0 1-4 0,0 1 4 0,1 0 2 16,2 0 0-16,4 0 1 0,-1 0-4 0,1 0 4 16,2 3 2-16,-2-1-3 0,0 0 4 0,2 1 4 15,-1 0-4-15,-1-3 5 0,2 3-4 16,-4-2 1-16,0-1-1 0,0 0 2 0,-1 0 4 16,-1 0-3-16,1-2 5 0,-4-2 5 15,2-1 4-15,-3-1 5 0,0-2 1 0,-2-2 1 0,0-4-1 16,0 1-7-16,0-2 3 0,0 1-3 15,-3-1-2-15,-2 1 0 0,3-1 0 0,-1-2-9 16,-3 2 4-16,4 2-2 0,0-2 1 0,-2 3 0 16,3 2-5-16,-2 2 2 0,3 2-4 0,0 2-2 15,0 3 3-15,0-1 1 0,0 2-4 16,0 0 1-16,0 0-15 0,0 0-13 0,0 3 1 16,2 1 1-16,5 0 13 0,-2 2 11 0,5 1-2 15,2 1 7-15,0 0-1 0,-1 1-4 0,1-2 7 16,-1 0-8-16,-1-2 6 0,1-1-3 15,-1 0-1-15,-1-2 6 0,2-1-2 0,-3-1 1 16,-3 0 5-16,1-1-6 0,-2-5 13 0,1-2 12 16,-3-3 3-16,-1-5 8 0,-1-4-13 15,0-5-1-15,0-4-3 0,0-2-7 0,-3-4 1 0,-5-2-1 16,4-2-7-16,-2-3 3 0,2 1-2 16,-2 0-1-16,-4 5 6 0,4 4 4 0,-2 4 4 15,0 5 2-15,-1 3 2 0,1 5 6 16,4 5 3-16,-1 5-2 0,2 2-5 0,2 3-17 15,0 0-21-15,0 4-22 0,1 2-7 0,0 5 0 16,4 4 15-16,5 10 18 0,6 4 9 0,0 8 3 16,6 3-5-16,-1 3-1 0,1 1-7 0,1 3-19 15,-2-3-7-15,4 1-8 0,-2-1-14 0,0-3-3 16,-1-3-19-16,0-2-16 0,-1-6-12 16,-2-3-11-16,-4-7-1 0,-2-3-17 0,0-3-25 15,-7-5-25-15,-2-1-5 0,-3-5 37 0,0-2 51 16,-5-1 50-16,-5-4 38 0,-2-7 2 0,-4-3 11 15,3-3 9-15,-4-4 5 0,5 0 18 16,-1 1 12-16,-2-3 18 0,5 2 22 0,0-1 19 16,4 1 19-16,0 1 11 0,4-2 3 0,0 5-3 15,2-1-18-15,0 2-16 0,1 1-22 16,3-1-24-16,4 2-17 0,2 0-13 16,0 0-2-16,1 3 0 0,3 0 1 0,2 1 13 0,-2 3-5 15,3 1-4-15,0 4 3 0,-3 0-10 16,4 2-2-16,-4 0-5 0,3 4-9 0,-4 5-10 15,3 1-21-15,-3 5-24 0,0 0-21 0,1 4-31 16,-2 4-24-16,-1 0-41 0,0 4-86 0,0-1-100 16,-1 2-102-16,-2-7-63 0,-4-8 59 0</inkml:trace>
  <inkml:trace contextRef="#ctx0" brushRef="#br0" timeOffset="327276.6714">7809 16057 543 0,'0'0'295'0,"0"0"-138"0,0 0 28 16,0 0 4-16,0 0-49 0,0 0-8 0,0 0-18 15,0 0-26-15,0 0-30 0,0 0-34 0,0 0-22 16,0 0-17-16,0 0-1 0,0 0 11 16,-45-80 8-16,52 90 20 0,7 0 3 0,0 3-2 15,3 0 0-15,-2 3-3 0,4 1-3 0,-1-1 1 16,1-2-7-16,-3 0 1 0,1-2-2 0,-2-1-2 15,0-3 2-15,-3-3-1 0,-2 0 2 0,0-4 2 16,-2-1 7-16,-2 0 5 0,1 0 10 16,-2-5 14-16,-2-2 9 0,-1-4 2 0,0-3-4 15,2-2-13-15,-2-1-9 0,-2-4-9 0,0 3-3 16,0 0-3-16,0 0-6 0,0 1-1 0,0 2-10 16,0 0 3-16,0 3-3 0,0 3-5 0,0 2 8 15,0 3-12-15,1 1-1 0,1 2-1 16,-1 1-10-16,3 0 3 0,0 0-4 0,2 1-3 15,0 3 7-15,4 2-5 0,0 2 6 0,4 1 5 16,0 0-1-16,-1 2 6 0,3 0 4 16,-3-2-1-16,0-1 3 0,2 1-2 0,-3-3 0 15,0 0 0-15,-2-2-2 0,1-2 7 16,-3-1 0-16,-1-1 2 0,-4 0 7 0,3 0 4 16,-4-3 7-16,0-2 7 0,-1-3 0 0,2 0 1 15,-3-3-4-15,0 0-1 0,0-3-3 0,0 1-4 16,0-1-3-16,-3 3-3 0,2-1-3 0,-1 4 1 15,0-1-3-15,-2 2 1 0,3 3-5 16,0 0-2-16,1 3-8 0,0 0-10 0,0 1-6 16,0 0-6-16,1 0-3 0,6 1 0 0,2 3 7 15,1 0 5-15,3 2 7 0,1 1 2 0,3 1 3 16,2-1 1-16,-1 0 1 0,-2 0 3 0,3-1 0 16,-2 0-1-16,-3 0 0 0,1-2 2 15,-3-1-1-15,-3-2 2 0,-3-1 2 0,1 0 2 16,-4 0 5-16,2 0 5 0,-3-4 4 0,-1-2 7 15,0-4-1-15,0-1 3 0,-1-2-2 0,0-1-7 16,0-3 0-16,-1 0-5 0,-1 0-4 0,0 0-1 16,-4 0-5-16,4 3 1 0,1 2 0 15,-1 2-3-15,-2 0 2 0,3 3-6 16,0 3 0-16,1 2-1 0,0 0-6 0,0 2-5 16,0 0-4-16,0 0-5 0,1 2-2 0,6 1 3 15,2 1 1-15,2 3 7 0,1 2 2 0,1-1 5 16,4 1 3-16,0 3 4 0,-3-1-1 0,4 0 4 15,-4 0-4-15,3-2-2 0,-4-1 1 0,3-2 0 16,-5-1 5-16,0-1-3 0,-3-3 5 16,-3 0-3-16,1-1 5 0,-3 0 1 0,-2-1 8 15,0-4 11-15,2-2 3 0,-3-3-1 0,0-4-4 16,0-1-6-16,-3-2-4 0,1-1-1 0,-1 0-1 16,-3 0-8-16,3 1-2 0,-2 1 3 0,2-1-4 15,0 3 2-15,-3-1-3 0,4 3 1 16,0-1-1-16,0 3 0 0,-1 2 0 0,2 3-3 15,1 1-3-15,0 2 1 0,0 1-7 0,0 1-9 16,0 0-6-16,0 0-1 0,4 1 4 0,0 3 0 16,5 2 7-16,0 2 4 0,1 2 3 15,1 2 5-15,0-1 3 0,0 3-2 0,0 0 2 16,1-1-2-16,-2 1 4 0,4-3-4 0,-7-1-2 16,3 0 4-16,-1-3-2 0,0 0 2 0,-1-2 1 15,-1-1 0-15,-1-3-1 0,0-1 4 16,-3 0-4-16,3 0 5 0,-4-3 1 0,0-1 7 15,0-2 9-15,0-2 1 0,1-4-2 0,-3 0 2 16,0-4-10-16,0-3-2 0,-3-1 1 16,-2-3-7-16,-2-1 7 0,1 0-4 0,-4 0-1 15,2 1-1-15,-1 1-4 0,0 2-5 0,-2 4 4 16,1 1-5-16,1 5 3 0,-2 1 2 0,1 4-7 16,1 2-1-16,0 2-7 0,4 1-5 15,-3 0-8-15,1 4-5 0,3 4-2 0,-4 5 9 0,6 3-1 16,0 2 12-16,1 5 0 0,1 0 1 15,0 1 7-15,3 0 0 0,0 0 1 0,4-1 0 16,0-2-1-16,-3-2 2 0,4-1 0 0,0-2-7 16,-2-4 6-16,2-1-8 0,-1-3 7 15,-3-2 0-15,2-2 0 0,-1-3-1 0,0-1-1 16,-3 0 5-16,0 0 7 0,0-2 9 0,3-4 5 16,-3-1 8-16,0-2-5 0,3-3-12 15,-1 0 3-15,-2-2-2 0,4 0-4 0,-3 1 12 16,1-2-10-16,1 3-3 0,-2 1-1 0,4-1-3 15,-4 1 0-15,3 3 1 0,-3 0-4 0,4 2 8 16,-3 0-6-16,5 1-3 0,-1 2 2 0,0 1-10 16,2 1 7-16,1 1 1 0,0 0-1 15,1 0-1-15,0 1 0 0,2 3 0 0,-1 2 2 16,-2 0-2-16,1 1 2 0,-2-1 1 0,0-2-1 16,1 0 4-16,-2 1-1 0,-1-3 3 15,-2 1-2-15,1-3 3 0,-3 0 1 0,1 0 3 0,-2 0 0 16,2-5 6-16,-2-1 1 0,-1-5 2 15,3-1 1-15,-1-4-1 0,-3-1 0 0,3-1-6 16,-2-2 0-16,-1 0-2 0,0-2 0 16,-1 1-5-16,1 1 1 0,0 2 2 0,1 2-1 0,0 2-2 15,-1 3 2-15,0 2-12 16,-1 4 8-16,0 1 4 0,0 3-7 0,0 1 2 16,0 0-17-16,0 0-8 0,2 5 1 0,0 0-4 0,5 4 16 15,2 0 8-15,0 5 1 0,2 3 11 16,2-1-7-16,-1 1-2 0,3 0-2 0,-2 0 0 15,-2-2 0-15,1-1-2 0,0-1 5 0,1-3 1 16,-4-1-1-16,-1-4 0 0,-2 0-2 0,3-4 1 16,-6-1 2-16,3 0 2 0,-3 0 7 0,1-4 0 15,0-2 6-15,-2-6 3 0,3-2-3 16,-2-2-1-16,-1-2-2 0,-1-3-3 0,0 1-2 16,3-1-3-16,-2 0-7 0,0-3 6 0,0 4-7 15,2 1 7-15,-1 3-2 0,-2 3-2 0,0 2 1 16,3 3-4-16,-2 4-1 0,-1 1-3 0,0 2-7 15,1 1 0-15,0 0-3 0,5 4-3 16,0 4 8-16,2 1 3 0,0 4 6 0,3 0 2 16,-1 3 2-16,-1 4-1 0,0-3-1 15,1 2 0-15,-1-2-1 0,0-1-2 0,0-2 1 16,-2-3-1-16,0-1 0 0,0-4 1 0,0-1-5 16,-2-3 7-16,0 0-3 0,0-2 0 0,-2 0 9 15,3-5 2-15,-3-4 6 0,4-2 1 0,-2-3-7 16,0-2-3-16,5-4-8 0,-1 1 4 15,1-1 3-15,6-1-5 0,-2-1 3 0,3 3-3 16,0-1 2-16,-5 4 1 0,4 1 0 0,-5 3 2 16,-2 3 0-16,1 2 0 0,-1 3 3 0,-3 1-5 15,-1 2 1-15,0 1 1 0,-3 0 0 16,2 5 1-16,-2 0 2 0,-1 4 1 0,2 1 1 16,-3 2 3-16,-1 3 2 0,0 3-1 0,-3 0-3 15,-4 3 1-15,-2 0-3 0,-3 0-1 0,-3 0-2 16,1-2 1-16,-2 2-8 0,1-3-8 15,-1-1-7-15,2-1-22 0,2-4-19 0,0-3-29 16,6-2-37-16,1-5-83 0,5-2-162 0,0 0-176 16,3-2-385-16,0-2 173 0</inkml:trace>
  <inkml:trace contextRef="#ctx0" brushRef="#br0" timeOffset="329576.7744">10434 14931 994 0,'0'0'104'0,"0"0"34"0,0 0 20 16,0 0-20-16,0 0-3 0,-88-123-1 0,70 113-13 16,0 3-27-16,2 5-39 0,0 2-29 0,-1 3-18 15,2 9-1-15,-3 3 3 0,6 6 0 0,-3 5 9 16,4 3 5-16,4 4 6 0,0 2 0 0,6 2-5 15,1 4-4-15,8-1-5 0,4-2-6 0,4-3 0 16,3-5-9-16,3-3 2 0,3-4-4 16,1-5 0-16,0-4-1 0,1-5-4 15,-2-3 2-15,3-5 3 0,-5-1 5 0,3-6 3 16,-5-5 5-16,0-4 6 0,-1-4 5 0,-2-4 2 16,-3-5 4-16,-3-3-1 0,-2-5 1 0,-2-3-2 15,-2-3 2-15,-5-3-3 0,-1 1-1 0,-3-1 2 16,-7 2-4-16,2 2 0 0,-4 2 0 0,-2 3 6 15,1 5 3-15,-3 2-2 0,2 6 0 16,-1 3-7-16,2 4-8 0,3 4 6 0,-1 5-4 16,4 2-3-16,2 3 3 0,0 1-16 0,2 1-12 15,2 2-8-15,1 7-3 0,0 5 7 16,0 6 11-16,1 5 7 0,5 6 5 0,1 2-5 16,4 5-2-16,3 2-4 0,-1 1-4 0,4 0 5 15,-2 3 2-15,3-4 0 0,0 1 1 0,1-6 0 16,1-2-2-16,-5-6 0 0,4-5-1 0,-5-4 1 15,-1-7-2-15,-3-4 6 0,-3-3-1 16,1-4 0-16,-4 0 4 0,2-3 5 0,-2-5 2 16,2-5 3-16,0-4-3 0,-1-4-3 0,2-3-3 15,-4 0-2-15,3 1 3 0,-3-2-5 0,0 2 3 16,1 1-1-16,0 4-2 0,-1 1 0 0,2 4-4 16,-3 1 1-16,4 3-4 0,-2 3-3 15,2 3 2-15,1 2-5 0,1 1 3 0,3 1 2 16,1 5 2-16,3 2 0 0,1 2 1 0,2 1 3 15,1-1-3-15,2 1 2 0,-2-1 3 0,2-1-2 16,0 1 2-16,-2-3 0 0,0-1-2 16,-3-4 1-16,2-1-3 0,-4-1 7 15,-1-1-3-15,-1-4 3 0,0-3 4 0,-5-1 0 0,0-3 1 16,-4-3 1-16,-2-1-2 0,-1-2 1 16,0-1 2-16,-4 2-5 0,-3 0 3 0,-3 2-4 15,0 1-1-15,0 3-1 0,-2 1-5 0,0 3-1 16,2 3 0-16,-3 0-1 0,3 4-1 0,1 0-6 15,0 0-8-15,1 5 0 0,2 4-3 16,1 2 2-16,-1 2 2 0,6 2 7 0,0 2-1 16,0-1 2-16,3 2-5 0,3-2 1 0,1-1 0 15,0-1 6-15,3-2 1 0,-1 0-1 0,-1-3-2 16,1-1-1-16,1-2-2 0,-2-3-2 0,-3-2 1 16,1-1 1-16,-1 0 8 0,-1-5 5 0,-1-1 6 15,-2-4-1-15,2 1 4 0,0-4-1 16,-3-2-1-16,0 0 1 0,0-1-4 15,0 1 2-15,0 0 0 0,0 2-2 0,-2 1-2 16,1 1-1-16,1 0-1 0,0 5 11 0,0 0-11 16,0 4-1-16,0 1-5 0,0 1-13 0,0 0 5 15,4 0 0-15,1 2 3 0,5 3 10 0,-2 1 0 16,2 2-2-16,4 1 3 0,0 0-9 0,-2 1 7 16,2-1 0-16,-1 0 0 0,-1-3 3 15,-1 1-1-15,-1-4 0 0,0 0 4 0,-2-2-4 16,-2-1 1-16,1 0 8 0,-1-6 0 0,-1 0 8 15,0-4-1-15,-1-2-2 0,0-2-2 16,-2-2-3-16,1-1-3 0,-2 0 5 0,-1 0-3 0,0 1 4 16,0 0 3-16,0 1-6 0,0 0 3 0,-1 4 0 15,-2 1-6-15,2 2-3 0,-1 3-1 16,2 1-3-16,-2 2 3 0,2 1-6 0,-1 1-5 16,1 0-14-16,0 0-8 0,0 4 3 15,4 3 5-15,2 2 9 0,3 3 12 0,1 1-1 16,0 3 1-16,2-2-1 0,-1-1-4 0,1 1 6 15,-1-2-1-15,0-1-2 0,-1-2 2 0,1-2 1 16,-2-2 0-16,-2-2 5 0,1-2-1 16,-3-1 0-16,0 0 3 0,-2-4 4 15,3-2 5-15,-1-3 0 0,1-3-4 0,-1-3 3 0,0-1-5 16,0 0-2-16,-1-2 1 0,-1 0-4 0,0 0 3 16,-2 1-1-16,3 0 1 0,-3 2-3 15,0 0 0-15,0 2-3 0,0 4 3 0,1 0-6 16,-2 5 2-16,0-1-2 0,1 4-4 0,0 0-5 15,1 1-4-15,1 0 1 0,1 0-1 0,4 1 8 16,0 5 0-16,2 1 3 0,0 1 1 0,2 1 0 16,-1 2 0-16,1-1 1 0,2-1-1 15,-3 0 4-15,1-1-3 0,-2-1 0 0,0 0 1 16,0-2 0-16,-1-2 1 0,-1-1-2 0,-1-2 2 16,2 0 0-16,-2-5 5 0,-1-2-1 15,1-4 3-15,1 0 0 0,0-4-3 0,-3 0 3 0,1-2-3 16,-2-1-3-16,0 0 3 15,0-1 2-15,-2 2-1 0,-1-1 1 0,-1 2-5 0,0 1 3 16,0 1-3-16,0 3 1 0,0 0 1 0,-3 3-1 16,0 2 0-16,0 3 5 0,2 1-7 15,0 2-5-15,1 0-5 0,-2 0-14 0,2 1 3 16,0 6 1-16,0 1 5 0,2 5 12 0,2 0-1 16,2 2-1-16,-1 1 2 0,1-1-6 0,1 2 5 15,0-3 0-15,0 0 0 0,2-2 1 16,0-2-3-16,0 0-1 0,1-3 2 0,0-1-4 15,3-1 4-15,1-5 3 0,2 0-4 0,-1 0 7 16,1-7-2-16,1-1 0 0,1-4 0 0,-3 0 2 16,2-3 0-16,-3-2 1 0,-2-1-1 15,-1 0 3-15,-1-3-1 0,0 0-1 0,-1-2 1 16,-1 0-1-16,-3-1 0 0,-2-2-1 0,0 3 1 16,-3-1-1-16,0 2 1 0,0 1 2 0,-8 5 1 15,1-1-1-15,-2 6 0 0,-3 1-5 0,0 3-3 16,-1 2-4-16,0 3-2 0,-2 2 2 0,2 0-5 15,-1 6 3-15,-1 4 0 0,4 4-4 16,1 2 1-16,-1 2 0 0,6 4 1 0,0-1 2 16,3 2-1-16,2 0 3 0,0-1-2 15,2-1 1-15,3-1 1 0,0-1-3 0,3-3 3 16,0-3 1-16,-1-1 1 0,1-3 3 0,-2-2-2 16,1-1 0-16,-2-2 0 0,-2-2-1 0,1-2 4 15,-2 0 3-15,1 0 4 0,-1-7 4 16,1-1-1-16,-1-4-3 0,2-1-1 0,-2-1-4 15,2-3 1-15,-1 0 3 0,-1-1-2 0,3-1 3 16,-1 1-3-16,1 0 1 0,0 0-2 0,0 2 1 16,0 2 0-16,-2 5-2 0,2 2 2 15,-1 4-4-15,1 2-1 0,1 1-2 0,2 1 0 16,1 8 3-16,2 5 0 0,0 5 1 0,1 8 3 16,2 5-1-16,-1 4 2 0,-1 4-2 15,0 4 0-15,2 4 4 0,1 3 0 0,3 2 2 16,3 2-3-16,0 1-2 0,2 2-3 0,0 0-1 0,-1 0-1 15,1 1 2-15,0-1 3 0,-1-2 2 16,-1-4 1-16,-1-2 1 0,-4-3-2 16,0-6-3-16,-3-2 4 0,-5-3-4 0,-3-2 2 15,-1-5 1-15,-4-3 1 0,0-4 4 0,-7-5 0 16,-2-3 2-16,-1-4 9 0,-6-5-1 0,-1-2 1 16,-4-3 4-16,-1-1-13 0,-3-10-2 0,4-5-5 15,1-7-12-15,-1-7-2 0,6-4-4 0,-1-8 2 16,6-3 1-16,2-6-5 0,6-4 0 15,2-4-1-15,0-4-3 0,6-3 5 0,3 1 2 16,4 1 1-16,0 0 7 0,2 3 3 0,1 0 7 16,1 4-3-16,1 0-1 0,3 3-1 0,-3 4-6 15,-1 3 6-15,-1 4 2 0,-4 1 2 16,0 4 1-16,-4 4-1 0,-3 3-3 0,-2 5 3 16,-3 8 0-16,0 3 6 0,-5 6 0 0,-6 2 1 15,2 4-5-15,-4 3-2 0,-2 0-5 16,1 10-3-16,-4 4 2 0,2 4-4 0,0 6 4 15,5 2-2-15,-1 3 0 0,6 3 0 0,4-3 1 16,2 2-3-16,0-5 2 0,7-2-3 16,6-1 3-16,1-3 0 0,8-4-2 0,1-1 0 15,1-6-5-15,5-4-4 0,2-2-6 0,0-3-20 16,5-4-25-16,-2-6-29 0,-2-2-47 0,-1-2-56 16,-2-2-68-16,-6-2-84 0,1 1-78 0,-5-3-83 15,-5 6-133-15,-8 4 124 0</inkml:trace>
  <inkml:trace contextRef="#ctx0" brushRef="#br0" timeOffset="334846.5188">24385 10513 0 0,'0'0'0'0,"0"0"0"16,0 0 0-16,0 0 0 0,0 0 0 0,-29-123 0 15,26 106 0-15,-4 2 206 0,4 1 16 0,-1 4-14 16,-1 1 2-16,3 4 1 0,0 2-19 15,-1 3-38-15,1 0-50 0,1 2-52 0,1 7-19 16,0 3 10-16,0 8 25 0,0 7 16 0,3 4 1 16,0 4-11-16,1 5-8 0,3 1-7 0,2 4-1 15,-1 1-5-15,0 0-3 0,1-1-5 16,1 0-2-16,0-2 0 0,-2-3-4 0,0-4 2 16,-3-1-3-16,1-4 0 0,-3-5 1 15,-1-7-2-15,2-4-3 0,-4-6 9 0,0-3 7 16,0-2 20-16,0-3 19 0,0-1 8 0,0 0 1 15,-1-2-21-15,-4-7-22 0,2-3-23 0,-4-6-20 16,4-3-8-16,-3-7-4 0,6-2-7 0,0-3 3 16,8 1-4-16,3-1 1 0,3 3 0 0,2 4 1 15,4 2-1-15,-1 3 1 0,0 6-1 0,-1 3-1 16,-3 6-1-16,-3 3-8 0,1 3 5 16,-3 2 0-16,-2 5 3 0,4 5 5 0,-4 3 0 15,1 3 1-15,-2 3 3 0,-4 3-3 0,-3 2 8 16,0 1-4-16,-4 2 2 0,-6 0 3 15,-2 1-3-15,-2 0 0 0,0-3 0 16,-3 1 2-16,-2-3-5 0,1 0 4 0,0-3-1 0,-1-1 1 16,0-3-3-16,2-2 3 0,4-2-2 0,1-2-2 15,3-3 1-15,1-3 0 0,5-4 1 16,1-1-1-16,2-1 2 0,0 0-4 0,0 0-2 16,0 0-3-16,2 0-6 0,2-2-1 0,7-5 5 15,4-1 1-15,5-5 11 0,4-3-2 0,5-2-1 16,0-4 1-16,2-1-2 0,0 0 2 15,1-4 0-15,0 0-1 0,4-3 0 0,-2-2 0 16,-3-1-2-16,0 2 4 0,-3 2-1 16,-6 3 1-16,-2 2 2 0,-3 4 2 0,-5 5-4 0,-1 0 5 15,-4 2 4-15,-4 5-3 0,-2 4 5 0,0 2-4 16,-1 2-6-16,0 0-6 0,0 0-8 16,0 0-5-16,0 3 1 0,0 3 0 0,0 4 7 15,0 7 7-15,4 3 1 0,-1 4 3 16,2 3 0-16,3 3-3 0,1-1 0 0,1 0-3 0,1 0 2 15,0-5 0-15,4 0-1 0,-2-6 5 16,-2-2-3-16,5-3 0 0,-5-3 0 0,-1-3-2 16,0-3-1-16,-3-2 1 0,0-2 3 15,3-1 1-15,-2-6 4 0,1-3 2 0,0-3 0 0,0-5-1 16,0-1 1-16,-2-3-2 0,1-1 0 16,-2 0-3-16,0-1 2 0,-2 1-4 0,1 2 0 15,-3 0-2-15,3 2 0 0,-2 0 1 0,0 4 1 16,-1 2-2-16,1 2 4 0,-1 3-4 15,-1 2-3-15,1 4 0 0,-2 1-11 0,3 1 4 16,1 0-3-16,1 4 7 0,3 2 3 0,2 4 3 16,2 0-1-16,3 3 2 0,-3 2-2 0,1 2 2 15,1-2 1-15,-2 1-3 0,0-2 3 0,-1-1-3 16,3-1 2-16,-2-3-1 0,-1 1 2 16,1-3-1-16,-2-3 2 0,0-2-3 0,0-2 4 15,0 0 2-15,-1-5 1 0,2-3 2 0,-2-2-1 16,-1-2 0-16,0-3-4 0,0-3 1 15,-2 1-3-15,-2 0 1 0,-1-1 1 0,1 3 0 0,-2 1 1 16,0 2-1-16,-2 2-3 0,0 3 3 16,2-1-3-16,-2 5 1 0,0 1 1 0,0 2-9 15,0 0 1-15,0 0-9 0,2 0-4 16,1 3 0-16,0 3 3 0,4 5 8 0,0 0 8 16,5 1 0-16,0 1 4 0,0-1-5 15,2 3 0-15,1-2 0 0,0-2-2 0,1-1 4 0,2-3-2 16,-2-1 2-16,1-3 5 0,-2-2-4 0,2-1-1 15,-4-3 5-15,2-3-6 0,-3-2 6 16,-1-2 1-16,1-1-3 0,-4-3 5 0,2 0-3 16,-2 0-3-16,-3-1 2 0,0 1-6 0,-1-1 3 15,0 2 1-15,-1 4-2 0,-1-1 4 16,-2 3-5-16,2 2 0 0,-1 2-5 0,0 1-5 0,1 2-3 16,0 0-3-16,2 0 2 0,4 2 6 15,5 5 1-15,2 0 6 0,2 2-4 0,2 1 1 16,4 1 1-16,0 0 0 0,1 0 5 0,-2-2-2 15,4-3 2-15,-1-1-1 16,2-2-1-16,-1-3 0 0,-1 0 1 0,1-4 1 0,0-2 1 16,-4-3-2-16,-1-3 2 0,-3-2-6 0,-5 1 2 15,-1-2 2-15,-5-1 1 0,2 0 2 16,-8 0-2-16,-1-1 2 0,0 0-2 0,-5 3-1 0,-4 1-4 16,-2 3 0-16,-5 0-2 0,-1 5 0 15,-4 1 2-15,-3 4 2 0,0 0-3 0,0 7-3 16,1 5 2-16,2 1-3 0,2 3 1 0,2 2 1 15,3 0 1-15,2 0-1 0,5 0 0 0,3-2-2 16,2 0 2-16,2-1-6 0,0-1 3 16,5-3 0-16,2-5 3 0,1 0 5 0,2-3-1 15,0-3 2-15,3 0-1 0,0-4-3 0,2-5 6 16,0-3-2-16,1-2 2 0,-1-1 5 0,-1 0-5 16,2 2 3-16,-5-1-6 0,3 2 0 15,-3 5 1-15,-3 2-3 0,-1 4 1 0,-1 1 5 16,-2 4-6-16,2 8 4 0,-1 7 1 0,0 8-3 15,0 7 6-15,-3 8-1 0,0 6 5 16,-2 5 0-16,0 6-1 0,0 5-2 0,-4 4-2 0,-1 4-1 16,0 5 2-16,4 1 3 0,1 1 4 15,0 0 1-15,5 1-1 0,3-1-1 0,1-1-5 16,-1 0 4-16,0-3-3 0,1-3 2 16,-4-4-1-16,-1-6-1 0,-3-6-1 0,-1-7 3 15,-1-9 3-15,-8-9 2 0,-3-7 8 0,-3-5 6 16,-5-8 7-16,-3-4 4 0,-4-7 3 0,-4-2-4 15,-6-13-4-15,-1-6-5 0,-1-8 0 0,2-8-6 16,3-11-5-16,3-8-6 0,4-7-4 16,6-8-4-16,8-5-3 0,5-2-1 0,8-1-3 15,7-3-2-15,12 3-6 0,8 0-1 0,10 1-11 16,8 3-11-16,8 3-16 0,7 0-19 0,3 8-24 16,3 3-19-16,0 6-30 0,-1 5-26 15,-4 6-58-15,0 5-95 0,0 4-168 0,-18 12-299 16,-13 8-473-16</inkml:trace>
  <inkml:trace contextRef="#ctx0" brushRef="#br0" timeOffset="336175.0963">27109 10836 1806 0,'0'0'65'15,"0"0"28"-15,0 0 29 0,0 0-1 0,50-135-4 16,-40 102-4-16,1-4-3 0,-1-2 3 0,0 0-12 15,1-1-5-15,-1 5-16 0,-1 3-15 0,2 3-17 16,-2 5-12-16,-2 3-14 0,-1 6-1 0,3 5-12 16,-5 3-2-16,1 6-3 0,0 1-10 0,1 1 4 15,5 8-3-15,0 3 6 0,6 6 0 16,0 5 1-16,1 4-1 0,0 5 3 0,2 3-5 16,-4 0 5-16,0 4-2 0,-1-1-2 0,-1-3 2 15,-4-2 0-15,0-1 0 0,0-2 0 16,-4-4 0-16,-2-1-3 0,2-3 1 0,-2-4-4 15,3-1 6-15,-3-5-3 0,2-4 3 0,-2-3-2 16,1-1-4-16,0-3 1 0,1-1 0 16,0 0 2-16,2-7 1 0,1-4 1 0,3-3-2 15,-1-5 4-15,5-2-10 0,-2-3 8 0,4-1-3 16,-5-2 1-16,5-2 3 0,-5-1 1 0,2 0-1 16,-1-1 0-16,-4 2-1 0,1 0 1 15,-2 3 3-15,-3 1-5 0,-1 1 7 0,0 4-3 16,-2 0-1-16,-2 3-2 0,-1 0 0 0,0 2-1 15,0 1 3-15,-3 2 0 0,-3 5 4 0,3 1-3 16,-4 2-2-16,2 1-3 0,-1 3-11 0,-3 2 5 16,2 6-6-16,-3 4 6 0,-3 7 4 0,2 3-1 15,1 4 1-15,0 3 3 0,3 2-6 16,1 2 4-16,0 1-3 0,4 1-1 0,2-3 3 16,0-1-4-16,5-2-3 0,2-4-3 0,2 2-7 15,1-7-1-15,1-2 3 0,3-5-3 16,-1-2 11-16,0-4 0 0,4-5 6 0,-3-2 4 15,5-2-1-15,0-8 2 0,-3-4-1 0,4-4-2 16,-3-2 5-16,2-5-2 0,1 0 2 0,-4-4 4 16,0-1-4-16,1-2 1 0,-2-1-1 0,0-1 1 15,-2 1 3-15,-3 1 1 0,-1-1 1 16,-3 2 5-16,-1 0-4 0,-4 3 5 0,0 0-1 16,-1 2 6-16,0 1 2 0,-2 4 2 15,-3 0 4-15,0 2-4 0,1 5 2 0,-1 3 1 16,4 3 0-16,-1 3-7 0,-1 4-2 0,2 1-13 15,1 0-8-15,-2 6-7 0,1 6 4 0,0 11 4 16,0 13 8-16,-4 10 6 0,0 12-4 0,-2 11 5 16,-1 10-2-16,-5 6 1 0,0 10 0 0,-6 7 0 15,0 5-7-15,-3 5 4 0,1-1-3 0,1 2 2 16,0-5 3-16,0-6-2 0,6-8 0 16,-1-7-2-16,4-8-3 0,1-9-2 0,0-8-2 15,1-7 1-15,2-10 3 0,1-6-1 16,-3-7 3-16,6-5-3 0,-3-8-1 0,4-6-1 15,2-7 2-15,0-5 0 0,0-1 1 0,0-6-6 16,0-7-11-16,0-7-11 0,2-5-13 0,5-10-13 16,0-5-8-16,0-6-13 0,2-6-7 15,0-3 0-15,2-4-6 0,0-6-4 0,1-1-16 16,1-3-13-16,0-1 3 0,0 2 16 0,3 1 30 16,-2 7 29-16,1 5 15 0,-1 6 16 0,-4 6 7 15,-2 4 1-15,-4 6 5 0,3 2 4 16,-5 6 4-16,-2 2 9 0,0 3 4 0,0 5 17 15,0 1 12-15,0 2 14 0,-4 3 18 0,-2 2-4 16,4 2 5-16,-2-1-3 0,0 3-14 0,3 1-2 16,1 1-14-16,0 0-15 0,0 0-9 0,0 1-19 15,0-1-14-15,2-2 1 0,6 1-8 16,5-3 10-16,5-2 6 0,6-1-4 0,3-1 4 16,1-1-6-16,-3-2-5 0,3 0 2 0,-6 1 2 15,2-2 0-15,-1 2 2 0,-6-4 0 0,-1 1 0 16,-6-1 3-16,-1 2 5 0,-7-1-5 0,-2 0 3 15,-1 0-5-15,-10 0-3 0,-4 2-1 16,-6-1-5-16,-4 4-2 0,-1 1-6 0,1 3-5 16,-3 2-9-16,5 3-18 0,1 0-23 15,5 5-31-15,2 1-48 0,7 2-61 0,4-2-93 16,4 4-135-16,0-2-173 0,2-3-472 0</inkml:trace>
  <inkml:trace contextRef="#ctx0" brushRef="#br0" timeOffset="336500.8942">28281 10613 1780 0,'0'0'99'0,"0"0"17"0,0 0 13 0,0 0-33 16,0 0-37-16,0 0-22 0,0 0-18 0,0 0-6 16,0 0-7-16,0 0-1 0,0 0 3 15,0 0 1-15,0 0 11 0,65-26 2 0,-54 46 3 16,1-1 3-16,1 2 0 0,3-1 3 0,-3-2 4 15,1-1-5-15,0-2 4 0,-1-2-4 16,-1-2 1-16,0-5 2 0,-3-2 4 0,-1-2 15 16,0-2 7-16,1-2 7 0,-2-5-5 15,-1-6-13-15,1-3-14 0,-4-2-6 0,3-3-8 16,-5-1 1-16,-1-1-4 0,-1 0-1 0,-7 1-1 16,-1 1-6-16,-2 4-2 0,0 3-5 0,-3 3-9 15,-2 4-7-15,-2 2-8 0,0 4-13 0,-1 1-6 16,1 2-18-16,0 8-16 0,7 2-29 15,1 4-44-15,5 5-69 0,5 1-104 0,2 2-138 16,7 0-145-16,0-8-220 0,-3-4 539 0</inkml:trace>
  <inkml:trace contextRef="#ctx0" brushRef="#br0" timeOffset="337061.4044">28693 10602 1477 0,'0'0'246'0,"0"0"22"16,0 0-26-16,0 0-66 0,0 0-35 0,0 0-40 15,0 0-36-15,0 0-24 0,0 0-28 16,0 0-19-16,0 0 0 0,0 0 3 0,0 0 8 16,40-54 5-16,-34 73 5 0,0 1-3 0,4 1 2 15,-3 0-4-15,0-2 0 0,1-3-1 16,1-2 0-16,1-2 2 0,0-3 5 0,2-3 2 16,1-1 8-16,1-3 8 0,-2-2 0 0,2-2 4 15,1-5-6-15,-2-4-1 0,3-1-7 0,-3-3-2 16,2 0-3-16,-1 1-2 0,-2-4-3 0,-1 2-2 15,0 1-4-15,-1 1-2 0,-1 2-2 16,0 2-1-16,-1 6 0 0,-4 0-7 0,3 3-3 16,-3 1-2-16,3 0-2 0,0 5-3 0,-1 3 8 15,2 2-1-15,1 3 4 0,-1 1 2 0,2-2 0 16,0 1-3-16,0-1 1 0,1-2 2 0,-1-2 1 16,2-1 2-16,-2-1 2 15,1-3 3-15,0-2-1 0,0-1 3 0,2-1 0 0,2-5 2 16,-4-3-3-16,2-1 5 0,0-3-1 0,0-2 4 15,-1-1 3-15,-2 0-1 0,-2 1 1 16,0 0-3-16,-3 3-1 0,2 2 0 0,-4 3-4 16,-2 3-3-16,0 1 1 0,1 1-10 0,-2 2-2 15,2 0-10-15,-1 0-1 0,3 1 0 16,2 5 4-16,0 1 6 0,5 3 4 0,3 2 1 16,-1-1-1-16,2 2 1 0,1-2-5 0,4 1 7 15,-2-4-3-15,3-2 6 0,0-2-1 0,0-3 0 16,1-1 0-16,3 0 3 0,-1-4-1 0,-3-3 3 15,1-2 1-15,-1 0-1 0,-2-1 1 0,0-1-4 16,-4 0 0-16,-2 2-4 0,-3 1 1 16,0 0 0-16,-3 3-2 0,-1 0-10 0,-2 1-9 15,-1 2-23-15,-2 0-25 0,-1 1-36 0,0 1-48 16,0 0-51-16,-4 0-66 0,-1 5-131 16,-2 0-201-16,4 0-682 0</inkml:trace>
  <inkml:trace contextRef="#ctx0" brushRef="#br0" timeOffset="338557.9752">26304 10680 483 0,'0'0'512'16,"0"0"-301"-16,0 0 17 0,0 0-42 0,0 0-105 15,0 0-54-15,0 0-25 0,0 0 0 16,0 0 11-16,0 0 7 0,0 0 6 0,0 0 8 0,0 0 9 16,0 0 10-16,44 80 5 0,-35-64 6 0,2-1 5 15,3-2 4-15,-1-2 0 0,0-3-1 16,3-1-9-16,-2-4-9 0,3-1-10 0,-1-2-4 15,0 0-6-15,2-7-4 0,-3-3 2 0,0-1-7 16,-2-3 1-16,-1-3-2 0,-1 3-1 16,-2-2-2-16,-3 1-1 0,-1-1-4 0,2 3 0 15,-4 2-5-15,-1 0-2 0,1 5 0 0,-3 1-3 16,1 3-3-16,-1 0-6 0,0 2-6 0,0 0-16 16,0 0-5-16,1 3 0 0,2 2 7 15,3 1 10-15,3 1 12 0,-1 3 0 0,4-2 3 16,2 0-3-16,0 2 0 0,2-2 1 0,-2-2-2 15,1 0 2-15,-1-2 0 0,-2-1 0 0,1-3 0 16,-3 0 2-16,-3 0 2 0,0 0 1 0,-3-3 3 16,-1 0 7-16,-2-1-2 0,-1 0 0 15,0-1-2-15,-4-1-8 0,-2-2 0 0,-1 2-4 16,-3 0-2-16,0 2-2 0,-4 0 0 0,0 1-1 16,-1 3 1-16,-1 0-4 0,1 0 2 0,-1 4-1 15,2 1-1-15,2 1-1 0,3 2 1 0,2 1-5 16,3 1-1-16,3-2 1 0,1 1-2 0,2 0 3 15,6 1-2-15,2-2 4 0,2 0 1 16,2-2 1-16,3-1 4 0,1-2 5 0,-2-1-3 16,2-2 6-16,0 0 0 0,-3-6-1 0,2-1 4 15,-3-2-1-15,1 1 3 0,-4-2 2 16,-1 0 4-16,-3 0 3 0,-2 0 5 0,-3 3 0 16,-1 2 1-16,-1 1-7 0,0 3-7 0,0 1-12 15,0 0-11-15,0 5-2 0,0 4 0 16,-1 7 9-16,-3 6 12 0,1 8 5 0,-1 9 2 15,4 7 1-15,-2 7-6 0,2 8 5 0,0 7-3 16,0 7 4-16,2 6 1 0,-1 3 1 16,-1 4 4-16,0-1 0 0,0 2 1 0,0-1 0 15,0-1 5-15,0-1 4 0,3-2 4 0,1-4-3 16,-1-3-2-16,-1-7-2 0,1-6 3 0,-3-7 2 16,0-10 4-16,-1-6 3 0,-5-11 0 0,-3-6 1 15,0-9 7-15,-1-6 6 0,-4-7 6 0,-2-2-2 16,-3-11-9-16,-2-7-11 0,-1-8-13 15,-1-10-6-15,0-7-8 0,-1-11-2 0,9-8-5 16,4-9-5-16,6-6-12 0,6-5-12 16,14-2-10-16,9 0-7 0,7 2-2 0,9 1-9 0,8 5-10 15,7 2-18-15,9 1-19 0,9 3-30 0,6 2-45 16,8 2-80-16,5 3-141 0,-20 17-211 16,-22 16-873-16</inkml:trace>
  <inkml:trace contextRef="#ctx0" brushRef="#br0" timeOffset="339321.8647">30048 10492 101 0,'0'0'235'16,"0"0"30"-16,0 0 24 0,0 0-43 0,0 0-23 15,0 0-3-15,0 0-3 0,-116-96-19 0,108 90-31 16,5 3-48-16,2 1-45 0,1 2-68 16,0 0-52-16,1 1-11 0,3 6 9 0,5 4 40 15,2 3 34-15,6 4 4 0,-3 4 0 0,5 2-11 16,-1 2-3-16,-5 0 8 0,2 0 8 0,-4-3 16 15,-5-2 10-15,2-1 4 0,-7-3 2 16,-1-2-10-16,0-1 2 0,-3-3 3 0,-8 1-3 16,-3-3 1-16,-2 0-5 0,-4 1-14 0,-1-3-9 15,-4 0-12-15,3-3-10 0,0 1-10 0,3-2-18 16,4 0-25-16,3-2-47 0,6 1-94 16,1-1-144-16,5 2-204 0,0 1-252 0,0-2-245 0</inkml:trace>
  <inkml:trace contextRef="#ctx0" brushRef="#br0" timeOffset="339626.5936">28425 11591 2261 0,'0'0'64'0,"0"0"20"0,0 0 5 0,0 0-17 15,0 0-30-15,0 0-18 0,0 0-8 0,0 0-4 16,0 0-7-16,131-49-14 0,-86 44-47 15,-1 3-68-15,4 2-81 0,-4 0-103 0,4 0-132 16,-15 3-141-16,-10 0-338 0</inkml:trace>
  <inkml:trace contextRef="#ctx0" brushRef="#br0" timeOffset="340972.0513">29269 11837 1691 0,'0'0'905'0,"0"0"-919"16,0 0 6-16,0 0 20 0,0 0-2 0,90-137 1 15,-70 106-1-15,-4-2 6 0,3-2 2 0,-7 1 7 16,2 2 4-16,-6 1 6 0,0 6-3 16,-3 2-3-16,-3 5 1 0,-2 4-2 0,0 2 4 15,-7 4-5-15,-2 2-10 0,0 4-10 0,-4 2-12 16,1 0-7-16,-6 11 3 0,-1 4-7 15,1 4 4-15,1 8-2 0,0 3 0 0,4 4 4 16,0 4 1-16,6 2 1 0,1 1-7 0,6 1-18 16,0-2-20-16,8 0-19 0,3-4-21 0,5-5-3 15,0-4-5-15,6-5 2 0,3-6 9 16,0-4 12-16,5-3 9 0,3-6 10 0,2-2 5 0,2-1 4 16,0-5-2-16,6-5 0 0,-1-4 11 0,-5-2 12 15,2-3 26-15,-6-3 22 0,-1 1 17 16,-5-1 10-16,-4 0 9 0,-5 0 7 0,-2 0 5 15,-7 2 12-15,-5 1 6 0,-4 1 0 0,0 0 5 16,-7 2-6-16,-5 4-13 0,-1 1-16 0,-5 4-22 16,-1 3-19-16,-2 4-10 0,-1 0 1 15,1 5-2-15,-2 5 3 0,0 3 2 0,4 2 1 16,1 1-3-16,2 4-4 0,4-2-1 0,4 1-4 16,5 1 0-16,2-1 0 0,1-1-2 15,3-1 1-15,5-3-2 0,3-2 1 0,2-2 3 16,2-3 0-16,0-3 7 0,2-2 1 0,-1-2 2 15,-1 0 3-15,2-5 1 0,-3 0 3 16,-2-4 1-16,1 0 0 0,1-1-1 0,-4-2-2 16,1 2-4-16,-1 0 0 0,-2 2-6 0,-3-1 1 15,1 5-2-15,-3-1-2 0,-2 4 3 0,3 0-9 16,-2 1-3-16,0 0-3 0,0 0-5 0,3 2 4 16,-1 5 5-16,2 0 2 0,-1 2 4 0,4 1 0 15,-1 2 0-15,1-3 2 0,0 1-2 0,-1-1 4 16,3-2 0-16,-1 0 3 0,1-4 5 15,1-2 2-15,1-1 6 0,-2 0 0 0,6-4 3 16,-2-7 3-16,6-1-2 0,-1-5 1 0,5-1-1 16,-1-3-5-16,-1-1-3 0,3 0 1 15,-3 1-7-15,3-2 1 0,-2 3 0 0,-1 2-5 16,0 2 0-16,-1 7-2 0,-2 0-5 0,-5 5 0 16,3 4-1-16,-7 0-3 0,1 3 1 15,-3 7 0-15,-2 2 3 0,-3 3 5 0,0 2 2 16,-4 2 1-16,0 2 2 0,-4 2-1 0,-1-2 1 15,-3 1 1-15,-3 0-2 0,0-5 2 16,0-1 0-16,0-2 3 0,-2-2 2 0,3-5 2 0,2 0 3 16,-1-3 3-16,0-3 5 0,-1 0-3 15,3-1-4-15,-1 0-1 0,3-2-5 0,-2-2 1 16,3 1 0-16,-2-1-5 0,4 0 2 0,0 3-4 16,1-1-4-16,1 0-3 0,0 0-7 15,0 2-1-15,0 0-4 0,0 0-8 0,0 0-3 16,4 0 1-16,3 0 5 0,3 0 10 0,3 3 3 0,2-2 4 15,2 2 0-15,3-3 0 0,2 0 5 16,1 0-4-16,1-1 1 0,0-5 0 0,3-2-2 16,1-1 3-16,-1-2 1 0,2-4 3 0,2 0 2 15,-2-3-3-15,0 1 0 0,-6-1 1 16,-2 2 1-16,-3-2 10 0,-1 2 7 0,-5 0 4 16,-1 2 3-16,-2 3-7 0,-5 0-6 0,1 4-8 15,-4 4-4-15,0 1 3 0,-1 1 1 16,0 1-4-16,0 0-7 0,-1 1-7 0,-1 5-6 15,-4 5 2-15,2 4 8 0,-2 7 1 0,-3 4 2 16,5 1 1-16,-1 1-2 0,3-1 0 0,2-1-1 16,0-3 1-16,0-2-2 0,1-3 1 15,5-2 1-15,2-5 0 0,-2-3-2 0,3-2 3 16,2-4 2-16,4-2 0 0,-1 0 3 0,4-7 1 16,1-3 3-16,-3-3-3 0,5-2 2 0,-1-2-3 15,4-1-1-15,-4-1 0 0,-5 0 1 16,4 1-2-16,-6 2 0 0,2 1-1 0,-4 3 2 15,-2 1-3-15,-3 5-1 0,1 1 0 0,-6 4-5 16,1 1-2-16,1 0-5 0,-2 1 0 0,0 5 4 16,1 1 0-16,0 4 7 0,3 3-1 0,-1 1 0 15,-2 1 1-15,3 1 0 0,-1 0 1 16,1-1 0-16,0 0 0 0,2-4 2 0,-1-1-4 16,1-2 0-16,2-2 0 0,-1-3-1 15,1 0 4-15,-2-3 4 0,1-1-2 0,3 0 4 16,-2-5-1-16,1-4-1 0,1 0 1 0,0-3-1 15,0 1 1-15,4-2-2 0,-4 0-2 0,0 2 0 16,1-1-2-16,-2 2-1 0,1 1 1 0,-2 2-2 16,0 1 1-16,-1 3-4 0,2 1 1 15,-1 2-3-15,-2 0-2 0,3 3 1 0,0 3 0 16,0 3-1-16,1 0 2 0,-1 1-1 0,-1 2 0 16,2-1-3-16,-3 0-9 0,2 0-14 0,-3-1-29 15,-1 0-32-15,2-2-56 0,-2 0-97 0,-2-1-175 16,1-2-236-16,-3-3-847 0</inkml:trace>
  <inkml:trace contextRef="#ctx0" brushRef="#br0" timeOffset="341103.211">31491 11594 1665 0,'0'0'1131'0,"0"0"-1012"16,0 0 1-16,0 0-23 0,0 0-45 0,0 0-32 15,0 0-18-15,5-116-27 0,-4 116-41 0,-1 0-72 16,0 3-92-16,1 9-234 0,-1-1-491 15,0-3-373-15</inkml:trace>
  <inkml:trace contextRef="#ctx0" brushRef="#br0" timeOffset="342406.3975">31667 11388 84 0,'0'0'679'0,"0"0"-406"0,0 0 2 0,0 0-7 15,0 0-57-15,0 0-54 0,0 0-17 0,0 0-3 16,0 0-9-16,0 0-13 0,0 0-17 0,0 0-13 16,-8-42-14-16,8 42-15 0,0 0-11 0,0 0-10 15,0 0-8-15,0 0-6 0,0 0-7 16,0 2-6-16,1 1-2 0,2 3-3 0,4 5 10 16,3 4 6-16,0 3 3 0,1 5-1 0,2 1-4 15,2 4-9-15,0-1-1 0,3 2 1 0,1 0-1 16,1 0 2-16,1-1 2 15,1-2 3-15,5-3-3 0,2-3 3 0,2-4 1 0,2-5 5 16,5-8 3-16,2-3 6 0,5-3 4 0,2-13-2 16,1-6-1-16,1-5-4 0,1-4-7 15,1-3-2-15,-4-4 1 0,-7 4-2 0,-8 5 23 16,-9 3-7-16,-3 5 1 0,1-3-3 0,-2 0-21 16,0 0-2-16,0-3 4 0,-5 2-5 15,4 2 1-15,-7 3-3 0,-2 1 0 0,-4 5-5 16,1 4-5-16,-4 2-2 0,-2 4-13 0,0 1-12 15,0 2-15-15,0 1-17 0,0 0-14 0,0 0 10 16,-1 4 3-16,0 3 5 0,-1 3-12 0,-2 3-31 16,1 3-44-16,1 2-71 0,-1 2-99 15,-2 3-170-15,1-7-233 0,1-4-327 0</inkml:trace>
  <inkml:trace contextRef="#ctx0" brushRef="#br0" timeOffset="346020.3318">737 9831 621 0,'0'0'197'0,"0"0"35"0,0 0 19 0,0 0-73 15,0 0-107-15,0 0-83 0,0 0-49 16,0 0 10-16,0 0 32 0,0 0 53 0,0 0 28 15,0 0-2-15,12 51-14 0,2-28-12 0,-1 3 1 16,4 3 4-16,-2 4 13 0,4 2 8 0,-1 3 11 16,1 0 2-16,-1 1 2 0,1 1-2 0,0 2-3 15,1-1-8-15,-2-1-6 0,1-2-7 16,-5 0-8-16,4-3-2 0,-6-3-6 0,1-3-2 16,-3-4 0-16,-2-4-4 0,0-4 2 15,-3-4 7-15,0-3 12 0,-3-4 24 0,-1-1 16 16,-1-2 14-16,0-3 1 0,0 0-11 0,0 0-25 0,0-2-26 15,-1-3-26-15,0-2-16 0,-2-1-8 16,-4-2-4-16,5-3-4 0,0 1-6 0,-2-4 0 16,4 0-4-16,0 1 5 0,1-1 2 15,6 0 8-15,3 2 1 0,1 0 3 0,2 2-3 16,3 3 1-16,0 1 1 0,0 3-2 0,2 1 4 16,-4 4-2-16,4 0 3 0,-2 2 1 0,-2 5 3 15,-3 2-3-15,-1 2 4 0,1 2 1 16,-4 2 3-16,-3 2 1 0,2 2 1 0,-5 1-2 15,-1 1 0-15,0 2-1 0,-2 1 2 0,-6-1 1 16,0 1-1-16,-2 0 5 0,1-3-2 0,-1 0 1 16,-1-2-4-16,1-4-1 0,0-1 2 0,0-1 0 15,4-3 1-15,-1-4 5 0,1-1-6 16,3-2 3-16,1-1-6 0,1-2-8 0,1 0-5 16,0 0-8-16,0 0-5 0,1-2 3 0,1-3 6 15,5-3 10-15,-3-2 9 0,5-5-2 0,1 0 6 16,-1-4-3-16,1-2 6 0,2-3-2 15,-2-2 1-15,0 0 0 0,1 0-4 0,-3-3 4 16,1 5-2-16,-4-2 1 0,3 2 0 16,-1 2 2-16,-4 1-2 0,3 4-3 0,-3 2-6 0,-2 2 2 15,1 4-12-15,3 3 3 0,-3 1-4 16,0 3-8-16,4 2 2 0,-1 0-2 0,4 6-6 16,2 1 4-16,2 4 6 0,1 0 1 0,-2 3 15 15,5 1-1-15,-3 2 3 0,3 2 0 0,-4-1-5 16,5-1 2-16,-5 0-2 0,4-4 4 15,-4-1 0-15,-2-2 0 0,3-3 2 0,-6-2-3 16,1-2 0-16,-1-2 1 0,-5-1-3 0,2 0 7 16,-3 0 1-16,-2-1 11 0,1-2 4 0,-1-4 0 15,0-3-6-15,1-2-5 0,-1-5-5 16,1-4 0-16,-1 0-2 0,2-1-1 0,-2 1-2 16,2 3 0-16,-1 1 0 0,-1 2-3 0,1 4 4 15,0 0-4-15,0 4-3 0,0 2-5 16,2 3-9-16,1 1-4 0,-1 1-1 0,4 0-2 0,0 0 11 15,1 3 0-15,3 3 7 0,2 0 5 16,-2 2 0-16,3 1 2 0,-2 0-2 0,5 1 3 16,-2-2 2-16,1-1 0 0,-1 0 2 0,0-3-1 15,-3-1-5-15,0-1 6 0,0-2 0 16,-4 0-1-16,2-2 4 0,-2-3 1 0,-1-2 2 16,-3-1 7-16,2-2 3 0,-2-3 0 0,-3-1 1 15,0-1-3-15,-1-1 4 0,0 1-5 0,0 0-1 16,-2 0-2-16,-2 2-1 0,-2 3-6 15,4 0 1-15,-1 4-3 0,-1 1-1 0,2 3-1 16,2 1-4-16,0 1-8 0,0 0-14 0,0 0-12 16,0 0-18-16,0 1 7 0,7 1 7 0,0 2 16 15,6 1 19-15,1 1 2 0,2-2 2 0,0-1 1 16,3 2-1-16,0-2 0 0,2-1 0 16,0 1 2-16,-2-3-1 0,2 0-1 0,-2 0 2 15,-1-3-4-15,-2-2 5 0,0 0-2 0,-2-2 7 16,-1-3 0-16,0 2 4 0,-2-1 0 15,-3 0-1-15,-3-1 4 0,2 0 3 0,-4 2 3 16,-2 0 4-16,1 1-2 0,-2 0-1 0,0 2 0 16,0 0-9-16,0 1 0 0,0 4-5 15,0-2-2-15,-2 2-6 0,2 0-6 0,0 0-12 16,0 0-9-16,0 2-15 0,0-1 11 0,7 2 7 16,1-1 10-16,4 3 18 0,0-2-6 0,6 3 3 15,-2-1-2-15,2-1 1 0,1 0 0 0,2-2 2 16,-1 0 0-16,0-2 5 0,1 0-5 0,-1 0 2 15,-2-1-1-15,-1-3-1 0,-2-1 3 0,0-1 1 16,-2 0 2-16,-2 0 0 0,-4-2 6 16,-1 3 0-16,-3-4 6 0,0 1 1 0,-2 0 3 15,-1-2-2-15,0 0-2 0,-2-2-9 0,-5 2-2 16,-1 1-5-16,-3 1-6 0,0 1 2 16,-1 2-5-16,-2-1-5 0,1 4-2 0,2 1-2 15,-1 1-4-15,0 0-1 0,-1 6-6 0,3 1 4 16,-1 1-5-16,4 3 5 0,0 1 0 0,2-1 2 15,2 0-4-15,3 0-1 0,0 0 0 0,0-1-5 16,6-2 5-16,-2 0-1 0,4-1 3 16,1-3 0-16,-3 0 4 0,1-3 0 0,1 0 3 15,0-1 1-15,-3 0 7 0,2-1 2 16,-2-3 5-16,-1 2 7 0,-1-1-1 0,-2 1 5 16,2-1-3-16,0 2-3 0,-3 1-3 0,1 0-2 15,1 0-7-15,0 0 6 0,5 4-2 0,2 2 3 16,2 5 4-16,2 5 0 0,5 5 1 0,1 5 2 15,3 9 1-15,0 2 3 0,5 6 0 0,-4 6 1 16,3 1 4-16,-1 5-5 0,3 2 11 0,2 0 1 16,1 3 1-16,2 2 2 0,1-2-4 15,1 1-3-15,-2 2-4 0,0-3 2 0,-3 1 0 16,-2-3 2-16,-5-4 4 0,-1-1 3 0,-6-7 0 16,-1-5 4-16,-4-3-3 0,-6-4-1 15,1-7 2-15,-4-3-2 0,-2-7 11 0,-2-4 11 16,-6 0 3-16,-6-4 5 0,-4 1-10 0,-7-3-7 15,-5-4-4-15,-3-3-9 0,0-2-3 16,-5-10-12-16,3-6-4 0,-5-8-7 0,2-7-6 16,4-5-5-16,-2-8 0 0,6-4-3 0,4-4 2 15,1-6-2-15,8-3-3 0,2-3 2 0,7-4-6 16,6 0 0-16,2-1 5 0,0 0-3 16,8-2 3-16,3 3 5 0,1 1-11 0,2 3 7 15,2 1-4-15,0 1-1 0,0 3-1 0,3 1-3 16,-3 3-3-16,-1 5 2 0,1 3 1 0,-3 3 6 15,-1 5 3-15,-3 7 4 0,1 6 7 0,-3 9-2 16,-3 5 4-16,0 7-9 0,-2 6-4 0,-2 1-11 16,0 0-7-16,0 2-7 0,0 3 12 15,1 2 7-15,2 2 14 0,3 3 10 0,-1 2-1 16,4 1 2-16,-1 0-4 0,2-1 3 16,1-1-5-16,0-2 6 0,1-1 2 0,0-3 4 0,1-2-2 15,0-4 4-15,-2-1-3 16,1 0 6-16,-2-1 2 0,-1-4 3 0,0-2 4 0,1-1-2 15,-4 0-2-15,0-1-3 0,2 0 0 16,-3-1-6-16,0 0 5 0,-2 1-9 0,2 1 2 16,-2 1-10-16,1-1 2 0,1 3-5 0,1 1-2 15,1-2 0-15,2 2-4 0,2-1 1 0,6 0-1 16,1 2 5-16,4 0-4 0,2 0 2 16,3 1-2-16,-2-1 6 0,5 1-1 0,0 0 4 15,1-2 1-15,-2 0 2 0,-3-1-3 0,-3-1 1 16,-3 0-2-16,-5-1 1 0,-2 0 4 0,-4 0 1 15,-2 0 6-15,-4 0-1 0,0 0 6 0,-3-1-1 16,0 0-1-16,-8-2-10 0,-2-2 0 0,-2 1-4 16,-5 2 2-16,-1 1 0 0,0 2 0 15,-3 5-5-15,-1-1 0 0,0 2-4 0,1 0-5 16,1 7 2-16,4 2-5 0,0 0 2 0,4 2-5 16,3-1-3-16,1 3-5 0,7-4 0 15,1 1-6-15,0 3 3 0,7-4 1 0,0 1 4 16,4-2 3-16,4-2 1 0,-1-1 6 0,4-3-1 15,1-2 8-15,1 0 2 0,0-3 3 16,-2-5 2-16,-3-1 5 0,-1-2 0 0,-1 0 4 16,-3-1 2-16,-3 1 1 0,-1 1 0 15,2-2 3-15,-5 3-4 0,1 0-1 0,-1 4-3 16,-3 5-6-16,0 0 2 0,0 0-10 0,0 2-3 0,1 3 0 16,1 3 3-16,2 6 4 0,2 4 7 15,4 10-3-15,0 8 5 0,3 10 0 0,3 4 1 16,-2 6 3-16,4 3-4 0,1 5 3 0,-1 4-1 15,2 7 3-15,1 0 0 0,0 2 2 16,1-1 1-16,3-3 3 0,0-4-5 0,-1-6 2 0,1-4-4 16,-2-5-1-16,-2-4 3 0,-2-5 0 0,-3-6 2 15,-3-6 1-15,-3-5 1 0,0-8 3 16,-5-6-2-16,-1-6 9 0,-3-5 20 0,0-3 15 16,-1 0 16-16,0 0 2 0,-1-1-8 0,-7-7-23 15,-7-7-17-15,-7-6-18 0,-8-9-13 0,-7-9 1 16,-1-6-5-16,0-7-8 0,0-3-6 15,4-5-17-15,5-4-3 0,4-1-9 0,3-1-22 16,4 1-13-16,2 4-35 0,4 8-45 16,1 6-79-16,1 12-139 0,3 12-251 0,4 9-953 0</inkml:trace>
  <inkml:trace contextRef="#ctx0" brushRef="#br0" timeOffset="346867.7304">1225 11499 2631 0,'0'0'-19'0,"0"0"-35"0,0 0-6 0,0 0-2 0,0 0 21 15,0 0 46-15,0 0 19 0,0 0 6 16,0 0-11-16,122-10-3 0,-74 20-2 16,-3 5-4-16,0-1 10 0,-3 1-2 0,-2-1 2 15,-5 0 5-15,2 0 1 0,-6-2 3 0,-3-2 1 16,-4-1-4-16,-4-2 1 0,-6-1-1 0,-4-3-5 16,-3 0 4-16,-6-3 16 0,-1 1 26 0,0-1 21 15,0 0 16-15,0 0-8 0,-6-1-29 16,-8-5-28-16,-1-2-26 0,-6-3-22 0,-5-2-6 15,3-2-7-15,0 0-14 0,4 0-12 0,1 1-26 16,7 1-34-16,3 2-49 0,6-1-68 0,2 2-71 16,3-1-61-16,12 2-38 0,2 1-26 15,10 3-8-15,4 0-6 0,1 1 141 0,6 3 294 16,0 1 0-16,-2 0 0 0,4-1 0 0,-2-1 0 16,-2-1 0-16,1-1 0 0,-1 0 0 15,-2-2 0-15,-3 0 0 0,0-1 0 0,-3-1 0 16,-5-1 0-16,-3 2 56 0,-4-1 273 15,-4-1-3-15,-6 2 27 0,-1-1 6 0,-4 1-27 16,-1 0-60-16,0-3-73 0,-8 0-60 0,1-1-48 16,-4-1-16-16,-2 1-12 0,0 0-9 0,1 1-7 15,-4 3-7-15,4 0-13 0,-1 4-5 0,0 0-7 16,3 3-7-16,3 0-5 0,0 0-6 0,3 5-12 16,2 3-2-16,2 1 1 0,0 6 2 0,5 2 7 15,4 3 6-15,2 2 1 0,2 0 2 0,6-2-3 16,2-2-4-16,3-4-3 0,1-4-4 15,1-4 3-15,1-4 2 0,2-2 5 0,0-2-1 16,-3-7 6-16,1-5 3 0,-3-4 2 0,1-3 6 16,-4-4 1-16,-2-1 3 0,-6-2 0 15,-1-1 3-15,-4-2 2 0,-7-1 3 0,-1-1 0 16,0 1 2-16,-8-1-5 0,-4 3-2 0,1 3 0 16,-6 2 0-16,2 1 2 0,-4 4 2 15,1 4-2-15,3 1 6 0,-3 5-2 0,7 3-4 0,1 4-3 16,0 2-13-16,8 1-12 0,0 3-12 15,2 9-4-15,0 7 0 0,1 11 11 0,7 11 7 16,5 8 5-16,6 10-3 0,4 8 6 16,8 6 3-16,7 5-2 0,2 4 5 0,4-1-6 15,2 2 1-15,1-2 0 0,3-1-1 0,0-5 0 16,-1-6 0-16,-1-8-2 0,-2-6-2 0,-5-9-3 16,-4-6-7-16,-5-6-8 0,-7-8-10 0,-8-7-17 15,-3-6-20-15,-7-6-15 0,-5-3 2 0,-2-4 8 16,-5 0-47-16,-9-1-75 0,-5-6-90 0,-8-3-116 15,-8-3-95-15,8 2-129 0,6 3-44 0</inkml:trace>
  <inkml:trace contextRef="#ctx0" brushRef="#br0" timeOffset="347157.6043">2403 11675 0 0,'0'0'0'0,"0"0"0"0,0 0 81 15,81-121 89-15,-51 92 10 0,1 2 1 0,1-1 2 16,4-1 5-16,-3 0 2 0,1 0-8 0,0-4 1 15,-3 2-2-15,-2 1-11 0,-4 2-6 16,-2 2-13-16,-6 2-15 0,-2 2-11 0,-5 4-12 16,-4 4-7-16,0 3-6 0,-5 1-12 15,-1 3-12-15,0 1-17 0,-7-2-12 0,0 3-17 16,-2 0-12-16,-3 1-11 0,0 2-8 0,2 1-7 16,-1 1-1-16,2 0-4 0,2 0-4 0,0 2-1 15,-1 3-10-15,5 2-2 0,-1 2-5 0,2 4 1 16,2 3 1-16,2 3 3 0,5 4 4 0,4 0-3 15,3 2-28-15,5 0-43 0,-1-2-48 16,5 0-47-16,1 0-39 0,0-2-37 0,-2-3-28 16,2 0-39-16,-1-5-22 0,-3 0-22 0,-1-4-32 15,-6-3 414-15,-4-2 0 0</inkml:trace>
  <inkml:trace contextRef="#ctx0" brushRef="#br0" timeOffset="347413.4317">3046 11250 0 0,'0'0'437'0,"0"0"-30"15,0 0-53-15,0 0-74 0,0 0-52 16,0 0-47-16,0 0-21 0,0 0-20 0,0 0-13 16,0 0-21-16,-117-65-27 0,115 63-22 0,2 1-31 15,0 0-30-15,0 0-23 0,2-1-27 16,2-1 11-16,3 0 14 0,3-2 19 0,2-2 23 16,5 0-4-16,-2-2 1 0,2 0 3 0,-3 0-6 15,0 3-1-15,-3 0 2 0,-1-2-3 0,-3 1 8 16,-2 4 7-16,-3-2 18 0,-2 2 20 15,0 0 4-15,0-1-11 0,-4 1-18 0,-7-2-34 0,-2 1-18 16,-2 2-15-16,-3 1-22 0,-1 1-28 16,0 1-68-16,-4 6-110 0,2 4-177 0,4 0-182 15,3-1-295 1,7-2 739-16</inkml:trace>
  <inkml:trace contextRef="#ctx0" brushRef="#br0" timeOffset="347875.4643">3144 11096 421 0,'0'0'497'0,"0"0"-376"0,0 0 31 16,0 0 67-16,0 0 13 0,0 0-11 15,0 0-31-15,0 0-69 0,0 0-64 16,0 0-42-16,0 0-22 0,0 0-14 0,0 0-15 16,0 0 3-16,21-7 13 0,-14 12 16 0,0 0 19 15,5 2 8-15,0 1 3 0,2-1 0 0,3 0 2 16,1-2-3-16,-2-2-4 0,1 0-3 0,-3-2 2 15,0-1-1-15,-2 0 4 0,-2-1 5 0,0-4 7 16,-4-1 15-16,0-3 11 0,-1-3 8 16,-1-1-1-16,-3-3-9 0,0-2-10 0,-1 0-9 15,0-1-6-15,-3-1-6 0,-2 1-5 0,1 3 0 16,-2 1-5-16,1 4-4 0,-1 2-2 0,3 2-3 16,0 5-5-16,1 2-11 0,1 0-11 15,1 0-17-15,0 0-29 0,0 0-1 0,5 2 11 16,5 3 12-16,1 1 34 0,3 1 9 0,3-2 2 15,3 3 3-15,0-3 0 0,1 1 2 16,1-1 2-16,0-2-1 0,0 0 7 0,-1-2-2 16,-3-1 2-16,0 0 6 0,-5 0-2 0,-1 0 2 15,-4 0 4-15,-2 0-3 0,-3 0 0 0,1 0-3 16,-3 0-6-16,1 0 5 0,-2 0-10 0,1 0 2 16,-1 0 0-16,0 0-7 0,0 0 1 0,1 0-8 15,-1-2-1-15,6-1-5 0,0 0-6 16,2-3-5-16,7-2-15 0,2-1-27 15,4-3-34-15,5 0-65 0,1-1-110 0,4-1-203 0,-5 3-339 16,-9 4-242-16</inkml:trace>
  <inkml:trace contextRef="#ctx0" brushRef="#br0" timeOffset="348742.6512">3922 10837 2207 0,'0'0'28'0,"0"0"3"0,0 0 5 0,0 0 7 16,0 0-10-16,0 0-2 0,0 0-3 16,0 0-2-16,0 0 1 0,0 0 1 0,0 0-5 15,0 0-10-15,0 0-5 0,0 0-14 0,120-83-24 16,-97 71-42-16,1-4-52 0,0 0-82 0,2 0-116 15,2-2-118-15,-6 4-132 0,-9 5-218 0</inkml:trace>
  <inkml:trace contextRef="#ctx0" brushRef="#br0" timeOffset="348991.1821">4485 10374 0 0,'0'0'0'0,"0"0"0"15,0 0 34-15,0 0-24 0,0 0-38 16,0 0 12-16,0 0 16 0,0 0 0 0,0 0 0 15,0 0 0-15,0 0 0 0,0 0 0 0</inkml:trace>
  <inkml:trace contextRef="#ctx0" brushRef="#br0" timeOffset="349818.0642">4466 10346 0 0,'0'0'0'0,"0"0"210"16,0 0 23-16,0 0-14 0,0 0-4 15,0 0 8-15,0 0-7 0,0 0-15 0,0 0-25 16,0 0-30-16,0 0-25 0,0 0-23 0,0 0-29 16,0 0-22-16,-116-38-22 0,108 45-16 0,1 2-10 15,-2 2-5-15,3 2 1 0,1 2 2 16,1 3 2-16,3 1 1 0,1-1-1 0,0 0 1 16,2 2-4-16,5-3-4 0,2 0-3 15,2-3-5-15,-1-2-1 0,2-3-1 0,-2-3 0 16,1-1-1-16,2-4 3 0,-3-1 2 0,0 0 7 15,1-2 11-15,-3-5 15 0,1-3 11 0,1-1 7 16,-2-4 5-16,-3-3 3 0,1-2-4 0,-2-5 0 16,-3 0-3-16,-1-3-7 0,0-1 4 15,-1-3-1-15,-6 0 2 0,-1 0-2 0,-4-1 1 0,1 2 3 16,-1 4 3-16,-1 2 6 0,2 3 9 16,-3 3 0-16,4 4 4 0,0 3 2 0,2 3-10 15,-1 4-4-15,2 2-15 0,3 2-12 0,1 1-14 16,2 0-17-16,1 0-22 0,0 1-7 15,0 5 0-15,3 5 14 0,2 6 18 0,5 6 9 16,1 3 7-16,4 4-7 0,2 3 3 0,3-1 0 16,4 1-3-16,1-1-2 0,-1-4-1 0,3-2-3 15,-2-6 4-15,1-1-1 16,0-5-1-16,-1-6 0 0,1-1-2 0,-1-4-1 0,-3-3 0 16,1 0 1-16,-2-5 3 0,-4-3 3 0,-1-1 4 15,-4-4 4-15,-1 1 0 0,-5-2 6 16,-2 0 2-16,-2-1 5 0,-2-2 0 0,0 2 1 15,-1-3-2-15,-4 1-4 0,-2 0-3 0,-3 1-4 16,1 0-4-16,-1 3 0 0,-2 3-3 16,-2 1-6-16,0 1 4 0,2 2-7 0,-2 1 3 15,3 2-4-15,1 2-1 0,0 1-6 0,2 0 0 16,1 0-4-16,4 1-5 0,1 2-7 0,1 2-9 0,1 1-3 16,1 1 0-16,5 0 10 0,4 1 5 15,5-1 8-15,0 0-1 0,4-1 5 0,2-2 1 16,-1-2 6-16,1-2 2 0,0 0 0 0,-2-1 0 15,1-5 0-15,-4-2 3 0,-1-1 5 16,-4-4 5-16,0-1 6 0,-3-2 8 16,-3-2-3-16,-3-2 8 0,-2-1 0 0,0-2 3 0,-5 2-3 15,-4-3-1-15,-2 3-2 0,-1 0-1 0,-3 2 2 16,-1 4 4-16,-2 0 0 0,2 3 0 16,-1 1 4-16,3 4-6 0,-1 2-3 0,5 2-13 15,2 3-9-15,4 0-17 0,0 10-6 0,3 4 1 16,1 8 6-16,6 8 9 0,4 7 9 15,6 8 0-15,5 5-1 0,3 5 1 0,6 6 0 16,1 6 1-16,2 2-6 0,5 2 3 0,1 4-3 16,3 0 1-16,-1-2-2 0,-1 1-4 15,1-6-13-15,-2-4-14 0,-4-7-20 0,-1-5-21 16,-4-8-21-16,-5-10-42 0,-3-6-58 0,-4-8-103 0,-6-7-134 16,-3-6-133-16,-3-4-217 0,-3-3 323 15</inkml:trace>
  <inkml:trace contextRef="#ctx0" brushRef="#br0" timeOffset="350167.7672">4849 10446 1585 0,'0'0'-45'16,"0"0"2"-16,0 0 45 0,0 0 29 0,0 0 11 15,0 0 16-15,0 0 2 0,138-106 6 0,-107 89 9 16,0-3 11-16,1-2 15 0,-4-2 13 15,1-2 6-15,-2-2-1 0,-4 0-12 0,-1-1-12 16,-3 1-12-16,-5-1-16 0,-3 1-2 0,-5 3-5 16,-2 0-2-16,-4 1-2 0,0 4 2 0,-8-1-6 15,-3 4-5-15,-2-1-4 0,-2 4-10 0,-3 2-7 16,-1 3-9-16,0 2-7 0,1 2-5 16,1 5-4-16,0 0-7 0,4 3 2 0,2 5-13 0,2 6 0 15,0 3 0-15,4 7 2 16,5 6 6-16,0 7 5 0,6 4 4 0,8 5 2 15,3 7 3-15,6 4-1 0,3 6 0 0,4 1-5 16,2 2 0-16,3 0-10 0,0-2-10 0,4-3-19 16,-5-3-22-16,3-7-27 0,-4-2-32 0,-1-9-46 15,-4-4-60-15,-2-5-103 0,-9-7-157 0,-3-10-210 16,-6-4-229-16</inkml:trace>
  <inkml:trace contextRef="#ctx0" brushRef="#br0" timeOffset="350465.5938">5149 10300 1612 0,'0'0'701'0,"0"0"-701"15,0 0 7-15,0 0 25 0,15-125-6 0,-3 103 4 16,-1-1 0-16,5 1 2 0,0 1-7 0,4 1 6 16,0 2-4-16,-1 1 0 0,-2 4 3 15,-2 2-5-15,0 3-1 0,-4 3-1 0,-1 2-4 16,-3 3 0-16,0 0-3 0,-2 2-6 0,0 5 3 15,3 2-6-15,-3 0 2 0,2 4-1 16,-1 2 0-16,-1 3-3 0,4-1 0 0,-2 0-4 16,0-1 1-16,6-1-6 0,0-1-5 0,1-1-7 15,5-3-19-15,2-2-17 0,-1-1-12 16,2-5-4-16,1-1-2 0,-3-1 1 0,1-2-8 16,0-3-15-16,-2-4-33 0,-1 0-47 0,0 0-91 15,-2-3-100-15,-1 1-88 0,-6 1-198 16,-3 4 424-16</inkml:trace>
  <inkml:trace contextRef="#ctx0" brushRef="#br0" timeOffset="351480.5594">5731 9992 0 0,'0'0'0'0,"0"0"340"0,0 0 57 16,0 0-68-16,0 0-50 0,0 0-36 15,0 0-51-15,0 0-33 0,0 0-15 16,0 0-15-16,0 0-28 0,0 0-30 0,0 0-32 0,-96-34-27 16,94 37-17-16,-1 1-7 0,3 1 0 15,0 3 4-15,0-1-1 0,4 2 3 0,2 1-5 16,2-2-7-16,6 1 4 0,-1 0-6 0,3-2 4 15,-1-1 1-15,2-2 0 0,-1-1-1 0,2-1 0 16,-3-1 1-16,0-1 1 0,-4 0 2 16,1-1 9-16,-3-2 9 0,-1-3 10 0,-4-1 15 15,2-1 9-15,-4-2 7 0,-2 0 4 0,0 0-3 16,0-1-5-16,0 0-2 0,0 0-7 0,0 2-5 16,-5 2-8-16,2 0-5 0,1 1-5 15,1 2 0-15,0 3-4 0,0 0-11 0,1 1-18 16,0 0-26-16,0 0-30 0,0 2 6 0,3 3 16 15,5 0 22-15,-1 0 32 0,2 2 0 0,4-1 3 16,0 1-2-16,0-1 1 0,4-1 1 0,-2 0 0 16,1-1-1-16,-4-1 0 0,4-3 1 15,-5 0 1-15,-1 0 1 0,-2 0 5 0,-3-3 9 16,-1 0 14-16,-1-3 20 0,-3 1 9 16,0-4 2-16,-2 0-10 0,-4-1-13 0,-1-2-9 15,-2 2-4-15,2-2-6 0,-2 2 0 0,0 1-5 16,-1 1-3-16,2 2-4 0,4 1-1 0,-3 1-4 15,5 3-8-15,0 1-6 0,2 0-26 0,0 0-26 16,0 0-14-16,2 2 7 0,1 4 23 0,5 0 29 16,2 2 18-16,1-1 8 0,1 3-8 15,4-2 1-15,-1 0-1 0,3-2-7 0,-4 0 6 16,1-2 0-16,1-1 2 0,-2-1 0 0,-2-2-1 16,0 0-2-16,-1 0 1 0,-3 0-6 15,0-1 9-15,-3-3 2 0,-1 1 2 0,-3-1 9 16,0 1-3-16,-1-2-3 0,0 2-5 0,-1-2-9 15,-1 1-7-15,-3 2-7 0,3 0-17 0,0 0-15 16,-1 1-33-16,0-1-31 0,1 2-49 0,2-1-66 16,0 1-69-16,-1 0-64 0,1 0-46 0,0 0-22 15,0-1 132-15,1 1 299 0,4-2 0 16,0-2 0-16,0-1 0 0,2 0 0 16,0-2 0-16,-4-2 0 0,3-2 0 0,-4 0 0 15,0-3 0-15,-2-2 0 0,0-1 197 0,-1-2 98 16,-4-4 21-16,-2 1 8 0,-2 2-5 0,-1-1-25 15,0 1-35-15,-2 2-32 0,2 1-37 0,-1 2-33 16,-2 2-27-16,3 3-26 0,1 3-34 0,1 2-21 16,0 3-23-16,3 1-18 0,1 1-10 15,3 0-14-15,0 3-13 0,1 7-11 0,0 3 2 16,0 6 3-16,8 5 9 0,0 3-4 0,7 5-7 16,0-2-20-16,5 4-27 0,2-1-45 0,1-1-38 15,1 2-48-15,3-5-58 0,-4-3-38 16,-1-2-36-16,-3-5 1 0,-2-3 30 0,-6-5 58 15,-1-3 74-15,-1-4 159 0,-7-4 25 0,-1 0 42 16,-1-2 180-16,0-4 95 0,-3-2 43 16,-6-4-15-16,2 0 4 0,2-3-20 0,-3 0-34 0,1 0-48 15,2-2-53-15,-2 1-55 16,4 3-39-16,-3-1-39 0,4 1-25 0,1 3-22 0,0-1-18 16,1 0-10-16,0 2-4 0,1 1-13 15,1 0-13-15,4 2-31 0,-1 0-47 0,3 3-53 16,1 0-82-16,0 3-137 0,0 0-186 0,-2 0-385 15,0 3 594-15</inkml:trace>
  <inkml:trace contextRef="#ctx0" brushRef="#br0" timeOffset="357969.9685">8161 14508 1590 0,'0'0'89'0,"0"0"-18"0,0 0-16 15,0 0-26-15,0 0 2 0,0 0 45 0,0 0 40 16,0 0 32-16,0 0-8 0,133-63-28 15,-80 36-28-15,7-8-25 0,3-4-19 0,4-3-5 0,-2-1 4 16,1-1 6-16,-2 0 5 0,-6 3-2 0,-3 3-6 16,-5 4-10-16,-10 5-4 0,-9 8-6 15,-9 8-5-15,-6 4 0 0,-7 2 1 0,-5 6 9 16,-3 0 8-16,-1 1 2 0,0 0-2 0,0 2-18 16,-7 1-19-16,0 1-28 0,-2-1-30 0,-5 1-27 15,1 1-39-15,0 3-72 0,1-1-125 16,4-2-272-16,2-2-856 0</inkml:trace>
  <inkml:trace contextRef="#ctx0" brushRef="#br0" timeOffset="359605.3786">9621 13944 1011 0,'0'0'111'0,"0"0"-33"0,0 0 24 16,0 0 32-16,0 0 10 0,69-131-6 15,-50 97-28-15,1 0-10 0,-1-1-7 0,-6 0-9 16,0 2-16-16,-2 1-8 0,-4 2-5 0,-2 1 1 16,-3 4 4-16,-2 2-1 0,0 4 1 15,-5 3 1-15,-1 3 2 0,-3 3 0 0,-2 4-9 16,0 2-13-16,-3 2-17 0,-1 2-15 0,-3 0-9 16,3 6-5-16,-3 2-7 0,0 5 3 15,-1 4 0-15,4 4 3 0,-1 4 1 0,5 5 0 16,0 2-1-16,7 2-3 0,0 0-1 0,4 1 0 15,6-1 1-15,6-3-2 0,0 0 0 0,7-2-1 16,1-5-1-16,4-4 1 0,2-4 1 0,2-3 1 16,3-6 2-16,0-3 1 0,2-4 1 0,1-2 1 15,1-7 0-15,-2-7 3 0,3-4 2 0,-3-3 2 16,0-3 1-16,1-4 2 0,0-4 4 16,-2-1-2-16,-2-3-1 0,-4-1 1 0,-3 1-3 15,-5 2 3-15,-6 4 3 0,-4 4 2 0,-4 5 4 16,-4 0 2-16,0 5 2 0,-5 2 3 15,-3 5-4-15,-4 2-2 0,-2 3-4 0,-3 4-8 16,-1 2-3-16,-4 1-6 0,-1 6-3 0,0 5-2 16,-2 4-2-16,2 2 1 0,2 2 1 0,0 2 0 15,7-1 5-15,-1-1-4 0,7 1 1 0,2-2 2 16,2 0-3-16,2-2 3 0,2-3 0 0,3-2 1 16,3-1 4-16,4-3-1 0,-1-1 0 15,2-3 2-15,2-1-2 0,2-2 5 16,-2-1 4-16,4 0-1 0,-4 0 5 0,2-5-5 15,-2 1 2-15,-2-3-3 0,1 1 1 0,-3-1 1 16,-1 1 0-16,-1 0 0 0,-2 1-2 0,-2 2 0 16,0-1-3-16,0 2 0 0,-1-1 1 0,-1 2-3 15,-1 1-1-15,0 0-4 0,2 0-2 0,-1 0 0 16,1 0-1-16,1 1 2 0,-1 2 3 16,5 0 1-16,-3 1 2 0,4-1-1 15,-1 1 0-15,-2-1 0 0,5-1 2 0,-2-1-2 0,0 0 2 16,0-1 0-16,1 0 3 0,-2 0 1 0,3-4 0 15,0-1-1-15,-1-4 0 0,1-1 2 16,0-2 1-16,0-5 2 0,1 0-1 0,1-4 0 16,-2-3-1-16,4 0-3 0,-1-4-3 0,0-1 2 15,4 0-4-15,-3 2 3 0,2 2-1 16,-4 5-1-16,1 2-1 0,-3 4 1 0,-2 2-5 16,2 6 1-16,-4 0-3 0,0 3-3 0,2 3 0 15,-2 0-4-15,3 3 0 0,-2 4 1 0,0 0 4 16,-1 5 3-16,2 2 2 0,-4 1 3 15,0 2 3-15,-3 3 1 0,-1 0 1 0,0-1-1 16,0 0-1-16,-3-1 2 0,-3-1 0 0,2-1 3 16,-4-2 1-16,0 1 0 0,2-4 1 0,-1-1-1 15,-2-1 0-15,2-2 0 0,1-4-1 0,0 1 2 16,-1-2-1-16,3-1 0 0,1-1-2 16,-1 0 3-16,2 0-1 0,1 0-1 0,0 0-3 15,1 0-4-15,0 0-4 0,0-1-3 0,0 0-6 16,0-2-2-16,2 1 1 0,5 0 0 0,3-3 9 15,0 0-1-15,3 1 5 0,6-3 2 16,1 0 1-16,0-1-1 0,3-1-1 0,1-2 3 16,0 0 0-16,-2-2 1 0,-1-1 1 0,0-3 3 15,0 0 2-15,-2-3 1 0,1 1 2 16,-2-3-1-16,-1 0 0 0,-2 0 0 0,-3 0 1 0,-2 3 0 16,-1 0 4-16,-3 3 2 0,-1 0 3 15,-3 1-1-15,0 1 0 0,-2 1-3 0,0 4 1 16,0-1-4-16,-1 2 0 0,-2 3-4 15,2 1-2-15,-2 3-4 0,0 0 1 0,2 1-7 0,0 0-2 16,1 0-7-16,0 0-8 0,0 2-5 0,0 2-1 16,0 3 7-16,0 4 5 0,4 2 5 15,1 4 6-15,4 1 0 0,0 0 1 0,1-2 2 16,2 3-2-16,0-3-2 0,1-1-1 16,0-1 0-16,1-3 0 0,-2-2 1 0,1-4 0 0,0-1 5 15,-1-4-3-15,1 0 4 0,0-2 2 16,0-7-3-16,1-4 5 0,1-1-1 15,0-4-2-15,-3-3 1 0,3-2 0 0,-2-3-2 0,-1 1 2 16,-1 0-4-16,-1-1 1 0,-1 4 2 16,-2 1-2-16,-2 1 3 0,-1 4-2 0,-1 2-3 15,-2 1 1-15,1 4-3 0,-2 2 1 0,2 4 2 16,-2 1-5-16,0 2 2 0,0 0-7 16,0 0-7-16,0 0-4 0,0 2-2 0,0 2 3 15,2 3 7-15,1 4 4 0,3 1 4 0,0 2 0 16,0 2 0-16,2 2 3 0,0-2-5 0,0 1 4 15,1-2-1-15,-1-1 2 0,2-3 1 16,-2-1-1-16,-1-3 0 0,1-2-1 0,0-3-1 16,0-2 4-16,-2 0 2 0,3-1 2 0,1-6 9 15,-2-3-6-15,4-3 1 0,0-5-4 0,0-1-3 16,-1-3 2-16,-3-2-1 0,1 0 0 0,-1 1 6 16,1 0-8-16,-2 1 0 0,2 2-1 15,-3 1-6-15,1 1 5 0,-1 3-1 0,-1 2 2 16,-1 3 1-16,1 3-5 0,-2 2 0 0,-1 4-3 15,3 1-8-15,-1 0 9 0,2 0-2 0,0 6 3 16,3 1 5-16,1 2-4 0,1 2 1 0,-1 1 2 16,2 1-8-16,-1-1 7 0,0 1 0 15,-1 0-1-15,-2-2 12 0,1 0-11 0,2-4 1 16,-3 1-1-16,2-2-7 0,-2-2-5 0,-1-1-15 16,-2-2-26-16,0-1-21 0,-2 0-27 15,-1 0-16-15,-2 0-5 0,1 0-25 0,-1-3-31 16,0-3-91-16,0-1-130 0,0-2-147 0,0 2-215 15,0 3 336-15</inkml:trace>
  <inkml:trace contextRef="#ctx0" brushRef="#br0" timeOffset="359768.0284">11680 12866 887 0,'0'0'661'0,"0"0"-268"16,0 0-100-16,0 0-55 0,0 0-50 0,0 0-45 16,0 0-32-16,0 0-29 0,0 0-20 0,0 0-17 15,0 0-16-15,0 0-14 0,0 0-7 0,0 0-7 16,34-61-6-16,-28 57-7 0,-1-1-10 15,1 0-24-15,-2 2-31 0,1 0-31 0,-1 1-43 16,2 1-48-16,-1-1-72 0,3 2-109 0,-2 0-105 16,-1 0-157-16,-1 0-116 0</inkml:trace>
  <inkml:trace contextRef="#ctx0" brushRef="#br0" timeOffset="360044.5431">10850 12783 2175 0,'0'0'721'0,"0"0"-709"16,0 0-2-16,0 0-7 0,0 0-15 0,0 0-36 16,0 0-38-16,0 0-41 0,0 0-48 15,0 0-46-15,0 0-151 0,0 0-261 16,0 0-614-16</inkml:trace>
  <inkml:trace contextRef="#ctx0" brushRef="#br0" timeOffset="361345.4731">20026 12768 0 0,'0'0'0'0,"0"0"0"16,0 0 69-16,0 0 275 0,0 0-12 16,0 0-2-16,0 0-18 0,0 0-27 15,0 0-41-15,0 0-53 0,0 0-62 0,0 0-49 16,62-56-36-16,-59 65-18 0,3 4-7 0,3 6 4 16,2 6 5-16,2 8-1 0,3 6 0 0,4 2-5 15,1 4-7-15,5 1-4 0,6-1 4 0,5-3 1 16,6 0 1-16,5-3 1 0,6-5 0 15,4-4 0-15,5-4-1 0,1-4-4 0,-1-6 0 16,-1-4-6-16,1-5 3 0,-3-4 1 0,0-3-2 16,-2-7 6-16,-4-3-2 0,-3-5 2 15,-3-1-2-15,-5-3 0 0,-8 0 0 0,-7 1 3 16,-8 0 3-16,-6 1 9 0,-9 1 6 0,-5 0 1 16,-1-1-2-16,-12 1-10 0,-4 0-9 0,-4 2-6 15,-1 2-5-15,-4 3 3 0,2 1 1 0,-1 3-1 16,5 3 7-16,5 1-7 0,5 1-3 15,2 0-3-15,8 4-7 0,0 6 6 0,9 4 3 16,2 7 1-16,7 8 9 0,0 3-8 16,4 6-1-16,-2 6 2 0,0 3-9 0,-5 4 8 15,-2 4-1-15,-7 3-1 0,-3 1 0 0,-3 2 0 16,-5 2 0-16,-5-4 2 0,-5-1-3 0,0-3-3 16,-4-2-5-16,2-2-15 0,-1-5-21 0,-2-3-41 15,2-4-55-15,-2-3-98 0,2-5-159 0,5-11-215 16,5-6-707-16</inkml:trace>
  <inkml:trace contextRef="#ctx0" brushRef="#br0" timeOffset="364281.7706">21946 13666 1633 0,'0'0'32'0,"0"0"8"16,0 0 7-16,-16-125 0 0,2 98 5 0,-5 4 7 15,-3 4 2-15,0 4-2 0,-7 3-13 16,-2 7-16-16,-5 5-16 0,0 1-3 0,-3 9 2 16,0 7 6-16,5 3 8 0,-4 4 3 0,8 3 0 15,8 2-8-15,2 0-11 0,8 0-4 0,3-2-7 16,7 0-2-16,2 0 1 0,3-5-8 0,9-3 1 15,6-2-4-15,3-5 0 0,7-6 8 0,1-4 4 16,5-2 6-16,3-9 7 0,-1-6-3 16,5-5 5-16,-1-3-1 0,-1-6 1 0,-3-3 6 15,-2-3-1-15,-4-4 5 0,-2-3 3 0,-4 1 5 16,-1-1 9-16,-4 2 6 0,-6 1 5 0,-6 3 5 16,-2 2 1-16,-5 3 3 0,0 4-4 15,-7 3-6-15,-2 3-8 0,-1 5-12 0,-1 4-10 16,1 3-7-16,1 2-4 0,-1 4-5 0,3 3-4 15,2 0-2-15,-2 5-3 0,4 4-1 16,-2 3 4-16,1 6 1 0,4 1 2 0,0 3-1 16,0 3 0-16,4 3 0 0,3 1 0 15,2-1-2-15,1 1-1 0,2-1-2 0,3-3 3 16,-1-1 1-16,2-4-2 0,-1 1 3 0,2-7-3 16,-3 0 0-16,3-4-1 0,-4-2-5 0,1-3 3 15,-1-2 2-15,-1-3 1 0,-1 0 7 0,0 0-2 16,-2-4 3-16,-2 0 2 0,-3-1 0 15,2-2 4-15,-2 0 0 0,-2 0 2 0,2-2 0 0,-3 2-4 16,0-1-2-16,0 0-1 0,0-1-1 0,-1 3-1 16,0 0-3-16,1 3-1 0,0 0-2 15,1 2-2-15,0 1-1 0,0 0-4 16,1 0 2-16,4 4 2 0,3 2 3 0,2 3 1 0,1 1-3 16,5 2 1-16,0 0 1 0,0 1-2 15,-1 0 4-15,1-3-1 0,2 0 0 0,0-2 1 16,-2-3-1-16,2-3 1 0,1-2 0 0,-2 0 2 15,1-6 2-15,-4-3-1 0,3-1 2 0,-2-6 1 16,-4-2-1-16,-1 0 3 0,1-3-1 16,-2-2 1-16,-6 1 2 0,3-3-2 0,-6 2 0 15,-1 0-1-15,-1 1-3 0,-1 1 0 0,-7 1 0 16,3 2-1-16,-3 4-1 0,-1 1 0 16,-1 4 1-16,2 3-3 0,3 1 0 0,-2 2-4 15,4 3-2-15,-4 0-5 0,5 5-1 0,-1 6 1 16,-2 5 4-16,4 7 3 0,1 4 3 0,0 7 0 15,0 4-1-15,4 7 0 0,2 5 0 16,2 5 2-16,-3 5-3 0,2 3 3 0,0 3-1 16,-4 2 1-16,4 4 0 0,-3 2-5 0,4-2 3 15,1 2 0-15,2-3 2 0,0-3-2 0,0-3-1 16,0-7-1-16,-1-6-2 0,1-7-6 0,0-8-6 16,-1-7-13-16,-2-9-9 0,0-6-16 15,-6-5-13-15,-1-7 0 0,-1-3 2 0,-7-1-19 16,-5-8-32-16,-2-5-38 0,-10-5-37 0,-2-5 0 15,-5-3 2-15,-2-4 9 0,-3-4 32 16,1-2 41-16,-3-3 51 0,6-1 43 0,4 1 17 16,5-2 13-16,3 7 18 0,2 0 22 0,8 2 15 15,3 2 4-15,6 0-5 0,1 3-13 16,10 1-8-16,7 1-6 0,3 1-5 0,8 1 3 0,4 3 5 16,3-2 7-16,10 5 8 0,-3 0 3 15,2 2 4-15,2 0 0 0,-1 2-1 0,1-1-5 16,-1 0-7-16,-2-2-5 0,1 0-8 0,-3-2-2 15,-5-3 0-15,1 0-1 0,-5-5 1 0,-2 0 0 16,-6-3-2-16,1-1-1 0,-9 1-3 16,0 1 3-16,-6 1 2 0,-3 5 3 0,-5-1 2 0,-2 3 1 15,0 5-6-15,-1-1-4 0,-5 4-11 16,-2 2-10-16,2 3-3 0,-3 1-7 16,2 4-1-16,-2 3-2 0,4 0-3 0,-2 4-4 0,-2 9 4 15,1 6-5-15,2 11 6 0,-1 4 1 0,3 7 0 16,3 8 2-16,1 3-2 0,0 4 0 15,4 2-1-15,-1 0 0 0,4 2-3 0,0 0-1 16,-3-1-12-16,4 0-1 0,-4-4-17 0,2-1-18 16,-3-5-11-16,-2-5-23 0,3-6-22 15,-3-6-31-15,-1-4-47 0,0-6-56 0,0-4-65 16,-6-6-63-16,-3-6-27 0,-1-6-28 0,0-1-5 16,0-12 7-16,-2-5 404 0,2-5 19 15,-2-4 0-15,0-5 0 0,1-1 0 0,-3-2 0 16,4 0 0-16,0 2 0 0,3-2 0 0,0 3 281 15,1 0 31-15,4 2-32 0,2-1-1 0,0 3-8 16,6-1-22-16,2 6-34 0,5 1-43 0,0 4-42 16,7 2-34-16,0 2-27 0,1 1-24 15,5 3-9-15,-1 1-2 0,4 1-2 0,0 1 5 16,2-1 0-16,1-1 4 0,-1 0 3 0,0 0 1 16,-1-1 0-16,1-3 1 0,-3 0-2 0,-5-1 2 15,-1 1-4-15,-2-3 3 0,-3 1 2 0,-5-3 0 16,-2 4-2-16,-2 0-3 0,-5 2-1 15,2 3-6-15,-5 3 2 0,0 1-7 0,0 5-9 16,0-1-8-16,-5 1-8 0,3 0-7 0,-1 1-6 16,-3 7-1-16,-2 6 4 0,3 6-2 15,-4 5 5-15,2 2 0 0,5 1-4 0,2 0 1 16,0 0-1-16,8-3 1 0,3 0-7 0,1-1-9 16,4-1-18-16,0-3-18 0,3-2-25 0,1-3-16 15,2-4-20-15,-1-3-25 0,-1-3-25 16,-1-3-25-16,0-2-12 0,-2-3-9 0,-2-3-32 15,2-6-95-15,-3 0-101 0,2-3-99 0,-3-2 182 16,-3-1 359-16,-1 1 0 0,0-2 0 0,-1 2 0 16,-3 0 0-16,2-1 0 0,-3 2 0 0,2-1 0 15,-3 1 0-15,-2 0 300 0,0 1 121 16,-1 1-36-16,0-1-46 0,0 5-41 0,-2 1-56 16,-1 3-44-16,-3 1-33 0,3 1-35 0,-3 3-23 15,3 1-24-15,0 0-17 0,-3 0-14 0,3 6-17 16,-5 3-12-16,3 4-8 0,-1 2-6 15,-1 3-1-15,4 0-1 0,0 0-3 0,-2 2-1 16,3-2-1-16,2 1 0 0,0-2-1 16,0-2 0-16,0 0 0 0,0-3 0 0,1-1-1 15,1-2-2-15,3-3 2 0,-3-1 0 0,-2-3 4 16,1-2 3-16,-1 0 12 0,0 0 12 0,0 0 11 16,0 0 0-16,0-4-7 0,-4-2-14 0,-3 0-11 15,-1-1-4-15,3 0-2 0,-3 2-1 16,-1 1 0-16,1-1-1 0,4 3-1 0,1 1 1 15,-1-1-4-15,3 2-1 0,1 0-5 0,0 0-10 16,0 0-8-16,0 0 2 0,5 2 1 0,1 1 14 16,3 2 4-16,4-1 1 0,2 1 2 15,-1 0-2-15,3-3 5 0,1-1 1 0,0-1 0 16,4 0 4-16,0-3-4 0,-1-5-1 0,0 0 1 16,-1-3-3-16,1 0 6 0,-2-2-1 15,-3-1 2-15,1 0 2 0,-1 0-2 0,-5 1 2 16,-2 0-1-16,-3 1-1 0,1 2 3 0,-5 3 1 15,0-1-1-15,0 4 2 0,0 1-4 0,-2 1-1 16,0 2-4-16,0 0-8 0,0 0-5 16,0 0-7-16,0 4 3 0,1 1 5 0,2 4 4 15,1 2 5-15,2 1 1 0,-3 1-4 0,4 2 5 16,-1-1-2-16,-1 0 4 0,1-2 1 0,-1-1-4 16,3-1 1-16,-3-2-2 0,1-1 0 0,0-2 2 15,-1-1-1-15,1-2 2 0,-2-1-1 0,3-1 4 16,-3 0 3-16,3-3-1 0,1-1 2 15,-4-5-1-15,2 1 0 0,-2-2 0 0,1-1-4 16,-1-2 3-16,0 1-3 0,0-1 0 0,-2 0-1 16,0-1 0-16,-2 1 1 0,1 2 0 0,0 0 1 15,-1 0-2-15,3 1-3 0,-3 2 3 16,1 0-3-16,-1 2 3 0,0 2 1 0,1 3-4 16,-1 1 0-16,1 0-10 0,0 0-2 0,1 1 2 15,4 4 1-15,1 3 7 0,1 2 2 16,2 2-2-16,5 0 3 0,-3 0-3 0,1 2 1 15,3-1 2-15,-1-1-5 0,1 0 5 0,-1-3-1 16,0 1 0-16,-2-2 6 0,3-2-4 16,-3-1-2-16,3-1 2 0,-1-4-1 0,2 0 2 15,-2 0 1-15,2-6 1 0,-3-3 2 0,2-1-1 16,-3-2-3-16,-1-1 1 0,0-3-4 0,-1-1 4 0,-3 2 2 16,1-2 1-16,-3-1 0 0,-3 0 1 15,-2 3-2-15,0 1-1 0,-1 0-1 0,0 3 1 16,-1 1 0-16,-2 2-1 0,-3 2 0 0,4 2-2 15,-1 0 0-15,0 3-3 0,1 0-3 16,1 1-7-16,1 0-9 0,0 3 4 0,0 4 1 16,0 5 6-16,3 1 7 0,3 4 0 0,1-1 0 15,3 1 0-15,-2-1 0 0,1 0 4 16,-1-3-3-16,2-2 2 0,1-1-2 0,4-2-1 16,-1-4 2-16,3 0 1 0,0-4 3 0,1 0-2 15,1-4 2-15,2-4 1 0,-2-2 1 0,-2-5-1 16,-2-2 0-16,1-4-1 0,-3-2 1 15,-3-1 2-15,-2-1 0 0,-4-1 0 0,2-2-1 16,-5 0-1-16,-1 0-1 0,0 1 1 16,-7 0 0-16,1 3-2 0,-3 2 3 0,-4 3-2 15,1 1-2-15,1 4 0 0,-2 4-3 0,1 3 1 16,-4 3-1-16,3 4-2 0,-4 2-1 0,5 6 0 16,0 5 0-16,0 7 2 0,3 4 0 0,2 6 1 15,3 4 4-15,1 3-4 0,3 2 3 0,3 1-2 16,2 2-3-16,5-3 2 0,3 0-2 0,3-4 0 15,2-4 1-15,-3-5 0 16,5-4 2-16,0-4-1 0,5-4-1 0,0-5 1 0,2-4-3 16,-2-4 1-16,2-1 1 0,-4-6 1 0,3-4 1 15,-3-5 1-15,-1-3-1 0,-2-2 1 0,-2-4 0 16,-5-3 2-16,2-2-1 0,-5-2 1 16,-4 0-2-16,0 2-3 0,-2-2 3 0,-4 3 1 15,0-1 2-15,0 3 1 0,-2 2 3 0,-4 1-4 16,0 4 0-16,-1 2 1 0,2 1-1 15,-1 6 0-15,0 2 2 0,2 4-2 0,3 1-2 16,-1 3-4-16,2 0-6 0,0 3-3 0,0 5 3 16,0 9 5-16,3 5 6 0,4 4-1 0,2 4 1 15,-1 2-2-15,2 0-4 0,3 0 1 0,-2 0-2 16,2-1 0-16,1 0 2 0,3-1-1 16,0-3-2-16,3-5-9 0,0-2-8 0,0-4-8 15,0-5-12-15,-5-1-16 0,1-6-11 0,-5-1-15 16,-5-3 2-16,-2 0 10 0,-2-3 8 15,-2-5 1-15,0-2-9 0,-3-2-2 0,-3-4 3 16,-3 0 13-16,2-1 25 0,-4 0 13 0,1-1 13 16,0-1 11-16,0 2 3 0,2-1 11 0,0 2 13 15,3 3 20-15,1-1 21 0,4 1 17 0,0 1 6 16,2 2-3-16,4 1-17 0,3 1-20 0,1 3-22 16,5 1-17-16,1 1-7 0,4 2-7 15,1 1-1-15,0 0 1 0,0 0-1 0,1 0-1 16,-3 1 3-16,2 3-8 0,-1-1 5 0,-2 1 0 15,-3-2-1-15,0 2 1 0,-3-2-12 16,-4 0-12-16,-3 0-22 0,0-2-41 0,-2 0-42 16,-2 0-53-16,-1 0-88 0,0 0-119 0,0 0-129 15,0 0-160-15,0 0 85 0,-2 0 593 0</inkml:trace>
  <inkml:trace contextRef="#ctx0" brushRef="#br0" timeOffset="364428.0456">25520 13453 0 0,'0'0'0'0,"0"0"0"0,0 0 0 16,0 0 0-16,0 0 0 0,0 0 0 0,0 0 0 15,0 0 0-15,0 0 0 0,0 0 0 0,0 0 0 16,0 0 0-16,0 0 0 0,0 0 0 0,100 8 0 16,-100-8 0-16,0 0 0 0,0-1 0 15,0-2 0-15,2-1 0 0,0-1 0 16,3 0 0-16,0 1 0 0,-2-1 0 0,1 3 0 0</inkml:trace>
  <inkml:trace contextRef="#ctx0" brushRef="#br0" timeOffset="364580.6506">25622 13355 2221 0,'0'0'320'0,"0"0"-464"0,0 0-193 15,0 0-312-15,0 0-762 0</inkml:trace>
  <inkml:trace contextRef="#ctx0" brushRef="#br0" timeOffset="382487.6887">7755 16940 138 0,'0'0'628'0,"0"0"-446"0,0 0 36 0,0 0 10 16,0 0-67-16,0 0-34 0,0 0-42 0,0 0-31 15,0 0-30-15,0 0-22 0,0 0-8 0,0 0 1 16,-39-21 4-16,39 37 6 0,0 3 2 15,0 1 2-15,2 3 0 0,6 2-3 0,0 0 1 16,-1 1 0-16,3 0 2 0,0-2-1 0,0-1 2 16,1-2 0-16,-2-4 2 0,0-3 0 0,0-4 8 15,-5-3 2-15,1-3 13 0,-3-3 31 16,-2-1 41-16,0 0 38 0,0 0 26 0,1-1-9 16,-1-6-39-16,0-6-45 0,0-5-44 0,0-3-20 15,0-3-6-15,0-2 0 0,0 3 6 16,0 1 0-16,0 4-8 0,0 3 5 0,1 3-8 15,3 3-7-15,-2 3-5 0,1 3-10 0,5 2-5 16,-1 1-3-16,3 0 4 0,4 3 5 0,2 4-3 16,2 4 8-16,5 0 8 0,1 4-5 15,0 1 15-15,3 1-6 0,0 0 0 0,-2-2 2 16,1-1-10-16,-2-1 7 0,-1-6 1 0,2 0 0 16,-5-5 5-16,0-2 2 0,-3 0 1 0,1-9 4 15,0-5 7-15,-4-4 5 0,3-5-3 0,-5-6 3 16,3-3-5-16,-4-4 2 0,-2 0-1 0,-3 0-2 15,2-1 4-15,-6 3-7 0,-1 2 0 16,-1 3 2-16,0 5-5 0,-2 2 5 0,-2 6 1 16,-3 4 0-16,3 2 2 0,-2 5-6 0,2 1-4 15,-1 3-7-15,1 1-4 0,-3 0-10 16,4 0-6-16,-4 7-8 0,0 3-1 0,1 5 4 16,-3 4 7-16,0 2 4 0,1 4 5 0,4-1 3 15,-4-2-3-15,6-1 1 0,0-3-1 0,-2-3 1 16,2-3 0-16,2-2 3 0,0-4 2 15,-1-3 0-15,1-2 4 0,0 0 6 0,0-1-1 16,0 0 6-16,0 0 4 0,0 0-1 0,0 0 1 16,0-1-1-16,-1-2-5 0,-1-2-7 0,-1 0 0 15,1-2-4-15,1 2 4 0,-1-1-4 16,0 1 5-16,-2 2 0 0,2-1-3 0,1 2 2 0,1 0-4 16,-1 0-1-16,1 2-5 0,0 0-1 15,0 0-2-15,0 0 1 0,0 0-8 0,0 0 0 16,0 0-7-16,0 0-5 0,0 0 3 15,0 2 3-15,1 0 2 0,2 3 8 0,2-1 6 16,-1 2 2-16,3 0 0 0,-2 1-1 0,3 0 3 16,2 0-3-16,-1-1 3 0,1 0 1 0,1 2 2 15,1-1-1-15,3 1 2 0,-1-2-1 16,4 0-3-16,0 1 2 0,3-3 3 16,0 1 0-16,1-1-2 0,0-4-5 0,4 1-2 0,-1-1-31 15,3 0-36-15,0-4-40 0,-2-2-64 16,3-1-43-16,-1 0-82 0,-1-1-118 0,-1-1-141 15,-6 3-277-15,-9 2 630 0</inkml:trace>
  <inkml:trace contextRef="#ctx0" brushRef="#br0" timeOffset="383398.7815">8926 16695 1382 0,'0'0'75'16,"0"0"5"-16,0 0 5 0,0 0-13 0,0 0 8 15,0 0-2-15,-130 27-7 0,109-16-13 16,2 4-25-16,4 0-21 0,-2 5-5 0,7-1-4 16,0 2-5-16,5-1 8 0,0 0-9 0,5-1 1 15,0 0-2-15,5-1-8 0,2-2 5 0,3-3-4 16,3-3-2-16,-1-3 5 0,0-4-5 0,0-3 2 16,-1 0 17-16,3-10 18 0,-1-5 24 15,-1-3 12-15,0-8 9 0,1 0 5 0,-1-5 2 16,0-1 5-16,-2-3 8 0,-1 3-8 15,1 3 4-15,-5 3-12 0,2 6-14 0,-4 6-13 16,1 5-21-16,-3 6-16 0,0 3-24 0,2 0-17 16,-1 7 4-16,5 7 8 0,1 9 13 0,3 10 18 15,2 10-6-15,2 12 1 0,0 5-3 0,-1 8-1 16,3 3 1-16,0 4 0 0,0 1-4 16,2 2 0-16,4 0-2 0,0 0-7 0,1-4 3 15,4-6-5-15,-2-6 4 0,-3-8-3 0,-1-5 8 16,-3-9 1-16,-6-9 6 0,-3-8 5 0,-1-8 17 15,-6-6-4-15,3-2 14 0,-4-2 9 16,-1 0 27-16,0-2 15 0,-1-3-4 0,-2 0 3 16,-8-8-61-16,-7-4-5 0,-7-6-18 0,0 0-2 15,-6-3 13-15,-1 0-8 0,-3-1 1 16,3-1 1-16,3 0-7 0,2-2 8 0,3 0-4 0,2-2-13 16,3-2 4-16,0 0-9 0,5-2 0 15,1-1-4-15,5-2-2 0,4-5-8 0,3-3 6 16,4-1-3-16,7-3 5 0,6 0 0 0,3-1-3 15,2 0 6-15,1 0 4 0,5 1 2 0,-1-1 2 16,-2 1 7-16,4 3 0 0,-5 2 4 16,0 3 2-16,-4 6 0 0,-6 4-1 0,-1 6 4 15,-4 3-2-15,-2 4 7 0,-5 5 3 0,-2 1 11 16,0 4 8-16,0 1-5 0,0 1 1 16,-2 1-8-16,-4 0-7 0,4-1-4 0,0 1-3 15,0 1-3-15,-2 1-1 0,3 0-11 0,0 0-4 16,1 0-16-16,0 1-6 0,0 4 3 0,2 3 6 15,6 2 11-15,2 2 10 0,1 3 3 0,5 1 1 16,-2-1-2-16,3-1-3 0,-2-1 4 16,2 0-4-16,-1-3 4 0,0-2-1 0,-2-2 2 15,0-3-1-15,-1-1 0 0,-3-2-1 0,0 0-2 16,1-2 2-16,-1-5-2 0,-2-4 8 16,2-3-3-16,-2-3 3 0,-2-4-3 0,2-2-4 15,2-2-6-15,-3-2 1 0,0-2-5 0,-1 0 2 16,2-3 4-16,-4-1-5 0,2 1 0 15,-3 0-2-15,3 1-2 0,-3-2 7 0,-2 2-4 0,2 1 4 16,-2 1 8-16,-1-1-4 0,0 5 10 16,-1 1-5-16,-3 4 1 0,-2 2 1 0,-1 1-2 15,-3 5 6-15,-1 0-2 0,1 4 2 0,-3 1 0 16,2 2-1-16,1 4-5 0,1 1 1 0,2 0-1 16,-1 6 1-16,1 3-3 0,5 3 0 15,-1 4-3-15,3 6-2 0,0 4 2 0,0 5 3 16,4 1-7-16,5 4 7 0,1 0-2 0,1 0-1 15,5 5-6-15,-1-2-25 0,3 2-24 16,2 1-47-16,-1-2-51 0,0-5-65 0,-2-1-83 0,1-6-125 16,-1-5-102-16,-7-7-141 0,-5-7 203 0</inkml:trace>
  <inkml:trace contextRef="#ctx0" brushRef="#br0" timeOffset="383559.3638">9480 16538 1532 0,'0'0'177'15,"0"0"22"-15,0 0-7 0,0 0-67 0,0 0-13 16,0 0-19-16,0 0-23 0,0 0-24 0,0 0-29 16,0 0-13-16,0 0-10 0,0 0-1 15,0 0-8-15,0 0-20 0,105-104-30 0,-73 103-54 16,3 1-94-16,3 0-166 0,-10 0-190 0,-8 0-444 16</inkml:trace>
  <inkml:trace contextRef="#ctx0" brushRef="#br0" timeOffset="383817.1462">9946 16406 0 0,'0'0'327'0,"0"0"119"0,0 0-45 0,0 0-65 16,0 0-56-16,0 0-60 0,0 0-56 0,0 0-68 0,0 0-66 16,0 0-42-16,0 0-16 0,0 0 8 0,0 0 18 15,11 16 3-15,-1 5-1 0,-3 3-12 16,1 4-23-16,-1 4-39 0,-1 1-71 0,2 0-142 16,-3-2-184-16,-1-8-377 0,-2-9 481 0</inkml:trace>
  <inkml:trace contextRef="#ctx0" brushRef="#br0" timeOffset="383977.0343">9800 16278 1873 0,'0'0'16'0,"0"0"-9"0,0 0-34 16,0 0-57-16,0 0-67 0,0 0-28 15,0 0 2-15,0 0 40 0,0 0 40 0,0 0-1 16,0 0-76-16,0 0-149 0,0 0-126 0,0 0 449 0</inkml:trace>
  <inkml:trace contextRef="#ctx0" brushRef="#br0" timeOffset="385169.5771">10146 16459 946 0,'0'0'132'15,"0"0"32"-15,0 0 15 0,0 0-32 0,0 0-8 16,0 0-8-16,0 0-5 0,0 0-20 15,0 0-34-15,0 0-37 0,0 0-45 0,0 0-16 16,0 0 4-16,-27-82 10 0,34 95 23 0,4 3 2 16,3 2 0-16,0 3-8 0,1-1 1 15,1-1-4-15,-1 1 2 0,1-2-3 0,-1-4 2 0,-1-3 3 16,-2-3-2-16,-1-2 4 0,-1-4 5 16,-2-2 13-16,0 0 24 0,-4-6 26 15,3-5 6-15,-3-5 0 0,3-3-19 0,-1-5-16 16,-1 0-7-16,-1-1-7 0,1-1-3 0,-2 1-1 15,0 1-6-15,0 4-7 0,0 0 1 0,0 3-7 16,1 4-1-16,-1 3-7 0,-1 2-2 0,3 5-11 16,-1 1 1-16,2 2-4 0,1 0 3 0,4 2 1 15,2 5 1-15,2 4 5 0,3 1 1 16,0 2 2-16,2 0 0 0,-2 0 1 0,2-1 0 16,-1 0-3-16,2-3 2 0,2-2 3 0,-3-3-3 15,-1-1 7-15,0-4 0 0,-3 0-2 16,-2-6 8-16,-3-5 4 0,-2 0-1 0,0-4 1 15,-2-2 1-15,-2-2 1 0,-1 0 7 0,-2-1-1 16,-2 2 2-16,0 1-2 0,0 0-5 0,0 3-4 16,-1 1 0-16,-1 3-5 0,-3 0 1 0,4 3-1 15,-1 3-4-15,1 2-5 0,1 0-7 16,0 2-12-16,0 0-14 0,0 0-3 16,6 5 5-16,3 2 16 0,4 0 10 0,3 3 6 0,2 0-7 15,1 1-1-15,2-2-2 0,1 0 1 16,0-2 1-16,2-1 2 0,1-2-3 0,-1-2 7 15,0-2-1-15,-3 0-2 0,0-1 6 0,-2-5-4 16,-5-2 8-16,1-4 1 0,-3 0 3 0,-5-1 4 16,-1-3-2-16,-3 0-2 0,-3-2 3 15,0 0-7-15,-3-1 6 0,-4 2 1 0,-2 0 0 0,-1 1 1 16,-4 2-8-16,3 2 2 0,-5 2-5 16,2 2-1-16,-4 4-3 0,2 1-2 0,-1 3-8 15,1 0-2-15,2 5-4 0,2 4 0 0,1 2-4 16,3 3 2-16,2 4 4 0,3-1-6 0,3 2 9 15,0 2 3-15,7-2-2 16,-1 1-1-16,5-1 2 0,1-3-2 0,0-3 3 0,1-1-3 16,0-3 5-16,2-2-6 0,-4-3 2 15,-1-2 8-15,0-2 0 0,-2 0 6 0,-1-3 3 16,2-5 4-16,-4-3 2 0,0-2 6 0,-1-2-8 16,-1-1 1-16,0 0-4 0,1-1-9 0,-1 0 9 15,1 1-2-15,-2 0-3 0,1 1 7 0,0 4-7 16,-1 3-4-16,0 2-4 0,1 3-5 15,-1 1-3-15,1 2-8 0,2 0 0 0,4 0 4 16,1 4 5-16,2 3 3 0,3 3 5 0,1-1-3 16,0 2 3-16,0-1 2 0,3 0 2 0,-1-2-1 15,-4-1 1-15,3-3 2 0,-5 0 1 0,1-2-1 16,-2-2 4-16,-1-3 5 0,-2-3 0 16,4-6 8-16,-4-3-3 0,0-3 0 0,-1-4-2 15,-1-4 1-15,-2-1-2 0,1-4 4 0,-4-5-2 16,1-2 3-16,-2-3-1 0,0-4-3 0,-2-2 1 15,-1 2 0-15,-4 1 4 0,-1 3-1 0,-1 4 5 16,2 4-1-16,-2 6 1 16,-1 3-3-16,2 6 2 0,0 3-2 0,3 5-1 0,-1 6-4 15,4 2-8-15,0 2-16 0,2 4-9 16,0 8 4-16,0 9-2 0,0 8 14 0,4 9-1 16,4 7 3-16,1 5-1 0,2 4-1 0,2 3 2 15,-1 2 2-15,3 0-4 0,-1-2 1 16,2 0-7-16,-1-4-12 0,3-6-8 0,-2-6-7 15,1-7 1-15,0-8-7 0,0-8-11 0,-4-6-9 16,0-7-12-16,-5-2-3 0,-2-3 13 0,-3-3-3 16,-3-7 2-16,0-4-14 0,-2-3-24 0,-5-3-11 15,-1-1-10-15,-6-3 17 0,0 3 30 0,-3-1 29 16,-2 3 29-16,-1 3 15 0,-1-2 7 0,0 3 10 16,1 1 0-16,1 3 13 0,2 2 8 15,3 0 14-15,2 2 17 0,4 3 14 0,2 0 10 16,2 2-3-16,4 1-8 0,0-2-26 0,4 1-25 15,6-1-13-15,6-4-12 0,7 0-1 16,3-1 6-16,5-1-6 0,1 2 0 0,2-1-1 16,2-2-2-16,-2 3-2 0,3-4-10 0,-1 2-19 15,1-1-36-15,0-1-52 0,-3 2-87 16,-2 0-184-16,-9 2-272 0,-8 2-373 0</inkml:trace>
  <inkml:trace contextRef="#ctx0" brushRef="#br0" timeOffset="385487.4278">11804 16061 1460 0,'0'0'116'0,"0"0"27"15,0 0 32-15,0 0 7 0,0 0-8 0,0 0-24 16,0 0-29-16,0 0-26 0,63-131-12 0,-48 102-9 15,-2-5-7-15,0-2-7 0,-1 0-11 16,-5 1-7-16,-1 3-11 0,-3 3-1 0,-3 4-3 0,0 5 3 16,-3 3-1-16,-3 4-2 15,0 5-2-15,-3 4-9 0,-2 4-5 0,-2 1-7 16,0 10-6-16,-6 9-4 0,0 8-1 0,3 6 3 16,-1 6 1-16,7 6-4 0,1 1 4 0,8 0-6 15,1-5 0-15,7-2-7 0,6-6-17 0,7-5-18 16,4-4-26-16,6-6-27 0,5-7-47 0,4-8-89 15,6-4-175-15,-12-2-242 0,-8-3-770 0</inkml:trace>
  <inkml:trace contextRef="#ctx0" brushRef="#br0" timeOffset="385968.3742">7393 16834 1830 0,'0'0'111'0,"0"0"-18"0,0 0-32 0,0 0-71 16,0 0-17-16,0 0 8 0,0 0 18 0,0 0-1 15,0 0-7-15,61 134-26 0,-32-91-70 0,3 4-206 16,-5-10-397-16,-11-10-160 0</inkml:trace>
  <inkml:trace contextRef="#ctx0" brushRef="#br0" timeOffset="388916.3263">7289 18029 833 0,'0'0'-21'16,"0"0"52"-16,216-89 18 0,-58 30 7 0,38-13-5 15,20-4 0-15,-4 7-12 0,-8 8 11 16,-10 5-13-16,8-1 9 0,2-2-2 0,2-2 8 0,2-1 13 16,-2-4 1-16,4-1 5 0,-5-2 4 15,2 1 4-15,-4-2 9 0,0-3 2 0,-3 2-4 16,-3 1-5-16,-4-3-12 0,-5 1-12 0,-7 3-14 15,-9-1-11-15,-8 5-12 0,-11 5-3 16,-11 5-9-16,-12 8-1 0,-16 5-15 0,-12 6-11 16,-17 7-25-16,-12 5-43 0,-19 7-56 0,-14 4-98 15,-19 6-144-15,-16 7-188 0,-5 0-165 16,-6 0 704-16</inkml:trace>
  <inkml:trace contextRef="#ctx0" brushRef="#br0" timeOffset="389238.1118">7486 18283 586 0,'0'0'19'0,"0"0"-30"0,0 0 32 15,177-38 48-15,-92 19-4 0,17-8 21 0,20-4 1 16,19-8 8-16,53-17-16 0,46-19 4 16,29-15-4-16,23-9-3 0,-36 8 6 0,-25 7-3 15,-18 6 12-15,-9-1-14 0,-1 2 4 0,-7-3-10 16,-3 0-11-16,-7 3-15 0,-9 1-9 16,-9 4-10-16,-12 5-5 0,-12 2-6 0,-14 9-2 15,-18 4-15-15,-16 6-18 0,-15 7-34 0,-19 5-60 16,-19 8-89-16,-15 7-110 0,-18 5-183 0,-10 7-291 15,0 3 745-15</inkml:trace>
  <inkml:trace contextRef="#ctx0" brushRef="#br0" timeOffset="389660.9457">7352 16685 0 0,'0'0'0'16,"0"0"0"-16,0 0 48 0,0 0 94 0,0 0-73 16,0 0-28-16,0 0-23 0,0 0-1 15,0 0 6-15,0 0 0 0,0 0-3 0,0 0-8 16,0 0-1-16,0 0 1 0,48-17 12 0,-36 30 13 15,-1 4 7-15,2 4 6 0,3 4-4 16,-4 5-5-16,4 5-3 0,-3 5-9 0,0 4 2 16,3 5-10-16,-3 2-16 0,0 3-37 0,4 4-69 15,-4 0-99-15,4 2-145 0,-6-13 221 0,-2-16 124 0</inkml:trace>
  <inkml:trace contextRef="#ctx0" brushRef="#br0" timeOffset="393288.4609">19370 15420 216 0,'0'0'544'0,"0"0"-382"0,0 0 68 0,0 0 18 15,0 0-56-15,0 0-79 0,0 0-47 0,0 0-24 16,0 0 7-16,0 0 21 0,0 0-6 0,-50 119-3 16,50-64-2-16,1 5-4 0,4 6 0 0,1 2-2 15,-1 1-2-15,3 2-4 0,-1 0-3 16,4-5-7-16,-1-2-2 0,1-6-5 0,1-4-6 16,-2-7-6-16,0-5-5 0,2-9 0 15,-3-6-1-15,0-8 1 0,-2-6-1 0,-3-5 3 16,0-6 14-16,-2-2 29 0,1 0 30 0,-2-8 12 15,1-2-15-15,2-6-23 0,-1-5-39 0,-1-5-17 16,4-5-3-16,-1-1-3 0,2 2 5 0,-2 3-3 16,1 3 1-16,0 5-1 0,-1 3-5 15,-1 5-2-15,2 2-4 0,-2 4-17 0,2 3-2 16,4 2-3-16,0 0 6 0,5 7 11 0,0 3 7 16,6 1 4-16,0 2-1 0,4 0-3 15,0-1 0-15,2 0 4 0,1-2-5 0,-1-2 9 16,-3-2-5-16,1-2-3 0,-3-4 1 0,0 0-4 15,-2-3 6-15,1-7 3 0,-1-5 3 0,-2-6 8 16,1-1-4-16,-6-3-1 0,3-4 6 0,-3-1-6 16,-3-1 6-16,-3 0-4 0,-4 3 1 0,-1 2 1 15,-2 1 4-15,-1 4 0 0,-4 2 3 16,-5 6-4-16,0 2-2 0,-2 4 2 0,-2 4-8 16,2 3-4-16,-3 0-3 0,1 6-2 0,-4 6-2 15,4 3 1-15,-3 5-3 0,5 4 2 0,1 4-2 16,2-1 7-16,5 1-2 0,3 0-3 15,1-1 3-15,3-1 1 0,3-3-1 16,4 1 0-16,1-5-3 0,2-3 1 0,0-3 5 0,4-4 0 16,-2-4 3-16,4-4-4 0,-1-1 1 15,1-3 1-15,4-8 3 0,-3-5 0 0,3-5 2 16,2-5 3-16,0-4 0 0,2-2-1 0,-2-2-2 16,3 2 0-16,1 0-1 0,-5 2 6 0,1 1-6 15,-4 4 3-15,-2 3-6 0,-2 3-5 16,-1 5 4-16,-5 5-2 0,1 4-2 0,-3 5 5 0,1 0-5 15,0 4-2-15,0 5 2 0,0 4-2 16,1 2 7-16,-1 6 0 0,-2-2 2 0,-3 5 2 16,2-1 1-16,-4 0-3 0,3-3 3 0,-5 0-9 15,3-3 3-15,-3-2 2 0,2-4-3 0,-3-3 5 16,1-2-1-16,-1-2 7 0,0-3 9 16,0-1 9-16,0 0 0 0,-3 0 3 0,-2-2-13 15,-1-2-5-15,0-1-2 0,-4 1-5 0,2-1 1 16,2 2-1-16,-1-1-4 0,-2 0-1 15,4 1-2-15,0 0 3 0,1 2 1 0,1 0-5 16,1 1 2-16,2 0-9 0,0 0-6 0,0 0-7 16,2 0 0-16,5 0 1 0,3 0 7 0,5 0 8 15,4 0 4-15,7 0 0 0,2-4 4 0,5-3 0 16,0-2-3-16,3-4 0 0,-1 0-3 16,1-6 6-16,-2-2 1 0,-3-2 4 0,-1-2-2 15,0-3 2-15,-4-4 0 0,-1 1 2 16,-3-1 3-16,-1 2 1 0,-2 2-2 0,-2 5 5 15,-4 2-2-15,-2 5-5 0,-1 3 0 0,1 4-6 16,-2 4 0-16,0 2-3 0,2 3-2 0,-1 1-2 16,1 8 2-16,3 4 3 0,0 4 2 0,-1 5-2 15,0 2 4-15,0 4-3 0,-4-1 5 0,-2 3-1 16,0-2-6-16,-4-2 6 0,0 2-6 16,-1-5 5-16,-2-1-1 0,0-2 0 0,-3-2 1 15,-3-3 4-15,-4-1-1 0,-2-2 2 0,-4-3-2 16,-1-1 2-16,0-2 1 0,-3-3-7 15,0-2-1-15,0-1-9 0,1 0-6 0,1-6-14 16,4 0-13-16,1-1-21 0,6 0-26 0,-1-2-43 16,7 1-61-16,1-2-96 0,10-3-141 0,2 0-171 15,1 3-314-15,-4 1 349 0</inkml:trace>
  <inkml:trace contextRef="#ctx0" brushRef="#br0" timeOffset="394029.7335">22174 15872 475 0,'0'0'193'16,"0"0"31"-16,0 0 38 0,0 0-17 0,0 0-23 15,0 0-26-15,0 0-30 0,26-139-20 0,-17 110-22 16,1-5-16-16,0-2-8 0,-1-1-16 0,0-3-8 15,-3-2-6-15,1-1-7 0,-5 0-5 0,1 0-11 16,-3 1-12-16,0 2-7 0,-5 2-11 16,-5 3 7-16,-2 4-3 0,-3 2-1 0,-1 7 4 15,-1 4-10-15,-3 3-6 0,1 6-6 0,3 4-7 16,-3 5-2-16,2 0-4 0,0 6-3 0,2 8 5 16,-2 7-3-16,5 4 3 0,0 9 2 15,3 3-4-15,6 7 9 0,3 6 2 0,1 3 4 16,8 4 3-16,4 2-5 0,0-1-2 0,7 0-4 15,2-6 0-15,5-2-1 0,3-7-1 0,2-4 4 16,4-7-1-16,0-6 3 0,2-6 0 16,1-7 0-16,-1-6 0 0,0-5-2 0,1-2 2 15,-3-6 0-15,-3-9 1 0,-3-6 1 0,-4-5 1 16,-1-4-2-16,-5-5 3 0,-2-1-1 16,-6 1 4-16,-2 0-2 0,-6 2 2 0,0 0-1 15,-4 2-3-15,0 3 1 0,-3 1-1 0,-1 4 0 16,-5 4 2-16,-1 2 3 0,0 6-1 0,-1 2-2 15,1 3-6-15,0 3 2 0,-1 3-7 16,2 0 2-16,-1 3-4 0,1 7-4 0,3 1 1 0,-2 5 2 16,1 3 2-16,4 3 3 0,1 1-1 15,2 4 6-15,0 0-1 0,4 1-3 0,3 1 5 16,3-1-3-16,2 0 0 0,0 0-3 0,4-4-2 16,-2 0-3-16,4-3 0 0,-5-1-2 15,5-4-5-15,-6-2-14 0,2-4-20 0,0-4-10 16,-3-2-5-16,1-3 1 0,-2-1 15 0,0-1 3 15,1-6-3-15,0-4-10 0,0-2-16 0,3-4-6 16,-2-3-14-16,0 0-15 0,-1-1-35 0,1 0-62 16,3 1-107-16,-3 1-102 0,-2 4-171 15,-3 6 183-15</inkml:trace>
  <inkml:trace contextRef="#ctx0" brushRef="#br0" timeOffset="394765.8938">23181 15493 1690 0,'0'0'94'0,"0"0"21"0,0 0-5 16,0 0-36-16,0 0-12 0,0 0-20 0,0 0-9 16,0 0-14-16,-136-102-10 0,117 113-2 15,-2 3 0-15,4 4 9 0,-1 3 5 0,1 3-2 16,6 4-4-16,6 3-4 0,0-1-7 0,5-1 2 16,0-1-3-16,2-2 0 0,7-2-4 0,2-5 0 15,5-1-1-15,-3-4 2 0,5-6 0 16,-4-3-2-16,4-4 5 0,-1-1-3 0,-3-4 6 15,3-5 4-15,-4-4 3 0,2-2 1 0,-1-3 1 16,-3 2-2-16,1-3 2 0,-2 0-3 16,0 4-1-16,0 0 1 0,-1 2-3 0,-3 6-2 15,-2 3-2-15,-2 3-7 0,2 1-5 0,-1 10 4 16,1 6 2-16,1 6 11 0,-2 9 2 0,-1 7 4 16,2 9 5-16,-1 5-6 0,-1 5 1 15,3 4 4-15,-2 6-5 0,1-1 6 0,1 2 2 16,-2 2-10-16,3-1 2 0,-1 0-8 15,3 0 1-15,3-1 1 0,1-1-4 0,-1-5 1 0,2-3-1 16,-6-6-3-16,3-8 4 0,-2-4-4 16,-1-7-2-16,-4-6 2 0,-2-7-3 0,-1-8 7 15,0-6 5-15,-5-6 6 0,-4-1 5 0,-7-10-3 16,2-7-10-16,-4-9 0 0,-3-5-9 0,2-6 0 16,0-8 1-16,6-7-3 0,0-6 2 15,3-5-4-15,3-4 2 0,4-2 0 0,3 1-4 16,0-2 4-16,5 2 4 0,6 3-3 0,5 3 2 15,1-1-2-15,1 3 1 0,3 3-2 0,5 1 5 16,-2 3 2-16,4 1-1 0,0 4 2 0,1 5 0 16,-3 4 1-16,3 3 3 0,-3 7-1 0,-6 6 3 15,-3 7 4-15,-1 7-5 0,-4 4 4 16,-4 5-5-16,0 0 4 0,-4 8 8 0,4 5 8 16,-5 5 0-16,3 4-3 0,-2 3-7 0,-3 3-10 15,4 3-1-15,-3 0-7 0,0 2 4 16,5 1-4-16,-3-2-3 0,4-2-3 0,0-3-11 15,-2-6-29-15,3-5-37 0,0-3-44 0,0-5-57 16,1-2-79-16,-2-5-135 0,-2-1-172 0,1 0-297 16,-5 0 312-16</inkml:trace>
  <inkml:trace contextRef="#ctx0" brushRef="#br0" timeOffset="394905.5318">23623 15429 1056 0,'0'0'195'0,"0"0"-81"0,0 0-8 0,0 0-36 0,0 0-59 16,0 0-34-16,0 0-29 0,0 0-4 0,0 0-15 16,0 0-49-16,0 0-142 0,0 0-222 15,0 0 0-15</inkml:trace>
  <inkml:trace contextRef="#ctx0" brushRef="#br0" timeOffset="395827.5118">23865 15601 1205 0,'0'0'75'0,"0"0"1"0,0 0-2 0,0 0-14 15,0 0-8-15,0 0 8 0,0 0 23 0,0 0 12 16,0 0 7-16,0 0-7 0,0 0-24 0,0 0-10 15,0 0-12-15,0 0-4 0,20-72 3 16,-9 89-5-16,0 2-1 0,0 4-6 0,-1 1-4 16,1 1-6-16,0-1-7 0,2-1-1 0,-2 1-5 15,2-3-3-15,-1-4-1 0,3-2 0 16,-3-4 1-16,1-4 4 0,-1-6 5 0,3-1 8 16,-1-6 4-16,2-7 3 0,-1-4 0 0,2-4-7 15,1-4-2-15,-2-4-3 0,0-2-5 0,-2 0-2 16,-2 0-3-16,1 1-4 15,-2 0 5-15,-5 6-5 0,2 0 5 0,-2 5-3 0,-2 4 3 16,-2 4-1-16,2 4-5 0,-3 2-1 0,-1 4-10 16,1 1-3-16,0 1-5 0,1 6 0 15,4 5 7-15,1 3 9 0,2 3 4 0,3 5-1 16,0 1-4-16,2 3 2 0,0-2-3 0,3-1 2 16,-1-2-1-16,0-3-4 0,2-2 4 0,-1-5-2 15,-3-2 3-15,4-4-1 0,-5-5 3 0,1-1 5 16,-1-3 4-16,-1-6-2 0,-1-3 3 0,0-5-4 15,0-2 2-15,-2-3-1 0,0-1 0 16,0-1 0-16,-5 0-4 0,2 2 1 0,-3-1-1 16,-2 3-4-16,1 2 0 0,-2 1 2 0,0 4-4 15,0 0 3-15,0 3 0 0,-2 4 1 0,1 1-1 16,1 4-3-16,0 1-11 0,0 0-5 16,1 0-3-16,7 7 5 0,2 3 5 0,1 2 6 15,5 2 0-15,-1 1 2 0,4 0 2 0,-1-1-6 16,2 0 4-16,1 1-2 0,-1-3-2 15,2-3 2-15,-1-2 0 0,0 0-4 0,-1-4 5 16,1-3 0-16,-3 0 4 0,0 0-1 0,-4-7 1 16,2-1 1-16,-4-1-1 0,-1-2 0 15,-2-3-3-15,-2 1 3 0,-1-1-2 0,-2 1 2 16,1-1-1-16,-3-1 0 0,-2 0-2 0,0 1 2 16,0 1-2-16,0 1-1 0,-4 1 0 0,-2 2 0 15,4 4 2-15,-1-1-4 0,0 3 3 0,1 1-7 16,2 2-4-16,0 0-10 0,0 0-1 0,0 5 3 15,3 3 8-15,3 0 4 0,1 3 6 0,0 1-4 16,0-1 0-16,3 0 7 0,-1 2-6 16,-1-2 2-16,-4-3-2 0,3 2 0 0,-4-4 2 15,2 0-3-15,-3-3 3 0,1 1 1 0,-2-4-3 16,-1 2 6-16,2-2 2 0,-2 0 7 16,0 0 2-16,0 0 5 0,0-2-5 0,-2-2-8 15,1 0-3-15,-3-2-1 0,0 0 2 0,1 0-1 16,0 2 1-16,-1-1-3 0,1 2 0 0,1 0-4 15,0 0 2-15,0 1-2 0,2 0-2 16,-1 2 1-16,1 0-5 0,0 0-7 16,0 0 1-16,0 2 0 0,0 3 2 0,3 0 6 0,0 2 0 15,-1 2-4-15,3 2-31 0,-1 0-43 16,4 1-46-16,3 1-47 0,1-1-32 0,4 1-33 16,1-3-74-16,2-1-96 0,6 0-112 0,-10-3-147 15,-2-3 454-15</inkml:trace>
  <inkml:trace contextRef="#ctx0" brushRef="#br0" timeOffset="396585.5832">25209 15484 0 0,'0'0'0'0,"0"0"3"15,0 0 102-15,0 0 25 0,0 0 21 0,0 0 24 16,0 0 8-16,0 0 6 0,0 0-1 16,0-120-5-16,-1 101-17 0,-3 1-13 0,-3-1-20 15,-2 0-15-15,-1 1-13 0,-2 2-14 0,0 0-16 16,-2 4-20-16,1 3-18 0,-2 2-18 0,-2 3-10 16,-2 2-5-16,1 2-2 0,-2 2-2 0,-1 4 4 15,2 4 1-15,-2 3 6 0,1 3-1 16,3 2 2-16,0 1-4 0,4 3-1 15,1 1 2-15,3 1-5 0,3 2-2 0,2-1 3 0,4-1-2 16,0-1 1-16,4-1 0 0,5-2-5 16,7-5 6-16,-1-1-4 0,6-5 5 0,2-4 1 15,1-3-4-15,-1-2 3 0,4-4 0 0,-2-5 0 16,0-3 4-16,-2-2 1 0,-1-3 6 16,-1-1 1-16,-4-2-2 0,-1 1 5 0,-2-3 0 15,-2 0 3-15,-3 1 5 0,-4 1-1 0,0 4-1 16,-4-2 2-16,-1 3-4 0,0 2-3 0,0 2-5 15,0 2-6-15,-3 2-4 0,0 2-2 16,1 2-4-16,0 2 0 0,0-1-4 0,1 2-8 0,1 2 3 16,0 6-3-16,0 3 7 0,0 3 3 0,4 3 2 15,3 2 1-15,1-1 1 0,2 4-2 16,2 0 0-16,1-1 2 0,-1-4-5 0,5 1 2 16,-1-2-2-16,2-2 3 0,-1-2 0 15,2-2 2-15,-2-2-1 0,-1-2 1 0,-1-2-3 16,-1-1 3-16,-1-3 0 0,-2 0 2 0,1 0 0 15,-2-5 1-15,-1 0 4 0,0-4-3 16,-1 0 2-16,0-1-4 0,-3-1 1 0,0 2-3 16,-3 0 0-16,0 0 1 0,-1 1-5 0,-1 0 3 15,0 2-4-15,0-1-12 0,-2 2 0 0,-1 1-13 16,-2 0-9-16,2 2-8 0,-3 2-29 16,2 0-34-16,0 0-56 0,0 0-72 0,0 1-95 15,-1 5-111-15,2 0-122 0,1-1-178 0,-2-1 741 0</inkml:trace>
  <inkml:trace contextRef="#ctx0" brushRef="#br0" timeOffset="397490.7824">23777 15029 0 0,'0'0'68'16,"0"0"298"-16,0 0-21 0,0 0-59 15,-1-131-19-15,0 115-14 0,-1 2-23 0,0 4-31 16,-2 3-39-16,2 4-51 0,2 3-55 0,-2 0-43 16,1 6-19-16,1 4-2 0,0 4 15 15,0 6 15-15,2 7-3 0,4 3-2 0,-1 6 0 16,3 6-2-16,-1-1-4 0,-1 0-1 0,3 1-1 16,-3 0-3-16,-1-3 0 0,3 0-3 0,-4 0-1 15,3-4-9-15,-1-2-16 0,-1-2-46 16,0-5-50-16,0-3-56 0,-3-4-71 0,2-4-95 0,-3-4-117 15,-1-4-151-15,0-4 228 0</inkml:trace>
  <inkml:trace contextRef="#ctx0" brushRef="#br0" timeOffset="397679.2757">23663 15376 504 0,'0'0'561'0,"0"0"-398"0,0 0 64 16,0 0 25-16,0 0-53 0,0 0-28 15,0 0-48-15,0 0-28 0,0 0-8 0,0 0-15 16,0 0-20-16,140-124-24 0,-107 113-13 0,4-1-13 16,-3 2-20-16,-3 2-2 0,-1 1-17 0,-1-1-25 15,-5 1-40-15,1 1-71 0,-5 2-107 16,0 0-171-16,-4 0-160 0,-4 2-186 0,-5-1 797 0</inkml:trace>
  <inkml:trace contextRef="#ctx0" brushRef="#br0" timeOffset="397817.9113">24127 15097 723 0,'0'0'307'0,"0"0"-45"0,0 0 3 16,0 0-46-16,0 0-65 0,0 0-59 0,0 0-42 15,0 0-34-15,0 0-29 0,0 0-33 0,0 0-29 16,0 0-19-16,0 0-38 0,0 0-84 0,14-3-182 16,-8 11-361-16,-2-2 368 0</inkml:trace>
  <inkml:trace contextRef="#ctx0" brushRef="#br0" timeOffset="398427.6385">25645 14837 1132 0,'0'0'479'0,"0"0"-245"0,0 0 11 16,-42-143-28-16,33 122-69 0,-1 7-15 15,1 5-17-15,3 4-30 0,0 5-38 0,3 0-41 16,0 6-20-16,3 8-1 0,0 7 10 0,0 8 4 15,6 8 5-15,3 5 0 0,5 4 1 16,2 5 1-16,3 3-6 0,2-1-2 0,0 6-12 16,0-4-40-16,0-1-47 0,-3-4-65 0,-2-2-67 15,-3-4-59-15,-2-7-78 0,-5-4-75 16,-2-6-98-16,-2-9-86 0,-1-7 628 0</inkml:trace>
  <inkml:trace contextRef="#ctx0" brushRef="#br0" timeOffset="398751.4459">25616 15311 0 0,'0'0'348'15,"0"0"39"-15,0 0-37 0,0 0-92 0,0 0-93 16,0 0-88-16,0 0-61 0,0 0-26 0,0 0-4 16,0 0 9-16,0 0 9 0,0 0-5 15,0 0-4-15,140-109-4 0,-100 106-3 0,1-2 1 16,0-1-1-16,0-1 3 0,1-3 0 0,-4 0 1 16,0-3 8-16,-2-3 3 0,-4-3 5 15,-3-4 3-15,-5-2 2 0,-4-4 2 0,-6 1 4 16,-3 0 11-16,-5 2 13 0,-5 4 22 0,-1 3 26 15,-7 1 10-15,-4 4-3 16,-3 1-15-16,-4 4-26 0,-1 4-18 0,-4 3-12 0,-1 2-11 16,1 7-3-16,1 4-4 0,3 5-4 0,5 5-1 15,4 3-2-15,6 2-3 0,4 1 2 0,10 4-1 16,5-2 1-16,8-2-2 0,6-1-1 16,4-4-4-16,5-4-3 0,2-1 0 0,2-5 1 15,-1-1-1-15,-1-2 2 0,0-2 3 0,-5-5-3 16,0-1 1-16,-7-1-14 0,-2 0-26 15,-6-3-42-15,-3-2-60 0,-7-1-78 0,-5 0-97 16,-3 1-111-16,-2 0-239 0,0 4 446 0</inkml:trace>
  <inkml:trace contextRef="#ctx0" brushRef="#br0" timeOffset="399079.2031">23080 16725 2515 0,'0'0'-15'15,"0"0"-1"-15,0 0 3 0,151-3 18 16,-55-14 8-16,16-9 1 0,13-9 9 0,15-9 12 15,12-7 26-15,9-6 27 0,12-8 23 16,8-1 7-16,11-4-9 0,4-2-21 0,4 1-22 16,-2 4-25-16,-6 5-23 0,-11 8-10 0,-13 6-15 15,-9 5-4-15,-17 3-8 0,-13 6-19 0,-14 6-15 16,-16 3-24-16,-17 7-43 0,-19 5-38 0,-20 8-63 16,-18 5-91-16,-20 2-78 0,-15 10-176 15,-6-1-309-15,-1-1 453 0</inkml:trace>
  <inkml:trace contextRef="#ctx0" brushRef="#br0" timeOffset="399293.6638">22842 17074 1679 0,'0'0'960'0,"130"-61"-996"16,-30 21 45-16,20-4 4 0,14-6 3 15,16-6 4-15,15-6 3 0,17-9 10 0,14-7 6 16,16-6-4-16,4 0-2 0,6-1-14 0,1 4-9 0,-1 5-9 16,-7 5-22-16,-6 4-33 0,-11 7-61 15,-6 4-108-15,-15 4-184 0,-47 15-254 0,-48 12-687 0</inkml:trace>
  <inkml:trace contextRef="#ctx0" brushRef="#br0" timeOffset="400110.6537">29007 12782 244 0,'0'0'173'0,"0"0"35"0,0 0 22 16,0 0-48-16,0 0-33 0,0 0-18 0,0 0-17 15,2-117-51-15,-2 117-49 0,-1 4-24 0,-1 9-7 16,-1 6 43-16,-1 8 40 0,2 7 20 16,-5 6 8-16,4 5-8 0,-3 3-7 0,3 4-13 15,-1 3-16-15,-1 5-11 0,2 3-13 0,-3 1-7 0,4 1-2 16,2 1-4-16,0-3 1 0,0 0-3 16,8-3-1-16,-1-4-6 0,1-3-5 0,2-6-8 15,5-8-14-15,-3-5-24 0,1-5-56 0,2-6-91 16,-2-3-127-16,-2-5-144 0,-2-7-268 15,-4-1 442-15</inkml:trace>
  <inkml:trace contextRef="#ctx0" brushRef="#br0" timeOffset="400419.5914">29221 12966 305 0,'0'0'237'0,"0"0"44"0,0 0 31 0,0 0-38 15,0 0-39-15,0 0-42 0,0 0-42 0,0 0-49 0,0 0-31 16,0 0-18-16,0 0 1 0,0 0 6 16,0 0 0-16,0 0-7 0,70 55-8 0,-67-20-6 15,1 7-4-15,-1 5-1 0,0 3-7 0,-3 3 3 16,0 5-6-16,1 4 1 0,-1 0-3 0,1 3-7 15,1-1-1-15,1 0-3 0,-1-2-3 16,-1-2 2-16,0-5-5 0,0-3-4 0,1-3-8 16,-2-5-19-16,0-5-31 0,0-7-57 0,-5-4-85 15,-2-6-130-15,-1-6-218 0,2-6-314 16,-1-4 215-16</inkml:trace>
  <inkml:trace contextRef="#ctx0" brushRef="#br0" timeOffset="400714.0422">28665 14003 2313 0,'0'0'9'0,"0"0"-37"0,0 0 4 16,0 0 32-16,0 0 1 0,58 137 1 16,-42-98 0-16,4-2 5 0,2 1 8 0,3-1 20 15,5-2 21-15,8-5 22 0,0-5 9 0,7-5 1 16,4-6-5-16,3-8-7 0,1-6-10 15,6-5-9-15,0-9-15 0,-3-8-8 0,1-7-6 16,-4-6-8-16,-1-5-2 0,-1-4-2 16,-3-4-3-16,-5-2 0 0,-3 2-7 0,-9-1-5 0,-2 2 2 15,-8 3-6-15,-9 2-1 0,-2 6-4 16,-3 2-7-16,-6 5-6 0,-1 8-14 0,-6 6-25 16,-4 7-26-16,-5 6-34 0,-6 5-48 15,-8 14-65-15,-1 8-112 0,-4 11-220 0,6-5-302 0,8-7-48 16</inkml:trace>
  <inkml:trace contextRef="#ctx0" brushRef="#br0" timeOffset="401706.7817">28877 14941 2490 0,'0'0'1'0,"0"0"18"16,0 0-19-16,0 0-17 0,0 0-12 0,0 0-3 15,0 0 19-15,0 0 7 0,0 0 5 0,0 0 8 16,0 0-4-16,-101 156 7 0,108-116-3 16,5-2-6-16,8-1 4 0,1-4 0 0,8-3 0 15,1-4 1-15,2-7 2 0,1-5-1 0,2-5 6 16,0-7 0-16,-1-3 8 0,0-10-2 0,-2-6 1 15,-2-6 4-15,-3-5-4 0,-4-4 2 16,-3-2 3-16,-7-4 3 0,-4-2 0 0,-8 0 3 16,-1-3-5-16,-3 2-3 0,-10 3-7 0,-3 4-5 15,-11 4-7-15,1 5-4 0,-10 6-6 16,1 4 0-16,-4 4-4 0,-2 6-10 0,2 5-7 16,0 4-19-16,6 9-19 0,2 4-32 0,3 2-33 15,6 5-33-15,4 1-42 0,8 4-64 0,7 1-61 16,3 1-55-16,1-1-14 0,10-4 22 15,4-4 92-15,5-4 285 0,4-5 0 0,2-3 0 0,1-5 0 16,3-5 0-16,0 0 0 0,-2-8 0 16,-2-2 0-16,2-4 194 0,-1-2 100 15,-3-3 19-15,1-3 4 0,-1-2-19 0,-5-1-40 16,-4 2-61-16,-1 2-54 0,-3 1-39 0,-6 6-32 16,2 1-23-16,-5 4-12 0,0 2-6 15,-2 3-6-15,2 3-12 0,-2 1-12 0,0 1-7 16,3 7 0-16,0 4 15 0,-1 4 9 0,4 5 3 0,-2 3-5 15,4 2-3-15,0 2-2 0,1-2-4 0,1-1-1 16,0-3 2-16,3-3-3 0,-2-4 7 16,6-2 1-16,-4-5 5 0,5-3 11 0,-1-5 11 15,1 0 12-15,1-5 5 0,2-7-5 16,0-1-2-16,0-4-10 0,-3-2-7 0,1-1-1 16,-4-2-2-16,2 1-2 0,-5-3-3 0,3 5-4 15,-5 1-8-15,-3 1-1 0,-1 5-4 0,-1 2 2 16,-1 3-6-16,-3 3-1 0,-1 4-11 15,1 0-7-15,-1 4-1 0,0 5-1 0,2 4 10 0,4 6 3 16,-4 3 6-16,5 5 0 0,-2 0-1 16,4-1-1-16,0 0 2 0,1-3-2 0,3-2 2 15,2-4-2-15,0-3 1 16,2-3-2-16,1-3 1 0,-2-4 4 0,6-3-2 0,-1-1 3 16,1-6 0-16,0-5 1 0,0-1-1 0,0-3 0 15,-3-2-1-15,-1-2 3 0,-5 1 0 0,-1-2 1 16,-2-1 5-16,-2 2-4 0,-4 1-2 0,-2-2 0 15,-2 5-5-15,0 4 1 0,0 0 0 0,-6 4 0 16,4 3-1-16,-2 2-8 0,0 2-5 16,3 0-6-16,0 6 1 0,1 5 5 0,0 4 7 15,2 1 2-15,7 7-1 0,3-2 1 0,4-2-6 16,1-1 0-16,6-1 0 0,2-3-4 0,2-4 6 16,2-3-4-16,0-3 3 0,5-4 4 15,-1 0-7-15,-1-6 12 0,4-4 0 0,-3-3 3 16,-2-5 7-16,-1 0-7 0,-2-3 2 0,-6-2 3 15,-5-2-3-15,-6 2 8 0,-5-1 0 16,-2 3 0-16,-4-1 9 0,-5 2-6 0,-4 3-1 0,-4 2-6 16,-4 5-11-16,-1 1-2 0,-2 7-1 15,-5 2-5-15,4 5 4 0,-1 8-6 16,3 4-1-16,0 5-5 0,8 4-17 0,3 5-22 16,6 3-62-16,2 1-74 0,0 1-100 0,10-1-175 15,2-3-167-15,-1-9-256 0,-2-8 518 0</inkml:trace>
  <inkml:trace contextRef="#ctx0" brushRef="#br0" timeOffset="401863.1739">30691 15112 1101 0,'0'0'223'16,"0"0"40"-16,0 0 5 0,0 0-60 0,0 0-45 16,0 0-46-16,0 0-39 0,0 0-33 15,54-124-25-15,-47 117-13 0,-1 1-16 0,3 1-25 16,0 3-53-16,1 2-81 0,-1 0-131 0,0 6-179 15,-4 0-195-15,3-2-72 0</inkml:trace>
  <inkml:trace contextRef="#ctx0" brushRef="#br0" timeOffset="402100.8152">31087 15142 1244 0,'0'0'269'0,"0"0"-56"0,0 0 41 15,0 0 5-15,0 0-63 0,0 0-36 0,74-119-34 16,-60 88-26-16,4 0-36 0,0 1-22 0,1-1-19 16,1 4-8-16,-5 1-6 0,4 4-5 15,-3 3-7-15,-1 2-9 0,-2 6-9 0,3 4-10 16,-4 5-12-16,4 2-5 0,-5 4-2 0,0 9-4 16,0 2-11-16,-1 4-13 0,-2 6-8 15,-4 3-14-15,4 4-25 0,-5 2-43 0,-3 3-85 16,0 2-126-16,0-2-139 0,0-10-267 0,0-10 626 0</inkml:trace>
  <inkml:trace contextRef="#ctx0" brushRef="#br0" timeOffset="403369.5948">29304 16012 1260 0,'0'0'140'15,"0"0"11"-15,0 0 33 0,0 0 6 16,126-121-29-16,-98 90-20 0,1-2 2 0,1-3-11 15,1 0-15-15,-1 0-13 0,0 1-23 0,-3 5-20 16,-3 1-16-16,-3 6-18 0,-1 4-8 0,0 4-7 16,-1 6-1-16,-5 4 0 0,3 5-12 15,-4 1-3-15,4 12 0 0,-1 5-6 0,1 4 5 16,0 6 2-16,-3 4-1 0,1 4 0 16,-4 1-3-16,-2 4 0 0,-4-1-6 0,1-5 1 15,-4-1-2-15,-1-3-3 0,-1-5-1 0,-1-4 2 16,-7-3 1-16,0-6 4 0,-4-2 0 0,0-4 6 15,-8-2-2-15,1-4-3 0,-4-1 7 0,-4 0-3 16,3-6 6-16,-1-2 2 0,2 0 2 0,3 0-3 16,6 0 2-16,-2 0-2 0,6 2 3 0,3 0-3 15,2 3-1-15,4-1-3 0,1 1-10 16,9 1-1-16,3 1 0 0,9-2 6 0,7 1 6 16,4 0 2-16,2-2-3 0,4 2 3 0,2-3-2 15,2 1 4-15,-2-3-1 0,0-1 0 16,1-3 1-16,-1 0 1 0,-2-3 3 0,-4-1-4 15,-3-1 5-15,-1-2-2 0,-4-2 3 0,-4-2 0 16,-7 0 2-16,2-1 10 0,-8 3 7 0,-5 0 3 16,0 1 7-16,-4 4-5 0,-4 0-7 15,-2 4-1-15,-2 2-9 0,-3 2-4 0,2 2-6 16,0 4-6-16,0 1 0 0,3 3-6 0,0 7-1 16,3 4 5-16,-1 4-4 0,4 5 5 0,2 3-4 15,4 1-8-15,6 2-10 0,5-2-24 16,3 0-27-16,3-3-34 0,3-2-35 0,3-1-28 15,-1-5-25-15,7-2-27 0,-2-5-5 0,5-1 7 16,-3-5 36-16,5-3 51 0,-1-1 50 0,-1-6 45 16,-4-3 28-16,-3-3 25 0,-3 0 17 0,-6-4 19 15,-3 1 14-15,-5-1 17 0,1 0 20 16,-6-1 15-16,-5 1 13 0,-2 0 11 0,-2-2-7 16,-2 2-2-16,-7-1-20 0,-1 2-17 0,-5 2-19 15,-2 3-22-15,-3 5-13 0,-1 1-15 16,0 5-13-16,-1 0-5 0,-4 5-5 0,4 5-6 0,2 5 0 15,0 2-6-15,6 4 4 0,0 0-1 16,7 1 1-16,2-1 1 0,5 0-8 0,0-1-8 16,8-3-11-16,3-2-15 0,5-5-6 0,0-2 4 15,5-5 8-15,3-3 17 0,0-2 12 16,-1-8 10-16,5-4 6 0,0-3 4 0,-2-5 4 16,3-2 9-16,-1-3 8 0,-3-5 10 0,1 0 10 15,-5-2 1-15,0 0 6 0,-5 2 2 0,-3 2 4 16,-5 2 8-16,-3 2 4 0,0 3-4 15,-3 3 0-15,-2 3-16 0,0 4-11 0,0 4-12 16,-2 3-16-16,-3 5-14 0,4 1-9 0,-2 2-8 16,-3 9 4-16,2 5 4 0,-3 6 8 0,1 4 4 15,0 5-1-15,-1 1 1 0,5 3-3 0,2 0 1 16,0-1-6-16,0-1 1 0,6-4-5 0,3-3 0 16,3-5-4-16,2-1-4 0,3-8-2 15,2-1 0-15,4-5 6 0,1-5 5 0,5-1 6 16,1-6 4-16,0-6 0 0,0 0 5 0,0-4 2 15,-2-2 2-15,-3-2 5 0,-4-1-2 16,0 0 8-16,-2-1-3 0,-4 1 0 0,-3 3 1 16,-3 0-5-16,-5 3-2 0,-4 2-1 15,0 2-8-15,-6 3-2 0,-7 1-5 0,0 3-3 16,-6 4 0-16,0 0-7 0,-2 8 5 0,-1 4-1 16,1 4 0-16,2 4 2 0,0 3 0 0,6 1-2 15,0 4 2-15,4-2-3 0,2 0-3 0,5-3-6 16,2-2-6-16,0-3-2 0,8-3-8 0,3-5 1 15,3-3 8-15,2-5 11 0,1-2 10 16,7-2 9-16,-2-7 1 0,2-3 1 0,5-3 3 16,0-2 6-16,1-3 2 0,-1 0 3 0,0-2-4 15,-3 0 1-15,-2-1-4 0,-3 1-4 0,-5 4 1 16,-1 1-6-16,-4 1 3 0,-6 5-3 16,1 3-1-16,-5 3-8 0,0 4-12 0,-1 1-14 0,0 1-5 15,-3 8-5-15,-3 4 7 0,0 6-6 16,-1 4-43-16,0 3-63 0,4 3-83 0,-2 0-104 15,3 1-77-15,2-4-55 0,0-3-105 0,0-5 213 16,1-9 357-16</inkml:trace>
  <inkml:trace contextRef="#ctx0" brushRef="#br0" timeOffset="403736.2339">31660 15856 0 0,'0'0'0'0,"0"0"323"16,0 0 43-16,0 0-30 0,123-125-25 0,-101 98-40 0,-4-1-41 15,-6 2-30-15,-3 1-27 0,-2 4-25 16,-6 1-24-16,-1 2-22 0,-2 6-25 0,-7-1-26 15,-4 5-25-15,-3 5-17 0,-4 3-16 16,-2 0-2-16,-6 10 1 0,-1 7 1 0,1 3 1 16,-1 7 8-16,1 2-5 0,0 4-3 0,4 2-2 15,4 1-9-15,2-1-16 0,6-5-32 16,2-3-28-16,4-5-25 0,5-5-11 0,1-4 8 0,6-6 19 16,4-4 23-16,3-3 19 0,4-4 18 0,4-7 11 15,3-5 11-15,3-5 12 0,3-4 15 16,0-3 11-16,0-4 8 0,1-2 9 0,0-2 10 15,-3 1 1-15,-1-2 14 0,-2 1 8 16,-4 0 19-16,-5 0 18 0,-1 4 8 0,-6 1-1 16,-3 6-7-16,-5 3-12 0,-1 4-9 15,0 5-19-15,-1 4-26 0,-3 4-32 0,-4 5-22 0,-1 6-5 16,-1 11 1-16,-4 5 13 0,-1 10 6 16,2 7 5-16,1 7-4 0,3 2 2 0,0 1-6 15,7 0-13-15,2-1-38 0,0-3-58 0,2-6-57 16,6-6-41-16,2-5-13 0,3-5-83 0,5-7-137 15,-5-4-236-15,-2-7 53 0</inkml:trace>
  <inkml:trace contextRef="#ctx0" brushRef="#br0" timeOffset="403879.7426">31810 15312 1780 0,'0'0'169'0,"0"0"7"0,0 0-16 16,-109-123-70-16,90 104-58 0,0 7-26 0,4 3-16 15,-3 4-34-15,0 5-70 0,3 1-160 0,-4 12-257 16,6-2-413-16,3-1 448 0</inkml:trace>
  <inkml:trace contextRef="#ctx0" brushRef="#br0" timeOffset="404532.1265">28855 16910 2019 0,'0'0'-12'0,"0"0"13"0,0 0 21 0,0 0 55 16,0 0 1-16,166 70-9 0,-96-53-14 0,8 1 1 16,11-4-1-16,9-3 1 0,13-2-4 15,5-4 4-15,8-5 8 0,2 0-5 0,3-6 5 0,1-2-11 16,-2-6-9-16,2 0-14 15,-2-1-3-15,-5-2-8 0,-7 0-2 0,-5 1-4 0,-9 0-8 16,-11 1-18-16,-14 1-24 0,-15 2-32 0,-16 4-45 16,-11 1-58-16,-14 2-78 0,-16 2-161 15,-5 1-185-15,0 2-378 0</inkml:trace>
  <inkml:trace contextRef="#ctx0" brushRef="#br0" timeOffset="404767.6436">29270 17156 2195 0,'0'0'5'0,"0"0"32"0,0 0 69 0,142-16 32 15,-78 3 4-15,15-1-14 0,5-1-42 0,9-4-19 16,8-1-7-16,5 1-15 16,1-3-2-16,4 1-10 0,-1 1-8 0,-4-1-4 15,2 2-2-15,-7 2-2 0,-8-1-3 0,-11 6-7 0,-10 2-13 16,-12 2-3-16,-12 3-19 0,-15 1-15 15,-13 4-24-15,-9 0-54 0,-11 2-38 0,-1 6 7 16,-17 2-39-16,-4 3-90 0,-10 6-215 0,3-7-349 16,9-2 55-16</inkml:trace>
  <inkml:trace contextRef="#ctx0" brushRef="#br0" timeOffset="409920.2364">1068 7227 532 0,'0'0'74'16,"0"0"32"-16,0 0 18 0,0 0 6 0,0 0-13 16,0 0-17-16,0 0-24 0,0 0-22 0,-122-26-14 15,108 39-12-15,3 7-6 0,1 4-9 0,3 7-8 16,0 5-5-16,5 6-1 0,-1 5 0 16,3 2 0-16,7 2-1 0,4 0 2 0,5 1 0 15,0-1 4-15,4-2 1 0,6-6 2 0,-2-2 1 16,4-7 3-16,0-3 6 0,-2-8 4 0,2-5 10 15,0-5 11-15,-4-6 22 0,2-5 25 16,-3-2 17-16,-3-7 9 0,0-6-6 0,-1-3-19 16,-6-6-14-16,-1-6-13 0,-1-2-11 0,-3-4-2 15,-2-3-6-15,-4-1-2 16,-2-1 0-16,0 2-7 0,-2 1 2 0,-5 3-1 0,-1 5-4 16,1 4 9-16,-1 5-4 0,1 3 0 15,0 5-11-15,3 3-20 0,1 4-24 0,-2 2-29 0,5 2 0 16,0 2 13-16,5 6 15 0,5 7 22 15,5 8 1-15,11 6-14 0,4 1 1 0,1-2-1 16,-1-4 1-16,0-6 8 0,-4-6 0 0,3-2 1 16,1-4 4-16,-2-5 0 0,-2-1 7 0,2-6 4 15,-4-5 6-15,-3-1 6 0,-3-4 6 16,-3-2 3-16,-5-3 1 0,-4-2 3 0,-2-3-6 0,-4-3 1 16,0-4-5-16,-11 2-6 0,-4-5-7 15,-4 3-6-15,-3 2-7 0,-3 4 0 0,-3 2-6 16,-2 6-2-16,0 5-3 0,-2 5-10 0,0 5-5 15,3 4-7-15,2 3-3 0,5 5 5 16,5 3 3-16,0 2 0 0,0 4 0 0,-2 5-3 16,6 2 2-16,-3 5-1 0,7 3 0 0,5 1-3 15,3 0 0-15,1 1-2 0,5-3 3 0,12 3 2 16,9-2-10-16,5-4 8 0,3-9 4 16,-1-13 12-16,3-6 19 0,-3-13 7 0,2-6 4 15,1-11 2-15,-1-6-1 0,1-8 1 0,-1-4 0 16,-2-6-3-16,-5-5 3 0,-2 1 1 15,-5-2 1-15,-3-3 0 0,-5 0-2 0,-4 0 0 16,-2-1-2-16,-6-1-1 0,-1 6 0 0,-6 4-1 16,-4 8 1-16,-1 4 2 0,-3 8-1 0,-3 5 2 15,-4 7-3-15,1 4-2 0,0 7-3 16,-1 4-3-16,1 5-7 0,1 3-6 0,3 3-14 0,0 8-4 16,0 7-1-16,6 8 4 0,3 7 9 0,1 8 6 15,6 9 3-15,7 6 0 0,5 4-1 16,8 6 0-16,4 1 0 0,5 0 1 15,8-2 1-15,-1-3 1 0,1-4-1 0,3-6-1 0,-2-9 2 16,-2-6-3-16,2-7 3 0,-1-8 0 16,-2-7 4-16,1-6 3 0,-3-7 2 0,-2-2 9 15,-2-4 4-15,-6-9 8 0,-2-4 11 16,-2-6 2-16,-4-10-3 0,-2-4-4 0,-2-8-9 16,-5-9-6-16,-3-4-5 0,-3-7-2 0,-5-3-3 15,-6-1-4-15,-2-2-1 0,-6 3-3 0,-1 2-3 16,-1 7 1-16,-1 5-3 0,1 9 1 0,0 7 0 15,1 7-1-15,2 8 4 0,-1 6-2 0,7 6-2 16,-1 6-3-16,3 5-10 0,2 0-21 0,-1 7-7 16,1 9-2-16,4 6 10 0,0 10 17 15,4 4 8-15,1 7 4 0,8 6-1 16,6 0 2-16,3 4 2 0,4 1-1 0,3-1 1 0,4 0 1 16,5-6 1-16,0-4 1 0,-1-4-2 0,2-6-2 15,0-5-4-15,-3-6-3 0,1-5 1 16,-2-7 3-16,-4-4 2 0,1-6 5 0,-5 0 4 15,-2-10 3-15,-2-4 5 0,0-6 1 0,-6-6 3 16,1-7-2-16,-3-3-4 0,-6-4-1 0,0 0 0 16,-5-2-3-16,0 2 2 0,-6 3-2 15,0 3-2-15,-3 6 1 0,1 0-1 0,-3 6 0 16,-1 4-1-16,4 1 1 0,-3 6-1 16,2 4 0-16,2 3-3 0,0 1-2 0,4 3-9 15,1 0-14-15,0 2-19 0,0 3-6 0,1 2 5 16,1 8 14-16,1 3 20 0,5 3 7 0,5 3-1 15,4 1-1-15,3-1 4 0,3-2-2 16,4-3 0-16,0 2-5 0,3-4-7 0,2-1-9 16,1-3-13-16,0-3-29 0,4-4-33 0,-1-4-79 15,1-2-146-15,3-7-196 0,-11-1-274 0,-8 1 37 0</inkml:trace>
  <inkml:trace contextRef="#ctx0" brushRef="#br0" timeOffset="411323.5184">2955 6557 871 0,'0'0'145'0,"0"0"27"0,0 0 4 16,0 0-5-16,0 0-2 0,0 0 7 0,0 0-12 16,0 0-34-16,0 0-32 0,0 0-30 15,0 0-15-15,0 0-7 0,0 0-9 0,-34-1-9 16,33 1-3-16,0 0-2 0,0-2-3 0,0 2-1 15,-1-1 0-15,2 1 0 0,0 0-4 0,0 0-1 16,0 0-5-16,0 0 0 0,0 0-3 0,0 0 2 16,-1 0-1-16,1 0-4 0,0 0 2 0,-2 1-5 15,2 1-3-15,-1-1-3 0,1 4 1 16,-2 1 0-16,1 1 5 0,0 3 0 16,0 2 0-16,1 2 0 0,0 4-2 0,0-1 0 15,0 4 1-15,1-2-5 0,3 2-1 0,4 1-2 0,0-2-1 16,0-1-4-16,2-3-3 15,2-1 3-15,0-3-4 0,1-2 1 0,-3-3 0 0,0-2 2 16,1-4 4-16,-2-1 8 0,0 0 6 16,0-5 7-16,0-4 8 0,-2-5 1 0,3-3-1 15,-2-7-5-15,1-2 0 0,-1-4-2 0,-2-3-1 16,-2-2 3-16,-2 0-4 0,-2-3-3 0,0-3 1 16,0 2-7-16,-6-2 4 0,-1 1 0 0,-2 4-1 15,1 5 7-15,-2 3-3 0,0 5 0 16,2 4 5-16,2 3 1 0,-2 4 0 0,2 3 4 15,2 3 1-15,1 1 8 0,0 4-9 0,1 1-12 16,2 0-16-16,0 0-32 0,0 5 4 0,3 4 8 16,4 6 10-16,5 7 20 0,2 4 2 15,4 4 0-15,1 5-1 0,5 2-4 0,0 4-6 16,0-1-13-16,0 1-19 0,1-1-19 0,1-2-20 16,-1-2-13-16,0-7 3 0,-1-2 4 15,-1-6-2-15,-1-5-22 0,0-4-49 0,-6-1-51 16,-4-4-62-16,-1-3-55 0,-5 0-2 0,-6-4 74 15,0 0 59-15,-1-3 65 0,-8-4 56 0,-2-3 47 16,-2-2 29-16,-4-5 0 0,3 1 0 0,-4-2 15 16,1-2 78-16,-1 2 21 0,2-1 17 15,-3 0 8-15,7-1 22 0,0 0 24 0,3 1 1 16,2 1-15-16,5 2-37 0,1 1-55 16,1 3-40-16,0 4-25 0,5 1-19 0,2 1-7 15,2 4-1-15,3-2 9 0,5 3 4 0,1 1 7 16,1 0 5-16,4 0 7 0,0 5 4 0,1 1 6 15,1 2 3-15,-2 2 3 0,1 1 6 0,0 0 1 16,-2 0-5-16,-2 0-2 0,-1-2-9 0,-4-1-4 16,-2-1-1-16,-1-2-4 0,-6-2 2 15,1 0 5-15,-5-3 16 0,1 0 29 0,-3 0 35 16,1 0 26-16,-1 0 18 0,2-3-12 0,-2-5-32 16,1-4-35-16,0-5-34 0,0-2-18 0,-1-2-4 15,2 1 0-15,-2 1-3 0,0 1-1 0,0 2-4 16,0 1 0-16,0 3-4 0,0 2 0 15,2 2-6-15,1 2-5 0,2 0-6 0,-1 1-9 16,1 1-4-16,5 2 0 0,0-2-3 0,3 3 8 16,1 0 7-16,3 0 5 0,0 1 10 15,3 0-2-15,0 0 5 0,-1 0 1 0,1 1 1 16,-4 0 1-16,3 0 2 0,-4-1-2 16,0 0 3-16,-5 0 4 0,-1-1 4 0,-3-1 8 0,-1 0 10 15,-3-1 9-15,-1 0 5 0,1-3 2 16,-2-2-7-16,0 1-4 0,0-2-8 0,0-1-4 0,0-2-5 15,-4 2-3-15,1-1-2 0,0 1-1 16,-1 0-3-16,2 3-3 0,-1-2-1 0,1 4-4 16,0 2-1-16,2-1-5 0,-1 3-6 0,1 1-13 15,0-1-14-15,0 1-12 0,3 0 6 16,2 0 7-16,6 0 14 0,0 0 13 0,5 2 3 16,0 0 1-16,4 2 2 0,0-3 1 0,-1 3 1 15,1-1 0-15,-2-1-1 0,0-1-1 0,-1-1 2 16,1 0 1-16,-2 0 2 0,-1-6 1 0,1 0 2 15,-4-4 4-15,0 1 3 0,-4-2 6 16,0 0 2-16,-3 0 0 0,-1-3 1 0,-1 2-5 16,-1-1 0-16,-1 1-2 0,-1 1 1 15,0 1 1-15,0 1-4 0,0 2-2 0,-1 1 0 16,1 3-7-16,-2 0 3 0,1 2-5 0,0-1-4 16,1 2-4-16,0 0-9 0,0 0-11 0,0 0-12 15,0 0-16-15,1 0 11 0,6 0 10 0,2 3 11 16,5-2 21-16,2 1-4 0,2-1 4 15,1 1-1-15,4-2-1 0,-2 0 4 0,5-3 1 16,3-5 0-16,2-2 7 0,3-3-6 0,-2-3 1 16,0-2-1-16,-1-2 2 0,-2-2 1 0,-1 0 3 15,-6-2 3-15,-2 2 1 0,-8 0 3 0,-3 2 2 16,-2 1 4-16,-5 2-1 0,-2 0 2 16,0 2-5-16,-8 3-1 0,-1 2-7 0,-1 2-9 15,-3 2-7-15,-1 2-15 0,-3 4-14 16,-2 0-2-16,-2 7-3 0,1 5 7 0,2 3 10 15,4 2 5-15,4 1 4 0,6 5-3 0,4-2 3 16,0 3-4-16,10 1 3 0,3 0 0 0,4-1-6 16,3-1 2-16,2-2 1 0,1-5 4 15,-1-1 7-15,4-4-3 0,1-1-2 0,6-5 0 16,2-2-2-16,-1-3-10 0,3 0-26 0,-4-3-47 16,0-4-98-16,-6 1-194 0,-8 0-319 0,-7 2-536 0</inkml:trace>
  <inkml:trace contextRef="#ctx0" brushRef="#br0" timeOffset="411612.6964">2210 7914 2938 0,'0'0'-113'15,"0"0"-2"-15,0 0 41 0,155-32 76 0,-83 7 6 0,12-10 4 16,8-12 3-16,8-11 3 0,9-13 1 16,8-10 6-16,10-8-1 0,5-9 5 0,7-5-2 15,4-2 2-15,2-5-3 0,-2 2-5 16,1 1-1-16,-9 7-5 0,-5 9-8 0,-12 8-3 16,-8 12-7-16,-11 10-5 0,-10 8-3 0,-12 12-11 15,-16 11-21-15,-16 7-45 0,-16 12-95 16,-12 9-117-16,-15 2-28 0,-8 13-38 0,-14 12-54 0,-12 8-103 15,4-3-119-15,6-7 642 0</inkml:trace>
  <inkml:trace contextRef="#ctx0" brushRef="#br0" timeOffset="413911.0854">1455 8438 892 0,'0'0'-78'0,"0"0"67"0,0 0 18 0,0 0-10 0,-120 19-1 16,86-2 0-16,-4 7 21 0,-3 7 28 15,-7 6 27-15,1 4 3 0,-4 8-4 0,-3 3-17 16,1 6-19-16,2 5-4 0,2-5-4 0,9-5 1 15,7-5 26-15,4-4 2 0,-2 5-2 0,0 3 0 16,-1 5-32-16,-3 8 6 0,1 4-8 0,-1 2 4 16,-1 8-5-16,1 3-2 0,-1 4-3 0,1 6-3 15,-2 5 2-15,-1 3-1 0,5 6 43 16,0 3 3-16,2 2 3 0,2 3 1 0,1 0-36 16,6 2 5-16,1 0 6 0,2 3-5 0,5-1 0 15,-1 2 1-15,5 0 2 0,2 2 4 16,4 0-3-16,1 0-4 0,0 1-6 15,3 0-5-15,0-1 2 0,6 0-9 0,2 0-3 16,1-2 1-16,3-1 0 0,0-2-1 0,2-1 1 16,3-1 1-16,3-2-2 0,-1-1 1 0,3-3-1 15,0-1-2-15,4-3-3 0,-3-3 1 0,5-1 2 16,-2 0-3-16,10 18-34 0,5 20-4 0,3 11-27 16,6 12-3-16,-3-16 42 0,-6-14-9 0,-7-11 29 15,-3-14 5-15,-2-11-3 0,-3-7 5 16,-2-3 1-16,-1-2-2 0,3 0 2 0,-2 0 1 15,2 0 2-15,-2 1 2 0,3 1-3 0,-2 1 5 16,3-1-6-16,0 2-3 0,2-1 0 0,0 0-1 16,1 1 1-16,2 0-3 0,1-4 3 15,13 21-4-15,7 10 0 0,9 8-14 0,4-1 2 16,-7-19-4-16,-7-17 3 0,1-8 13 0,0-2 6 16,-1-3-5-16,5-3-1 0,-3-1 0 0,3 0-8 15,-4-1 5-15,3-1-3 0,0-2 4 16,2-2-4-16,4-4-3 0,3-1 3 0,-7-9 0 15,-6-8-6-15,-3-6 15 0,-6-5-11 16,7 3 8-16,7 0 1 0,3 4-7 0,6 1-3 16,6 0-9-16,3 0 1 0,3 0 9 0,2 0 1 15,0-5-3-15,2 1 15 0,-1-1-12 0,5-1-2 16,-3-2-1-16,1 0 6 0,2-2-12 0,-11-5 14 16,-8-2-2-16,-10-5 26 0,-7-1-6 0,3-2 3 15,6 2 7-15,3 1-47 0,3-2 8 16,3 1-2-16,7 0 6 0,2 0 0 0,4-1 8 15,4 1-1-15,2-1-13 0,5 0 2 0,4-1 10 16,3-1-17-16,1 1 18 0,3-2-5 0,-1-1 10 16,0-3 1-16,-1 0-21 0,-1-1 23 15,-3-1-18-15,1-2 10 0,-3 1 4 0,0-3 2 16,-4-1-7-16,-3 0 9 0,-3 0-4 0,1 0 14 16,-4-2-22-16,-4-3 17 0,-2 0 3 0,-3 0-26 15,-4 0 30-15,-3-1-17 0,-5 1 2 16,-2-2 0-16,-8 1-1 0,-1 0 0 0,-3 1 8 15,-7 0-19-15,-5 0 24 0,-3 3-19 0,-10-1 10 16,1 0 0-16,-7 2 2 0,2-2 0 16,-3 3-3-16,-9-2 21 0,1 2-19 0,-4-1 8 15,3 1-21-15,1-1 13 0,-1 1-20 0,-7 0 1 16,0 0-8-16,0 0 13 0,0 0-2 0,0 0 12 16,0 0 3-16,0 0-14 0,0 0 6 0,6-5 2 15,0 2 11-15,6-6-13 0,3-4 5 16,2-1-5-16,5-4-6 0,4-2-16 0,-2-2 14 15,3-2-4-15,-3-1 19 0,4-1 2 0,-3-2 7 16,2 1-6-16,0-2-9 0,-3 1 12 0,3-1 0 16,-3 1-9-16,-1 2 7 0,1 0 0 0,-2 2-4 15,-2 3 10-15,0 2-15 0,-5 3 12 16,3 1-17-16,-5 2 10 0,2 1-3 0,-5 5 3 16,-2 0-5-16,-3 1 13 0,-2 3 9 0,1 0 6 15,-3 2 3-15,-1 0 14 0,0 0-8 16,0 1-19-16,0-1 10 0,-6-1-25 0,2 1 7 15,-4-1-18-15,-2 1 11 0,0-2-10 0,-1 2 16 16,0 0-6-16,-2 0 7 0,-3 0-10 16,4 0-6-16,-4-1 14 0,4 1-7 0,1 0 2 15,1-1-14-15,1-1 15 0,5 1-19 0,-2-1 2 16,4-1-7-16,2-2 0 0,0-3-6 0,10-1 17 16,2-3 0-16,15-6 8 0,7-5-2 0,13-5 1 15,-2 1 10-15,-1 6-19 0,-8 5 21 0,-6 5-6 16,0-1 4-16,-4 1 3 0,-1 3-3 15,-3 0 1-15,-3 3-2 0,-7 2-2 0,-4 1 4 16,-2 2-1-16,-4 0 18 0,-2 1 27 0,0 0 16 16,0 0 15-16,0 0-8 0,-7 1-28 0,-3 5-20 15,-2 2-18-15,-8 2-14 0,-4 3 8 16,-3 3-4-16,3-1 0 0,1-2-2 0,6 0 13 16,0-1-19-16,-3 1 17 0,1-1-12 0,0 1-16 15,-1 1 9-15,4-3-5 0,-2 0 14 0,1-2-10 16,6-2 1-16,2-3-1 0,5 0-6 15,1-2-18-15,-2-2 20 0,4 0-33 0,1 0 7 16,0 0 4-16,0 0-5 0,0 0 5 0,0-1-3 16,2-1 15-16,3-1 1 0,-2-1 16 15,4 0-14-15,-3-2 25 0,4 0-19 0,0 0 17 16,-2 1-2-16,2 0-5 0,-1-1 1 0,-3 3-6 16,3-1 18-16,-4 0-6 0,-1 3 0 0,2-2 10 15,-3 2-8-15,0 0-14 0,0 1 15 0,-1-2-13 16,0 2 22-16,0 0-14 0,0 0 15 0,0 0-7 15,0 0-13-15,0 0 2 0,0 0-2 16,0 0-12-16,0 0 8 0,0 0 20 0,0 0-5 16,0 0 4-16,0 0-13 0,0 0 11 0,0 0-16 15,0 0 12-15,0 0 11 0,0 0-4 16,0 0 1-16,0 0 8 0,0 0-13 0,0 0 2 16,0 0-6-16,0 0 18 0,0 0 4 0,0 0-16 15,0 0 13-15,0-1-14 0,0-1 1 0,-3-4-17 16,-3 0 5-16,3-3-9 0,-4 1 3 15,4 1 14-15,-3-1 0 0,4 0-14 0,1-1 3 16,-1 1 1-16,2-1-1 0,0 0 7 0,0 2-5 16,0-3 4-16,3 1-8 0,6 0-7 15,2-2 7-15,1 0 1 0,6 2 0 0,2 0 14 16,2 2-10-16,6 0 4 0,1 2 1 0,1 3 2 16,0 2 6-16,-2 0-8 0,0 2 10 0,-1 4-4 15,-4 3 4-15,-3 2 3 0,-1 4 5 0,-5 0-4 16,0 2 10-16,-4 2-7 0,-5-1 3 0,1 0-1 15,-4-1 13-15,-2 2-18 0,0 3 8 0,0 5-19 16,-7 3-37-16,1 5 10 0,-5 3-32 16,-3 5-15-16,0 1-34 0,-3 3-20 0,1 2-115 15,1-5-128-15,5-11-285 0,1-14-465 0</inkml:trace>
  <inkml:trace contextRef="#ctx0" brushRef="#br0" timeOffset="423232.0086">4793 17362 0 0,'0'0'0'0,"0"0"0"0,0 0 0 16,0 0 0-16,0 0 0 0,0 0 7 15,0 0 243-15,0 0 10 0,0 0-16 0,0 0-22 16,0 0-38-16,0 0-47 0,-17-25-40 16,32 12-19-16,6-3-14 0,6-8-1 0,9-2-15 15,8-3-12-15,3-2-10 0,7 0-7 0,1-3-6 0,-3 2-5 16,1 1 1-16,-3 4-10 0,-4 3-8 16,-2 3-9-16,-8 4-16 0,-5 4-18 0,-5 3-14 15,-6 1-27-15,-3 3-31 0,-7 3-40 0,-5 0-34 16,1 3-24-16,-5 0 7 0,-1 0 9 15,0 0-157-15,-1 0 363 0</inkml:trace>
  <inkml:trace contextRef="#ctx0" brushRef="#br0" timeOffset="423487.3231">4728 17538 672 0,'0'0'-61'0,"0"0"-1"15,0 0 6-15,0 0 85 0,0 0 72 16,0 0 24-16,0 0 32 0,0 0 19 0,140-39 6 16,-104 20-5-16,7-6-23 0,2-3-24 0,5-6-13 15,0-3-25-15,4 1-15 0,-2-1-16 0,-2 1-14 16,0 2-12-16,-7 1-16 0,0 2-8 0,-5 1-9 16,-5 4-13-16,-4 3-19 0,-4 3-19 15,-9 6-29-15,-3 3-34 0,-7 5-35 0,-4 4-17 16,-2 2-24-16,-2 0-118 0,-7 3-105 0,-5 6-125 15,1-1 383-15,3-2 153 0</inkml:trace>
  <inkml:trace contextRef="#ctx0" brushRef="#br0" timeOffset="423828.7911">5008 17048 482 0,'0'0'63'0,"0"0"39"16,0 0 20-16,0 0-6 0,0 0-15 0,0 0-10 0,0 0-9 16,0 0-4-16,0 0 2 0,0 0-2 15,0 0-5-15,118-112-4 0,-80 103-7 0,-1 4 0 16,2 1-7-16,0 4-7 0,-2 0-12 0,-3 7-12 15,-4 4-5-15,-6 3-3 0,0 5 12 0,-4 0 4 16,-6 3 3-16,-3 3 10 0,-7 1 2 16,-4 3 3-16,-4 3 9 0,-8 2-5 0,-7 4-6 15,-7 1-9-15,-4 3-11 0,-5 2-8 0,0-1-11 16,-2 1-10-16,2-2-7 0,1 0-23 0,2-4-40 16,4-3-62-16,5 0-144 15,5-5-200-15,8-9-293 0,4-7 185 0</inkml:trace>
  <inkml:trace contextRef="#ctx0" brushRef="#br0" timeOffset="424742.2599">4695 17263 0 0,'0'0'59'0,"0"0"121"0,0 0 33 0,0 0-33 16,0 0-42-16,0 0-38 0,0 0-33 0,0 0-23 15,0 0-11-15,-120 29 1 0,102-5 2 0,-2 5 10 16,2 3 17-16,-1 5 3 0,3-2 7 16,0 2-2-16,5-3-8 0,0 1-2 0,4-4 0 15,4-2 0-15,3-4-9 0,0-4-8 0,1-5-9 16,8-1-4-16,3-2-1 0,3-2 7 0,1-1 2 16,2-3 3-16,3-3 2 0,1 0-1 0,3-2-8 15,-1-2-7-15,3 0-8 0,1 0-7 0,-1 0-14 16,0 1-19-16,-3 2-29 0,0 1-62 15,1 3-85-15,-2 2-109 0,-4 0-155 0,-7-4-523 16</inkml:trace>
  <inkml:trace contextRef="#ctx0" brushRef="#br0" timeOffset="426268.8022">3815 17087 0 0,'0'0'0'0,"0"0"0"16,0 0 0-16,0 0 153 0,0 0 7 0,-139 75-6 16,108-60-4-16,-1 0 12 0,-4-2-6 0,-2-1 15 15,-1-4 9-15,-2-1 2 16,1-3 4-16,-1-3-24 0,-1-1-18 0,0-2-20 16,0-6-20-16,-3 0-12 0,1-3-7 0,-2-5-3 15,3-2-6-15,1-2-15 0,4-5-7 0,-1-2-18 16,5-5 0-16,2 0-6 0,2-4-6 0,3-2-9 15,4-2-11-15,4-5 0 0,4-3-1 0,5 0 1 16,3-2 0-16,6-2-2 0,1-4-2 16,8 0-2-16,4-1 1 0,7-3 4 0,1 5-2 15,3 3 5-15,5 4-4 0,1 2 1 0,-1 6 0 16,0 5 1-16,2 3-1 0,-5 6-2 0,-1 4-4 16,-2 3 1-16,-2 6-1 0,-1 1-3 15,-1 4 1-15,-4 2-3 0,0 2 0 0,-2 1 0 0,-3 1 1 16,-3 1-4-16,1 1 4 0,-4 0-4 15,-1 0 0-15,-2 0 1 0,0 0 1 0,0 0 8 16,0 0 4-16,0 1 6 0,-2-1 4 0,1 1 6 16,-1 0 7-16,-2 1 5 0,-1-1-10 15,-6 3-6-15,-3 0-10 0,-4 1-9 0,-4-2 6 16,-2 2 2-16,3-3 0 0,-1-1 1 0,4-1 6 16,1 0-3-16,5-2 4 0,3-2 0 15,3-1-6-15,2 0-9 0,1-1-12 0,3-1-9 16,0-2-5-16,3-1-3 0,3-1 6 0,4-5 3 15,1 0 7-15,6-2 9 0,-1 2 0 0,4 1 3 16,1 1 0-16,-1 3 0 0,2 0 2 0,2 3-2 16,-2 2 0-16,1 1 2 0,-1 3-3 15,-1 2 2-15,-5 0 3 0,0 0-2 0,-5 2 2 16,-4 3 4-16,-1 1-1 0,2 0 3 0,-5 1 6 16,-3 1 7-16,0 2 7 0,0 3 1 0,0 3-1 15,-8 2-4-15,-1 4-6 0,-2 0-5 16,-2 0-3-16,-1 1-3 0,-3-1 0 15,4-2-5-15,-4-1-4 0,7 2-17 0,0-2-18 0,-1 1-35 16,7 1-50-16,0 0-60 0,2 4-91 0,2 0-157 16,0-4-231-16,0-8-410 0</inkml:trace>
  <inkml:trace contextRef="#ctx0" brushRef="#br0" timeOffset="1.07778E6">6308 4582 747 0,'0'0'557'15,"0"0"-561"-15,0 0-58 0,0 0-4 0,0 0-8 16,0 0 7-16,0 0 30 0,0 0 17 16,0 0 22-16,0 0 8 0,0 0 9 0,0 0 1 15,38 131 0-15,-6-107 4 0,7-1-4 0,5 2 4 16,4-4 1-16,8 3-5 0,2-1 6 16,5-1-6-16,3 3 2 0,6 0 2 0,2 0 1 15,5 0 3-15,2 0-2 0,7-1 3 0,1-1-6 16,6-2 1-16,4-3 7 0,5-1-1 0,2-2 9 15,6-1 1-15,7-1-4 0,1-2 5 0,6-1 4 16,5-1-3-16,2 0 7 0,8-1-2 0,3-1-5 16,6 1 8-16,5 0 0 0,5-1-9 0,3 1 3 15,3 1-14-15,4 2-6 0,2 0 2 16,4 1-7-16,3-1 3 0,3 1-4 0,3-1 0 16,7 0 3-16,1-2-4 0,3-1 0 0,1-1-1 15,2 0-2-15,4-1 3 0,1-1 3 16,2 1 4-16,4-1 1 0,2-1 8 0,1 0 4 15,1 2 0-15,1 1-2 0,2 0-7 0,1 0-6 16,-2 2-5-16,4 0-3 0,-4 1-6 16,3 0 1-16,-2 1-4 0,3 2 3 0,-4 1 0 15,4-3 0-15,-3 1 3 0,3-2 0 0,-1-4-3 16,3 1-1-16,1-1 0 0,2 0-6 0,-2 0 4 16,-1-2-7-16,-2 3 4 0,-2-1-2 15,-2-1-1-15,-5 1 2 0,-1 1-7 0,-5 0 1 16,-7-1 1-16,-5 0 0 0,-4-2 4 0,-4-1-2 0,-8 1-1 15,-3-2 0-15,-6 0-2 0,-1-2-1 16,-4 0 3-16,-5 0 3 0,1-5 1 16,-6-2 0-16,-1 1-1 0,-5-5-3 0,-1-1 2 15,-6-2 3-15,-4 0-6 0,-5-4 2 0,-7 0-3 16,-6-3-1-16,-4-2 2 0,-11-1-3 16,-8 0 1-16,-6-3 3 0,-8 1 3 0,-9-3 0 0,-7-2 2 15,-8-3-2-15,-4 0 2 0,-5-3 2 0,-7-2 5 16,-1-1 1-16,-8-3 1 15,-2-1 6-15,-4-3 0 0,-5 0 0 0,-3-1-2 0,-2-2 1 16,1 0-2-16,-4-2 3 0,0-1-6 0,0-2 1 16,-2-1-6-16,-4-2-4 0,0-1-3 15,-1-2-4-15,-4 0 1 0,-1 0 0 0,-1-1 3 16,-3 2-3-16,-5 0 0 0,-3-2 0 0,-6 1 1 16,-5 1-4-16,-5 2 1 0,-4 1-1 0,-4 2-3 15,-7-1 1-15,-8 1-2 0,-4 0 2 16,-2-1 2-16,-6 4 0 0,-6 1 0 0,-4-2 0 15,-4 2 0-15,-8-1 3 0,-3 2 0 0,-6 1 0 0,-4 0 2 16,-6 3-1-16,-5-1 1 0,-1 1 0 16,-7 0-1-16,-4 1 6 0,-3 0-4 0,-2 2 4 15,-5-1 1-15,-5 4-3 0,-4 3 3 0,-3-2 0 16,-5 1 1-16,-1 2-1 0,-9 1 0 16,-2 1-1-16,-4 2 2 0,-8 0 0 0,-2 5 2 15,-10 0 1-15,-2 4-3 0,-4 1 1 0,-5 1 0 16,-2 2-2-16,-4 1 3 0,-3 0 0 15,-3 4 2-15,1 1-2 0,-6 0-3 0,3 3 1 16,-3-1-1-16,-2 3-1 0,-3 1 0 0,-3 4-1 16,0 0-6-16,-4 2 6 0,-6 1-4 0,3 0 5 15,-5 1-1-15,-2 4-2 0,-1 2 1 16,1 1-2-16,-3 1-2 0,1 2 5 0,-1-2 0 16,-1 2-2-16,4-3 1 0,1 2 0 0,2 0 1 15,-1-1-2-15,3 2 6 0,0-1-3 16,4 0 1-16,1-1 1 0,0 2-1 0,3-1-3 0,2 2 0 15,3 0 3-15,-1 2-3 0,3 2 1 16,4 2-1-16,1 2 3 0,-1 5-3 0,3 0 1 16,6 1-1-16,0 3 0 0,2 0 0 0,5-1 3 15,6 3 0-15,2 1-2 0,3 0-4 0,2 1 2 16,6 2-1-16,3 1-4 0,5 2 9 16,3 2-1-16,2 1-1 0,3 3 2 0,6 2 1 15,4 3-8-15,1 6 1 0,7 3 0 0,3 4 3 16,4 5 2-16,4 3 3 0,7 4 2 0,8 6-5 15,7 5 0-15,7 5-2 0,11 6 0 16,9 6-1-16,8 6 0 0,11 8-2 0,11 6-2 16,8 7-8-16,9 4-18 0,13 8-40 0,10 0-78 15,10 1-179-15,7-34-395 0,2-37-801 0</inkml:trace>
  <inkml:trace contextRef="#ctx0" brushRef="#br0" timeOffset="1.0788E6">22617 2102 2062 0,'0'0'637'0,"0"0"-733"16,0 0 7-16,0 0 8 0,0 0 32 0,0 0 71 15,0 0 24-15,0 0-3 0,0 0-8 0,121-92-3 16,-82 77-9-16,3-2-9 0,4-1-3 15,-1 3 0-15,-3 0-13 0,-1 1-5 0,-9 1-4 16,-3 2-1-16,-9 3-4 0,-3 1 10 0,-6 0-7 16,-4 0-12-16,-2 3-25 0,-3-1-47 15,-1-1-75-15,-1 2-108 0,0-1-91 0,0-1-77 16,0 1-87-16,0 0-41 0,-1 3 576 0</inkml:trace>
  <inkml:trace contextRef="#ctx0" brushRef="#br0" timeOffset="1.07899E6">22944 1952 623 0,'0'0'234'0,"0"0"-91"15,0 0 48-15,0 0 32 0,10 117-2 0,-1-85-30 16,-3-1-48-16,-3 6-35 0,4-2-20 16,-4 3-11-16,-1 0-14 0,2 0-17 0,-3 0-6 15,1 0-9-15,-2-1-7 0,1-2-3 0,0 0-8 16,-1-3-15-16,5-3-35 0,-3-2-87 0,1-2-139 15,3-2-184-15,-3-7-207 0,-2-7-299 0</inkml:trace>
  <inkml:trace contextRef="#ctx0" brushRef="#br0" timeOffset="1.07922E6">23257 2245 2918 0,'0'0'-65'0,"0"0"-33"0,0 0-2 15,0 0 21-15,0 0 42 0,0 0 24 0,0 0 6 16,0 0 0-16,0 0 6 0,0 0 7 16,0 0 5-16,22 146-1 0,-24-117-4 0,1 3-22 15,0-2-109-15,0 0-137 0,1-3-179 16,0-3-163-16,3-7-231 0,-2-6 574 0</inkml:trace>
  <inkml:trace contextRef="#ctx0" brushRef="#br0" timeOffset="1.07943E6">23181 2114 2927 0,'0'0'-63'0,"0"0"-48"0,0 0 0 16,0 0 14-16,0 0 46 0,0 0 41 0,0 0-6 15,0 0-8-15,0 0-24 0,0 0-58 16,0 0-120-16,0 0-235 0,0 0-277 0,122 44-127 0</inkml:trace>
  <inkml:trace contextRef="#ctx0" brushRef="#br0" timeOffset="1.08085E6">23522 2362 1575 0,'0'0'121'0,"0"0"-72"0,0 0 26 15,0 0 19-15,0 0 10 0,0 0 6 0,0 0-5 16,0 0-15-16,0 0-9 0,0 0-34 0,0 0-25 15,0 0-25-15,0 0-27 0,0 0-8 0,11-73 7 16,-6 82 14-16,-2 0 19 0,5 3 12 16,-3 3 4-16,3 1 2 0,-1 0-3 0,-2 1 5 15,3 1-1-15,-2-3 6 0,-2-1 0 16,3-3-1-16,-2 0-4 0,3-3-4 0,-2-2 4 0,-2-2 8 16,2-2 2-16,-2-2 14 0,-1 0 6 15,5 0 7-15,-1-3-1 0,1-4-8 0,-1-3-7 16,7-5-14-16,-1-3-4 0,1-2-11 15,2-3-4-15,-1-1-6 0,1 2-1 0,-3-2 1 0,1 4-1 16,-2 0-1-16,-2 3 2 0,-4 1-2 16,2 3-3-16,0 3 0 0,-5 3-6 15,1 2-1-15,-2 3-7 0,-1 2-8 0,-1 0-19 0,1 0 0 16,0 5-3-16,5 1 11 0,-2 5 14 0,5 2 5 16,0 4 9-16,0 1 2 0,0 1 3 15,2-1-1-15,-2-1 3 0,1-2-1 0,2 0 3 16,0-2-1-16,1-1 3 0,3-5-3 0,-2 0 8 15,2-3 0-15,-2-3 6 0,2-1 4 16,-2 0 6-16,-2-6 4 0,0-2-4 0,0-2 3 16,-2-2-3-16,-3-1-3 0,3-2-6 0,-2-2-3 15,0 0-5-15,-1 1-1 0,-1 1-3 0,0 0 4 16,-4 2-4-16,0 3 2 0,-2 2 5 0,0 3-5 16,0 3-4-16,1 0-7 0,-1 2-10 15,0 0-12-15,0 0-19 0,0 0-17 0,0 2 5 0,4 3 11 16,0 2 22-16,3 1 17 0,1 4 7 15,0 0-2-15,2-2 3 0,0 1 2 16,0-1-2-16,0-2 1 0,1 0 2 0,-1-2 0 16,0-2-1-16,4-2 4 0,-4 1 2 0,1-3 8 15,1 0 2-15,0 0 8 0,-2-6-2 0,1-3 1 16,-1-1-1-16,0-3-3 0,0-3-7 0,0-2-5 16,-1 2 0-16,1-4-2 0,-2 4-1 15,-3-2-2-15,3 2 3 0,-1 2-3 0,-3-1 3 16,2 5-1-16,-3-1 1 0,-1 4-6 0,3 0 5 15,-3 2-7-15,0 1-1 0,-2 1-5 0,0 3-2 16,0 0-11-16,1 0-11 0,2 0 1 16,1 0 4-16,-1 4 8 0,6 0 4 0,0 2 9 15,2 0-6-15,0 0 8 0,-1 1 2 0,2 2 2 16,0-3 1-16,1 1 1 0,-3 2 2 16,1-4-1-16,1 0 0 0,-1 0 2 0,0-2 0 15,0 0 1-15,1-2 1 0,-4-1 0 0,2 0 6 16,-3 0 4-16,-3-3 4 0,3-2 4 0,1-2-6 15,-3-2-3-15,3-4-3 0,0 2-5 16,1-1 2-16,-4 0 1 0,3 1 0 0,-5-1-1 16,2 2-8-16,-2 4 1 0,-2 2-3 0,-1 1-5 15,0 2-2-15,2 0 0 0,-2 1-19 0,0 0-10 16,0 0-10-16,4 1 3 0,0 4 7 0,2-1 19 16,1 5 11-16,3-1 0 0,3 2 5 0,-2-1-5 15,3-1 2-15,3 0 0 0,3-1 3 16,3-1 4-16,3-1-2 0,3-5-1 0,3 0 6 15,0 0-6-15,3-2 0 0,-4-5 3 0,2-4 1 16,-5 0-2-16,-1-1 5 0,-4-4 0 16,-2 0-3-16,-3-2 5 0,-6 0-4 0,-2 0 7 15,-2-3-8-15,-5 1 5 0,-1 1-3 0,-2 1-3 16,-2 2-4-16,-3 1 0 0,-3 5-4 0,-1-1-3 16,-3 3-4-16,-1 2 1 15,-2 2-2-15,-2 3-10 0,1 1 5 0,-2 3-6 0,1 4 2 16,2 4 1-16,-1 0 4 0,3 1-2 0,2 2 4 15,1 1-2-15,3-2 3 0,2 0-6 16,3-1-5-16,2-1 7 0,0-3-4 0,0-1 4 16,4-2 1-16,3-3 7 0,0 0 1 0,3-2 10 15,2 0 4-15,0 0 4 0,2-6-2 0,-1-1 9 16,2-2-3-16,-1 0 1 0,0-1-1 0,-2 2-1 16,-2 1-1-16,-1 3-7 0,-5 2-1 15,1 1-6-15,-4 1-3 0,-1 0-15 0,0 1 0 0,0 5-3 16,0 7 5-16,0 6 14 0,0 6 13 15,0 8-5-15,-6 8 0 0,1 5 4 16,-4 6-6-16,0 3 0 0,2 5 0 0,0 5 3 0,3 5 0 16,1 4 7-16,2 2-2 0,1 2 4 15,0 0-1-15,5-2 2 0,0 2 0 0,0-1-2 16,1-3-1-16,-3 0-1 0,3-5 1 0,-3-1-3 16,-1-6 1-16,-2-5 0 0,0-3 0 0,-2-9 1 15,-6-5 3-15,-2-5 1 0,0-8 4 16,-2-5 8-16,-1-9 14 0,-3-6 7 0,2-6 8 15,-5-2-2-15,-3-12-8 0,-2-9-9 0,-3-10-11 16,1-10-2-16,2-8-5 0,5-11-4 16,4-7-4-16,9-6-4 0,6-8-9 0,8-5 1 15,13-3-7-15,9-1 1 0,6-2-7 0,11 1 2 0,2 6-3 16,2 4-9-16,-3 12-7 0,0 9-20 16,-8 10-20-16,-1 11-31 0,-7 9-18 0,-4 7-35 15,-5 7-51-15,-4 9-112 0,-8 8-182 16,-3 0-286-16,-5 4-405 0</inkml:trace>
  <inkml:trace contextRef="#ctx0" brushRef="#br0" timeOffset="1.08155E6">23917 3431 3164 0,'0'0'-53'0,"0"0"-21"16,0 0-3-16,0 0 20 0,0 0 24 0,0 0 24 0,0 0 7 16,0 0 1-16,18 128 2 0,-17-97 1 0,0-3 0 15,1 2 1-15,3-5-3 0,0-3 2 0,4-4-2 16,-1-3 1-16,1-4 3 0,2-4-2 15,0-3 4-15,0-3 7 0,-1-1 13 0,1-6 11 16,0-5 7-16,0-5-4 0,1-6-5 16,-3-4-9-16,-1-2-4 0,-3-5-3 0,-4 0-2 0,-1-2-3 15,-5 1-2-15,-4 5-5 0,-3 4 2 16,-1 6-1-16,-4 6-3 0,2 5 1 0,-5 6-13 16,-1 2-5-16,0 2-5 0,-3 8-3 0,3 4 2 15,5 4 1-15,0 3-2 0,6 2-4 0,2 0-10 16,7-1-11-16,1-2-15 0,8 0-13 15,4-6 3-15,8-4 2 0,2-2 13 0,7-8 17 16,3 0 15-16,5-8 12 0,1-5 10 0,2-6 2 16,2-6 5-16,-1-2 2 0,-4-4 7 15,0-2 8-15,-6-3 4 0,-2 1 5 0,-7 3 3 16,-3 1 0-16,-8 4 0 0,-1 2 0 0,-2 4 5 16,-6 3 6-16,-2 4-6 0,0 4-3 15,-6 3-14-15,-2 4-15 0,-1 3-15 0,-2 4-13 16,-5 12-7-16,2 9 0 0,-4 7 4 0,-1 10 9 0,6 9 4 15,1 8 3-15,3 6 7 0,2 8-3 16,7 7 5-16,0 2-1 0,2 6 2 0,6 4 1 16,4 2 0-16,2 1 2 0,1-5 0 0,2-4 0 15,0-9-1-15,2-12-3 0,0-8-10 16,4-12 4-16,1-7 2 0,-1-11 6 0,1-6 14 16,0-8 6-16,-2-7 8 0,-2-6 14 0,-1-4 0 15,-3-11 6-15,-1-8-3 0,-3-7-9 16,-2-13-2-16,-5-8-17 0,-2-11-13 0,-3-6-7 15,-6-7-7-15,-5-1-1 0,-4 1 2 0,-5 2-3 16,-6 7 1-16,2 8-4 0,-6 9-5 0,0 5-8 16,-1 7-8-16,1 5-22 0,1 6-29 0,3 2-45 15,3 7-73-15,6 3-104 0,2 4-184 16,6 3-286-16,4 4-477 0</inkml:trace>
  <inkml:trace contextRef="#ctx0" brushRef="#br0" timeOffset="1.08399E6">25441 3109 2570 0,'0'0'153'0,"0"0"-162"0,0 0 0 0,0 0-6 0,0 0-13 15,0 0-34-15,0 0-19 0,0 0 3 16,0 0 20-16,0 0 36 0,0 0 31 0,0 0 6 16,-47 141 5-16,36-82 1 0,1 3 8 0,1 1 6 15,1 1 1-15,0-1 11 0,3-2 9 16,2-3 3-16,2-7 3 0,1-5-1 0,0-6-10 16,4-7-2-16,1-5-3 0,-3-7-5 0,4-6-8 15,-4-4-6-15,0-4 0 0,1-5 11 0,-2-2 13 16,-1 0 18-16,2-2 6 0,-2-10-14 15,1-8-16-15,-1-9-21 0,1-12-14 0,-1-9-6 16,0-9 0-16,1-6 0 0,-1-7-1 0,0-5-6 16,2-2-1-16,0-1-5 0,3-1-5 0,1 3 5 15,3 5 1-15,2 3 1 0,2 11 0 0,2 7 0 16,-2 8-1-16,2 9-1 0,-4 7 0 16,-2 9 5-16,-1 8-7 0,-5 4-5 0,-1 5-12 15,-2 2-17-15,0 0-14 0,0 7 10 16,0 6 10-16,0 6 14 0,0 10 16 0,-2 4 4 15,-7 5 3-15,-1 3-2 0,-2 2 3 0,-4 1-1 16,-1 1 1-16,-3 0 2 0,-1-2 3 0,2-1-4 16,-1-7 0-16,2-3 0 0,5-6 0 0,0-5 1 15,2-5 0-15,5-4 4 0,1-5-4 0,3-2 2 16,0-3-1-16,2-2 1 0,0 0-1 16,0 0 0-16,0 0 0 0,0 0 0 0,1 0-2 15,0 0 2-15,-1 0-3 0,2-1-6 0,-1 1-4 16,1 0-7-16,0 0 3 0,1 0 3 15,4 3 5-15,3 3 8 0,1 2 0 0,1 5-4 16,4-2 6-16,-1 3-3 0,4 2 2 0,0 2 3 16,0-1-1-16,3 0-1 0,-1 1 1 0,0-2 2 15,2 0 1-15,1-4-1 0,-1 1 1 16,-1-5 6-16,5-2-2 0,-3-3 6 0,4-1-3 16,-2-2 6-16,1-4-3 0,0-5 3 0,-3-3 2 15,-1-4-5-15,-1-1-1 0,-4-5-1 16,2-2 0-16,-8-1-4 0,1-3-1 0,-4 3-2 15,-4 2 2-15,-3 3-4 0,-2 4 2 0,0 2-2 16,-6 3-3-16,-3 1-4 0,-5 4-2 0,2 3-6 16,-8 3-3-16,0 0-3 0,-2 6-1 0,-1 5 1 15,-2 3 0-15,2 5 3 0,4 1 1 0,4 5 1 16,1-1 1-16,6 1 2 0,3 1-3 16,4-3 0-16,1-2-1 0,4-3 2 0,5 0 2 15,5-2 6-15,0-4 0 0,5-2 4 0,1-4 2 16,2-2 2-16,5-4 1 0,-3 0-2 0,6-8 3 15,-2-2 2-15,-2-4 1 0,3-3 1 16,-4-4-2-16,-1-2-3 0,-3-1 0 0,-3-2 0 16,-3-1 2-16,-1 4-2 0,-4 0 2 0,-2 1-1 15,-2 3-1-15,-3 1 0 0,0 1-5 16,-3 2 3-16,0 2-3 0,0 2 0 0,-3 1 2 16,0 4-2-16,0 1-3 0,-1 2 1 0,1 2-9 15,3 0 2-15,-1 1-3 0,1 0-2 0,0 0-2 16,0 0-8-16,0 0-3 0,0 0-5 15,0 0 1-15,1 0 7 0,5 0 10 0,0 2 4 16,3 0 12-16,2-1-5 0,-1 1 4 0,1-2-2 16,3 0 0-16,-4 0 6 0,1-3 1 0,1-3 4 15,-2-3 5-15,0-5-2 0,1-3-2 0,-2-4-2 16,0-2-9-16,0 0 6 0,-3 1-3 16,-2 3 4-16,-1 0 3 0,-2 4-4 0,-1 3 3 15,0 2 0-15,0 3-1 0,0 4 4 0,0 1-3 16,-1 2-7-16,0 0-6 0,0 1-18 0,-3 7-1 15,0 8 2-15,-3 8 10 0,-4 13 10 0,1 8 5 16,-1 8 0-16,0 6-1 0,3 3 2 16,-2 6-1-16,3 3 2 0,-1 5-3 0,0 5 4 15,-1 0-2-15,0 3 0 0,1-1 0 16,2 0 1-16,1-2-2 0,4-8 0 0,1-2-3 16,0-7 1-16,8-7-2 0,4-3-2 0,0-6 0 15,2-7-6-15,1-3 2 0,-3-4-1 0,2-8 1 16,-2-5-5-16,-3-6 1 0,-1-6-6 15,-1-3 1-15,0-6-1 0,0 0 4 0,-1-9 2 0,4-9 5 16,1-7 2-16,3-11-3 0,1-6-1 16,0-9-6-16,0-5-1 0,-3-7-1 0,2-3 4 15,-4-3-1-15,-4 0 9 0,-2 0-2 0,-4 3 4 16,-3 3 1-16,-5 3 1 0,-6 6 0 0,-2 4-1 16,-3 6 2-16,-1 6-5 0,-3 6 1 0,0 7-1 15,2 4-3-15,0 5-3 0,1 6-4 16,6 1-11-16,3 5-26 0,5 1-48 0,2 1-70 15,4 2-92-15,0 0-44 0,2 0-25 0,7 3-6 16,5 2 8-16,3 2-6 0,6-2 4 16,3 0 23-16,3-3 38 0,4-2 64 0,1 0 201 15,2-7 0-15,1-6 0 0,-1-3 0 16,-2-3 0-16,-3-5 0 0,-1-1 0 0,-6-1 0 0,-4 1 0 16,-3 0 0-16,-5 5 66 0,-3 2 352 15,-3 6 16-15,-6 2-13 0,0 5-73 0,-6 2-91 16,0 3-97-16,-4 0-85 0,0 1-33 0,-2 5-6 15,-1 2-5-15,1 3-7 0,0 2-8 16,2 2-10-16,2 0 0 0,2 2-5 0,3-1-4 0,3-1 0 16,1-2 3-16,7 0 15 0,4-2 22 0,3-1 23 15,3-3 22-15,3-2 10 0,2-1 3 16,2-3-6-16,3-1-9 0,-5-3-10 0,2-6-3 16,-6 0-6-16,-2-4-5 0,-4-3-5 0,-2-1-7 15,-4-1-2-15,-3-3-13 0,-3 0-4 0,-1 0-8 16,-6 2-4-16,-5 1-3 15,-2 0-4-15,-5 2-7 0,-1 4-3 0,-5 2-5 0,-2 3-3 16,1 0-11-16,1 6-24 0,0 1-27 0,3 0-34 16,1 1-34-16,5 7-32 0,4 1-40 15,1 1-51-15,5 3-40 0,2 1-21 0,3-1 9 16,3-1 42-16,7-2 72 0,3 0 68 16,4-4 54-16,4-2 45 0,4-4 14 0,3 0 17 15,3-4 13-15,3-6 11 0,0-3 13 0,-1-2 12 16,-2-4 21-16,-1-1 36 0,-2-1 40 0,-5-2 44 15,-3-1 26-15,-1 2 5 0,-6 2-5 0,-2 2-11 16,-5 5-11-16,-2 3-13 0,-3 3-20 0,-1 3-30 16,0 2-31-16,0 2-32 0,-1 0-30 15,-1 0-23-15,0 2-20 0,1 2-13 0,-2 4-3 16,-2 1 2-16,3 4 6 0,-3 3 9 0,4 0 6 16,1 0 1-16,0 0 1 0,0-1 6 15,7-3 4-15,-2-3 6 0,2 0 11 0,1-3 4 0,3-1 6 16,-1-4 7-16,3 1-1 0,0-2 6 15,0 0-4-15,0-3-1 0,0-6 3 0,0 0-10 16,0-2-5-16,-3-3-7 0,1-3-7 0,-2 3 0 16,-2-1-2-16,-2 0 0 0,3 2 0 15,-5 2-6-15,1 1-2 0,-3 2-5 0,1 4-6 16,-2 1 2-16,0 3-3 0,0 0-9 0,0 0-8 16,0 0-20-16,0 1-7 0,0 4 3 0,1 3 4 15,3 3 25-15,2 0 9 0,0 3 7 16,3-2 8-16,-2 2-3 0,3-2-4 0,0-1 3 15,0-3-6-15,1-2 6 0,2-4 2 0,-2 0 3 16,0-2 15-16,3-2-5 0,-2-5 3 0,2-2-1 16,-1-3-9-16,-1-3 1 0,-2 0 0 15,0-2 2-15,1 2 2 0,-3-3-3 0,-2 2-3 16,-1 1 1-16,-1 3-6 0,-3 1 2 0,-1 3 2 16,0 2-6-16,0 3 2 0,0 2-3 0,0 1-5 15,0 0-5-15,0 0-9 0,0 0-7 16,0 0-13-16,0 0-4 0,0 1 6 0,2 5 5 15,2 0 14-15,2 2 13 0,2 1 1 0,0-1 2 16,3 0 0-16,2-1 1 0,0-1 4 0,0-2-2 16,1-2 3-16,1-2 2 0,-4 0 2 15,4-2 4-15,-4-3 3 0,2-3-1 0,-2-1 1 16,-1-2-1-16,-1 0-2 0,1 0-1 16,-4-2 0-16,0 1-2 0,-4-2 0 0,1 2-3 0,-3 1-2 15,0 1 1-15,0 2-2 0,0 2-1 0,-3 2-1 16,1 0-1-16,2 3-3 0,0 1-1 15,0 0-7-15,0 0-7 0,0 0-11 0,0 0-11 16,0 0-1-16,0 1 2 0,0 4 13 0,2 2 13 16,5 1 9-16,-1 1 0 0,0-2 3 0,3 0-3 15,0-2 2-15,1-2-1 0,0 0 3 16,0-2 2-16,2-1 1 0,-2 0 6 0,2-6 0 16,3-4 1-16,0-1-2 0,3-4-1 0,-2-2-3 15,0-4-1-15,1 0-1 0,-3-1 1 16,1-2-1-16,-2 2 0 0,-2-1-3 0,0 1 3 15,-1 2-4-15,0 1 4 0,-1 4 0 0,-3 4-3 16,0 1-2-16,-4 7 2 0,1-1-4 0,-3 4-5 16,1 0-6-16,-1 0-10 0,2 0 1 15,0 4 2-15,2 3 9 0,2 4 6 0,0 1 5 0,-1 4 2 16,2 2 4-16,-3 0-4 0,3 0 5 16,-4 2 1-16,0-3-4 0,-1 2 5 0,-2-2-5 15,0 1 3-15,0-1 0 0,-2 1 2 0,-3 0-3 16,-5 0-6-16,-1 0-30 0,-5 1-62 15,-5 0-96-15,-3 4-171 0,1-8-281 0,7-3-926 0</inkml:trace>
  <inkml:trace contextRef="#ctx0" brushRef="#br0" timeOffset="1.08423E6">25498 4641 2972 0,'0'0'-41'16,"0"0"23"-16,145 4 28 0,-66-20 6 16,13-15 4-16,13-10 10 0,6-10 20 0,10-5 13 15,6-8 8-15,8-1-6 0,0-2-17 16,4 2-14-16,-9 7-15 0,-6 5-7 0,-15 6-11 16,-13 9 0-16,-17 6-10 0,-20 8-6 15,-15 6-13-15,-18 9-25 0,-14 6-46 0,-12 3-33 0,-16 11-56 16,-15 8-116-16,-12 7-228 0,3-3-479 0,11-6 29 15</inkml:trace>
  <inkml:trace contextRef="#ctx0" brushRef="#br0" timeOffset="1.08447E6">24748 5444 3635 0,'0'0'0'0,"180"-83"-11"16,-53 28 9-16,11-7 0 0,2-4 6 0,-3-1 2 16,-4-2-2-16,-3 2-1 0,-6 3 1 0,-6 7-1 15,-9 5 0-15,-9 6-4 0,-13 6-4 0,-15 4-1 16,-12 5-11-16,-12 5-5 0,-12 3-6 16,-12 7-7-16,-9 4-8 0,-6 4-11 15,-9 2-29-15,0 3-41 0,-11 0-74 0,-5 3-117 0,-8 3-232 16,3 1-396-16,5 1-283 0</inkml:trace>
  <inkml:trace contextRef="#ctx0" brushRef="#br0" timeOffset="1.08703E6">26443 867 754 0,'0'0'519'0,"0"0"-573"0,0 0-43 0,0 0-12 15,0 0 11-15,0 0 26 0,0 0 45 16,0 0 30-16,0 0 14 0,0 0 11 0,-121 117-4 15,105-84 8-15,1 3-11 0,0 2 3 0,1 8-8 16,2 6-12-16,4 1-8 0,6-4-9 0,3-13-7 16,9-12-1-16,5-8-2 0,1-5 6 15,3-4 19-15,3-4 27 0,1-3 28 0,0-4 24 16,5-7 21-16,-1-4-3 0,-2-1-3 16,-3-2-16-16,-2 2 3 0,-1-4-16 0,0-3 2 0,0-3-6 15,3-5-18-15,-2-4-5 0,-1-4 0 16,1-3-3-16,-5 1-8 0,0-1 8 0,-4 3-7 15,-3 3 10-15,-3 3 4 0,0 5 18 0,-4 6 6 16,-1 4 3-16,0 5-22 0,0 5-27 0,0 3-59 16,0 3-35-16,-2 2 6 0,-3 5 15 15,2 6 32-15,-4 6 25 0,-1 3 12 0,0 7-9 0,-4 4 2 16,2 5-2-16,-1 3 2 0,1 2-4 16,0 11 8-16,2 5-4 0,1 1-12 15,4-5-4-15,3-15-2 0,0-13-2 0,3-9 2 0,4-6 7 16,-1-4 5-16,-1-2 6 0,0-3 11 15,1-1 19-15,3 0 6 0,-2-5 16 0,3-4-11 16,4-3-6-16,-3-2-11 0,2-1-12 16,-2-1 8-16,-3 2-1 0,1-2-13 0,2-1-1 15,-1-1-10-15,-1 1-2 0,0 1-3 0,-2 2-10 16,-1 4-2-16,-2 2-24 0,-1 3-11 0,-1 4 12 16,1 1-1-16,-2 1 4 0,4 5 34 0,-2 4-7 15,3 1 11-15,0 3 1 0,3 7 5 0,3 4-12 16,2 1-10-16,2-1 8 0,-4-6-11 15,3-8 15-15,-2-3-2 0,1-2 9 0,3-4-6 16,-3-2-2-16,2 0 12 0,2-3 3 0,-1-5 3 16,-1-1 4-16,-4-2 0 0,1 0 11 15,-2 0-12-15,0-3 13 0,1 1-10 0,0-3-20 16,-2-2 10-16,1 1-9 0,-1-1 6 0,0 0-5 16,-3 4 6-16,-1 4 3 0,0 1-8 0,-5 1-11 15,1 5 6-15,-2-1-15 0,0 4-12 16,0 0-7-16,0 0-7 0,0 0 4 0,0 6 4 15,0 1 25-15,0 1 1 0,0 3-10 0,3 1 13 16,1 2 7-16,-1 1-11 0,5 0 7 16,0-2-5-16,5 1 0 0,3-2-9 0,3-2 11 15,-1-3 6-15,-2-4-7 0,-4-3 24 0,-3 0 12 0,1-3-6 16,1-1 0-16,0-4-10 0,1 0 2 16,2-1 0-16,-1-2-13 0,-1-1 11 0,-1 0-19 15,1-1 6-15,-3 2-1 0,-1 2 4 0,-2 1-16 16,-2 2 1-16,1 2 1 0,-4 1-9 0,0 2-11 15,0 1-16-15,-1 0 9 0,2 0-5 16,-1 1 22-16,3 3 12 0,1 0 12 0,0 4-11 16,4-2 12-16,2 1-2 0,1 1-9 0,3-1 3 15,4 0 7-15,2-3 0 0,4-2-3 16,1-2 2-16,3 0 0 0,2-6 2 0,1-3-12 16,-2-1 19-16,2-3-16 0,-2-1 8 0,-1-2 0 15,-6 1 3-15,1-3 1 0,-5 3 4 0,-4 0-2 16,-3-1 6-16,-3 2-9 0,-1 1 3 15,-6 3 18-15,-1 1-12 0,-1 0 1 0,0 4-19 16,-5 0-6-16,-3 4-19 0,-2 1 0 0,-6 0-2 16,3 5 7-16,-6 2-5 0,-1 5 17 15,1 3-2-15,1 1-7 0,0 3 2 0,2-1-4 16,5 0-3-16,0 1-16 0,5-3 12 0,2-2-13 16,4-1 6-16,0-5 2 0,5 1 11 0,5-5 4 15,1 0 15-15,3-4 18 0,5 0-3 0,-1 0-9 16,3-5-1-16,2-2 0 0,-1 0 3 0,-3-1 3 15,1 1-3-15,-4 1 4 0,-1 0-9 16,-5 3 1-16,1 0-6 0,-3 3-1 0,-2 0-8 16,0 1 16-16,4 5-3 0,-3 2-28 0,2 2-109 15,1 2-224-15,0-3-349 0,-5-2-713 0</inkml:trace>
  <inkml:trace contextRef="#ctx0" brushRef="#br0" timeOffset="1.08722E6">28760 1216 2645 0,'0'0'5'0,"0"0"5"0,0 0 6 16,0 0-18-16,0 0 5 0,0 0-12 16,0 0-16-16,0 0-13 0,0 0-11 0,0 0-22 0,0 0-62 15,0 0-130-15,0 0-249 0,0 0-462 16,41-7 371-16</inkml:trace>
  <inkml:trace contextRef="#ctx0" brushRef="#br0" timeOffset="1.08767E6">29436 721 2021 0,'0'0'618'0,"0"0"-718"0,0 0 10 0,0 0 49 16,0 0 38-16,0 0 41 0,0 0-5 16,0 0-18-16,-62 137 6 0,39-93-2 0,-4 5 5 15,-5 5-3-15,-9 15 4 0,-9 12-21 16,0 5-1-16,4-8-4 0,13-19-2 0,13-16 2 16,10-12 1-16,5-7 0 0,0-6 2 0,4-5-1 15,1-5-1-15,0-3 2 0,0-1 6 0,0-4 13 16,3 0 20-16,2-4 19 0,0-7-1 0,3-8-8 15,5-7-19-15,0-8-12 0,0-4-14 0,-3 2 4 16,-1-1-1-16,1 1-5 0,-1-5-5 16,0-4 4-16,1-5-6 0,1-2-12 0,0 1 15 15,1-1-8-15,-2 6 8 0,1 3-2 0,1 7 8 16,-2 6-6-16,-1 5 7 0,0 7 2 0,-2 4 8 16,-3 5-18-16,2 3-7 0,-3 3 6 15,1 3-13-15,1 0 4 0,3 1 4 0,-2 5 10 16,8 3-4-16,0 4 7 0,4 3-4 0,4 1 12 15,0 6-16-15,4 2 21 0,-2 4-17 16,5 1-12-16,-1 4-8 0,-2 0-30 0,2 2-32 16,-5 2-55-16,3 6-48 0,-5 4-50 0,-5 1-50 15,-6-7-57-15,-10-13-23 0,-4-10-41 0,-6-6-23 16,-1-3 10-16,5-6 417 0</inkml:trace>
  <inkml:trace contextRef="#ctx0" brushRef="#br0" timeOffset="1.08823E6">29392 1297 585 0,'0'0'476'0,"0"0"-148"0,0 0-117 0,0 0-103 16,0 0-64-16,0 0-25 0,0 0-11 0,0 0 5 16,0 0 5-16,0 0-12 0,134-19 9 15,-106 15-6-15,-4-1 8 0,2-1 1 0,1-1-2 16,5-3-8-16,4-1 3 0,2-3-6 0,-1-1 16 16,2-4 7-16,-1 0 18 0,-5-1 31 15,-2 2 16-15,-3-3 15 0,-7 2-7 0,-2 2-1 16,-7 1-18-16,-4 1-2 0,-5 4-16 0,1 2-6 15,-4 1-21-15,-4 2-17 0,-2 1-20 0,-5 2-14 16,-4 3-12-16,-2 0 6 0,-1 0 5 16,-6 6-10-16,3 1 22 0,-2 3-11 0,0 1 5 15,3 3-7-15,0 0-6 0,3 0-4 0,5-1-6 16,3-1-9-16,0 0-1 0,7-3-14 16,1 0 14-16,1-3 17 0,2-1 10 0,6-2 15 15,2-2 6-15,3-1 12 0,4 0-7 0,3 0 4 16,0-4-13-16,2-1 7 0,0 1-10 0,-1-2 9 15,-2 1 1-15,-2 0-12 0,-3 2-4 0,-3 2 1 16,-1 1-7-16,-3 0 2 0,-3 2 8 16,2 5 2-16,-2 5 7 0,-3 3-1 0,3 13 7 15,-3 11-10-15,-1 8 5 0,0 6-5 0,-4 0 6 16,0-2-5-16,-2 2 3 0,3 2 5 0,0 6-1 16,-1 5 4-16,3 3 2 0,1-1 3 0,0-1 0 15,0-7-2-15,0-8-4 0,0-6-2 16,3-6-2-16,1-9 11 0,-2-5 10 0,-1-7 2 15,3-2 4-15,-3-8-4 0,-1-4 3 0,0-3 18 16,0-2 19-16,0 0 22 0,0 0 11 16,-4-6-23-16,-1-4-22 0,-4-10-28 0,-6-4-23 15,1-6 1-15,-4-4 3 0,3-3-5 0,-2-1 2 16,5-2-11-16,1 1-1 0,3-1-11 0,7 0-13 16,1-1-8-16,3-5-30 0,12 2-37 15,-2-5-44-15,8 6-75 0,1 2-76 0,5 4-79 16,2 6-128-16,0 4-96 0,-7 8-186 0,-8 9 606 15</inkml:trace>
  <inkml:trace contextRef="#ctx0" brushRef="#br0" timeOffset="1.08933E6">29384 1634 1613 0,'0'0'33'16,"0"0"-16"-16,0 0 16 0,0 0 17 0,0 0-2 16,0 0 8-16,0 0-5 0,0 0 4 15,0 0-11-15,0 0-19 0,0 0-8 0,0 0 0 16,0 0 8-16,-2-10 14 0,2 11 8 0,0-1-4 16,0 0 4-16,0 0-11 0,0 0 1 0,0 0 2 15,0 0 2-15,0 1 0 0,0-1 1 0,1 0-10 16,0 0-11-16,2 0-4 0,8 0 1 15,7 0 2-15,11 0 9 0,10 0 0 0,9-5-4 16,10-2-8-16,9 0-7 0,5-4 4 0,3 0-7 16,4-3 6-16,-1 0-2 0,-3-2 0 0,6 1-6 15,-3-1 3-15,2-2-5 0,1 2 1 16,-4-2 2-16,1 1 3 0,-7 1 2 0,-9 3-3 16,-9-2 1-16,-6 5 2 0,-12-1 1 0,-6 4-4 15,-3 0 5-15,-10 2-4 0,-3 1 3 16,-8 2 6-16,-3 1 7 0,-2 1 0 0,0 0 7 15,0 0 0-15,0 0-6 0,-3-1-17 0,-6-1-12 16,-3 0-3-16,-7-1-12 0,-5-1 9 16,-4 1-1-16,-2-1 4 0,1 1 1 0,5-1 7 15,0 1 1-15,8 2 0 0,5 0-2 0,5-1 3 0,3 1-8 16,3 0-7-16,0 1-10 0,0 0-20 16,1 0-11-16,3 0-9 0,6 0 20 0,8 0 15 15,3 5 22-15,7 1 10 0,4 2 3 16,0 2-1-16,4 3 6 0,-3 1-2 0,-2-1 1 0,-3 2-3 15,-5-2-4-15,-4 1 7 0,-7-3-5 16,-2 1 3-16,-7-2 1 0,2 0 6 0,-5-2 2 16,0 0 14-16,0-1-5 0,-7 4 3 0,-4-1-10 15,-1 3-4-15,-7 0-6 0,0 0-15 16,-4 0-9-16,1 0-14 0,1 0-22 0,1-1-25 16,3 0-38-16,4 1-53 0,3 0-64 0,1 0-111 15,6-3-120-15,-1-1-170 0,3-2-346 0</inkml:trace>
  <inkml:trace contextRef="#ctx0" brushRef="#br0" timeOffset="1.08963E6">31323 1374 2063 0,'0'0'5'0,"0"0"1"0,0 0 1 16,0 0-7-16,0 0-20 0,0 0-3 0,0 0 10 15,0 0 18-15,0 0 20 0,0 0 3 0,0 0-2 16,-17 120-5-16,6-88 0 0,2 0-8 16,0 1 5-16,3-1-9 0,0 0-1 0,3-1 3 15,2-2-2-15,1-3-3 0,2-2-1 0,6-1-2 16,3-4-2-16,0-3-15 0,2-5-40 15,-3-1-52-15,0-5-94 0,-1-1-97 0,0-4-116 16,-6 0-273-16,1 0 222 0</inkml:trace>
  <inkml:trace contextRef="#ctx0" brushRef="#br0" timeOffset="1.08984E6">31093 1322 2921 0,'0'0'-2'0,"0"0"-4"0,0 0 3 0,0 0 23 16,0 0-3-16,0 0-1 0,141-54-5 16,-114 49 4-16,-5 2-10 0,-2 1 3 0,2-1-4 15,0 0 1-15,5 1-3 0,-2-1-21 16,3 1-11-16,0 1-35 0,1 1-60 16,-3 0-41-16,8 0-46 0,-1 6-55 0,-2 3-5 0,-5 5-32 15,-9 2-24-15,-7 4-13 0,-5 1-33 0,-4-2-76 16,-1-5 390-16</inkml:trace>
  <inkml:trace contextRef="#ctx0" brushRef="#br0" timeOffset="1.0903E6">31255 2003 1519 0,'0'0'389'16,"0"0"-391"-16,0 0 67 0,0 0 30 0,0 0 6 15,0 0 0-15,0 0-29 0,120-35-27 16,-91 18-3-16,-4-3 0 0,1-2-3 0,-3-2 4 15,-1-3-3-15,-2-1 0 0,0-1-5 0,-1 3 6 16,-5 0 1-16,0 4 8 0,-5 5 3 16,-4 3 3-16,1 4-11 0,-4 4-6 0,-1-1-2 15,-1 5-6-15,0 1-8 0,0 1-9 0,0 0-5 16,0 0-11-16,0 0-7 0,0 0-9 0,0 0-9 16,-1 3-9-16,0 4 12 0,0 2 6 15,0 4 13-15,0 3 3 0,-2 1 4 0,3 1 1 16,0-1-4-16,3-2 2 0,0 0 0 0,1-2 0 15,4-3-1-15,-1-1 6 0,-2-2-1 16,3-2 4-16,1-1-1 0,0-1 4 0,1-2-2 16,1-1 1-16,1 0 6 0,4-4 5 0,-1-4-5 15,4-2 2-15,1-5-6 0,1 1-4 0,-1-1 0 16,-5 2-5-16,0 2 7 0,-5 2-5 0,-5 4 2 16,0 1-1-16,-4 1-7 0,0 3-10 15,-1 0 5-15,0 0-10 0,0 0-6 0,0 0-5 16,0 0 0-16,3 5 10 0,4 1 1 0,0 1 13 15,2 1 0-15,4 1-1 0,2-2 1 0,4 1 0 16,7-4-18-16,0 0-18 0,7-3-44 0,1-1-38 16,1-1-43-16,1-6-34 0,-3 1-15 15,-1-3-25-15,-3 1-16 0,-1-1-37 0,-6 1-43 16,-2 0-49-16,-2 1-87 0,-7 3 235 16,-4 1 234-16</inkml:trace>
  <inkml:trace contextRef="#ctx0" brushRef="#br0" timeOffset="1.09046E6">32317 1773 0 0,'0'0'335'0,"0"0"79"0,0 0-86 16,0 0-44-16,0 0-70 0,0 0-74 16,0 0-60-16,0 0-38 0,0 0-34 0,0 0-78 15,0 0-217-15,0 0-379 0,0 0-156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1:48:35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10777 3166 0 0,'0'0'0'0,"0"0"0"0,0 0 0 15,0 0 279-15,0 0 35 0,0 0-39 16,0 0-63-16,0 0-49 0,0 0-22 0,0 0 12 16,0 0-5-16,61-133-9 0,-32 91-21 0,6-7-19 15,4-5-11-15,6-7-15 0,-1-4-9 0,6-3-11 16,-1-4-9-16,1-2-7 0,-2-3-6 15,-4 1-5-15,-5 1-2 0,-6 3 1 0,-7 5 4 16,-6 3-3-16,-7 10-3 0,-8 8 1 0,-5 10-9 16,-5 9 0-16,-8 9-12 0,-2 8-12 15,-2 6-20-15,-5 4-10 0,-1 8-7 0,-5 7-2 0,-1 11 10 16,-3 9 12-16,1 9 6 0,0 8-7 0,4 9 1 16,5 3-5-16,9 7-1 0,5 0 1 15,8 3 3-15,6-1-1 0,9-3 0 0,3-1 9 16,4-4 8-16,5-5 5 0,-1-4 7 15,0-5 5-15,-4-7-2 0,-1-4 2 0,-2-7-4 16,-6-5 2-16,-5-5 3 0,-5-4 6 0,-3-5 13 16,-1-1 8-16,-9-3 8 0,-5-1 2 0,-8-2-5 15,-3-1-4-15,-6-1-11 0,-5-3-1 0,2-2-4 16,-4 0-6-16,1 0-2 0,5 0-2 16,1 0-3-16,3 0-3 0,4 0 2 0,6 0-3 15,4 0 1-15,7 0-3 0,3 0-6 0,2 1-17 16,3-1-15-16,0 0-7 0,4 0 10 15,5 0 19-15,5-2 22 0,6-4 16 0,8-1-3 16,4-5-1-16,5-1-4 0,1-5 0 0,2-1-4 16,0-3 1-16,0-3-1 0,1-3-1 0,-2-2 3 15,-1-2 0-15,-2-1-2 0,-1-1 2 16,-7 2 2-16,-3 3 2 0,-5 1 5 16,-8 5 0-16,-1 3 4 0,-8 2 4 0,0 4 1 0,-3 3 4 15,0 3 4-15,0 1-4 0,-4 3-2 0,0 0-4 16,1 2-7-16,-3 2-11 15,3 0-11-15,-1 0-13 0,1 7-10 0,-1 2-6 0,-1 3-1 16,2 6 4-16,1 4 3 0,1 3 8 0,1 3 7 16,3 3 4-16,5 0 3 0,3 1 6 0,3-2-2 15,0-3-1-15,3-1 2 0,-1-4-1 0,1-4-2 16,1-3 1-16,1-3-1 0,0-4 2 0,-2 0 0 16,1-6 2-16,-1-1 7 0,0-1 2 15,-2-5 8-15,2-3 6 0,-2-4-1 0,1-4-3 16,-3-3-1-16,2-2-4 0,-3-3-1 0,-1 1-4 15,-2-2 2-15,-2 1-1 0,-1 2-2 16,-2 2 0-16,0 3-2 0,-2 3-2 0,-2 1 0 16,1 3 1-16,-1 5-1 0,0-1 1 0,0 6-7 15,0-1-8-15,0 1-17 0,0 0-23 0,1 1-3 16,0 7 6-16,2 2 13 0,1 7 21 16,-2 2 10-16,4 4-2 0,1 2 4 0,1 2-1 15,0-3 1-15,2-1 3 0,0-1-3 0,0-4 0 16,1-1-2-16,0-5-1 0,0-1 1 15,1-4 1-15,0-3 0 0,-1-3 3 0,2-1 7 16,-2-1 4-16,1-6 5 0,4-4 3 0,1-5-3 16,1-3-3-16,2-4-4 0,0 0-2 15,0-2-3-15,0 0-2 0,-4 3 1 0,-2-1 4 0,-4 6-3 16,0 0 4-16,-5 3-2 0,-1 3 1 0,0 3 0 16,-1 2-1-16,-2 1-2 0,-1 3-5 15,2 2-8-15,-2 0-13 0,0 0-20 0,1 1-7 16,0 5 9-16,4 5 11 0,-1 3 21 0,3 4 7 15,2 3 4-15,-2 1-2 0,2 1 0 0,0-1 0 16,1-1 0-16,0-3-2 0,-1-2-1 16,2-1 1-16,-1-3-4 0,0-3 3 0,2-2-2 15,-1-3 3-15,2-3-1 0,-2-1 4 0,2 0 5 16,-1-7 4-16,-1-3 2 0,3-1 2 16,-1-4-1-16,-1-1-2 0,1-2-2 0,-2 0-6 15,2-1 3-15,-4-1-3 0,-2 3 4 0,1 1 0 16,-5 2 3-16,2 1-2 0,-2 3 0 15,-2 1 0-15,0 2-5 0,0 2 0 0,-1 2-2 16,2 1-7-16,-2 2-13 0,0 0-15 0,1 0-18 16,2 3 2-16,0 3 7 0,5 4 17 0,2 3 16 15,1 3 5-15,-1 2 1 0,3 2 1 0,0-2 3 16,1 1 0-16,-2-3 0 0,2-2 2 0,0-3-7 16,-1 0 0-16,4-2 1 0,-3-4-1 15,4-2 3-15,2-2 1 0,-4-1 4 0,1-2 2 16,0-5 6-16,0-4 0 0,-1-3 3 0,2 0-2 15,-3-2 1-15,1-4 0 0,-3 0-5 16,3-1 0-16,-4 1-2 0,-1 2 1 0,-3 1-1 16,-5 2 5-16,1 2-2 0,-1 3 3 0,-3 2-5 15,1 2 2-15,-1 1-5 0,0 1-3 0,0 4-6 16,0 0-10-16,0 0-19 0,0 0-18 0,2 3 0 16,2 3 6-16,1 6 17 0,3 2 19 15,0 6 7-15,1 2 1 0,2 1 0 0,0-2-1 16,2 1 0-16,-2-3-2 0,0-1 4 15,3-2 0-15,-1-4-3 0,1 0 0 0,0-3-1 16,2-2 0-16,-4-2 2 0,1-3 2 0,1-2 2 16,-3 0 9-16,0-3 0 0,-2-3 8 0,1-3-1 15,-1-2 1-15,1-2-2 0,-4 0-1 0,0-2-4 16,-1-1 1-16,-1 1-3 0,-3 1 0 0,2 0-3 16,-1 1-2-16,-2 2 1 0,0 1-2 15,0 1 2-15,0 2-4 0,0 2 1 0,0 1-5 16,0 3 2-16,0 0-4 0,0 1-6 0,0 0-12 15,0 0-7-15,0 0-16 0,0 0-1 0,3 2 10 16,-1 2 9-16,0 1 17 0,4 0 2 16,-3 1 4-16,2 1-1 0,-1-2 0 0,2 0 0 15,-3-1 1-15,-1 0 0 0,-2-4 5 0,0 0-4 16,0 1 5-16,1-1-3 0,-1 0 1 0,0 2 10 16,0-2 6-16,0 0 8 0,0 0 5 15,0 0 4-15,0 0-3 0,0 0-4 0,0 0-12 16,0 0 0-16,0 0-9 0,0 1-4 15,0-1-2-15,0 1-9 0,0-1-2 0,0 1-2 0,0 1-1 16,0 2-3-16,0 0 2 0,0 2 3 16,4 1 3-16,2 0-4 0,3 1 5 0,2-1 0 15,4-1 1-15,4-2 3 0,2-1 3 0,4-3-1 16,3 0 1-16,1-7 5 0,4-6 2 0,-2-1-1 16,0-5 2-16,0-2 1 0,-2-3-1 15,-2-3 2-15,-1-3-2 0,-3-1 3 0,-4-3-3 16,0-4 5-16,-8-6 0 0,-1 0-2 0,-5-5-2 15,-3-4 0-15,-2 1 1 0,-5 0-8 0,-4 5-1 16,-3 5 0-16,0 7-5 0,-2 5 6 0,-3 8 3 16,1 3-4-16,2 9 3 0,-2 3-18 0,1 7-9 15,-4 0-12-15,0 14-6 0,-1 7 9 16,-1 9 2-16,0 8 4 0,4 8 4 16,1 7 4-16,6 6 2 0,3 3 5 0,6 1-2 0,1 1 4 15,9-3 1-15,6-4 4 0,2-4-2 16,6-5-1-16,3-5-5 0,5-4 1 0,1-7 0 15,7-6-1-15,2-5 3 0,4-4 1 0,1-8 5 16,4-5 1-16,0-4 5 0,0-2 2 16,0-8 3-16,-2-4-1 0,-3-4-1 0,-6-1 0 15,-6-4 3-15,-4-4-1 0,-6-1 6 0,-5-2-2 16,-5-1-2-16,-4 1 3 0,-8 2-4 0,-1 0-1 16,-1 2 0-16,-8 3-3 0,-3 1-3 0,-1 5 1 15,-5 2-6-15,0 4 0 0,-2 4-8 16,0 2-9-16,0 5-6 0,-1 0-8 0,2 8-1 0,1 4 5 15,2 5-2-15,-3 3 4 0,5 4-2 16,0 0 0-16,6 2 2 0,3 1-3 0,2 1 6 16,3-2 1-16,0-1 0 0,3-2 3 15,6-3 0-15,0-3-6 0,2-2 1 0,1-4 1 16,-3-2 5-16,2-4 6 0,-1-1 7 0,0-3 12 16,1-1-1-16,-1 0 7 0,-1 0 9 15,0-5-1-15,1-1 1 0,0-4 3 0,0 0-5 16,0-1-2-16,-3 0-1 0,-2 2-1 0,0-1 1 15,1 3-7-15,-5 3-1 0,1 0-3 0,0 3-7 16,0-1-6-16,-2 2-11 0,1 0-14 0,1 2-5 16,0 3 5-16,6 2 12 0,-1 4 11 15,3 3 6-15,0 1 4 0,0 0 0 0,2 0-1 16,-1-1 3-16,0-3 0 0,2-1-3 0,3 0 1 16,-2-2 1-16,3-3 0 0,1-2 0 0,-2-3 2 15,2 0 3-15,0-1 5 0,-4-7 7 16,5-3 8-16,-1-3 0 0,-1-4-4 0,0-2-4 15,2-4-2-15,1-1-3 0,-2-1 0 0,-3-1 2 16,2 1-3-16,-3 0-4 0,2 3-1 0,-3 1-2 16,-2 5-1-16,-1 3 1 0,-1 3-4 0,-2 3 2 15,-5 2-6-15,1 4-4 0,1 0-9 0,-2 2-6 16,2 2-4-16,4 5 7 0,2 4 10 16,4 1 2-16,2 8 5 0,-3 0 2 0,5 3 5 15,-1 0-3-15,-4 0 4 0,-1-1-3 16,1-1-2-16,-1-3 0 0,0-2-1 0,-2-2-2 15,0-1 1-15,1-3 2 0,-2-2-1 0,-2-1-1 16,0-5-1-16,1 1 2 0,-6-2 0 0,3 0 5 16,-4-1 5-16,-1 0 9 0,1 0 5 0,-1 0 11 15,0 0 3-15,0 0 4 0,0 0-1 16,0-1-2-16,0-2-4 0,-2 0-7 0,-3-2-8 16,3 0-2-16,-5 1 0 0,5 1-12 0,-1 0 3 15,-2 2-10-15,3 0 3 0,2 1 0 0,-1-1-2 16,1 1-1-16,0 0-1 0,0-1-4 15,0 1 2-15,0 0-7 0,0 0-6 0,0 0 4 16,0 0 1-16,0-1-2 0,1-1 4 0,3 0 3 16,2-3 0-16,4 1 6 0,1-5 1 15,5-3 4-15,0-2 0 0,3-3 3 0,0 0 2 16,-2-3-1-16,-3 0-4 0,2-1 5 0,-3-1-4 16,0-2-4-16,-2 0 5 0,-1 3-7 0,-1 1 8 15,-3 1 0-15,-3 4 0 0,-3 3 3 0,0 1-4 16,1 4-1-16,-1 1 2 0,0 5-5 15,0-1-5-15,0 2-5 0,0 0-10 0,0 0-10 16,0 5 0-16,0 3 5 0,-1 4 3 0,1 5 11 16,0 3 0-16,0 3 7 0,0-3-2 0,0 3 4 15,0-5-1-15,2 0 0 0,2-1-1 16,-2-2 1-16,0-2 2 0,-1-2-2 0,1-3 0 16,2-2 1-16,-3-3 0 0,1-1-1 0,-2-2 1 15,0 0 3-15,1 0 2 0,-1 0 4 0,0 0 12 16,0 0 1-16,0 0 5 0,0 0 0 15,0 0-4-15,0 0-11 0,0-1-4 0,0-1-4 16,0 1-1-16,-1 0-1 0,1-1 1 0,-2 2-1 16,2-1-3-16,-1 1 2 0,1 0-6 0,0 0 1 15,0 0-12-15,0 0-3 0,0 0-9 16,0 0-3-16,0 0-1 0,3 3 9 0,0 0 5 16,4 3 5-16,2 1 6 0,3-2 4 15,0 1 3-15,5-1 0 0,2-1 4 0,0-4-3 16,-3 0 4-16,3 0 0 0,0-8 2 0,1-2 3 15,0-4 2-15,0-3 1 0,1-5-2 0,-1-2-2 16,0-3-2-16,-1-1 0 0,0-5 0 0,-3-4-1 16,2-3-1-16,-2-4 4 0,-2-6-5 0,-3-2 1 15,-1-2-4-15,0 2 2 0,-6 5-3 0,0 5 3 16,-4 8 4-16,0 5-3 0,-5 5-2 16,2 6 0-16,-5 4 2 0,5 5-5 0,0 4 4 15,-2 3-7-15,4 2-15 0,-2 3-15 0,-3 8 0 16,-3 8 0-16,2 10 8 0,-6 10 10 15,2 7 5-15,1 7-3 0,6 6 7 0,-1 2 3 16,4 3-1-16,1 0 3 0,4 0-5 0,2-3 1 16,4-4-7-16,5-5-6 0,-1-5-7 0,3-5-9 15,-2-8-11-15,3-6-3 0,-5-8-9 16,2-5-5-16,-5-6 2 0,-4-5 6 0,1-4 17 16,-5 0 5-16,0-6-14 0,1-6-6 0,-3-3-5 15,0-3 5-15,0-2 30 0,-6-2 10 16,-4 0 11-16,2 0 1 0,2 3 3 0,-2 2 2 15,-1 0 3-15,6 3 8 0,-3 2 12 0,4 2 13 16,1 0 17-16,0 1 6 0,1 1-9 0,0 1-9 16,2 0-22-16,5 1-9 0,3 0-9 0,2-1-5 15,2-1-1-15,7 0-1 0,5 0-1 16,0 0 4-16,2-2-2 0,2 2 2 0,-3-1 1 16,-3 0 0-16,1 1 3 0,-7 2-3 0,-1 0 5 15,-4 1-1-15,-4 1 4 0,-2 3 0 0,-5 0 6 16,-1 1 3-16,-1 0 6 0,0 0 3 0,0 0-3 15,0 0-8-15,0 0-5 0,0 0-8 16,0 2-8-16,-1 3 1 0,-1 6-3 0,-4 2 4 16,2 6 2-16,-2-1-1 0,3 2-1 0,-1 3 1 15,1-2-3-15,3 1 4 0,0-2-5 16,6 0 1-16,-1-2-1 0,2-3 2 0,3-1 3 16,1-3-4-16,-1 0 5 0,5-2-3 0,0-4 3 15,5-2 0-15,-2-3 5 0,2 0 1 0,0-8 5 16,1-3 0-16,0-3 3 0,0-2-3 15,-1-2-1-15,0-3 3 0,-2-2-4 0,-1 1 0 16,1-1-2-16,-2 1 2 0,-4 0-1 0,0 1 2 16,-4 2-2-16,-3-1 4 0,1 2-3 0,-3 3 5 15,-2 3-1-15,-1 1 2 0,0 3-1 0,0 4 0 16,-2 1-4-16,-1 3-9 0,1 0-8 0,-4 0-6 16,-1 2-5-16,0 6-5 0,-4 5 4 15,-2 2 3-15,1 3 3 0,1 3-3 0,2 0 3 16,4-1-2-16,0-1 2 0,4-1 1 0,1-3-1 15,0 0-2-15,2-2-9 0,6 0-2 16,2-3-3-16,2-2 2 0,4-2 7 0,0-3 13 16,3-3 6-16,6 0 4 0,-2-3 3 0,1-4 2 15,1-3-2-15,-2-3 2 0,3-1-1 16,-4 0-3-16,-1 0-3 0,-1 1 3 0,-4 1 0 0,1 0-6 16,-1 4 1-16,-5 0-1 0,-1 4-1 15,-2 1-1-15,-2 2 1 0,2 1-5 0,-2 0-3 16,0 6 0-16,5 5 4 0,-3 4-2 15,1 3 9-15,1 5 5 0,-3 2 0 0,-1 3 1 16,-2 0-1-16,0 0 0 0,-3 1-1 0,-1-3 3 16,0 0 0-16,0-4-3 0,0-4 0 0,0-2 2 15,0-1-3-15,0-5 3 0,0-1-8 0,-1-4-10 16,-3-1-18-16,-2-3-26 0,-2-1-16 16,-4 0-10-16,-1-5 1 0,-3-2 7 0,4-4-6 0,0-1-26 15,-3-4-27-15,5-1-53 0,-1-2-22 16,4-1 21-16,1-1 15 0,-2 2 58 0,5 0 27 15,-4 2 3-15,4 1 22 0,1 0 4 16,-1 1 13-16,2 3-31 0,1-3-99 0,0 5-213 16,0 3-336-16</inkml:trace>
  <inkml:trace contextRef="#ctx0" brushRef="#br0" timeOffset="391.8858">17718 2467 1440 0,'0'0'703'0,"0"0"-595"0,0 0-2 0,0 0-10 16,0 0-32-16,0 0-14 0,0 0-24 0,0 0-15 15,0 0-12-15,0 0-3 0,0 0 2 0,0 0 2 16,0 0 0-16,-54 142-7 0,50-111-11 0,3-1-25 16,1 0-38-16,0-2-135 0,6-2-254 0,-4-6-383 15,2-7-56-15</inkml:trace>
  <inkml:trace contextRef="#ctx0" brushRef="#br0" timeOffset="549.4681">17495 2389 1769 0,'0'0'9'0,"0"0"-44"0,0 0-87 15,0 0-89-15,0 0 1 0,0 0 28 16,0 0 80-16,0 0 88 0,0 0 54 0,0 0 22 0,0 0-150 16,0 0-329-16,0 0-82 0</inkml:trace>
  <inkml:trace contextRef="#ctx0" brushRef="#br0" timeOffset="1205.8699">17947 2626 1457 0,'0'0'99'0,"0"0"20"15,0 0 27-15,0 0-22 0,0 0-24 0,0 0-21 16,0 0-25-16,0 0-35 0,0 0-16 0,0 0-16 16,0 0 5-16,0 0 12 0,0 0 13 15,7 56 9-15,-2-31 10 0,0 0 0 0,3 0-1 16,-1 0-9-16,0-6-8 0,2-3 1 0,1-5 0 16,-2-1 20-16,1-5 19 0,2-4 25 15,-1-1 14-15,3-5 8 0,2-6-12 0,1-5-18 0,3-5-22 16,2-4-15-16,-1-2-12 0,0 0-6 15,-2-1-1-15,0 3-7 0,-2 3-1 0,-3 2 1 16,-4 5-1-16,-1 5 0 0,-3 3 0 0,-1 4-7 16,-3 2-3-16,0 1-15 0,2 0 2 15,0 6-6-15,3 2 4 0,1 4 10 0,1 6 1 16,2 2 3-16,3 3 3 0,2 2 2 0,2 3-1 16,2-1-2-16,5 2-6 0,0 0-16 0,6-3-42 15,1 0-53-15,2-2-89 0,4-2-161 16,-9-7-308-16,-11-6-829 0</inkml:trace>
  <inkml:trace contextRef="#ctx0" brushRef="#br0" timeOffset="2074.1409">19660 2783 946 0,'0'0'333'0,"0"0"-213"15,0 0 40-15,40-127 3 0,-28 96-7 16,1-1 23-16,0 2-6 0,-3 4-6 0,1 2-19 16,-2 4-43-16,-3 5-33 0,1 4-23 0,-5 6-29 15,1 3-25-15,-1 2-32 0,2 0-3 16,-2 3-3-16,5 7 11 0,0 5 21 0,4 6 9 0,-1 5 8 15,2 5-1-15,0 3 3 0,-1 3-1 16,2 0-4-16,0-2-2 0,1 0 4 16,3-3-5-16,0-3 2 0,4-4 2 0,0-3-2 0,0-4 0 15,2-4 0-15,-1-4 4 0,-1-5 4 0,-2-3 3 16,2-2 8-16,0-3 5 0,-3-8 0 16,0-3 2-16,0-2 1 0,-1-5-5 0,-1-1 2 15,-2-3-3-15,0-2-2 0,-2 2-1 0,-3 0-6 16,-2 1 2-16,-1 2-4 0,-2 2-2 15,-3 4 3-15,1 2 0 0,-1 3-3 0,-1 2 0 0,0 4 3 16,0 1-3-16,0 2-3 0,0 2-7 16,0 0-11-16,0 0-17 0,-1 0-9 15,-1 4-3-15,1 5 3 0,-1 3 8 0,2 5 11 16,0 0 4-16,0 2 3 0,3 1 4 0,5-2-1 16,1 0 3-16,1-1-4 0,3-4 3 0,3 1 1 15,-1-3 0-15,5-3 0 0,-1-1 5 0,3-5-3 16,3 0 6-16,-2-2 4 0,3-3 3 0,0-5-2 15,0-3 2-15,-2-1 5 0,-2-4 2 0,-1-2 2 16,-1-5-1-16,-2 1 1 0,-2-5-3 16,-2-1 1-16,-1-4 1 0,-1-1-3 0,-4 0 0 15,0 0 2-15,-5-1 0 0,-1 2 1 0,-2 4-1 16,-2 1 7-16,-1 4 1 0,-6 5 4 16,4 3 1-16,-1 4 2 0,2 6-7 0,0 3-18 15,2 2-16-15,-2 11-19 0,-3 10-1 0,-2 13 8 16,-3 15 16-16,-3 15 7 0,1 14 7 0,-1 10-2 15,1 5 1-15,1 5 0 16,0 3 1-16,2 1 3 0,1 4-1 0,3-4 1 0,1-2-2 16,5 0 1-16,1-5-3 0,1-8 0 0,7-5-4 15,2-10-6-15,3-9-5 0,3-7-3 16,-2-8-11-16,1-9-5 0,-2-8-23 0,-3-8-37 16,-2-8-35-16,-5-8-42 0,-2-7-33 0,-1-5-76 15,0-13-135-15,-2-9-181 0,-3 6-376 0,1 2 610 16</inkml:trace>
  <inkml:trace contextRef="#ctx0" brushRef="#br0" timeOffset="2419.291">20457 3300 249 0,'0'0'320'0,"0"0"-23"15,20-120-63-15,-6 78-44 0,4 3-23 0,6 3-13 16,-1 1-17-16,7 1-29 0,5 1-26 0,0 0-25 16,4 3-7-16,-2 0 6 0,2 4 13 15,-2 0 6-15,-1 3-1 16,-2 0-2-16,-3 4-12 0,-4 3-1 0,-2 3-5 0,-6 3-1 0,-5 3 1 15,-3 2-2-15,-5 3 2 0,-4 0-2 16,0 2-4-16,-2 0-7 0,0 0-11 0,0 0-13 16,0 0-6-16,-2 0-15 0,1 2-5 0,1 2-2 15,0 3 0-15,0 5 3 0,1 3 8 16,7 2 0-16,1 3 0 0,1 0 1 0,4 0-2 16,4-2-2-16,3-1 2 0,4-5 3 0,1 1 2 15,2-5 7-15,2-4-5 0,0-2 4 0,0-2 2 16,-4-4 3-16,0-4 3 0,-5-4 5 0,-5-1 3 15,-2-4 1-15,-4-2 0 0,-6-1 0 16,-1-4-7-16,-3 0-6 0,-5 1 3 0,-7 0-13 0,-7 4-12 16,-2 0-17-16,-6 3-17 0,-4 3-16 15,-2 2-5-15,-2 2-24 0,-1 3-37 0,-3 2-83 16,0 4-192-16,9 0-305 0,11 0-771 0</inkml:trace>
  <inkml:trace contextRef="#ctx0" brushRef="#br0" timeOffset="3163.7714">21346 2688 1056 0,'0'0'599'16,"0"0"-453"-16,0 0 20 0,0 0-14 0,0 0-42 15,0 0-11-15,0 0-21 0,0 0-23 16,21-117-27-16,-11 116-30 0,1 1-6 0,5 4-7 16,-3 4 5-16,5 6 7 0,-4 4 4 0,4 5 5 0,-6 3 3 15,2 3 2-15,-3 4 1 0,1-2-1 16,-2 3-2-16,-4-3 3 0,3-1-4 0,0-3 1 16,0-4 0-16,-3-2-1 0,-1-5-4 15,3-3 2-15,-6-5-2 0,0-4 5 0,-1-1 21 16,1-3 28-16,-2 0 24 0,0 0 20 0,0-2-14 15,-5-3-25-15,0-2-26 0,-3-2-24 0,-2-3-1 16,0 2-3-16,-3-1 0 0,3 0-4 16,3 1-1-16,-1 2-4 0,5 1 2 0,0 1-2 15,1 1-8-15,2 1-12 0,0 1-6 0,8-2-11 16,3 2 1-16,6-2 5 0,4 0 7 0,4 0 11 16,7 2 3-16,1 1 6 0,1-1 0 15,3 1-4-15,-3-1 5 0,4 0 4 0,-5 0-3 16,-1-3 5-16,-3 1 0 0,-1 0 0 0,-6-4 1 15,-2 2 3-15,-5 0 3 0,-1 1 3 16,-4 0 5-16,-5 0 7 0,2 3 8 0,-5-2 3 0,0 2 4 16,0 0-3-16,0-2 6 0,-2 2-6 15,1 0 2-15,-1 1-1 0,0 0-12 0,0 2-9 16,0 0-10-16,0 0-9 0,0 0-12 16,0 0-10-16,0 2-14 0,1 1-2 0,0 5 5 15,0 1 11-15,4 7 15 0,-1 2 7 0,2 4 1 0,1-1 5 16,1 1-5-16,2-2 1 0,1-1 1 15,0-2-3-15,3-2 2 0,-1-3 1 16,-2-1 3-16,1-3 0 0,1-3 1 0,2-4 4 16,-1-1 6-16,4 0 7 0,2-6 7 0,2-3 0 15,4-5-4-15,-1-2-4 0,3-3-2 16,1-1-4-16,-4-1-1 0,2 1 1 0,-5 1 2 0,-1 4-2 16,0-1-3-16,-2 4-2 0,-7 4-6 0,2 2 1 15,-6 4-5-15,-1 1 0 0,2 1-5 16,-1 1 0-16,1 5 0 0,0 4 1 0,3 2 1 15,-1 4 1-15,1-2 6 0,0 2-2 0,2 0 2 16,0-1 0-16,-2 1 0 0,5-1-3 0,-4 0-1 16,5-3-2-16,-4-1-7 0,4 0-9 15,-1-2-16-15,-3-2-29 0,2 0-45 0,-2 0-67 16,-4-2-103-16,0 2-236 0,-2-3-405 0,-5-1-366 16</inkml:trace>
  <inkml:trace contextRef="#ctx0" brushRef="#br0" timeOffset="3753.8262">15311 4117 1903 0,'0'0'-116'0,"0"0"36"0,0 0 136 15,22 118 73-15,-17-67 7 0,-4 6-15 0,-1 3-11 16,0 1-15-16,-1 5-16 0,-1-1-17 0,-3-1-15 16,4-3-10-16,-2-3-4 0,-1-7-5 0,1-9-4 15,2-6-2-15,-1-11 2 0,0-4 2 0,-1-8 10 16,2-8 17-16,0-1 25 0,0-4 22 15,1 0 3-15,-2-5-18 0,-4-9-29 0,3-7-27 16,-6-6-15-16,4-9-5 0,-2-7-2 0,-1-7 3 16,-3-6-5-16,1-6 4 0,1-4-3 15,-2-6-2-15,2-2-3 0,4-4 0 0,0 0-1 16,5-1-2-16,2 4 0 0,11 5-4 0,2 8 1 16,7 11-4-16,4 9-2 0,3 13-3 0,1 8-1 15,1 13-3-15,-1 8 4 0,-3 2-2 16,1 15 7-16,-5 8 3 0,-3 10 5 0,-2 9-4 15,-6 8-16-15,-3 6-47 0,-4 8-60 0,-5 4-69 16,-4 4-75-16,-7 4-89 0,-2 2-134 16,-6-1-105-16,5-20-126 0,0-20 385 0</inkml:trace>
  <inkml:trace contextRef="#ctx0" brushRef="#br0" timeOffset="4060.5445">15358 4973 0 0,'0'0'352'15,"0"0"11"-15,0 0-93 0,93-128-39 0,-63 86-23 16,0-2-17-16,0-2 0 0,0 0-9 15,-5 3-20-15,3 1-14 0,-2 4-24 0,-2 5-14 16,-4 7-21-16,-7 8-22 0,1 6-26 0,-3 6-19 16,-5 4-18-16,2 2-4 0,1 2-2 0,-4 7 6 15,3 4 5-15,1 5 4 0,1 4 2 16,0 3-2-16,0 3-2 0,2 0-2 0,3 3-1 16,0-2-2-16,2-2 0 0,2-3-4 0,-3-3 1 15,4-5-1-15,4-4 1 0,-3-4 1 16,2-4 1-16,-1-2 3 0,4-2 3 0,-4-2 4 15,1-6 0-15,-2-5 3 0,0-1 1 0,-2-4 2 16,0-1-3-16,-7 1-2 0,3 0-1 0,-8 1-1 16,1 3 2-16,-6 0-1 0,2 2 0 15,-4 3-4-15,0 1-11 0,0 2-22 0,-6 4-44 16,2 1-46-16,-3 1-34 0,-3 3-22 0,0 7-7 16,0 4-24-16,-1 4-56 0,3 1-101 0,4 3-101 15,-1-4-148-15,4-7 73 0</inkml:trace>
  <inkml:trace contextRef="#ctx0" brushRef="#br0" timeOffset="4624.7992">16339 4630 570 0,'0'0'344'0,"0"0"35"0,0 0 2 16,0 0-92-16,0 0-49 0,0 0-33 15,0 0-33-15,0 0-31 0,0 0-33 0,0 0-33 16,0 0-32-16,0 0-24 0,0 0-19 0,-122-91-8 16,111 105-2-16,4 5 3 0,-1 1-1 15,0 4 4-15,5 1 0 0,3 0-5 0,0 1 2 16,3-1-5-16,8-3 2 0,0-4-1 0,6-2 1 16,-1-3 0-16,3-1 3 0,5-5-1 0,-3-3 2 15,3-3 2-15,-2-1-1 0,3 0 4 16,-4-5 3-16,-2-3 3 0,-4-1-1 0,1-1 3 0,-5-1 2 15,-2 0 6-15,-4-2 1 0,0 1 2 0,-4-2 2 16,-1 1 3-16,0 0-1 0,-7-1 3 16,-2 1-4-16,-1 2-3 0,-1 1 0 0,-1 2-5 15,0 3 0-15,-4 0-6 0,5 3 0 0,1 2-7 16,1 0-8-16,5 0-10 0,0 4-7 16,1 5-9-16,3 4 1 0,0 2 3 0,9 5 2 15,3-1 4-15,6-1 4 0,3 1-1 0,6-3 0 16,3-2 4-16,2-3 1 0,3-1 3 15,3-3-3-15,2-3 2 0,-1-4 0 16,0 0 2-16,-4-4 3 0,3-5 2 0,-6-2 1 0,-4-1 4 16,-4-2 3-16,-4 1 4 0,-6-2 4 0,-3-2 6 15,-6 1 7-15,-4-1 4 0,-1 0 0 16,-8-1-4-16,-5 3-2 0,-6-2-5 0,-3 2-3 16,-7 3-4-16,-1 3-3 0,-1 2-7 0,-1 4-2 15,0 3-5-15,2 0-23 0,2 7-16 0,4 2-21 16,4 3-22-16,3 2-8 0,7 2-8 0,8 1-14 15,2 3-29-15,7 1-72 0,6-1-111 16,7-1-136-16,2-3-69 0,5-3-32 0,-8-6 350 16,-5-2 218-16</inkml:trace>
  <inkml:trace contextRef="#ctx0" brushRef="#br0" timeOffset="5325.194">16994 4704 0 0,'0'0'167'0,"0"0"415"0,0 0-81 0,0 0-95 15,0 0-79-15,0 0-70 0,0 0-49 0,0 0-38 16,0 0-28-16,0 0-26 0,39-120-23 15,-47 116-27-15,-1 3-25 0,-1 1-23 0,-1 0-14 16,-1 7-12-16,1 4-2 0,1 2-5 0,-1 3-3 16,4 3-3-16,-1 0-1 0,6 4-5 0,2-1 2 15,0-1-2-15,1-2-4 0,7-4 2 0,1 1 2 16,4-3 3-16,1-3 3 0,3-2 5 0,3-2 5 16,0-3 4-16,1-3 4 0,0 0 6 15,0-6 4-15,2-2 2 0,-3 0 0 0,-2-3 0 16,1-1 1-16,-3 1 3 0,-2-1 2 0,-3 0 3 15,-1-1 5-15,0 0 10 0,-2 2 11 0,-5 1 7 16,0 3 4-16,-1 2-6 0,-2 2-4 16,0 2-11-16,0 1-8 0,0 0-10 0,0 0-8 15,0 0-7-15,0 0-9 0,-2 1-6 0,1 3-10 16,-1 5-4-16,2 0 2 0,0 3 0 0,0 0 7 16,5 0 3-16,0-1-1 0,5-2 3 15,1-1-3-15,5-4 3 0,-3 0 3 16,6-3 2-16,1-1 7 0,2-1 2 0,4-7 3 15,0-3 4-15,4-2-4 0,-1-3 1 0,2-2-1 16,-2 0-6-16,1 1 4 0,0-1-1 0,-1 2 0 16,-4 3-2-16,3 1-2 0,-5 3 0 0,-3 3 1 15,-6 2-5-15,-2 4 2 0,-2 0-4 0,-5 2-1 16,2 6 6-16,-4 2-2 0,4 3 8 0,-5 3 6 16,-2 3 3-16,0 1 2 0,0 1 1 15,-6-2-3-15,2 0 5 0,-2-3-8 0,0-2 1 16,-1-2-1-16,2-2-8 0,-1 0 10 15,3-6 1-15,-1 1 2 0,1-2 8 0,0 0 2 0,0-3 4 16,0 1 4-16,2-1 0 0,-1 0-4 0,-3 0-6 16,2 0-3-16,1 0-5 0,-1-2-3 15,-2-1-2-15,3 1 0 0,-1 0-1 0,-2 0-1 16,3 0-2-16,-2 2-1 0,0-3 0 0,2 3 0 16,-1-2 2-16,-2 1-3 0,3 0 2 15,-1 0-3-15,-3 1-1 0,3 0-1 16,-4 0 2-16,3 0-2 0,-3 0-2 0,0 0 2 0,1 0-2 15,-2 0 3-15,-1 1-1 0,3 0 1 16,-1 2-2-16,-1-2 1 0,-1 1-2 0,5-1 3 16,-3 0-3-16,3 2 1 0,-2-2 1 0,4 1-1 15,0-1 1-15,0 1-3 0,1-2-1 0,1 0 0 16,0 0-3-16,0 0-5 0,0 0-3 0,0 0-11 16,0 0-6-16,0 1-8 0,1 0-4 15,3 1-22-15,-1 2-100 0,4-1-215 0,-4 0-404 16,2-1-794-16</inkml:trace>
  <inkml:trace contextRef="#ctx0" brushRef="#br0" timeOffset="6814.8351">15299 4460 4 0,'0'0'151'0,"0"0"57"0,-177-39 54 0,113 27 16 15,11 5 3-15,8 1-15 0,5 1-28 16,11 1-40-16,8 2-32 0,9 2-66 0,12 0-53 16,5 0-36-16,20 6-21 0,13 2 24 0,21 1 12 15,20 1 6-15,16 3-5 0,21 0 0 0,10 1-2 16,12-2-6-16,7 2 3 0,5-5-10 15,2 1-4-15,1-3-1 0,0-4-2 0,-2 0-1 16,-4-2 7-16,-5-1-2 0,-8 0 1 0,-8 0 0 16,-14 0 0-16,-13 1 4 0,-14-1-2 0,-15 1-1 15,-17-1 2-15,-14 0 0 0,-17 0 2 0,-10 0 0 16,-11 0-43-16,-3 0-71 0,-17 3-88 16,-12 2-136-16,-13 2-119 0,-16 3-33 0,-13 1-67 15,15-2 67-15,17-2 475 0</inkml:trace>
  <inkml:trace contextRef="#ctx0" brushRef="#br0" timeOffset="7042.7308">15109 4752 1841 0,'0'0'136'16,"0"0"-191"-16,0 0 11 0,0 0 31 16,0 0 106-16,0 0 41 0,130 12 20 0,-50-10-18 15,12-2-29-15,17 0-19 0,7-6-13 0,13 1-7 16,4-3 5-16,2-4 2 0,4 1 0 15,0-3-3-15,-7-1-15 0,-6 2-11 0,-8 2-10 16,-14 1-8-16,-11 4-8 0,-12 1-7 0,-12 2-6 16,-10 0 0-16,-14 2 0 0,-4 1-2 0,-11 0-1 15,-9 0-6-15,-3 0-5 0,-9 0-38 16,-5 4-79-16,-1-2-109 0,-3 4-238 0,-4-3-384 16,2 0-653-16</inkml:trace>
  <inkml:trace contextRef="#ctx0" brushRef="#br0" timeOffset="7811.5167">18334 4699 796 0,'0'0'566'15,"0"0"-607"-15,0 0 47 0,0 0 61 0,143-101 50 16,-110 76 42-16,-1-3 26 0,-1 0 15 0,-3-2-12 15,-5 3-31-15,-5 3-30 0,-4 2-25 16,-5 4-9-16,-3 3-6 0,-5 3-4 0,-1 4-1 0,0 3-14 16,-4 4-17-16,-2 1-21 15,-2 4-19-15,-4 7-15 0,0 11-6 0,-4 9-4 0,1 9 5 16,-1 11 1-16,6 9 3 16,4 4 1-16,2 3 1 0,4 1 2 0,0 0 1 0,2-1 2 15,4-1-4-15,0 0 2 0,0-1-1 0,2 0 1 16,0 0-1-16,0-1 3 0,-2 0-3 0,1-4 2 15,-2-3 0-15,-2-5-2 0,-1-6-1 0,-2-7 1 16,0-4 0-16,-2-8 5 0,-5-4 0 16,-5-5 5-16,-2-6 6 0,-4-2 2 0,-6-5 1 15,0-5-1-15,-3-4 0 0,0-8-4 0,0-9 2 16,4-8-8-16,1-6-7 0,6-8-4 16,4-7-7-16,3-7-2 0,9-8-2 0,1-6 0 15,12-2 2-15,5 0 2 0,10 3-4 0,3 3 4 16,4 4 0-16,6 5 2 0,3 5 4 15,3 5-2-15,3 4 0 0,1 3-1 0,0 3 0 16,-1 6 2-16,-4 7 0 0,-5 7 0 0,-6 6-3 16,-7 8-3-16,-4 4-4 0,-3 6 0 0,-2 7 8 15,-3 5 1-15,-4 4 7 0,1 4 3 16,-5 0 2-16,0 2 2 0,0-1-1 0,-1-2-4 0,0-1 1 16,1-3-3-16,0-4 2 0,1-3 0 15,1-2-6-15,0-5 9 0,4-3 9 0,0-3 10 16,2-1 11-16,1-2 4 0,2-7-2 15,0-1-7-15,-2-2-2 0,-2-3 2 0,-4-3-3 16,-3 0 3-16,-6-1 1 0,-2-3-4 0,-2 3-5 16,-8-1-7-16,-5 2-4 0,-5 0-9 0,-5 2-4 15,-4 2-17-15,-2 3-8 0,-1 5-16 0,1 5-15 16,-2 1-15-16,5 3-28 0,-1 7-38 0,7 2-35 16,7 0-47-16,2 3-74 0,9 1-152 15,4-4-184-15,0-2-531 0</inkml:trace>
  <inkml:trace contextRef="#ctx0" brushRef="#br0" timeOffset="9436.6764">19451 4699 1343 0,'0'0'304'16,"0"0"-87"-16,0 0 18 0,0 0-42 16,0 0-32-16,0 0-27 0,0 0-31 0,0 0-33 15,0 0-40-15,0 0-28 0,0 0-16 0,0 0-1 16,0 0 8-16,-111 22 6 0,116-1 4 15,4 1 0-15,2 1-1 0,3-1 3 0,3-1 0 16,0-2 3-16,3-2 0 0,3-3 0 0,-1-1 0 0,3-4 3 16,1-4 1-16,2-3 4 0,-2-2 3 15,0-4 1-15,-4-4 4 0,1-5-2 0,-1-3 1 16,-2 1 0-16,-5-4 0 0,1 1-2 0,-6-1 1 16,-1-1-1-16,-4 1 0 0,-1 1-4 15,-2 2 1-15,-2-1-1 0,0 2-2 0,-5 3 4 16,3 1-2-16,-3 2-3 0,1 5-3 0,0 0-5 15,2 4-4-15,-1 0-7 0,2 0-12 0,0 1-5 16,-1 9-4-16,-1 1 4 0,3 6 4 16,0-1 8-16,0 3 4 0,2 0 3 0,3-4 2 15,4 2-1-15,1-2 1 0,2-2-1 0,2-4 1 16,2 0 0-16,2-3 2 0,0-3 2 16,1-1 2-16,0-2 0 0,0 0 1 0,-1-3-2 15,2-4 3-15,-4-1-2 0,1-3 2 0,1 0 1 16,-4-2-2-16,-2-1 4 0,-1 2-1 0,-2-1-1 15,-2 1 2-15,1 0-1 0,-4 0-2 0,-1 3 2 16,0 1-5-16,-3 4 0 0,0 0-1 0,0 3-6 16,1 1-7-16,-1 0-16 0,3 1-3 15,-1 7 2-15,2 2 5 0,5 7 16 0,-2 1 6 16,2 1-2-16,-1 3 6 0,4 1-6 0,-4-4 2 16,2-1-1-16,3-1-1 0,-2-5 2 15,0 1-1-15,3-3 0 0,-3-3 5 0,1-2-3 16,1-2 2-16,-2-2 0 0,3-1-3 0,-3 0 8 15,3-1 1-15,-3-2 3 0,-1-1 3 0,-1 0-1 16,-3-1 3-16,-4 0 2 0,2 1-4 16,-2-2 0-16,0 1-4 0,-2 0 0 0,0 0-5 15,0 1-11-15,0-1-14 0,0 1-16 0,0 1-18 16,0 0-28-16,0 3-43 0,0 0-42 0,0 0-20 16,1 0-27-16,6 3-23 0,0 3-33 15,-1 0-54-15,3 2-28 0,1-1 11 0,0 1 45 16,0 1 67-16,-1-4 75 0,2 1 53 0,-2-3 37 15,1-1 56-15,-2-2 7 0,1 0 0 0,-3-2 90 16,3-3 143-16,-3-2 91 0,0-1 49 0,1 0-31 16,-4-1-45-16,2 0-45 0,-1-1-32 0,-3 2-23 15,0-1-20-15,2 1-19 0,-2 1-20 16,-1 2-28-16,1 2-28 0,-1-1-27 0,0 3-23 16,0 1-19-16,0 0-15 0,0 0-9 0,0 0-15 15,2 0-15-15,-1 1-4 0,0 3 6 16,1 0 10-16,2 4 19 0,0 2 6 0,2 0 6 15,1 1-2-15,0-2 2 0,2 0-1 0,-2-1-1 16,3-1 1-16,0-1 1 0,3-3 3 0,-1-1 1 16,2-2 3-16,1 0 5 0,-2-2 0 15,4-4 3-15,-5-1 2 0,3-1-3 0,-1-1 3 16,-3 1-4-16,0-1 2 0,-1 1-4 0,0 1 0 16,-1 2 0-16,-5-1-2 0,2 3-5 15,-3 1-3-15,1-1-1 0,-1 2-5 0,-1 1-2 16,0 0-6-16,6 0-2 0,-5 0-2 0,4 0 2 15,2 2 0-15,1 4 6 0,1 1 3 0,-1-2 4 16,4 2 2-16,1 0-2 0,-1-1 0 0,4 1 2 16,3-2 0-16,1-1 0 0,5-1 1 15,-1-3-1-15,3 0 2 0,1 0-1 0,1-3 2 0,-2-3-1 16,0-2 1-16,0-2 1 0,-4 0 1 16,1-1-1-16,-6-2 3 0,-2 1-1 15,-4-1 2-15,-2-1 5 0,-3 5 4 0,-7-1 7 0,0-1 1 16,-2 1 3-16,-3 0-6 0,-1 1-5 15,-5 1-6-15,-5 0-6 0,0 3-7 0,-7 1-1 16,1 3-7-16,-5 1 2 0,-1 3-1 0,1 6-5 16,1-1 4-16,4 3-1 0,3 0-3 15,3 0-3-15,3 0-5 0,4 1-2 0,3-1 1 16,4 0-5-16,0-1 6 0,0-2-4 0,8 0 2 16,-1-2 10-16,3-2 0 0,1 0 6 0,1-3 4 15,1-1 4-15,-1 0 3 0,5-1 4 16,-4-4-3-16,4-2 4 0,-5 2-4 0,3-2-1 15,-2 0 0-15,-2 0-3 0,0 1-2 0,-2 1 4 16,-2 1-4-16,-1 1 0 0,1 2-2 0,-4 0-4 16,-1 1-2-16,3 0-8 0,-3 1 4 15,3 3 2-15,0 2 2 0,1 2 5 0,-1 1 0 0,3 1-1 16,-1-1 4-16,3 2 1 0,0-1 0 16,3-1-2-16,0 0 1 0,-1-2-1 0,5-3 2 15,-3 0 2-15,4-2-3 0,-1-2 5 0,1 0-1 16,2-3 3-16,1-6 4 0,2 0-1 0,-1-2 2 15,-1-2-1-15,-1-2 0 0,-1-1-1 16,-3-2 1-16,0 0 2 0,1-1 3 0,-4-1 5 16,-2 1 1-16,-2 1 1 0,0 2 2 15,-5 1-11-15,2 3 1 0,-4 1-5 0,1 3-2 16,-1 2 0-16,0 3-5 0,-1 0-3 0,-1 3-9 16,1 0-17-16,0 0-17 0,-1 7-2 0,2 5 5 15,2 6 20-15,0 5 17 0,-2 5 5 0,-1 4 1 16,1 1 2-16,-2 5 0 0,0 0 1 15,1 1-1-15,2 6-1 0,0 1-2 0,5 3 0 16,2 0-1-16,0 2-2 0,1 1 1 0,2 1 0 16,1 2 2-16,-2 0-2 0,-3 3 1 0,-4-1-1 15,0 2 2-15,-4-1 0 0,-1 3 1 16,-3 0 0-16,-5 1 0 0,-8 2 1 0,1 3 3 0,-9-3-1 16,1 2 3-16,-7-1 4 0,-1-2 5 15,-1-3 7-15,-6-6 10 0,3-5 4 0,-3-7 4 16,-1-8 7-16,4-5-1 0,-1-7 3 0,4-6-4 15,2-8-2-15,1-7-3 0,2-1-2 16,3-10-9-16,3-8-4 0,2-8-4 0,7-6-6 16,7-8-3-16,5-11-7 0,9-9-4 15,15-11-1-15,9-9-3 0,9-8-4 0,15-8-9 16,6 0-15-16,7-4-16 0,7 3-29 16,1 1-17-16,2 3-24 0,-1 8-29 0,-5 5-62 0,-2 5-180 15,-16 21-412-15,-21 20-836 0</inkml:trace>
  <inkml:trace contextRef="#ctx0" brushRef="#br0" timeOffset="9804.1278">22715 4635 1681 0,'0'0'281'16,"0"0"-200"-16,0 0-28 0,0 0-23 0,0 0-26 16,0 0 1-16,0 0 6 0,0 0 11 0,0 0 1 15,0 0 4-15,0 0 0 0,-52 118 0 16,57-96 2-16,5-2 2 0,7-4 8 0,-2-2 13 16,6-4 3-16,3-3 11 0,0-4 6 0,-2-3 7 15,5-3 9-15,-3-7-6 0,1-5-5 0,-5-4-10 16,-4-2-10-16,-3-4-3 0,-6-1-3 0,-6-3-8 15,-1-1 1-15,-7 1-10 0,-9 1-5 16,-4 3-10-16,-3 4-15 0,-7 5-11 0,-2 3-18 16,-4 5-14-16,3 3-7 0,1 5-10 0,4 5-8 15,5 5-19-15,4 6-28 0,8 4-17 0,3 4-19 16,8 4-31-16,9-1-64 0,8 2-146 0,8-3-163 16,-3-7-131-16,-4-9 85 0</inkml:trace>
  <inkml:trace contextRef="#ctx0" brushRef="#br0" timeOffset="10030.6065">23559 4338 717 0,'0'0'386'0,"0"0"-12"15,0 0-2-15,-5-130-114 0,-7 107-43 16,-1 5-19-16,-6 5-33 0,2 7-46 0,1 4-45 16,-2 6-46-16,-2 13-23 0,-1 9-8 0,-1 12 2 15,0 12 4-15,1 10 3 0,-1 10 3 0,5 12-1 16,-1 10 4-16,0 5-4 0,4 3 0 0,3 4-1 15,2-1-4-15,2 3-2 0,3-2-3 16,3-3-10-16,1-4-9 0,1-6-15 0,8-7-19 16,-3-8-28-16,4-6-42 0,0-6-55 0,-2-5-78 15,-5-6-131-15,-2-6-175 0,-1-6-95 0,0-14 133 16,-2-9 528-16</inkml:trace>
  <inkml:trace contextRef="#ctx0" brushRef="#br0" timeOffset="10132.3345">23132 5923 985 0,'0'0'434'16,"0"0"-53"-16,-8-166-72 0,9 97-66 15,14 1-57-15,7-2-47 0,8 2-53 0,5-1-40 16,8 5-24-16,7 1-15 0,5 6-8 0,0 3-14 0,4 4-69 16,-5 4-181-16,-9 14-313 0,-19 13-961 15</inkml:trace>
  <inkml:trace contextRef="#ctx0" brushRef="#br0" timeOffset="10687.4995">12335 6179 1895 0,'0'0'143'0,"0"0"-201"0,0 0 17 16,0 0 64-16,0 0 46 0,0 0 7 0,-23 133-11 15,19-91-11-15,0 4-15 0,1 4-7 0,3 0-9 16,0-1-7-16,0-1-5 0,4-3-9 16,3-2-13-16,-1-4-16 0,-1-4-99 0,0-6-160 15,-1-4-240-15,-4-9-354 0,1-6 387 0</inkml:trace>
  <inkml:trace contextRef="#ctx0" brushRef="#br0" timeOffset="10858.0504">11993 6128 565 0,'0'0'705'0,"0"0"-476"0,-15-139 30 16,15 95-8-16,4 10-82 0,5 7-40 0,4 6-44 15,2 5-43-15,5 5-26 0,6 6-14 16,4 5-4-16,5 0 0 0,4 10 2 0,-1 8 1 15,2 5-11-15,-3 6-28 0,-2 7-95 0,-5 6-189 16,-7-10-276-16,-12-9-750 0</inkml:trace>
  <inkml:trace contextRef="#ctx0" brushRef="#br0" timeOffset="12034.4188">12017 6828 1531 0,'0'0'171'0,"0"0"-57"0,0 0 24 0,0 0-29 15,0 0 5-15,0 0 3 0,0 0-23 0,0 0-17 16,127-78-16-16,-81 57-16 0,0 0-9 0,4-1-1 16,-4 0-4-16,0 0 2 0,-4 2-5 15,-3 0-3-15,-4 2-1 0,-6 1-7 0,-5 0 1 16,-3 2-2-16,-3 3-1 0,-8 3 10 0,-1 2-1 16,-6 2 5-16,-2 3 0 0,2 2-13 0,-3 0-6 15,0 0-14-15,0 6-7 0,0 5 5 16,0 5 4-16,-4 7 6 0,3 6 2 0,0 4-5 15,1 3 3-15,0 2-4 0,3 0 0 16,5 0 2-16,2-3-4 0,0-2 1 0,6-5-1 0,-1-3 2 16,5-3-1-16,-1-8 1 0,-2-3 1 15,3-7 2-15,-3-4 1 0,3 0 6 0,-1-10 5 16,1-5 4-16,0-7 3 0,0-3 1 0,-3-2 0 16,0-1 0-16,-1-2-2 0,-4 0-1 0,-3 0-1 15,-3 1-2-15,-1 3 2 0,0 4-3 0,-1 4-3 16,-2 4-1-16,-2 3-4 0,1 5-3 15,0 3-1-15,-1 2-8 0,2 1-8 16,0 0-7-16,2 2 1 0,5 6 3 0,2 4 8 0,1 3 7 16,7 4 1-16,0 2 1 0,4 1-1 0,5 0 1 15,1-1-1-15,3-4 2 0,1-2-1 16,4-5 0-16,-1-3-5 0,1-3 1 0,3-4 0 16,-1 0 0-16,-1-7 4 0,-3-4-1 0,1-3 3 15,-5-3-4-15,-4-2 4 0,-1-4-2 0,-5-1 3 16,-4-2-1-16,-4-1 3 0,-6-2 1 15,-5 3-1-15,-2 0 0 0,-8 2-1 0,-6 2 0 16,-3 3-3-16,-3 6 0 0,-2 4-1 16,-6 3-2-16,-2 6-4 0,-2 0 0 0,-4 8-2 15,1 5 2-15,-2 6-2 0,4 3 0 0,2 5 1 16,3 3-1-16,7 1-2 0,4 3 0 0,8-2-6 16,3 0-2-16,6-2 6 0,9-3-5 0,3-3 3 15,7-6 3-15,2-3-1 0,2-6 4 0,5-4 2 16,3-5 2-16,0-5 4 0,1-6 0 0,1-9 2 15,0-2 1-15,-3-4-3 0,-2-6 2 16,-1-2 2-16,0-2-1 0,-4-4 1 0,-2 0-1 16,-2-3 1-16,0-3 0 0,-7-1 0 0,-1 1 1 15,-1 3 1-15,-2 1 1 0,-6 5 2 16,0 3 3-16,-2 7 2 0,0 6 1 0,-1 3 2 16,-1 7-2-16,0 5-4 0,-1 2-6 0,1 4-7 15,1 2-9-15,-1 8-4 0,1 7 2 16,-2 8 6-16,-1 8 2 0,2 6 3 0,2 2 0 15,0 3 0-15,4 2 0 0,4 1 2 0,2-3 0 16,3-1-1-16,3-3-1 0,3-5-1 0,0-2 1 16,3-6-4-16,0-2 2 0,1-7 1 0,3-5 1 15,-2-4 2-15,3-4-1 0,-4-5 1 16,0-2-2-16,0-7 3 0,-7-4 3 16,1-4 0-16,-4-1 0 0,-1-3 3 0,-4-2-4 0,1 1 2 15,-3-1-2-15,-3 1 1 0,-3 1 0 0,0 3 1 16,0 2 0-16,-3 2 0 0,-2 4 0 15,1 3 1-15,-2 2-3 0,3 4-2 0,3 1-8 16,-1 0-8-16,1 5-2 0,0 6-4 0,1 4 7 16,4 5 7-16,4 0 2 0,6 3 3 0,0-3-1 15,5 1-1-15,5-4 2 0,0-1-2 0,4-4 0 16,2-3 2-16,-1-3-2 0,3-4 3 0,3-2 0 16,-1-2-2-16,2-6 1 0,0-5 1 15,-2-2-1-15,-4-1 2 0,0-4-1 0,-2 0 3 16,-7 0-2-16,-2-2 2 0,-2 0 2 0,-8 2-1 15,-4-1 1-15,-4 1 3 0,-2 2-1 16,-5 2-3-16,-5 1 5 0,-2 4-3 0,-5 0-1 16,-2 5-3-16,-3 3-3 0,-1 3-3 0,-1 2 1 15,-3 7-4-15,1 5 2 0,0 0 1 16,4 4-2-16,1 4 4 0,4 1-5 0,6 0-1 16,3 0-1-16,7-1-2 0,1-2 3 0,9-3 0 15,3-2 0-15,6-4 5 0,3-3-1 0,0-3 3 16,4-4 0-16,1-1 1 0,3-2 1 0,-4-6 0 15,3-1 0-15,0 2 0 0,-5-2-2 16,4 1 2-16,-4 1-1 0,-2 3-3 0,-1-2 3 16,0 3-1-16,-3 2 0 0,-4 1 1 15,-2 0-4-15,1 6-7 0,-2 3-32 0,-1 2-81 0,1 3-121 16,-3-3-300-16,-4-2-800 0</inkml:trace>
  <inkml:trace contextRef="#ctx0" brushRef="#br0" timeOffset="12471.846">16539 6516 652 0,'0'0'220'0,"0"0"45"0,0 0 37 0,-118-66 2 16,82 43-39-16,-3-1-48 0,-3-2-38 0,1-4-32 15,1-1-21-15,0-1-9 0,7 0-24 16,3 2-23-16,5 5-21 0,9 3-18 15,5 6-10-15,2 6-10 0,3 4-5 0,4 4-5 16,2 2-15-16,0 0-4 0,0 5 0 0,0 8 6 16,6 6 12-16,-1 6 7 0,1 4 0 0,-2 2 4 15,1 2-4-15,-3 2 3 0,1-2-1 16,-2 2-3-16,5-3 1 0,-2 0-2 0,4-2-3 0,2-3 0 16,2-4 0-16,5-3 0 0,3-4 3 15,2-6-3-15,6-2 4 0,5-5-6 0,5-3-13 16,3 0-48-16,3-6-92 0,3-3-151 0,-3-3-269 15,-11 2-353-15,-7 3-148 0</inkml:trace>
  <inkml:trace contextRef="#ctx0" brushRef="#br0" timeOffset="13701.028">17170 6007 1875 0,'0'0'278'0,"0"0"14"0,0 0-99 16,0 0-61-16,0 0-34 0,0 0-27 15,-117-24-12-15,87 41-11 0,-3 6-9 0,-1 4-6 16,2 8-8-16,-1 2-2 0,4 4-3 0,1 0-6 16,6 0-4-16,3 0-2 0,8-4-5 0,4 0 1 15,6-3-4-15,4-5-2 0,9 0 0 0,6-8 0 16,7-4-2-16,3-5 3 0,6-5 0 0,4-7 0 16,3 0 1-16,0-9-3 0,2-3 0 0,-2-5 1 15,-1-2 2-15,-2-4 0 0,-4-2 2 16,-3-1 1-16,0-3 2 0,-2-2 0 0,-5-1 0 15,-4-4 0-15,-4-1 0 0,-6-1 4 0,-6 1-1 16,-1 1-1-16,-3 2 4 0,-3 5 0 16,-4 4 3-16,-5 4 3 0,-1 3 0 0,1 5 2 15,-2 3-4-15,-1 5-5 0,2 5-6 0,0 3-8 16,-2 12-4-16,3 3 1 0,0 7-1 0,-2 8 4 16,4 4 3-16,3 6 1 15,0 3 2-15,5 2-3 0,2-2 1 0,0 0 2 0,6-3-1 16,2 1-2-16,6-5 3 0,0-6-3 0,3-3 2 15,1-5 1-15,0-5 0 0,5-4 1 16,-1-5 0-16,-3-2 2 0,1-6-1 0,-2-3 2 16,0 0 1-16,-3-7 1 0,0-4 1 0,-3-3 0 15,-2-1-2-15,0-1 1 0,0-1-3 0,-4 0 4 16,-3 1 1-16,-2 3-1 0,-1 2 0 16,0 3-2-16,0 1-1 0,0 4-3 0,0 1-2 15,0 2-5-15,0 0-6 0,1 2-5 0,4 4 1 16,-1 5 3-16,5 3 7 0,1 0 4 0,1 1 0 15,4 0-1-15,1 0 1 0,4-4 0 16,1-1 3-16,2-3-1 0,3-2-2 0,0-4 2 16,1-1-4-16,2-1 2 0,-1-6 2 0,0-3-2 15,-1-4 2-15,-1-1 1 0,-2-2-3 0,-3-2 2 16,-1 1 1-16,-4-3 1 0,-2 1 1 0,-4 2 0 16,-3 0 3-16,-4 1 1 0,-3 3 2 15,0 0 2-15,0 1-2 0,-3 3-1 0,-3 0 1 16,-1 3-4-16,-1 1 0 0,1 3-3 0,0 1-2 15,2 2-3-15,1 0-7 0,1 5-4 16,3 6 0-16,0 1 2 0,0 3 6 0,0 5 3 16,6-2-1-16,1 1 2 0,5 1-1 0,2-2 1 15,0 0-2-15,3-2 0 0,0-1 1 0,3-3 1 16,-1-1 0-16,2-2 0 0,0-1 0 0,-2-2 0 16,2-3 2-16,0-1-5 0,-2-2 4 0,0 0 0 15,-1-6 1-15,1-2 1 0,-3-1 0 16,-3-1 1-16,1 0 3 0,-6-1-4 0,0-2 2 15,-1-2 0-15,-2 1-1 0,-4 0 4 0,1-1-3 16,-2 2 0-16,0-1-1 0,-2 3 1 16,0 2 0-16,0 1 0 0,-1 2-4 0,-1 2 2 15,4 2-5-15,0 1-2 0,0 1-8 0,0 0-5 16,0 3 0-16,5 6 4 0,1 1 9 0,4 2-1 16,0 4 4-16,3-1 2 0,2 0 1 0,3-3-2 15,0 1 1-15,3-2-2 0,3-2-3 16,1-5-1-16,2-1 3 0,1-3-1 0,-1 0 6 15,2-7 0-15,-3-3-1 0,-1 0-2 0,-3-2 0 16,-3 1 2-16,-2 0 0 0,-4-2 0 16,-1 1 2-16,-2 0-1 0,-2 4-1 0,-2 0 3 15,-3 2-4-15,-1 2 4 0,-2 3 1 0,0 0-1 16,0 1-3-16,0 0-9 0,0 2-4 0,0 5 0 16,0 5 3-16,0 2 2 0,0 4 4 0,2 0 0 15,6 1 2-15,2-1-1 0,5-2-1 16,2 0 0-16,4-2-1 0,3-1 3 0,2-3-2 15,2-3 0-15,4-1 0 0,0-4 1 0,4 0 1 16,2-2-1-16,-1 0-1 0,3-4 5 16,-3-2-4-16,-3-2 1 0,-3-1 0 0,-2 0-2 0,-9-1 2 15,-1 2 2-15,-5-1 1 0,-5 1 3 16,-3 0 0-16,-2 0 3 0,-4 0 2 0,0 1-7 16,-4 0 2-16,-6 2-3 0,-3-1-3 15,-4 5 2-15,-4-1-4 0,0 2-1 0,-2 0-1 16,2 3-3-16,0 4-1 0,5 2-7 15,1 0-2-15,6 1-3 0,7 1-2 0,2-1-1 0,0 0 1 16,10 1 6-16,2 0 1 0,4-3 4 0,4 0-1 16,3-1 3-16,-1-2 2 0,4-3 1 15,0 1 4-15,2-3 2 0,-1 0-1 0,-1 0 2 16,-1 0-1-16,-1-4-2 0,1 0 2 0,0-1 0 16,-4-1 1-16,0 0-2 0,-2 1 1 15,-7 2-14-15,1 0-77 0,-7 1-115 0,-2 0-211 0,-3 1-401 16,-1 1-786-16</inkml:trace>
  <inkml:trace contextRef="#ctx0" brushRef="#br0" timeOffset="14207.882">12613 7645 0 0,'0'0'8'0,"0"0"290"0,0 0 26 0,0 0-60 15,0 0-22-15,0 0-27 0,0 0-26 0,0 0-38 16,0 0-58-16,0 0-36 0,0 0-25 16,0 0 6-16,0 0 28 0,14-29 5 0,36 29 1 15,12-3-9-15,15-2 1 0,14 0 8 0,15-2 15 0,14-3 8 16,15 1-3-16,16 0-10 0,12-1-17 16,12 3-7-16,13-1 0 0,8 1 2 0,9-1 0 15,11 0-1-15,10-2-8 0,10-1-5 16,8-2-3-16,8-1 0 0,5-2-3 0,7-2-3 15,1-2-5-15,7-1-3 0,0-1-5 0,-3 1-3 16,2 0 2-16,-7 3-8 0,-6 2-1 0,-6 2-3 16,-10 3-4-16,-13 3 0 0,-13 3 3 0,-14 1-6 15,-15 4 0-15,-19 0-2 0,-16 2-2 16,-16 5 4-16,-21 1-2 0,-18-2-1 0,-20 2-1 16,-17 0-2-16,-20-1-2 0,-16-1-1 0,-11-2-23 15,-12-2-33-15,-7-1-41 0,-14 0-67 16,-15 0-83-16,-10-1-173 0,7 2-292 0,8-2-820 0</inkml:trace>
  <inkml:trace contextRef="#ctx0" brushRef="#br0" timeOffset="15409.3734">8754 7972 1307 0,'0'0'139'0,"0"0"-163"0,0 0-47 0,0 0 4 15,0 0-7-15,0 0 69 0,0 0 73 0,0 0 27 16,27 141 13-16,-23-73 8 0,5 10 4 0,-2 16-3 16,-1 9-8-16,3 11-9 0,2 9-11 15,0 11-19-15,3 8-10 0,0 7 1 0,3 5 3 16,-1 9 22-16,3 3 25 0,-1 7 3 0,1 2-9 15,-4 2-21-15,3 4-27 0,-4 0-18 16,1-2-5-16,-4 0-11 0,-1-2 0 0,0 1-4 16,-2-1-4-16,-5 4 2 0,1 1-4 0,-4 0 3 15,0 3 5-15,-3 3 7 0,-1-4 9 0,-3 4 3 16,-1-5 2-16,2-4-7 0,0 0-7 16,3-6-2-16,-2-2-8 0,3 0 2 0,1-5-2 15,0-4-6-15,-1-3-3 0,0-10-4 16,0-7-1-16,1-8-2 0,0-9 2 0,1-8 1 15,-3-8 3-15,2-8-1 0,1-10 0 0,0-9-3 16,0-10-2-16,0-9 0 0,0-9-1 0,1-7-2 16,2-8-1-16,-3-9 5 0,1-5-7 0,0-8-5 15,-1-5-22-15,0-5-29 0,0-5-36 0,-2-2-75 16,-5-7-180-16,2-1-386 0,-2 1-934 0</inkml:trace>
  <inkml:trace contextRef="#ctx0" brushRef="#br0" timeOffset="17274.6725">2246 7943 0 0,'0'0'43'0,"0"0"244"0,0 0 32 0,0 0-57 16,0 0-15-16,0 0-6 0,0 0-26 0,0 0-57 16,0 0-78-16,-118-37-59 0,105 60-31 15,-1 5-3-15,1 7 12 0,3 4 4 0,5 4 2 16,-1 4-1-16,6 0-1 0,0 2-2 0,9 1 2 16,3-2-2-16,4-2 4 0,4-3 0 0,2-5 3 15,1-8 2-15,5-3 3 0,1-7 7 0,1-7 7 16,0-3 8-16,-1-7 6 0,-2-3 14 15,0-2 10-15,-4-9 13 0,-3-2 4 0,0-6-1 16,-2-4-8-16,-3-3-13 0,2-4-9 0,-5-1-6 16,-2-1-5-16,-2 1-1 0,-5 4-5 15,0 3-1-15,-2 2-3 0,-1 7 0 0,0 3 2 0,0 5-2 16,-1 3-12-16,-1 4-22 0,1 0-38 16,1 5-19-16,0 5 0 0,1 8 11 15,6 5 30-15,2 5 2 0,4 3 7 0,3 2-2 0,2 1 1 16,2-3 5-16,4-2 0 0,0-5 3 15,4-3-2-15,-2-5 1 0,1-5 2 0,-1-4 6 16,-2-5 3-16,-2-2 16 0,0-3 8 0,-5-8 14 16,1-2 6-16,-5-6 2 0,0-4-4 0,-3-5-6 15,-4-5-4-15,-4-1-3 0,-2-2-2 16,-2 0-3-16,-7 3-1 0,-5-1-10 0,-3 5 0 16,-3 1-5-16,0 5-2 0,-3 5-5 0,-4 4-8 15,4 7-19-15,-5 5-19 0,4 2-10 0,-3 9-3 16,1 6 8-16,-1 5 8 0,1 7 3 15,2 3-2-15,5 3-3 0,4 1-4 0,4 0-2 16,7 1 0-16,4-3 2 0,0-2 1 0,10-4 6 16,3-1 2-16,4-6 6 0,4-3 7 0,-1-3 12 15,4-6 10-15,1-3 15 0,1-4 15 16,1-4 1-16,2-6 6 0,-4-5-2 16,1-4-3-16,1-1-1 0,-4-6-1 0,-1 0-5 15,-3-1 0-15,-1 1-5 0,-4-1-1 0,2 4-4 0,-5 4 0 16,-2 1 0-16,-2 4 1 0,-1 6-1 0,-4 1-4 15,1 3 0-15,-1 2-6 0,-2 2-8 16,1 0-15-16,-1 0-22 0,1 3-4 0,2 4 8 16,4 3 11-16,2 4 26 0,2 4 1 0,1 1 1 15,2 2-1-15,1 1-3 0,0-2 1 16,1-1-3-16,-1-2 1 0,2-2-2 0,0-3 2 16,-3-1 1-16,3-5 2 0,-4-3-2 0,1-2 5 15,-1-1 3-15,-1-1 10 0,-2-6 11 0,1-3 6 16,0-4 3-16,-1-3-5 0,-1 0-4 15,0-2-6-15,-4 0-3 0,1 0-3 16,-2 2 1-16,0 2-4 0,-2 0 0 0,-1 3-5 0,0 4 3 16,-1 2-4-16,0 2-3 0,0 3-4 0,0 0-11 15,0 1-17-15,2 0-30 0,3 1 0 16,-1 4 3-16,6 2 20 0,0 4 26 0,7 2 9 16,-2 0-2-16,2 1 2 0,2-1-2 0,0 1 1 15,2-1-1-15,0-4 1 0,0 0-1 16,2-4 0-16,-1-1 5 0,0-4-3 0,1 0 2 0,-2 0 1 15,-4-7 1-15,1-3 5 0,-1-2 6 16,-5-3 1-16,2-2 2 0,-1-3 0 0,-3 0 1 16,-3-5-2-16,0 0 2 0,-3-3-3 0,0 2-2 15,-3-2 1-15,-1 2 0 0,0 2 0 0,-1 1 0 16,-3 2 2-16,0 4-5 0,0 2 6 16,0 4-2-16,1 4 2 0,1 3-3 0,1 2-6 15,1 2-11-15,-2 0-15 0,2 0-22 0,0 4-10 16,0 6 7-16,0 5 6 0,3 9 25 0,2 4 9 15,3 2 2-15,2 4-1 0,0 2 1 16,2-1-9-16,-1 2-8 0,0-1-26 0,2-2-39 16,-2 2-53-16,-2-3-55 0,-1-1-74 0,0-2-110 15,-3-3-145-15,-2-8-149 0,-1-8-164 0</inkml:trace>
  <inkml:trace contextRef="#ctx0" brushRef="#br0" timeOffset="18155.4956">3737 8377 106 0,'0'0'420'0,"0"0"-9"15,0 0-74-15,0 0-84 0,0 0-53 0,23-121-41 16,-13 104-35-16,3 0-24 0,0 2-27 0,5 0-14 16,-3 2-6-16,3 2-7 0,-3 0-7 0,0 3-3 15,-2 1-2-15,1 1 0 0,-4 2 4 16,0 1-4-16,-1 1-2 0,-4 0-3 0,0 2-1 16,-3 0 2-16,-1 0 6 0,-1 0 1 0,0 0 9 15,0 0 2-15,0 0 3 0,0 0 2 0,0 0-5 16,0 0-7-16,0 0-11 0,-2 2-15 0,1 3-10 15,-3 3-7-15,0 5-5 0,0 4 3 0,2 3-8 16,-1 5 2-16,3 0-5 0,5 3-5 16,4-1-5-16,5 2-4 0,5 1-9 15,3-1-9-15,3-4-7 0,2-2-14 0,4-5-9 0,4-6-18 16,2-5-11-16,2-4-18 0,4-3-30 16,1-4-24-16,2-9-1 0,-2-3 3 0,-3-3 36 15,-2-5 41-15,-3-3 34 0,-5-3 36 0,-5-1 24 16,-1 1 16-16,-5 0 15 0,-6 4 35 15,-3 2 58-15,-8 4 56 0,0 5 29 0,-3 1 1 0,-3 4-29 16,-4 3-48-16,-3 1-41 0,0 5-35 16,-5 1-37-16,0 8-16 0,-3 6-11 0,-2 5 0 15,-1 4 8-15,-1 4-4 0,5 1 4 0,-1 3-7 16,5-2-9-16,2 3 1 0,1-3-2 0,2 0-3 16,3-5-5-16,-1-2-5 0,4-3-9 15,0-7-13-15,2-1-10 0,0-7-20 0,0-2 16 16,0-2 49-16,2-4 27 0,-1-9 16 0,1-4-20 15,2-6-39-15,-2-3-14 0,-2-3 16 16,0 0 14-16,0 0 17 0,0 5 6 0,0 2 3 16,-1 5 2-16,-3 3 8 0,2 5 8 0,1 2 5 15,1 4-12-15,-1 3-62 0,1 0-137 16,0 1-26-16,1 7 3 0,5 4 44 0,1 0 125 16,2 5 17-16,5 2 10 0,-1-2 8 0,2 1 4 15,3 0-5-15,2-3-6 0,-1-2-1 0,2-1 18 16,3-3 8-16,1-5 5 0,-2-3 5 15,2-1-10-15,0-1 7 0,-2-8 9 0,0-2 10 0,-1-4 9 16,1-2 8-16,-4-3 4 0,0-2 0 0,-3 1-1 16,-2-3-4-16,-3-1-4 0,1-1-1 15,-5-2-3-15,-1-1-2 0,-1-1 2 0,-1-3-2 16,-3 1 0-16,-1-2 0 0,0 3 10 0,-1 1 17 16,-4 5 16-16,-1 4 18 0,-1 3 10 15,1 5-2-15,-1 3-4 0,1 3-13 0,2 5-20 16,0 0-31-16,1 2-31 0,1 4-23 0,0 6-19 15,-2 8 0-15,-1 6 6 0,0 8 2 16,4 5 1-16,1 6 2 0,2 2-4 0,5 3 4 16,3-1-2-16,2 0-7 0,2-1-7 0,-1-4-15 15,2 0-15-15,-1-5-22 0,-2-4-73 0,-1-4-84 16,-1-4-91-16,1-5-31 0,-3-6 28 0,1-6-19 16,-4-5 70-16,0-3 82 0,-3 0 69 15,-1-5 127-15,-1-5 61 0,0-1 71 0,0-3 85 16,-2 0 96-16,1-2 72 0,-1 0-23 0,2-2-54 15,0 0-60-15,3 1-69 0,3-2-59 0,3 1-42 16,4 0-42-16,1 0-24 0,5 4-7 16,2-1-6-16,3 3 1 0,1 1-1 0,-1 5-13 15,2 3-41-15,-3 3-129 0,2 0-307 0,-6 6-405 16,-8-3-73-16</inkml:trace>
  <inkml:trace contextRef="#ctx0" brushRef="#br0" timeOffset="18704.7853">1368 9388 1041 0,'0'0'213'15,"0"0"-476"-15,0 0-1 0,0 0 165 0,0 0 79 16,162-43 54-16,-96 42 34 0,11 0 20 0,18 1 8 16,13 0 6-16,14 0 10 0,17 0 11 15,8 0 15-15,10 0 13 0,8 0 0 0,4 0-11 16,2 0-11-16,4 0-16 0,0-1-3 0,-1-5-4 15,0-2-8-15,1-2-10 0,-2-3-5 0,-2-2-9 16,-4-1 0-16,-7-1-6 0,-5-2-4 16,-8-2-3-16,-15 1-9 0,-8-1-7 0,-14 0-9 15,-10 3-9-15,-18 2-8 0,-10 2-1 0,-16 3-2 16,-13 4 1-16,-18 2 4 0,-9 2 10 0,-13 1-7 16,-3 2-36-16,-11 0-41 0,-11 0-57 15,-13 0-47-15,-10 9-35 0,-10 2-69 0,-9 4-153 0,13-2-248 16,17-2-662-16</inkml:trace>
  <inkml:trace contextRef="#ctx0" brushRef="#br0" timeOffset="20946.9552">2092 10051 2226 0,'0'0'-50'16,"0"0"-63"-16,0 0-12 0,0 0 29 0,0 0 60 0,0 0 62 15,0 0 15-15,-33 134 0 0,31-93-4 16,1 2 2-16,1 1-2 0,0 0 3 0,0 0-4 16,0-2-1-16,1-2-3 0,1-4-5 0,0-5-3 15,1-5-3-15,-1-8-6 0,-1-5 7 16,-1-5 4-16,1-5 23 0,-1-2 39 0,0-1 38 15,0 0 37-15,0-2 12 0,0-7-41 0,-1-6-46 16,-2-8-43-16,-4-7-36 0,3-8 8 0,-3-6-5 16,1-4 0-16,3-4-3 0,1-5-5 15,1 0 0-15,1-4-3 0,1 1 1 0,4-3 1 16,2 3-4-16,4 4 3 0,-1 2-2 0,3 9-8 16,-2 8 5-16,1 8-8 0,0 6 0 0,0 9-11 15,-2 6-8-15,1 6-6 0,-1 2 1 0,1 5 4 16,2 11 13-16,-1 5 8 0,-1 6 1 15,-4 8 6-15,-2 5-6 0,-4 3-3 0,-1 2-7 16,-2-1-2-16,-5-1-4 0,0-4 2 16,-3-1 3-16,2-3 5 0,-1-2 5 0,-2-5 5 15,2-5-1-15,-1-4 2 0,0-5 1 0,0-6 4 16,0-2 13-16,0-4 0 0,0-2 7 0,0 0-6 16,-2 0-3-16,2-3-4 0,1-3 2 0,-1 0 3 15,2 1 5-15,4 1-3 0,-2 1 0 0,6 1-10 16,-1 2-12-16,1 0-16 0,0 0-28 0,0 0-16 15,2 5 4-15,6 4 18 0,2 6 21 16,3 2 22-16,4 5 0 0,3 1 3 0,2 4-2 16,5-4 3-16,-2 2 2 0,5-3 0 0,4-2 1 15,0-2 1-15,-1-3 3 0,2-4-1 16,1-2 9-16,-4-4-1 0,3-4 4 0,-3-1 2 16,-2-1 1-16,-3-7 3 0,-2-2 2 0,-3-4 2 15,-5-1 4-15,-3-2 0 0,-5 2 3 16,-2-3 1-16,-5 1-3 0,-2 0 0 0,0 0-8 15,-2 0-1-15,-5 4-3 0,-2 1-3 0,-2 4-5 16,-1 2-1-16,-3 2-13 0,1 3-6 0,0 1-15 16,0 0-12-16,3 4-6 0,1 4-8 15,6 4 3-15,-2 3-3 0,5 3-1 0,1 3 4 16,3 0 2-16,5-1 3 0,6 0 10 0,1-2 3 16,5-3 10-16,1-3 3 0,-2-2 8 0,2-2 4 15,-1-5 1-15,-2-1 9 0,-1-2 2 0,-1 0 2 16,-2-3 7-16,-1-3 4 0,-3-1 2 15,-1-1 4-15,-3-3-3 0,2 1 1 0,-2-3-6 16,1 1-5-16,-3-1-1 0,1 1-4 0,-1 4-5 16,0-2-4-16,-1 3-5 0,3 0-6 0,-2 3 1 15,3 0-6-15,-3 2 1 0,5 1-4 0,1 1 2 16,-1 0 1-16,0 0 3 0,1 6 1 16,0 0 4-16,-1 2 1 0,-3 3-2 0,1-1 1 15,-2 2-3-15,-2 0-2 0,-2 1 3 0,-1-1 4 16,0 1 0-16,-3-1 6 0,-3-1-3 0,0-1 3 15,0-2-2-15,-1 1-4 0,3-4 1 16,-2-1-2-16,1-1 0 0,0 0 2 0,3-1 0 16,0-2 0-16,1 0-3 0,-1 0-12 15,2 0-22-15,0 0-37 0,0 0-42 0,0-1-31 16,5-1-20-16,2-3-62 0,5-1-53 0,1-1-68 16,5-1-34-16,0 0 36 0,1 0 63 0,1-2 80 15,3 1 59-15,0-3 45 0,-1-1 62 0,2-1 40 16,-1-2 0-16,-1 0 0 0,-1-2 0 15,-4 2 0-15,-3-2 181 0,-2 2 81 0,-4 2 61 0,1 1 28 16,-7 1-33-16,1 4-23 0,-3 1-35 16,0 2-34-16,0 2-34 0,-1 2-33 0,-1 0-23 15,-1 1-30-15,-1 0-34 0,0 0-32 0,0 5-28 16,-2 4-23-16,-1 4-3 0,1 3-3 16,-1 3 3-16,3 3-3 0,0 1-3 0,4 0-2 15,0-1-4-15,4-2 2 0,3-1 0 0,1-3 5 16,3-1 1-16,2-4 3 0,0-3 5 0,0-1 8 15,4-3 6-15,-2-4 13 0,3 0 3 16,0-2 10-16,-2-7 4 0,2 0 1 0,-4-3 4 16,1-3-4-16,-4-3-1 0,-1 2-2 0,-1-3-2 15,-4 0-1-15,-2 2 4 0,-2 1-3 16,-1 1 4-16,0 1 1 0,-4 2-1 0,-2 1 0 16,-4 2-4-16,1 2-4 0,-2 3-3 0,-3 1-11 15,2 2-11-15,-1 1-13 0,3 1-10 0,0 6-6 16,0 1-4-16,0 5 0 0,6 1-6 0,-2 3-1 15,6 2-6-15,0-3 0 0,0 3-1 0,8-3 3 16,1-1-2-16,3-1 2 0,2-3 0 16,3-1-4-16,0-5 4 0,1 0-1 0,1-4 2 15,2-1 4-15,0 0 6 0,-1-6 4 0,3-2 10 16,-2-3 1-16,1-2 1 0,-3 0 3 16,1-4-2-16,-4 2 8 0,1-2 5 0,-5 2 5 15,-1-1 6-15,-4 2 7 0,-3 1 4 16,-1 0 11-16,-3 3 5 0,0 1 10 0,0 1 2 0,-2 2 5 15,-2 0 4-15,0 3-1 0,0 1-2 16,0 0 0-16,1 2-18 0,0 0-13 0,2 0-16 16,1 3-19-16,-3 5-4 0,1 4-4 0,-1 2 3 15,2 5 0-15,1 2 4 0,0 1 3 0,2 0 0 16,5 2-4-16,1-2 3 0,0-3-3 16,1-3 7-16,1-1 3 0,2-2 4 0,-1-3 4 15,0-1-2-15,0-2 8 0,-1-2 2 0,0-2 6 16,-1-3 7-16,-3 0 7 0,1 0 6 0,2-3 4 15,-2-3-2-15,2-2 1 0,-1-3-10 16,3-1 1-16,-1-3-4 0,-1 0-4 0,1-1-2 0,-3 0-4 16,0 2-3-16,-2 1-2 0,0 3-3 15,-2 2-1-15,-1 1 2 0,-1 4-6 16,-1 1 3-16,1 0-8 0,-1 2-7 0,0 0-11 0,0 0-16 16,3 3 4-16,-1 2 6 0,2 4 10 0,2 3 15 15,1 2 0-15,0 2-3 16,1-3 3-16,1 1-3 0,0-1 2 0,1-2 0 15,-1-2 2-15,1-2 0 0,1-2-2 0,-2-2 0 16,-1-1 0-16,3-2 0 0,-2 0 5 0,0-3 3 16,2-2 1-16,-2-3 1 0,1-1 1 0,2-3 2 15,-2-1-3-15,-1-1 2 0,1 0-2 0,-1-1-3 16,-2 3 2-16,-1-1-7 0,2 3-1 16,-1 2 2-16,-3 3-6 0,0 1 6 0,-2 2-5 15,-1 1-2-15,-1 1-5 0,0 0-10 0,2 0-6 16,-1 3 5-16,4 5 5 0,0 1 11 0,2 3 6 15,1 1-4-15,1 3 4 0,0-2-4 16,0-1 4-16,3-1 0 0,-1-4-2 0,1-1-1 16,1-3 1-16,-1-1 1 0,1-3-1 0,0 0 2 15,0-2 3-15,0-4 3 0,0-3 2 0,-1-1 4 16,1-1-2-16,-3-3-1 0,0-1-2 0,-2 3 4 16,-1-2-4-16,-2 3 2 0,0 1 0 0,-3 0-1 15,1 3 2-15,-3 2 0 0,0 1 3 16,0 2-2-16,0 0-4 0,0 2-4 0,0 0-8 15,0 0-18-15,0 2-8 0,0 2-1 0,1 5 5 16,4 2 11-16,0 2 8 0,1 2 1 16,1-1 1-16,2 1-1 0,1-3 3 0,1-1-1 15,3-2-1-15,0-2 1 0,2-3-1 0,-1-1-1 16,3-3 2-16,-1 0 6 0,1-6-3 0,0-2 4 16,1-3-2-16,-2-3 2 0,-3-2-1 15,-1 0 3-15,1-1-1 0,-4 1 3 0,0-1 1 16,-5 1-1-16,0 3 4 0,-3 0-2 0,0 3 5 15,-2 2 3-15,0 1 3 0,-3 1 2 0,-2 4-4 16,0-1-3-16,-2 2-6 0,2 1-13 0,0 0-3 16,-2 1-9-16,1 5-4 0,-1 2-1 15,3 4-2-15,-1 3 1 0,3 1 1 0,2 1 2 16,0 1-1-16,0-2 0 0,3-2-5 0,5 0-2 16,2-1-11-16,1-1-14 0,4-2-46 15,-1-1-94-15,4-2-242 0,-5-1-382 0,-3-4-752 0</inkml:trace>
  <inkml:trace contextRef="#ctx0" brushRef="#br0" timeOffset="22699.4298">5583 10171 1638 0,'0'0'133'0,"0"0"8"15,0 0 40-15,0 0-11 0,0 0-9 0,0 0 5 16,-13-125-24-16,7 114-17 0,-3 2-25 0,3 2-22 15,0 4-24-15,-2 2-24 0,-1 1-25 0,1 0-14 16,-4 6-13-16,-2 4-2 0,0 5 4 0,-1 8 3 16,2 5 2-16,0 4 1 0,2 4 2 15,5-2-5-15,2 0-2 0,4-4-4 0,0-4 0 16,5-4-1-16,2-3 3 0,6-2 3 0,-1-6 7 16,6 2 2-16,-1-6 7 15,6-3 3-15,-2-3 4 0,0-1 10 0,0-2 0 0,0-7 4 16,-2-5 4-16,2 0-3 0,-2-4 0 0,-3-2 0 15,1-1-6-15,0-3 0 0,-4 0 0 16,-1 0 0-16,0 1-3 0,-1 0-1 0,-3 2-3 16,2 0-3-16,0 4-2 0,0 2-3 0,0 3-4 15,1 4-2-15,-1 1-3 0,2 4-6 0,2 2-1 16,-3 1-1-16,3 3 3 0,1 3 2 0,-2 4 4 16,-1 2 3-16,1 2 5 0,1 3 1 0,-3-2 3 15,1 3-1-15,-2 0 0 0,0-1 2 16,-1 1 1-16,0 0 0 0,0-2-5 0,0-2 4 15,0 0-8-15,0-1 3 0,1-2-1 0,1-1-3 16,-1-2 4-16,0-1 1 0,0 0-2 0,-2-6 4 16,0 0 0-16,1-1 0 0,1 0 9 15,-2-2 0-15,0-5 6 0,0 0 1 0,0-2 1 16,1 0-6-16,-3-4-2 0,2 2-3 16,-1-3 1-16,0 0-1 0,-2-1 1 0,1 1-2 0,-3 2 0 15,4-1 0-15,-5 3 0 0,-1 1 2 16,0 1-2-16,0 3 1 0,1 2-4 0,-2 1-3 15,1 2-13-15,1 0-9 0,-1 0-11 0,0 3 3 16,2 2 4-16,3 3 13 0,1 3 9 16,-1 1 3-16,2 1 4 0,0 1-3 0,-2 0-1 15,2-1-1-15,1-2 0 0,1-1 0 0,0-2 1 0,0-1-1 16,1-1 4-16,-1-1-4 0,1-2 2 16,0-2 1-16,0 0 0 0,-1-1 3 0,3 0 1 15,-3-2 5-15,0-5 1 0,1 0 4 0,-3-3 0 16,1-1 0-16,0 0-5 0,0-4 0 0,-2 3-1 15,-3-3 1-15,2 3-3 0,-3 0 4 16,-2 2-1-16,-1 1 1 0,1 2 2 0,-1 2-3 16,0 3 2-16,0 0-3 0,0 0-3 0,0 2-6 15,0 0-12-15,0 0-16 0,0 2 1 16,0 4-4-16,4 0 9 0,0 4 12 0,0 1 4 16,3 0 4-16,0 2 0 0,0-1 1 0,2-2 0 15,0 1-2-15,0-3 0 0,2 0 2 16,-2-5-6-16,1 1 6 0,2-1-1 15,-2-1 3-15,-1-1 1 0,1-1 1 0,-1 0 3 0,-1 0 3 16,-1-5-1-16,1-1 3 0,0-4-1 0,0-1 3 16,-3 1-3-16,3-2 1 0,-5 1 3 15,3 0-8-15,-5 2 2 0,1 1-3 0,2 1-3 16,-3 2 3-16,-1 2-1 0,0 1-1 0,0 1-2 16,0 1-6-16,0 0-7 0,0 0-8 0,0 5-2 15,1 4 5-15,0 2 4 0,0 4 11 0,3 3 1 16,1 2-2-16,-1 0 1 0,2-2-5 0,-2-3 4 15,3-3 0-15,2-4-2 0,-4-1 5 16,3-3-4-16,0-2-1 0,3-2 6 0,0 0-4 16,1-6 8-16,4-4 4 0,-4-2-1 0,5-3 1 15,-4-2-3-15,4-2-2 0,-4 0 1 16,1 0-2-16,2 0 1 0,-4 2-2 0,0 2-3 16,0 2 5-16,-1 3-3 0,-4 4-1 0,0 2 4 15,-4 2-11-15,3 2 2 0,-2 0-1 0,2 1 0 16,-2 5 6-16,4 5-2 0,-3 2 1 15,2 3 2-15,2 1-2 0,-1 1-1 0,2 2 2 16,3-3-7-16,-1 1 5 0,6-5-10 0,0-1-9 16,3-4-12-16,1-2-24 0,3-3-36 15,0-3-42-15,3 0-30 0,-3-1-28 0,2-5-13 16,-4-1-13-16,-2-1-1 0,0-2 17 0,-2-2 40 16,-2-4 56-16,-4 0 45 0,-1-1 30 0,1-2 25 15,-6 1 11-15,0-2 13 0,-6 1 31 16,0 1 35-16,-1-2 39 0,0 5 27 0,-4 0 10 15,-3 1-9-15,-3 4-16 0,0 2-19 0,-1 3-27 0,-2 3-34 16,-2 2-31-16,1 4-19 16,-4 7-4-16,3 4 3 0,-1 4 3 0,3 1 2 0,3 4-11 15,3 0-2-15,4-1-6 0,3-1-4 0,0-2-3 16,4-3-7-16,6-2-4 16,4-3 2-16,1-4 4 0,3-5 9 0,-2-3 11 0,4 0 6 15,0-6 7-15,4-6 4 0,-1-3 3 0,-1-3-1 16,-1-4 0-16,4-1-2 0,-3-3-2 0,-1-3-4 15,-1 0 8-15,-4-2-2 0,0 0 7 16,-4-2 7-16,-2-1 17 0,-1-4 18 0,0 0 16 16,-5 0 20-16,0 0 4 0,-3 3-4 0,-1 5-3 15,0 5-19-15,-1 4-19 0,-4 6-12 16,3 6-10-16,-1 3-5 0,-3 6-15 0,3 0-11 16,-4 8-15-16,-1 8-7 0,2 11 0 0,-5 8 7 15,2 11 6-15,1 5 3 0,0 4 0 0,6 1 1 16,2-2 0-16,0-2-1 0,8-7 4 15,1-4-3-15,3-7 1 0,1-5-3 0,4-6 3 0,-1-7-3 16,3-4 3-16,5-7 2 0,-2-4 3 16,1-1 3-16,-3-4 3 0,1-3 0 0,-3-4-5 15,-4 0 2-15,1-1 0 0,-3 0-1 0,-2 3-2 16,-6 0 1-16,3 5-2 0,-6 2-1 0,-1 2-13 16,0 0-17-16,0 3-25 0,0 6-39 15,1 6-55-15,0 5-65 0,0 4-143 16,-1-7-308-16,3-4-910 0</inkml:trace>
  <inkml:trace contextRef="#ctx0" brushRef="#br0" timeOffset="23297.895">2594 11415 407 0,'0'0'779'0,"0"0"-603"16,0 0-24-16,0 0-24 0,0 0-57 16,0 0 1-16,0 0 22 0,0 0 3 0,-46 160-7 15,46-106-13-15,0 6-19 0,0 3-7 0,4 2-9 16,0 0-6-16,3-1-3 0,-1-3-2 16,1-4-3-16,2-7-1 0,-2-4 0 0,-1-12-1 15,2-4-3-15,-2-10-2 0,-2-4-2 0,-1-7 1 16,0-5 14-16,-2-1 41 0,0-3 53 0,-1-3 37 15,0-8-10-15,0-9-41 0,0-11-52 0,-1-13-42 16,-6-9-5-16,0-7-1 0,-3-6-3 16,2-2 0-16,-3-4-3 0,2-2-3 0,1-3-2 0,0-2 1 15,5 5-5-15,0 3 2 0,3 7-1 16,0 8-2-16,0 8 2 0,4 11-1 0,-2 8-4 16,2 8 2-16,0 8-6 0,-2 6-10 15,-2 5-11-15,3 2-17 0,0 1 5 0,2 9 11 16,1 4 17-16,0 11 21 0,0 7 2 0,-4 8 1 15,-2 6 1-15,0 6-7 0,-5 1 1 16,-4 1-7-16,-4-1-4 0,3 1-1 0,0-1-5 16,3-3-11-16,-1-1-31 0,7-3-46 0,1-1-54 15,0-4-50-15,5-2-62 0,6-7-148 0,3-6-211 16,-2-8-330-16,-3-7 525 0</inkml:trace>
  <inkml:trace contextRef="#ctx0" brushRef="#br0" timeOffset="23842.432">2785 11917 882 0,'0'0'246'0,"0"0"0"16,0 0 41-16,0 0-23 0,0 0-15 16,0 0-21-16,0-120-50 0,-1 115-55 0,1 3-62 15,0 2-51-15,0 0-38 0,0 3-9 0,0 7 11 16,1 4 16-16,3 6 21 0,3 5 6 16,0 6-1-16,1 1-1 0,3 1-6 0,2 0-6 15,2-1-1-15,1-2-4 0,2-3 0 0,1-4 2 16,2-3 2-16,0-7 0 0,1-2 1 0,-1-5 1 15,-2-5 5-15,-1-1 6 0,0-7 11 0,-4-4 8 16,0-2 7-16,-5-5 3 0,-2-4 3 16,-2-1-1-16,-4-4-6 0,-1-3-2 0,-3 0-8 15,-6 0-2-15,-3 1-3 0,-5 2-4 0,0 4-6 16,-2 5-13-16,-1 5-21 0,2 3-13 0,-3 7-10 16,2 3-1-16,2 0 2 0,2 8-3 15,0 4-8-15,5 3-7 0,1 4-1 0,6 1 3 16,3 1 5-16,0 1 6 0,10 0 5 0,4-2 3 15,4-2 8-15,2-3 3 0,4-4 2 0,3-2 5 16,4-5 5-16,-1-4 7 0,3 0 8 16,-1-8 4-16,0-4 5 0,-3-3 4 0,0-4 5 15,-3-2 5-15,-4-3 4 0,-2-1 4 0,-2-2 4 16,-7-3 5-16,-3 1 2 0,-4 1 0 16,-4-1 5-16,0 2 4 0,-4 0 7 0,-6 4 7 15,-4 1 1-15,1 5-3 0,1 5-8 0,0 3-8 16,3 3-10-16,1 4-19 0,0 2-14 0,3 8-19 15,-2 9-10-15,4 12 2 0,0 10 3 16,3 11 8-16,0 11 9 0,6 10 6 0,4 9 3 16,3 6 3-16,1 8-1 0,2 0 0 0,1 4 1 0,2 1 0 15,-3-3-2-15,3 0 0 0,-1-8-5 16,0-4 2-16,-1-10-1 0,-1-7-2 0,1-10-1 16,-4-7 0-16,0-7-6 0,-3-8-5 15,-2-9-14-15,1-5-31 0,-3-5-45 0,-2-7-59 16,-2-6-83-16,-2-3-24 0,0-4-88 0,-1-11-221 15,-1 1-372-15,-1 2 460 0</inkml:trace>
  <inkml:trace contextRef="#ctx0" brushRef="#br0" timeOffset="24417.9099">3297 11829 1592 0,'0'0'-7'0,"0"0"-2"0,0 0 28 0,0 0-1 0,0 0 21 15,0 0 20-15,0 0 8 0,0 0 5 0,124 15 5 16,-114 12-1-16,-2 2 2 0,-4 4-4 16,-2 1-12-16,-2 3-11 0,-3 0-16 0,-4-1-16 0,-3-4-6 15,0-2-5-15,-3-5-3 0,1-5 4 16,0-6 2-16,1-2 6 0,2-4 7 0,1-2 3 16,3-3 4-16,-1-2 1 0,3-1-8 0,2 0-2 15,1 0-8-15,0 0-9 0,0 0-4 16,0 0 0-16,2-5 0 0,3-2 4 0,1-1-2 15,1-4 0-15,3 0-1 0,2-2 1 0,1-2 1 16,3-4-4-16,0 1 3 0,1-2-2 16,3 0-1-16,-1 1 3 0,1-1-2 0,-1 0 1 15,1 1 2-15,-1 1-2 0,-2 2 7 0,0 2 0 16,-4 3 3-16,-5 3 5 0,-1 4 6 16,-3 0 9-16,-1 3 1 0,-2 1-4 0,-1 1-9 0,0 0-7 15,0 0-7-15,0 1-1 0,0 3 0 16,0 2 3-16,0 5-2 0,0 3 3 0,4 3-3 15,0 2-5-15,2-1-3 0,2 1 1 0,1 0-4 16,1-2 2-16,4-1-1 0,-2-1-3 16,2-4 4-16,4-2-2 0,-4-3 2 0,1-4 1 0,-2-2 2 15,2-1 5-15,-1-7 4 0,1-4 5 0,-3-2 6 16,-2 0 6-16,0-4 4 0,-2 0 3 16,-2-3-1-16,-5-1-1 0,0 0-1 0,-1 1 1 15,-2-3 0-15,-8 2-1 0,0 0-3 0,-5 0-1 16,-2 6-6-16,0 0-3 0,0 5-13 15,0 4-17-15,-1 5-8 0,3 2-9 0,-3 0-2 16,6 6 7-16,0 3-6 0,3 2-8 0,3 3-4 16,3 1-11-16,2 1-4 0,1 1-2 0,2-1-1 15,6 0 2-15,3 1 3 16,1-2-7-16,4-3-3 0,1 0-35 0,1-3-203 0,-2-2-358 16,-8-3-787-16</inkml:trace>
  <inkml:trace contextRef="#ctx0" brushRef="#br0" timeOffset="26739.5189">3552 11851 1011 0,'0'0'242'0,"0"0"14"0,0 0 10 0,0 0-72 15,0 0-17-15,0 0-2 0,0 0-14 0,0 0-28 16,0 0-43-16,0 0-44 0,0 0-42 0,0 0-39 16,0 0-17-16,0 0 10 0,-36-39 14 0,43 55 23 15,4 3 13-15,0 6 0 0,4 1 2 16,-1 2-5-16,2 1-1 0,-1-2-2 0,1-2-5 16,-1-2 5-16,1 0-1 0,-2-5 1 0,2-1 3 15,-3-4-1-15,1-4 2 0,-2-3 5 0,-1-3 3 16,-3-1 13-16,2-2 12 0,-4 0 10 15,3-6 8-15,-2-4-2 0,2-2-5 0,-2-4-5 16,1-4-9-16,-2-1-3 0,-1-1-3 0,0 1-4 16,-3-3 3-16,-2 2-7 0,0 1-4 0,0 1-2 15,0 3-7-15,-1 2 1 0,-1 5 1 16,-2 1 0-16,2 3 2 0,-1 4-2 0,2 1-6 16,1 1-8-16,0 0-17 0,0 0-12 0,0 1-5 15,0 6 1-15,0 5 10 0,3 2 10 16,4 4 7-16,-1 1 0 0,3 1 3 0,2-1 0 0,0-1 0 15,3-2 0-15,1-1 0 0,0-4-2 16,2-1 2-16,0-1 0 0,5-4 2 0,-1-4 0 16,-1-1 0-16,2-2 6 0,-1-7 1 0,0-1 6 15,-2-3 3-15,0-5 3 0,-4-2 1 0,0-2 3 16,-3-3-1-16,0-1 0 0,-3-3 0 16,-2-2 0-16,-4-2 2 0,-3-2-4 0,0-1-1 15,-1 0-1-15,-5-1-2 0,-2 3 0 0,-3 5 0 16,1 2 0-16,0 5-2 0,-1 5 1 15,2 4-1-15,0 5-3 0,2 2-2 0,0 4-11 0,2 2-10 16,-2 0-11-16,4 6-13 0,-2 4 0 0,-1 8 1 16,2 6 8-16,0 8 8 15,3 6 4-15,1 4 0 0,0 6 1 0,6 0 0 0,5 0-3 16,2 1-3-16,4-2-4 0,2-2-4 16,4-5-4-16,2-4-2 0,4-4-2 0,2-9 8 15,1-5 0-15,3-7-9 0,0-8 2 16,0-3-5-16,-1-7 5 0,-3-7 20 0,-1-4 11 0,-2-2 9 15,-4-4 5-15,-4 0 4 0,-4 0 4 0,-2 1 4 16,-8 0 9-16,-2 1 7 0,-4 0 7 16,0 3 8-16,-5 0 1 0,-3 2-2 0,-4 3-3 15,-1 2-8-15,0 1-7 0,-1 5-14 0,-2 3-8 16,1 3-13-16,-1 0-8 0,-1 6-2 16,1 3-3-16,1 4 1 0,2 2-3 0,0 2-4 15,4 2-6-15,1-1-5 0,5 2-8 0,3-2 0 16,0-3-4-16,2-2 6 0,7 0 8 0,1-4 10 15,2-1 13-15,0-4 3 0,2-2 6 0,1-2 1 16,-2-2 2-16,4-3 7 0,-4-2 5 16,2-3 1-16,-2-1 4 0,-3 1 1 0,0 0-1 15,-4-1 2-15,-2 2 4 0,-3 2 3 0,0 0 4 16,-1 3 0-16,0 0 1 0,0 2-4 16,0 2-12-16,0 0-17 0,0 0-22 0,0 0-19 15,0 2-5-15,0 4 8 0,1 3 6 0,2 0 10 16,2 3 1-16,3 1 3 0,0-1-4 0,2 0 3 15,2-1 0-15,0-1-3 0,1-1 6 0,2-3 0 16,-1-2 6-16,1-2 3 0,0-2 3 16,1 0 4-16,-2-5 7 0,-1-3 8 0,-1-4 11 15,-1-2 4-15,0-1 1 0,-1-3 4 0,-2-3-3 16,0-3 2-16,-2-4 0 0,-2-2-1 0,0-5 4 16,-3-1-2-16,1 0 2 0,-2 2 2 15,0 2-2-15,0 5-1 0,-3 6-7 0,0 6-5 16,0 2-6-16,0 5 4 0,1 2 5 0,-2 2 3 15,3 3-10-15,-1 1-16 0,2 0-24 0,-2 5-14 16,2 8 1-16,0 4 1 0,0 6 16 0,4 7 3 16,1 3 3-16,1 3 3 0,4 0 2 15,2-1-1-15,-1 0 1 0,3-3-3 16,0-4-1-16,1-1 0 0,1-6-2 0,-1-3 1 0,0-4-1 16,-3-3 1-16,2-6 1 0,-4-1 5 15,0-4 9-15,-1 0 9 0,-1-4 9 0,0-3 7 16,0-2 2-16,-1-3-2 0,-2-1-3 0,1-1-7 15,-2-1-2-15,0 0-2 0,-2 1-3 0,1-1 2 16,-3 3-2-16,0 1-1 0,0 2 4 0,0 4-5 16,0 0 0-16,0 3-6 0,0 0-4 15,0 2-8-15,0 0-17 0,0 0-16 0,0 4-1 16,3 3 6-16,2 4 15 0,0 3 15 0,3 2 3 16,3 1 2-16,-2 0-3 0,2-1 2 15,0-4-1-15,1-1 0 0,1-5 0 16,-1 0-1-16,0-4 0 0,-2-2 5 0,1 0 3 0,-1-2 5 15,0-6 4-15,1-1 0 0,-2-2 2 0,0-3-2 16,-1-1-1-16,-2-1 0 0,1 0-3 0,-3-1 0 16,0 0 2-16,-1 5-3 0,-2-1 5 15,-1 1-2-15,0 4 0 0,0 2 0 0,0 3 1 16,0 2-4-16,0-1-2 0,0 2-12 16,0 0-17-16,0 2-13 0,0 3-5 0,0 5 8 15,6 1 10-15,-2 3 12 0,4 1 2 0,-1-1 1 16,3 0 1-16,-2 0 1 0,4-3-1 0,2-2 2 15,-2 0-1-15,0-3-1 0,2-1 3 0,0-2 0 16,-2-3 3-16,1 0 2 0,-2 0 1 16,-1-3 4-16,-2-1 2 0,-1-2 2 0,2 1 4 0,-5-2 4 15,2-3 3-15,-4 2 1 0,-1-2 1 16,-1 1-1-16,0-1-4 0,0 0 1 0,-5 0-5 16,-1-1-2-16,-3 2-4 0,2 1-3 0,-2-1 0 15,-1 2-8-15,-1 4-14 0,0 0-14 16,-2 3-15-16,2 0-1 0,0 3 1 0,-1 4 2 15,2 3 4-15,1 3-6 0,0 1 0 0,5 0 0 16,2 2-1-16,2-2 6 0,0-1 7 0,1-1-2 16,4-1 4-16,3-4-6 0,-1 0-4 15,0-1 6-15,2-3 8 0,2-1 12 0,-1-2 15 16,0 0 11-16,3-4 5 0,-3-2 3 0,1 0-1 16,-1-2 1-16,-2-1-1 0,2-1 3 0,2 0-2 15,-4-3 2-15,1 1 2 0,1 0 0 16,-1 3 1-16,-3-2 0 0,0 1-2 0,3 1-1 15,-4 0-6-15,0 2-4 0,-1 3-7 0,-2 0-4 16,1 3-8-16,0 1-7 0,2 0 3 0,1 6-2 16,2 3 7-16,1 5 6 0,1 1-4 0,0 2 5 15,0 2 2-15,1-2-4 0,0-1 5 16,1 0-6-16,2-5 1 0,-2-2 0 0,0-3-2 16,-3-2 2-16,0-2 1 0,-4-2 3 0,4 0 12 15,-2 0 2-15,-1-6 6 0,0-1 4 0,3-3-2 16,-3 1 6-16,1-5 0 0,1 2 0 15,1-3-3-15,-3 1-4 0,0-1-2 0,2 3-5 16,-2 0-6-16,1 1 0 0,0 2-4 0,-3 3-4 16,2 2-1-16,-2 1-6 0,4 2-3 15,-2 1-4-15,3 1 2 0,1 5 1 0,2 4 3 16,1 1 5-16,0 1 2 0,1 2 0 0,1-1 3 16,0 1-1-16,1 1 2 0,1-3-1 15,-1-1-4-15,1-1 2 0,2 0-3 0,-2-3 2 16,-1-3 1-16,1 0-1 0,-3-3 1 0,-1-1-3 15,-1 0-5-15,-1-2-17 0,-6-3-52 0,1-3-85 16,-3-1-162-16,-3 2-339 0,0 1-909 0</inkml:trace>
  <inkml:trace contextRef="#ctx0" brushRef="#br0" timeOffset="26912.0569">4791 11946 2369 0,'0'0'86'0,"0"0"-224"0,0 0-11 16,0 0 43-16,0 0 73 0,0 0 26 0,0 0 13 15,163-114 4-15,-106 86-12 0,5-1-207 16,4-2-271-16,-14 10-367 0,-15 7 347 0</inkml:trace>
  <inkml:trace contextRef="#ctx0" brushRef="#br0" timeOffset="28265.583">6680 11381 1604 0,'0'0'193'16,"0"0"3"-16,0 0 24 0,0 0-55 0,0 0-24 15,0 0-17-15,0 0-40 0,0 0-36 16,0 0-37-16,0 0-13 0,0 0 1 0,0 0 8 16,0 0 14-16,0 0-1 0,-7 74-3 0,7-33-4 15,0 1-3-15,0 0 0 0,0 0-4 0,2-3-1 16,5-2-3-16,0-5-4 0,0-5 2 15,2-5-2-15,1-5 2 0,5-4 2 0,-2-3 3 16,3-3 7-16,0-5 1 0,4-2 5 0,0 0 0 16,2-3 0-16,-2-3-3 0,-2 1-3 0,-1 1-8 15,-5 0-1-15,-3 3-2 0,0 0-2 0,-5 1 4 16,-2 0-2-16,2 0 2 0,-4 3-1 16,0 4-4-16,0 1-7 0,-6 5-5 15,-4 0 0-15,-1 3 4 0,-1 0 5 0,-5-2 5 0,4 2 0 16,-4-4 0-16,5 0 2 0,-1-3-2 0,2-1 1 15,2-2-2-15,2-1-3 0,-1-1-4 16,6-2-9-16,1 2-12 0,1-3-13 0,0 1-9 16,0-1 3-16,0 1 7 0,7-1 21 15,-1-1 20-15,4 0 14 0,2 0 11 0,3-6 6 16,-1-3-3-16,5-4-2 0,2-3-4 0,3-3-5 16,0-3-2-16,2 0-4 0,0-3 4 0,-4 1-4 15,-2 0 4-15,-2 1 1 0,-7 2 4 0,-2 3 4 16,-1 3 4-16,-5 3 4 0,-3 1 5 0,0 3 5 15,-1 2 1-15,-5 3 0 0,0 0-10 16,-2 3-20-16,0 0-19 0,-1 5-13 0,-1 4-8 16,0 5 1-16,2 2 1 0,-1 4 1 0,2 2-5 15,4 0 3-15,1 1 1 0,2 0-1 16,2-4 0-16,2-2-3 0,6-1 1 0,0-5 4 16,1-3 10-16,5-3 11 0,-3-4 9 0,3-1 6 15,-1-1 6-15,4-7-2 16,-3-2 1-16,1-1-2 0,0-3-3 0,0-1 1 0,-2-2-1 0,2 0-1 15,-4-1 2-15,-2 1-4 0,-2 1 2 16,-1 2 0-16,-4 1 0 0,3 3 1 0,-5 2 0 16,-1 1 1-16,-1 4-1 0,0 1-1 0,0 0-9 15,0 2-6-15,0 0-18 0,0 0-6 16,1 7-1-16,1 0 4 0,4 4 8 0,-2 1 9 16,4 5 2-16,3 1 0 0,0-3 4 0,4 3-2 15,-2-4 1-15,2 1-2 0,0-7-2 16,-2 0 2-16,5-5 2 0,-1-3 2 0,-2 0 3 0,4-1 3 15,-3-5 1-15,-1-3 3 0,0 1 1 16,-2-2 2-16,-2-1 1 0,-2 2 1 0,-1 1 0 16,-4 2-2-16,2 0-1 0,-4 3 3 0,-1 2-4 15,0-1 0-15,-1 2-4 0,0 0-6 16,0 0-5-16,0 0-12 0,0 2 0 0,0 2 0 0,3 6 3 16,3 0 9-16,-2 4 0 0,6 0-2 15,0-1 0-15,6 0-2 0,-1-2 1 0,4-2 1 16,2-3 1-16,5-3-1 0,-2-1-2 0,5-2 1 15,-1-2 1-15,-2-5 0 0,2-1 2 16,-6-1 2-16,2-2 3 0,-6 0 2 0,-1 1 1 16,-4-1 5-16,-3 1 2 0,-3 2 6 0,-1 0 8 15,-6-1 7-15,0 4 2 0,0-2 1 16,-7 3-4-16,-2 0-8 0,-1 2-17 0,-3 2-14 16,-2 0-9-16,1 2-9 0,-2 5 5 0,3 2 2 15,1 1 0-15,0 2-5 0,3 0-7 0,3 1-9 16,4-2-9-16,2 0-8 0,0-3-1 0,3-1 1 15,4-1 2-15,4-3 12 0,-1-1 9 16,1-2 12-16,5-2 13 0,-3-3 11 0,0-2 7 16,1-3 3-16,-1 0 1 0,-2-1 1 0,-1 0 2 15,0 1-3-15,-3-1 0 0,-2 3 0 0,1 0-3 16,-3 5 7-16,-2-3-1 0,0 5-5 16,-1 1-7-16,3 0-21 0,-3 0-3 0,1 7 4 15,1 5 7-15,0 8 22 0,-1 3 6 16,0 9-3-16,0 6 2 0,2 6-7 0,-2 7-2 15,1 4 2-15,-1 7-3 0,6 5 7 0,-1 2 6 16,9 3 8-16,0 1 17 0,10 4 5 0,4 1 3 16,2 3 3-16,4 0-3 0,3 0-2 0,-2 0-4 15,2-4-4-15,-6-3-7 0,-3-4-6 16,-7-4-1-16,-4-5-3 0,-8-5-1 0,-10-9 5 16,-2-3 7-16,-15-9 7 0,-8-5 4 0,-11-8-2 15,-6-8-4-15,-6-7-10 0,0-7-4 0,-1-8-6 16,0-14-6-16,7-12-1 0,4-13-7 0,8-15-6 15,6-13-1-15,7-13-4 0,13-11-2 16,4-6-2-16,14-5-13 0,9-1-13 0,13 1-25 16,6 5-27-16,5 10-33 0,4 11-43 0,1 11-105 15,-1 13-240-15,-14 20-454 0,-11 14-549 0</inkml:trace>
  <inkml:trace contextRef="#ctx0" brushRef="#br0" timeOffset="29886.9269">5647 12951 0 0,'0'0'0'0,"0"0"12"15,0 0 248-15,0 0 57 0,0 0 22 0,0 0-24 16,0 0-66-16,0 0-50 0,99-118-28 0,-83 79-19 16,0-2-24-16,-4-4-5 0,-2-1-18 0,-2-2-15 15,-5 1-3-15,-1 3-16 0,-2 4-12 16,-4 7-7-16,-3 4-17 0,-2 8-1 0,0 4 1 15,-2 6 0-15,-2 5-7 0,2 4-21 0,-2 2-19 16,-1 7-16-16,0 7-6 0,2 7 5 16,1 5 4-16,0 6 3 0,3 4 5 0,4 4-3 15,3 5 4-15,1 4-1 0,0-1 2 0,6-1 1 16,3-1-2-16,3-2 5 0,2-2-2 0,1-6 5 16,0-4 5-16,1-6 2 0,2-5 2 15,-2-6 6-15,-1-3 5 0,-1-5 13 0,-1-5 14 0,0-2 14 16,-3-2 7-16,0-8-2 0,-1-3-8 15,0-4-11-15,0-3-9 0,-3-1-6 0,1 0-4 16,-4 0-3-16,-1 3-1 0,0 2-4 0,-1 3-1 16,-1 3-3-16,0 6-7 0,0 3-6 15,2 1-19-15,-1 0-9 0,0 4-2 0,4 6 4 16,2 2 16-16,4 3 10 0,2 1 3 0,3 3 2 16,-1-3 0-16,3 0 0 0,2-2 0 0,2-3 2 15,2-3-1-15,-1-3 2 0,-1-3 1 16,3-2 1-16,-3-2 1 0,-2-4 2 15,0-3 3-15,-3-2 2 0,-2-2 1 0,-5-1 3 0,1-1 1 16,-6 1 1-16,-3-1 3 0,-2 2 0 0,-2 0 0 16,-4 1 1-16,-4 3-3 0,1 2-1 15,0 3-3-15,0 2-7 0,1 2-4 0,2 0-10 16,0 2-8-16,4 7-7 0,2 0-5 0,0 4 2 16,8 1 3-16,3 0 5 0,5 0 4 0,6-1 3 15,1-1 1-15,6-2 4 0,3-2-2 16,4-1 2-16,0-4-1 0,4 0 0 0,-1-3-1 15,2 0-1-15,-2 0 4 0,-4-6-4 0,-2-1 2 16,-4 0 3-16,-2-1 0 0,-6 0 3 0,-3 0 2 16,-6 0 6-16,-6-2 7 0,-3 1 7 0,-3-1 1 15,-3-1-2-15,-4-1-5 0,-7 0-4 0,-1 2-4 16,-3 2-3-16,-2 0-6 0,2 3-12 16,-3 1-2-16,-2 3-6 0,3 1 0 0,-1 0 6 15,5 0-3-15,0 4 2 0,5 1-6 0,1 1-13 16,3 0-8-16,5 2-13 0,2 0-6 15,2 2 5-15,6-2 9 0,3 0 16 0,5-3 10 16,-1-2 9-16,3-2 6 0,2-1 2 0,-1 0 5 16,-2-4 2-16,-1-3 2 0,1 0 0 15,-3-1 3-15,-4 1 2 0,-1 0 3 0,0 1 1 16,-7 2 1-16,1 3 0 0,-1-1-3 0,-2 2 0 16,0 0 0-16,0 0-4 0,0 0-3 0,0 2-7 15,0 7-4-15,0 7-1 0,0 3 3 0,2 5-1 16,0 6 3-16,0 3 0 0,4 2 0 15,-2 3 2-15,4 3-1 0,-4 3 0 0,3 0 1 16,-2 2 2-16,0 0 1 0,0 0-2 0,0-1-1 16,-2-1 1-16,0-4-2 0,0-3-1 0,-2-4 0 15,-1-5 0-15,0 0 2 0,0-7 4 0,-2-2 7 16,-5-5 12-16,1-6 12 0,-1-3 11 16,-2-3 2-16,-2-2-4 0,-5 0-9 0,4-6-7 15,-4-3-4-15,2-5-2 0,0-4-6 16,-1-2-5-16,2-6-9 0,-1-3-6 0,-1-8-4 15,4-7-5-15,1-5 2 0,1-7 0 0,7-5 0 16,2-3-2-16,1-2-3 0,9-1-1 16,3 3 1-16,5 4 2 0,1 3 1 0,3 9 0 0,5 2-1 15,-1 8 1-15,3 6 2 0,0 8-3 16,-4 5-2-16,0 7 0 0,-4 5-2 0,-1 5 2 16,-7 2 0-16,2 0 4 0,-4 2 2 0,-4 4 5 15,-2 2 5-15,1 1 6 0,-2 1 6 0,-3 3 3 16,-1-2 1-16,1 0 0 0,-1 0-4 0,0 2 0 15,0-1-4-15,0-1-1 0,0-1-5 16,0-2-1-16,0 0 0 0,0-3-3 0,0 0 2 16,1-2-3-16,4 0 2 0,-2 0-1 0,4 2 1 15,-2-1 1-15,6 1 1 0,1-1 2 16,1-1 2-16,0 0 0 0,3-1-1 0,-2 1 3 16,-1-2-3-16,4 0 5 0,-4 0 1 0,5-1 3 15,-2 0 6-15,0 0-2 0,2-1-2 16,2 0-2-16,0-2-6 0,-1 2-1 0,2 1-1 15,-1 0-3-15,-2 0 0 0,-1 1-1 0,0 3 1 16,-3 2-1-16,0 2-1 0,-2 1-8 0,-3 0-20 16,-4 3-42-16,1 1-69 0,-6 5-150 0,0-4-352 15,0-5-964-15</inkml:trace>
  <inkml:trace contextRef="#ctx0" brushRef="#br0" timeOffset="31470.3542">1945 13642 1035 0,'0'0'376'0,"0"0"-112"0,0 0-1 0,-65-119-30 16,50 99-71-16,1 8-15 0,3 3-4 0,0 2-16 15,3 5-27-15,1 2-41 0,4 1-45 0,1 9-35 16,-2 7-11-16,4 11 1 0,0 8 14 0,0 7 6 16,2 5 3-16,4 3 2 0,1 1 3 15,0 4 2-15,1-1 0 0,1 1 3 0,1 0-6 16,1-5 2-16,-2 0-3 0,1-7-1 0,-1-6 1 15,1-9-5-15,-4-8 0 0,0-8 2 16,-2-6 4-16,0-4 26 0,-3-3 24 0,1 0 25 16,-2-2 16-16,1-5-17 0,1-5-18 0,0-5-21 15,-1-4-14-15,0 1-2 0,-1-1-2 0,0 4-2 16,0 4-3-16,0 5-5 0,0 4-8 16,1 2-15-16,0 2-21 0,1 0-1 0,6 5 3 15,2 6 15-15,5 3 18 0,5 2 6 0,3 4 0 16,2-1 2-16,4 1-1 0,1-1 1 15,1-2-1-15,1-5 0 0,1-1 0 0,1-4-1 16,-3-4 0-16,0-3 0 0,-2 0 0 0,-2-4 1 16,-2-6 0-16,-4-1 2 0,-4-3 5 0,-3-2 5 15,-5-1 6-15,-4-1 3 0,-4-1 2 0,-1-1-4 16,-1 2 1-16,-6 2-5 0,-2 3-3 0,-5 2-7 16,1 2-18-16,-4 4-12 0,-1 2-11 0,-4 3-4 15,1 0 8-15,-2 6 3 0,5 3 4 16,1 4-1-16,1 0-6 0,4 2-7 0,3 0-15 15,6 0-12-15,3 2-13 0,0-3 0 0,6-1 12 16,8-1 9-16,-1-1 14 0,7-3 8 16,0-2 2-16,4-4 12 0,1 0 9 0,-1-2 6 15,-1 0 10-15,-1-6 0 0,-4 1 3 0,-4-1 4 16,-2 1 2-16,-4 2 16 0,-4-1 21 0,-4 0 18 16,0 2 13-16,0-1-1 0,-1 0-12 0,-7-1-14 15,0 0-12-15,0 1-16 0,-2 1-13 16,1 0-11-16,0 2-12 0,2 0-8 0,4 0-18 15,1 0-14-15,0 0-29 0,2 2-16 16,0 2 2-16,4 0 9 0,3 1 29 0,5 2 21 16,1 0 14-16,5 0 5 0,2-1 2 0,3-1 6 15,2-3 1-15,1-1 4 0,-3-1 5 0,1 0 1 16,-2-5 7-16,-2-1 4 0,-5-2 10 0,-1-3 9 16,-2 1 10-16,-4-3 9 0,-3-1 7 0,0-3-1 15,-4-3-3-15,-1-4-6 0,0-1-5 16,-7-5-8-16,-3 1-4 0,0 2 0 0,-1-1-6 15,-1 4-1-15,-2 3-4 0,1 4-2 0,2 3 2 16,0 5-2-16,1 2-2 0,1 4-3 0,2 0-13 16,3 3-17-16,2 0-32 0,2 5-22 15,0 7-6-15,1 6 9 0,6 7 21 0,4 7 12 16,2 4 10-16,7 3 4 0,1 4 6 0,-1 0 5 16,1-1 1-16,0-2 2 0,-2 0 4 15,-1-3 0-15,-5-2 3 0,-2-4-3 0,-1-5 2 16,-5-2 4-16,-2-7 0 0,-2-6 10 0,-1-1 9 15,0-5 19-15,-1-2 12 0,-4-2 3 16,-1-1-7-16,-2 0-15 0,-2 0-14 0,0-4-7 16,-1-1-6-16,0-3-3 0,2 1 1 0,0 0-3 15,2 0-2-15,3 1-5 0,1 0-6 0,2 3-4 16,-1-1 0-16,2 2-9 0,0 0-5 0,5-2-5 16,3-1-1-16,5 0 6 0,4-2 11 0,3-1 7 15,3 0 4-15,3-1 5 0,1-1 0 0,3 1 1 16,1-2 0-16,-3 3 1 0,1-1-1 15,-3-2-1-15,-2 2 0 0,-5 0 2 0,-5 2-1 16,-4 1 5-16,-1 2 6 0,-6 3 12 0,-1-1 15 16,-2 2 15-16,0 0 7 0,0 0-2 15,0 0-7-15,0 0-11 0,0 0-11 0,0 0-19 16,-2 0-16-16,2 2-19 0,0 1-15 0,-1 2-6 16,1 5-3-16,0 1-4 0,0 1-1 0,4 1 6 15,3-1 8-15,6-1 9 0,1 0 13 16,2-2 3-16,1-3 4 0,3-3 6 0,0-3 5 15,1 0 8-15,0-3 2 0,-1-5 6 16,3-1 8-16,-3-3 3 0,-2 0 8 0,-3 0 6 16,-3-1 0-16,-5 0 3 0,-1 0 2 0,-5-1 3 15,-1-2 4-15,-8-1-6 0,-5 1-4 0,-7 0-6 16,-2 3-13-16,-6 0-11 0,0 6-18 0,-1 2-21 16,1 5-17-16,0 0-12 0,2 6-9 0,2 2-22 15,6 3-30-15,3 0-43 0,6 2-52 0,6 0-69 16,3 0-129-16,4 0-189 0,3-5-251 15,0-1 448-15</inkml:trace>
  <inkml:trace contextRef="#ctx0" brushRef="#br0" timeOffset="31933.622">3406 14161 942 0,'0'0'231'16,"0"0"19"-16,0 0 7 0,0 0-38 15,0 0-43-15,0 0-33 0,0 0-31 0,0 0-51 16,0 0-37-16,0 0-28 0,0 0-18 0,0 0-4 15,0 0 1-15,0 0-2 0,-11 25 10 0,16-10 5 16,4 3 4-16,0-1 4 0,1-1 4 0,1 0-1 16,1-1-3-16,0-1 3 0,2-3 0 15,-2-3 6-15,1-1 10 0,-1-4 12 0,1-2 9 0,-1-1 15 16,-1-1 8-16,0-5 12 0,2-2 7 16,-3-3-2-16,1 0 0 0,-2-2-7 0,0 0-7 15,-4-1-1-15,-1 0-4 0,2 0-6 0,-4 3-4 16,0 0-10-16,0 3-5 0,-1 3-9 15,0 1-5-15,-1 1-1 0,0 3-2 0,0 0-8 16,0 0-2-16,0 0-14 0,0 0-18 0,2 0-11 16,0 7 3-16,2 1 7 0,3 3 15 15,2 3 13-15,1 2 0 0,3-2 0 0,1 0-3 16,4-3 2-16,-2 0-5 0,4-4 4 0,-1-4 1 16,1-2 1-16,2-1 1 0,-3-3 1 15,-2-4 0-15,1-1 3 0,-4-3 1 0,-1 0 6 16,-1-1 2-16,-3 1 1 0,-1-1 2 0,-4 3 0 15,3 1 1-15,-5 3 0 0,1 2 1 0,-3 1 0 16,1 2-2-16,-1 0-4 0,0 0-3 0,0 0-5 16,0 0-9-16,0 0-10 0,1 0-15 15,3 3-1-15,0 2 8 0,7 4 11 0,-1 0 14 16,5 3-1-16,2-1-1 0,2 3-7 0,1 1-28 16,1 0-64-16,1 0-90 0,2 3-172 0,-7-5-410 15,-4-5-819-15</inkml:trace>
  <inkml:trace contextRef="#ctx0" brushRef="#br0" timeOffset="33760.2749">4828 14166 1746 0,'0'0'194'0,"0"0"-3"0,0 0 15 0,0 0-49 16,0 0-41-16,0 0-27 0,0 0-38 0,0 0-24 15,-127-22-16-15,108 37-6 0,4 5 1 16,-3 1-4-16,6 2-4 0,3 2-7 0,1 2-6 16,6-1-6-16,2-4-6 0,0-1-3 0,2-4-3 15,7-3 5-15,2-5 4 0,1-4 7 16,6-3 12-16,-1-2 6 0,3 0 12 0,1-7 6 15,-2-2 1-15,1-2 4 0,-4-3 0 0,0 0 1 16,-3-3 2-16,-2 0 3 0,-2 2 7 0,-3-1 6 16,-2 4 4-16,-2 1 2 0,-2 3-5 0,0 1-4 15,0 2-4-15,0 3-5 0,0 1-7 0,0 1-7 16,0 0-14-16,0 0-15 0,0 1-20 16,0 3-7-16,0 5-3 0,5 0 6 15,2 4 11-15,3 0 5 0,3 1 5 0,1-1 1 16,3-3 0-16,3-1 0 0,1-4 1 0,3-3 3 15,-3-2 8-15,5-2 2 0,-2-8 8 0,-1-2 0 16,-3-1 4-16,-1-2 4 0,-2-2 0 16,-3 0 5-16,-1-3 2 0,-2-3 0 0,-3 2 4 0,-1-3-1 15,-2-2-3-15,-4-3 2 0,-1-1-5 16,-1-5 0-16,-5 0 1 0,-3-5-4 0,-3 1-4 16,-1 3 0-16,2 1-5 0,0 6 0 0,2 6 7 15,1 9-2-15,0 5 4 0,3 5 0 0,1 1-14 16,2 3-15-16,-1 0-21 0,2 9-17 15,1 5-1-15,0 7 7 0,0 8 16 0,5 7 11 16,5 4 7-16,1 4 5 0,1 2 2 0,3-1-4 16,0-2 3-16,4-6-7 0,-3-1 1 0,1-7 0 15,-1-5 1-15,-2-4 1 0,-2-6-2 16,-3-3 5-16,-2-5 2 0,-4-1 5 0,-1-3 12 16,-2 0 15-16,0-2 7 0,-3 1-1 0,-4 1-11 15,-7 2-13-15,1 1-10 0,-6 1-2 16,-2 0 4-16,2 2-3 0,-1 0 2 0,4 0-4 15,-1 1-4-15,2-2 0 0,2 0-1 0,3-1-2 16,5-3-1-16,1-1-10 0,3 0-17 0,1-2-26 16,0 0-21-16,4 0 10 0,4 0 16 0,5 0 30 15,4-4 25-15,3-3 6 0,4-2 1 0,1-1 1 16,0-2-6-16,1 0 0 0,-3 3-2 16,-1-1 3-16,-4 3 2 0,-1 0 2 0,-3 2 3 15,-4 2 3-15,-1 1 5 0,-1 1-2 0,-5 1 0 16,1 0 0-16,0 0 0 0,0 0-4 0,1 0 2 15,1 1-1-15,-1 1-3 0,4-1 0 16,-2 0 0-16,3-1-5 0,-1 0 4 0,1 0 3 16,1 0 2-16,-1-2 7 0,0-3 1 0,2-1 2 15,-2-3 5-15,-1 1-2 0,-2-2 3 16,1 0 2-16,-2-1-4 0,-2 0 2 0,-4 3-5 16,1-2-2-16,-1 0-2 0,0 1 1 0,0 1 1 15,0 1 4-15,-1 1 0 0,-1 3 3 16,-1 2-1-16,0-1-5 0,1 2-6 0,-1 0-6 15,1 0-7-15,-2 0-11 0,2 3-6 0,-1 1-7 0,-1 3 0 16,2 3 0-16,2 0 2 0,0 2 0 16,0 1 5-16,0 1 2 0,5 0 0 0,0 1 3 15,4-1-5-15,-2-1 2 0,0-1-1 0,2 0-3 16,0-2 4-16,1-1-1 0,-1-1 2 0,2-1 7 16,-2-1-6-16,0-3 5 0,0-1-1 15,-1-2 3-15,-1 0 13 0,1-6 5 0,1-4 7 16,-2 0 5-16,0-3-2 0,1-1-5 0,1-2 0 15,-3 0-6-15,-1 1 2 0,0-1-3 16,0 2 1-16,-3 2 2 0,1 2-5 0,-2 3 2 16,2 2-3-16,-3 1-7 0,0 3 4 0,0-1-2 15,0 2-4-15,0 0-6 0,0 0-18 0,0 4-2 16,1 4 2-16,0 5 3 0,2 3 16 16,3 4 2-16,-2 3-2 0,3 0 10 0,3 0-7 15,-1-1-3-15,0-3-1 0,2-3-6 0,0-1 3 16,0-4-2-16,0-3 1 0,-1-1 5 15,1-1-2-15,0-3-1 0,-2 0 3 0,0-3-6 16,0 0 8-16,-2-1 7 0,-1-5 3 0,2-4 3 16,-2-1 2-16,1-3-2 0,1-2 0 0,-3-2-3 15,0 0-1-15,0 2 2 0,0 1-1 0,-4 2 4 16,1 2-4-16,-2 2 1 0,2 2-2 0,-2 1 1 16,0 3-7-16,1 3-6 0,-1 0-9 15,0 0-12-15,3 1 1 0,-2 7 3 0,2 0 8 16,4 6 13-16,-2 3 2 0,2 3-2 0,1 0 1 15,-2 1-3-15,1-4 2 0,2-1 0 0,0-2 0 16,1-3-2-16,1-2-1 0,-1-3-2 16,0-1 3-16,3-3 4 0,2-2-2 0,-3 0 5 15,1 0 0-15,0-6 0 0,-2 0 5 0,-1-2 3 16,-1-1 2-16,-2-1 2 0,1 1 1 16,-4-1 2-16,2 0-1 0,-4 2 0 0,1 1 0 15,-2 1-2-15,-1 2 0 0,0 3 2 0,0 0-6 16,0 1-3-16,0 0-7 0,0 0-11 0,0 0-16 15,2 1-7-15,1 5 2 0,2 2 5 16,2 0 15-16,3 3 3 0,7-2-1 0,-1 0-9 0,3-2-5 16,6-1-10-16,-2-3-14 0,5-3-19 15,2 0-22-15,2-1-7 0,0-6 2 0,1-3 21 16,3 0 20-16,-3-3 20 0,-1 1 11 0,-3-4 9 16,-1 1 10-16,-7 0 4 0,-7 1 13 0,-4 2 19 15,-4 0 23-15,-6 0 13 0,-1-1 1 16,-8 0-15-16,-5 0-25 0,-1 3-11 0,-3 2-3 15,-1 2-7-15,-2 3-7 0,-1 3-11 16,1 0-10-16,-2 6-4 0,-1 5-4 0,1 1-1 16,4 5-9-16,3 0-8 0,1 4 4 0,4 1-1 15,6-1 5-15,-1 1 3 0,5-1-1 0,1-5 0 16,2-2-2-16,6-2 4 0,2-4 2 0,1-1 7 16,0-3 10-16,6-1 9 0,-2-3 10 15,5 0 10-15,0-8 7 0,0-4 7 0,3-3 4 16,0-5 0-16,-2-3 0 0,-1-5-2 0,-2-1 1 15,-1-3 1-15,2-3 5 0,-2 0 5 16,-4 1 8-16,-1-1 9 0,-1 1 8 0,-3 0 7 16,-1 6 3-16,-5 2 0 0,-2 5-6 0,0 5-12 15,-5 3-14-15,0 4-12 0,-3 2-10 0,1 3-6 16,1 4-8-16,-3 0-10 0,2 8-10 0,1 4-9 16,-2 9-1-16,0 5 3 0,5 5 1 0,-2 4 9 15,5 2-2-15,0 2 2 0,4-1 6 16,-1-3-8-16,5 0 7 0,-2-3-1 0,3-2-4 15,5-4 2-15,0-1-9 0,5-5-2 0,3-3 2 16,6-1-3-16,2-5 3 0,2-1-11 0,1-4-30 16,5-3-75-16,0-3-159 0,-10 0-315 15,-9 0-1009-15</inkml:trace>
  <inkml:trace contextRef="#ctx0" brushRef="#br0" timeOffset="35174.9834">6988 14330 718 0,'0'0'263'0,"0"0"8"0,0 0 10 16,0 0-40-16,0 0-36 0,1-117-32 0,-7 102-28 16,-5 4-36-16,-2 4-33 0,0 2-32 0,-3 5-27 15,-1 0-17-15,-1 8-13 0,-3 4 2 16,2 4 3-16,1 3 3 0,5 4 3 16,0 3-6-16,4-2-5 0,3 0-5 0,4-3-6 0,2-4-1 15,2-5 0-15,6-1 3 0,1-4 10 16,2-5 15-16,4-2 17 0,5 0 14 0,2-8 3 15,3-4-4-15,4-4-8 0,-1-1-8 0,-3-2 0 16,1-3 0-16,-5 2 3 0,-2 0 5 0,-6 1 5 16,0 2 6-16,-4 2 8 0,-2 1 7 15,-5 5 8-15,-2 0 5 0,0 3-2 0,0 1-4 16,-3 2-13-16,-4 1-10 0,0 2-18 0,2 0-11 16,-4 1-11-16,2 5-7 0,3 3-5 0,-3 6-4 15,6 1-2-15,0 3 0 0,1 3 3 0,1 0 3 16,7 1 1-16,1-1 1 0,2-4 4 0,0 0 0 15,0-5 2-15,4-2 0 0,-1-2 2 16,-2-3 3-16,1-3 6 0,3-2 4 16,-5-1 5-16,2 0 6 0,1-4 5 0,-3-2 2 0,-1-3 3 15,-2-2 0-15,-1-1-2 0,1-3-2 16,-1 0-6-16,-3-2-1 0,-1 1-6 0,1 0-1 16,-2 2 1-16,-1 2 0 0,-1 2-1 0,0 3 1 15,0 2 0-15,0 3 1 0,0 2-11 16,0 0-4-16,0 0-7 0,0 5-10 0,0 3 5 15,0 5 4-15,0 4 2 0,0 3 6 0,2 1-2 16,5 0-1-16,2-3 0 0,0-2-3 0,1-3 6 16,1-3-2-16,0-2-3 0,0-3 5 15,1-4-1-15,-1-1 4 0,5 0 2 0,-3-6 4 16,-1-2-1-16,3-2 6 0,-3-3-3 0,0-1 3 16,-2 1-2-16,-2-3 0 0,-1 0 2 0,-2 2 0 15,1-2 1-15,-3 2 1 0,-1 1 1 16,-1 2 0-16,-1 0 2 0,0 4-2 0,0 1 0 15,0 2-2-15,0 2-1 0,0 1-7 0,0 1-3 16,0 0-12-16,0 4-4 0,0 4 0 16,0 4 1-16,5 2 8 0,-1 4 4 0,6 1 1 15,-1 0-2-15,2 1 1 0,1-2-4 0,3-3-1 0,-1-2-5 16,2-5 0-16,-1-2-6 16,3-2-3-16,-3-2-3 0,2-2-5 0,0 0-8 0,-4-2-10 15,1-4-2-15,0-1 4 0,-3 0 6 0,-2-1 2 16,-3-2-5-16,1 2-8 0,-4-3 4 15,3 0 12-15,-5-1 20 0,0 1 11 0,-1-1 9 16,0 0 1-16,0 4-1 0,0-2 0 0,-2 3 0 16,1 2-1-16,-1 0-1 0,-1 3-3 0,3 1-6 15,-1 1-17-15,1 0-29 0,-1 1-7 16,1 6 4-16,-1 2 15 0,1 5 26 0,-2 2 6 16,1 1-3-16,1 2 3 0,0 1-1 0,0-3 2 15,1-1 0-15,2-1-6 0,6-3-1 16,-2-3-5-16,-2-1-4 0,4-5 4 0,1 0 8 0,0-3 6 15,0 0 15-15,1-3 0 0,0-2 4 16,0-3-1-16,0-1 1 0,2-3 5 16,-3 1 10-16,-2 0 16 0,1-1 12 0,-1 1 8 0,2-1 2 15,-3-1-1-15,-2 1-7 0,2 0 3 16,-5 1 2-16,3 3 2 0,-4 2 3 0,-1 1-7 16,0 0-9-16,0 3-8 0,0 1-15 0,0-1 0 15,0 2-6-15,-4 0-9 0,3 0-6 16,0 0-16-16,0 3-10 0,1 3-5 0,0 1-3 0,0 3 5 15,0 0 5-15,0 2 0 0,3-1 5 16,4 1-2-16,-3-3-1 0,3 0 0 0,2-2-1 16,-1-1 0-16,2-1 1 0,-1-3 0 0,1-1 1 15,2-1 2-15,-1 0 3 0,0 0 4 16,1-5 1-16,4 0 3 0,-2-3 1 0,1-3-1 16,1-2 1-16,3-1 0 0,1-1 2 0,0-3 0 15,-2 1-1-15,-2 1 3 0,1 0-1 0,-4 1 3 16,-2 0 5-16,-1 2 1 0,-3 1 9 15,-5 1 2-15,-1 1 8 0,-1 2 2 0,0 1-2 16,-3 3-2-16,-7 0-8 0,0 4-7 0,-3 0-18 16,-5 4-11-16,-2 5-4 0,1 4-2 15,-1 5 2-15,5 0 2 0,-2 1-5 0,6 1-4 16,1 0-3-16,8-2-9 0,2-2-13 0,0-1-14 16,5-1-14-16,4-5-6 0,6-2-4 15,0-3-49-15,4-4-72 0,2 0-96 0,1-4-100 0,0-3-41 16,-2 0-4-16,-1 1 52 0,-2 2 84 0,-4 1 296 15,-3 0 17-15,-1 2 0 0,-1 1 0 0,-5 0 0 16,2 0 0-16,-4 0 0 0,-1 0 324 16,1 0 221-16,-1 0-6 0,0 0-169 15,1 0-114-15,-1 0-79 0,1 0-73 0,-1 0-57 0,1-1-39 16,1-1-27-16,3-2-12 0,-3 0-13 16,5 0-304-16,-5 2-657 0</inkml:trace>
  <inkml:trace contextRef="#ctx0" brushRef="#br0" timeOffset="40004.6749">412 10632 404 0,'0'0'328'0,"0"0"-360"0,0 0-40 0,0 0 19 0,0 0 39 16,0 0 68-16,0 0 47 0,0 0-18 16,0 0-14-16,0 0-4 0,0 0-41 0,130-39 2 15,-85 27-6-15,9 0-8 0,-1-1 27 0,-3 1-8 16,-7 2-6-16,-3 0-5 0,-9 2-1 15,-4 0 15-15,-7 1 36 0,-5 2 79 0,-4-1 89 16,-2 1 17-16,-7 0-18 0,-2-1-62 0,-1 0-83 16,-5-1-26-16,-7-1-14 0,1-2-20 15,-2 0-10-15,-3 0-11 0,-2-1-7 0,4 2-6 16,-1 0-5-16,5 1-19 0,0 1-6 0,4 0 6 16,4 2-6-16,2 0-16 0,1 3 1 0,1 0-2 15,5 2 2-15,1 0 38 0,8 3 8 16,-2 5 5-16,6 5 13 0,-1 4 4 0,2 2 4 15,1 5 0-15,-2 5-7 0,-3 3 1 0,1 5-2 16,-4 3 1-16,-2 3-1 0,-3 2-54 16,1 3-55-16,-5 4-136 0,2-13-331 0,-4-13-797 0</inkml:trace>
  <inkml:trace contextRef="#ctx0" brushRef="#br0" timeOffset="40432.5996">1089 11966 1675 0,'0'0'-235'16,"0"0"34"-16,0 0 149 0,0 0 105 15,0 0 8-15,0 0-8 0,0 0-4 0,121-83 1 0,-100 66 2 16,-3 0 12-16,-3 2 21 0,-3 0 28 0,-2 0 18 16,-2 2 13-16,-6 2-7 0,-2 0-9 15,0 2-20-15,-1 1-18 0,-2 0-17 0,-4 3-18 16,4 2-22-16,-4-1-32 0,6 4-41 0,-1-2-44 15,2 2 3-15,0 2 19 0,3 3 34 16,7 2 32-16,8 9 6 0,6 6-13 0,7 5-3 16,4 0-2-16,-3 1 2 0,-4-4 13 0,-3-2-1 15,-4 1 4-15,-2 0 0 0,0 0 5 16,-7 1 5-16,-1 1-1 0,-4 2-6 0,-5 1-37 16,-2 3-68-16,0-1-109 0,-4 3-234 0,-1-11-331 15,1-6-179-15</inkml:trace>
  <inkml:trace contextRef="#ctx0" brushRef="#br0" timeOffset="40881.612">697 14265 1331 0,'0'0'-179'0,"0"0"24"15,0 0 74-15,0 0 137 0,0 0 18 0,0 0 11 16,0 0-10-16,0 0-6 0,0 0 2 0,132-89 8 16,-105 71 12-16,-4-1 9 0,-2 2 14 0,-2 1 12 15,-2 1 15-15,-4 3 17 0,-5 2 9 0,-4 4-13 16,0-2-22-16,-4 3-30 0,0 1-29 0,-4 2-26 16,1 1-26-16,-3 1-21 0,2 0-24 15,-1 0-30-15,2 1-17 0,1 5-6 0,2 2 8 16,0 2 19-16,4 0 21 0,5 4 8 15,5 1 3-15,1 3 7 0,1-2 2 0,3 3 6 16,0 1 0-16,1-2 1 0,2 4-9 0,0 0-19 0,-6 1-101 16,2 1-177-16,-7-5-299 0,-3-5-716 15</inkml:trace>
  <inkml:trace contextRef="#ctx0" brushRef="#br0" timeOffset="42181.244">18822 8156 1646 0,'0'0'-137'0,"0"0"-45"16,0 0 147-16,0 0 147 0,27 152 23 0,-23-91-24 16,-4 6-27-16,0 8-12 0,-5 4 6 0,-4 7 4 15,-2 8-4-15,-1 5-2 0,-1 7 2 16,-2 4 3-16,3 4 8 0,-1 6 3 0,3 3-3 15,1 4-6-15,0 6-12 0,3 5-10 0,0 4 0 16,2 1-2-16,0 6 0 0,1-3-2 16,2 1-12-16,0-4 0 0,-2-2-8 0,1-3-2 15,1-4-9-15,-3-3-6 0,0-5-1 0,1-4-6 16,-1-2 1-16,0-3-2 0,1-2-3 0,0-2-4 16,-1-1 1-16,3 0-1 0,-1 0-1 15,1-1 0-15,1 2 0 0,0 0-2 0,0 1 3 16,0-1 3-16,1 3 1 0,1 1 3 0,0 1 2 15,3-2 3-15,-1 2-3 0,1-1-2 0,0 2 1 16,0-3-3-16,0 3 0 0,1-2 4 0,-2 1-9 16,1-3-1-16,-2-1-2 0,-1-1-7 0,0 1 5 15,1-3-2-15,-1-2 5 0,1 0 1 16,-2-4 4-16,2-3-4 0,-1-4-2 0,0-3 0 16,-1-1 1-16,-1-4 0 0,3-1 0 0,0-4-3 15,0 0 2-15,0-6 0 0,2-3-2 16,-1-2 4-16,3-5-2 0,-1-3 3 0,0-5-3 15,1-4 1-15,-1-7-4 0,2-5-1 0,0-6 2 16,-2-5 0-16,2-5 0 0,-1-8-1 0,-2-5 1 16,0-4-1-16,-2-7-10 0,-1-5 2 15,0-1 4-15,-1-11-14 0,0-7-1 0,3-7-26 16,0-8-39-16,3-3-52 0,2-4-85 0,-1-3-140 16,3 2-272-16,-2 11-449 0,-4 10 222 0</inkml:trace>
  <inkml:trace contextRef="#ctx0" brushRef="#br0" timeOffset="179838.1117">11219 8917 1770 0,'0'0'23'0,"0"0"-10"0,0 0-14 16,0 0-9-16,0 0 19 0,0 0 23 0,0 0 16 15,0 0 13-15,12 120 6 0,-10-72 1 16,0 5 6-16,-1 3-2 0,0 2-3 0,-1 2-10 16,0-3-3-16,0 0-8 0,1-3-5 15,2-2-1-15,-2-5-4 0,0-4-4 0,1-2-2 16,-2-8 0-16,0-3 2 0,1-6 2 0,-1-5 1 16,0-6-2-16,1-7 7 0,-1-2 28 0,0-4 30 15,0-2 22-15,0-9-11 0,0-8-25 0,0-12-37 16,0-9-20-16,0-10-11 0,0-11-5 0,0-7-4 15,0-4-5-15,3-6-3 0,0-6-1 16,4-2 0-16,0-2 0 0,6-1 4 0,3-2-6 16,1 6 0-16,4 4-1 0,0 11 0 0,-2 11 0 15,0 13 3-15,-5 15-2 0,-3 10-3 16,-6 11-10-16,-2 6-21 0,-1 4-12 0,-1 6 0 16,2 10 2-16,-3 7 14 0,0 10 13 0,0 11 8 0,-4 5 7 15,-3 7 8-15,0 6-1 0,-4 3-4 16,1 5 3-16,1 1-6 0,-1 1 0 0,3-1-12 15,-1-2-14-15,3-2-15 0,-1-5-23 16,4-6-14-16,0-5-12 0,2-5-10 0,0-7-8 16,0-4-9-16,4-6-15 0,3-5-16 0,0-5-22 15,-1-4-21-15,3-5-26 0,0-4-27 0,-1-2-11 16,1-4 41-16,1 0 60 0,-2-6 72 16,3-5 63-16,-3-3 13 0,1-3 11 0,-2-2 9 15,-2-2 32-15,2 0 36 0,-5 1 43 0,3-1 41 16,-1 1 26-16,-2 0 16 0,3-1 4 0,-1 2-6 15,1 1-13-15,-1 0-18 0,2 3-25 16,-1 4-17-16,-4 5-32 0,3 2-29 0,0 3-30 16,-1 1-22-16,4 1-8 0,4 5 3 0,0 3-1 15,3 4 2-15,-1 2-3 0,0 1-4 0,3 2 1 16,-4 1-2-16,1-1-1 0,-1-1 0 16,2 0-1-16,-2-5-1 0,0 0 4 0,1-4-6 15,-1-2 8-15,1-1 1 0,-2-5 5 0,1 0 12 16,0-2 4-16,2-5 6 0,-1-3-4 0,0-5 1 15,0-1-2-15,0-3-7 0,-2 0 3 0,0 0-7 16,-3 2-5-16,0 2-2 0,-2 2-7 16,-2 3-2-16,2 3-3 0,-5 2 0 15,1 3-6-15,1 1 0 0,1 1-8 0,-2 2 1 0,6 5 1 16,-1 5 3-16,4 4 6 0,2 2-1 0,0 2 3 16,1 1 0-16,1-2 1 0,0 1-2 15,0-3 2-15,1-3-1 0,0-2 2 0,2-1 1 16,-1-4 4-16,1-4-5 0,-1-2 9 0,1-1-3 15,2-2 6-15,-3-5 4 0,-2-3 1 16,1-3 3-16,-3-3 0 0,-3-4 2 0,1-1-5 0,-4 0 0 16,-1-1-5-16,-1 1 1 0,-2 2-2 15,0 2 1-15,-3 3 0 0,0 3 1 0,0 3-4 16,0 2-1-16,0 3-6 0,0 2-7 0,0 1-6 16,0 0-17-16,0 0 1 0,4 7 0 0,4 2 9 15,2 4 13-15,6 4 1 0,-1 1 0 0,2 3 5 16,2-2-1-16,1 1 0 0,1-2 0 15,-1-1 0-15,2-4-3 0,-1-1 3 16,2-4 0-16,-3-3 3 0,1-2 0 0,-2-3 4 16,-3 0 1-16,1 0-4 0,-4-5 7 0,-1-4 1 15,1 0 5-15,-3-2 0 0,-4-3 1 16,1-2 1-16,-4 2 0 0,-2-2-2 0,-1 1-1 0,0 1-2 16,0 1-4-16,-4 3 1 0,-2 1-3 0,1 0 2 15,0 3-7-15,2 3 2 0,0 1-7 16,0 2-7-16,3 0-14 0,0 0-11 0,0 2-2 15,4 5 5-15,2 5 12 0,3 2 17 0,3 1-1 16,1 3 2-16,2 0 1 0,1-1-6 16,1-3 5-16,1 0-1 0,2-1 2 0,0-3 0 15,0-1-1-15,0-1 2 0,1-2 1 0,-2-2-4 16,1-3 3-16,-2-1 1 0,0 0-1 16,-2 0 4-16,-6-6 3 0,0-2 4 0,-7-1 6 0,0-3-1 15,-3-5-1-15,0 0-3 0,-4-4-8 16,-5 0 5-16,-2-1-7 0,-3 3 0 0,-4 0-3 15,0 5-2-15,-1 1-5 0,1 4-6 16,0 2-4-16,0 4-8 0,-2 1-7 0,3 2 1 16,2 4-3-16,2 4 5 0,-1 2 6 0,7 4 3 15,1 2 6-15,6 1-3 0,0 1 4 16,10 2-1-16,1-2 2 0,8-1 4 0,2-1 3 0,-1-2 0 16,6-2 2-16,0-6-3 0,3-1 5 0,2-4 0 15,-1-1 2-15,-3-4 7 0,-1-4-4 16,-3-3 5-16,-2-2-2 0,-4-2-2 0,0-1 4 15,-4-1 4-15,0-1-4 0,-3 3 10 0,-1 1-11 16,-1 1 1-16,-3 3 2 0,-1 5-6 0,-4 0 5 16,0 3-7-16,1 1-1 0,-1 1-10 15,0 0-15-15,0 0-10 0,1 3 1 16,2 5 1-16,1 3 19 0,1 3 6 0,2 0 5 0,2 1 3 16,1 1-5-16,0-1 1 0,0-3-2 15,1-1-3-15,0 0 5 0,0-4 0 0,3-1 2 16,-3-3 7-16,1-2-4 0,-1-1 5 0,-3 0 2 15,1-3 6-15,-2-4 4 0,1-2-1 16,-2-3 4-16,-1 0-2 0,0-2-4 0,-1 2-1 16,0-4-3-16,-1 3-9 0,1-3 4 0,-4 4-3 15,1-1 2-15,0 4 0 0,-1 0 0 0,0 4-4 16,0 1 0-16,0 1-4 0,0 3-2 0,0 0-10 16,0 0-8-16,0 0-9 0,3 0 0 0,2 5 5 15,0 2 7-15,3 0 11 0,1 2 1 0,1 0 3 16,0-1 2-16,1 1 6 0,-1-2-6 15,3 0 0-15,-2-2-2 0,1-1 1 0,-1-2 2 16,0-2 3-16,-2 0 0 0,1 0 5 0,-3-2 0 16,-1-4 6-16,1-1 1 0,-4-2-6 15,3 0 6-15,-3 1-6 0,-2-1-3 0,1 0 4 16,0 0-3-16,-2 1 1 0,0 1 2 0,0 1-8 16,0 1 5-16,0 2-6 0,-2 1 0 0,1 2-4 15,0 0-12-15,1 0-7 0,0 0-12 16,0 4 3-16,0 2 6 0,0 1 9 0,1 3 10 15,5 1 4-15,-1-1-4 0,2 0 2 0,4-1-2 16,-1 1 2-16,0-2 1 0,3-1 0 16,2-2 5-16,0-3-3 0,2-1-1 0,2-1 2 15,-2 0 0-15,2-5-1 0,1-4 6 0,-1-4-1 16,0-3 4-16,2-3-2 0,-2-4 1 0,2-3-2 16,-1-3-1-16,-1-4 1 0,0-1 1 0,-6-1 1 15,-2-2-1-15,-2 1 4 0,-6 1 0 0,0 1 2 16,-3 3-1-16,0 3 6 0,-3 3-3 15,-1 6 0-15,-4 4-2 0,1 4 0 0,1 6-8 16,-2 4-13-16,1 1-14 0,2 6-6 0,-3 10 3 16,5 8 12-16,-3 8 14 0,4 7-1 0,2 6 3 15,0 3-5-15,2 2-4 0,6 0-9 16,3-2-10-16,-1 1-16 0,2-3-13 0,2-1-12 16,0-4-2-16,5-3-8 0,-3-2-4 0,3-5 1 15,2-4 0-15,-3-5 19 0,2-5 14 0,-1-6 21 16,-7-4 7-16,1-6 11 0,-5-1 9 15,0-6 11-15,-7-6 9 0,0-5 2 0,-1-2-2 16,-1-5 4-16,-4 2-1 0,0-2 8 0,-4-1 9 16,6 3-1-16,-3-1 2 0,3 2-6 15,2 4-7-15,1 2-10 0,0 2-6 0,0 6-9 16,1 0-2-16,6 3-9 0,0 1 1 0,4 3-2 16,4 0 4-16,1 3 3 0,3 3 0 0,2 0 0 15,0 2-1-15,-2 0 3 0,2-1-2 0,-3 0 2 16,0-1-3-16,-1-1 3 0,-4-2-2 15,0-3 3-15,-2 0 1 0,2 0 7 0,-4-2 1 16,-1-3 6-16,-1-1 4 0,0 1 1 0,-4-2 4 16,0 1-3-16,0-1-2 0,-3 2-3 0,2 2 1 15,-2 0 1-15,0 2 0 0,0 1-9 0,-2 0-3 16,-1 0-13-16,0 0-7 0,2 0-12 16,0 2-5-16,0 2 4 0,1 2 2 0,0 1 11 15,2 2 1-15,3 0-1 0,2 2 3 16,2-3 4-16,1 0-1 0,1-3 5 0,0 0-2 15,4-2 4-15,-2-2 1 0,-1-1 0 0,1-3 1 16,1-5 3-16,-1 0-2 0,-3-4 4 0,0-1 1 16,0-1-1-16,-2-1 4 0,-2 1-5 15,1 2 4-15,1 0-2 0,-5 4 1 0,1 2 4 16,-2 4-6-16,-2 2-8 0,1 0-6 0,-1 3-6 16,0 9 2-16,0 8 2 0,0 5 5 0,0 8 3 15,-5 6-1-15,3 6 6 0,-2 6-2 0,-3 4 1 16,6 5 1-16,1 7 4 0,0 5-1 15,0 3 4-15,3 2-2 0,4 2 2 0,-4 0 0 16,3 0-2-16,-3 1 3 0,1-5 1 0,-1-2 2 16,-2-8 6-16,-1-4 1 0,-4-8-1 0,-3-7-2 15,-8-8 2-15,1-8 3 0,-7-7 1 0,-7-7 6 16,-2-6-2-16,-2-6-2 0,-2-4-8 16,-3-6-5-16,5-9-3 0,1-7-8 0,3-9-2 15,4-8-14-15,4-10-22 0,3-9-25 16,8-10-45-16,8-8-59 0,4-5-105 0,6 18-281 15,0 18-883-15</inkml:trace>
  <inkml:trace contextRef="#ctx0" brushRef="#br0" timeOffset="181470.2743">15467 9682 547 0,'0'0'277'16,"0"0"97"-16,0 0 30 0,0 0-56 0,0 0-78 15,-105-129-84-15,99 94-67 0,0-4-45 0,6-1-15 16,6-1-20-16,4 3-20 0,3 2-8 0,5 2-3 16,2 8-8-16,-4 6-3 0,5 8-6 15,-2 6-4-15,1 6 0 0,1 6 5 0,-2 8 5 16,1 7 1-16,0 5 4 0,-7 6 0 0,3 1 0 15,-5 3 0-15,-3 3 3 0,-4 0 1 16,2-3-1-16,-5-2 0 0,-1-4-2 0,0-2-1 16,-7-8 2-16,3-3 1 0,-3-6 8 0,-1-3 7 15,-2-4 12-15,3-2 5 0,-7-2 2 0,2 0-5 16,-2-6-8-16,-2-1 0 0,4-2-8 16,0 2 0-16,1-2-6 0,3 0-5 0,1 4-6 0,3-2 0 15,-1 3-4-15,5 0 0 0,0 1-9 16,0-2-6-16,10-1 1 0,5-1-4 15,7-2 10-15,6 0 6 0,6-2 2 0,6 1 2 16,3 0 2-16,3-3-1 0,-1-1-2 0,3-1 3 16,1-3 2-16,-4-2 0 0,-2 0 4 15,-4-1-4-15,-2 0 2 0,-7 1 3 0,-5-1-2 0,-4 1 7 16,-4 2 0-16,-5 2 6 0,-4 2 9 16,-5 4 10-16,-3 2 10 0,0 2 2 0,-2 2-12 15,-7 4-22-15,-2 0-18 0,-2 6-7 0,-6 6 0 16,-2 6 9-16,0 5 2 0,-1 3-3 0,2 4 1 15,4-1-8-15,3 5-9 0,5-5-13 16,6 1-16-16,2-1-16 0,9-4-3 0,5-2-4 16,7-2-3-16,5-5-13 0,5-3-25 0,2-5-24 15,7-5-24-15,-1-3-22 0,0 0 3 0,-1-9 22 16,1-4 25-16,-1-5 40 0,-5-3 32 16,-1 0 23-16,-4-5 23 0,-6 0 23 0,-5-1 19 15,-5 0 24-15,-4 1 28 0,-6 1 27 0,-2 3 34 16,0 2 18-16,-6 4 15 0,-1 0-2 0,-3 3-20 15,-1 2-33-15,0 5-35 0,-5 2-39 16,4 4-22-16,-4 0-16 0,3 5-5 0,-3 6-1 16,3 4-1-16,1 2 2 0,3 1-4 0,4 5-6 15,0-2 2-15,5 1-3 0,0 0 0 0,6 0 6 16,3-3-6-16,5 0-2 0,1-3-4 16,3-3-1-16,5-2-2 0,0-6 2 0,1-3 3 0,3-2 3 15,-1-1 0-15,6-7 5 16,0-5 1-16,-1-3-2 0,-1-5 6 0,-4-2 0 15,2-4 4-15,-6-4 1 0,3 1 0 0,-6-3-1 16,-2 0-1-16,0 0 0 0,-7 2 5 0,-2 0 3 16,-4 1 8-16,-3 2 6 0,-1 0 11 0,-1 3 7 15,-8 3 5-15,4 2 5 0,-3 5-2 16,0 3-3-16,-2 4-7 0,4 5-13 0,1 3-18 0,0 0-12 16,1 6-8-16,-4 8 6 0,4 7 3 15,-2 8 5-15,3 5-1 0,0 4 0 0,1 2-5 16,2 3-1-16,0 1-4 0,2 3-11 0,1 2-8 15,-1 1-22-15,3 0-23 0,-3 0-30 0,-1-3-27 16,0-2-21-16,0-2 0 0,3-4-16 16,0-6-19-16,-1-4-22 0,2-5-11 0,-1-5 24 15,-1-8 35-15,0-4 51 0,-1-7 52 16,-1-1 37-16,0-11 28 0,0-5 28 0,3-4 11 16,-2-9 36-16,0 1 42 0,-1-5 36 0,0 1 10 0,4-2-18 15,-2 1-37-15,0 2-38 0,4 3-28 16,0 3-16-16,-1 1-6 0,2 5 2 15,0 4 2-15,0 3-3 0,3 5-4 0,-2 3-10 16,2 5-2-16,2 0-8 0,0 8 3 0,4 4 4 16,-4 2-3-16,5 4 6 0,-3 1-5 0,1 3-6 15,-4-1 0-15,4 0-3 0,-3-1-4 0,-1-1 4 16,0-3-4-16,0-1 3 0,-1-6 0 0,-1 0 2 16,-4-5 5-16,3-2 10 0,-1-2 15 15,-1 0 14-15,-1-5 4 0,4-3-2 0,0-3-10 16,0-2-8-16,1-2-3 0,-2 0-8 0,0 1-1 15,-2-2-7-15,-2 0-4 0,0 2-4 0,-2 3 3 16,-2 0-2-16,-1 2 2 0,0 4-2 0,0 1-2 16,0 3-7-16,0 0-11 0,0 1-18 15,0 0-18-15,0 3 3 0,0 4 9 0,0 1 19 16,0 4 11-16,0-2 3 0,7 2-2 0,-3-3 2 16,4 0 0-16,1-1 3 0,0-1-2 15,1-2 2-15,1-2 2 0,0-1 0 0,-1-2 5 16,0 0-1-16,-1 0 3 0,-4-4 7 0,2-3 6 15,-1 0-2-15,-2-1 8 0,-3-1-6 16,0-2 1-16,-1 0-5 0,0 0-1 0,-3-2-1 16,-4 0 1-16,3 0 0 0,-3 0-3 0,-2 2-3 15,2 1-6-15,-1 1 0 0,1 0-4 0,-1 3 2 16,3 1-9-16,-2 3-4 0,1-1-20 0,2 3-28 16,0 0-24-16,0 3-13 0,3 3-9 0,1 5-1 15,0 3-15-15,5 1-37 0,1 1-62 16,5 0-68-16,3-2-57 0,0-1-40 0,2-3-20 15,0-2 8-15,3-4 66 0,2-1 212 0,-1-3 118 16,0 0 0-16,1-6 0 0,-1-3 0 16,3-2 100-16,-2-2 204 0,-2-3 41 0,-1 0 15 15,-1 1-16-15,-4-3-35 0,-2-1-44 0,-1 3-44 16,-2-3-39-16,-2 2-27 0,-1-1-28 0,-3 5-20 16,3 0-24-16,-3 3-17 0,-2 3-16 15,1 3-14-15,-1 2-12 0,0 2-17 0,1 0-14 0,0 2-5 16,2 7 4-16,3 3 2 0,1 4 11 15,3 2-2-15,0 1-1 0,1 1 1 16,1-2-1-16,0-2-3 0,0-1 6 0,2-1-5 16,-1-5 3-16,2-1 0 0,2-4 3 0,3-4 9 15,1 0 4-15,7-5 8 0,-3-4 0 0,3-2-2 16,1-2-4-16,-4-1-1 0,-1 0-10 0,-6 0 3 16,-2 2-3-16,-4 0-1 0,-1 3-2 0,-4 1-7 15,-1 2-6-15,-3 2-14 0,-2 3-34 16,-1 1-67-16,0 0-58 0,0 7-83 0,-3 6-160 15,-6 7-192-15,1-3-345 0,0-5 310 0</inkml:trace>
  <inkml:trace contextRef="#ctx0" brushRef="#br0" timeOffset="182058.8709">12588 10547 2695 0,'0'0'-66'0,"0"0"27"15,0 0 1-15,0 0 34 0,-50 142 3 0,34-82 0 16,-4 3-4-16,-3 3 7 0,-2 2 0 0,4 0 4 16,-4-1 2-16,2-1-3 0,1-5-4 0,3-5-5 15,-1-10-12-15,5-9-27 0,-1-11-36 0,5-8-23 16,-3-13 1-16,7-5-13 0,-2-15-4 16,3-10-9-16,0-9-13 0,1-12 24 0,1-5 38 15,3-9 31-15,-2-1 22 0,1-3 11 0,-1 0 11 16,2 2 10-16,-2 6 20 0,1 6 39 15,-1 7 40-15,0 10 41 0,2 6 24 16,-1 12 1-16,2 5-38 0,0 8-56 0,0 2-39 0,5 8-23 16,4 8 7-16,5 10 27 0,4 4 5 0,6 9-5 15,1 3-13-15,5 6-10 0,6 3-6 16,0 2-10-16,5 2-3 0,4 0-7 0,2 2-6 16,5 0-21-16,3 0-48 0,1-4-122 0,3-2-249 15,-15-15-407-15,-14-12-234 0</inkml:trace>
  <inkml:trace contextRef="#ctx0" brushRef="#br0" timeOffset="182982.3841">13365 11394 0 0,'0'0'0'0,"0"0"0"16,0 0 0-16,0 0 0 0,0 0 0 0,0 0 0 15,0 0 0-15,0 0 0 0,0 0 0 16,0 0 0-16,0 0 0 0,0 0 0 0,0 0 0 15,0 0 0-15,45-55 0 0,-44 55 0 0,-1 0 0 16,0 0 0-16,2 0 0 0</inkml:trace>
  <inkml:trace contextRef="#ctx0" brushRef="#br0" timeOffset="183756.1092">13737 11271 0 0,'0'0'0'0,"0"0"177"0,0 0 68 16,0 0 1-16,0 0-15 0,-33-127 14 0,14 109-14 15,2 2-30-15,-5 2-58 0,1 3-65 0,0 4-53 16,-1 3-39-16,-3 4-18 0,0 2-7 0,3 9-2 15,-3 2 10-15,0 5 1 0,4 4 6 0,2 2 5 16,1 3 2-16,7 1 1 0,2 2 2 0,5-1-2 16,3 0 0-16,1-2 1 0,2-1 4 15,7-5 5-15,1-3 4 0,2-5 4 0,5-4 9 16,-2-6 11-16,3-3 15 0,2 0 17 16,-1-9 7-16,1-5 5 0,1-4-5 0,-1-4-2 15,0-2-2-15,0-1 1 0,-3 0 0 0,-1 2-2 16,-3-1-8-16,-1 3-9 0,-1 3-13 0,-4 2-9 15,0 4-3-15,-5 3-5 0,1 3-1 0,-1 5-10 16,0 1-19-16,-1 0-11 0,0 3-2 0,0 6 6 16,3 3 19-16,0 5 9 0,-2 2 2 15,4 0 0-15,-1 2-3 0,4-2 0 0,1 1-1 16,1-1 2-16,5-3 0 0,-3-1 4 16,5-4 2-16,-3-3 6 0,4-5 6 0,1-3 9 15,-1-4 4-15,2-9 5 0,0-3 1 0,0-3-2 16,1-3-5-16,4-3-7 0,-3-1-7 0,3-2-3 15,-3 0-3-15,1 1-2 0,1 3 2 0,-8 3-4 16,-1 5-1-16,-4 6-6 0,-1 4-3 16,-3 4-6-16,-1 2-1 0,-4 4 3 0,3 7 7 15,-3 3 5-15,-3 5 8 0,0 6 3 0,0 2 4 16,-2 6 7-16,-6-4 2 0,-1 2 2 0,-1 0 1 16,-1-2-2-16,0-2 0 0,-1-4 2 0,1-4-3 15,0-4 5-15,0-4 0 0,3-2 0 16,0-4-2-16,1-1-3 0,3-3-3 0,-2-1-4 15,4 0-6-15,1 0-17 0,-1-5-21 0,1 0-26 16,1-2-34-16,0-1-59 0,3-3-101 16,8-2-147-16,-1 3-224 0,0 2-749 0</inkml:trace>
  <inkml:trace contextRef="#ctx0" brushRef="#br0" timeOffset="184410.4724">15161 11201 1919 0,'0'0'106'0,"0"0"30"0,0 0 8 16,0 0-20-16,0 0-16 0,-36-126-20 0,23 103-15 16,-4 1-10-16,0 3-17 0,0 0-14 0,-3 5-16 15,0 1-9-15,-5 5-15 0,2 4-11 0,-5 4-7 16,-1 8-2-16,1 7 8 0,-2 7 3 15,0 5 9-15,2 3 1 0,2 6 1 0,4 1-3 16,7 1-1-16,0 1-1 0,9-2-1 0,0-4-1 16,6-1 1-16,0-6-1 0,7-4 2 15,2-5 7-15,3-4 1 0,0-5 7 0,1-5 4 16,4-3 7-16,-3 0 6 0,4-9 4 0,1-2 1 16,-6-1 5-16,2-3 1 0,-3 0 4 15,-3-1 1-15,0 0-1 0,-3 0 2 0,1 1-2 16,-4 1-4-16,3-1-3 0,-4 2-8 0,0-1-3 15,2 3-4-15,-1-1-5 0,-3 0 2 0,0 3-1 16,0-1 2-16,0 3-1 0,0 1-1 0,-2 1-2 16,-2 2-1-16,1-1-5 0,2 3 0 0,-2 0-7 15,-2 1-1-15,3 0-5 0,-4 0-4 16,3 0 1-16,-2 0-2 0,0 0 3 0,1 0 3 16,-2 1 2-16,3 0 1 0,-3 0 5 15,3 1 1-15,-3-1 1 0,3 0 1 0,2-1 1 16,-1 0-2-16,1 0 2 0,1 0 1 0,0 0 0 15,0 0 2-15,0-4-3 0,0 2 1 0,-3-2-3 16,3-1-1-16,0-1 1 0,0 0 0 0,0-4-1 16,0 2 2-16,0-3 0 0,3 1 1 15,-2 0 1-15,0 0 3 0,0 2 0 0,0 1 0 16,-1 0 2-16,0 0 0 0,1 4-2 0,-1-1-1 16,0 3-3-16,1 0-5 0,-1 1-7 0,1 0-6 15,2 2 2-15,0 4 2 0,-1 2 5 16,4 3 8-16,-2 3-2 0,0 2 0 0,1 1 2 15,-2-1-1-15,5 2-1 0,-5-1-2 0,3-1-1 16,-2 0-4-16,2-2-9 0,-3 0-8 0,5-2-19 16,-6-3-19-16,4 1-22 0,-4-3-39 15,-1 0-43-15,1-1-83 0,-2-2-138 0,0 1-166 16,0-3-269-16,0 1 310 0</inkml:trace>
  <inkml:trace contextRef="#ctx0" brushRef="#br0" timeOffset="185797.5895">14757 11250 90 0,'0'0'243'0,"0"0"35"0,0 0-21 0,0 0-73 15,0 0-47-15,75-136-38 0,-55 118-20 16,1 0-6-16,0 2-2 0,-1 6-9 0,1 4-10 15,-2 3-11-15,-1 3-5 0,-3 4 1 0,0 7 7 16,-2 6 10-16,-1 5 2 0,-1 2 2 0,-1 5-5 16,-2 2-6-16,-1 2-4 0,-4 3-8 0,-1 0-5 15,2 1-4-15,-3-3-9 0,-1-3-4 16,1-3-2-16,1-5-4 0,-1-5 0 0,1-4 0 16,2-5 0-16,-3-3 2 0,1-3 7 0,-2-2 25 15,3-1 33-15,2-3 16 0,3-5 1 0,3-6-22 16,1-3-27-16,1-5-16 0,4-2-8 15,-3-3-3-15,3-1-3 0,-3-1-3 0,3 2-2 16,-3 0 0-16,1 3-1 0,-3 4-2 0,-1 4-2 16,-2 3-2-16,-1 4-5 0,-2 5-1 0,1 2-9 15,-4 2 0-15,4 3 2 0,0 6 3 16,-2 4 8-16,4 3 1 0,0 1 1 0,0 4 0 16,1-1 2-16,-1 2-1 0,2 0 0 0,1 0-1 15,-1-3 1-15,1-3-2 0,4-3 1 0,-3-3-1 16,3-2 3-16,-2-5 2 0,-1-2 4 0,2-1 3 15,-1-1 4-15,2-8 1 0,-2-3 1 16,2-2 4-16,-2-5-1 0,-3-2 4 0,0 0-1 16,0-1 1-16,-3-1-4 0,1 2-3 15,-2-1-3-15,-4 4-2 0,-1-1-1 0,-1 3 0 16,0 1 0-16,-1 6 0 0,0 2 0 0,0 2-3 16,0 3-8-16,0 2-16 0,0 0-17 0,0 2-1 15,0 8 4-15,6 1 14 0,0 6 16 0,1 2-1 16,4 1 2-16,2-3-3 0,0 2 1 15,-1-2 1-15,3-2-2 0,0-1 3 0,4-5 1 16,-1 0 1-16,3-4-1 0,-2-3 3 0,2-2 0 16,0-2 3-16,-2-5 5 0,-2-3 0 0,2-3 0 15,-2-2 2-15,-2-1-4 0,-1 0 4 16,-4 0 0-16,-3 0-1 0,-1-1 2 0,-4 0-1 16,-1 1 0-16,-1 2-1 0,0-2 0 0,-2 4-2 15,-1 1-1-15,-3 3-4 0,0 3-1 0,0 0-6 16,-1 4-5-16,5 0-13 0,1 1-15 0,1 1-3 15,0 7 4-15,1 2 11 0,6 5 14 0,2 4 5 16,4-1-2-16,1 0 2 0,5 2-2 16,3-4 3-16,4-2-3 0,2 0 1 15,-1-4-1-15,3-3 0 0,2-2-1 0,0-3 4 16,-1-2 2-16,-1-6 1 0,-1-4 2 0,-2-2 1 16,1-3 1-16,-6 1 1 0,-5-4 4 0,-3 1 4 15,-6 0 2-15,-5-1 1 0,-3 1-4 0,0 1-2 16,-1 0-1-16,-8 1-3 0,-3 0 2 0,-1 4-9 15,-5 4-6-15,-1 1-3 0,-2 3-9 0,-1 3 5 16,1 0-2-16,-1 8 3 0,2 2 1 16,3 5 2-16,3 2 2 0,5 3-2 0,3 2-5 15,6 3 2-15,0 0 0 0,7 0 3 0,5-1 5 16,5 0-3-16,4-3 1 0,1-3-3 16,2-5-1-16,5-1 1 0,1-4 1 15,0-4 0-15,1-4 4 0,0 0-2 0,0-6 3 0,4-5 0 16,-2-2-1-16,-1-5 4 0,-1 0 1 15,-1-5 0-15,-2-2 6 0,-3-3-1 0,0-1-2 0,-3-3 4 16,-3 0-4-16,-4-3 4 0,1 1 3 16,-4 0 1-16,-4 1 1 0,-4 2 1 0,-3 3-3 15,-1 3 3-15,0 4-3 0,-2 4 1 16,-4 2 1-16,0 5-4 0,-3 3-2 0,0 2-6 16,-1 5-8-16,-2 0 0 0,1 7-1 0,-2 6 1 15,-1 5 5-15,3 5-1 0,0 3 5 0,2 3-4 16,6 2 1-16,1 2-6 0,2-1-1 15,2 0 1-15,7 0-3 0,3-1 4 0,0-1 0 0,6-2 0 16,-2-4 1-16,5-2 2 0,1-5-1 16,2-4 1-16,4-2-1 0,-1-4 2 0,1-4-1 15,2-3 3-15,0-1 2 0,0-10 0 0,0-2 1 16,-2-2 2-16,0-6-1 0,-1-1 1 0,-2-2 1 16,-2-2-3-16,-2 1 4 0,-6-3-6 15,0 3 2-15,-5 1-3 0,-1 2 3 0,-2 3-2 16,-2-1 4-16,-4 4-3 0,-1 0 1 0,0 2 0 15,-8 3-8-15,1 2 1 0,-3 4-7 16,-2 3-2-16,-2 2-1 0,3 0 0 0,-3 8 2 16,-1 4 6-16,3 3-6 0,1 2 5 0,1 4-7 15,3 1-8-15,3 1-4 0,3 0-18 16,1 0-18-16,0 2-31 0,5-2-47 0,1 0-71 16,1-1-133-16,-1-6-201 0,-2-6-600 0</inkml:trace>
  <inkml:trace contextRef="#ctx0" brushRef="#br0" timeOffset="186803.3443">15188 12248 1465 0,'0'0'83'0,"0"0"45"15,0 0 34-15,43-133 10 0,-36 95 1 0,-6 1-21 16,-1 4-20-16,0 2-29 0,-4 8-34 0,-3 5-26 16,-2 6-25-16,-2 9-37 0,-4 3-15 15,-8 6-12-15,-3 12 3 0,-9 7 26 0,-1 9 7 16,-2 5 7-16,4 4 0 0,0 0-4 0,5 2-1 15,4-3-6-15,6-2-11 0,7-2-14 0,5-4-17 16,6-7-12-16,4-4 2 0,8-4 11 16,4-8 19-16,6-6 22 0,4-5 13 0,2-3 10 15,8-10 5-15,0-7 0 0,3-4 2 0,-3-4 2 16,1-3 1-16,-4-3 2 0,-3-2 4 0,-4-2 5 16,1-4 6-16,-6 1 4 0,-1-1 2 15,-6-1 1-15,-3 5 2 0,-7 1 5 0,-2 6 4 16,-1 2 3-16,-2 6 4 0,-3 5-1 0,-3 5-4 15,-1 5-10-15,0 5-20 0,-2 3-19 0,1 3-13 16,0 11-4-16,-1 4 8 0,0 9 7 0,3 3 0 16,3 5 3-16,1 3-4 0,4 3-2 0,1 1 0 15,8-2-3-15,2-2 0 0,7-2-1 16,1-6 1-16,2-3-2 0,6-6-2 0,-1-3 1 16,4-7 2-16,1-4 1 0,1-4 3 15,2-3 3-15,-2-7-3 0,-2-5 1 0,-1-3 0 16,-4-3-2-16,-3 1 3 0,-3-3 4 0,-2-2-1 15,-6 1 4-15,-4-1 0 0,-4 2 2 0,-3 1 0 16,0 1 0-16,-6 2-1 0,-1 1-3 0,-9 2-4 16,4 2-5-16,-6 4-3 0,0 3-3 15,2 1-1-15,-1 3-3 0,-1 1 0 0,6 8-4 16,1 1 1-16,6 3-3 0,1 2-1 0,4 1 3 16,5 0-2-16,6-1 6 0,2 1 3 15,7-4 1-15,1-1 1 0,6-2 0 0,-1-4-3 16,5-3 4-16,2-2-2 0,-1 0 3 0,-1-6 3 15,0-4 0-15,-1-4 4 0,-4 0 1 0,0-6 1 16,-4-2 4-16,-4-1 1 0,-5-2 2 0,-3 1 5 16,-2-1 1-16,-6 2 5 0,-2 2 2 15,0-1 2-15,-8 4 1 0,1 2-1 0,-6 4-4 0,1 1-1 16,-2 5-14-16,-3 5-5 0,-2 1-4 16,0 11-4-16,1 7 7 0,-2 5-2 0,3 8 4 15,3 8 0-15,5 7-2 0,2 5 2 0,4 5-1 16,3 3-6-16,0 3 4 0,0 0-3 15,4 2-2-15,2 0 2 0,3-3-7 0,-1-1-1 16,6-5-9-16,-1-3-8 0,-2-7-7 0,4-2-11 16,-3-7-11-16,-2-4-5 0,-1-4-13 15,-4-5-8-15,1-3-5 0,-5-4-3 0,-1-3-25 16,0-4-44-16,-8-2-47 0,-3-3-74 0,-6-1-98 16,-3-3-117-16,5 0-176 0,0 0 396 0</inkml:trace>
  <inkml:trace contextRef="#ctx0" brushRef="#br0" timeOffset="187836.137">15532 12547 0 0,'0'0'110'0,"0"0"143"0,0 0-19 15,74-131-21-15,-46 101 16 0,2 3-6 16,2 0-4-16,1 2-17 0,4 3-38 0,-3 2-32 16,4 4-41-16,-1 3-29 0,-2 0-24 0,-4 2-10 15,-1 2-6-15,-3 0-5 0,-4 3-4 0,-1 2-2 16,-1-1-2-16,-3 1 1 0,-1 0 2 15,-6 0 0-15,-2 2 6 0,-5 1 6 16,-2-1 12-16,1 2 13 0,-3 0 10 0,0-1 2 0,0 1-13 16,0-1-18-16,-4 1-17 0,3-1-13 15,-3 1-4-15,0 0-3 0,2 0-4 0,1 0-8 16,-1 0-2-16,1 1 3 0,-3 3 0 0,3 1 4 16,0 1 3-16,1 2 0 0,0 0 3 0,0 2-1 15,1 0-1-15,4 1-1 0,-1-1-3 0,4-1 0 16,0-1 0-16,1 0 1 0,-2 0 2 15,4-2 3-15,2-1 4 0,-3-2 6 0,2-2 1 16,-2-1 6-16,-1 0 6 0,2-2 1 0,-1-4 7 16,-1-1 2-16,2-2 2 0,-1 0 2 15,-4-1 1-15,2 0 2 0,1 0 0 0,-6 0-2 0,3 0-3 16,-4 2-7-16,0 1-3 0,2 1-4 0,-3 2-2 16,-1 1-2-16,1 3-5 15,-1 0-4-15,0 0-10 0,0 0-6 0,1 4 1 0,0 5 5 16,0 0 7-16,4 5 6 0,-3 2-1 15,1 0 1-15,2 0-3 0,-1-2 1 0,2-1-1 16,-1-2-1-16,5-3 1 0,-1-2 1 0,1-2 5 16,2-2 3-16,-1-2 6 0,5 0 3 15,-3-4 4-15,-1-4 0 0,4-2 2 0,-4-3-1 16,3-1 0-16,-2 1 0 0,-2 1-1 0,-1 0-3 16,-1 1-2-16,-5 1 0 0,2 3 0 0,-3 3-3 15,-2 1-4-15,-1 2-4 0,0 1-10 0,0 0-5 16,1 0-5-16,2 1 2 0,2 3 2 0,0 4 7 15,2 0 4-15,3 1-2 0,0 1 2 16,1-1-2-16,4 0 1 0,-1-2-2 0,2 0-2 16,-1-1 3-16,5-1 3 0,0-1-3 0,-1-2 6 15,3-1-4-15,-1-1-1 0,-1 0 2 0,2-2-3 16,-2-3 4-16,-2-1 1 0,-1 0 1 16,-5-1 5-16,-1 0-3 0,-2-2 1 0,-3 1 4 0,0-2-5 15,-4 0 6-15,2 0 2 0,-3 0 1 16,-1 0 5-16,0 0-4 0,-3 1-1 15,-1 0-2-15,0 1-9 0,-2 2 3 0,0 2-6 16,0 0-2-16,-2 3-5 0,0 1-10 16,3 0-2-16,-2 0-5 0,-2 4-1 0,5 3 6 15,-3 1 4-15,5 2-1 0,-1-1 4 0,3 3-3 16,0-2 0-16,0 0 1 0,5 0 0 0,2 0 3 16,4-1 1-16,0-3 4 0,1 1 1 0,5-4 1 15,-4 0 2-15,5-2 1 0,-1-1 4 0,-1 0 0 16,-1-3-1-16,0-2 3 0,2-2-3 0,-3-2 4 15,2 0 1-15,-2-3-1 0,-1 0 2 16,0 1 0-16,-3-1 3 0,-2 2-2 0,-1-1-1 16,1 1-1-16,-3 3-2 0,0 2-4 0,-3 3-3 15,-1-1-3-15,3 3-2 16,-2 0-2-16,0 2 1 0,3 2-1 0,1 3 0 0,1 1 1 16,-1 2-1-16,1 0-2 0,4 0-6 0,0 0-9 15,4 0-15-15,-1-2-21 0,5 1-27 16,-1-4-26-16,4-1-26 0,1-2-26 0,4-1-36 15,-3-1-24-15,4 0-7 0,0 0 30 0,-4-3 57 16,-2-1 57-16,-2 1 46 0,0-1 28 0,-2 1 22 16,-5-1 23-16,-1 2 36 0,-1 0 47 15,-4-1 45-15,-1 1 40 0,-3 0 18 0,0 1-3 0,1 1-23 16,-3-1-37-16,-1 1-44 0,1 0-45 16,-1 0-38-16,0 0-22 0,1 0-13 0,0 0-3 15,3 0-10-15,1 1-23 0,0 0-63 0,1 0-135 16,1 0-220-16,-3-1-392 0,-3 0-182 0</inkml:trace>
  <inkml:trace contextRef="#ctx0" brushRef="#br0" timeOffset="188607.857">19126 7952 645 0,'0'0'660'0,"0"0"-471"16,0 0 58-16,-7-145-11 0,6 122-34 0,-1 9-38 16,-2 3-33-16,0 6-36 0,1 4-35 15,-1 1-40-15,1 6-26 0,-3 9 3 0,-1 12 16 16,-6 10 17-16,-1 14 8 0,-6 12-3 0,2 6 2 15,-3 7-3-15,-2 5-2 0,1 2 2 0,2 2-7 16,-1-2-3-16,3-4-4 0,0-4-5 16,3-7 0-16,5-6-3 0,2-9-3 15,2-9 1-15,5-11-5 0,1-9 0 0,0-11-1 0,0-6 6 16,0-5 17-16,0-2 21 0,2-3 8 0,1-11-4 16,0-7-15-16,1-10-22 0,1-9-12 15,-2-5-3-15,-3-3-5 0,-2-1-4 0,-6 3 3 16,-2 4-3-16,-5 5 5 0,-2 6 3 15,-1 8-1-15,-1 8-2 0,3 7-11 0,0 8-10 16,2 2 2-16,-1 13-1 0,4 8 16 0,1 8 10 16,4 6 6-16,1 4 6 0,5 5-2 0,7-1-1 15,7 1-1-15,7-2-5 0,6-2 6 0,9-3 2 16,2-6 0-16,6-5 11 0,3-5-7 0,4-7 3 16,2-6-2-16,2-5-4 0,-1-5 1 0,-2-4-3 15,-4-6-1-15,-5-3-1 0,-4-1-9 0,-8-3-8 16,-5 1-15-16,-6-1-33 0,-4 0-33 15,-7 2-62-15,-3 1-128 0,-3 3-318 0,-3 4-1016 0</inkml:trace>
  <inkml:trace contextRef="#ctx0" brushRef="#br0" timeOffset="197227.2233">11561 13739 1813 0,'0'0'66'0,"0"0"-2"0,0 0 15 16,-36-135-13-16,25 119-12 0,-3 8-26 15,1 7-32-15,-3 1-13 0,0 12-8 0,-1 10 2 16,-3 7 12-16,1 9 5 0,3 9 10 15,2 6 4-15,5 6 0 0,6 3 2 0,3 2-2 16,0 1-3-16,6 3-1 0,5-5 0 0,3-1-2 16,1-3 2-16,0-5-1 0,0-7 0 15,-3-7 1-15,-2-6-2 0,-2-7 2 0,-3-7-1 16,-2-6 1-16,1-6 14 0,-4-4 40 0,0-4 23 16,-1-1 9-16,-8-8-9 0,-2-3-34 0,-5-5-22 15,-4-1-9-15,-4-3-4 0,-1 0-1 0,0-1-6 16,0 1 1-16,0 1-2 0,-1 2-3 0,3 1 3 15,-1 3-4-15,5 1 2 0,2 4-3 0,5 3-2 16,5 3-1-16,2 1-13 0,4 2-21 16,1 0-3-16,2 2-2 0,9 5 16 0,3 1 21 15,6 2 6-15,5-1 2 0,5-1 2 0,2-2 2 16,5-1 1-16,1-4 0 0,6-1 0 16,-1-1 2-16,0-8 1 0,-2-5 4 0,0-4 0 15,-1-5 4-15,-2-2-2 0,-4 0 1 0,-4-2 0 16,-5 2-4-16,-5 1 2 0,-4 2 1 15,-6 0 3-15,-3 4 5 0,-4 0 4 0,-1 6 0 0,-2-1 2 16,0 5-5-16,-2 2-2 0,-3 3-8 16,0 3-6-16,-3 0-7 0,1 1-8 0,-1 8-1 15,0 4 0-15,-2 3 0 0,1 3 3 0,5 5-1 16,3 1 2-16,1 2 3 0,4 0-2 16,6 1 2-16,2-2-1 0,2 0 1 0,2-1 0 15,3-4 1-15,-2-1 1 0,3-4 0 0,0 0 1 16,0-5-15-16,-2-1-31 0,-1-3-38 15,0-2-63-15,-4-3-105 0,-2-1-198 0,-2-1-235 16,-6 0-466-16</inkml:trace>
  <inkml:trace contextRef="#ctx0" brushRef="#br0" timeOffset="197403.1035">11782 14033 2311 0,'0'0'35'15,"0"0"-13"-15,0 0-1 0,0 0-1 16,0 0-1-16,0 0-4 0,0 0-7 0,0 0-5 16,0 0-10-16,0 0-12 0,0 0-9 0,0 0-9 15,0 0-21-15,0 0-68 0,21-55-230 0,-15 67-303 16,-1-4-505-16</inkml:trace>
  <inkml:trace contextRef="#ctx0" brushRef="#br0" timeOffset="198451.9492">12201 14197 1225 0,'0'0'142'0,"0"0"23"15,0 0 33-15,0 0-17 0,-81-132-24 16,64 113-28-16,1 5-28 0,2 5-13 0,4 4-18 15,2 5-27-15,3 0-23 0,3 3-18 0,2 9-8 16,0 6 5-16,2 4 8 0,7 5 7 16,2 3 5-16,4 4-2 0,5 0 2 0,2 0-4 15,2-1-1-15,1-3-2 0,0-4-1 0,2-5 2 16,-3-5 3-16,3-6 6 0,-4-5 6 0,2-5 9 16,0-2 2-16,-3-10 1 0,3-5-2 15,-1-6-6-15,-2-5-6 0,-1-3-2 0,-2 0-5 16,-3 0-2-16,-3 1-2 0,-5 1-3 0,-2 4 0 15,-2 2-2-15,-1 3 0 0,-2 6-3 0,-1 2-1 16,0 5 0-16,0 3-5 0,0 3-8 16,0 1-12-16,0 3-8 0,1 6 5 0,6 6 7 15,1 2 11-15,3 4 6 0,3 3-4 0,5 0 2 16,2-2 2-16,0 0-4 0,4-3 4 0,0-1 1 16,1-4-1-16,0-3 4 0,0-4-3 15,-2-3 1-15,2-4 1 0,-1-2 0 0,1-6 3 16,-1-3-1-16,-4-4 2 0,-1-4 2 15,0 0-2-15,-8-2-2 0,1-3 2 0,-5 1-6 16,-2 0 6-16,-5 4-4 0,-1 3 1 0,-2-2 0 16,-7 5-5-16,-6 2-1 0,0 4-3 0,-7 2-5 15,-4 5 2-15,-1 0-1 0,-3 9 0 0,2 2 1 16,-2 4-3-16,5 5 2 0,1 0-1 0,3 2 0 16,2 0 3-16,7 0 0 0,3-1 0 0,7 0 5 15,2-2-5-15,0-2 2 0,7-2-1 16,5-4 0-16,1-1 5 0,1-5 0 0,3-3 0 15,2-2 8-15,0-3-4 0,2-7-2 0,-2-2 3 16,2-2-6-16,-4-2 4 0,0-2 0 0,1 2-1 16,-7 0-1-16,-1 0 2 0,0 0-2 0,-4 3 1 15,-2 3-3-15,0 1 1 0,-3 5 2 16,-1 2-7-16,1 1 3 0,-1 1-12 0,0 0-5 16,0 3 1-16,0 5-1 0,0 2 11 15,0 2 3-15,2 1 1 0,0 1 5 0,0 0-3 16,6 0 0-16,-3 0 2 0,2-3 0 0,3 1 0 15,1-2-1-15,2-1 0 0,0-3 2 0,0-1 1 16,2-2 0-16,1-3 2 0,3 0-3 16,-3-3 4-16,1-5-1 0,2-4 3 0,0-2-2 15,0-4 0-15,-1-1 1 0,1-3-1 0,-3-2-5 16,0 0 3-16,-3 1-1 0,-4-2 1 16,-1 0 2-16,-2 2-3 0,0 1 2 0,-4 1-1 15,-1 2-1-15,-1 2 1 0,0 2-2 0,-1 4 1 16,-6 1 3-16,4 4-5 0,-2 3-1 0,0 1-9 15,1 2-5-15,-1 8 0 0,2 6-1 0,-4 7 4 16,5 10 9-16,-2 6-2 0,2 10 3 0,2 6 0 16,0 4-4-16,6 4 4 0,-4 3 0 15,3 4 0-15,-1-1 0 0,1 0-1 0,2 2 2 16,1 0-2-16,1 0 1 0,1-1 1 0,2-2-2 16,-2-1 0-16,1-1 2 0,1-3-1 15,-3-4 5-15,-1-5 0 0,-1-5 5 0,-3-4 3 16,-4-5-1-16,0-5 2 0,0-5 3 0,-9-5 3 15,-1-6 4-15,-2-4 8 0,-6-5 1 0,-1-7 1 16,-3-1-3-16,-1-5-5 0,-5-9-2 0,0-6-5 16,-1-5-2-16,1-7-1 0,0-6-9 15,2-5 0-15,3-10-2 0,5-7-2 0,4-8 2 0,6-6-4 16,7-2 2-16,1-2-8 0,9 1-5 16,6 3-19-16,6 3-22 0,3 6-24 0,6 6-36 15,2 7-49-15,2 7-92 0,1 6-228 0,-11 13-354 16,-6 8-492-16</inkml:trace>
  <inkml:trace contextRef="#ctx0" brushRef="#br0" timeOffset="198994.0595">13277 14144 0 0,'0'0'0'0,"0"0"0"0,0 0 0 15,0 0 0-15,-47-146 64 0,29 119 209 16,-3 1 15-16,-2 2-17 0,0 0-18 0,-5 3-31 16,1 2-49-16,-3 6-46 0,1 3-46 0,-1 6-36 15,-2 4-19-15,0 3-9 0,1 10-5 16,-2 5 3-16,3 8-1 0,5 3 2 0,2 6-3 15,4 3-2-15,4 3-2 0,6 3-7 0,5 0 4 16,4-1-3-16,0-1 2 0,4-3 2 0,8-4 2 16,3-4 2-16,3-6 2 0,3-6 4 15,2-6 3-15,3-4 4 0,1-5 5 0,1-4 5 16,-2-5 2-16,-1-5 2 0,0-4-4 0,-1-2-3 16,-4-4-4-16,0 0-3 0,-3-2-4 0,-2 1 0 15,-1 4-8-15,-1-3-3 0,-1 5-7 0,-1 1-13 16,-2 4-16-16,-2 2-37 0,1 3-54 0,0 1-65 15,1 3-84-15,1 1-78 0,1 0-54 16,-1 2-25-16,3 5-6 0,0-2 335 0,-3 1 95 16,-3-3 0-16</inkml:trace>
  <inkml:trace contextRef="#ctx0" brushRef="#br0" timeOffset="199669.1218">13441 14115 0 0,'0'0'0'0,"0"0"0"15,0 0 16-15,0 0 253 0,0 0-39 0,0 0-69 16,27-129-43-16,-27 119-37 0,-5 0-17 15,0 3-3-15,-4 5 2 0,-3 0 0 0,-3 2-8 16,1 3-13-16,-3 5-7 0,0 5-5 0,1 4 4 16,-2 2-1-16,4 3-7 0,-2 5-6 0,5-1-3 15,2 2-4-15,2-1-3 0,2-1-2 16,4 0-1-16,1-3 1 0,0-3-2 0,6-3 5 16,2-3 1-16,3-3 6 0,-1-4 6 0,4-3 13 15,-2-4 11-15,0-3 9 0,3-7 1 16,-1-2-6-16,2-4-10 0,-2 0-9 0,1-4-6 15,-2 1-3-15,-2-1-1 0,-4 2-3 0,0-1-1 16,-1 4-4-16,-3-2 0 0,-1 5-4 0,1 2 2 16,-3 1 1-16,0 3-2 0,0 3-1 0,0 1-13 15,0 2-24-15,0 0-18 0,0 2-7 0,0 1 4 16,1 5 22-16,2 2 17 0,-1 1 10 16,5 1 2-16,-3 1 3 0,4-1-3 0,2-2 0 15,0 1 2-15,1-1-4 0,0-4 3 0,-1 0 2 16,0-2-1-16,1-1 6 0,-1-3 0 15,-1 0-1-15,1 0 6 0,0 0 1 0,-3-1 3 16,0-3 0-16,-1-1 1 0,0-1-1 0,-1 0-2 16,-1-1-5-16,1 0-1 0,-3-1-4 0,1-1 0 15,2 2 2-15,-4 0-5 0,3-1-1 0,-1 1-3 16,0 0-2-16,1 1-4 0,1 1 1 0,-2 1-2 16,5 1 0-16,-2 1 1 0,0 0 1 15,1-1 1-15,-1 1 4 0,1-1-1 0,0-1 4 16,-1-1 2-16,-1-2-1 0,4-1 6 0,-5-2 0 15,3 0 3-15,-3-2 3 0,2-2 6 0,-3-1 4 16,3-2 11-16,-3 2 9 0,-3-3 14 0,2 3 9 16,-2-2 3-16,2 2-8 0,-2 2-12 15,0 3-13-15,0 2-8 0,0 1-5 16,0 5-7-16,0 1-12 0,0 1-14 0,0 1-10 16,0 6-3-16,0 6 5 0,0 10 10 0,0 6 9 15,3 8-2-15,-2 6 2 0,1 10-3 16,-2 5-1-16,2 6 1 0,0 4-2 0,2 3 0 15,-2 1 2-15,3 1 0 0,1 0 2 0,2-1-4 16,-2-4 0-16,1-2 3 0,3-5-4 0,-1-4 4 16,-1-4-4-16,-2-3-7 0,2-5-5 0,-1-2-17 15,-3-7-31-15,3-6-45 0,-5-8-56 0,1-6-76 16,-1-6-122-16,-2-4-140 0,0-3-172 0,0-2 15 16</inkml:trace>
  <inkml:trace contextRef="#ctx0" brushRef="#br0">13621 14125 339 0,'0'0'96'0,"0"0"54"0,17-153 32 16,-4 111 4-16,2 10-22 0,2 12-38 16,4 7-27-16,0 6-26 0,-1 7-16 0,2 4-10 15,1 9-9-15,-5 5-1 0,2 7-11 0,-1 3-2 16,-7 5-3-16,2 4-5 0,-3 2 0 0,-6 2-4 15,0-1 1-15,-4-1 0 0,-1 0 0 0,-3-2-1 16,-3-2 0-16,-3-7 0 0,-1-3 4 16,1-8 2-16,-1-5 5 0,-1-4 7 0,2-3 12 15,-1-5 7-15,0 0 4 0,2-5 2 0,1-3-4 16,0-4-8-16,4-3-8 0,0-3-12 0,3-4-11 16,4 0-4-16,3-4-4 0,5 1 0 15,1 0-2-15,4 2 0 0,-1-2-1 0,3 2 1 16,1 0-2-16,1 1 1 0,0 3 0 0,2-2 0 15,0 4-2-15,-3 5-4 0,0 1 3 16,-2 2-5-16,-3 4 3 0,1 3 0 0,-2 2-4 0,-4 0 0 16,1 4 1-16,-3 1-1 0,-1 3 4 15,1 2 3-15,-1 1 3 0,-1 0 3 16,-1 2-2-16,3 2 0 0,-3-3-1 0,3 3 0 16,0-3-1-16,1 2 2 0,1-3-1 0,0 0 1 15,0-2 2-15,2-3 1 0,-1-1 1 0,-1-4 3 16,1-1 7-16,-1 0 5 0,0-6 6 0,-1-2 4 15,-1-5-1-15,-3-2-5 0,1-2-2 0,-4-2-4 16,-1-2-2-16</inkml:trace>
  <inkml:trace contextRef="#ctx0" brushRef="#br0" timeOffset="201279.7211">15677 13953 0 0,'0'0'0'0,"0"0"101"0,0 0 250 16,0 0-41-16,0 0-71 0,0 0-7 0,0 0-12 15,0 0-21-15,0 0-27 0,0 0-37 16,-51-121-29-16,35 111-20 0,-5-1-17 0,-5 2-14 15,2 0-12-15,-10 1-9 0,2 1-3 0,-2-1-4 16,-4 1 1-16,3-1 0 0,-1 0-1 0,3 0-1 16,3 1-2-16,3-1 0 0,6 2-1 0,8-1-4 15,3 1 1-15,3 2-2 0,7 0-7 0,0 2-7 16,8 0-8-16,10 2-5 0,4 0 3 16,6 0 1-16,4 5 1 0,1 5 0 0,4 1 1 15,-3 4 1-15,2 2-1 0,-3 2 2 16,-1 0-2-16,-2 2 1 0,-1-1 1 0,-1 0-1 0,-5 1 1 15,-2-1 1-15,-4-2-1 16,-4-1-2-16,-2-2 1 0,-7 1-1 0,0-4 0 0,-3-2 0 16,-1 1-8-16,0-3-36 0,-2-3-55 15,-3 0-69-15,4-1-96 0,0-4-137 0,1 0-82 16,0 0-162-16,0 0 187 0</inkml:trace>
  <inkml:trace contextRef="#ctx0" brushRef="#br0" timeOffset="201993.1258">16404 13958 0 0,'0'0'115'0,"0"0"98"15,0 0 48-15,0 0 16 0,-61-137-35 0,41 103-24 16,-2-1-32-16,-4 1-32 0,3-2-34 0,-4 4-31 16,3 3-33-16,-3 4-22 0,4 2-15 0,0 3-8 15,-1 4-4-15,4 2-4 0,6 5 2 0,2 2-3 16,5 3-7-16,4 3-18 0,3 1-1 15,2 4-2-15,8 4 7 0,4 3 19 0,10 0 2 16,3 1 4-16,8-1 1 0,1-1-1 16,9-3 1-16,0-1-1 0,4-4-1 0,3-2 1 0,4 0-4 15,-3-2 2-15,-1-6-1 0,-2-1 1 16,-6-1 2-16,-3-2 2 0,-4-1 7 0,-7 1 8 16,-7-1 15-16,-6 2 21 0,-5 0 23 0,-7 1 16 15,-3 1 6-15,-2-2-15 0,-5 2-23 16,-5 1-24-16,-1 2-16 0,-8 2-13 0,3 3-5 0,-5 1-1 15,-3 3 2-15,4 8-1 0,-1 3 0 16,1 7-2-16,5 6-2 0,-2 6-4 0,6 6 1 16,1 7 0-16,0 5-1 0,7 5 1 15,0 5 1-15,3 5-1 0,0 6 1 0,0 3 1 16,3 3-2-16,0 1 2 0,1 0 0 0,1-6-1 16,-3-1 2-16,-2-6 0 0,1-5 1 0,0-7-3 15,-1-8 2-15,2-9-1 0,-2-6 1 0,0-9-1 16,0-6 3-16,-4-9 8 0,-6-4 8 0,0-3 6 15,-3-9 0-15,-5-8-1 0,-3-4-8 16,-1-8-1-16,-4-4-4 0,2-4-3 0,-3-2-4 16,3-4 1-16,1 0-3 0,1 0 0 0,4-3-1 15,2-3-1-15,2 2-1 0,1-3 1 16,-1 2-1-16,5 5-1 0,3 2 1 0,1 2-2 16,5 6 4-16,0 2-4 0,7 2 0 0,3 4-2 15,3 1-3-15,5 5-1 0,2 1 0 0,2 2-5 16,1 5-6-16,5 3-13 0,1 4-16 15,2 4-13-15,1 0-17 0,6 5-17 0,-3 7-39 0,3 3-75 16,-3 2-140-16,-1 5-195 0,-10-4-289 16,-7-7 267-16</inkml:trace>
  <inkml:trace contextRef="#ctx0" brushRef="#br0" timeOffset="202839.2983">16794 13961 0 0,'0'0'71'0,"0"0"306"0,0 0 24 0,-12-121-61 16,3 97-41-16,-2 5-50 0,-1 4-51 16,-1 3-56-16,-2 5-53 0,4 5-47 0,-3 2-29 15,0 2-9-15,2 7 2 0,1 5 7 0,1 3 8 16,0 4 1-16,4 3-1 0,3 1-1 15,3 3-5-15,3 1-1 0,4-1-1 0,5-3-3 16,3-1 1-16,0-5-1 0,3-2 2 0,3-3 1 16,0-6 4-16,0-4 3 0,4-4 1 15,-2-1 1-15,-1-9 0 0,1-5 1 0,0-4-1 16,-4-2 0-16,-2-3-5 0,0 0-3 0,-6-1-2 16,-2 0-2-16,-2 3 0 0,-3 1-2 0,-3 3 0 15,-1 3 0-15,0 2-2 0,-3 5 1 0,-2 2-9 16,1 4-10-16,-3 2-11 0,4 0-10 0,-3 8 4 15,3 5 8-15,0 4 11 0,3 4 11 0,0 3-2 16,2 1-1-16,4 0 3 0,4 0-5 16,3-1 5-16,0-3 1 0,2-1 1 0,1-3 2 15,3-4-1-15,-2-1 0 0,-1-6 1 0,1-4 4 16,-1-2 3-16,-1-2 4 0,-2-6 0 16,0-4 1-16,0-2-5 0,-3-2 1 0,-3 0-5 15,-1-2 0-15,-1 0 1 0,-3 1-3 0,-2 2 5 16,0 1-5-16,0 1 1 0,-5 1-3 0,1 4-1 15,-2 0 0-15,3 3-4 0,-2 3-6 16,2 2-10-16,3 0-9 0,0 2 1 0,0 7 4 16,0 0 12-16,3 1 7 0,4 3 5 0,2-1 1 15,2-1 1-15,3 0-2 0,2-4 4 16,1 0-1-16,1-2-1 0,2-4 1 0,0-1 2 16,3 0 3-16,-1-6-2 0,-2-2 2 0,1-3-4 15,-2-2 1-15,-5-2-1 0,3-1 1 0,-6-1 1 16,-2-1 0-16,-3-2 0 0,0 2-1 0,-5 1-1 15,-1-1-1-15,0 2 1 0,-2 1-1 0,-6 2-2 16,2 2 0-16,-2 1-2 0,0 3-1 16,-2 2-2-16,2 2-6 0,-1 3-3 0,5 0-6 15,-4 4 2-15,5 7 3 0,-1 6 4 0,2 5 6 16,2 4 1-16,3 4 2 0,3 3-2 0,5 2-1 16,2 2 0-16,1 2 3 0,-2 1-2 0,-1 2 3 15,3 2-2-15,-4-1-2 0,-3 2-1 16,2 1 2-16,-4 0-3 0,-2 1 1 0,-2 0 5 15,-1 0-3-15,0 1 3 0,-2-1-2 16,-3 3 1-16,2-1 0 0,-3-2 1 0,2 0-2 16,1-4 3-16,-2-1-3 0,4-5 2 0,-1 0-1 15,0-5-2-15,-2 0 1 0,2-4-1 0,-2 0 2 16,-2-2-4-16,-1-4-1 0,1-6-1 16,-2-4-7-16,-1-5-10 0,-1-2-12 0,1-5-17 0,-2 0-22 15,1-5-29-15,0-6-45 0,-1-5-69 16,2-4-92-16,1-8-87 0,0-2-105 0,0 5-258 15,3 8 597-15</inkml:trace>
  <inkml:trace contextRef="#ctx0" brushRef="#br0" timeOffset="203697.5643">17343 13898 990 0,'0'0'171'0,"0"0"34"0,0 0 9 16,0 0-46-16,0 0-40 0,122-53-24 0,-100 53-13 15,-5 0-16-15,3 6-18 0,-3 5-21 0,-5 0-10 16,-3 3-3-16,-3 1 4 0,0 1-2 16,-6 3 1-16,0 1-2 0,-6 1-1 0,-4 1 0 15,-3-1-1-15,-2 2-1 0,-3-2 3 0,-2-6-5 16,0 1-3-16,0-5 1 0,-1-3-5 0,0-2 5 16,2-2 0-16,0-3-2 0,0-1 3 0,8 0-1 15,1-3-2-15,3-1 0 0,2-1-13 0,5-1-15 16,0 0-16-16,8 1-19 0,3-1-17 15,3 1-22-15,9-2-26 0,2 3-23 0,1 0-24 16,4 1-12-16,3-1-3 0,2-2-8 0,3-1 26 16,1-1 33-16,-2-2 42 0,1-2 44 15,0-1 20-15,-2-4 16 0,1-2 8 16,-5-1 13-16,-2-2 20 0,-3-1 24 0,-5 2 27 0,-4-3 28 16,-6 3 25-16,-3 2 17 0,-5 1 5 0,-4 3-3 15,0 2-20-15,-4 2-29 0,-5 3-36 16,-2 3-38-16,-6 3-28 0,2 2-8 0,-7 1 2 15,0 9 6-15,-1 1 0 0,0 3 4 0,1 3-2 16,4 3-4-16,0 2 0 0,7-1-3 16,1 4-3-16,6-2-1 0,2-3 2 0,2 1 2 15,5-4 0-15,6 1 1 0,1-6 2 0,6-1-2 16,1-3 0-16,2-5 2 0,2-2-1 0,0-1 4 16,2-6-1-16,-2-4 2 0,0-2-1 15,-1-5 0-15,-3 1-3 0,0 0 0 0,-4-2 1 16,-1 2-1-16,-5 0 1 0,-1 0 0 0,-5 3-4 15,-1 1 3-15,-1 3-1 0,-1 5-4 0,0 1-4 16,0 3-15-16,-4 0-8 0,3 4-2 0,-2 4 3 16,0 5 11-16,1 4 7 0,2 1 1 0,0 2 4 15,2 0-2-15,4 2 1 0,3 1 2 16,2-4-2-16,0-1 2 0,3-3-2 0,0-2 2 16,0-4 3-16,1-3 1 0,1-4 5 0,-1-2 4 15,-1-4-3-15,3-7 5 0,-4-1-4 0,1-3-2 16,1 0 2-16,-3-4-1 0,-1-1 2 15,-1 1 5-15,0 0 0 0,-3 1 3 16,-1 3-1-16,-1 3-2 0,-3 0 1 0,-2 4-3 16,3 2 1-16,-3 2-6 0,0 4-7 0,0 0-14 15,0 0-3-15,1 9-3 0,3 1 6 0,-1 5 8 16,6 1 2-16,1 2 2 0,3 1 0 0,2-2-2 16,2 0 1-16,1-1 1 0,3-4-2 0,1-2 5 15,2-7 0-15,-1-1 2 0,1-2 1 16,0-5 1-16,-1-6-1 0,-1-1 1 0,0-4-1 15,-1-1 2-15,-1-4 0 0,0-1 2 0,-1 0 1 16,-5 0-2-16,-2 0 3 0,-3 6-3 0,-5 1 1 16,0 3-1-16,-1 3-1 0,-2 4-5 0,-1 2-5 15,1 3-9-15,-1 0-7 0,0 4-2 16,0 8 2-16,0 5 6 0,-3 5 6 0,-3 7 2 16,2 2-11-16,-2 1-25 0,-3 3-67 0,0 1-89 15,-1-1-144-15,-3 1-262 0,3-10-426 0,3-8 308 16</inkml:trace>
  <inkml:trace contextRef="#ctx0" brushRef="#br0" timeOffset="204665.4223">14063 13977 0 0,'0'0'0'0,"0"0"0"0,0 0 122 0,0 0 72 15,0 0-39-15,0 0-44 0,0 0-12 16,0 0-1-16,0 0 2 0,0 0-1 0,-87 130-9 16,94-110-6-16,6-1-4 0,2-1-13 0,5-2 0 15,3-1-2-15,4-4 0 0,2-2 2 0,3-4-5 16,2-3-1-16,0-2-4 0,-1-3-3 0,4-7-1 16,-4-1 3-16,-1-4 2 0,0-2 3 15,-4-3 2-15,-2 0-2 0,-7-3-1 0,-3 3-2 16,-6-2-3-16,-5 0-5 0,-5 1-3 0,0 0-6 15,-8 0-7-15,-9 3-7 0,-3 0-9 16,-6 4-7-16,-8 2-7 0,-3 3-6 0,-7 4 0 16,1 3-3-16,-2 2 0 0,0 4 3 0,4 4 0 15,0 4-8-15,3 0-7 0,6 5-32 16,7-2-92-16,0 5-123 0,13 0-201 0,2-5-216 16,7-6-228-16</inkml:trace>
  <inkml:trace contextRef="#ctx0" brushRef="#br0" timeOffset="205316.7072">14515 14090 1366 0,'0'0'72'0,"0"0"6"0,0 0 13 16,0 0-2-16,0 0-13 0,0 0-23 15,0 0-5-15,0 0 3 0,-10-127 1 0,10 115 6 16,0 1-2-16,3 3-4 0,4 0-2 0,3 2-15 15,0 1-10-15,2 1-14 0,1 3-6 16,4 1-3-16,1 1-2 0,-3 8 0 0,4-1 0 16,-1 5-4-16,-4 3 4 0,4 1 0 0,-3 3 0 15,0 2-1-15,-4 1 1 0,-1 3-1 0,1-3 1 16,-2 2 1-16,0-3 0 0,0 0-1 0,-4-2 0 16,3-3 2-16,-1-3-1 0,-3-1 2 0,3-5-1 15,-4-2 3-15,-1-3 6 0,3-3 16 16,-3 0 15-16,1-3 5 0,5-7 1 15,0-4-14-15,0-3-14 0,-1-4-6 0,3 0-4 16,0-2-2-16,0-2 5 0,0 0-3 0,1 0 1 16,-2 2-1-16,0 1-2 0,1 2 1 0,0 4-4 15,-3 3-3-15,-3 3 0 0,4 3-6 0,-6 4 0 16,4 3-8-16,-3 0-5 0,4 2 3 16,-2 8-4-16,4 2 8 0,-2 3 2 0,1 4 1 0,-1 0 4 15,2 0 3-15,1 4 0 0,-1-3 3 16,3 1-4-16,-1-3-1 0,3-2-3 0,0-1-9 15,-2-2-5-15,4-3-11 0,-3-1-9 0,-1-5-5 16,2-1-5-16,-3-3-5 0,1 0-10 16,-2-3-22-16,-1-4-33 0,1-1-36 0,-1-1-45 15,-4-2-39-15,3-1-23 0,-1-1-10 16,-3-2 12-16,-1-1 31 0,1-1 44 0,-3 0 57 0,0-3 68 16,-1 3 60-16,0-2 0 0,-1 1 0 15,-5-1 34-15,4 2 94 0,-5 1 41 0,3 0 35 16,-3 1 22-16,2 3-8 0,-2-1 4 0,0 3 0 15,2 2-17-15,-1 3-20 0,4 2-37 16,0 1-48-16,1 2-38 0,1 0-32 0,0 8-14 16,0 4 0-16,2 2 3 0,4 2 1 0,1 4-4 15,2-1-1-15,1-1-4 0,2 2-1 0,2-3 3 16,-2 0-2-16,2-2-1 0,3-1-4 0,1-2-6 16,-3-3-16-16,3-2-40 0,-4-2-71 0,1-3-136 15,-3 0-196-15,-1-2-218 0,-3 0-41 0</inkml:trace>
  <inkml:trace contextRef="#ctx0" brushRef="#br0" timeOffset="292778.0904">11507 15555 784 0,'0'0'72'0,"0"0"18"0,0 0-6 16,0 0-37-16,0 0-54 0,0 0-21 15,0 0 7-15,0 0 34 0,0 0 31 0,0 0 14 16,0 0 7-16,-18 145 4 0,18-102 4 0,4 2 0 0,0 0-3 15,3-1-1-15,-1-1-4 0,1-1-2 16,1-3-3-16,2-4-9 0,0-3-6 0,0-5 0 16,2-4 1-16,-1-5 7 0,1-5 11 0,-1-6 8 15,-1-4 16-15,0-3 19 0,2-3 13 0,1-9-3 16,0-5-15-16,1-8-30 0,3-5-22 16,-3-5-20-16,1-2-5 0,-4-4-1 0,-1 0-6 15,-2-2 0-15,-1 1-6 0,1-2-2 0,-3 4-3 16,0 4 0-16,-2 7 4 0,0 7-3 15,0 6 0-15,-1 7 4 0,-2 4-7 0,0 4-6 16,0 1-9-16,0 3-5 0,0 8 2 0,-3 7 2 16,-3 7 9-16,2 9 0 0,-2 5 2 0,2 5-2 15,-1 2 1-15,2 2-2 16,1-2 0-16,-1 4 5 0,2-3 2 0,1 0-6 0,0-2 2 16,0-4-5-16,4-7-2 0,1-5 3 0,3-9 0 15,1-5 3-15,0-4 3 0,0-7-1 16,0-4 5-16,3-1 8 0,0-8 1 0,-1-6 6 15,4-4-3-15,0-6-5 0,-2-1 0 0,0-2-2 16,-3-3 0-16,1 3-4 0,-3 1 1 0,-2 0-1 16,0 4 3-16,-1 3-4 0,-1 2 4 0,-2 4-2 15,1 4 0-15,-3 2 1 0,0 4 1 16,0 1-2-16,0 3-2 0,0 0-1 0,0 0-7 0,0 0-5 16,0 0-6-16,0 3 1 0,0 4 5 15,1 3 3-15,1 2 3 0,2 4 5 0,-1 1-4 16,0 0 4-16,4 0-1 0,-4 2-3 0,4-2 1 15,-2-2 0-15,1 2-1 0,1-3 0 16,2-2-3-16,-2-1 4 0,1-3-1 0,2-2-1 16,-3-3 2-16,1-1-1 0,1-2 5 15,2-5 1-15,1-4 4 0,2-4-3 0,-3-4 0 16,3-2-3-16,-2-2 3 0,0 2 1 0,-2-4-4 16,1 2 2-16,-3 0-2 0,0 3-2 0,0 3-2 15,0 2 2-15,-2 3-4 0,-2 4 4 0,1 2-5 16,-1 1-1-16,-1 3-4 0,1 0-2 0,2 0 2 15,2 3 4-15,1 3 2 0,4 2 5 16,0 2 1-16,3 0-5 0,-2 2 1 0,2 0-6 0,-3 0 8 16,5-1-2-16,-3 1 1 0,1-2 5 15,2-2-4-15,-1-1-3 0,-1-3 4 0,3-2-9 16,-3-2 4-16,-1 0 5 0,2-3-2 16,-2-7 11-16,4-1-9 0,-1-5 3 0,-1-2-2 15,-1 0-6-15,2-1 5 0,-5-1 1 0,-1 0 0 16,-2 1 5-16,-2 1-5 0,0-2 1 15,-4 1-1-15,0 2-3 0,-2 0 7 0,-1 1-1 0,-1 1 2 16,0 3 1-16,-7 3-5 0,3 1-4 16,-5 2-5-16,-1 4-5 0,1 1 0 0,-3 1-3 15,1 4 3-15,-4 7 2 0,1 5-4 0,-4 3 5 16,4 5-1-16,0 0-5 0,0 0 6 16,4 2-2-16,1-3-1 0,6 2 5 0,0 0-2 15,3-2 1-15,0 0-3 0,3-2-1 0,8-1-4 16,-1-2 3-16,6 0-4 0,3-3 1 15,6-3-1-15,5-2-4 0,3-5-16 0,6-2-29 16,5-3-36-16,4 0-44 0,3-8-51 0,2-2-46 16,-2-2-55-16,0-1-70 0,-2 2-60 0,-3-2-92 15,-1 2-69-15,-10 3 549 0,-14 2 37 0</inkml:trace>
  <inkml:trace contextRef="#ctx0" brushRef="#br0" timeOffset="294235.8504">13280 15838 1328 0,'0'0'193'0,"0"0"-130"16,0 0-3-16,0 0-16 0,-119-31-22 0,94 29-5 15,-5 2 8-15,1 0 7 0,2 6 12 0,1 3 10 16,3 2 3-16,0 4-6 0,4 1-6 0,2 3-9 16,3 2-8-16,6 0-6 0,0 1-1 15,7 2 0-15,1-2-3 0,3 0 4 0,6-2-2 16,2-1 3-16,2-2 0 0,3-3 2 0,1-3 2 15,1-3 2-15,2-4 3 0,-3-3 4 16,2-1 2-16,-1-5 5 0,-3-6 1 0,3-3 1 16,-3-1-7-16,1-5-4 0,-2 0 4 0,-1-1-5 15,-1-1 0-15,-2 0-3 0,-3 2-4 0,-1 3 0 16,-2 2-2-16,-2 4 0 0,-1 4 0 0,-1 2-4 16,0 3-1-16,0 2-12 0,0 0-7 0,0 8-5 15,-1 6 0-15,-4 6 6 0,1 9-1 16,0 9 2-16,-1 4-1 0,3 6-2 0,-2 4-1 15,1 1 1-15,2 4-4 0,1 0 4 0,0-1-3 16,0-3 5-16,0-1-4 0,6-5-3 16,0-6 5-16,2-4-4 0,3-7 3 0,-1-4 2 15,3-6 0-15,0-4 1 0,0-5 1 0,-1-5-3 16,0-4 6-16,1-2 1 0,0-7 5 16,-1-7 7-16,0-8-3 0,2-6 0 0,1-8 3 15,-1-9-9-15,1-7-3 0,-3-6 6 0,-1-2-9 16,2-1 8-16,-5 3-5 0,0 3 0 0,2 4 1 15,-5 5-1-15,0 8-2 0,-2 4 1 0,0 6-5 16,-1 7 5-16,-2 6 5 0,0 4 1 16,0 4 4-16,0 4-4 0,0 3-4 0,0 0-9 15,-2 0-14-15,-1 5-3 0,1 4 5 0,-1 7 4 16,-2 4 12-16,2 3-1 0,-1 1 0 0,-1 2-1 16,5-1 0-16,0-1-2 0,0-3 0 0,4-1-5 15,1-3 8-15,1-2-3 0,0-4-3 16,2-2 7-16,3-3-5 0,-1-3 8 0,2-3 3 15,2 0 3-15,1-8 1 0,3-4-2 0,0-7-1 16,-2-3 2-16,3-3-4 0,-2-4 1 16,-3 0 0-16,0-2-1 0,1 2-5 0,-4 0 2 15,-1 0 3-15,0 3-3 0,-1 4 5 0,-6 3-2 16,3 4 1-16,-4 3-3 0,-2 5 4 0,0 5-5 16,1 0 0-16,-1 2-6 0,0 0-3 0,0 0-1 15,1 5-4-15,1 5 7 0,2 5 3 16,-1 3 2-16,-1 2-2 0,4 1 0 0,-3 1-2 15,4-1 3-15,-1 0-2 0,2-1 3 0,2-3 0 16,2-2-3-16,2 0 1 0,-2-5-1 0,4-1-8 16,-1-3 8-16,3-3 3 0,-3-3-1 15,4 0 4-15,1-6-5 0,-2-5 5 0,1 0-3 16,-2-4 2-16,1-3-1 0,1 1-1 0,-4-3 1 16,1 0 6-16,-2 0-3 0,-2 2-4 15,-3 2 1-15,-4 0-1 0,0 3 1 0,-1 0 1 16,-3 2-2-16,-1 1 5 0,0 2 1 0,0 2-3 15,0 0 4-15,-2 3-18 0,-3-1 8 16,2 2-1-16,1 0-1 0,-4 2 4 0,4 0-5 0,-2 0-1 16,-2 0 3-16,4 0-4 0,-2 0 1 15,0 0 5-15,1 0-6 0,-3 0 12 0,4 2-10 16,-6 1 2-16,5 0-1 0,-3 0-4 0,2-1 4 16,-2 2 1-16,3-1-1 0,-3-1 6 0,2 2-3 15,2-3 0-15,1 0 0 0,-2 0 0 16,1-1 2-16,1 2-4 0,0-2 6 0,1 0-4 15,-1 1 5-15,0-1-1 0,1 0 0 0,-1 0 0 16,-1 0-3-16,2 0 0 0,-1 0 2 0,-2 0-5 16,3 0 2-16,0 0 3 0,0 0-6 15,-1 0 0-15,1 0-5 0,0 0-3 0,-1 4 0 16,0 2 0-16,-3 2 3 0,1 2 5 0,1 1-1 16,2 1 5-16,0-1 0 0,0 2-5 15,0 0 2-15,0-1 0 0,0-2 0 0,0 1 1 0,0-3 0 16,0-1-1-16,2-3-3 0,3 1 0 15,-1-1 3-15,3-3-2 0,-4-1 8 0,5 0 0 16,-2-4 4-16,3-3-2 0,1-4-2 16,2-3 1-16,1-1-3 0,-3-3 2 0,-1 0 1 15,-2 0 0-15,0 1 0 0,-2-1 1 0,0 1-5 16,-4 3 4-16,0 2-4 0,1 4 4 0,-2 1 1 16,0 3-2-16,0 3-3 0,0 1-8 15,0 0-6-15,0 3-6 0,-4 6 2 0,2 3 5 16,-1 5 8-16,-1 1-1 0,3 3 4 0,1 0-4 15,0-1 2-15,0 2-1 0,0-3 2 0,5 0 1 16,0-3-2-16,4-1 3 0,1-4 0 0,-1-2-2 16,1-2-1-16,2-2 4 0,-1-1-2 0,2-4 4 15,3 0 0-15,-2-5 5 0,3-3-2 16,-1-4 0-16,0-2-1 0,1-3-3 0,-3-1 0 16,4-4 1-16,-4-2 0 0,3-2 1 0,-2-1-2 15,0-4 3-15,-4 0 1 0,-1-3-5 16,0-1 3-16,-7 1-5 0,2 2 4 0,-5 0 2 15,0 3 0-15,0 0 1 0,-5 4-2 0,1 1 0 16,-5 2 2-16,0 3-4 0,-1 3 3 16,-1 3 4-16,0 3-2 0,0 4 4 0,0 4-10 15,1 2-4-15,1 8-4 0,0 7-2 0,0 7 5 16,1 9 6-16,4 8-3 0,2 6 5 0,2 5-5 16,0 3-1-16,6 1-2 0,7-1 1 0,2-1 1 15,3-4 1-15,3-3 2 0,0-5-5 0,5-3-5 16,0-5-10-16,7-5-11 0,4-6-29 0,4-5-35 15,2-5-62-15,5-7-59 0,2-4-96 16,-2-4-159-16,-12-3-148 0,-10 1-547 0</inkml:trace>
  <inkml:trace contextRef="#ctx0" brushRef="#br0" timeOffset="295038.9238">15549 15609 1763 0,'0'0'122'0,"0"0"-103"0,0 0 33 0,0 0 20 0,-17-117 12 15,5 106 5-15,-6 5-12 0,1 4-20 16,0 4-18-16,-3 9-20 0,-4 7-9 0,1 4-2 16,1 7 3-16,1 3 3 0,0 3 0 0,3 2-3 15,5 1-4-15,3-1-4 0,2 2-2 0,4-5 1 16,4-3-3-16,0-3 2 0,3-6-2 0,7-6 0 15,1-3 2-15,1-7 3 0,6-3 8 0,0-3 5 16,-1-4 4-16,3-10 1 0,0-4 0 16,0-4-1-16,-1-2-2 0,0-4-5 0,0 0-2 15,-5 1 2-15,3 2 3 0,-5 3 3 0,-1 6 0 16,-2 4-2-16,-2 7-8 0,-4 3-8 16,-2 2-2-16,1 10 0 0,2 9 4 15,-3 10 7-15,-1 9 0 0,0 9-5 0,0 4-3 0,-6 6 1 16,3 6-2-16,-3 3 1 0,2 5 1 0,-2 4 1 15,4 4 1-15,0 1 2 0,0 3 3 16,2 0 4-16,0-1-2 0,0-1 7 0,0-4-2 16,0-2-2-16,-1-2 2 0,-3-6 0 0,3-7 5 15,0-6 3-15,0-8 4 0,-2-6 2 16,-2-6 2-16,1-8-5 0,-3-5 1 0,-1-9-3 16,3-5 15-16,-1-6 10 0,2-2 7 0,-3-12-6 15,-2-12-14-15,3-11-10 0,-3-14-11 0,1-12-7 16,-2-12-6-16,6-8-2 0,-1-5-3 0,4-6-1 15,1-1 3-15,0-1 2 0,0 0-7 0,6 6 2 16,-2 5-9-16,3 11-2 0,-3 9-4 16,3 7-14-16,1 10-21 0,-1 7-32 0,4 6-40 15,4 6-41-15,-1 7-49 0,4 7-74 0,3 4-93 16,1 6-111-16,4 4-121 0,-7 0-179 16,-6 0 577-16</inkml:trace>
  <inkml:trace contextRef="#ctx0" brushRef="#br0" timeOffset="296709.5977">15899 16083 408 0,'0'0'705'0,"0"0"-478"0,0 0 40 15,0 0-19-15,0 0-54 0,0 0-15 0,-38-134-11 16,35 114-13-16,2 2-24 0,0 1-27 16,0 3-35-16,1 2-23 0,0 4-11 0,0 3-14 15,0 2-10-15,0 2-6 0,0 1-9 0,3 0-4 16,4 1 5-16,2 4 4 0,5 4 3 0,2 1-3 15,1 2 0-15,2 1 4 0,1-1-5 16,2 0 7-16,2-3-3 0,-3 0 0 0,2-3 2 16,-1-1-1-16,-3-3 1 0,2-1-1 0,0-1 3 15,-3 0 9-15,-3-6-1 0,1-2-2 0,-4-1 6 16,-1-3-5-16,-2 1 5 0,0-1-4 16,-5-3 2-16,2 1-4 0,-5 0 1 0,1 1 2 0,-2 0-1 15,0 3-1-15,0 2 0 0,-1 2 4 16,0 2-2-16,-1 3-8 0,0 1-9 0,-1 0-12 15,1 1-8-15,1 5 1 0,1 4 0 16,0 5 7-16,0 2 6 0,0 2 3 0,6 2 1 16,2-2 0-16,5 0-3 0,0-2 6 0,5 0-2 15,-3-4-1-15,5-1 2 0,0-4-1 0,1-3 5 16,-1-5-2-16,0 0 4 0,0-4-2 16,0-6 1-16,-3-3 0 0,-3-3 1 0,1-2 0 15,-3-1 1-15,-4-2 2 0,-3-3 0 0,0 1-1 16,-4-1-1-16,-1 0 2 0,-1 0-3 0,-7 0 4 15,-2 4-6-15,-4 3 1 0,0 3-5 16,-5 3-5-16,-1 5-1 0,-2 2-1 0,-2 4-4 0,-3 3 5 16,-2 8 0-16,3 3-4 0,-1 3 4 15,6 3-4-15,1 1 3 0,3 1-3 0,5 0-1 16,3-2 4-16,5 1-5 0,2-1-4 0,2-1-2 16,1-2-5-16,4-2 2 0,5-3 5 15,7-1 5-15,-1-4 7 0,3-1 1 0,6-3 4 16,-2-3 1-16,6 0-2 0,-1-9 4 0,-3 0 1 15,4-5-2-15,-5-1 4 0,2-2-2 16,-4-3 0-16,2 0 0 0,-5-2 1 0,-1 1 3 16,-1-2-2-16,-6 3 2 0,-1 0 2 0,-6 3-3 15,1 4 1-15,-4 3 1 0,-1 4 0 0,0 3 4 16,0 2-9-16,0 1-5 0,0 0-17 0,-1 3-9 16,-1 7 6-16,-1 3 5 0,2 7 10 15,1 4 5-15,0 3-1 0,0 0 1 0,4-2-1 16,3 0-3-16,2-3 4 0,2-3-2 0,0-1 5 15,1-2 0-15,3-3 0 0,-3-4-1 0,2-2-3 16,-1-3 3-16,0-3 3 0,-2-1 2 0,1-2 5 16,3-5 2-16,-4-4 1 0,1-1-2 15,-2-2-2-15,-1-2-1 0,-2-1-4 0,-1 2 3 16,-1-2-3-16,-1 1 2 0,-3 4-1 0,2-1-2 16,0 4 2-16,-2 2-5 0,0 3-1 15,-1 2 0-15,1 1-9 0,-1 1-7 0,1 0 3 16,4 2-4-16,0 5 11 0,4 1 3 15,0 3 4-15,3 2-1 0,-1 0-2 0,2 1 1 16,1-1 1-16,-2-1-2 0,0-1 5 0,1-2-4 16,1-2-1-16,0-4 2 0,2-1-3 0,-2-2 5 15,2-1 5-15,-2-6 2 0,-3-3 3 0,4-2-3 16,-4-2-4-16,1-4 1 0,-1-1-6 0,-1 1 5 16,-1-2 0-16,-1-1 5 0,-3 0 0 0,2 1-2 15,-4 2-1-15,0 2-5 0,0 4 2 16,-3 1 0-16,1 3 1 0,-1 3 1 0,0 2-1 15,0 3-2-15,0 0-4 0,0 0-17 0,0 2-3 16,1 5 1-16,0 5 3 0,6 3 12 16,-3 3 3-16,3 3 0 0,1 1-1 0,1-1 1 15,-1 0 2-15,3-2-5 0,1-2 4 0,-1-2 2 16,0-3-1-16,1-2 2 0,-1-2-3 16,0-6 3-16,0-1 0 0,-1-1 4 0,0 0 3 15,1-5 2-15,-1-3-1 0,0-4 2 0,1-2-4 0,-2-2-3 16,0-2-1-16,0-1 3 0,-6-1 1 15,2 1 0-15,-3-1 0 0,-1 3-3 16,-1 3 1-16,0 0 1 0,0 3 1 0,0 3-4 16,-1 2 3-16,0 3-6 0,0 1 2 0,1 2-8 15,0 0-11-15,0 0-6 0,0 3-5 0,1 2 5 16,2 6 7-16,4 2 11 0,2 2 2 16,-1 2 4-16,2 0-6 0,3 1 4 0,-2-3-4 0,1-1 3 15,1-1 2-15,2-2 0 0,-1-2 1 16,0-4 1-16,1 0-3 0,-3-3 0 0,0-2 2 15,0 0-1-15,1-7 6 0,-1-3-3 0,0-4 4 16,-2-5-1-16,4-4 0 0,-2-4-3 0,-2-2 1 16,-2-4-4-16,-1-2 1 0,-2 0 4 15,-2-3-7-15,-1 4 7 0,-2 0-5 0,0 2 2 16,0 4 4-16,0 4-4 0,0 2 1 0,-3 6 4 16,1 4-1-16,-3 3 1 0,5 6-3 15,-2 2-11-15,1 1-7 0,-1 3-5 0,0 7 2 16,1 7 5-16,1 8 5 0,0 7 8 0,0 9-2 15,0 0-2-15,4 4 2 0,-1 2-2 0,1 0 4 16,0 2-3-16,-1-2 1 0,3-2-6 16,-2-3-2-16,0-5-3 0,2-6 1 0,1-5-8 15,-3-5 3-15,5-7-1 0,-2-3 0 0,-3-6 0 16,4-3 2-16,-3-2 6 0,1-3 1 16,-1-7 6-16,0-5-6 0,0-6-1 0,0-1-4 0,-1-3 3 15,2-2 2-15,-2 0 3 0,0-1-1 16,-1-1 2-16,0 2 4 0,1-2-4 0,-2 4 4 15,0 0 2-15,0 4-5 0,-1 2 1 0,3 4 0 16,-2 2-4-16,-1 5 6 0,0 2-3 0,1 2 1 16,1 3-6-16,-1 1-7 0,0 1 4 15,6 6 2-15,0 4 3 0,3 6 4 0,0 1 5 16,1 5-3-16,-1 4 3 0,2 0-1 0,1 1 0 16,-1 1-1-16,1-2-4 0,1-3 0 0,0-2 1 15,1-2-2-15,-1-4 9 0,1-1 0 16,1-4-1-16,-3-3 5 0,3-2-3 0,-3-2 5 15,-1-3-2-15,-2-1 1 0,2 0 8 0,-1-6-2 16,-1-3-1-16,1 0 2 16,-2-4-10-16,2-2 1 0,-1-2-1 0,-2-1 0 0,-1-1-4 15,0 1 2-15,0-3-1 0,-3 1-1 0,2 1-2 16,-1 0-3-16,-1 4 2 0,-1 6-3 0,-2 0 0 16,1 5-5-16,-1 3-16 0,-1 1-25 0,5 3-14 15,-2 6-34-15,3 5-36 0,0 7-54 0,1 4-80 16,-2 1-111-16,0 2-134 0,0-8-169 15,-1-6-377-15</inkml:trace>
  <inkml:trace contextRef="#ctx0" brushRef="#br0" timeOffset="296833.2622">18768 15919 812 0,'0'0'184'0,"0"0"-27"0,0 0 19 15,0 0-46-15,0 0-77 0,0 0-110 16,0 0-153-16,0 0-167 0,0 0-257 0,0 0 400 0</inkml:trace>
  <inkml:trace contextRef="#ctx0" brushRef="#br0" timeOffset="297457.7566">15965 16944 1251 0,'0'0'274'0,"0"0"-310"16,0 0 30-16,139-28 12 0,-83 14 4 16,4 0-1-16,6-2 18 0,10-1 35 0,7-2 30 15,7 0 33-15,3-1 26 0,3-1 4 0,7 1-3 16,3-3-5-16,4 1-23 0,2 1-27 15,3-2-26-15,1 1-16 0,-2-1-13 0,-1 1-5 16,-5-1-3-16,-1 0 1 0,-6 0-3 0,-5 1-3 16,-7 1-2-16,-5 2-3 0,-7 2-5 0,-10-1-3 15,-9 3-1-15,-6 3-4 0,-7 0-3 16,-11 1 0-16,-4 2-3 0,-10 3-3 0,-6 0 2 16,-6 2-4-16,-4 1-3 0,-4 1-21 0,-4 0-30 15,-6 2-38-15,-6 0-57 0,-4 0-65 0,-6 4-104 16,-3 5-201-16,3-1-309 0,8-2-85 0</inkml:trace>
  <inkml:trace contextRef="#ctx0" brushRef="#br0" timeOffset="305482.3777">21001 9599 447 0,'0'0'359'15,"0"0"-241"-15,0 0 39 0,0 0-9 0,0 0-34 16,0 0-49-16,0 0-27 0,0 0 10 0,0 0 21 15,0 0 14-15,0 0 1 0,-73 136-5 16,70-93-7-16,3 1-9 0,0-1-6 0,0 2-3 16,0-1-7-16,0 0 2 0,4-4-8 0,-3 0-4 15,1-1-3-15,1-4-8 0,0-3 0 0,-2-2-1 16,0-4-2-16,-1-5-1 0,1-4-3 0,-1-6 2 16,0-4 4-16,0-3 16 0,0-3 37 0,0-1 29 15,0 0 29-15,0 0-4 0,-1-5-33 16,-3-9-34-16,-2-7-36 0,-4-7-21 0,0-7-1 15,0-6-5-15,0-5 0 0,0-3 5 0,2-3-5 16,5-3 0-16,-2-3-4 0,5 0-3 0,0-2 3 16,7-1 0-16,5 4 0 0,4 1 5 15,2 2-9-15,5 6 1 0,6 3-4 0,3 5 0 16,1 4 4-16,4 6-3 0,-3 7 4 0,1 8-3 16,-6 5 1-16,-3 6-1 0,-4 4-3 0,-3 1 1 15,-3 9 0-15,-4 1-3 0,-2 5 4 16,-4 4-5-16,-2 3 5 0,-4 3 1 0,0 5 1 15,-8 2 3-15,-6 2 3 0,-3 2 3 0,-4 1-1 16,-2 0 4-16,-4-1-3 0,-1-1-1 16,0-2 1-16,0-3-1 0,-1-1-1 0,0-5 2 15,5-1-3-15,-2-6 6 0,7-2-1 0,4-5 0 16,5-5 2-16,3-1-2 0,6-4 1 16,1-1-6-16,0 0-4 0,0 0-12 0,9 0 1 15,3-1 3-15,10-1 5 0,8 1 5 0,8 1 4 16,5 0-4-16,1 4 2 0,0 8 2 0,-3 2-4 15,-5 4 1-15,-2 1-2 0,-6 3 0 0,-4-1 3 16,-5 3-4-16,-6 0 2 0,-3 2 3 0,-5 0-2 16,-3 0 5-16,-2-1-2 0,-7 0 2 15,-3-1 5-15,-6 2 1 0,-3-2 0 0,-5-2 1 16,0-1-5-16,-5-3 0 0,0 0 3 0,1-2-5 16,1 0 3-16,2-2-5 0,4-1 3 15,4-3-5-15,3-2 0 0,5-2-5 0,6-3-15 16,0 0-18-16,3-3-19 0,1 0-13 0,9 0-22 15,3-4-47-15,8-5-86 0,8-2-144 16,2-3-164-16,-5 1-197 0,-9 5-77 0</inkml:trace>
  <inkml:trace contextRef="#ctx0" brushRef="#br0" timeOffset="305727.2687">21611 10049 349 0,'0'0'332'15,"0"0"5"-15,0 0-54 0,0 0-33 0,0 0-30 16,0 0-47-16,0 0-36 0,0 0-43 0,0 0-38 15,0 0-28-15,0 0-14 0,0 0 6 0,0 0 2 16,0 0 3-16,-16 72-4 0,20-49-4 0,2-1-4 16,0-1-1-16,1 0-6 0,-2-3 4 0,3-2 0 15,0-3-4-15,-3-3 1 0,2-3-2 16,0-1-2-16,-4-4 8 0,5 0 7 0,-5-2 9 16,2 0 10-16,0 0-2 0,2-6 1 0,-2 1-10 15,3-3-7-15,-5 2-4 0,3 0-7 0,-5 1-12 16,1-1-19-16,1 2-42 0,0 1-64 15,-1-2-105-15,4 2-185 0,-2 1-294 16,-2 0-382-16</inkml:trace>
  <inkml:trace contextRef="#ctx0" brushRef="#br0" timeOffset="306312.4059">22106 10012 1899 0,'0'0'16'0,"0"0"14"0,0 0-5 16,0 0-5-16,0 0-8 0,-128-44 11 0,107 44 12 16,2 5 15-16,3 1 2 0,-1 4-9 15,5 2-20-15,2 3-9 0,1 2-10 0,2 3-1 0,5 0-2 16,2 0-4-16,0-1 2 0,7-2-3 15,0 0 4-15,2-5-1 0,5 1 4 0,0-5 3 16,0-3 4-16,2-2 3 0,2-3 6 0,1 0 2 16,-3-5 4-16,4-3 1 0,-1-3-3 0,0 0-1 15,-2-2 0-15,-4-1 2 0,-1 2 8 16,-2-1 7-16,0 0 3 0,-3 4 6 0,-2 0-9 16,1 3-9-16,-4 3-14 0,0 3-17 0,2 0-3 15,-1 5 0-15,-1 8 1 0,4 5 15 0,-1 10-3 16,2 6 5-16,-3 7 0 0,3 9-11 15,-1 2 3-15,0 5-4 0,2 2-1 0,-1 3 2 16,-2 2 1-16,5 1-5 0,-1 2 4 0,1-1-1 16,3-2 5-16,4 0 2 0,2-2 2 0,0-1 6 15,2-1 0-15,-1-5-1 0,0-4-1 16,-2-1-3-16,-2-7 1 0,2-5 2 0,-7-5-1 16,1-6 4-16,-6-5 1 0,-4-6 11 15,-2-5 13-15,-2-2 20 0,-11-5 9 0,-2 0-3 16,-10-4-11-16,-7 0-19 0,-4-8-9 0,-7-6-3 15,-3-6-1-15,-1-6 2 0,1-4-6 16,2-5-7-16,1-1 2 0,7-3-9 0,1-4 2 0,9-1-1 16,3-1-3-16,9-2 0 0,5-2-5 0,9-1-2 15,6-3-1-15,9 3-8 0,13-1 3 16,5-1 0-16,14-2-14 0,5 2-17 0,3 0-35 16,6 5-44-16,0 4-81 0,0 4-107 0,-3 5-207 15,-11 11-427-15,-18 7-354 0</inkml:trace>
  <inkml:trace contextRef="#ctx0" brushRef="#br0" timeOffset="306467.9955">21916 9540 731 0,'0'0'215'0,"0"0"-701"15,0 0 26-15</inkml:trace>
  <inkml:trace contextRef="#ctx0" brushRef="#br0" timeOffset="307652.2535">21278 13189 1564 0,'0'0'96'15,"0"0"33"-15,0 0 18 0,-127-38-12 16,97 40-32-16,1 14-35 0,0 8-15 0,3 8-8 15,1 7-6-15,4 5-8 0,3 5-3 0,8 2-9 16,7 2-5-16,3-2-7 0,3-3-4 0,10-4-1 16,3-8 1-16,3-6 2 0,2-7 4 0,0-5 2 15,2-4 3-15,3-5 8 0,0-4 2 0,2-5 8 16,2-2 3-16,0-8 1 0,1-6 0 16,-1-4-2-16,0-3-6 0,-1-5-4 0,-4-4-3 15,-2-3-2-15,-3 1-2 0,-4-2 0 0,-1 6 0 16,-5 2 0-16,-2 4 4 0,-3 5-1 0,-4 6 8 15,0 4 3-15,-1 4 0 0,0 4-4 0,0 1-17 16,0 0-19-16,-1 8-9 0,-1 3-1 16,-2 8 6-16,-1 5 10 0,3 4 3 0,1 3 0 15,1 1 1-15,3-1-3 0,7 0-1 0,3-4-2 16,6-2 2-16,1-4-1 0,7-6 1 16,1-1-1-16,5-5-1 0,0-5 3 0,5-4 0 15,-3 0 1-15,4-7 1 0,-2-6-1 0,-3-2 3 16,0-4-2-16,-5-4 2 0,-1-3 1 0,-6-3 0 15,-3-2 2-15,-8-2-1 0,-2 1 0 16,-7 0 1-16,-2 0-3 0,-2 5 2 0,-9 1-3 16,-7 2-1-16,-2 4-2 0,-3 5-2 0,-6 4 1 15,-1 6-1-15,-1 5 2 0,1 1 1 0,-1 11-3 16,1 3-1-16,3 3-1 0,2 6-4 0,5 2 2 16,2 0-2-16,7 1-3 0,7-2-1 0,2-1-2 15,2-3 1-15,7-1 0 0,8-2 3 16,1-4 5-16,7-4 6 0,2-4 1 0,4-5 4 15,3-1-4-15,0-7 3 0,4-3-2 16,-4-5 2-16,-1-2 1 0,-1 0-2 0,-4-2 5 16,0 0 0-16,-4-2 3 0,-2 3 0 15,-2 1 5-15,-5 3 0 0,-3 2 1 0,-3 6-2 16,-4 3-2-16,-2 1-5 0,-1 2-3 0,0 0-4 16,0 7 1-16,0 8 3 0,0 9 2 15,-2 10 3-15,-2 12-2 0,-2 6-2 0,-2 9-2 16,4 0-1-16,-3 5-2 0,5 2 0 0,-1 5-4 0,2 2 2 15,1 0-3-15,0 4 3 0,1-3 4 16,3-2 1-16,5-3 7 0,-2-3 2 0,-1-3 2 16,2 0 5-16,-1-2 0 0,-1-4-4 0,0-1-1 15,-4-5 0-15,-1-4 8 0,-1-6 3 0,0-6 4 16,-2-6 5-16,-8-6 3 0,-2-4 6 0,-5-6 8 16,-3-6-6-16,-2-4-5 0,-7-5-5 0,-2-7-9 15,-3-9-1-15,-4-9-10 0,-3-9-1 16,-1-6-2-16,2-7-6 0,1-7 0 15,8-5-2-15,9-1-5 0,8-3 5 0,9-1-3 0,5-1-8 16,12 1-7-16,12 1-16 0,8 3-11 0,4 4-19 16,10 5-27-16,4 6-30 0,3 3-46 15,1 5-77-15,5 7-129 0,2 4-228 0,-14 8-448 16,-17 8 203-16</inkml:trace>
  <inkml:trace contextRef="#ctx0" brushRef="#br0" timeOffset="309170.1851">22556 13734 2340 0,'0'0'38'0,"0"0"9"0,0 0 8 16,-9-118-14-16,9 90-7 0,6-1-2 0,-2 2 4 16,5 2 7-16,0 3 5 0,-1 6-2 15,1 4-9-15,-3 5-16 0,2 3-12 0,0 4-9 16,1 2-3-16,1 9 7 0,2 4 3 0,1 7 3 15,3 4 2-15,-2 5-5 0,3 4 1 0,-3-2-4 16,1 1-7-16,0-5 7 0,0 0-4 0,0-7 2 16,1-1 4-16,-1-5-8 0,3-3 5 15,0-4 0-15,-2-6-2 0,3-3 10 16,2 0 2-16,-2-9 2 0,3-3 11 0,0-5-6 0,-3-1 1 16,1-4-2-16,-1-1-2 0,-6-1-1 15,1 0-1-15,-2-1-4 0,-4 2 4 0,-3 2-4 16,1 0 0-16,-3 5 8 0,-3 3-8 0,0 4 11 15,0 3-3-15,0 4-10 0,0 2-7 0,0 0-26 16,0 2-9-16,-1 6 2 0,1 6 1 16,0 3 20-16,0 5 8 0,3 3-3 0,5-3 6 15,2 1-2-15,3-3 1 0,3-3 0 0,3-2-1 16,1-2 0-16,3-2 1 0,0-5-1 0,3-1 4 16,-4-4-2-16,0-1 2 0,-2 0 1 0,-3-4-1 15,-4-1 4-15,-2-1-1 0,-1-3 1 0,0 0 4 16,-2-1-1-16,-4 0 0 0,3 1 2 15,-4-1-3-15,1 0 2 0,-3 1-3 0,-1 2 1 16,1 0 0-16,-1 2 0 0,0 2-1 0,0-1-2 16,0 3-4-16,0 0-3 0,0 1-7 15,0 0-10-15,2 0-10 0,3 1 1 0,1 5 9 16,9 2 7-16,0 2 0 0,5 1-33 16,2 2-42-16,5-1-47 0,-3 0-37 0,3-2-31 15,-4 1-26-15,4-3-35 0,-5-2-35 0,6-3-21 16,-4-1-3-16,4-2 33 0,-4 0 45 0,3-6 65 15,-5-4 64-15,-2-3 53 0,-2-1 44 16,-6-1 26-16,-2-3 27 0,-1 0 51 0,-5-1 41 0,0-2 41 16,-3-3 46-16,-1 3 23 0,-1 1 20 15,-5 0 1-15,-4 3-15 0,0 2-31 0,-2 3-28 16,-4 1-21-16,4 4-37 0,-3 3-37 0,-1 4-36 16,2 0-29-16,-1 5-13 0,1 7-6 15,1 2 1-15,-2 4-1 0,4 3-1 0,2 3-2 16,4 1-3-16,0 2-1 0,5-1-2 0,6-1 0 15,5-2-1-15,1-2-1 0,7-1-1 0,2-2 0 16,0-5-4-16,1 0 0 0,3-4-1 16,-2-3 0-16,-1-4 5 0,0-2 3 0,3-2 5 15,-2-7 2-15,-2-2 1 0,0-2 3 0,-2 0 1 16,-4-2 3-16,-2-1 4 0,-3 1-1 16,-4-4 3-16,1 2-1 0,-1-1-1 0,-2 2 0 15,-2-1 2-15,-1 2 8 0,-1 0 1 0,2 4 5 16,-2 1-1-16,0 1-6 0,0 4-3 0,0 1-8 15,0 2-8-15,0 2-8 0,0 0-14 0,3 0-6 16,-1 3 2-16,1 4 4 0,4 5 11 0,2 2 9 16,1 2-3-16,1 3 1 0,2-1-1 0,0-3 1 15,2 1-1-15,2-2-1 0,-1-2-1 16,2-1 0-16,1-4 1 0,0 0 0 0,2-2 2 16,-1-3-2-16,-1-2 2 0,-2 0 0 0,0-5 2 15,0-3 4-15,-4-1-1 0,0-4 1 16,2-1 2-16,-3-1 0 0,-2-1 0 0,-1-3 3 15,-4 0-3-15,2 0 3 0,-5 0 2 0,0 0 0 16,-2 2 5-16,0 1-1 0,0 2-1 0,0 1 2 16,0 2-4-16,-1 3 2 0,0 2 0 15,0 2 0-15,0 1 4 0,0 1-6 0,1 2-3 16,-1 0-9-16,1 0-14 0,0 0-4 0,0 0-5 16,0 2 0-16,0 5 11 0,0 3-1 15,3 1 6-15,-1 2 3 0,3-1-4 0,-1 1 5 16,1-2-1-16,-2-2 0 0,0 1 5 0,2-3-5 15,-2 0 2-15,-2-3-3 0,0 0-4 0,0 0 6 16,1-3-1-16,-2 0 1 0,0-1 7 0,0 0-3 16,0 0 1-16,0 1 0 0,0-1-6 0,0 0 3 15,0 0-1-15,0 0-2 0,0 0 2 16,0 0-5-16,0 0-1 0,0 2-4 0,2-2-3 16,-1 2 4-16,0 2 3 0,0 0 2 0,1 1 5 15,1-1-4-15,1 1 0 0,-1 1 1 0,3-3 0 16,-1 2 1-16,3-2-1 0,1 1 1 15,1-2 0-15,1-1 2 0,0 1-1 0,2-2 2 16,2 0 0-16,-1-5-1 0,2-1 2 0,-1-3 0 16,3-2-2-16,-3 0 3 0,1-2-1 15,-1-4-1-15,0 0 0 0,0 0 1 0,-2-2 1 16,-1 2 0-16,-2-2 3 0,-2 0-3 0,-3-1 1 16,4-3 2-16,-5 0-1 0,1-1 1 15,-3-1 2-15,1-1 0 0,0 1 1 0,-2-1 0 0,1 1-2 16,-2-2 1-16,0 1-4 0,0-2 0 15,0-1-2-15,0 0 0 0,0 0 5 0,-2-1-5 16,0 3-1-16,-3-1 1 0,4 3-5 0,-3 1 7 16,-1 3 3-16,2 3 5 0,-5 4 10 0,5 1-2 15,-3 4 4-15,3 3-4 0,-1 3-12 0,1 3-3 16,1 0-14-16,-4 8-3 0,-1 7 7 16,-3 7-1-16,-4 11 7 0,0 7-1 0,-2 8-3 15,3 3 0-15,3 5 2 0,2 1 0 0,5 2 1 16,2 0-3-16,1-2-2 0,7-2-1 15,4 0 1-15,3-5 0 0,6-4-1 0,2-5 0 16,5-3-2-16,1-10-1 0,-3-6 1 0,5-7-1 16,0-5 0-16,2-7 1 0,5-3-2 0,-3-5-12 15,4-6-19-15,-2-6-26 0,-1-3-36 16,-4-5-39-16,-1-3-74 0,-2-3-172 0,-7 6-329 16,-9 8-871-16</inkml:trace>
  <inkml:trace contextRef="#ctx0" brushRef="#br0" timeOffset="309536.3264">25377 12988 1770 0,'0'0'131'0,"0"0"15"16,0 0 31-16,0 0-15 0,0 0-18 16,0 0-10-16,0 0-35 0,0 0-33 0,0 0-40 0,0 0-26 15,0 0-2-15,0 0 8 0,0 0 12 0,0 0 6 16,13 5 0-16,-13 32-1 0,0 5-4 0,6 1-5 15,-3 0-4-15,1 2-3 0,2-2-1 16,1 2-3-16,1-3-4 0,0 2-8 0,0-2-8 16,0-2-18-16,-1-3-25 0,0-4-33 0,-2-4-41 15,-2-5-43-15,-1-4-52 0,0-6-70 0,-2-3-68 16,0-4-62-16,-2-2-63 0,0-4-100 0,-1-1 519 16</inkml:trace>
  <inkml:trace contextRef="#ctx0" brushRef="#br0" timeOffset="310295.8238">25249 13430 0 0,'0'0'377'0,"0"0"12"0,0 0-49 16,0 0-62-16,0 0-58 0,0 0-41 16,5-133-40-16,9 115-23 0,4 3-19 0,1 1-26 15,2 2-17-15,1 4-18 0,1 6-12 0,0 2-4 16,0 0-1-16,0 4 0 0,-2 5 1 16,-2 2 2-16,-1 1-3 0,-4 1 2 0,3 2-6 15,-4 1-2-15,0 1-2 0,-5-1-5 0,2 1 2 16,0-1 0-16,-2-3-3 0,0 2 3 0,-3-2-6 15,5 1 1-15,-1-2-2 0,0-2-2 0,2-1 6 16,-1-1 2-16,1-3 2 0,0-1 10 16,2-1 1-16,1-3 6 0,-1 0 5 0,1 0-4 15,2-4 1-15,0-4-3 0,-1-1-2 0,-3 0 1 16,1-2-3-16,-1-1-1 0,-3 0 2 16,0 0-4-16,-1 2 8 0,-3 0 3 0,0 2 2 15,-4 1 1-15,0 1-1 0,1 3-2 0,-2 1-6 16,0 0-4-16,0 2-11 0,0 0-11 15,0 0-14-15,0 0-7 0,0 3-1 0,0 3 6 0,3 3 9 16,-1 1 10-16,4 4 0 0,-2 0 1 16,5 1 0-16,0-1-1 0,1-1 0 0,2-1 2 15,1-2 2-15,2-2 1 0,1-2 1 0,0-1 0 16,3-4 2-16,-3-1-2 0,3 0 3 0,-4-5 1 16,1-3 1-16,-1-2 1 0,0-2 0 15,-1-1 0-15,-1 0 0 0,-3-2 0 0,0-1 1 16,0 0 0-16,-4 2 0 0,2 0 3 0,-4 1-5 15,-1 1 2-15,-1 4-5 0,1 0 1 0,-2 2 0 16,-1 3-2-16,2 2-4 0,-2 1-8 16,0 0-11-16,2 1-4 0,1 4 1 0,3 3 4 15,2 2 12-15,1 3 1 0,1 1 4 0,3 1-2 16,2-2 0-16,0 1 0 0,2 0 0 0,2-2 0 16,1-2 1-16,-1-2 0 0,2-2 2 15,0-2 0-15,0-2 0 0,-1-2 2 0,0 0-1 0,-1-5 3 16,-2-2-1-16,-2-1 2 15,-3-1 1-15,1-1-1 0,-3-2 2 0,-4-1 0 0,1 0-1 16,-3-2 2-16,1-2 0 0,-4 2 3 0,-1 0-2 16,0 0 1-16,-1 2 0 15,-4 1-2-15,1 3 4 0,1 4-3 0,-1 0 2 16,1 1-2-16,1 3-5 0,-1 0-3 0,1 1-13 16,2 0-11-16,-2 1 0 0,1 5-1 0,-1 3 10 15,1 2 10-15,1 5-1 0,0 0 4 0,0 0-4 16,0-1 1-16,3 0-2 0,2-1-5 0,2-2 5 15,1 0 1-15,2-1 0 0,0-2 5 0,1 0-6 16,2-2 1-16,-1-2-3 0,2 0-3 16,-3-3 1-16,-1-2-1 0,-1 0-6 0,-2-2-7 15,0-4-24-15,-1-2-35 0,-2-1-45 0,2-3-76 16,-3 1-97-16,-1-3-189 0,0 3-286 0,0 2-446 0</inkml:trace>
  <inkml:trace contextRef="#ctx0" brushRef="#br0" timeOffset="310517.2233">27648 13184 2467 0,'0'0'3'0,"0"0"-13"0,0 0 0 16,0 0 14-16,0 0-2 0,0 0 5 0,0 0 0 15,0 0-2-15,0 0 0 0,0 0 6 0,0 0 4 16,0 0 6-16,0 0-1 0,0 0-24 16,117-14-42-16,-83 6-63 0,2 0-87 0,0-1-130 15,4-3-152-15,-9 4-271 0,-10 1 110 0</inkml:trace>
  <inkml:trace contextRef="#ctx0" brushRef="#br0" timeOffset="312155.178">28623 13018 2145 0,'0'0'69'16,"0"0"-41"-16,0 0 0 0,0 0 4 0,0 0-10 15,0 0 13-15,0 0 12 0,-67-118 2 0,51 106 2 16,-3 3-14-16,-1 4-14 0,1 3-1 0,-2 2-5 15,0 0 1-15,0 6-4 0,-3 4-5 0,2 4-1 16,2 2-5-16,4 3-5 0,3 2 2 0,5 3-7 16,2-3-2-16,5 1-3 0,1-2-5 15,7-4 0-15,4-1 1 0,2-2 7 16,6-4 10-16,6-2 5 0,0-3 3 0,4-4 0 0,1 0 0 16,-2-5 1-16,-1-7 1 0,1-2 4 15,-4-5 2-15,2-3 1 0,-5-3 3 0,0-3 2 16,-3-2 0-16,-5-2 2 0,-2-5 2 0,-1 0-2 15,-3-3-2-15,-5-2-3 0,-2-1 1 0,0 3 5 16,-2 1 11-16,-6 4 8 0,-2 5 4 16,0 2 0-16,0 6-7 0,-2 4-9 0,1 5-11 15,1 4-11-15,-1 4-6 0,1 3-5 0,0 2-3 16,-1 4-1-16,-1 8 2 0,0 2 2 0,1 7 0 16,4 5-1-16,2 2-1 0,2 4 0 0,1 3 2 15,2 1 0-15,4 2-1 0,4 0-2 0,3-1 2 16,3-3-2-16,4-1-1 0,1-5 3 15,3-1 1-15,-2-4-2 0,2-2 6 0,-1-5-4 16,-2-1 0-16,1-5 2 0,-4-4-3 16,-2-3 2-16,-4-1 5 0,1-2 4 0,-1-4 9 0,-2-4-1 15,1-4-1-15,-2-1-4 0,0-4-4 16,1 0-1-16,1 0-3 0,-4-1 1 0,3-1-4 16,-1 2 3-16,0 0-5 0,1 1 0 0,0 2-1 15,0-1 4-15,-1 5-2 0,0-1 0 16,0 3 1-16,-4 2-6 0,3 3 0 0,-4 1-6 15,-1 2-6-15,3 0-1 0,0 1 1 0,-1 6 4 16,4 4 7-16,-3 3-2 0,3 2 5 16,-1 1 0-16,0 2 2 0,1 1 3 0,-2 1-2 15,3-1 0-15,2 0 0 0,0-1-3 0,1 1 1 16,4-2 1-16,0-2 1 0,2-2 4 0,-3-1-4 16,5-2 1-16,-2-3-2 0,-2-3-1 0,3-1 4 15,-6-4 0-15,2 0 4 0,0-2 4 0,-4-5-1 16,2-1 1-16,-2-3 0 0,0-2-6 0,-2-1 5 15,0-1-4-15,-2-2 0 0,1-1 2 16,-4 2-2-16,2-2 0 0,-3 1 2 0,1 2-5 16,-3-1 3-16,0 4 1 0,1 2-2 0,0 1 6 15,-1 3-5-15,2 1 0 0,-2 3-4 16,0 1-8-16,2 1-3 0,-2 0-8 0,2 0-5 16,0 3 8-16,2 3 1 0,2 3 9 0,4 3 5 15,0 1 1-15,1-1-2 0,3 2-1 0,0 0 0 16,0-2 0-16,2 0 2 0,-1-2 0 15,2-1 1-15,0-1 2 0,-3-2-2 0,1-1-1 16,-2-2 1-16,-3-2-1 0,0-1 4 0,-5 0 8 16,3-5 1-16,0-2-3 0,-3-4 2 15,3 1-5-15,-2-2 0 0,-3-1 1 0,1 0-3 16,0-1 3-16,-2 0-3 0,-2 0 1 0,0 1-3 16,1 5-1-16,-1-1 0 0,1 3 3 0,-1 1-3 15,3 3-1-15,-3-1-4 0,2 3-6 16,-1 0-8-16,0 0-10 0,1 1 3 0,4 5 4 0,-1 3 11 15,5 0 8-15,4 2 1 0,-1 2-3 16,1-2 2-16,2 1-1 0,-2-2 2 0,4 0 0 16,0-2 2-16,-3-2 1 0,4-1-2 0,-5 0 0 15,2-4 0-15,-3 0 2 0,2-1-1 0,-3 0 6 16,0-2-1-16,-2-3 2 0,-2-2 1 16,0 1-1-16,-3-4 1 0,1 1 0 0,-3-1-2 15,-1 0 1-15,2 0-4 0,-4-1 0 16,0 2 1-16,0 1-4 0,0 1 1 0,0 1-2 15,0 2 0-15,0 1 0 0,0 1-4 0,0 2-6 16,0 0-6-16,1 0-12 0,1 0 0 0,1 6 5 16,6 2 7-16,1 1 11 0,1 2 4 0,5 1 0 15,-2-1 1-15,4 0-1 0,-4-2-1 16,4 1 1-16,2-3-1 0,-1-1 2 0,1-4 0 16,-1 1 1-16,1-2 1 0,-3-1 2 0,0 0-1 15,-1-5 1-15,-3-1 1 0,-1-1 0 0,-2-2 4 16,-1-1-1-16,-2-2 1 0,-2 1-1 0,-4-1-3 15,-1 0-1-15,0-3 0 0,-1 0-3 0,-4-1 1 16,-2 1-3-16,-1 0 0 0,-1 0 1 16,-1 4-3-16,0 0 0 0,0 3-1 0,-2 1-4 15,1 4 0-15,1 0-1 0,0 3-4 16,0 0-2-16,2 4-3 0,4 4 0 0,-3 5 3 16,5 3 4-16,1 2 3 0,1 1 3 0,0 1 0 15,2-1 0-15,8-1-1 0,0 0 1 0,1-4 1 16,4-1 0-16,-1-2 2 0,3-2 2 0,-2-2 0 15,4-3 2-15,1-2 1 0,-2-2-1 16,1 0 1-16,-4-2 3 0,3-6 1 0,-4 0-2 16,3-2 3-16,-4-2-7 0,3 1 5 0,-4-2 1 15,-2 1-3-15,1-1 7 0,-3 0-6 16,0 0-1-16,-4 2 0 0,4 2-9 16,-5 0 6-16,-1 3 1 0,1 2-5 0,-2 2 8 0,-1 2-12 15,1 0-7-15,-1 0-4 0,2 5-6 0,-1 2 8 16,4 4 7-16,-1 3 6 0,6-1 5 15,-2 3-4-15,1-1-1 0,2-2 2 0,-1 2-4 0,1-3 4 16,2-2-1-16,-3 0 1 0,1-3 6 16,4-3-6-16,-4 0 3 0,1-4 0 0,-1 0-3 15,0 0 7-15,1-1 2 0,3-5 0 0,-1-2 6 16,-2-2-8-16,4 0 1 0,-4-2-1 16,0 1-8-16,3-2 6 0,-4 2 1 0,1-1 0 15,-2 2 5-15,-1 0-4 0,1 3-2 0,-1-1-2 16,-4 2-4-16,4 1 0 0,-1 1-2 0,0 3 2 15,2 1 1-15,3 0-2 0,0 1-1 16,7 5 1-16,-1 0 0 0,7 2 0 0,-1 1 0 16,1-2-1-16,1 0-14 0,2 0-16 15,-1-1-22-15,-1-2-37 0,-2-2-46 0,-3 1-82 0,-1-3-204 16,-6 0-446-16,-6 0-749 0</inkml:trace>
  <inkml:trace contextRef="#ctx0" brushRef="#br0" timeOffset="312684.9285">22635 14607 355 0,'0'0'121'0,"0"0"-63"15,0 0 16-15,0 0 47 0,0 0 44 0,0 0 45 16,0 0 16-16,120-3-12 0,-79 0-10 16,6-2-24-16,12 0-16 0,10 0-11 0,13-4-9 15,11-2-3-15,17-2-13 0,13-1-14 0,16-4-11 16,14 2-12-16,12-2-4 0,16 0-4 0,13-1-7 16,10 1-12-16,10 0-8 0,10-2-7 15,10 1-8-15,6 0-3 0,5-1-8 0,2-2 1 16,3-1-2-16,0 0-2 0,-2-1 1 15,-3 1-2-15,-7 0-5 0,-5 2 0 0,-9 2-7 16,-10 1-5-16,-13 1-4 0,-14 2 0 0,-15 0 2 16,-13 1-5-16,-16 3 1 0,-17-2-6 15,-19 2-10-15,-21 1-11 0,-19 3-12 0,-22 1-20 0,-19 3-11 16,-20-1-27-16,-14-1-26 0,-23 1-36 0,-19 0-59 16,-20 4-75-16,-16 0-138 0,-14 0-182 15,17 4-399-15,27-1 412 0</inkml:trace>
  <inkml:trace contextRef="#ctx0" brushRef="#br0" timeOffset="313448.2488">23361 13145 2568 0,'0'0'30'0,"0"0"-2"0,0 0-21 0,0 0-42 16,0 0-70-16,0 0-51 0,0 0-46 15,0 0-59-15,0 0-47 0,0 0-114 0,0 0-382 16,0 0 464-16</inkml:trace>
  <inkml:trace contextRef="#ctx0" brushRef="#br0" timeOffset="331446.8092">23589 12389 0 0,'0'0'0'0,"0"0"97"0,0 0 130 15,0 0 3-15,0 0-3 0,0 0-17 16,104-148-22-16,-76 110-3 0,2-5-9 0,1-7-20 15,0-3-16-15,0-2-26 0,-1 0-19 0,-5-1-19 16,1 0-19-16,-8 1-11 0,-3 1-11 16,-5 1-8-16,-3 2 0 0,-4 4-4 0,-3 5 5 15,0 7 4-15,-10 5 1 0,1 5-2 0,-1 6-5 16,-1 5-7-16,1 5-2 0,2 4-5 0,1 2-7 16,1 3-9-16,-2 0-14 0,2 8-5 15,-2 5 0-15,-3 6 6 0,0 7 13 0,-1 4 6 16,-1 4 2-16,6 4 3 0,0 2-3 0,-1 5 0 15,6 2 0-15,0 1-6 0,-2 0 4 16,3 0-1-16,0 1-1 0,1-2 4 0,0-2-4 16,0-3 0-16,1-2 2 0,3-4-3 0,-1-3 3 15,-2-1 0-15,3-7-2 0,1-2 3 0,-3-4-2 16,-1-6 2-16,4-3 0 0,-4-2 3 0,1-5 4 16,-1-3 10-16,-1 0 11 0,2 0 11 0,3-2 0 15,-2-7-4-15,7-3-13 0,-1-4-9 16,1-3-7-16,1 1-2 0,-2-1 0 0,-1 3 1 15,-3 0-2-15,4 3 1 0,-6 1-2 0,3 3-4 16,-3 2 1-16,1 4-6 0,-1 1-1 16,-2 2-5-16,1 0-1 0,3 1 3 0,0 3 2 15,2 4 4-15,0 0 1 0,-1 1-1 0,4 0 3 16,-2 2-1-16,1-1 0 0,0 0 3 0,1-2-3 16,-1 0 3-16,1-1-2 0,1-3 1 0,0 0 1 15,0 0 0-15,2-4 2 0,-2 0 1 16,5 0-1-16,-3 0 2 0,3-5 1 0,-3-1 0 15,1-2 0-15,2-3 0 0,-3-2 1 0,2-2-1 16,-4 1 1-16,1-3 0 0,-4 1 0 16,-2 2 0-16,1 1 0 0,-3 1 1 0,0 2 0 15,-2 0 0-15,-2 2 2 0,0 1 0 0,0 3 1 16,0 2-3-16,0 0-4 0,0 2-1 16,0 0-6-16,0 0-1 0,0 0-5 0,0 0-5 15,0 0 0-15,0 0-1 0,0 0 0 0,2 1 8 0,1 2 1 16,2 0 4-16,-2 3 3 0,5 0-3 15,0 1 2-15,-1 0-2 0,0 1 1 0,1 1 0 16,0 1-1-16,-3 1-4 0,3-1 3 0,-1 1-4 16,-1 0 4-16,1 0 1 0,-2-3-2 15,1 0 5-15,-4-1-3 0,3 0 1 0,-2-2 0 16,-2-1 0-16,4-2 1 0,-3 0 0 0,-1-2 1 16,0 0 2-16,0 0 4 0,2 0 3 0,1 0 0 15,-1-4 0-15,4-2-4 0,0-1-2 16,-1-1 0-16,3-2-4 0,-1 0 3 0,2-1-1 15,-3-3 0-15,1 2 0 0,1-1-2 0,1-1-1 16,-1 0 2-16,1-1 1 0,0 1 0 0,0-2-2 16,-1 2 0-16,2-2 1 0,-2 1-2 15,1 1-1-15,0 2 0 0,-3 1-4 0,0 1 4 16,1 2 0-16,-3 3-2 0,1 3-4 0,-4 1-4 16,3 1-2-16,-1 1 0 0,1 4 1 15,-1 5 6-15,3 1 3 0,-2 4 1 0,2 2 4 16,-1 0-3-16,0 1-1 0,1 2 1 0,-3-1 0 15,0 1 0-15,0-1 0 0,-2-1 1 0,1-2-2 16,0 1-1-16,-1-3 2 0,-1-3-3 0,0-3 3 16,-1 1-2-16,0-5-1 0,0 0-1 15,0-3-1-15,0 1 9 0,0-2 3 0,-1 0 1 16,-3 0 3-16,-2-2-5 0,-3-1-1 16,-1-2-3-16,-1-2-4 0,0 2 2 0,-1-1 1 15,-1 3-2-15,0-2 4 0,2 4-4 16,1-2 0-16,-2 2 0 0,2 1-2 0,0 0 0 0,1 0-2 15,4 1-2-15,0 2-2 0,3-1-5 0,2 3-1 16,0 0 4-16,1 0 4 0,6 2 7 0,3-1 2 16,2-2 2-16,3-1 1 0,3-2-1 15,5-1-1-15,2 0-1 0,-1-1-1 0,5-6 1 16,-1-3 1-16,0-2-1 0,-1-1 0 0,2-5 1 16,-2-1 1-16,0-2-3 0,-1-2 3 0,-4-2 0 15,-1 0 0-15,-1-1 2 0,-4 0-1 16,-4-3-1-16,-4-1 0 0,-5 1-1 0,-3 0 3 15,0 3 0-15,-4 1-1 0,-6 2 4 0,-2 3 1 16,-1 2-1-16,0 0-3 0,-2 4-1 0,0 1 3 16,0 2-5-16,1 3 2 0,3 4-2 15,1 1-5-15,1 2 0 0,6 1-4 0,-1 1-3 16,1 7-6-16,3 4 7 0,0 5 3 0,0 5 2 16,7 3 3-16,4 3-5 0,1 1 1 15,7 2-2-15,-1-1-5 0,2 2-10 0,-3 0-16 16,1-2-19-16,0-1-14 0,-3-3-19 0,1-2-21 15,-4-2-27-15,-3-1-47 0,-1-3-65 0,-4 0-75 16,0-2-47-16,-4-2-28 0,0-4 12 0,-2-1 44 16,-5-2 166-16,-1-3 177 0,-2-3 0 0,-3 0 0 15,-3-1 0-15,1 0 0 0,-1-1 0 16,-3-4 0-16,3-1 0 0,-1-1 0 0,2 0 0 16,1 0 202-16,4-3 80 0,3 0 21 0,3-2-14 15,3 0-22-15,1-2-32 0,1 0-42 16,7-2-39-16,3-1-22 0,2 1-20 0,5-2-13 15,2 0-9-15,1 1-11 0,0-3-8 0,5 2-10 16,-1-1-7-16,-1 3-10 0,-2 1-8 0,-1 3-10 16,-3 5-8-16,-3 2-6 0,0 5-7 0,-2 0-3 15,-1 5 0-15,1 3 0 0,-1 7 1 0,3 1-1 16,-2 2 0-16,1 3 0 0,0 0 0 16,0-1 0-16,-1 2 0 0,1-5-1 15,-1 0 1-15,2-1 1 0,-1-2-3 0,0-3 4 0,2-2 0 16,-1-3 1-16,2-3 4 0,-1-1 1 15,-1-2 4-15,3-2 5 0,-2-4 2 0,-1-4 2 16,-1-3 2-16,-4-4-4 0,-2 0 5 0,-2-2-5 16,-6-1 1-16,0 0-2 0,-10-3-3 0,-6 3-6 15,-5 1-3-15,-4 0-6 0,-5 4-2 0,-3 2-2 16,-1 6-6-16,2 3-1 0,2 3-11 16,1 1-12-16,9 1-28 0,3 5-46 0,10-1-90 15,7 6-129-15,3 1-207 0,6-3-359 0,-1-2-1 0</inkml:trace>
  <inkml:trace contextRef="#ctx0" brushRef="#br0" timeOffset="332004.4755">25698 11882 0 0,'0'0'0'0,"0"0"0"0,0 0 196 15,0 0 89-15,0 0-30 0,-115-131 27 0,102 108 6 0,4 2-9 16,3 3-29-16,3-1-38 0,2 6-43 16,1 0-38-16,0 7-42 0,4 3-41 0,2 3-30 15,2 0-17-15,3 4-4 0,2 8 3 0,4 3 1 16,-1 5 2-16,3 3 1 0,-1 1-1 0,0 4 1 15,-1 1 0-15,1 1-2 0,-2-1 0 16,-2 2-2-16,-2-2 2 0,-1-3 1 0,-3-2-2 16,-2-1 3-16,-3-4-2 0,-3-4 1 0,0 1 2 15,-1-5 2-15,-7-3 5 0,0-2 3 16,-3-2 3-16,-1-4 3 0,-1 0 1 16,-4-2-2-16,5-6 3 0,-1-1-5 0,1-3-1 0,4-1-1 15,1-1-5-15,3-1-1 0,2-1-4 16,2-1-5-16,2-2-1 0,3 0-3 0,5 0-1 15,0-1 2-15,6-3-3 0,-1 2 3 0,5-2-1 16,2 1 1-16,2-1 2 0,0 1 1 0,0 1-1 16,-1 3 6-16,-2 0-3 0,-1 4 1 0,-4 2 2 15,-4 3 1-15,-2 3 3 0,-3 3-1 0,0 2-4 16,-2 1-5-16,-4 1-1 0,2 5 0 0,-1 5 5 16,-1 5 2-16,2 4 2 0,-2 1 0 15,0 5-2-15,3 0-2 0,0 1-1 0,3-1 1 16,1-1-1-16,2 0 0 0,3-4-4 0,2-2-4 15,2-5-14-15,4 0-21 16,0-5-35-16,2-3-58 0,1-4-81 0,1-2-124 0,0-1-141 16,-4-7-121-16,-7 2-131 0,-6 0 529 0</inkml:trace>
  <inkml:trace contextRef="#ctx0" brushRef="#br0" timeOffset="332109.1953">25988 11551 19 0,'0'0'260'0,"0"0"-17"0,0 0-55 0,0 0-93 15,0 0-65-15,0 0-49 0,0 0-59 0,0 0-96 16,0 0-262-16,0 0 308 0</inkml:trace>
  <inkml:trace contextRef="#ctx0" brushRef="#br0" timeOffset="333709.6438">26357 11701 1355 0,'0'0'50'0,"0"0"13"15,0 0 10-15,0 0 0 0,0 0 24 0,0 0 31 16,0 0 25-16,0 0 13 0,0 0-11 16,-70-118-27-16,61 111-28 0,3 4-29 0,0 3-31 15,2 0-21-15,-2 2-15 0,1 5-2 0,0 4 2 16,0 5 3-16,1 3 3 0,2 2 0 0,2 5-2 15,0-1-3-15,2 1-6 0,7 2 4 16,6 0 0-16,1-3-1 0,5 0 2 0,4-3-5 16,4-2-1-16,1-3 0 0,4-2 0 0,1-5 0 15,3-3-1-15,2-2-1 0,-2-5 4 0,0 0-6 16,-2-5 1-16,0-4 0 0,-5-5-1 16,-1 0 7-16,-4-4 1 0,-1-2 4 0,-3 0-1 15,-4-3 0-15,-2 0-2 0,-5 0-1 16,-3 0-1-16,-6 1 2 0,-1 1 1 0,-1 1 2 0,-3 2 0 15,-6 4-3-15,-4-1 2 0,-4 4-5 0,-2 3 1 16,-2 2 1-16,-4 4 0 0,-2 2 0 16,-2 0-5-16,1 8 2 0,-1 3-1 0,4 3-1 15,4 1 3-15,3 3-4 0,6 1-1 0,1 0 1 16,7-2-4-16,3 1 1 0,1-1-4 0,5-1 1 16,6-2 3-16,3-1 0 0,3-2 2 15,3-5 4-15,4-1-3 0,2-3 3 0,0-2 0 16,-1 0-1-16,-3-5 1 0,-1-2 1 0,1-3 3 15,-5-1 1-15,0 1 0 0,-4-2 1 16,-2 2 2-16,-2-1 1 0,-5 3 3 0,-2 2 2 16,-1 2 0-16,-1 1 1 0,0 1-3 0,0 1-7 15,0 1-8-15,0 0-9 0,-1 0-5 0,0 3 1 16,0 4 3-16,1 2 7 0,0 1 2 0,0 1 2 16,6 0 2-16,5 1 1 0,1-4 1 15,6 2 3-15,2-3-1 0,1-3 1 0,4-1 0 16,0-3-1-16,-1 0 0 0,3-3-1 15,0-6 1-15,-1-3 1 0,2-2 4 0,-2-3-2 0,0-2 4 16,-5-3 0-16,0-2-1 0,-1-4 1 16,-5 0-1-16,-3-3-2 0,-5-1 0 0,-3-2 2 15,-4 0 1-15,0 0-1 0,-8-1 0 0,-3 1 1 16,0 2-1-16,-7 1 2 0,1 5-2 16,-3 4 1-16,-2 2-3 0,-1 8 1 0,1 1-3 15,-4 6-3-15,1 4 0 0,0 1-2 0,2 10 0 16,1 5-2-16,2 6 0 0,6 5-2 0,1 4 1 15,5 4 0-15,3 1 4 0,5 2-1 0,1 2 1 16,10 0 0-16,5 0-3 0,5 0 2 16,1-6-2-16,7 2 0 0,2-5 0 0,3-6-1 15,2-2 3-15,-2-3 0 0,1-3-1 0,-1-5 0 16,-2-1-1-16,0-6 2 0,-4-2-1 0,0-2 5 16,-4-6 0-16,-2-5 1 0,-2-3 3 0,-4-3 3 15,1-4-3-15,-3-1 1 0,-2-6-1 16,0-3-3-16,-5-1 3 0,3-2-3 0,-8 0 1 15,0-1-1-15,-2 1 0 0,-2 3 0 16,-2 0 1-16,-5 2-2 0,0 1 2 0,2 3 0 0,-1 1 4 16,-2 4-2-16,3 4 2 0,-2 3-1 15,-1 5-3-15,3 4-1 0,2 2-3 0,-2 2-6 16,2 1-7-16,0 6 2 0,-1 7-2 16,0 4 7-16,4 4 1 0,-1 6 3 0,3 2-1 15,0 1 0-15,5 0-1 0,4 1 2 0,2-1-2 16,3 1-2-16,2-4 2 0,-1-1-4 0,2-3 0 15,1-3 0-15,2 0-2 0,-2-3 2 0,0-5 0 16,0-3 0-16,0-4 3 0,-2-3-4 16,-1-1 7-16,-2-2 3 0,0 0 0 0,-1-6 4 15,-2-2-1-15,-2-2-1 0,-1-1 2 0,2-1-1 16,-5 1 0-16,0-1-1 0,-2 1-2 0,-2 1 3 16,0 1-1-16,0 2 2 0,0 0 0 15,0 1-1-15,-2 2 0 0,-1 3-3 0,2 0-4 16,1 1-3-16,0 0-10 0,0 0-6 0,0 3 5 15,0 4 1-15,5 6 12 0,0-1 4 0,3 4 1 16,6 0 1-16,0 1-2 0,3-2 0 16,2-2 0-16,1-2-7 0,2-2 6 0,2-2 2 0,-3-1-1 15,5-4 4-15,-1-1-1 0,0-1 1 16,0-1-2-16,-5-5 1 0,1-1 0 16,-1-3 0-16,-5 0 0 0,-1-2 7 0,-3 1-5 15,-3-2 1-15,-4 2 1 0,3 0-3 0,-6 2 6 16,-1 0-1-16,0 1 2 0,0 1 0 0,-6 0-4 15,0 1-3-15,-1 3-2 0,-2 1-10 0,2 0 4 16,0 2-3-16,-1 0 0 0,3 3 0 0,0 1-3 16,0 4 1-16,3-2 1 0,0 3-2 15,2 0 5-15,2 2 2 0,4-2-3 0,1 0 8 16,2-1-5-16,1 0 1 0,4-2 1 0,-2-1 1 16,4-3-1-16,-2-1 1 0,2-1-3 15,-2 0 5-15,1-1-3 0,-1-3 1 0,-1-1 3 0,-1-2-4 16,0-2 3-16,0 0-2 0,-2-1 0 0,-1 2-1 15,-1 1 3-15,-1-2-2 0,-4 3 4 16,0 3-4-16,0 0 1 0,-2 2-3 0,-1 1-4 16,0 0-5-16,0 0-2 0,0 2 0 0,0 7 3 15,1 5 6-15,0 5 4 0,1 10 0 16,-2 3-2-16,0 4 1 0,0 2-2 16,0 2 3-16,-4 4 0 0,0 0 0 0,-1 5-1 15,3 0-2-15,1 1 1 0,1 0 0 0,0-1 0 16,0-3 1-16,0-2 1 0,1-4 2 0,-1-1-2 15,0-3 0-15,0-2 4 0,-1-5 1 0,-5-6 4 16,1-2 6-16,-2-6 5 0,-1-2 10 0,1-5 10 16,-4-3 5-16,-1-3 6 0,0-2-4 0,-3-4-5 15,-1-5-7-15,0-6-4 0,2-5-5 16,3-4-5-16,3-6-6 0,6-7-10 0,2-6-5 16,0-5-7-16,10-5-4 0,6-3-8 0,2 0-10 15,4 2-13-15,3 3-20 0,0 4-29 16,2 7-47-16,1 4-80 0,3 6-153 0,-8 8-305 15,-5 11-939-15</inkml:trace>
  <inkml:trace contextRef="#ctx0" brushRef="#br0" timeOffset="631972.5046">22513 10113 2254 0,'0'0'30'0,"0"0"3"0,0 0-22 0,0 0-14 15,0 0 15-15,0 0 17 0,0 0 5 0,0 0 11 16,0 0 2-16,0 0 4 0,0 0-4 0,123-34-1 16,-85 24-9-16,3-1-11 0,-1 2-7 15,-4-1-7-15,-1 2-6 0,-9 2-14 0,-2 3-20 16,-9 0-46-16,-4 2-72 0,-2 1-129 0,0 0-154 15,-3 0-190-15,-2 1-538 0</inkml:trace>
  <inkml:trace contextRef="#ctx0" brushRef="#br0" timeOffset="632504.5941">23561 9347 1732 0,'0'0'-5'0,"0"0"28"0,0 0 16 16,0 0 2-16,0 0 15 0,0 0 18 0,0 0 16 16,0 0 8-16,0 0-8 0,0 0-24 0,0 0-35 15,0 0-15-15,0 0-11 0,-3-72 13 16,-4 89 12-16,-2 5 13 0,3 3 2 15,-1 4-1-15,1 3 0 0,4 2-5 0,2 1 0 0,0 2-1 16,0 0-4-16,0 0-1 0,0 0-1 16,0-1-8-16,1-2 0 0,0-2-7 0,2-2 1 15,-3-1-2-15,0-7-3 0,0-4 0 0,0-3 0 16,0-6-3-16,0-2 1 0,0-3 2 16,0-3 14-16,0-1 12 0,0 0 9 0,1 0 5 15,2-5-16-15,0-2-7 0,5-5-12 0,4-6-11 16,4-4-4-16,3-4-5 0,3-1 1 0,0 3 3 15,-1 4-3-15,0 3 0 0,-2 8-5 16,-1 3-6-16,-5 5 5 0,3 1-5 0,-4 2 3 16,0 7 3-16,-2 2 3 0,-2 3 3 0,0 3 2 0,-3 2-2 15,-4 2 6-15,-1 2-3 0,0 1 2 16,-9 1-2-16,-2 0 0 0,-2 3 2 0,-5-3-1 16,-3 0 4-16,0-1-5 0,-2-3 3 0,-2-2-3 15,2-3 2-15,3-1-4 0,-2-3 1 0,2-3-2 16,2-2-3-16,4-3-3 0,2-3-2 15,3-1-7-15,2 0-21 0,5-5-32 0,2 0-61 16,0-4-63-16,9-3-55 0,3-1-81 0,8-1-98 16,2-2-109-16,-1 3-159 0,-4 4 151 0</inkml:trace>
  <inkml:trace contextRef="#ctx0" brushRef="#br0" timeOffset="633295.0223">24040 9756 0 0,'0'0'0'0,"0"0"0"15,0 0 304-15,0 0-50 0,0 0-44 0,0 0-26 16,69-127-10-16,-60 105-4 0,-2 0 12 0,-3 2 9 16,-2 4-1-16,-2 4-22 0,0 1-37 0,-6 4-50 15,-1 3-35-15,-2 2-27 0,-3 2-18 16,-4 4-5-16,1 5 2 0,-3 5 4 0,-2 4 4 16,1 3 7-16,-1 2-3 0,1 3 4 0,5-1-4 15,-1 0-1-15,3 0-2 0,6-2-2 0,1-2-1 16,4-4-1-16,1-2 0 0,0-4 3 15,2-2-4-15,5-3 4 0,1-4 6 0,2-1 8 16,2-1 11-16,0-3 9 0,5-7 0 0,-3-2-6 16,5-2-6-16,-2-4-5 0,-2 2 0 0,2-1-1 15,-4 0 7-15,2 1-4 16,-3 0 2-16,-2 5-1 0,-1 2-10 0,-2 2-3 0,0 2-9 16,-5 3-5-16,2 1-1 0,-2 1-2 0,0 0 0 15,-1 1 1-15,2 4-1 0,1 0 4 16,0 3-2-16,2 1 7 0,-3 0-3 0,4 1 1 15,-4 2 1-15,4-2-4 0,-1-1 3 0,2 1-1 16,-1-4 1-16,1 0 3 0,1-1-1 0,-2-4-1 16,2 1 7-16,0-2 0 0,1 0 8 0,-1-3 3 15,0-5 1-15,2-1-3 0,-1-3-1 0,0-4-3 16,0 0-1-16,-5-1 0 0,3-1-2 16,-1 1-1-16,-3 1-3 0,4 0 2 0,-5 3 0 15,0 3 3-15,0 1-2 0,-3 7 6 0,0-1-11 16,0 3-8-16,0 0-10 0,0 0-7 15,0 3 1-15,0 4 5 0,0 4 7 16,1 1 5-16,0 5 0 0,0 0 2 0,0-1 0 0,3 4-7 16,-2-5 7-16,1 0-3 0,1 0 3 0,1-3-1 15,-2-3-2-15,3-1 2 0,-2-2-2 16,2-2 2-16,-2-1 5 0,5-2 3 0,-3-1 1 16,-1 0 8-16,4-5-5 0,2-3 2 0,-1-3-6 15,1-3 4-15,4-2-4 0,-2-2-2 16,-1-1 0-16,3 1-2 0,-2-1-2 0,-3 4 2 15,-1 0-2-15,-3 4 0 0,0 3 2 0,-4 3-3 16,1 2 3-16,-1 2-9 0,-1 1 1 0,0 0-5 16,0 0 1-16,1 0-1 0,-1 4 5 0,4 2 0 15,-1 0 2-15,2 2-1 0,-2 0 1 0,3 1 0 16,-3 0-2-16,3-1 5 0,1 0-2 16,-3-1 1-16,4 0-1 0,-1 0 4 0,2-1-4 15,-1-3 4-15,1 0-3 0,2-2 3 0,-1-1-1 16,0 0 1-16,0 0 0 0,0-5-2 15,4-2 0-15,-4 0-2 0,0 1 2 0,1-2-9 0,-2 1-5 16,-2 2-14-16,-2-1-11 0,1 2-15 16,-6 0-11-16,2 2-20 0,-1 0-31 15,-2 0-38-15,1 2-31 0,1 0-24 0,0 0-36 0,3 0-41 16,-1 0-53-16,2 3-60 0,0-1-69 16,1 1-53-16,-4-1 519 0</inkml:trace>
  <inkml:trace contextRef="#ctx0" brushRef="#br0" timeOffset="633811.9704">25044 9534 0 0,'0'0'0'0,"0"0"385"0,0 0-19 0,0 0-67 16,0 0-25-16,0 0-24 0,0 0-29 0,52-130-26 15,-52 113-32-15,0 2-30 0,-3 0-29 16,-5 2-23-16,-2 1-22 0,-2 4-10 0,-3-1-9 16,-1 5-9-16,-3 1-10 0,0 3-4 0,-2 3-10 15,0 5-3-15,2 2-2 0,-1 4-6 0,2 1 2 16,3 1-1-16,0 0 1 0,3 2 0 15,6 2-2-15,1-5 2 0,4 2-1 0,1-5-5 0,1-1 8 16,5-2-2-16,1-3 6 0,3-3 0 16,4 0 0-16,-1-3 1 0,3 0 2 0,-1-5-3 15,2-2 4-15,-3-4-1 0,4-2 1 16,-3 0 5-16,0-3-4 0,-3 2 5 0,0-1-1 16,-2 2 7-16,-1 1 2 0,0 5-3 0,-5 1 1 15,-1 3-7-15,-1 3-13 0,-2 0-5 16,1 5-7-16,-1 6 3 0,0 7 9 0,0 7 2 0,0 8 8 15,-5 6-5-15,-2 6 4 0,0 6 0 16,-3 4 0-16,3 5 3 0,-3 7 10 0,4-2 2 16,-1 5 5-16,3 3-1 0,1 1-5 0,0-1 0 15,3 1-5-15,0 0 2 0,0-4-2 16,2-4-1-16,2-4 0 0,-1-5 5 0,1-5-5 16,0-7 7-16,-2-7-4 0,-1-8 4 0,2-6 1 15,-1-8-1-15,-1-7 7 0,-1-5 16 0,0-3 20 16,0-1 16-16,0-5 1 0,-1-9-25 15,-5-12-19-15,-1-9-26 0,0-14-12 0,0-10-2 16,1-11-1-16,4-4-2 0,2-5 3 0,13 0-9 16,4-4-2-16,11 2-10 0,4 2-13 15,10 1-10-15,1 3-19 0,3 5-7 0,-1 5-16 16,-5 10-15-16,-5 9-32 0,-5 10-54 0,-6 8-88 16,-4 10-173-16,-9 7-282 0,-4 6-769 0</inkml:trace>
  <inkml:trace contextRef="#ctx0" brushRef="#br0" timeOffset="634142.9343">21754 11072 2510 0,'0'0'-54'0,"0"0"20"0,0 0-3 15,0 0 41-15,192-75 9 0,-99 46-4 16,18-7 8-16,19-6 7 0,13-6 24 0,15-7 24 16,10-2 14-16,10-5 13 0,7-2-4 0,7 1-11 15,-3 1-14-15,1 2-20 0,-6 4-8 0,-4 5-8 16,-10 4-8-16,-9 2 4 0,-12 6-13 0,-7 4-4 15,-12 4-7-15,-16 5-7 0,-13 5-8 0,-16 6-7 16,-18 5-11-16,-16 3-10 0,-16 4-14 16,-11 2-21-16,-12 1-28 0,-8 0-39 0,-4 5-53 15,-3 4-135-15,-5-3-232 0,2 0-896 0</inkml:trace>
  <inkml:trace contextRef="#ctx0" brushRef="#br0" timeOffset="635779.4884">25650 9193 1143 0,'0'0'185'0,"0"0"44"16,0 0 18-16,0 0-61 0,0 0-41 0,0 0-38 15,0 0-37-15,0 0-5 0,0 0-1 16,0 0 5-16,0 0 0 0,0 0-11 0,0 0-16 0,0 0-13 16,89 92-7-16,-77-55-1 0,-5 2-3 15,1 1-2-15,-2 2 0 0,-2 1-6 0,-3-1 1 16,2 1-4-16,0-3 4 0,-2-2-5 0,-1-4 3 15,0-2-1-15,0-5-1 0,0-5-1 16,-2-3-3-16,-1-5 1 0,1-4-1 0,-1-5 5 16,-1-2 7-16,-2-3 8 0,-4 0-5 0,-4-3-1 15,-3-4-10-15,-2-5-3 0,-2-2 0 0,2-3 5 16,3 0 0-16,2 1 0 0,6-1-3 0,3 0-3 16,2 0-3-16,2-1-4 0,1-2 2 0,0 2-4 15,5 2 0-15,4-3-1 0,4 1 1 0,4 2-4 16,5-2 2-16,4 2 0 0,7 0-3 15,2 1 6-15,5-1 3 0,9 2 0 16,-1-2 7-16,1 2-5 0,4-3 0 0,-2 0 2 0,0 2-3 16,-3-3 5-16,-2 2-3 0,-2 0 4 15,-8 1-2-15,-3-1 2 0,-6 0 0 0,-5 2 0 16,-3 1 1-16,-7 1 6 0,-3 1 1 0,-5 1 7 16,-4 4 6-16,0 0-9 0,-10 2-2 15,-1-1-14-15,-7 2-4 0,-4 3 1 0,-6 0-3 16,-3 7 3-16,-4 4 3 0,-2 6-6 0,-1 5 5 15,0 1-1-15,3 5-1 0,3-1 1 0,6 4-1 16,3-1 0-16,7 2-3 0,4-2 1 16,5-1-1-16,6-4 0 0,1-1-2 0,8-3 5 0,8-4-2 15,5 0 5-15,5-4-3 0,7-5 4 16,5-4-1-16,4-4-2 0,3 0 4 16,1-8-1-16,2-5 2 0,-2-5 3 0,0-4 1 0,-1-2-5 15,-4-4 1-15,0-1 2 0,-5-4 1 0,-4-1-1 16,-6 0 3-16,-4-1-3 0,-6 2 5 15,-6-1 0-15,-2 4-3 0,-5 1 1 0,-3 0-6 16,-3 2 5-16,-5 2-2 0,-4 3 3 0,1 3-4 16,-4 3 4-16,3 5-5 0,-1 4 3 0,2 4-6 15,2 3-1-15,0 5-2 0,-1 9-2 16,1 8 6-16,-1 7 3 0,1 8 2 0,1 11 4 16,-1 6 2-16,0 10-3 0,2 4 6 0,-2 9-5 15,1 7 5-15,-1 5-4 0,1 3-3 16,0 3-2-16,0-3 0 0,4-3-4 0,0-6 3 15,3-4 0-15,1-5-2 0,1-7 2 0,6-8-5 16,5-7 1-16,2-7-3 0,2-10 0 16,-1-5 2-16,0-9 2 0,0-6-6 0,-3-6 4 0,-2-7 1 15,-1-2 6-15,0-3 10 0,-2-12 3 16,2-5-1-16,-3-7-9 0,-1-8-3 0,0-6-7 16,-3-6-2-16,-2-3-3 0,-3-3-1 15,-6-3-7-15,-2 2 7 0,-4-1-5 0,1 4-1 0,-3 0-2 16,-2 6-9-16,2 0-6 0,-1 5-9 15,1 2-5-15,3 4-16 0,2 3-15 16,5 5-29-16,4 5-31 0,3 4-42 0,0 3-36 16,7 2-45-16,4 0-37 0,3 3-17 0,3-2-17 15,2 4 8-15,4-1 14 0,3-1 41 0,0 2 62 16,1-1 69-16,6 0 63 0,-1 1 68 0,-1 0 2 16,0-1 0-16,-2-2 41 0,-3 1 57 0,0 0 54 15,-5-2 59-15,-2 2 56 0,-5 1 37 0,-6 2 17 16,-2 3-9-16,-3 1-43 0,-3 2-61 15,0 0-58-15,0 0-59 0,-6 0-26 0,0 5-18 16,-2 1-9-16,-2 4-3 0,2 0-7 0,0 6-9 16,4-1-4-16,4 1-5 0,0-1 1 0,5 0 2 15,7-1 4-15,4-1 10 0,6-4 7 16,5 1 8-16,5-6 6 0,0-2-1 0,3-2-4 16,1-6-2-16,0-6-7 0,-1-4-1 0,0-3-4 15,-4-6 0-15,-5-1-2 0,-5-2-4 16,-6-1-3-16,-6-1-2 0,-8 3-3 0,-1 2-1 0,-13 0-1 15,-5 2-11-15,-7 2-1 0,-3 4-9 16,-6 1-2-16,-2 6-4 0,-3 3-6 0,-1 5-7 16,-1 2-19-16,-1 0-9 0,5 3-20 15,4 4-38-15,7 4-68 0,7 0-126 0,6 1-180 16,6-1-193-16,4-4-340 0</inkml:trace>
  <inkml:trace contextRef="#ctx0" brushRef="#br0" timeOffset="636914.4996">27373 9399 290 0,'0'0'449'0,"0"0"-261"16,0 0 48-16,0 0 22 0,0 0-24 0,0 0-12 16,0 0-13-16,0 0-22 0,0 0-38 0,0 0-46 15,0 0-48-15,0 0-31 0,0 0-10 16,58-89 1-16,-49 100 9 0,2 3 0 0,3 2-2 15,0 4 2-15,2-1-9 0,-2 4 3 0,3 1-5 16,-3-3 1-16,1 0 1 0,-4-2 0 16,-1 0-3-16,-1-3 1 0,-5-4-4 0,0 0-1 15,-1-3-1-15,-2-3-1 0,-1-3 5 0,0-2 14 16,0 1 16-16,0-2 5 0,-5 0-4 0,-4-2-12 16,-4-2-15-16,-1-1-11 0,-4-2 3 0,5 2-5 15,-3-2 5-15,6-1-6 0,1 1 4 0,0 0-3 16,3 0-1-16,1-1 1 0,1 0-2 0,2 0 0 15,0 0-2-15,2 0-3 0,0-3-2 16,3 1 0-16,6-2-8 0,1 1 10 0,2-3-4 16,4 0 4-16,4 0 5 0,3 0-2 0,-1-2 4 15,7-1-1-15,0 1 0 0,0 0 1 16,1 0 0-16,-3 0 2 0,1 2 2 0,-5 2-6 16,-3 1 2-16,-1 2-3 0,-3 0 2 15,-3 4-5-15,-4 2 1 0,-4 1-4 0,1 2-5 0,-4 0-6 16,1 4-2-16,-1 4 0 0,-2 2-1 15,0 3 7-15,0 2 0 0,-1 2 1 0,-4 2-1 16,1-1 2-16,-2 0-3 0,2-1 1 0,-1-1-1 16,3-3 1-16,1-1 2 0,-1-2 1 15,2-3 3-15,0-2 0 0,3-4 4 0,2-1 6 16,1 0 6-16,4-3 0 0,1-4 5 0,2-4-3 16,2 1 4-16,-3-3 2 0,3 1 1 0,-2-1 3 15,0 0 4-15,-3 1 4 0,0 1-1 0,0 1-3 16,-4 0-3-16,0 2-5 0,0 2 0 0,-4 3 1 15,0 0-6-15,0 0 0 0,-1 3-6 0,0 0-5 16,3 0-4-16,-3 0-2 0,5 4 2 16,0 1-1-16,3 3 2 0,2 2 5 0,1-1-4 15,0 2 4-15,3-2 3 0,-2 0-8 0,4 0 5 16,-2-2-2-16,1 0 1 0,-1-2 1 16,0-2 1-16,1-2 0 0,-1-1 3 0,-1 0-5 15,-2 0 7-15,0-4-1 0,-2-1 1 0,0-4 5 16,0 0-5-16,0-2 2 0,1-1-4 15,-3-1 2-15,1-1 0 0,-2 1 0 0,0 2-2 16,-4 1 4-16,3 3-5 0,-4 0 1 0,-1 3-2 16,-1 2-2-16,1 1-3 0,-1 1-5 0,0 0-3 15,0 0-10-15,0 2 2 0,2 5 4 16,-1 3 6-16,2 3 3 0,-1 2 5 0,1 4-2 16,3-2 2-16,-3 0-2 0,3-2 2 0,-1-1-2 0,3-1 0 15,1-4 2-15,0-3-1 0,-1-1 3 16,3-3-1-16,0-2 4 0,-1 0 0 0,3-2 1 15,-3-5-1-15,5-3 3 0,-2-1-5 0,0-3 2 16,-1 0-1-16,1-3-1 0,0 3 0 16,-3-1-1-16,0-1 1 0,-2 3-3 0,-3 3 2 15,1 2-2-15,-2 2 3 0,-2 1-3 0,0 4-2 16,-1 0-6-16,-1 1-8 0,2 0-5 0,-1 2 3 16,1 4 3-16,3 5 8 0,0 0 7 15,-2 3-3-15,5 3 4 0,-1-3-3 0,1-1 0 16,1 0 1-16,-1-4-3 0,5 0 3 0,-2-4 5 15,2-1 1-15,0-4 3 0,3 0-3 16,-1-2-1-16,2-5-2 0,0-3 0 0,-1 0 5 16,3-2 0-16,-1-2-2 0,-4-1 2 0,4 1-5 15,-5-1-4-15,4 2 5 0,-5 0-6 16,-2 3 5-16,2 2-3 0,-3 1-4 0,1 2 3 16,-1 3-7-16,-1 2-2 0,0 0 3 0,1 3-2 15,2 5 7-15,1 3 6 0,-2-1-6 0,1 5 4 16,-1-2-5-16,-3 1 1 0,0 1 2 0,0-1 2 15,-4 0 1-15,-3-2 1 0,0 0-1 0,0-1 3 16,-3 1-2-16,-5-2 3 0,-4 0 0 16,-2 1-1-16,-4-2-1 0,-4 0-9 0,-2-1-1 15,-2 0-9-15,-2-2-5 0,-1 0-20 0,-1-3-34 16,4 1-68-16,2-2-150 0,10 0-268 0,3-2-1012 0</inkml:trace>
  <inkml:trace contextRef="#ctx0" brushRef="#br0" timeOffset="639879.0125">27450 10271 572 0,'0'0'253'0,"0"0"-17"16,0 0-3-16,0 0-15 0,0 0-48 0,0 0-49 15,0 0-26-15,0 0 2 0,0 0 0 0,0 0 11 16,0 0-1-16,0 0-13 0,132-22-13 16,-88 13-21-16,-1 2-6 0,1 2-10 15,-6 0-8-15,-5 1-6 0,-6 3-10 0,-5 1-9 0,-4 0 0 16,0 0-4-16,-6 0 0 0,-1 0-2 0,0 0-8 15,2 2-18-15,2-1-33 0,0-1-35 16,3 0-59-16,5 0-84 0,3-2-139 0,0-3-166 16,-2 1-334-16,-10 1 430 0</inkml:trace>
  <inkml:trace contextRef="#ctx0" brushRef="#br0" timeOffset="640473.5119">28895 10039 2181 0,'0'0'-6'0,"0"0"18"0,0 0 9 0,0 0 6 16,0 0 10-16,0 0-2 0,0 0 1 15,-120-72-5-15,96 72-3 0,-3 4-2 0,-1 7-1 16,4 2-3-16,-1 4-2 0,2 3-3 15,6 1-2-15,1 2-4 0,5 0-4 0,3 1 0 16,4-3-7-16,3 0 1 0,1-4 1 0,4-1-1 16,2-3 1-16,4-1 2 0,3-6 2 0,0-1 14 15,3-4 6-15,2-1 7 0,3-1 3 0,1-7-2 16,0-4-2-16,-1-1-4 16,0-2 1-16,-2 1-2 0,1-1 2 0,-5 0 2 15,3 3 1-15,-7 3-3 0,0 2 0 0,-4 4-7 0,-4 2-5 16,-2 1-8-16,1 3 0 0,-1 8-1 15,-1 5 0-15,0 10 9 0,0 6 0 0,0 9 3 16,-4 6-5-16,0 4 1 0,-3 4-8 0,0 2 2 16,1 2-5-16,-2 4 2 0,3 1 0 15,0-2 0-15,-3 2 1 0,5-2-4 0,-1-1 1 0,1-1-2 16,1-3 2-16,0 0-3 0,-1-3 1 0,-1-4 0 16,2 0 0-16,-4-5 2 0,2-3 3 15,-4-4-1-15,1-3 1 0,-2-5 1 0,-3-7-2 16,-1-5 5-16,0-4 1 0,-4-4 5 0,2-5 3 15,-2-2-1-15,-2-3 0 0,-1-3-3 0,0-5-7 16,-1-8 5-16,-1-2-4 16,2-8 2-16,-1-5 1 0,1-5-6 0,2-5-3 0,4-4-1 15,3-3-6-15,3-4 3 0,8-2 2 0,0-2-2 16,8-1 5-16,5-1-5 0,7 3 0 16,8 2-7-16,3 4-1 0,8 2-8 0,4 1-12 15,4 6-22-15,4 0-27 0,0 6-33 16,-1 3-37-16,-2 8-40 0,-1 3-68 0,-4 5-98 0,-2 5-123 15,-10 3-172-15,-10 2-481 0</inkml:trace>
  <inkml:trace contextRef="#ctx0" brushRef="#br0" timeOffset="641515.5626">29223 10400 1807 0,'0'0'73'0,"0"0"25"15,0 0 29-15,0 0-6 0,0 0-13 0,-17-118-3 16,17 94-9-16,0 1-2 0,4 0-9 16,3 1-14-16,-1 1-13 0,1 3-13 0,0 2-8 15,0 5-3-15,1 1-9 0,-5 6-2 0,3 1-8 16,-3 3-7-16,3 0-1 0,-1 5 0 16,4 3-1-16,1 3 6 0,4 4-5 0,0 1 1 15,-1 4 0-15,-2 1-6 0,2 0 2 0,0-1-2 16,-1-1 0-16,-1-1 3 0,1-2-1 0,3-1 0 15,-1-2 2-15,3-2-8 0,-2-3 8 16,3-1-4-16,0-3 1 0,-2-1 6 0,1-3-5 16,2 0 3-16,-1-1 0 0,-2-5-2 0,1-1 2 15,-1-1 0-15,0-2-3 0,0-2 9 0,-4 1-8 16,1 0 5-16,-4-1 0 0,0 1-6 0,-2 2 8 16,-2 0-1-16,-3-2-2 0,3 2 6 15,-4 1-2-15,-1-1 0 0,0 2 0 0,0 0-5 16,0 1 0-16,-2 2-5 0,-3 1 2 0,4 2-7 15,-1 0 2-15,1 1-4 0,1 0-1 16,0 0-6-16,0 0-9 0,0 0-7 0,0 0-1 0,0 4 6 16,1 1 7-16,1 5 10 0,1 0 1 15,4 2 4-15,0-1 0 0,-2 2 0 16,4-3-5-16,0 1 4 0,0-2-4 0,0-2 4 16,0 0-1-16,-3-2 0 0,2-1 1 0,1-1-2 15,-3-2 4-15,0-1-1 0,1 0 4 0,-4 0-1 16,5 0 3-16,-5-3 0 0,3-2 0 0,-3 2-2 15,4-3 1-15,-3 1-6 0,4-2 1 16,-4 1-3-16,3-1-6 0,-4 0-8 0,4 1-15 16,-5 1-18-16,5 2-17 0,-4-1-13 0,-1 1-8 15,4 1-2-15,-3 0-6 0,3 0-1 0,-2-1-3 16,4 1-5-16,-1 1-4 0,-2 0-1 16,3 1 6-16,0-1 14 0,-3-2 23 0,3 2 19 15,-2-3 20-15,-1 2 13 0,2-1 16 0,-4-2 9 16,1 0 8-16,0-1 10 0,-2-1 14 0,-1 0 11 15,0-1 18-15,-1-2 11 0,0 1 10 16,0-2 8-16,0 0-1 0,-1 0-2 0,-1 1-8 16,-5 0-12-16,2 0-10 0,-4 3-11 0,0-1-17 15,-1 2-7-15,-1 2-18 0,0 1-8 0,-1 3-7 16,-4 0-7-16,2 1-1 0,-3 7 1 16,-3 4-1-16,2 2 5 0,2 2 0 0,-1 0-1 15,4 1 3-15,3 2-3 0,2-2 0 0,0 0-3 16,6-2-2-16,2-1-1 0,0-2-4 0,0-2 1 15,7-2 1-15,-2-4-4 0,3 1 6 0,1-3 4 16,2-2 3-16,0 0 8 0,1 0 3 0,5-4 2 16,-2-4-1-16,2-2 2 0,1-2 1 15,-5 1-1-15,3-2 1 0,-5 1 4 0,-2 0 2 16,-3 3 4-16,3-1 0 0,-4 3 1 0,-3 2-5 16,-1 1-4-16,0 2-1 0,-1 2-9 15,0 0-8-15,0 0-10 0,0 0-11 0,0 2 0 16,0 3 5-16,0 1 9 0,1 5 13 0,5-1 1 15,-2 3 2-15,5 0-1 0,-2-2-2 0,-1-1 0 16,3-1 0-16,2 2 2 16,1-2-5-16,1-2 1 0,1-1 2 0,1-1-2 0,0-3 2 0,-1-1 3 15,3-1 0-15,-1 0 3 0,-1-1-1 16,2-5 6-16,-2 0-3 0,3-1-1 16,-2-1 1-16,-2 1-2 0,-2-4-1 0,-1 4 1 15,1-2 0-15,-5 2 0 0,1 0-1 0,-2 1-3 16,-2 0-2-16,-1 3-15 0,1-1 1 0,-3 2-9 15,-1 0-5-15,1 0-2 0,-1 1-10 0,0 0-5 16,0-1-8-16,0 1-11 0,1 0-3 0,0-1-21 16,1 1-59-16,4-1-99 0,-2 1-119 15,4 1-115-15,0 0-161 0,-5 0 53 0</inkml:trace>
  <inkml:trace contextRef="#ctx0" brushRef="#br0" timeOffset="642979.8946">30478 10137 341 0,'0'0'209'0,"0"0"7"15,0 0 56-15,0 0 2 0,0 0-35 16,30-116 0-16,-30 100-28 0,-4 1-29 16,0 3-25-16,-3 2-40 0,-2 0-40 0,3 5-39 15,-5 2-30-15,-3 2-17 0,2 1-2 0,-2 3 0 16,-3 3 5-16,0 5 3 0,2 1 3 0,-1 1-1 15,3 3 1-15,2-1-5 0,1 3 3 0,1-3-2 16,2 2-1-16,4-2 0 0,2-1-5 0,1-3-3 16,0-1-6-16,0-3-3 0,3-1-2 0,4-1 0 15,-1-2 3-15,1-3 13 0,2 0 6 16,1 0 10-16,3-2 8 0,2-5 3 0,-1-4 1 16,3 0 3-16,-2-4 1 0,2-3 1 0,1-2-3 15,-4-3 0-15,4-3-1 0,-1 0-6 0,-2-3 6 16,-2 0 1-16,1-1 6 0,-4-1 3 15,-1 0 2-15,-4 1 5 0,1 2 3 0,-3 0 2 16,-2 5 2-16,-1 5 0 0,0-2-4 0,0 5 1 16,-2 3-6-16,0 3-1 0,-3 2-4 15,4 3-8-15,0 1-12 0,0 3-9 0,1 0-17 16,-1 0-9-16,1 3-2 0,-2 4 3 0,-4 5 9 16,3 5 12-16,-4 6 4 0,-2 4 2 15,1 6-1-15,1 2-4 0,0 1 2 0,0 0-3 16,4 0 3-16,0-2-2 0,2-2 1 0,-3 0 0 0,4-4 2 15,0-2-2-15,6-5 0 0,-2-2-1 16,4-4-3-16,0-3 3 0,3-4-1 0,-1-1 4 16,2-2 3-16,0-3 9 0,3-2-2 15,0-2 4-15,0-6 0 0,0-3 0 0,1-1 0 16,-1-3 1-16,0-2 0 0,-3-1-1 0,-1 1 0 16,-3-3-3-16,-2 2 1 0,3 2-6 0,-4 0 3 15,-1 1-2-15,-3 3 0 0,0 0 0 16,0 4 0-16,-1 2-2 0,0 2 0 0,0 2-8 15,0 2-4-15,0 0-11 0,0 0-12 0,0 0 1 16,0 6 0-16,4 3 9 0,-1 4 9 16,4 3 8-16,-2 1 0 0,4 2 4 0,-1-3-2 15,1 2 2-15,-3-2-3 0,2-1 2 0,1-2-1 16,1-3-1-16,-2-1 2 0,0-2 0 0,-3-1 4 16,4-2-5-16,-2-2 3 0,-3-2 2 0,3 0 1 15,-2 0 4-15,4-6 7 0,-1-1-4 16,1-3 2-16,1-2-6 0,1-1-1 0,-1-3-1 15,1-3-1-15,-3 1 2 0,-2 0-1 0,1 2 2 0,-4-1-4 16,4 2 4-16,-5 1-5 0,-1 1 2 16,-1 2-4-16,0 3 4 0,0 2-3 0,0 2 0 15,0 4-3-15,0 0-4 0,0 0-10 0,0 0-10 16,0 0-4-16,0 2-3 0,1 3 13 16,4 4 7-16,-3 1 9 0,4 3-1 15,-2 0 6-15,2-2-2 0,0-1 1 0,2 0 0 0,-1-1-4 16,-2-2 1-16,5-1 0 0,-3-1-1 15,1-1 4-15,1-2 1 0,-1-1 0 0,2-1 5 16,0 0-6-16,4 0 4 0,-2-2-2 16,1-3 6-16,3-2-1 0,-1 0-4 0,2-1-1 0,-3-1 0 15,3 0-5-15,-4-1 5 0,2 0-2 16,-3 2-1-16,-1 0 4 0,-3 2-6 0,-2 1 0 16,2 2-7-16,-6 1-2 0,4 2-5 0,-4 0 0 15,0 0-7-15,4 0 3 0,-2 3-4 16,5 3-1-16,0 0 4 0,-1 1 1 0,1 0 5 0,2-2 6 15,-2-1 3-15,1 0 3 0,2-2-1 0,-2 0-1 16,1-2 5-16,0 0-7 0,0 0 9 16,-1-2-2-16,2-3 2 0,-2 0 2 0,1-2-2 15,-2 0 2-15,0 0 4 0,-4-1-1 16,-1 3 3-16,-3-2 3 0,-1 0-5 0,0 0 5 0,0 2-5 16,0-1-2-16,-4 1-5 0,-2 1-3 15,1-1-5-15,-3 3-3 0,-4-1-8 0,-2 3-1 16,0 0-2-16,-4 3 1 0,-2 5 5 15,1 0-2-15,-1 3 8 0,3-1-3 0,2 1 3 16,2 2-3-16,4-4-2 0,1 0-2 0,6-2 1 16,0-2-5-16,2-2-1 0,0 0-3 0,0-2 0 15,2 1 3-15,4-2 3 0,-1 0 10 16,6 0 4-16,0-2 6 0,4-1 4 0,-1-2 3 16,3-1-4-16,-3-1 7 0,1 1-1 0,-2 1 3 15,-3 1-5-15,-2 1-2 0,-2 1-3 0,0 0-7 16,-3 2 2-16,2 0-6 0,-2 0 1 0,-1 0-1 15,3 2 1-15,-2 2-1 0,3 0 0 0,0 2-1 16,1 1 6-16,1 0 0 0,-2 0 0 16,4-2 2-16,0 2 0 0,1-2 0 0,3 0 2 15,-2-3-1-15,2 0-1 0,2-2 5 0,3 0-1 16,-2-4 5-16,7-5-3 0,-1 0 0 0,0-3 2 16,-2-4 1-16,4-4-2 0,-1-3 1 15,-1-5-3-15,2-3-1 0,-4-5 4 0,0-1-3 16,-4-1 3-16,-2 1 0 0,-5 1-2 15,0 4 3-15,-4 0 0 0,-3 4 1 0,-3 6 7 0,0 0-4 16,-1 5 5-16,-5 3-1 16,2 2-4-16,-4 6 4 0,2 0-6 0,0 4-4 0,-2 2-3 15,-4 2-9-15,-1 7-2 0,-5 7 1 16,-1 6 1-16,-2 6 6 0,0 6 1 0,1 2-3 16,1 5 0-16,1 0 1 0,7 2-2 0,1-1 1 15,0 2-5-15,8-4-5 0,2-3-7 0,2 0-3 16,14-3-14-16,3 0-15 0,5-1-32 15,5 0-48-15,2-3-83 0,0 0-174 0,-8-9-265 16,-5-7-903-16</inkml:trace>
  <inkml:trace contextRef="#ctx0" brushRef="#br0" timeOffset="643675.5542">30584 10712 1915 0,'0'0'-3'0,"0"0"10"0,0 0 4 15,0 0-2-15,-136-49-3 0,91 48 8 16,2 1 0-16,-1 9 0 0,2 6-4 0,2 3-2 16,4 8-5-16,6-1-4 0,5 1-2 0,5 1-3 15,5-2 2-15,9-1-1 0,4-5 7 16,2-1 2-16,8-4 11 0,7-1 7 0,1-5 5 16,8-2 3-16,2-5 3 0,5-1-5 0,5-5 3 15,3-5-1-15,-3-4 5 0,3-3 13 0,-2-2 16 16,-3-1 15-16,-3-1 7 0,-2 2-1 15,-7 0-12-15,-3 3 0 0,-7 2-3 0,-3 3 2 0,-3 2-5 16,-4 0-13-16,-2 4-14 0,0 1-15 16,-2 1-15-16,-4 0-5 0,2 3-12 15,-1 0-5-15,1 3 0 0,-1 1-3 0,3 3 4 0,2 3 3 16,0-1 6-16,0 1 0 0,3 0 1 16,5-1 0-16,3 0 0 0,6-2-1 0,2-3 1 15,2-1-1-15,2-3 1 0,4 0-1 16,-2-7 2-16,4-4 2 0,-1-1-1 0,-3-5 4 0,3-1 0 15,-1-3 1-15,-3 0 1 0,-3-1 4 0,-1-1 0 16,-1 3 3-16,-8-1 2 0,0 0 9 16,-3 3 8-16,-5 1 7 0,1 3 5 0,-4 3-6 15,0 6-8-15,0 2-12 0,0 3-10 0,0 0-18 16,-4 4-4-16,1 11 0 0,-5 10 9 0,-3 12 8 16,-1 14 7-16,-4 9 2 0,4 14 0 15,-1 8 2-15,0 7-1 0,-1 4 2 0,3 4-5 16,1 2 1-16,0-3-3 0,0 0 1 0,2-3-2 15,5-3 1-15,0-5-3 0,-1-6-1 16,4-6-3-16,0-7-1 0,0-9-3 0,0-11-6 16,0-7-8-16,0-10-17 0,-1-8-14 0,1-10-23 15,-1-5-8-15,1-6 1 0,-1-2-18 16,-1-9-42-16,-4-9-61 0,4-8-84 0,0-9-107 16,2-6-100-16,0-8-128 0,0 10-232 0,0 14 780 0</inkml:trace>
  <inkml:trace contextRef="#ctx0" brushRef="#br0" timeOffset="644132.3075">30895 10655 1405 0,'0'0'252'0,"0"0"6"0,0 0-22 0,60-119-90 16,-44 107-45-16,-2 6-34 0,1 6-27 0,-2 1-13 16,6 8-9-16,-2 6-5 0,1 3-5 15,-3 4-2-15,1 0-5 0,-4 4 3 0,-4 0-6 0,-3 2 6 16,0-1-1-16,-5 4 3 0,0-3 0 15,-8-1 0-15,-2-2 0 0,-2-2-1 0,-4-3-1 16,2-2 4-16,-3-3-2 0,4 0 2 16,-3-6 1-16,5-2-9 0,2-1 4 0,3-3-4 15,1 0 3-15,4-3 5 0,1 0 7 0,0 0 0 16,0 0 5-16,2-4-10 0,7-4-1 0,1-4-7 16,8-6-3-16,2-3 5 0,3-4-6 0,5-1 4 15,0-2-2-15,-2-2 4 0,3-1 2 16,-2-3 1-16,-2 2 0 0,2-3 4 0,-4-1 2 15,0 3 11-15,-3 1 7 0,-1 5 11 0,-3 6 15 16,-5 5 5-16,-6 7 3 0,0 5-13 0,-3 2-24 16,-2 2-30-16,0 6-13 0,0 9-4 15,0 10 14-15,0 12 12 0,-3 14 10 0,-4 10 5 16,-3 11-3-16,-2 6 1 0,0 4-7 0,-4 4 1 16,3 0-1-16,-3 3 3 0,4-2-3 0,-2-1 2 15,0-4-3-15,2-5 0 0,1-6-3 16,2-4-5-16,4-7-4 0,0-4-4 0,4-9-5 15,1-7-5-15,0-7-16 0,0-6-16 0,0-8-21 16,0-6-27-16,0-5-28 0,0-6-31 16,0-2-27-16,0-1-89 0,-3-7-184 0,2 1-208 15,-3 1-551-15</inkml:trace>
  <inkml:trace contextRef="#ctx0" brushRef="#br0" timeOffset="644999.5734">31389 10533 2079 0,'0'0'44'0,"0"0"5"0,0 0 15 15,0 0-2-15,0 0-25 0,0 0-11 16,0 0-6-16,126-98-1 0,-106 105-2 0,0 5-1 16,0 3-8-16,-3 2-2 0,1 4-9 0,-4 1 0 15,-4 3 3-15,-3 0 0 0,-1-1 1 16,-6 2 5-16,0-2 1 0,-7-1 2 0,-4-2 0 15,-6 0-4-15,1 0-3 0,-5-4-4 0,-4-2-2 16,3-2-4-16,-5-3-6 0,3-3-5 16,2-2 1-16,3-1-4 0,2-4 5 0,7 0 6 15,5 0 4-15,0-4 0 0,3-2-18 0,2-2-14 16,7-3-9-16,3 0-3 0,3-4 26 0,8-2 17 16,4-3 6-16,0-1 15 0,3 0 0 0,1 0 6 15,-4 1 11-15,3-2 5 0,-4 5 13 16,1 0 5-16,-4 2-2 0,-4 4 3 0,0 0-17 0,-5 4-9 15,4 1-8-15,-6 5-10 0,1 1 1 16,-1 0-4-16,-2 1-3 0,-2 5-4 0,2 3-4 16,0 2-3-16,0 2 5 0,-3 2-3 15,3-1 8-15,0 2 1 0,-2 0-1 0,2-1 5 16,2-1 0-16,1-1 6 0,-1-3 5 0,0-1 3 16,2-2 19-16,1-4 10 0,0-2 10 0,0-1 12 15,-2 0-7-15,3-4-3 0,-3-3-8 0,1-2-4 16,-3 1-7-16,0-4-2 0,-4 1-9 15,4 2-4-15,-5-2-8 0,0 3-7 0,-3 2-1 16,0 1-3-16,-1 2-5 0,0 3-5 16,0 0-3-16,0 0-14 0,0 0 0 0,0 0-9 15,0 0-6-15,1 2 5 0,0 4 4 0,5 1 11 16,0 3 10-16,2 0-1 0,2 1 4 0,0-2-1 16,5 1 0-16,-3-4-2 0,2 1 4 0,3-2-3 15,1-2 0-15,-2-1 7 0,2-2-2 16,-2 0 1-16,-2 0 3 0,-2-4 2 0,0-2 1 0,-1-1 3 15,-3 2 2-15,0-2 6 0,-1 0-3 16,-3 1 3-16,-3-1-1 0,0 1-10 0,-1 0 6 16,0-1-3-16,0 1 2 0,-1 0-1 0,0 2-5 15,-2 2-4-15,0 0-8 0,0 2-9 0,3-1 1 16,-2 1-8-16,2 0-6 0,0 0-5 16,0 0-8-16,0 3 4 0,0 2 4 0,7 2 9 15,-1 1 5-15,4 0 2 0,5 0 1 16,-1-1 5-16,4 0-4 0,0-3 2 0,3 1-1 15,0-1 1-15,0-2 3 0,1-1 2 0,-1 1 3 16,-2-1-1-16,-1-1 4 0,-5 0-2 16,-2 0 21-16,-4 0-13 0,-3-1 26 0,-4-2-17 0,0-2 1 15,0-3-10-15,0-1-21 0,-3-3 11 16,-5 0-19-16,-3-2 20 0,-1 0-1 0,-5 1 4 16,0 1 0-16,-2 0-2 0,0 3-4 0,-2 1-6 15,-2 3-7-15,4 2-3 0,0 3-10 0,1 0-8 16,1 2-14-16,7 5-18 0,0 1-31 0,7 4-35 15,3 0-57-15,0 2-66 0,8 2-76 16,5-1-68-16,4 1-43 0,4-2-55 0,3-1-45 16,-4-5 541-16,-6-1 5 0</inkml:trace>
  <inkml:trace contextRef="#ctx0" brushRef="#br0" timeOffset="645716.6747">32707 10650 0 0,'0'0'0'0,"0"0"300"15,0 0 169-15,0 0-93 0,0 0-80 0,0 0-72 16,0 0-56-16,0 0-41 0,0 0-19 0,0 0-30 15,3-119-31-15,-13 114-19 0,-3 1-18 16,1 3-14-16,-2 1 0 0,0 1-5 0,3 5 3 16,-1 1-1-16,3 5 3 0,1-1-1 0,5 4-4 15,1-2 0-15,2 2-6 0,0-1-3 16,3 0-2-16,4-2 2 0,0-2 3 0,3 0 8 16,1-3 7-16,1-1 17 0,0-4 12 0,-1 1 21 15,0-2 16-15,-1-1 8 0,-1 0 0 0,-1 0-6 16,-3-1-10-16,3-2-12 0,-3 3-7 0,-1-2-9 15,-1 1-3-15,-3-1-9 0,3 1-3 16,-1 0-7-16,-1 1-6 0,-1-1-8 0,1 1-5 0,-1 0-12 16,1 0 0-16,0 0-2 15,2 0 2-15,3 0 7 0,-1 2 0 0,3 2 3 16,2-2-1-16,5 2-5 0,0 1-5 0,3-1 2 0,2-1-5 16,0-1 6-16,3 1 0 0,0-3 5 15,0 0 4-15,1 0 4 0,0-5 3 0,1-2 4 16,-1-2-1-16,-4 1 2 0,3-4 1 0,-2 0 1 15,-2-1 7-15,0-1 5 0,-3 0 8 16,-2 0 2-16,-2 0 8 0,-3-1-3 16,-1-2 0-16,-3 2 0 0,-1 2 0 0,-3-2 1 0,-1 1 2 15,0 0-2-15,0 2-3 0,-3-1-4 0,-1 1-6 16,0 2 0-16,-1 0-8 0,0 3 1 16,-1 1-5-16,3 0 0 0,-1 3-7 0,-1 0-7 15,3 2-15-15,0 1-8 0,-2 0-5 0,1 1 7 16,-1 5 15-16,0 2 4 0,1 2 9 15,-2 4-8-15,2 0-2 0,1 4 3 0,0 1-4 16,-1 1 3-16,2 0 3 0,1 0-10 0,0-2 5 16,0-1-5-16,0-3-8 0,3-1-3 0,0-3-8 15,1 0 6-15,1-5 8 0,-1-1 10 0,2-2 14 16,2-2 4-16,-1 0 0 0,1-1 6 0,3-6-11 16,0-1 3-16,-1-3 0 0,2 0-1 15,1-4 2-15,-1-1-2 0,0-3 3 16,0 3 4-16,-3-4 1 0,-2 8 12 0,-4 2 10 15,3-3 4-15,-3 3 26 0,-2 0-5 0,4-3-23 16,-4 8-24-16,-1 3-25 0,0-2-45 0,0 3 26 16,0-1 10-16,1 1-14 0,-1 1 47 0,1 1-10 15,0 6-1-15,3 4 14 0,0 2-14 16,1-1-3-16,0 1 4 0,0 2-5 0,2 0-3 0,3 1-3 16,-1 2-11-16,1-1-17 0,2 0-28 15,-1 0-39-15,2 1-44 0,1-3-50 0,-2-1-72 16,2-2-107-16,1 0-110 0,-8-7-154 0,0-2 493 15</inkml:trace>
  <inkml:trace contextRef="#ctx0" brushRef="#br0" timeOffset="969061.4923">4005 8221 0 0,'0'0'0'0,"0"0"0"15,0 0 0-15,0 0 0 0,0 0 0 0,0 0 0 16,0 0 0-16,0 0 0 0,0 0 0 16,0 0 0-16,0 0 0 0,0 0 0 0,-6-7 0 15,9 7 0-15,1 0 0 0,1 0 0 0,1 0 0 16,3 0 0-16,-1 1 0 0,-2 1 0 0,3 1 0 16,0-1 0-16,0 0 0 0,0 1 0 0,3 0 0 15,0-2 0-15,1 1 0 0,1 0 0 0,0-2 0 16,3 0 0-16,-1 0 0 0,2 0 0 15,-1 0 0-15,-1-3 0 0,2 1 0 0,-2-2 0 16,-1 2 0-16,-1-2 0 0,-1-1 0 0,-3 1 0 16,-1 1 1-16,-3 1 29 0,2-1 16 0,-5 1 21 15,0-2 20-15,-1 2 12 0,0 0 4 16,-2-2-10-16,1 1-15 0,-1-1-15 0,1 1-16 16,0-1-12-16,-1 0-8 0,2 0-5 0,-2-1-10 15,0 1 6-15,1 0-3 0,-1 0 1 0,0 0 0 16,0 0-3-16,0 1-3 0,0-1-5 0,0 1-3 15,-1-1-2-15,-2 1-2 0,1 0-5 16,0 0-5-16,-1-2-14 0,-1 1-3 0,0 1-1 16,-2-1 13-16,2 1 5 0,-1-1 9 15,0 0 3-15,0-2 0 0,0 3 3 0,-1-1 2 16,1 0-3-16,-1 1 2 0,1 0 1 0,0-1-2 16,-2 1 4-16,1-1 5 0,-1 0-3 0,1 1 2 15,1 1-1-15,-4 0-5 0,4 0 11 16,-1-1-1-16,1 3 1 0,0-2-1 0,0 1-6 15,-1 1-2-15,3-1 0 0,-2-1-4 0,3 2-1 16,-3-1-1-16,1 1-4 0,1 0 1 0,-2 0 1 16,1 0 0-16,0 0 1 0,0 0 6 15,2 0 1-15,-3 0 0 0,1 1 1 0,-1 1 3 0,-1-1 1 16,1 2 7-16,0-2 4 0,0 2 1 16,0-1 3-16,-2 1-5 0,1 0 0 0,-1 1-4 15,1 1-1-15,-2 1-1 0,-2-1-2 0,1 2 0 16,-1-2 2-16,-3 3 2 0,0-2 1 15,1 1-4-15,-3-1 0 0,2 0-4 0,0-1 0 16,3 0 1-16,0 1-2 0,-1 1-4 0,3-2-4 16,1 1-4-16,0-2-8 0,1 2-4 0,2-1-6 15,1 1-1-15,-1-1-5 0,3 2 1 16,1 0 0-16,0 0-14 0,0 1-25 0,1 1-31 16,6 0-38-16,2 1-56 0,5 1-81 0,3-1-84 15,-3-2 312-15,-4-2 42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2:21:06.4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14412 2460 0 0,'0'0'0'0,"0"0"0"0,0 0 123 0,0 0 74 15,0 0-26-15,0 0-49 0,0 0-59 16,0 0-22-16,0 0 11 0,0 0 19 0,0 0 22 16,0 0 15-16,-17 48 3 0,16-26 0 0,-1 2 0 15,1 3-12-15,1 5-16 0,0 4-11 0,0 4-13 16,0 7-11-16,1 2-4 0,2 7-7 15,2 1-2-15,0 4 3 0,4 5 1 0,-1 2 4 16,3 5 3-16,-1 1-5 0,2 2 1 0,1 1-6 16,3 1 2-16,-2 1 4 0,3 2 9 15,-2 0 8-15,2 2 2 0,1 0 2 0,-5 2 0 16,4 4-3-16,-4 0-11 0,-1 4-5 0,-2 1-15 16,-1 0 0-16,0 2-1 0,-6-1 0 0,2-1 1 15,-2 2-7-15,-2 1 2 0,4 0 0 16,-3 0 0-16,0 1-1 0,6 2-2 0,-4 1-5 15,5 5 1-15,0 1-6 0,1 2 3 0,1 1-2 16,-1 0-3-16,1 1 5 0,-1 0-5 0,1 2-2 16,1 1 0-16,1 2 1 0,-1 2-1 0,-1 2 2 15,0 1-2-15,0 2-1 0,-1 1 0 16,-1-3 0-16,-2 3 0 0,0-1-1 0,1-1-1 16,0 0 1-16,2-1 3 0,-1 1 0 0,0 0 2 15,-2-1-1-15,5 1 4 0,-2 1-4 16,1-2 1-16,0-1-3 0,-4 1-1 0,2-1-2 0,1-2 2 15,-1 0-1-15,1-2-1 16,0 0 3-16,-3 0-3 0,-2 0 3 0,2 0-3 0,-4 1 6 16,2 1-2-16,-2 0 0 0,-2 1 1 15,1 1 1-15,2-2-2 0,-2 1 2 0,0-1 1 16,-2 0-3-16,2-4 6 0,2 1-6 0,-1-2-2 16,-1-2-3-16,5 0 2 0,1-1-3 0,-2-2 4 15,4 1-4-15,1-3-3 0,-1-1 2 0,3-2-3 16,-1 2 7-16,-2 0 0 0,0-3-1 15,2 1 1-15,-1-2 1 0,1 2-3 0,-1 0 2 16,3-2-3-16,-2 0 0 0,0-2 2 0,1 0-2 16,2-4 0-16,-2 1-3 0,4-1-2 0,-3-1 1 15,4 2 4-15,0 0-2 0,-2-2 0 0,3-1-7 16,-1 1 3-16,1-2 3 0,-4 0 0 0,3 0 8 16,-1-3-5-16,-3 1 1 15,3-1-3-15,-3-4-5 0,4-2 3 0,-3-1 0 16,3-7 0-16,1-2 12 0,2-1-7 0,0-3-6 0,-1-3 2 15,2-6-7-15,0-4 6 0,2-5-9 16,-3-7-22-16,1-6-47 0,-2-6-66 16,-2-9-116-16,-3-6-233 0,-6-7-417 0,-1-6-556 0</inkml:trace>
  <inkml:trace contextRef="#ctx0" brushRef="#br0" timeOffset="1134.7161">2149 4759 0 0,'0'0'0'0,"0"0"0"0,0 0 0 16,0 0 222-16,0 0 4 0,151-24-23 15,-111 20-36-15,5-1-13 0,7 2-5 0,5-3-6 16,8 1-12-16,5-2-19 0,7 1-15 15,6-1-12-15,5 0-13 0,10 0-7 16,4-2-11-16,8 0 0 0,7 1-2 0,7-2-4 0,7 0-5 16,5-2-8-16,11 2-5 0,3-3-4 0,10 0-2 15,3 1-3-15,9-2 1 0,3 0 2 16,7 0 2-16,5 1-1 0,6-1 3 0,5 1-1 16,8 0 4-16,6-1 3 0,6 3 3 0,5-5 1 15,6 2 1-15,6 0 5 0,6-1-3 0,5 1-1 16,6-2-2-16,2 1-3 0,10-2-5 0,2 0 1 15,7-1-3-15,1 2 0 0,8-1-4 0,0 2-3 16,1 1-4-16,4 1-2 0,0 0-3 0,2 1 1 16,3 2 2-16,2 2 0 0,2 0 3 15,1 1-1-15,3 1-6 0,3 1-3 0,-3 1 0 16,3-1 0-16,-1 2 2 0,-1 0-3 0,2 0 0 16,2 1-3-16,-1-1 4 0,1 0 2 15,1 1 0-15,0-2-4 0,-2 2-3 0,0 0-1 16,0-1 0-16,-3 1 4 0,-2-1-5 0,-1 0 6 15,0 0-7-15,-3 0 3 0,-3 0 0 0,2 0-4 16,-4-2 4-16,-3 1-3 0,-3-2 0 16,-4 0 2-16,-1 0 1 0,-4 1 3 0,-1-1 6 15,0 1-7-15,-4-2 7 0,-4 3-3 0,-5-1-1 16,-4-3 6-16,-8 2-3 0,-3-2 1 16,-6 1-2-16,0 0 0 0,-8-3 1 0,-5 2 0 0,-4 0-5 15,-7 0 5-15,-6-1-5 0,-6 0 2 16,-9 3-2-16,-6 0-2 0,-12-2-2 0,-6 2 1 15,-12 0-1-15,-12 1-3 0,-9 0-4 0,-15 1-15 16,-14 0-19-16,-11 0-33 0,-9 0-35 0,-13 0-44 16,-12-1-61-16,-17 0-113 0,-12 0-243 0,-16 3-372 15,-11-1 44-15</inkml:trace>
  <inkml:trace contextRef="#ctx0" brushRef="#br0" timeOffset="1942.7826">4954 2507 234 0,'0'0'493'0,"0"0"-232"15,0 0-10-15,0 0-41 0,0 0-24 0,0 0-4 16,0 0-35-16,0 0-27 0,0 0-27 0,0 0-26 16,0 0-15-16,0 0-22 0,-10-44-16 15,10 44-23-15,0 4-10 0,0 6 3 0,0 5 14 16,0 7 17-16,0 8 17 0,0 4 9 0,3 10 0 15,4 2-3-15,-2 5-8 0,1 3-7 0,0 1-3 16,1 6 1-16,0-1-3 0,-1 2 2 0,0-1-4 16,1 2-2-16,1-2-3 0,0 0 0 0,-2-2 0 15,4-2-1-15,-3-5 3 0,1-2-2 16,1-3-6-16,-1-3-8 0,0-4-16 0,1-4-29 16,-2-4-41-16,0-5-58 0,1-4-79 0,-5-4-116 15,2-4-166-15,-4-7-240 0,0-3 183 0</inkml:trace>
  <inkml:trace contextRef="#ctx0" brushRef="#br0" timeOffset="2217.0927">5485 2506 2166 0,'0'0'3'15,"0"0"3"-15,0 0 4 0,0 0-25 0,0 0-32 16,0 0-14-16,0 0 20 0,0 0 31 0,0 0 35 16,0 0 20-16,0 0 1 0,0 0-6 15,0 0 0-15,37 161-4 0,-34-109-7 0,4 3-6 16,-5 3-3-16,3 4-5 0,-1 1-2 0,-3 1 1 16,1 2-1-16,1 0-1 0,0 0-9 0,-2-3-4 15,2-2-13-15,3-6-12 0,-3-7-12 16,1-3-25-16,1-5-40 0,0-5-67 0,0-5-115 15,-3-4-148-15,3-9-159 0,-2-6-68 0</inkml:trace>
  <inkml:trace contextRef="#ctx0" brushRef="#br0" timeOffset="2573.3799">4903 3416 2545 0,'0'0'-17'0,"0"0"-14"16,0 0-27-16,0 0-9 0,0 0-1 0,0 0 17 16,0 0 32-16,0 0 20 0,0 0 21 0,0 0 17 15,0 0-2-15,0 0-5 0,0 0-1 16,123-15 1-16,-76 3 7 0,5-2 9 0,1-4 7 0,7-1 2 16,-2-3 0-16,3-1-8 0,-1 1-7 15,-3-1-4-15,-2 1-3 0,-7 2-4 0,-4 2-7 16,-7 3-1-16,-4 3-6 0,-6 1-1 0,-6 4-4 15,-2 1-3-15,-5 2-6 0,-2 3-3 16,-3 1 0-16,-2 0 0 0,1 7-1 16,0 2 4-16,-5 4 5 0,2 3-1 0,-1 5 0 15,-4 2 0-15,1 6-1 0,-1 3-2 0,0 2 0 16,0 1-4-16,0 2-4 0,-1 0-6 0,1 1-7 16,-1-1-16-16,1-1-28 0,0-4-37 0,0-1-60 15,2-6-75-15,3-3-122 0,0-6-157 0,0-5-194 16,-2-4-135-16</inkml:trace>
  <inkml:trace contextRef="#ctx0" brushRef="#br0" timeOffset="2724.003">5860 2825 2844 0,'0'0'-48'0,"0"0"-63"0,0 0-52 0,0 0-43 15,0 0-1-15,0 0-60 0,0 0-195 0,0 0-304 16,0 0 152-16</inkml:trace>
  <inkml:trace contextRef="#ctx0" brushRef="#br0" timeOffset="4436.1507">6036 3338 740 0,'0'0'628'16,"0"0"-441"-16,0 0 15 0,0 0-22 15,0 0-62-15,0 0-53 0,0 0-45 0,0 0-39 16,0 0-32-16,0 0 10 0,0 0 16 0,0 0 26 16,0 0 27-16,0 0 0 0,5 44-5 0,-3-23-1 15,4-1-2-15,-2 0-1 0,1-1-2 0,-1 0 5 16,1-4 7-16,0 0 3 0,0-4 4 0,-1-2 1 16,0-3 0-16,-1-1 1 0,0-3 1 15,-2-2 5-15,0 0 13 0,-1 0 12 0,1 0 14 16,-1 0 4-16,3-1-4 0,0-5-12 0,0-3-17 15,6-3-16-15,1-8-17 0,1 0-6 16,1-2-5-16,-1-1 0 0,-1 3-3 0,-2 2 0 16,2 2-2-16,-3 3-1 0,-3 4-1 15,0 2-3-15,-1 4-4 0,-2 2-12 0,0 1-6 16,-1 0-11-16,5 0 4 0,0 2 7 0,3 6 13 16,0 1 7-16,6 3 3 0,-3 1-3 0,4 2 0 15,0 1 0-15,-1-1 2 0,2 0 3 0,1-1-3 16,2-1 1-16,2-2-1 0,2-4 0 15,-1-1 0-15,1-4 1 0,4-1 1 0,-2-1 3 16,2-4-2-16,1-4 3 0,-4-3-2 0,3-5 2 16,-4 0 6-16,0-4-1 0,-1 1 0 0,-4-3-1 15,0-1 0-15,-6 0-3 0,-1-1 3 0,-2 2-3 16,-1 2 3-16,-6 2-1 0,-1 1 3 0,-1 3 3 16,0 1-4-16,-2 3-4 0,-3 2-4 15,-1 4-8-15,-4 0-10 0,0 4-8 0,-2 0-9 16,-6 4-1-16,-2 7 1 0,-1 5 6 0,-1 4 6 15,-4 2 2-15,3 0 3 0,3 3-1 16,2-2-6-16,6 1 0 0,2-1 1 0,4-1-1 16,1-2 2-16,5-5-4 0,0-1-10 0,0-2-3 15,2-4 2-15,5-2 4 0,1-3 11 0,0-2 11 16,4-1 10-16,1-1 7 0,2-6 6 16,2-4 3-16,3-5 0 0,1-3 3 0,3-4-3 15,1-3 0-15,-3-3-3 0,2-3-1 0,-3-4 3 16,-2-3 2-16,-2-1-2 0,-1-3 0 15,-3-1-2-15,-3 1-5 0,-2 0 0 0,-3 2-1 16,0 4 6-16,-5 3 2 0,0 4 1 0,0 5 0 16,-5 3-1-16,2 4-1 0,-4 4 3 0,4 4 4 15,-2 4-2-15,1 2-8 0,3 4-14 16,-1 0-20-16,-1 0-22 0,-1 9 4 0,-4 4 6 16,2 8 16-16,-3 6 20 0,1 5 2 0,-2 4-1 0,4 7-1 15,2 1-2-15,-1 4 2 0,0 3 0 16,3-1 2-16,-4 2 2 0,4-2-5 15,2-3 3-15,0-4-3 0,1-2-3 0,7-5 1 0,0-4 2 16,1-3 0-16,1-2 2 0,2-7-2 16,0-2-1-16,0-4 1 0,1-1-3 0,0-5 7 15,-1-4 2-15,-1-2 4 0,0-2 6 0,-1 0-1 16,1-6 3-16,1-3 2 0,2-5-3 0,-1-4 2 16,-1-2-5-16,4-3-2 0,-1-4-4 15,1-2-1-15,-2 1-1 0,1-1 1 0,-3 0 3 16,-3 4-7-16,-3 1 2 0,2 2 0 0,-4 1 2 15,-1 3 0-15,-2 0 1 0,-1 3 0 16,0 2-1-16,0 5 3 0,-1 1-4 0,-2 3-5 16,-1 2-11-16,2 2-9 0,-4 0-14 0,3 1-6 15,-4 5-1-15,1 4 5 0,-3 4 8 16,-1 3 8-16,0 4 11 0,0-1-4 0,1 4 4 0,2-3-1 16,4 2 0-16,1-2-1 0,2 0-2 0,0 0 0 15,0-3 2-15,4-1 0 0,4-1 3 0,3 0 0 16,0-4-1-16,0-1 4 0,5-1 1 15,-4-2 3-15,5-3 3 0,-4-1 4 0,6-4 6 16,-4 0-1-16,3-2 4 0,1-5 3 0,0-4-2 16,-2-1 5-16,-1-3 1 0,3-2-5 15,-1-4-4-15,0-1-4 0,-1-2-5 0,3-1 0 16,-1-1 0-16,-2 1 1 0,-3 0 3 16,-3 1-2-16,-2 3 1 0,0 2-1 0,-6 4-1 15,1 6 3-15,-4 4 1 0,1 2-4 0,-1 2-6 16,0 1-11-16,0 0-15 0,0 2-12 0,0 5 4 15,2 4 12-15,-1 6 12 0,0 3 13 0,4 4 2 16,-4 3-3-16,1 1-3 0,-1-2 4 16,0 2-4-16,1-3-2 0,4 0 0 0,-3-4 1 15,4-1 1-15,-2-4-1 0,2-1 1 0,2-4 0 16,-1-1 0-16,-4-5 1 0,3-1 4 0,-4-2-3 16,3-2 4-16,-3 0 6 0,-1 0 5 0,6-7-1 15,0-3 0-15,3-4-4 0,1-4-4 0,1-3-1 16,3-2-1-16,-3-1-1 0,4-1-2 15,-5 2 2-15,1-1-4 0,2 2-1 0,-2 1-2 16,-1 1 2-16,4 1 0 0,-4 2-1 0,-2 1 2 16,0 2-3-16,-2 3 2 0,-5 4-3 0,0 4 0 15,1 2-5-15,-4 1-4 0,1 0-8 16,-1 0-1-16,1 4 0 0,0 5 7 0,0 5 8 16,1 4 3-16,1 2 0 0,0 2-2 15,-1 1 2-15,0 0 0 0,5-1 0 0,1 0-2 16,3-3 0-16,1 0-3 0,6-4 1 0,-3 0 2 15,4-5 2-15,1-2 1 0,5-3 4 0,-2-4 1 16,0-1-2-16,2 0 3 0,-1-4-1 16,-1-3 2-16,2-3 0 0,-4-2 2 0,-1-1 1 15,-3-2 5-15,0-2 0 0,-3-1 3 0,-1-2-4 16,-4 1 2-16,-3-1 1 0,1 0-3 0,-5 0 0 16,-1 1-8-16,-1 0 2 0,0 2-2 15,0 2-1-15,-2 2-1 0,-5 2-4 0,1 5-5 0,-2 0-3 16,-1 3-10-16,-2 3-9 0,-2 0-3 15,-2 8 2-15,1 5 11 0,-3 5 8 0,-1 4 7 16,2 3 2-16,0 1 0 0,5 2 0 0,-1 0 1 16,3 1-3-16,0-1 2 0,5 1-2 15,3-1-3-15,1-2-3 0,0-1-11 16,6 0-5-16,4-3-14 0,6-4-10 0,2 1-16 0,3-6-45 16,2-2-59-16,4-3-80 0,4-4-100 0,1-3-69 15,3-1-53-15,3-6-22 0,-9-1 42 16,-9 1 452-16</inkml:trace>
  <inkml:trace contextRef="#ctx0" brushRef="#br0" timeOffset="4845.4515">8613 3271 0 0,'0'0'0'0,"0"0"100"15,0 0 259-15,0 0-74 0,0 0-42 0,0 0-33 16,0 0-35-16,-6-116-17 0,-8 110-39 0,1 5-51 16,-6 1-30-16,-1 2-26 0,-2 7-12 15,-6 5 7-15,-1 5 16 0,-1 1 14 0,4 3 18 0,-2 1 0 16,7 1-8-16,2 0-19 0,4 0-20 0,1 3-12 15,4-2-3-15,5 2-1 0,-1-4-5 16,5 0-9-16,1-1-9 0,0-5-4 0,7-2-5 16,3-2 0-16,2-3-8 0,0-3 10 0,7-2 6 15,1-5 10-15,0-1 20 16,3-4-2-16,4-5 10 0,-3-4 7 0,4-6 4 0,-5-3 3 16,4-4 4-16,-5-3 0 0,1-3 8 0,-3-4-1 15,0-1 1-15,-1-5 0 0,-5-4-8 16,1-2 2-16,-4-4-4 0,-2-3-5 0,0 5 4 15,-6 2-1-15,1 5 4 0,-4 5 20 0,0 7 40 16,0 6 39-16,0 6 21 0,-3 6 3 0,2 5-26 16,-1 5-33-16,-1 3-31 0,-1 0-26 0,3 3-26 15,0 8-8-15,-2 7 5 0,-4 8 10 16,4 10 12-16,-3 8-1 0,0 5 0 0,1 6-5 16,4 2-2-16,1 1-6 0,0-2-3 0,8-4-5 15,3-2-3-15,3-4-1 0,7-6-4 16,6-3-14-16,1-1-30 0,2-7-40 0,3-7-71 15,1-5-99-15,5-8-168 0,2-6-210 0,-10-3-304 16,-10 0 496-16</inkml:trace>
  <inkml:trace contextRef="#ctx0" brushRef="#br0" timeOffset="5523.0782">10308 2949 1406 0,'0'0'168'0,"0"0"-10"16,0 0-41-16,-118-29-83 0,92 32-40 0,-2 13-2 15,-1 7 8-15,0 5 9 0,1 7 2 0,-1 6-3 16,3 4-1-16,4 5-7 0,2 0-4 0,8 0-3 16,2 0-4-16,7-7-5 0,3-3-10 0,2-4-2 15,8-7 0-15,1-4-13 0,2-8 8 0,1-4 3 16,3-5 13-16,-1-7 33 0,1-1 34 16,0-6 27-16,2-6 14 0,0-6 2 0,1-6-10 15,0-5-11-15,-1-2-14 0,-1-3-2 0,-1-1-11 16,0 0-7-16,-4 0-4 0,-1 3-6 15,-1 3 5-15,-4 6 6 0,-2 6 8 0,-1 5 8 16,-3 7-3-16,0 2-15 0,-1 3-18 16,0 0-39-16,0 8-6 0,-1 8 6 0,-5 10 8 0,0 8 23 15,-2 8 0-15,-1 5-5 0,2 6-2 16,-1 3-2-16,1 6 1 0,1 2-2 0,1 7 2 16,0 0 4-16,1 4 3 0,3 0 1 0,1 2 1 15,0-1-2-15,2 0-2 0,6-2-3 16,0-3-2-16,0-1-1 0,2-3-1 0,0-3 1 15,0-2-1-15,0-4-1 0,-3-5 3 0,1-3-1 16,-3-6 2-16,-2-6 1 0,-2-8 3 0,-1-4 1 16,0-7 4-16,-4-8-8 0,-1-3-12 0,-3-5-23 15,-2-3-61-15,0-3-123 0,0-9-300 16,0 2-443-16,6 1 0 0</inkml:trace>
  <inkml:trace contextRef="#ctx0" brushRef="#br0" timeOffset="6917.6622">10377 3684 2572 0,'0'0'-102'0,"0"0"28"0,0 0 37 16,0 0 32-16,53-129 6 0,-41 96 5 0,5-2-2 15,-4-1 0-15,0 4 0 0,2 2-3 16,-3 5 1-16,-1 5 1 0,-1 2-3 0,-1 8 1 16,-1 1-5-16,-4 3-2 0,2 4-8 0,-3 2-7 15,1 0-2-15,1 0 3 0,0 6 5 0,2 2 13 16,1 3 6-16,-3 2 4 0,2 3 3 16,0 1 0-16,-1 4 2 0,1 0-2 0,1 1 0 15,2-1-6-15,-1-1-4 0,1-2-1 0,1-3 2 16,0-2 1-16,1-6 9 0,-1 0 5 0,1-4 10 15,-1-3 12-15,3 0 7 0,-1-6 9 0,1-3 2 16,0-6-5-16,-1-4-6 0,1-3-9 16,1-4-10-16,-3-1-3 0,0-1-6 0,-2 3-1 15,-2 3-3-15,-1 2 0 0,-2 3-1 0,-1 4 1 16,-2 4 2-16,0 2-1 0,-2 4-2 16,0 2-8-16,0 1-13 0,0 0-25 0,0 0-13 15,0 5-2-15,0 5 9 0,0 2 16 0,1 6 14 16,4 2 2-16,1 2 3 0,1 0 1 15,3 1 1-15,2-2 3 0,1-4-1 0,3-3 2 16,-1-3-3-16,2-1 3 0,0-3 0 0,0-4 6 16,-1-2 2-16,2-1 8 0,-2-1 2 0,0-8 6 15,-1-3 4-15,-2-2-4 0,-2-1 3 0,-1-3-3 16,-4-3 1-16,-2 1-3 0,-3-1 0 0,-1 1-3 16,0 2-5-16,-6-3 2 0,-4 4 0 0,-3 1-4 15,-2 2 3-15,-1 1-9 0,-4 3-10 16,0 2-5-16,-2 2-17 0,-2 4-6 0,2 2-15 15,1 1-17-15,2 6-21 0,5 2-45 0,1 3-54 16,5 1-56-16,3 2-74 16,3 1-67-16,2 2-34 0,4-1-29 0,4 0 49 0,6-3 83 15,-1 1 263-15,7-3 47 0,-1 1 0 0,1 0 0 16,0-2 0-16,-1-1 0 0,-1-2 0 0,0-3 0 16,-1 0 0-16,-1-4 0 0,-2-1 0 15,0 0 0-15,-4-4 0 0,-2-5 0 0,-1 0 0 16,-1-2 0-16,0-2 173 0,-2-2 77 0,2-1-43 15,0 0-46-15,3-1-49 0,0 0-34 16,-2-1-24-16,2 3-19 0,0 1 2 0,-2 3 8 0,1 3 14 16,-2 4 2-16,-2 1-8 0,2 3-14 0,-1 3-10 15,-1 7 3-15,0 3 20 0,-1 6 19 16,1 3 12-16,-2 4 8 0,-1 2-3 0,-1 1-2 16,0 1-5-16,0-2-6 0,0 3-6 15,2-4-11-15,1-2-12 0,0-3-12 0,1-1-6 16,-1-5-3-16,2-4 1 0,-2-3-4 0,2-3 1 15,-1-2 3-15,-1-2 8 0,1-2 16 0,0 0 16 16,2-1 7-16,2-6-2 0,3-6-12 16,1-5-15-16,1-3-13 0,3-2-9 15,-2-2-4-15,0-2-3 0,0 2-5 0,-2 1-3 0,-1 3-1 16,-1 0-4-16,1 1 3 0,-1 6-2 16,-4 3-2-16,0 2-1 0,0 3 0 0,-3 2-1 15,-3 4-10-15,2 0-2 0,0 0-1 0,1 1 2 16,0 7 7-16,3 0 5 0,-1 5 2 0,2 1 5 15,0 3-5-15,-1 1 1 0,3-1-1 0,-2-1-3 16,-1 0 3-16,2 0 1 0,1-2-2 0,2-1-2 16,-3-2 3-16,1-4-1 0,2-2 0 15,-2-1 1-15,-1-2 7 0,0-2 2 0,1 0 8 16,0-7 5-16,-1-2-3 0,4-2 3 16,-2-4-3-16,0-2-3 0,1-3-3 0,-1 0-2 0,-1 1-3 15,-1 1 2-15,-2-2-5 0,1 4 1 16,-1-1-3-16,-2 0 1 0,-1 2-2 0,2 1 1 15,-2 0-3-15,-1 3 1 0,1 3 1 0,-2 3-2 16,1 1 0-16,-2 2-5 0,2 2-1 16,-2 0-12-16,0 0-5 0,1 2 2 0,2 7 3 15,2 0 10-15,0 7 8 0,2 1-1 16,2 1-1-16,-1 2 0 0,3-2 0 0,1 0 2 16,-1 0-4-16,4-2 4 0,-1-1-3 0,-1-3-1 15,4-2 1-15,-1-3 0 0,0-4 0 0,4-3 0 16,0 0 4-16,0-9-1 0,1-4 0 0,2-4 0 15,-1-4 4-15,1-4-1 0,0-4 1 0,-2-4 0 16,-1-5-2-16,0-3-1 0,-3-4 0 0,-2-2-1 16,-4-2-3-16,0 4 1 0,-3 3 1 15,-3 3 3-15,-1 5-4 0,-4 4 7 0,0 6 1 16,0 4 1-16,0 4 8 0,-4 6 3 0,0 2-1 16,2 7-7-16,-2 1-15 0,0 0-15 0,-1 4-10 15,-1 7 6-15,0 7 14 0,0 7 6 0,-4 10 5 16,2 7 0-16,2 6-6 0,0 6 1 15,2 6-5-15,1 1-13 0,-1 0-11 0,4 1-18 16,-3-3-6-16,2-3-3 0,0-4-5 0,1-5 10 16,0-6-2-16,0-5-1 0,0-8-12 0,0-5-34 15,0-7-40-15,0-4-44 0,0-3-38 16,0-7 27-16,0-2-23 0,0-5-95 16,-2-6-89-16,1-6-142 0,1 2 283 0,0 4 263 0</inkml:trace>
  <inkml:trace contextRef="#ctx0" brushRef="#br0" timeOffset="7259.7393">12175 3398 0 0,'0'0'400'0,"0"0"76"0,0 0-67 0,0 0-81 0,0 0-71 16,26-132-60-16,-17 112-39 0,-2 5-33 0,2-2-27 16,0 4-26-16,0 0-25 0,1 3-19 15,2 5-13-15,-1 2-6 0,1 3-4 0,0 0 0 16,-1 2-1-16,1 7 3 0,2 3 1 0,-3 2 4 16,1 5 5-16,0 1 4 0,-3 0 2 15,-1 2 3-15,2 1-2 0,-2 0-4 0,-2-3 0 16,3 1-2-16,-2-3-5 0,-2-2-2 0,3-4 0 15,-4-5-1-15,2-1-1 0,-3-2 3 0,3-3 5 16,-2-1 4-16,1 0 10 0,1 0 7 16,3-7-1-16,3-3-5 0,2-5-5 0,1-4-7 15,3-1-4-15,-1-2-3 0,1-3-4 0,1 2 2 16,0-2-5-16,0 1 0 0,0 2 1 0,-6 4-2 16,3 2 3-16,-3 5 0 0,-2 6-5 15,-2 2 1-15,1 3-3 0,1 0-1 0,-1 7 0 16,2 6-1-16,2 2 1 0,-1 3-2 0,-1 4 1 15,-1 1-2-15,-2 1 0 0,2 1-5 0,-2 2 0 16,1-1-3-16,1 0-9 0,3-1-6 0,4 0-10 16,5 1-21-16,3-2-38 0,5-2-66 15,5-3-120-15,-7-6-274 0,-9-5-583 0</inkml:trace>
  <inkml:trace contextRef="#ctx0" brushRef="#br0" timeOffset="15473.1963">25543 3805 0 0,'0'0'0'0,"0"0"0"0,0 0 0 16,0 0 0-16,0 0 0 0,0 0 0 0,0 0 0 16,0 0 0-16,0 0 0 0,118 12 0 15,-92-11 0-15,3 0 0 0,6-1 0 0,2 1 0 16,6-1 0-16,4 0 0 0,4 0 74 0,8 0 24 15,2 0-11-15,4-2-9 0,5-3-9 0,2 1-13 16,-1-2-4-16,1-1-2 0,3 1 11 16,-2-2 23-16,-1 0 29 0,2-2 27 0,-4-1 18 15,-2 1 4-15,-3-1-6 0,-3 2-8 0,-3 0-20 16,-6 0-17-16,-3 0-18 0,-6 2-16 16,-4 2-24-16,-3-2-13 0,-6 4-12 0,-5-1-10 15,-1 2-3-15,-3 1-5 0,-3 0-1 0,-1-1-5 16,-2 2 1-16,-2 0-5 0,0 0-10 0,0 0-40 15,0 0-59-15,1 0-99 0,0 0-163 16,-2 0-207-16,-4 0-273 0</inkml:trace>
  <inkml:trace contextRef="#ctx0" brushRef="#br0" timeOffset="17354.0154">25136 2984 287 0,'0'0'87'0,"0"0"2"0,0 0 37 0,0 0 25 16,0 0 7-16,17-120 14 0,-17 106 12 16,-6 2 10-16,-1 2-16 0,2 3-40 0,-3 0-49 15,1 3-52-15,-2 2-31 0,-1 2-20 0,-2 0-7 16,-2 1-2-16,0 6 13 0,-3 4 12 0,-1 0 2 15,2 3 5-15,0 1-1 0,-1 1-2 0,4 1-2 16,1 0 1-16,3-4 0 0,3 0 0 0,2-4-1 16,3 0 3-16,0-4 1 0,1-2-1 0,0-1 7 15,0-2 9-15,3 0 11 0,2 0 16 16,-1 0 10-16,2 0 5 0,-2-2-1 0,6-3-5 16,-1 2-3-16,1-2-9 0,-1 1-5 0,0 1-7 15,-4 2-10-15,0-1-6 0,-4 2-4 16,-1 0-6-16,0 0-5 0,0 4-1 0,0 5-1 15,0 4 3-15,0 5 0 0,0 5 4 0,0 6-3 16,-3 6 3-16,-1 5 0 0,-2 2 1 16,-2 6-3-16,-1 4 0 0,-2 0 1 0,0 1-2 15,-1 2 2-15,0 0 2 0,0-1 0 0,2 2-2 16,0-3 3-16,0-1-3 0,2-2-1 0,1-1 1 16,-1-2-3-16,0-3 4 0,4 0 3 15,-2-4 4-15,1-1 7 0,0-3 1 0,-2-2 2 16,2-3 2-16,-2 0-2 0,2-5 4 0,-2-1-5 15,-2-4 1-15,3-2-3 0,-2-4-3 16,0-3 6-16,-1-3 0 0,5-3 5 0,-2-2 2 0,3-1 0 16,-1-1 0-16,1-1 1 0,0-1-1 15,-2 0 0-15,1 0-3 0,0-1-1 0,-2-2-4 16,-2-3-4-16,3-1-3 0,-5-1-3 16,1-4-8-16,0-1 0 0,0-3-3 0,-1-4-5 0,4-1-1 15,0-3-6-15,-2-1-5 0,4-1-9 0,-1-3-7 16,4-3-21-16,1 0-27 0,1-2-46 15,8 1-65-15,4-2-94 0,4 2-171 16,-1 9-231-16,-6 8-781 0</inkml:trace>
  <inkml:trace contextRef="#ctx0" brushRef="#br0" timeOffset="17906.2021">25078 3454 2012 0,'0'0'250'0,"0"0"-234"16,0 0-1-16,0 0-3 0,0 0-6 0,41-137 11 15,-24 112-2-15,0-1-1 0,-3 3-2 0,3 0-5 16,-5 5-1-16,0 3-4 0,-2 5-6 16,0 3 2-16,-2 3-5 0,0 4 1 0,-3 0 4 15,2 1 0-15,-4 6 8 0,3 4 4 0,-3 2 0 16,4 1 3-16,-4 4-2 0,0 0 1 0,0 3 2 15,-1-1-4-15,0 4 3 0,-1-3 0 0,-1-1-3 16,0-1 2-16,2-4-5 0,-1-1 0 16,2-3 0-16,-2-5-1 0,0-1 2 0,1-4 3 0,1 1 5 15,0-2 12-15,1 0 12 16,0-3 13-16,2-4 0 0,3-2-5 0,3-4-13 0,0-2-11 16,3-3-7-16,-2 0-6 0,1-1 4 0,-1 1-2 15,-3 0 0-15,0 4-2 0,-5 3-1 16,2 2-4-16,-3 3-1 0,-2 3-4 0,1 2-2 15,-3 1-10-15,0 0-12 0,0 0-6 0,0 3-3 16,0 5 9-16,1 2 13 0,1 2 11 16,4 4-3-16,-2 1 3 0,-1-2-3 0,2 0 0 15,-2-1 2-15,3-2 1 0,-2-2 0 0,5-1 1 16,-2-2 1-16,1-2 1 0,2-2 2 0,-1-2 1 16,2-1 6-16,2 0 2 0,-2-1 5 15,1-5 3-15,0-2 0 0,0-1-3 0,-1-1 5 0,-1-2 0 16,-3 1 4-16,-1-3-1 0,-3 1-3 15,-3 0-4-15,0-1-11 0,-1 1-5 0,-7 1-8 16,0 2-6-16,-4 0-7 0,1 2-4 0,-3 2-9 16,-4 1-6-16,-1 3-10 0,0 2-15 0,-2 0-15 15,1 1-24-15,3 5-29 0,0 3-60 16,4 0-102-16,5 3-154 0,2 0-167 0,5-2-159 16,1-5 479-16</inkml:trace>
  <inkml:trace contextRef="#ctx0" brushRef="#br0" timeOffset="18707.5919">25734 3264 0 0,'0'0'0'0,"0"0"59"16,0 0 254-16,0 0-47 0,0 0-13 15,0 0-30-15,0 0-39 0,0 0-33 0,0 0-32 16,0 0-32-16,0 0-22 0,0 0-34 0,0 0-48 16,0 0-52-16,31-41 1 0,-32 46 10 0,0 4 28 15,-1 0 39-15,2 4 3 0,0 0 2 0,0 1 5 16,2-1 5-16,2 0 7 0,-1-4 10 15,3 0 9-15,0-4 15 0,0 1 6 0,2-2 5 16,-1-3 6-16,2 1-2 0,-1-2-6 0,5 0-3 16,-3 0-12-16,2-4-3 0,-1-2-7 15,0-2-6-15,1-1-5 0,-1 2-6 0,-1-4 1 16,1 2-2-16,-3 1-1 0,-1 0-4 0,-1 1-7 16,1 2-8-16,-3 1-10 0,1 2-4 15,-2 1-2-15,-1 1-7 0,2 0-1 0,-2 0-4 16,2 0-5-16,3 4 2 0,-1 2 4 0,0-1 6 15,1 2 4-15,0 0 5 0,0-1 0 0,2 0 4 16,-3-1-2-16,2-1 4 0,-1 0 4 0,1-1-2 16,3-3 6-16,0 0 3 0,-1 0 3 0,0-2-2 15,2-1 3-15,1-3-3 0,-3 0 1 16,2-1-2-16,-2 0 3 0,-1-1-2 0,1 1 3 16,-4 0 3-16,0 0-2 0,-2 1 0 0,0 2 2 15,-2-1 2-15,2 1-2 0,-4 1 0 16,0 0-4-16,0 0-4 0,0 2-6 0,0 0-3 15,0 1-4-15,0 0-5 0,0 0-7 0,0 0-4 16,0 0-10-16,0 0-14 0,0 0-7 0,1 0 5 16,0 1 10-16,3 2 11 0,0 1 14 0,0 0 0 15,0 1 0-15,-1-2 2 0,2 2 3 0,0 1-1 16,0 0 1-16,0-2 4 0,0 2-2 16,-1-1 0-16,1 2 3 0,1-3 1 0,-1 1-3 15,0 0 1-15,-3-3-1 0,3 0 0 0,-2 0 2 16,1-1 2-16,-2-1 2 0,2 0 1 15,-1 0 7-15,1 0 8 0,-1-3 1 0,3-1-3 16,2-2 2-16,0-2-6 0,2-3-4 0,0 0 2 16,1-1-6-16,1-1-2 0,-1-1-2 15,1-3-1-15,-1-1 1 0,1 1-2 0,0-2 2 16,1 1 3-16,-1 0-4 0,0-1-1 0,0-1 2 16,-1 3-5-16,-1-1 3 0,0 0 2 0,-2 2 2 15,-1 0 4-15,-2 1 0 0,-2 3 4 0,0 3 0 16,-3 2-4-16,0 1 3 0,0 3 1 15,0 0-4-15,0 2 3 0,-1 1-7 0,-1 0-15 16,0 0-10-16,1 0-17 0,-1 4-2 0,0 1 3 16,-2 5 12-16,0 3 13 0,-4 2 4 0,2 5 1 15,0 3 0-15,-1 0 1 0,3 1-2 16,-1 2 2-16,2 1-4 0,0 1-8 0,-1-1-12 16,2 0-13-16,1-2-10 0,-2-2-8 0,1-3-9 15,0-2-15-15,1 0-26 0,1-5-35 0,0-1-45 16,0-4-67-16,0-3-81 0,0-1-64 15,0-4-44-15,1 0-49 0,1 0 141 0</inkml:trace>
  <inkml:trace contextRef="#ctx0" brushRef="#br0" timeOffset="19378.1322">26519 3000 1229 0,'0'0'89'0,"0"0"-8"0,0 0 16 15,0 0 2-15,0 0 10 0,0 0 12 0,0 0-12 16,0 0-14-16,0 0-30 0,0 0-23 0,0 0-15 16,0 0-16-16,0 0-6 0,0 0-4 0,-2 6 4 15,2-2 0-15,0 2 6 0,0-1 4 16,-1 2 4-16,1 0 7 0,0 1 7 0,-1 0 8 0,1 2 2 16,-1-1-3-16,1-1-4 0,0 2-7 15,0 0-7-15,0-3-3 0,0 0-5 16,0-1-2-16,0-1 0 0,2-2-1 0,1 1 1 15,-1-2-4-15,3 0-1 0,0-2 3 0,2 0 5 16,1 0 5-16,1 0 6 0,2-1-2 0,3-4 1 16,2 0-9-16,1-5-4 0,3 0-4 15,-1-2-7-15,2 1 2 0,-1 0-2 0,-3-1 0 0,-2 1 4 16,-1 0 2-16,-2 1 0 0,-3 1 5 0,-3-1-2 16,1 2 7-16,-5 1-1 0,3 3 4 15,-3-1 2-15,0 1-2 0,-2 2 0 0,0 1-1 16,0 0-7-16,0 1-6 0,0 0-7 15,0 0-17-15,-2 1-11 0,1 2-14 0,-1 3 6 16,-2 4 10-16,2 2 15 0,-2 6 14 0,-1 1 2 16,1 4-2-16,-1 0 1 0,3 4 1 0,-2-2-4 15,-1 0 2-15,4-2-3 0,0-2 2 16,1-3-1-16,0-2 2 0,0-4-1 0,0-2 3 16,0-4 1-16,1-1 4 0,-1-4 3 0,2 1 7 15,2-2 13-15,0 0 12 0,-1-3 12 0,5-4-8 16,2-3-10-16,4-4-13 0,-1-1-13 0,3-3 0 15,-2 0 1-15,0 1 0 0,-3 1 5 16,-2 2-4-16,-1 5-3 0,-3 2-2 0,-2 3-12 16,-2 2 4-16,0 2-8 0,-1 0-5 0,0 0-6 15,0 0-13-15,0 4-2 0,2 1 7 0,3 4 4 16,1 0 14-16,4 4 1 0,1 1-1 0,2 0 0 16,0-2-14-16,0 0-3 0,3-3-3 15,-2-2-4-15,0-1 2 0,0-2-4 0,0-3-10 16,-2 0-4-16,1-1-8 0,-2 0 4 0,-2-1 0 15,-2-1-9-15,2-2-9 0,-3-1-26 0,-1 2-35 16,1-2-46-16,-3 0-90 0,-2 1-136 16,0 0-184-16,-1 2-218 0</inkml:trace>
  <inkml:trace contextRef="#ctx0" brushRef="#br0" timeOffset="24443.6747">15503 1345 0 0,'0'0'14'15,"0"0"167"-15,0 0 39 0,0 0-26 0,0 0-50 16,0 0-49-16,0 0-54 0,0 0-77 16,0 0-42-16,0 0 12 0,0 0 27 0,0 0 40 15,-1 15 42-15,2 9-5 0,5 4-6 0,-4 2-9 16,-1 4 0-16,0-1 6 0,-1 2 4 16,0-1 2-16,0 2-3 0,-2 2 12 0,-4-1-8 15,3-2 14-15,-1-1 3 0,-2-4 2 0,3-3-3 16,-2-4 5-16,3-4 1 0,0-3-11 0,0-5-3 15,-2-3-5-15,3-2 1 0,0-4 24 16,1-2 55-16,0 0 58 0,0 0 49 0,0-5-24 16,-2-2-53-16,0-5-71 0,-4-4-56 0,4-5-17 15,-4-4 3-15,2-4-5 0,-3-4-6 16,4-4 5-16,-3-3-6 0,3-3-1 0,2-2 5 16,-2 2-2-16,-2 0-3 0,4 2 6 0,-1 5-7 15,2 3 5-15,0 7-3 0,0 6 6 0,0 5 7 16,1 5-4-16,1 0-1 0,0 2-12 0,4 0-6 15,-2 3-16-15,5 3 12 0,7 2 5 16,-1 4 5-16,9 9 7 0,-3 6 3 0,0 4-6 0,-2 5 1 16,-3 1 3-16,1 3-2 0,-3 0-4 15,1 2-1-15,-2-1 3 0,-3 0-2 0,-2 1 3 16,-4 0-2-16,3 1 6 0,-4-3-4 0,-3-1 9 16,0-4 0-16,0 0 0 0,-5-5 2 15,-3-1 5-15,-1-3 2 0,-2-4-2 16,-2 0 6-16,-2-2 0 0,-4-1 5 0,-1-2-8 0,-1 0 5 15,-2-1-11-15,-1-2-4 0,-3 1 1 16,0-1-1-16,5-2-4 0,-1 1 2 0,3-1 1 16,3-1-3-16,4-1-2 0,4-1-1 0,5-1 7 15,0 0-11-15,4 0 0 0,0 0-20 0,0 0-26 16,6 0-16-16,-2-1 11 0,7-4 16 16,5 0 21-16,6-5 20 0,5-1 1 0,4-4 6 15,3-2-4-15,4-2 5 0,1-2-5 0,2-1-2 16,-5-1-1-16,2 1 5 0,-7 3-4 0,-1-1 5 15,-7 1 4-15,-3 2 0 0,-1 2 2 16,-2 1-1-16,-7 2 7 0,-1 1 1 0,-5 5 15 16,-3 4 13-16,-1 0 15 0,0 2-7 0,-1 0-7 15,-1 0-28-15,0 0-22 0,-3 3-14 0,2-1-6 16,-5 7 1-16,-3 0-6 0,-1 2 11 0,-5 5 3 16,3-2 3-16,-2 1-4 0,5 0 5 0,3 0-12 15,5-1 4-15,2 0-5 0,1-1-4 16,0-2 3-16,7 0-5 0,-2-3 9 0,5 1 2 15,2-4 0-15,3 0 7 0,0-1 11 0,4-4 3 16,2 0 8-16,4-1-3 0,-2-5 3 16,-1-3-4-16,0 0 3 0,3-2 2 0,-5-1-3 15,0 0 3-15,-4-3 3 0,0 2 2 0,-2 0-5 16,-4 0 8-16,0 0-6 0,0-1 7 16,-3 3-3-16,-4-1 3 0,2 2-3 0,-2 2 0 15,-2 2 10-15,-1 2 0 0,0 3-7 0,0 1-10 16,0 0-13-16,0 0-27 0,0 0-12 0,-1 5-22 15,0-2 0-15,1 4 11 0,0 2 25 0,0 3 18 16,0 1 10-16,1 1 0 0,1 0 1 16,4 1 0-16,-1-1-7 0,2-2 7 0,-2 0-5 15,3-1 7-15,2-3 0 0,0 0 4 0,-1-2-3 16,-1-2 2-16,2-1 7 0,-1-1-1 0,-3-2 0 16,4 0 7-16,-1 0 1 0,0-4 2 0,0-1 2 15,1-2-10-15,-1-1 7 0,0-3-9 16,1 1 8-16,-4-2-2 0,2 1-3 0,0 0-5 15,-2-2 1-15,1 1-8 0,-1 0-5 0,-2 3 3 16,2 0-4-16,-2 1 11 0,-1 4-12 16,1 0 2-16,-3 2-12 0,0 2-14 0,-1 0-2 15,2 0-5-15,-1 4 1 0,5 2 14 0,-3 1 2 16,5 3 8-16,0-1-3 0,-3 3-7 0,3 0 16 16,0 1-5-16,-3-2 8 0,4 1 1 0,0-1-2 15,-1-1-4-15,2-2 5 0,-3-1 0 16,-1-1 0-16,3-1 0 0,-1-3 4 0,-3 0 8 15,3-2-6-15,0 0 7 0,-1 0-4 0,0-1 3 16,2-3-1-16,1-3 3 0,0 0-5 16,-1-3-1-16,1 2 2 0,-1-1 3 0,-5 1-3 15,3 0-4-15,-3 0 5 0,1 0-4 0,-2 2 1 16,-2 2-1-16,4 0 5 0,-5 3-9 0,1 1 4 16,-1 0-6-16,0 0-11 0,0 0-10 0,0 0-10 15,-1 2-17-15,1 2 8 0,0 0 12 0,0 4 12 16,0 0 19-16,3 4-8 15,0-1 5-15,3 3-5 0,-3-1 0 0,4 0 3 16,-1-1 1-16,1-1-4 0,1-2 6 0,-1 0-2 0,-2-1-1 16,5-2 3-16,-2-1-2 0,0-2 9 15,-3-2 0-15,5-1 5 0,-2 0 2 16,1 0 2-16,2-5-3 0,0-2 5 0,0-3-1 0,1 0-7 16,-1-2-1-16,2 1 1 0,-1-1 2 15,-2-1-6-15,-3 1 1 0,1 0-3 0,0 4-4 16,-2-2 2-16,-1 2 7 0,-2 1-9 0,0 3 3 15,0 1-2-15,-3 1-6 0,0 2-5 0,0 0-5 16,0 0-17-16,0 0-7 0,0 3 3 16,0 3 7-16,2 1 15 0,1 1-1 0,1 2 10 15,0 1-6-15,2 0 4 0,-2 1 3 0,3-1 2 16,-3-2-2-16,3-1-1 0,0 2 2 0,-2-3 0 16,4-1-2-16,-2 0 1 0,0-1 5 15,1-1-2-15,2-3 6 0,-1 0 0 0,1-1 3 16,1 0 0-16,-2-1 8 0,1-4-1 0,0-2 0 15,-1-2-3-15,0 1 1 0,0-3 3 0,-1 1-5 16,-2-1 6-16,0-1-1 0,-2-1 1 0,-2 1-2 16,2 0 3-16,-3 1-10 0,-1-1 1 15,0 1-3-15,-3 0-1 0,-1 0-7 0,-2 3-1 16,0 0 3-16,-1 1-8 0,-3 0-1 0,2 2-13 16,-1 0-7-16,-2 2-15 0,-1 2-10 15,1 1-24-15,-4 1-41 0,-1 7-67 0,1 0-118 16,0 3-198-16,4-3-269 0,7-2-422 0</inkml:trace>
  <inkml:trace contextRef="#ctx0" brushRef="#br0" timeOffset="25044.6061">17321 1637 2291 0,'0'0'12'0,"0"0"-5"0,0 0 3 16,0 0 0-16,0 0-8 0,0 0-3 0,0 0 1 16,0 0-5-16,0 0 5 0,0 0 0 15,-122 46 2-15,104-24-2 0,2 1 6 0,-1 3 6 16,0 0-5-16,4-1-1 0,0 0 1 16,4-3-6-16,2-1-2 0,5-2 7 0,1-3-3 0,1-2 9 15,1-3-3-15,3-2 8 0,2-2 3 0,1-2 5 16,-1-2 14-16,3-3 10 0,1 0 2 15,1 0 3-15,4-6 1 0,0-3-14 0,2-3-5 16,2-2-10-16,0-3-6 0,0-1-3 0,2-3 1 16,-2 1 0-16,2-1-2 0,-4-3-5 15,2 2 5-15,-4 1-6 0,0 0-3 0,-4 3 1 16,0 0-3-16,-1 3 4 0,-2 1-5 0,-2 6 3 16,-2 2-4-16,-2 2-1 0,-2 3-3 0,0 1-5 15,0 0-21-15,0 2-7 0,0 4 5 16,1 2 3-16,4 4 17 0,-1 0 2 0,2 2 9 15,-2 0-4-15,5 2 5 0,-1-1 1 0,1-1-2 16,0 2-3-16,0-3 6 0,-1 0-1 0,1-1-3 16,2-1 3-16,-1-4-1 0,0 1 3 15,0-2-6-15,-1-3 5 0,0 0-1 0,1-2 3 16,-1-1 1-16,0 0 8 0,2 0-6 0,-3-5 7 16,2-2 1-16,2-2-1 0,-2 0-4 0,-2-1-5 15,1-1 6-15,-1 0-3 0,-2 0 1 0,-2 1 1 16,0 0 4-16,-1 2-10 0,-1 0 11 0,-1 1-7 15,-1 1-1-15,1 1 0 0,-1 3-2 16,0 1-1-16,0-1-17 0,0 2-13 0,0 0-24 16,0 0-43-16,0 3-18 0,0 3-2 15,0 1-21-15,0 2-10 0,4 0-57 0,-1 3-76 16,0 1-75-16,0-1-41 0,2 1-38 0,0-2-47 16,0-2 116-16,-3-4 359 0</inkml:trace>
  <inkml:trace contextRef="#ctx0" brushRef="#br0" timeOffset="25963.5538">17823 1742 0 0,'0'0'235'0,"0"0"42"15,0 0-21-15,0 0-25 0,0 0-28 0,0 0-23 16,0 0-28-16,0 0-19 0,0 0-7 0,0 0-15 16,0 0-14-16,0 0-30 0,0 0-17 0,-95-87-20 15,83 94-11-15,0 3-5 0,-2 1 1 0,1 1-4 16,1 1-9-16,0 2 3 0,2 0-2 0,0 1 1 15,1-1-4-15,2-1 3 0,4-1-7 16,-1 0 2-16,4-2 0 0,0-1 2 0,0-3-3 16,2-2-2-16,2 1 4 0,0-3-3 0,2-2 5 15,2-1 9-15,0 0 22 0,0 0 12 0,1-4 12 16,3-3-2-16,0 0-4 0,1-1-11 16,-1-3 3-16,0 1-8 0,0-1 2 15,0 0 4-15,-3 3 1 0,-1-2 6 0,-1 3-11 0,-1 1 4 16,-3 2-8-16,-1 0-1 0,0 1-4 15,-2 3-6-15,0 0-15 0,0 0-8 0,0 0-13 16,0 0-14-16,-2 1-21 0,2 3 1 0,0 2 16 16,0 0 7-16,3 3 28 0,3 0-3 15,-1 0 2-15,2 0-3 0,2 0 5 0,2 0-4 16,-1-2 6-16,2-1 0 0,2-3 5 0,-2 0 8 16,0-2-8-16,-1-1 8 0,-1 0-1 0,3-1 5 15,-2-4-2-15,1-2 3 0,0-2-4 0,-1-1 1 16,1-2-4-16,-2 1 4 0,0-2-6 0,-2 3-1 15,0-2 5-15,-3 2-1 0,-2 1 2 0,0 1-2 16,-2 5 11-16,-1 0-12 0,0 3-1 16,0 0-4-16,0 0-20 0,-1 0-18 0,0 0-12 15,-1 4-16-15,1 1 14 0,1 2 10 0,0 3 20 16,0 3 16-16,0-1-16 0,1 1 10 16,3-1-5-16,-1-1 2 0,5-1 1 0,0-2 2 15,-1-2-6-15,0-1-2 0,2-2 7 0,0-1 3 16,-1-2 4-16,-2 0 8 0,3-3 10 0,0-2-5 15,0-1 2-15,0-2-3 0,1-1-4 16,-1 1-4-16,-3-2 6 0,0 2 2 0,0 2-2 16,-2-1-2-16,-2 1 5 0,-1 1-7 0,-1 2 2 15,0 2 1-15,0 1-6 0,0 0-4 16,0 0-13-16,0 0-9 0,0 0-24 0,0 3-4 16,0 1 6-16,0 1 12 0,0 2 12 0,0 2 14 15,0 1-1-15,0-1 1 0,5-1 0 16,-2 0-4-16,-1-2 8 0,4-3-8 0,-2 1 8 0,3-3 3 15,-3-1-2-15,4 0 2 0,0 0 8 16,2 0 0-16,-1-6-1 0,1-1-2 0,1-2-3 16,0 0-2-16,-2-1-3 0,0 2 7 0,-3 2-5 15,1-1-1-15,-4 4 2 0,2-1 3 0,-4 3-5 16,-1 1 6-16,0 0-9 0,0 0-5 16,0 0-11-16,0 2-12 0,-1 3 8 0,-2 4 3 15,0 3 15-15,-3 3 10 0,0 4 2 0,-3 2-5 16,-1 4 5-16,0 3 2 0,-1 3 4 0,1 1 1 15,1 2-1-15,-1 4-5 0,3 1-10 16,-2 3 5-16,1 2-3 0,-2-2 0 0,1-1 11 16,-2 0 2-16,-3-3 0 0,1 0 7 0,-1-1 1 15,-2-2 1-15,-1 0-1 0,1-3 4 16,-2-5 2-16,1-4 0 0,0-6 1 0,1-3 2 16,1-4 7-16,1-3-4 0,-1-4 2 0,1 0-5 15,0-3-9-15,2 0-5 0,0-5-7 0,3-4-21 16,1-2-32-16,1-4-45 0,4-3-64 15,3-3-98-15,1-6-179 0,5 6-318 0,-2 6-841 0</inkml:trace>
  <inkml:trace contextRef="#ctx0" brushRef="#br0" timeOffset="26138.0943">18366 2035 2026 0,'0'0'129'0,"0"0"-16"0,0 0-32 15,0 0-18-15,0 0-1 0,0 0-6 16,0 0-17-16,0 0 0 0,0 0-5 0,0 0 1 15,0 0 3-15,0 0-5 0,0 0-11 0,-21 130-18 16,13-107-18-16,1-1-20 0,2-2-39 16,0-4-55-16,4 0-69 0,1-3-115 0,1-5-122 15,8-3-108-15,-1-3-180 0,1-1 404 0</inkml:trace>
  <inkml:trace contextRef="#ctx0" brushRef="#br0" timeOffset="27275.4004">19703 1605 1683 0,'0'0'15'16,"0"0"1"-16,0 0 4 0,0 0-2 0,0 0-7 15,0 0 0-15,0 0-7 0,0 0-1 16,0 0 6-16,0 0 13 0,0 0 5 0,0 0 15 16,-130-68 9-16,112 65 3 0,0 3-8 0,-1 0-7 15,0 0-9-15,2 5-13 0,-1 2-1 0,1 4-4 16,3 3 2-16,0 3-3 0,1 3 5 0,3 2-3 16,-1 1 0-16,2 2-2 0,5-1 4 15,0 0 0-15,4-1-4 0,0-1 5 0,3-1-3 16,2-1 1-16,4-2 0 0,1-3 8 0,1 0-3 15,2-4 3-15,3 0 1 0,0-5 3 0,0-2 0 16,2 0 3-16,1-4 7 0,1 0-1 0,0-1 0 16,-2-6 0-16,0-3 3 0,-2-1-3 15,-1-1 1-15,-1-2 0 0,-2 0 2 0,-3 0-5 16,-1-1 2-16,-3 0-1 0,2 3-5 16,-3 0-2-16,-3 1-1 0,0 2-4 0,-1 2-9 15,0 2-2-15,0 3-6 0,0 1-3 0,-1 1-15 16,0 0-13-16,1 0-34 0,0 1-6 15,0 4 7-15,0 3 18 0,0 2 24 0,6 2 8 16,2 3 10-16,2-2-2 0,4 1 4 0,1 0 1 16,4 0 8-16,1-5-7 0,1 1 7 0,2-1-2 15,-1-3 1-15,0-1-3 0,-3-3 3 0,-2 0 0 16,0-2-4-16,-5 0 9 0,-1-5 8 0,-1-1 8 16,0-1 1-16,-2-2 8 0,-2 0-6 0,-2-2-4 15,-3-1-11-15,-1-2-1 0,0 1-13 16,-4-1-2-16,-3 1-1 0,-3 1-2 0,-3 1-6 15,0 0-2-15,-3 2 7 0,-2 1-8 0,-3 2-1 16,-3 3-6-16,1 2 3 0,-1 1-9 0,2 2 9 16,-1 5-6-16,4 0-2 0,1 4-3 15,5 1 3-15,2 1 3 0,4-1-3 0,2 2-2 16,3-2-5-16,2 2-4 0,3-2-12 0,6 0 2 16,5-1-9-16,4-1 9 0,6 0 2 15,2-4 0-15,5 0-12 0,4-1-16 0,-2-3-11 0,5-2-8 16,-2 0-5-16,0 0 6 0,-4-3 17 15,1-2 10-15,-4-1 26 0,-1 0 10 0,-6-3 9 16,1 0 4-16,-3 0 10 0,-4-2 1 0,-1-1 9 16,-3 0 6-16,-3 0 6 0,-2-1 5 15,-1 1 1-15,-4 0 6 0,-2-1 0 0,0 0 6 16,-5 2-2-16,-2 1 4 0,-2 0-11 0,0 2-7 16,-1 3 0-16,-3 1-3 0,-1 3 0 0,-1 1 2 15,0 2-1-15,0 6-12 0,0 3-4 16,0 2-10-16,4 1 4 0,0 2-3 0,0 3 4 15,3 0-2-15,2-3-3 0,2 3-5 0,4-2 3 16,0-3-3-16,0-1-10 0,4-3 3 0,2-1-7 16,3 0 7-16,2-4 4 0,-1-2 9 0,2-2 11 15,2-1 8-15,0 0 1 0,-1-2 12 16,2-5-7-16,-1 0 4 0,-3-2 6 0,0 0-5 16,2-1-2-16,-5-1-5 0,0 2 7 15,-2-1-3-15,-1 2 3 0,-1 0 2 0,-3 1 0 16,-1 3-10-16,0 1 6 0,0 1-9 0,0 0-10 15,-1 2-14-15,0 0-23 0,-1 2-20 16,1 2-14-16,0 1 13 0,-1 5 10 0,0 1 27 0,2 2 5 16,0-1 6-16,5 1 0 0,4 0-1 15,0 0 2-15,3-2 0 0,2-3-4 0,0 1-3 16,-1-4 13-16,2 0-4 0,-1-1 9 0,0-3 3 16,2-1 0-16,-1 0 0 0,1-4 7 0,0-2-3 15,0-2 1-15,-1 0-4 0,1-2 3 0,-2 1 2 16,0-3-5-16,-3 3 6 0,-1-3-3 15,0 2-2-15,-1 0-2 0,-4-2 4 0,1 1-9 16,-4 0-5-16,2 3-6 0,-1-1-5 0,-3 2-13 16,0 2-8-16,0 1-24 0,0 1-40 15,0 2-70-15,0 1-170 0,0 0-134 0,0 0-70 16,0 4-61-16,1 1 216 0,0-3 383 0</inkml:trace>
  <inkml:trace contextRef="#ctx0" brushRef="#br0" timeOffset="28829.5671">20607 1832 1312 0,'0'0'108'15,"0"0"12"-15,0 0 14 0,0 0-14 16,0 0-25-16,99-136-4 0,-84 105-14 0,-2 0-3 15,-4-1-15-15,0 1-5 0,-4 0-2 0,-3 1-8 16,0 1 0-16,-2 1 7 0,-3 5 1 0,-3 3 6 16,-7 4-8-16,2 3-11 0,0 5-20 15,-4 4-19-15,-1 4 0 0,-2 0-6 0,1 7 2 16,-4 6 3-16,-2 6 8 0,0 3-7 0,1 6 10 16,-2 4-2-16,0 4-4 0,3 4-2 0,5 2 3 15,1 1-4-15,5 0-3 0,3-4 2 0,5-1-7 16,2-4-1-16,1-4-11 0,8-2-2 0,2-4-14 15,6-6 2-15,1-6 5 0,2-2 12 16,4-7 13-16,-1-2 6 0,5-1 10 16,-5-4 4-16,4-6 1 0,-3-2 3 0,2-2 0 0,-3-2-2 15,-4-1 1-15,0-2 0 0,-6 2 5 0,1 0-8 16,-4 0 10-16,-3 2 3 0,1 1-10 16,-6 3 6-16,0 0-1 0,0 2-3 0,-2 5 3 15,0-1-1-15,0 4-2 0,0 0-11 16,-2 1-28-16,1 0-23 0,1 0-33 0,0 3-1 15,0 2 26-15,0 2 22 0,3 2 22 0,3 2 6 16,3 0 3-16,2 1-6 0,0-2 0 0,3 0-3 16,1-2 5-16,3-2-1 0,-4 0 8 0,5-2 4 15,-3-2-3-15,3-2 4 0,-1 0-1 16,4 0-3-16,0-2 0 0,0-4 3 0,0-2 5 0,-2-5 3 16,-3 1-1-16,-1-1 4 0,-2-3-1 15,0-2 2-15,-4-1-2 0,-1-3 3 0,-2 0-9 16,-2-2-5-16,-4-1 8 0,0 1-6 0,-1 3 0 15,0 1-1-15,-3 2 4 0,-3 4-3 16,1 2 7-16,-2 3-1 0,4 3-2 16,-3 3-11-16,4 1-10 0,0 2-18 0,-1 0-20 0,-1 7-3 15,-2 6 14-15,0 3 13 0,-3 8 11 16,1 5 8-16,1 3-6 0,1 6 0 0,4 0-5 16,0 0 1-16,1 0-17 0,1-2-11 0,0 0-5 15,0-4-2-15,1-2 0 0,3-3 8 0,-2-5 10 16,4-3-1-16,-3-4 8 0,1-3 4 15,-1-4 4-15,-1-4-6 0,-1-3 6 0,0-1 3 16,0 0 12-16,1 0 19 0,-1-5-8 0,2-5-12 16,-1-2-23-16,0-4-15 0,3-2 9 0,-1-1 7 15,3-2 2-15,-2-2 8 0,2 0-1 0,2 1 1 16,1 1 7-16,-1 0 4 0,-1 5-4 16,2-1 4-16,-3 5 6 0,1 2 4 0,-1 3 2 15,-4 4-2-15,-1 2-4 0,1 1-12 16,1 0 6-16,-2 7-2 0,5 1 1 0,-2 5 3 15,5 0 2-15,-1 2 0 0,2 0-2 0,2 1-3 16,-2-1 4-16,2-1 0 0,-1-1-5 0,1-2 10 16,3-1-6-16,-4-3 10 0,3-5 9 15,-1 1 8-15,-2-3 7 0,5 0 1 0,-4 0 1 0,0-1-1 16,-1-5-8-16,-1-1 4 0,-2 0 4 0,-3-2-5 16,1 0 1-16,-4 0-12 15,2-1 1-15,-3 4-2 0,-1-1-1 0,-1 2-1 0,0 1-6 16,0 0-11-16,-1 3 3 0,-1 0-9 15,-1 1-17-15,3 0-13 0,-1 0-22 0,1 2-6 16,0 2 4-16,0 1 18 0,4 3 15 0,1-1 15 16,2 2-1-16,1 1 6 0,5-1-9 0,-1-1 6 15,1 0 10-15,4-2-1 0,0-1 4 0,-2-4-1 16,2 0 7-16,-3-1-3 0,3 0 9 16,-3 0 0-16,4-4 6 0,-2-1-2 0,2-4 4 15,-1 0-2-15,-3-1-2 0,0 0 1 0,-6 0 4 16,-1 1 3-16,0 0-3 0,-5 0 2 0,-1-1-3 15,-1 2 1-15,0-1-9 0,0 1 4 16,-2 0-12-16,-3 3-2 0,-1-1-2 0,-3 1-8 0,1 1-11 16,1 2-10-16,-1 1-7 0,0 1-15 15,1 0-11-15,5 0-15 0,2 1-7 16,0 3-15-16,0 1-6 0,4 1-25 0,2 2-5 16,4 0-15-16,1 1-2 0,0 0 12 0,4 2-12 15,-2-2 9-15,1 1 6 0,2-2 15 16,2-1 27-16,0-1 34 0,3 0 23 0,3 0 22 15,-2-3-1-15,-1-1 4 0,1-1 0 0,-2-1-2 16,-2 0 14-16,0-4 5 0,-6-1 24 0,-1 1 33 16,-2-2 31-16,-2 0 24 0,-3 1 12 0,0-1-10 15,-1-1-5-15,-2 1-13 0,1 0 3 0,-2 2-3 16,0-1-13-16,0 2-9 0,-4 0-14 16,0 1-11-16,2 1-14 0,1 1-8 0,-1 0-13 15,1 0-9-15,-1 0-21 0,2 0-14 0,0 4-4 16,0 2 2-16,0 1 12 0,0 4 16 0,0-1-6 15,6 0-1-15,1-1 9 0,3 2-4 16,0-4 9-16,0 3 2 0,2-3 8 0,-1-1 2 16,1-1 6-16,-2-4 9 0,1 2 4 0,5-3 5 15,-3 0 5-15,0 0-10 0,3 0-12 16,-3-1-5-16,2-2-7 0,-4-1 1 0,1 1-8 0,-2-1 0 16,-1 1-9-16,0 0-9 0,-4 1-3 15,3 1-14-15,-3 0-37 0,0 1-34 16,-1-2-59-16,2 2-81 0,-4 0-99 0,3 2-117 15,-3 1-152-15,-1 0-534 0</inkml:trace>
  <inkml:trace contextRef="#ctx0" brushRef="#br0" timeOffset="29035.1159">21005 1798 3624 0,'0'0'-32'16,"0"0"-10"-16,0 0-14 0,0 0 15 15,0 0-3-15,0 0-33 0,0 0-43 0,144-54-68 16,-105 41-65-16,7-1-95 0,5-1-249 16,-11 4-420-16,-11 3 208 0</inkml:trace>
  <inkml:trace contextRef="#ctx0" brushRef="#br0" timeOffset="29250.6544">22992 1968 3614 0,'0'0'-54'0,"0"0"-3"16,0 0 15-16,0 0 12 0,0 0-9 16,0 0-70-16,-45 130-117 0,16-98-228 0,2-5-494 15,7-10-676-15</inkml:trace>
  <inkml:trace contextRef="#ctx0" brushRef="#br0" timeOffset="32051.0411">23481 1487 0 0,'0'0'0'0,"0"0"0"0,0 0 0 0,0 0 0 16,0 0 0-16,0 0 0 0,0 0 0 0,0 0 0 15,0 0 0-15,0 0 0 0,0 0 0 0,0 0 0 16,0 0 0-16,-4-24 51 0,4 24 27 16,0 0 0-16,0 0 1 0,0 0-6 0,0 0 7 15,0 0-8-15,0 0 3 0,0 0-12 0,0 0-11 16,0 0-1-16,0 0-2 0,0 0-2 0,0 0 2 15,0 0 5-15,0 0-5 0,0 0 1 0,0 0-5 16,0 0 3-16,0 0-6 0,0 0 3 16,0 0 7-16,0 0-5 0,0 0-1 0,0 0 6 15,0 0-5-15,0 0-3 0,0 0 5 0,0 0-2 16,0 0 1-16,0 0-6 0,0 0 1 16,0 0-4-16,0 0-2 0,0 0 0 0,0 0 5 15,0 0-6-15,0 0 5 0,0 0 5 0,0 0-4 16,0 0 0-16,0 0-5 0,0 0-2 0,0 0-8 15,0 0 0-15,0 0-4 0,0 0 0 0,0 0-9 16,0 0 2-16,0 0-5 0,0 0-3 16,0 0-1-16,0 0 2 0,0 0 2 0,0 0-8 15,0 0 4-15,0 0-4 0,0 0 4 0,1 0-4 16,-1 0 4-16,0 0-5 0,0 0 1 16,0 0 0-16,1 0 3 0,-1 0-4 0,0 0-2 15,0 0 8-15,0 0-4 0,0 0 6 0,0 0-1 16,1 0 4-16,-1 0-2 0,0 0 5 0,0 0 3 15,0 0 0-15,0 0 0 0,0 0 6 0,0 0-2 16,0 0 2-16,0 0-3 0,0 0 3 16,0 0 0-16,0 0-11 0,0 0 4 0,0 0-8 15,0 0-3-15,0 0-5 0,0 0 0 0,0 0-11 16,0 0-7-16,0 2-12 0,0 0-13 0,0 3 3 16,0 3 12-16,-1 3 24 0,0 5 9 15,-1 2 4-15,-2 2-7 0,2 4 2 0,1-1-2 16,-2 3 6-16,-3 0-4 0,3 1 0 0,-4-3-4 15,4 0 4-15,-4-2-1 0,4-1-8 16,-2-2 8-16,2-2-3 0,0-1 5 0,-3-3-3 0,4-2 2 16,0-1-5-16,0-5-1 0,-1 0 0 15,2-3 6-15,1 1-9 0,0-2 6 16,0-1 2-16,0 0 0 0,0 0 5 0,0 0-6 16,0 0 12-16,0 0-4 0,0 0 4 0,0 0 3 15,0 0 0-15,0 0-2 0,0 0 7 0,0 0-3 16,0 0-3-16,0 0-3 0,0 0 0 15,0 0 1-15,0 0-10 0,0 0 7 0,0 0-9 0,0 0 0 16,0 0-2-16,0 0 1 0,0 0-6 0,0 0 5 16,0 0-1-16,0 0 2 0,0 0-4 15,0 0-3-15,0 0 6 0,0 0-5 0,0 0 0 16,0 0 1-16,0 0 5 0,0 0-9 0,0 0 9 16,0 0-6-16,0 0 1 0,0 0-3 15,0 0 4-15,0 0-1 0,0 0-5 0,0 0 5 16,0 0 1-16,0 0 4 0,0 0-8 0,0 0 8 15,0 0-9-15,0 0 8 0,0 0 1 0,0 0 0 16,0 0-3-16,0 0-2 0,0 0 2 16,0 0 0-16,0 0-3 0,0 0-1 0,0 0 8 15,0 0-9-15,0 0 5 0,0 0-12 0,0 0 4 16,0 0-5-16,0 0 6 0,0 0 2 16,0 0-2-16,0 0 4 0,0 0-1 0,0 0 2 15,0 0-6-15,0 0 0 0,0 0-2 0,0 0 5 16,0 0-13-16,0 0 4 0,1 0-12 0,-1 0-4 15,3 0 19-15,-1 3 6 0,0-1 6 0,-1 0 6 16,5 0-6-16,-4 0-3 0,0-1 0 16,-1-1-7-16,1 0 9 0,2 0-6 0,0 0 12 15,1 0 6-15,-1 0 0 0,6-3-1 0,-2-2-1 16,2-3 5-16,2 0-3 0,0-4 3 0,0 0 4 16,3-2 1-16,-2-4-5 0,-2-1 9 0,-1-3-5 15,-1-2-6-15,1-4 5 16,-7 1 3-16,2-4-8 0,-4 0 1 0,-1 4-1 0,-1-1-5 15,-7 4-4-15,-2 2-7 0,-3 3 6 0,-4 3-13 16,2 3 4-16,-4 1 1 0,0 4-6 16,-2 4-9-16,0 0 7 0,1 4-11 0,-1 0-4 15,1 5 3-15,1 2-3 0,1 2-2 0,5 3-24 16,-2 1-39-16,5 1-88 0,4 2-136 0,1 1-164 16,5 0-162-16,0-4-261 0,0-3 799 0</inkml:trace>
  <inkml:trace contextRef="#ctx0" brushRef="#br0" timeOffset="32282.4207">23669 1465 1262 0,'0'0'203'0,"0"0"-91"0,0 0-21 15,0 0-66-15,0 0-77 0,0 0-29 16,0 0 20-16,0 0 16 0,0 0 39 0,0 0 28 15,0 0-8-15,0 0-10 0,0 0-7 0,-20 116-9 16,16-92-17-16,2 1-24 0,1 0-37 0,0 1-32 16,0-1-19-16,1-1 8 0,0-1 20 15,0-1 26-15,0-3 8 0,1-1 9 0,1-2-12 16,0-3-46-16,3 0-51 0,-2-4 12 0,-1-2 167 16,2-3 0-16</inkml:trace>
  <inkml:trace contextRef="#ctx0" brushRef="#br0" timeOffset="32899.9039">23629 1783 0 0,'0'0'0'16,"0"0"376"-16,0 0-109 0,0 0-91 15,0 0-78-15,0 0-58 0,0 0-38 0,0 0 0 16,0 0 8-16,0 0 10 0,0 0 3 0,0 0 4 16,0 0-7-16,0 0-4 0,80-68 2 0,-74 74 4 15,3 1 7-15,-1 3 5 0,0 0 5 0,-3 2-4 16,3-1-9-16,0 1-7 0,-4 0 1 15,3 0-9-15,-3 0 4 0,2-3 0 0,-2-3-2 16,4 1 5-16,-4-2 11 0,4-2 10 16,-2 0 7-16,-1-2 15 0,4-1 17 0,1 0 13 15,0-1 0-15,2-5-1 0,2-1-20 16,-1-1-16-16,-1-1-10 0,-1-1-1 0,1-2-7 0,-1 0 2 16,-1 0-4-16,-1-1-4 0,0 2-8 0,-1-1-4 15,-2 3 4-15,-1-1-5 0,-4 4 1 16,1 1-1-16,-2 3-1 0,0 1-11 0,0 1-9 15,0 0-33-15,0 0-42 0,0 5-2 0,0 1 13 16,0 2 29-16,0 3 33 0,0 0 6 0,5 1 0 16,-1 1 1-16,3-1-3 0,1-1 6 0,2 0-8 15,-1-2 5-15,1-2 2 0,2 0 2 0,-1-4 0 16,2-1 1-16,2 0 9 0,0-2 4 16,2 0 1-16,2-2 1 0,-4-3 6 0,5-2-5 15,-3-1 8-15,-2-1-1 0,1-1-1 0,-3 0-1 16,-3 0 3-16,-1-1 6 15,0 3-2-15,-5-1 4 0,2 0 9 0,-4 1 0 0,-2 1-1 16,0 2 1-16,0 1-13 0,0 1-4 0,0 0-9 16,-2 2-4-16,0 1-18 0,0 0-23 15,2 0-26-15,-2 0-37 0,2 5 2 0,0 1 16 16,0 2 35-16,0 3 31 0,4-1 6 0,0 2-2 16,3-1 2-16,1 1-6 0,0-3 8 0,1 1 3 15,0 0-3-15,1-3-1 0,-2 0 3 0,-2-2-1 16,1-1-2-16,1 0 8 0,-2-1-3 15,-1 0 3-15,-2-2-5 0,1-1 6 0,-2 0-5 16,-1 0 4-16,-1 0 3 0,1 0 5 0,-1 0-8 16,0 0-4-16,0 0-14 0,0 0-32 15,0 0-49-15,0 0-68 0,0 0-93 0,7 0-126 0,-2 0-151 16,3 0-219-16,-2 0 333 0</inkml:trace>
  <inkml:trace contextRef="#ctx0" brushRef="#br0" timeOffset="33753.3189">24964 1675 1609 0,'0'0'839'0,"0"0"-790"0,0 0 6 15,0 0-12-15,0 0-17 0,0 0-22 0,0 0-17 16,0 0-12-16,0 0-4 0,0 0-7 0,0 0 9 15,0 0 14-15,-129-11 3 0,106 30 9 16,0-1 2-16,1 0 4 0,4 1-4 0,0-2 4 16,6-2-6-16,2-2 2 0,2 0-4 0,7-2 6 15,1-3 2-15,0-1-4 0,1-2 1 0,6-2-1 16,1 0-3-16,-1-2 3 0,3-1 12 16,0 0 3-16,5 0 7 0,-3-4-2 0,7-4 2 15,-2-1-9-15,-1-3 2 0,4 2-3 0,-4-1-5 16,-1 0 2-16,-3 2 1 0,-2 2 5 0,-2 2-3 15,0-1-7-15,-6 3-9 0,1 2 0 16,-1 0-10-16,-1 1-9 0,-1 0-9 0,1 1 1 16,0 3 2-16,1 3 16 0,4 2 5 15,-1 1-4-15,3 0 7 0,-1 0 1 0,1 2 10 16,2-3-6-16,0 1 3 0,2-3-4 0,0-2 2 16,0-1 1-16,1 0 5 0,2-3 2 0,0 0-1 15,-2-1 2-15,3 0-1 0,0-3-4 0,0-4 0 16,2-1 10-16,1-2-9 0,0-2 4 15,1 0-3-15,0 0-2 0,-3 2 0 0,0 0 1 16,-5 1-6-16,3 2 0 0,-7 3-3 0,-1 0 1 16,1 3 0-16,-3 1-18 0,-1 0-8 0,-2 1-20 15,0 3-10-15,-2 1-9 0,0 1 13 16,0 3 5-16,0-1 20 0,-2 3 12 0,-3-1 8 16,-1-1 2-16,0 1-3 0,1-1 10 0,-2-2-5 15,4 0 3-15,-1-2-1 0,0 0 5 0,3-1-6 16,-1 0 8-16,1-2-4 0,-1 1 1 15,1 0-2-15,1-2 4 0,-2 2 2 0,1-2-7 16,1 0 1-16,0-1-1 0,0 0-1 0,0 0-8 16,0 0 0-16,3-1-19 0,2-1 15 15,1-3 13-15,1 1 10 0,3-5 14 0,6 0-10 16,-2-4-2-16,4-1-1 0,-2-2-1 0,4-1-2 16,1-1 6-16,1-2-7 0,0 0 10 0,0-4-2 15,-2 0 3-15,-1 0 5 0,-6 1 10 16,1 2 8-16,-2 5 12 0,-7 2 11 0,3 4 12 0,-6 5-1 15,0 3-11-15,-2 2-14 0,0 0-30 16,0 1-45-16,-2 7-9 0,-1 6 3 0,-4 8 11 16,0 7 34-16,-1 7 6 0,-4 4 4 0,0 3-6 15,1 2 6-15,-1 1-3 0,1 3-2 0,0-1 1 16,-1-1-6-16,2 3 3 0,2-2-9 0,0 0 3 16,4 1-3-16,3-3-1 0,1-4 2 15,0-1 0-15,1-5-2 0,3-3 0 0,2-4-3 16,-2-5-2-16,0-4-3 0,0-6-15 15,-2-5-8-15,1-4-18 0,-2-4-3 0,-1-1 4 16,0 0 3-16,0-6-75 0,0-4-95 0,-2-5-140 16,-1-5-178-16,1-3-111 0,1 3-74 0,1 6 486 15</inkml:trace>
  <inkml:trace contextRef="#ctx0" brushRef="#br0" timeOffset="34535.4883">25655 1691 782 0,'0'0'248'16,"0"0"-57"-16,0 0-11 0,0 0-24 16,0 0-54-16,0 0-28 0,0 0-27 0,0 0-7 15,0 0-9-15,0 0 0 0,0 0-4 0,120 9-5 16,-113 5-10-16,-1-1-8 0,-4 1 2 0,0-1-3 16,-2 1 5-16,0-2 7 0,-3-1 5 15,-2-1 2-15,-2-1 11 0,-1-2 5 0,-2 1 10 16,0-3-1-16,0-4 5 0,-1 1-5 0,1-2-12 15,0 0-5-15,3 0-7 0,-1 0-9 16,3 0-3-16,2 0-2 0,3 0-8 0,0 0-4 16,0 0-16-16,0-1-16 0,5 0-12 0,0-2 1 15,4-2 10-15,1-2 18 0,3 0 5 0,4-1 8 16,0-1 5-16,1 0 1 0,2 1 7 16,-2-3-2-16,4 1 5 0,-3 0-2 0,0 0 8 15,-1 1 1-15,-3-1-4 0,-3 4 4 0,-3 0 6 16,-2 3-1-16,-3 1 8 0,-2 0 15 0,-2 2 4 15,0 0 2-15,0 0-15 0,-3 0-22 0,1 2-29 16,-2 2-7-16,-2 2 3 0,2 1 10 0,-4 3 4 16,-1 0 6-16,2 1 2 0,2 0-6 15,1-1-1-15,3-2-7 0,1 0 1 0,0 0-8 16,5-1-2-16,3-3-3 0,2 1-10 0,3-3-3 16,1-1 5-16,4-1 1 0,1 0-1 15,1 0 5-15,1-4 3 0,-2-2 7 0,2-2 1 16,-2-1 14-16,-2 1-1 0,0-3 3 0,0 0 6 15,-2-2 5-15,-4 0 0 0,0 1 7 0,-3-2 7 16,-3 1 5-16,-3 2 9 0,-2 0-1 16,0 4 9-16,-3 1-11 0,-4 0-9 0,-1 4-8 15,-1-1-18-15,0 3-12 0,0 0 1 0,-2 3-7 16,3 4-2-16,0 0-3 0,-1 4 1 0,3-1 1 16,3-1-10-16,2 2 5 0,1 1-6 15,0-3-6-15,4 3 5 0,4-1 8 0,4-2 1 0,2 0 9 16,2-2 3-16,3-1 4 0,0-3-1 15,2-1 3-15,2-2 12 0,0 0-3 0,2-3 6 16,2-4 8-16,0-1-1 0,0-2-3 0,-2-2 6 16,-1-1-1-16,-3-1 6 0,-3-1 5 15,-2-3 8-15,-4-3-1 0,-2 1-5 0,-1-1 2 16,-2 0-4-16,0 1 3 0,-4 1-3 16,-2 1 7-16,-1 1 3 0,0 1 10 0,0 1 7 0,-4 4 6 15,-1 2-10-15,1 2-10 0,0 2-13 16,2 3-18-16,-1 2-23 0,1 0-29 0,-2 2-9 15,-1 5-3-15,-4 6 16 0,-1 3 15 16,0 5 16-16,-1 3-9 0,2 4 3 0,3 3-17 16,4 1-35-16,0 1-35 0,2 2-50 0,0-3-49 15,2-1-65-15,2-2-64 0,2-2-39 0,-1-4 0 16,2-2 32-16,2-3 19 0,0-5-25 0,1-2 337 16,-3-6 0-16,-2-1 0 0</inkml:trace>
  <inkml:trace contextRef="#ctx0" brushRef="#br0" timeOffset="34840.2152">26519 1883 23 0,'0'0'602'0,"0"0"-125"15,0 0-70-15,0 0-68 0,0 0-54 0,0 0-40 16,0 0-42-16,0 0-38 0,0 0-31 0,0 0-27 16,0 0-29-16,0 0-40 0,0 0-22 0,0 0-38 15,-48-73-19-15,53 72-9 0,3-2 17 16,3-1 7-16,5 0 18 0,3-2 8 0,5-1-2 16,0 0-2-16,0 0-1 0,2-1 8 0,-3 0-3 15,-1 1 2-15,-2-1-2 0,-1 1 4 16,-3 2-8-16,-2 1 10 0,-3 0-3 0,-3 3-8 15,-4 0 2-15,0 1-5 0,-3 0-8 0,0 1-3 16,-1 3 0-16,0 1 2 0,2 4 3 0,-2 0 2 16,0 3 12-16,0 0-6 15,0 1 12-15,-3 2-1 0,1-1 1 0,-2-1-2 0,0-3 2 16,0 3 9-16,2-2 2 0,-2-1 1 0,-1-1-1 16,2 0 5-16,-4-2-5 0,2 1 12 0,-2-2-5 15,-3 1-2-15,1-2 0 0,-1-2 1 0,-2 0-5 16,-3-2-9-16,-1-1-24 0,-4 0-39 15,-3-4-81-15,0-2-181 0,4 1-398 0,5 0-881 0</inkml:trace>
  <inkml:trace contextRef="#ctx0" brushRef="#br0" timeOffset="35388.4992">27089 1420 1803 0,'0'0'60'16,"0"0"0"-16,0 0-4 0,0 0 4 0,0 0-2 15,0 0 7-15,0 0-9 0,0 0-14 0,0 0-16 16,0 0-32-16,0 0-11 0,0 0-21 15,0 0 8-15,0 0 14 0,-12 22 11 0,8-14 19 16,0 1-9-16,3 2 3 0,1-1-3 0,0-2 4 16,0 1 0-16,5 1 5 0,0-4 2 0,6 2 1 15,-1-2 4-15,1 0 0 0,5-1 6 16,-2-3-6-16,5-1 4 0,-4-1 0 0,1 0 3 16,-2-2 2-16,0-3 10 0,-2-2 0 0,-3-1 8 15,-2-1 4-15,-2-2-1 0,-1 0-10 16,-4-1-6-16,0-1-5 0,-3 0-16 0,-6 0-6 15,-3 2-14-15,-3 0-6 0,-5 4-10 0,-2 1 1 16,-2 3-4-16,0 2-5 0,-1 1-4 0,2 5-9 16,3 4-15-16,0 0-35 0,7 5-68 0,2 0-156 15,7 3-216-15,4-3-230 16,0-6 53-16</inkml:trace>
  <inkml:trace contextRef="#ctx0" brushRef="#br0" timeOffset="35752.5758">27658 1470 0 0,'0'0'281'0,"0"0"70"16,0 0-40-16,0 0-54 0,0 0-29 0,70-123-19 16,-70 109 0-16,0-2-27 0,-4 6-44 0,-2-1-30 15,-3 4-34-15,-2 2-30 0,-2 3-15 16,-2 2-20-16,2 3-11 0,-5 8 0 0,1 5 5 16,-2 3 5-16,1 8 0 0,-1 3 5 0,2 6-1 15,4 3 4-15,3 3-5 0,-1 4 9 0,5 4-10 16,1 2 2-16,0 2 0 0,1-1-3 15,-3 0-5-15,2 1-3 0,-2-1-1 0,5 1-9 16,-2-2-7-16,3-2-16 0,1-3-14 0,2-5-16 16,4-8 2-16,2-5-2 0,1-8 6 0,-3-5 8 15,-1-6 12-15,-4-5 21 0,-1-5 34 16,0 0 4-16,-2-7-3 0,-7-4-22 0,-2-6-26 16,-3-3 4-16,-2-6 9 0,-3-3 10 0,-1-5 10 15,1 0 8-15,1-1 5 0,2 0 16 0,2 2 13 16,3 1 10-16,3 2-6 0,5 1-15 15,3 3-20-15,1 1-33 0,9 0-17 0,5 1-16 16,3 1-23-16,5 1-56 0,7 1-89 0,1-1-117 16,6 3-119-16,4-1-78 0,-10 5-14 15,-8 7 546-15</inkml:trace>
  <inkml:trace contextRef="#ctx0" brushRef="#br0" timeOffset="36642.846">28241 1356 2154 0,'0'0'7'0,"0"0"-17"0,0 0-51 15,0 0-37-15,0 0 8 0,0 0 22 0,0 0 48 16,0 0 30-16,0 0 9 0,0 0-6 16,-14 119 9-16,12-93 1 0,1 4-1 0,1-2 2 15,0 2-1-15,0-1 2 0,0-1 2 0,1-2 6 16,1-3 9-16,-1-4 3 0,0-3-4 16,1-4 3-16,-1-1-8 0,-1-4-3 0,1-2-4 15,-1-2 11-15,0-2 19 0,0-1 38 0,0 0 34 16,0-1 25-16,0-7-25 0,0-1-38 0,0-9-37 15,0-5-41-15,0-6-8 0,0-5 0 16,0-3 3-16,-1-3-9 0,0-2 5 0,1 0-14 16,0-3 4-16,1 0-8 0,3 5 4 0,-1 4 2 15,4 6-7-15,-1 3-6 0,1 0 4 0,3-1-2 16,0 1-9-16,4 1 13 0,-1 1-17 0,0 3 15 16,1 4-14-16,0 4 12 0,-1 3-15 0,0 8-13 15,-1 1 10-15,-3 2-2 0,0 2 7 16,-1 6 8-16,0 4 18 0,-3 2-13 15,0 4 14-15,-4 4-10 0,-1 7 7 0,-2 9-14 0,-10 5 6 16,-5-1 3-16,-3-3-16 0,-2-4 12 0,-2-5-11 16,0 3-17-16,1-2-27 0,0 1-53 15,2-1-90-15,0 1-152 0,5 1-189 0,2-10-236 16,8-9 403-16</inkml:trace>
  <inkml:trace contextRef="#ctx0" brushRef="#br0" timeOffset="37239.5905">28329 1605 1249 0,'0'0'140'0,"0"0"-8"0,0 0-11 15,0 0-12-15,0 0-20 0,0 0-22 0,0 0-25 16,0 0-30-16,0 0-19 0,0 0-4 16,0 0 7-16,0 0 12 0,0 0-3 0,0 0 3 15,30 44-4-15,-25-31-1 0,1-2-1 0,2 1 6 16,1-3-5-16,-1-1 4 0,1 0 5 0,2-3 3 15,-1 0 3-15,0 0 7 0,1-4 12 0,-2 0 5 16,1-1 11-16,-2 0 3 0,1-2 3 16,0-4-4-16,0 1 2 0,-2-3-4 0,-1-2-5 15,0 0-10-15,-4-3-8 0,-1-1-7 0,-1-1-11 16,0-1-5-16,-1 1-4 0,-6 3-3 16,0-1-5-16,-4 3 3 0,0 1-2 0,-3 0-3 0,2 4-5 15,-4 2 0-15,3 2-10 0,1 1-3 16,-2 0-4-16,4 5-10 0,3 1-2 0,-1 3-5 15,3 0 6-15,2 3 1 0,2 1 4 0,1 0 8 16,4 1 4-16,4-1-2 0,2 0 9 16,6-5 3-16,0 3 6 0,3-4 13 0,3-3 10 15,2-1 4-15,0-3 0 0,5 0 3 0,1-4-2 16,1-3-1-16,0-4 2 0,1-4 6 0,1-1 2 16,0-2 4-16,-1-1 2 0,-2-2 0 15,-1-2-8-15,-3 0-1 0,0-1 3 0,-6 0-4 0,-3 0 7 16,-6 0 2-16,-5 4 5 0,0 1-3 15,-5 2 5-15,-1 1-6 0,0 3-9 0,-8 2 0 16,0 4-1-16,1 2-5 0,-1 1-8 16,-1 4-14-16,0 0-14 0,-1 1 1 0,0 7-3 0,-1 4 12 15,0 5 0-15,-3 3 4 16,4 4 2-16,-1 2 3 0,4 2-2 0,0 2-2 16,5 4 4-16,1 0-5 0,1 2-2 0,0 1-6 0,0 0-6 15,3-4-19-15,4-3-13 0,-2-3-15 16,3-4-18-16,0-4-21 0,-1-4-13 0,-1-2-11 15,3-4-14-15,-4-3-19 0,1-3-33 0,-2-3-38 16,2 0-68-16,-4-3-98 0,5-7-102 0,-6 5 120 16,0-2 377-16</inkml:trace>
  <inkml:trace contextRef="#ctx0" brushRef="#br0" timeOffset="37475.8278">28845 1709 0 0,'0'0'0'0,"0"0"120"0,0 0 189 16,0 0-22-16,0 0-7 0,0 0-9 0,0 0-32 15,0 0-42-15,0 0-59 0,0 0-47 16,0 0-20-16,0 0-14 0,0 0-10 0,0 0-4 0,67-121-4 15,-42 118-7-15,0 1-7 0,4-1 4 16,1 3-9-16,1-2 8 0,-2 2 7 0,-1 0 7 16,-6 0 3-16,-7 0 1 0,-1 3 2 15,-5 1-5-15,-4 2-13 0,2-1-11 0,-5 3-5 16,1 1-14-16,-2 2 9 0,-1 0 1 0,0 2-9 16,0 2-8-16,-3 0-8 0,1-1-7 15,-2 0-5-15,-1-2-2 0,3 0-4 0,1-1-12 16,1 1-18-16,0-2-10 0,0 0-26 0,3 0-23 15,5-1-38-15,1-1-64 0,1-2-78 0,3-2-105 16,-2 0-132-16,-3-3 41 0</inkml:trace>
  <inkml:trace contextRef="#ctx0" brushRef="#br0" timeOffset="37795.7072">29516 1655 823 0,'0'0'357'0,"0"0"-36"0,0 0-94 16,0 0-80-16,0 0-47 0,0 0-20 0,0 0-7 0,0 0-20 15,0 0-8-15,0 0-3 0,0 0-13 16,0 0-2-16,0 0-10 0,-118-67-1 0,103 73-8 16,-1 1-3-16,3 2 1 0,2 2-5 15,0 2-8-15,3 2 4 0,4 0-12 0,-1 1-7 16,5-2 3-16,0-1-5 0,5-3 2 0,1-1-12 16,4 0 3-16,-1-2-3 0,1-1 6 15,1-1 12-15,-1-3 11 0,0-2 0 0,1 0 8 16,-2 0 7-16,1-2-2 0,-1-3-1 0,2-1-8 15,-3-1 4-15,-2 0-3 0,-1 0 8 0,-1 0-5 16,2-1 0-16,-4-2-2 0,0 2 0 0,2 0 0 16,-2 1-7-16,-1 0-7 0,-1 1-8 0,1 3-14 15,0-3-37-15,2 0-40 0,-1 0-57 16,0 0-62-16,-1 1-46 0,2 0-22 0,1 0-33 16,-1-1 9-16,-2-1 54 0,0 3 269 0,0-1 0 0</inkml:trace>
  <inkml:trace contextRef="#ctx0" brushRef="#br0" timeOffset="38054.3209">29541 1407 0 0,'0'0'0'0,"0"0"298"0,0 0 140 0,0 0-23 15,0 0-55-15,0 0-68 0,0 0-68 16,0 0-41-16,0 0-43 0,0 0-23 0,0 0-11 16,0 0-22-16,0 0-19 0,0 0-23 0,6-91-14 15,-6 94-30-15,0-1-9 0,0 3-9 16,-1 2 8-16,-1 4 3 0,1 4 18 0,-3 3 3 15,3 4-7-15,1 0 0 0,0 2 1 0,0 1-3 16,0 0-4-16,0 1 7 0,1-1-10 16,3 2 4-16,-3-1-21 0,1-4-13 0,-1 1-23 15,-1-7-16-15,0 1-8 0,0-6-13 0,0-1-26 0,0-3-34 16,0-2-41-16,0-2-61 0,0-2 8 16,0-1-50-16,-3 0-119 0,-4-6-90 0,4 1 283 15,-2 2 224-15</inkml:trace>
  <inkml:trace contextRef="#ctx0" brushRef="#br0" timeOffset="39009.7523">29452 1608 0 0,'0'0'0'0,"0"0"267"0,0 0 168 16,0 0-33-16,0 0-47 0,0 0-41 0,0 0-56 16,0 0-68-16,0 0-48 0,0 0-37 0,0 0-34 15,0 0-34-15,0 0-14 0,0 0-10 16,-9-44-8-16,27 42 8 0,6-2-8 0,4 2 6 16,2-2-7-16,2-1 7 0,0 2-3 0,0-1-5 15,-2-2 3-15,0 2 4 0,-7-2 5 16,0 1 3-16,-7 0 8 0,1 3 2 0,-7-1 3 15,-3 2-13-15,-2 0 4 0,-4 1-13 0,-1 0-2 16,0 0-8-16,0 2-17 0,-3 1-2 0,-2 3-1 16,3 3 8-16,-2 4 13 0,-2 0-3 0,3 4-8 15,-2-1 2-15,3 1-11 0,1-1-3 16,1 2-6-16,0-3-10 0,3-1-8 0,5 0-1 16,2-2-7-16,2-3-10 0,4-2 1 0,0-1 4 15,5-3 4-15,3-1-7 0,-1-2-3 16,4 0-20-16,-2 0-1 0,0-4 10 0,-1-2 20 0,-3-2 16 15,1-2 17-15,-1-1 20 0,-1-4 4 16,-1 1 7-16,-2-4 6 0,-2 2 3 0,-1-1 3 16,-4 0 10-16,-3 0 10 0,-1 3 21 0,-4 2 10 15,-2 3 18-15,0 2 1 0,0 1-8 0,-4 3-12 16,-2 1-21-16,-4 2-15 0,0 0-17 16,-1 0-3-16,-4 6-5 0,0 2-1 0,1 3-7 15,-1 2 1-15,3 2-7 0,2 3-2 16,2 1 4-16,4 1-3 0,-3-1-2 0,6-1 1 15,1 0-5-15,0-4-8 0,8-1-2 0,-1-3-4 16,4-1-1-16,1-2 2 0,0-1 12 0,2-4 7 16,3-1 12-16,-1-1 4 0,0 0 7 0,3-3 0 15,-1-2-3-15,0-1 5 0,-4-1 1 0,2 1 3 16,-5-1-2-16,-1-1 6 0,-2 1-5 0,-1-1-2 16,0 0 4-16,-5-2 5 0,3 3-4 15,-4 0 7-15,0 0 3 0,-1 2-2 0,0 0-2 16,0 3 1-16,-1 1-9 0,-3 0-12 0,2 1-8 15,2 0-16-15,-1 0-18 0,1 0-25 16,0 1 7-16,0 3 4 0,0 2 16 0,0 1 23 16,0 2-1-16,1-1-6 0,1 2-6 0,5-4 1 15,1 1-6-15,-3-3 5 0,4 2 9 16,-1-3 7-16,3 1 4 0,-2-2 9 0,1-1 6 16,1-1 7-16,-2 0 2 0,0-1 6 0,2-4 1 15,-3 1-3-15,-1-2 1 0,1 0 0 0,-1 0 0 16,-3-1-2-16,-2-1 3 0,2 1-8 15,-3-2 1-15,-1 2-4 0,0 2 2 0,0 0-7 16,0 1-6-16,0 2 0 0,0 1-8 0,-1 1-15 16,0 0-21-16,-2 0-32 0,2 2-11 0,0 3 16 15,1 2 17-15,0 2 35 0,0 1 8 0,0-3 1 16,0 3 2-16,0-2-4 0,5-3-5 0,-1 1 0 16,2-2-1-16,-1-1 0 0,4-2 19 15,-1-1 7-15,2 0 14 0,2 0 3 0,0-4-2 16,5-2-8-16,-2-2-6 0,3-3 0 0,-1-3 0 15,-1 2-5-15,2-4 1 0,0-1 1 0,-4 2-2 16,3-3 3-16,-4 1 0 0,2-3 2 16,-5 1-6-16,1-1 6 0,-6 0-4 0,3-1-2 15,-5 1-1-15,1 2 6 0,-3 2 6 16,-1 3 2-16,0 4 4 0,-1 3-2 0,-4 4 1 16,3 0-15-16,-2 2 2 0,-1 0-16 0,-5 6-6 15,-1 5 9-15,-7 3 1 0,2 5 2 0,-4 4 2 16,2 3-2-16,-1 1-1 0,8 2-2 0,0 1-7 15,3-1 6-15,6 0-8 0,2-2-1 0,0 0-7 16,11-3-13-16,7-3-21 0,6-1-19 16,7-1-35-16,6-3-56 0,2-4-66 0,3 0-131 15,1-4-206-15,-11-3-277 0,-7-3 317 0</inkml:trace>
  <inkml:trace contextRef="#ctx0" brushRef="#br0" timeOffset="39454.6886">31087 1467 1243 0,'0'0'729'0,"0"0"-825"0,0 0 4 15,0 0 43-15,0 0 59 0,0 0 9 16,0 0 0-16,0 0-9 0,0 0 1 0,-41 128-10 0,34-109 0 16,0 0-4-16,4-1 5 0,-3-3 0 15,5-1 6-15,0-2 18 0,1-3 19 0,0-3 17 16,0-1 19-16,0-2 21 0,0-3 23 0,1 2 36 16,0-2 23-16,2 0 11 0,0 0-19 15,-1-3-24-15,1-5-51 0,3-6-39 0,2-2-34 16,0-8-18-16,-2-2 0 0,3-3-5 0,-3 1 5 15,-2-3-3-15,-2 0 4 0,2-3-6 0,-2-1 4 16,0 1-7-16,-1 4 0 0,0 5-3 16,-1 4 13-16,0 5-16 0,1-1 5 0,3 2 7 15,-2-1-16-15,0 4 12 0,3 1-25 0,-2 1-7 16,0 3-19-16,4 2-28 0,1 2-13 0,-2 2-8 16,5 1-36-16,4 1-6 0,-2 4-49 15,6 4-72-15,5 3-76 0,6 4-124 0,2 2-87 16,-3 1-43-16,-8-4 191 0,-6-5 398 0,-11-4 0 0</inkml:trace>
  <inkml:trace contextRef="#ctx0" brushRef="#br0" timeOffset="40476.2352">31129 1452 0 0,'0'0'15'0,"0"0"463"0,0 0-32 16,0 0-60-16,0 0-77 0,0 0-73 15,0 0-73-15,0 0-56 0,0 0-47 0,0 0-18 16,0 0-17-16,0 0-4 0,0 0 3 0,0 0 2 15,-40 25-5-15,51-19 1 0,0 0-8 0,3 1-11 16,3 1-3-16,1 0-7 0,-3 1-1 0,4 0-8 16,-7 0 1-16,2-2-11 0,-5 0-9 15,-5 0-16-15,-3 0-12 0,-1 2-18 0,-1 0-8 16,-8 1 5-16,0 3 10 0,-5 0 16 0,-3 4 5 16,-4-2 15-16,-1 2 5 0,-2-1 10 15,0 0 8-15,2 0 2 0,1 0-2 0,2-1 1 16,1 0 1-16,6-1 4 0,2-1-1 0,5-3 3 15,0-2 5-15,4-1-4 0,1-2-1 0,1-3-2 16,6 0 17-16,1-2 13 0,4 0 31 16,1 0 8-16,5-3-3 0,3-4-5 0,0-1-3 15,2-4-2-15,2 0 1 0,-1-2 5 0,-2-1-1 16,3 0 5-16,-2-1-10 0,-1 0 0 0,-2 0-8 16,-1 0-2-16,-3 0 9 0,-3 1 10 15,-4 2 9-15,-4 2 15 0,0 3 1 0,-4 4-6 0,-1 3-15 16,0-1-27-16,0 2-9 0,0 0-29 15,-2 0-15-15,-3 3-9 0,2 2 1 0,-4 3 5 16,-2 3 14-16,2 3 8 0,-1 0 1 16,1 3 1-16,4-2 7 0,-2 0 3 0,5-1-9 15,0 0 3-15,0 0-2 0,6-1-5 0,-2-2 1 16,4-1 6-16,-1-2-6 0,3-1 2 16,-4-4 10-16,4 1 7 0,4-4 0 0,-3 0 3 0,2 0 5 15,5-3-5-15,1-3 4 0,-3-2 0 0,4-2-3 16,-1 0-6-16,-1-1 4 0,-5-1-4 15,3 0-1-15,-4 0 0 0,-1 3 2 0,-3-1 2 16,-3 2 0-16,1 1 4 0,-4 3 1 0,-2 1-3 16,0 1-9-16,0 1-1 0,0 1-16 15,0 0-11-15,0 0-11 0,0 0-21 0,0 3-8 16,0 2 9-16,0 2 14 0,0 2 22 0,0 2 9 16,1 0 4-16,7 0 4 0,-1 1-2 0,-1-3 6 15,3-1 0-15,2 0-3 0,-1-2-1 16,0-2 8-16,3 0 3 0,-1-2 2 0,0-2 3 15,-1 0 0-15,1 0-6 0,0 0-2 0,0-4 3 16,0-1-4-16,-5 0 2 0,1 0 3 16,-1-1 7-16,-3 1-8 0,2-1 1 0,-4-1-2 15,0 0-6-15,-2 0-6 0,0 1 1 0,0-1-6 16,-1 2-7-16,-3-2-2 0,-3 1-3 0,-1-1-7 16,2 2-6-16,-3 1 4 0,-1-1-1 0,0 2 2 15,1 0 0-15,-1 2 4 0,2 1-7 0,5 0-3 16,-2 0-9-16,3 0-16 0,2 0-9 15,0 1-2-15,0 4 14 0,0-2 2 0,1 3 12 16,4-1-1-16,-1-1 3 0,3 1 0 0,-3 0 5 16,5-2-2-16,-2-1-9 0,-2 1 1 15,3-2 7-15,0-1 7 0,-3 0 13 0,1 0 21 16,-2 0 1-16,1-2 11 0,-3-2 4 0,-1 1 4 16,0-1 3-16,1 2 1 0,1 1 1 0,-3-1-4 15,0 2-10-15,0 0-6 0,0 0-4 16,0 0-10-16,0 0-1 0,0 0-8 0,0 0-3 15,0 0-11-15,0 2 1 0,0-2-4 0,0 2 7 16,0 0 9-16,2 2 14 0,1 0 10 16,3 1-4-16,-1 1 4 0,3 0-3 0,2 1 2 0,0 0 1 15,0 0 4-15,2-2-5 0,-2 1 1 16,6-2 2-16,-3 0 7 0,-1-1 1 0,4 0-1 16,-4-3 7-16,0 0-5 0,-3 0 0 15,-2 0 6-15,-3 0-3 0,3-2-5 0,-4 1 1 0,-2 0-5 16,0 0 7-16,-1 0-10 0,0 1-3 15,0-2-19-15,0 1-41 0,0 1-48 0,0 0-91 16,0 0-226-16,0 0-275 0,0 0-473 0</inkml:trace>
  <inkml:trace contextRef="#ctx0" brushRef="#br0" timeOffset="40628.4099">32177 1764 2506 0,'0'0'37'15,"0"0"12"-15,0 0-16 0,0 0-5 0,0 0-21 16,0 0-25-16,0 0-57 0,0 0-82 0,0 0-88 16,0 0-142-16,0 0-168 0,0 0-77 15,0 0 41-15,19-15 591 0</inkml:trace>
  <inkml:trace contextRef="#ctx0" brushRef="#br0" timeOffset="40725.1516">32426 1739 0 0,'0'0'314'0,"0"0"199"0,0 0-70 0,0 0-104 15,0 0-98-15,0 0-126 0,0 0-113 0,0 0-213 16,0 0-566-16,0 0-202 0</inkml:trace>
  <inkml:trace contextRef="#ctx0" brushRef="#br0" timeOffset="42463.637">1141 6165 0 0,'0'0'3'0,"0"0"165"16,0 0 16-16,0 0 17 0,0 0 7 0,0 0-22 16,0 0-34-16,0 0-41 0,0 0-38 0,0 0-36 15,0 0-28-15,0 0-29 0,-9-1-40 0,9 1-19 16,1 0 18-16,3 0 28 0,2 1 49 0,3 0 32 16,4 0 6-16,4-1 1 0,4 0-4 15,1 0 2-15,14-1-3 0,5-8-20 0,3-2-5 16,2-1-7-16,-11-1-7 0,-8 4 12 0,-7 2 0 15,-7 1 4-15,-3 3 2 0,-7-1 27 16,2 3 33-16,-5 0 28 0,0 0 31 0,0 1 16 16,0-3-28-16,-5 0-33 0,0-3-36 0,-5 0-43 15,0-1-7-15,-4-2-6 0,1 1-2 0,2 0-3 16,-2 0 2-16,2 1 1 0,2 1 3 16,1 2 11-16,4 1-4 0,0 1-10 0,3 1-24 15,1 0-50-15,0 1-11 0,7 0 10 0,5 4 23 16,5 3 39-16,5 3 18 0,3 3 5 0,5 1 8 15,3 3 7-15,1 3 8 0,-2 1 5 16,-1 0 1-16,-2 0 3 0,-5 1-3 0,-4-2 0 16,-1 0 2-16,-5-3 2 0,-1-1 3 15,-6-2-9-15,-1-1-3 0,-5-2-9 0,0-1-5 16,-1 2-1-16,-1-2-2 0,-4 2 0 0,-4 2 1 16,-6 1-3-16,1 3-1 0,-8 3-7 0,-5 0-9 15,-2 5-8-15,-3-2-11 0,0 1-9 0,-5 0-20 16,4 0-26-16,1-1-33 0,3-4-50 0,6-1-93 15,6-3-231-15,7-5-369 0,7-2-419 0</inkml:trace>
  <inkml:trace contextRef="#ctx0" brushRef="#br0" timeOffset="49890.8333">1975 1142 47 0,'0'0'80'15,"0"0"24"-15,0 0-13 0,0 0-41 0,0 0-63 16,0 0-28-16,0 0 17 0,0 0 27 0,0 0 42 16,0 0 26-16,0 0-15 0,0 0-12 0,0 93 1 15,-5-48-12-15,0 9 3 0,-5 2-5 16,4-4-1-16,0-4-2 0,-2-3 1 0,4 1 9 16,-3 1 1-16,1 2 0 0,3-2 5 0,1-2-5 15,2-5-2-15,0-3 1 0,0-6 2 16,0-6 10-16,1-2 4 0,0-4 8 0,3-4-7 15,0-4-2-15,-1-1-4 0,-2-5-5 0,3-1-2 16,-3-3 16-16,-1-1 40 0,0 0 56 0,0 0 47 16,0-2 1-16,0-5-43 0,-1-5-64 15,-4-5-56-15,2-7-29 0,-2-6-2 0,1-6-5 16,-3-6 1-16,4-8-6 0,-2-5 1 0,2-2-5 16,2-7-2-16,1 7 1 0,0 3-6 15,1 4-1-15,6 2 6 0,1-3-6 0,0-6-8 16,6-4 11-16,-2-2-8 0,7-1 6 0,0 2 2 15,2 2 5-15,1 6 2 0,-1 6-3 0,1 7 5 16,0 6 12-16,-4 5-11 0,1 9-1 16,-2 3 12-16,-5 5-34 0,-2 5 16 0,-1 5-3 15,-5 3 13-15,2 0 6 0,-3 8 8 0,0 5 7 16,-2 3-10-16,-1 2 2 0,0 7 11 0,0 1-7 16,-5 6-3-16,-4 3-7 0,-1 3-7 15,-1 2 4-15,-2 3-8 0,-4 0 24 0,-2 5-15 0,-2 10 3 16,-6 9 6-16,-3 3-5 0,1-1-1 15,3-12-3-15,5-14 2 0,3-5-2 16,3-7 0-16,-2-1-4 0,4-5 3 0,-1-5-12 0,2-1 1 16,1-6-13-16,4-1-29 0,1-3-48 0,0-2-81 15,4-1-139-15,2-2-213 0,0-1-204 16,0-2 81-16</inkml:trace>
  <inkml:trace contextRef="#ctx0" brushRef="#br0" timeOffset="51256.125">2288 1524 1057 0,'0'0'347'0,"0"0"-335"0,0 0-14 0,0 0-20 16,0 0-26-16,0 0-20 0,0 0 18 0,0 0 13 16,0 0 25-16,0 0 9 0,0 0 9 0,0 0-3 15,-90 124 1-15,84-96 2 0,3 1 4 16,1-1-1-16,2-1 0 0,0 0 6 0,5-4-2 16,2-2 5-16,4-4 3 0,-1-6 10 0,1-2 5 15,5-3 22-15,-3-4 14 0,4-2 13 0,-3 0 11 16,5-3 8-16,0-7 0 0,0-4-10 15,2-3-15-15,0-5-17 0,-2-5-15 16,1-2-14-16,-3-6 4 0,1 0-8 0,-6-2 5 16,-1 0-5-16,-4 3-1 0,-4-2-4 0,-3 3-7 15,0-1 4-15,-5 3-1 0,-4 6-12 0,-1 5 2 16,0 5 5-16,0 5-13 0,-3 1-5 0,-3 1-18 16,-5 2-5-16,-6 4-15 0,-6 2 7 15,0 13 1-15,2 5-4 0,2 7 15 0,8 3 5 16,2 4 0-16,4 1-5 0,1 2-2 0,9 0 0 0,-1 1 0 15,6-1-4-15,0-1 3 0,8-3-9 16,3-5-2-16,4-3 0 0,1-7 13 0,4-3 5 16,3-6 21-16,2-3 19 0,1-4 1 0,2-2 5 15,3-7-1-15,2-6 1 0,2-4-6 0,1-7 3 16,2-2-3-16,0-5 2 0,-2-2-4 16,0-3 3-16,-4-3 0 0,-1-1-4 0,-4 3-4 15,-5 3 2-15,-5 5 7 0,-3 1-10 0,-1-1 6 16,2-2-5-16,-4-2-7 0,-2 0-5 15,-1-1 12-15,-3 1-4 0,-4 1 8 0,-1 3 8 16,0 7 7-16,-6 2-9 0,-2 3-4 0,-1 6 3 16,-1 2-22-16,-1 4-2 0,0 2-14 15,1 5 6-15,-3 0-9 0,2 10 17 0,-1 4 3 16,0 4 1-16,2 6-2 0,-1 6 9 0,-2 17 2 16,-2 13-11-16,3 11 5 0,2 6-8 0,4-6-3 15,3-9-3-15,3-8 13 0,1-5-9 16,6-4 7-16,1-1-2 0,2-4 1 0,2-7-4 0,0-3-1 15,3-6 4-15,0-3 0 0,3-7-2 16,-4 0 3-16,4-7 5 0,-4-3-2 0,3-3 10 16,-2-1-3-16,2-6 9 0,1-4-1 15,0-4 5-15,0-6 0 0,-2-3-6 0,3-4-5 16,-4-6 1-16,1 0-4 0,-2-2-5 0,-2 0 5 16,-2 3-4-16,-4 0 8 0,0 5-3 0,-3 2 1 15,-2 3-5-15,-1 3 1 0,0 4 2 0,0 5 14 16,0 4 2-16,0 4 3 0,-1 1-4 15,0 1-23-15,1 0-19 0,-1 0-21 0,1 5 11 16,-1 4 0-16,1 7 20 0,-2 4 8 0,2 2 0 16,0 4-1-16,0-1 3 0,5 0-6 15,1-1-1-15,2-2-2 0,-1-1 0 0,3 0 9 16,1-4-14-16,-1-1 9 0,0-3-13 0,4 0-5 16,1-1-8-16,0-4-13 0,2-1-21 0,1-3-26 15,2-3-33-15,1-1-43 0,1-5-52 0,-1-4-53 16,1-5-34-16,0-4-28 0,-1-4-2 15,-3-4 9-15,0-2 19 0,-1-3 55 0,-4-4 248 16,-2 0 0-16,-1-5 0 0,-2 7 0 0,-4 2 0 16,-2 3 0-16,1 4 0 0,-2-1 0 15,-1-1 32-15,0-2 234 0,0 0 34 0,0 0 16 16,-1 3-21-16,-3 1-22 0,0 1-28 0,-1 7-29 16,1 0-26-16,0 5-30 0,-2 2-29 0,2 3-42 15,0 3-40-15,2 2-35 0,0 1-22 0,0 0-16 16,-2 8 18-16,1 2 2 0,0 5 16 0,-4 4-4 15,4 7 9-15,-4 14 0 0,4 6-21 16,-1 11 6-16,1 0-10 0,3-5-1 0,0-5 6 16,2-5-1-16,2-1-11 0,-1-3-5 15,1 1-23-15,1-4-17 0,-1-4-22 0,2-5-16 16,-1-5 0-16,0-5-21 0,-2-5-17 0,3-2-18 16,-3-5-22-16,0-3-26 0,-2-1 14 0,2 0 38 15,-2-1 49-15,0-7 51 0,1-3 26 0,-2-4-2 16,3-5 1-16,-3-2 15 0,0-1 11 15,0 1 11-15,0 0 10 0,0 0 19 0,0 2 22 0,0 0 32 16,0 1 31-16,1-1 23 0,3 2 2 16,2-1-15-16,2 2-26 0,3 1-35 0,1 1-33 15,4 0-18-15,0 2-12 0,-1 3-6 0,-1 3 7 16,1 4 2-16,-4 2 3 0,2 1 0 16,-2 0 4-16,0 4 8 0,0 4 8 0,0 3 13 15,-3 5 10-15,0 1-6 0,0 1-4 0,-3 4-6 16,0 0-12-16,-2 1-5 0,-1 0-11 15,1-1-3-15,-1-1-9 0,0 0-5 0,0-2-1 16,1-2-5-16,1 0-18 0,0-2-20 16,2-1-45-16,0-2-80 0,1-3-96 0,3-1-106 15,0-2-150-15,-1-2-181 0,-1-2 530 0</inkml:trace>
  <inkml:trace contextRef="#ctx0" brushRef="#br0" timeOffset="52336.5276">3970 1403 435 0,'0'0'138'0,"0"0"60"16,0 0 36-16,0 0 6 0,0 0-28 0,0 0-20 15,0 0-19-15,0 0-16 0,0 0-30 16,0 0-37-16,0 0-13 0,0 0-35 0,0 0-23 16,0 0-33-16,-16-34-10 0,12 39-1 0,0 4 15 15,-2 3 23-15,1 2 5 0,-1 2-6 16,1 0-5-16,1-1 3 0,0 1-6 0,3-2 9 16,-1 1-3-16,1-3 1 0,-1 1-3 0,2-1 4 15,0-3 0-15,0 1-3 0,0-3-2 0,0 0 3 16,0-2-3-16,0-1-5 0,0 0 4 0,0-3-2 15,0 0 9-15,0-1 5 0,0 0 15 16,0 0 4-16,0 0 5 0,0 0 7 0,0 0 4 16,0 0-5-16,0 0-4 0,0 0-2 0,0 0-10 15,0 0-7-15,0 0-12 0,0 0 1 0,0 0-10 16,0 0 4-16,0 0 1 0,0 0-4 16,0 0-12-16,0 0 3 0,0 0-8 0,0 0-1 15,0 0 1-15,0 0 5 0,0 0 5 0,0 0-8 16,0 0 3-16,0 0-7 0,0 2 1 15,2 2 3-15,0 0 10 0,0 3-2 0,2 0 2 16,2 0 2-16,2 2-3 0,-1-1 0 0,3 3-4 16,3-1 4-16,-1 0-4 0,3 2 2 0,1-3 2 15,2 0 0-15,-2-1-7 0,3-1 6 16,-3-2-7-16,3-2 3 0,0-3 3 0,0 0 5 0,4-4 5 16,-1-7-6-16,0 0 3 0,2-4-1 15,1-3 2-15,0-2-5 0,-4-1 6 0,3-1-11 16,-2-1 5-16,-2 0 3 0,-5 1 6 0,-3 2-4 15,0 0-3-15,-6 3 7 0,-1-1-3 0,-3 3 0 16,-2 2 0-16,0 1 3 0,-1 1-9 16,-5 3-2-16,-2 1-19 0,-2 2-10 0,-2 4-19 15,-2 1 2-15,-6 2 7 0,-1 7-2 0,-1 3 15 16,-3 3 10-16,1 2 12 0,1 2 2 0,1 1 9 16,4-1-6-16,0 0 0 0,3 0-5 15,4-2 3-15,1-1-9 0,4-1-5 0,1-4 0 16,4-2-3-16,1-1-4 0,0-2-1 0,0-1 5 15,0-3-2-15,3 0 13 0,4-2 7 16,-1 0 15-16,2 0 7 0,3-4 8 0,-1-3 2 16,1 0-4-16,0-2-7 0,0 1 1 0,0 0-5 15,1-1-6-15,-4 2 0 0,1 1-5 16,-4 1 0-16,1 3-10 0,-3 0 2 0,0 2-7 0,0 0-2 16,-1 0-1-16,0 0-2 0,1 2-6 15,0 2 1-15,1 1 9 0,1 2-2 0,1 2 6 16,3 0 1-16,2 1 6 0,-1 0-1 0,2-1 4 15,6 1-1-15,-2-3 2 0,1-1-1 0,3-3 7 16,0-1 0-16,2-2-2 0,2 0 3 0,0-1 5 16,2-6 4-16,-2-2-4 0,2-6 11 15,0 0-10-15,0-3 1 0,-1-4-2 0,0-1 0 16,-1-1-1-16,-3-4 6 0,0-2 1 0,-5 3 1 16,-2 0-5-16,-4 2 0 0,-3 1 8 15,1-1-9-15,-2-2-1 0,0-3-6 0,-2 2 11 16,-3-2-5-16,0 1 16 0,-1 4-4 0,0 3 2 15,-3 4-5-15,-5 4 9 0,1 4-6 16,-1 2-27-16,-1 4 0 0,-3 3-12 0,1 1 2 16,-3 4-3-16,2 6 21 0,-3 2-9 0,0 7 10 15,4 4-1-15,-4 10 5 0,1 13-13 0,4 5-15 16,1 5 9-16,8-8-12 0,1-5 8 0,6-5 3 16,4-5 1-16,4-2-12 0,3-4-6 15,6-4-10-15,-1-2-11 0,8-5-13 0,2-3-9 16,3-4-36-16,5-3-64 0,0-4-95 0,5-2-169 15,-13 0-220-15,-9-1-418 0</inkml:trace>
  <inkml:trace contextRef="#ctx0" brushRef="#br0" timeOffset="53025.5183">5978 1162 0 0,'0'0'67'0,"0"0"106"0,0 0 46 15,0 0 41-15,0 0-20 0,0 0-4 0,0 0-19 16,0 0-48-16,-91-117-48 0,70 111-46 0,-1 4-24 16,-2 2-3-16,0 0 0 0,-3 4-9 0,3 4 8 15,-4 5-21-15,3-1-8 0,-1 1-5 16,4 5 2-16,1 0-1 0,-1 1-5 0,5 1 3 16,0 1-4-16,4 2-2 0,3 5-5 0,0 3 3 15,2 3-7-15,6 0 6 0,2-7 1 16,1-3 4-16,7-4-5 0,-2-1 3 0,0-3-1 15,2 0-3-15,2-4 2 0,-1 1 0 16,-2-6 4-16,-1 1-3 0,3-1 4 0,-6-1-2 0,3-2 1 16,-4-2-3-16,-1-1 6 0,0 1 2 15,-1-2-1-15,2 1 9 0,-2-1 4 0,0 0 5 16,0 0-2-16,0 0 1 0,0 0-10 0,0 0-8 16,0 0-4-16,0 0-5 0,0 0-14 15,1 0-6-15,0 0 6 0,2 1-1 0,-1 0 7 0,5 2 12 16,-2-1-6-16,2 1-1 0,1 1 0 15,1 1-6-15,0-1 5 0,1 1-2 0,0 2 6 16,3 2 0-16,-3-1-4 0,2 2 3 0,-2-3 1 16,-1 3-1-16,1 0 0 0,-3 0 2 0,-1 0-4 15,2 1 1-15,-4 0 0 0,2 0 3 0,-4 4-3 16,-1-3 1-16,-1 1-1 0,0 1 1 16,0-2-6-16,-6 2 5 0,0-1 0 0,-4-1 1 15,0 0 11-15,-1-2 3 0,-3-1 8 16,-1 0-2-16,2-1 4 0,-5-1 4 15,3-2 2-15,-2-2 0 0,-1-1 3 0,-1-2-9 0,1 0-1 16,-1 0-1-16,1 0-8 0,0-3-7 0,0-1-8 16,4 1-5-16,0-2-10 0,5 2-20 15,3-1-47-15,5 2-46 0,1-2-95 0,0 1-135 16,3-2-125-16,4 0-138 0,-2 2-107 0</inkml:trace>
  <inkml:trace contextRef="#ctx0" brushRef="#br0" timeOffset="53552.5728">5879 1567 0 0,'0'0'281'0,"0"0"-45"0,0 0 39 16,0 0 18-16,0 0-54 0,0 0-77 0,0 0-63 16,0 0-62-16,0 0-54 0,0 0-12 0,0 0 3 15,0 0 27-15,0 0 18 0,0 0 8 16,-7 37 2-16,6-23-10 0,1 0-3 0,0 0-3 15,0-2 0-15,4 0-4 0,1-1 5 0,3-1 1 16,-1-2 6-16,5-4 4 0,-1 0 17 0,2-2 10 16,1-2 6-16,2 0 3 0,-1-6 0 0,1-2-7 15,2-3-11-15,-1-2-2 0,-1-1-6 16,3-3 0-16,-5 1-1 0,0-1 3 0,-4 1-4 16,-2 0 1-16,0 0 1 0,-1 3 0 0,-4 1-6 15,2 1-2-15,-4 1 7 0,0 2-2 16,-1 2 5-16,0 3-2 0,0 1 2 0,0 2-19 15,0 0-12-15,0 0-21 0,0 0-27 0,0 5 2 16,-1 4 14-16,-1 4 13 0,-2 6 17 0,2 4 0 16,1 3-1-16,1 3 5 0,0 2-8 15,0 4 8-15,0-2-5 0,0 2 1 0,0-1 1 16,0 2 2-16,0 0-4 0,0-2 0 0,0 4 3 0,0-1-1 16,0-1-3-16,0 3-3 0,0-4 2 15,0 2-3-15,0-1 4 0,0-3 0 16,0-1 1-16,0-3-3 0,0-3 5 0,0-5-4 15,0-3 3-15,0-4 1 0,-1-5 7 0,0-3 10 16,-4-3 11-16,3-1 13 0,-2-2 1 0,-4-2-8 16,-1-4-18-16,-1-3-16 0,-6-5-16 0,0-3-9 15,1-3-8-15,1-6-4 0,-1-2-6 0,4-2-7 16,-2 2-9-16,5-4-7 0,1 5-28 16,1 1-58-16,4 1-82 0,0 2-181 0,2 7-191 15,0 4-524-15</inkml:trace>
  <inkml:trace contextRef="#ctx0" brushRef="#br0" timeOffset="53719.1522">6202 1800 0 0,'0'0'0'0,"0"0"0"15,0 0 0-15,0 0 0 0,0 0 0 0,0 0 0 0</inkml:trace>
  <inkml:trace contextRef="#ctx0" brushRef="#br0" timeOffset="54280.6483">6299 1664 0 0,'0'0'0'0,"0"0"0"0,0 0 0 0,0 0 0 0,0 0 127 16,0 0 108-16,93-132-21 0,-85 115 16 16,0 4 0-16,0 0-1 0,-5 4-13 0,3 2-9 15,-4 3-8-15,-1 1-26 0,-1 3-29 0,0 0-35 16,0 0-37-16,0 0-36 0,0 0-14 0,0 1-26 15,0 1-13-15,0 0-14 0,0 3 5 16,0 0 4-16,0 4 8 0,2 4 22 0,1 1-8 16,2 1 3-16,0 2 2 0,0 0 2 0,4 1-6 15,-3-1 6-15,1 0-9 0,1-1 3 16,1 2 0-16,-4-1-2 0,2-1 11 0,-2-1-9 16,-1-2 3-16,-3-1 4 0,1-2-8 0,-2 0 0 15,0-2 4-15,0-2-4 0,0-1 4 16,-2-1-5-16,-3-1 6 0,0 1-1 0,-4-1 4 15,-1 0 7-15,0-1-8 0,-1 1-8 0,0-2-9 16,0-1-9-16,1 0-21 0,0 0-18 0,2 0-31 16,4 0-12-16,-2 0-1 0,4 0 22 0,1 0 21 15,0 0 5-15,1 0-8 0,0 0-21 0,0 0 2 16,2 0 10-16,6-4 30 0,2 1 22 16,3-4 16-16,-1-1-1 0,6 0 2 0,-1-3 0 15,0-2 0-15,1-1 4 0,1 0 4 0,2-3 5 16,-2 1 6-16,1-2 9 0,0-2 1 0,-3 0 5 15,3 0 3-15,-3-1 6 0,2-1 2 16,-2-1 11-16,-5 0 4 0,-1-1 3 0,-1 0 2 16,-4 0 5-16,-1 3 3 0,-3-1 7 0,0 4 11 15,-2 3 4-15,0 2 3 0,0 5-16 0,-2 2 5 16,1-1-13-16,0 3-13 0,-2-2-14 16,-1 3-10-16,2 0-28 0,1 0-4 0,-1 2-21 15,-2 1-34-15,0 0-8 0,2 9-15 0,-2 1 26 16,-1 6 16-16,2 6 20 0,-1 2 11 15,2 4 4-15,2 2-2 0,0 0 7 0,2 0-3 16,4 1-3-16,-2-1 1 0,2-1-1 0,-3 0 2 16,4 1-10-16,-4-1-9 0,1-3-28 0,0-1-43 15,-2-4-57-15,1-2-61 0,0-3-89 0,-1-2-108 16,-1-3-118-16,1-3-123 0,-2-5 485 0</inkml:trace>
  <inkml:trace contextRef="#ctx0" brushRef="#br0" timeOffset="55223.096">6725 1703 0 0,'0'0'348'16,"0"0"-17"-16,0 0 9 0,0 0-29 16,0 0-63-16,0 0-26 0,0 0-21 0,0 0-35 15,0 0-37-15,0 0-32 0,0 0-36 0,0 0-33 16,0 0-24-16,0 0-11 0,-2-64-2 16,19 56-3-16,2-2 5 0,3-1 1 0,1 2 0 15,2 0 2-15,0-2 4 0,-2 2 4 0,2-1-6 16,-2 0 5-16,-1 2 2 0,-2-2-4 0,0 2 3 15,-6 0 8-15,-1 0-3 0,-4 1 3 16,-4 0 4-16,0 1 8 0,-3 0 5 0,-1 2 5 16,-1-3 1-16,0 1-9 0,0 1-11 0,-3 0-6 0,-3 0-7 15,-1 2-10-15,2 0-1 0,-3 2-4 16,-3 1-9-16,2 0-9 0,-3 1 4 16,2 4-2-16,0 1 12 0,1 3 11 0,-2 1 5 0,3 2-2 15,3 2 4-15,-2 1-1 0,0 1-1 16,4 1 0-16,0 3-5 0,1-1 4 0,2 1-9 15,0-2 6-15,0 1-1 0,5-3-3 0,2 2 2 16,1-4 5-16,0-1-1 0,2-3 1 0,3-2 1 16,-1-2 3-16,0-2 5 0,1-1-5 15,2-3 9-15,-1 0-3 0,3-3 3 16,-1-4 2-16,3-2 4 0,0-3-7 0,0-1 3 0,-3-3 1 16,0-2 3-16,1 0-1 0,-3 0-5 15,2-1 6-15,-2 0-4 0,-4 2 4 16,0-1 4-16,-1 4 3 0,-6 1-3 0,2 1 6 0,-3 3 2 15,-2 2-2-15,0 1 2 0,0 3 8 16,0 1-5-16,0 0-10 0,0 2-2 0,0 0-19 16,-1 0-11-16,1 0-19 0,-1 0-9 0,1 2-9 15,0 2 9-15,-2 3 15 0,2 4 16 0,0 1 8 16,0 2-1-16,0 2 6 0,3-1-6 0,-1 1 2 16,4 0-1-16,-2-2 2 0,0 1-3 15,3-1 3-15,0-1 0 0,-1-1 1 0,2 1-4 0,2-3 3 16,-1-2 1-16,0-1-4 0,0-2 4 15,-3-3 5-15,3-1 6 0,-1-1-3 0,2 0 10 16,-1-2-1-16,0-4 2 0,2-4-5 0,0-1 4 16,0-4-11-16,1 0-3 0,2-3 3 15,-2-1-1-15,-1 1-3 0,-2 0-3 0,-1 2 5 16,-2 0-5-16,1 3 0 0,-4 3 0 0,-1 0 5 16,2 4-6-16,-3 2 12 0,-1 2-2 0,0 2-7 15,0 0-12-15,0 0-9 0,0 0-18 16,0 1-16-16,0 2 7 0,0 2 10 0,0 3 22 15,1 2 7-15,0 4 11 0,2 0-8 0,4 1-3 16,-5 1 2-16,4 0 3 0,-2 0-6 16,2-2 3-16,-2-1 5 0,4-2-5 0,-4-2 2 15,3 1-3-15,-1-5 7 0,-2 1-4 0,3-4 7 16,-2 1 3-16,3-3 7 0,-1 0-2 0,-1-4 10 16,4-4 1-16,0-2-16 0,0-2 6 15,2-5-3-15,2 0-2 0,-1-3 1 0,3-1-7 16,-1-2-2-16,0 2-1 0,0-1-5 0,-3 2 10 15,-1 3-10-15,0 2 7 0,-2 2 3 0,-1 3 0 16,-3 4-6-16,-1 1-4 0,-3 4 2 0,-1 1-7 16,1 0-2-16,-1 0-11 0,1 0 8 0,0 5-4 15,4 2 16-15,-3 6 6 0,4 2-4 16,-2 2 3-16,-2 3-3 0,5-1 1 0,-3 0-5 16,3 1-2-16,0 0 5 0,-1-2-1 15,5 0-3-15,2 1-1 0,-1-1-8 0,1 0-8 16,-1-2-20-16,4-2-25 0,-4-3-49 0,2-2-46 15,0-1-46-15,-1-3-74 0,-1 0-125 0,-4-4-169 16,-1 0-349-16</inkml:trace>
  <inkml:trace contextRef="#ctx0" brushRef="#br0" timeOffset="56112.1508">1946 2445 501 0,'0'0'11'0,"0"0"40"0,0 0-29 16,0 0-16-16,0 0-6 0,0 0 11 0,0 0-17 15,0 0 3-15,0 0 3 0,0 0 19 0,0 0 40 0,0 0-5 16,0 0-4-16,0 0-9 0,132-2-4 15,-98-1-3-15,3 0 3 0,2-2 2 0,3 1 8 16,6 0 6-16,3-1 8 0,2-1 7 16,6 2 10-16,4-2 8 0,6 1-2 0,2-1-4 0,1 0-12 15,4 0-7-15,1 1-5 0,4-3-5 16,1 3-7-16,4-2-5 0,1 1-9 0,1 1-2 16,-1 0-2-16,0 3-10 0,-2-1-2 0,1 2-4 15,-1 0 0-15,0 1-1 0,1-1 2 0,0 1 2 16,4 0 2-16,-2-1 3 0,3-1 5 15,0 2 7-15,0-1 4 0,2 0 1 0,2-1 0 16,-2-1-9-16,3 0-1 0,-1-1-3 0,-2 0-3 16,3 1-2-16,-1-1-5 0,-2 0 1 15,4 0-2-15,-2-1 2 0,0 1 0 0,0-1-2 16,-1 2 0-16,-2 1 3 0,-1-2-1 0,0 2 2 16,-2-1-3-16,1 0-1 0,-3 1 0 0,3-2-2 15,-5 2 8-15,2-1-2 0,-3 1 5 16,-1 1-4-16,2 0 2 0,-2 0-5 0,-1-2 2 15,0 2 0-15,-1-1-1 0,0-1 1 0,-1 1-2 16,-4-2 1-16,3 2-1 0,1-1-1 0,-2 0 3 16,-1 1 6-16,1-1-4 0,-2 1 3 0,0-1-3 15,-2 2-3-15,-4-1 2 0,-3 0 3 0,-4 2-4 16,-4 0-2-16,-5 0 0 0,-4-1-1 16,-5 1 0-16,-1 0-2 0,-9 0-3 0,-5 0-1 15,-6 0-1-15,-6 0-1 0,-7 0 3 0,-4 0 0 16,-6 0 8-16,-1 0 13 0,0-2-5 15,0 0-8-15,-3-1-31 0,-4-1-46 0,-2-4-50 16,-3 0-76-16,-7 0-125 0,-2-1-192 0,1 3-238 16,7 2-333-16</inkml:trace>
  <inkml:trace contextRef="#ctx0" brushRef="#br0" timeOffset="56942.3053">8427 1905 0 0,'0'0'0'16,"0"0"0"-16,0 0 0 0,0 0 0 0,0 0 0 0,0 0 196 16,0 0 40-16,0 0 14 0,0 0-9 15,0 0-29-15,0 0-56 0,0 0-44 0,0 0-51 16,0 0-35-16,-7-14-34 0,14 14-1 0,1 0 3 16,4 1 10-16,4 1 28 0,8 0-6 15,-1 1 2-15,6 1 0 0,-1 1 3 0,-2 1-5 16,1 1 15-16,-4 2 0 0,-2-1 11 0,-2 2 11 15,-3 1 10-15,-3-1 8 0,-4 2-3 0,-1-2 3 16,-2 1 0-16,-4 0 1 0,1 1-3 16,-3-1 1-16,0 1-6 0,-3 0 0 0,-1-1-14 15,-5 2-8-15,-2 1-14 0,-1-2-11 0,-5 4 3 16,1-1-5-16,-2 1-6 0,-2-2-4 16,2-1-5-16,-2-1-8 0,2-1-10 0,4 0-23 15,1-2-27-15,-3 0-55 0,6-1-90 0,0 0-170 16,5-2-334-16,0-2-700 0</inkml:trace>
  <inkml:trace contextRef="#ctx0" brushRef="#br0" timeOffset="69887.9173">3189 5862 0 0,'0'0'0'0,"0"0"121"0,0 0 143 0,0 0 37 15,0 0-17-15,0 0-29 0,0 0-35 0,0 0-37 16,0 0-37-16,0 0-54 0,0 0-60 16,0 0-52-16,-35-53-45 0,34 57-7 0,0 1 25 15,0 6 27-15,-2 2 35 0,1 5 13 16,-1 4-1-16,0 1 0 0,0 6-1 0,0 0 2 0,2 3-1 16,-1-2 1-16,-1 3 0 0,2-1-2 0,-2-1-4 15,2-2-2-15,0-1 0 0,0-2-3 16,0-5 1-16,-1-5 0 0,2-4-2 15,-1-2-2-15,1-6 3 0,-1 0 12 0,1-3 34 16,0-1 43-16,0 0 44 0,0-4 3 0,0-4-33 16,-2-7-41-16,1-7-46 0,0-6-21 0,-1-7-4 15,2-7-2-15,0-3-2 0,0-4-2 0,1-4-3 16,4-4 1-16,1 0-5 0,0 0 3 0,0 5 1 16,-2 2 0-16,1 5 4 0,-4 4 0 15,2 7 3-15,0 5-2 0,-2 6 3 0,0 4 3 16,-1 8 1-16,1 3 0 0,-1 5-3 0,0 3-13 15,0 0-15-15,0 0-27 0,1 1-21 0,1 5 11 16,4 4 19-16,0 6 29 0,3 6 23 16,3 5-3-16,0 5-5 0,-1 4-3 0,1 3-1 15,-2 4 2-15,0 2-2 0,0 2 4 0,-2 1-1 16,-2 0 0-16,0 3 1 0,-2-3-5 0,-1-2 1 16,-3 0 0-16,0-4 1 0,0-3 0 15,-5-5-1-15,2-6-1 0,-2-3 2 0,-1-5-3 16,-1-4 5-16,-2-1-2 0,-1-4 2 0,0-2 6 15,-1-1 0-15,-2-3 3 0,-2-1-2 16,1-2 0-16,0 1-2 0,1-2-1 0,1-1-2 16,2 0 0-16,2 0-3 0,3 0 2 0,1 0 2 15,3 0-4-15,1 0-4 0,0 0-6 0,0-1-11 16,2 1-12-16,2-1-3 0,4-2 5 16,4 0 11-16,3-2 13 0,6-2 5 0,5-2 0 0,2-2 0 15,2 0 2-15,2-1-1 0,0-3 0 16,-1-1 1-16,0-3 2 0,0-1 2 0,-1-5-1 15,1 0-1-15,-2-3 1 0,-4 1-1 0,0 0 1 16,-4 4 1-16,-4 2-1 0,-3 3 0 16,-4 3 2-16,-3 4 1 0,-3 2 3 0,-2 3 4 15,-2 0 0-15,0 3-1 0,-2 0-7 0,-3 2-12 16,-3 0-10-16,-1 1-8 0,-2 0-3 0,-4 6 2 16,0 3 1-16,-2 4 4 0,-3 1 3 0,2 6-1 15,1 0 2-15,2 1-3 0,2 2 0 0,3-1 5 16,4 0 0-16,2 0 2 0,4 0 2 15,0-2 1-15,0-2-1 0,4-3 0 16,4-1 1-16,0-1-3 0,3-3 3 0,2-1 0 16,2-3-3-16,-1-2 4 0,3-3 2 0,-2-1 3 15,4 0 11-15,-2-5 0 0,3-5 3 0,-2-2 3 16,0-3-2-16,1-2 1 0,-3-3-1 0,0-2 0 16,-1-2-1-16,-1-1 1 0,-2 3-2 0,0-1 0 15,-4 2-2-15,-2 3 1 0,1 2 2 16,-3 2-2-16,-3 2 4 0,-1 4-1 0,0 2 0 15,0 4-2-15,0 2-9 0,0 0-11 0,0 0-15 16,0 0-18-16,-1 1-8 0,1 5 6 0,0 3 8 16,0 5 17-16,0 2 8 0,1 2 3 15,3 2 1-15,2 1 1 0,0-1 2 0,0 0 0 16,2-1 2-16,1-3 0 0,1-1 0 0,-1-3 0 16,0-2 0-16,1-2 0 0,-1-3 3 0,-2-1 1 15,3-2 3-15,-1-1 3 0,0-1 5 0,-2 0 2 16,2-4 3-16,-3-2 4 0,1-2-1 15,0-1-3-15,0-2-2 0,1 0-5 0,-3-3-3 16,0 0 1-16,0-1 0 0,-2 1-4 16,1 0 1-16,-2 2-2 0,1-1-2 0,-1 4 2 15,0 1-4-15,-2 2 0 0,1 2-3 0,-1 2-5 16,0 2-9-16,1 0-16 0,-1 0-20 0,2 2 7 16,0 3 10-16,0 3 15 0,5 3 20 15,-1 1-1-15,1 2-2 0,0 2 1 0,-1 3 0 0,1-2-1 16,2 0 1-16,0 0 1 0,0-3-1 15,0-1 2-15,0-2-1 0,0-1 1 0,0-3 1 16,2-3 0-16,-2-1 0 0,1-3 5 0,1 0 3 16,0 0 5-16,0-6 4 0,0-2 0 15,-1-3 0-15,1 0 0 0,-2-3-2 0,0 0-1 16,-2-1-1-16,1 0-1 0,-3-1 0 0,-1 2-3 16,-2 2-1-16,1-1-3 0,-3 4 0 0,0 1 2 15,1 3-1-15,-1 2 0 0,0 2-4 16,0 1-4-16,0 0-7 0,0 0-9 0,0 0-13 15,0 1-15-15,0 2 0 0,0 3 10 0,2 3 14 16,2 0 14-16,0 5 6 0,4 0-2 16,-1 1 1-16,-1-1 0 0,3 0 1 15,2-2-1-15,-2-1 2 0,1-2-3 0,1-1 2 0,-1-2-1 16,0-3 1-16,0-1 4 0,-2-2 3 0,-1 0 2 16,0 0 6-16,2-2 5 0,-3-4 3 0,0-1 1 15,2-3-4-15,-2-1-1 0,-1-2-3 16,-1 0 1-16,-2 0 0 0,1-1-4 0,-3 1-2 0,0 0-2 15,0 3-1-15,0 0-1 0,0 2 2 16,0 2-3-16,0 2 3 0,0 2-5 0,0 1-5 16,0 1-7-16,0 0-14 0,0 0-17 0,0 0-14 15,0 3 5-15,3 4 11 0,4 2 20 16,1 0 15-16,0 4 1 0,0 0-2 0,2 1 2 16,2-1 1-16,-1 0 0 0,1-1 1 0,-2-1-1 15,2-1-1-15,0-2 2 0,-3-2-1 0,2-2-1 16,0-1 2-16,-1-2 3 0,-1-1 4 15,2 0 1-15,-5 0 6 0,0-1 4 16,1-3 7-16,-4-2 3 0,5-2 1 0,-6 0-5 0,2-4-3 16,0 1-5-16,-4-3 0 0,1-1-3 15,0 0-1-15,-1 0 4 0,0 2-7 0,0-1 0 16,0 0-3-16,0 1-1 0,0 1 1 0,0-2 0 0,-1 3-1 16,1 2 0-16,-1 0-2 15,1 2-2-15,-1 2 3 0,1 3-6 0,0 0 4 16,-2 2-1-16,2 0 0 0,0 0 0 0,0 0-2 0,0 0-2 15,0 0 0-15,0 0-4 0,-1 0 3 16,1 0 0-16,0 0 0 0,-1 0 7 0,1 0-2 16,0 0-1-16,0 0 2 0,0 0 1 0,0 0 1 15,-2 0 0-15,2 0 0 0,0 0 1 0,-1 0 2 16,1 0 2-16,0 0 0 0,-2-1-6 16,2 0-2-16,-4 0-1 0,-1-2-2 0,3 1 1 15,-2 0 0-15,1 0 0 0,0 1-1 0,-1 0-4 16,0 0 0-16,-1 1-5 0,-2 0-1 15,2 0 0-15,0 0 0 0,-2 0 0 0,4 0 0 16,-3 0 4-16,3 0-3 0,2 1 1 0,0-1-4 16,1 0 2-16,0 1 1 0,0-1 3 15,0 0 3-15,0 0 4 0,0 0 0 0,0 0 5 16,0 0 1-16,0 0-2 0,0 0 3 0,0 0 2 16,0 0 1-16,1 0 0 0,0 0 1 0,-1-1 0 0,1 1 1 15,-1-1 0-15,0 1-1 0,2 0-4 16,-2 0-1-16,0 0-2 0,0 0-1 15,0 0-3-15,0 0-2 0,0 0 2 0,0 0-3 0,0 0 1 16,2 0-2-16,-2 0-3 0,0 0-1 16,0 0 2-16,0 0-3 0,0 0-1 0,0 0-2 15,0 0-2-15,0 0 0 0,0 0-6 0,0 0 1 16,0 0-4-16,0 2-2 0,0 2 8 16,0 2 6-16,2 2 7 0,0 3 6 0,-1 3-3 15,3 1 1-15,-2 1-1 0,1 3 1 0,2 1 2 16,0 0-4-16,2 1 2 0,-1 0-2 15,2-2 2-15,1-1-1 0,1-2 1 0,-2-1 0 16,1-4-2-16,0-1 2 0,2-2 1 0,1-4 1 16,1 0 2-16,-2-4 5 0,3 0 7 0,1-4 7 15,1-5 5-15,2-4 0 0,1-2 0 16,0-6-4-16,0-3-5 0,-3-2-4 0,-1-1-4 0,-2-1-2 16,1 1 2-16,-5 1 2 0,-3-1-1 15,-2 2 1-15,-3 1 0 0,-1-2-4 0,-5 6-5 16,-4 0-3-16,-2 3-5 0,-4 2-1 0,-1 4-1 15,-3 1-5-15,-1 3-4 0,-1 4-7 0,-1 3-4 16,-2 0-4-16,-1 8-4 0,3 4-4 16,-4 2-7-16,1 1-15 0,4 3-30 0,6 2-61 15,2-1-97-15,10 1-200 0,3-3-324 16,0-8-468-16</inkml:trace>
  <inkml:trace contextRef="#ctx0" brushRef="#br0" timeOffset="70492.7438">5194 6018 895 0,'0'0'173'0,"0"0"28"0,0 0 26 16,0 0-40-16,0 0-34 0,0 0-23 0,0 0-30 16,0 0-31-16,0 0-28 0,0 0-23 15,0 0-22-15,0 0-6 0,0 0 2 0,-94 4 2 16,79 15 9-16,-2 1 2 0,2 1 2 15,1 2-1-15,2 0 1 0,3 1-1 0,5 2-1 16,-2-2 1-16,5-1-3 0,1-3 0 0,0 0-1 16,4-4 1-16,2-4-1 0,2 1 5 0,3-6 8 15,0-2 7-15,3-2 12 0,1-3 8 0,2 0 3 16,2-3 4-16,1-5 2 0,0-5-4 0,1-1-4 16,0-5-3-16,-1-2-7 0,1-2-4 15,-1-1-1-15,-4 0-1 0,3-1 3 0,-5 2 0 16,1 3-2-16,-4 2-6 0,-1 4-5 0,-3 5-6 15,-3 1-1-15,-2 5-6 0,0 3-3 16,-2 0-11-16,0 0-13 0,0 0-19 0,1 2 1 16,0 5 8-16,2 2 13 0,0 5 20 0,3 4 0 15,-2 1 1-15,4 3 0 0,1 1 3 16,-2 0-1-16,4-1-2 0,-1-1-1 0,2-3-1 0,0-2 2 16,-1-2-1-16,4-2 0 0,0 0-1 15,0-3 0-15,0-1 0 0,-2-1 2 0,3-1-1 16,-5-2-3-16,0-2-3 0,-1-1-6 15,0-1-10-15,-1 0-17 0,-2 0-29 0,0-5-45 0,2 1-52 16,1-1-61-16,-1-1-83 0,2 0-75 16,1-2-107-16,-3 3-96 0,-1 0 284 0</inkml:trace>
  <inkml:trace contextRef="#ctx0" brushRef="#br0" timeOffset="71742.3816">5869 6118 0 0,'0'0'192'0,"0"0"143"15,0 0-30-15,0 0-55 0,0 0-26 0,0 0-14 16,0 0-22-16,0 0-25 0,0 0-18 16,0 0-28-16,0 0-27 0,0 0-26 0,-120-80-32 15,103 87-25-15,1 2-5 0,-3 4 0 0,3 1 0 16,1 2-2-16,3 2 1 0,-1 0-2 16,5 1-3-16,0 1-2 0,2-2-1 0,2 1 0 15,4-2 1-15,0-2 2 0,0-3 1 0,4 0 3 16,2-2 0-16,0-1 3 0,0-4 1 15,2-2 3-15,1-2 5 0,-2-1 4 0,0 0 6 16,2 0 8-16,1-5 8 0,0-2 0 0,0-3-2 16,1-2-7-16,-1-2 0 0,-1 1-1 0,1-2 1 15,-4 1 2-15,0 0-2 0,0 0-4 0,-3 3-4 16,1 0-5-16,0 4-3 0,-2 2-2 0,-2 2-1 16,0 3-6-16,0 0-14 0,0 0-16 0,0 0-15 15,0 4 4-15,2 1 7 0,2 5 14 16,0 3 11-16,1 0 1 0,1 3 2 0,3 2 1 15,0-3 0-15,0-1 1 0,-1 0 0 0,2-2 0 16,0 0 0-16,0-4 2 0,1 0 1 16,-1-2 1-16,-1-2 0 0,2-2 0 0,-1-1 1 15,-1-1 6-15,2 0 5 0,-3-4 8 0,1-5 1 16,1 0 1-16,0-3-2 0,1-4-4 16,2-3-10-16,1-2 0 0,0-3-5 0,3-1-1 15,0 0 0-15,-1 0-2 0,1 4-2 0,-4 1 1 16,1 3 0-16,-2 4 0 0,-4 3-2 0,2 2-4 15,-4 3-2-15,2 2-7 0,-4 1-4 16,3 2-1-16,-1 0 1 0,0 3 3 0,3 4 5 0,0 0 2 16,1 3 1-16,-3 1 1 0,2-1-2 0,-1 3 5 15,0 0-5-15,1 0 5 0,-3-2 1 16,0 0 1-16,2-1 1 0,-2-2 0 0,-1-1-1 16,2-1 1-16,-3-1 2 0,3-2 0 0,-3-2 0 15,2 0 2-15,-3-1 4 0,2 0 2 16,0-2 2-16,4-3 0 0,-3 0 3 15,1-3-2-15,2-1 1 0,0 1-2 0,-1-1-5 0,-3 0 1 16,3-1-1-16,1 0-1 0,-1 0-2 0,-2-1 0 16,1 2 1-16,2 2 2 0,-5-2-2 15,3 4 3-15,-6-1 0 0,1 4-1 0,0-1-1 16,-2 3-4-16,0 0-5 0,0 0-6 0,0 0-8 16,0 1-13-16,0 2-3 0,0 0 4 15,1 4 10-15,2 0 13 0,-1 4 5 0,3-2-1 16,0 2 2-16,-2-1-1 0,4 1 1 0,0-1 0 15,-3-2-3-15,4-1 2 0,-4-1 0 0,4-1-1 16,-1-2 2-16,0 0 1 0,2-2 2 0,-2-1 2 16,2 0 0-16,-5 0 5 0,4-2 6 0,-3-4 2 15,0-2 4-15,3 0-1 0,-4-1-4 16,4-1-1-16,-3-1-3 0,0 0-3 0,-2-1 0 16,3 1 0-16,-4 0-1 0,0 1 0 0,3 3-1 15,-4-1-2-15,0 2 3 0,0 2 2 0,-1 0 2 16,0 2-2-16,0 2-7 0,0 0-8 15,0 0-13-15,0 0-13 0,0 1-18 0,0 1 4 16,0 3 8-16,2 2 15 0,3 0 16 0,-2 2 3 16,2 1 1-16,-1 1-1 0,4-1 2 15,-4-1 0-15,2 1 0 0,-3-3 0 0,4 0 0 16,-4-3-1-16,5 0 0 0,-5-3-1 0,4 1 5 16,-3-2-2-16,4 0 6 0,1-2 2 15,-2-3 0-15,1-2 5 0,1-2-1 0,2-2 1 16,-1-2 3-16,2 1-7 0,2-3-4 0,-2-1-1 15,1 1-6-15,1 0 6 0,-4 3 1 0,-3 0 1 16,0 2 1-16,0 3-4 0,-4 0-4 0,-2 4-5 16,1 3-9-16,0 0-7 0,2 0 2 15,-2 10 3-15,0 2 12 0,3 6 11 0,-2 7 2 0,-1 5 1 16,0 8-3-16,-2 5 1 0,0 9-1 16,0 3 2-16,3 5 2 0,0 7-3 0,3 5 3 15,-1 5-4-15,2 3 0 0,-3 2 5 0,2 4 0 16,-2 1 3-16,2 1 1 0,-2-1 0 15,1-2-1-15,-1-3 1 0,-2-3-2 0,2-3 4 16,-3-3 1-16,-1-7 3 0,0-5 4 0,0-5-1 16,-6-8 2-16,4-7-2 0,-3-7 1 0,1-9-2 15,1-9 0-15,1-5 5 0,-1-7 12 16,1-2 18-16,1-2 15 0,-2-2 2 0,-4-7-17 16,-4-8-21-16,-6-11-24 0,-3-10-10 0,2-10-8 15,0-8-2-15,1-4-7 0,4-6-4 16,5-5-3-16,6-1 1 0,2-3-6 0,5-1-5 15,9 1-6-15,1-3-17 0,4 0-17 0,3-1-28 16,6 3-44-16,3 3-68 0,6 3-154 0,-7 18-322 16,-11 19-885-16</inkml:trace>
  <inkml:trace contextRef="#ctx0" brushRef="#br0" timeOffset="72095.1998">7645 6052 2086 0,'0'0'95'0,"0"0"-62"0,0 0-7 0,0 0-3 0,0 0 3 16,0 0 4-16,0 0 3 0,0 0 4 16,0 0 2-16,0 0 3 0,0 0 1 0,0 0-4 15,0 0-9-15,60 12-7 0,-37-10-7 0,5-1-4 16,-3-1-13-16,4 0-18 0,-2 0-38 0,-1 0-64 15,3-2-118-15,1-2-235 0,-5 2-372 16,-10 0-30-16</inkml:trace>
  <inkml:trace contextRef="#ctx0" brushRef="#br0" timeOffset="73124.0383">8913 5959 0 0,'0'0'0'0,"0"0"100"16,0 0 60-16,0 0 19 0,0 0-6 16,0 0 2-16,0 0-9 0,0 0 3 0,0 0-11 15,0 0-26-15,0 0-28 0,0 0-25 16,0 0-18-16,0 0-18 0,-122-93-14 0,96 104-9 0,1 5-9 15,-3 4 2-15,0 2 5 0,4 3 2 16,-2 0 0-16,7-1-8 0,4 0-5 0,4-4-6 16,4-1 0-16,3-1-4 0,-1-2 1 0,5-4 0 15,0-3 3-15,7-3 13 0,-2-3 16 16,4-3 14-16,1 0 13 0,6-5 5 0,-2-4-6 16,6-3-7-16,1-6-10 0,3-2-6 0,-1-3-5 15,-1-3-2-15,0-2 0 0,-1-5-1 0,0-1-2 16,-1-2 0-16,-2-1-3 0,1-1-2 15,-7 0 3-15,2 2 0 0,-7 1 2 0,-1 2 0 0,-4 4 3 16,-2 3 3-16,0 4 6 0,-5 3 0 16,-1 5 6-16,-3 2 0 0,-1 6-6 15,0 1-8-15,0 3-14 0,-3 2-17 0,2 2-12 16,-4 6-1-16,3 7-3 0,1 5 3 0,-2 2 2 16,4 6 5-16,1 3 2 0,0 3 5 0,6 1-2 15,2 2 3-15,1 1 1 0,8-1 1 0,1 0 2 16,2-1-3-16,6-4 3 0,-1-1-2 0,4-5 1 15,1-2 2-15,1-5 1 0,3-4-1 0,-2-3 5 16,1-3-4-16,-1-5 6 0,-1-4 4 16,-3 0 2-16,0-3 8 0,-2-5-2 0,-3-3 0 15,1 1 1-15,-4-3-1 0,-2 0 0 0,0-1 2 16,-2-1-1-16,-5 1 3 0,-1 0-6 16,-2 0-3-16,0 0-3 0,0 3-7 0,-3 1-2 15,-4 2 0-15,1-1-4 0,-1 3-5 0,3 3-3 16,-2 1-7-16,2 2-7 0,-2 0-9 0,4 0-7 15,0 4-6-15,1 2 4 0,-2 2 7 16,3 2 10-16,0 1 7 0,6 0 5 0,3 2 6 0,0-1 0 16,3-2 2-16,2 1-2 0,4-3 0 15,2-3 0-15,1 0 3 0,-1-3 1 16,1-2 4-16,0 0 4 0,-1-2 4 0,1-6 5 16,0-2 1-16,-3-3 1 0,2-3 2 0,-2-5-1 15,-4 2 0-15,3-4 2 0,-6 1-3 16,-2 2 1-16,-5-1-1 0,3 2 1 0,-5 0 2 0,-2 2 3 15,0 2 1-15,0 1 1 0,-3 4 0 0,-4 2-2 16,4 3 2-16,-2 3-11 0,3 2-10 16,0 0-15-16,-4 4-11 0,2 8-1 0,-6 7 8 15,0 6 6-15,-1 6 7 0,-1 8 1 0,3 4 0 16,0 8 1-16,0 3 1 0,1 4-1 0,3 4 0 16,-1 3-1-16,0 0 1 0,1 1 0 15,1-1-2-15,0 1 2 0,2-2 1 0,2-2 0 16,0-4-5-16,2-3-4 0,5-4-13 0,1-2-8 15,-1-5-16-15,0-3-23 0,1-4-21 0,0-5-41 16,-4-8-48-16,-2-6-71 0,0-4-106 0,-2-8-104 16,0-3-276-16,0-1-33 0</inkml:trace>
  <inkml:trace contextRef="#ctx0" brushRef="#br0" timeOffset="73476.2044">9086 6463 465 0,'0'0'202'0,"0"0"11"0,0 0 2 0,0 0-36 16,0 0-7-16,26-132-28 0,-9 113-30 0,3-1-22 16,3 0-23-16,6-2-8 0,2-1-10 15,5-2-5-15,-1-2-5 0,3-2 2 0,0 1 1 16,-1 1 6-16,1 1 8 0,-5 0 5 0,2 1 3 16,-6 1 2-16,-2-1 2 0,0-1-5 15,-4 4-4-15,-4 2-6 0,-3 2-6 0,-2 4 4 16,-4-1 1-16,-4 4 3 0,-1 1 4 0,-3 3-9 15,1 0-2-15,-3 3-7 0,0 2-8 0,0 1-7 16,0 1-7-16,0 0-9 0,0 0-7 16,0 0-13-16,-3 2-10 0,2 4-1 0,-1 5-2 15,-4 4 9-15,3 11 5 0,-5 6 4 0,4 9 1 16,-2 7 2-16,3 6 1 0,-2 6 0 16,2 2 2-16,2 1-2 0,-1 0-1 0,2-4 0 15,0 0 1-15,0-2-3 0,0-2 2 0,0-3-6 16,0-3-13-16,2-7-21 0,-1-3-30 0,0-4-41 15,-1-5-66-15,0-5-99 0,0-4-187 0,-1-7-270 16,1-6-514-16</inkml:trace>
  <inkml:trace contextRef="#ctx0" brushRef="#br0" timeOffset="73925.0046">9528 6338 2048 0,'0'0'57'15,"0"0"-9"-15,0 0-18 0,0 0-28 0,0 0-11 16,0 0 1-16,0 0 7 0,0 0 2 16,120-128 6-16,-92 115 8 0,-3 0 8 0,4 2 7 15,0-2 5-15,0-1 0 0,1 2-2 0,0-2-5 16,1 0-7-16,0 0-1 0,-1 1-7 0,-5 1 2 16,-1 0-1-16,-3 1 2 0,-5 0 2 15,0-1 3-15,-2 0 5 0,-5 0 1 0,1-1 5 16,-3 1 1-16,-4 1 3 0,2-1 1 0,-2 1 2 15,-2 2-4-15,-1 0-1 0,0 2-7 0,0 1-1 16,0 1-3-16,0 2-5 0,-1 0-1 16,0 2-4-16,-1 0-5 0,2 1-7 0,-1 0-5 0,1 0-9 15,-2 0-2-15,2 0-5 0,0 1-1 16,0 0-2-16,0 2 1 0,0 0 7 0,0 0 5 16,0 2 6-16,0 0 3 0,2 1 5 0,1-2-1 15,-1 2 0-15,0-1-2 0,-1 1 1 0,4-2-1 16,-3 0 1-16,0 2 0 0,3 0 0 15,-2-1 0-15,-1 0 0 0,5 1 0 0,-4 1-2 16,3 1 0-16,-2 1 2 0,0-1 1 0,1 3-1 16,0-1 1-16,0 2-2 0,-2-1-1 15,3 2 1-15,-3 1 0 0,3-2-5 16,-2 1-1-16,2-1-7 0,-2-1-13 0,2-2-24 0,-2-1-45 16,3 0-70-16,1-1-109 0,-1-1-177 15,1-1-270-15,-4-3-319 0</inkml:trace>
  <inkml:trace contextRef="#ctx0" brushRef="#br0" timeOffset="74058.6484">10214 5746 1959 0,'0'0'-154'0,"0"0"-51"0,0 0-99 15,0 0-164-15,0 0-131 0,0 0 370 0</inkml:trace>
  <inkml:trace contextRef="#ctx0" brushRef="#br0" timeOffset="75340.8471">10543 5896 235 0,'0'0'95'0,"0"0"-24"0,0 0-7 0,0 0-16 16,0 0-15-16,0 0 1 0,0 0 7 16,0 0 4-16,0 0 6 0,0 0 5 0,0 0 0 15,-122 13 4-15,111 1-1 0,1 1-7 0,0 3-6 16,3-1-12-16,3 1-9 0,1-1-6 0,1-1-9 15,2 1-3-15,2-3-1 0,2-1 1 16,4-2 7-16,1 0 2 0,1-3 4 0,1-1 5 16,1-2 5-16,-1-3 14 0,3-2 14 0,1 0 12 15,-1-3 15-15,1-3 8 0,-2-2 3 16,1-2-3-16,-2-2 1 0,0 0-4 0,-2 0-1 16,-1-2 1-16,-2 0-4 0,0 1-3 0,-1 2-5 15,-3-1-12-15,-1 2-12 0,-2 2-12 0,0 1-13 16,0 1-5-16,0 2-5 0,0 3-2 15,0 1-6-15,0 0-9 0,0 0-16 0,0 0-21 16,0 1-13-16,2 6 1 0,2 1 12 0,0 0 20 16,3 3 15-16,0 2 4 0,2 0 0 0,1 1 1 15,4 0 1-15,-2-2-3 0,3 1 3 16,0-5-1-16,0 2 1 0,1-3 2 0,0-3 3 16,0-1 2-16,2-2 3 0,-3-1 5 0,2 0-1 15,-2-5 3-15,0-2-1 0,-2-1 1 16,0-1 2-16,-3 0 2 0,-2-2 2 0,0 2 3 0,-2-1-2 15,-2-1-3-15,-1 0-4 0,0 1-5 0,-2-2-1 16,0 1 0-16,-1 3 1 16,0-1-1-16,0 2-3 0,-1 3 0 0,0 1-2 15,-1 2-5-15,1-1-4 0,1 2-9 0,0 0-11 16,0 0-10-16,0 0-11 0,0 3 0 0,0 1 6 16,0 3 8-16,3 2 14 0,0 1 3 0,1 2 3 15,2 0 4-15,2 0 0 0,-1 2 2 0,2-1-2 16,2-1-4-16,2 1 4 0,-1-2 2 15,1 1 0-15,3-3 4 0,0-1-4 0,-2-1 1 16,0-3 5-16,0-3-3 0,3-1 6 0,-1 0 1 16,1-6 4-16,0-3 2 0,2-4-2 0,0-1-1 15,-2-4-4-15,2 0-2 0,-3-3 3 0,0-1-2 16,-1-2 0-16,-1-4 0 0,-3 2-2 16,0-2 1-16,-3-1 2 0,-2 2 1 0,-2-2 0 15,-4 2 1-15,0 2 1 0,0 0 2 0,-2 4-3 16,-4 3-1-16,0 2-3 0,-2 5-6 0,1 3-3 15,0 2-4-15,0 3-3 0,-1 2-3 16,1 1-4-16,1 1-2 0,-1 6-1 0,-5 3 2 16,4 5 6-16,-1 6 1 0,2 3 5 15,-1 2 1-15,2 4 5 0,3 1-1 0,1 1-2 16,2 2 2-16,0-4-4 0,2 2 0 0,2-2 1 16,4-2-3-16,0-3 0 0,0-2 0 0,2-3-3 15,1-3 0-15,0-3 1 0,0-1 1 0,2-4 3 16,-3-3 5-16,2-2 3 0,-2-3 1 0,0-1 3 15,1 0 0-15,-1-5 4 0,2-5-1 16,0-1-2-16,2-3-4 0,1-4-1 0,-1-4-3 16,5-2-3-16,-1-2 1 0,-2 0 0 0,0-4 0 15,-1-1 4-15,0 2-1 0,0-1-2 0,-3 0-1 16,3 0-1-16,-4 1-3 0,-1 1 6 16,-1 3 3-16,-3 2 2 0,-1 4 9 0,-2 3-3 0,-1 2 5 15,-2 5 3-15,0 3-4 0,0 2 5 16,0 2-6-16,0 2-8 0,0 0-7 15,0 0-16-15,0 1-8 0,0 7 3 0,0 1-3 0,-1 8 16 16,1 4 6-16,0 7 1 0,0 3 4 16,0 4-2-16,0-1 2 0,0 1-1 15,3 0-3-15,-1-4-2 0,1 1-3 0,-2-3-5 16,1-2-3-16,2-3-5 0,-3-2-8 0,0-3-7 16,1-4-11-16,-2-3-14 0,0-3-23 0,0-3-37 15,0-1-46-15,0-4-37 0,0-1-16 0,0 0-11 16,0-4 6-16,-3-3 21 0,1-2 35 0,-2-2 57 15,3-3 55-15,0-2 40 0,1 0 23 0,0 0 19 16,0 0 31-16,0-1 28 0,0 3 27 16,0 0 24-16,0 2 22 0,0 2 19 0,0 3 8 15,0 1-6-15,0 2-21 0,0 2-29 0,0 2-28 16,0-2-31-16,0 2-32 0,0 0-27 0,2 0-23 16,5 0-6-16,0 0-1 0,3 0 6 15,5 0 1-15,1 0-10 0,2 0-25 0,3 0-38 16,0 0-53-16,1-3-85 0,0 1-145 0,0 0-130 15,-4 1-166-15,-5 0-136 0</inkml:trace>
  <inkml:trace contextRef="#ctx0" brushRef="#br0" timeOffset="75664.5088">12690 5524 1027 0,'0'0'454'16,"0"0"-227"-16,0 0 19 0,0 0-43 15,0 0-77-15,0 0-47 0,0 0-41 0,0 0-19 16,0 0-9-16,0 0-2 0,0 0 10 0,0 0 8 15,0 0 7-15,0 0 2 0,-87 81-2 0,87-46-3 16,0 4-6-16,2 2-4 0,1 0-6 16,2 2 1-16,-1 1-6 0,-2 1-1 0,1 0-3 15,-1 1-11-15,0-2-7 0,-1-2-24 0,-1-1-37 16,0-5-67-16,0-2-102 0,0-6-164 16,0-4-197-16,-3-10-321 0,1-4 668 0</inkml:trace>
  <inkml:trace contextRef="#ctx0" brushRef="#br0" timeOffset="75976.6946">12416 5968 1949 0,'0'0'2'0,"0"0"-14"0,0 0-6 0,0 0 2 16,0 0 13-16,0 0 10 0,0 0 3 15,126 2 7-15,-100 6 7 0,3 2 8 0,2 0 6 16,0 1 3-16,3 1 8 0,-2 1 1 0,1-1 5 15,-2 0 3-15,0-2 2 0,-2-1 3 0,-2-2 5 16,-2-2 8-16,-2-2 6 0,-3-3 2 16,-1 0-4-16,0-1-2 0,-6-5-2 0,0-2-4 15,-1-2-7-15,0-2-9 0,-3-1-8 0,-3-1-7 16,1-1-6-16,-6-1-4 0,0-3-4 16,-1 1-3-16,-2-4-2 0,-6 1-5 0,-5 3-8 0,-1 1-7 15,-4 2-5-15,-8 3-12 0,-2 3-8 16,-8 5-8-16,-5 4-10 0,-8 1-19 0,2 10-29 15,-2 3-37-15,5 2-46 0,7 3-79 0,7 3-201 16,11-4-375-16,9-7-482 0</inkml:trace>
  <inkml:trace contextRef="#ctx0" brushRef="#br0" timeOffset="77179.3426">2896 8034 311 0,'0'0'262'0,"0"0"-112"0,0 0 36 0,0 0 18 15,0 0-26-15,0 0-25 0,0 0-21 16,0 0-9-16,0 0-12 0,0 0-15 0,0 0-19 16,19-140-9-16,-7 105-11 0,0 1-4 0,1-3-8 15,3 2-3-15,-2 2-5 0,-2 2-2 16,0 3-4-16,-2 6-5 0,-3 5-7 0,0 6-7 16,-5 6-12-16,2 3-26 0,-1 2-16 0,-1 2-4 15,2 3 10-15,1 8 20 0,1 2 21 0,1 6 2 16,2 4 2-16,-1 3-2 0,-1 2-1 15,3 1-3-15,0-2-2 0,3 1 1 0,1 0-3 16,2-3-1-16,2-2 1 0,3-1 2 0,-1-6-1 16,4-3 4-16,-1-4 0 0,-1-4 3 15,1-3 2-15,-1-4 7 0,-5 0 5 0,1-8 6 16,0-1 8-16,-3-5 4 0,2-3 3 0,-4-4-4 16,1-2-1-16,-3-2-2 0,-2-2-3 15,-2 1-1-15,0 0-2 0,-4 2-2 0,-1 2 1 16,-2 2-1-16,0 5 2 0,-2 1-1 0,-1 4 0 15,-3 3 1-15,2 3-5 0,1 0-8 0,-1 3-14 16,0 1-15-16,1 0-15 0,-3 4-7 16,-1 4-4-16,2 2 4 0,-1 4 4 0,2 1 4 15,2 4 2-15,0 3-7 0,2-1-3 0,3 3-23 16,3 0-38-16,3 2-49 0,2-2-69 0,2 0-79 16,2-2-65-16,1-2-44 0,2 0-27 0,0-5-5 15,3-1 240-15,-4-6 194 0,-6-4 0 0</inkml:trace>
  <inkml:trace contextRef="#ctx0" brushRef="#br0" timeOffset="78243.3949">3768 7877 0 0,'0'0'0'0,"0"0"88"0,0 0 211 15,0 0-7-15,0 0 0 0,0 0-9 0,0 0-32 16,0 0-33-16,-62-120-41 0,51 117-51 16,-1 2-48-16,1 1-47 0,-1 4-37 0,0 5-14 15,-1 4-6-15,2 3 2 0,0 3 5 16,1 3 0-16,3 3 1 0,3 2 3 0,4-1 0 15,0 2 2-15,2 0 1 0,7-2-6 0,1-2-6 16,3-2-11-16,3-3-12 0,2-4-7 0,1-2-4 16,1-3-15-16,2-5-3 0,0-2-2 0,0-3 3 15,3-3 20-15,-1-6 20 0,-1-4 18 0,-3 0 15 16,0-5 9-16,-2 0 11 0,-1-2 9 16,-3-1 12-16,-1-1 14 0,-3 0 5 0,0 1 9 15,-7 0 5-15,1 3 5 0,-3 1 8 0,-1-1 4 16,-1 3 0-16,-5 3-3 0,0 0-10 0,-2 2-9 15,0 4-13-15,-4 1-20 0,2 2-18 16,2 2-16-16,-2 1-13 0,0 0-8 0,4 4-7 16,-1 4-4-16,0-1-2 0,2 4 2 0,1 2 9 15,2 0 9-15,2 1 6 0,0 1 7 0,0-1 0 16,0-1 1-16,4-2-1 0,1 1 3 16,1-1 1-16,-1-1 1 0,1-3-1 0,-1-1 2 15,1-1-1-15,-1-2 4 0,0 0 8 0,-1-3 7 16,-3 1 7-16,0-1 9 0,-1 0 9 15,2 0 1-15,-2 0-2 0,0 0-8 0,0 0-11 16,0 0-11-16,0 0-10 0,0 0-13 0,0 0-18 16,0 0-23-16,0 2-2 0,2 1 5 15,0 3 11-15,4 1 17 0,-2 1 0 0,6 2-10 16,-2-2-11-16,2 0-9 0,1 2-27 0,1-3-22 0,2 1-26 16,1-2-47-16,1 0-45 0,0-1-31 15,3-2-45-15,-3 1-38 0,2-3 5 0,-2-1 39 16,1 0 283-16,2-2 0 0,-1-4 0 0,-1-2 0 15,-2-2 0-15,2-2 0 0,-3-2 0 16,1-2 0-16,-1-2 0 0,-3 1 0 0,1-3 0 16,-2 0 0-16,-1 0 0 0,0 3 107 0,-3-1 199 15,-2 0 23-15,-2 1 1 0,-1 3-19 16,-1 0-33-16,0 1-46 0,0 3-47 0,-1 2-41 16,-1 2-44-16,-2 1-33 0,-1 2-30 0,2 2-27 15,-2 1-17-15,1 0-16 0,-1 5-9 0,-2 4 0 16,0 4 8-16,0 1 8 0,1 6 7 15,1 0 3-15,3 6 2 0,2-2 0 0,0 0 1 16,0 2-1-16,6-3-3 0,0-2-5 0,2-2-4 16,1-2-1-16,1-1-6 0,1-7-7 0,-1-1-8 15,1-3-3-15,3-3 6 0,-2-2 11 16,2-2 18-16,-1-6 10 0,4-2 9 0,-5-5 5 0,4-3 7 16,-2-2 0-16,3-4 5 0,0-5-3 15,2-3-2-15,0-2-3 0,1-4-1 0,-1 1 1 16,-2-1 2-16,-2 1 14 0,-4 1 10 15,-2 1 13-15,-1 4 12 0,-6 2 1 0,2 4 2 0,-3 4-2 16,-1 3-3-16,0 4-6 0,0 2-13 16,-1 4-7-16,-2 4-10 0,1 3-9 0,1 1-11 15,-1 0-16-15,2 0-18 0,-3 4-8 0,1 5 1 16,-1 7 8-16,-1 5 14 0,0 7 2 0,2 6 4 16,-1 2 0-16,3 3-2 0,0 2 5 15,0-3-1-15,0-2-1 0,3-1 0 0,0-4-3 16,2-3-2-16,-1-5 1 0,4-1 0 0,-4-6 2 15,3-4-3-15,-2-4 5 0,0-3 2 16,0-3 6-16,1-2 10 0,-1 0 7 0,1-3 9 16,3-4 1-16,2-3-2 0,0-2-7 0,2-2-5 15,2 0-5-15,-4-1 2 0,4 2-6 0,-4 1-2 16,1 1-2-16,-2 0-5 0,-1 4-3 0,-1 2 1 16,-2 1-7-16,0 2 1 0,-1 1-2 0,3 1-4 15,-1 0 1-15,3 1-10 0,0 5-2 16,1 3-12-16,2 3-7 0,-2 2-8 0,2 1-16 15,0 1-20-15,-2 2-39 0,2 0-54 16,-3-2-71-16,2 1-94 0,3 1 11 0,2-3-49 0,-3-4-373 16,-2-3 137-16</inkml:trace>
  <inkml:trace contextRef="#ctx0" brushRef="#br0" timeOffset="82635.4249">6064 7617 561 0,'0'0'178'0,"0"0"27"0,0 0 42 0,0 0-28 16,0 0-36-16,0 0-16 0,0 0-33 0,0 0-23 15,0 0-25-15,0 0-29 0,-116-97-18 0,103 97-21 16,2 0-9-16,1 0 1 0,3 0-3 16,-1 4 4-16,0-1 2 0,6-1 2 0,0 0-2 15,-1-1-2-15,3-1-7 0,0 1 2 0,0-1-6 16,0 0 3-16,0 0 3 0,0 0 3 0,0 0 9 15,0 0 5-15,0 0 10 0,0 0 8 16,0 0 6-16,0 0 3 0,0-1 2 0,1 1-2 0,-1-1 3 16,0 0-1-16,0 0 3 0,0 0-2 0,0-2-12 15,0 2-11-15,0-2-9 0,-1-1-7 16,-1 2 5-16,1-2 1 0,0 1-5 0,0-1 2 16,-1 2-7-16,0 0-1 0,-1 1-4 15,2 1 1-15,1-2-3 0,-1 2 2 0,1 0-2 16,0 0-6-16,0 0-5 0,-1 0-5 15,1 3-4-15,0 1 1 0,-5 3 4 0,1 4 5 0,2 2 5 16,-3 3-2-16,0 2 4 0,0 2-2 0,1 1 1 16,-2 1 2-16,1 0 0 0,1 0 0 15,0-1 0-15,1-1-1 0,-1-1 0 0,1-2-1 16,1 1-2-16,2-5 4 0,-1-1-3 0,1-4 2 16,0 0 1-16,0-3-1 0,0-2 1 0,0-1 1 15,0 0 0-15,0-1 4 0,0-1 0 16,0 0 4-16,0 0 3 0,0 0-3 0,0 0 4 15,0 0-1-15,0 0 3 0,0 0-2 0,0 0-1 16,0 0 0-16,0 0-2 0,0 0 3 0,0 0-2 16,0 0-1-16,0 0-1 0,0 0-3 15,0 0-1-15,0 0-3 0,0 0-3 0,0 0 0 16,0 0 0-16,0 0 1 0,0 0-1 0,0 0-1 16,0 0 0-16,1 0 1 0,-1 0 1 0,0 0 1 15,0 0-2-15,0 0 1 0,0 0 1 16,0 0-3-16,0 0 3 0,0 0-3 0,0 0 2 15,0 0 2-15,0 0-2 0,0 0-1 0,0 0-1 16,0 0-2-16,0 0 4 0,0 0-1 0,0 0-1 16,0 0-1-16,0 0 1 0,0 0 2 15,0 0-1-15,0 0 6 0,0 0-5 0,0 0 2 16,0 0 0-16,0 0-1 0,0 0 0 0,0 0 1 16,0 0 1-16,0 0 3 0,0 0-3 0,0 0-1 15,0 0 0-15,0 0-7 0,0 0 4 0,0 0-1 16,0 0 0-16,0 0 2 0,0 0-1 15,0 0-1-15,0 0 0 0,0 0-3 16,0 0 2-16,0 0 2 0,0 0-2 0,0 0 7 0,0 0-4 16,0 0-2-16,0 0 0 0,0 0 1 0,0 0-1 15,0 0 4-15,0 0-2 0,0 0 3 0,0 0-4 16,0 0 0-16,0 0 0 0,0 0-6 16,0 0 5-16,0 0-1 0,0 0 2 15,0 0-1-15,0 0 0 0,0 0-1 0,0 0 0 16,0 0-1-16,0 0 1 0,0 0-1 0,0 0-2 15,0 0 1-15,0 0-2 0,0 0 2 16,0 0-2-16,0 0 4 0,0 0-5 0,0 0 3 0,0 0-3 16,0 0 0-16,0 0 2 0,0 0-1 0,0 0 1 15,0 0-1-15,0 0 1 0,0 0 0 16,0 1 4-16,0 0 0 0,1 3 1 0,0-2 0 16,0 0-1-16,1 1-2 0,-1-1 3 0,-1 1 0 15,2-1-2-15,-2 0 4 0,1 1-2 16,-1-1 0-16,0-1 0 0,1-1 2 0,-1 1-3 15,0 1 1-15,0-1-1 0,0-1 2 0,0 1-1 16,0-1 1-16,0 0 0 0,0 0-2 0,0 0 1 16,0 0 0-16,0 0 0 0,0 0 0 15,0 0 1-15,0 0-2 0,0 0 0 0,0 0-3 16,0 0 2-16,0 0 0 0,0 0 0 0,0 0 3 16,0 0-2-16,0 0-1 0,0 0 0 15,0 0 0-15,0 0 0 0,0 0 2 0,0 0 0 16,0 0 4-16,0 0-5 0,0 0 3 0,0 0-2 15,0 0 0-15,0 0 1 0,0 0-1 0,0 0 2 16,0 0-3-16,0 0 2 0,0 0-1 0,0 0 1 16,0 0-2-16,0 0 1 0,0 0-1 15,0 0 1-15,0 0 0 0,0 0-1 0,0 0 1 0,0 0-3 16,1 0 3-16,-1 0-1 0,0 0 0 16,0 0 0-16,0 0 1 0,0 0-3 0,0 0 0 15,0 0 2-15,0 1 0 0,0 3 2 0,1-3 2 16,0 0-1-16,-1 0-2 0,0 0 2 15,2 1-2-15,-2-1-1 0,0-1-1 0,1 1 3 16,-1 0-1-16,0 1-1 0,0-2 0 0,2 0 1 16,-2 1-1-16,1 1 1 0,-1-2 0 15,1 2-1-15,-1-1 0 0,0 0 1 0,0 1 2 0,0 0-2 16,1-1 0-16,0-1-1 0,-1 2 0 0,1 0-2 16,1 0 2-16,-2 0 1 0,1-1 0 15,3 1 0-15,-3 0 0 0,3 1-2 16,0-1-3-16,-2 1 2 0,2 1 0 0,0-1 1 15,-1 2 0-15,1-2 4 0,1 1-4 0,-2-1 1 16,2 1-1-16,-2-1 1 0,2 1-2 0,-1-2 1 16,1 1-1-16,1-2-2 0,2-1 3 0,-2 1 1 15,0-1 1-15,4 0-2 0,-1 0 1 0,-2-1 1 16,2-3 1-16,-1 1 1 0,0-2 1 16,0 0 1-16,-1-2 2 0,0 0 2 0,1-2 0 15,0-2-2-15,-1-2 1 0,0 0 3 0,1-6-4 16,0 1 1-16,-3-3-4 0,4-1 1 0,0 0-1 15,-1 0-1-15,-2 1-1 16,1 4-1-16,0 2 0 0,-4 4 3 0,1 2-1 0,-1 5-1 16,-3 1 0-16,1 3-5 0,-1 0-3 0,0 0-12 15,0 0-12-15,0 4 6 0,1 3 3 16,-1 3 8-16,2 5 14 0,1 1-2 0,1 2 0 16,-3 1 6-16,2 1-4 0,3-1-1 0,-3 0-2 15,4 1 2-15,-1-2 0 0,2 1 1 16,1-5-2-16,1 0 4 0,0-2-3 0,2-1 0 15,1-2 2-15,2-2-3 0,-3-1 3 0,6-3 4 16,-5-2 2-16,4-1-1 0,-4 0 2 0,4-4 1 0,-4-2 1 16,4-2-2-16,-4-1 5 0,5-3-1 15,-6 0 2-15,-1-2 2 0,1 0-5 16,-3-2-1-16,0 1-1 0,0-1 2 0,-5 0-2 0,1 2 1 16,-3-1-2-16,-2 0 8 0,0 2-7 15,0 1-2-15,-5 1-2 0,-1 1-7 0,-3 0 5 16,1 3-4-16,0 0-3 0,-1 1-6 0,-2 3-5 15,-1 3-3-15,-1 0-1 0,-2 0-2 16,0 5 4-16,2 1 1 0,-4 3 4 0,5-1 0 16,2 2-2-16,0 0 0 0,1 1-3 0,3 2 5 15,1 0-1-15,0-1 0 0,2-2-2 16,1-1 0-16,2 0-3 0,0 0 2 0,3 0-1 16,4-1 1-16,-2-2 0 0,2 0 1 15,1-1 3-15,2-2 3 0,0 1 5 0,0-4 5 0,1 0 6 16,-1 0 2-16,2-3 5 0,2-3 1 15,0-2 2-15,-1-2 0 0,0-1 1 0,1-1-1 16,-3-1 1-16,0 0 0 0,1-1-2 0,-3-1 1 0,0 2-2 16,-1 2 1-16,-5 2-4 0,1 0-1 15,0 4-6-15,-3 3 1 0,-1 1-4 0,0-1 0 16,0 2-6-16,0 0-5 0,0 0-10 0,0 0-12 16,0 4 5-16,1 4 4 0,1 2 10 0,3 5 14 15,-2 2 0-15,5 4-2 0,-4 2 2 16,4 0-4-16,1 1 3 0,0 1-3 15,0-4 2-15,-1-2-1 0,0-1-1 0,3-3 3 0,-2-3-1 16,0-2 1-16,1-3 3 0,-1-3 2 16,0-2 3-16,1-2 8 0,-3 0 3 0,2-3 6 15,-1-4 0-15,3-3-4 0,-1-2-1 0,2-4-7 16,2-2 0-16,-3-1-3 0,0-2-2 16,0-1-2-16,0 1-1 0,-1 2-2 0,-1 2 1 15,-1 2-4-15,-2 1 3 0,0 2-3 0,-4 4 1 16,3 1-1-16,-4 4-2 0,-1 2-3 0,1 1-6 15,-1 0-8-15,0 0-14 0,0 3-1 16,1 1 5-16,1 4 7 0,3 3 15 0,-1 3 5 16,4-1-2-16,-2 4 6 0,1-1-5 0,1 0 3 15,2 0 0-15,-2-1-4 0,-2-3 4 0,3 0-2 16,0-2 4-16,1-3 1 0,-2-1-2 0,1-3 1 16,-1 0 1-16,-1-3-1 0,1 0 9 0,2 0 2 15,-1-6 4-15,0-2 2 0,1-2-3 16,3-3-4-16,-1-2-6 0,4-2-3 0,-3 0-2 15,2-2 1-15,0 2-2 0,-3 0 4 16,1 1-5-16,-1 2 1 0,0 1-2 0,-3 4-3 16,-3 1 0-16,3 3-5 0,-1 2-3 15,-3 3-2-15,0 0-6 0,2 0-2 0,-3 4 1 0,4 5 0 16,-4 0 7-16,2 4 2 0,-3 1 3 0,2 3 1 16,-2-2 2-16,-2 1 0 0,1 1-1 15,-2-2 0-15,0-1 0 0,0 2 1 0,0-4 1 16,0-1 0-16,-2-2 0 0,-1-2 1 0,-3 1-1 15,4-1 4-15,-5-3-4 0,4 1 0 16,-3 0 1-16,1-3 0 0,-1 1 4 0,3-1-1 0,-2 0 3 16,1-1-1-16,0 0 0 0,-1 1 0 0,2-1 0 15,0-1-2-15,0 0-1 0,2 0-3 16,1 0-5-16,0 0-4 0,0 0 1 16,0 0-3-16,0 0-3 0,5 0 3 0,-2 0 2 0,6 0 9 15,0-4 7-15,2-1 5 0,2 0 1 16,2-4 1-16,0 1-2 0,2-2 7 0,2 0-2 15,-2-5 2-15,2 1 2 0,2-5-4 16,-1 1 2-16,4-3 1 0,-3 2 0 0,-5-2 2 16,1 1 2-16,-6 2 3 0,0 3 5 0,-4 0-1 15,-4 1 7-15,0 1-3 0,0 1-2 0,-3 1 0 16,0 1-4-16,0 0-1 0,-6 5-6 16,3 1-7-16,-3 1-8 0,2 1-10 0,-4 2-6 15,4 0 2-15,-3 5-5 0,-1 4 5 0,-3 4 3 16,3 3-1-16,-1 5 3 0,4 2 2 0,-2 1 1 15,5 1 0-15,1 0 3 0,1-1-1 0,0 0-1 16,1-4 0-16,1 1-1 0,5-5-1 0,-4-2 3 16,3-4-4-16,-3-1 2 0,-1-3-1 15,3-2 1-15,-3-2 4 0,0-1 0 0,2 0 8 16,-1-1 2-16,-1 0 7 0,0 0 2 0,-1 0 3 16,2 0 1-16,-2 0 3 0,-1 0 1 0,0 0 1 15,0 0 2-15,0 0 0 0,0-1-1 0,0 1-1 16,0-1-4-16,0 0-9 0,0 0-1 15,0 1-9-15,0 0-1 0,0 0-5 0,0 0-2 16,0 0-3-16,0 0 0 0,0 0-3 0,1 0 0 16,-1 0 1-16,0 0-2 0,1 0 6 0,0 0 0 15,1 1 3-15,5 0 2 16,1 0 1-16,-2 0 0 0,4-1 1 0,0 0 0 16,5 0 2-16,-3-3-3 0,1-3 2 0,3-2 1 15,-2-3-5-15,3 0 5 0,-3-3-1 0,3-1 0 16,-3-2 1-16,1 0 1 0,-1-2-3 0,-2 1 2 15,3 0-3-15,-3 0-1 0,-2 1 0 0,1 2-2 16,-2 2 3-16,-2 2-3 0,-2 2 2 0,2 0 2 16,-4 5 0-16,-2 0-3 0,-1 2 0 15,1 2-6-15,-1 0-2 0,0 0-10 0,0 0-6 16,0 1-4-16,1 4 2 0,3 3 11 0,-1 3 7 16,0 2 6-16,3 2 1 0,-2 1 1 15,4 2 0-15,0-2 1 0,0 0-2 0,1 0 3 0,-1-2-4 16,2-1 0-16,0-1 3 0,1-3-2 15,1 1 1-15,-2-4 2 0,-2-1 0 0,2-3 0 16,-1-1 4-16,1-1 1 0,0 0 4 0,-1 0-3 16,1-6 5-16,0-1 2 0,0-5-4 15,1-1 1-15,-1-1-2 0,0-3-4 0,1 0 1 16,-1 0 0-16,-1-2-2 0,1 2-2 0,-3 1-1 16,-2 1 3-16,1 4-3 0,-3 0 0 15,-1 3 0-15,2 2 0 0,-3 3-4 0,0 0-3 16,-1 3-4-16,2 0-7 0,-2 0-4 0,0 1 1 15,1 4 4-15,4 2-1 0,-1 4 10 0,3 1-1 16,-2 3 2-16,4 1-2 0,0 2 4 0,0 0-1 16,0-3 4-16,2 0 2 0,-1-1-2 0,1-1-1 15,1-4-4-15,-2 1 6 0,-1-2-3 16,1-1 2-16,-1-2 1 0,0-3 3 0,1 0-4 16,-4-2 3-16,3 0 2 0,0-3 0 0,1-4 2 15,0-4 1-15,0 0-1 0,1-2-4 16,-1-2 2-16,2-1 0 0,-2-1-2 0,1 0-2 15,3 0 1-15,-3 1-4 0,-2 2 4 0,2 1-4 16,-5 4 1-16,1 0-3 0,0 5-4 0,-3 0 2 16,2 3-9-16,-3 1-3 0,-2 0-6 15,4 4-2-15,-1 3 0 0,-1 2 5 0,3 3 1 0,-2 3 5 16,2 1-1-16,-4 2 4 16,0 1 1-16,2 0 1 0,-4 0 3 0,1 0 2 15,-1-2 1-15,0-1-3 0,0-2 3 0,-1-1-2 0,-4-3 3 16,2-1-3-16,-4-1 5 0,3 0-2 15,-2-2 0-15,2-1 3 0,-2-2-2 0,3 1 4 16,-4-3 4-16,4-1 4 0,0 0-1 0,-2 0-1 16,2 0-3-16,-2 0-1 0,2-1-1 0,0-3 1 15,-1 1-2-15,1-2 0 0,2 1-3 16,1-1-2-16,0-1-2 0,0 1-5 0,0 1 3 16,2-3-2-16,6 2 1 0,0 0-1 0,-2-1 1 15,8 0-2-15,-2-1 4 0,0 1-1 16,6-2 4-16,0-2 2 0,-3 2 0 0,4-1 5 15,-1 1-3-15,-2 0 3 0,1-2-1 0,0 3 1 16,-3-2 4-16,-2-1 2 0,-1 2 0 0,-3-2 5 16,2 2-2-16,-4-1 3 0,-2 1-1 15,-2 1 0-15,2 2 0 0,-3-2 0 0,-1 1 0 16,0 1-1-16,0 0 0 0,0 3-3 0,0-1 0 16,-1 2-6-16,-3 1-3 0,3 0-6 15,1 0-6-15,0 0-11 0,0 0-6 0,0 3-2 16,0 2 2-16,0 3 11 0,0 3 7 0,1 3 6 15,4 0-1-15,-2 2 0 0,4-3 0 0,-3 1 3 16,3-3-2-16,-2 0 2 0,2-1-2 0,0-2 2 16,-2-2-1-16,2-1 1 0,-1-1 2 0,0-2 2 15,3-1 4-15,-1-1 4 0,-2 0 0 16,2-5 0-16,3-2 1 0,0-3-5 0,2-3 4 16,0-2-4-16,-1 0 0 0,-1-2 1 0,0-2-1 15,-1 2 1-15,0-1-1 0,-1 1-1 0,-2-1 1 16,-4 2-1-16,3 0-1 0,-1 1 3 15,-4 4-4-15,2 3 3 0,-3 2-1 0,0 3 1 16,0 2-5-16,0 1-6 0,0 0-9 0,0 0-13 16,0 3-5-16,0 6 3 0,0 3 8 15,0 6 8-15,2 1 10 0,0 4-1 0,0-1 2 16,4 1 0-16,-2-2 0 0,2-1-1 0,0-4-1 16,1 0 2-16,0-1-3 0,-2-4 5 0,4-2-1 15,-2-3 0-15,-2-2 3 0,3-1 2 16,-1-3 1-16,-1 0 9 0,2-3-1 0,1-2 3 0,-1-5 0 15,2 0-3-15,-4-2-2 0,2-3-4 0,2-2 0 16,-2 1-4-16,-2-2 2 0,0 0-2 16,2 3 1-16,-3 0 1 0,1 0-2 0,-3 2-3 15,2 2 0-15,-2 1-8 0,-2 3 5 0,1 4-3 16,2 0-6-16,-2 3 0 0,1 0-6 16,3 0 0-16,1 6 3 0,3 3 5 0,5 2 4 15,-3 3 5-15,6 1 1 0,-5 2 4 0,5 0-3 16,-5 0-1-16,3 0 2 0,-3-1-5 15,-1 0 3-15,-2-3 0 0,0 2-1 0,-2-3 3 16,0-1-3-16,-5 1-2 0,-2 0-3 0,-1-3-8 16,0 1 5-16,-5 1 0 0,-6 0 3 0,-4 1 7 15,-4 2-2-15,-3-1 2 0,1 0-1 0,-7-2-2 16,2 2 3-16,-3-2-2 0,0-3 2 16,0-2 5-16,4-1-5 0,0-3 4 0,4-2-1 15,2 0-1-15,6-3 0 0,0-6-1 0,3 1 3 16,2-3-3-16,2-1 2 0,4 0-4 0,2-1-1 15,0 0-2-15,7 0-1 0,-2 1-3 0,6 2 1 16,0 1-8-16,1 0 0 0,-2 4-7 16,2 1-24-16,-1 2-35 0,1 2-67 0,2 0-107 15,2 2-171-15,-6 2-241 0,-2-2-832 0</inkml:trace>
  <inkml:trace contextRef="#ctx0" brushRef="#br0" timeOffset="90559.6634">5391 8012 0 0,'0'0'0'15,"0"0"3"-15,0 0 188 0,0 0-44 0,0 0-44 16,0 0-43-16,0 0-32 0,0 0-24 15,0 0-16-15,0 0 5 0,0 0 14 0,0 0 15 0,-1 17 14 16,3-8-3-16,3 0-3 0,-1 0-4 16,3-1-1-16,-2 2 6 0,3-3 2 0,-2 0 4 15,0-1 8-15,3-1 7 0,-3-2 10 16,0-2 20-16,2-1 9 0,2 0 10 0,-3 0 4 16,1 0 3-16,-2-3 2 0,4-2-3 0,-2-2-3 15,-1 0-7-15,0-2-9 0,3-2-12 0,-1-4-9 16,0-2-11-16,2-3-6 0,-1-1-9 15,0-3-4-15,2-2-6 0,-1-3-7 0,3-1-5 16,0-5-2-16,-2 2-5 0,5-4 0 0,-4-1-1 16,5 1-4-16,-4 1 2 0,3 0-3 0,-2 5 1 15,1 3-1-15,-1 4 2 0,-1 2-1 0,-3 4 1 16,0 5-1-16,-2 1-4 0,-2 4 0 16,-1 4-3-16,1 0-1 0,-5 2 0 0,2 0-3 15,-1 2-2-15,-1 0 1 0,1 0 0 0,2 0 2 16,-3 0 0-16,3 3-2 0,1-1-1 15,-1 2 0-15,0-2 0 0,-2 0 2 0,2 1 1 16,-3-2 1-16,-1 0 2 0,1-1 1 0,-2 1 3 16,2-1 1-16,-2 0 6 0,0 0 5 15,0 0 7-15,0 0 4 0,0 0 7 0,0 0 7 16,0 0 2-16,0 0 2 0,0 0-3 0,0 0-5 16,-2-1-12-16,1 0-13 0,-1 1-16 0,-2 0-8 15,0 0-8-15,0 0-9 0,-2 1-8 0,-1 4-3 16,0 3-2-16,-3 2 12 0,-4 4 10 0,0 2 5 15,2 3 7-15,-5 1 0 0,6 2 2 16,0 3 1-16,5 2 2 0,1 1-5 0,5 4 2 16,0-2 0-16,0 2-1 0,8-1 3 0,0 0 0 15,5-1-3-15,0-2-2 0,5-5-2 16,-2-2 0-16,4-3-1 0,-1-5-5 0,3-2-6 16,1-3-17-16,0-2-22 0,0-3-43 0,0-3-68 15,2 0-140-15,-3-2-192 0,-4-1-237 0,-7 0 307 0</inkml:trace>
  <inkml:trace contextRef="#ctx0" brushRef="#br0" timeOffset="92111.0993">1105 9989 0 0,'0'0'0'15,"0"0"0"-15,0 0 0 0,0 0 0 16,0 0 0-16,0 0 0 0,0 0 115 0,0 0 101 16,0 0 9-16,0 0-7 0,0 0-14 0,0 0-32 15,0 0-49-15,0 0-66 0,-53-19-73 0,53 18-77 16,0 1-8-16,0 0 25 0,7 0 44 15,4 0 50-15,1 0 17 0,6-1-5 0,4-2-1 16,5 0-1-16,12-3-2 0,9-3-4 0,10-1-10 16,-2-2-3-16,-9 3-2 0,-6 0 2 15,-10 1 3-15,-1-1 4 0,-3 3-2 0,-5-2 2 16,-2 0 3-16,-5 0 5 0,0 1 9 0,-5-2 16 16,-2 3 25-16,-3-1 32 0,-5 0 16 0,0 0 0 15,0 0-15-15,0-3-29 0,-7-2-19 16,1 2-14-16,-3-4-7 0,0 3-8 0,-2-2-1 15,1 4 1-15,1 0 2 0,0 2 2 0,3 2-5 16,0 0-2-16,2 1-5 0,-1 2-4 16,4 2-8-16,1 0-10 0,0 0-21 0,0 0-15 15,0 2-19-15,0 3 7 0,2 1 17 0,3 4 25 16,-2 3 23-16,-1 5 0 0,3 4-5 16,-3 0-4-16,-1 5-3 0,-1 0 2 0,0 5 3 0,-1-2-6 15,-6 3 5-15,1-1-3 0,-2 1 2 0,-3-1-2 16,0 1-2-16,-4 1-5 0,3-2-10 15,1 0-20-15,-3-2-33 0,0-3-43 16,2 0-64-16,1-5-77 0,1-4-99 0,0-2-107 0,3-5-141 16,4-6 276-16</inkml:trace>
  <inkml:trace contextRef="#ctx0" brushRef="#br0" timeOffset="93682.3484">3319 9647 255 0,'0'0'60'15,"0"0"-1"-15,0 0 28 0,0 0 21 0,0 0 11 16,0 0 18-16,0 0 12 0,0 0 9 0,0 0-2 16,0 0-10-16,0 0-12 0,0 0-9 15,0 0-11-15,0 0-6 0,-23-71-6 0,23 71-12 16,0 0-17-16,0 0-16 0,-1 0-14 0,1 0-6 15,0 0-6-15,0 0-1 0,0 0-6 0,0 0-5 16,0 0-5-16,0 0-3 0,0 0 0 0,0 0-6 16,0 0 4-16,0 0-4 0,0 0 1 15,0 0 0-15,0 0 0 0,0 0-3 0,0 0 0 16,0 0-4-16,0 0 2 0,0 0-1 0,0 0-1 16,0 0 1-16,0 0-2 0,0 0 2 0,0 0-4 15,0 0 3-15,0 0-3 0,0 0 3 16,0 0-2-16,0 0 3 0,0 0-5 0,0 0 1 15,0 0-2-15,0 0-2 0,0 0 1 0,0 0-2 16,0 0 4-16,0 0-4 0,0 0 2 16,0 0-1-16,0 0-1 0,0 0 0 0,0 0 4 15,0 0-4-15,0 0 3 0,0 0-4 0,0 0 1 16,0 0 0-16,0 0 3 0,0 0 4 0,0 0 0 16,0 0 2-16,0 0 0 0,0 0 2 0,0 0-3 15,0 0 0-15,0 0 1 0,0 0-3 16,0 0 0-16,0 0 1 0,0 0 0 0,0 0-3 15,0 0 5-15,0 0-3 0,0 0 4 0,0 0-4 16,0 0 5-16,0 0-1 0,0 0 1 0,0 0-1 16,0 0-1-16,0 0 0 0,0 0-1 15,0 0 0-15,0 0 1 0,0 0-3 0,0 0-6 16,0 0 1-16,0 0-20 0,1 0 4 0,0 0-12 16,3 0-31-16,1 2-66 0,-1-2-104 0,2 1-142 15,-2 0-146-15,0 0-142 0,-2 0 459 0</inkml:trace>
  <inkml:trace contextRef="#ctx0" brushRef="#br0" timeOffset="98735.0303">3552 9393 336 0,'0'0'244'0,"0"0"-130"15,0 0 44-15,0 0 44 0,0 0 2 0,0 0-13 16,0 0-26-16,0 0-23 0,-9-127-25 0,0 116-13 16,-3 0-17-16,-1 2-16 0,-3 0-10 15,0 5-12-15,-3 0-5 0,0 4-3 0,-3 0-6 16,0 4-9-16,-2 4-4 0,1 2-6 0,0 3-4 16,-1 2-8-16,6 1-3 0,1 4-8 15,6 0 0-15,2 0-1 0,9 3-2 0,0 3 4 0,9 3-3 16,2 2 2-16,8 3 3 0,-1 0 2 15,3 1-1-15,-1 1 2 0,0 0-1 0,-2-2 3 16,-2-1-2-16,-1 0 4 0,-3-3-1 0,-2 2-3 16,-6-1 4-16,2-4-1 0,-3 0 2 15,-2-5 3-15,-1-3 5 0,0-4 4 0,-3-1 2 16,-2-4 5-16,0-2 8 0,-1-1 7 0,-3-1 11 16,0-1 6-16,-2-3 2 0,-2-1 1 15,2-1-6-15,-5 0-8 0,2-1-10 0,-3-4-12 16,2-4-11-16,-3 1-6 15,2-1-15-15,1 0-15 0,1-1-23 0,0 1-38 0,5 0-57 16,2 1-87-16,0 0-130 0,6-1-184 0,1 5-164 0,0 0-63 16</inkml:trace>
  <inkml:trace contextRef="#ctx0" brushRef="#br0" timeOffset="99191.3622">3652 9803 77 0,'0'0'551'0,"0"0"-499"0,0 0 24 15,0 0 40-15,0 0 30 0,0 0 31 0,0 0 27 16,0 0 2-16,0 0-6 0,0 0-25 0,0 0-39 16,0 0-32-16,0 0-36 0,0 0-31 0,-37-107-25 15,35 112-23-15,0 2-13 0,-1 2 1 16,-2 5 9-16,2 2 12 0,-1 5 6 0,3 0 4 15,1 2 0-15,0 1-3 0,0-2 2 0,6 1 0 16,1-5-3-16,0-1 2 0,4-4 2 16,-1-2-7-16,0-2 6 0,3-4 0 0,-3-2 8 15,0 0 11-15,1-3 12 0,-1 0 9 16,0-3 9-16,0-3 7 0,1-3-1 0,-1-5-3 16,2-3-11-16,0-2-6 0,-3-4-9 0,0-1-5 15,0 2-6-15,-3-1 0 0,1 1-2 0,0 0 0 16,-4 3 1-16,0 3-3 0,-2 1 2 0,1 3 2 15,-2 3 3-15,0 3 0 0,0 2 1 0,-2 1-7 16,1 3-6-16,1 0-12 0,-1 0-8 0,1 0-12 16,0 0-11-16,0 2-10 0,0 2 6 15,0 3 10-15,0 2 8 0,2 4 18 0,5 1-4 16,-2 0 0-16,2 0-4 0,0 1-1 0,0 0-14 16,0 0-9-16,2 1-27 0,-2-2-37 0,1 0-48 15,1-2-86-15,2 0-174 0,-4-3-279 0,-1-4-605 16</inkml:trace>
  <inkml:trace contextRef="#ctx0" brushRef="#br0" timeOffset="99935.2574">4129 9337 666 0,'0'0'180'0,"0"0"33"0,0 0 42 0,0 0-31 16,0 0-61-16,0 0-47 0,0 0-62 0,0 0-50 16,0 0-34-16,0 0-2 0,0 0 15 0,0 0 21 15,0 0 30-15,0 0 3 0,-12 76 11 16,11-46 2-16,1 1 4 0,0 1 4 0,0 2-1 16,0-2-5-16,0 6-5 0,0-4-10 0,0 2-6 15,0-1 0-15,2-2-5 0,1-2 3 0,-1-4-10 16,2-4-3-16,0-5-3 0,-2-4 0 15,2-4 6-15,0-3 4 0,-2-6 12 0,0 1 16 16,1-2 16-16,-1 0 12 0,2-7 0 0,3-3-12 16,3-4-19-16,3-3-21 0,3-4-9 15,1 1-11-15,0-1-1 0,2 1-2 0,-2 4-3 16,-2 3-3-16,1 4 0 0,-3 4-9 0,-3 2-2 16,1 3-1-16,-2 0-6 0,1 0 8 15,-2 6-1-15,0 2 9 0,-3 2 1 0,1 4 1 0,-2 1 2 16,-4 5 1-16,0-3-1 0,0 3 3 0,-5 2 4 15,-4-1-2-15,-2 2 7 0,-3-3-5 16,2 0 0-16,-3-3-4 0,0-2 0 0,1-1 1 16,-1-2 5-16,1-1-3 0,1-2 5 0,-1-2-2 15,3-1-2-15,1-1 2 0,0-1-7 0,4-3 0 16,1-1-6-16,0 0-8 0,1-3-16 16,1-1-34-16,2-3-52 0,1-2-93 0,1-1-143 15,8-4-157-15,0 2-198 0,-1 4-300 0</inkml:trace>
  <inkml:trace contextRef="#ctx0" brushRef="#br0" timeOffset="100135.2499">4459 9792 1890 0,'0'0'42'15,"0"0"-12"-15,0 0 32 0,0 0 35 0,0 0 12 16,0 0-4-16,0 0-22 0,0 0-25 15,0 0-19-15,0 0-18 0,124-22-6 0,-106 15-4 16,2 2-7-16,0 1 0 0,-1-1-7 0,1 1-6 16,-4 1-15-16,-1 1-36 0,-1 2-88 0,-1 0-175 15,-4 0-276-15,-3 3-795 0</inkml:trace>
  <inkml:trace contextRef="#ctx0" brushRef="#br0" timeOffset="102787.0575">5217 9813 610 0,'0'0'187'0,"0"0"14"0,0 0-1 0,0 0-45 16,0 0-19-16,0 0-16 0,0 0-10 0,-9-119 1 16,9 100-14-16,0 4-12 0,1 2-24 0,1 3-25 15,0 5-14-15,-1 2-7 0,-1 3-14 0,1 0-21 16,-1 0-20-16,2 4-3 0,-1 2 13 16,0 3 19-16,4 4 27 0,-1 2 2 0,-1 4 1 15,3 3-2-15,-3 1-5 0,2 1-1 0,-1 1-4 16,2-1-1-16,-1 1-3 0,3-3 0 0,-2-1-1 15,0-5 3-15,2-1-3 0,-2-3 3 0,0-4 2 16,-2-3 2-16,1-2 14 0,-2-1 13 0,1-2 22 16,0 0 28-16,-3 0 19 0,3-4 3 15,0-4-13-15,0-5-22 0,3-2-26 16,-1-3-18-16,-1-2-6 0,1 0-8 0,-1 0 3 0,0 2-4 16,-1-1-4-16,3 3-1 0,-4 1-8 15,2 3 4-15,-3 3-3 0,1 3 1 0,-3 3-2 16,0 1-7-16,1 2-12 0,-1 0-13 15,1 0-17-15,0 1 8 0,5 3 5 0,-3 2 12 16,6 3 15-16,0 1-1 0,1 4 5 0,1-1 1 16,2 1 2-16,4 1 1 0,-1 0 1 0,4 0 0 15,-3-1 4-15,4-1-3 0,0-2 2 0,1-3-1 16,0-2-3-16,1-3 5 0,-1-3 1 16,-3 0 4-16,2-1 2 0,0-7 3 0,-2 0 1 15,-2-5 5-15,-2 1 1 0,1-1 7 0,-4-2-1 16,-2 1 2-16,-3-1-5 0,-2 1-4 0,0-4-4 15,-2 3-5-15,-1 0 5 0,-2 0-2 16,0 3-1-16,-2 0-5 0,-4 2-1 0,0 1-6 16,0 2-4-16,-3 2-9 0,2 1-5 0,-2 1-8 15,2 3-3-15,-4 0-3 0,2 1-3 0,-1 5 1 16,-2 2-1-16,1 6 7 0,-1 0-2 16,3 1 7-16,1 1 1 0,1 0 0 0,5 0-1 0,1 3 1 15,1-5-3-15,0 1 1 0,2-1-2 16,4-1-4-16,1-3 2 0,1-1-3 0,2-2 5 15,-1-2 3-15,1-1 9 0,0-4 8 16,-1 0 12-16,-1 0 6 0,1-5 6 0,1-2 5 16,-2 0 2-16,0 0-1 0,2-1 0 0,-4 0-2 15,-2 1-6-15,-1-1 5 0,0 2-3 0,-1 2 2 16,-2 0-5-16,0 2-3 0,0 1-8 0,0 1-9 16,0 0-16-16,0 0-17 0,0 0-23 15,0 3-5-15,0 2 9 0,2 3 12 0,1 1 20 16,4 3 5-16,1 0 7 0,-1 1 3 0,3 1 4 15,1-2 2-15,2 1 0 0,0-3 1 16,1-1 4-16,2-2 3 0,2-1 1 0,0-2 5 16,-1-3 4-16,2-1 6 0,1-1 3 0,-2-5 11 0,0-3 7 15,-3-5 12-15,3-3-2 0,-5-3-1 16,4-6-9-16,-3-1-9 0,4-4-8 0,-2-5-4 16,-1-2-4-16,-1-2-1 0,-2 1 5 0,-5 0 0 15,-2 2 3-15,-4 2-2 0,-1 3 0 16,0 2-3-16,-7 3 1 0,3 1-3 15,-5 6-1-15,0 1-6 0,-1 4 1 0,0 4-3 16,1 1-4-16,2 6 1 0,1 1-6 0,-1 2-5 16,2 1-13-16,-1 1-8 0,2 7-6 15,-3 5 5-15,2 7 6 0,-2 4 12 0,0 7 6 16,4 3 2-16,-1 4 0 0,2 1-1 0,2 1 0 0,0 1-2 16,0 1 5-16,6-2-3 0,0-2 2 0,3-1-3 15,1-5-2-15,4-2-4 0,-1-2-2 16,2-5 3-16,3-3 5 0,0-4 5 0,3-3 4 15,0-3 0-15,-2-5 0 0,1-2 3 0,-2-3 2 16,-4 0 4-16,3-4 2 0,-5-3 5 16,-2-3 0-16,1-2 2 0,-4-2-2 0,-2-2-3 15,1-2-2-15,-3 0-3 0,1 0 2 0,-1 2-7 16,-3 0-1-16,1 1-6 0,-1 3 3 0,0 0-5 16,0 5 2-16,0 3 0 0,0 2-4 15,0 2-7-15,-1 0-15 0,1 0-20 0,0 1-7 0,0 5 7 16,1 3 12-16,3 4 21 0,3 2 3 15,1 2 7-15,0 1-2 0,2-2 3 16,0 2 0-16,3-2-2 0,-2-1 1 0,0-2-1 16,1-2 0-16,1-2-2 0,1-2 2 0,-2-1 2 15,0-2 4-15,2-3 0 0,-1-1 3 0,-1 0 1 16,-2-1 7-16,0-5 3 0,0-2 6 0,-4-3 4 16,0-1-3-16,0-2 0 0,-3 0-2 0,1-3-3 15,-1-1-5-15,-2 3 2 0,-1-2-11 16,0 2 2-16,0 1-2 0,0 1-6 0,0 1 3 15,-1 4-2-15,-4 1-2 0,3 4 2 0,1 0-3 16,0 2-7-16,1 1-14 0,0 0-23 0,0 0-14 16,0 4 1-16,1 2 13 0,2 4 21 15,5 3 17-15,0 1 3 0,-1 1 5 0,3 0-3 16,1 2 2-16,1-4 1 0,1 1-1 0,-2 0 4 16,3-2-2-16,1-2 3 0,-2-1-1 15,5-3 2-15,1-3 3 0,-1-2 1 0,-1-1 1 16,0 0 4-16,2-4 1 0,-6-3 2 0,3-3 7 15,-5 1-1-15,-2-3 4 0,-3-1 1 16,0-1-2-16,-4-3-6 0,0-1-6 0,-2-2-7 16,0-2 2-16,-2 2-5 0,-7 1-2 0,-3 1 0 15,1 0-7-15,-6 2-1 0,4 3-6 0,-6 1-3 16,3 3-5-16,-2 4-4 0,-1 2-4 0,0 2 6 16,3 1-3-16,2 0 6 0,4 3-4 0,2 5-5 15,4 1-3-15,-2 5 4 0,4 2 9 0,1 4 5 16,1 1 6-16,0-1 0 0,3 2 2 15,4-1 1-15,2-1 5 0,-2-3-3 0,2-1 3 16,1-1-2-16,3-3 3 0,-2 1 3 0,2-5 0 16,-3-2 4-16,2-3 1 0,-1-1 5 15,1-2 6-15,0 0 1 0,1-7 6 0,-2-1 3 16,4-4-4-16,-1-2-2 0,-1-2-4 0,2-1-3 16,-1-3-4-16,-2 0 0 0,3 0-4 0,-2 0 1 15,-3 3-2-15,1 1-2 0,-2 0 1 0,-2 4-3 16,-3 2-2-16,-1 3-3 0,1 3 0 15,-3 1-6-15,0 2 0 0,-1 1-7 16,2 0-10-16,-2 0-4 0,4 5 2 0,1 2 7 16,2 5 10-16,-1 3 5 0,4 1 2 0,0 3 0 15,0 0-1-15,3 1 2 0,-3-2-1 0,0-1-1 16,2-3-1-16,-1 0 8 0,0-3-5 0,1-1 4 16,-2-3 0-16,0-1-6 0,2-3 7 15,-2-2-1-15,0-1 8 0,1 0 9 0,-1-2 0 16,0-5 5-16,1-2 1 0,-1-2-8 0,0-1 3 15,0-2-5-15,0-2-1 0,-2-1 1 0,3 2-2 16,-3-3-1-16,-3 2-2 0,2 0-3 0,1 3-3 16,-4-2-4-16,2 4-1 0,-4 3 1 0,0 2-2 15,2 2 3-15,-4 3-7 0,1-1 1 16,-1 2-12-16,1 0-10 0,1 2 1 0,5 2 2 16,-1 4 10-16,3 1 12 0,5 4 0 0,-1 0 0 15,-1-1-2-15,5 2-1 0,-3-2 3 16,2 0-4-16,-2 1 5 0,3-2-2 0,-3-3 1 15,5-1 9-15,-1-1-9 0,-3-1 1 0,4-2-1 16,0-2-6-16,0-1 8 0,1 0 2 0,-1-5-1 16,-3-2 6-16,1 0-3 0,-4-2 2 15,-4 1 2-15,0-2 2 0,-7 0 3 0,0 0 0 16,1-1-3-16,-3-1-5 0,-3 0-7 0,-2-1-1 16,-3 2-6-16,-2 0-4 0,-1 1 1 0,-1 2-8 15,-3 2 1-15,2 3-11 0,1 0 0 0,-5 3-2 16,4 0 1-16,-4 3 8 0,5 4-2 0,0 1 2 15,3 1-5-15,0 1-1 0,6 2 2 16,-3 1 6-16,4-2 2 0,2 0 8 0,0 0 0 16,0-2 2-16,0-2 1 0,1 0 1 0,5-1-1 15,-2-2 2-15,-2-2 2 0,4-1 2 16,-3-1 9-16,3 0 6 0,-2 0 6 0,4-2-2 16,0-4 4-16,-3-1-4 0,3 0-1 0,1 0-3 15,-4-1 2-15,2 0-1 0,-1-1-4 0,-2 3 4 16,-2 0-4-16,3-1-3 0,-3 3-3 15,-1 0 1-15,0 3-7 0,-1 0 0 0,0 1-8 16,1 0-4-16,-1 0-15 0,1 0-3 0,2 4 2 16,0 2 2-16,0 2 15 0,4 3 4 15,0 0 6-15,0 0-3 0,2 2 2 0,0 1 1 16,2-3 2-16,-2 1-4 0,1-3 6 0,1 0-5 16,-1 0 2-16,1-4 6 0,5-1-3 0,-1-3 5 15,4-1-1-15,3-3 2 0,-1-6 1 0,4-2 3 16,-2-5 0-16,0-2 5 0,2-7-3 0,-2-2 3 15,-2-1 0-15,-2-4-2 0,1-2 1 16,-2-2-2-16,-6-3 1 0,-2-2-4 0,-2 0 1 16,-5-1-1-16,-2 2 3 0,-1 2-1 0,-3 2 0 15,-5 3-4-15,-2 4 1 0,-1 3-5 0,-1 7 6 16,-2 3-2-16,4 5-1 0,3 4 0 16,-1 3-8-16,0 4-7 0,4 0-12 0,-5 11 2 15,0 6 0-15,0 6 7 0,-3 8 6 0,3 4 5 16,0 6-2-16,2 2 0 0,4 0 0 15,2 1 0-15,1-1-1 0,0 0 0 0,2-4 1 16,6-2-6-16,2-2 1 0,3-4-6 0,4-4-4 16,2-3-4-16,2-3-3 0,1-3-11 0,1-7-12 15,2-3-27-15,-3-4-34 0,0-3-43 0,-2-1-75 16,-2-6-88-16,-4-3-154 0,-5 2-262 16,-2 0-313-16</inkml:trace>
  <inkml:trace contextRef="#ctx0" brushRef="#br0" timeOffset="103018.0144">5879 9625 2544 0,'0'0'5'16,"0"0"-1"-16,0 0 3 0,0 0-13 0,0 0 6 0,0 0 6 15,0 0 5-15,0 0 3 0,0 0-5 16,0 0-12-16,0 0-5 0,0 0 4 0,0 0 9 16,0 0 10-16,45-4-6 0,9-7-20 0,9-4-65 15,8-2-117-15,9-1-203 0,-18 3-289 16,-21 7-562-16</inkml:trace>
  <inkml:trace contextRef="#ctx0" brushRef="#br0" timeOffset="103937.5367">9356 9605 656 0,'0'0'704'16,"0"0"-538"-16,0 0 28 0,0 0 0 0,-54-125-42 15,36 112-24-15,3 4-31 0,-5 4-27 0,-3 4-31 16,-1 1-31-16,-5 8-13 0,2 4-12 15,-1 9 9-15,0 3 1 0,3 3 5 0,1 3 3 16,6 3-2-16,4 0 1 0,3 1-2 0,7-1 0 16,4-4 0-16,0-1 0 0,5-3-2 0,6-4 6 15,2-5 4-15,2-4 7 0,3-5 9 0,0-3 7 16,3-4 5-16,2 0 2 0,0-9-1 16,4-3-4-16,-4-4-4 0,4-3-3 0,-4-1 0 15,-2-4-1-15,-3 3 0 0,-4 1 6 16,-3 1 3-16,-1 4 0 0,-1 5 0 0,-4 2-10 0,-4 5-7 15,0 3-15-15,-1 0-17 0,0 5 0 0,0 9-1 16,-4 7 7-16,1 8 13 0,-3 10 0 16,-1 10-1-16,0 3 1 0,2 5-4 0,-2 5 1 15,-1 1-2-15,4 3 3 0,-2 0 0 0,3 4 2 16,1-3 2-16,-3 0-1 0,4-1-2 0,1-4-1 16,0-2 0-16,0-6 2 0,0-7-1 15,0-8 3-15,-1-5 1 0,1-9-4 0,0-6 4 16,-1-6 1-16,0-5 10 0,-2-4 27 0,-2-4 26 15,1-1 5-15,-5-8-3 0,-7-5-24 16,1-4-18-16,-5-5-5 0,-1-6-2 0,0-2 4 16,1-4-3-16,1-3 0 0,2-2-5 0,3-3-4 15,3 1-4-15,3-2-5 0,2-1-5 16,5-1-5-16,1-3-3 0,6-2-3 0,4-2-5 0,5-1-3 16,4-2-7-16,9 1 0 0,3-4 2 0,4-1-2 15,5-1 7-15,2 0-1 0,2 1 7 16,-3 4 5-16,-4 6 2 0,0 7 3 0,-5 5-1 15,-2 5 1-15,-3 7 2 0,-6 5 0 16,-5 6-3-16,-3 5 3 0,-4 5-11 0,-5 2-5 16,-3 3-11-16,0 0 7 0,-1 6 7 0,0 6 12 15,-1 4 13-15,-2 6-3 0,-3 5-4 0,3 3-2 16,-2 2-3-16,2 1-4 0,3-2 5 0,0-2-2 16,1-4 3-16,8-3-2 0,2-4 5 15,7-4 3-15,2-2 4 0,1-2 5 0,7-5 3 16,-1-5 0-16,1 0-2 0,5-10-1 0,-3-3-1 15,-2-2 1-15,2-3-2 0,-4-2 4 0,-5-1-4 16,-3 0 5-16,-2-2 2 0,-6 3 4 16,-6-1-4-16,-2 0-1 0,-4 1-5 0,-6 2-15 15,-8 0 1-15,-3 3-11 0,-3 3-8 0,-5 2-8 16,0 3-15-16,-4 4-20 0,-4 3-21 16,2 0-33-16,0 6-37 0,3 3-55 0,3 1-83 15,6 3-132-15,9 1-161 0,3-4-199 0,3-4 250 0</inkml:trace>
  <inkml:trace contextRef="#ctx0" brushRef="#br0" timeOffset="104520.7034">9891 9532 777 0,'0'0'245'16,"0"0"30"-16,0 0 28 0,0 0-66 0,0 0-37 16,0 0-48-16,0 0-48 0,0 0-42 0,0 0-42 15,0 0-34-15,0 0-16 0,0 0-3 16,0 0 11-16,0 0 16 0,38-28 16 0,-36 46 4 15,2 2 3-15,3 0 0 0,1 0-1 0,1 1 1 16,3-3-1-16,-1 1 3 0,2-3-4 0,3-1 6 16,-2-1-2-16,2-3 2 0,-1-1 0 15,0-5 4-15,-1 0 4 0,0-5 5 0,0 0 9 16,0-1 3-16,1-6 4 0,-2-4-4 0,-1-3 0 16,-2-1-8-16,1-3-5 0,-2-3-4 15,-1 2 0-15,-2-3-5 0,-2 1 3 0,-2 2-4 16,-1 0 0-16,-1 3-2 0,0 1-3 0,0 2 2 15,-2 0-7-15,0 4-1 0,-4 3-4 16,5 1-3-16,-1 3-7 0,1 2-7 0,1 0-13 16,0 0-17-16,0 1-10 0,0 5 4 0,0 3 13 15,1 4 12-15,2 3 17 0,5 1 1 0,1 3 1 16,0-2 0-16,3 1 2 0,0 0-1 0,-1-1 4 16,5-3-3-16,-3 1 8 0,1-5-6 0,1-1 3 15,0-1 3-15,2-5 1 0,1-3 5 0,0-1 6 16,0-3 3-16,1-6 0 0,0-6 1 15,2-2-3-15,0-4-3 0,-2-5-4 0,2-2 0 16,-2-5-1-16,-2-2 0 0,0-3-3 0,-3-2-1 16,-2-1-1-16,-3 0-2 0,-4-2 8 15,-1 4-3-15,-4 0 2 0,0 3 0 0,-2 4 0 16,-3 3 0-16,-2 4 3 0,0 5 2 0,0 5 2 16,-1 6-4-16,3 2-4 0,-2 5-11 15,1 2-13-15,1 0-6 0,0 8-10 0,-1 6 5 16,-2 9 4-16,-1 5 9 0,2 7 6 0,3 4 1 15,1 3-3-15,3 3 2 0,0 0-6 0,2 2-2 16,5-2-7-16,1 1-12 0,3 0-17 0,-1-3-26 16,3-2-22-16,-3-3-30 0,-1-4-34 0,-4-4-42 15,4-3-65-15,-5-7-116 0,0-5-134 16,-2-2-199-16,-2-8 109 0</inkml:trace>
  <inkml:trace contextRef="#ctx0" brushRef="#br0" timeOffset="104908.7004">10527 9645 146 0,'0'0'793'0,"0"0"-403"0,0 0-14 16,0 0-89-16,0 0-82 0,0 0-39 0,0 0-58 16,0 0-41-16,0 0-45 0,0 0-31 0,0 0-13 15,0 0-9-15,0 0-3 0,0 0-12 16,19-84-24-16,1 84-42 0,3 6-45 0,-1 1-52 16,0 2-37-16,0 3-22 0,1 3 5 0,-3-3 24 15,0 5 31-15,-2-1 27 0,-2 1 12 16,-1-1 10-16,-3-1 22 0,-2-2 137 0,0-1 0 15,-2-6 0-15,-2 0 0 0,-2-3 0 0,-2-3 0 16,2 0 163-16,-3-1 139 0,2-6 11 0,-2-2-29 16,2-4-30-16,0 0-13 0,-1-4-18 15,0 1-36-15,1-4-27 0,1-2-30 0,1 0-24 0,3-1-20 16,1-1-26-16,2-1-18 0,5 0-15 0,0 2-6 16,3 3-1-16,4 0 9 15,1 5 7-15,0 1 4 0,3 6 8 0,-3 5-9 0,4 3 2 16,-6 2-1-16,3 10 2 0,-2 2-2 0,-5 4-2 15,-4 2-1-15,-4 3-5 0,-4 0-2 16,-3 2-4-16,-3 2-6 0,-3-1-4 0,-5-2-3 16,-2-1-4-16,-3-2 1 0,-2-3-6 0,-1-2-2 15,-1-1-11-15,-2-1-15 0,-1-3-35 16,-1-2-50-16,0 0-92 0,0-5-174 0,4 0-372 16,7-3-804-16</inkml:trace>
  <inkml:trace contextRef="#ctx0" brushRef="#br0" timeOffset="110362.2494">11875 9544 51 0,'0'0'88'0,"0"0"-33"15,0 0 36-15,0 0 22 0,0 0 21 0,0 0 26 16,0 0 24-16,0 0 23 0,0 0 16 15,0 0-11-15,0 0-41 0,116-1-49 0,-70-3-35 16,4-1-22-16,3-1-10 0,4 0 2 0,-1 2 11 16,3-2 12-16,-3 1 5 0,-1 2 5 15,-2-2-4-15,1 2-9 0,-6 0-13 0,-2 0-7 0,-8 1-18 16,-6 1-8-16,-6 1-6 0,-7-1-6 16,-6 1-3-16,-4 0-3 0,-1 0-2 0,-7 0-5 15,0 0 3-15,-1 0-1 0,0 0 1 0,0 0-7 16,-2 0-9-16,-6 2-5 0,1 0-12 0,-5 3-13 15,-2-2-26-15,0 0-75 0,-2 2-127 16,3 0-251-16,3-2-382 0,2 0-12 0</inkml:trace>
  <inkml:trace contextRef="#ctx0" brushRef="#br0" timeOffset="111696.2265">5096 10984 437 0,'0'0'135'16,"0"0"30"-16,0 0 35 0,0 0-24 0,0 0-16 0,-38-117-2 15,22 99-12-15,-4 0-1 0,-2 3-11 0,-2 0-21 16,-3 4-8-16,-1 2-13 0,-1 4-19 16,0 4-17-16,-2 1-23 0,1 4-20 0,1 8-13 15,0 4-11-15,4 3-4 0,0 6 0 0,3 0-6 16,5 5 1-16,4 0-2 0,7 1 3 16,3 1 4-16,3-1 4 0,6-1 4 15,4-2 2-15,3-2-1 0,5-4 4 0,3-3 1 0,-1-3 5 16,7-6 9-16,1-3 8 0,0-4 9 15,2-3 3-15,0-4 4 0,-1-5 0 0,1-3 2 16,-4-1 4-16,-4-4 3 0,1 1 3 0,-6-3 2 16,-3 3 3-16,-2-2-1 0,-3 3-5 0,-6 2-2 15,0 2-1-15,-3 2-4 0,0 2-2 0,0 2-4 16,0 2-5-16,-3 0-14 0,1 3-12 0,1 0-21 16,1 0-20-16,-1 0-9 0,-1 6-6 0,2 1 8 15,0 5 10-15,0 2 13 0,4 1 8 16,6 4 6-16,4 0 0 0,3-2-1 15,4-1-2-15,3 0-3 0,1-3 1 0,4-3 0 0,1-2 0 16,1-3 4-16,0-4 3 0,0-1 2 16,0-3 1-16,-1-4 1 0,-1-4 8 0,-3 0-3 15,-1-5 9-15,-4 0 5 0,-2-2-1 0,-4 0 8 16,-3-3-2-16,-4 3-2 0,-1-1 2 0,-6-1-9 16,-1 3 5-16,0 0 0 0,-8 2-9 15,0 1 4-15,-5 2-12 0,-1 5-11 0,-3 2-7 16,0 2-11-16,-2 3-1 0,-1 1 1 0,1 7 2 15,-2 3 4-15,2 4-2 0,0-1-2 0,5 4-2 16,4-2-6-16,2 2 2 0,2-2 1 16,6 0 2-16,0-2 1 0,4 0-5 0,6-4 2 15,0 0 4-15,3-5 6 0,0-3 14 0,1-2 8 16,1 0 9-16,1-7 11 0,0-3 4 0,-1-1 5 16,1-3 2-16,0 0 4 0,-3 0 0 0,-1 2 1 15,-2 2-1-15,0 2-3 0,-3 3-9 16,-5 4-11-16,-1 1-12 0,0 0-11 0,-1 1-9 15,0 6 4-15,0 6 11 0,0 7 7 16,0 6 11-16,0 10-2 0,-2 7-2 0,0 5-2 0,-4 7-1 16,3 4 2-16,0 4-2 0,1-1 0 15,-2 2-3-15,3-2 0 0,0-2-1 0,1-2-2 16,0-2 1-16,-1-6 4 0,-2-4 3 16,0-4 10-16,-1-6 5 0,-4-2 7 0,-1-4 4 0,0-6 4 15,-1-4 6-15,-2-6 4 0,2-3 10 16,-1-5 8-16,-4-3-2 0,0-3-3 0,-4-1-13 15,-2-7-14-15,-1-6-5 0,0-3-9 0,-2-3-5 16,5-6-6-16,1-4-6 0,3-2-6 16,4-3-7-16,7-4-6 0,2-2-4 0,2-3-4 15,9 0 0-15,6-3-2 0,4 3-10 0,5 0-11 16,4 0-24-16,4 2-29 0,3 2-37 16,1 2-40-16,3 1-47 0,1 5-57 0,-1 1-69 0,-2 4-65 15,1 3-57-15,-1 1-32 0,-3 2 5 16,-6 5 429-16,-12 7 68 0</inkml:trace>
  <inkml:trace contextRef="#ctx0" brushRef="#br0" timeOffset="113030.5227">5900 11039 0 0,'0'0'54'16,"0"0"383"-16,0 0-96 0,0 0-65 0,0 0-32 15,0 0-17-15,0 0-27 0,0 0-32 16,0 0-42-16,0 0-48 0,-133-15-41 0,115 24-27 16,1 4-12-16,2-1-9 0,2 5-1 0,1 0-2 15,4-1 0-15,-1 2 1 0,7 0-1 16,0-2 2-16,2 0 4 0,0 0-1 0,6-3 4 15,3-1 4-15,1-4-3 0,1-4 8 0,4 0 1 16,-2-3 9-16,1-1 7 0,0-3 4 0,1-3 5 16,-1-5 7-16,1 0 3 0,-4-3 9 15,-1-1 6-15,1-1-3 0,-3 1 1 0,-4 0-5 16,2 1-4-16,-5 0 0 0,1 3-3 0,-1 3-7 16,-1 2-8-16,0 3-11 0,0 2-8 0,0 1-16 15,0 0-23-15,0 2-11 0,0 5-3 16,0 2 11-16,2 5 16 0,1 1 12 0,0 3 2 15,2 1 4-15,0 2 1 0,1 0 2 16,1-1-4-16,3-2 3 0,0-2-2 0,0-2 2 0,3-1 2 16,0-4 0-16,0-3 2 0,1-3 2 15,-1-3 5-15,0 0 8 0,-1-9 6 0,2-3 3 16,0-2 6-16,-2-5-6 0,2-1-1 0,-2-1-3 16,-3-4-2-16,0 2 3 0,-4-2-2 15,0 2 2-15,-1 1 0 0,-3 1-5 0,-1 5-1 16,0 1-1-16,0 4-10 0,-1 3 3 15,-2 3-3-15,0 2-1 0,1 2-5 0,1 1-13 0,1 0-16 16,0 2-8-16,0 5-2 0,-1 4 11 0,1 5 13 16,0 2 4-16,1 4 8 0,5 0-4 15,2 3 3-15,2-2 0 0,2-1-1 0,1-1 3 16,-1-2-2-16,1-4-1 0,2-1 1 0,-2-3-1 16,2-4 1-16,0-1 4 0,-2-3 0 0,0-3 5 15,0 0 2-15,-3-3 4 0,-1-6 0 16,0-2 4-16,-3-2 1 0,2 0 0 0,-5-2-4 15,3-2 0-15,-4 0-5 0,-1 2-2 0,0-2 2 16,2 3-4-16,-3 1 2 0,0 2-2 16,0 4 0-16,0 1-1 0,0 3-5 0,0 3-9 15,0 0-14-15,0 0-13 0,0 4 2 0,4 2 5 16,0 2 17-16,3 5 9 0,3-1 0 0,0 2 5 16,-1 0-5-16,0 0 3 0,2 0 2 15,-1-2-2-15,1-1 2 0,1-2 0 0,-2-3-2 16,1-1 0-16,1-4 0 0,-2-1 6 0,0 0 4 15,1-3 1-15,-2-3 3 0,0-3-1 0,1-2 0 16,-2-1 0-16,-2-1 1 0,-1-1-3 0,1 2 1 16,-2-1-4-16,-3 1 0 0,1 2-2 0,-1 2-1 15,-1 2 1-15,2 2 0 0,-2 0-2 16,0 3-3-16,0 1-1 0,0 0-11 0,0 0-6 16,0 0-9-16,2 1 0 0,0 4 5 0,1 1 10 15,4 2 9-15,1 2 3 0,-2-2-3 16,2 3 3-16,1 0 0 0,2-2-3 0,-1-1 4 15,-1-1-2-15,3-3 1 0,-2-1 0 0,1-3 0 16,1 0 4-16,1-3 1 0,0-5 2 0,-2-2 2 16,1-1-3-16,0-5 1 0,2 0 1 0,-3-2-3 15,0 0 1-15,-2-1-3 0,0 2 1 16,-1 0-1-16,-2 5-1 0,0-1 0 0,-3 3 2 16,-2 3-3-16,1 3 1 0,-2 3-6 0,2 1-5 15,-2 0-10-15,2 0-3 0,1 4 4 16,-1 4 1-16,5 4 13 0,-3 3 2 0,4 4 1 15,1 2 0-15,-1 4 0 0,0 0-2 0,2 0 1 16,3-3 0-16,-2-1-1 0,1-1-1 16,-1-2-3-16,0-6 4 0,3-1-2 0,-1-2 2 0,-2-4 1 15,1-2 1-15,-3-2 3 0,2-1 2 16,-2 0 4-16,-2-5 1 0,-2-1 1 0,1-1 2 16,-2-1 1-16,2 0-4 0,-3-1-1 0,-2 0 0 15,0 0 0-15,-1 0-2 0,0 0 1 0,0 2 1 16,-1 2-1-16,-1-1-3 0,-4 3-1 15,2 1-3-15,-2-1-6 0,2 2-1 0,-5 1-3 16,1 0-6-16,-3 5 1 0,0 2 1 0,1 3-2 16,-3 0 5-16,2 3 3 0,-2 1-2 15,3 1 7-15,3 1-6 0,0 0-1 0,2-2 0 16,0 3-8-16,4-2 5 0,1 0 3 0,0-2-4 16,0 0 4-16,0-2-4 0,0-2 0 0,2-2 0 15,3-1-3-15,-1-5 1 0,2-1 3 16,-2 0 5-16,4-1 11 0,0-7 0 0,3-3 3 15,0-2 1-15,0-2-3 0,1-2 2 0,0-2-2 16,4-4 4-16,-4 1 0 0,5-6 0 0,-2-3-2 16,4-2-1-16,0-4-4 0,2-2 4 0,0-4-1 15,-1 0 2-15,0 2 5 0,0 3 8 0,-9 0 9 16,-1 8 3-16,-1 2 3 0,-6 4 1 16,2 5 2-16,-4 2 2 0,-1 6 3 0,0 3-1 15,0 4-3-15,-1 1-12 0,-1 3-15 0,0 0-21 16,0 6-10-16,-2 7 1 0,-4 5 4 15,0 7 11-15,0 6 0 0,4 6 2 0,-2 2-1 16,5 2-1-16,1 1-1 0,0 0-2 0,8-1-6 16,-2-2-7-16,-1-3-13 0,3-4-22 0,0-2-29 15,-2-5-30-15,1-4-43 0,2-4-39 0,1-4-73 16,-2-2-175-16,-2-6-196 0,0-2-238 16,-4-1 583-16</inkml:trace>
  <inkml:trace contextRef="#ctx0" brushRef="#br0" timeOffset="113197.0725">7231 11140 147 0,'0'0'468'0,"0"0"6"16,0 0-34-16,0 0-89 0,0 0-55 16,0 0-62-16,0 0-55 0,0 0-54 0,-10-116-45 15,19 106-34-15,-1 1-25 0,3 0-14 0,3 0-6 16,3 3-2-16,3-1 0 0,2 1-6 0,-2 0-7 16,6 2-26-16,-2-1-46 0,4 1-85 15,-1 1-126-15,7 0-116 0,1-1-170 0,-6 1-362 16,-8 2 634-16</inkml:trace>
  <inkml:trace contextRef="#ctx0" brushRef="#br0" timeOffset="114353.1852">8996 10881 332 0,'0'0'357'0,"0"0"-169"0,0 0 50 15,0 0 24-15,-41-131-26 0,24 110-1 0,2 0-25 16,-4 4-27-16,-2 2-38 0,1 3-43 0,-3 3-36 16,0 3-23-16,1 4-22 0,-6 2-8 15,2 2-6-15,-2 6-2 0,-2 5 5 0,4 3-3 16,-1 5 1-16,1 5 0 0,4 4-3 0,1 4-2 15,3 0 3-15,6 3-8 0,2 1 4 0,7 0-2 16,-2-1 0-16,5 0 1 16,6-3-3-16,2 0-3 0,3-5 1 0,3-3-3 15,3-3 1-15,3-6 3 0,0-2-1 0,1-6 7 16,1-4 2-16,1-4 8 0,3-1 3 0,-2-7 1 16,4-5 3-16,0-4-1 0,-3-2-1 0,2-3 2 15,-4-2-1-15,-3-2 0 0,1 0 2 0,-4-2-1 16,-4 2 1-16,-2 0-1 0,-1 3-2 15,-3 1 0-15,-4 3 3 0,-2 3-3 0,-1 3 0 16,0 3-6-16,0 3-6 0,-3 2-5 0,-3 3-11 16,0 1-11-16,-1 1-8 0,-3 6 1 0,0 6 2 15,-2 2 11-15,2 5 0 0,1 3 6 16,1 0 2-16,5 2 1 0,2 0 5 0,1-1 0 0,0 1-5 16,0-4-4-16,3-2-3 0,4-2-3 0,3-3 2 15,-3-3 0-15,1-2 5 0,3-4 3 16,2-2 8-16,-2-3 6 0,1 0 9 0,0-3 3 15,1-4 5-15,2-4 0 0,-1 1-2 16,1-5 1-16,-2 0-7 0,0-3-3 0,1 1-5 16,-2 0-1-16,-2 0 0 0,-2 4 1 0,-3 2-1 15,2 3 4-15,-5 2-4 0,-1 1-2 0,-1 4 0 16,0 0-6-16,0 1-3 0,0 0-7 16,0 0-15-16,1 1-8 0,0 4 6 0,4 2 7 15,-2 2 15-15,3 4 2 0,-2 0 5 0,6 2-4 16,-1 0 2-16,1-1 2 0,2-3-3 0,0 0 1 15,5-3 0-15,-5 0 5 0,4-3-3 16,-4-3 5-16,0-2 1 0,-1 0 4 0,2-2 2 0,-2-4 4 16,-1-2 0-16,0-3 3 0,-3 0-2 15,3-3-4-15,-2 0-3 0,-1-1-6 0,-2 1 3 16,2-1-3-16,-4 3 3 0,-1 0-1 0,2 3-1 16,-3 2-2-16,0 1 3 0,-1 4-9 15,0 1-3-15,0 1-10 0,0 0-15 0,1 0-3 0,0 5 4 16,1 2 8-16,3 4 10 0,-1 1 9 15,4 1-1-15,-1 3 1 0,-1-2-2 16,2 1 3-16,3-1-2 0,-1-2 1 0,0-1 1 16,1-2-3-16,2-1 2 0,1-2-1 0,-2-2 0 15,-1-2 2-15,5-2 4 0,-4-1 2 16,1-5 4-16,0-5 0 0,1 0 2 0,-2-4 0 16,-1-2 0-16,2-3-2 0,3-4 1 0,-2-2-1 15,2-3-1-15,-3-3 6 0,1 0-4 0,-2-2 4 16,0 1 0-16,-2 0 2 0,0 2 5 0,-3 1 5 15,-1 3 2-15,-2 1 6 0,1 4-4 0,-4 4-3 16,-1 2 1-16,0 4-3 0,0 3 1 16,0 2 0-16,0 5-6 0,-1 1-13 0,0 1-9 0,-3 3-11 15,0 7 2-15,1 7 1 0,-4 6 6 16,0 8 2-16,2 6 2 0,2 2-2 16,-2 4 2-16,5 0-3 0,0 0-5 0,0-2 0 15,0-2-11-15,7-3-4 0,-1-3-10 0,1-4-9 16,2-4-7-16,1-3-4 0,0-5-8 0,-1-6-6 15,-1-2-9-15,-1-4-9 0,0-3 0 16,-5-1 9-16,0-1 21 0,-2 0 19 0,0-3 2 0,0-4-7 16,-7 0-22-16,-1-1-9 0,-1 0 15 0,-1-1 17 15,-1 1 30-15,0 0 19 0,3-1 10 16,-2 2 16-16,5 2 8 0,-1-3 13 16,2 0 8-16,-1 1 3 0,2-1 5 0,1 0 0 15,0-2-7-15,2 3-6 0,0-3-21 0,5 3-18 16,0-2-14-16,3-1-13 0,6-1-1 0,1 2-3 15,4-1-5-15,-1 1-18 0,2-1-41 0,0 2-77 16,1 3-141-16,-6 0-300 0,-3 3-888 0</inkml:trace>
  <inkml:trace contextRef="#ctx0" brushRef="#br0" timeOffset="114996.2811">10208 11075 2619 0,'0'0'15'0,"0"0"-1"0,0 0-1 0,0 0 0 15,0 0-4-15,0 0 3 0,0 0 3 16,0 0 5-16,0 0 10 0,0 0 7 16,-44-117 4-16,44 102 11 0,1 0-7 0,4 1 0 15,1 1-5-15,2 3-14 0,-2 2-3 0,0 1-8 16,1 6-6-16,-3 1 2 0,4 0-8 0,-4 4 0 15,4 6 2-15,-1 4-8 0,1 2 11 0,-2 3 0 16,2 3-2-16,-2 1 7 0,0 0-6 0,2 2-1 16,-2-2-4-16,1 1-2 0,2-3 0 15,2-2 1-15,-1-3-1 0,0-2 5 0,4-4-6 16,0 0 1-16,-1-4-2 0,3-2 0 0,-1-3 4 16,0-1 0-16,0-3 6 0,-1-4-1 0,2-4 3 15,-3 1 2-15,2-7 0 0,-3 0-1 0,-1-1 2 16,0-3-2-16,-2-1 0 0,0 2-3 15,0-1-1-15,-3 2-2 0,-1 2 1 0,-3 2 0 16,-2 0-1-16,0 4-1 0,0 1 0 0,0 2-4 16,0 3-3-16,-1 1-2 0,0 2-13 15,1 2-10-15,-1 0-26 0,1 0-20 0,0 2-5 16,0 7 4-16,0 0 1 0,1 2 4 0,1 1-10 16,4 1-11-16,-2 0-1 0,4-2-7 0,-2 1-1 15,0 0 0-15,-2-3 7 0,1-2 12 0,-1-2 19 16,2-1 20-16,-4-3 23 0,1-1 23 15,1 0 30-15,-2 0 26 0,-1-6 18 0,2-1 16 16,0-2 4-16,-3-2 7 0,0 0 8 0,0 1 0 16,0 0-3-16,-2-1-2 0,-2-1-12 0,2 2-9 15,-2 1-12-15,0 3-11 0,1 0-6 16,-1 2-6-16,1 2-5 0,3 1-12 0,0 1-15 16,0 0-14-16,0 0-11 0,0 6-8 0,0 2 7 15,0 4 1-15,0 4 7 0,0 3 1 0,3 0-3 16,4 2 0-16,1-2-5 0,1 1 3 15,3-2-6-15,0-1-7 0,5-2-11 0,-4-1-18 16,5-3-27-16,-5-1-44 0,0-2-83 16,2-2-172-16,-5-2-347 0,-4-3-862 0</inkml:trace>
  <inkml:trace contextRef="#ctx0" brushRef="#br0" timeOffset="115149.8715">10876 11042 3213 0,'0'0'33'0,"0"0"3"16,0 0 18-16,0 0-1 0,0 0-9 0,0 0-13 16,0 0-23-16,0 0-21 0,0 0-19 0,0 0-46 15,0 0-63-15,0 0-63 0,0 0-147 16,12-30-398-16,-15 36-844 0</inkml:trace>
  <inkml:trace contextRef="#ctx0" brushRef="#br0" timeOffset="116567.017">7820 10240 446 0,'0'0'171'0,"0"0"41"0,0 0 65 0,0 0 6 15,0 0-50-15,0 0-72 0,0 0-89 0,0 0-53 16,0 0-25-16,0 0 2 0,0 0 15 16,0 0 6-16,-11 43 1 0,3-9-2 0,3 2-4 15,-2 1-3-15,3 1-2 0,-2 2-1 0,4-1-1 16,-1 1-6-16,0-1 1 0,2-1-4 16,1-1-7-16,0-4-19 0,0-1-30 0,0-4-59 0,0-3-104 15,0-1-124-15,0-5-160 0,0-6-156 0,0-5 663 0</inkml:trace>
  <inkml:trace contextRef="#ctx0" brushRef="#br0" timeOffset="117167.0648">7728 10537 0 0,'0'0'383'16,"0"0"-250"-16,0 0 52 0,0 0 49 0,0 0-4 15,0 0 4-15,37-119-31 0,-35 113-38 16,0 4-56-16,-2 2-64 0,1 0-41 0,3 5-14 15,0 5 7-15,-2 2 21 0,3 4 10 0,-2 3 5 16,-1 3-3-16,0 3-4 0,3 3-5 0,-3 0-6 16,4-1-4-16,-1-1-4 0,1-3-1 15,-1-1-5-15,4-5 4 0,0-3 0 0,0-2 4 16,-1 0 2-16,-2-5 1 0,3-3 6 0,-1-2 6 16,-1-2 13-16,-2 0 12 0,5-8 6 0,-2-2-5 15,1-5-7-15,0 1-13 0,-1-4-5 16,1 0-7-16,-1-1 2 0,-2 1-3 0,-2-1-1 15,-1 3 1-15,1 3-4 0,-2 2-3 0,-1 4-4 16,-1 3-5-16,0 3-14 0,1 1-13 0,0 0-13 16,0 4 5-16,4 2 6 0,-2 3 16 0,4 3 10 15,-1 3 0-15,1 0 3 0,1 0 0 0,-1 0 0 16,0-2 0-16,1-2 0 0,2 0-3 16,1-3 3-16,-1 0-1 0,0-3 7 0,-1-2 4 15,2-1 4-15,-1-2 6 0,-1 0 4 0,1-3 5 16,0-5 0-16,0-2 0 0,0-1-2 15,-1-3 0-15,-3-1 1 0,1-2 1 0,-3 0-4 16,0-1-1-16,-2 3-3 0,-2-1-1 0,0 1-1 16,0 3 3-16,-1 3 0 0,-5 0 0 15,2 3-2-15,-3 2-10 0,3 1-6 0,-4 2-13 16,1 1-6-16,0 0-3 0,-1 5-8 0,0 3-1 16,-1 4 4-16,4 0-5 0,0 3 7 0,4 2 1 15,1-2 1-15,0 3 9 0,5-2-4 16,-1-1 0-16,6-3 0 0,-2-1-3 0,1-2 2 0,2 0 6 15,0-4-1-15,0 1 6 0,1-3-1 0,3 1 0 16,-2-1 0-16,-1 0-1 0,2-1 4 16,1 0 0-16,-4-1-3 0,2-1-9 0,-3 1-26 15,-1-1-30-15,1 0-34 0,-3 0-39 0,-4 0-23 16,4-2-34-16,-4 1-53 0,4-2-66 16,-3 2-98-16,2-2-85 0,-3 2 84 0,-2 1 417 0</inkml:trace>
  <inkml:trace contextRef="#ctx0" brushRef="#br0" timeOffset="117297.2489">8410 10712 0 0,'0'0'0'16,"0"0"105"-16,0 0 307 0,0 0-31 0,0 0-32 15,0 0-50-15,0 0-54 0,0 0-67 0,0 0-69 16,0 0-64-16,0 0-65 0,0 0-62 16,0 0-87-16,-1 11-204 0,1-9-369 0,-1 1 5 0</inkml:trace>
  <inkml:trace contextRef="#ctx0" brushRef="#br0" timeOffset="150423.1142">4194 11975 0 0,'0'0'0'15,"0"0"57"-15,0 0 119 0,0 0 43 0,0 0 12 16,0 0-3-16,0 0-12 0,0 0-9 0,0 0-25 16,0 0-30-16,0 0-28 0,0 0-31 0,-42-78-27 15,29 84-15-15,-2 3-18 0,-1 5-5 16,-1 4-8-16,-2 4-6 0,0 6-1 0,-2 7 2 15,0 5 1-15,2 2 1 0,3 6-6 0,4-3-3 16,2 1-2-16,5 1-6 0,4 0 1 16,1-1-2-16,0 1-2 0,6-2-2 0,4-1-4 15,2-4-4-15,4-2-5 0,2-2-13 0,3-5-18 16,1-4-25-16,1-3-38 0,2-4-46 0,1-3-51 16,3-2-86-16,-1-5-115 0,-6-3-134 0,-6-4 291 15</inkml:trace>
  <inkml:trace contextRef="#ctx0" brushRef="#br0" timeOffset="151782.674">4405 12500 0 0,'0'0'0'16,"0"0"0"-16,0 0 0 0,0 0 0 0,0 0 0 16,0 0 0-16,0 0 0 0,0 0 23 15,0 0 209-15,0 0 19 0,0 0-8 0,0 0-27 16,0 0-32-16,64-23-30 0,-48 7-22 0,-2-4-16 16,4 0-12-16,-5-3-9 0,2 0-11 0,-2 0-12 15,-3-1-9-15,1-2-5 0,-2 1-4 0,-2-2-5 16,-2 2-4-16,1 1 1 0,-2 1-2 15,-2 1 4-15,1 2-2 0,-3 5 1 0,0 2-6 16,0 2-8-16,0 4 0 0,-1 3-1 16,-2 1-2-16,1 2 1 0,-4 1-16 0,1 0-13 15,1 0-11-15,-2 1-14 0,-3 5-2 0,0 2 0 16,0 3-3-16,2 2 7 0,-1 1-3 16,1 4 1-16,3 0 5 0,1 2 0 0,1 3 8 0,2 0 2 15,0 1 0-15,2 0 3 0,3-1-4 0,0 1 1 16,2-3-1-16,2-1-5 0,0 0 3 15,2-2 0-15,-3-4-1 0,2-1 0 0,3-3-4 16,-3-1 0-16,0-4 2 0,1-2 4 16,0-2 12-16,2-1 8 0,-1-2 11 0,-1-5 8 15,3-3-2-15,-2-2-2 0,3-2-2 0,-2-1-3 16,-1-1-2-16,2-1 0 0,-4 1 0 0,-1-2 0 16,-2 2 0-16,-1 1 1 0,-2 1-3 0,0 0 0 15,0 3-3-15,-3 1-1 0,-1 1 0 16,1 1 1-16,-1 3 0 0,0 1 2 0,0 1 0 15,0 2-4-15,0 1 2 0,-1 0-6 0,1 0-8 16,-1 0-9-16,-1 0-10 0,1 3-10 16,-2 0-2-16,1 1-1 0,0 3 3 0,-2 1 4 15,1 2 4-15,2 1 5 0,1 0 2 0,0 1 2 16,0-1 4-16,1 1-2 0,3-1 0 0,0-3 1 16,1 0-3-16,0-1 1 0,-1-1-1 0,2-2 1 15,0-2 0-15,0 1 0 0,2-3 3 0,-2 0 2 16,2 0 4-16,0-3 7 0,1-2 6 0,1-3 4 15,0-2 3-15,0-1 3 0,1-1 0 16,-2-2 0-16,1-1 0 0,1-1-1 0,-1 0-3 16,0-1-3-16,-1 1 4 0,-1-1 0 15,-3 1 4-15,0 5 6 0,-1-1 1 0,-3 2 4 16,-1 0-2-16,0 1 1 0,0 2-4 0,0 1 0 16,0 2 2-16,0 1 2 0,-1 2-3 0,1 1-7 15,0 0-8-15,0 0-11 0,0 0-19 0,0 1-17 16,0 4-6-16,0 1 7 15,0 7 15-15,0 6 17 0,1 4 6 0,2 5-2 16,-1 3 1-16,1 4-3 0,0 2 2 0,-2 4 0 0,1 3 0 16,-1 0 1-16,-1 1 0 0,1 1-2 15,-1 0-2-15,0 2 0 0,0-4 1 0,0-1-1 16,0-2 0-16,0 1 0 0,0-2-1 0,0-1 3 16,0-4-2-16,-1-2 1 0,1-4-1 0,0-1-1 15,0-2 1-15,0-3 1 0,0-2-1 0,0-3 0 16,0-4 0-16,3-5-4 0,-2-2 0 0,1-3-4 15,-1-3 0-15,2-1 1 0,-2 0 0 16,1-1-1-16,-1-4 4 0,4-4 1 0,1-3 2 16,0-5 3-16,1-2-1 0,1-1 0 0,0-2 3 15,0 0-1-15,-4 2-2 0,1-1 2 0,-2 2-4 16,-2-1 2-16,0-1-1 0,-1-1 3 16,0-1-1-16,0-2 0 0,-1 0-1 15,-4 0 0-15,0 0 0 0,-3 0 2 0,0 0 5 0,-1 1-3 16,0-1 5-16,-2 2-2 0,1-1-1 15,0 3 2-15,-1 4 3 0,3 2 0 0,1 1 0 16,-1 5-4-16,2 1-2 0,1 1-6 0,3 3-2 16,-1 2 0-16,2 0-6 0,0 2-4 15,1 0-11-15,0 0-15 0,0 0-16 0,0 0-10 16,1 0 7-16,3 0 12 0,1 2 16 0,3 0 19 16,1-1 4-16,0 2 2 0,3-3 5 0,-1 0-1 15,2 0 0-15,2 0 0 0,-4-5 4 0,4-1-2 16,-1-2 5-16,0-2-1 0,1-1 2 15,-3-1 2-15,1-3 0 0,-1-1 2 0,1 0 0 0,-2-1-1 16,-1 0 1-16,-1 1 3 16,-1 2 1-16,-3-2 2 0,1 3 4 0,-2 0 3 15,-3 1-4-15,1 3 6 0,-1 0-2 0,1 2 3 0,-2 0 2 16,0 2-3-16,0 1-1 0,0 2-4 16,0 1-9-16,0-1 0 0,0 2-4 0,0 0-7 15,0 0 1-15,0 0-12 0,0 2-6 0,0-1-10 16,0 1-10-16,0 2 6 0,0 2 5 15,0 4 10-15,0 2 14 0,1 4-3 0,3 2 0 16,-1 1 1-16,3 1-9 0,-4 2-4 0,3-2-13 16,-2 0-16-16,1-1-12 0,-1-1-20 0,1-1-28 15,-2-2-43-15,1-1-59 0,-1-1-80 16,1-3-85-16,-3-1-75 0,0 0-66 0,0-4 98 16,0-3 414-16</inkml:trace>
  <inkml:trace contextRef="#ctx0" brushRef="#br0" timeOffset="151969.3145">5264 12497 0 0,'0'0'0'0,"0"0"181"0,0 0 212 0,0 0 1 16,0 0-16-16,0 0-46 0,0 0-67 0,0 0-57 16,0 0-48-16,0 0-30 0,0 0-30 15,0 0-24-15,0 0-22 0,0 0-23 0,-20-74-15 16,20 73-14-16,3 0-6 0,-1-2-5 0,3 1 3 16,1-2-3-16,2 2 0 0,2-3-4 15,2 1-4-15,-2 0-14 0,5-1-26 0,-1 0-37 16,-2 1-53-16,2 0-70 0,0 2-88 15,-2 0-79-15,0-1-83 0,2 2-42 0,-5 1 67 16,-3 0 442-16</inkml:trace>
  <inkml:trace contextRef="#ctx0" brushRef="#br0" timeOffset="153040.6278">5544 12435 0 0,'0'0'0'0,"0"0"0"16,0 0 0-16,0 0 349 0,0 0 44 0,0 0-51 15,0 0-58-15,0 0-49 0,0 0-56 16,0 0-38-16,0 0-35 0,0 0-28 0,0 0 2 0,0 0-6 16,0-13-15-16,0 9-10 0,0 1-10 15,0-1-12-15,0-2-4 0,0-1-8 0,0 1-3 16,1-2-4-16,0 1-2 0,1 0 0 0,-1 1-1 16,0-1-2-16,1 2 1 0,-1 0-1 0,-1 2 0 15,0-1-1-15,0 2-1 0,0 1-1 16,0 1-1-16,0 0-3 0,0 0-5 15,0 0-4-15,0 0-5 0,0 0-3 0,0 0-1 16,0 0-3-16,0 1 3 0,0 0 5 0,0 1 7 16,0 1 6-16,0-1 3 0,0 0 1 0,0 2 2 15,0-2-2-15,0 1 3 0,0 0-2 0,0 1 1 16,0 1 0-16,0-1-1 0,0 2 3 16,0 0 1-16,1 0-1 0,-1 0 1 0,0 1-2 15,0 0 1-15,0 0 1 0,0 2 1 0,0-1 1 16,0 1 0-16,0 2-3 0,0-1 3 0,0-2-4 15,0 1 2-15,0-2-1 0,0 0-3 0,0-2 5 16,0 1-3-16,0-1 1 0,0-1 0 16,0-1-4-16,0-1 2 0,0-1 0 0,0 0-2 0,1-1 6 15,0 2-1-15,1-2 5 0,2 0 1 16,-3 0-2-16,0 0-2 0,1 1 1 16,1-1 1-16,1 0-1 0,-3 0 2 0,2 0 3 15,2 0-1-15,-3-3 4 0,1 1 1 16,4-3 2-16,-5 1 0 0,2-1 1 0,0 1 2 0,-2-2-2 15,2 0-5-15,0-1 0 0,-1-1-5 16,4 0-5-16,-4-2 1 0,4-1-3 0,-3 1 0 16,3-2-1-16,2-1 0 0,-2 2-1 15,0 0-3-15,2 0 0 0,1 1 0 0,-1 1-1 0,1 1-3 16,1 2 0-16,-2 0-1 0,1 3-2 0,0 1-4 16,-1 0 1-16,-2 2 0 0,1 0 3 15,1 2 2-15,-1 3 0 0,1 1-2 0,-3 2 2 16,1 0 0-16,-2 3-1 0,-1 2 0 0,-1 1 0 15,2-2 2-15,-4 4 0 0,-1-1 0 16,0 0-3-16,0-2 1 0,0 0 4 0,-3 0 1 16,-1-1 1-16,1-1 2 0,-1-1-2 15,-1-2 2-15,-1 0 0 0,1-2 0 0,1-1 2 16,0-3 3-16,1-1 5 0,-3-1 1 0,3 0 2 16,-4 0-2-16,3 0-2 0,-3-3-2 0,4-1-6 15,-1-1 0-15,0 1 0 0,3-1-1 0,-1 1 2 16,-1 1 1-16,3-1-1 0,-1 1 0 15,1-1-3-15,0 2-2 0,0-1-6 0,0 2-6 16,1 0-4-16,3 1-4 0,-2-2-1 0,5 2 1 16,-3 0 5-16,4 0 5 0,3 0 3 0,-2 0 5 15,1 0 4-15,1 0 0 0,0 0 1 0,0 0 2 16,3 0 0-16,-1-2 0 0,0-2 2 0,1 1-1 16,1-2 1-16,-3 0 1 0,4-1 1 15,-2-2 1-15,3-2 1 0,-2-1 2 0,1-3-2 16,-2 2 1-16,1-3 0 0,-2 2 3 0,-2-4 1 15,1 1-1-15,-2-2 2 0,0-2-2 0,0-2-1 16,-1 1-1-16,-1-2 0 0,-4 3 1 16,2 1 5-16,-5 2 4 0,1 4 1 0,-2 3 0 15,0 2 0-15,0 1 0 0,-2 3 1 0,0 0 0 16,-1 3 0-16,0-1-3 0,1 1-5 0,0 0-4 16,-3 1-8-16,2 0-4 0,-1 1-8 0,-1 3-1 15,-1 3-4-15,1 3-1 0,0 2 2 16,0 3 3-16,3 3 2 0,-3 1 4 0,3 4 4 15,0 1 0-15,2 1 2 0,0 1-4 16,0 0-1-16,0 0-3 0,3-4-3 0,3 0-3 16,-2-1-7-16,4-3-17 0,0 0-8 0,2-4-13 15,-2-2-16-15,1-2-26 0,0-3-39 0,-1 0-29 16,1-3-39-16,0-1-63 0,-2-2-63 0,-1-1-91 16,1 0-72-16,-5-2 90 0,0 1 406 0</inkml:trace>
  <inkml:trace contextRef="#ctx0" brushRef="#br0" timeOffset="153198.3053">6124 12387 0 0,'0'0'0'0,"0"0"318"0,0 0 78 0,0 0-46 16,0 0-42-16,0 0-49 0,0 0-46 0,0 0-45 15,0 0-45-15,0 0-45 0,0 0-36 16,0 0-32-16,0 0-14 0,0 0-13 0,-14-94-3 16,23 87-3-16,4 0-16 0,1-1-23 15,3 1-45-15,4-1-65 0,4 0-114 0,1 0-54 16,7 0-69-16,-8 1-191 0,-7 3 414 0</inkml:trace>
  <inkml:trace contextRef="#ctx0" brushRef="#br0" timeOffset="153789.135">6857 12186 0 0,'0'0'0'0,"0"0"215"0,0 0 223 16,0 0-65-16,0 0-53 0,0 0-37 0,0 0-58 16,0 0-59-16,0 0-74 0,0 0-66 0,0 0-53 15,0 0-13-15,0 0 5 0,-33-29 20 16,33 45 26-16,0 4 9 0,0 4 4 0,0 5 1 15,0 1 3-15,0 3-4 0,0 2-1 0,0-1-2 16,0 2-5-16,0 0-1 0,0-1-3 0,0-1-2 16,0-1-1-16,0-3-1 0,0-3 0 0,0-3-1 15,0-6-1-15,0-3 0 0,0-3-3 16,0-5 2-16,0-1-2 0,0-3 5 0,0-3 13 16,0 0 27-16,0 0 30 0,0-1 10 0,0-8-12 15,0-4-25-15,0-7-30 0,0-8-14 0,-1-5 0 16,-1-4 0-16,-1-5 1 0,1-2-2 0,0-4-1 15,1 0-3-15,1-1-1 0,0 2-1 16,0 0 0-16,3 3-1 0,5 2 2 0,0 4-2 16,-1 5 1-16,3 3-1 0,2 4 2 15,-1 5 1-15,-1 3-3 0,2 6-2 0,-3 3-2 16,-1 3-8-16,-3 5-4 0,2 1-3 0,-4 0 0 16,1 6 8-16,1 2 7 0,-3 4 6 15,1 4 3-15,-1 3 1 0,-2 2-3 0,0 5-2 16,-6 0 2-16,0 2-1 0,-1 1 5 0,-3-2-2 15,-1 1 1-15,-3 0 0 0,0-2-3 0,1 1 0 16,-4-1 1-16,2-2-4 0,-1-1 2 0,-2-1-2 16,1-2-3-16,2 0-1 0,-3-3-7 15,6-3-10-15,0-1-16 0,3-5-34 0,6-1-52 16,-1-3-71-16,4-1-93 0,0-1-84 0,5-2-68 0,2 0-88 16,-1 0-57-16,1 0 585 0</inkml:trace>
  <inkml:trace contextRef="#ctx0" brushRef="#br0" timeOffset="155088.582">7085 12344 19 0,'0'0'307'15,"0"0"-166"-15,0 0 43 0,0 0 29 0,0 0-8 16,0 0 14-16,0 0 2 0,0 0-6 16,0 0-25-16,0 0-35 0,0 0-39 0,0 0-35 15,0 0-20-15,0 0-27 0,41-82-19 16,-48 82-9-16,-1 0-10 0,0 0 4 0,-5 0-1 15,1 2 0-15,0 4 3 0,0 2-5 0,-2 1 1 16,2 3-4-16,1-1-7 0,2 3 0 0,-1 0-1 16,3 1-2-16,1-1 4 0,0 3-3 15,2-1 4-15,3-4 1 0,0 3 2 0,1-4 3 16,0-2-3-16,0-2 3 0,4-1-2 0,0-2 1 16,0-2 3-16,-1-1 5 0,3-1 5 0,-4 0 10 15,5 0 8-15,-3-2 3 0,4-5 2 0,0-3-5 16,-2 0-6-16,3-3-5 0,1 0-2 0,-2 1-1 15,0-3-1-15,-2 1-3 0,2 3-3 16,-1-1 1-16,-2 2-1 0,1 2-2 0,-2 2 0 16,2 1-6-16,-4 2-5 0,-1 2-5 0,1 0-11 15,2 1-2-15,-2 0 3 0,-1 3 5 16,1 3 13-16,1 3 0 0,1-1 0 0,-2 2 1 16,1 1 1-16,2 0 0 0,-3 1 3 15,-1 0 1-15,4-1-4 0,-3-1 4 0,0 0-2 0,1-2 0 16,3 0-2-16,-3-3-1 0,4 0 0 15,-4-1 1-15,4-2 0 0,-1-1 4 0,0-1 3 16,4 0 0-16,-3 0 8 0,-1-3 1 0,4-4 1 16,0-2 2-16,0 0-3 0,4-4-1 0,-3 1-2 15,-1-1-1-15,2 1 2 0,-3 0-4 16,0 2-2-16,-2 0 0 0,0 1-3 0,1 1 1 16,-4 3-4-16,2 0-1 0,-2 1-6 0,3 3-4 15,-4 1-3-15,3 0-2 0,-2 1 2 0,3 5 5 16,1 2 5-16,-3 3 0 0,4 4 2 0,-2-1 1 15,-3 4-1-15,5 0-3 0,-3 0 2 0,-2-1-2 16,2 0 2-16,-2-2 4 0,3-1 0 16,-3-3-1-16,-1 0-2 0,3-1 1 0,-2-2-3 15,2-1 3-15,0-3-4 0,-1-1 0 0,1-1 4 16,-2-2 3-16,3 0 8 0,-3-2 5 16,5-3 5-16,-2-2 3 0,-1-4-3 0,3 0-4 15,1-3-4-15,-1 0-7 0,0-1 2 0,1 0-1 16,-2 0-1-16,-3 0 2 0,4 2-3 15,-1 0 1-15,-4 0 0 0,4 2-1 0,-2 1 1 16,-2 3 0-16,4 0-3 0,-5 3 1 0,3 0-1 16,-3 2-1-16,-1 0-2 0,3 2-1 0,-3 0 0 15,0 0-1-15,-2 0 1 0,2 0 4 0,3 0-1 16,-4 0 4-16,0 0 4 0,0 0 2 0,0 0 5 16,1-1 6-16,1-1 5 0,-1-1 8 15,0 0 3-15,1-3 0 0,3-1-1 0,-2-4-7 16,4 0-4-16,-1-2-4 0,-3 0 0 0,3 1 2 15,-4-1 2-15,4 2 3 0,-4 0 3 0,-1 2 4 16,2 1 5-16,-4 0 2 16,0 2 1-16,0 1-2 0,0-1-3 0,0 1-1 0,-4 2-4 15,2 0-3-15,1 2-3 0,1 0-8 16,-1 1-9-16,0 0-4 0,1 0-13 0,-2 2-3 16,-2 4-3-16,2 5-1 0,0 2 6 0,-1 6 6 15,-2 3 1-15,2 3 2 0,-2 2 0 0,3 0-2 16,0 1 1-16,1-2-4 0,-4 2 0 0,5-3-5 15,0-1-5-15,0-2-4 0,0-2-14 0,3-3-6 16,1-3-13-16,-2-2-18 0,4-3-14 16,-3-2-21-16,4-2-14 0,-3-3-14 0,3 0-26 15,-4-2-29-15,4 0-60 0,-5-6-69 0,4-2-40 16,-3-2-35-16,-2 0 21 0,-1-1 36 0,0-1 325 16,0 1 10-16,-2 0 0 0,-4 1 0 15,1 1 0-15,-2 0 0 0,-1-1 0 0,3 2 0 16,-2 1 0-16,4 1 0 0,-3 1 0 0,3 2 350 15,-3-1 30-15,4 2-6 0,1 1-37 0,1 0-52 16,-1 1-66-16,1 0-49 0,0 0-42 16,0 0-40-16,0 0-37 0,0 0-25 0,0 0-16 15,1 0-11-15,0 0 1 0,4 0 3 0,0 0 5 16,2-2 1-16,2 1 8 0,1-2 1 0,2-1 3 16,0-2 1-16,0 1 2 0,3-2 2 15,-1-2-1-15,-2 2-5 0,5-2 2 0,-4 0-3 16,2 0-2-16,-1 1 6 0,-4 1-6 0,2 0 3 15,-3 0-3-15,1 3 0 0,-3 1-2 0,-2 0-3 16,1 1-2-16,-4 2 2 0,0-1-6 16,-1 1-1-16,2 0-2 0,-1 0-4 0,-1 2 2 15,0 3 1-15,1 0 4 0,2 4-2 0,-2 3 4 16,0 1 0-16,-1 1-2 0,-1 1-6 0,1 0 3 16,1 2-2-16,2 0-2 0,-2-2 3 15,1 0-8-15,4 0 3 0,0-2-13 0,-1 0-22 16,2-1-34-16,2-2-62 0,1-1-113 0,4 0-186 15,-5-4-247-15,-4-2-555 0</inkml:trace>
  <inkml:trace contextRef="#ctx0" brushRef="#br0" timeOffset="155763.4275">8168 12448 133 0,'0'0'178'0,"0"0"-11"0,0 0 28 0,0 0-24 16,0 0-23-16,0 0-23 0,0 0-12 0,0 0-3 15,0 0 2-15,0 0-7 0,0 0-16 16,0 0-12-16,0 0-11 0,0 0 1 0,57-56 2 15,-48 42 5-15,0 0 0 0,-3 1-7 0,0-1-6 16,-3 2-1-16,1 1-1 0,-4 0 3 16,0 4-1-16,0 0-5 0,0 1-8 0,0 1-8 15,-4 3-10-15,2-1-11 0,0 1-15 0,-4 2-13 16,2 0-7-16,-4 0-2 0,-1 2 1 16,0 4-1-16,3 1 4 0,-4 1-3 0,2 2 0 15,0 2-4-15,1 0-2 0,3 0 1 0,1 1 3 16,2 0 2-16,1 0 3 0,0 1-3 0,0-2 1 15,2-2 0-15,1-1-4 0,4-1 1 0,-4-3-2 16,4-1 0-16,-2-1 5 0,2-3 4 0,0 0 7 16,-2 0 6-16,3 0 5 0,0-3 6 0,2-3 3 15,0-1 1-15,0-4 0 0,2 0-3 16,-1-3-1-16,0-1-3 0,0-2-1 0,1 0 1 16,4-2 2-16,-3 0 6 0,4 1 4 0,-4 1 0 15,4 0 0-15,-4 2-4 0,-1 2-3 16,4 2-4-16,-5 1-5 0,0 4 0 0,-2 2-4 15,-4 3-3-15,2 1-2 0,0 0 1 0,-2 1-1 16,3 4 4-16,-1 4 1 0,-1 1 2 16,2 2 1-16,-1 1 2 0,-4 3 4 0,3 0-3 0,-3 0 4 15,-1 0-3-15,3 1 1 0,-4-1-3 16,-1 1 1-16,0-3-1 0,0 0-1 0,0-1 1 16,0-1 0-16,0-4 0 0,-1 1 2 15,-3-1 1-15,2-3 5 0,1-1 1 0,-1 2-1 16,-2-3 6-16,1-1-2 0,-1 2 4 0,-2-2-2 15,-3 1-5-15,0 0-5 0,-1-2-5 0,-3 2-4 16,2-3-10-16,-6 0-16 0,4 0-20 0,-1 0-25 16,-1 0-25-16,5-3-31 0,1-1-49 0,5-2-98 15,2-1-195-15,1 0-262 0,1 2-8 0</inkml:trace>
  <inkml:trace contextRef="#ctx0" brushRef="#br0" timeOffset="156043.952">8629 11953 1516 0,'0'0'169'0,"0"0"-89"16,0 0 52-16,0 0 35 0,0 0 2 16,0 0 2-16,0 0-47 0,0 0-44 0,0 0-38 0,0 0-28 15,0 0-10-15,0 0 5 0,0 0 11 16,0 0 6-16,83 12 4 0,-69 13 1 0,4 4 0 15,-5 3-1-15,3 3-5 0,-4 0-1 0,-2 3 0 16,-2-3-7-16,-5 4 2 0,2 0-7 0,-5 1-3 16,0 2-1-16,-6-2-6 0,-1 1-2 15,-1-3-8-15,-3 1-9 0,1-4-13 0,-4 0-22 16,3-5-26-16,-1 2-43 0,-6-2-80 0,3-1-150 16,0-9-292-16,6-6-822 0</inkml:trace>
  <inkml:trace contextRef="#ctx0" brushRef="#br0" timeOffset="209357.7017">8093 903 0 0,'0'0'0'0,"0"0"0"0,0 0 0 0,0 0 0 0,0 0 56 15,0 0 41-15,0 0-12 0,0 0-10 16,0 0-2-16,0 0-11 0,0 0 7 0,0 0-13 16,-19-17-10-16,19 17-11 0,0-1-1 0,0-1-8 15,2 0 2-15,3-1 5 0,-1 1 4 16,3-2-2-16,-2-1 5 0,3 1 9 0,3-1-6 16,3 0 1-16,-1-1-6 0,2 0 1 0,3 0-11 15,3 0 4-15,1 0-5 0,3 0-2 0,-3 1-2 16,-1-2 6-16,2 3-7 0,-3 0-2 15,1 2 1-15,-1 1-1 0,-2 1 6 0,1 0-13 16,-2 0 9-16,-3 2-4 0,3 3-2 0,-3 1 2 16,2 0 6-16,-2 2-9 0,-2 2 4 15,4 0 1-15,-3 2-1 0,0-1-8 0,1 3 2 16,-1 0 3-16,-2 0-7 0,0 0 3 0,1 3-4 16,2-1 4-16,-2 0-6 0,-1 1 6 0,0 0 0 15,1 1 0-15,-1 0-7 0,2 0 7 0,-1-1-4 16,-1 1-7-16,0 0 8 0,-1 0-3 0,-1-1 5 15,2 0-10-15,-2 1 9 0,-2 0-7 16,1-1 2-16,1 2 3 0,0 0-4 0,1 4-12 16,-1-1 1-16,-1 0 2 0,-3-6 4 0,2-1 6 15,-4-2-4-15,3-1 8 0,-2 1-5 0,2 1 2 16,-3-2 1-16,3 1-1 0,-3-2-2 16,0 0 5-16,2-1-4 0,-1 1 3 0,-3-2-1 15,5 0 4-15,-4 0 2 0,-1 1-3 0,0-1 3 16,0-1-1-16,1 0 3 0,0-1-5 15,-1 0 5-15,0 2 0 0,-1-1 1 0,1 1 2 16,0 2-3-16,-1-1-6 0,0 1-1 16,0-2 0-16,1 2 0 0,-1-2-4 0,1-1 2 15,-1 1 2-15,3-1-4 0,-3-2 5 0,0 1-9 16,1-1 4-16,-1 0-1 0,0 1 3 0,1 0 3 16,-1 1-3-16,1-1-4 0,-1-1 4 0,2 0-3 15,-1 0-3-15,-1-2 4 0,0 2-3 0,0 1-1 16,1-3-1-16,0 2 4 0,-1-2-3 0,3 1 6 15,-3-2-6-15,1 2 4 0,-1 0-6 0,1-2 6 16,-1 1-1-16,1 0-1 0,0-1 1 16,-1 1-7-16,0-1 10 0,0 1-2 0,0-1 7 15,0 1 2-15,0-1 1 0,0 1 4 0,0-1 2 16,-2 1-3-16,0 0 5 0,-3-2-4 16,2 1 6-16,-3 2 5 0,3-1-11 0,-4 0 4 15,2 1-2-15,-6 1-1 0,2-1-1 0,-2 1 2 16,-4 0-8-16,2 0 3 0,-6 0-4 0,1 2 3 15,-1-1-4-15,-3-1-2 0,2 1 7 16,-3-1-7-16,0 0 0 0,-4 1-3 0,3 0 0 16,-4-1 1-16,-1 1 1 0,3 0 0 0,-3 0 1 15,0 0-2-15,0-1 3 0,0 0 0 16,4 0-5-16,-1-2 3 0,5 0-2 0,-1 0-2 16,1-1-1-16,0 1 1 0,0 0-1 0,-4 1 3 15,2 0-4-15,0 0 3 0,-4 2-8 0,-2 0 3 16,3 2-1-16,-4 0 5 0,0 2-5 0,-5 1 0 15,4-1 4-15,0 0-13 0,1-1 7 16,4 1 0-16,-1-3 1 0,4 3 2 0,1-2 1 0,-3 0-2 16,3 0 1-16,2 0-1 0,-1 1 5 15,-1-1 0-15,2-3 1 0,-1 2 1 0,1-2 1 16,2 0-4-16,-2-1-2 0,0 1 3 0,1-1-1 16,-3 1 0-16,1 0-1 0,-1 0 4 15,-5 0-2-15,3 0 2 0,-4-1 0 0,4 1-1 16,-3-2-1-16,5 1 2 0,0 0 3 15,-2-2-2-15,4 0 1 0,1 0 1 0,2 0-1 0,-1 1-2 16,4-2 0-16,-2 0-2 0,4 1 3 16,0-2-5-16,1 1 5 0,1-1-4 0,3 1-2 15,2-1 2-15,2-1-2 0,2 0-6 0,1 0-5 16,0 0-2-16,0 0-8 0,0 0-5 16,0 0-7-16,0 0-7 0,0 0-15 0,2 0 7 15,4 0 17-15,0 0 17 0,6 0 18 0,2 0 6 16,4 1-5-16,2-1-7 0,3 0 0 0,6 0-1 15,1-4 2-15,2 0-4 0,2-1 0 0,4-1-2 16,3-2-4-16,2 1 2 0,4-4 2 0,0 0 0 16,4-3 0-16,-1 0 2 0,1-1 0 15,1 0-3-15,-5-1 1 0,4-1 1 0,-1 1-1 16,-1-2 0-16,2-1 6 0,-5 2 4 0,-1 0-7 16,-2 0 8-16,2-1-9 0,-5 1-1 0,0 1 4 15,-4-1 1-15,4 0 5 0,-2-1-3 16,-3 0 1-16,1 0-1 0,-3 1-2 0,-1-1-8 15,-2 0 9-15,0 3-6 0,0-1 3 16,-1-1 5-16,-1 3 1 0,-4-1-6 0,1 1 0 0,-3-1 2 16,-1 3-9-16,-5 1 9 0,1-1-1 15,-3-1 7-15,1-1 4 0,-2 2 2 0,1-3 2 16,-1 1 2-16,-1-3-6 0,-2 2 4 16,-2 2 0-16,-2 2-2 0,1-1 7 0,-4 0-4 15,3 0 4-15,-4-1-6 0,3-2 3 0,-3 0 3 16,2 0-3-16,-4-3-3 0,2-2 6 0,-2-1-8 15,0-4 0-15,0-1 1 0,0 2 2 0,0 1-1 16,-2 2 16-16,-1 3 1 0,-3-4 1 0,2-1-9 16,-3-4-13-16,0-1 7 0,-4-3-11 0,1-1 11 15,-3 1-7-15,-1-1 7 0,-3 1-12 16,-1 1 0-16,1 0 8 0,-3 2-10 16,-4 1-1-16,1 0 13 0,-2 2-8 0,-1 1-11 0,-4 2 14 15,0 0-8-15,-1 3 1 0,-2 0-4 16,-4 2 8-16,3 1-15 0,-3 2 7 0,2 1 5 15,-3 2 2-15,-1 1-9 0,4 0 4 0,-3 4 1 16,4 0-2-16,-2 1 18 0,2 1-22 16,-3 2 13-16,5 1-15 0,-1 0-5 0,1 1 7 15,-1 0 5-15,1 0-7 0,3 0 13 0,3 1-2 16,0 1-6-16,3 1 3 0,2 0 1 0,2-1 5 16,1 2-12-16,5-2 3 0,0 2-3 0,3-1-3 15,2-2-6-15,-1 3 14 0,6-2-22 16,-2-1-1-16,3 0-9 0,2-1-9 0,0 0-15 15,0 0-13-15,0 0 25 0,1 2 8 0,6-1 30 16,2 1 22-16,3 0-1 0,2 1-12 0,7-1 7 16,7-1-7-16,2 0 2 0,6-1-4 15,0 0 3-15,7 0 1 0,3 0-6 0,-1-1 4 16,2-1-4-16,-2-1 5 0,2 1-2 16,0-1 9-16,-4 3-12 0,-1-1 2 0,-2 1-6 0,-5 0 7 15,0 0-2-15,-4 3-3 0,-3 3 4 0,-3 1 2 16,-5 0-7-16,1 3 6 0,-1 1 8 15,-3 2-3-15,-2 2 3 0,0 2-4 0,-1 4 11 16,-4 3-15-16,1 2 16 0,1 4 2 16,-3 3-12-16,0 4 2 0,1 3 4 0,-2 2-4 15,-2 6 5-15,1 10 2 0,2 12-16 0,-3 2 0 16,-2-2-9-16,-2-12 7 0,-1-12 6 0,-1-6 2 16,0-2-1-16,0-1 3 0,-1-1-4 0,-1 1 1 15,-1-4 4-15,-2-1-3 0,0-2 5 16,-1-2-2-16,2-3 2 0,-3-2-1 0,-1-1-4 15,-2-2 4-15,0 1 7 0,-1-2-4 0,-2-1 10 16,-4-2-1-16,0 2-2 0,-2-2 1 0,-6-2 0 16,1 1-2-16,-5-2 0 0,-1 0 0 15,-2-2-1-15,-2 0 1 0,-3-2-7 0,-3-2 3 16,5-4-7-16,-3 1 3 0,1-2 0 0,3-2 0 16,-4 0-6-16,4 0-2 0,-2 0 1 15,2 0-3-15,1 0-1 0,-3 0-3 0,2-2-1 0,-2 1-8 16,2 1 0-16,-2 0-9 0,3 0-11 0,-1 0-19 15,2 0-22-15,-2 3-49 0,4 1-79 16,3 0-170-16,6 0-324 0,6-1-702 0</inkml:trace>
  <inkml:trace contextRef="#ctx0" brushRef="#br0" timeOffset="216400.7152">6642 14795 1915 0,'0'0'-122'0,"0"0"141"0,0 0-21 16,0 0-11-16,0 0-12 0,0 0-30 0,0 0-58 15,0 0-103-15,0 0-168 0,0 0-146 0,0 0 56 16,0 0 474-16</inkml:trace>
  <inkml:trace contextRef="#ctx0" brushRef="#br0" timeOffset="217265.2193">5534 16970 0 0,'0'0'0'0,"0"0"0"0,0 0 0 0,0 0 0 0,0 0 0 0</inkml:trace>
  <inkml:trace contextRef="#ctx0" brushRef="#br0" timeOffset="236049.1359">16620 3259 0 0,'0'0'0'15,"0"0"0"-15,0 0 0 0,0 0 22 16,0 0 96-16,0 0-29 0,0 0-42 0,0 0-27 16,0 0 17-16,0 0 8 0,0 0 10 15,0 0 22-15,-21 42-6 0,12-18-5 0,-1 4-3 16,0 3-8-16,0 2-17 0,-1 3-2 0,2 0-7 0,0 3-2 16,3-3-6-16,-3 4 11 0,1-3 19 15,0-2 4-15,5-2 19 0,-4-4-7 0,5-3-10 16,2-6 5-16,0-5 6 0,0-4 16 15,0-4 14-15,2-3 10 0,4-2 12 0,-5-1 18 16,1-1 26-16,-1 0 14 0,3-5-13 0,-2-4-35 16,0-5-45-16,4-6-40 0,-2-6-17 0,0-6-8 15,3-5-3-15,1-5 6 0,-2-1 0 0,1-7 1 16,4 0-3-16,-1-5-8 0,5-4-4 16,-1-4-2-16,2-2-4 0,0-3 1 0,4 1 0 15,1 0-1-15,5 4 3 0,-1 4 1 0,3 4 5 16,0 3 0-16,1 5 1 0,-3 4 0 15,2 8-2-15,-7 5-1 0,0 6 1 0,-5 6-2 16,-4 4-3-16,-6 7-3 0,-2 2-4 0,-3 5-6 16,-1 0-20-16,0 0-19 0,0 1-9 15,1 5 0-15,-1 3 8 0,2 3 9 0,3 4-9 0,-1 3-16 16,-2 5-37-16,2 2-43 0,-3 4-62 0,-1 3-76 16,0 1-91-16,0 4-117 0,0-10-162 0,-3-8 269 15</inkml:trace>
  <inkml:trace contextRef="#ctx0" brushRef="#br0" timeOffset="236319.718">16457 3548 2538 0,'0'0'-44'16,"0"0"-13"-16,0 0-2 0,0 0 22 0,0 0 58 15,0 0 43-15,0 0 8 0,0 0-5 16,0 0-16-16,0 0-12 0,0 0-10 0,0 0 0 16,0 0-2-16,0 0-3 0,109-71-8 0,-86 60-6 15,-2 1-3-15,-2 2-4 0,-1 1-1 0,-4 1-5 16,1 1-2-16,-1 0-11 0,-2 1-14 0,5 2-30 16,-4-1-37-16,1 3-47 0,1 0-64 0,-2 0-80 15,2 0-121-15,-1 1-106 16,-4 3-131-16,-3-2 265 0</inkml:trace>
  <inkml:trace contextRef="#ctx0" brushRef="#br0" timeOffset="236871.3592">17206 3431 228 0,'0'0'59'0,"0"0"24"0,0 0 35 0,0 0 22 15,0 0 24-15,0 0-5 0,0 0-23 0,0 0-19 16,0 0-34-16,0 0-19 0,0 0-10 0,0 0-14 16,-118-69-12-16,101 76-8 0,0 2-5 15,-1 4-1-15,-1 2 0 0,2 2 3 0,0 3-2 0,1 1 4 16,4 3-3-16,-1 0-3 0,3 0-9 15,2-1-6-15,-1 2-1 0,7-3 1 0,-1 0 5 16,1 0 6-16,2-3 1 0,0 0-4 0,2-3-5 16,3-3-1-16,2-3 9 0,3-2 14 15,0-2 29-15,1-3 19 0,2-1 10 0,2-2 4 16,0-1-7-16,2-7-5 0,-2-1-3 0,4-5 0 16,-1-1-4-16,1-2-1 0,-2-3-3 0,2 0-3 15,-1-3-8-15,1 3-7 0,-3-1-10 16,-2 0-5-16,-2 6-6 0,-1 0 1 0,-4 4-3 15,-3 1 0-15,1 4 1 0,-4 2 2 0,-1 3-1 16,0 1-10-16,0 0-6 0,0 0-7 16,0 0-7-16,0 0-6 0,-1 1 1 0,1 4-1 15,0 1 4-15,0 3 6 0,0 0 3 0,0 4 0 16,0 0 0-16,0 2 2 0,0-1 1 0,2-1 0 16,0 0 0-16,4-2-1 0,-2 2-7 15,0 0-3-15,2-1-14 0,1 0-8 0,1-2-18 16,1 2-24-16,1-3-30 0,3 0-36 0,0 0-41 15,2-3-56-15,1 0-67 0,3-3-75 16,-1 1-58-16,0-3-20 0,-3 0 65 0,-5-1 390 0</inkml:trace>
  <inkml:trace contextRef="#ctx0" brushRef="#br0" timeOffset="238460.3329">17677 3531 283 0,'0'0'197'0,"0"0"-89"0,0 0 51 16,0 0 25-16,0 0 6 0,0 0-14 0,0 0-40 16,0 0-30-16,0 0-30 0,0 0-37 15,0 0-10-15,0 0-7 0,0 0-3 0,0 0 3 16,-91-35 0-16,78 46 7 0,-1 0 4 0,1 2 4 16,1 2 2-16,1 1-5 0,1 2-6 0,0-3-6 15,2 1-9-15,4 0-2 0,0 0-6 16,2-1-1-16,2-2-2 0,0 1-2 0,0-3-2 15,6 0-1-15,-2-1 3 0,5-4-1 0,0 0 5 16,1 0 3-16,2-4 4 0,1 0 3 0,2-2 2 16,-1 0 2-16,4-3 1 0,0-3 0 0,1-3 2 15,-2-1-1-15,1-3-1 0,0-1 3 16,0-1 0-16,-3-1 2 0,3 0 1 0,-3-3-1 16,3 1 0-16,-1-2-2 0,-4-1-2 15,3 1 1-15,-3 3-4 0,-2 0 0 0,0 3-1 16,-3 0 1-16,-2 4 7 0,-1 0 6 0,-4 3 9 15,2 3-1-15,-3 1 1 0,0 3-4 0,0-2-7 16,0 2-8-16,0 0-11 0,0 0-15 16,0 0-6-16,0 2-9 0,0 1 3 0,-1 1 6 15,-1 5 4-15,2 1 12 0,-2 1 0 0,1 1 0 16,-2 2 1-16,2-2-3 0,0 1-2 0,1 0 3 16,0-2-8-16,0 2 7 0,0-1-2 0,0-2 2 15,1-1 4-15,0 0-5 0,2-1 2 16,-1-1-3-16,-1 0 3 0,1-1-2 0,1 0 1 15,-1 0-1-15,1-1 0 0,-2 1 0 0,1-2 0 16,1 2-1-16,-1-2-1 0,0 0 2 0,-1 0-1 16,1-1 2-16,1 1-4 0,-2-2 2 0,1 0-2 15,-1 1 3-15,-1-2 0 0,1 1-1 16,1-1 0-16,-1 1 1 0,2 1 0 0,0-1-3 16,-2 1 1-16,2-1-1 0,0 1 3 15,-1 0-1-15,0-2-1 0,1 2-1 0,1-1 2 16,-1 2-3-16,3-2 2 0,-1 0-3 0,0-1 1 15,0 2 1-15,2-2 0 0,-1 0 0 0,1-1 0 16,2 1 4-16,0-1-3 0,0 0 2 0,2 0-1 16,0-1 3-16,1-2-2 0,1-2 3 15,1-2 1-15,0-1 1 0,2-1 2 0,0-4 0 16,0-1 1-16,3-2-3 0,1-1 1 0,0-4-3 16,3-3 2-16,2-1-3 0,1-5 0 0,-2 1 2 15,0-2-1-15,-2 1-1 0,0 0 1 0,-2 0-4 16,-1 2 1-16,-2 1-2 0,-4 3 3 15,-4 1 1-15,-4 1 1 0,0 1 9 0,-4 3-3 16,-1-2 3-16,0 3-4 0,0 2 2 0,-5 1-2 16,1 0 3-16,-2 3-5 0,0 1 0 0,-1 0-3 15,-1 3-3-15,2 0-1 0,-1 3-5 16,1 1-2-16,1 1 0 0,0-1 1 0,1 3-1 16,1 0-1-16,-1 0-4 0,1 0-4 15,-1 3-4-15,-3 4 5 0,-2 4 2 0,1 3 7 16,-1 4 4-16,-1 4 2 0,-3 3-2 0,3 4-1 15,-1 0 2-15,1 0 0 0,2 3 2 16,-4-1-1-16,4 1 1 0,2 0-1 0,-1-1 0 0,1 2 0 16,2-3-1-16,2-1 0 0,0-1-1 0,2-3 4 15,0-2-7-15,0-3 4 0,2 1-4 16,0-4 3-16,6-2 0 0,-2-1 0 0,1-2 2 16,2-1 2-16,2-1-2 0,-1-1 4 0,0-2 0 15,1-1-2-15,-1-1 6 0,3-2-4 0,-2 0 0 16,2-3 2-16,1 0 1 0,-1 0 3 15,3-5 3-15,-1-2-2 0,2-3 2 0,0 0-4 16,-1-1 0-16,0-1 0 0,1-2-5 0,-4 0 4 16,1-2 0-16,0 0 1 0,-1-2-4 15,-2 2-1-15,1-3-3 0,-1 0 0 0,-3-1 0 0,0 2 2 16,-2 0 0-16,2 2 1 0,-3 3 1 16,0 0 1-16,-3 4-2 0,1-1 1 15,-1 4 3-15,-1 1-3 0,-1 2 1 0,2 0 0 16,-2 1 1-16,0 1-5 0,0 1 1 0,0 0-3 15,0 0-2-15,0 0-1 0,0 0 2 0,0 0-2 16,0 0-3-16,-2 0 0 0,2 0-4 0,-1 0-4 16,1 0-3-16,0 2 3 0,-1 0 3 0,0 3 4 15,0 2 3-15,-2 1 4 0,2 1 0 0,-1 3-1 16,0 0 2-16,0 1 1 0,-1-1-4 16,2 3 4-16,-2-3 1 0,2 3-4 0,1 0 3 15,0-1-1-15,0 0-1 0,0-2 2 16,0 2-2-16,0-1 0 0,1 0 0 0,2-1-2 0,1 0 2 15,0-1-1-15,0-2-3 0,1 2 2 16,0-4 1-16,2 2 0 0,0-2-1 0,-1-2 0 16,1 1-2-16,1-2 2 0,-2-1-1 0,2 0 5 15,2-3 0-15,-1 0 3 0,1 0 1 16,2-3 0-16,0-3 1 0,2-2-1 0,-1-1 1 16,4-2 0-16,2-4 0 0,-1-4 0 0,3-2 0 15,2-1-4-15,0-3-3 0,-1-1 0 16,0-3-3-16,-1 2 1 0,-3 0 5 0,-2 1 1 15,-3 1 8-15,-1 3-3 0,-5 0 3 0,1 1-4 16,-3 1-6-16,0 0 7 0,1 3-3 0,-4-1-2 16,2 1 4-16,-2 2-5 0,0 2-2 0,0 2 3 15,-2 0 0-15,0 2 1 0,0 0-1 0,0-1 1 16,0 2-1-16,0 1-2 0,0 3-2 0,-1 1-1 16,0 2-4-16,1-1-3 0,-2 2-4 15,2 0-8-15,-1 0-3 0,1 0-12 0,-1 2 0 16,0 2 2-16,0 3 6 0,-2 3 11 15,2 5 12-15,-4 0 2 0,0 3 1 0,1 3 0 16,-2 0-2-16,1 2-2 0,-1 0-1 0,1 0-2 16,0 4-6-16,1-2-1 0,-1 1-4 0,2 0-7 15,1-1-8-15,0-2-6 0,0-3-9 0,1 0-3 16,1-1-5-16,0-3-8 0,0-4-8 16,0-1-14-16,0 0-15 0,1-2-30 0,2-2-42 15,0-3-79-15,-1 0-99 0,0 0-78 0,0-1-73 16,0-2 231-16,-2 1 272 0</inkml:trace>
  <inkml:trace contextRef="#ctx0" brushRef="#br0" timeOffset="238740.5882">18908 3590 0 0,'0'0'0'0,"0"0"0"15,0 0 0-15,0 0 0 0,0 0 0 0,0 0 0 16,0 0 0-16,0 0 38 0,0 0 31 0,0 0 14 15,0 0 27-15,0 0 27 0,0 0 30 0,0 0 20 16,-55-40-1-16,54 39-1 0,1 0-13 16,-1-1-9-16,1 2-10 0,0-1-19 0,0 0-15 15,0 0-10-15,0-1-3 0,0 0 1 16,0 0-1-16,0 0-5 0,1-1-12 0,1 1-17 16,1 0-18-16,1-2-14 0,1-1-13 0,4 2-9 15,1-5-7-15,3 1-4 0,3 0-4 0,1 0 0 16,2-3-2-16,0 1-5 0,1 1-1 0,-3-1-11 15,-1 1-9-15,0 2-22 0,-1 1-29 16,-1 0-50-16,0 1-94 0,-3 0-196 0,-2 2-299 16,-3 1-392-16</inkml:trace>
  <inkml:trace contextRef="#ctx0" brushRef="#br0" timeOffset="239695.1277">19462 3500 0 0,'0'0'42'16,"0"0"19"-16,0 0 26 0,0 0 18 15,0 0-4-15,0 0 12 0,0 0 1 0,0 0 12 16,0 0 0-16,-120-106-24 0,98 106-31 16,1 0-28-16,-2 5-18 0,1 4 1 0,2 2 6 15,1 4 4-15,1 1-4 0,3 3-3 0,1 1-9 16,3 2-6-16,1 1 0 0,-1-2-1 0,3 1 4 15,2-1-6-15,3-3 2 0,2 1-9 0,1-4-3 16,0-3 0-16,3-1-2 0,3-3 7 16,2-2 12-16,1-3 16 0,1-1 12 0,2-2 10 15,0 0 0-15,2-1 2 0,2-6-1 0,0-1-1 16,4-1-3-16,-1-3-5 0,2-1-3 16,-1-1-1-16,-1-1 2 0,-3 1-5 0,-1 2-4 15,-3 0-2-15,-2 0-5 0,-1 4-3 0,-3-1-2 0,-1 5-5 16,-3-1-3-16,0 2-7 0,-1 1-8 15,-1 1-15-15,0 1-16 0,0 0-10 0,0 0-2 16,0 5 6-16,0 1 15 0,0 1 12 0,0 4 5 16,0 3 4-16,0-1-1 0,0 0 1 0,0 3 0 15,2-4 3-15,1 3-2 16,1-2 2-16,1-2-2 0,-1-1 0 0,3 0 1 16,-2-2-5-16,1-2 5 0,3 0 5 0,-1-1 5 15,2-3 6-15,2 0 1 0,0-2 2 0,2 0-1 16,2-3-4-16,-1-3 3 0,1-2-2 0,2-2 1 15,-4-2 9-15,1-1-2 0,0-1 6 0,-1-2 2 16,1-2-3-16,0-5-3 0,2-3-8 16,2-2-10-16,2-4-1 0,3-4-6 0,-1-1-2 15,-1-1 2-15,-2 1-1 0,-4-2 0 0,-1 3 3 16,-5 1 1-16,0 2 2 0,-4 4 4 0,-1 4 7 16,-4 4 4-16,0 5 4 0,-1 3 10 0,0 4 4 15,0 1-2-15,-2 3-1 0,-2 2-13 0,-1 2-11 16,-1 0-11-16,0 1-13 0,-1 0-2 15,0 5-5-15,-1 5 3 0,0 2 9 0,-2 4-2 16,2 4 4-16,0 3 2 0,0 4-3 16,1 1 5-16,0 2 1 0,2 0-1 0,-2 1 5 15,5 0-6-15,-2-1 0 0,3 3-6 0,1-4-9 16,0 1-3-16,0-1-16 0,1-3-14 16,1 0-24-16,1 1-38 0,1-4-33 0,0 0-40 15,-1-2-52-15,1-2-73 0,0-2-92 0,-1-5-85 0,0-4-90 16,-1-2 489-16</inkml:trace>
  <inkml:trace contextRef="#ctx0" brushRef="#br0" timeOffset="239890.7246">19580 3590 2039 0,'0'0'75'0,"0"0"24"16,0 0 6-16,0 0-4 0,0 0-14 0,0 0-28 0,0 0-22 15,0 0-17-15,0 0-10 0,0 0-7 16,118-94-4-16,-95 87-10 0,3-1-11 16,-2 1-19-16,1 1-24 0,-1 0-41 0,-2 1-56 15,0 1-98-15,2 0-188 0,-8 1-212 0,-4 3-199 16</inkml:trace>
  <inkml:trace contextRef="#ctx0" brushRef="#br0" timeOffset="240820.2202">20146 3581 0 0,'0'0'0'0,"0"0"0"0,0 0 0 16,0 0 0-16,0 0 311 0,0 0-3 15,0 0-49-15,0 0-57 0,0 0-54 0,0 0-33 16,0 0-14-16,0 0-9 0,0 0-4 0,0 0 1 16,105-70 1-16,-85 54 1 0,3 2 0 15,-2-4-2-15,-1 1-5 0,0-1-5 0,-1 2-6 0,-2-1-9 16,-2 0-8-16,-5 3 0 0,-4 1-7 15,-1 2 0-15,-4 1-4 0,-1 1-3 0,0 2-8 16,0 0-6-16,-4 0-4 0,0 1-8 0,-4 1-6 16,-3 1-5-16,1 0-3 0,-3 3-4 0,-2 1 3 15,2 0-3-15,-5 4 1 0,2 3-2 16,-4 3 0-16,-1 5-3 0,0 0 1 0,-2 4 0 16,1 5 0-16,3 0-1 0,2 2-6 0,3 0-4 15,2 1-10-15,5-1-8 0,4 1-18 0,3-2-16 16,0 1-21-16,7-4-14 0,7-2-17 15,4-1-23-15,6-3-40 0,6-3-81 0,8-3-93 16,3-3-52-16,3-5 8 0,4-2 84 0,1 0 158 16,0-6 159-16,1-5 0 0,2-1 0 15,1-1 22-15,-3-3 58 0,2 0-9 0,-6 0-6 16,-2 0-13-16,-9 0-11 0,-5 1 4 0,-6 3 5 16,-9-1 30-16,-4 2 33 0,-6 2 26 0,-2 0 22 15,-3-1-8-15,-4 5-14 0,-3-3-27 16,-6 2-16-16,-1 0-13 0,-5 3-8 0,-2 1-4 0,-1 2-12 15,-4 0-17-15,-1 3-18 0,-3 5-12 16,-1 3-11-16,-3 2 3 0,0 2 0 0,2 1 2 16,0 2-2-16,2-1-3 0,2 1-6 0,7 0-4 15,6 2-3-15,1-4-9 0,7 2-17 16,2-2-17-16,5-2-18 0,0-2-15 0,0-1 5 16,9-3 12-16,1-1 23 0,2-3 22 0,3-2 12 15,1-2 6-15,3 0 2 0,2-1 2 0,-1-4 6 16,-1-3 3-16,1-2 4 0,1-1 11 15,0-3 12-15,0 0 25 0,2-3 12 16,1-2 7-16,-1 0-4 0,0-5-14 0,4-3-8 0,0-4-9 16,1-2-12-16,3-4-7 0,1-1-6 0,-3-3 3 15,-1 3 16-15,-7 2 21 0,-2 2 20 16,-9 5 9-16,-2 1 6 0,-3 4-7 0,-2 2 2 16,-1 4 1-16,-1 4 4 0,-1 5-3 0,0 2-10 15,-1 2-10-15,-2 3-19 0,0 0-16 0,2 2-17 16,-3 0-20-16,-2 2-9 0,2 7 2 0,-7 5 3 15,-3 7 14-15,0 7 7 0,-5 5 4 0,1 7 0 16,0 1-2-16,1 3-3 0,-1 1-1 16,0 2-4-16,6-1-2 0,0-2-1 0,1-3-3 15,3-2 5-15,4-5-10 0,3-5 1 0,1-2-5 16,1-5-2-16,5-1 0 0,4-4-1 0,3-2-4 16,2-4-6-16,4-1-5 0,1-5-13 15,2-2-16-15,3-3-27 0,2 0-54 0,1-6-122 16,-8-1-325-16,-6 2-522 0</inkml:trace>
  <inkml:trace contextRef="#ctx0" brushRef="#br0" timeOffset="259623.5218">17758 3243 152 0,'0'0'329'0,"0"0"-375"0,0 0 5 0,0 0 49 16,0 0 49-16,0 0 74 0,0 0 36 0,0 0-8 16,0 0-4-16,0 0-25 0,0 0-17 15,0 0-4-15,11-12-9 0,-11 12-8 0,0 0-9 16,0 0-5-16,0 0-9 0,0 0-13 0,0 0-8 16,0 0-8-16,0 0-3 0,0 0-3 0,0 0 0 15,0 0-3-15,0 0 1 0,0 0-3 16,0 0-1-16,0 0-5 0,0 0-5 0,0 0-5 15,0 0-4-15,0 0-8 0,0 0-7 0,0 0-3 16,0 0-12-16,0 0-20 0,0-1-58 16,0-2-155-16,0 1-330 0,0 0-680 0</inkml:trace>
  <inkml:trace contextRef="#ctx0" brushRef="#br0" timeOffset="260075.9278">18664 3096 1691 0,'0'0'-54'0,"0"0"26"16,0 0 0-16,0 0 27 0,0 0 37 0,0 0 18 15,0 0-25-15,0 0-43 0,0 0-71 0,0 0-93 16,0 0-150-16,0 0-197 0,0 0-44 0</inkml:trace>
  <inkml:trace contextRef="#ctx0" brushRef="#br0" timeOffset="260745.7958">18743 3346 0 0,'0'0'0'0,"0"0"0"16,0 0 0-16,0 0 0 0,0 0 0 16,0 0 0-16,0 0 32 0,0 0 122 0,0 0 7 15,115 15 1-15,-96-14-3 0,0-1-14 0,1 1-16 16,2-1-21-16,3 0-17 0,-1 0-19 15,0 0-11-15,1-2-14 0,0 0-2 0,-4-1-7 16,-2 1-15-16,-3-2-30 0,-5 2-60 0,-4 0-90 16,0 0-154-16,-6-1-191 0,-1 2 119 0</inkml:trace>
  <inkml:trace contextRef="#ctx0" brushRef="#br0" timeOffset="267037.8613">16995 5028 640 0,'0'0'84'0,"0"0"18"0,0 0 47 0,0 0 38 16,0 0 19-16,0 0-32 0,0 0-59 0,0 0-55 15,0 0-47-15,0 0-8 0,0 0 18 0,0 0 17 16,-124 25 15-16,104 26 2 0,1 6-1 0,0 5-11 16,-1 4-8-16,6 0-7 0,-3 3-8 15,7-2-3-15,1-6-1 0,3-2-5 0,1-5-2 16,5-5-5-16,0-7-3 0,2-6 3 0,7-10 2 16,1-5 3-16,0-8 11 0,4-5 12 15,-1-6 14-15,1-2 11 0,2-5 5 0,-1-9-4 16,2-2-10-16,2-8-9 0,-4-2-10 0,4-3-6 15,-4-2-4-15,-1 2-1 0,-4-2 0 0,-2 3-2 16,-3 4-1-16,1 3-1 0,-4 1 1 16,-1 6 3-16,-1 3 6 0,1 3 4 0,-1 4-1 15,0 2-8-15,0 2-16 0,0 0-22 0,0 3-1 16,0 7-1-16,2 1 8 0,2 5 10 16,-1 5-2-16,2 2 4 0,1 2-4 0,1 2 1 15,2 0 0-15,1 0-3 0,4-2-1 0,1 0 2 16,1-4-3-16,4-3 0 0,0-2 3 0,2-5 2 15,4-3 4-15,-2-5 2 0,3-3 3 16,1 0-1-16,-2-7 0 0,3-5-1 0,-2-3 2 0,-2-4 1 16,-5 0 3-16,1-3 0 0,-4 0 0 15,-6-1 2-15,-2 0 1 0,-6 0 2 0,3 0-1 16,-5 1 1-16,-1 2 2 0,0 0 5 0,-7 1-1 16,3 2 3-16,-4 4-7 0,-1 0-1 0,-1 2-5 15,0 4-4-15,1 3-3 0,-2 0-8 16,2 2-3-16,3 2-5 0,-4 0-2 0,0 0-1 15,1 6 1-15,0 1 1 0,-1 2 3 0,2 3-1 16,1-1 0-16,3 1 0 0,-1-1 1 16,1 0 3-16,3 1-1 0,1-1-1 0,0-1-2 15,0-1-2-15,0-1-1 0,0-2 2 0,4 0 0 16,0-3 3-16,-2-1 1 0,0 1 2 0,0-2 3 16,1-1 2-16,-2 0 4 0,0 0 7 15,0 0 2-15,-1 0 3 0,1 0 3 0,-1 0 2 16,0 0 3-16,0 0-4 0,0 0 0 0,0-3 0 15,0 2-1-15,0-1-2 0,0 1-2 0,-1-1-4 16,0 2-3-16,0 0-3 0,1 0-5 0,-1 0-4 16,1 0-5-16,-1 0-1 0,1 0-6 15,0 0-4-15,-2 0-3 0,0 3 4 0,1 2 3 16,1 2 9-16,-1 3 3 0,0 3 1 0,-1 3 3 16,0 1 1-16,2 3 0 0,0 0-3 15,0 0-2-15,3 1-3 0,0-3-2 0,6 0-5 0,0-1 2 16,3-2-7-16,-1-1 1 0,6 0-5 15,-4-3-2-15,7 1-1 0,-3-4 2 0,0-1 0 16,-1-2 0-16,2-4-4 0,-5 0-5 0,3-1 1 16,-4 0-6-16,1 0-17 0,-3-3-32 15,1-2-48-15,4 0-61 0,-3 1-77 0,1-2-105 16,1-1-107-16,2 2-74 0,-5 0 116 0,-2 1 443 0</inkml:trace>
  <inkml:trace contextRef="#ctx0" brushRef="#br0" timeOffset="267636.6413">17960 5720 140 0,'0'0'99'0,"0"0"55"0,0 0 5 15,0 0-5-15,0 0-16 0,0 0-10 0,0 0-4 16,-124-11-15-16,97 22-19 0,2 5-26 0,0 3-13 16,2 2-4-16,2 2-2 0,2 1 0 15,1 1-5-15,7-1-7 0,1-1-7 0,6-1-9 16,3-3-12-16,1-5-5 0,1 1-5 0,3-7 3 16,6-3 9-16,-1-2 16 0,2-3 7 0,3-2 7 15,2-6-2-15,3-3-6 0,2-5-5 16,1-3-5-16,1-2-1 0,1-1 1 0,-1 1 5 15,-2-1 7-15,2 1 9 0,-2 2 9 0,-4 0 10 16,1 4 4-16,-6 0 2 0,-1 6-4 16,-4 3-10-16,-4 3-14 0,-1 3-10 0,-1 3 0 15,-1 8 9-15,0 6 9 0,0 8 2 0,0 7-3 16,-5 7-10-16,-3 7-5 0,0 8-8 0,1 3-3 16,-2 5-5-16,-1 2-1 0,2 1-5 15,-1 0 0-15,3-1-3 0,2-1 0 0,1-1 1 16,2-2 1-16,1-2 0 0,0-1 0 0,1-2 1 0,2-1 0 15,1-1 0-15,-1-1-1 0,-1-4 0 16,-1-2-1-16,-1-5 1 0,0-4 2 16,-2-3-1-16,-5-6 5 0,-1-6 5 0,-2-4 8 15,-3-6 11-15,-4-5 4 0,-2-3-2 0,-4-4-2 16,-2-4-11-16,-3-7 0 0,3-7-1 0,-1-3 4 16,3-8 3-16,2-4-3 0,3-8-2 0,6-5-9 15,4-7-8-15,6-3-1 0,2-3-5 0,6-3-3 16,9 0 2-16,6-2-10 0,9 1-3 15,6 0-6-15,9 1-10 0,4 4-11 0,5 5-25 16,1 5-55-16,2 4-64 0,-4 5-84 0,1 3-114 16,-4 6-192-16,-13 8-213 0,-11 9-17 0</inkml:trace>
  <inkml:trace contextRef="#ctx0" brushRef="#br0" timeOffset="268372.9822">18327 6003 0 0,'0'0'11'0,"0"0"49"16,0 0 22-16,0 0 14 0,0 0 14 0,0 0 18 0,0 0 21 16,0 0 0-16,0 0-3 0,0 0-18 15,0 0-27-15,0 0-14 0,0 0-5 16,45-106-6-16,-36 91 0 0,1-1-4 0,-1-1-3 15,0 2-2-15,0-1-4 0,-2 1-1 0,-2 1 3 16,0 2-2-16,-2 0-3 0,0 0-3 0,-2 0-4 16,2 2 1-16,-2 0 2 0,-1 3 3 0,0 0 3 15,0 0 1-15,0 2-2 0,-3 1-3 0,1 1-11 16,-1 1-14-16,1 1-9 0,-1 1-13 16,0 0-6-16,-1 0-7 0,-1 1-5 0,1 5 2 15,-2 2 2-15,1 2 2 0,-3 2-1 0,5 4-1 16,-1 0-3-16,1 0-1 0,3 0-2 0,0 0 0 15,0 0-2-15,0 1 3 0,4-3 1 16,2 3 4-16,3-4 1 0,-1 0 0 0,1-3-1 16,2-1 0-16,0 0 3 0,1-2 3 0,3-3 3 15,0 1 2-15,1-3 3 0,0-2-1 0,3 0 3 16,0-7 0-16,-2-2 0 0,3-3-2 16,-1-2 1-16,1-1 0 0,0-5-1 0,-2-1 0 15,1-1 2-15,0-3-4 0,0-1 0 0,-1-3 3 16,0-2-3-16,0-2 2 0,-3-1 0 0,1-2 2 15,-4 0-1-15,0 0 1 0,-3 2 0 16,-2-1 1-16,-2 0 1 0,0 3 0 0,-4 2 3 16,-1 1-1-16,0 5 1 0,0 2 4 15,-3 5 3-15,-2 2 3 0,1 4 5 0,0 2 3 0,0 5-4 16,0 3-15-16,0 1-15 0,-2 2-12 0,-1 7-3 16,-1 7 9-16,-4 7 6 0,-2 8 0 15,0 4 1-15,-1 8-1 0,2 3-2 0,0 3 0 16,3-1-3-16,-2 2 2 0,0 3-6 0,3 1-5 15,0 1-10-15,1 0-16 0,5-1-19 16,1-3-28-16,2-3-40 0,2-6-52 0,5-6-72 16,1-9-126-16,2-6-191 0,-2-8-163 0,-1-8 90 0</inkml:trace>
  <inkml:trace contextRef="#ctx0" brushRef="#br0" timeOffset="268689.5097">18544 5680 1186 0,'0'0'63'0,"0"0"-31"16,0 0-4-16,0 0 17 0,0 0 52 15,0 0 41-15,0 0 7 0,0 0-3 0,0 0-27 16,0 0-27-16,0 0-22 0,0 0-14 0,0 0-1 16,132 30 7-16,-103-30 3 0,3-5-3 0,5-2-5 15,0-2-9-15,-1-1-2 0,0-1 1 16,-1 0 5-16,-4 1 4 0,0-1-1 0,-2 2-4 15,-6 2-8-15,-2 0-9 0,-4 4-8 0,-5 0-5 16,-3 2-1-16,-3 1-6 0,-2 0 3 16,-2 1-2-16,2 3 5 0,-3 2 2 15,2 2 3-15,-2 3-2 0,-1 3-4 0,0 4-3 0,0 3-5 16,-1 4-4-16,-5 0-3 0,1 3-7 16,0-1-15-16,1 1-26 0,0-2-34 0,3-1-56 15,1-2-88-15,1-3-190 0,3-6-436 0,1-6-431 0</inkml:trace>
  <inkml:trace contextRef="#ctx0" brushRef="#br0" timeOffset="269756.4376">19375 5768 625 0,'0'0'132'15,"0"0"-127"-15,0 0 49 0,0 0 31 0,0 0 18 16,82-126 23-16,-76 115 8 0,-1 3-19 16,0 3-32-16,-2 4-47 0,-1 1-34 0,2 0-12 15,-1 3 14-15,1 4 22 0,1 2 19 0,-1 3 15 16,1 2 9-16,-1 3 6 0,3 2 1 0,-3 1-1 16,1 1-6-16,0 0-7 0,1-1-10 15,0 0-6-15,3-2-5 0,0-1-7 0,-2 0-4 16,2-3-3-16,-3-4-4 0,2-4 6 0,-2-2 8 15,-1-1 14-15,4-3 12 0,-2 0 10 0,2-8-2 16,3-3-11-16,1-4-14 0,0-4-10 16,5-2-7-16,-2-2 0 0,-1-1 4 0,2-2-5 15,-4 2 1-15,-1 1-4 0,1 1-1 0,-3 2-3 16,-3 2-2-16,1 3-1 0,-3 2-2 0,-2 4-4 16,0 2-2-16,-2 4-1 0,-1 0-6 0,1 3-6 15,-1 0-6-15,2 3-2 0,-1 3 0 16,1 5 4-16,2 4 5 0,0 6 0 0,2 2 2 15,-1 4 0-15,0 2-2 0,1-1 0 0,0 0-2 16,3-1 3-16,0-1-1 0,1-2 0 16,2-2-1-16,-1-3-1 0,6-2 1 0,-5-4 1 15,3-3 3-15,1-5 0 0,3-3 5 0,1-2-1 16,2-3 2-16,1-8 1 0,-1-1-1 0,-1-3 1 16,-1 0 0-16,-2-2 0 0,-2-2-1 15,-4 0 1-15,1-1-2 0,-2 2 0 0,-2 1-3 16,0-1 1-16,-2 3 1 0,-1 2 0 0,-2 4 0 15,-1 2-1-15,0 3-6 0,-2 2-1 0,1 0-5 16,0 2-6-16,2 0 5 0,2 8-3 16,2 0 7-16,3 5 3 0,3 3-2 0,3 2 4 0,2 0-1 15,-1 1-2-15,1 1 3 0,1 0-7 16,-1-3 2-16,0-1 0 0,1-2 0 16,-1-4 1-16,1-1-2 0,1-4 2 0,-3-1-1 15,0-4 3-15,-2 0 1 0,2-6 2 0,-2-4 1 16,-2-1 2-16,-3-3-1 0,0-2 3 0,-3-1 0 15,-5-2-1-15,1-1 2 0,-4 1-2 0,0-1-2 16,-4 0-3-16,-2 1-3 0,-4 1-3 0,-2 2-2 16,-1 1-3-16,-2 1 2 0,0 4-4 15,-1 1-2-15,0 3 3 0,-2 3-1 0,5 3 0 16,-3 0 3-16,3 5-3 0,2 6-2 0,2 2 2 16,2 5 0-16,3 1 1 0,0 3-3 15,3 2 0-15,1-1-1 0,1-1 2 0,4-1 0 0,4-2 1 16,0-1 2-16,2-1 2 0,0-5 5 15,3-1 4-15,0-4 4 0,-1-2 4 0,4-3 4 16,-3-2 5-16,3 0 4 0,-3-7 1 16,3 0 0-16,-4-4-3 0,2 0 0 0,-2-1 0 0,-2-1-2 15,0-1-4-15,-2 2-3 0,-2 0 1 16,-2 3 0-16,0 1 1 0,-2 1 0 0,-2 1-2 16,0 1-2-16,-1 3-2 0,1 1-4 0,-1-1-4 15,2 2-5-15,-1 0-4 0,3 0-2 16,-1 4-2-16,6 4 4 0,0 1 2 0,2 4-6 15,4 1-14-15,-1 0-22 0,3 2-38 0,-2-1-39 16,4 0-35-16,0-1-42 0,-1-1-40 16,4 0-61-16,-1-2-98 0,0-2-106 0,-4-3-96 15,-5-3 388-15</inkml:trace>
  <inkml:trace contextRef="#ctx0" brushRef="#br0" timeOffset="270593.3157">21104 5750 0 0,'0'0'0'0,"0"0"221"0,0 0 127 0,0 0-10 0,0 0-33 16,0 0-39-16,0 0-56 0,0 0-55 0,0 0-54 16,0 0-40-16,0 0-22 0,0 0-4 0,0 0-2 15,-62-33-5-15,56 48-11 0,2 3-6 16,2 0-7-16,2 0-5 0,0 0-1 0,3-1-3 16,6 0 2-16,2-3-1 0,0 0 3 0,2-4 4 15,2-1 2-15,-2-3 8 0,4-2 7 16,-2-2 1-16,2 0 9 0,0-2 3 0,0 0 1 15,0-6 3-15,2-1-4 0,-1-2-3 0,-4-2 0 16,4-3 0-16,-6 0 2 0,2-1-1 0,-4 0 0 16,-3 0 0-16,1 0-2 0,-2 0-1 0,-2 1-1 15,-3 0-1-15,0 0 0 0,-1 4 3 16,0 1 0-16,0 2-2 0,0 4 0 0,0 0-9 16,0 2-11-16,0 1-18 0,0 1-9 0,0 5 2 15,0 3 5-15,1 4 11 0,4 2 2 16,-1 3-2-16,4 2 1 0,-1-2-4 0,2-1 2 15,-1 0-3-15,1-3-3 0,2-1 6 0,-1-2-2 16,4-3 3-16,-1-4 5 0,0 0 4 0,5-4 1 16,-2 0 3-16,1-4 0 0,2-3-2 15,-2-3 2-15,-2 0 1 0,-1 0-1 0,0-2 1 16,-3 0 2-16,-1 1 0 0,-2 0 0 0,-5 2 1 16,1 0-1-16,-1 3 3 0,-2 0 6 15,-1 1-8-15,0 1 4 0,0 2-6 0,0 1-5 16,0 1-1-16,0 0-13 0,0 0-12 0,0 0-5 15,1 2 1-15,0 4 4 0,3 4 9 0,2 0 5 16,2 0 4-16,-3 2-2 0,3-1-1 0,1-2-4 16,2 1-1-16,-2-2 0 0,1-3-2 0,1-2 5 15,1-1 1-15,5-2 5 0,-4-2 3 16,5-5 2-16,-2-2-2 0,1-3 3 16,0-3-2-16,-2-1 0 0,0-2 2 0,-2-2-1 0,-3 1 2 15,0 1 2-15,0 2-2 0,-2 1 3 0,-4 2 0 16,1 4-1-16,-2 3 8 0,-3 3-11 15,0 2-1-15,1 1-4 0,-1 0-10 0,0 4 6 16,0 8 3-16,0 5 1 0,0 8 10 0,0 7-4 16,-4 7 3-16,-3 4 1 0,-2 6-4 0,-2 6 4 15,2 6-1-15,2 3 0 0,1 6 0 16,-2 2 0-16,5 2-3 0,-1 2 3 0,0-2-6 16,2 3 4-16,-3-2-3 0,2-1 0 0,-3-2 3 15,1-1-2-15,-3-4-1 0,1-2 1 0,-4-6 2 16,-3-4-3-16,1-5 3 0,-6-7-1 15,-1-4-1-15,-1-6 3 0,-5-8 4 0,2-4 3 16,-5-7 6-16,-2-6-2 0,1-6 0 0,-1-2 1 16,1-10-3-16,1-9 1 0,5-6-1 0,4-7-1 15,1-10-3-15,9-7-7 0,3-8-6 0,7-7-2 16,3-11-11-16,13-5 5 0,11-3-3 16,7-4-1-16,12 3-1 0,0 2-9 0,8 4-4 15,0 8-8-15,-2 4-9 0,-1 6-14 0,0 4-23 16,-3 3-27-16,-3 4-36 0,2 4-53 15,-3 2-92-15,0 4-268 0,-10 12-385 0,-13 9-17 0</inkml:trace>
  <inkml:trace contextRef="#ctx0" brushRef="#br0" timeOffset="271326.452">23239 5639 1291 0,'0'0'90'0,"0"0"-42"0,0 0 0 15,0 0-1-15,0 0-7 0,-130-16 11 0,104 25 5 16,-1 2-1-16,4 2-3 0,4 2-10 0,6 0-8 15,3-1-8-15,2 2-6 0,7-3-4 16,1 0 2-16,5-2 10 0,6-2 14 0,3-1 11 16,5-6 4-16,4-1-3 0,3-1-9 0,3-1-3 15,2-6-6-15,1-3-3 0,-1-3 1 16,-3-2 4-16,-3 1 5 0,-5-2 9 0,-4-1 9 16,-5 1 5-16,-7 2 10 0,-3-1 0 15,-1 3-6-15,-4-1-23 0,-8 1-25 0,-5 2-25 0,-2 3-13 16,-3 3-6-16,0 2-2 0,-3 2-5 15,4 2 0-15,3 5-8 0,3 2-6 0,4 1-10 16,3 2-20-16,4-1-5 0,4 1-8 0,2-1 3 16,10 0 20-16,6-3 13 0,5-1 18 0,8-4 13 15,7-3 1-15,4 0 11 0,1-8 3 0,5-3 2 16,-1-5 8-16,-1-2-2 0,-3-3 3 0,3-2 3 16,-6-3 2-16,-5 0 9 0,-1 0 7 15,-8-3 4-15,-4 2 9 0,-5 0 0 0,-5-2 2 16,-3 3 4-16,-7 2-1 0,-1 3 13 0,-1 0 6 15,-2 4 0-15,-6 5 2 0,1 0-9 0,-4 6-8 16,-2 2-13-16,0 4-18 0,0 4-6 16,-4 9-10-16,-1 11 3 0,1 9 5 0,-3 11 1 15,0 10 1-15,-1 10 0 0,1 4-2 0,1 11-2 16,0 5-3-16,1 6-3 0,2 8 1 16,1 6-6-16,1 1-2 0,4 1-2 0,3-2-4 15,4-4 2-15,3-4-2 0,3-8-2 16,7-11 1-16,2-10-1 0,7-11 6 0,3-13 12 0,5-10 7 15,1-9 11-15,-2-7 3 0,4-7-1 16,-1-9 2-16,1-2-1 0,-1-14 1 0,-4-7 2 16,2-7-4-16,-5-7 0 0,-6-5-2 0,-4-4-2 15,-9-5 0-15,-3-2-10 0,-10-3 0 0,-5-1-5 16,-11-1-6-16,-3 0 0 0,-3 2-6 16,-2 2-7-16,-3 1-11 0,3 1-15 0,-2 3-17 15,5 2-30-15,6 1-34 0,-1 4-48 0,7 4-99 16,7 0-224-16,4 13-425 0,5 8-191 0</inkml:trace>
  <inkml:trace contextRef="#ctx0" brushRef="#br0" timeOffset="273310.4333">24489 5818 1704 0,'0'0'56'0,"0"0"-44"0,0 0 15 16,0 0 9-16,77-133-9 0,-60 103 8 0,-2 0 4 15,1 2 1-15,-1 3 0 0,-4 3-7 0,1 7-7 16,-4 3-11-16,1 4-9 0,-3 3-14 16,-2 4-3-16,3 1-4 0,-3 0 4 0,3 6 12 15,1 2 11-15,0 4 10 0,2 3 7 0,0 2 1 16,-2 4 1-16,2 2-6 0,0 1-5 0,-1 2-6 15,5-2-9-15,-1 0 1 0,2-2-3 0,1-3 1 16,1-3-2-16,1-5 4 0,4-4 5 16,2-3 8-16,0-4 12 0,0 0 6 0,3-10-1 15,-1-1 1-15,-2-4-4 0,-2-3-3 0,-4 0 1 16,0-3-3-16,-5 1 6 0,-1 0-6 16,-2 0 3-16,-1 1 2 0,-2 2 0 0,-3-1 9 15,-3 3 4-15,-1 1 0 0,0 2-3 0,-1 1-7 0,-2 2-5 16,-2 2-5-16,2 1-13 0,0 4-4 15,0 0-9-15,2 2-6 0,-1 0-6 0,2 0-8 16,0 0-4-16,0 3 4 0,-1 4 4 0,1 1 9 16,0 3 1-16,0 0 1 0,1 1 5 15,2 1-4-15,2 1 1 0,-1 1 1 16,1-3 1-16,1 0-1 0,-1 1 0 0,0-1-1 0,1-2-1 16,0-1 2-16,0-1 2 0,-1-2 2 15,-1-1 0-15,-3-3 0 0,2 0 7 0,-3-2 6 16,2 0 5-16,-2 0 12 0,0 0 2 0,0-3-1 15,0-3-5-15,-2-1-6 0,-2-1-9 0,-2-1-4 16,-1 0-3-16,0-1-2 0,-3 1-2 0,3 0 0 16,-3 1 3-16,2 0-5 0,-1 3 0 15,-1-1-2-15,1 3 1 0,1-1-3 0,1 2 0 16,0 1-4-16,0 1-3 0,1 1-4 0,1 6 2 16,-1 4-2-16,2 0-1 0,-2 5 4 0,3 0 0 15,3 4 0-15,0-1 1 0,0 2 0 16,7-1 0-16,2 0 3 0,1-1-1 0,2-3 3 15,1-2-2-15,3-3 4 0,1-1 2 0,1-3 4 16,2-3 1-16,3-3 1 0,1-1 4 0,1-3 0 16,0-6 1-16,0-5 1 0,3-5 1 15,-2-1-1-15,1-6 1 0,-1-3-3 0,-3-1 3 16,-2-3-2-16,-2-2 2 0,-6 1 2 0,1 0-4 16,-5-1 2-16,-3-1-1 0,-2 3 1 0,-1 0 0 15,-2 2 2-15,-1 2-2 0,0 4 4 16,0 1-3-16,-3 6 5 0,-1 4 0 0,2 5 4 15,0 1 0-15,-1 5-5 0,1 1-15 0,1 2-13 16,-1 10-4-16,0 7 2 0,-4 10 9 0,1 12 8 16,-2 11 5-16,-2 9-3 0,-1 6 3 15,-2 7-3-15,-2 5 1 0,-2 6-2 0,-3 3 1 16,3 5-1-16,-2 3-1 0,0 0-2 0,2-4-1 16,3 0 1-16,3-9-6 0,7-4 4 0,3-8-2 15,1-9 1-15,11-9 0 0,2-11 2 0,3-8 0 16,3-9-1-16,-1-6 1 0,0-10 3 15,-1-4 3-15,0-3 3 0,3-9 4 0,-1-8-4 16,1-7 1-16,1-6-4 0,-5-5-1 0,0-8-1 16,-6-3-1-16,-2-5-2 0,-5-3-2 15,-4-3-2-15,0 0-1 0,-6 0-2 0,-4 0 1 0,-7 1-1 16,3 2 1-16,-7 2 2 16,-1 5-2-16,-2 2 2 0,1 6 0 0,-2 4 0 15,1 5-1-15,4 5 0 0,0 6 1 0,6 6-3 16,1 4 2-16,7 4-3 0,1 3-10 0,3 0-14 15,2 2-14-15,0 0 2 0,8 4 12 16,3 0 15-16,9 3 16 0,7-1 1 0,5-1 1 0,5-1 0 16,7-2 0-16,-1-2-2 0,4 0 2 0,-3-1 1 15,0-3 1-15,0-3-1 0,-6-1-1 16,-1-1 0-16,-6-1-3 0,-2-2 6 0,-7 0 0 16,-3 1 4-16,-6 0 8 0,-3 1-2 0,-5 0 4 15,-1 1 2-15,-4-1-5 0,0 1 3 16,-5 0-4-16,-2 2-8 0,-2 1-1 0,0 2-8 15,-2 1-3-15,1 3-1 0,0 0-2 0,1 2 0 16,0 5 1-16,3 2 2 0,0 3 2 16,5 3-5-16,1 0-3 0,1 2-1 0,7-1-3 15,3 1 6-15,7-2 4 0,3-2 0 0,1 0 4 16,5-4 1-16,1-2 1 0,1-3 4 0,1-3-3 16,-2-1 3-16,-1-1 0 0,-2-6 3 0,-4-1 2 15,-3-3 2-15,-5 0 1 0,-4-3 4 16,-2-1-2-16,-6-2-2 0,-1-3-4 0,-8 0-8 15,-4-1-5-15,-5 1-6 0,-5 1-1 0,-3 0-2 16,-3 4 0-16,-1 0-3 0,-2 3-6 0,1 1-11 16,0 4-9-16,3 2-17 0,4 1-20 0,4 2-31 15,6 2-51-15,2 0-70 0,5 2-78 0,5 3-89 16,1 1-64-16,0 1-10 0,10 0 32 16,2 0 105-16,4-1 335 0,5 1 0 0,2-3 0 15,4-1 0-15,-2 1 0 0,2-3 0 16,2-1 0-16,-1 0 0 0,-1 0 0 0,0-5 0 0,0-1 0 15,-2 1 0-15,-3-2 0 0,-2 1 305 16,-4-1 77-16,-2 0-27 0,-6 0-49 0,-2 3-50 16,-2-1-45-16,-1 3-31 0,-3-1-27 15,0 3-34-15,0 0-42 0,0 0-40 0,0 0-39 16,0 2-9-16,-4 3 2 0,1 4 14 0,-1 5 15 16,0 2 2-16,-1 4 4 0,1 1 3 0,2 2-2 15,-1 2-1-15,3-1-2 0,0 1-3 16,3-3 2-16,2 1-6 0,3-6 1 0,1-2-3 15,2-1 3-15,2-4 8 0,-1-3 6 0,3-3 7 0,0-4 6 16,2 0 0-16,2-5-1 0,0-7-5 16,2-3-7-16,1-3 0 0,-2-2-5 0,0-3 0 15,-2-1-1-15,-3 0-1 0,0-1 0 0,-4 1 4 16,-1 2-3-16,-1 2 2 0,-3 1 0 16,-2 3-2-16,-1 1 2 0,-2 6-2 0,-1 2-1 15,0 2-5-15,0 2-5 0,0 2-13 0,0 1-8 16,0 0-14-16,0 2-2 0,0 5 4 15,0 5 5-15,2 2 11 0,0 6 0 0,2 3 4 16,0 1 0-16,3 2-2 0,1-1 2 0,2 0-1 16,1-2-2-16,1-1 2 0,1-2-2 0,2-4 0 15,0-3 0-15,1-2 3 0,-1-3 3 16,1-3 4-16,-2-4 0 0,2-1 3 0,-1 0 1 16,0-6-7-16,-2-2 8 0,2-3-3 0,-2-1 1 15,2-2 3-15,-5-1-3 0,1 0-2 0,-1 0-1 16,-1 2 1-16,-3 0-1 0,0 2 1 0,1 2 1 15,-3 2 2-15,0 1-3 0,-2 3 0 16,0 1-7-16,-2 1 4 0,1 1-7 0,0 0-5 16,0 0-2-16,2 2-4 0,1 6 2 0,1 3 3 15,3 5-4-15,2 2-6 0,0 2-13 0,3 4-14 16,-2 0-17-16,-1-1-21 0,0 0-20 0,0-1-33 16,-1-2-42-16,2 1-66 0,0-1-111 15,1-4-241-15,-3-3-288 0,-3-6 131 0</inkml:trace>
  <inkml:trace contextRef="#ctx0" brushRef="#br0" timeOffset="273566.6576">27125 5066 2319 0,'0'0'30'0,"0"0"14"0,0 0 0 15,0 0-3-15,0 0 21 0,0 0 36 0,0 0 13 16,0 0-4-16,13 127-11 0,-13-75-26 0,-7 6-12 0,-2 6-9 16,-3 4-14-16,-3 4-1 0,-6 2-7 15,-4 6-7-15,-2 2-7 0,-3 5-5 0,-2 4-6 16,0 1-4-16,1-1-8 0,3-2-10 16,2 1-15-16,2-5-21 0,3 1-30 0,3-4-42 15,1-3-55-15,2-5-94 0,1-7-218 0,4-19-386 16,5-18-214-16</inkml:trace>
  <inkml:trace contextRef="#ctx0" brushRef="#br0" timeOffset="276918.5473">18419 7386 944 0,'0'0'4'16,"0"0"89"-16,0 0 6 0,0 0 8 0,0 0 6 15,-134-121 8-15,101 110-7 0,-4 4-11 0,-1 3-30 16,-1 4-29-16,2 4-18 0,0 6-9 16,2 5 1-16,1 4 4 0,4 6 7 0,5 1 6 15,2 4-1-15,3 4 0 0,6-2-7 16,4 0-7-16,6 0-8 0,4-2-6 0,0-3-4 16,10-1-1-16,2-4 3 0,7-4 4 0,1-4 4 0,4-6 4 15,4-4 5-15,6-4 0 16,2-7 1-16,3-8-3 0,3-5-4 0,-1-5-1 0,3-5 0 15,-2-4 0-15,0-4 3 0,-2-4 0 0,-2-3 3 16,-2-2 5-16,-5 0-1 0,-3 0 8 16,-5 1 2-16,-5 1 1 0,-3 0-1 0,-6 6 1 15,-3 1 4-15,-5 7 5 0,-1 3 4 0,0 5 6 16,-5 4-3-16,-4 6-10 0,-2 4-9 0,-1 5-18 16,-1 4-14-16,-3 1-5 0,-1 9 2 0,-1 6 1 15,-1 7 6-15,1 4 4 0,-1 6 0 0,3 4 1 16,0 5 2-16,3 2-2 0,1 3-3 15,3 2 2-15,2 1-1 0,4-2-1 0,2 0-5 16,1-4-2-16,4-5-4 0,6-5-1 0,4-5 2 16,3-8-1-16,5-3 2 0,1-7 5 15,4-5 1-15,1-6 2 0,5-2 0 0,-2-10 0 16,4-4 4-16,-3-6-1 0,0-3-1 0,-1-4 0 16,-2-3 1-16,-3-1-1 0,2-5 2 15,-5 4 0-15,-1 0 1 0,-5 0 1 0,-2 3 4 16,-5 0-1-16,-5 4 4 0,-2 2-2 0,-3 2 3 15,0 4 3-15,-4 2-5 0,-5 3 3 16,-1 5-3-16,-3 2-4 0,0 4-4 0,-3 1-7 0,1 2-4 16,-3 11 0-16,1 3-4 0,-1 7 6 15,1 3-2-15,-2 5 1 0,2 2 4 0,4 1-6 16,2 1-5-16,4 2-6 0,4-1-8 0,3 0-6 16,3-1-4-16,6-1-9 0,1-4-9 15,4 0-13-15,4-3-13 0,1-2-17 0,3-5-18 16,4-1-19-16,1-6-29 0,2-4-35 0,0-3-59 15,0-4-79-15,-1 0-92 0,-3-8-56 0,-3-3 7 16,2-2 265-16,-3 0 208 0,-2-5 0 16,-1 1 0-16,0-2 0 0,-4 1 0 0,-2-2 0 15,0 1 0-15,-3-1 0 0,-4 0 0 0,0 0 0 16,-4 1 0-16,-1 0 0 0,0 1 258 0,0 2 94 16,-6 1 10-16,0 1-24 0,-3 1-39 0,-3 3-47 15,2 2-53-15,-1 1-38 0,-2 2-37 0,2 2-31 16,0 3-27-16,-2 0-21 0,2 5-12 15,-1 2-4-15,2 4-2 0,0 1 1 0,0 3 0 16,1 4-2-16,3 1 1 0,0 4-5 0,2 0-5 16,2 1-4-16,2 1-5 0,0-1-1 15,2 0-3-15,4-2-2 0,0-1 1 0,2-2-5 16,2-3-1-16,1-1-1 0,0-3 1 0,4-2 2 16,-1-2 2-16,2-4 2 0,-1-1 7 15,2-4-5-15,0 0 2 0,1-2 0 0,1-4-6 16,0-5 5-16,-2 0-2 0,1-3 1 0,-1 0-2 15,-1-3-1-15,0 2 1 0,-1-2 0 0,0 1 0 16,-1-2 1-16,-1 1 0 0,-1 0 0 16,-2 2 0-16,-2 0 1 0,-3 2 2 0,2 0 1 15,-5 4 8-15,1 1-4 0,-1 2 8 0,-2 3 0 16,0 1-2-16,0 1-8 0,0 1-11 0,0 0-9 16,-2 0-4-16,0 5 3 0,1 3 5 0,0 3 8 15,0 3 3-15,-1 3 0 0,1 1-2 16,1 1 1-16,0 1-4 0,0 1 3 0,0-2-3 0,1 0 1 15,3-2-1-15,2 0-1 0,2-4-1 16,-2-1 0-16,3-2-1 0,1-3 2 16,0-1 1-16,0-4 1 0,0-2 6 0,2 0 1 0,1-5 4 15,0-6-2-15,1-2-3 0,3-3-1 16,-2-1-1-16,3-3 0 0,-3-1 1 0,1 0-2 16,0-3 0-16,1-1 0 0,0 1-5 0,-1 0 4 15,-1 1-3-15,-2 2 2 0,0 2 0 0,1 4-1 16,-3 1 0-16,-1 4-5 0,-2 2-3 15,0 5 3-15,-2 2-1 0,1 1 5 0,-4 3 2 16,5 8-3-16,-3 3 0 0,1 4-6 0,-2 5 3 16,-1 4 0-16,-1 2 1 0,-2 2 2 15,0-1 1-15,0 2 0 0,-2-4-1 0,0 1 1 16,-2-3 0-16,2-1 0 0,-2-3-2 0,-1-5 2 16,2-1-5-16,-3-4 0 0,4-5-2 15,-3-1 0-15,1-4 4 0,0 0 4 0,-1-2 5 16,0 0 0-16,-2-5 0 0,-1-1-1 0,1-1-2 15,2-3-1-15,-4 1 0 0,5 0-1 0,-2-2 1 16,2 2 1-16,-1 0 0 0,2 1-2 0,-1 1 1 16,0 1-1-16,2 2 1 0,2 1-2 0,0 2-5 15,0 0-7-15,0 1-7 0,5 0 3 0,1 0 4 16,4 0 9-16,6 0 1 0,0 1 5 16,4 0-4-16,0 0 1 0,3-1 1 0,0 0 0 15,1-2 1-15,2-3-1 0,-2-2 1 0,1-2 2 16,0-1 1-16,-3-1 0 0,0-2 5 15,-2-2-7-15,0-1 2 0,-5 0 0 0,-1-1-2 16,-4 2 4-16,-3 0 1 0,-2 1 4 16,-1-1-1-16,0 2 2 0,-3-1 1 0,-1 3-1 0,0 1 0 15,-4 1 3-15,0 2-4 0,1 4-1 16,0 0-4-16,-1 2-3 0,2 1-10 0,1 0-5 16,-2 3-2-16,1 5 4 0,-1 4 5 0,1 4 3 15,-2 3 3-15,2 3-2 0,0 0 1 0,1 1-1 16,1 0 1-16,0-2-1 0,0 2 1 0,0-3 0 15,4-2 1-15,2-1-3 0,-2-2 0 0,2-3 1 16,0-3-1-16,2-1 2 0,0-5 1 16,0-1 2-16,2-2 4 0,2-4 4 0,1-6-3 15,3-2 1-15,-2-4-4 0,2-2-1 16,-1 0 1-16,1-1-3 0,-4-1 3 0,1-1 0 0,-1 2-1 16,-2 0 1-16,-1 1 0 0,0 3-3 15,-2 1 2-15,0 2 1 0,-5 4 0 16,2 3-1-16,-2 1-4 0,1 4-2 0,0 0-1 0,1 3-4 15,0 4 4-15,2 6 0 0,-1 1 1 16,3 4 5-16,-1 0-5 0,-1 1-1 0,2 1-1 16,-1-1 0-16,2 0 3 0,-2-2 1 0,2 0-1 15,0-3 5-15,1-2-6 0,-4-3 3 16,1-2-2-16,1-2-3 0,-1-4 4 0,1-1 5 16,1 0 0-16,3-8 5 0,1-3-4 0,-1-2 0 15,3-2 1-15,-2-2-8 0,0-1 6 0,-2-1-1 16,-1 0 1-16,0-2 1 0,-1 0-3 15,-3 3-2-15,-1-4 2 0,3 1-5 0,-6 4 4 16,-1 1 0-16,0 1-1 0,-1 4 4 0,0 3-5 0,-1 2 0 16,-1 1-4-16,-2 4-6 0,-2 1-4 15,4 0-2-15,-4 2-1 0,0 5 6 16,0 4 2-16,-4 3 3 0,1 3 3 0,3 1-3 0,0 1 3 16,-1 0-1-16,4 0 0 0,-1-1-2 15,2 0 1-15,0-1-3 0,2-3 2 0,0-1 0 16,0-2 3-16,0-2-2 0,2-1-1 0,2-3 3 15,-2 0-1-15,4-2 2 0,-1-2 3 16,3-1 4-16,0 0 1 0,3-6 2 0,2-2-4 16,-2 0 2-16,5-3-3 0,-3 0 2 0,3-2-1 15,-1 1 0-15,1-2 1 0,-2-1 0 16,3-1 2-16,-3 2-4 0,-1 0 3 0,0 0-2 16,0-1 0-16,-5 1-3 0,0 2 2 0,-2 0-1 15,1 2 3-15,-3 1 0 0,-3 3-1 0,0 0-2 16,-1 2 0-16,0-1-1 0,0 3-1 15,0-1-1-15,-1 2-5 0,0 0 3 0,-1 1-5 0,-2 0 0 16,-1 0 0-16,0 0 0 0,0 0 2 16,-2 0 2-16,2 0 0 0,-4 0 3 0,0 0-1 15,0 0 2-15,2 0 1 0,-3 1-6 0,1 0 6 16,1 0-3-16,-2 1 2 0,2-2 0 16,-1 1-1-16,3 0 0 0,-2 0 2 0,0 0-3 0,0 2 1 15,2-1-1-15,-1 1-2 16,-1 1 1-16,5 2-1 0,-3 0-1 0,3 2-2 15,0 0 2-15,1 3 0 0,-2-2 1 0,3 2-1 0,1 0 3 16,0-1-3-16,0 1 1 16,1-2-2-16,4 0 0 0,0-1 0 0,1-2 2 0,0-1 2 15,1-1-1-15,4-2 5 0,-1-2 0 0,1 0 3 16,5 0-1-16,-1-6 0 0,3 1-1 0,-1-3 0 16,-1-1-3-16,3-1 2 0,-3 0-2 15,1-2 1-15,0-1 3 0,-1 0-3 0,-1 2 0 16,0-2 0-16,-2 2-3 0,0 1 3 0,-3 0 2 15,-2 2-3-15,-4 1 6 0,3 2-7 16,-5 3 2-16,0 1-4 0,0 1-3 0,-1 0 1 16,1 3-3-16,-1 5 2 0,1 4 4 0,-1 2-1 15,0 5 2-15,2 1 2 0,-1 0-6 16,-1 3 6-16,0 0-4 0,0-4 3 0,0 0 1 0,2-1-3 16,2-4 2-16,-3 0-2 0,2-1-3 15,1-6 4-15,-3 0-2 0,4-4 2 0,-2-1 4 16,4-2-1-16,0 0 3 0,0-5 0 15,2-4-2-15,4-1-2 0,-3-3 1 0,4-2-1 16,0 0 0-16,-2-2 2 0,1 1-1 0,1 1 1 0,-3 0 2 16,4 1-4-16,-4 1 0 0,-2 3 2 15,1 1-7-15,-3 3 5 0,-4 1-2 0,1 3-2 16,-3 1 4-16,0 1-3 0,1 1-3 0,2 4 2 16,-3 6-4-16,2 1 2 0,1 7 1 15,-3 1-2-15,1 0 2 0,1 1-1 0,-3-1 2 16,1-2 0-16,1-1 1 0,0-2 0 0,0-2 1 15,1-4-3-15,0-1 1 0,-1-2 0 16,4-4 1-16,-3-1 2 0,5-1 1 0,1-3 0 16,3-6 0-16,3-1 2 0,-1-6-6 0,3-2 4 0,1-2-3 15,0-1 1-15,2-2 1 0,0 0 0 16,-2-2 0-16,2 2-2 0,-1 1-2 0,0 4 3 16,-2 2 0-16,-4 3 1 0,3 3 3 0,-5 4-5 15,1 4 2-15,-1 2-4 0,-1 1-1 16,-1 6 4-16,-2 5 1 0,0 1 3 15,0 4 2-15,-5 3-6 0,1 2 1 0,-4 0-2 16,0 0-4-16,0 0 7 0,-6-2-3 0,1 1 5 16,-1-2-4-16,-3 0 0 0,-1-2 0 0,0-2-5 15,-2-1-1-15,-5-1-1 0,1-1-5 0,-2-3-4 16,-4 0-13-16,-2-4-23 0,0-4-40 0,-5-1-77 16,2 0-147-16,5-3-436 0,10 0-828 0</inkml:trace>
  <inkml:trace contextRef="#ctx0" brushRef="#br0" timeOffset="277531.9728">16607 5481 0 0,'0'0'86'0,"0"0"143"15,0 0 45-15,0 0 0 0,0 0-30 0,0 0-76 16,0 0-45-16,0 0-9 0,0 0-3 0,0 0-4 16,0 0-5-16,135-114-12 0,-100 85-2 0,2-2-7 15,0 0-10-15,-3 0-2 0,-4 2-4 0,-3 0 2 16,-7 4 7-16,-8 4 4 0,-3 0-2 15,-5 3-2-15,-4 2-6 0,0 3-5 0,0 2-14 16,-8 2-17-16,0 2-14 0,-3 1-17 0,-3 1-8 16,1 2-5-16,-5 3-7 0,0 0-6 0,2 2-13 15,-2 5-25-15,-1 2-29 0,2 5-68 16,3 3-96-16,2 1-227 0,3-3-332 0,2-5-111 0</inkml:trace>
  <inkml:trace contextRef="#ctx0" brushRef="#br0" timeOffset="278829.2417">17964 5528 2502 0,'0'0'-28'15,"0"0"35"-15,0 0-67 0,0 0-69 16,0 0-41-16,0 0-92 0,0 0-190 0,0 0-256 15,0 0 8-15</inkml:trace>
  <inkml:trace contextRef="#ctx0" brushRef="#br0" timeOffset="323742.2823">16661 8933 648 0,'0'0'122'15,"0"0"22"-15,0 0 35 0,11-129-6 0,-11 104-21 16,0 2-26-16,0 4-20 0,-3 2-13 0,-5 4-13 15,2 4-18-15,-1 3-20 0,-3 3-16 0,0 3-17 16,-2 5-12-16,-4 8-7 0,-4 6 3 16,0 8 5-16,-4 5 10 0,-3 8 1 0,2 4 2 15,-1 3 0-15,6 5-4 0,-1 2-2 0,1 2-3 16,6 2-1-16,-2-1-2 0,7 0 3 16,4-1-5-16,2-2 2 0,3-7-2 0,2-2 0 15,6-5-2-15,5-7 2 0,1-5-3 0,3-6 6 0,2-5 6 16,3-6 5-16,1-4 13 0,4-6 5 15,0-1 9-15,1-8 9 0,1-6 9 0,1-3 0 16,-2-4 6-16,-4-4 1 0,3-4 2 16,-4-5-4-16,-2 0-3 0,0-3-7 0,-1 1-8 15,-5 0-3-15,-4 0-3 0,-1 4 0 16,-6 2 0-16,-3 5 8 0,-1 3 0 0,0 4 4 16,0 5-6-16,-1 4-4 0,-2 4-11 0,0 2-10 15,0 3-14-15,2 0-22 0,-1 6-10 0,-1 6-2 16,-2 6 7-16,3 7 8 0,0 3 12 0,2 5-1 15,0 1 5-15,2 3 0 0,6 0-3 0,2 0-1 16,1 2 2-16,2-3-4 0,0-1 3 16,4-4-1-16,-2-4 0 0,2-2 0 0,-1-4 0 15,-1-5 0-15,1-3-3 0,-2-7 5 0,2-2 4 16,-4-4 5-16,1 0 10 0,2-10 7 0,0-3 1 16,0-5 1-16,0-6-8 0,-3-2-2 15,3-5 0-15,-4-2-4 0,-2-3 1 0,-3 0-3 0,-1 0-2 16,-4 3 4-16,-1 1-1 0,-2 1 2 15,-6 3-1-15,-1 0-4 0,-1 6 3 0,-4 0-6 16,-2 2 1-16,-1 3-3 0,-3 4-4 16,-2 4 0-16,0 4-3 0,2 5-3 0,-1 1-2 15,-2 9-4-15,1 4 3 0,0 2 3 0,-1 4-5 16,5 2 9-16,3 1-6 0,2 2 0 16,4-2-2-16,3 4 2 0,5-2-3 0,1 1 3 15,2-2-2-15,7 0 2 0,7 0-1 0,-1-3-2 16,10-3-2-16,0 0-20 0,6-6-31 0,6-2-45 15,2-4-59-15,5-4-60 0,1-2-62 0,3 0-66 16,1-4-46-16,-1-4-60 0,-4-1-25 0,-13 1 41 16,-8 2 446-16</inkml:trace>
  <inkml:trace contextRef="#ctx0" brushRef="#br0" timeOffset="325395.2387">17513 9252 999 0,'0'0'307'15,"0"0"-88"-15,0 0 18 0,0 0-47 0,0 0-43 16,0 0-19-16,0 0-35 0,0 0-28 0,0 0-29 16,0 0-30-16,0 0-16 0,0 0-9 0,0 0 4 15,0 0 5-15,-104-6 4 0,88 29 4 16,1 2 6-16,0 1-3 0,2 0 4 0,3 0 0 16,2 2-2-16,-2 0 1 0,6-4-2 0,-2-1-2 15,5-3-3-15,0-3 2 0,1-3-1 16,0-3 1-16,1-5-1 0,5-1 0 0,-2-2 0 15,2-3 3-15,-2 0 11 0,2-2 14 0,0-7 9 16,3-2 6-16,5-3 0 0,-2-3-4 0,1-2 6 16,-1 0 4-16,-2-2 1 0,3 3 5 15,-5 2-6-15,1 1-6 0,-2 3 0 0,-3 2-17 16,-1 3-2-16,0 4-9 0,-3 1-13 0,1 2-2 16,-1 0-17-16,1 0-10 0,0 1 5 0,1 6-1 15,5 1 11-15,1 4 15 0,0 3-6 16,4 1 7-16,0 3-2 0,0-2 3 0,-1 1 1 15,5-1-4-15,-3-3 2 0,0 0-4 0,2-3-3 16,-1-2 5-16,-1-3-1 0,3 1 2 16,-4-5 5-16,1-1-3 0,0-1 5 0,-1-3-1 15,0-5 6-15,1-3 4 0,2-6 1 0,-2-4 1 16,5-3 0-16,-3-4-5 0,2-5-3 0,-2-1 0 16,2-6-5-16,-1-2 3 0,-2-2-1 15,-2 0 3-15,-2 0-4 0,-1 3 3 0,-1 3 0 0,-4 2 3 16,0 7 3-16,-3 2 4 0,-1 4 4 15,0 4 0-15,0 4 1 0,-5 4-3 0,2 3 0 16,-1 4-4-16,-1 1-6 0,4 3-5 0,-2 0-10 16,-1 1-11-16,-1 8 4 0,-4 5-4 0,-2 8 9 15,-5 7 3-15,3 6-1 0,0 2 0 16,3 5 0-16,2 2 1 0,1-1 0 0,4 0 0 16,2 1-2-16,0-3 2 0,1-3-7 0,0-2 5 15,3-3-4-15,5-3 0 0,0-5 0 0,0-2-5 16,3-5-2-16,1-6-1 0,0-1 0 15,0-4 4-15,1-4 1 0,0-1 4 0,0-2 8 16,-2-1-1-16,4-4 5 0,-2-5-2 0,1-1 2 16,-2-2 1-16,-1-2 1 0,0 0 2 15,-2-2-1-15,-2 1 1 0,1 0-2 0,0 0 0 16,-3 0-5-16,0 1 3 0,-1 0-2 0,0 0 5 16,1 1-4-16,0 0 1 0,1 3 1 15,-3 0-2-15,1 2 1 0,-1 3 1 0,-2 1-1 16,1 2-1-16,-1 1 0 0,-1 0-3 0,2 2 3 15,-2 0-8-15,0 0 3 0,0 0-4 0,0 0-4 16,0 0 1-16,0 0-2 0,0 0-4 0,0 0 2 16,0 2 1-16,0 0 4 0,0 1 5 0,1 2 3 15,1 0 3-15,-1 0-3 0,1-1 0 16,-2 1 0-16,0-1-1 0,0 0-3 0,2-2 5 16,-2 2-2-16,0-2 2 0,0-1 0 0,0 1-4 15,0 0 0-15,1-2 2 0,-1 1 0 0,0-1 5 16,0 0 0-16,0 0 0 0,0 0 6 15,0 0-4-15,0 0 3 0,0 0 3 0,0 0-3 16,0 0 0-16,0 0 0 0,0 0-5 0,2 0 4 16,-2 0-4-16,0 0-1 0,0 0-1 0,0 0-7 15,0 0 5-15,0 0-2 0,0 0 2 16,0 0-2-16,0 0-3 0,0 0-2 0,0 0 1 16,0 0 1-16,0 0 0 0,0 0-1 0,0 0-1 15,0 0-1-15,0 0 0 0,0 0 3 0,0 0-2 16,0 0 8-16,0 0-6 0,0 0 1 15,0 0-1-15,0 0-2 0,0 0 0 0,0 0 3 16,0 3 1-16,0 0 2 0,0 1 3 0,0 1-2 16,0 1 1-16,-2 1-4 0,1 0-1 0,1 1 2 15,-2 0 1-15,2 0-2 0,0 1 7 0,0-1-5 16,0 2 0-16,0-2-1 0,0 1-1 0,0 0-1 16,0-3 0-16,2 2 3 0,-1-1 0 15,2-2 0-15,-1 3-1 0,0-1 2 16,1-2-6-16,1 1 5 0,-2 0-3 0,4-1 2 0,-1 1 1 15,-1-1-2-15,2 1 1 0,0-3-4 16,-2 2 4-16,4-1-1 0,0 0 3 0,-3 0 1 16,4 1 0-16,-2-2 0 0,1 1-1 0,0 0-2 15,-1-2 1-15,0-1 0 0,1-1 2 16,-1 0-3-16,1 0 2 0,1 0 3 0,0-1-4 16,0-4 6-16,1-2-5 0,1 1 3 0,0-3-2 15,0 0 2-15,0 0-3 0,0-2 3 0,-1 1-2 16,0 0 4-16,-1-1 1 0,-3 1-3 0,0 1 2 15,2-1-3-15,-3 0 1 0,0 0 0 16,-2-1 0-16,3 2-2 0,-3-1 4 0,1 1-5 16,0 0 0-16,-2 1-2 0,1 1-1 15,-2 0 2-15,0 2 2 0,1 3-4 0,-2-1 4 16,1 3-2-16,-1 0-3 0,0 0 6 0,0 0-8 16,0 0 6-16,0-1-3 0,0 1 2 0,0 0 0 15,0 0-4-15,0 0-1 0,0 0 3 0,0 0-4 16,0 0 4-16,0 0 2 0,0 0-5 0,0 0 2 15,0 0-3-15,0 0 1 0,0 0 0 0,0 0 3 16,0 0 0-16,0 0 1 0,0 0-1 16,0 0 4-16,0 0-2 0,0 0 3 0,0 0 1 15,0 0-1-15,0 0 3 0,0 0-2 16,0-1 3-16,0 0-3 0,0-3-2 0,0 0-2 16,2-3 2-16,-1-1-3 0,2-2 3 0,1-4-1 15,-1-1-1-15,4-1-2 0,-3-3 0 0,4-1-4 16,-3-1 3-16,1-2 0 0,2-2 2 15,-3 0 5-15,1 0-6 0,-1 1 4 0,0 1-2 0,-1 1 0 16,-1 4 2-16,0 1 3 0,-3 6 0 16,1 2 1-16,-1 3 2 0,0 4 3 0,0 1-4 15,0 1-3-15,0 0-2 0,0 0-8 0,0 0-8 16,0 2-5-16,-1 4-2 0,0 4 3 0,-3 5 13 16,1 7 10-16,-1 9 4 0,-2 5-5 15,-1 2 1-15,2 3-3 0,-2-1-3 0,2-2 5 16,-1 0-1-16,3-1-3 0,-1-1 3 15,1-3-4-15,2 2-3 0,1-4-4 0,0-2-8 16,0-3-3-16,1-3-19 0,4-2-16 0,-2-5-36 16,1-1-38-16,1-5-46 0,-1 0-54 0,2-5-77 15,-1-2-106-15,0-3-114 0,-2 0-145 0,0 0 182 16</inkml:trace>
  <inkml:trace contextRef="#ctx0" brushRef="#br0" timeOffset="325931.3715">18374 9389 1111 0,'0'0'185'16,"0"0"9"-16,0 0-21 0,0 0-33 15,0 0-23-15,0 0-26 0,0 0-26 0,0 0-6 16,0 0-2-16,0 0 8 0,0 0 19 16,0 0 11-16,0 0 7 0,123-123-6 0,-111 118-23 15,1 2-12-15,1 2-19 0,-2 1-14 0,0 0-3 0,-2 1-14 16,0 6-1-16,0 0-3 0,-2 5 6 15,-1 4 3-15,1 1 3 0,-2 2-1 16,-3 2 1-16,-1 0-6 0,-1 0-1 0,0 1-3 16,1 0-8-16,-2-2 3 0,1-2-4 15,0-2 4-15,1-2-1 0,-2-3-1 0,3-2-2 0,0-3-4 16,-2-3-2-16,1 0 5 0,-1-2 0 0,2-1 4 16,2 0 6-16,0-4 5 0,4-3 1 15,1-5-1-15,1-3 3 0,3-2-6 0,-1-1 1 16,0-2-3-16,-3 1 0 0,2-1-2 0,-1 1 3 15,-1 2-2-15,0 2 5 0,-2 3 0 0,-1 0-1 16,-2 4-1-16,1 3-4 0,-3 1-6 16,-1 3-4-16,0 1-7 0,-1 0-8 0,0 1 6 15,2 7 0-15,0 2 10 0,2 4 2 0,-1 2 3 16,3 1-3-16,-1 2 0 0,0-2 0 0,-1 1-1 16,1-2 1-16,2-2-2 0,3 0 2 15,-1-2-1-15,1-2 1 0,0-3-2 0,3-1 6 16,1-3-1-16,-3-2 5 0,2-1-1 0,-1 0 7 15,0-7-1-15,-2-1 3 0,1-3 3 16,-4-3-3-16,-1-1 6 0,-3 0-1 0,-1 0 3 16,-3-1-5-16,0 0-3 0,-5 1-5 0,-5-1-3 15,-1 2-8-15,-2 0 0 0,-3 1-6 0,1 5-10 16,-4 0-7-16,1 2-17 0,-2 1-20 0,1 4-31 16,2 0-35-16,0 1-42 0,6 0-77 0,4 1-228 15,4 1-304-15,3 1-566 0</inkml:trace>
  <inkml:trace contextRef="#ctx0" brushRef="#br0" timeOffset="326434.7366">19253 9403 833 0,'0'0'95'0,"0"0"-17"15,0 0 35-15,0 0 16 16,0 0 30-16,0 0 27 0,0 0 6 0,0 0 6 16,0 0-26-16,0 0-22 0,0 0-38 0,0 0-36 15,0 0-28-15,0 0-33 0,1-57-20 0,-1 62-3 16,-1 1 5-16,1 2 6 0,0 3 12 0,0 2-4 16,0 2 4-16,0 0-1 0,0 0-1 0,0 0-1 15,0-1-1-15,0-1 0 0,2 0-1 16,2-4 1-16,0-1 0 0,1-2 6 0,0-1 3 15,-3-3 12-15,3-1 8 0,1-1 14 0,3 0 11 16,1-3 2-16,4-7-14 0,2-2-11 0,3-4-15 16,-1-3-8-16,1-3 2 0,-3-1-5 15,1 1 1-15,-3 1-4 0,1 1 3 0,-2 1-1 16,-3 4 2-16,1 1-2 0,-4 3 4 0,-2 2-7 16,0 3-4-16,-2 4-2 0,-2 1-6 0,0 1-2 15,-1 0-5-15,0 0-8 0,3 3 4 16,-2 3 4-16,1 5 4 0,1 4 9 0,-1 0-6 15,2 4 2-15,0 1-2 0,0-2 3 0,1 0-4 16,-2-1 2-16,4-1-1 0,-4-3-2 16,4-1 1-16,-2-3 0 0,0-2 0 0,1-2 1 15,-1-3 4-15,-3-1-6 0,3-1 5 0,-1 0-4 16,1 0 2-16,0-4-6 0,2-3-23 0,0-1-25 16,-1 0-43-16,0 0-53 0,-1 1-60 0,0 2-103 15,0 1-161-15,-3 1-186 0,1 0-451 0</inkml:trace>
  <inkml:trace contextRef="#ctx0" brushRef="#br0" timeOffset="328928.5379">20552 9361 0 0,'0'0'131'0,"0"0"75"0,0 0 9 16,0 0-23-16,0 0-7 0,0 0-6 15,30-123 3-15,-30 109-2 0,0 4-12 16,0 2-24-16,0 2-35 0,0 3-34 0,-2 1-36 15,2 2-50-15,0 0-37 0,0 3-10 0,0 3 11 16,0 3 30-16,3 2 30 0,0 3 13 0,4 3-5 16,-4 0-2-16,5 5-3 0,-2-1-2 0,1 1 1 15,1 1-1-15,0-3-8 0,-2 0-1 0,0-2-2 16,1-2-2-16,-2-3 6 0,2-2-5 16,-4-3 8-16,3-3 2 0,-4-4 18 0,-1-1 27 15,1 0 38-15,2 0 32 0,1-9 3 0,3-3-25 16,3-5-35-16,1-4-39 0,5-3-15 0,-2-1-2 15,2-2-6-15,-2 2 1 0,0-2-1 0,-3 5 0 16,1 1 1-16,-3 1 2 0,-1 6-5 16,-1 3 1-16,-3 4-1 0,-2 2-4 0,-2 4-7 15,-1 1-11-15,2 1-1 0,1 4 0 16,2 6 8-16,-2 2 8 0,1 3 4 0,0 4-4 0,1 0 7 16,-1 3-2-16,-2-1 1 0,2 0 1 15,0-2-3-15,-2-2-3 0,3-3 1 16,0-1-2-16,0-4 0 0,-1-3 2 0,1-2 2 0,1-3 10 15,-4-1 6-15,4-1 14 0,-2 0 8 16,4-5 4-16,3-6-1 0,-1-1-10 0,1-1-8 16,3-3-2-16,-2 1-7 0,0-3 2 0,-3 3-4 15,-1-2-4-15,-1 2-1 0,2 1-1 0,-2 2 3 16,-3 2-1-16,1 1-2 0,-3 5-1 16,-1-1-3-16,-1 4-8 0,1 0 0 0,-1 1-11 15,1 0-7-15,2 1 0 0,2 4 3 0,0 3 8 16,1 2 6-16,3-1 5 0,1 4-1 0,1 0 1 15,-1 2 1-15,2-1 1 0,2-1-6 16,1 1 4-16,0-2-3 0,2-1 5 0,1-2 0 16,1-2 1-16,0 1 1 0,2-3-3 0,0-4 2 15,0-1 1-15,0 0 1 0,0-7-2 16,-1-2 5-16,0-1-2 0,-1-3 4 0,-3-2-3 0,0-3 1 16,-3 0-1-16,2-2-2 0,-5-2-2 15,-2 1 4-15,-2 0-3 0,0 1 2 0,-4 0 3 16,-2 1-8-16,-1 2 1 0,-7 2-6 15,0 0 1-15,-2 4-5 0,-2 3-1 0,1 2-7 16,-4 2-1-16,-1 4-4 0,-3 1-1 0,1 8 2 16,0 2 2-16,1 4 3 0,-2 3 2 0,5-2-2 15,2 3-3-15,3 0 3 0,4-3-3 0,0 3 4 16,4-2-5-16,1-3 3 0,0-1-2 0,4-1 3 16,0-3 0-16,4-4 1 0,4 0 5 15,1-3-1-15,2 0 12 0,4-2-1 0,-1-4 5 16,3-3 1-16,-2-2 4 0,1-3-3 0,-3 1 5 15,2 1 0-15,-7 1 2 0,1 0 1 16,-6 2 0-16,1 3 1 0,-6 0-6 0,1 2 2 16,-1 0-9-16,-2 2-4 0,0 0-5 0,0 0-3 15,0 0-7-15,0 3 2 0,0 0-1 0,0 4 7 16,0 2 4-16,0 0-2 0,0 2 3 16,3-1 1-16,-1 3-1 0,6-2 2 0,-3-1 1 15,2-1-5-15,2 0 3 0,1-2 3 0,2-1 0 16,2-3 1-16,-1 0 2 0,0-3-1 15,6 0 4-15,-1-5 1 0,-1-3-2 0,2-3 1 16,0-1 0-16,0-3 2 0,0-2 3 0,-6 0 0 16,3-2-1-16,-5-1-2 0,0 1 0 0,-1-1 0 15,-2 0 0-15,-5 2 5 0,-1 1 0 0,0 2-1 16,-2 3 2-16,0 2 0 0,-2 5-4 16,0 0-2-16,1 4-4 0,-1 0-7 0,0 1-12 0,2 0-12 15,-2 2-5-15,1 5-2 0,0 4 10 16,1 5 10-16,0 3 7 0,0 1-1 0,1 0 6 15,6 1 1-15,-2-2 0 0,2-1-3 0,3-1 2 16,-1-3-5-16,1-2 0 0,1-2 3 0,-2-2-1 16,1-5 4-16,0 0 0 0,-1-2 7 15,0-1 0-15,1 0 3 0,1-6 2 0,-1-2-1 16,0-1-2-16,1-1 1 0,-2 0-2 16,-3 1 2-16,3 0-3 0,-2 2 2 0,-4 0 0 15,2 0-9-15,-2 3 4 0,-1 0-5 0,3 1 0 16,-4 2 0-16,1-1-1 0,-1 2-4 0,-1 0 1 15,1 0-4-15,-1 0-1 0,2 0-1 16,3 0 0-16,0 0 4 0,3 2 0 0,2 2 3 0,0 0-2 16,1 0 4-16,0 1-1 0,0-1 1 0,-1 1 0 15,4-2 3-15,-4 0-3 0,0-2 4 16,2-1 0-16,-2 0 2 0,-1 0 0 0,2-4 0 16,-4 0 2-16,1-2-5 0,1-1 3 0,-1-1 0 15,-2 0 0-15,-1 0 1 0,2 0 0 16,-2 2-4-16,1 3 0 0,-3-1-9 0,-2 2 3 15,0 2-5-15,1 0-4 0,0 2 8 0,-1 6-2 16,0 6 6-16,-1 8 2 0,0 7 1 0,-2 10 1 16,-6 8 2-16,-3 6-2 0,-4 7 8 15,0 4-4-15,-3 6-1 0,-3 5 1 0,2 3-5 16,-2 5-2-16,2 0 0 0,4 0 1 0,-2 0 2 16,5-2 1-16,1-2-1 0,1-1 2 15,0-4-8-15,-1-3 7 0,0-5-1 0,-2-5 2 16,0-7 3-16,0-8 0 0,-4-7 7 0,3-6 2 15,-4-12 6-15,0-5 4 0,0-6 1 0,-2-7 2 16,2-3 2-16,-5-8-9 0,-1-8 0 16,2-5-9-16,-5-9-5 0,5-8 0 0,1-6-5 15,8-8-2-15,6-9-3 0,7-4-7 0,9-7-12 0,12-7-18 16,10-4-34-16,8-4-41 0,9-1-55 16,7-1-75-16,10 3-139 0,7 1-188 0,-16 23-259 15,-17 22-317-15</inkml:trace>
  <inkml:trace contextRef="#ctx0" brushRef="#br0" timeOffset="330446.6121">22892 9428 1217 0,'0'0'-70'0,"0"0"-63"0,0 0 49 0,0 0 53 15,0 0 20-15,0 0 17 0,0 0 22 0,0 0 24 16,0 0 15-16,0 0 27 0,0 0 35 0,0 0 47 16,121-125 30-16,-101 90 11 0,0-2-11 15,-2-4-29-15,-3-3-34 0,1-5-27 0,-3 0-22 0,-2 0-9 16,-2 0-9-16,-1 2-3 0,-4 5-6 16,0 3-8-16,-4 5-6 0,0 6-9 0,-4 5-7 15,-1 3-4-15,-2 6-7 0,2 5 0 0,-1 3-2 16,2 4-15-16,-1 2-6 0,0 2-20 15,-3 9 0-15,-2 9 4 0,-7 8 11 0,3 7 6 16,-4 9 3-16,1 5-4 0,3 3-2 16,1 4 2-16,1 3-2 0,0-1 5 0,2 0-7 0,3-1 4 15,1-5-4-15,3-4 0 0,3-5-3 16,0-8 2-16,3-6 2 0,5-7 0 16,2-6 5-16,0-4 1 0,2-6 5 0,-1-5 9 0,4-1 9 15,0-7 4-15,5-8-2 0,0-4-7 16,1-6-1-16,2-3-10 0,-3 1 0 0,0-2-3 15,-1 3-2-15,-4 1 0 0,-2 3-3 0,-1 2 3 16,-2 5-5-16,-3 4 0 0,-3 2 0 0,1 6-3 16,-4 2-9-16,0 1-2 0,0 0-12 15,0 1 4-15,1 6 3 0,5 2 4 0,1 4 9 16,2 4 1-16,1 2-2 0,2 0 4 0,4 3-3 16,0-2 2-16,2-1 3 0,5-1-6 0,-1 0 2 15,2-5-6-15,2 0 2 0,0-3-5 0,-2-1-2 16,1-5-2-16,-5-4 2 0,-2 0 0 15,-4 0 7-15,0-9 3 0,-3-2-1 0,-2-3 4 16,-1-1 0-16,-4-4 2 0,2-1-5 0,-4 1 3 16,-2-2-1-16,-1-1 0 0,0 4-3 0,-3-3 4 15,-6 3-2-15,-2 1 0 0,-1 1 1 16,-3 2-3-16,2 2 0 0,-5 1-2 0,4 3 3 16,-4 2-6-16,4 4 1 0,-3 2-3 15,3 0 1-15,-2 4-5 0,6 4-1 0,-1 1-2 0,4 2-3 16,5-1 4-16,0 2 3 0,2 0 5 15,0 1 2-15,1-2 1 0,6 1 3 0,-2 0 5 16,6-3-3-16,-1-1 8 0,5-2-5 0,-2 0 5 16,0-2-2-16,5-2 5 0,-2-1 0 0,-2-1 0 15,-3 0 1-15,1-1-1 0,-4-2 3 16,1-2-1-16,-2 1 7 0,-3 0 2 0,-2 0-5 16,3 0-2-16,-3 1-1 0,-1 1-9 0,-1-1 3 15,1 3-3-15,-1 0-3 0,0 0-3 0,0 0-14 16,0 0-8-16,0 0-1 0,1 5 3 0,5 3 12 15,-3 1 9-15,6 1-1 0,-1 4 6 0,1-1-5 16,2 1 2-16,-1-2-2 0,0 0-2 16,2-3 5-16,-1-1-2 0,0-2 2 0,0-3 3 15,1-2-1-15,3-1 3 0,-4 0 10 0,1-5-6 16,0-3 6-16,2-4-2 0,-2-2-3 16,0-1 1-16,-1-1-6 0,0-1 0 15,-1-1 2-15,-1 2-1 0,1-1 3 0,-4 1 2 0,-2 4-5 16,-2-1 6-16,2 4-5 0,-2 0 2 15,-2 5-4-15,1 0-1 0,-1 3-3 0,0 1-8 16,0 0-10-16,0 0-11 0,0 1-5 0,1 5 4 16,0 4 9-16,5 2 10 0,-1 3 9 0,3 1 0 15,-1 3 2-15,1-2-3 0,1 0 0 16,0 0 0-16,1-2 2 0,1-1-4 0,-1-3 4 0,-1 0-2 16,2-2 0-16,-2-4 5 0,1-1-4 15,0-4 4-15,-1 0 2 0,0-1 3 0,1-6 3 16,2-3 1-16,-2-2-1 0,2-2-3 0,-3-1-3 15,2-3-1-15,1 0-4 0,-2 1 0 16,-2 0 2-16,2 1-1 0,-4 2 4 0,-2 3 3 16,0 1-4-16,-1 3 0 0,-1 2-2 0,-2 3-4 15,1 1-3-15,-1 1-8 0,0 0-6 16,1 0-9-16,3 4 8 0,0 2 4 0,4 3 12 16,-2 2-1-16,3 1 3 0,1 1 3 0,0 0-6 15,1 0 6-15,4-2-3 0,-3 1-3 0,0-3 3 16,2 1 2-16,0-3-3 0,-1-1 3 15,-3-3-4-15,4-1 8 0,-2 0-1 0,0-2-1 16,0 0 7-16,-1-6-5 0,5-1 1 0,-4-3 2 16,0-1-4-16,-1-2 1 0,0 0 2 0,-2 0 0 15,0-1 3-15,-4 0-6 0,0 1 3 0,-4-1-1 16,0 1 1-16,1 2 1 0,-2 2 1 16,0 3-2-16,-2 0 0 0,0 2-2 0,-1 3-9 15,-1 0-4-15,2 1-11 0,0 0-5 0,0 5-1 16,-3 3 2-16,3 3 7 0,1 4 11 0,0 2-3 15,1 2 3-15,1-2-3 0,7 0-2 16,-2 0 0-16,5-3 1 0,3 0 4 0,-2-2 0 16,0-3 2-16,4-1-1 0,-3-1 3 15,2-4-6-15,0-2 8 0,1-1 0 0,0 0 1 16,2-6 5-16,-2-2-2 0,2-3-1 0,2-2-1 0,0-3-3 16,3 1 4-16,-4-4-1 0,-1-3 3 15,0 3 4-15,-5-3-5 0,-2-1 5 0,-2 1-7 16,-2 0 3-16,-4 1 2 0,1 2 1 15,-4 2 4-15,0 2 2 0,0 4-3 0,0 2 1 16,-4 3 1-16,3 3-6 0,-1 0 2 0,-1 3-9 16,1 0-5-16,1 0-13 0,1 3-2 0,-2 6 1 15,1 4 3-15,-1 3 7 0,2 7 4 0,0-1-4 16,0 4 3-16,4-2-8 0,3 0-6 16,0-1-11-16,3-1-22 0,0-2-17 0,2-3-43 15,2-2-33-15,0-1-18 0,4-3-62 0,2-2-161 16,-6-3-246-16,-4-2-855 0</inkml:trace>
  <inkml:trace contextRef="#ctx0" brushRef="#br0" timeOffset="332620.7449">17170 11126 847 0,'0'0'179'0,"0"0"-150"0,0 0 25 16,0 0 31-16,120-125 34 0,-95 91 25 0,-1-4 7 0,-2-1-9 0,-5-2-23 16,-2-3-26-16,0-1-28 0,-3-4-13 15,-3 1-9-15,-5-2-2 0,2 1 1 0,-5 3 13 16,-1 3 15-16,0 5 12 0,-4 6 6 0,-2 6-10 16,-1 5-11-16,-3 6-11 0,0 5-10 0,1 5-11 15,-2 5-17-15,0 0-18 0,-1 11-6 16,-6 8-9-16,3 8 9 0,-5 8 4 0,2 9 1 15,1 7 3-15,5 4-1 0,2 4-1 0,3 2 5 16,3 1-3-16,2 0 0 0,1-1 2 16,1-3-6-16,1-1 4 0,3-6-2 0,5-7 0 15,2-8 4-15,5-7 0 0,-1-8 2 0,4-6 6 16,0-5 9-16,-1-5 11 0,2-5 14 16,0-5 6-16,-2-10 3 0,3-5-10 0,2-4-10 15,-3-5-10-15,0 0-7 0,-5-4-2 0,3 4 3 16,-6-1-5-16,-2 4 3 0,0 3-3 0,-4 5-4 15,-2 4 2-15,-1 5-2 0,0 3-1 0,-3 4-7 16,1 2-6-16,-1 0-12 0,0 0-7 0,2 7 4 16,0 3 7-16,4 4 8 0,1 5 7 15,0 3-3-15,4 2 0 0,-1-1-2 0,2 0 0 16,2-1 4-16,-1-2-3 0,1-1 6 0,0-5-5 16,0-2 0-16,1-4 0 0,0-1-3 0,-1-4 6 15,2-3 5-15,-3 0 0 0,2-6 7 16,-2-3-3-16,-1-2-2 0,-1-2 2 0,-1-1-4 15,-3-2 3-15,2 0 0 0,-4 1-1 16,1 0 4-16,-3 1-5 0,1 1 3 0,-2 2 4 16,-2 2-3-16,0 2 3 0,0 1-2 0,0 3-5 15,0 2 1-15,0-1-4 0,0 2-5 0,0 0-10 16,0 0-14-16,0 0-7 0,0 6 2 0,0 4 7 16,2 2 8-16,5 4 7 0,2 0 2 15,-1 3-1-15,4-4 3 0,0 2 0 0,0-3 0 16,0-1 1-16,3-5 1 0,-1-1-1 0,-1-3 1 15,1-4 2-15,1 0 6 0,0-2-3 0,0-5-1 16,-2-3 4-16,1-2-6 0,-3-1 5 0,-2-1 1 16,1 0 0-16,-1-1 2 0,-2 0-3 15,0 2 4-15,0 0 1 0,-4 4-1 0,-1 2 1 16,0 1-1-16,-2 4-7 0,0 0 0 0,0 2-5 16,0 0 0-16,0 0-10 0,0 2-5 0,0 5-2 15,1 4 0-15,2 4 8 0,0 6 6 16,0 1 2-16,2 3-1 0,2 2 3 0,-1-3 1 15,1-2 0-15,1-2-3 0,-3-6 2 0,5-1-2 16,-2-3 0-16,0-4 3 0,-1-1 0 0,0-4 2 16,0-1 4-16,-3 0 4 0,4-6 2 15,0-4-2-15,-1-2 2 0,0-2-2 0,1 0-3 16,-1-4 1-16,1 0-5 0,-1 0-1 16,1-1 0-16,-1 2-3 0,1 1 1 0,-1 1 1 0,0 3-2 15,1 1 7-15,-1 1-6 0,0 2-3 16,1 3 2-16,1 0-11 0,1 3 3 0,0 2-3 15,4 0 7-15,-2 2-3 0,3 4 1 0,1 3 2 16,4 0-4-16,0 3 2 0,1 1 5 0,2-1 0 16,-2 1-1-16,2-1-1 0,-1-1-1 0,-2-1-1 15,-1-3-1-15,-1-2 3 0,-2-3 1 16,-1-2 1-16,-2 0 0 0,-2 0 1 0,-2-5 1 16,-2-4 2-16,-1-1 1 0,-2-1 0 15,1-1 1-15,-4 2 1 0,-1-1 0 0,0 1-2 0,-2 0 0 16,-4 2-2-16,-3 1-3 0,-1 1-1 15,-2 2-5-15,-3 3-5 0,-2 1-1 0,-1 0-5 16,-1 8 3-16,-1 3-2 0,3 3 3 0,0 4 1 16,6 0-2-16,1 3 0 0,3-1-4 15,6-1 1-15,1-2-1 0,0-2-1 0,5-3 1 16,1-1 1-16,4-4 1 0,1-2 3 0,3-5 5 16,-1 0 4-16,2-6 5 0,0-6 5 0,3-4-1 15,-2-3 2-15,2-5 1 0,1 1 2 16,-1-6 4-16,-2 0 5 0,0-2-3 0,-2-3-1 15,-2 0 0-15,-2-2-8 0,0 1 7 0,-2-1-3 16,-2 2 4-16,-2 3 4 0,0 0 3 0,-4 4 2 16,0 3 0-16,0 1 2 0,-4 4-2 15,-3 4 2-15,4 5-5 0,-1 3-4 0,1 5-11 16,1 2-9-16,0 3-10 0,0 10 4 0,-5 8-1 16,2 7 7-16,0 7 5 0,1 5 0 0,3 3 1 15,1 0-1-15,3 1 0 0,4 0-4 0,2-2 4 16,2-3-4-16,0-1 2 0,1-5-2 15,-1-4 0-15,1-5-3 0,1-6-2 0,1-4 2 16,0-5 0-16,-2-5 3 0,1-4 2 0,2 0 4 16,0-9-1-16,2-6 4 0,2-2-2 15,-3-6 3-15,0-2-4 0,0-2 2 0,0-1-4 16,-1 0 3-16,-2-2 0 0,-1 2-1 16,-2-1 4-16,-1 1 1 0,-2 2 1 0,-3 1 2 0,0 4-1 15,-3 1-3-15,-1 5 3 0,0 3-1 16,0 2 5-16,-2 4-4 0,-1 3 1 0,1 1-4 15,2 2-7-15,-2 0-10 0,1 5-4 0,-1 8-1 16,-1 3 3-16,1 8 10 0,-2 5 0 0,4 2 2 16,0 2-3-16,1 2 4 0,7-5-5 15,-1 0 2-15,3-3 1 0,3-2-3 0,-1-4-4 16,-1-2 1-16,2-5 1 0,-3-5-1 0,2-2 10 16,-1-5-4-16,2-2 3 0,0-2 1 0,1-8-2 15,5-4 3-15,0-4 0 0,2-2 0 0,1-2 1 16,0 0 1-16,0-1 1 0,-2 2 3 0,-3 0-2 15,2 1 3-15,-6 4-2 0,1 3-2 16,-4 4 0-16,0 2-4 0,-4 2-3 16,1 4 1-16,-4 1-8 0,2 0 6 0,3 4-3 0,-2 5 2 15,4 3 2-15,-1 5 1 0,2 2 1 16,-1 3 0-16,1 1-1 0,0-1-1 16,0-1 1-16,2-3-5 0,-2-2-1 0,0-4 1 0,3-1 0 15,-2-5 2-15,3-3 4 0,-1-3-3 0,1 0-1 16,-1-7 1-16,-3-3-2 0,3-1 3 0,-2-4-2 15,2 0 2-15,-4-2-5 0,1 1 6 16,0-1-3-16,-2 0 4 0,1 1 2 0,0 0-2 16,-4 1 2-16,-1 1-3 0,1 1-3 0,-3 3 5 15,-1 2-2-15,1 2 2 0,-2-1 7 16,1 4-7-16,-2 0 5 0,0 3-8 0,0-1 2 16,0 1-2-16,0 0-2 0,0 0-1 0,2 0 3 15,-2 0-4-15,0 0 2 0,0 0 0 16,0 0-7-16,0 0 9 0,0 0 0 0,0 0 2 0,0 0 2 15,0 0 1-15,0 0-3 0,0 0 7 16,0 0-11-16,0 0 10 0,0 0-2 0,0 0 5 16,0 0 13-16,0 0-8 0,0 0 6 0,-2-1-6 15,-1 0-7-15,-2-1 0 0,1 0-5 16,-2 2-6-16,-2 0 8 0,0 0-10 0,0 0 2 16,1 6-2-16,-2 3-6 0,1 1 4 0,2 3-3 15,0 2 0-15,2 2-3 0,0 1-6 0,3 1-8 16,1 1-5-16,0-1-20 0,5-2-22 0,3-2-40 15,4-1-42-15,2-3-60 0,4 0-52 16,3-4-12-16,5-1-61 0,2-1-61 0,6-2-169 16,-8-2-215-16,-7 1 548 0</inkml:trace>
  <inkml:trace contextRef="#ctx0" brushRef="#br0" timeOffset="333020.5989">20259 10873 984 0,'0'0'462'0,"0"0"-80"0,0 0-90 15,0 0-91-15,0 0-57 0,0 0-33 0,0 0-28 16,0 0-16-16,0 0-11 0,0 0-18 0,0 0-10 16,0 0-12-16,0 0-8 15,0 0-3-15,-123-92 3 0,114 110 2 0,-1 2 5 16,0 4 0-16,2 1-5 0,1 0-3 0,2 2-3 16,3-1-2-16,2-3 0 0,0-2 0 0,0-3-2 15,2-2 2-15,4-4-3 0,0-2-2 0,1-4 1 16,-1-3 0-16,0-3 4 0,4 0 3 0,-1-3 3 15,2-7 2-15,3-4-5 0,1-3 5 0,1-5-2 16,0-2-2-16,4-4 11 0,-4-2 4 16,3-1 7-16,-2-2 10 0,0-3 0 0,0-1 1 15,-2-1 1-15,0-2-9 0,-3-1 3 0,-2 0-6 16,-1 1 3-16,-3 1 3 0,1 8-6 16,-5 3 1-16,0 7-3 0,0 6 8 0,-2 7 7 15,0 4 0-15,0 1-8 0,-2 3-10 0,0 0-17 16,0 9-4-16,-5 10-6 0,1 8 3 0,-5 10 3 15,1 8 2-15,1 4 3 0,1 1-4 16,2 0-1-16,4-1-3 0,2 0 1 0,4-4-10 16,3-2-2-16,5-4-15 0,4-4-19 0,1-4-18 15,5-5-29-15,3-7-47 0,5-4-81 16,5-4-167-16,-10-5-322 0,-5-2-881 0</inkml:trace>
  <inkml:trace contextRef="#ctx0" brushRef="#br0" timeOffset="348503.9361">21285 10974 0 0,'0'0'0'0,"0"0"0"15,0 0 0-15,0 0 0 0,0 0 36 0,0 0 188 16,0 0-11-16,0 0-4 0,0 0-42 0,0 0-14 16,0 0 23-16,0 0 17 0,47 0 12 0,-12-1-23 15,8-4-46-15,7-1-28 0,7 1-15 16,1-3-5-16,5 2 3 0,-2-1-3 0,-5 0 0 16,3 2-6-16,-7-1-9 0,-2 2-17 0,-10 1-12 15,-5 2-13-15,-9 1-10 0,-6 0-5 16,-9 0 0-16,-4 0 0 0,-4 0-2 0,-3 0-2 15,0 0 1-15,0 0 0 0,0 1 2 0,-3 0-2 16,-4 1-9-16,-1-2-8 0,-3 1-22 16,0 1-21-16,0-1-43 0,1-1-69 0,2 0-145 15,6 0-363-15,1-1-835 0</inkml:trace>
  <inkml:trace contextRef="#ctx0" brushRef="#br0" timeOffset="406340.515">23044 10440 0 0,'0'0'0'0,"0"0"0"15,0 0 0-15,0 0 168 0,0 0 68 0,0 0-9 16,15-127-6-16,-15 113-8 0,0 2-18 16,0 1-17-16,0 4-22 0,-3 1-16 0,2 4-35 15,1 2-46-15,0 0-46 0,-1 2-22 0,1 6 2 16,0 3 26-16,-1 5 23 0,-1 5 7 0,2 4-1 16,0 3-9-16,0 3-5 0,0 0-4 0,3 3-1 15,-1 1 0-15,3 2 4 0,-3 2-4 0,-1 0-3 16,1-1-5-16,2-1 0 0,-3 0-6 15,1-4 1-15,-1-2-3 0,0-3-1 0,3-1-1 16,-3-5-1-16,2-2-1 0,-2-4-2 16,-1-2 1-16,0-5 3 0,0-1 2 0,0-2 1 0,0-3 1 15,0-1 4-15,0-2 9 0,0 0 5 16,0 0 14-16,0 0 0 0,0 0 2 0,0 0-7 16,-4 0-13-16,-1 0-6 0,1-2-10 15,-3 1-1-15,2-3 2 0,-1 0-3 0,-2 2 0 0,4-1 3 16,-2 1-7-16,4 0 3 0,-1-1 0 15,-2 3-1-15,3-2 0 0,1 1-2 0,-2-1-1 16,-1 1 0-16,2 0-4 0,2 0 5 0,-1 1-2 16,0-1-1-16,1-1 1 0,-1 2-2 15,1-1 0-15,0 1-1 0,0 0-2 0,0 0 2 16,0 0 0-16,0 0 0 0,0 0 5 0,0 0-5 16,0-2 0-16,0 2 1 0,-1 0-1 0,1-1-1 15,0 1 0-15,-1-1 0 0,1 1 2 0,-3-2-1 16,2 1 0-16,0 0 2 0,1 0-5 0,-1 1 2 15,0-1 0-15,-1 0-1 0,1 1-3 16,-2-2 4-16,3 2-3 0,0 0 2 0,0 0 2 16,0 0-3-16,0 0 1 0,0 0-2 0,0 0 0 15,0 0 0-15,0 0-2 0,0 0 3 0,0 0 0 16,0 0-4-16,0 0 3 0,0 0-3 16,0 0 4-16,0 0 0 0,0 0 2 0,0 0 0 15,0 0-3-15,0 0 2 0,0 0 0 16,0 0 0-16,0 0 1 0,0 0 2 0,0 0-3 15,0 0 2-15,0 0-7 0,0 0 6 0,0 0-2 16,0 0-1-16,0 0 3 0,0 0-4 0,0 0-1 16,0 0-2-16,0 0-2 0,0 0-3 0,0 0 0 15,0 0-3-15,0 0 7 0,0 0-2 0,0 0 5 16,3 0 0-16,-1 0 1 0,-1 0 3 16,0 2-2-16,0-2 3 0,-1 1 0 0,1 0-1 15,-1-1-2-15,1 1 2 0,-1 0-4 16,3-1 5-16,-3 0 0 0,0 1 1 0,0-1-2 15,0 0 2-15,0 0-1 0,0 0 0 0,0 0-1 0,0 0 1 16,0 0 0-16,0 2-1 16,0-2 2-16,0 1-2 0,0 2 2 0,0-3-4 15,0 1 3-15,-3 1-5 0,3-2-1 0,-1 1-6 16,1-1-9-16,-1 0-28 0,1 0-44 0,0 0-46 16,-1-3-38-16,0 0-48 0,1-2-42 0,-1-3-35 15,0-4-29-15,0-1 21 0,-2-6 37 16,3 0 50-16,0-5 25 0,0-1 10 0,0-4 73 0,0 0 114 15,0-6 0-15,0-1 0 0,0 0 0 16,0-5 0-16,0 1 0 0,-1 0 0 0,-1 1 0 16,-2 0 0-16,-2 1 0 0,2 1 129 0,-2 0 125 15,2 4 21-15,-1 1 13 0,2 0-24 16,0 3-38-16,3 2-34 0,0 2-42 0,0 4-29 0,6 1-25 16,0 4-17-16,-1 5-20 0,2 3-15 15,0 3-21-15,0 5-13 0,1 0-6 0,2 8 2 16,2 5 13-16,2 4 9 0,0 6 6 15,-3 4 6-15,1 6-3 0,2 2-1 0,-3 6-2 16,-1-1-8-16,0 2 1 0,-4 2-7 0,2 1 2 16,-2-1-3-16,-2 0-2 0,2-2-1 0,-2-3-3 15,2-4-5-15,-2-5 1 0,3-8-3 16,-2-5-1-16,3-5 3 0,-2-5 1 0,-2-3 11 16,2-3 20-16,0-1 19 0,3-5 7 0,1-5-6 15,1-6-19-15,4-6-15 0,-1-4-11 16,-1-4-2-16,3-3-3 0,-3-5-5 0,2 2 2 15,-2-3-5-15,-1 1 2 0,-1 1 1 0,1 1-1 0,-3 5-1 16,-1 4 5-16,2 3-6 0,-4 6 1 16,-2 3-3-16,-1 7 0 0,1 3 0 0,-3 2-7 15,0 3-4-15,0 1-2 0,0 6 1 0,0 5 5 16,5 4 10-16,-4 4-5 0,0 3 7 16,-1 6-3-16,3-2 0 0,-3 4 0 0,0 0-1 15,0 1-1-15,1 1 0 0,-1 0 0 0,4 0 0 16,-2-1 0-16,1-1 0 0,2-3 4 15,0-4-5-15,-1-3 4 0,2-4-4 0,-2-2 0 16,4-2 1-16,-2-4-2 0,1-3 4 0,-4-1 2 16,5-4 0-16,-5-1 6 0,4 0 1 0,1-4 2 15,2-7 3-15,0-3-2 0,1-5 0 16,4 0-6-16,-4-4-2 0,4-1-2 0,-3-2-1 16,-1-1-2-16,0 4 4 0,2-2-4 0,-4 5 2 15,-4 2 1-15,1 4-2 0,-4 3 2 0,3 3-4 16,-4 4 4-16,-1 1-2 0,-1 2-4 0,0 1-5 15,0 0-7-15,1 1-4 0,3 7 8 0,-3 3 1 16,1 6 10-16,0 3 1 0,-1 3 0 16,0 4 4-16,3 1-4 0,-2 0-1 0,0 0 0 15,0 0-2-15,4-2-1 0,-2 1 6 0,3-3-6 16,0-1 0-16,-1 0-18 0,3-3-26 16,-1 0-37-16,0-3-37 0,-2-1-31 0,3-4-29 15,1-2-37-15,-1-3-36 0,2-2-38 0,0-4-39 16,3-1-29-16,0-1-27 0,-2-7 3 0,4-2 104 15,-3-2 279-15,-3 2 0 0,-6 3 0 0</inkml:trace>
  <inkml:trace contextRef="#ctx0" brushRef="#br0" timeOffset="407058.0135">24008 10676 0 0,'0'0'0'0,"0"0"0"0,0 0 311 0,0 0 28 16,0 0-30-16,0 0-38 0,-4-122-33 0,-4 111-34 16,0 4-39-16,-2 4-38 0,-1 1-42 0,0 2-34 15,-2 4-26-15,-3 5-7 0,2 4 3 16,-2 4 9-16,3 1-2 0,-3 1-4 0,5 2-6 15,0 0-6-15,2 1-5 0,5-1-3 0,-2-2-1 16,5 1-3-16,1-4 0 0,0-3-1 16,0-1-1-16,5-2-2 0,-1-3 4 0,3-3 6 15,-2-3 12-15,4-1 6 0,0-4 6 0,1-4-2 16,2-2-8-16,-1-3-4 0,3-1-2 0,-1-3-3 16,-2-2 0-16,1 3 1 0,-3-2-3 15,-2 1 4-15,-2 2-1 0,0 3 5 0,-1-1 0 16,-3 2 4-16,-1 3 2 0,0 1 0 0,0 2-3 15,0 1-3-15,0 3-9 0,0 1-11 0,0 0-13 16,-1 1-5-16,1 6 1 0,0 2 5 16,0 4 10-16,0 1 3 0,0-1 2 0,1 2-2 15,4 2 4-15,-1-2-2 0,2-1 0 16,-2-1 0-16,2 0-3 0,-1-2 2 0,2-3 1 16,-3-3 2-16,3-1 2 0,-3-1-2 0,4-2 4 15,-2-1 6-15,-1 0-1 0,3-5 7 0,0-2-3 16,2-2-2-16,-1-3 1 0,-2-4-5 0,3 2 0 15,-2-4-1-15,2 2-6 0,-3-2 5 16,2 1 1-16,-5-2-2 0,-1 2 5 0,1-1-3 0,-2 2 0 16,-1-1 1-16,0 2-1 0,-1 4 3 15,0 1 4-15,1 2 0 0,-1 3 4 0,2 3-12 16,-2 2-14-16,2 0-7 0,-2 8-1 16,1 8 9-16,0 8 12 0,0 10 10 0,-1 5 3 0,0 10-4 15,0 5 0-15,0 8 0 0,0 6-7 16,0 5 9-16,-3 6-2 0,-2 5 2 0,2 3-3 15,-4 4-3-15,4-2 0 0,-4-1-4 0,4-2 1 16,0-4-1-16,0-2-2 0,3-6 0 16,0-4 3-16,0-5-2 0,0-6 3 0,0-8 1 15,-2-6 3-15,-4-7 0 0,0-9 4 0,-4-8 3 16,-2-5 1-16,-4-8 5 0,-3-7 1 0,-3-2-1 16,-5-13-4-16,-2-5-3 0,-6-11-7 15,2-4-1-15,-4-11-3 0,5-5-2 0,1-5 0 16,6-6-3-16,3-5-4 0,9-2 1 0,5-7-2 15,8 0-2-15,7 0 2 0,10-1-3 0,5 2-1 16,6 2 0-16,4 2-3 0,5 2-4 0,3 5-7 16,6 3-8-16,2 4-4 0,-3 7-17 0,3 4-30 15,-4 7-47-15,-1 6-70 0,-3 5-72 16,-3 6-83-16,-5 3-103 0,-1 3-130 0,-11 6-154 16,-5 5 435-16</inkml:trace>
  <inkml:trace contextRef="#ctx0" brushRef="#br0" timeOffset="407452.9994">24520 10597 207 0,'0'0'306'0,"0"0"-77"0,0 0 45 0,0 0-4 16,0 0-63-16,0 0-21 0,0 0-45 0,0 0-40 15,0 0-33-15,0 0-32 0,0 0-8 0,0 0 2 16,0 0 5-16,-93 21-4 0,91 4-1 16,1 1-4-16,1-1-1 0,3 2 0 0,6-4-1 15,6-3 2-15,-2 0 3 0,5-4 4 0,-3-4 4 16,5-1 0-16,-1-4 0 0,-2-4 7 15,-1-3-1-15,2 0 8 0,-3-7 1 0,1-4-2 16,-2-3-4-16,-1-3-6 0,-3-2-4 0,-5 0-4 16,0-2-6-16,-5-2-1 0,-2 1-5 15,-4 2-6-15,-6 1 1 0,-4 0-5 0,-2 2 0 16,-4 4-6-16,1 1-2 0,0 5-4 0,-2 2-9 16,3 4-10-16,0 1-15 0,2 3-33 0,5 5-48 15,3 3-56-15,1 1-73 0,6 2-98 16,3 0-126-16,1-1-134 0,2-1-104 0,4-5 511 0</inkml:trace>
  <inkml:trace contextRef="#ctx0" brushRef="#br0" timeOffset="408181.5813">24770 10643 0 0,'0'0'117'0,"0"0"268"0,0 0 26 16,0 0-58-16,0 0-66 0,0 0-28 0,34-126-54 15,-34 117-48-15,0 4-46 0,0 3-47 0,0 2-44 16,0 0-28-16,0 2-7 0,0 6 4 0,4 4 13 15,0 4 13-15,3 5 0 0,1 2-3 16,2 1 1-16,1 1-3 0,0-1-2 16,0 1 0-16,-1-1-2 0,0 2 0 0,-4-3 1 15,1-1-1-15,-1 0 4 0,-4-3-4 0,-1-1 4 16,-1-3-3-16,0-3 2 0,-4-1 4 0,-3-5 1 16,-2 0 6-16,0-4 1 0,0-2 1 15,-2 0 0-15,0-1-2 0,1-6-5 0,-1-1 1 16,2-1-6-16,-1-2 1 0,2-1-3 0,3 1-3 15,-2-2-1-15,5 2-2 0,1-1-6 0,1 0 1 16,0 1-4-16,2 0-3 0,5 3 2 0,3-1-3 16,2-1 2-16,2 2-1 0,3 0 2 15,2 1 3-15,1 1 1 0,1 0 0 0,1 0 4 16,-2 0-2-16,4 0 1 0,0 1 2 0,-3-1-3 16,-2 0 3-16,-2 0 0 0,-2 1 2 0,-3 1 0 15,-1-1 2-15,-3 1 0 16,-1-1 6-16,-1 1 1 0,-3 0 8 0,-1 2 6 0,-1-1 4 15,-1 1 3-15,0 1-5 0,0-2-6 0,0 2-5 16,-1 1-6-16,-1 0-7 0,1 0-10 16,-1 0-9-16,1 3-2 0,-1 1-4 0,1 3 6 15,1 2 2-15,0 0 3 0,0 4 5 0,6 0 1 16,0 1 2-16,2 1 1 0,-1-2-1 0,5 1 0 16,-2-1 0-16,1-1-4 0,2-1 5 0,-2 0-2 15,5-4 5-15,-3 0 1 0,0-2 0 0,0-3 2 16,1-2 3-16,-1 0-1 0,-1-5 4 15,3-4-1-15,-3-2-3 0,2-3 3 0,-1 0-4 16,-2-4 2-16,2-2-2 0,-3 1-2 0,1-4 1 16,0-1-1-16,-2-3-2 0,0 0 3 15,2-2-1-15,-3-1 0 0,1 0 1 0,-3 3-2 16,2-1 2-16,-4 1 0 0,1 3 1 0,-1 1 3 16,-1 4 0-16,-1 2 4 0,-1 5 6 0,-1 1 0 15,0 4 6-15,0 4-5 0,0 3-8 0,0 0-10 16,0 0-15-16,0 7-2 0,0 4 4 15,0 6 8-15,0 6 6 0,0 4 3 0,0 3-3 16,0 2 2-16,1 3-3 0,0 2 2 0,3 1-1 16,-1 1-1-16,1-1-1 0,1-1-6 0,-1-3-9 15,3 0-8-15,2-6-17 0,-2-1-20 16,1-3-31-16,0-5-39 0,0-1-45 0,-2-5-61 16,0-3-71-16,-2-5-88 0,0-4-45 0,-2-1-29 15,-1-4-11-15,-1-2 371 0,0 1 108 0</inkml:trace>
  <inkml:trace contextRef="#ctx0" brushRef="#br0" timeOffset="408941.9232">25530 10694 0 0,'0'0'0'0,"0"0"0"0,0 0 344 0,0 0 101 16,0 0-40-16,0 0-78 0,0 0-78 0,0 0-68 15,-20-116-49-15,28 111-35 0,-1-1-33 0,4 2-20 16,4 1-14-16,0 1-5 0,3 2-1 0,0 0-4 16,1 2-3-16,1 2 0 0,-3 2 1 0,3 2 4 15,-3-3 1-15,0 4-1 0,-2-2-2 16,-2 1-5-16,-1 0-1 0,-3-1-7 15,-3 0 0-15,1-3 0 0,-4 1 1 0,0-1 1 0,0-2 1 16,-2 1-3-16,0-1 2 0,-1-2 0 16,1 1 4-16,-1-1 2 0,0 0 4 15,0 0 4-15,0 0-3 0,2 0 0 0,-2 0-9 16,0 0-1-16,0 0-4 0,0 0-4 0,0 0 0 16,2 3 0-16,2 0-3 0,-1 3 3 0,4 2 0 15,1 1-1-15,-1 2 2 0,5 0 0 0,-2 1 2 16,2 1-1-16,1-1-2 0,-1 0 2 0,4-2-1 15,-2-1-2-15,1-2 6 0,0-2-3 16,-1-1 1-16,1-3 3 0,-2-1 3 0,2 0 0 16,-1-6 4-16,-1-1 1 0,-2-4-1 0,1 0 0 15,-1-3-2-15,-3 0 0 0,1-1 0 0,-3 0-1 16,-2 0-2-16,1 0 1 0,-3 1-5 0,-1 1 3 16,1 1 1-16,-2 1-1 0,0 2 0 15,0 2-2-15,-2 3-2 0,1 2-2 0,0 0-3 16,1 2-5-16,0 0-10 0,0 0-6 15,0 7 7-15,0 1 0 0,0 4 9 0,0 0 1 16,4 1 0-16,0-1 2 0,1-1 1 0,1 1 2 16,0-2 2-16,1-2-3 0,1-1 0 0,2-1-1 15,0-3-2-15,0-1 6 0,2-1 0 16,1-1 4-16,0-1-3 0,2-4 1 0,-1-3 0 16,1-2-2-16,0-1 0 0,-3-2 0 0,2 1-1 15,0 0 1-15,-4 3-1 0,1 0-1 0,-4 3-1 16,-2 2-5-16,1 3 3 0,-2 1-3 0,1 5 2 15,0 4 2-15,1 6 3 0,0 6 1 16,-2 6 0-16,-1 7 2 0,-2 5 0 0,-1 7 1 16,0 7 0-16,-2 6-1 0,-6 4-3 0,0 3 5 15,-2 6-3-15,0 4 7 0,1 0 6 0,0 1 7 16,3-1 1-16,2-1-1 0,-1-3-4 16,1-1-3-16,-1-1 3 0,-2-6 2 0,-2-3 8 15,-2-6 3-15,-4-6 8 0,1-3 2 0,-4-6 5 16,-2-4-5-16,-5-7-4 0,-1-6-3 0,0-7-5 15,-3-6-7-15,0-6 3 0,-1-4-2 0,-1-11-3 16,0-7 4-16,1-11-9 16,2-9-2-16,1-8-7 0,5-8-4 0,4-8-2 0,6-8 0 15,6-5-2-15,6-7 0 0,6-1-8 16,10-3-7-16,7 0-8 0,7 0-9 0,2 1-11 16,7 4-16-16,3 4-23 0,3 5-26 0,3 5-30 15,4 6-54-15,3 6-104 0,2 7-276 0,-14 14-454 16,-14 10-104-16</inkml:trace>
  <inkml:trace contextRef="#ctx0" brushRef="#br0" timeOffset="409257.3191">27017 10715 1574 0,'0'0'155'16,"0"0"-61"-16,0 0 29 0,0 0 15 0,0 0-32 15,0 0-30-15,0 0-33 0,0 0-15 0,0 0-13 16,138-10-6-16,-108 7-9 0,2 0-27 16,3-3-73-16,4-1-144 0,1-1-260 0,-10 1-337 15,-8 3 196-15</inkml:trace>
  <inkml:trace contextRef="#ctx0" brushRef="#br0" timeOffset="410439.1119">27740 10796 0 0,'0'0'0'0,"0"0"0"15,0 0 0-15,0 0 217 0,0 0-15 16,0 0-29-16,0 0-17 0,0 0-14 0,0 0-4 15,0 0 1-15,0 0-5 0,102-143-4 16,-74 109 5-16,-1-2 3 0,-1-1-5 0,2-1-15 16,-7-1-20-16,0-1-22 0,-5 1-17 0,-1-1-8 0,-6 1-8 15,1 0-7-15,-7 2 6 0,-1 6-1 16,-2 2 2-16,-3 6 6 0,-5 3-3 0,-4 6-3 16,0 3-9-16,-6 4-16 0,0 6-10 0,-4 1-7 15,-1 11-6-15,-1 4 5 0,-2 9-4 16,4 5-1-16,-1 6 3 0,4 8-2 0,2 1-2 15,5 5 3-15,4 1-4 0,7 2 1 0,1 1-4 16,4 0-3-16,8 0-1 0,6-5-9 0,5-3 3 16,7-4-2-16,4-7 5 0,5-5 3 15,3-7 4-15,0-5 1 0,4-9 3 0,0-5 0 0,-1-3 8 16,1-11 4-16,-5-7 1 0,0-3 4 16,-3-3-3-16,-6-3-1 0,-2 0-4 0,-10-2-2 15,-2-1 0-15,-7 1 1 0,-6-4 4 16,-3 4 5-16,-2 1-2 0,-6 3 3 0,-6 3-4 15,-6 4-1-15,-1 4 0 0,-3 4-5 16,-6 4 0-16,4 4-6 0,-2 2-3 0,2 6-3 0,-1 5-4 16,1 4-1-16,4 3 5 0,1 3-2 15,6 3 4-15,1 3-5 0,5-1-2 0,4 2-1 0,3-1-1 16,3 1 5-16,6-2 1 0,7 1-3 16,1-4-29-16,7-1-62 0,2-2-67 0,3-5-81 15,2-1-107-15,1-3-106 0,-5-3-115 0,-10-5 190 0</inkml:trace>
  <inkml:trace contextRef="#ctx0" brushRef="#br0" timeOffset="410860.0459">28817 10669 844 0,'0'0'720'0,"0"0"-653"0,0 0-2 16,0 0 11-16,0 0-5 0,0 0-13 0,0 0-8 0,0 0-10 15,0 0-9-15,0 0-8 0,-123-54-4 16,93 68-8-16,1 3 7 0,1 2 0 0,3 5 9 16,0 0-1-16,5 6-3 0,4-3-9 0,2 2-8 15,5-2-6-15,2 1-1 0,6-3 0 16,1-1-3-16,0-4 3 0,3-5-5 0,6-2 4 16,3-6 4-16,3-3 11 0,0-4 7 0,4-1 6 15,4-8 0-15,2-6-1 0,1-4-6 0,2-6-2 16,1-3-5-16,1-5-3 0,-1-2 2 15,-3-6-1-15,1-3 1 0,3-3-3 0,-4-2 3 16,-1-3-2-16,-2 0 0 0,-4 2 1 0,-1 2 4 16,-7 6 6-16,-2 4 8 0,-7 5 17 0,-1 6 16 15,-1 6 16-15,0 4 6 0,-3 6-5 16,-4 5-18-16,4 5-23 0,-2 1-25 0,0 6-10 16,0 7-8-16,0 11 7 0,-2 8 7 0,5 4 2 15,2 7 0-15,0 4-1 0,8 2-2 16,2 1-2-16,2 0 1 0,6-2-4 0,-3-1 0 15,5-5-9-15,1 2-8 0,1-7-17 0,2-1-28 16,0-4-40-16,4-1-59 0,1-2-152 0,-9-12-342 16,-6-4-853-16</inkml:trace>
  <inkml:trace contextRef="#ctx0" brushRef="#br0" timeOffset="412867.1702">17481 12443 1252 0,'0'0'114'0,"0"0"23"15,0 0 25-15,0 0-18 0,-78-132-20 16,54 112-18-16,-5 1-16 0,-3 7-12 0,-4 2-17 16,1 7-20-16,-3 3-24 0,-1 3-12 0,1 9-7 15,1 6-5-15,-1 4-3 0,2 3 4 0,2 3 7 16,4 2 7-16,5 2 10 0,4 2-1 16,5-1-2-16,5-1-10 0,7-1-6 0,4-1-4 15,1-6-3-15,8-2-4 0,5-4 5 0,3-6 1 16,4-5 8-16,3-5 10 0,6-2 5 0,2-9 3 15,5-5-2-15,2-10 1 0,2-2-3 0,-1-5-1 16,1-5-1-16,0-3 3 0,-1-5-1 16,-5-2 7-16,2-3 4 0,-6 1 1 15,-5-4 1-15,-3 1-3 0,-8-1-3 0,-4 4-1 0,-4 2-3 16,-6 4 5-16,-1 5 4 0,-3 5 5 0,-5 7 4 16,-3 5 0-16,-1 4-2 0,-4 7-7 15,2 4-5-15,-6 5-10 0,-1 6-8 0,-5 9-1 16,-1 3-4-16,0 8 1 0,0 6-1 0,3 4 1 15,5 5 1-15,1 3 0 0,8 0 0 16,3 2 0-16,3-1-5 0,4 0 3 0,5-3 0 16,7 0-2-16,1-3 3 0,6-4-1 0,3-4-3 15,0-4 1-15,7-5-1 0,1-5 1 0,1-6 2 16,4-6 2-16,-1-5 3 0,-1 0-2 16,4-10 2-16,-3-5 3 0,2-4 1 0,-3-2 0 0,-1-6 0 15,-2 0-1-15,-3-5-2 0,-3 1 3 16,-3 0-4-16,-5 3 5 0,-2-1-1 0,-4 4 2 15,-3 0 2-15,-4 4 0 0,-2 4 0 0,-1 4 5 16,0 0 1-16,-4 4 0 0,-2 4-1 0,0 2-3 16,-1 3-6-16,-2 1-5 0,-1 8-7 15,-1 3 0-15,-3 6-2 0,1 2 1 0,2 3 2 16,4 3-2-16,2 1 0 0,2 2-1 16,3 0 3-16,0 1-2 0,3 0 3 0,5-2-1 15,3-4 0-15,0-1-1 0,1-4-2 0,4-3 1 16,-1-3-1-16,2-4 4 0,-1-3-1 0,2-2 3 15,1-4 1-15,-2 0 1 0,0-5 1 0,-1-5 0 16,0-3 0-16,0-2 2 0,0-1-2 16,-3-3 0-16,-1 0 0 0,0-2-1 0,-2 1-1 15,-1 0-1-15,-2 1 3 0,-2 3 0 0,0 0-1 16,-3 4 1-16,1 2-1 0,-3 5-3 0,1 1 3 16,-1 2-3-16,0 2-1 0,0 0-4 15,0 0-1-15,0 8 1 0,0 3-2 0,0 5 3 16,0 3 2-16,0 3-1 0,2-1 1 0,5 3 4 15,1-1-3-15,1-3 0 0,3-1 1 0,-2-2-3 16,3-3 1-16,2-2-1 0,-3-4 1 16,4-2 2-16,-3-3 1 0,1-3 1 0,0 0 2 0,-2-5-5 15,1-4 7-15,0-3-3 16,0-1 1-16,-2-2 1 0,-2 1-2 0,1-1 1 0,-4-1 0 16,0 0 0-16,-4 1 0 0,2 2 1 0,-2 0-2 15,-1 4-2-15,-1 3 1 16,0 2 2-16,0 3-1 0,0-1 5 0,0 2-10 0,0 0-5 15,0 2-4-15,0 5-2 0,0 2 5 0,1 5 5 16,1 3 3-16,5 1 2 0,-3 0-1 16,3 1-5-16,1-2 3 0,0-1-5 0,1-1 5 15,-1-3 2-15,0 1-1 0,1-6 0 0,-2 0 1 16,0-2-1-16,2-3 0 0,-1-2 0 0,-1 0 3 16,2-3 2-16,0-7-1 0,2-1 3 15,-1-4-3-15,0-1 1 0,2-3-1 0,-2 1-2 16,1-1 1-16,-2-1 2 0,0 2-2 0,-2-1 5 15,1 3-5-15,-3 4-1 0,1 0 1 0,-4 6-3 16,2-1 3-16,-1 4-1 0,-2 2-4 16,1 1-2-16,-2 0-2 0,5 1-1 0,0 7 4 0,1 3 1 15,0 3 2-15,1 3 1 0,2 2 0 16,-2 1 0-16,1-1-1 0,0-1 1 0,2 0-3 16,-1-2 4-16,-1-4-1 0,2-1-1 0,-2-2 0 15,0-3-2-15,0-3 1 0,0-3 3 16,0 0 1-16,-2-1 4 0,2-6-3 0,0-2 0 15,-2-3 0-15,1 0-2 0,-1-1 2 0,-1-1 1 16,-3 0 0-16,3 1 3 0,-4 0-3 0,0 1 0 16,1-1 1-16,-2 3-3 0,0 2 1 15,0 2-1-15,0 2-1 0,0 2-2 0,0 2-1 16,0 0-4-16,0 0-6 0,2 0 2 0,2 2-1 16,2 5 5-16,2 3 3 0,3 2 2 0,1 2 0 15,2-1 0-15,0 2-2 0,0-1 0 16,2 0 1-16,-2-2 1 0,1 1 1 0,2-2 4 15,1-3-4-15,2-2-1 0,0-5 0 0,3-1 0 16,0 0 2-16,0-3-2 0,-3-6 4 0,-1-2 2 16,-2-2-2-16,0-1 0 0,-4-2 1 15,-2-2-4-15,-5 0 4 0,-1-3 0 16,-2 1 1-16,-3-2-1 0,0 2 0 0,-3 0 2 0,-3 0-3 16,-3 2 2-16,-2 2-2 0,0 2 1 15,-3 4-1-15,0 0-1 0,2 3 1 0,-4 3-1 16,1 0 0-16,-1 4-1 0,0 0-3 0,-1 0-2 15,3 5 0-15,1 2-2 0,3 1 0 0,3 1-3 16,2 2 1-16,2 1-2 0,3-1 3 0,0 2 2 16,0 0 1-16,3-3 5 0,1 1-4 0,0-3 0 15,0 0 0-15,-2-2-4 0,1-1 5 16,-1 0 2-16,0-1-2 0,0-2 5 0,-1 0-5 16,0-1 1-16,1 1 0 0,-2-2-4 0,1 2 4 15,0-1 1-15,1 1-2 0,0 0 6 16,2 1-4-16,-2 1 0 0,3 2 2 0,0 1-5 15,3 1 4-15,1 3 0 0,1-2-1 0,2 4 5 16,1 0-4-16,1 0-1 0,0 0 0 0,1-1-4 16,1-1 4-16,3 0-1 0,-1-3 3 0,0-3 1 15,0-4-1-15,1-1 2 0,0-3-1 16,-3-6-4-16,-1-6 5 0,0-1 2 0,-1-5-1 16,-4 0 5-16,-3-3-6 0,-3-3-1 15,-3 1-2-15,-1-2 0 0,-3 0-1 0,-8 1-3 16,-1 3 1-16,-6 3-2 0,0 1-3 0,-5 5-3 15,-1 5-8-15,-5 3-11 0,-1 4-25 0,-4 3-24 16,2 4-30-16,1 5-43 0,5 2-55 0,6 3-111 16,5-3-282-16,9-3-687 0</inkml:trace>
  <inkml:trace contextRef="#ctx0" brushRef="#br0" timeOffset="414477.3076">19456 12322 1736 0,'0'0'296'0,"0"0"-279"16,0 0 6-16,0 0 8 0,0 0 2 0,0 0 11 16,-3-126 16-16,-3 118 13 0,2 4 8 0,-1 2-5 15,2 2-23-15,-4 0-18 0,2 4-8 16,-3 4 2-16,1 6 10 0,1 2 4 0,1 4 1 15,3 2-4-15,2 4-11 0,0-1-6 0,2-1-7 16,7 1-6-16,0-1-3 0,3-3-2 0,2-4 0 16,3-2-3-16,1-4 0 0,4-3 2 0,0-3 0 15,3-4 2-15,-2-1 4 0,0-3-1 16,1-7 4-16,0-1 0 0,-4-4 1 0,1-2 1 16,0-3 0-16,-2-2 7 0,-1-1 3 0,1 0 2 15,-2 0 1-15,1 1-4 0,-2 0-7 0,-1 4-3 16,-4 2-3-16,-1 3-3 0,-1 2-2 15,-3 5-1-15,-2 2-3 0,-2 3-6 0,2 1 0 16,-1 0 0-16,-1 6-2 0,3 3 5 16,1 5 1-16,1 5 2 0,0 1-1 0,-1 3-1 0,3 2 3 15,-3 3-3-15,0-3 2 0,2 2 0 16,1-1-1-16,-3-4-3 0,0 0 2 16,0-5 1-16,-1-2-1 0,3-3 3 0,-3-3-5 0,0-4 2 15,0-2-2-15,0-3 2 0,0 0 4 16,3-4 3-16,0-7-1 0,2-3 6 0,1-1-7 15,0-4-2-15,-1-1-1 0,0 0-3 0,0-2 3 16,-1 1 0-16,1 0 1 0,-2 2-1 0,0 1 0 16,-2 3-2-16,3 1 1 0,-3 2-2 0,-1 4 0 15,0 3-2-15,0 3 0 0,0 2-2 0,2 0-1 16,1 5 2-16,0 4 2 0,-1 2 1 0,3 3 2 16,-2 1 1-16,1 3-3 0,1-1 2 15,-1 0 0-15,1 1-1 0,2-1 0 0,-1-1 0 16,1-3-1-16,2 0 1 15,-2-1 0-15,-2-3 2 0,3-2-3 0,2-2 0 0,-2 0 1 16,-1-3-5-16,2-1 2 0,-4-1-1 0,0 0-4 16,0-1-9-16,-4-1-8 0,2-3-16 0,-3 1-11 15,0-1-10-15,-3 1-7 0,4-1-6 0,-2-1-4 16,1 2-3-16,0-4-4 0,3 3 1 16,-1-2-4-16,-2 0-3 0,3 1-3 0,-5 0-3 15,4 0-2-15,-4 0 5 0,4 0 3 0,-5 0 16 16,3-1 18-16,0 0 17 0,-3 1 19 15,2-2 9-15,0-1 6 0,-2-2 6 0,3 0 2 16,-1-2 2-16,-2-1 6 0,1-1 0 0,0-2 17 0,-1 1 16 16,-1 0 22-16,0-2 22 15,-1 3 14-15,0 1 10 0,0 0 0 0,-3 1-1 0,-2 0 1 16,0 4-8-16,-3 3-17 0,2 2-16 0,0 3-34 16,-4 1-21-16,-1 5-13 0,0 7-5 15,-2 4 6-15,-3 4 5 0,3 1 1 0,1 4 4 16,2 0-5-16,3 1-2 0,-2 0 1 0,7-1-9 15,-2-3 6-15,2-3-4 0,2-2 0 0,0-5 5 16,0-1-7-16,3-4 0 0,1-1 3 16,-2-3-6-16,3-3 13 0,0 0 4 0,1-3 1 15,2-4 6-15,-1-3-6 0,3-1-3 0,0-2-1 16,0 0-1-16,0 1-1 0,0-1 1 16,-1 2-3-16,1 0 2 0,-3 1-1 0,1 2 0 15,-2 2-2-15,3 0 0 0,-3 3-2 0,0 2-4 16,-1 1 1-16,0 0 0 0,4 2 1 0,-5 4 1 15,3 1 1-15,1 0-2 0,-1 2 3 0,0 0-3 16,2 1 3-16,-1 1-2 0,0-1 1 16,-1-2-2-16,1 1-2 0,1-1 1 0,2-2 0 15,-1-1 2-15,-1-3 2 0,2-1 1 16,-1-1-1-16,0 0 5 0,0-4-2 0,-4-2 6 0,0-1 0 16,0 0 2-16,-3-1 3 0,3 0-1 15,-2 1 2-15,-2 0 0 0,-1 1-1 0,2 3-3 16,-1 0 0-16,-2 1-3 0,0 1-3 0,1 1-1 15,-1 0-3-15,0 0-5 0,0 0-4 0,1 0-4 16,0 1 2-16,3 4 2 0,1 2 4 16,2 0 3-16,-1 3-1 0,2 0 2 0,1-1 0 15,0 1-1-15,1-1-1 0,-2-1 1 16,3-3-3-16,0 0 3 0,-3-3-1 0,2 1 1 16,3-3 0-16,-3 0 0 0,2 0 1 0,-2-5 1 15,0-2-1-15,1-2 2 0,-1 0-1 0,0-1 0 16,0-1 2-16,-2 2-2 0,-3-2 3 0,2 4 0 15,-5-1 3-15,2 1 2 0,0 1 2 16,-3 2 2-16,-1 3-2 0,0 0-5 0,0 1-5 16,0 0-6-16,0 0-5 0,0 6 2 0,0 3 2 15,1 4 5-15,1 2 0 0,3 1 0 16,-2 1 0-16,3 0-3 0,-3-4 2 0,4 0-2 0,-1-2 1 16,2-3 1-16,-1-2-2 0,3-2 3 0,2-4 0 15,0 0-2-15,6-3 5 0,-1-5-4 16,3-4 4-16,1-4 0 0,1 0-2 0,-1-3 2 15,-1-1-2-15,-1 0-1 0,-4 1 3 16,2 1-1-16,-4 2 4 0,-3 2 4 0,-1 3-1 16,-4 6 4-16,-2 1-3 0,-2 4-5 0,-1 0-3 15,0 4-1-15,0 8-2 0,-3 7 4 16,-3 7 1-16,-3 7 1 0,1 6-3 0,0 4 0 16,1 4 2-16,0 6 0 0,5 4 3 0,2 4 3 15,0 2 4-15,0 3 6 0,2 1 1 0,4 1 2 16,0 0 2-16,2-1 0 0,-1 1 0 0,-2-2 0 15,2-3 0-15,1-3-5 0,-6-3 5 0,-1-5 3 16,-1-3-1-16,-6-6-1 0,-7-1-2 16,0-7-4-16,-8-5-2 0,-7-4 0 0,-2-6-4 15,-3-6 0-15,-7-6-4 0,-5-7 1 0,0-1-3 16,-5-12 0-16,6-9 0 0,3-9-2 0,3-11-2 16,9-10-7-16,9-10-3 0,7-6-8 15,5-5-1-15,8 1-5 0,6-1-4 0,9 4-13 16,10 1-18-16,8 4-24 0,7 2-28 15,7-1-28-15,9 2-39 0,5 3-62 0,5 2-118 0,1 2-232 16,-17 14-316-16,-15 16-123 0</inkml:trace>
  <inkml:trace contextRef="#ctx0" brushRef="#br0" timeOffset="416001.2603">22511 12376 243 0,'0'0'124'0,"0"0"-87"15,0 0 33-15,0 0 47 0,0 0 54 0,0 0 72 16,0 0 23-16,0 0-7 0,0 0-25 0,0 0-47 16,0 0-26-16,0 0-14 0,-36-140-19 0,51 103-17 15,0 0-17-15,-1-6-18 0,2 1-11 0,-5-6-11 16,0 1-10-16,-1-1-8 0,-1 0-7 15,-4 3 0-15,-3 1 2 0,-2 6 0 0,0 5 8 16,-5 4-4-16,0 3-2 0,-5 7-3 0,-2 5-7 16,-1 5 0-16,0 4-5 0,-1 5-4 15,-3 4-4-15,-1 11-9 0,-3 8 0 0,-1 9-2 16,2 7 1-16,-1 7 1 0,1 5 1 16,3 6 5-16,3 1-3 0,3 3 1 0,1 1-1 15,1-1 0-15,6-1-1 0,-1-5 1 0,4-4-3 16,4-6 1-16,6-6-3 0,3-7 1 0,3-8 4 15,1-5-3-15,3-6 7 0,2-5 2 0,1-5 0 16,2-3 5-16,-2-5 0 0,3-6-4 0,-4-5 2 16,0-5-3-16,1-2-2 0,-5-3 0 15,1 1-2-15,-1 0-1 0,-6 2 0 0,-1 1-2 16,-1 4 1-16,-2 4-1 0,-4 3-1 0,0 6 3 16,-2 1-4-16,-1 4-3 0,-1 0-4 0,2 3-1 15,3 5-1-15,-1 5 6 0,2 3 1 16,3 4 3-16,2 1-2 0,1 0 0 0,1-1 2 15,5 0-5-15,2-3 5 0,0-2-3 0,2-4 0 16,0-1 0-16,3-5 0 0,0-3 1 16,-2-2 2-16,4 0-2 0,-4-7 3 0,1-5-2 15,-2-1 0-15,-2-6 2 0,-5-1-1 0,1-1 0 16,-6-3 1-16,-2 1-1 0,-3-2 2 16,-5 2 0-16,0 0-1 0,0 3 3 0,-3 4-4 15,-4 3 2-15,-3 2-4 0,-1 3 0 0,-6 4 0 16,0 2-4-16,-2 2 2 0,-6 5-1 0,2 5 0 15,2 6 0-15,0 0 1 0,2 5-6 0,4 2 6 16,1 2-3-16,8 2 3 0,0 0 2 0,6-1-2 16,0-2-1-16,3-1-1 0,6-2-3 0,7-3 1 15,-2-4 1-15,6-2 0 0,2-3 0 16,4-5 2-16,1-1 1 0,-1-3-1 0,4-3 3 16,1-4-3-16,0-5 0 0,0-3 0 0,3-4 8 15,-6 0-4-15,2-5-1 0,-1-1 3 16,-3-2-8-16,-2 1 5 0,-4-2 0 0,-2 1 0 15,-5 2 3-15,-2-2-1 0,-2 3 1 0,-3-2 2 16,-3 1-4-16,-2-1 4 0,-1 1-2 16,0 0-1-16,-4 1 5 0,-2 2-4 0,-2 2 0 15,2 3 1-15,-3 0-2 0,0 3-1 0,1 0 1 16,-2 3-2-16,5 4 4 0,-1 0-2 0,2 2 1 16,-1 3 0-16,4 1-2 0,1 0-3 15,-1 1-8-15,1 0-4 0,0 2-2 0,0 5 5 16,2 0 6-16,-1 3 5 0,5 1 0 0,-3 0 1 0,2 2-1 15,-1-2 0-15,-3-1-1 0,2 1 2 16,0-2 1-16,-3 0 1 0,0-1 1 0,0 0 0 16,0 1-2-16,0-2 1 0,-3 1 1 0,0 0-2 15,1 2 3-15,-1-2-3 0,-2 1 2 16,2-1-2-16,-2 2-2 0,3-2 0 0,0 4-2 16,-1 1 2-16,-1 0 2 0,2 3-2 0,0 4 2 15,0 0-3-15,1 4 0 0,-4 3 1 0,3 0-2 16,0 5 4-16,-2-1 0 0,3-1 0 15,0 0-1-15,1-3-1 0,0-1 0 0,3-2-2 16,5-3 1-16,1-3 0 0,2-3 2 0,-1-3-1 16,2-3 1-16,3-5-2 0,-2-1 1 15,4-3 0-15,-3 0 1 0,5-4 0 0,0-4 0 0,-1-5 0 16,-1-2 0-16,2-2 1 0,0-2-1 16,-1-1 2-16,-4-1 1 0,2-3-2 15,-4-1-1-15,-1 1 4 0,-1 0-2 0,-2 1 2 16,-3 1-1-16,1 1-2 0,-3 4-1 0,2 3 3 15,-3 3 0-15,-1 3 0 0,-1 2-2 0,1 2 1 16,-1 3-1-16,0 0-2 0,0 1 3 0,0 0-4 16,0 0 1-16,0 0-4 0,0 0-2 0,0 2 1 15,0 4 2-15,0 1-1 0,-1 0 5 16,0 1-2-16,-1-1 1 0,-2-2 1 0,3 2 0 16,0-1 1-16,1-1-4 0,0 2 3 0,0-3-2 15,0 1 1-15,0-1 1 0,0-1-1 0,0 1-1 16,0-1 1-16,0 1-2 0,0-1 2 0,1 0-1 15,5-1 0-15,-2 1 1 0,2-1-2 16,-2-1 2-16,4-1 0 0,2 0 2 0,-1 0-2 16,0-1 3-16,3-4-1 0,-1-3 0 0,0-3 0 15,2-2-1-15,1-2 0 0,-1-1 1 16,-1-1-1-16,-1-3 0 0,3 1 1 0,-3-2-2 16,-2-4 2-16,-2 2 1 0,0-2-2 0,-4 3 0 15,1-1 2-15,-3 2 0 0,-1 3 0 0,0 2 1 16,-1 4 2-16,-4 2-1 0,3 5 0 0,-4 2 0 15,3 3-5-15,-6 7-2 0,3 10-2 16,-7 9 0-16,0 10 4 0,-1 10-3 0,-2 8 6 16,2 7 2-16,-2 6-2 0,4 4 8 0,-6 6-9 15,5 5 0-15,-5 2 2 0,4 4-3 0,-3-1 7 16,4-1-3-16,-4-6 2 0,6-3 4 16,1-5-8-16,1-4 0 0,8-4-2 0,1-7-4 15,0-5 3-15,7-6 1 0,-1-7-1 0,3-8-1 16,-1-7-2-16,3-7-5 0,-4-6-6 0,-2-5-5 15,1-6-3-15,-3-1-12 0,4-10-16 16,-4-5-25-16,-1-5-37 0,3-6-47 0,-3-5-70 16,-1-4-128-16,-1-6-256 0,0 10-337 0,0 10 81 15</inkml:trace>
  <inkml:trace contextRef="#ctx0" brushRef="#br0" timeOffset="416493.2073">23582 12253 611 0,'0'0'593'0,"0"0"-416"0,0 0 13 16,0 0-8-16,0 0-65 0,119-121-10 16,-96 119-3-16,5 2 0 0,-3 4-4 0,3 5-15 15,-6 5-16-15,-2 2-13 0,-1 1-10 16,-7 3-9-16,-2 2-6 0,-3-1-3 0,-5 2-3 0,-2 0 2 16,-4 0 0-16,-5-1 0 0,-7-1 0 15,1 1-3-15,-7-3 0 0,-4-1-7 0,-3-2-4 16,-2-2-1-16,0-1-2 0,1-3 0 15,0-1 0-15,6-2-5 0,2-2 0 0,2 0-1 16,3-2-2-16,7 0 0 0,2-2-2 0,6 0-8 16,2-1-4-16,0 0-5 0,7 0 1 0,6-2 9 15,6-6 5-15,4-1 4 0,7-3 0 0,2 0-1 16,6-3 2-16,0-3 2 0,3-2-1 16,-1-2-1-16,1-4-3 0,1 0 2 0,-3-1 1 15,-1-3 1-15,-3-1 2 0,-3-1-1 0,-4 1 4 16,-5 3 3-16,-2 1 6 0,-3 6 8 0,-6 3 8 15,-3 5 11-15,-2 5 2 0,-4 4-7 16,-2 3-12-16,-1 1-15 0,1 4-6 0,0 9-2 16,2 4 6-16,-3 7 5 0,0 7-2 0,0 1 2 15,0 6-2-15,0-1-1 0,-4 2-3 0,3 0 1 16,-2-1-2-16,-3-4-3 0,3-2-3 16,-4-2 3-16,-1-4-2 0,0-4 2 0,-1-4 3 15,-6-3 1-15,3-5 1 0,-2-2 2 0,-2-5 1 16,-3-3-9-16,4-1-5 0,-4-9-14 0,1-1-21 15,3-6-23-15,0 1-37 0,5-4-46 16,7-1-65-16,3 1-101 0,1-3-162 0,9 3-154 16,0 5-98-16,-3 5 19 0</inkml:trace>
  <inkml:trace contextRef="#ctx0" brushRef="#br0" timeOffset="416616.7148">24363 12308 0 0,'0'0'127'0,"0"0"281"16,0 0-53-16,0 0-95 0,0 0-91 0,0 0-51 15,0 0-70-15,0 0-118 0,0 0-185 0,0 0-264 16,0 0-122-16</inkml:trace>
  <inkml:trace contextRef="#ctx0" brushRef="#br0" timeOffset="417826.1986">23714 11369 0 0,'0'0'0'0,"0"0"0"15,0 0 0-15,0 0 0 0,0 0 199 0,0 0 56 16,0 0-25-16,0 0-41 0,0 0-42 0,0 0-28 16,0 0-2-16,0 0 11 0,0 0-5 0,0 0-14 15,162 4-29-15,-94-4-21 0,8 0-10 16,12-1-1-16,5-1 12 0,5 1 10 0,4-1 10 15,4 0 6-15,4 1 1 0,2-2-3 0,0-1-3 16,-1 2-11-16,0-2-10 0,-5 1-12 16,-5-1-4-16,-4 0-7 0,-9-1-8 0,-10 0-6 15,-10 1-5-15,-9 0-4 0,-10-1-4 0,-7 2-2 16,-9-1-2-16,-7 2-3 0,-6-1 2 0,-9 2 1 16,-5 1 1-16,-4 0 1 0,-2-1-9 0,-4 1-15 15,-6-1-28-15,-8 0-28 0,-2-1-37 0,-5 2-56 16,-3-1-102-16,-2-1-195 0,7 2-237 15,7-3-262-15</inkml:trace>
  <inkml:trace contextRef="#ctx0" brushRef="#br0" timeOffset="418394.5231">23531 10615 1779 0,'0'0'131'0,"0"0"-119"0,0 0-5 15,0 0-2-15,0 0-3 0,0 0-3 0,0 0 17 16,0 0 17-16,0 0 24 0,0 0 26 0,0 0 7 16,0 0-4-16,0 0-14 0,160 8-19 15,-61 2-17-15,14 0-11 0,12 1 4 0,10-1 6 16,7 0 13-16,8-3 16 0,2 2 6 0,2-2 5 16,3-3-3-16,0-1-4 0,-4-2-6 0,-1-1-8 15,-1 0-6-15,-7 0-4 0,-7-4-11 0,-5-1-5 16,-12-2-8-16,-8-1-7 0,-12 1 0 0,-15-3-5 15,-14 2 3-15,-14 0-4 0,-16 1 0 0,-11-1-2 16,-10 3 1-16,-14-1-6 0,-6 0-16 16,-6 0-28-16,-13-1-30 0,-7 0-40 0,-14-1-33 15,-8 3-38-15,-9 2-81 0,-6 2-157 16,12 1-274-16,16 0-643 0</inkml:trace>
  <inkml:trace contextRef="#ctx0" brushRef="#br0" timeOffset="419900.7366">24993 9978 1321 0,'0'0'274'0,"0"0"-196"16,0 0 27-16,1-125 25 0,-1 96-4 0,-4 4-5 15,-7 4-10-15,-4 1-7 0,-2 6-7 16,-2 3-10-16,-1 6-16 0,-3 2-21 0,0 3-15 15,3 7-18-15,0 5-6 0,2 7-6 0,4 4-1 16,4 3-2-16,3 4 0 0,5 4 1 0,2 0-2 16,10 1 1-16,1-1 0 0,7 0-3 0,-1 0 2 15,1-2 3-15,-1 1-3 0,3-3 3 0,-4-1-2 16,-2-4 1-16,-4-2-4 0,0-3 3 16,-5-2-1-16,-1-6-1 0,-2-1 4 0,-2-4 3 15,0-2 9-15,-2-1 9 0,-5-3 7 0,-4 1-4 16,-3-2-4-16,-3 0-12 0,-1 0-3 15,2 0-2-15,0 0-4 0,2-1 1 0,1-1 2 0,4-1-5 16,1 0 1-16,2 1-3 0,5 0-9 16,1-1-1-16,0 0-5 0,1-1 1 0,8 0-2 15,3-2 6-15,6-2 2 0,3 0 5 0,3-3 1 16,3 0 6-16,2-3 0 0,-1-1 3 0,1-1-1 16,-3 0-3-16,2-2-1 0,-6 0-3 15,-1 2 5-15,-5 1-1 0,-5 1 6 16,-1 4 1-16,-6 1 4 0,1 2 1 0,-4 2 5 15,-1 1-2-15,-1 2 1 0,-5 2-9 0,-1 0-7 16,-3 3-6-16,0 5-4 0,0 3 4 16,-3 4-3-16,5 4 7 0,2 1-3 0,0 1 2 0,6 0 0 15,0-1 3-15,0 0-7 0,8-1 0 0,1-3 0 16,4-2 0-16,2-3 8 0,1-2 2 16,4-3 2-16,3-3-3 0,2-3 3 0,-2 0-1 15,2-6 1-15,-2-4-1 0,-1-1 1 0,-3-3 1 16,0-2-1-16,-3 0-2 0,-3 0 2 0,-3 0-2 15,-2-1 2-15,-2 3 3 0,-4 0-2 16,0 3 3-16,-2 0-1 0,0 4 3 0,0 0-3 16,-3 4-2-16,1 0-3 0,-2 3-4 0,0 0-11 15,2 3 2-15,-1 4-3 0,-2 3 3 0,4 2 5 16,1 3-1-16,0 2 0 0,1 0-1 0,5-1 1 16,1-1 2-16,1-2 2 0,2-2-2 0,5 0 5 15,-2-2-2-15,5-3 1 0,-2-4 0 16,2-2 3-16,-1 0 2 0,-2-2-1 0,1-6 3 15,-3 0-2-15,-2-3-1 0,-1 1 2 16,-1-2 2-16,-4 0-2 0,0 0 5 0,-4-1-3 16,1 2 3-16,-2 2 0 0,0 2-3 0,0 1 2 15,0 1-4-15,-2 4-2 0,2 0-3 0,0 1-12 16,0 0-8-16,0 0 0 0,3 4-2 0,4 6 8 16,4 0 6-16,5 3 3 0,1 0 2 15,3-2-1-15,4 2 0 0,0-3 2 0,3-2-1 16,0-1 3-16,0-1-1 0,1-4-2 0,-5-1 2 15,4-1-3-15,-6-1 4 0,-2-4-3 16,-3-2 3-16,-6-3 0 0,-1 0 5 0,-6-4-1 16,-2 3 1-16,-1-5-2 0,-4 3 0 0,-5-1-1 15,-5 1-4-15,-6 1 1 0,-5 2-2 0,-1 2 0 16,-4 4 0-16,-1 1-1 0,-1 3-5 0,-2 0 4 16,4 4-3-16,5 2 5 0,2 1-4 15,4 2 0-15,5 0-1 0,6 0-6 0,2 0 3 16,4 1-3-16,2-2-1 0,1-2 2 15,8 2 3-15,1-4 4 0,3-1 2 0,5-2-1 16,2-1 5-16,1 0-4 0,1-3 3 0,1-1 2 16,-2-1-2-16,1-1 1 0,-4 3-2 0,-3 1-1 15,-2 2-3-15,-3 0 2 0,-1 6-2 0,-1 5 1 16,-4 3 2-16,1 6 4 0,-4 4-3 0,-1 7 1 16,0 3-2-16,0 5-3 0,-3 2 5 0,0 6 1 15,-3 2 4-15,1 5 3 0,2 3-3 16,-2 1-1-16,1 3-1 0,-2 2-1 0,-1 0 0 15,1-1 0-15,0-1 0 0,3-2-4 0,2-4 1 16,1-5-1-16,-1-5 2 0,0-6 0 16,-1-5 1-16,-3-7 0 0,2-7 2 0,-5-4 1 15,4-9 6-15,-3-3 7 0,0-4 3 0,1-9 0 16,-2-8-6-16,0-7-5 0,3-7-6 16,-1-8-1-16,4-5-4 0,2-5-2 0,0-5-3 15,6-4 3-15,4-3-1 0,5-2 0 0,2 1 3 16,4-2 0-16,2 0-1 0,2 0 1 0,6 2-1 15,4 3-4-15,-2 4 3 0,3 2 2 16,-2 6 0-16,0 1-1 0,-3 4 0 0,0 3-1 16,-2 4 2-16,-2 1-5 0,-2 5 5 0,-3 1-2 15,-3 3 0-15,-3 5 7 0,-3 2-6 0,-4 7 3 16,-3 3 1-16,-1 5-2 0,-4 0 2 0,-1 3 2 16,0 0-2-16,0 0 8 0,-6 2-9 15,-4 4 1-15,-4 6-4 0,-6 4-3 0,-3 5 4 16,-2 3-1-16,2 4 6 0,4 1-4 0,2 3 1 15,7-4-2-15,3 0 0 0,5-2-5 0,2-3 5 16,3-2-4-16,6-3 2 0,6-1 0 0,2-5-2 16,8-2 1-16,3-2-15 0,5-5-18 15,1-3-48-15,2 0-60 0,1-4-94 0,-1-6-148 16,-1-1-224-16,-6 2-233 0,-13 2-75 0</inkml:trace>
  <inkml:trace contextRef="#ctx0" brushRef="#br0" timeOffset="420068.43">26530 10150 1447 0,'0'0'196'16,"0"0"8"-16,0 0 27 0,0 0-47 0,0 0-42 15,0 0-34-15,0 0-45 0,0 0-26 16,0 0-15-16,0 0-3 0,0 0-1 0,0 0 6 16,0 0-3-16,0 0-14 0,67-1-29 0,-41-8-76 15,4-1-148-15,0 0-285 0,-8 2-352 16,-6 2-60-16</inkml:trace>
  <inkml:trace contextRef="#ctx0" brushRef="#br0" timeOffset="420514.4093">26540 10213 396 0,'0'0'206'16,"0"0"27"-16,0 0 12 0,0 0-45 0,0 0-22 0,0 0-6 0,0 0-13 16,0 0-14-16,0 0-18 0,0 0-20 0,47-120-12 15,-48 106-2-15,-4 2 2 0,-1 2 3 16,-2-1-9-16,-3 3-18 0,0 2-16 0,-4 3-22 16,0 2-6-16,-5 1-9 0,0 3-2 0,-2 6-6 15,-2 6 1-15,2 1-3 0,3 5-1 16,0 4-2-16,7 1-2 0,1 2-2 0,4 0-2 15,7 1 1-15,0 0-1 0,7-4-2 0,4-1-2 16,5-1 3-16,3-4-6 0,4-2 4 0,5-3-7 16,3-3-6-16,3-4-14 0,4-2-51 15,3-5-104-15,1 0-213 0,-9-2-360 0,-12-2-635 0</inkml:trace>
  <inkml:trace contextRef="#ctx0" brushRef="#br0" timeOffset="420754.2862">26861 10126 1713 0,'0'0'236'0,"0"0"-212"0,0 0 27 0,0 0 52 15,0 0-15-15,0 0-12 0,0 0-24 0,0 0-27 16,0 0-9-16,0 0-2 0,126-19-6 0,-97 15-9 16,-2-1-15-16,-1 1-64 0,0 0-148 15,-10 0-312-15,-2 3-514 0</inkml:trace>
  <inkml:trace contextRef="#ctx0" brushRef="#br0" timeOffset="421278.5125">27546 9647 513 0,'0'0'82'0,"0"0"-43"0,0 0 32 16,0 0 46-16,0 0 37 0,0 0 30 0,0 0 5 15,0 0-13-15,0 0-19 0,0 0-5 0,0 0-11 16,0 0-18-16,0 0-13 0,0 0-17 0,-98 140-12 16,98-105-10-16,0 3-10 0,0-1-11 0,1 3-6 15,0-1-14-15,-1-2-4 0,0 1-6 16,0-3-3-16,0-2-2 0,-2-5 0 0,-1-3-1 0,1-7-1 16,-2-3 3-16,0-6 2 0,2-3 3 15,-2-2 10-15,-1-4 14 0,1 0 1 16,-1-4 0-16,0-6-13 0,-1-8-11 0,0-6-10 0,-2-5-1 15,1-6 1-15,2-6-5 0,0-3 1 16,2-5-1-16,3-5-4 0,0-4 0 0,0-3-3 16,7-1-2-16,3 3 0 0,3 5-6 0,1 6 8 15,5 9-2-15,-2 5 2 0,3 9 0 16,0 6-3-16,-1 4-3 0,3 6 0 0,-1 4-1 16,0 5 1-16,-1 0 1 0,0 7-2 0,-4 7 5 15,2 2-3-15,-7 5 3 0,-1 1 3 16,0 5-1-16,-8 1 1 0,-2 5 3 0,0 0-3 0,-7 1 4 15,-7 2-1-15,-1-2 0 0,-6 4 3 16,-3-2-5-16,0-1 0 0,-5-1 0 0,1-3-4 16,1-2-6-16,1-5-6 0,1-2-22 0,5-3-30 15,4-2-45-15,4-3-55 0,5-2-93 16,5-4-143-16,2-2-198 0,2-4-171 0,2-1 137 0</inkml:trace>
  <inkml:trace contextRef="#ctx0" brushRef="#br0" timeOffset="422811.5557">27760 9860 162 0,'0'0'279'16,"0"0"-27"-16,0 0 44 0,0 0-31 0,0 0-47 15,0 0-20-15,0 0-23 0,0 0-19 0,0 0-22 16,0 0-20-16,0 0-23 0,0 0-24 0,0 0-23 16,0 0-15-16,-61-64-12 0,51 75-5 15,-1 1 3-15,0 2 3 0,2 1-3 0,0 0 2 16,2-2-9-16,0 0 1 0,-1-3-1 0,3-1-2 15,0-2 3-15,2-1-3 0,1-2-2 16,-1-1-2-16,3-2-1 0,0-1 6 0,0 0 9 16,0 0 9-16,0 0 12 0,0 0 0 0,0-3-5 15,0 0-8-15,0-1-9 0,0 0-4 0,0 0-2 16,0 1 1-16,0 1 1 0,0 1-3 16,0-1-1-16,0 2-3 0,0 0-10 0,0 0 0 15,0 0-6-15,0 0-1 0,0 0 1 0,0 4 1 16,0 0 3-16,0 2 4 0,4 2-1 15,-3 0 2-15,2 1 2 0,-1-1 1 0,2-1 2 16,0 0-2-16,2 0 1 0,-1-2-4 0,4 0 5 16,-3-3-1-16,0-2 3 0,2 0 2 0,-1 0 4 15,1 0 1-15,-1-2-3 0,2-3 2 16,0-1-2-16,-2-1-1 0,-1-2 0 0,2 0 1 16,-1-1-4-16,-1-1 2 0,1-2-2 0,-4 2 1 15,1 1-6-15,0-2 5 0,-3 3-2 0,2 1 1 16,-1 1 4-16,-1 1-4 0,-1 2 0 15,2 0-4-15,-2 4-4 0,0 0-7 0,1 0-4 0,-1 2-3 16,1 5 12-16,-1 1-1 0,2 3 8 16,1 0 0-16,1 2-2 0,-2 0 2 0,3-1 0 15,0 0 0-15,3-2 2 0,-2 1-2 0,0-4-1 16,3 0 2-16,0-1-3 0,-2-2 6 0,0-2-4 16,0 0 6-16,2-2 2 0,-3 0 1 15,0-4 2-15,0-1-3 0,-1-1-2 0,3-2 2 16,-5 2-3-16,2-3 2 0,-1 0 1 0,-2 1-6 15,2-2 4-15,-1 4-6 0,1-1 3 16,-3 0-2-16,3 3 1 0,-3 0-1 16,0 3-1-16,-1 0-9 0,1 1-2 0,2 0-4 0,1 1 4 15,-2 4 5-15,3 1 2 0,0 4 5 16,2-2-3-16,-1 3 3 0,1 1-1 0,1-2-1 16,-2-1-2-16,2 0 4 0,1 1-3 0,1-3 4 15,0-2-1-15,0-1-2 0,0 0 3 0,1-3-3 16,-1-1 5-16,-1 0-1 0,-2 0 3 15,0-2 0-15,0-1 3 0,-2-1-2 0,-1 1 1 0,-2-1-4 16,1 1 3-16,-1 0 0 0,-2-1 0 16,3 2 2-16,-3-1-1 0,0 1 0 0,0 1 0 15,0 0-3-15,0-1-3 0,0 2-3 0,0 0-9 16,0 0-5-16,0 0-6 0,1 4 5 0,0 1 4 16,4 2 7-16,1 1 2 0,2 0 1 15,2 0 0-15,0-1 0 0,1-1 6 0,2 0-3 16,3-1 3-16,1-3-3 0,0-2 2 0,2 0 2 15,-1-5-1-15,0-3 3 0,-1-3 3 0,1-2-4 16,1-3 1-16,-3-2-1 0,0-4-2 16,1-2 4-16,-4-4-2 0,-3-2 4 0,0-3-5 15,-4-1 3-15,-1-3-3 0,-5 4 1 0,0 3-1 16,0 3 5-16,-2 3-2 0,-5 4 5 16,0 3 1-16,0 3 0 0,-2 5 2 0,0 3-6 15,-1 3 0-15,0 3-9 0,2 3-7 0,0 7-2 16,1 5 1-16,-1 5-3 0,3 4 5 0,1 4-2 15,2 0 4-15,2 4 0 0,0 1 1 0,2 2-1 16,2 1-4-16,2-1-2 0,2-3-7 0,-2-2-9 16,1-3-14-16,2-3-7 0,-4-4-17 0,1-2-13 15,1-4-18-15,-5-4-13 0,3-3-15 16,-2-4 8-16,-2-3 20 0,-1 0 16 0,0-6 14 16,0-3 7-16,-4-1 7 0,-1-4 9 15,-1 0 20-15,-1-1 12 0,-1-1 6 0,-2 0 4 16,4 0 9-16,0-1 9 0,-1 1 17 0,5 2 20 15,-1 0 14-15,2 1 3 0,1 1-2 16,0 4-10-16,5 0-14 0,4 2-7 0,2 1-10 16,2 1-4-16,5 3-5 0,2 0-2 0,2 1-4 15,2 0 2-15,0 0 4 0,-1 0 5 0,2 0 2 16,-1 0-1-16,-4 0-2 0,0 0-3 16,-7 1 2-16,1-1-2 0,-7 1 6 0,1-1 3 15,-6 0 11-15,1 0 3 0,-2 0 1 0,-1 0-7 16,0 0-6-16,0 0-11 0,-1 2-7 0,-4 1-7 15,-1 3-5-15,-1 2 0 0,-1 0-4 0,-2 5 0 16,4-2-4-16,2 3-1 0,3-2 1 0,1-2 2 16,0 1-4-16,2 0 3 0,6-3-3 15,2 1 4-15,0-3 1 0,2 0 2 0,2-3 2 16,1-3 0-16,1 0 2 0,0 0-4 0,4-7 4 16,-2-1-1-16,-4-2 4 0,4-2-4 0,-5-2 1 15,3-2-1-15,-4 0 1 0,-1-1 2 0,-1-1 2 16,-1 1 0-16,-3 3 1 0,-2-1 3 15,-3 4 0-15,-1 3 0 0,0 0-3 0,0 5-1 16,0 0-3-16,0 3-4 0,0 0-11 0,-1 6-2 16,-1 7-1-16,-3 3 2 0,3 5 7 15,0 4 1-15,1 1 3 0,1 2-1 0,0 1 0 16,0 1 3-16,0 0-4 0,-3 0 2 0,0 1 5 16,0 0-7-16,-5 0 3 0,2-2-1 15,-1 1 0-15,-1-3 3 0,-2 2 1 0,0-2-3 16,0-5 2-16,0-2-5 0,0-3 2 0,1-3 6 15,2-5-6-15,1-3 11 0,1-4 0 0,1-2 6 16,1-1 2-16,0-6-3 0,0-9-2 0,3-3-2 16,0-7-3-16,1-6 5 0,8-4-4 0,2-3-2 15,5-3-1-15,-2-2-8 0,5 1-2 0,2 1-4 16,-1 0 1-16,1 2-5 0,1 3-15 16,-3 4-31-16,-1 6-47 0,-5 4-84 0,1 7-137 15,-4 6-286-15,-4 4-468 0,1 4 252 0</inkml:trace>
  <inkml:trace contextRef="#ctx0" brushRef="#br0" timeOffset="423412.1109">22869 10556 614 0,'0'0'515'0,"0"0"-512"0,0 0 4 0,0 0 40 15,0 0-2-15,0 0 6 0,126-21 16 0,-106 21 20 16,1 0 30-16,4 0 18 0,1 0 1 0,9 0-15 16,7 2-26-16,9 1-24 0,11 1-14 15,11 1-9-15,12 2-3 0,8 1-6 0,9 3 5 0,9 1 1 16,6 2 12-16,9 1 12 0,0 1 19 16,6 0 13-16,4 1 5 0,1-1-10 0,0 0-16 15,1 0-21-15,-4 2-19 0,-2-3-3 16,-5 0-14-16,-8-1-3 0,-8-2-4 0,-6-1-2 15,-11-2-1-15,-11-1-2 0,-6 0-2 0,-13-2 0 0,-11 0-4 16,-11-2 2-16,-11 0-2 16,-10-3-7-16,-9 1 5 0,-10-2-10 0,-2 0-14 15,-11 0-25-15,-10-2-33 0,-8-3-35 0,-9 1-40 16,-10-2-68-16,-6 0-148 0,-7 0-296 0,11 3-315 16,18 1 386-16</inkml:trace>
  <inkml:trace contextRef="#ctx0" brushRef="#br0" timeOffset="423682.3919">23191 10738 2547 0,'0'0'9'15,"0"0"-8"-15,0 0 16 0,148-1 13 16,-78 2 0-16,12 3 11 0,11 0 9 0,12-1 15 0,8 0 11 15,8 1 2-15,5 0-2 0,5 0-7 0,0 1-5 16,1 0 0-16,-2-3-1 0,-3 3-6 16,0-1-2-16,-5 0-20 0,-3 0-7 15,-6 0-15-15,-5 0-4 0,-8 1 1 0,-8-1-4 16,-11-2 1-16,-10 3-3 0,-12 0-3 0,-12 1-3 16,-12 1-4-16,-12-1-22 0,-10-1-36 0,-8 1-53 15,-5 0-80-15,-5 0-256 0,0-2-1209 0</inkml:trace>
  <inkml:trace contextRef="#ctx0" brushRef="#br0" timeOffset="431854.0156">26069 10158 0 0,'0'0'0'0,"0"0"0"0,0 0 0 0,0 0 0 15,0 0 0-15,0 0 0 0,0 0 0 16,0 0 58-16,0 0 47 0,0 0-13 0,0 0-11 16,110-125-10-16,-90 108-6 0,-2-2-14 0,2 0 1 15,0-4-5-15,-1-1-3 0,2-2-2 0,-1-1-5 16,0-4-6-16,-3 1 0 0,-2 0 0 0,0 0 1 15,-4 1 1-15,-1 4 7 0,-1 1 12 16,-3 5 26-16,-1 2 29 0,-2 6 27 0,-3 3 26 16,0 3 5-16,0 3-16 0,0 0-35 0,-4 2-43 15,-1 0-46-15,-2 4-14 0,-5 5-2 0,-2 5 8 16,-4 5 9-16,-4 2 4 0,1 7-5 0,-2-2-6 16,-1 3-1-16,3 3-5 15,-1 0 0-15,2-3-4 0,2 2-3 0,1-4-4 16,2 0-2-16,2-3-6 0,3-1-5 0,4-2-28 15,4 0-68-15,2 0-146 0,0 0-214 0,0-6-318 16,2-6 257-16</inkml:trace>
  <inkml:trace contextRef="#ctx0" brushRef="#br0" timeOffset="546587.4092">21749 3423 0 0,'0'0'0'0,"0"0"0"16,0 0 0-16,0 0 163 0,0 0-19 0,0 0 0 16,0 0-26-16,0 0-17 0,0 0-3 0,0 0 4 15,0 0 41-15,0 0 20 0,-16 20 0 16,16-6-16-16,0 3-28 0,1-2-15 15,4 3-5-15,-1-2 3 0,3-1 1 0,3-2 9 0,0-1 7 16,3-1 5-16,8-5 1 0,6-6-4 0,7 0-3 16,10-16-14-16,12-4-18 0,8-8-19 0,12-6-21 15,4-5-10-15,5-4-6 0,3-2-7 16,-1-2-3-16,-1-1-4 0,-11 0 0 0,-5 3-6 16,-12 6 0-16,-12 5-2 0,-9 9-7 15,-14 6 2-15,-11 7-3 0,-5 6-12 0,-7 1-11 16,0 4-32-16,-8 0-63 0,-4 1-97 0,-10 2-137 15,2 3-276-15,4 1-787 0</inkml:trace>
  <inkml:trace contextRef="#ctx0" brushRef="#br0" timeOffset="548970.6675">17582 14063 351 0,'0'0'350'16,"0"0"-251"-16,0 0 66 0,-19-137 26 0,12 112 14 15,0 4-5-15,-1 5-23 0,-3 4-9 16,1 4-13-16,1 2-18 0,-1 2-20 0,3 3-28 15,4 1-26-15,-1 0-31 0,1 8-21 0,1 4-4 16,-4 10 7-16,3 5 11 0,-1 7 7 16,0 6 3-16,3 2-1 0,1 3-5 0,0-2-5 15,0-3-4-15,5 0-5 0,0-6-1 0,2-2-3 16,-3-2 1-16,2-5-2 0,-2-3 0 0,2-6 2 16,-3-4-1-16,3-4 2 0,-3-4 2 15,-2-3 15-15,-1-1 22 0,1 0 17 0,-1-6 3 16,0-8-13-16,0-10-23 0,0-9-18 0,0-10-8 15,0-7-4-15,0-3 1 0,0-3-2 0,0-3 1 16,0 0 0-16,-4 2-1 0,-3 0 0 16,4 6-3-16,-4 5 1 0,1 5 2 0,1 4-1 0,0 6 1 15,0 6 1-15,1 6 0 0,0 4-3 16,3 5 4-16,-1 6-5 0,1 3-4 0,0 1-9 16,1 0-9-16,0 6 2 0,0 6 4 15,0 6 5-15,0 3 11 0,4 6-3 0,1 3 2 0,2 2 4 16,2 2-5-16,1 1 2 0,5-3 0 15,-1-2-3-15,3-2 2 0,0-5 1 0,4-4 0 16,2-4 4-16,0-5 0 0,4-6 2 0,1-4 5 16,2-4-2-16,1-10 2 0,2-5-1 0,-1-6-1 15,1-5-2-15,-2-1 0 0,-1-3-1 16,-2 1-1-16,-4 1-2 0,-1 1 1 0,-3 3 0 16,-3 5-2-16,-3 2 1 0,-3 6 0 15,-3 4 1-15,-4 5-1 0,-2 3-2 0,-2 3-3 16,0 0-7-16,0 2-4 0,0 8 3 0,-4 5 1 0,0 8 6 15,-3 5 3-15,0 8 1 0,-1 3-2 16,0 4-3-16,3 3 2 0,0-3-4 0,5-1 4 16,0-3-1-16,0-3 1 0,7-4 0 0,2-4-1 15,1-7 0-15,3-4 1 0,-2-5-5 16,3-4 8-16,-1-4 0 0,-1-4 1 0,2 0 8 16,0-7-6-16,1-5 0 0,2-2-1 0,1-4-2 15,0-6 1-15,-1 1 4 0,1 0-2 0,-5 2 2 16,0 2-3-16,-4 6-3 0,-2 1 0 15,-2 4-3-15,-2 5-1 0,-1 0-2 0,-1 3-3 16,-1 0-1-16,3 6 0 0,-1 5 1 0,2 5 3 16,-2 5-2-16,3 6 5 0,-2 3-1 15,-1 5 5-15,3-3 4 0,-2 0-6 0,3-3 1 16,2-3-5-16,2-3 0 0,2-3 3 0,2-3 0 16,0-4 1-16,4-4-1 0,0-5 2 0,-1-3 1 15,4-1 0-15,0-8 1 0,3-8 1 0,0-3 1 16,1-6 2-16,-1-1-4 0,-4-3 1 0,2-1-2 15,-5-2 0-15,-5 1 2 0,-2 0-2 16,0 3 4-16,-6 1 0 0,-2 4 0 0,-2 2 2 16,0 4-4-16,-6 4 0 0,-4 1 1 15,0 2-3-15,-2 5-2 0,-5 2 0 0,-5 3-4 16,1 0 1-16,-6 10-2 0,-2 2 2 0,0 4 0 16,1 2 0-16,2 1 1 0,3 0-5 0,5 1-5 15,2-1-16-15,3-2-17 0,6-2-19 0,0 1-19 16,5-1-17-16,1-1-21 0,1-3-46 0,2 1-69 15,6 1-95-15,3-2-194 0,-1-3-297 16,-3-2-114-16</inkml:trace>
  <inkml:trace contextRef="#ctx0" brushRef="#br0" timeOffset="549488.3889">18750 14212 2506 0,'0'0'-26'0,"0"0"10"0,0 0 6 0,0 0 15 15,0 0 5-15,0 0-3 0,0 0 6 16,71-132 2-16,-55 104 9 0,-2 1 8 0,1 0 2 16,1 4 6-16,-2 3-2 0,-2 4-3 0,-2 6-4 15,0 3-12-15,-4 4-5 0,-1 3-9 0,1 4-3 16,1 5 0-16,0 5-1 0,1 5 3 0,-1 5 1 15,-2 3 1-15,1 4-3 0,0 2 3 16,0 1-3-16,1-3 1 0,0-3-1 0,2-4 0 16,2-5-1-16,0-2 2 0,7-6 3 15,-4-4 4-15,3-5 4 0,-1-2 5 0,1-3 5 16,2-7 0-16,0-5 0 0,1-4-5 0,-2-4-2 16,2-3-6-16,-1-3 1 0,-1-1-4 0,-2 3 0 15,-5-4 3-15,0 5-1 0,-4 2 1 0,-2 0 0 16,-1 3 0-16,-3 2 1 0,-1 3 0 15,0 3 1-15,-1 3 0 0,-4 3-3 0,3 3 1 0,-3 1-5 16,-1 2-3-16,-1 1-3 0,0 3-3 16,-3 5 0-16,-2 5 0 0,-2 1 2 0,-2 5 1 15,2 2 1-15,-1 1-4 0,4 2 0 16,2-1 2-16,0 2 1 0,3 0-1 0,1 1 3 16,1-3-6-16,2-2 2 0,2 0 2 0,0-2-3 15,4-3 2-15,2 0 0 0,5-2-1 16,0-2 2-16,3-2 1 0,1 0-8 0,1-2-3 0,1-3-17 15,2-1-24-15,1-2-38 0,4-1-64 0,1-1-103 16,-1-1-148-16,3-4-245 16,-6 2-311-16,-8-1 380 0</inkml:trace>
  <inkml:trace contextRef="#ctx0" brushRef="#br0" timeOffset="550786.2204">20389 13669 1197 0,'0'0'214'0,"0"0"-38"16,0 0 26-16,0 0-37 0,0 0-69 0,0 0-45 15,0 0-36-15,0 0-11 0,0 0 8 0,0 0 11 16,0 0 11-16,0 0 12 0,-30 124 6 16,27-81 5-16,2-1 2 0,-1 2-2 0,1-1-6 15,0-1-5-15,1-2-10 0,-1-1-2 0,0-5-8 16,1-6-1-16,0-5 0 0,0-5-4 16,0-7 2-16,0-4 3 0,0-2 18 0,0-5 18 0,0 0 20 15,0 0 2-15,0-9-17 0,2-3-23 16,4-8-24-16,4-5-13 0,4-3-4 15,4-4-2-15,1 1 0 0,5 1 0 0,-3 3-1 16,4 7 2-16,0 4-2 0,-3 4 0 0,-1 5-2 16,2 4-5-16,-3 3 0 0,-3 1-6 0,1 10 1 15,-5 2 5-15,0 5 0 0,-5 4 6 16,-1 2 0-16,-6 4-1 0,-1 1 2 0,-1 0 0 16,-8 1 1-16,-1 0 1 0,-3-2-4 0,-3 2 6 0,-1-2 0 15,-3-1-4-15,-3-2 8 0,0-2-9 16,0-2 2-16,-2-3 2 0,2-2-3 0,2-2 1 15,1-3 0-15,5-1-1 0,4-3 3 0,1-3-2 16,5-1 4-16,3-2 4 0,0-1-2 0,2 0 4 16,0 0-3-16,0-5-5 0,5-2-4 15,5-2 0-15,6-4-3 0,4-3 4 0,3 0-2 16,3-1 2-16,0 0 0 0,4-1 0 0,-3 1 2 16,0-1-4-16,1-2 1 0,1 0-3 15,-2 1 3-15,-2 1 1 0,3-1 1 0,-4 2-1 16,0 1 1-16,-6 1 0 0,0 0 0 0,-6 1 0 15,-1 2 0-15,-3 4 1 0,-3-1-2 16,-1 3 4-16,-3 3-1 0,0-1 2 0,-1 2 0 16,0 2 1-16,0 0-3 0,0 0 0 0,0 0-4 15,0 0-3-15,0 0-4 0,-2 2 0 0,2 3 0 16,-2 6-1-16,-1 2 7 0,1 4-2 0,1 2 4 16,1 1-3-16,1 1 3 0,5-2-2 0,1 1 2 15,1-2-1-15,3-4-2 0,-1 0 2 16,4-4 2-16,-2-2 0 0,4-3 5 0,-1-5-4 15,4 0 0-15,-2-7 2 0,3-3-6 0,0-5 6 16,-2-1-1-16,1-4 1 0,-2-1 7 0,-4 0-5 16,-2 1-3-16,0-1 1 0,-3 0-4 15,0 3 5-15,-4-1-2 0,1 5 0 0,-2-2 4 16,-3 6-4-16,0 2 2 0,0 3-3 0,0 3-6 16,0 2 3-16,-3 0-3 0,0 0-4 15,-1 6 5-15,2 4-9 0,-2 4 6 0,1 6 1 16,2 3-3-16,1 0 6 0,0 1-1 0,1 1 3 15,6-3 5-15,-1 0-5 0,2-2-1 0,1-5 0 16,0-1-4-16,2-4 6 0,-1-1-1 16,2-5 3-16,2-2 1 0,0-2 0 0,1-4-1 15,0-5 0-15,1-5-1 0,-1-1 2 0,3-3 0 16,-4-3 0-16,4 0-2 0,-6-2-2 0,2 1 2 16,-3 1-3-16,-1 0 2 0,1 2 1 0,-4 4 0 15,0 2 1-15,-4 4 0 0,2 5-2 16,-3 1-2-16,-2 3-4 0,0 0-2 0,1 9 2 15,3 9 1-15,-1 7 5 0,-2 12 4 0,1 10-2 16,-2 9-2-16,0 7 0 0,0 6-3 0,0 5 2 16,0 4 3-16,0 6-4 0,0-1 1 15,-1 2 2-15,1-2-1 0,0-1 5 0,1 0 1 16,1-3 5-16,3-2 2 0,-3-3-1 0,-1-1 7 16,0-3-1-16,-1-4-3 0,-1-2 2 15,-5-6-2-15,-4-6-8 0,-4-6 11 0,-1-5-1 0,-4-5-1 16,-6-6 2-16,0-8-6 0,-4-7 2 15,-2-8-2-15,0-7-2 0,0-8 0 0,3-12 0 16,0-9-6-16,6-10 3 0,3-8-16 16,7-9-4-16,7-7-8 0,5-6-10 0,7-4-7 15,11-1-26-15,7 2-23 0,6 2-26 0,6 2-33 16,4 3-46-16,4 4-58 0,-1 2-107 0,4 4-167 16,-14 15-203-16,-10 13-253 0</inkml:trace>
  <inkml:trace contextRef="#ctx0" brushRef="#br0" timeOffset="550982.2336">21821 14391 1585 0,'0'0'483'0,"0"0"-421"0,0 0 6 16,0 0 22-16,0 0 2 0,0 0 13 0,0 0 9 16,0 0-8-16,0 0-8 0,0 0-18 0,0 0-18 15,0 0-18-15,0 0-18 0,0 0-11 0,-87-66-14 16,96 55-3-16,2-2-1 0,6 0-3 15,-1-2-13-15,3 0-40 0,4 1-94 0,1 0-136 16,-1 3-205-16,-3 1-289 0,-5 4-440 0</inkml:trace>
  <inkml:trace contextRef="#ctx0" brushRef="#br0" timeOffset="551441.4171">22551 13990 1897 0,'0'0'92'0,"0"0"-4"0,0 0 18 16,0 0 2-16,0 0-34 0,0 0-33 16,0 0-36-16,0 0-23 0,0 0 2 0,0 0 12 0,0 0 13 15,0 0 14-15,0 0 6 0,-25 93-1 16,25-49-2-16,0-1-6 0,6 3-5 0,-2-2-2 16,4-3-6-16,-1-1 4 0,-1-7-3 0,3-4-21 15,0-6-83-15,0-6-137 0,0-4-212 0,-5-6-279 16,1-4-327-16</inkml:trace>
  <inkml:trace contextRef="#ctx0" brushRef="#br0" timeOffset="551606.6383">22454 13861 1985 0,'0'0'285'0,"0"0"-287"0,0 0-13 16,0 0-7-16,0 0 1 0,0 0 15 0,0 0 8 0,0 0-1 15,0 0-33-15,0 0-64 0,0 0-129 0,-9 119-194 16,16-101-228-16,-4-5-141 0</inkml:trace>
  <inkml:trace contextRef="#ctx0" brushRef="#br0" timeOffset="552023.5246">22643 14227 2645 0,'0'0'11'0,"0"0"-4"0,0 0 3 16,0 0 2-16,66-124-2 0,-57 111 5 0,-2 1 1 15,-4 5 2-15,3 4 2 0,-3 3-7 0,0 0-2 16,5 8-2-16,0 5 3 0,0 6 8 16,3 5 8-16,-4 7 0 0,1 4 5 0,1 3-4 15,-1 2-1-15,-3 0-5 0,3-1-6 0,-1-5 0 16,1-5-6-16,-1-4-4 0,2-6-2 0,0-6 1 15,2-5 9-15,-1-5 20 0,0-3 14 16,6-9 8-16,-2-6-6 0,7-7-9 0,1-7-15 16,3-6-4-16,-1-4-3 0,-1-1-1 0,1-2 7 15,-4 3-6-15,-3 5-3 0,1 4-2 0,-2 5-9 16,-4 6 4-16,-1 7 0 0,-4 2-5 16,-3 7 3-16,2 2-9 0,-1 1-1 0,0 4 0 0,0 6-6 15,4 5 6-15,0 4 4 16,3 6-1-16,-2 6 6 0,1 1-6 0,-1 1-2 15,0 2 0-15,-1-3-4 0,2-3 4 0,0-3 2 16,4-4 0-16,-3-3 3 0,0-4-4 16,4-3-6-16,-4-5-4 0,2-2-10 0,-2-1-5 0,4-3-11 15,-4-1-15-15,4 0-25 0,-2-1-54 0,3-4-98 16,-3 1-152-16,-2-1-298 0,-3 3-851 0</inkml:trace>
  <inkml:trace contextRef="#ctx0" brushRef="#br0" timeOffset="643747.8301">27598 13682 1308 0,'0'0'820'0,"0"0"-807"0,0 0-5 0,-123-113 2 16,92 94-6-16,-3 2-1 0,-1 3-2 0,-3 2-2 15,-5 6 1-15,-1 2 0 0,-6 4-1 0,-4 0 1 16,-2 10-4-16,-4 4 0 0,1 5 2 16,0 5-3-16,2 5 3 0,3 1 0 0,7 5 3 15,7 2 0-15,8 2 0 0,8 4 1 0,7 2 0 16,9 2-2-16,8 2 0 0,0 2-2 15,10-1 0-15,6 4 1 0,2-1-1 0,0-2 2 16,0 0-2-16,2 0 0 0,-3-2 2 0,-2-3 0 16,0-1 0-16,-2-5 2 0,-2-1-2 0,-1-1 2 15,-4-5 1-15,-2-1 1 0,-4-3 5 16,0-3 5-16,-7-3 10 0,-2-4 9 0,-4-4 6 16,-2-4 5-16,-6-3 3 0,-3-3-6 0,-3-4-4 15,-4-1-7-15,-4-5-6 0,2-3 4 16,-1-2-4-16,1-1 2 0,3-2-2 0,4 0-2 15,4 0-1-15,5 2-4 0,3 2-5 0,6 0-1 0,3 2-11 16,4-1-11-16,1 1-14 0,3-2-9 16,7 0 2-16,5-1 10 0,4-4 7 15,6-1 8-15,5-1-2 0,5-4-1 0,7 1 3 16,2-3 1-16,8-2 3 0,4-3 1 0,4-1 5 0,5-4-1 16,2-3 2-16,3-3 1 0,3-4-1 15,2-3-2-15,-3 0 1 0,1-1 0 0,-5-1 0 16,-3 1 7-16,-7 4 3 0,-1 2 4 15,-5 1 3-15,-4 4 6 0,-4 5 9 0,-10 4 8 16,-6 6 5-16,-8 6-1 0,-10 5-9 16,-3 4-9-16,-4 3-10 0,-2 2-13 0,-1 0-9 0,0 7-2 15,0 5 0-15,-3 8 7 0,-4 8 0 0,1 6 0 16,-3 9 0-16,-1 3-7 0,-2 3 4 16,2 6-1-16,-3-1 0 0,2 1 4 0,1 1-3 15,0 1-3-15,3 0 2 0,-1-3-6 16,2-2-1-16,2-3-6 0,0-3-11 0,4-4-11 0,0-5-19 15,0-5-18-15,8-3-28 0,-2-6-35 16,2-7-34-16,0-2-49 0,2-7-71 0,-2-4-70 16,-2-3-78-16,-2 0-109 0,-2 0 185 0</inkml:trace>
  <inkml:trace contextRef="#ctx0" brushRef="#br0" timeOffset="643923.8982">27352 14315 1256 0,'0'0'919'0,"0"0"-781"0,0 0 14 16,0 0-10-16,0 0-56 0,0 0-42 16,0 0-34-16,0 0-14 0,0 0-5 0,0 0 9 15,0 0 4-15,0 0-6 0,0 0-5 0,135-47-21 16,-69 43-37-16,0-2-83 0,2 0-124 16,-4 0-173-16,0 1-166 0,-18 1-131 0,-16 1 324 0</inkml:trace>
  <inkml:trace contextRef="#ctx0" brushRef="#br0" timeOffset="646041.7574">28165 14236 0 0,'0'0'235'0,"0"0"85"0,0 0-20 0,0 0-55 15,0 0-48-15,0 0-36 0,0 0-27 16,0 0-8-16,0 0-10 0,0 0-9 0,5-129-17 15,-5 118-14-15,0 1-19 0,0 3-13 16,0 3-12-16,0 2-9 0,-2 2-7 0,0 0-12 16,-4 0-5-16,0 3-4 0,-5 7-2 0,-5 1 3 15,2 4 6-15,-5 3 1 0,0 3 1 0,2 1-1 16,2 0-2-16,-2 3 1 0,6-1-1 16,1 0 0-16,3-1-1 0,2-3-2 0,4-3 1 15,1-2 0-15,0-1 0 0,2-3 1 0,5-3 0 16,-1-1 1-16,1-2 1 0,3-4 4 0,-1-1 1 15,1-2 3-15,1-5 1 0,-1-3 0 0,2-1-2 16,-1-1 2-16,1-3 0 0,0-2 1 16,-3 2 1-16,0-2 2 0,-2 2 5 0,1 2-2 15,-4 2 1-15,1 3-2 0,-3 1-2 0,0 3-7 16,0 2-2-16,-1 2-17 0,2 0-5 16,0 3-4-16,-2 4 5 0,4 4 12 0,-1 4 3 15,1 3 2-15,0 3 2 0,0 1-4 0,2 0 0 0,1-1 0 16,0-1-4-16,0 0 6 15,3-2 2-15,1-2 2 0,1-2 3 0,1-2 0 16,2-3 1-16,2-2 2 0,0-4-2 0,2-1 2 16,4-2 3-16,-2-2 0 0,2-5 3 0,0-4-2 15,0-3-1-15,3-2-2 0,-3-4-2 16,4-5 3-16,-2-3 2 0,-1-4 0 0,1-4 3 0,0-6-4 16,-2-4-4-16,-2-2 1 0,-1-6-4 15,-5-3 0-15,-1 0-3 0,-2-2 1 0,-4 1 2 16,-4 4 2-16,0 4 7 0,-4 5 7 0,-1 6 2 15,0 8 8-15,-2 5-1 0,-4 7-2 0,2 4-4 16,-4 4 0-16,3 5-4 0,-1 4-5 16,-2 2-7-16,1 2-14 0,-3 10-2 0,-4 5-3 15,-1 6 1-15,-2 8 5 0,-3 4 2 0,4 4-1 16,1 4 1-16,4 0-2 0,2 2 0 16,1 0-2-16,6 1 5 0,2-1-4 0,0-1-1 15,8 1 2-15,2-4-4 0,2-2 4 0,1-1-2 16,4-2 1-16,-1-4 3 0,0-4-5 0,1-1 2 15,-4-4 1-15,-1-2-10 0,-3-4 9 16,0 0-2-16,-6-5 0 0,0 0 5 0,-3-3-8 16,0-2 7-16,-6-2 2 0,-4 0 2 0,-4-1 3 15,-4-2 1-15,-5-2-5 0,-3 0 6 0,1 0-6 16,-3 0-1-16,-1-5 1 0,0 2-4 0,1-2 3 16,5 2-1-16,1-1-1 0,3 1 5 15,1 1-5-15,6 0-1 0,1 1 5 0,5 1-10 16,2-2 5-16,4 1-4 0,0 0-8 0,0 0 2 15,6-2-3-15,5 0 5 0,3-2 8 0,6 0 0 16,5-3 2-16,1-2 2 0,4-1-4 0,2-1 6 16,6-2-2-16,-1 1-1 0,1-4 1 15,2 0-2-15,1-1 0 0,0-3-1 0,-1 1 0 16,0 2 5-16,-1-2 0 0,-6 2 0 0,-2 4 3 16,-2 0 0-16,-2 3 2 0,-6 2-3 15,-5 3 1-15,-3 1-1 0,-3 3-4 0,-6-1 4 16,-3 3-3-16,-1 0-1 0,0 0-2 0,0 0 0 15,0 0-3-15,0 0 0 0,-2 5 1 16,-3 2 3-16,0 4-1 0,-4 0 3 0,0 4 0 16,2 0-4-16,0 2 1 0,-2 0-2 0,2-2-1 15,4 1 3-15,-1-2-2 0,3 0 3 0,-1-2-2 16,2 1-2-16,0-2 3 0,3-2-3 0,2 0 1 16,2-2 2-16,0-1 1 0,3-1 2 0,0-2-1 15,3-1 0-15,1-2 3 0,0 0-4 16,2 0 4-16,1-7 0 0,-2-1 1 0,4-1 0 15,-2-2-1-15,1-1-1 0,-2-2-2 0,2-2 0 16,-5-1 2-16,5-2 1 0,-5 0-1 0,3-5 3 16,-4 1-2-16,0-3 0 0,-2-4-2 15,1-2 2-15,-1-1-2 0,-1-5 2 16,0 0 2-16,-1 1-1 0,-3 3 3 0,1 2 1 16,-3 1 3-16,3 7 4 0,-3 3-1 0,-2 4-2 15,0 5-1-15,1 3-6 0,-2 3 1 0,1 1-4 16,-1 4-2-16,0 0-2 0,0 1-2 0,0 0-3 15,0 0 0-15,0 0-5 0,0 0 3 0,0 0-2 16,0 0 3-16,0 2 2 0,0 2 1 16,-1-1 4-16,1 1 0 0,-2-2 2 0,2 0-3 15,-1-1 0-15,1 1 1 0,0-1 0 0,0-1 3 16,0 0 1-16,0 0 3 0,0 0 3 0,0 0 2 16,0 0 0-16,0 0 5 0,0-3-8 0,0-2 1 15,0-4-5-15,1-1-3 0,2-3-1 16,-1 0-2-16,0 4 0 0,-1-2 2 0,-1 3-2 15,0 1 4-15,0 0-1 0,0 1 1 0,-2 1 0 16,-2 2-2-16,0 0-1 0,2 2-1 16,1 0 0-16,-3 1-2 0,2 0-1 0,1 0-6 0,-4 5-1 15,-2 6 1-15,-3 8 3 0,-3 7 5 16,-3 6 1-16,3 3 0 0,-3 4 1 16,5 1 1-16,1 2-1 0,-1 1-2 0,4 2-2 0,4 0-1 15,0 1 0-15,3-3 4 16,0 1-4-16,3 0 3 0,5-3-3 0,3-3-2 0,2-2-4 15,4-5-5-15,2-5 1 0,2-5-2 0,-1-5 3 16,3-5-4-16,-2-3-4 0,-1-6-6 0,0-2-12 16,0-3-12-16,-5-7-10 0,0-2-19 15,-4-5-14-15,0-3-22 0,-1-3-31 0,-1-2-34 16,-2 0-44-16,-3-1-47 0,-2 0-39 0,1 2-5 16,-3 3 22-16,0 2 40 0,-5 4 50 0,-1 3 50 15,0 2 44-15,-2 4 41 0,-3 1 36 16,2 1 16-16,0 3 8 0,-2 1 9 0,1 0 11 15,1 0 15-15,3 0 10 0,-1 0-3 0,2 3-3 16,1-2-15-16,3 1-6 0,1 1 1 0,0-1 2 16,1-1 8-16,7 1 2 0,2-1-2 0,2-1-4 15,6 1-10-15,0-1-21 0,3 0-27 16,1 0-33-16,0 0-25 0,0 0 45 0,0-1 55 16,2 0 0-16,-4-3 0 0,0 0 0 0,-5-1 0 15,3 1 0-15,-6-1 0 0,-1-1 0 16,-2-1 0-16,-1 1 0 0,-4-2 0 0,3-2 0 15,-4-1 0-15,2 2 0 0,-2-3 194 0,-1 1 103 16,3 0-29-16,-3 1-13 0,0 1-17 0,-1 2-20 16,0 2-12-16,3 0-26 0,-3 4-35 15,0 1-39-15,-1 0-43 0,1 0-41 0,1 0-24 16,-1 3-3-16,5 2 9 0,-2 5 8 0,4 1 13 16,2 7 1-16,-1 0 1 0,-1 2 4 0,-2 3 2 15,3 1 2-15,0 1 0 0,-1 2-4 16,-2 1-1-16,2 1-7 0,0-1-10 0,0-2-1 15,0 0-8-15,-1-5 2 0,1 0-2 0,1-2-2 0,-2-4 1 16,0-3-3-16,0-2-2 0,-1-2-7 16,-1-3-10-16,-3-2-6 0,4-1-2 0,-4-2 2 15,0 0 7-15,2-3-5 0,-2-4-9 0,0-2-12 16,4-1-10-16,-3-1-4 0,0-2 5 16,1 0-2-16,-1-1-4 0,-2 2 0 0,0-3 6 15,-1 3 11-15,0-1 21 0,1-1 14 16,-1 1 5-16,1-1 7 0,2 0 3 0,-2-3 4 15,1 2 6-15,0 1 7 0,-1-1 7 0,6 0 13 16,-3 0 9-16,4 1 5 0,1-1 3 0,-1 1-2 16,1 1-1-16,1-1-2 0,0-1-4 0,0 1 0 15,1 1 1-15,-1-4 1 0,0 2 0 16,1 0-6-16,0-1-6 0,-1 1-9 0,2 0-10 16,-1 1-8-16,0 2-3 0,-1 2-2 0,-1 0 5 15,0 3 0-15,-1 3-1 0,-4-1 3 16,2 3-6-16,-4 1-3 0,-1 1-5 0,0 0-4 0,-1 0-5 15,0 0 0-15,0 2 0 0,0 4 1 0,0 3-3 16,0 4 5-16,0 3 0 0,0 2 2 16,0 4-2-16,0 3-7 0,2 0-9 15,3 3-20-15,0-1-33 0,4 1-47 0,-1-1-57 0,2 0-79 16,0 1-99-16,-1 0-102 0,-1-3-114 16,-4-6-106-16,-1-5 542 0</inkml:trace>
  <inkml:trace contextRef="#ctx0" brushRef="#br0" timeOffset="646804.2398">30291 14232 1869 0,'0'0'197'0,"0"0"-4"0,0 0-30 16,0 0-79-16,0 0-59 0,0 0-19 16,0 0-8-16,0 0 1 0,0 0 6 0,0 0-3 15,0 0 0-15,0 0-2 0,0 0 0 0,0 0 3 16,128-12 2-16,-110 14 0 0,-1-2 3 15,2 1 1-15,2-1-1 0,-1 0 4 0,-1 0 0 16,1-1 2-16,-2-2 4 0,-5-1 5 0,-1 1 3 16,-1-2-2-16,-2 1 1 0,-2 1 2 0,-4 0-4 15,2 1 3-15,-3 0-6 0,-1 1-6 16,-1 1-4-16,0 0-8 0,1 0-7 0,-1 0-9 0,0 0-8 16,0 1 5-16,1 4 1 0,3 0 7 15,-1 4 8-15,0 0-1 0,3 0 2 16,-3 2-1-16,5-1 1 0,-3 0 0 0,3-1 0 15,0 0 3-15,2-2 0 0,0 0-1 0,0-3 2 16,3 0 0-16,-1-2 0 0,4 0 0 0,-4-2 2 16,4 0 2-16,-3-2-1 0,-1-1 5 0,4-3-2 15,-3-1 0-15,-1-1 0 0,2-2 0 0,-1-1 2 16,-1 0 1-16,-1 0-1 0,0 1 3 16,-2 0-1-16,0 2-3 0,-3 1 1 0,0 1-4 15,-1 1 0-15,-2 1-2 0,-1 0 1 0,-2 1-3 16,0 1-5-16,1 1-4 0,-1 1-3 15,0 0-7-15,0 0-2 0,0 3 3 0,0 0 3 16,0 2 7-16,0 1 6 0,0 3-1 0,0 2 0 16,0 2 1-16,0-2-1 0,0 2 1 0,4-2 0 15,-2-2-2-15,0 1 0 0,0-3 0 0,3-3 0 16,-1 0 0-16,-2-2 1 0,3-1 2 0,-2-1 4 16,2 0-2-16,0-2 1 0,5-6-1 15,0-4 0-15,2-1-1 0,5-5-2 16,-4 1-1-16,5 0 2 0,-6 1-6 0,1 3 4 15,0 2-1-15,-3 3-4 0,-3 2 4 0,0 2-6 16,-1 3-4-16,-2 1-2 0,-2 2-5 0,4 8 8 16,-2 3 6-16,-2 5 1 0,3 6 4 0,-4 4-1 15,-1 5 2-15,0 5 2 0,-1 1-3 0,-5 4 1 16,3 2 2-16,-5 3 1 0,3 2 9 0,-3 1-4 16,0 0-1-16,-1 2 4 0,4-3-5 15,-2-1 7-15,-1-2 3 0,2-3 3 0,-1-1 4 16,-1-3-4-16,4 0-3 0,-2-7-5 0,1-4-5 15,-2-4 3-15,3-4-3 0,-2-4-2 0,2-2 3 16,-2-4-5-16,-2-2 3 0,3-3-3 16,-2-1-2-16,-3-4-1 0,-1-1-3 0,0 0-2 15,-7-1-3-15,-1-6-9 0,-3-2-7 16,-3-2-6-16,-3-3-9 0,-1-1-9 0,-3-2-21 16,-5 2-28-16,-3 0-63 0,-5-1-110 0,-6 4-230 15,8 3-350-15,13 3-256 0</inkml:trace>
  <inkml:trace contextRef="#ctx0" brushRef="#br0" timeOffset="647095.9806">27321 15236 3320 0,'0'0'-38'0,"0"0"16"0,0 0-5 0,0 0 2 16,0 0 19-16,164-9 9 0,-72 9 1 0,19 0 0 16,16-7 0-16,20-4-5 15,16-4-3-15,19-3 0 0,13-1-2 0,14-2-1 16,6-4 5-16,2-2 0 0,4-2-3 0,-2 1 2 0,-9-4-1 16,-3 3-2-16,-9 1-2 0,-14 3-3 15,-10 3-4-15,-8 2-9 0,-18 3-11 0,-7 4-21 16,-11 3-37-16,-15 2-34 0,-9 1-47 15,-13 5-77-15,-12 1-147 0,-12 1-246 0,-23 0-334 16,-17 0 619-16</inkml:trace>
  <inkml:trace contextRef="#ctx0" brushRef="#br0" timeOffset="649176.2414">19072 4400 0 0,'0'0'0'0,"0"0"0"0,0 0 0 15,0 0 0-15,0 0 0 0,0 0 0 16,0 0 0-16,0 0 0 0,0 0 113 0,0 0 9 16,0 0-39-16,0 0-44 0,-46-15-29 0,46 15-9 15,0 0 9-15,0 2 18 0,4 3 23 16,-2 2 25-16,4 2 14 0,0 4 1 0,1 1 4 15,2 3-4-15,-2-1-4 0,2 1-4 0,1 3-8 16,0-2-10-16,1 2-10 0,1-3-3 16,0 0-1-16,3 1 0 0,1-2 6 0,1 0 1 15,2-2-3-15,2 0 0 0,3-1 1 0,2 0 5 16,2-2 5-16,4 0 1 0,2-3 1 0,4-2-7 16,2-3-8-16,4-2-2 0,3-1-5 15,2-7 1-15,5-7-1 0,1-5-3 0,6-5 0 0,5-7-5 16,5-6-2-16,5-4 0 0,6-10-3 15,5-4-5-15,5-8-4 0,5-7-7 0,7-5-5 16,4-7-11-16,2-2-6 0,1 1-11 0,-6 2-8 16,-3 7-5-16,-11 6-7 0,-10 6-4 15,-9 8 2-15,-11 7 6 0,-10 5 5 0,-8 7 4 16,-11 6 4-16,-9 7-4 0,-9 5-4 0,-6 4-17 16,-6 6-43-16,-2 0-88 0,-1 3-191 0,-3 2-237 15,-2 0-360-15</inkml:trace>
  <inkml:trace contextRef="#ctx0" brushRef="#br0" timeOffset="649621.6736">18538 4423 2057 0,'0'0'-65'0,"0"0"72"16,0 0-3-16,0 0-23 0,0 0-25 0,0 0-8 15,0 0 5-15,0 0 21 0,0 0 32 0,0 0 12 16,0 0 8-16,0 0-3 0,0 0-1 0,0 0-2 15,114 54 2-15,-87-33-3 0,-1 0 1 16,4 4-3-16,1-2 2 0,1 1 1 16,1-2 3-16,1 0 2 0,1-4 3 0,3 0 4 15,3-5 4-15,4-6 12 0,3-6 9 16,8-2 14-16,5-13 9 0,10-11 9 0,13-13 0 0,10-9-4 16,16-15-10-16,9-9-16 0,13-11-13 0,13-9-8 15,8-8-11-15,6-4-1 0,5-7-5 16,-1 3-8-16,-9 2-2 0,-7 9-6 0,-15 6-5 15,-16 13-1-15,-16 9-3 0,-15 10-11 0,-14 11-12 16,-11 9-24-16,-11 10-31 0,-15 11-72 0,-8 13-140 16,-14 10-222-16,-9 8-328 0,-3-2-199 0</inkml:trace>
  <inkml:trace contextRef="#ctx0" brushRef="#br0" timeOffset="654823.0264">30840 13179 0 0,'0'0'0'0,"0"0"0"0,0 0 43 0,0 0 196 15,0 0-65-15,0 0-65 0,0 0-80 16,0 0-25-16,0 0-3 0,0 0 11 0,0 0 14 16,0 0 9-16,88-22-1 0,-78 45 4 15,-2 5 6-15,-3 2 6 0,4 1 12 0,2 1 4 16,-2 0 13-16,6 0 17 0,1-4 23 0,5-1 39 15,3-6 34-15,3-4 13 0,9-6-2 0,5-7-25 16,3-4-28-16,12-11-18 0,1-8-19 0,10-10-17 16,-1-5-14-16,3-8-20 0,2-4-10 15,-4-2-14-15,-3-1-13 0,-3-1-10 0,-7 0-8 16,-5 3-4-16,-5 4-5 0,-7 5-3 0,-8 6-9 16,-8 6-11-16,-9 5-24 0,-3 7-29 15,-4 5-59-15,-5 6-147 0,-5 3-169 0,-7 5-105 16,-13 11-116-16,1-1-18 0,9-2 692 0</inkml:trace>
  <inkml:trace contextRef="#ctx0" brushRef="#br0" timeOffset="657149.7979">26022 16062 0 0,'0'0'0'0,"0"0"0"0,0 0 0 15,0 0 0-15,0 0 146 0,0 0 10 0,0 0 5 16,0 0 21-16,0 0 19 0,0 0-2 0,138-128-5 16,-107 100-16-16,1-3-24 0,1-2-24 0,-3-3-16 15,-2-1-15-15,-1-1-10 0,-1 1-19 16,-4 2-17-16,-3 1-10 0,-2 2-7 0,-4 0 5 15,-5 1 1-15,-3 1-2 0,-1 2-8 0,-4 4 1 16,0 3-5-16,-1 4-3 0,-6 3-5 16,0 4-10-16,-1 2-6 0,-1 2-10 15,0 3-10-15,-3 3-9 0,-2 0-10 0,-3 7-1 0,-2 5 7 16,-2 5 9-16,-2 5 10 0,1 5 7 16,2 5 7-16,-1 2 1 0,-1 6-1 0,6 1 0 15,-1 4-3-15,2 1-1 0,3 2 2 0,0 0 2 16,5-5-1-16,2-1-2 0,2-6 1 0,3-2-3 15,4-4-2-15,5-6 1 0,3-5 1 0,5-5 7 16,1-5 2-16,1-4 8 0,3-4 3 16,2-1 2-16,2-7 3 0,1-5 1 0,5-5-7 15,-1-5 3-15,2-4-3 0,0-2-5 0,-3 0 4 16,-4-1-9-16,-1 3 1 0,-5-1-1 16,-4 3 2-16,-3 2 4 0,-4 0 3 0,-1 4 0 0,-3 4 7 15,-4 4-1-15,-1 5-1 0,0 3-10 16,0 1-16-16,0 1-16 0,0 0-24 0,-1 2-4 15,-2 6 6-15,1 3 14 0,0 4 18 0,1 5 13 16,-1 1-2-16,2-1 2 0,0 3 1 0,0-2 1 16,5 0-1-16,4 0-2 0,0-3 0 15,2-2-1-15,3-2 4 0,1-2 1 0,1-3 1 16,2-3 1-16,0-2 0 0,1-3 3 0,-1-1 6 16,1-3-2-16,-1-6 6 0,2-2-1 15,0-3 1-15,-3-2-1 0,1-3-7 0,-2-2 6 16,-3-2-5-16,-1-1 3 0,-5 0 1 0,-1-1-6 15,-4-2-2-15,-2 2 0 0,-5 0-7 0,-4 4 0 16,-2 1-4-16,-4 4-3 0,-4 3 0 0,-2 3-3 16,-3 3-2-16,-2 3-1 0,-1 4-3 0,-3 0-1 15,-1 2 7-15,0 5-3 0,1 4 5 16,3 1-1-16,4 2-2 0,4 2 0 0,4-1 0 16,3 4-1-16,3 0 1 0,3 0-1 0,2-1 2 15,3 0-1-15,1-1 1 0,4-3 0 0,2 0 1 16,4-3-1-16,4-2 3 0,-1-1 4 15,6-3 1-15,1-3 3 0,2-1 3 0,2-1 1 16,3-1 0-16,3-6 0 0,0-3 0 0,0-1 1 16,0-3-3-16,1-3 1 0,-2 1 0 0,-2-4-3 15,-1 1 1-15,-5 1 0 0,-2 1 1 16,-5 2-1-16,-3 2 2 0,-4 4-1 0,-3 2 5 16,-1 2-3-16,-3 4-3 0,0 1-11 0,0 0-12 15,0 0-15-15,-2 3-1 0,0 4 4 16,-3 4 10-16,-1 5 17 0,-4 5 2 0,2 2 2 15,1 2-2-15,0 0 3 0,1 0 0 0,4-2-1 16,1-2-2-16,1 0 1 0,0-2-2 0,1-4 4 16,6-3-3-16,-1 0 0 0,2-4 4 0,1-3 1 15,2-2 8-15,-1-2 3 0,2-1 3 16,2-2 5-16,0-5-2 0,2-3-2 0,-1-1-4 16,2-2-5-16,-2 0-1 0,1-2-4 0,-3 0 3 15,0-1-2-15,-2 2-1 0,-3 1 4 0,1 2-3 16,-4 1-1-16,-1 3 1 0,-3 3-2 15,-1 1-2-15,0 3-6 0,0-1-9 0,0 1-11 16,0 0-8-16,0 2 5 0,1 4 8 0,3 2 10 16,0 5 10-16,1-1 1 0,2 3 1 0,2 1-1 15,1 1 1-15,2 1-3 16,3-4 4-16,1 1-2 0,2-3-1 0,4-2 1 16,3-3-2-16,2 0 5 0,3-5 1 0,3-2 0 0,0 0 0 15,1-8 2-15,0-2-1 0,1-2 0 0,-6 0 0 16,-1-1-1-16,-3-2 3 0,-6 1 0 15,-2-1 1-15,-5 1 2 0,-2 1-4 0,-5 0 4 16,-1 1 0-16,-4 2-3 0,0 1-1 0,-4 1-5 16,-2 1-6-16,-5 1-7 0,-3 4-6 15,-5 2 0-15,-3 0 3 0,0 5 1 0,-6 4 5 16,2 2-3-16,0 2 3 0,1 1 2 0,4 1 0 16,1 0 0-16,3 2 1 0,1-2-1 0,5 1 1 15,1-5-1-15,5 1-1 0,2-3 0 16,3-1-3-16,0-2 0 0,1-2 1 0,5-2 4 0,3-2 6 15,2 0 6-15,4-4 1 16,4-4-2-16,2-3-2 0,1 0-1 0,1-4 4 16,0 1-2-16,-3-2 1 0,1 2 0 0,-2 3-2 0,-3 1-4 15,-2 2-1-15,-5 3-2 0,-3 4-3 16,-2 1-4-16,-3 0-2 0,0 6 2 0,-1 5 1 16,0 5 6-16,0 6 3 0,-1 7-4 0,-7 6 5 15,0 5 3-15,-5 6-3 0,2 3 1 0,1 5-4 16,-2 3 1-16,2 1 0 0,1 2 2 0,-2 1 5 15,4 1-2-15,1 1 1 0,0-4 2 0,-2-3-2 16,4-5-1-16,0-5 3 0,0-3 2 16,3-5 5-16,-2-8-1 0,2-6 2 0,0-5-3 15,0-7 2-15,1-6 17 0,0-4 28 0,-2-2 25 16,1 0 23-16,0-3-6 0,-4-7-25 16,-4-3-30-16,-1-8-25 0,-4-5-8 0,1-3-7 15,-2-4 3-15,0-2-1 0,5-2-3 16,-1 1 0-16,5-2-2 0,2 2-4 0,4-2 0 0,0 1-8 15,0 1 1-15,4 1-7 0,5 5-13 0,4 1-12 16,2 1-22-16,6 2-19 0,5 0-28 16,4 2-21-16,5 1-32 0,5 2-36 0,2 2-42 15,6 1-63-15,1-1-80 0,5 2-61 16,-2-1-65-16,-10 2-82 0,-13 6 450 0</inkml:trace>
  <inkml:trace contextRef="#ctx0" brushRef="#br0" timeOffset="657374.861">28604 15545 891 0,'0'0'188'0,"0"0"46"16,0 0 29-16,-10-133-32 0,6 107-51 0,-4 2-38 15,-1 4-24-15,1 4-24 0,2 3-21 0,-1 5-6 16,4 3-18-16,-2 4-14 0,3 1-22 0,2 0-25 16,-2 3-5-16,-1 6 4 0,-2 6 6 0,3 4 15 15,-1 8-7-15,-1 3-2 0,3 5-1 16,0 3 3-16,1 3 5 0,0 3-4 0,0 0-2 15,0 1-12-15,0-1-19 16,0 2-35-16,0-3-43 0,0-2-57 0,0-3-67 0,0-4-99 16,0-3-79-16,0-3-103 0,-4-8-109 15,3-7 576-15</inkml:trace>
  <inkml:trace contextRef="#ctx0" brushRef="#br0" timeOffset="658293.8393">28232 15829 1252 0,'0'0'171'15,"0"0"-16"-15,0 0 9 0,0 0-44 0,0 0-74 16,0 0-37-16,0 0-22 0,0 0-3 0,0 0 23 16,0 0 13-16,0 0 4 0,0 0 3 15,150-60 2-15,-112 60 3 0,1 0 6 0,-2 0 1 16,4 0-1-16,-3 0-1 0,2 0-5 0,-2-3-5 16,-2-1-5-16,-5-2-1 0,-5-1 3 0,-3-2 13 15,-5 0 13-15,-4-2 10 0,-2-1 9 16,-5 1-6-16,-2-2-5 0,-4 2-10 0,-1 0-7 15,-1 1-13-15,-8-1-11 0,-2 2-12 0,-3 2-10 16,-2 1-6-16,-2 3-1 0,-2 3-1 16,-1 0 2-16,1 6-2 0,0 2-1 0,3 3 2 15,1 3-2-15,2 3 2 0,3 0-1 16,3 3 4-16,1 2-1 0,5 1 5 0,1 0-1 0,1 0 2 16,0 0 0-16,5-2-2 0,3-2 3 15,3-2 2-15,4-2-3 0,-1-4 9 0,5-2-1 16,1-2 1-16,1-4 7 0,1-2-8 0,0-1 8 15,2-3 0-15,-1-3 2 0,-1-4 6 0,0 0-5 16,-2-3-1-16,-1-1 1 0,-1 0-4 16,-5 1 3-16,-3-1 2 0,0 1-2 0,-2 2 8 15,-5 1-6-15,1 3 2 0,-2 1-1 0,-1 3-4 16,-1 0 0-16,0 3-8 0,0 0-13 16,0 0-8-16,0 0-17 0,0 0-8 0,0 4 4 15,0 2 7-15,-1 1 18 0,1 4 11 0,0 3 4 16,0-1 2-16,0 2-2 0,0-1-2 15,2 0 0-15,1-1-3 0,5-3 2 0,-3-2 2 16,1-1 5-16,1-2 5 0,-2-2 0 0,3-1 11 16,1-2 1-16,0 0 5 0,3-2 0 15,-1-4-5-15,1-2-4 0,5-1-6 0,-5-1 0 16,4-1-3-16,-4 0-3 0,-1 1 1 0,-2 1-2 16,-2 2-2-16,-2 2 0 0,-3 2-2 0,0 2-4 15,-1 1-4-15,-1 0-5 0,0 0-10 0,0 0-7 16,0 0 3-16,0 4 4 0,4 4 7 0,-2 2 9 15,2 1 0-15,2 3 5 0,0 2-3 0,0-2 5 16,3 1 1-16,1 0 0 0,1-1 1 16,5-2-2-16,-3-1-1 0,5-4 1 0,-2-1 0 15,2-3 3-15,1-3 4 0,-1 0-3 0,-3 0 5 16,2-6-1-16,-2-1 1 0,-2-1 0 0,-2-2 0 16,-1-1 2-16,-1 0-1 0,-5 0 0 15,3 0-1-15,-4 2-4 0,1 2 1 0,-2 1 2 16,-1 2-6-16,-1 3-3 0,0 1-7 0,0 0-10 15,0 0-11-15,0 0-9 0,0 2 0 16,0 4 7-16,0 3 11 0,0 3 14 0,0 1 7 16,3 2-2-16,1 2 2 0,3-2-1 0,2-1-1 15,3-1-4-15,1-1 3 0,3-2-4 16,0-3 4-16,0-2 4 0,3-2-1 0,2-3 4 16,0 0 1-16,2-4 0 0,-3-3 4 0,-1-3 0 15,-1-1 1-15,2-2 6 0,-3-2-4 0,-4 0 3 16,-1 0-3-16,-1 1-2 0,-3 3-1 0,-1 0 0 15,-4 4 1-15,-2 3-2 0,0 2-4 0,-1 0-3 16,3 2-9-16,-3 0-9 0,0 0-9 0,0 0-8 16,0 4 6-16,4 3 3 0,-2 4 10 15,5 4 11-15,1 4-2 0,0 2-1 0,3 4-12 16,1-1-31-16,2 0-43 0,2 1-62 0,3 0-91 16,2-1-197-16,-6-7-254 0,-4-7-623 0</inkml:trace>
  <inkml:trace contextRef="#ctx0" brushRef="#br0" timeOffset="660097.288">30585 15611 1488 0,'0'0'-49'0,"0"0"47"16,0 0-8-16,0 0-17 0,0 0-4 15,0 0 6-15,0 0 7 0,-125 2 10 0,106 15 9 16,2 4 13-16,2 3 6 0,-1 1 12 0,3 3 2 16,4 0 3-16,0 0 2 0,5-1-4 15,2-2-2-15,-1-1-6 0,3-2-4 0,5-3-1 16,0-2 0-16,3-4-1 0,3-2 8 0,-1-3 10 0,1-4 26 15,4-3 21-15,-2-1 12 0,0-4 4 16,2-4-16-16,-2-1-19 0,3-3-16 0,-3 1-12 16,-1 0-5-16,0-1-3 0,-1 0-4 0,-2 1-5 15,0 0-5-15,-1 0 1 0,-1 2-5 16,-3 1 0-16,-2 4-3 0,2-2-2 0,-3 4-2 16,-1 1-2-16,0 1-7 0,0 0-2 0,0 0-7 15,0 0-2-15,0 0 2 0,0 0-5 0,0 0 2 16,0 0 1-16,0 0 2 0,0 0 3 15,0 0 3-15,0 0 4 0,0 0 4 0,0 0 2 16,0 1 6-16,0-1 0 0,0 0 8 0,0 0 9 16,1 0 6-16,0 0 10 0,1-3-3 0,3-2-7 15,0-2-9-15,4-3-12 0,0-2-5 16,0-3 4-16,0-1-2 0,-3-2 6 0,2-1 1 16,-5 1 0-16,2 1-2 0,-3 0-1 0,-1 1-4 15,-1 4-2-15,0 1-1 0,-1 1-1 0,-3 2 0 16,-2 1-2-16,-3 2-3 0,-2 1-6 0,-2 3-4 15,-4 1-4-15,-2 0 2 16,-1 6-1-16,1 3 4 0,1 2 4 0,-2 4 2 0,3 2 4 16,-2 3-2-16,5 2 2 0,-2 2-2 0,4 0-1 15,0 1 0-15,3-1 3 16,2-3-4-16,5 0 6 0,2-1-6 0,0-2-1 0,8 1-3 16,4-2-4-16,6-1-8 0,2-1-12 0,4-3-23 15,4 1-37-15,3-3-44 0,1-2-62 0,0-2-73 16,3-2-84-16,-8-3-64 0,1-1-64 0,-6-1-12 15,-1-7 325-15,-3-2 169 0,-2-4 0 16,-4-1 0-16,-2-4 0 0,-5 0 0 0,2-2 0 16,-5-1 0-16,3 1 0 0,-4 1 0 15,-1-2 68-15,0 3 256 0,-4 1-10 0,0-1-19 16,-4 4-27-16,3 1-21 0,-3 3-42 0,0 4-46 16,4 4-45-16,-2 1-46 0,3 2-36 0,-3 5-21 15,3 6-7-15,-3 5 6 0,3 3-2 0,0 3 3 16,-1 4 0-16,4 1-1 0,0 0 3 0,0 4-7 15,3-1 2-15,1-2 0 0,2 1-6 16,-1-2 6-16,5-4-4 0,1-2 0 0,0-2 3 16,6-5-3-16,-1-1 9 0,0-6 3 0,4-2 8 15,-1-5 11-15,2 0 4 0,1-6 3 16,-3-5 3-16,2-3-2 0,-3-3 0 0,-4-3-3 16,3 0-1-16,-5-3-3 0,-2 1-3 15,0 0-1-15,-4 2-7 0,-3 2-4 0,-2 2-7 16,-1 0-1-16,0 5-5 0,0 0 0 0,0 4-1 0,0 2-1 15,-1 3-10-15,-1 1-9 0,1 1-17 0,-2 0-12 16,3 3 3-16,-1 4 11 16,1 2 13-16,0 3 12 0,0 0 6 0,6 2-1 0,1 0 4 15,0 1-4-15,4 0 3 0,4-1-3 0,-1-1 1 16,3-2-1-16,2 0 1 0,0-4 0 16,-2-1 3-16,3-2 5 0,-1-4 2 0,1 0 7 15,-2 0 3-15,-3-7 6 0,3-3 0 0,-6-1 0 16,1-3-3-16,-2 0 0 0,-6-2-8 15,0 1-1-15,-3-2-4 0,-2 0-9 0,-5-1-4 0,-5 2-11 16,-4 0-6-16,-4 2-10 0,-4 2-6 0,-2 5-2 16,-3 1-3-16,-1 4-4 0,3 2-1 15,-2 0-8-15,5 6-7 0,1 2-14 16,3 1-20-16,3 2-23 0,2 3-32 0,5 1-35 16,2 0-40-16,4 1-42 0,2-1-10 0,1-1 8 15,9 0 24-15,1-3 40 0,2 0 30 0,6-3 34 16,1-2 35-16,0-4 37 0,3-1 52 15,3-1 14-15,-3-1 0 0,-2-6 23 0,4-1 64 16,-4-3 43-16,-1 0 44 0,0-1 30 0,-4-1 19 16,1-1-8-16,-4 0-23 0,-4 1-36 0,0 3-35 15,-7 1-15-15,2 4-17 0,-4 1-14 0,0 1-21 16,0 3-30-16,0 0-32 0,0 0-28 0,0 3-1 16,0 5 21-16,0 2 27 0,0 3 26 15,0 3 2-15,1 1-3 0,3 1-4 0,3 1 3 16,2-1 1-16,-2 0 8 0,8-1 6 0,-2-3 13 15,3-3 17-15,-1-3 19 0,4-3 13 16,-1-4 7-16,1-1-11 0,0-4-15 0,-1-6-13 16,3-1-20-16,1-5-8 0,0 0-14 15,-2-1-9-15,0 0-3 0,-5 2-4 0,1 1-6 16,-5 4 0-16,-2 2-10 0,-5 3-4 0,3 2 3 0,-5 1-12 16,-1 2-5-16,0 0-9 0,0 2-2 15,4 5 0-15,-1 2 4 0,5 5-5 0,0 3-12 16,-1 2-29-16,0 6-33 0,-1 2-51 15,2 1-81-15,-3 3-125 0,-3 0-178 0,-1-7-200 16,-1-8-61-16</inkml:trace>
  <inkml:trace contextRef="#ctx0" brushRef="#br0" timeOffset="662164.5125">29525 16761 1375 0,'0'0'45'15,"0"0"57"-15,0 0 22 0,49-124 6 16,-45 98-2-16,-3 3-7 0,-1 3-18 0,-3 4-24 16,-6 5-35-16,-4 4-29 0,-4 6-18 0,-3 1-8 15,-2 8 4-15,-4 7 2 0,1 5 5 0,-2 4-3 16,5 1 0-16,1 4-4 0,1 0 2 0,5 1 2 16,1 0 2-16,5-3-1 0,4-2 0 15,0-3-3-15,5-6-3 0,0-4-2 0,6-2 2 16,3-6 13-16,2-2 12 0,2-2 18 0,6-7 11 15,2-5 3-15,1-3-8 0,5-2 1 0,-5-2-8 16,5 1 5-16,-3 0 4 0,-3 3-6 16,0 0 2-16,-1 7-13 0,-1 2-6 15,-5 4-7-15,0 2-8 0,-2 8 1 0,-2 4 3 0,1 8-4 16,-3 7 3-16,0 8-6 0,-4 8-1 0,3 5-3 16,-5 8 1-16,0 1 1 0,-1 3-1 15,-1 5-3-15,0 3 2 0,0-2-3 0,0 0-10 16,0 0 6-16,0-3-5 0,0-3 5 0,-1-3 2 15,1-10 1-15,-2-8-1 0,0-7 9 16,-3-6 3-16,3 0-1 0,-1-1-6 0,-2-2 0 16,2-1-4-16,-4-5 31 0,4-2 2 0,-5-4 13 15,3-8 4-15,-3-3-21 0,-2-11-8 0,-7-12-21 16,-3-16-13-16,-1-12-18 0,-1-10-1 16,3-3-22-16,6 2-4 0,3 0-15 0,-1 1 0 0,3 3-2 15,3 2-6-15,1 6 0 0,2 5-10 16,1 6-1-16,1 7-12 0,0 3-16 0,3 5-39 15,5 5-48-15,2 2-25 0,3 4-7 0,5 3 13 16,3 2 40-16,2 1 41 0,4 2 40 0,2-1 46 16,-1 2 28-16,2-2 30 0,-2 0 29 15,2 0 40-15,1-1 44 0,-1 0 49 0,-1-3 41 16,1-1 39-16,-3-2 20 0,-3-1 8 0,-1 1-21 16,-3-4-29-16,-1 1-24 15,-2 1-33-15,-5 1-11 0,-4 1-25 0,-4 3-21 0,1 2-19 16,-2 3-21-16,-2 2-19 0,-1 1-15 0,0 2-21 15,0 0-8-15,0 0-14 0,0 0-4 0,0 5 7 16,0 4 2-16,0 2 13 0,0 5 3 16,0 0 0-16,3 4-4 0,4 0 0 0,2-2-3 15,2-2 7-15,0 1-2 0,5-4 4 0,-1-1 5 16,4-3-3-16,0-2 2 0,2-5 3 0,1-1-2 16,-1-1-1-16,2-4 6 0,-1-5 0 15,-2 0 4-15,-3-4-2 0,2 0 5 0,-7-2 1 0,1 0 4 16,-4 0-3-16,-3-2-2 0,-1 2-5 15,-3 1-4-15,-1 3 7 0,-1 0-8 0,0 4-1 16,0 1-3-16,0 3-8 0,-2 2-3 0,1 1-16 16,1 0-16-16,0 1 4 0,0 6-2 15,1 3 17-15,3 6 13 0,5 1 1 0,3 2-3 16,3 3 4-16,0-1 0 0,4-1-1 16,2-2 1-16,0-2 0 0,2-1-2 0,2-5 0 0,0-1 3 15,2-4 0-15,-3-2 2 0,2-3 0 16,-5 0 4-16,-2-5 0 0,-6-2 8 0,0-5 3 15,-3-2 3-15,-3-1-2 0,-1-5-7 0,-5 0 3 16,-1 1-1-16,-7-3-4 0,-2 1 0 16,-6 1-8-16,-6 0-9 0,-6 2 1 0,-3 4-3 15,-4 0 3-15,-2 7 1 0,1 0-1 0,-1 5 1 16,5 2 0-16,3 0-3 0,4 4 3 0,2 3-6 16,4 2 1-16,6 3-1 0,3 1-4 15,3 1-1-15,6 3-1 0,3-2 3 0,4 3-2 0,10 0 4 16,4-1 2-16,6-4 4 0,3 0-3 15,3-2-1-15,4-5 0 0,0-2-2 0,3-2 7 16,0-2 6-16,-1 0 3 0,-5-2-2 0,2-5 3 16,-7-1 1-16,-5-3 4 0,2 0 1 0,-8 0 4 15,-1-2 3-15,-5-1 4 0,-3 2 1 16,-3 1 5-16,-4 2-7 0,-2 0-4 0,0 3-1 16,0 1-9-16,-3 2-4 0,-2 1-5 15,1 2-7-15,-2 0-5 0,3 4-2 0,-5 2-2 16,5 3 6-16,-3 3 2 0,5 2 3 0,1 0 2 15,0 2 0-15,6-2-2 0,3 0 7 0,4 0-1 16,1-3-2-16,6-1 8 0,1-3 1 0,3-4 5 16,0-3 2-16,-2 0 5 0,1-3-2 15,0-4 2-15,-2-3 0 0,-4 0 3 0,-1-2-5 16,-3 1 5-16,-3 0-1 0,-1 0-4 0,-2-2 1 16,-3 4-1-16,1 3-1 0,-4-1-1 0,-1 4 1 15,0 2-8-15,0 1-4 0,0 0-14 0,0 0-10 16,0 0-8-16,-1 4 3 0,-2 4 2 15,3 5 15-15,0 3 7 0,0 2-1 0,5 3 5 16,3-1-11-16,2 0 7 0,4-2-5 0,2-2 3 16,1-2 8-16,3-3 1 0,0-4-3 15,4-2 7-15,-2-3-6 0,-2-2 0 0,1-2 9 0,-1-5-3 16,-5-2 8-16,2-2-1 0,-5-2 6 16,-2-1-2-16,0-3-4 0,-7 3 0 0,1-2 3 15,-4 1-9-15,0 1 8 0,0 1-4 16,-6 3-8-16,-2-2 4 0,2 4-4 0,-1 2-5 15,2 3-3-15,-1 1-2 0,3 1-5 0,-1 1 2 16,3 0-10-16,-1 2 2 0,2 4-2 0,0 2 3 16,0 2 3-16,3 3 6 0,5-1-1 15,2 2 2-15,0-1 7 0,7-2-3 0,-3 1-1 16,4-3-1-16,0-2 1 0,-3 1 1 0,4-3 1 16,-2-3 3-16,0-1 2 0,1-1 2 0,2-1 8 15,-1-6-3-15,-1-1 2 0,1-1 1 0,-3-3-1 16,2 0 1-16,-1-2-3 0,-3-3 2 15,-2 2 2-15,3-6 2 0,-4 2-5 0,0 0 3 16,-2-1-5-16,-3 0 2 0,2 2 2 0,-2 2-2 16,-3 0-5-16,-1 0-2 0,-2 2-2 15,1 1 2-15,-1 2-6 0,0 0 4 0,0 4 3 16,0 1-2-16,-1 1-1 0,1 2-8 0,-1 2-2 16,1 1-12-16,-1 0-2 0,1 0-5 15,0 7 4-15,0 1 6 0,0 8 12 0,0 3 2 16,1 5 1-16,0 1-3 0,2 4 1 0,0 1 3 15,-3 1-8-15,1-1 0 0,-1 1-14 0,0-1-2 16,0-4-6-16,-1-1-1 0,-2-3 6 0,0-4-2 16,1-4 0-16,1-5 8 0,0-2-5 0,0-3 12 15,1-4 18-15,-3 0 1 0,3-1 14 16,-3-7-7-16,2-5-2 0,0 1-7 0,0-6-7 16,1 0 3-16,0-2 4 0,0 2-6 0,3-2 9 15,0 1-1-15,3 3-4 0,-3 0 3 0,4 1-3 16,0 4-1-16,-3 3-7 0,5 1 3 0,-5 3-3 15,4 1 1-15,-1 1-1 0,2 2 1 16,-1 0 0-16,0 5 3 0,2 3-2 0,4 3 3 0,-3 3-1 16,1 1-5-16,0 0 4 15,0 1-4-15,3 0-4 0,-2 0 4 0,0 1 5 16,1-2-3-16,0-2 7 0,-2-2-5 0,3-5 4 0,-1-1 5 16,1-3 3-16,-1-2 13 15,-2 0 2-15,4-1 5 0,-2-6 5 0,2-2-2 16,-1-3-8-16,2-1 2 0,-4 1-5 0,1-1-3 15,-1 2-6-15,-3 0-3 0,1 3-7 0,-1 0 3 16,-1 2-3-16,-1 3 0 0,-1 1-4 0,3 2-8 16,1 0 2-16,-1 1-6 0,2 6-2 0,3 2-14 15,-2 3-11-15,1 0-25 0,1 3-33 0,0 2-44 16,-1 1-67-16,-2-1-101 0,2 1-164 16,-2-2-185-16,-1-3-249 0,-6-5 596 0</inkml:trace>
  <inkml:trace contextRef="#ctx0" brushRef="#br0" timeOffset="662313.1134">32614 17023 736 0,'0'0'112'0,"0"0"-82"0,0 0-38 15,0 0-58-15,0 0-71 0,0 0-89 0,0 0-108 16,0 0 227-16,0 0 107 0,0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2:38:00.1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7370 2260 0 0,'0'0'238'0,"0"0"-187"15,0 0-1-15,0 0-3 0,0 0 2 0,0 0 21 16,0 0 31-16,-132-7 24 0,105 30 20 0,0 5-1 15,2 8-11-15,1 5-21 0,-2 8-24 0,4 2-12 16,1 6-19-16,3 1-9 0,0 5-10 0,7-2-10 16,4 2-13-16,4 0-8 0,3 1-7 15,6-3-7-15,6-4-5 0,5-5-9 0,3-6-2 16,3-8 1-16,3-7 7 0,2-8 13 16,5-7 15-16,3-6 9 0,0-8 13 0,-1-2 11 15,5-6 7-15,-2-9 10 0,-2-6 6 0,2-6-1 16,0-5 1-16,-4-7-2 0,-2-3-8 0,-1-3-6 15,-2-4-9-15,-1-2-7 0,-6-2-7 0,-1 1 1 16,-3 1 1-16,-7 4 6 0,-5 4 2 0,-5 3-1 16,-1 5-2-16,-4 6 0 0,0 5-1 15,-3 6-1-15,4 7 6 0,-4 3 0 0,5 5-6 16,-2 3-18-16,-2 0-18 0,-2 7-17 0,-2 5-3 16,0 5 5-16,-1 6 7 0,0 5 3 0,2 5 2 15,0 2 3-15,5 4-1 0,-3 1-1 0,5 3 0 16,2 0-1-16,0 1-1 0,0 0 4 0,6-1-3 15,-1-1 2-15,3-7-2 0,-1-2-3 16,0-5-3-16,3-5 2 0,-1-6 3 16,0-3 7-16,1-4 5 0,0-4 9 0,-1-3 12 0,0-1 10 15,0-2 14-15,0-6 4 0,-2-5 3 16,7-2-7-16,-4-5-7 0,2-2-11 16,-2-3-7-16,-1 3-5 0,-3-1-1 0,3 3-9 0,-2 2-1 15,-2 3-3-15,2 4-5 0,-4 2 3 16,5 3-7-16,-5 1-2 0,4 3-2 0,0 0-4 15,2 2 2-15,3 5 5 0,1 4 0 0,5 1 4 16,0 3-1-16,2 3 1 0,1-1-2 0,0 1-3 16,2-2 6-16,0 0-4 0,3-4 1 0,-1-4 2 15,2-2 0-15,0-3-1 0,-1-1 1 16,3-2-10-16,-1-3 1 0,-4-5-6 0,2-2 1 16,-5-6 4-16,-1-2-4 0,-5-1 2 0,0-4-2 15,-5 1-3-15,-5-4 1 0,3 3 2 0,-7-3 3 16,0 3 6-16,-1 3-1 0,-1 1 5 15,-3 5-2-15,-4 3-6 0,-1 3-3 16,0 2-11-16,-2 3-11 0,1 3-4 0,0 0-1 0,-4 4 3 16,0 5 8-16,1 3 4 0,0 1 6 15,2 5-2-15,-3-1 2 0,8 1-4 0,-1 1-1 16,1 0-1-16,2-2 2 0,4 0 1 0,0-3-1 16,0 0 6-16,0-4 3 0,3 1 5 15,3-3 0-15,-3-1-4 0,3 0 0 0,-3-4 3 16,4-1 8-16,-4-2 15 0,4 0 13 0,-4 0 16 0,4 0 10 15,-2-5 3-15,2-2-4 0,-2 0-6 16,2 0-1-16,-2-1-5 0,-1 1-4 0,-2-2-7 16,2 1-4-16,-2 1-4 0,0 2-2 0,-2 2-7 15,0 0-2-15,1 2-7 0,-1 1-3 16,0 0-6-16,0 0-14 0,0 0-15 0,1 0-14 16,4 1 8-16,-1 3 15 0,2 2 14 0,1 1 18 15,2 2 2-15,5 1-7 0,-3 0 1 0,2 0-5 16,-2 0-2-16,7-1 3 0,-4-1 0 15,6 0 0-15,0-1 0 0,5-2 0 0,-2-2 0 16,0-1 0-16,-1-2-2 0,3-2 6 0,-2-4 2 16,-2-3 6-16,-1-3 7 0,0-3 3 0,-1-3 3 15,-1-4-2-15,-2-2-2 0,0-4-2 0,-3-2-4 16,-2-1 5-16,-2-1-1 0,-1-1-3 16,-5-2 1-16,-3-1-4 0,0-1 2 15,0 3-5-15,-2-1 2 0,-5 4-4 0,2 1 0 16,-2 5 2-16,3 7 2 0,-2 3-2 0,3 5-4 15,-3 6 1-15,4 1-7 0,1 3-8 0,0 0-13 16,-1 3-16-16,-3 6-6 0,2 7 6 0,-4 6 12 16,1 8 12-16,0 7 2 0,1 1 3 0,3 1-4 15,2 1 5-15,0 1 0 0,5-2 4 0,-1-1 4 16,6-1-4-16,-1-3 3 0,3-4-2 16,4-5 0-16,-3-3 0 0,4-6 3 0,-4-3 2 15,4-3 1-15,-5-3 4 0,0-1 2 0,-3-3 0 16,-5-1 2-16,1-1 5 0,-3-1 7 15,-2 0 9-15,0 0 6 0,0 0 11 0,0 0 0 16,0 0-3-16,0 0-6 0,0 0-8 0,0 0-11 16,0 0-5-16,0 0-7 0,0 0-6 0,0 0-5 15,0 0-3-15,0 0-3 0,0 0-10 0,0 0-1 16,0 1-5-16,0-1-5 0,0 0-2 16,0 0-8-16,0 2 7 0,2 0 10 0,6 3 7 15,0 0 14-15,2-1-1 0,3-2-1 0,3-2 8 16,0 0-7-16,5-4 5 0,3-5 0 15,1-2-1-15,2-3 5 0,-2-4-1 0,3-1 4 0,-1-4 2 16,-2-2-5-16,-1-2 5 0,0-2-3 16,-3-4-3-16,-1-3 0 0,-3-1 1 0,-3 0-5 15,-4 2 4-15,-2 6 2 0,-4 4 1 0,-4 5-2 16,0 3-1-16,0 3 1 0,0 2-1 0,-2 4 0 16,0-1-3-16,-3 6 1 0,3 0-6 15,0 3-2-15,1 0-6 0,0 0-8 0,-1 0-9 16,2 0-8-16,-2 2-6 0,2 2-2 0,-1 5 12 15,-1 0 7-15,-1 6 18 0,-2 2 4 16,3-2 3-16,-2-2-2 0,0 0-2 0,3-3 1 16,-1-2 1-16,1-1 1 0,0-1-1 0,1-2-1 15,0-2 1-15,0-1 0 0,-2 0-2 0,2-1 6 16,0 0 1-16,0 0 1 16,0 0 0-16,0 0 4 0,0 0-3 0,0 0 2 0,0 0 2 15,0 0 0-15,0 0-2 0,0 0 3 0,0 0-1 16,0 0-2-16,0 0 0 0,0 0 2 15,0 0 0-15,0 0-4 0,0 0 1 0,0 0-3 16,0 0 0-16,0 0-3 0,0 0 2 0,0 0-4 16,0 0 2-16,0 0 1 0,0 0 1 0,0 0-3 15,0 0-4-15,0 0 5 0,0-1-2 0,0 1 2 16,0 0 1-16,0 0 3 0,0-1-3 16,0 1 1-16,0 0 2 0,0-1-1 0,2 0-3 15,-2-2 6-15,0-4-10 0,1-3-7 0,1-3-3 16,-1-2-1-16,2-1 8 0,2 1 1 0,-3 0 4 15,0-2-2-15,-1 2 4 0,3-1-2 0,-4 2 4 16,0 2-3-16,0-2 1 0,0 5 0 16,-1-1 3-16,-4 2-3 0,3 2-2 0,-2 0 4 15,-1 2-3-15,2 3 0 0,-3-2-4 0,3 2-3 16,-1 1-7-16,1 0 0 0,1 0-6 16,-3 2-1-16,-2 5-4 0,-4 5 5 0,-3 6 6 15,0 1 2-15,1 5-2 0,-3 3 3 0,6 1 0 16,-1 3 2-16,3-1 6 0,4 4-1 15,-3 0 2-15,6 0-3 0,0 0 1 0,1-2-4 16,0 0-1-16,3-4 2 0,5-2 1 0,4-3 0 16,2-3-1-16,0-2 4 0,4-4-2 0,2-1 2 15,0-2 3-15,2-4 1 0,1-2 0 0,3-3 3 16,-2-2-2-16,0 0-4 0,2-4-9 16,-3-3-16-16,4-3-27 0,-4-2-40 0,4 0-70 0,-4-3-160 15,-3 2-377-15,-9 5-841 0</inkml:trace>
  <inkml:trace contextRef="#ctx0" brushRef="#br0" timeOffset="2089.4395">9547 3107 25 0,'0'0'314'16,"0"0"-351"-16,0 0 64 0,0 0 78 15,0 0 40-15,0 0 22 0,0 0 5 0,0 0-8 16,49-123-11-16,-43 105-18 0,0 0-25 0,-3 0-11 16,0 4-7-16,-2-1-4 0,-1 3-4 15,0 1-4-15,0 3 2 0,0 1-3 0,-4 3-3 16,1 2-9-16,1 1-18 0,-4 1-23 0,3 0-32 16,-5 0-19-16,4 3-12 0,-3 5 0 15,-2 2 9-15,1 3 7 0,1 3 1 0,0 2-2 16,3 2 2-16,-2 0-2 0,6-1 3 0,0-1 3 15,0 0 1-15,0-4 1 0,7-1 4 16,-3-1 5-16,4-3 4 0,0-3 5 0,-3-1 9 0,4-3 9 16,0-1 8-16,2-1 9 0,-1 0 3 15,3-3 0-15,1-4 1 0,-2-2 0 0,0-2 0 16,1-2-2-16,2-1 0 0,-3-3-4 0,-1 0-5 16,2 1-3-16,-3 0-2 0,0 2-1 0,-2 1-3 15,-3 4-3-15,-1 1-4 0,-3 3-3 16,2 1-7-16,-1 2-2 0,-1 0-3 0,-1 2-10 15,0 0-6-15,0 0-7 0,1 3 6 0,1 3 8 16,2 1 11-16,2 4 6 0,-1 4-4 16,1 0-4-16,2 0-1 0,0 1-3 0,0-2-1 0,0 0 2 15,1-3-2-15,2-1-1 0,-1-2 3 0,0-1-3 16,0-2 2-16,0-1 2 16,-1-4 0-16,2 0 9 0,-2 0 4 0,1-4 7 0,2-3 12 15,-2-2-1-15,0-2 2 0,3-2 0 0,-3-4-7 16,2 1 0-16,-1-2-2 0,-1 1-3 15,-2 0 1-15,0 4-9 0,-1 2-1 0,-4 2-2 16,2 3-8-16,-2 1-1 0,-2 3-3 0,2 0-11 16,-1 2-9-16,0 0-1 0,2 2 0 15,2 2 6-15,0 3 6 0,1 2 8 0,3 1-1 16,1 1 1-16,-1 0 4 0,4 0-5 0,0 1 2 16,-1-3 3-16,4 0-3 0,-1-2 3 0,0-1-1 15,2-3 2-15,-2-1 0 0,2-2-1 16,1 0 3-16,0-3 1 0,0-4 2 0,-4-1 2 15,4-2 2-15,-2-1 1 0,-3 0 3 0,2-4 5 16,-3 2 2-16,-2-2-1 0,-2 0-2 0,-1 0-1 16,-3 0 2-16,0 3 4 0,-3 0 5 15,-2 1 3-15,0 3-1 0,0 1-4 0,-2 2-8 16,-3 0-3-16,1 3-14 0,-3-1-9 0,0 2-6 16,-2 1-18-16,1 1-6 0,-6 5 2 15,1 3 0-15,1 4 4 0,-2 2 5 0,3 3 0 0,0-1-2 16,5-1-4-16,-1 0-3 0,5-2-7 0,0-3-3 15,0 0-6-15,2-3-4 0,0-2 3 16,0-3 10-16,0 0 17 0,3-2 18 0,-1-1 15 16,-1 0 13-16,3 0 12 0,1-1 6 0,0-4 2 15,1 0-5-15,2-1-5 0,-3-1-6 16,2 1-3-16,-1 1-6 0,-1 0-6 0,1 2-5 16,-1 1-5-16,2 2-3 0,1 0-2 0,1 2 3 15,3 7 0-15,-1 6 5 0,2 5 2 0,0 5 8 16,1 7 1-16,-2 5 1 0,-1 6-1 15,0 6-2-15,-2 5 0 0,-1 4-2 16,-3 4-1-16,2 1-3 0,-2 0-2 0,1 2-2 0,0 2-1 16,1 0 0-16,1-1 2 0,-1 0-2 15,-1-3 3-15,0-1-1 0,-2-4 0 0,1-3 2 16,-3-5 0-16,-1-5 3 0,-1-8 9 0,0-5 6 16,-4-3 13-16,-5-8 16 0,-1-5 11 0,-5-3 11 15,-2-5-4-15,-6-4-9 0,-4-4-13 0,-5-3-10 16,-2-10-11-16,-1-5-4 0,1-7-6 0,2-4-6 15,3-6-1-15,4-4-4 0,5-8-6 16,6-3-4-16,6-3-1 0,6-4-6 0,2-2-1 16,8-2-3-16,8-4 3 0,7 2 2 0,4-2 0 15,4 1 3-15,7 3 0 0,4 0 0 0,3 1 2 16,4 0-5-16,3 1 6 0,4 2-1 16,-3 1 5-16,-1 4 2 0,-4 3-2 0,-5 4 2 15,-5 5-2-15,-7 3 2 0,-6 6-3 0,-5 4 4 16,-4 7 0-16,-6 6 0 0,-4 4 2 15,-2 4 6-15,-2 5 3 0,-2 0 0 0,0 1 0 16,0 0-10-16,-6 1-14 0,0 5-5 0,-6 5 0 16,-6 3 0-16,-3 7 7 0,-1 5 0 0,-2 3 1 15,3 0-4-15,5 2 3 0,1-3-5 16,4 0 0-16,3-2-2 0,4-5-2 0,1-2 5 16,3-3-3-16,0-3 1 0,3-2 2 0,2-3 0 15,2-1 5-15,4-4 7 0,2 0 4 0,2-3 9 16,3 0-1-16,1-7 1 0,4-4-1 15,1-3-1-15,3-5-2 0,2-2-1 0,-1-1-2 0,2-3-1 16,0 1 1-16,-1 0-4 0,-1 2 0 16,1 2-5-16,-3 4 3 0,0 3-3 0,-2 2 3 15,-3 3-2-15,-2 3-1 0,-3 5 0 0,-4 0 0 16,0 1 1-16,-1 7 1 0,-1 3 1 16,-1 3 4-16,0 0 7 0,-3 5-5 0,-2 1 8 15,-2 0-4-15,-1 3 1 0,-1-1 3 0,-1 1 0 16,-5-1-2-16,-2-2 3 0,-3-1 1 0,0-1 2 15,-4-3 2-15,0-3 0 0,-4 0 1 16,0-3-1-16,-3-2-5 0,0-1-6 0,0-4-6 16,0-2-10-16,2 0-10 0,3 0-19 0,0-6-24 15,5-1-31-15,3 0-55 0,6-3-122 16,1 3-327-16,2 2-922 0</inkml:trace>
  <inkml:trace contextRef="#ctx0" brushRef="#br0" timeOffset="2664.8998">13242 2377 1632 0,'0'0'47'16,"0"0"19"-16,0 0 18 0,-35-125 32 15,24 104 10-15,-3 7 23 0,0 3 14 0,1 7-23 16,-1 4-38-16,-2 1-45 0,1 14-42 0,-2 9-23 16,-2 14 4-16,-5 13 9 0,0 12 12 0,1 10 5 15,3 9 1-15,0 8-1 0,4 6-8 16,3 4-1-16,3 3 2 0,0 1-4 0,4 0 1 16,1-5 1-16,3-4-6 0,2-4-2 0,0-5-1 15,2-2 0-15,5-7-3 0,-1-5-2 0,2-6-10 16,0-8-14-16,0-5-25 0,-5-8-40 0,0-6-65 15,-3-8-112-15,-3-6-227 0,-2-10-309 16,-1-5-174-16</inkml:trace>
  <inkml:trace contextRef="#ctx0" brushRef="#br0" timeOffset="2839.4289">12515 3461 1922 0,'0'0'35'0,"0"0"7"16,0 0 29-16,67-127 1 0,-40 93 5 0,5 0 3 15,4-1-16-15,0 2-17 0,2 1-18 0,3 5-16 16,3 1-7-16,0 3-8 0,0 4-11 16,-1 1-20-16,-2 3-40 0,-2 4-59 0,-2 3-78 15,-1 2-96-15,-1 3-105 0,-3 2-110 0,0 1-74 16,-8 0 433-16,-10 0 162 0</inkml:trace>
  <inkml:trace contextRef="#ctx0" brushRef="#br0" timeOffset="4062.1006">13392 2958 0 0,'0'0'123'0,"0"0"278"0,0 0-17 0,0 0-41 15,0 0-50-15,0 0-57 0,-27-116-34 0,19 101-28 16,-3 2-23-16,1 2-21 0,1 4-44 16,-1 1-27-16,1 3-26 0,1 3-21 0,-2 0-17 15,-1 4-7-15,-1 6-7 0,-2 5 3 0,0 4-6 16,0 2 5-16,1 3-2 0,2 0-6 16,2 0 2-16,3 1 1 0,2-2 0 0,2-3 3 15,2-3 2-15,0-4-3 0,0-3 3 0,5-3 0 16,-2-4 14-16,5-1 14 0,0-2 19 15,0 0 16-15,5-7 4 0,-1-4-2 0,3-2-5 0,0-4-7 16,-2 0-3-16,1 1-3 16,-4-1-5-16,1 3-4 0,-3 1-8 0,-1 4-4 0,0 2-7 15,-4 4-8-15,1 0-9 0,0 3-3 0,3 0-3 16,-1 5 4-16,3 5 5 0,1 2 1 0,4 3 2 16,1 3-4-16,1 1-1 0,0-1-2 15,3 2-1-15,1-3 0 0,-2-1 0 0,1-3-5 16,3-3 0-16,-1-2-4 0,1-2 4 0,1-5 1 15,1-1 2-15,-2 0 5 0,1-7 2 0,-2-3 3 16,-1-5 7-16,0-4 4 0,0-1 4 16,-3-4 2-16,-3 0 1 0,-2-2 6 0,-3 3 6 15,0 1 7-15,-6 3-1 0,1-1-1 0,-3 6-2 16,-1 0 1-16,0 4 9 0,-1 1 2 0,-5 3 2 16,4 2 1-16,-5 1-9 0,3 3-19 15,-2 0-14-15,2 1-20 0,-4 8-12 0,1 4 0 0,1 3 3 16,-1 4 4-16,3 2 8 0,0 2 2 0,3-1 1 15,1-1-1-15,1-1-2 0,6-3 4 16,1-2-1-16,2-1 6 0,0-3 3 16,2-3 6-16,1-4 3 0,2 0 8 0,-1-5 6 15,3 0 7-15,-2-1 4 0,3-7 5 0,0-2 1 16,-1-4-3-16,1-3-3 0,1-1-3 0,-2 1-3 16,-4-3 1-16,-2 2 5 0,-2 2 0 0,-2 2 9 15,-3 1-5-15,0 3-4 0,-3 2-4 16,-1 3-4-16,2 3 0 0,-2 2-7 0,0 0-4 15,0 0-11-15,0 0-14 0,0 0-9 0,0 3 0 16,0 5-3-16,1 4 16 0,1 3 6 0,4 1 2 16,-2 1 6-16,6 0-5 0,-1-1 0 15,1-4 1-15,2 0-6 0,-2-4 6 0,2-1 2 16,4-4 3-16,-4-2 11 0,5-1-4 0,-3 0 7 16,4-7 0-16,-4 0 0 0,4-5 3 0,-5 1 3 15,3-2 0-15,-5 0 6 0,0 1-8 16,-2 1-3-16,-3 2-4 0,-1 1-9 0,-2 2 5 15,1 3-3-15,-2 2 1 0,-1 0-4 16,-1 1-7-16,0 0-15 0,3 0-5 0,0 1-4 16,2 4 7-16,0 5 10 0,4 1 6 0,4 1 4 15,-1 4-2-15,0-1 3 0,5-2 1 0,-3 1 2 16,5-3-2-16,1 0 2 0,0-3-1 0,2-2-4 16,5-4 3-16,-2-2 0 0,3 0-1 0,-2-7 4 15,0-3-1-15,2-2 2 0,-5 0 3 0,1-3 4 16,-4 0 1-16,-2-1 1 0,-1-1 3 15,-5 3-3-15,-2 2 9 0,-2-1 4 16,-6 4 5-16,-1 1 1 0,-1 0-1 0,0 5-4 0,0-2 0 16,-1 2-9-16,-1 0-11 0,-5 3-15 15,3 0-13-15,-3 2-7 0,-2 5-7 0,-1 1 7 16,0 4 3-16,1 2 2 0,3-2 1 0,-1 4-7 16,4-5-9-16,0 3-3 0,3-3-7 0,0-1-3 15,4-2-3-15,2-3 3 0,2-1 10 0,1-2 10 16,1-2 14-16,2 0 11 0,2-5 8 15,0-2 4-15,-1-4 3 0,4 0-4 0,-4-4 4 16,3 2 0-16,-4-1 3 0,-2 1 1 16,0-2-2-16,-1 3 1 0,-3-1 0 0,0 3-1 15,0 0 0-15,-2 4 1 0,-1 1-5 0,1 3 0 16,-2 2-15-16,-1 0-6 0,1 3-5 16,4 6 7-16,-2 8 10 0,5 5 12 0,-2 8 8 0,-2 8 2 15,0 6 2-15,-4 6-1 0,-1 5-2 0,0 6-4 16,-1 3-1-16,-2 4-5 0,3 2 4 0,0 4-2 15,3 1 7-15,1 5 13 0,5 1 13 16,-2-1 7-16,-1 2-2 0,1-2-8 0,1-3-8 16,-4-2-1-16,1-7-3 0,-4-5 3 0,-1-6-3 15,-6-4 1-15,-6-5 2 0,-5-7 0 16,-5-5 0-16,-2-7 2 0,-5-8 0 0,0-6 8 16,0-8 4-16,2-5 0 0,1-5 2 0,-3-12-16 15,4-9-8-15,-2-10-9 0,-1-11-4 0,5-12-5 16,7-12-4-16,3-9-6 0,10-11-6 0,4-6-7 15,11-3-6-15,9 0-12 0,7 1-14 16,7 3-23-16,6 3-28 0,5 4-30 0,7 1-60 16,6 1-154-16,-11 23-499 0,-14 20-764 0</inkml:trace>
  <inkml:trace contextRef="#ctx0" brushRef="#br0" timeOffset="4770.3346">16661 2131 2414 0,'0'0'9'16,"0"0"10"-16,0 0-13 0,0 0-23 0,0 0-19 16,0 0 2-16,0 0 9 0,0 0 14 0,0 0 18 15,0 0 5-15,0 0 6 0,0 0-4 0,-20 162-1 16,19-112-1-16,0 0-7 0,1 2 0 0,0-3-1 16,0-2-8-16,1-2-2 0,1-1-17 15,6-5-42-15,-3-1-61 0,1-3-85 16,1-3-132-16,-4-3-184 0,2-8-138 0,-2-8 220 0</inkml:trace>
  <inkml:trace contextRef="#ctx0" brushRef="#br0" timeOffset="4989.3169">16363 2538 1489 0,'0'0'100'0,"0"0"58"16,0 0 14-16,0 0 2 0,-42-126-38 0,39 101-9 15,3-3 3-15,3 3-2 0,2-2-22 0,5 3-34 16,8 0-33-16,3 2-28 0,5 0-15 16,6 5-1-16,3 0-3 0,3 6-2 15,1 3-1-15,-1 4-5 0,0 4-6 0,-4 4-20 0,-1 7-24 16,-2 4-30-16,-4 3-33 0,0 6-54 16,-7 2-131-16,-2 4-218 0,-7-7-225 0,-6-7 110 0</inkml:trace>
  <inkml:trace contextRef="#ctx0" brushRef="#br0" timeOffset="5307.3601">16427 2980 265 0,'0'0'447'0,"0"0"-334"0,0 0 27 0,0 0 60 16,0 0 13-16,0 0-29 0,0 0-63 0,0 0-54 16,0 0-11-16,0 0-4 0,149-86-1 15,-118 68-2-15,0 1 9 0,-2-1 6 0,-3-2-5 16,1 2-2-16,-4-1-3 0,-3 2-4 0,-1 0 4 15,-5 4 1-15,0 1 8 0,-5 0 1 16,-4 1 4-16,3 4-1 0,-6 1-7 0,0 2-8 16,2 3-11-16,-4 0-16 0,0 1-14 0,0 0-9 15,0 0-11-15,0 0-8 0,0 1-7 0,0 4 6 16,2 4 5-16,0 2 9 0,4 5 5 0,-2 3 0 16,7 3-1-16,-1 1 0 15,1 1-2-15,6-1 1 0,0-1 0 0,0-3-7 0,3-1 4 16,2-3-4-16,2-4 2 0,0-1 3 15,2-3-3-15,-3-3-3 0,0-2-12 0,2-2-25 16,-4 0-51-16,-2-5-85 0,-4 1-155 0,-4-1-249 16,-2 0-236-16,-4 3 182 0</inkml:trace>
  <inkml:trace contextRef="#ctx0" brushRef="#br0" timeOffset="6480.0976">17088 2937 0 0,'0'0'0'16,"0"0"143"-16,0 0 166 0,0 0 9 0,0 0 26 16,0 0-20-16,0 0-48 0,0 0-50 15,10-125-59-15,-7 107-21 0,1 0-8 0,0 2-11 16,1 4-14-16,-3 3-21 0,0 2-30 0,-2 3-22 15,0 4-25-15,0 0-14 0,0 0-7 0,0 0-15 16,0 0-4-16,1 3 4 0,2 5 7 16,0 3 9-16,0 3 11 0,4 4-4 0,0 1 3 15,0 1-3-15,3 1 0 0,1-3-4 0,-1-2 0 16,3-2 2-16,1-4 1 0,-1-1 2 16,3-5-1-16,-2-3 7 0,4-1 6 0,-2-2 8 15,2-6 2-15,1-3 3 0,2-2-5 0,-1-4 1 16,-2 2-4-16,-4-3 0 0,0 2-1 0,-5 2-2 15,-3 2 1-15,1 1-6 0,-4 3-1 0,1 2-4 16,-1 2-3-16,-2 2-6 0,0 1-7 16,0 1-10-16,2 0-1 0,3 4-3 0,2 5 11 15,2 3 6-15,4 3 1 0,2 1 5 0,2 2-2 16,1 1-2-16,3-2-1 0,2-2 2 16,0-1-5-16,3-4 2 0,-1-2-2 0,1-2 0 15,4-4 2-15,-1-2 1 0,1-2 2 0,-1-7-3 16,3-3 4-16,-2-3 4 0,-3-4-2 0,-1 0 4 15,-6-3 1-15,-6 0 3 0,-1-2 5 16,-8 0 0-16,-1-1 4 0,-5 3-1 0,0 0 0 16,-5 4-4-16,-5 3-6 0,-3 2-14 0,-3 3-14 15,-6 7-11-15,-3 1-5 0,-5 2 0 0,-6 10 9 16,0 8 6-16,-2 4 4 0,0 4 7 0,4 5-2 16,4 2-1-16,6 3-7 0,4 0-3 0,4-3-2 15,9-1-5-15,4-4 6 0,3-1 4 16,5-6 4-16,3-3 10 0,7-5 3 0,0-4 8 15,3-6 7-15,2-3 1 0,0-2 11 0,4-8 2 16,0-4 1-16,0-5 6 0,1-4-6 0,-1-4-2 16,0-2 0-16,1-6-5 0,-2-2 0 15,-3-4-5-15,1-3 2 0,-4-2 6 0,-4 0 1 16,-4 0 0-16,-4 2 0 0,-3 2-2 0,-2 4-2 16,0 3 7-16,0 7 1 0,-5 8 4 15,4 5-3-15,-2 7-2 0,0 3-3 0,0 3-9 16,2 2-13-16,-1 1-16 0,0 8-17 0,-3 7-1 15,0 5 10-15,-1 10 9 0,3 5 8 0,0 4 4 16,3 2 2-16,0-1 1 0,4 0 2 16,5 0 0-16,2-3 1 0,1-3-2 0,6 0 3 15,0-5 0-15,3-2-1 0,1-6 1 0,2-3 1 16,-2-5 1-16,2-5 0 0,-2-4 4 0,-3-5 4 16,0 0 3-16,-4-3 6 0,-1-5 6 0,-1-2-1 15,-1-4 3-15,-2-1-3 0,-1-2 1 0,-2-2-5 16,-2 0-4-16,-2 0 4 15,-3 0-4-15,0 2-1 0,0 3 0 0,0 2-6 0,0 4-4 16,0 2 0-16,-2 5-8 0,1-1-5 0,1 2-20 16,0 0-12-16,0 3-2 0,3 5 0 15,5 5 13-15,2 4 15 0,4 3 6 0,3 1 4 16,3-1 2-16,4-1 0 0,1-2 1 0,-1-2-7 16,3-4 2-16,1 0-2 0,0-2-2 0,1-6 2 15,1 0 1-15,-1-3-5 0,1 0 4 16,-2-6 2-16,-2-3 2 0,-1-2 1 0,-4 1-1 15,-1-1 7-15,-5-2-2 0,-1-1 7 0,-4 0 2 16,-4-1 4-16,-2 2-4 0,-1 0 3 16,-3 0-2-16,0 4-8 0,-1 0-5 0,-6 3-8 15,-1 0-5-15,-1 2-11 0,-3 4-3 0,1 0-4 16,-2 0-4-16,0 8-3 0,3 1 0 0,0 2-8 16,2 3-1-16,5 1 2 0,1 0-2 0,2 1 4 15,2-2 4-15,4 0 0 0,5-1 5 16,1-2 4-16,4-3 4 0,1-2 7 0,1-1 2 15,1-4 9-15,2-1 5 0,-1 0 5 0,-1 0 1 16,1-1 4-16,-5-2 1 0,0 1-1 0,-5 0 0 16,-2 2-2-16,-1 0-4 0,-3 0-3 0,0 1 1 15,0 5 0-15,0 2-1 0,-3 3-10 16,2 2-12-16,-2 1-19 0,-1 4-98 0,0-2-253 16,1-5-451-16,-1-2-443 0</inkml:trace>
  <inkml:trace contextRef="#ctx0" brushRef="#br0" timeOffset="6856.9685">20208 2286 1440 0,'0'0'115'0,"0"0"24"16,0 0 17-16,0 0-2 0,0 0 13 0,29-137 14 16,-26 116 2-16,2 3-21 0,0 4-21 0,-3 5-23 15,1 4-30-15,-3 4-27 0,1 1-31 0,-1 0-22 16,0 2-22-16,0 6 2 0,2 7 0 15,-1 9 9-15,-1 11 11 0,0 9 6 0,0 9 6 16,0 5-2-16,-5 4 2 0,-2 0-5 0,-1-1 0 16,3-6-8-16,0 1 1 0,3-5-7 0,2-2-2 15,0-5-11-15,0-3-14 0,6-4-24 16,1-5-38-16,3-3-42 0,-1-6-53 0,-2-4-92 16,-2-5-209-16,-2-5-339 0,-2-4-333 0</inkml:trace>
  <inkml:trace contextRef="#ctx0" brushRef="#br0" timeOffset="7238.5651">19994 2722 1224 0,'0'0'197'0,"0"0"45"0,0 0 17 15,0 0-45-15,0 0-32 0,0 0-53 0,0 0-48 0,0 0-33 16,0 0-23-16,0 0-11 0,0 0-1 16,134-89-6-16,-89 84-1 0,1 2-2 15,3 0 0-15,0 0-1 0,-1 3 1 0,-1 0-5 16,-3 0 3-16,-2 0-1 0,-4 0 3 0,-4 0 3 15,-5 3-8-15,-5 0 2 0,-8-1-4 0,-4-1 1 16,-6 1 2-16,-1-1 5 0,-3 0 10 0,-2 0 17 16,0-1 14-16,0 1 19 0,0-1-3 0,0 1-10 15,0-1-17-15,-2 3-23 0,1-1-14 16,0 4-4-16,-1 2-8 0,2 4 0 0,0 0-1 16,8 2-5-16,1 0 10 0,8 0 2 0,3-2 7 15,3 0 1-15,4-3 3 0,1-2 0 0,4-4 1 16,-1 0 1-16,0-3-2 0,0 0 1 15,-1-6 5-15,-3 0 1 0,0-2 0 0,-8-1 9 0,-5-1 4 16,-4-3 10-16,-1 0 2 0,-8 0 3 16,-1-1-10-16,-1-1-7 0,-10 1-12 15,-5 0-11-15,-3 2-12 0,-6 1-14 0,-3 3-14 0,0 2-22 16,1 4-31-16,-2 2-61 0,0 0-105 16,-1 2-222-16,9 2-379 0,7-1-286 0</inkml:trace>
  <inkml:trace contextRef="#ctx0" brushRef="#br0" timeOffset="8514.9815">21686 2633 1022 0,'0'0'424'0,"0"0"-234"0,0 0 6 0,0 0-22 16,-128-94-34-16,99 81-22 0,-1 4-30 0,-1 2-36 16,3 4-27-16,3 3-15 15,0 0-12-15,2 9-9 0,2 1-7 0,4 5-12 0,3 3-13 16,4 1-3-16,0 4-6 0,7 2 4 16,3-3 3-16,0 1 7 0,5-1 4 0,6-2 4 15,4-3 7-15,1-4 9 0,4-5 7 0,0 0 9 16,5-7 6-16,-1-1 5 0,1 0-1 15,0-7 3-15,3-3 6 0,-2-5-2 0,2-1 5 0,-1-5 7 16,-3-2 5-16,-3-4 7 0,-2-1 7 16,-3-3 1-16,-4 0-1 0,-5-2-1 0,-3 0-1 15,-3-1-1-15,-1 0-2 0,-3 3 4 0,-5 3 7 16,-2 5 1-16,-1 5-4 0,-2 5-5 0,-1 4-22 16,3 3-15-16,0 4-12 0,-1 2-11 15,-1 1-10-15,3 9-6 0,-1 2-4 0,1 5-7 16,4 6 3-16,-1 5 4 0,5 3 8 0,2 4-1 15,5-1 2-15,3 1 0 0,5-3-4 0,4-2-5 16,3-3 1-16,5-1-2 0,-1-3-3 16,6-4-1-16,0-2 8 0,2-6 6 0,0-4 7 15,1-3 11-15,-3-4 1 0,-3 0 3 16,-4-3 4-16,0-7 6 0,-6 1 5 0,0-3 9 16,-6-3 4-16,-2 3 7 0,-4-3 4 0,-2 3 4 15,-1-2 6-15,-2 3 2 0,0 1-1 0,-3 2-8 16,-3 1-5-16,0 3-12 0,1 1-12 0,-2 2-13 15,4 1-14-15,-4 0-20 0,5 4-12 0,0 3-6 16,1 1-3-16,0 5 7 0,1 1 15 16,1 4 9-16,4-1 7 0,5-1 5 0,4 2 3 15,1-3 5-15,1-1 1 0,1-2 5 0,2-3 1 16,2-2-1-16,-1-1 6 0,0-4 4 0,0-2 5 16,-1 0 8-16,0-1 1 0,-3-4 5 15,-1-2 1-15,-2-1 4 0,-3-1 9 0,-2-1-1 16,-1 1 6-16,-3 0 3 0,-3 1-2 0,-1 0-3 15,0-1 3-15,0 3-9 0,-4 0-6 16,-2 2-12-16,3 0-14 0,-4 2-11 0,4 1-17 0,-3 1-12 16,4 0-16-16,1 0-23 0,-2 6-13 15,3-1 1-15,0 2 5 0,1 2 27 16,7 0 16-16,2 0 16 0,2-2 7 0,2 0-3 16,4-1 4-16,0-3 4 0,2-2-1 0,-1-1 8 15,0 0 2-15,-1 0-3 0,0-3 4 0,0-1 2 16,-5-1 4-16,-2 0 5 0,0 1 9 0,-3 0 6 15,-5-1 10-15,2 2 10 0,-4-1 8 0,-1 1 2 16,0 0-5-16,0 2-8 0,0-1-14 16,-1 2-17-16,-1 0-20 0,-1 0-15 0,3 0-19 15,0 0-17-15,0 0-15 0,0 3-2 0,0 1 4 16,0 2 20-16,6-1 22 0,3 1 7 0,1-2 9 16,2 1 5-16,6-2 5 0,2-1 1 15,2-2 5-15,1 0-1 0,4 0 0 0,-3-4 0 16,2-1 0-16,-5 1 2 0,-1-1 2 15,-5 0 1-15,1 0 8 0,-7 2 4 0,-4-1 10 0,2 3 14 16,-6 1 10-16,-1 0 9 0,0 0 0 0,0 0-9 16,0 0-17-16,0 0-23 0,-2 0-26 15,-3 2-12-15,1 4-5 0,-4 2 5 0,3 2 7 16,-3 1-2-16,0 0-5 0,4 2-4 0,0-3-2 16,3 2-2-16,1-3 0 0,0 0-1 15,7-2 7-15,-1-1 5 0,6-1 10 0,-1-3 5 16,3-2 5-16,3 0 3 0,2-1 3 15,-2-5-1-15,3-1-1 0,-1-2 3 0,0-1 1 0,-2 1 8 16,-3-4 2-16,-2 4 7 0,-1-1 6 0,-1 1 2 16,-1 2-1-16,-2 2-2 0,-4 0-12 15,-1 4-6-15,1 0-7 0,-3 1-13 0,1 0-18 16,0 3-3-16,1 6 8 0,3 7 12 16,-1 6 22-16,-1 7 5 0,1 9 3 0,-3 3-6 0,-1 7 1 15,0 4-6-15,0 7-4 0,0 4 1 16,0 6 3-16,4 1 2 0,5 1 4 0,3 2 4 15,0-1 5-15,5-4 9 0,-1-1 4 0,-1-1 10 16,2-3-2-16,-3-5-2 0,-3-1-5 16,-2-4-7-16,-2-5-3 0,-4-4-4 0,-3-7 6 15,0-9 2-15,-5-7 5 0,-4-6 7 0,-1-4 2 16,-6-6-3-16,3-5-10 0,-5 0-11 0,-2-11-13 16,0-6-14-16,0-8-20 0,5-8-29 15,-2-6-39-15,7-5-55 0,6-3-101 0,-1-2-235 16,3 14-579-16,1 12-467 0</inkml:trace>
  <inkml:trace contextRef="#ctx0" brushRef="#br0" timeOffset="9116.4144">7162 4180 2257 0,'0'0'-111'0,"0"0"46"16,0 0 20-16,160 4 59 0,-79-2 2 15,20-1-5-15,14-1-2 0,24 0 4 0,16-3-3 16,25-6 0-16,20-3 14 0,24-3 18 0,22-4 19 16,22-3 16-16,25-3 4 0,19 0 6 15,23-3 7-15,16-2 6 0,22-3 13 0,20-2-1 16,18-3-9-16,16 2-9 0,16-2-20 0,9 0-17 16,14 1-3-16,9 3-4 0,5 0-3 15,7 3-7-15,2 3-10 0,-1 4-8 0,-4 2-5 16,-5 6-5-16,-5 4 2 0,-4 4-7 0,-10 4-5 15,-8 3 0-15,-13 1-3 0,-15 7 2 0,-15 2 4 16,-16 6 7-16,-19 5-15 0,-20-1 1 0,-22 4 1 16,-24 0-5-16,-24-1 8 0,-27-1 2 0,-28-3-6 15,-26-2 0-15,-34-3-2 0,-23-4-5 16,-29-4-9-16,-26-5-23 0,-23 0-33 0,-25-7-39 16,-20-5-101-16,-19-3-322 0,-4 0-576 0,-8 6-309 0</inkml:trace>
  <inkml:trace contextRef="#ctx0" brushRef="#br0" timeOffset="9877.08">3868 5453 1332 0,'0'0'827'0,"0"0"-878"15,0 0-82-15,0 0-42 0,0 0 32 0,0 0 67 16,0 0 91-16,0 0 59 0,0 0 11 0,0 0 1 16,144 2-1-16,-91-2-7 0,1-3-8 0,-2-4-10 15,-1 0-14-15,-9 0-5 0,-4-1-3 0,-10 2 4 16,-11 0 14-16,-4 2 33 0,-8 3 36 16,-5-1 30-16,0-2-5 0,-3-1-35 0,-7-5-40 15,-1-1-37-15,-5-2-11 0,0 2-2 0,0-1-2 16,4 3-7-16,2 3-5 0,3 3-9 0,6 1-12 15,-1 1-23-15,2 1-30 0,0 0-20 16,3 4 6-16,7 4 24 0,0 6 28 0,5 4 25 16,0 3 4-16,3 7 2 0,-4 1 1 0,-3 2 4 15,-1 1 3-15,-5-2 5 0,-4 2-1 16,-1 1-1-16,-2-1-5 0,-6 3-6 0,-1 0-8 0,-1-2-12 16,1 2-27-16,-1-5-49 0,4 0-83 15,1-5-170-15,3-7-365 0,1-7-811 0</inkml:trace>
  <inkml:trace contextRef="#ctx0" brushRef="#br0" timeOffset="11219.5016">5326 4985 2380 0,'0'0'26'0,"0"0"3"16,0 0 13-16,0 0 11 0,0 0 7 0,0 0 8 15,0 0-8-15,0 0-10 0,0 0-13 16,0 0-17-16,0 0-10 0,0 0-4 0,0 0-3 16,0 0 1-16,-11-9-2 0,11 9-2 0,0 0 4 15,0 1-2-15,-3-1 3 0,3 0 2 16,0 0 4-16,0 0 8 0,0 0 11 0,0 0 8 16,0 0 2-16,0 0 4 0,0 0-1 0,0 0-2 15,0 0-8-15,0 0-3 0,0 0-6 0,0 0-2 16,0-1-3-16,0 1-4 0,0 0-4 0,0 0-4 15,3 0-6-15,-3 0 0 0,0 0-5 0,0 0-5 16,0 0 2-16,0 0-14 0,0 3-9 16,0 4-5-16,0 7 5 0,-4 8 11 0,2 6 15 15,1 7 3-15,-2 3-2 0,2 2-2 0,1 2 2 16,0 5 2-16,0-2 1 0,0 3 1 0,0 0 0 16,-2 1 0-16,2 0-1 0,-1-6 0 15,0-3 0-15,1-4 1 0,0-6 0 0,0-5 1 16,0-4-2-16,0-7 0 0,0-4-2 0,0-5 3 15,0-3-2-15,0-1 5 0,0-1 9 16,0 0 7-16,0 0 8 0,0-1 2 0,1-3-3 16,3-4-8-16,0-3-7 0,-1-4-7 0,5 0-3 15,-3-1-2-15,0 0 2 0,1 5-2 16,-2 2-4-16,0 3-1 0,-1 2-8 0,1 2-3 0,-2 2-4 16,5 0-2-16,0 0 4 0,4 0 3 15,2 6 7-15,-1 1 2 0,7 3 3 0,0-1-1 16,0 1 1-16,2 1 2 0,0-2-2 0,0 0 1 15,-2-2 1-15,-1-1 0 0,-3-2 1 0,3 0 0 16,-5-3 0-16,2-1 0 0,-2 0 3 0,-2 0 1 16,0-5 0-16,-2-4 3 0,2-2 1 15,0 0 1-15,0-3 4 0,-1 0-5 0,1 0 0 16,-2-1-4-16,0 0-4 0,1 0 4 0,-4-1-2 16,0 4 4-16,1-2 2 0,-4 3-4 15,4-1-2-15,-5 2 0 0,-1 1-5 0,2-2 6 16,-3 2 1-16,1 1 3 0,-1 0 2 0,0 2-5 15,0 0-1-15,0 2-2 0,-4 1-5 0,2 0 3 16,-3 2 0-16,1 0-4 0,2 1-1 16,-1 0-12-16,0 0-11 0,0 5-5 0,1 3-2 15,-4 5 3-15,3 5 7 0,-4 3 1 0,5-2 7 16,2 2-1-16,0-2 5 0,0 1 2 16,8-2-2-16,-4-3 3 0,4 0 0 0,2-2 2 15,1-2 4-15,0-1 4 0,0-2-1 0,3-4 4 0,-2-1 0 16,1-2 7-16,-4-1 7 0,2-1 9 15,0-4 4-15,0-3 1 0,0-4 0 0,2-1-5 16,-1 0-2-16,0-3-5 0,-1 0-2 0,-1 0-5 16,0 0-2-16,-1 4-3 0,-2-1-3 15,0 4-4-15,1 2-1 0,-5 2-4 0,2 4-6 16,-2 1-2-16,2 0-5 0,1 4 1 0,3 3 4 16,1 2 4-16,0 5 0 0,1 0 5 15,-1 4-3-15,-1 0 2 0,-1 0 1 0,-1 1 2 16,-2-3 1-16,-2 1 2 0,2-5 2 0,-3-2-1 15,-1-2 1-15,-1-2 0 0,0-2 1 0,0-3 6 16,0-1 11-16,0 0 6 0,0 0 10 16,0 0 0-16,-1 0-4 0,-3 0-19 0,-1 0-10 15,0 0-4-15,0 0-7 0,-2 0 9 16,3 0-3-16,1 0-1 0,1 0-4 0,0 2-5 0,2-2-9 16,0 0-8-16,0 0-7 0,0 0-4 15,4 0-5-15,0 0 13 0,6-3 13 0,0-2 12 16,7-1 12-16,-1-4-7 0,6-2 2 0,-1 0-1 15,3-3 4-15,-1-1 1 0,3-3 3 0,-3 1-1 16,-3-2 3-16,1 3 1 0,-6 0 3 16,0 5 5-16,-5 1 4 0,-2 2 2 0,-5 5-4 15,-1 1-5-15,1 3-8 0,-3 0-5 0,0 0-7 16,0 0-6-16,0 4 2 0,0 3 7 0,0 2 8 16,0 5 7-16,0 5 3 0,0 1-5 0,-3 3-2 15,-1 0 1-15,-5 0-1 0,1 1-1 16,-2-2-1-16,0 0-1 0,-1-3 0 0,-1 1-1 15,-2-2 1-15,-1-2-3 0,2-4 0 16,-5-1-6-16,5-2-4 0,-2-2-7 0,2-2-11 0,1-3-9 16,-1-2-14-16,5 0-22 0,0 0-31 15,1-6-53-15,4-2-108 0,3-3-214 0,0 3-341 16,0 1-405-16</inkml:trace>
  <inkml:trace contextRef="#ctx0" brushRef="#br0" timeOffset="11546.6393">7455 5022 2000 0,'0'0'154'0,"0"0"20"0,0 0 12 0,0 0-48 16,0 0-17-16,0 0-17 0,0 0-32 15,0 0-34-15,0 0-48 0,0 0-25 0,0 0 0 16,0 0 14-16,0 0 18 0,0 0 16 0,-30 28 2 16,38 17 2-16,-1 4 1 0,-3 3-2 0,2 2 0 15,-2 2-10-15,-2 1 0 0,4 0-3 16,-4-4-8-16,3 1-11 0,-1-6-25 0,-3-3-40 0,-1-6-55 15,0-5-72-15,0-4-102 0,-2-1-192 16,-5-11-240-16,6-8-210 0</inkml:trace>
  <inkml:trace contextRef="#ctx0" brushRef="#br0" timeOffset="11679.3117">7323 5632 1395 0,'0'0'385'0,"0"0"-132"0,0 0 8 15,0 0-19-15,0 0-48 0,0 0-37 0,0 0-38 16,0 0-40-16,0 0-38 0,0 0-25 15,0 0-23-15,0 0-8 0,-8-116 0 0,35 102 1 16,11-2-18-16,3 0-50 0,4 1-94 16,-6 5-279-16,-13 4-762 0</inkml:trace>
  <inkml:trace contextRef="#ctx0" brushRef="#br0" timeOffset="12334.381">8091 5461 2211 0,'0'0'26'0,"0"0"-4"0,0 0-2 15,0 0 2-15,-120-55 3 0,99 51 14 16,3 1 22-16,-1 3 3 0,6 0-7 0,-1 6-18 0,1 5-36 16,2 4-14-16,1 4-5 0,1 8 1 15,3 2 6-15,0 1 0 0,5 0 4 16,1 1 11-16,5-3 7 0,3 0 3 0,2-3 1 15,4-4-9-15,0-5-4 0,2-5-1 0,0-3 8 16,3-4 4-16,1-4 13 0,1-3 9 0,2-7 6 16,2-5 1-16,-1-3-1 0,0-4-2 0,-3-2-5 15,-5-1 0-15,2 1-1 0,-6 0-2 16,0 1-9-16,-3 7-2 0,-1 2-7 0,-6 4-2 16,2 3-2-16,-3 3-5 0,0 3-9 0,-1 1-24 15,0 1-17-15,1 5-5 0,0 5 1 0,6 4 18 16,-3 3 15-16,6 3-3 0,0 1-5 15,8-1-10-15,1-2-12 0,2 1-10 0,3-7-12 16,5-1-23-16,2-5-28 0,0-3-35 0,1-4-55 16,4 0-58-16,-3-7-48 0,-3-3-1 15,1-4 50-15,-3-2 80 0,-5-2 89 0,-2-1 61 16,-5 0 65-16,-3 0 86 0,-5 2 84 0,-5 3 65 16,-2 2 14-16,-1 0-34 0,-1 4-50 0,-8 1-50 15,-1 2-40-15,-2 2-39 0,-1 3-33 16,-5 1-20-16,-3 8-9 0,-1 4 2 0,-4 2 3 15,1 5-1-15,-3-1-2 0,0 4-4 0,3-2-2 16,0 1-4-16,5-4-1 0,6-1-6 0,3-4-6 16,3-4-15-16,5-3-15 0,2-5 13 15,1-1 20-15,0 0 32 0,4-7 25 0,4-4-2 16,3-6-7-16,3-5-14 0,3-4-1 0,1 2 9 16,-3-3 4-16,3 5 2 0,-5 1-2 0,3 5-10 15,-5 3-6-15,-1 5-5 0,-3 4-6 0,-1 4-5 16,2 0 2-16,2 9 9 0,0 3 10 0,0 7 11 15,2 2 5-15,-1 4-11 0,5 1-6 16,-2 2-8-16,5 0-9 0,0-2-1 0,3-2-5 16,5-1-12-16,-1-5-27 0,8-1-64 0,0-5-176 15,-7-6-333-15,-9-2-863 0</inkml:trace>
  <inkml:trace contextRef="#ctx0" brushRef="#br0" timeOffset="12914.1085">10185 4995 2118 0,'0'0'104'0,"0"0"-63"0,0 0-43 16,0 0-26-16,0 0-1 0,0 0 47 0,0 0 35 15,0 0 13-15,-35 160-6 0,30-107-5 0,0 5-9 16,1 4-4-16,2 3-1 0,0 3-10 0,-1 2-4 16,3-4-5-16,0-1-3 0,0-5 0 15,0 0-4-15,3-2-6 0,1-5-2 0,4-2-4 16,2-2-2-16,0-4-5 0,2-2-9 0,2-6-13 15,0-2-45-15,-1-5-84 0,-2-6-191 16,-2-6-426-16,-4-9-579 0</inkml:trace>
  <inkml:trace contextRef="#ctx0" brushRef="#br0" timeOffset="13199.0943">10053 5309 2151 0,'0'0'80'0,"0"0"-41"15,0 0 2-15,0 0-7 0,0 0-5 0,0 0 10 16,92-120 1-16,-80 117-6 0,-2 3-12 0,0 0-5 16,-1 6 0-16,-1 2 12 0,-2 5 9 15,0 4 9-15,-4 5-1 0,-2 1-9 0,0 5-15 16,-5 3-13-16,-7 1-8 0,-2 2-3 0,-3 1 2 15,-3-2 1-15,0-2-1 0,0-3-5 16,1-5-4-16,1-2-19 0,1-4-26 0,6-3-42 16,1-4-79-16,6-2-122 0,3-3-151 0,1-2-176 15,2-2-265-15,1 1 743 0</inkml:trace>
  <inkml:trace contextRef="#ctx0" brushRef="#br0" timeOffset="14118.317">10718 5409 1893 0,'0'0'93'0,"0"0"11"0,0 0 30 15,0 0 18-15,0 0-3 0,0 0-19 0,0 0-25 16,0 0-28-16,0 0-27 0,-122-114-21 0,108 114-20 16,-1 0-18-16,1 8-10 0,-3 5-5 15,3 3-1-15,-2 5-3 0,2 3-5 0,3 3 3 16,2 1-3-16,3-2 1 0,2 1 0 0,4-6-2 15,0-3-5-15,3-4-1 0,3-4 2 0,1-5 13 16,-1 0 17-16,3-4 21 0,2-1 17 16,1 0 5-16,3-7 1 0,-3-2-3 0,4-2-7 15,-3-1-2-15,1-2-2 0,-3 0 2 0,-1 2 0 16,-1-3-1-16,-1 3 0 0,-2 1-5 16,-2 1-1-16,-1 5-4 0,1 1-3 0,-3 1-4 0,0 3-5 15,-1 0-6-15,0 0-12 0,0 0-8 0,1 3-5 16,0 2 5-16,5 3 9 0,0 3 10 15,1-1 3-15,3-1 1 0,-1 2 0 16,0-3-1-16,2-1 1 0,0-4-2 0,2-1 3 0,-1-2 2 16,3 0 4-16,0-1 3 0,1-6 1 0,0-2 3 15,-2-4 5-15,1-2 1 0,-1 0 2 16,-3-2-1-16,1 2-1 0,-2 0 3 0,-2 2 1 16,-2 3 4-16,-2 2-1 0,-1 2 0 0,-1 3-1 15,-2 2-3-15,0 1-8 0,0 0-7 16,0 0-19-16,0 4-11 0,-4 6 0 0,0 4 2 15,0 4 10-15,-2 4 4 0,4 2-3 16,0-1-2-16,2 1-3 0,0-7 0 0,0-1 0 16,6-3-6-16,-1-2-1 0,3-6 5 0,0 0 6 15,-1-3 16-15,4-2 14 0,2 0 9 0,1-7 2 16,1-1 1-16,0-5-4 0,1 1-3 0,-3-3-2 16,0-1-2-16,-2-2-2 0,0 2-2 0,-4 1-2 15,1 2 3-15,-4 1-2 0,0 4-1 0,-1 2-1 16,0 3-3-16,-3 0-2 0,0 3-2 15,0 0-3-15,0 0-10 0,0 0-6 0,0 0-11 16,0 4 1-16,0 2 7 0,2 3 4 16,2 3 10-16,0 1 1 0,1 1-2 0,0-1 2 15,3-1-2-15,1-1-1 0,1-4 1 0,1-2-7 0,2-1-2 16,1-4 4-16,1 0-3 0,1-4 8 16,2-5 1-16,0-3-2 0,0-4 6 0,0-1-2 15,-3-2 4-15,0-1 2 0,-2-1-2 16,-1 2 4-16,-1-1 5 0,-3 4 7 0,1 2 9 15,-3 2-4-15,-1 2-1 0,-3 6-6 0,0 1-9 16,-2 3-5-16,0 0-12 0,0 1-11 0,0 8 7 16,0 7 7-16,0 9 9 0,0 10 12 15,-2 10-7-15,-3 8 3 0,-3 6-2 0,-2 6 4 16,0 4 2-16,-2 3 1 0,2 4 7 0,2 1 1 16,5 1 0-16,3-1-1 0,0-2-5 0,2 3-2 15,1 0 4-15,0-2-2 0,1 2 1 0,-1 1-4 16,-1-5-3-16,1-1-2 0,-3-4-1 15,0-6-1-15,0-5 0 0,0-9 0 0,0-6 0 16,-3-12 1-16,1-9 2 0,-3-8 12 0,0-6 10 16,-3-7 4-16,-4-1-1 0,-3-10-13 0,-5-9-13 15,-2-10-10-15,-3-8-8 0,2-12-8 16,0-5-19-16,3-4-22 0,3-5-25 0,4 0-29 16,5-2-25-16,5 0-51 0,3 5-138 0,0 13-398 15,1 17-845-15</inkml:trace>
  <inkml:trace contextRef="#ctx0" brushRef="#br0" timeOffset="14805.6151">11471 5842 1436 0,'0'0'127'0,"0"0"22"0,0 0 15 16,0 0-27-16,19-143 3 0,-10 108-12 15,2 0-18-15,-2 5-15 0,1 2-25 0,-1 4-21 16,0 3-16-16,-1 5-14 0,-2 4-7 0,0 5-6 16,-2 2-2-16,-3 3-4 0,-1 2-6 15,0 0-4-15,0 0 4 0,1 5 9 0,-1 4 7 16,2 5 7-16,-2 3-2 0,1 3-4 0,0 1-6 16,2 0-2-16,-1-2-3 0,3-2-2 15,0-2-4-15,4-2 0 0,-1-5-1 0,2-1 6 16,2-5 8-16,-1-1 7 0,3-1 7 0,2-5 4 15,-1-2 3-15,2-6 0 0,0-1-4 0,-1 0-4 16,-2-3-1-16,-2 0-3 0,-2 1-1 0,1 0-2 16,-3 2-1-16,-2 0-1 0,-1 4 2 0,-3 1 0 15,1 4 0-15,-3 1-2 0,1 2-4 0,-1 2-10 16,0 0-19-16,1 2-3 0,3 5 1 16,-2 3 9-16,3 2 11 0,0 4 3 0,4 0 0 15,1 2-2-15,2-1 3 0,1-2-2 0,2-1 0 16,0-2 0-16,2-2 2 0,2-5 2 15,-1-1 3-15,2-3-1 0,-2-1 5 0,0-3-3 16,0-7 3-16,-1-1 2 0,-2-2-1 0,0-2 3 16,-1 0 0-16,-2-5 0 0,1 2-2 0,-1 0-3 15,0-1-3-15,-4 2 2 0,1 1-5 0,-4 0 6 16,-3 4-3-16,1 2 3 0,-2 3-1 16,-1 4-4-16,1 2-8 0,-1 1-13 0,2 1-5 15,-1 6 1-15,3 4 4 0,1 4 12 16,1 4 8-16,1-3-4 0,2 4 2 0,2-2-2 15,2-1-1-15,0 0 1 0,2-3 0 0,0-2 0 16,3-4 4-16,-3-2-1 0,2-2 2 0,-3-3 4 16,2-1-1-16,-2-1 5 0,-2-5 4 0,-1 0-1 15,-1 0-3-15,-1 1 1 0,-4 0 0 0,-1 2 4 16,-3 2 1-16,-1-1 5 0,0 2 2 16,0 0 2-16,-1 2-1 0,-7 2-9 0,-3 3-10 15,-1 4-6-15,-7 4-3 0,0 4 3 0,-1 1 0 16,1 0-3-16,1 0 8 0,-2 0-11 0,4 0-9 15,-2 0-14-15,2-3-33 0,0 0-32 16,1 0-59-16,-4-1-115 0,2-1-264 0,1-4-461 16,4-3-61-16</inkml:trace>
  <inkml:trace contextRef="#ctx0" brushRef="#br0" timeOffset="15497.2076">3674 7322 2058 0,'0'0'-144'0,"0"0"-10"0,0 0 61 0,0 0 91 15,0 0 18-15,0 0 22 0,122-20 9 0,-90 11 8 16,4-1-3-16,3-2-4 0,1 0-9 16,-2 1-9-16,1-1-6 0,-4 3-3 0,-7 0 1 15,-4 0 3-15,-5 1 7 0,-7 0 17 0,-3 0 30 16,-6 0 21-16,-3-3 1 0,0-2-13 16,-6-1-30-16,-4-3-25 0,0-1-10 0,-1 0-6 15,-1 2-6-15,4-1-3 0,3 2-5 0,3 3-5 16,2 1 1-16,0 3-1 0,3 3-3 0,5 0-1 15,5 3 0-15,1 0 1 0,7 2 6 16,2 6 3-16,1 5 2 0,3 4 1 0,-3 4 4 16,-1 3 3-16,-3 5 6 0,-2 1 7 0,-5 3 9 15,-4 3 5-15,-1 1 2 0,-7 2-4 0,-1-1-9 16,-3-1-11-16,-5 0-15 0,-2 0-10 0,0-3-18 16,-1-2-28-16,1-2-50 0,1-4-119 0,-1-6-286 15,6-8-702-15</inkml:trace>
  <inkml:trace contextRef="#ctx0" brushRef="#br0" timeOffset="27449.2703">5901 6865 1298 0,'0'0'-88'0,"0"0"26"16,0 0 38-16,0 0 72 0,0 0 40 0,-40 128 10 16,37-93-1-16,1 0-7 0,0 1-15 0,2 3-15 15,2 0-20-15,1 1-13 0,4-1-7 0,-2-4-2 16,1-1 3-16,-3-3-1 0,1-6 8 0,-1-2 4 15,-1-6 2-15,-2-5 6 0,1-5 12 0,-1-4 43 16,0-1 59-16,0-2 46 0,0-2 1 16,0-5-45-16,-3-8-62 0,-3-7-52 0,3-7-15 15,-3-6-3-15,3-5-5 0,3-7-3 0,0-5-6 16,0-5-6-16,2-5-2 0,6-5 1 0,2-4-3 16,1 0 0-16,3 6 1 0,-1 5-3 15,-1 7 3-15,-2 10 1 0,-4 10-4 0,0 7 1 16,-5 10-3-16,0 6-6 0,1 4-17 0,-2 6-52 15,0 0-41-15,0 6-8 0,0 7 6 16,0 5 27-16,0 7-4 0,0 5-50 0,1 4-79 16,2 1-84-16,-1 2-62 0,2 0-58 0,1-1-52 15,-3-9 89-15,1-9 395 0</inkml:trace>
  <inkml:trace contextRef="#ctx0" brushRef="#br0" timeOffset="27629.1158">5778 7231 230 0,'0'0'369'15,"0"0"33"-15,0 0-13 0,0 0-49 0,0 0-49 16,0 0-53-16,0 0-52 0,0 0-50 0,0 0-34 16,0 0-26-16,0 0-17 0,0 0-14 15,0 0-14-15,0 0-12 0,30-129-7 0,-15 115-11 16,2 3-9-16,1 2-6 0,1 2-14 0,-4 4-21 16,4 1-28-16,0 2-52 0,-3 0-79 15,1 5-106-15,-1 4-146 0,-6-1-202 0,-3-2-315 16</inkml:trace>
  <inkml:trace contextRef="#ctx0" brushRef="#br0" timeOffset="27802.6871">5844 7407 699 0,'0'0'107'0,"0"0"65"0,0 0 104 16,0 0 49-16,0 0 19 0,0 0-47 0,0 0-81 15,0 0-67-15,0 0-57 0,0 0-30 0,0 0-31 16,0 0-16-16,0 0-10 0,0 0-8 0,45-26-15 15,-24 19-17-15,1 0-22 0,3 1-49 0,-1 2-72 16,5 3-127-16,1-1-220 0,-8 2-299 0,-5 0 85 0</inkml:trace>
  <inkml:trace contextRef="#ctx0" brushRef="#br0" timeOffset="28634.9303">6500 7158 1306 0,'0'0'113'16,"0"0"-46"-16,0 0 33 0,0 0 26 16,0 0 30-16,0 0 17 0,0 0-10 0,0 0-26 15,0 0-46-15,-124-100-32 0,112 100-27 0,-5 1-21 16,5 6-9-16,-3 4-6 0,1 2-2 0,2 3 3 16,-1 4-5-16,3 1 6 0,2-1-2 15,1 3 1-15,5-1 6 0,1 1-2 0,1-2 0 16,0-2-1-16,2 0-3 0,5-4 2 0,-1-3 1 0,1-4-1 15,1-2 1-15,-3-2 0 0,3-3 5 16,1-1 5-16,-1 0 7 0,-3-2 8 0,3-7 3 16,2 1 0-16,-1-5 3 0,1-2-6 0,-3 0-1 15,-2 0 1-15,0 0-5 0,-1 2 5 16,-3 0-2-16,0 3-3 0,-1 2 0 0,1 3-7 16,-1 0-5-16,0 2-4 0,0 2-15 0,0 1-11 15,0 0-19-15,3 0-4 0,0 5 8 16,0 2 4-16,6 3 14 0,-1 4 6 0,2 2 5 15,2 3 5-15,-1-2 3 0,1 1 1 0,3-1 2 16,-2-4-2-16,-1-1 2 0,2-3-1 16,0-3-1-16,-3-3 2 0,-1-2 4 0,1-1 5 15,-2-3 5-15,0-5 3 0,2-3 2 0,-1-3-1 16,1-5-4-16,0-2 0 0,0-1-3 0,0 1-2 16,0-3-3-16,1 4-2 0,1 0-5 15,-3 3 0-15,1 2-2 0,0 4-2 0,-1 1-3 0,-1 4-8 16,-2 4-5-16,1 2-8 0,1 0-1 15,1 4 1-15,2 5 7 0,0 3 5 0,2 3 3 16,-3 3 3-16,-1 1-2 0,-2 2 2 0,-3-1 1 16,2 1 0-16,-6-2 1 0,1-2 2 15,-2 1 1-15,0-4 3 0,0-3 0 0,-3-1 1 16,-3-2 2-16,0-1 3 0,-2-1 5 0,-1-1 0 16,-1-4 0-16,-1 2 2 0,1-3-4 0,0 1 4 15,-1-1-2-15,3 0-2 0,-1 0 1 16,4 0-3-16,-3 0 1 0,3 0-2 0,1 0-1 15,2 0 5-15,1 0 2 0,1 0 0 16,0 0 0-16,0 0-13 0,2-1-6 0,3-2-3 16,3 0 2-16,8-1 5 0,0-3 5 0,5 0 2 15,3-2-1-15,0-2 1 0,3-1 0 0,-4-2 2 16,5-2 1-16,-4-2 2 0,3 2 0 0,-3-4 1 16,0 0-1-16,-4 2 1 0,-5 2 2 0,-5-1 1 15,-2 5 3-15,-5 0 1 0,0 3 5 0,-3 2-1 16,0 2 3-16,0 1-4 0,-5 2-4 0,0 0-7 15,-1 2-9-15,-4 0-4 0,-1 2-3 16,-4 6-2-16,1 3 1 0,-4 4-1 16,4 5 1-16,-1 3 1 0,6 0-1 0,3 3 5 0,4 0-1 15,2-2 4-15,0-1 0 0,6-4 0 16,7 0-3-16,2-6-2 0,4 0-7 0,0-5 1 16,3-2-6-16,1-4-11 0,6-2-18 0,1-2-40 15,3-8-70-15,6-3-99 0,6-4-190 16,-10 3-380-16,-14 4-221 0</inkml:trace>
  <inkml:trace contextRef="#ctx0" brushRef="#br0" timeOffset="29349.116">8591 7200 854 0,'0'0'164'0,"0"0"48"0,0 0 28 16,0 0-29-16,0 0 14 0,0 0-13 0,-121-86-27 16,98 70-24-16,2 2-42 0,0 0-33 15,1 1-24-15,2 3-19 0,-1 2-13 0,0 4-11 0,4 3-9 16,-4 1-6-16,1 1-7 0,-2 7-2 16,2 3-1-16,2 3-3 0,-1 3 4 15,6 1-3-15,1 3 2 0,3 1 3 0,4 0-3 0,3 0 5 16,1 0 1-16,9-2-2 0,0-4 7 15,0-1-5-15,7-4 1 0,-3-4 2 0,5-2-1 16,1-5 7-16,-1 0 0 0,1-3 4 0,-1-6 1 16,-3-2 2-16,3-3 0 0,-4-2 2 15,-1 0 0-15,-3-1 3 0,-3 1-1 0,-5-1 2 16,2 3-2-16,-5 1-3 0,0 0-2 0,-4 4-3 16,1 0-1-16,-5 2-6 0,3 2-4 0,-2 1-5 15,-2 4-6-15,5-2-6 0,-2 2-4 0,4 0-7 16,1 0-6-16,1 2-3 0,0 3 4 15,1 1 3-15,6 1 2 0,4-1 5 0,2-1 4 16,6 0 2-16,2-3 4 0,2-2 4 0,3 0-2 16,-3-2 3-16,-2-7 3 0,1 0 3 0,-1-4 5 15,-2-3 6-15,0-3 1 0,-3-2 1 0,-2-1 2 16,-3 1 2-16,-2-1 6 0,-6 1 1 16,1 3 7-16,-4 5 3 0,0 3 4 0,0 3-2 15,-5 4-10-15,3 3-17 0,-5 0-17 16,2 10-11-16,-3 7 0 0,-3 10 7 0,-2 8 7 15,-1 9 5-15,2 10 1 0,2 8 1 0,0 10 0 16,2 7-2-16,5 9 1 0,3 7 1 16,0 4-3-16,0 2 8 0,8 1-3 0,-2 0 0 15,2-6 5-15,2-3-1 0,1-10 6 0,0-10 5 0,4-12 0 16,-3-7 0-16,-1-12-1 0,0-12-2 0,-3-8 3 16,-1-9 4-16,-3-9 26 0,-3-4 22 15,1-8 5-15,3-12-6 0,-3-7-25 0,-1-11-25 16,0-9-11-16,-1-5-2 0,0-6 0 0,-2-2-1 15,-6-2-7-15,3 0 4 0,-3 1-13 16,0 3-6-16,-2 3-7 0,0 6-13 0,-1 8-6 16,-1 2-5-16,-4 7-15 0,0 5-18 15,-1 7-32-15,-4 4-52 0,1 3-83 0,1 6-162 0,4 4-275 16,5 0-782-16</inkml:trace>
  <inkml:trace contextRef="#ctx0" brushRef="#br0" timeOffset="31265.3097">9867 7044 840 0,'0'0'82'0,"0"0"-56"15,0 0 31-15,0 0 38 0,-19-117 40 0,10 97 66 16,0 4 22-16,-1 3-7 0,-2 3-44 0,1 6-64 16,-4 1-54-16,0 3-39 0,-2 6-15 15,-5 8-13-15,-1 7 2 0,-3 6 5 0,-1 4 3 16,3 2 4-16,1 3 5 0,3 2-2 15,4-1 4-15,4 0-1 0,8-3 3 0,1-1 0 16,3-5-7-16,3-5 2 0,4-5 0 0,6-7 6 16,1-4 7-16,5-7 8 0,3-1 6 0,0-12 0 15,7-4-5-15,-1-6-3 0,-1-5-5 16,1-1 4-16,-1-4 4 0,-4-3 6 0,-3 0 2 0,1-4 0 16,-1-1-1-16,-5-1-7 0,-4-1-3 15,-3 2-4-15,-5 7 3 0,-3 0-1 0,0 5 4 16,-7 3 5-16,-1 1 4 0,1 5 3 0,-3 6 1 15,0 1-11-15,1 4-8 0,1 5-9 0,-1 4-11 16,-1 0-7-16,1 8-4 0,-1 8-2 16,1 5 3-16,2 8 6 0,1 3-3 0,4 6 6 15,2 4 0-15,1 0 1 0,6 4 3 0,4-3-1 16,3-3 0-16,6-4-2 0,0-3 2 0,4-5-2 16,3-5 0-16,0-5 0 0,-3-6 3 15,2-4-2-15,-2-6 5 0,-3-2 0 0,0-2 4 16,-2-7 4-16,-1-4 4 0,-4-3 2 0,2-3-1 15,-5 0 2-15,-2 0 3 0,-2-1-2 16,-2-1-2-16,-4 3-3 0,-1-1-2 0,0 3 1 16,-1 4-4-16,-3 1 0 0,-1 3-4 0,1 3-6 15,-1 3-7-15,3 2-13 0,0 0-13 16,-1 4-4-16,2 6 2 0,-1 3 8 0,2 6 13 0,2 1 5 16,5 5 6-16,3-1 0 0,2-1 1 0,5 0-1 15,2-2 0-15,1-4 0 0,0-2-1 16,2-4-1-16,-1-3 4 0,0-5 0 0,-1-2 5 15,0-1 4-15,-1-3 1 0,0-6 4 0,-2-2 4 16,0-3 1-16,-3 0 2 0,0-3 1 0,-4 2-1 16,-4-3 2-16,0 1-3 0,-4-1-4 15,-2 0-3-15,0 0-5 0,-2 0-3 0,-7 0 2 16,-1 1-5-16,0 2-3 0,-4 1-1 16,-2 2-8-16,-2 6-3 0,2 2-6 0,-4 4-1 15,1 0-1-15,0 7 1 0,-1 3-1 0,4 5 3 16,1 1-1-16,3 2 1 0,2 1 2 0,5 0 2 15,4 0 1-15,1-1 0 0,3 0 0 0,5-4-6 16,2 1-1-16,1-4-1 0,4-3 1 16,-3-2 2-16,4-3 5 0,-3-3 4 0,-1 0 6 15,4-5 6-15,-2-4 3 0,2 0 4 0,-3-4 0 16,1-1 1-16,0-4 2 0,-2 1-1 0,-2-1 3 16,-4-1 2-16,0 1 4 0,-3 2 2 15,-2 0-4-15,-1 0 0 0,0 4-7 0,0 1-2 0,0 5 0 16,0 0-8-16,-1 6-2 0,0-2-12 15,1 2-12-15,0 0-10 0,0 6-6 16,0 2 5-16,0 8 12 0,2 2 7 0,5 4 12 0,1 2 2 16,1 0 0-16,4 0 6 0,-1 0-4 15,3-4-1-15,-2-1 0 0,1-4-2 0,3-3 2 16,-3-2 1-16,3-5 1 0,-2-4 7 16,0-1 2-16,-1 0 5 0,1-7 2 0,-3-3-2 0,2-1 4 15,-4-4 0-15,-1 2-2 0,-1-2 4 16,-1 0-7-16,-4 1-1 0,0 0-2 0,0 2-6 15,-2 1 2-15,-1 2-1 0,0 4-1 0,0 0 0 16,0 1-4-16,0 3-9 0,0 1-10 16,0 0-19-16,0 0-3 0,2 5 2 0,1 3 8 15,5 2 19-15,0 4 5 0,2 1 5 0,3 0-1 16,-1 1 2-16,2-1 0 0,0-2 1 0,2-2 0 16,-1 0 1-16,2-4-1 0,0-2 1 0,0-2 1 15,-2-3 5-15,0 0 2 0,-2-1 6 16,1-6 5-16,-2-2 1 0,-1 0 6 0,0-1-1 0,-1-2 3 15,0 0-6-15,-1 0 0 0,-1 1-7 16,-3 0-5-16,0 2-1 0,-2 4-3 16,-1-1-2-16,0 2-2 0,-2 1-4 0,2 3-2 0,-2 0-6 15,0 0-10-15,1 0-4 0,1 2-7 16,3 5 7-16,2 2 9 0,3 2 5 0,3 3 5 16,3 2 2-16,3-2 2 0,1 1 1 0,1-1-3 15,0-1 2-15,0-4-3 0,0-2 1 16,-1-4 2-16,-2-2-1 0,-1-1 3 0,-1 0 2 15,-1-4 3-15,-1-3 1 0,0-2 2 16,-2-2-1-16,2 0 2 0,-4-1 1 0,-2 1 0 0,-1 0 2 16,0-1-5-16,-4 0 1 0,-1 0-4 15,0 4-1-15,-2-1-1 0,0 3-1 0,-2 1-3 16,0 3-4-16,-1 1-7 0,1 1-9 0,-3 0-5 16,4 2-5-16,-3 6 3 0,2 3 7 15,-1 1 6-15,3 3 4 0,0 1 3 0,3-2-1 0,3 1 0 16,3-1-1-16,1-2 0 0,1 0-5 0,2-2-2 15,1-3-1-15,1-1 0 0,-3-3 4 16,4-2 7-16,-2-1 2 0,3 0 4 16,-3-4 1-16,2-3 2 0,-3-1 2 0,2-1-2 15,-4-3 5-15,-1 1 1 0,0 0 2 0,-3-2 2 16,-2 3 2-16,-1-2-3 0,-2 0 1 0,-1 2-2 16,-1-1-2-16,0 4-3 0,-3 0-3 0,-1 1-2 15,-2 2-6-15,0 2-7 0,-4 1-6 16,1 1-1-16,-2 1-1 0,-2 5 4 0,1 2 1 15,-1 2 3-15,3 1 0 0,2 1 2 0,2 1 1 16,0-1-3-16,4 0 0 0,2-1 1 0,0 0-3 16,0 2-3-16,4-4-2 0,2-1-3 15,-1-3 4-15,2 0-1 0,-2-2 5 0,0 0 2 16,1-3 1-16,-1 1 5 0,0-1 4 0,0 0 0 16,-1 0 4-16,0 0 2 0,0-2-1 0,2 0-1 15,-2 0-1-15,1 0 2 0,-1-1-1 0,1 1 2 16,0 2-2-16,2 0-2 0,1 0 0 0,-1 0-1 15,2 6-1-15,1 3 0 0,-1 4 0 16,1 6 0-16,-2 6 3 0,-4 7-2 0,-2 3 5 16,-2 10 1-16,-2 7 4 0,-8 3-3 0,-2 6 3 15,-2 6-3-15,-2 3 1 0,1 3 16 16,1 2 3-16,3 1 2 0,2-2 0 0,4-2-11 16,0-2 3-16,0-2 3 0,0-4 0 0,-1-5 7 15,-1-2-6-15,-2-3 5 0,0-6-1 16,-2-3 3-16,0-4-1 0,-1-7 3 0,-1-4 3 15,-2-5 2-15,0-5-2 0,-1-7 1 0,-2-3 0 16,2-7-2-16,-3-3 0 0,0-3-5 0,-2-9-2 16,-1-8-14-16,0-8 0 0,1-9-5 0,1-11-5 15,2-10-3-15,6-12-10 0,4-10-8 16,5-5-9-16,3-1-7 0,6 1-12 0,8 4-9 16,7 5-14-16,5 5-10 0,7 4-20 0,5 4-19 15,4 1-31-15,7 1-53 0,3 5-101 0,-13 15-288 16,-11 14-1007-16</inkml:trace>
  <inkml:trace contextRef="#ctx0" brushRef="#br0" timeOffset="33918.5636">12733 6490 1401 0,'0'0'179'0,"0"0"39"0,0 0 26 15,0 0-35-15,0 0-17 0,0 0-23 0,0 0-34 16,0 0-38-16,0 0-42 0,0 0-32 0,0 0-22 15,0 0-9-15,0 0 1 0,0 0 2 0,-12-6 7 16,10 28 6-16,-2 4 5 0,-1 7 1 0,-2 1 1 16,1 5 2-16,-2 4-3 0,0 0 2 0,1 3-2 15,0-1 0-15,-1-1-1 0,5-2-2 0,-3-4-2 16,3-5 2-16,0-8-3 0,2-5 1 16,1-6-2-16,0-7 2 0,0-4 10 0,0-1 17 15,0-2 16-15,0 0 12 0,3-4-2 0,1-4-14 16,5-8-16-16,6-6-13 0,1-3-11 0,3-2-5 15,1 0-1-15,0 3-8 0,-1 4 4 16,-5 7-5-16,4 3-1 0,-6 6-2 0,5 4-6 16,-5 1-4-16,2 9-1 0,1 6 1 0,-4 5 3 15,0 6 4-15,-5 2 1 0,-3 3 5 16,-3-1-2-16,0 0 2 0,-7 2 3 0,-4-1-3 16,0-3 4-16,-1 0 4 0,-6-3-1 0,2-2 6 15,0-3-5-15,0-3 1 0,0-4 0 16,-2-3-2-16,3-3 5 0,-1-4 0 0,2-3 2 15,2-1 7-15,2 0-5 0,1 0 1 0,3-5-1 16,2 2-8-16,0-3 5 0,3 0-5 0,1 0-3 16,0-1 2-16,5 2-8 0,1-3 1 0,3 1-2 15,4-2 0-15,3 2 5 0,0-1 1 0,4 1 1 16,1-1 3-16,1-1-1 0,2 0 0 0,2-1 0 16,2-2 1-16,-1 1 0 0,2-3 1 15,-5-2 1-15,1 2-1 0,-2-4 0 0,-3 3 0 16,-1-2 0-16,-3 1-1 0,-4 2 3 0,1 0 0 15,-4 1 1-15,-4 0 1 0,3 3 3 16,-7 0 1-16,0 2-2 0,-1 1 2 0,0 1-1 16,-1 3-3-16,-3 1-2 0,-2 2-4 0,2 0-5 15,-4 0-1-15,0 6-2 0,0 4 3 0,0 3-1 16,2 4 3-16,-1 3-2 0,5 1 2 16,1 1-1-16,1 1 3 0,0-2 1 0,5 0-3 15,2-1 2-15,2-3 1 0,3-3-1 0,1-2 3 16,0-2 0-16,1-4-2 0,3-2 1 15,-1-4-2-15,-1 0 5 0,4-6 1 0,-2-3 1 16,-1-4 2-16,2-2-2 0,-5-3-2 0,2-2-1 16,-2-1-1-16,-3 2-2 0,-2-3 5 0,-3 4-1 15,0-1 2-15,-1 3-4 0,-3 2 3 0,-1 3-1 16,0 3-3-16,0 1 2 0,0 4-2 0,0 0-1 16,0 3-3-16,0 0-8 0,0 0-6 0,-1 6-2 15,1 5 1-15,0 1 10 0,0 5 3 16,0 4 5-16,4 0-1 0,2 2 1 15,2-1-1-15,-1-2 1 0,1-2 2 0,3-2-3 0,0-3 2 16,0-2 0-16,3-3 1 16,-3-3-1-16,0-4 2 0,4-1 3 0,-2 0 0 0,0-7-1 15,-1-3 2-15,4 0-2 0,-4-5 1 0,-1-1 0 16,1 0-2-16,0-2 0 0,1 3-2 16,-5-2 2-16,1 1-3 0,-1 2 0 0,1 1-2 15,-1 1 3-15,-4 3-3 0,2 3 0 0,-3 1-4 16,4 5-1-16,-4 0-3 0,4 0-1 0,0 4 1 15,0 5-2-15,2 5 2 0,0 1 3 16,0 3-1-16,-3 2 1 0,0 1 2 0,-1 1 0 0,-1 0 2 16,-3 0 1-16,0-2-1 0,-1 0 0 15,0-2 0-15,0-2-1 0,-2-2 2 16,-3-1-1-16,0-3 2 0,-5-2 4 0,2-1-2 0,-2-1-1 16,-2-1-2-16,0-2 2 0,-1-1 0 0,-1-1 2 15,2-1 0-15,1 0 2 0,3 0-1 16,2 0 1-16,1 0 1 0,3-3-2 0,-1 2 1 15,0-1 0-15,3-1-3 0,0 0-4 0,8-3-4 16,0 0-2-16,2 0 3 0,4 0-2 16,3-1 4-16,3 0 1 0,0 1 0 0,0 0 2 15,2-1 0-15,-1-1 0 0,0 0 0 0,3-2 0 16,0 0 0-16,-1-3 1 0,-2-1-1 16,1-1 5-16,1 0-5 0,-4-3 4 0,-3 4-2 15,-1-2-1-15,-2 2 2 0,-5 1 1 0,-2 0 1 16,2 2 2-16,-6 0-1 0,0 0 3 0,0 3-2 15,-2 0-3-15,0 3 3 0,0 1-3 16,0 2 1-16,0 2-3 0,0 0-3 0,-2 0-7 16,1 0-2-16,-1 4-1 0,-1 6 2 0,-2 3 4 15,3 5 2-15,1 1 6 0,0 2-3 0,1 1 0 16,0-2-2-16,3 1 0 0,5 0 1 0,0-3 1 16,-2 0-1-16,3-3 7 0,4-3-6 0,-3-1 1 15,0-4 0-15,1-1-7 0,-1-3 10 16,0-3 1-16,3 0 5 15,-3-5 1-15,1-4-1 0,1-3-2 0,-2-3 0 0,2 1-5 0,-2-4 3 16,-1 0-2-16,1 0 0 0,-2 0 7 0,-3 2-8 16,2 1-1-16,-3 1 0 0,1 1-2 15,-3 4 1-15,2 1 1 0,-2 4-1 0,0 1 3 16,-1 2-10-16,0 1-2 0,3 1-3 0,1 5-5 16,2 2 9-16,0 2 6 0,2 4-1 0,1 2 6 15,1 0-4-15,-1 2 0 0,2-1 2 16,1 0-6-16,-2-3 6 0,1-1-2 0,0-2 1 15,1-1 2-15,2-2-1 0,-3-4-1 0,4-1 2 16,-3-2-2-16,-1-1 6 0,4-1-2 16,-4-4 0-16,0-3 4 0,0-2-4 0,3-1 2 15,-3-2 0-15,-1 0 0 0,2 0-3 0,-1-1 2 16,-4 0-3-16,1 2 2 0,-1-1 1 16,-5 3 0-16,3-1 0 0,-4 3-1 0,-2 1-1 0,1 2 0 15,-1 2-1-15,1 2-4 0,-1 1-1 0,0 0-5 16,5 0-2-16,-3 0-2 0,0 6 2 15,6 2 3-15,-2 1 5 0,2 4-1 0,4-1 3 16,-2 1-1-16,3 1-1 0,-1-1 3 0,-1-1-2 16,4-1 0-16,-1 0 0 0,-1-2 1 15,2-2 0-15,-1-2 0 0,-1 0 0 0,4-1 0 16,-4-3 3-16,3 0 2 0,-3-1-3 0,-2 0 2 16,4-4-2-16,-4-3 0 0,1-1 1 15,-1-2-1-15,0-1 2 0,-1 0-1 0,0-1 1 16,-2-1-2-16,-3 1 0 0,3-2 1 0,-6 2-1 15,3-1 0-15,-4 0 0 0,-1 0-2 0,0 2-1 16,-1 0 2-16,-5 3-2 0,3 1-1 0,-6 3-2 16,2 2-4-16,1 2-1 0,-3 0-5 15,-1 2 0-15,-1 6 4 0,3 1 0 0,-2 4 4 16,6-1 2-16,-2 2-2 0,4 1 2 0,0-1 1 16,-1 1 0-16,3-1 0 0,0 0-1 0,0-3 1 15,0-1 0-15,3 1-1 0,-1-3 2 16,0 0-3-16,0-2 4 0,3-1-2 0,-2 0 1 0,-1-3 0 15,4 1 1-15,-3-2 1 16,-1-1 0-16,2 1 0 0,-2-1 0 0,0 0 1 0,-1 0 1 16,2 0 1-16,1 0 0 0,-2-1 1 15,3-1-2-15,0-2 2 0,-2-1-1 0,3 1-4 16,-2-1 1-16,2 1 0 0,-2-1 1 0,4 0-1 16,0 2-1-16,-2-1-1 0,1 3 0 15,2 1 1-15,1 0-3 0,-2 0-1 0,1 5 2 0,1 1 0 16,-4 2 0-16,3 0-1 0,0 0 0 15,0 0-1-15,-2-1 3 0,-1-2 1 0,3-1 0 16,-1-1 2-16,0-2 0 0,1-1 2 0,2 0-4 16,0-5 2-16,2-4 0 0,-1-3 1 15,3-1 1-15,0-3 3 0,1 0-5 0,-2-1 0 16,2-2 0-16,-3 2 0 0,-2-1-2 0,1 1 1 16,-1 0 2-16,-1 3-3 0,0-1 2 0,-1 2-2 15,0 1 0-15,-3 3 1 0,-2 4 0 16,3 1-4-16,-4 3 0 0,0 1-6 0,4 1 3 0,-1 6-2 15,1 3 2-15,1 3 4 0,1 3-1 16,-1 0 2-16,-2 5 0 0,1-1-1 0,-4-1 1 16,1-1 1-16,-2 0-2 0,-1-2 4 0,-1-3-3 15,1 0 0-15,0-3 2 0,0-4-3 16,-1 0 1-16,3-2 2 0,-3-3 0 16,0-1 2-16,0 0 2 0,0 0-2 0,-6 0 2 0,2 0-6 15,-5-1 3-15,-2 0-3 0,-2-1 1 16,0 2 1-16,2 0-1 0,0 0-2 0,0 2 0 15,1 1-2-15,2 1 2 0,4-1-2 0,-1-1 1 16,3 1-1-16,2 0-2 0,0-2 3 0,4 2-1 16,4-2 4-16,6 1 0 0,1-2 0 0,4 0 1 15,3-6-1-15,1 1 0 0,5-2 1 16,-1-3 1-16,-3 0 0 0,5-2-1 0,0-1 0 16,0 0 0-16,1-3-1 0,0-1 1 0,-3 0 0 15,1 0 3-15,-6 0 1 0,-3 0 5 0,-2 2-3 16,-4 1 2-16,0 0-1 0,-4 1 1 15,0 1 0-15,-2 4 3 0,-3 0-2 0,-2 3-3 16,-1 3 1-16,2 0-4 0,-2 2-1 0,0 0-4 16,1 6 1-16,-1 4 0 0,4 3 0 15,-3 3 4-15,0 3-2 0,-2-1 0 0,0 5 0 16,0-1 1-16,0 0-1 0,-3 0 2 0,-3-1-4 16,4-1 3-16,-4-1-2 0,2-1 2 15,-6-1-1-15,1-1 0 0,-1 0 2 0,-5-2-1 16,-1-1-1-16,1-3 2 0,-3 0-3 0,-4-5-6 15,-5-1-13-15,-2-3-40 0,-3-1-67 0,-8 0-124 16,10-1-364-16,9-1-1071 0</inkml:trace>
  <inkml:trace contextRef="#ctx0" brushRef="#br0" timeOffset="34048.8422">14923 6686 2752 0,'0'0'87'16,"0"0"13"-16,0 0-6 0,0 0-23 0,0 0-15 15,0 0-19-15,0 0-18 0,0 0-27 16,-124-103-78-16,115 108-250 0,2 0-1309 0</inkml:trace>
  <inkml:trace contextRef="#ctx0" brushRef="#br0" timeOffset="44296.1948">3733 8821 838 0,'0'0'254'0,"0"0"-230"15,0 0-34-15,0 0-5 0,0 0-12 16,0 0-6-16,0 0 45 0,0 0 36 0,0 0 40 15,0 0 29-15,0 0-19 0,160-27-20 0,-109 15-10 16,4 0-12-16,-2-1 0 0,-3 1-11 16,-2 0-16-16,-6 1-9 0,-5 1-10 0,-5 2 1 15,-4 1 0-15,-5 2 2 0,-4 1-4 0,-6 1 2 16,-5 0 2-16,-3 2 21 0,-1 0 38 0,-4 1 36 16,0 0 35-16,0 0 10 0,0 0-17 0,-4-1-31 15,1-2-40-15,-4-1-32 0,1-1-17 0,-3-2-10 16,1-2 5-16,-1 1-3 0,4 0 0 15,1 1-3-15,3 0-6 0,1 1-11 0,0 2-6 16,5-3-3-16,2 3 4 0,6-1 10 16,1 0 2-16,4 2 6 0,4 0 1 0,0 3 4 15,4 0 5-15,0 0 0 0,-1 4 4 0,-2 3 8 16,-5-1 2-16,-3 5 16 0,-3-1 9 0,-3 3 6 16,-1 1-2-16,-6 1-9 0,0 3-5 0,-2 1-6 15,0 4-4-15,-7 1-1 0,-1 0-8 0,-5 5-6 16,-3-1 1-16,1 1-12 0,-1 1-7 15,-4 0-28-15,5-1-49 0,-1 1-87 0,2-1-160 16,4-8-454-16,3-6-814 0</inkml:trace>
  <inkml:trace contextRef="#ctx0" brushRef="#br0" timeOffset="81090.9099">5997 8452 0 0,'0'0'0'16,"0"0"0"-16,0 0 0 0,0 0 0 0,0 0 0 0,0 0 0 16,0 0 0-16,0 0 0 0,0 0 0 15,0 0 0-15,0 0 0 0,0 0 114 0,7-3 109 16,-7 22-17-16,0 5-50 0,0 1-42 0,0 2-26 16,-2 3-15-16,1 0-4 0,0 4-5 15,-2 0-5-15,0 4-8 0,2 0-8 0,-1 1-12 16,2 1-6-16,-2 0-3 0,-1-3-2 0,2-1-4 15,1-2-3-15,0-5-3 0,0-2-4 0,0-6-3 16,0-1-6-16,1-4-5 0,1-6-14 0,1 0-6 16,-3-6-17-16,0-1-23 0,1-2-15 15,-1-1-5-15,0 0-34 0,0-2-128 0,0-4-173 16,0 0 157-16,0 1 266 0</inkml:trace>
  <inkml:trace contextRef="#ctx0" brushRef="#br0" timeOffset="81384.6563">5670 8583 748 0,'0'0'94'0,"0"0"16"0,0 0 34 16,0 0 20-16,0 0 2 0,21-119-7 0,-5 95-12 15,5 0-12-15,6 0-25 0,2-4-29 0,3 4-16 16,1-1-9-16,2 5-8 0,-1 1-9 16,-2 2-3-16,-2 5-11 0,-1 1-6 0,-6 4-4 15,-2 2-13-15,-3 5-8 0,-4 0-10 0,1 0-10 16,-4 7-8-16,1 2-16 0,-2 4-40 16,0 2-34-16,0 2-61 0,-4 5-47 0,-2 3-25 15,-1 2-24-15,-3 4-37 0,0 0-75 0,0-7 42 16,0-8 351-16</inkml:trace>
  <inkml:trace contextRef="#ctx0" brushRef="#br0" timeOffset="82382.9854">5756 9384 1237 0,'0'0'-70'0,"0"0"48"0,0 0 109 15,0 0 22-15,0 0 1 0,0 0-2 0,0 0-10 0,124-38-4 16,-100 23-11-16,2-2-13 0,-3-2-18 0,4 0-8 16,-3 0-12-16,1 0-7 0,-5-1-1 15,0 1-4-15,-4-2 1 0,1-1-4 0,-4-1 4 16,2 0-2-16,-4 0 0 0,0-1 1 0,-2 3 1 16,-1-2-3-16,-1 4 1 0,1 0-2 15,-3 5 1-15,-1 0-5 0,-2 3 3 0,1 2-4 16,0 2-1-16,-2 3 3 0,-1 4-10 0,0 0-13 15,0 0-23-15,0 0-19 0,0 4-3 0,0 4 13 16,0 5 16-16,2 4 22 0,-1 2 10 16,4 5 1-16,-1 1 5 0,2 0 3 0,0 1-1 0,2-1 2 15,2-1 2-15,-1-2-2 0,1-1 1 16,0-4-3-16,0-2 2 0,1-3-2 0,1-1 1 16,-2-3 4-16,1-2 5 0,3-4 8 0,0-2 7 15,-2 0 6-15,0-3-1 0,2-5 2 0,-1-5-6 16,0 1-2-16,3-6-7 0,-3 0-6 15,0-3-3-15,-1-1-3 0,1 1-3 0,-3 0 0 16,-3 1-3-16,1 0 0 0,0 3-4 0,-1 2 1 16,-3 2 0-16,0 3-1 0,-1 3 0 15,-2 2-5-15,0 2-4 0,-1 2-10 0,0 1-8 16,0 0-14-16,0 0-11 0,1 3 0 0,0 1 10 16,5 3 10-16,-3 1 14 0,4 2 5 0,-2 2 1 15,3-1 4-15,2 1-2 16,0 1 2-16,-1-1-3 0,2 0 4 0,0-2 1 0,-2-3 1 15,2 1-1-15,-1-2-2 0,0-3 1 0,1 0-1 16,-2 0 3-16,-2-3 0 0,-3 0 2 0,4 0 1 16,-6 0 5-16,0 0-2 0,-1 0 4 15,1 0 0-15,-2 0 5 0,2 0 0 0,-2 0 0 16,0 0-4-16,0 0-3 0,0 0-3 0,0 0-5 16,0 0-3-16,0 0-4 0,0 0-8 15,1 0-5-15,1 0-2 0,0 0-4 0,5 0 7 0,-1 0 3 16,2 3 4-16,1 1-1 0,1-2 5 15,2 2 1-15,2-2 0 0,-1 0 4 0,-1-1 0 16,1 1-1-16,2-2 3 0,-3 0-1 0,4-2 2 16,-3-3 1-16,3-1-1 0,-2-2 6 0,-1 0-3 15,0-3 5-15,-1 1 0 0,-1 0 1 16,-3-2 2-16,-2 0-1 0,2 1 1 0,-2-1 0 16,-1-1-2-16,-3 1-2 0,1-2 1 0,-1 3-2 15,-2 1 4-15,1 0-2 0,-1 2 2 16,0 4-7-16,0-1 0 0,0 4-3 0,0-1-7 15,0 2-9-15,0 0-6 0,0 0-9 0,1 3 3 16,0 3 3-16,2 4 6 0,3 3 11 0,-2 2-2 16,3 4 7-16,-3 5 0 0,2 2 0 15,-3 5 3-15,2 1 1 0,-3 4-7 0,0 1 5 16,0 1-4-16,0-1 1 0,-2 4 4 0,0-1-5 16,0 1 4-16,0 4-5 0,0 2 4 0,0 1 4 15,-3 3 4-15,2 1 0 0,-2 0 1 0,2 2-2 16,1 2 4-16,0-1 2 0,0-1 3 0,0 1 3 15,0-1 3-15,2-1 3 0,0 0 3 16,2-2-1-16,-1-1-5 0,-1-1 3 0,-1-3-8 16,1-4-3-16,0-2-6 0,0-6-3 15,-1-4-4-15,-1-6 0 0,0-5 1 0,0-4 0 16,0-7 1-16,0 0-4 0,-3-6 0 0,0-2-10 16,1 0-8-16,-6-5-23 0,-1-5-36 0,-1-4-53 15,-2-5-52-15,0-6-78 0,-1-7-160 16,2 6-315-16,4 8-766 0</inkml:trace>
  <inkml:trace contextRef="#ctx0" brushRef="#br0" timeOffset="83020.2104">6917 8954 2289 0,'0'0'-52'16,"0"0"56"-16,0 0 10 0,0 0-4 16,0 0-10-16,0 0-21 0,0 0-20 0,0 0-6 15,0 0 3-15,0 0 16 0,0 0 12 0,0 0 6 16,0 0 6-16,0 0 3 0,61 34-3 16,-52-15 6-16,-2-2-4 0,-4 1 3 0,3-2 5 15,-4 0 10-15,0-2 9 0,-1-3 9 0,-1-2 5 16,0-1-2-16,0-2 2 0,0-2 5 0,0 0 6 15,0-3 10-15,0-1 11 0,-1 0-1 16,-2 0-6-16,0 0-18 0,-1-2-15 0,1-2-9 16,-3 0-6-16,4-1-2 0,-1 0-2 0,-1 0-2 15,3 0-3-15,0-1-4 0,1 3-6 0,0-4-5 16,1 3-7-16,6-2 0 0,-1 1-2 0,2-1 3 16,3 0 4-16,3 1 7 0,0-3 1 15,3 3 3-15,-1 0 0 0,1-1 1 16,3 1-1-16,-3 0 1 0,-2 2 1 0,1 1-3 0,-2 1 3 15,-2-1-1-15,3 2 0 0,-3 0-1 16,-1 0 3-16,0 4-2 0,-1-1 2 0,0 3-1 16,0 0-2-16,0 2-4 0,-2-1 0 0,-1 4-1 15,-1 0 2-15,3-1 2 0,-1 3-1 0,1-2 5 16,-2 2-4-16,3-1 2 0,2 0-1 16,-4-3 4-16,2-2 0 0,4-3 1 0,-3 0 2 15,0-4 4-15,1 0 3 0,0 0 6 16,3-6 6-16,-3-3 2 0,-1-1 4 0,0-5-3 15,-1 1 2-15,-2-2-6 0,-3-1-2 0,2-1 2 16,-6 3 0-16,-1-2-7 0,0 2 1 0,-8-1-6 16,1 3-1-16,-3 0-3 0,-5 1-3 0,2 1-5 15,-6 5-8-15,1 0 1 0,-2 2-8 0,0 3-1 16,4 1-9-16,-3 0-14 0,1 6-15 0,4 2-24 16,0 1-34-16,6 2-36 0,2 2-59 15,4-1-55-15,2 2-69 0,3 1-134 0,9-1-163 16,-3-4-124-16,-1-3 750 0</inkml:trace>
  <inkml:trace contextRef="#ctx0" brushRef="#br0" timeOffset="83534.6036">7576 8968 1113 0,'0'0'242'0,"0"0"6"0,0 0 20 15,0 0-85-15,0 0-70 0,0 0-44 0,0 0-46 16,0 0-30-16,0 0-8 0,0 0-5 0,0 0 10 15,0 0 7-15,0 0 2 0,0 0-1 0,61 13-3 16,-51 9 1-16,0 1 4 0,0 2 4 16,-1 2 5-16,0 0 2 0,-3-2 0 0,1-1 2 15,1-2-1-15,-4-4 2 0,3-2-2 0,-5-2-1 16,0-2-3-16,2-4 1 0,-3-1 1 16,-1-3 3-16,0-3 9 0,0-1 10 0,0 0 11 15,0 0 6-15,0 0 1 0,0 0-10 0,0-1-9 16,0-4-10-16,-1-1-7 0,-3-1-9 0,4-1-1 15,0 0-6-15,0-2-4 0,0 2 1 16,4-2-8-16,0 0-2 0,4-2 0 0,1 2-2 16,1-2 5-16,2-1 4 0,1-1-1 15,3-2 7-15,0 0 0 0,3 0 3 16,1-3 1-16,2 1 0 0,1-2 4 0,-1-1 2 0,1 0 2 16,-1-3 4-16,2-2-3 0,-2-2 0 0,0-2 1 15,0 1-2-15,-5-1 13 0,-5 2 3 0,-1 4 14 16,-2 1 15-16,-5 4 2 0,1 3 8 0,-3 3-5 15,-2 2-12-15,0 3 2 0,0 2-10 0,-1 3-4 16,-2 0-10-16,-2 3-18 0,3 0-11 0,-5 3-10 16,2 5-1-16,-6 4 1 0,0 6 5 15,-3 5 2-15,2 4 3 0,3 0-4 0,5 4-1 16,0 4-1-16,4-1-3 0,0 2-4 0,6 0-14 16,2 1-15-16,2 1-29 0,1-2-28 15,-1 1-35-15,2-4-28 0,-1-1-42 0,1-4-16 16,0-5-15-16,1-4-29 0,-3-2-64 15,-4-5-138-15,0-4-103 0,-4-3 389 0,-2-3 183 0</inkml:trace>
  <inkml:trace contextRef="#ctx0" brushRef="#br0" timeOffset="83666.5906">8071 9155 0 0,'0'0'36'0,"0"0"484"16,0 0-42-16,0 0-42 0,0 0-59 0,0 0-76 16,-53-130-76-16,53 116-56 0,0 2-47 15,2-1-48-15,7 2-37 0,2-2-29 0,5 1-15 16,4 0-7-16,7 0-1 0,3 1-20 0,2-1-35 15,6 3-72-15,3 0-103 0,-1 1-152 0,-9 3-327 16,-10 2-410-16</inkml:trace>
  <inkml:trace contextRef="#ctx0" brushRef="#br0" timeOffset="84767.872">9518 8999 1242 0,'0'0'764'0,"0"0"-760"15,0 0 1-15,0 0-8 0,0 0-19 0,0 0-8 16,0 0 4-16,0 0 13 0,0 0 15 16,0 0-2-16,-136-100 2 0,108 94-3 0,1 3 3 15,0 3 4-15,-2 0 5 0,-1 5 10 0,-1 4 5 16,1 3 4-16,1 1-3 0,6 2-6 0,3 3-5 15,2-1-2-15,6 1-10 0,2 1-2 16,3 1-7-16,5-1-2 0,2 0-2 0,0-1-8 0,4-3-3 16,4-3 1-16,3-2 8 0,4-3 8 0,2-3 13 15,2-4 5-15,4 0 8 0,1-2 0 16,0-7 2-16,3-4 1 0,-4-4 3 0,2-1 7 16,-3-6 6-16,-1 0 7 0,-3-2 11 0,0-4 3 15,-2-2 3-15,0 0-3 0,-4-4-7 16,-1 2-4-16,-5 1-10 0,-1-1-7 0,-4 5-9 15,-1-1-6-15,0 2-9 0,-4 2-2 0,-3 1-4 16,-3 5 3-16,1 3 3 0,0 8-2 0,-2 1-2 16,1 6-8-16,-1 2-6 0,0 0-4 15,0 10 0-15,-1 2 5 0,-3 5 1 0,4 5 0 16,1 4 3-16,4 0-7 0,1 6 2 0,3 1 3 16,2 1-2-16,0 3 2 0,3-1 1 15,6-2-6-15,5-2 4 0,0-1-3 0,2-5 2 16,0-1 2-16,5-4-5 0,0-4 4 0,2-3-3 15,2-5 7-15,-1-3 2 0,4-5 5 0,-1-1 4 16,-3-4 4-16,-2-6-1 0,-1-3 5 0,0-1-1 16,-3-4 1-16,-1-2 0 0,-4 1 1 15,-2-2 0-15,-3 1-1 0,-6 2 3 0,1 0-4 16,-3 2-2-16,0 0-4 0,-2 3 0 0,-2 1-7 16,-3 3-4-16,-3 2-7 0,0 3-9 0,0 1-9 15,-4 3-1-15,1 1-4 0,-2 7 0 0,4 0 3 16,0 5-3-16,0 1 4 15,4 4-1-15,3 2 4 0,0-2 6 0,4 3 2 0,0-1-2 16,7-1 2-16,0-1-2 0,4-2 3 0,0-1 3 16,1-2 3-16,5-2 1 15,-2-3 0-15,5-1 5 0,-1-5 3 0,0-1 5 0,0-1 7 16,-2-1 6-16,0-6 1 0,2-2 3 0,-7-3 2 16,3-1-1-16,-3-2-1 0,-3-3 1 0,-2 1-2 15,0-1 2-15,-3 0-1 0,-1 0-5 16,-1 0-4-16,-2 2 1 0,0-1-3 0,0 4-4 15,-1 0 3-15,-1 2-10 0,-3 4 4 0,4 0 0 16,-2 3-3-16,1 3-7 0,0 1-14 0,0 0-23 16,2 0-7-16,0 6 4 0,0 4 13 0,0-1 21 15,5 5 7-15,-1 1 4 0,2 1-1 0,-1 2 2 16,3-1 0-16,-1 0 2 0,1 0-1 16,-1 0 0-16,3 0-3 0,0-1 1 0,-1 0 2 15,1-3 1-15,2 0 2 0,-2-2-1 0,1-4-1 16,0-1 1-16,1-4 6 0,-2-2 0 0,0 0 11 15,-2-1 4-15,1-6 2 0,-1-4 1 16,1-2-4-16,-2 0-7 0,-1-4-4 0,2-1-7 16,-1-2 1-16,-1 1 0 0,-2-1 1 15,0 2 9-15,-2 0-5 0,-1 0 1 0,1 3-5 16,-2 2 0-16,2 2 3 0,-2 3 3 0,0 4 0 16,0 3-8-16,0 1-18 0,0 4-7 0,-2 7 0 15,-1 7 3-15,1 8 17 0,-2 9 2 16,0 8 7-16,2 7-2 0,-3 9 4 0,-1 7 0 15,-1 3-1-15,0 9 1 0,0 0 3 0,-2 4-4 16,1-2-1-16,2 0 0 0,1-3-2 0,3-3 0 16,1-6-4-16,1-4 4 0,0-6-4 0,4-5 0 15,3-6 0-15,1-6-7 0,1-7-4 16,-2-7-5-16,2-6-14 0,-2-6-19 0,-3-5-30 16,0-5-34-16,-2-5-28 0,-2 0-44 0,0-8-87 15,0-8-246-15,-3 4-306 16,1 0-88-16</inkml:trace>
  <inkml:trace contextRef="#ctx0" brushRef="#br0" timeOffset="86072.8496">9921 8853 1732 0,'0'0'16'0,"0"0"21"0,0 0 23 0,0 0-7 16,140-71-2-16,-116 69-10 0,2 2-15 15,-4 6-6-15,-4 4-1 0,-3 5-8 0,-4 3-4 16,0 2 2-16,-3 2 5 0,-6 2-1 0,-2 0 11 16,0 0 5-16,-1 1 5 0,-8-1 9 15,-2-1 9-15,0 0 0 0,-4-1-5 0,-2-1-8 16,-2-1-8-16,1-3-4 0,3 0-8 0,-1-5-4 16,4-2-4-16,2-3-5 0,1-2-5 0,6-3 0 15,0-1-5-15,3-1-3 0,0 0-10 16,0 0-4-16,5 0 3 0,2-2 6 0,4-3 12 0,3-2 9 15,5-2 1-15,3-3-2 0,3-1 0 16,-1-1-4-16,0-1 2 0,0-1-3 16,0 0 6-16,3-3-1 0,-1 0 1 0,1-2 3 15,-5-1-1-15,3 0 2 0,-4-1 0 0,-4-1 0 16,-1 1-3-16,-4 2 2 0,-3 5 5 0,-2 1 8 16,-4 2 9-16,-2 3 7 0,-1 5-2 0,0-1-3 15,0 3-16-15,-3 3-13 0,-4 0-16 0,0 1-11 16,-1 7-4-16,-4 3 5 0,-2 5 12 0,3 1 1 15,0 4 6-15,1 1-5 0,4 2-1 16,2-1-2-16,3 2 3 0,1-2-4 0,0 0 1 16,1-1 1-16,4-3 4 0,4 0 0 0,0-4-1 15,3-3-1-15,2-3-1 0,-1-2 5 0,1-4 1 16,3-3 9-16,0 0 0 0,0-7 3 0,1-4 2 16,0-2 1-16,1-3-2 0,-3-2 1 15,1 0 0-15,0-2-1 0,-3 1 1 16,-4 1 0-16,2-1 0 0,-4 2-2 0,-2 1 2 0,-2 3-2 15,-2 3-1-15,0 1-1 0,-2 5 0 0,0 0-8 16,0 4-8-16,0 0-15 0,0 0-18 16,0 5-3-16,0 2 5 0,0 5 15 0,0 1 18 15,5 3 6-15,0 2 2 0,1 1 2 16,2-1-7-16,2 1 4 0,1 0-2 0,-1-4 1 16,3 2-1-16,-3-5 2 0,3-1-1 0,0-2 1 15,-1-3 7-15,0-3 0 0,-1-1 3 0,0-2 4 16,0 0 1-16,0-7 3 0,-1-1 3 0,0-2-2 15,-2-1 4-15,3-3-8 0,-3-2-2 16,0 1 1-16,-2-1-6 0,0-1 2 0,-2 2 3 16,-1-2-6-16,-1 2 3 0,0 1 2 0,-1 1-6 15,-1 5 2-15,0 0-7 0,0 3-4 0,0 1-3 16,0 3-10-16,0 1-15 0,0 0-8 16,0 4-1-16,6 2 9 0,-1 2 12 0,3 2 12 15,3 3 4-15,2 0-2 0,2 2 5 0,3 1-1 16,-1-2-1-16,1 1 2 0,2-3 2 0,-1 2-10 15,1-3 7-15,0-2-3 0,-2 0 5 16,0-3 2-16,1-1-1 0,-4-2 3 0,-2-3 1 16,2 0-1-16,-1-1 4 0,-2-3 3 15,-3-3-3-15,-1 1 8 0,-3-2-5 0,0 0 2 16,-3 2-4-16,-1-2-7 0,-1 1-3 0,0 1-3 16,-2 2-11-16,-4 0 0 0,2 4-9 0,-4-2-5 15,2 2 3-15,-1 0-5 0,-2 5 6 0,2 1 3 16,-2 2 2-16,4 2-2 0,0-2 1 0,2 3-2 15,2 0 4-15,1-1-1 0,0 1 3 0,1-3 0 16,7 2-2-16,-3-2 5 0,2-3-1 16,1 0 6-16,2-3 1 0,0-1 4 0,0-1 4 15,3-2 1-15,-1-6-1 0,3-2 8 0,-2-2-3 16,0-2 2-16,2-4 0 0,-2-2-3 16,1-1 1-16,-1-1-2 0,-1 0 4 0,-3-2-2 15,-3-1 1-15,-2 2 1 0,-3-2 1 0,-1 1-1 16,-2 1 2-16,-5 0 3 0,-2 4 2 0,-2 1-2 15,-1 4-4-15,-4 1-6 0,2 4-5 16,-4 3-2-16,2 2-3 0,-1 4 1 0,1 0-5 16,-2 5 1-16,6 5-1 0,-1 3 1 0,5 3 2 15,3 4 6-15,1 0-4 0,2 5 0 16,2-1-1-16,0 0-1 0,7-2-1 0,2-1 2 16,1-2-1-16,1-2 1 0,0-2 1 0,3-4-1 15,-3 0 1-15,1-4-1 0,1-4 5 0,0-1 5 16,1-2 8-16,1-3 2 0,1-7 2 0,1-4-3 15,1-3-3-15,1-5-3 0,-3-3 2 0,3-2-2 16,-3-1 1-16,-1-1 3 0,-5-2 0 16,-1 1 0-16,-2 2 0 0,-3 1 9 0,-3 3-1 15,-1 1 6-15,0 4 4 0,-1 1 2 0,-4 5 1 16,-1 2-1-16,-1 4-5 0,4 4-8 0,-1 2-8 16,0 1-7-16,3 0-4 0,-3 7-3 15,2 5 3-15,-3 6 0 0,3 6 3 0,1 2-8 16,1 4 5-16,0 0 2 0,3 0-1 0,2 1 3 15,1 2-3-15,0-1-6 0,-1 2-5 16,1-4-9-16,2 0-12 0,-1-1-16 0,3-4-14 0,5-1-22 16,3-1-56-16,4-2-84 0,3-3-137 15,-5-4-272-15,-4-6-895 0</inkml:trace>
  <inkml:trace contextRef="#ctx0" brushRef="#br0" timeOffset="86975.6849">11672 9107 0 0,'0'0'0'0,"0"0"0"0,0 0 0 0,0 0 0 15,0 0 27-15,0 0 245 0,0 0 19 0,0 0-22 16,0 0-34-16,0 0-26 0,0 0-25 16,0 0 0-16,0 0-18 0,0 0-19 0,82-126-14 15,-70 99-16-15,0-1-17 0,-3 1-13 0,-1-1-11 16,-2 2-4-16,-2 1-10 0,-1 2-6 16,-1 3-8-16,-2 4-15 0,0 3-3 0,-2 3-8 0,-2 1-3 15,-4 5-8-15,1 0-6 0,-3 4-7 16,0 0-6-16,-3 5 0 0,-1 4 2 0,-2 5 4 15,0 3 5-15,3 3 1 0,-1 4 0 0,3 3-2 16,2 0-3-16,0 1 4 0,6 1-4 0,-2-1 3 16,3-1-3-16,2-2 1 0,0-2-1 0,5-3-4 15,2 0 2-15,2-3-1 0,3-5-2 16,1-2 5-16,1-3 3 0,3-6-1 0,0-1 6 16,1-3-1-16,0-6 2 0,2-2-5 0,-2-5 3 15,0 1 0-15,-2-2 0 0,0-1 2 16,-2-1 0-16,-2-1-3 0,-2 4-1 0,0-3-2 15,-2 3 1-15,-3 1 1 0,0 2-2 0,-4 2 7 16,0 1-5-16,-1 4 3 0,0 1-1 16,0 5-3-16,0 0-8 0,0 0-7 0,-1 0-4 15,0 8 1-15,1 1 5 0,-1 4 8 0,1 2 2 16,0 1-1-16,0 2 4 0,1 1-4 0,4-1 4 16,2 0-2-16,1-2 1 0,2 0 0 15,1-3 0-15,-1 0-3 0,1-3 4 0,3-2 0 16,-2-2 2-16,2-4 4 0,-2-2-1 0,1 0 5 15,0-3-3-15,-1-5 3 0,1-1 0 16,0-1 0-16,-2-2 2 0,0 0 0 0,-2-2-3 16,0 2 0-16,-1-3-4 0,0 1 1 0,-2 2 0 15,-1-1-4-15,0 2 3 0,0 3-4 0,-3-1 1 16,2 3-1-16,-2 3-2 0,-1 2 0 16,-1 0-5-16,1 1-6 0,0 0 3 0,2 2-6 0,-1 3 6 15,2 0 4-15,1 4-1 0,1-2 3 0,2 2 0 16,-2 0 1-16,1 0 0 0,1-2 4 15,2 0-3-15,0-3 2 0,-1 0-2 0,3-3 3 16,-2-1 2-16,-1 0 3 0,3-1 3 16,-2-5 2-16,2-1 0 0,-2-3 3 0,-1-1 1 15,0 0-5-15,1 0 5 0,-3-1-4 0,-1 2 4 16,0 0-5-16,-3 1 1 0,1 4-4 0,-2 0-3 16,0 1-4-16,-2 3-1 0,0 0-5 15,1 1-2-15,-1 0-2 0,0 0-7 0,0 1 2 16,2 4-1-16,3 3 6 0,-1 1 3 0,4 3 1 15,0 0-4-15,1 2-1 0,1-2-15 0,2 1-9 16,0-2-16-16,-1 0-16 0,2 0-14 16,0-1-23-16,-1 1-23 0,1-2-33 0,-2-1-30 0,3-2-19 15,-2 0-21-15,2-1-31 0,-3-3-64 16,3-2-109-16,-3 0-78 0,-4 0 50 0,-1 0 458 0</inkml:trace>
  <inkml:trace contextRef="#ctx0" brushRef="#br0" timeOffset="87361.9611">12698 8910 0 0,'0'0'218'0,"0"0"331"0,0 0-55 0,0 0-68 16,0 0-95-16,0 0-85 0,0 0-62 0,0 0-48 16,0 0-32-16,30-117-39 0,-29 117-32 15,0 0-29-15,-1 1-11 0,1 6-3 0,1 2 7 16,1 3 6-16,-1 3 5 0,-1 2-3 0,-1 1-1 16,2 3 1-16,1 1-6 0,1-2 5 0,-1 1-3 15,4-1 1-15,-2-2 1 0,3-2 0 0,1-1-5 16,1-3 7-16,2-4-4 0,1 0 2 15,3-4 1-15,-1-4 0 0,5 0 1 0,1-2 1 16,3-8 1-16,-1 1-1 0,1-5 5 16,-2-1-5-16,0-3 5 0,-2-1-6 0,-3-2 4 0,-1-2 0 15,-1 0 2-15,-1 0 0 0,-4 1 1 16,-2 1 1-16,-4 1-2 0,-2-1 1 0,0 2-3 16,-2 3 5-16,-2 3-2 0,-1 2 10 0,-6 0-3 15,2 4-1-15,-2 2-2 0,-1 4-7 0,-1 1-6 16,-1 2-3-16,-1 9 0 0,1 3 1 0,-2 4 3 15,3 6-2-15,2 4-1 0,3 4-1 16,1 0-1-16,3 4 2 0,2-3 1 0,5 2-3 16,3-3 3-16,2 0-4 0,6-4-1 15,2-2-4-15,3-4-11 0,1-3-14 0,5-6-19 16,2-6-11-16,4-1-24 0,2-5-49 0,4-1-95 16,1-2-158-16,-9-3-336 0,-9 2-638 0</inkml:trace>
  <inkml:trace contextRef="#ctx0" brushRef="#br0" timeOffset="87887.9788">14112 9126 1522 0,'0'0'-8'0,"0"0"18"16,0 0 67-16,0 0-10 0,0 0-26 0,0 0-37 0,0 0-34 16,0 0-42-16,-122 126-43 0,97-108-42 15,0 0-71-15,3-1-86 0,2-2-124 0,9-5 79 16,2-3 359-16</inkml:trace>
  <inkml:trace contextRef="#ctx0" brushRef="#br0" timeOffset="88695.7269">14677 9010 1364 0,'0'0'109'0,"0"0"13"15,0 0 20-15,0 0-16 0,0 0-29 0,78-138-13 16,-72 113-8-16,-2-2-4 0,-1 0 1 16,-3 3-9-16,0 2-17 0,0 2-9 0,-3 3-12 15,-1 4-3-15,-2 3 3 0,-1 2 0 0,-3 3 0 16,-2 3-4-16,-4 2-4 0,-2 5 0 0,2 7 2 15,-4 5-2-15,0 5 3 0,2 3-8 0,-2 4 0 16,2 6-6-16,4 1-1 16,-2 1-2-16,6 1-1 0,4 1 2 0,0-4-4 0,6 1-2 15,0-5-1-15,7-3-1 0,3-3-3 0,4-5 6 16,5-7 0-16,1-3 6 0,7-5 0 16,-2-4 4-16,6-1 2 0,1-8 0 0,4-4 2 15,-2-7-2-15,5-3-3 0,0-5 0 0,-6-3 1 16,1-1 0-16,-5-1 1 0,-1 2-5 15,-2-2 4-15,-2 5-6 0,-3 2 1 0,-1 5-2 16,-2 4 0-16,-5 4-3 0,-1 5-1 0,-3 3-6 16,-2 4-7-16,-2 0 0 0,0 8-2 0,-3 4 9 15,-2 4 1-15,0 3 7 0,0 4 0 0,0 1 0 16,-7 2-1-16,1 1 3 0,-3 1-2 0,-2-3 0 16,0 0 1-16,0-1 1 0,1-3 0 0,-4 0-1 15,4-5 3-15,0-1-2 0,-1-4 2 16,1-2 0-16,0-2 4 0,-1-3-2 0,1 0-2 15,3-2-1-15,0-1-2 0,0-1 0 0,6 0 0 16,-1 0 2-16,2 0-1 0,0 0-1 16,0 0-5-16,0-1-5 0,3-2-5 0,7-3 1 15,0-2 3-15,7-3 7 0,2 0-1 0,2-3 2 16,0-2 0-16,2-3 0 0,3-1 2 0,-1-3-1 16,1-3 2-16,-2-1 0 0,2-3 3 15,-2-1-1-15,0-2 1 0,0-2-4 0,-4-1 6 16,-3 0-3-16,-1 1 3 0,-3 4 3 0,-3 1 1 15,-1 4 7-15,-5 6 8 0,0 2 9 16,-3 7 8-16,-1 5 3 0,-1 4-10 0,-6 2-11 16,-1 13-15-16,1 10-3 0,-8 11 4 0,2 11 11 15,-2 12 3-15,1 9 4 0,1 9-1 0,-3 5-2 16,5 4-3-16,-3 4-2 0,0-1-6 0,3 2-5 16,0-3 1-16,2-1-6 0,4-4 1 0,0-2-4 15,4-6 2-15,1-2-2 0,6-7-2 16,3-7 0-16,2-4-1 0,1-7-6 0,-1-6-6 15,2-6-13-15,-3-6-18 0,-1-6-27 0,0-9-39 16,-3-5-32-16,-2-6-37 0,-3-4-26 0,4-9-54 16,-2-6-103-16,-1-9-188 0,3 5-162 15,-3 6 40-15</inkml:trace>
  <inkml:trace contextRef="#ctx0" brushRef="#br0" timeOffset="89193.5171">15330 8862 1031 0,'0'0'235'0,"0"0"-90"0,0 0 14 15,0 0-29-15,119-76-32 0,-94 76-19 0,2 3-16 16,-5 9-8-16,-1 6-16 0,-2 3-9 16,-5 4-10-16,-2 4-3 0,-7 3 4 0,-4 4-2 0,-1 1 4 15,-6 2 3-15,-8 1-1 0,-5-1 4 16,-3-2-1-16,-1-2-2 0,-5-5 3 15,-3-2-4-15,1-4 1 0,-1-3-1 0,2-6-1 0,3-4 1 16,-1-7-1-16,7-2 2 0,2-2 1 16,4-5-4-16,3-6 0 0,3 0-8 0,4-5-3 15,1 0-6-15,3-2-2 0,7-2-2 0,3 1 1 16,1-2 4-16,8-2 0 0,2 1 6 0,0-3-1 16,7 1 5-16,2 0-1 0,3 0 1 0,0 1-3 15,5 2 4-15,-4-1-1 0,3 3 2 16,-5 1-2-16,0 1-3 0,-2 2-1 0,0 1-2 15,-2 3 4-15,-4 0 2 0,1 2 1 0,-5 1 7 16,0 2 8-16,-5 3 0 0,1-1 3 16,-4 2-3-16,-1 2 0 0,-4 0-8 0,-3 0-7 15,-2 0-6-15,2 0-5 0,-4 0-4 0,0 0 3 16,0 3-2-16,0 3-1 0,0 3 5 0,-4 0-2 16,1 4 5-16,-1 5-6 0,-1 0 1 0,0 4-2 15,0 0-2-15,3 1-1 0,0 0 2 16,0 0-6-16,-1-1-3 0,3 0-2 0,0-3-14 15,0 0-14-15,6-5-22 0,1-1-24 0,4-1-22 16,2-4-16-16,1-1-17 0,4-4-19 16,3-2-21-16,4-1-46 0,0 0-126 0,-6-4-265 0,-7 0-487 15</inkml:trace>
  <inkml:trace contextRef="#ctx0" brushRef="#br0" timeOffset="90006.5721">15829 9016 0 0,'0'0'0'0,"0"0"0"15,0 0 0-15,0 0 86 0,0 0 33 16,0 0 0-16,0 0 16 0,0 0 29 0,0 0 27 16,0 0 17-16,0 0 6 0,121-130-14 0,-102 111-21 15,-5 3-33-15,1 0-21 0,-4 2-12 16,-2 1-9-16,-5 4-11 0,1 0-6 0,-4 4-12 16,0 0-7-16,-1 2-10 0,0 1-15 0,-7 1-10 15,1-1-15-15,-7 2-2 0,-1 0-4 0,-4 0 2 16,-4 7 5-16,-2 0 4 0,-3 3-2 0,-2 4 0 15,0 1-6-15,4 2 0 0,-2 3-2 16,2 1-1-16,0 3 0 0,5 1-6 0,5 0 0 16,-1 1-4-16,10 1-1 0,0-1-5 0,6-1-1 15,2-2-2-15,8-1-1 0,7-3-7 16,0-4-3-16,1-2-16 0,7-3-21 0,-1-2-20 16,6-2-32-16,0-2-31 0,2-3-33 15,3-1-48-15,-2 0-111 0,0-4-227 0,-6 0-166 16,-12 1 403-16</inkml:trace>
  <inkml:trace contextRef="#ctx0" brushRef="#br0" timeOffset="91643.3768">16388 8871 0 0,'0'0'0'0,"0"0"119"0,0 0 181 0,0 0 6 16,0 0 15-16,0 0 1 0,0 0-35 0,0 0-30 16,0 0-43-16,0 0-38 0,0 0-40 0,0 0-30 15,0 0-34-15,36-92-40 0,-43 94-11 16,-2 6-11-16,-2 4 2 0,0 4 9 0,-2 1 1 16,-3 3 1-16,4 2 3 0,-1 2-8 0,2 1 0 15,2 0-6-15,-1 2-3 0,3-2-1 16,5 0-5-16,0-1-1 0,2-1 0 0,0-4-2 15,4-2 0-15,3-5 3 0,4-1-3 0,0-2 5 16,1-6-3-16,5-1 3 0,2-2-1 0,1-1-1 16,2-5-1-16,1-3 0 0,-2-4 0 0,5-3 0 15,-2-2 0-15,-1-3-3 0,2 0 4 0,-4-2-3 16,0 0 6-16,-2 1-1 0,-5-1 1 16,-3 4 1-16,-1 1 2 0,-2 0 4 0,-5 4-1 15,2 3 2-15,-4 2 3 0,-1 1-4 0,0 5 3 16,0 1-2-16,0 1-7 0,0 1-7 15,0 0-10-15,-1 0 0 0,-1 6-4 0,-1 2 10 16,1 2 3-16,2 6 3 0,0 3 1 0,0 0 0 16,0 3-2-16,7 0-1 0,1 1-2 0,3 1 0 15,1 1 1-15,3-4-2 0,3 0 1 16,3-3-5-16,0-3 0 0,4-2-2 0,0-3 3 16,4-4-1-16,1-2 3 0,1-4 5 0,0 0-1 15,0-7 2-15,-1-4-1 0,1-3-2 0,-3-2 2 16,-4-3-2-16,-1-2 2 0,-6-2 1 15,0-1-3-15,-5-2 5 0,-4 2-3 0,-4 1 4 16,-4 2-4-16,0 1 2 0,-5 1 0 0,-6 4-2 16,-5 2-2-16,-2 2 3 0,-4 5-10 0,-2 2 1 15,-3 4 4-15,-3 0-6 0,0 5 7 0,-1 4-1 16,2 4-2-16,4 1-1 0,1 2-1 0,3 4 0 16,5-1 1-16,2 1-3 0,4-1 5 15,5-1-2-15,3-2-1 0,2-1 0 0,2-2-1 16,7-4 2-16,3-1 1 0,1-2 7 0,6-4 0 15,2-2 3-15,4 0-1 0,-1-4 1 16,1-3-4-16,-1 0 0 0,-1-3 1 0,2 0 2 16,-4-1 0-16,-5 1 1 0,2 1-1 0,-7 3-2 15,-2 0-2-15,-2 2 0 0,-4 3 0 0,-2 1-8 16,-1 0-2-16,0 0-4 0,0 6 4 16,0 3 0-16,0 3 6 0,1 2-1 0,2 2 3 15,2 1 1-15,2 1 1 0,1-2 1 0,2-1-1 16,3-2 1-16,1-2-1 0,2-3 2 0,0-1-2 15,3-4 6-15,4-3-2 0,2 0 3 16,-1-10 0-16,5-4 1 0,1-4-2 0,-1-5 1 16,-2-4 1-16,-1-1 0 0,2-5 2 0,-2-4 1 15,-1-1 1-15,-2-6-2 0,-2-2 0 0,-1-4-6 16,-2 1 3-16,-6-2-9 0,-1 2 8 16,-1 3 4-16,-4 3 5 0,-4 6 9 0,-2 6 3 15,0 6 1-15,-5 5-1 0,-2 7-3 0,-3 2-7 16,-1 4-7-16,-5 6-10 0,4 1 0 0,-6 8-6 15,3 7 4-15,-4 5 1 0,1 10 2 0,-1 5 2 16,5 3-1-16,-2 8 0 16,4 3-1-16,0 2 0 0,4 2 2 0,1 0-2 0,4 0 0 15,3-3 0-15,0-4-3 0,7-3 4 0,4-7-8 16,3-3 6-16,4-5-1 0,3-4 1 16,0-6 3-16,5-6-1 0,-2-4-2 0,6-4 0 15,-1-4-6-15,1-2 7 0,0-11-1 0,-1-1 1 16,-3-6 9-16,2-6-8 0,-3-3 3 0,1-2-3 15,-5-2-2-15,0-3 0 0,-4-1 4 16,-3-1-2-16,-2 1 7 0,-4 1-4 0,-1 1-1 16,-5 3 0-16,-2 3-6 0,0 1 6 0,0 5-2 15,-6 3 5-15,-1 2 0 0,-1 6 0 16,-1 3-2-16,-1 5-4 0,-1 4-6 0,0 0 1 0,-1 12-1 16,1 5 1-16,-1 7 5 0,3 6-1 0,0 6 1 15,3 3-1-15,3 0-4 0,2 6 4 16,1-4 1-16,1 1-1 0,5-3 7 0,4-3-8 15,4-3 2-15,0-2-5 0,5-5 2 0,1-2 2 16,0-6 0-16,0-4 4 0,1-5-3 0,-2-4 2 16,2-5 0-16,-1-2-2 0,2-7 2 15,-1-5 0-15,3-4-1 0,-4-3 4 0,0-3-6 16,-2 1 2-16,-3-1 0 0,-5 3-1 0,-2 2 0 16,-3 2 2-16,-3 3 1 0,-2 2 1 15,0 3 3-15,0 2-4 0,-4 2-3 0,-3 4-6 16,3 1-1-16,-3 0-3 0,1 6 3 0,1 4 1 15,0 4 5-15,1 1-2 0,4 2 1 16,0 2-1-16,4-1-3 0,3 2 3 0,3-2 0 0,3-1 2 16,1-2-2-16,0-1 1 0,4-3-1 15,2-4 3-15,-2-2-5 0,3-5 6 0,-2 0-3 16,2-5 2-16,-2-4 4 0,-1-4-5 0,1-4 4 16,0 2-2-16,-4-5-2 0,1 1 3 15,-5 1-4-15,1 1 0 0,-2 2 8 0,-4 2-6 0,-4 2 8 16,2 4-6-16,-2 3-2 15,-2 3-3-15,0 1-7 0,0 5 4 0,-2 8 2 0,-3 8 3 16,-2 6 10-16,-3 11 1 0,0 4-4 0,-2 8 9 16,-3 1-5-16,-3 6 9 0,-2 3-1 15,0 3 6-15,0 3 1 0,1 2-7 0,7 1 1 16,0-1-3-16,2 3-8 0,2-2 0 0,-1-1-1 16,2-2-5-16,1-4 1 0,-1-3-1 0,0-2 5 15,-1-4 1-15,-4-4 3 0,1-3 4 16,-3-4 2-16,-1-6-2 0,-2-8 4 0,-3-5-3 15,0-6-2-15,-3-7 6 0,-3-7-3 0,2-3 2 16,-2-12-4-16,-1-8-2 0,1-9-2 16,-1-9-5-16,3-9 2 0,2-8-5 0,5-6-7 15,7-5-2-15,9-6-9 0,3-3-6 0,17-2-6 16,10-5-8-16,8 5-12 0,9 0-8 16,7 5-36-16,6 8-102 0,6 4 23 0,0 9 12 15,-3 1 31-15,-2 4 82 0,0 2-59 0,0 5-87 0,2 3-168 16,-16 11-443-16,-13 10-486 0</inkml:trace>
  <inkml:trace contextRef="#ctx0" brushRef="#br0" timeOffset="93712.0831">19474 9015 48 0,'0'0'90'16,"0"0"10"-16,0 0 91 0,0 0 42 0,0 0 8 15,0 0-35-15,0 0-51 0,0 0-36 0,0 0-29 16,116-64-23-16,-91 44-5 0,0-3 1 0,-4-3 2 16,-1 0 2-16,-1-1-4 0,-6-1 9 15,-1-1 8-15,-2 5 7 0,-4 1 3 0,-4 2-5 16,-2 4-11-16,0 2-7 0,-7 4-17 0,-4 2-16 16,-4 3-18-16,-3 4-10 0,-3 2-5 0,-3 0 2 15,-3 8 0-15,0 4 4 16,1 3 3-16,-2 3-1 0,6 4 1 0,1 2-2 0,1 2 0 15,7 1-3-15,2 3 1 0,4-2 0 0,4 1 3 16,3-2 0-16,4-2-3 0,6-3 3 0,2-1 4 16,7-5 3-16,2 0 6 0,6-7 3 0,3-2-2 15,3-4-3-15,4-3-2 0,-1 0-2 16,1-8-5-16,1-3 2 0,-2-3-3 0,1-1 2 16,-4-2-1-16,-4-2-1 0,-4 0 3 15,-1 0 0-15,-5 0 0 0,-4 0 5 0,-2 3 1 16,-1 0 2-16,-5 1 6 0,1 3-3 0,-6 1 2 15,0 2-2-15,-2 2 2 0,0 3-3 0,0 0-3 16,0 3-7-16,0 1-4 0,0 0-11 0,-1 1-3 16,0 5 1-16,-4 3 0 0,1 4 6 15,2 3 1-15,1 2 5 0,1-1-4 0,0 4 1 16,1 0-2-16,4 1-5 0,1-1 3 0,3 0 4 16,0-3 0-16,2-1 5 0,-1-2-3 0,1-3-2 15,2 1 3-15,1-5-4 0,0-2 6 0,-2-1 0 16,2-5 3-16,0 0 1 0,-3-1 1 15,3-7-3-15,0 0 0 0,-1-4-4 0,-1 0 1 16,2-4-3-16,0 0 1 0,-3-3 1 0,3 0-6 16,-2 0 3-16,0-2-3 0,0 3 1 0,-3 0-2 15,-2 4 1-15,-1 1-1 0,-1 4 4 16,-2 0-4-16,-1 4 1 0,-1 0-4 0,1 4-4 16,-1 1-4-16,0 0-1 0,1 4 0 0,0 5 3 15,3 1 10-15,0 3-3 0,4 2 2 16,0-1-3-16,-1 3 0 0,5-2 0 0,-2-1 4 0,4 2-2 15,0-4 7-15,1 0-6 0,0-2 1 16,4-1 1-16,-2-3-4 0,0-1 2 0,1-2 1 16,-3-2 1-16,3-1 1 0,-4 0 0 0,1-2-1 15,-4-3 0-15,2-2-6 0,-4 0 7 0,-1-3-2 16,-2-1 2-16,1 0-2 0,-5-1-3 16,1-1-1-16,-1-1-2 0,-3 0 1 0,0 0 4 15,0 2 0-15,0-1 3 0,0 4 5 0,-6-1-10 16,4 0 5-16,-3 3-9 0,-1 2 0 15,4 1 5-15,-1 1-1 0,0 3 0 0,2 0 0 16,0 0-10-16,0 0-1 0,0 7 2 0,-2 1-1 16,3 3 9-16,0 2-1 0,0 1 4 15,0 1-5-15,3 1 3 0,0 0 0 0,2-1-2 16,-1 0 0-16,3-1 1 0,-3-1-6 0,1-2 3 16,0-1 2-16,0-1-3 0,1-2 6 0,3-1-4 15,-3-2 8-15,0-1-3 0,2-3 3 0,-1 0 1 16,-1 0 1-16,2-3-2 0,0-4 0 0,0 0-2 15,-1-1 0-15,1-1 1 0,0 1 1 0,0-2 0 16,-2 1-4-16,2 2 2 0,0-3-3 16,0 2 2-16,-1 1-4 0,1 1 3 0,1 1-3 15,0 1 1-15,-2 3-2 0,-1 1 0 0,2 0-1 16,-2 0-1-16,1 5 1 0,0 0 0 16,-2 3 1-16,1 2 1 0,-1 1 0 0,1 0 1 15,1 1 2-15,-2 1-3 0,2-2 8 0,-2-1-5 16,2 1 2-16,0-3 0 0,-1-2-1 15,0 1-1-15,2-4 0 0,-1 0 3 0,0-3-6 16,2 0 7-16,3 0 0 0,0-6 0 0,1-1 0 16,1-1-1-16,-3-3-3 0,3 1 1 15,-2-2-4-15,-2-1 5 0,1-1-4 0,-3 2 4 16,-1 1 0-16,1-1 0 0,-3 3-2 0,-1-1-2 16,-3 2 4-16,0 3-4 0,0 0 4 0,-1 3-4 15,2 1 1-15,-2 1-9 0,0 0-5 16,0 1-3-16,1 4 4 0,2 0 5 0,-1 4 6 0,5 2 5 15,-1-3-2-15,2 2-1 0,2 1 1 0,2-3 1 16,0-1-4-16,2-1 5 0,0-3-1 0,2-1 2 16,-2-2-3-16,3 0 4 0,-3 0-1 15,2-3-1-15,-3-3 1 0,-1-1-1 0,-1 0-2 16,-1 0 1-16,-3-1 4 0,1 2-4 0,-5-1 2 16,1 0 1-16,-1 1 1 0,-3 1-2 15,0 2 2-15,0-1-5 0,0 3 0 16,0 0-3-16,-3 1-5 0,-1 0 1 0,3 3-4 0,-1 3 4 15,-1 4 3-15,3 0 1 0,0 1-2 16,0 1 5-16,5-1-4 0,5 2-1 0,-1-2 2 16,1 0 1-16,2-2 2 0,-2-1 4 0,5 0-3 15,0-3-1-15,-1-2 1 0,2 0 0 0,-3-3 2 16,3 0-3-16,-4 0 3 0,-1-5-2 16,-1-1 6-16,-1-3-5 0,0 0 3 0,-5-2-1 15,2 1 0-15,-4 0-1 0,-1-1 1 0,-1 0 0 16,0 0-5-16,0 2 4 0,-5 1-3 0,0 1 0 15,0 2-2-15,-2 0-4 0,0 3-1 0,2 2-1 16,-2 0-8-16,4 3 9 0,-4 4-3 16,4 2 2-16,-2 2 3 0,4 1-4 0,1-1 3 15,0 4-3-15,0-1 4 0,4-1-3 0,1 2 4 16,3-1-2-16,-1 0 3 0,0-2-1 0,2-1 0 16,1-1-1-16,0-2-1 0,0-1 1 15,1-1-1-15,0-2 3 0,-1-3 2 0,1-1-1 16,-1 0 3-16,0-5 1 0,3-2-4 0,-3-2 6 15,3-1-5-15,-2-1 3 0,-2 0-1 16,2-1 0-16,-2-1 1 0,-3-1-3 0,1 3 1 16,2 0 2-16,-3 1-3 0,-1 2 4 0,-2 4 1 15,2 0-9-15,-3 4 1 0,-1 0-9 0,0 5 4 16,2 6 1-16,1 7 6 0,-2 7 6 16,-2 6 1-16,0 6-2 0,0 4 1 0,0 3 2 15,-3 3-1-15,-4 5 9 0,-1 2-4 0,4 4 5 16,-2 3 1-16,6 4 1 0,0 2 0 0,5 3-1 15,0 2-5-15,3 0 2 0,0-1 0 16,-1 0 0-16,-1-3 0 0,2-2-1 0,-3-3 1 16,0-3 1-16,-3-4 3 0,-2-5 1 0,-2-7 1 15,-8-6 4-15,-6-6 4 0,-3-7 2 0,-6-7 0 16,-4-4-5-16,-3-7-5 0,-8-7-4 0,-4-3-2 16,-6-14-2-16,-4-7 0 0,-1-6-2 0,4-8-3 15,1-5-1-15,9-4-7 0,8-6 4 16,7 0-13-16,12-5-8 0,7-2-16 0,7-2-17 15,11 0 0-15,6 3 1 0,8 1-4 0,2 4 3 16,7 5-10-16,2 3-10 0,5 4-3 0,5 2-16 16,0 3-13-16,4 4-26 0,2 1-28 15,3 4-48-15,-1 1-83 0,-1 3-208 0,-12 6-263 16,-13 7-24-16</inkml:trace>
  <inkml:trace contextRef="#ctx0" brushRef="#br0" timeOffset="94336.4182">22169 8972 501 0,'0'0'542'16,"0"0"-405"-16,0 0 1 0,0 0-21 0,0 0-74 16,0 0-27-16,0 0 6 0,0 0 28 0,0 0 28 15,0 0 10-15,0 0-10 0,0 0-6 16,0 0-5-16,-23 61-6 0,27-46-1 0,4-1 3 15,3 0 4-15,-1-2 3 0,7-3 1 0,-2-1 2 16,5-3-3-16,3-4-11 0,1-1-6 16,-1 0-15-16,2-5-6 0,-2-4-8 0,-3 0-3 15,-4-4-3-15,1-1-1 0,-5 1-3 0,-1 0 4 16,-1 0 2-16,0 2 2 0,-4 2 10 0,-3 4 1 16,-3 3-12-16,0 2-10 0,0 2-13 0,-2 11-6 15,-6 7 8-15,-3 10 6 16,1 6 8-16,-2 11 1 0,-2 3 2 0,1 8 0 0,1 6 3 15,2 5-1-15,1 5 5 0,0 5 4 0,1 3 2 16,1 4 6-16,0-1-3 0,5 0 2 16,1-4-5-16,1-2 0 0,1-4-5 0,5-3-3 15,1-4-7-15,4-5-2 0,0-7-4 16,3-6 1-16,-1-7 0 0,-2-8 0 0,-2-6-1 16,-3-8-3-16,-2-6 4 0,-4-7 4 0,0-7 10 0,-8-1 4 15,-3-11 2-15,-6-10-9 0,-4-7-9 16,-2-7-6-16,-6-7 3 0,-1-6-5 0,3-7 3 15,-1-1-2-15,7-6-4 0,5 1-4 0,11-1-14 16,5-2-13-16,4 1-19 0,13 0-12 0,3 2-14 16,5 0-18-16,5 4-32 0,6 4-41 15,3 3-62-15,3 4-89 0,2 2-232 0,-5 13-334 16,-16 10-82-16</inkml:trace>
  <inkml:trace contextRef="#ctx0" brushRef="#br0" timeOffset="94611.0444">23654 8461 1830 0,'0'0'705'0,"0"0"-711"16,0 0 9-16,0 0 25 0,0 0 3 0,-72 143 9 15,48-83 10-15,-5 5 9 0,-2 9 11 0,-2 9 1 16,-2 5-6-16,-3 6-7 0,1 5-6 15,-3 4-5-15,-1 3-4 0,0 0-1 0,2 0-11 16,3-2-4-16,4-4-12 0,6-6-2 0,1-6-5 16,9-9-2-16,-1-7-1 0,5-5-3 15,2-6-6-15,3-8-13 0,3-6-17 0,-1-8-34 16,5-8-37-16,0-7-54 0,0-7-83 0,6-7-107 16,-3-5-308-16,-1-3-834 0</inkml:trace>
  <inkml:trace contextRef="#ctx0" brushRef="#br0" timeOffset="94968.9512">23966 8685 1548 0,'0'0'395'0,"0"0"-354"16,0 0 15-16,0 0 3 0,20-116-16 0,-20 100-4 16,-7 2 0-16,-4 1 12 0,1 2 6 0,-1 3 8 15,-3 2-2-15,0 5-3 0,1 1-5 16,1 6-7-16,-2 8-2 0,1 6 4 0,1 9 9 16,0 6 10-16,2 11 2 0,2 5-2 0,-2 9-10 15,6 8-10-15,-1 4-8 0,1 5-12 16,-2 2-5-16,4 2-10 0,-5-1 1 0,4 0-7 15,-1-4 2-15,-1-5-2 0,2-2-3 0,-2-4-4 16,3-7 0-16,1-2-6 0,-1-6-5 0,1-4-10 16,-4-4-19-16,4-9-22 0,0-4-35 15,0-9-37-15,-1-4-57 0,-4-6-45 0,2-6-88 16,-5-4-282-16,1-1-363 0,3-3 406 0</inkml:trace>
  <inkml:trace contextRef="#ctx0" brushRef="#br0" timeOffset="95866.9083">23432 9308 1535 0,'0'0'83'0,"0"0"-27"0,0 0 9 15,139-66-11-15,-90 51-12 0,-4 3 4 16,4 1 3-16,0-1 1 0,-6 3-6 0,-1 1 0 16,-2 1-3-16,-3 2 7 0,-4 0 8 0,-3 2 5 15,-4 1 5-15,-6 1-2 0,-5 1 1 16,-5 0-5-16,-4 0-9 0,-4 0-1 0,-2 0-8 15,0 0-4-15,0 0-4 0,0 0-11 0,-2 0-7 16,-4 3-5-16,2 3-6 0,-3 0-1 0,-1 3 0 16,2 0-1-16,0 3 5 0,2-1-2 15,-1 0 5-15,5 2-2 0,-1 0-1 0,1 0 1 16,0 0-2-16,1 0 1 0,6 0-3 0,-2-2 2 16,4-1-3-16,0-2 3 0,2-1-3 0,1-1 0 15,3-2 0-15,-1-2 1 0,2-2 5 16,3 0-1-16,-4-7-1 0,4-1 3 0,-2-2-4 0,-2-3 3 15,1 0-2-15,-2-2-4 0,-2 1 2 16,2 0 2-16,-6-1 1 0,-1 1-2 0,-1 2 1 16,-3 0-3-16,-2 2 6 0,-1-1-3 15,0 2 2-15,0 1-2 0,-3 1 0 0,-1 1-1 0,0 2-3 16,0 1-2-16,-1 1-4 0,2 2-2 16,-2 0 0-16,2 0-5 0,1 5-1 0,0 2 7 15,1 1-1-15,1 4 6 0,0 1 1 0,0 1 1 16,3 0-2-16,5 1-3 0,-3 1 1 15,5-2 2-15,-2 0-4 0,2-1 7 0,0 1-3 16,-2-3-2-16,2 0 2 0,-4-4-2 0,3 0 2 16,-1-1-4-16,0-2 3 0,-2-2 0 0,2-2 4 15,-1 0-1-15,0 0 3 0,0-3-1 16,3-3-4-16,-1-1 0 0,2-2 0 0,-1-1-1 16,0-2 0-16,0-3 6 0,-1 2-4 0,0 0 1 15,-2-1-2-15,-1 0-1 0,1 0 0 0,-3 2 1 16,2-1-1-16,-3 4 3 0,1-1-2 0,-1 2 2 15,-1 2-2-15,-2 3-2 0,1 1 2 0,-1 0-4 16,0 2 2-16,0 0-5 0,0 0-5 16,0 0-1-16,0 1 0 0,0 4 0 0,0 2 7 15,0 2 2-15,0 1 0 0,0 0 2 0,0 2 0 16,0-2 0-16,0 1 0 0,2-1-1 0,4-1 0 16,-3-2 0-16,3 0 0 0,-2-2 5 15,4-2-3-15,-4-1 4 0,4-1-5 0,0-1 5 16,0 0-2-16,-2-2 0 0,2-2 3 15,0-3-3-15,-2 0 1 0,1-3 0 0,0 1-2 16,-3-3 0-16,1 0 0 0,-3-1-2 0,-1-1 3 16,0 0-5-16,-1 1 2 0,0 0 1 0,-3 1 0 15,-3 2 0-15,2 1 0 0,-3 1-1 16,-3 1 1-16,3 3 0 0,0 0-3 0,-3 4 1 16,-2 0-6-16,-1 4 4 0,1 3-1 0,0 3 2 15,1 2 2-15,-1 2 6 0,3 1-6 0,1 2 1 16,0 2-1-16,5 1-3 0,1-1 1 0,1 3-2 15,1-1 4-15,1-1 0 0,3 2-2 0,5-3-1 16,1 0 1-16,1-3-11 0,1-1 6 16,4-2-8-16,-2-3-4 0,2-2-4 0,-1-2-17 15,2-2-13-15,1-2-19 0,-1-2-19 0,2 0-15 16,3-4-14-16,-2-1-15 0,3-5-14 0,-1 0-32 16,-2-1-68-16,-3-3-159 0,-2 4-218 15,-7 2-162-15</inkml:trace>
  <inkml:trace contextRef="#ctx0" brushRef="#br0" timeOffset="96267.8565">24837 9238 0 0,'0'0'0'0,"0"0"0"0,0 0 0 0,0 0 0 16,0 0 0-16,0 0 0 0,0 0 103 0,0 0 225 15,0 0-6-15,0 0-18 0,0 0-41 16,0 0-50-16,0 0-52 0,0 0-51 0,36 31-29 16,-18-42-8-16,3-3-4 0,1-1 9 0,1-4 8 15,4-1 3-15,-1-1 0 0,-2-3-6 0,-2-3-11 16,-2-1-12-16,0-4-12 0,-5-1-7 0,-2 0-9 16,-4-3-5-16,-3 1-8 0,-1-1-1 15,-2 1-3-15,-3 3 1 0,0 1 2 16,-4 5-1-16,-3 5 6 0,-2 2 0 0,-1 2 6 15,-1 5 0-15,1 1-1 0,-3 4-2 0,2 3-2 16,-3 4-9-16,-1 0 3 0,-2 6-5 0,1 7 1 16,-1 6 4-16,-3 6-2 0,1 6 2 0,2 4-5 15,-1 6 1-15,1 1-3 0,-2 4-2 0,4 2-1 16,0 1-1-16,4 2-6 0,0-2 2 0,5 0-7 16,4-5-4-16,2-2-8 0,6-3-11 15,5-5-6-15,4-4-19 0,3-5-22 0,5-3-44 16,3-4-91-16,4-4-169 0,-8-5-465 0,-2-3-590 0</inkml:trace>
  <inkml:trace contextRef="#ctx0" brushRef="#br0" timeOffset="96413.9258">25239 9233 2434 0,'0'0'-9'0,"0"0"-29"15,0 0-107-15,0 0-213 0,0 0-419 16,0 0-330-16</inkml:trace>
  <inkml:trace contextRef="#ctx0" brushRef="#br0" timeOffset="97850.1993">3687 10991 656 0,'0'0'54'0,"0"0"58"16,0 0 118-16,0 0 7 0,0 0-54 16,150-6-58-16,-107 1-37 0,3-1-25 0,4-1-9 15,2 0 2-15,-2-1 5 0,1-1-3 0,-3-2 3 16,-5 3-5-16,-5-2-1 0,-5 0 1 0,-5 0 7 15,-6 1 4-15,-7 0 9 0,-3 2 8 0,-4-2 3 16,-4 0 2-16,-3 0-14 0,-1-3-17 0,0-1-20 16,-4 1-15-16,-1-3-12 0,-2 0-4 0,-1-2-3 15,2 3 4-15,0-1-1 0,5-2 3 16,-1 4 1-16,2 0-3 0,3 2 0 0,4 0-3 16,4 3 1-16,2 1-1 0,4 2 1 0,0 3 1 15,4 2 5-15,1 2-8 0,1 8 5 16,-1 1-5-16,-1 4-1 0,-2 2 6 0,-2 4-1 15,-4 4 3-15,-3 0 4 0,-5 3-2 0,-3 0 4 16,-2 3 1-16,0 1-5 0,-5 1 5 0,-5 1-10 16,1-1-2-16,-2 4-9 0,-2-3-13 15,0 2-23-15,-1-1-32 0,1-2-53 0,3 3-103 16,-3 0-155-16,5-9-458 0,3-9-594 0</inkml:trace>
  <inkml:trace contextRef="#ctx0" brushRef="#br0" timeOffset="110156.1717">19829 10004 481 0,'0'0'548'0,"0"0"-443"0,0 0 121 0,0 0-7 15,0 0-32-15,0 0-16 0,0 0-39 0,0 0-38 16,0 0-29-16,0 0-18 0,0 0 0 0,0 0 10 16,158-69 0-16,-64 69 1 0,12 0-13 0,9 8-4 15,7 4-6-15,0 6 1 0,0 3 1 16,-2 4 2-16,-4 6-2 0,-7 2 0 0,-1 4-4 15,-9 1-2-15,-4 1-4 0,-4 0-6 0,-7 3 0 16,-3-3-4-16,-3-1 2 0,-10 0-5 16,-5-3-2-16,-9-2-2 0,-5-5-2 0,-10-1 2 15,-7-4-2-15,-8-5-3 0,-5-4-2 0,-8-6 0 16,-4-4 9-16,-5-2 15 0,-2-2 14 0,0-2 6 16,-3-6-9-16,-4-5-12 0,-3-6-15 15,1 0-7-15,0-2 0 0,3 1-1 0,-1 4-3 16,6 3 1-16,0 5-7 0,1 2 4 0,0 5-4 15,0-1-10-15,0 2 0 0,2 0-7 0,5 5 2 16,1 3 4-16,0 5 10 0,1 4 0 16,0 5 1-16,-2 4 1 0,-5 2 3 0,-2 3-1 15,-1 0 4-15,-7 1 2 0,-4 2-5 0,-6 0 8 16,-3 4 2-16,-7 2 2 0,-4 0 5 16,-2 0-5-16,-7 2-2 0,-5-2 1 0,2 0-8 0,-4-2 5 15,6-2-10-15,-1-2-13 0,4-4-25 16,6-4-47-16,6-2-64 0,7-3-99 0,11-5-151 15,7-4-303-15,2-5-711 0</inkml:trace>
  <inkml:trace contextRef="#ctx0" brushRef="#br0" timeOffset="110736.3843">22748 10702 1593 0,'0'0'67'16,"0"0"41"-16,0 0 14 0,0 0-26 0,0 0-17 16,0 0-14-16,0 0-12 0,0 0-10 0,0 0-13 15,0 0-18-15,0 0-9 0,121-86-3 16,-110 101-2-16,0 3 5 0,1 4 0 0,-1 4 0 15,-2 2 1-15,0 3 6 0,-2 2 0 0,-4 0 9 16,-3 2 3-16,0-1 5 0,0 1 7 0,-4 0 1 16,-4-2 5-16,-1 1-4 0,-1-4-1 15,-1-1-3-15,-1-5-2 0,1-4-2 0,0-4 1 16,1-6 4-16,1-3 11 0,1-4 11 0,-1-2 12 16,-1-1-2-16,0-4-7 0,-1-6-11 0,1-4-11 15,0-5-2-15,0-3-11 0,5-2 0 0,0-2-6 16,5-3-6-16,0-2-4 0,10 0-5 15,7-1-7-15,4 0-1 0,2 4-5 16,7 0-4-16,1 6-15 0,0 3-17 0,1 5-25 0,2 2-30 16,-2 4-22-16,-1 5-25 0,1 1-23 15,-4 2-39-15,-3 4-39 0,1 4-56 0,-3 5-32 16,-3 1-27-16,0 1-22 0,-2 3 1 0,-4 2 171 16,-2-1 215-16,-4-3 0 0,-1-5 0 0</inkml:trace>
  <inkml:trace contextRef="#ctx0" brushRef="#br0" timeOffset="112320.7671">23296 11086 0 0,'0'0'0'16,"0"0"0"-16,0 0 469 0,0 0-9 0,0 0-84 16,0 0-99-16,0 0-59 0,0 0-56 15,0 0-41-15,0 0-25 0,0 0-27 0,0 0-9 16,0 0-15-16,0 0-8 0,84-133-5 0,-65 108-6 16,-1 0 2-16,-4-2 3 0,0 2 2 0,-6 0 2 15,-1 2 2-15,-2 1 1 0,-4 4 5 16,-1 2-3-16,-5 4-1 0,0 1-9 0,-5 2-7 15,0 2-8-15,-4 6-9 0,1 1-6 0,-1 0-7 16,-3 8-3-16,-2 6 2 0,5 3 2 16,-3 5 0-16,5 4 7 0,1 4-1 0,1 3 3 15,3 0-4-15,4 1 1 0,3-3 1 0,0 0-3 16,2-2 3-16,4-2-6 0,1-3-3 0,2-3-5 16,2-4-2-16,5-3-5 0,-2-4 2 0,5-3-7 15,0-5-4-15,3-2-13 0,4-1-16 0,-1-7-13 16,3-5-15-16,-5-2-7 0,3-2-6 0,-3-1-8 15,-3-3-2-15,-2 1 3 0,-2-3-1 16,1 3 11-16,-1-1 15 0,-4 3 23 0,-1 0 24 16,-3 0 21-16,-3 2 13 0,1 1 19 0,-3 4 16 15,-2 0 22-15,0 4 25 0,-1 0 3 16,0 4 18-16,0 2-15 0,0-1-26 0,0 2-23 16,-1 0-37-16,0 2-8 0,0 2 11 0,-1 4 6 15,-2 3 21-15,2 1 7 0,1 4 2 16,-1 3 2-16,1 1-5 0,1-1-2 0,0 2-6 15,0 0-2-15,0-1-4 0,3 0-2 0,0-3-3 16,2-2 1-16,-2-1-2 0,4-4 4 0,-4 0 0 16,2-4 1-16,-2-1 6 0,-1-2 5 15,0-2 11-15,1 0 11 0,-1-1 8 0,0 0 6 16,0 0-1-16,4-1-7 0,-2-2-10 0,4-3-15 16,0-1-9-16,3-4-11 0,0-1-4 0,-1 1-2 15,2-2-1-15,-2 2-2 0,-1-1-2 0,2 2-2 16,-1 0-3-16,1 1-2 0,1 1 0 0,2 2 2 15,-1 0-3-15,-1 1 2 0,-2 2-3 16,1 0 0-16,-2 2 0 0,-1 1-4 0,-4 0 0 16,3 0 0-16,-4 1-6 0,3 2 4 15,-3 0-1-15,-1 1-1 0,3 0 6 0,-2 1-2 16,2-2 5-16,0 0 0 0,-3 0 2 0,3-1 2 16,-3-1-2-16,-1 1 0 0,1 0 1 0,2-2 1 15,-2 0 2-15,0 0 3 0,-1 0 1 16,4 0-1-16,0 0-3 0,0 0 1 0,-1 0-6 15,-1 0 5-15,2 0-6 0,-3 0 0 0,-1 1-3 16,-1 0-8-16,1 0 6 0,0 1-2 0,2 2 0 16,-1 2 5-16,1 1-1 0,-2 1 0 15,2 3 4-15,0 1-2 0,-1 0 3 0,-1 1-1 16,3 0 0-16,-1-1 6 0,0 0-5 0,-1 0 1 16,3-2 1-16,-1-2-4 0,-2-1 5 0,2-2-1 15,-1-3 0-15,-2 0 5 0,0-2 3 0,3 0 8 16,-1 0 4-16,0 0 0 0,7-6-1 0,0-2-3 15,6-4-8-15,4-1-1 0,-2-5-2 0,3 0-1 16,-3-3-1-16,2 1 0 0,-2-1-3 16,2 1 0-16,-3 2 1 0,-3 3-1 0,1 1-1 15,-3 3 0-15,-3 0 2 0,-4 5 0 0,1 0-1 16,-4 2-5-16,-1 3 1 0,-1 1-5 16,0 0-2-16,0 0-5 0,0 0-12 0,0 0 1 15,0 5 2-15,1 2 7 0,-1 3 8 0,2 0 2 16,2 2 3-16,-1 2 5 0,0-1-2 0,4 2 3 15,-1 0-3-15,-1-1-2 0,4-1 2 16,-1-1-1-16,-1-1 1 0,0-1 2 0,3 0-1 16,-2-2 4-16,-1-3-5 0,-2 0-1 0,3-3 2 15,-2-1-4-15,1-1 5 0,2 0-2 16,2-6 1-16,0-1-4 0,5-6 1 0,-2-1 0 16,2-3-2-16,-4-1 1 0,0 1 2 0,-1-3 0 15,-1 2 1-15,-2 0-2 0,0 1 2 0,-4 1 2 16,-3 1-4-16,1-1 10 0,-2 5-7 0,0 1-2 15,-3 2-1-15,0 1-11 0,-4 4-3 0,3 1-11 16,-3 2-11-16,-2 0-1 0,-1 2-2 16,-1 8 8-16,-1 1 12 0,-3 6 5 0,1 1 7 15,0 2 6-15,2 2 1 0,-1 0 0 0,7 0 2 16,-1 0-1-16,0-1-1 0,6-3-1 0,-1-1 2 16,2-1-1-16,0-4 2 0,2-1 2 15,4-4 3-15,-1-2 5 0,4-2 4 0,5-2 8 16,1-1 1-16,4-4 0 0,3-4-5 0,-1-3-4 15,1-2-4-15,1-1 1 0,-1 0-1 16,-6 0 0-16,2 1 0 0,-4 0-3 0,0 1 2 16,-4 1-1-16,-3 1-1 0,-1 4 4 0,-2 2-1 15,0 3-5-15,-4 0 1 0,0 1-10 0,0 0-7 16,0 0-10-16,0 0-5 0,1 3 2 16,1 3 6-16,2 2 10 0,2 4 8 0,1-1 2 15,2 2-1-15,-1-1 2 0,0 0-3 0,1 1 3 16,2-3-1-16,1 0 1 0,0-3 1 0,0 0 2 15,0-2 2-15,0-1 3 0,-1-4 2 0,1 0 2 16,1 0 1-16,-2 0-1 0,1-6 2 16,-2 1-2-16,-1-2-2 0,-1-2 2 0,-1-2-3 15,1 1 0-15,-1-2 1 0,-1 2-7 0,1-1 3 16,-3 1-4-16,1 1-3 0,-3 0 3 0,1 3-4 16,1 1 2-16,-3 2-3 0,0 2-2 15,0 0-5-15,-1 1-6 0,3 0-3 0,3 0-2 16,-1 2 3-16,2 3 6 0,5 0 2 0,2 4 6 15,-1 0 0-15,2 0 0 0,0 0 1 0,2 0-3 16,0-1 0-16,2 0 1 0,1-1 4 16,2-1-2-16,-1-1 7 0,2-3-5 0,-5-2 5 15,0 0-2-15,-1 0-2 0,-4-4 8 0,-1-2 0 16,-4-2 6-16,2-3 6 0,-4 0-5 16,-2-2-2-16,-1-2-2 0,-2-2-1 0,-1 0-1 15,0-2 0-15,-4 2 2 0,-2-1-6 0,-1 0 3 16,-3 2-5-16,0 0-2 0,1 4-2 0,0 0 1 15,2 4-3-15,2 1 1 0,1 2-4 0,3 3-13 16,1 1-23-16,0 0-43 0,0-1-64 16,0 2-96-16,6 0-84 0,3 2-165 0,0 0-303 15,-5 0-391-15</inkml:trace>
  <inkml:trace contextRef="#ctx0" brushRef="#br0" timeOffset="113651.4367">25843 10990 0 0,'0'0'0'0,"0"0"0"0,0 0 0 0,0 0 0 16,0 0 0-16,0 0 0 0,0 0 0 15,0 0 211-15,0 0 36 0,41-130 4 0,-38 113-15 0,-3 0-25 16,-1 3-27-16,-7 0-32 0,-2 2-41 15,-3 2-21-15,-5 2-28 0,-4 2-13 16,-1 4 1-16,-2 2 1 0,-2 0-8 0,0 8-9 16,1 3-12-16,1 4-8 0,3 3-5 0,2 0-2 15,4 4-2-15,4 0-2 0,4 0-3 0,6 0-1 16,2-3 2-16,1-1 4 0,6 0 8 0,4-5 9 16,4 0 14-16,3-4 7 0,3 0 8 0,3-3-3 15,2-4-4-15,2-1-7 0,-2-1-7 16,1-3 1-16,-3-6-2 0,1 0 3 0,-5-3 3 15,-2 2 2-15,-3-1 3 0,-3-1 3 0,-2 1 1 16,-3 0 2-16,-3 1-7 0,-2 0 0 16,-2 0-9-16,0 2-4 0,0 2-2 0,0 2-7 15,-2 0-2-15,0 3-8 0,2 0-6 0,-1 1-14 16,0 0-14-16,1 0-15 0,0 0 3 16,0 3 4-16,0 4 16 0,0 3 17 0,0 3 6 15,2 0 1-15,2 3-3 0,2-2 0 0,0 2-2 16,0 0 3-16,2 0 0 0,-1-1 0 0,-1-3 0 15,1-1 2-15,2-3 0 0,0 0 4 16,0-2 4-16,1-1 9 0,1-3 4 0,1-2 5 16,2 0 2-16,2-3-3 0,3-7-3 0,2-3-7 15,4-5-2-15,3-3-2 0,2-3-3 0,1-4-1 16,1-1 1-16,-1-3-4 0,0-4 2 0,1-2-4 16,-2-1 1-16,-1-2 0 0,-2-3 0 0,-5 1 0 15,-4-1-2-15,-4 2-1 0,-6 1 0 16,-5 6 0-16,-3 5-3 0,-1 6 4 0,-9 4-5 15,-6 4 0-15,-2 4-4 0,-4 2-4 0,-3 6 1 16,-4 4 2-16,1 0 0 0,-1 8 1 0,3 7-3 16,-2 3 2-16,5 3-1 0,0 8 1 15,6 1 2-15,4 2-2 0,6 5 6 0,6-2-2 16,1 3 2-16,4-3-2 0,6 0 1 0,5 1 0 16,3-2 1-16,2 0 1 0,2-3 1 15,1-1-1-15,-3-3 2 0,2-4-3 0,-1-3-4 16,-3-4-1-16,-1 0 1 0,-3-5 2 0,-5-2 1 15,-1-2-1-15,-4-2-2 0,-1-1 3 0,-3-4-2 16,0 1 7-16,0 1-4 0,-4-1-2 16,-4-1 4-16,-3 1-1 0,-3 1 3 0,-4 1-1 15,-3-1 1-15,2 1-1 0,2-1-3 0,4 1 0 16,4 0-4-16,3 0-2 0,2 0-1 0,2 0-2 16,2 0 1-16,0-1-2 0,0 0 5 0,1 2-2 15,5-1 2-15,3 1 5 0,2-1 1 0,7-2 3 16,0-1 0-16,7 0-4 0,3-6 2 15,0-3-1-15,3-3-1 0,2-4 6 0,2-4-5 16,1-3 3-16,5-5 1 0,1-2-5 0,2-5 5 16,2-3-2-16,-4-2-1 0,-1 0 5 15,-6 2-6-15,-5 2-1 0,-4 4 3 0,-6 5-6 16,-5 2 5-16,-4 4 1 0,-3 3 0 0,-6 2 3 16,-2 5-3-16,0 1-1 0,-4 3-6 0,-4 3-8 15,-1 2 2-15,-6 2-5 0,-2 2 2 16,-7 9 10-16,-3 7-5 0,-3 5 7 0,0 2-5 15,1 5-3-15,3 1 7 0,5 4-2 0,2 2 4 16,4 1 4-16,7 0-5 0,2 0 1 16,6-3 0-16,0-1-6 0,8-4 4 0,6-4-2 15,1-4 1-15,5-4 1 0,3-4 2 0,4-4 1 16,4-6-2-16,4-4 3 0,2-1-2 0,1-10-1 16,0-2 1-16,-1-6-1 0,-2-2 2 0,-3-5 2 15,-2-1-1-15,-4-5 1 0,-3 1 1 0,-3 0-2 16,-7 0 1-16,-2 4 2 0,-4 0-4 15,-3 5 2-15,-4 1-5 0,0 5 0 0,-4 4 1 16,-4 4-4-16,-2 2 3 0,0 2-2 0,-1 4-3 16,-2 0 0-16,-3 10 0 0,0 2-4 15,-1 6 7-15,1 7 0 0,2 2 2 0,2 2 0 16,3 3 0-16,4 1 2 0,4 0 0 16,1-1-2-16,5-1-1 0,3-1-4 0,7-3-11 0,3-2-18 15,5-2-61-15,5-3-74 0,3-4-104 16,4-4-124-16,1-5-169 0,-2-2-173 0,-7-4-118 15,-10-1 812-15</inkml:trace>
  <inkml:trace contextRef="#ctx0" brushRef="#br0" timeOffset="114003.2435">27419 10990 0 0,'0'0'0'16,"0"0"129"-16,0 0 228 0,0 0-67 16,0 0-48-16,0 0-29 0,0 0-32 0,0 0-22 0,126-110-26 15,-110 91-15-15,-4 1-2 0,0 1-1 0,-8 3 4 16,2 1-7-16,-5 3-7 0,-1 1-7 15,0 3-12-15,-1 2-8 0,-3 1-17 0,0 1-17 16,-1 1-20-16,-2 1-14 0,-2 0-12 0,-1 5-4 16,-5 2-2-16,0 6 6 0,-5 1 0 15,5 1 3-15,-1 3 3 0,5 0-2 0,-3 2 1 16,5-2-2-16,2 0-1 0,-1-3-1 0,5-2-4 0,2-2-11 16,1 0-23-16,0-3-49 0,4-1-64 15,5-1-112-15,2-3-222 0,0-1-298 0,-3-1-162 0</inkml:trace>
  <inkml:trace contextRef="#ctx0" brushRef="#br0" timeOffset="128531.5035">5900 10546 424 0,'0'0'153'0,"0"0"21"16,0 0 32-16,0 0-23 0,0 0-57 0,0 0-79 15,0 0-90-15,0 0-37 0,0 0 1 16,0 0 26-16,0 0 54 0,0 0 13 0,-31 70 6 15,23-30 4-15,3 3-4 0,-3 4-1 0,-1-1-3 16,0 3-2-16,3 2 3 0,0 1 3 16,1 0 4-16,0-1 0 0,3-1 0 0,-1-3 2 15,3-2-2-15,0-4 4 0,0-4 1 0,0-8-2 16,3-4-3-16,-1-7-4 0,-2-6-2 0,2-4 11 16,-1-5 63-16,-1-1 76 0,2-2 62 0,-2-3 7 15,1-5-58-15,2-8-75 0,-2-3-64 0,2-5-24 16,2-1-3-16,-2-2-6 0,1 2 3 15,1 1 0-15,-3 3-4 0,4 4 3 0,-3 1-5 16,2 3-3-16,-1 5-2 0,2 2-9 0,-1 2-4 16,3 4-6-16,-1 0-7 0,3 2 6 0,4 5 3 15,-2 2 8-15,6 4 7 0,-3 2 2 16,3 2 3-16,2 1 1 0,-4 1-1 0,3-1 2 16,-3-1-2-16,3 0-1 0,-3-4 2 0,1-1-3 15,0-3 2-15,-2-2 0 0,1-3 1 0,-3-4 2 16,1 0 5-16,1-2 7 0,-3-7 3 15,4-4 5-15,-4-3-1 0,-1-2-3 0,0-3 0 16,-2-1-4-16,-1-4-1 0,-3-1-1 0,0 1-4 16,-3 1 2-16,-1 3-1 0,-1 2 1 15,0 8 3-15,0 1-1 0,-1 4 4 0,0 3 1 16,-2 0-4-16,-2 4-5 0,3 0-19 0,-5 3-15 16,0 5-5-16,-6 7-2 0,0 5 11 0,-1 5 7 15,-1 2 1-15,5 2 1 0,4 0-6 0,3 3-4 16,3-3 1-16,0 1 1 0,3-4 5 0,3-1 5 15,2-2 0-15,0-3 0 0,1-5-5 16,0-4-4-16,-1-2-2 0,2-7-2 0,-1-1 10 16,0-1 13-16,1-2 11 0,2-8 11 0,1-5 1 15,3-4-5-15,-1-6-4 0,2-1-3 0,1-2 3 16,0 2 0-16,-5 1 2 0,5 4-2 16,-4-1-6-16,4 3-4 0,-1 4-4 0,-2 2 0 15,2 5-5-15,-4 3-5 0,-3 4 1 16,0 1-3-16,-2 1 5 0,1 5 3 0,-3 4-1 15,4 3 4-15,-2 2 0 0,0 3-1 16,-4 3 0-16,3-1-1 0,-5 1-1 0,0 0 0 0,-2 0-3 16,0-3 1-16,0 1 0 0,-1-3 3 0,-2-1 0 15,-4-1 3-15,3-4-1 0,-4-2 3 16,1-1 3-16,1-3 2 0,-3-2 1 0,0 1-1 16,1-2-1-16,0-1-2 0,2 0 0 0,-1 0 0 15,4 0 1-15,-2 0-3 0,3-2 0 0,1-1-1 16,0-1-4-16,1-1-1 0,0-1-3 0,0-4-4 15,2 1 1-15,5-6-2 0,2 1 6 16,4-2 5-16,-1-1 0 0,7 0 3 0,-1-3-3 16,1 1-1-16,2-2 2 0,-1-1-3 0,2-3 3 15,0 1 3-15,2-1-1 16,2 0 3-16,-3 1-2 0,0 2-1 0,-6 6 0 0,-2 3-1 0,-7 5 6 16,-3 5 0-16,-4 0-2 0,0 3-10 15,0 0-3-15,1 3-1 0,1 4 4 16,0 4 12-16,-1 4 2 0,1 6 1 0,0 3 1 0,-3 3-1 15,0 4 0-15,0 0-2 0,0 2-1 16,-1-2-1-16,-1 0-5 0,-1-2 2 0,2-3-1 16,0-1-2-16,0-6 2 0,-2-4 1 0,-2-5 4 15,3-4 11-15,1-2 14 0,-5-3 9 16,2-1 2-16,-4 0-12 0,-3-3-13 0,-2-2-12 16,-4-4-4-16,2 0-7 0,-1-1-7 0,-1-2-9 15,3 0-17-15,3 0-23 0,2 2-25 0,2 0-41 16,6 1-70-16,1 0-136 0,8 1-224 0,0 3-286 15,-4 1-24-15</inkml:trace>
  <inkml:trace contextRef="#ctx0" brushRef="#br0" timeOffset="128864.9241">7990 10911 1403 0,'0'0'236'0,"0"0"-41"15,0 0 0-15,0 0-60 0,0 0-75 0,0 0-34 16,0 0-26-16,0 0 0 0,0 0 1 16,0 0 1-16,0 0 5 0,0 0-5 0,0 0 1 15,-40 138-2-15,34-101 0 0,2 2 1 0,-2-2-1 16,4 2-1-16,-2-4-4 0,0-2-18 0,3 0-48 16,1-5-111-16,0-2-225 0,0-9-338 15,0-5-99-15</inkml:trace>
  <inkml:trace contextRef="#ctx0" brushRef="#br0" timeOffset="129039.4664">7826 10676 2379 0,'0'0'27'0,"0"0"-1"15,0 0 3-15,0 0-6 0,0 0-8 0,0 0-19 16,0 0-39-16,0 0-34 0,0 0-26 0,0 0-30 15,0 0-80-15,0 0-142 0,0 0-279 16,6 0-303-16</inkml:trace>
  <inkml:trace contextRef="#ctx0" brushRef="#br0" timeOffset="129682.3091">7989 11242 1145 0,'0'0'382'0,"0"0"-354"16,0 0 13-16,0 0 22 0,21-117-5 0,-19 99-1 15,-1 4-12-15,1 1-11 0,1 4-10 0,-2 3-6 16,0 2-11-16,0 3-20 0,0 1-9 0,2 1 3 16,3 5 14-16,-2 5 22 0,5 4 15 15,1 3 2-15,-1 2 0 0,0 4-2 0,1-1 3 16,0 2-4-16,-1-2-3 0,0 1-3 0,2-3-10 15,-1-4-2-15,-1-2-3 0,-1-4-3 0,1-3 3 16,-1-4 9-16,1-4 18 0,0 0 28 16,-1-4 11-16,2-8 4 0,1-2-15 0,0-7-20 15,1 1-11-15,0-4-7 0,0 1-5 0,3-3 2 16,-5 2-3-16,0 3 1 0,-1 2 2 16,-4 2-3-16,2 4-2 0,-4 3-5 0,2 4-5 15,-4 1-5-15,0 4-6 0,0 1-11 0,-1 0-11 16,1 0-2-16,0 6 7 0,5 4 8 15,-2 4 12-15,2 4 3 0,-2 2 0 0,4 1 2 16,0 2-2-16,-3-2-1 0,4-1-1 0,-2 0-1 16,-2-4-2-16,4-2 1 0,-2-3-2 0,-1-3 2 15,1-2-1-15,1-4 2 0,-4-1 5 0,4-1 7 16,-1-1 11-16,-1-8 8 0,4-3 4 0,-1-2-2 16,0-3-3-16,2-1-3 0,-3 0-2 15,-1 1-3-15,-2-1 1 0,3 0-5 0,-5 5 3 16,3 0-3-16,-3 5-5 0,-2 2-2 0,1 3-9 15,1 2-8-15,-3 1-10 0,1 0-16 0,1 0-2 16,0 3 5-16,7 4 6 0,1 3 16 16,0 2 4-16,4 2 2 0,2 1 0 0,-2 0 1 15,2 1 1-15,-2-2-1 0,2-3 1 0,-3 0-1 16,2-3 1-16,-1-4-2 0,-3 0 4 0,0-3 3 16,0-1 5-16,-2 0 5 0,0-7 10 15,-2-1 1-15,-1-3 1 0,1-1-2 0,-4-3-3 16,1-1-1-16,-3 2-6 0,-1-1-7 0,0 5-13 15,-5-1-21-15,0 4-33 0,-3 2-62 0,-4 3-103 16,0 2-150-16,-3 7-279 0,5 0-371 16,5 0 313-16</inkml:trace>
  <inkml:trace contextRef="#ctx0" brushRef="#br0" timeOffset="129815.0783">8931 11314 2331 0,'0'0'117'0,"0"0"17"0,0 0 17 0,0 0-45 15,0 0-26-15,0 0-29 0,0 0-34 0,0 0-21 16,0 0-31-16,0 0-50 0,0 0-70 0,0 0-148 16,0 0-359-16,68-74-819 0</inkml:trace>
  <inkml:trace contextRef="#ctx0" brushRef="#br0" timeOffset="130303.4194">9871 10982 1030 0,'0'0'173'0,"0"0"-16"16,0 0 4-16,0 0-48 0,0 0-69 15,0 0-37-15,0 0-21 0,0 0-1 0,0 0 1 0,0 0 1 16,0 0-1-16,-101 144 1 0,98-110 4 0,3 2 5 15,0-3 4-15,2 2-1 0,3-3-11 16,2-2-98-16,1 0-257 0,-3-10-341 0,0-7 317 0</inkml:trace>
  <inkml:trace contextRef="#ctx0" brushRef="#br0" timeOffset="130472.4555">9639 10842 1730 0,'0'0'31'0,"0"0"-4"16,0 0 2-16,0 0-10 0,0 0-23 15,0 0-48-15,0 0-30 0,0 0-14 0,0 0-66 0,0 0-85 16,0 0-199-16,0 0-261 0,0 0 667 0</inkml:trace>
  <inkml:trace contextRef="#ctx0" brushRef="#br0" timeOffset="130831.269">9923 11119 1214 0,'0'0'126'0,"0"0"-50"16,0 0 43-16,0 0 14 0,0 0-10 0,0 0-8 15,0 0-42-15,0 0-29 0,0 0-30 16,0 0-16-16,0 0-2 0,0 0 11 0,0 0 10 15,30-11 4-15,-24 38 6 0,-1 3-3 0,-1 1 2 16,2-1-2-16,1 0 0 0,1-5 6 0,-1-1 7 16,2-4 6-16,1-5 10 0,1-5 16 0,-1-5 27 15,2-5 22-15,2-5 11 0,0-10-15 16,6-6-28-16,4-8-28 0,2-6-18 0,2-3-4 16,1-3-2-16,-1 0 0 0,-2 4-3 0,-2 1-3 15,-4 5-11-15,-2 4 0 0,-1 6-7 0,-6 3-3 16,-1 7 0-16,-3 4-3 0,-1 4-11 0,-2 3-1 15,1 0-3-15,2 10-2 0,0 5 6 16,4 4-3-16,1 5-3 0,1 6-15 0,0 2-14 16,6 3-27-16,-1 2-35 0,2-2-48 0,2 3-101 15,-1-4-271-15,-3-10-384 0,-7-8-242 0</inkml:trace>
  <inkml:trace contextRef="#ctx0" brushRef="#br0" timeOffset="131624.115">11288 10679 649 0,'0'0'347'0,"0"0"-147"0,0 0-8 15,0 0-59-15,0 0-105 0,0 0-24 0,0 0 14 16,0 0 32-16,0 0 13 0,0 0 1 16,-33 126-12-16,29-80-11 0,0 3-6 0,2 2-1 15,-1-1 3-15,1 1 8 0,-1-3 14 0,1-1 5 16,2-5 4-16,-2-2-2 0,1-7-9 0,0-6-4 15,-2-6-7-15,2-5-7 0,-1-6 3 0,2-4 9 16,-2-5 28-16,2-1 25 0,0-3 0 16,-2-11-14-16,1-5-33 0,0-12-30 0,1-5-10 15,0-8-6-15,0-8-5 0,4-3 1 16,6-5-4-16,0-2 0 0,2-4-4 0,4-2 0 0,1 0-3 16,2 0 2-16,2 4-2 0,-1 6 0 15,0 7 3-15,-2 10 0 0,-4 11 1 0,-1 10 1 16,-6 7-5-16,-2 6-9 0,-2 6-13 15,-3 1-11-15,0 9 0 0,0 9 7 0,0 5 13 16,-8 8 6-16,-5 6 6 0,-1 7 1 0,-5 0 1 16,0 2-1-16,-1-2 2 0,-1 1 0 0,3-5 0 15,-1-2 2-15,4-3 0 0,-1-3 0 0,5-5-3 16,-2-5 4-16,4-5-5 0,2-6 7 16,3-5 4-16,2-4 7 0,1-2 5 0,-1-1-4 15,2-6-6-15,0-2-7 0,0-4-10 0,0-2 4 16,2 0 3-16,4-2-3 0,1 1 12 0,2 2-4 15,1 6-1-15,-3 1-1 0,2 4-6 16,2 2 1-16,-2 1-1 0,2 1 0 0,2 7 6 0,-2 4-5 16,3 4 4-16,-2 5-1 15,-1 2-3-15,3 3 6 0,-4 2-1 0,1 3 4 0,3-1-1 16,-4 3-7-16,3 0-6 0,0-2-16 16,1 0-19-16,-1-1-23 0,0-2-54 0,3-3-103 15,1-2-228-15,-3-8-357 0,-5-5-339 0</inkml:trace>
  <inkml:trace contextRef="#ctx0" brushRef="#br0" timeOffset="131958.4296">11927 11222 1977 0,'0'0'96'16,"0"0"6"-16,0 0 25 0,0 0-3 15,0 0-30-15,0 0-27 0,0 0-18 0,-73-117-9 16,50 105 0-16,-2-1-2 0,3 0-6 0,-2 0-9 15,3 2-6-15,2-1-9 0,1 1-2 16,5-2-3-16,2-1 0 0,5 0-4 0,1-1-7 0,5 0-13 16,0 1-14-16,9 2-6 0,4 0-3 15,2 4 6-15,4 2 4 0,1 5 6 0,1 1-1 16,0 1 8-16,-2 7 4 0,-1 4 6 0,-4 1 5 16,-2 4 4-16,-3 3 5 0,-2 0 3 15,-6 3 6-15,-1 1 1 0,0 0 3 0,-3 1-3 16,-2-1 0-16,3-1-5 0,-2-2-3 0,4-3-3 15,0-2-1-15,0-4-3 0,4-1-2 0,5-4-2 16,0-1-2-16,3-2-2 0,0-3-11 16,4-1-48-16,1-1-94 0,1-6-138 0,2-1-166 15,-5 1-167-15,-5 1-283 0</inkml:trace>
  <inkml:trace contextRef="#ctx0" brushRef="#br0" timeOffset="132598.3771">12353 10849 456 0,'0'0'246'0,"0"0"59"0,0 0-1 0,0 0-42 16,0 0-22-16,0 0-39 0,25-128-35 15,-25 115-33-15,0 5-33 0,-2 2-24 0,0 3-26 16,1 2-15-16,1 1-16 0,-3 0-12 16,-1 6-9-16,0 3 1 0,-3 9 3 0,2 2 4 15,-2 5 8-15,2 4-1 0,-1 0 4 0,2 3-3 16,1 3 1-16,0-2-5 0,2 2 1 0,-2-2-3 15,-1-1-1-15,2-1 0 0,1-3-1 0,-2-2 1 16,2-4-3-16,-1-4-1 0,1-3-2 16,1-5 1-16,0-1 0 0,0-5 4 0,0 0-1 15,0-3 6-15,0-1 6 0,0 2 9 0,0-2 11 16,0 0 9-16,0 0 2 0,0 0 1 0,-2 0-10 16,2-2-8-16,0 1-7 0,-1-1-12 0,1-1 2 15,0 1-3-15,0-1-2 0,0 1 1 16,0 0-3-16,0 1-3 0,0-1-2 0,0 2-3 15,0 0 2-15,0 0-3 0,0 0-1 0,0 0-1 16,0 0-6-16,0 0 3 0,0 0 0 0,0 0 5 16,0 0 2-16,0 0 5 0,0 0 1 15,0-1 5-15,0-1 4 0,0-4 0 0,0-3-2 16,0-3-2-16,0-6-5 0,0-3-4 0,1-5 3 16,1-3-5-16,-1-4 2 0,1-6-1 15,0-4 0-15,1-3 2 0,2-3-1 0,0-1-4 16,5 2 0-16,1 1-1 0,0 1 1 0,3 6 4 15,0 3 0-15,-2 2-8 0,4 7 5 0,-1 4-2 16,1 8-2-16,-1 5 0 0,3 5-5 16,0 6 1-16,0 1-4 0,2 12 3 0,-2 5 5 0,2 7 3 15,-1 7 1-15,-4 6 11 0,-1 5-8 16,-6 2 4-16,-3 2-1 0,-2 1-7 0,-3 0 5 16,-2 2-2-16,-5-1 3 0,-2-2 3 0,-4-2 0 15,-1-4-1-15,0-3 1 0,-1-3-5 0,-1-4 5 16,0-5-1-16,-2-2 1 0,2-3 3 15,-1-4-4-15,1-3 1 0,1 0-1 16,2-5-2-16,2-2-3 0,1 0-1 0,1-1-8 0,1-3-2 16,-1 0-10-16,3 1-6 0,-2-3-10 15,1 2-20-15,2-2-41 0,2-1-80 0,2 1-126 16,1-1-234-16,0 1-378 0,1-1-154 0</inkml:trace>
  <inkml:trace contextRef="#ctx0" brushRef="#br0" timeOffset="133019.4099">13221 11343 1498 0,'0'0'39'0,"0"0"-12"16,0 0 15-16,0 0 17 0,0 0 9 0,0 0 1 16,0 0-21-16,-101 129-15 0,74-92-12 0,-2 3-13 15,-1 2-19-15,3-1-63 0,0 3-110 0,2-3-191 16,7-12-315-16,6-9 112 0</inkml:trace>
  <inkml:trace contextRef="#ctx0" brushRef="#br0" timeOffset="133437.0187">14002 10990 862 0,'0'0'76'0,"0"0"21"0,0 0 45 16,0 0 26-16,-3-125 1 0,-7 115-19 0,0 6-25 0,-4 4-21 16,-3 0-10-16,-3 10-10 0,1 5-5 15,-3 8-9-15,1 4-7 0,0 8-6 0,-1 4-11 16,2 4-2-16,3 2-8 0,4 0-10 15,4-2-7-15,5 0-7 0,4-5-3 0,2-3-2 0,6-6-1 16,5-6-2-16,0-3 4 0,7-9 6 16,0-5 8-16,3-6 10 0,4-1 7 15,0-9-1-15,1-7-6 0,4-6-5 0,-5-2-5 16,0-4-6-16,-5 1 5 0,-2-1-1 0,-7-2 3 16,-3 1-2-16,-3 0 0 0,-6 0-1 0,-1 0-4 15,-7 2 1-15,-5-1-4 0,-2 2-4 0,-4 3-5 16,-1 2-5-16,-2 3-4 0,0 1-5 0,2 6-10 15,-1 1-12-15,3 4-25 0,2 5-28 16,-1 2-46-16,3 7-86 0,2 8-177 0,2-2-362 16,6-3-520-16</inkml:trace>
  <inkml:trace contextRef="#ctx0" brushRef="#br0" timeOffset="133645.9747">14267 11264 2677 0,'0'0'35'0,"0"0"-14"0,0 0 21 15,0 0 10-15,0 0 10 0,0 0-4 0,0 0-14 16,0 0-16-16,0 0-14 0,0 0-8 0,0 0-10 16,0 0-4-16,0 0-5 0,0 0-9 0,-86-24-17 15,79 34-21-15,5 2-38 0,2-1-52 0,1 1-125 16,10-1-295-16,-1-4-410 0,-2-2 160 0</inkml:trace>
  <inkml:trace contextRef="#ctx0" brushRef="#br0" timeOffset="133972.1041">14678 11047 2051 0,'0'0'21'0,"0"0"8"0,0 0 21 15,0 0 9-15,0 0-3 0,0 0-19 16,0 0-24-16,0 0-16 0,0 0-4 0,0 0-2 16,0 0 9-16,0 0 5 0,0 0 2 0,0 0 4 15,-116 139 2-15,111-104 2 0,3 0 0 16,2 0 2-16,0-2-3 0,5-2 0 0,3-5-3 16,2-3 2-16,2-4-1 0,3-5 3 0,-1-5 5 15,-2-4 7-15,5-2 9 0,-4-3 12 0,3-1 10 16,-3-8 6-16,-2-2-2 0,0-1-6 0,-3-1-7 15,-2-2-5-15,-5 1 0 0,-1-1-4 0,-7 0-6 16,-4 0-12-16,-8 3-8 0,-5-1-9 16,-4 5-7-16,-3 3-4 0,0 3-6 0,2 2-17 15,0 2-19-15,8 5-44 0,0 2-71 0,6 2-177 16,4-4-371-16,6-1-793 0</inkml:trace>
  <inkml:trace contextRef="#ctx0" brushRef="#br0" timeOffset="134266.4419">15438 10736 1685 0,'0'0'90'0,"0"0"3"0,0 0 36 0,0 0 28 0,0 0 13 15,0 0-9-15,0 0-36 0,0 0-43 0,0 0-40 16,0 0-20-16,0 0 13 0,0 0 14 16,0 0 11-16,-36 117-3 0,23-53-6 0,-5 5-3 15,-2 10-7-15,0 5-4 0,-3 4-8 0,-4 1-5 16,4 3-5-16,0-3-3 0,-2-2-4 0,3-2-6 16,1-4-4-16,1-5-5 0,0-6-11 15,0-4-19-15,-1-5-36 0,2-7-43 0,6-8-67 16,0-6-140-16,5-14-400 0,2-10-833 0</inkml:trace>
  <inkml:trace contextRef="#ctx0" brushRef="#br0" timeOffset="134435.1282">14966 11348 2785 0,'0'0'64'0,"0"0"-48"0,0 0-2 15,0 0-4-15,0 0-5 0,0 0-20 0,0 0-33 16,0 0-60-16,0 0-68 0,0 0-197 16,0 0-432-16,0 0-564 0</inkml:trace>
  <inkml:trace contextRef="#ctx0" brushRef="#br0" timeOffset="134567.706">15514 11403 1914 0,'0'0'159'0,"0"0"-58"0,0 0-3 16,0 0-50-16,0 0-43 0,0 0-51 16,0 0-131-16,0 0-262 0,0 0-360 0,0 0-65 15</inkml:trace>
  <inkml:trace contextRef="#ctx0" brushRef="#br0" timeOffset="135367.6116">16448 10937 547 0,'0'0'185'0,"0"0"-40"0,0 0 9 15,0 0-20-15,0 0-41 0,0 0-11 0,-116-47-2 16,89 56-8-16,3 6-14 0,-2 3-23 0,3 7-26 16,2 3-6-16,3 6 2 0,2 1 12 15,3 5 16-15,3-1 13 0,4 1 4 0,1 1 0 16,5 0-5-16,0-3-6 0,5-2-4 0,3-3-1 16,2-6-2-16,5-5 2 0,-2-4 4 0,4-5 3 15,-2-4 5-15,3-3 2 0,1-3 3 0,0-3-1 16,0 0-3-16,-2-9-8 0,1-1-5 15,2-5-6-15,-3-1-2 0,-3-2-3 0,0-3 0 16,-1-1 0-16,-4-1-1 0,1 0 6 0,-5 1 0 16,1 1 4-16,-2 1 3 0,1 1 2 15,-3 3 2-15,0 2 2 0,-1 2-1 0,0 2 3 0,-1 3-3 16,0 3-4-16,3 1-7 0,-3 3-14 16,0 0-14-16,0 0-9 0,2 7 3 0,-2 7 4 15,0 8 9-15,0 6 5 0,0 10 4 16,0 7 0-16,0 5 5 0,-6 2 2 0,4 6 1 15,-5 2-3-15,3 2-2 0,-3 2-1 0,-2 3-6 16,3-2 1-16,-3 0-4 0,1-2-2 0,-2-4-1 16,3-3-2-16,3-3-1 0,2-6 0 15,-2-2-4-15,4-9 0 0,0-4-6 0,0-3-13 16,0-7-20-16,4-4-42 0,-2-6-45 0,0-4-65 16,-2-4-147-16,0-4-192 0,0 0-375 0,0-1-98 0</inkml:trace>
  <inkml:trace contextRef="#ctx0" brushRef="#br0" timeOffset="135879.3954">16753 11230 2056 0,'0'0'12'16,"0"0"-9"-16,0 0-1 0,0 0-7 15,0 0-8-15,0 0-2 0,0 0 2 0,0 0 6 16,0 0 16-16,0 0 2 0,0 0 4 0,0 0 9 16,0 0 13-16,0 0 9 0,0 130 6 15,0-103-5-15,0-2-8 0,0-1-9 0,0-4-8 16,1-1-4-16,3-4-8 0,-2-3-1 0,-1-4-3 16,0-2-1-16,0-4 10 0,-1-2 21 0,1 0 18 15,-1-7 5-15,0-3-9 0,0-4-21 0,0-3-16 16,0-4-6-16,0-2 2 0,-2-4-2 15,-1-1 0-15,-2-4 0 0,3-2 0 0,-2 0 0 16,-1 0-2-16,3 4 2 0,-2-2 3 0,0 5 1 16,4 2 1-16,0 2-4 0,0 5-4 0,1 3-3 15,6 3 0-15,0 3 0 0,-2 4-2 0,4 4 0 16,4 1-1-16,3 3 4 0,3 6 1 16,1 5 2-16,2 3 1 0,1 4 1 0,-1 3-1 15,1 2 1-15,-2 0-1 0,-4 2 0 0,0 3 3 16,-2-2 3-16,-3 0 1 0,-4 0 2 0,-1 0 1 15,-6-3 1-15,-1-2 5 0,0 0 0 16,-1-4 2-16,-8 0-1 0,-1-3 2 16,-1-1 2-16,-3-1-2 0,-4-1-1 0,-3-1-4 15,-3-2-4-15,-4 1-3 0,-1-3-2 0,-1-1-4 16,1-2-1-16,5-2-1 0,-2 0-5 0,5-2-11 16,3-1-13-16,5 1-26 0,3-2-34 0,0 0-54 15,6-2-92-15,2-3-191 0,2 0-300 0,0 1-673 0</inkml:trace>
  <inkml:trace contextRef="#ctx0" brushRef="#br0" timeOffset="136313.2817">17054 11197 1201 0,'0'0'165'0,"0"0"-24"15,0 0-7-15,0 0-78 0,0 0-32 16,0 0-12-16,0 0 8 0,0 0 12 0,0 0 7 0,0 0 10 15,0 0-1-15,0 0 4 0,17 136 2 16,-17-105-3-16,0 1 3 0,0 0 1 0,0-1-4 16,0 0-2-16,-2-2-9 0,1 0-6 15,0-2-2-15,0-4-6 0,0-4 1 0,1-4-4 16,0-3-1-16,0-5-1 0,0-4-2 0,0 0 14 16,0-3 26-16,0 0 13 0,0-8 2 0,0-4-14 15,1-6-30-15,1-3-17 0,3-7 0 0,0-3 0 16,2-6-3-16,-1-3 5 0,1-6-3 0,2-5 1 15,0-4 0-15,0-2-8 0,1-3 3 16,2 4-3-16,0 5 0 0,2 5 7 0,1 6 0 16,3 6 3-16,-3 5 5 0,5 4-2 0,-1 5-1 15,-2 4-4-15,-3 6-2 0,-1 2-2 0,-3 8-3 16,-3 0-3-16,2 2 0 0,-4 6-2 16,0 4 5-16,-3 5 5 0,-2 4 3 0,0 2 2 15,-3 3-4-15,-7 4 0 0,-2 1-4 0,-4 1-1 16,-1 4 3-16,1-2-2 0,-4 2-3 15,1 2-1-15,-1-1-7 0,-1 0-8 0,-1-1-13 16,-1-1-18-16,-2-1-30 0,1-3-46 0,-3-2-88 16,3 0-218-16,5-8-460 0,5-7-569 0</inkml:trace>
  <inkml:trace contextRef="#ctx0" brushRef="#br0" timeOffset="138011.0896">14189 12310 773 0,'0'0'220'0,"0"0"-104"16,0 0 18-16,0 0-4 0,0 0-33 15,0 0-29-15,0 0-19 0,-126-56-8 16,104 73-3-16,0 8-2 0,2 4-6 0,-2 8 2 0,2 5-1 16,2 1 2-16,5 3 0 0,3 2 3 15,2 1 0-15,8 0-3 0,0-4-7 0,2-1-9 0,8-6-5 16,5-4-3-16,0-7 5 0,5-6 7 15,3-7 10-15,1-4 6 0,-1-5 7 0,5-5-1 16,-3 0 2-16,3-10-1 0,-1-4-5 16,-3-5-1-16,4-6-4 0,-5-4-6 0,4-4 0 15,-5-3-4-15,0-3 0 0,-1-3 0 16,-2-3 0-16,0 0 1 0,-7 2 1 0,-1 0 1 0,-3 4 0 16,-7 4 3-16,-1 6 3 0,0 3 4 15,-3 4 4-15,-4 6-2 0,-4 4-3 0,3 2-4 16,-1 5-9-16,1 4-6 0,-3 1-11 0,1 7-7 15,-2 9-1-15,-1 6-2 0,3 9 3 0,-3 4 5 16,4 7-1-16,1 3 2 0,3 2 1 16,0 0-4-16,4 2 3 0,1-3-2 0,0-1-1 15,0-3 1-15,4-3-3 0,1-6 1 0,-1-6-2 16,2-8 1-16,-2-5 1 0,2-6 0 16,-2-4 11-16,2-3 15 0,-3-1 16 0,4-5 9 0,0-7-6 15,7-6-12-15,-1-5-14 0,6-3-8 0,-4-1 0 16,1 1-3-16,-4 0-1 15,-2 5-1-15,-1 4-1 0,0 0-2 0,-4 5-4 16,-1 5 3-16,-2 1-2 0,1 4-5 0,-1 2 0 0,1 0-6 16,-1 1-1-16,5 5 5 0,-2 2 1 0,4 4 5 15,1 2 2-15,0 2-1 0,0 1 3 16,2 1-3-16,0 0-1 0,2-1 0 0,-2 0 0 16,1-3 0-16,4-1 1 0,-1-3 0 15,-1-3 1-15,4-3 0 0,-3-3-1 0,1-1 1 16,2-5-3-16,-1-4 4 0,-4-2 3 0,3-5 1 15,-5 0 4-15,1 0-4 0,-1-2-1 16,-4-1-4-16,1 1-3 0,-2 2 5 0,-5 0 2 16,0 2 1-16,-1 2 5 0,-1 0-3 0,0 1-1 15,0 5 0-15,-2 1-1 0,1 3-2 0,-1 1-5 16,0 1-2-16,-2 0-7 0,2 6 0 0,-1 4-2 16,-4 5 3-16,4 1 2 0,-2 3 2 0,4 1 0 15,1-1 1-15,0 1-3 0,3 0 3 16,2-3 0-16,0-2-3 0,1-1 4 0,2-3-3 15,0-2 2-15,-3-2 2 0,5-2-2 0,-3-3 2 16,0-2 1-16,4 0 1 0,0-6 5 0,-1-4-1 16,1-1 0-16,1-3 0 0,-2-2-3 0,2 0 3 15,-2 0-3-15,-1-2 1 0,-1 1 3 16,0 1-3-16,-1 1 0 0,0 1 0 0,-3 1-3 16,3 4 3-16,-5 1-3 0,3 2 1 0,-4 4-1 15,0 1-3-15,1 1-4 0,-2 0-3 16,6 7 2-16,-2 2 4 0,3 2 4 15,1 4 1-15,-1 5 1 0,2-2 0 0,-1 4 0 16,1-1 0-16,-3 1-1 0,2-3-2 0,2-1-1 0,0-4 0 16,-1-3 3-16,2-3-2 0,-2-2 2 15,1-4 0-15,0-2 1 0,1 0 3 0,-1-6-1 16,0-2 1-16,1-4 2 0,-1-1-2 0,0-2 0 16,1 0 1-16,-2 1-3 0,-2 1 3 0,-1-1 0 15,2 1-5-15,-5 1 1 0,3 4 0 0,-4 1 0 16,3 2-1-16,-4 2-3 0,1 2-3 0,-1 1-5 15,1 0 0-15,4 4 4 0,-1 4 1 16,3 2 5-16,1 3 1 0,2 2-2 0,-2 1 3 16,2 1-3-16,0 0 0 0,0 0 2 0,5-2-2 15,-3-2 0-15,4-1 0 0,-2-3-3 16,4-4 3-16,1-2 1 0,0-3 1 16,1 0-1-16,-1-3 1 0,1-6 0 0,-1-2 0 0,-1-3-2 15,-1-2 2-15,-3-1 1 0,1 0 0 16,-5 0 2-16,-1 0-2 0,-5 1 2 0,1 0-2 15,-4 2 3-15,-1 1-1 0,-1 2 2 0,0 1 1 16,-1 1 1-16,-2 4-7 0,-4 1-1 16,2 1-1-16,-4 3-6 0,-1 0 2 0,-5 3-2 0,2 5 1 15,-1 4 0-15,-2 2 1 0,4 1 0 16,1 2-1-16,3 0 1 0,4 2 1 0,-1-2-2 16,5 0 3-16,-1-2-3 0,1-2-1 0,0-2 0 15,0-4-2-15,1-2 2 0,5-4 2 0,-1-1 3 16,3 0 2-16,3-8 2 0,1-1-2 15,4-4 3-15,-3 0-1 0,5 0 0 0,-5-1 2 16,5 1 0-16,-5 2 0 0,3 0 1 16,-4 4-3-16,-1 1-1 0,0 4-2 0,-2 1-3 15,-2 1 5-15,-2 0-5 0,3 6 0 0,-4 3-2 16,3 3-5-16,-1 3-6 0,-2 2-15 0,3 1-23 16,-3 3-23-16,1 0-32 0,-1-1-40 0,4-3-58 15,-3 0-122-15,4-3-201 0,-1-5-265 0,-5-4-172 0</inkml:trace>
  <inkml:trace contextRef="#ctx0" brushRef="#br0" timeOffset="138140.4079">15858 12850 0 0,'0'0'439'0,"0"0"40"15,0 0-41-15,0 0-122 0,0 0-77 0,0 0-78 16,0 0-66-16,0 0-46 0,0 0-28 16,0 0-19-16,0 0-8 0,0 0-13 0,0 0-13 15,9-120-32-15,-1 117-112 0,3-2-254 0,-3 3-362 16,-3-1 72-16</inkml:trace>
  <inkml:trace contextRef="#ctx0" brushRef="#br0" timeOffset="138490.7432">17128 12506 0 0,'0'0'62'0,"0"0"389"16,0 0 10-16,0 0-77 0,0 0-46 0,0 0-54 15,0 0-44-15,0 0-44 0,0 0-47 0,0 0-45 16,0 0-42-16,0 0-36 0,0 0-17 15,-93-82-3-15,93 96 5 0,0 5 10 0,2 4 6 16,1 6 3-16,0 0 1 0,1 2-8 0,-3 0 0 16,4 1-9-16,-2-4-2 0,-1 0-2 0,3-4-3 15,-2-2-1-15,-1-2-1 0,4-6-2 16,-2 0-2-16,2-3-8 0,-1-3-21 0,4-4-42 16,0-1-98-16,0-3-332 0,-5 0-1072 0</inkml:trace>
  <inkml:trace contextRef="#ctx0" brushRef="#br0" timeOffset="138928.1292">17281 12606 1876 0,'0'0'-71'0,"0"0"-35"16,0 0-32-16,0 0 10 0,0 0 14 0,0 0 21 15,0 0 54-15,0 0 41 0,0 0 12 16,0 0 32-16,0 0 33 0,0 0 31 0,0 0 29 16,0 0 4-16,0 3 1 0,0-1-7 0,0-2-13 15,0 0-14-15,0 0-11 0,0 0 1 16,1 0 2-16,1 0-13 0,2-4-17 0,0-3-20 16,5-1-17-16,2-2-8 0,6 0-3 0,-1-1-2 15,5 2-5-15,1 1-6 0,-1-1-2 16,1 6-5-16,-1-2-2 0,-2 4 0 0,1 0 1 15,-1 1 1-15,-2 0 1 0,1 1-2 0,-4 2 0 16,0 3 0-16,-4 2-1 0,-1 1 1 0,-3 3 4 16,0 2 6-16,-4 1 4 0,-2 4 3 0,0 1 1 15,-7 0 1-15,-1 0 0 0,-4 1-5 0,-2-2-2 16,1 3-2-16,-4-1 1 0,2-2-2 0,-3-2-3 16,0 0 1-16,3-4-5 0,0-2 3 15,1-2-1-15,3-3-2 0,1-3 2 0,0-2-6 16,2-1-4-16,0 0-7 0,-2-3-20 0,2-6-5 15,1-2-19-15,-1-2-32 0,-1-1-45 0,5-4-88 16,0 0-164-16,4-3-286 0,2 5-299 16,2 5 383-16</inkml:trace>
  <inkml:trace contextRef="#ctx0" brushRef="#br0" timeOffset="142611.7159">20841 12242 1121 0,'0'0'25'0,"0"0"-10"0,0 0 11 15,0 0 13-15,0 0 22 0,0 0 20 0,0 0 26 16,0 0 20-16,0 0 3 0,0 0-12 0,0 0-25 15,0 0-16-15,0 0-3 0,0 0 1 0,-52-62 0 16,41 84-6-16,-4 3-13 0,1 2-9 0,1 2-10 16,-2 3-6-16,0 1-7 0,0 2-7 15,-1-1-4-15,3 0-5 0,-2-1-2 0,3-2 2 16,0-3-5-16,1-3-5 0,0-4-14 0,5-4-54 16,1-6-178-16,1-2-468 0,4-6-772 0</inkml:trace>
  <inkml:trace contextRef="#ctx0" brushRef="#br0" timeOffset="143579.2131">18874 12317 0 0,'0'0'0'15,"0"0"160"-15,0 0 104 0,0 0-68 0,0 0-53 16,0 0-27-16,0 0-14 0,0 0 18 16,0 0 14-16,0 0 6 0,0 0-4 0,152-26-12 15,-107 36-2-15,3 1-7 0,1 2-10 0,2 2-9 16,0 2-11-16,-2 1-7 0,-3 0-3 15,-1 1-5-15,-4 1-10 0,-4-2-8 0,-2 0-8 16,-5 0-3-16,-5-1-2 0,-5 0-3 0,-7-2-3 16,-3-3-4-16,-3 1 2 0,-5-1 4 15,-2-2 4-15,0-1 7 0,-7 0-4 0,-5 0-5 16,-5 2-5-16,-4 1-10 0,-7-1-4 0,-5-1-2 16,-5 2-3-16,-1 1 2 0,-5-1-4 0,-2 2-1 15,-3 1-1-15,1 0-5 0,-1 1 4 0,2 0 0 16,2 1-2-16,1 0 0 0,1-3-3 0,3 1-1 15,6-2-2-15,2-1-2 0,6-4 1 0,6-1-5 16,6-3-5-16,5 0-19 0,5-3-35 16,4-1-41-16,0 0-49 0,8-3-97 0,9-2-191 15,-4 0-281-15,-3 2-609 0</inkml:trace>
  <inkml:trace contextRef="#ctx0" brushRef="#br0" timeOffset="143988.339">20225 12256 1048 0,'0'0'205'0,"0"0"29"0,0 0 1 16,0 0-84-16,0 0-54 0,0 0-27 15,0 0-7-15,0 0 21 0,0 0 16 16,0 0-4-16,0 0-10 0,0 0-15 0,0 0-16 0,-4 137-7 15,7-103-9-15,0 0 0 0,-1 1 0 16,3 1-5-16,0 1-4 0,-1 0-7 0,1 0-6 16,1-3-3-16,0-2-6 0,0 0-2 0,0-2-4 15,1-4-9-15,-2-4-10 0,0-4-19 0,-3-4-24 16,1-4-25-16,-1-5-31 0,1-2-44 16,-2-3-113-16,0 0-208 0,0-4-292 0,1 1-113 0</inkml:trace>
  <inkml:trace contextRef="#ctx0" brushRef="#br0" timeOffset="144930.559">20774 12319 0 0,'0'0'0'0,"0"0"0"0,0 0 0 16,0 0 0-16,0 0 7 0,0 0 184 0,0 0 4 0,0 0-2 16,0 0-11-16,0 0-36 0,0 0-36 15,0 0-20-15,0 0-4 0,-27-28 14 0,16 45 17 16,-2 5 16-16,-2 5 10 0,3 7 4 0,-2 4-7 15,-2 4-14-15,2 4-22 0,-3 4-12 0,-1 4-12 16,0 5-9-16,-5 1-11 0,1 1-12 16,0 0-9-16,-4-1-6 0,2 1-5 0,-1-3-3 15,1 3-3-15,3-4-1 0,-2 0 1 0,1-2-3 16,2-6 1-16,0-1-6 0,3-8-2 0,3-4-1 16,2-5-5-16,0-5-1 0,5-5 1 0,1-6-4 15,2-2 2-15,1-8-3 0,2-3-3 16,1-2-5-16,0-2-13 0,0-7-10 0,7-5-24 15,0-7-44-15,5-6-57 0,1-3-71 16,-2-3-69-16,4-2-67 0,-2-1-69 0,-2-2-83 16,-2 10-51-16,-5 9 473 0</inkml:trace>
  <inkml:trace contextRef="#ctx0" brushRef="#br0" timeOffset="145296.1684">20535 12280 0 0,'0'0'183'0,"0"0"51"0,0 0 34 0,0 0-2 16,0 0 1-16,0 0-30 0,0 0-38 0,0 0-49 16,0 0-43-16,0 0-21 0,0 0-19 0,0 0-12 15,0 0-19-15,0 0-18 0,-52-59-14 16,50 59-9-16,-2 2-5 0,2 2-1 0,1 1-3 15,1 3-3-15,0 0-26 0,0 3-95 0,7-3-203 16,-4 0-293-16,1-3-330 0</inkml:trace>
  <inkml:trace contextRef="#ctx0" brushRef="#br0" timeOffset="145574.7222">20820 12540 573 0,'0'0'328'16,"0"0"-93"-16,0 0 45 0,0 0-15 0,0 0-44 15,0 0-19-15,0 0-35 0,0 0-22 0,0 0-23 16,0 0-37-16,0 0-27 0,0 0-29 15,0 0-11-15,-1-28-11 0,1 27-6 0,0 0-3 16,0 0-4-16,0-1-7 0,3 2-16 0,1 0-31 16,0 0-63-16,5 0-189 0,-4 0-462 15,0 0-643-15</inkml:trace>
  <inkml:trace contextRef="#ctx0" brushRef="#br0" timeOffset="152541.0516">14172 13459 0 0,'0'0'0'0,"0"0"0"16,0 0 0-16,0 0 0 0,0 0 6 0,0 0 140 15,0 0 5-15,-124 30 2 0,103-8-10 16,3 4-24-16,-2 5-21 0,7 2-22 0,-4 1-18 15,6 2-19-15,1 1-15 0,1-2-11 0,6 1-4 16,2-1-2-16,1-4-2 0,2-3 1 16,6-3-2-16,3-5 3 0,1-2 5 0,3-6 8 15,0-2 11-15,5-4 15 0,-1-4 13 0,3-2 15 16,2-3 8-16,3-6 6 0,-1-5-2 0,0-3-8 16,2-5-5-16,-1-4-10 0,-1-2-11 15,2-1-6-15,-5-3-10 0,0 1-6 0,-2 2-1 0,-3 1 3 16,-1 4 7-16,-5 3 10 0,-2 5 10 15,-3 4 5-15,-4 2 5 0,-1 6-9 0,1 3-14 16,-3 1-20-16,0 1-17 0,0 9-5 0,-4 5 6 16,1 8 7-16,-5 6 8 0,-1 7-2 0,-1 3 1 15,1 3-4-15,1 1-2 0,0 5 3 16,0-3-4-16,0 3 3 0,4 0-5 0,-2 1-4 16,4-5 0-16,0 3-4 0,-2-2 0 0,3-1 0 15,1-3-4-15,0-1 1 0,0-6-4 0,0-2-9 16,0-5-17-16,1-4-35 0,3-5-65 15,-1-3-105-15,-2-3-153 0,2-4-205 16,-3-5-197-16,1-1 312 0</inkml:trace>
  <inkml:trace contextRef="#ctx0" brushRef="#br0" timeOffset="155093.1213">14446 13965 966 0,'0'0'15'15,"0"0"-18"-15,0 0 10 0,0 0 5 0,0 0 9 16,0 0 2-16,80-117 4 0,-71 106 13 16,0 0 3-16,-3 4 1 0,3 2-6 0,0 2-13 15,0 1-6-15,1 2-8 0,-1 0-4 0,-1 0 1 16,-1 6-2-16,2 0 6 0,-1 2 7 15,-3 1 6-15,1 1 17 0,1 1 9 0,-3 2 3 16,3 1 0-16,-3-2-13 0,3 0-11 0,-3 0-8 16,4-2-8-16,-1 1 1 0,-3-3 0 0,4-2 1 15,0-2 5-15,-2-1 3 0,2-3 7 16,2 0 4-16,2-1 3 0,2-7-2 0,0-2-3 16,4-3-3-16,-1-3-5 0,0-2-3 0,2-3-4 15,-3-3-3-15,-1 1-1 0,0 1-3 0,-2-1-1 16,-2 0-2-16,0 1 1 0,-3 3 0 15,-3 0-1-15,2 2 1 0,-5 4 2 0,2 2 2 16,-3 2 3-16,-1 3 4 0,0 1 1 16,0 3 1-16,-4-1-2 0,1 3-9 0,-2 0-8 15,-1 4-4-15,-3 4-2 0,-2 3 0 0,-1 4 3 16,-3 1-2-16,4 2 1 0,1 0 0 0,0 1-2 16,6 0 3-16,-2 2 0 0,4-2-1 0,2 2 2 15,0-1-4-15,0-2 0 0,0-1 3 0,3-1-2 16,4-3 3-16,0-3 0 0,-1 0-3 15,3-3 2-15,0-3-1 0,1-1 4 0,0-3 4 16,1 0 1-16,3-4 9 0,1-5-3 16,-1-2-2-16,3-3 1 0,2-2-7 0,-2-3 1 15,-1 0-2-15,1 2-1 0,-3 1 1 0,1 0 0 16,-4 1 1-16,-2 3 1 0,-3 1-4 0,1 2 1 16,-4 2-2-16,2 2-2 0,-3 3-3 0,-1 1-6 15,0 1-1-15,-1 0 2 0,0 6 3 0,2 3 4 16,1 1 3-16,-2 4 0 0,0 2 1 15,1 2-1-15,-1-1 1 0,-1 1-3 0,2 2 1 16,2-2 1-16,-2-2-3 0,2-2 1 0,2 0-1 16,-3-3-1-16,4-1 0 0,-1-3 0 0,0-1 1 15,3-2 4-15,-1-2 0 0,-2-2 4 0,4 0 4 16,-1-5 2-16,1-2 0 0,5-3 3 0,-3-1-4 16,0-3-2-16,2-2 0 0,0 1-5 15,-2 0 3-15,-3 1-1 0,0-1-1 0,-4 4 0 16,4-1-2-16,-2 1-1 0,-2 0 1 15,1 3-4-15,-3 1 2 0,3 3 0 0,-3 2-6 16,-2 0-1-16,1 2-3 0,4 0 1 0,-4 3 1 16,5 2 1-16,-3 2 1 0,4 3 3 0,-4 1 0 15,3 0 2-15,-1 1-2 0,-1-1-1 0,4 2 2 16,-2-1 0-16,-1-1-1 0,2 0 0 16,2-4 3-16,0 2 0 0,0-4 1 0,1-2-1 15,-2-2 0-15,1-1 2 0,2 0 1 0,-1-4 2 16,4-4 0-16,-3 0 0 0,-1-1 1 15,1-1-3-15,-2-1-1 0,0 1 0 0,0-2 0 16,-1 2 1-16,0 0-1 0,-1-1-1 0,-3 2-1 16,2 1 2-16,-3 1-3 0,1 1 1 0,-2 3-3 15,-1 2-3-15,4 0-1 0,-3 1-1 16,2 0-2-16,-1 3 3 0,2 3 1 0,-1 2 0 16,4 1 2-16,-2 0-1 0,-2 2 3 0,4 2-2 15,1-3 2-15,0 2 0 0,0-1-2 0,1 0 0 16,0 0 3-16,3-2-3 0,0-1 2 15,-3-1-2-15,5-2 0 0,-4-2 2 0,2 0-2 16,-3-2 4-16,4-1 1 0,-1 0-3 16,1-5 4-16,0-3 0 0,3-4-2 0,-3 0 2 15,3-5-1-15,-2 0-1 0,-2 0 1 0,-3-2-1 16,0 2 0-16,-1 0 2 0,-2 0 0 0,-1 2-2 16,-4 0 1-16,-1 2-1 0,0 3 0 0,-2 1 0 15,0 2 0-15,0 1 2 0,0 2 1 0,0 3-5 16,-3 0-2-16,0 1-4 0,-3 0-4 0,1 3 2 15,-3 4 2-15,-1 3 3 0,0 0 1 16,-1 2 0-16,-1 1 0 0,2 1 2 0,0-1-5 16,-1 0 5-16,4-1-1 0,-2-1 2 0,0-1 1 15,3-1-4-15,-1 0 2 0,4-2-3 16,-3-2-2-16,4 0 5 0,0-2 0 0,0-1-2 16,1-2 6-16,0 1-2 0,0-1 2 0,0 0 3 15,0 0 0-15,0 0 2 0,0 0-1 0,0 0-2 16,0-2 1-16,1-1-6 0,1 0-1 0,1 2 1 15,-1-2-5-15,-1 2 4 0,0 0-1 16,-1-1-1-16,0 2 1 0,1 0-2 0,-1 0 0 16,1 0 1-16,0 0-1 0,2 0 2 15,-2 0 0-15,0 0 1 0,1 2-1 0,-1-1 2 16,0 0 0-16,0 2-2 0,2-2 2 0,-2 1-1 0,0 1 0 16,0-1 1-16,0 0-1 0,0 1 0 15,-1-1 1-15,0-1 0 0,0 1 1 0,1 1-1 16,-1-2-2-16,0 1 3 0,0-1-2 0,0 1 2 15,0-1 0-15,0-1 0 0,0 0 0 0,0 0 1 16,0 0 1-16,0 0 0 0,0 0 1 16,0 0-2-16,0 0 1 0,0 0-2 0,1 0 0 15,-1 0 0-15,0 0 0 0,0 0 0 0,0 0-2 16,0 0 1-16,0 0-1 0,0 0-1 16,0 0 3-16,0 0-5 0,0 0 2 0,0 0-1 15,0 0 1-15,0 0 0 0,0 0-1 0,0 0 0 16,0 0 1-16,0 1-1 0,0 1 2 15,0-2-1-15,0 1 0 0,3 2 1 0,-2-1-1 16,0 1 2-16,0-1-1 0,0-1 0 0,0 2 0 16,0-2-1-16,3-1 0 0,-3 1 3 0,0-1 0 15,2 0 2-15,-2 0 0 0,1 0 1 16,2-3 1-16,-1-2-3 0,3-3 1 0,-2 1-3 16,2-2 2-16,-1 1-1 0,0 0-2 0,-1-1 2 0,-2 1 0 15,3 0 0-15,-3 1 2 0,0 0-3 16,-1 1 1-16,0 0 1 0,-1 3-1 0,3 0 1 15,-3 1 0-15,0 1-2 0,0 0 0 0,0 1-3 16,0 0-3-16,0 0-3 0,0 0 0 16,0 3 0-16,0 4 1 0,-4 2 4 0,3 0-1 15,0 1 3-15,0 2 1 0,0-3-1 0,1 3 4 16,0-1-4-16,0-1 0 0,0 0 0 0,0-2-3 16,2 1 3-16,0-3 1 0,2 0 0 15,-1-2 0-15,0-1 0 0,3-2 0 0,-3-1 3 16,4 0-1-16,-2 0 5 0,4-4-3 15,1-4 1-15,0-3 3 0,2-1-5 0,2 0-2 16,-3-3 1-16,1 1-2 0,-3 2 2 0,0-1 1 16,-2 0-1-16,1 1 1 0,0 0-2 0,-1 2-1 15,-3 0 0-15,3 1-5 0,-3 2 4 0,-2 3 3 16,2 1-4-16,-3 3 1 0,0 0-6 0,0 0 0 16,0 4 0-16,-1 4 2 0,1 4 3 0,0 1 0 15,2 3 3-15,-3 3 0 0,1 0-1 0,-1 0 0 16,1 1 0-16,-1-4 1 0,1 2-1 15,0-4-1-15,0 0 1 0,2-3-3 0,1-2 4 16,-2-1-1-16,0-2-3 0,4-2 2 0,-3-3 3 16,4-1 5-16,-2 0-1 0,4-5 1 15,1-3-1-15,2-3-3 0,3-2-1 0,-2-1 0 16,0-2 0-16,1-2 1 0,0 2-1 0,-3-2 1 16,0 2-1-16,3 0-2 0,-3 2 1 15,-1 1 1-15,-2 3-2 0,-2 2 1 0,2 4-2 16,-4 1-1-16,4 2-1 0,-5 1-3 0,4 1 2 15,-4 5-1-15,3 2 3 0,-3 2 1 16,4 4 0-16,-5-2 1 0,2 5 0 0,0-2 0 16,-2 2-1-16,0 0 0 0,3-3 1 0,-2 0 1 15,4-1-2-15,-3-3 2 0,4 0-2 0,0-3-1 16,2-2 2-16,0-3 0 0,1-1 2 0,2-1 1 16,-1-3 2-16,5-5 0 0,-4-2 3 0,4-3-4 15,-4-3 1-15,0-1-3 0,1 1 0 16,-4-1 1-16,0 1 1 0,-3 1 0 0,0 1 1 15,-1 2-2-15,-3 0 0 0,1 3 0 0,0 2 0 16,-3 3 2-16,-1 1-1 0,0 2-3 0,0 1-4 16,0 0-6-16,0 3-4 0,0 4 4 0,-2 5 3 15,-4 2 4-15,5 3 0 0,-1-1 1 16,2 2 0-16,-1 2 0 0,1-5 0 0,0 0 1 16,0-2-5-16,2-2 3 0,0 0 2 0,5-4 0 15,-3-2 3-15,4 0-2 0,1-5-1 16,2 0 1-16,1-2 3 0,1-5 0 0,2-1 1 15,-2-4-3-15,3-1 2 0,-3-2-2 0,4-1 0 16,-3-2 0-16,3 0-2 0,-4 2 3 16,2-2-3-16,-2 2 2 0,-1 2 0 0,-2 2-2 15,-2 2 2-15,-3 3-2 0,3 3-4 0,-5 3 1 16,2 1-2-16,-2 4 2 0,0 8 1 0,0 5 0 16,-2 7 4-16,-1 6-1 0,0 8 0 0,-6 6 1 15,-1 5 1-15,-1 4-1 0,1 6 6 0,1 2-4 16,3 2 1-16,3 2 0 0,0-1-4 15,0 1 7-15,0-1 1 0,0 0 4 0,5-1 9 16,-3-1 2-16,0-1 2 0,-1-1 7 0,-1-4-5 16,0-2 7-16,-1-2 2 0,-5-5-1 0,-4-3 1 15,-4-6-3-15,0-6 1 0,-5-6 2 16,-1-6-5-16,-4-6 1 0,0-4 2 0,-2-6-8 16,-3-4 4-16,0-3-6 0,-1-8-4 0,1-6-3 15,2-6-2-15,4-6-3 0,2-7 0 16,2-6-8-16,8-8 3 0,8-4-6 15,3-4-5-15,6-6-2 0,12-3-4 0,8-3-2 0,5 0-10 16,3-2-8-16,6 5-17 0,1 2-14 0,3 5-17 16,-2 6-13-16,-1 4-24 0,0 5-21 15,1 5-31-15,2 5-49 0,3 6-97 0,5 0-182 16,-13 10-286-16,-13 7 3 0</inkml:trace>
  <inkml:trace contextRef="#ctx0" brushRef="#br0" timeOffset="155861.2484">17949 14206 0 0,'0'0'0'0,"0"0"0"0,0 0 0 16,0 0 0-16,0 0 0 0,0 0 0 0,0 0 53 15,0 0 164-15,12-119-7 0,-8 96-10 0,3-5-5 16,-1 0-5-16,0-1-14 0,2 2-16 15,3 0-28-15,-1 3-28 0,0 3-26 0,2 3-29 16,-1 4-11-16,-2 4-10 0,0 2-7 0,1 5 1 16,-2 2-6-16,1 1 2 0,1 4-2 15,0 3 2-15,2 4 5 0,0 3 2 0,3 2 0 0,0 2 5 16,0 1 1-16,1 0 6 0,6 2 3 16,-2-1 0-16,2 0 0 0,3-2-4 15,0-2 2-15,0-2 1 0,0-4 1 0,2 0 0 16,-2-7 3-16,2-1-3 0,-2-2 1 0,0-8-2 15,0-4 0-15,0-3 0 0,-1-3-6 0,-3-2-5 16,-1-3-7-16,-2 1-3 0,-5-2-3 0,-3 1-4 16,-1 0 0-16,-3 1-4 0,-4 3-2 15,-2-1-2-15,0 4-9 0,-1 2-10 0,-4 3-13 0,0 2-17 16,-1 2-22-16,2 2-42 0,-1 3-81 16,1 2-158-16,1 1-207 0,-2 4-240 0,3-2 145 0</inkml:trace>
  <inkml:trace contextRef="#ctx0" brushRef="#br0" timeOffset="156558.9872">19395 14053 0 0,'0'0'0'0,"0"0"0"0,0 0 0 0,0 0 5 16,0 0 251-16,0 0-9 0,0 0-8 16,36-127-10-16,-25 111-21 0,4 1-29 0,0-2-38 15,6 1-33-15,1 1-30 0,0 2-23 0,1 2-12 16,1 2-14-16,-3 3-3 0,-2 2-9 15,-2 3-5-15,-3 1-2 0,0 0 0 0,-4 2 4 16,-2 4 5-16,-1 1 1 0,0 2 5 0,-2 2-1 16,-3 1 0-16,0 1 0 0,-2 2 1 0,0 3-1 15,-3-1-1-15,-2 2 0 0,-1 2-5 0,-1-1-1 16,0 3-1-16,1-1-5 0,1 0-5 16,3 1-2-16,0-3 0 0,2 0-3 0,0-1 3 15,2-2-2-15,3 1 1 0,3-4-2 0,2-1 1 16,4 0 2-16,0-3-1 0,3-1 2 0,-1 0 2 15,2-4-1-15,2 1 0 0,-4-1 0 16,0-1-3-16,-4-1 3 0,-2 0-5 0,-1 0 2 16,-4-2 0-16,-2 2-2 0,-2-1 3 0,-1 1 1 15,0 0-1-15,-8 2 7 0,-3 4 2 0,-2 0-2 16,-7 0 1-16,0 2-3 0,-4 0 1 16,0-2 3-16,1 1-3 0,3-2 7 0,0-2 5 15,1 1-2-15,4-1 6 0,-1-1-9 0,5 0-6 16,0-1-4-16,-1-1-2 0,4 0-3 15,0-2-5-15,4 0-7 0,-2 0-13 0,5-1-31 16,0 0-64-16,1 0-81 0,0 1-103 0,5 0-134 16,0 1-201-16,-2-1-90 0</inkml:trace>
  <inkml:trace contextRef="#ctx0" brushRef="#br0" timeOffset="156863.1351">20793 13623 1799 0,'0'0'24'0,"0"0"-40"15,0 0-8-15,0 0-11 0,0 0-5 0,0 0 2 16,0 0 12-16,0 0 24 0,0 0 14 0,0 0 9 15,0 0 20-15,-26 133 25 0,6-85 27 16,-5 6 12-16,0 6-3 0,1 4-16 0,-3 2-18 16,2 6-16-16,-1-1-14 0,0 1-16 0,1-2-6 15,-1-2-8-15,2-5-7 0,3-3-4 0,1-3-15 16,4-6-25-16,-1-4-62 0,3-5-88 0,-1-4-135 16,5-6-193-16,0-9-226 0,6-10 332 0</inkml:trace>
  <inkml:trace contextRef="#ctx0" brushRef="#br0" timeOffset="157041.241">20220 14113 1900 0,'0'0'454'15,"0"0"-440"-15,0 0 0 0,0 0-4 0,0 0-2 16,0 0-6-16,0 0-13 0,0 0-28 0,0 0-56 15,0 0-65-15,0 0-127 0,0 0-215 0,0 0-286 16,0 0 268-16</inkml:trace>
  <inkml:trace contextRef="#ctx0" brushRef="#br0" timeOffset="157175.4217">20894 14160 2214 0,'0'0'34'0,"0"0"-47"0,0 0-73 16,0 0-329-16,0 0-486 0,0 0 68 0</inkml:trace>
  <inkml:trace contextRef="#ctx0" brushRef="#br0" timeOffset="157597.7336">22109 13908 1382 0,'0'0'179'0,"0"0"-170"16,0 0-16-16,0 0 3 0,0 0-2 15,-115 65 1-15,105-45 1 0,3-1-1 0,5-2-1 16,2-1 6-16,2 0 9 0,8-4 10 0,4-1 16 16,4-3 10-16,3-2 8 0,6-3 9 15,-2-3 3-15,2 0 2 0,3-3-1 0,0-5-3 16,-2-2-2-16,-4-1-4 0,-2-1-4 0,-4-2-4 15,-5 0-5-15,-4 1-4 0,-4 0-6 0,-5 0-7 16,-1 0-7-16,-8 0-11 0,-8 3-7 0,-1 1-3 16,-5 3-5-16,-5 3-4 0,-2 1-14 15,3 2-23-15,-1 4-49 0,5 3-88 0,5 1-126 16,2 2-167-16,8 2-192 0,4-4 80 0,2-1 589 0</inkml:trace>
  <inkml:trace contextRef="#ctx0" brushRef="#br0" timeOffset="157975.7235">22570 13858 298 0,'0'0'231'0,"0"0"-39"16,0 0 24-16,88-118-19 0,-78 93-38 0,-4 4 3 15,-6 2-1-15,0 3 1 0,-7 3-17 0,-3 2-32 16,-4 4-38-16,-2 5-27 0,-3 2-14 16,-1 10-4-16,-1 9 6 0,-2 5 7 15,-2 8 7-15,0 8 6 0,1 5-3 0,-1 7-4 16,4 4-7-16,5 3-7 0,2 3-7 0,5 5-9 15,4 0-4-15,0 0-6 0,2 1 1 0,3-3-4 16,0-3-4-16,0-3-3 0,7-3-6 0,-4-4-10 16,-1-2-13-16,3-5-6 0,-3-3-13 15,0-5-9-15,-2-4-24 0,0-5-37 0,0-5-49 16,-6-5-74-16,-5-6-76 0,-3-4-86 0,-1-4-83 16,-4-4-49-16,-2-2 414 0,-3-7 122 0,2-4 0 15,-1-5 0-15,-1-4 0 0,2-2 0 16,0-3 0-16,2-1 0 0,1-1 0 0,4-1 0 15,2 0 0-15,4 0 188 0,3 1 181 0,5 2-49 16,1-1-68-16,3 0-54 0,10 0-49 0,3 1-48 16,5 2-34-16,8 1-35 0,2 0-17 0,7 1-4 15,3 0-7-15,3-1 0 0,4 3-3 16,3-1-37-16,2 2-94 0,-3 3-148 0,-10 4-254 16,-17 6-203-16</inkml:trace>
  <inkml:trace contextRef="#ctx0" brushRef="#br0" timeOffset="158578.7292">23448 13805 1620 0,'0'0'43'0,"0"0"-25"16,0 0-4-16,0 0-11 0,0 0-10 0,0 0-9 15,0 0-4-15,0 0 7 0,0 0 12 0,0 0 25 16,0 0 26-16,0 0 21 0,-121 71 15 0,111-43-4 16,0 4-11-16,0 0-5 0,2 0-8 0,4 1-5 15,-1 2-6-15,3-5-15 0,2-2-9 0,0-4-5 16,2-5-9-16,5-2 3 0,-1-6-1 16,-2-3 0-16,4-4 11 0,-5-1 6 0,4-3 11 15,-3-5 2-15,4-7-6 0,1-6-5 16,-1-5-11-16,1-5-7 0,-3-5 3 0,4-3-5 15,-2-5-5-15,0-3 3 0,-1-1-2 0,5 0 2 16,-5-1 0-16,7 0-2 0,-3 4-3 0,1 5-2 16,1 5-1-16,2 3 0 0,-1 6-1 0,-2 4-1 15,3 2 0-15,-3 5 2 0,-2 2-5 0,0 6-2 16,-6 1-3-16,2 3-4 0,-3 3-2 16,-2 5 3-16,-1 4 3 0,0 3 3 0,-1 1 7 15,-3 5-1-15,-4 1 0 0,-3 1-1 0,0 2-1 16,-5 0 0-16,4-1 1 0,-2-1 0 0,-2 0 5 15,4-2-4-15,0-1 0 0,1-4 0 16,-2 0-3-16,5-4 6 0,-1-2-2 0,0-3 2 16,0-1 0-16,1-2 1 0,4-2 1 0,-2 0 1 15,4-2 0-15,0 0 1 0,-2 0 0 16,2 0-1-16,2 0-1 0,0 0-5 0,0 0-3 16,0 0-1-16,0 3-1 0,0 2 2 0,2 5 2 15,3 2 1-15,-1 4 2 0,3 3 0 16,0 3-1-16,0 0 3 0,1 3-3 0,2 0 0 15,-1-1 0-15,1 1-1 0,1-1-3 0,-1 0-5 0,6-1-10 16,-3 0-11-16,0-1-24 0,2-3-28 16,0 0-36-16,1-4-50 0,-1-2-77 15,4-2-131-15,-7-4-230 0,-2-3-264 0</inkml:trace>
  <inkml:trace contextRef="#ctx0" brushRef="#br0" timeOffset="159233.0592">23704 13632 160 0,'0'0'123'16,"0"0"-43"-16,0 0 11 0,0 0-8 0,0 0-38 16,0 0-17-16,0 0-2 0,-131-25 16 0,109 37 13 15,-2 5 16-15,-2 4 15 0,1 2 9 0,-1 7 12 16,4 2 9-16,1 4 2 0,1 4-1 16,2 0-8-16,4 4-19 0,2 0-20 0,3 0-23 15,2-1-15-15,5 0-6 0,2-4-8 0,0-4-4 16,6-5-3-16,6-2-2 0,0-4 2 0,2-5 2 15,3-5 5-15,2-4 8 0,1-6 3 0,2-4 6 16,2-4 0-16,4-7-5 0,-1-6-3 16,-1-2-5-16,3-6-4 0,-2-1-3 0,-2-3-1 15,4-1 1-15,-2-4 2 0,-2 0 1 0,-4 2 1 16,-2 0 5-16,-3 4 5 0,-6 6 12 0,-5 4 14 16,2 3 8-16,-5 5 2 0,-1 6-8 0,-1 1-23 15,0 3-18-15,-1 4-12 0,-6 8-7 16,1 8 3-16,-5 8 5 0,-4 6 8 0,4 7 0 15,-1 7 5-15,-1 4-5 0,0 2-5 0,1 3 0 16,2 0-3-16,1-2-1 0,3-1-1 16,-1-1-2-16,0-4 0 0,5-2 1 0,-1-3-7 15,2-3-1-15,0-6-14 0,1-2-17 0,0-4-30 16,0-3-51-16,0-6-85 0,3-5-131 16,0-3-195-16,3-5-261 0,-4-4 189 0</inkml:trace>
  <inkml:trace contextRef="#ctx0" brushRef="#br0" timeOffset="159702.8236">24106 13966 1197 0,'0'0'274'0,"0"0"-277"0,0 0-23 15,0 0 1-15,0 0 10 0,0 0 13 0,0 0 15 16,0 0 10-16,0 0 0 0,25 118 11 0,-31-80 10 15,-1 1 11-15,0 2 10 0,2 2-3 0,-3-1-9 16,0-3-7-16,4-2-11 0,-2-4-6 16,2-4-4-16,-1-6-7 0,1-1-1 0,2-8-2 15,0-4-3-15,2-4 5 0,0-5 16 0,0-1 16 16,0-4 10-16,0-7-5 0,2-6-18 0,2-7-16 16,-2-5-10-16,3-5 1 0,-2-5-4 15,-1-4-1-15,4-5 0 0,-3-2-3 0,3-2 0 16,-1-1 1-16,2-1-3 0,-1 3 2 0,1 3 3 15,5 4-1-15,-2 7 0 0,3 4-1 0,-1 6-4 16,-1 7-1-16,2 2 0 0,-2 5-4 0,5 6-1 16,-2 3-3-16,3 4 1 0,-1 0 3 15,1 7 5-15,1 7 6 0,-3 4 7 0,1 4 5 16,-2 5 3-16,0 2 3 0,-2 4 1 0,-2 2 2 16,-2 3 4-16,-3 0 4 0,0 1 1 15,-4 2 1-15,-1-3-7 0,0-1-4 0,-8-2-5 16,-2 0-4-16,-4-3 3 0,-2-1-4 0,-4-3-3 15,-2-3 0-15,-4-3-4 0,1-1-4 16,-3-3-2-16,-2-2-9 0,1-2-16 0,4-3-25 16,-2-1-25-16,8-4-34 0,4-2-69 0,4-3-124 15,5-1-212-15,3 0-304 0,3 0 146 0</inkml:trace>
  <inkml:trace contextRef="#ctx0" brushRef="#br0" timeOffset="160149.1026">24517 14037 972 0,'0'0'153'0,"0"0"-79"0,0 0-6 15,0 0-10-15,0 0-40 0,0 0-14 0,0 0 5 16,0 0 17-16,0 0 15 0,0 0 15 16,0 0 13-16,0 0 3 0,10 131-1 0,-4-104-7 0,-3 1-8 15,-1-1-4-15,3 0-6 0,-2-3-5 0,-1-2-3 16,3-3-5-16,-2-4-6 0,-1-4-5 15,3-3-5-15,-3-2-1 0,0-4 9 0,-1-2 21 16,0 0 5-16,4-7 3 0,-2-4-9 0,4-7-20 16,-2-4-11-16,5-6-4 0,0-4-3 15,0-1 0-15,0-5-3 0,0 1 3 0,-1-2 0 16,0-2-3-16,0-1 4 0,0 1-4 16,2 0 1-16,-1 3-1 0,1 2-1 0,1 3 1 0,-1 2 0 15,2 4-3-15,1 3 2 0,-1 6-3 16,1 3 1-16,0 4 1 0,-1 4 4 0,-1 3 3 15,2 4 1-15,-2 0 1 0,-2 6 0 0,-1 4-2 16,-3 4-1-16,1 3 3 0,-5 3-1 0,-2 3 2 16,0 2 1-16,-9 2 1 0,0 1-3 15,-4 2-1-15,-2 0 1 0,-3 0-1 0,-3 1-1 16,0-2 0-16,-5 2-1 0,3-5-3 0,-5 0 1 16,4-3-3-16,0-2-1 0,2-3-5 0,3-1-5 15,5-3-14-15,1-1-16 0,3-4-26 16,4-1-51-16,4-4-109 0,2-1-143 0,0-2-218 15,2-1-317-15,3 0 574 0</inkml:trace>
  <inkml:trace contextRef="#ctx0" brushRef="#br0" timeOffset="160652.241">25862 14203 0 0,'0'0'0'15,"0"0"0"-15,0 0 0 0,0 0 102 0,0 0 201 0,0 0-9 16,83-134-24-16,-76 112-27 0,-3 1-38 15,-2 4-22-15,-2 0-14 0,0 2-13 0,0 2-10 16,-2 3-17-16,-2 3-15 0,1 1-13 0,-1 3-22 16,1 2-19-16,0 1-21 0,1 0-19 0,-1 6-4 15,-2 4 1-15,-1 6 3 0,0 4 4 16,-1 4-4-16,-1 1-1 0,1 5-6 0,0-1-4 16,-1 1-3-16,3 1-3 0,0 0-1 0,2 1-4 15,2-1-11-15,1 0-20 0,0-3-32 16,0-2-45-16,2-4-92 0,4-2-188 0,-3-8-311 15,-2-3-545-15</inkml:trace>
  <inkml:trace contextRef="#ctx0" brushRef="#br0" timeOffset="160797.0375">25819 13926 1390 0,'0'0'596'0,"0"0"-613"0,0 0-17 0,0 0-26 15,0 0-106-15,0 0-115 0,0 0-160 16,0 0-179-16,0 0 253 0,0 0 367 0</inkml:trace>
  <inkml:trace contextRef="#ctx0" brushRef="#br0" timeOffset="161092.2591">26067 14389 0 0,'0'0'0'0,"0"0"0"15,0 0 0-15,0 0 263 0,0 0-13 16,85-129-23-16,-63 98-7 0,0-1-15 0,1 1-17 16,0 1-12-16,1 3-24 0,-2 2-24 15,1 4-29-15,-1 2-28 0,-2 5-21 0,-2 5-12 16,-1 3-9-16,-2 6-2 0,0 0-4 0,-4 6 0 16,3 5 0-16,-4 4 3 0,-3 6 0 0,1 0 3 15,-2 4 4-15,-3 1-1 0,-1 3-1 0,-2 0-2 16,-2 2-4-16,-4-1-3 0,-2-1 2 0,-2-3-6 15,0-1-1-15,-4-5-4 0,3-2 0 16,-3-1 0-16,0-4-2 0,1-2-1 0,0-3-7 16,0-2-12-16,-1-2-23 0,2-4-43 0,1 0-93 15,3 0-162-15,-1-2-215 0,5-1-256 16,2 0 194-16</inkml:trace>
  <inkml:trace contextRef="#ctx0" brushRef="#br0" timeOffset="161731.2985">27526 13958 0 0,'0'0'0'0,"0"0"0"15,0 0 155-15,0 0 114 0,0 0-63 0,0 0-49 16,0 0-65-16,0 0-50 0,0 0-28 0,0 0 9 16,0 0 28-16,0 0 35 0,0 0 26 0,0 0 16 15,0 90 8-15,-11-56-11 0,2 0-17 0,0 2-21 16,0 1-15-16,0 1-12 0,1-2-12 0,1-2-8 16,0-4-13-16,3-5-5 0,0-3-5 15,1-6-3-15,2-3 2 0,1-5-1 16,0-3 6-16,0-3 31 0,0-2 18 0,0-2 7 0,3-9-6 15,0-4-31-15,3-7-18 0,1-5-10 16,-1-7-3-16,0-3 3 0,2-1-3 16,2-4-1-16,-2-2 2 0,4 0-7 0,1-3 3 0,4-1 0 15,1 0-2-15,5 4 2 0,-2 1-6 0,5 7 0 16,0 4 0-16,-1 6-4 0,0 5 2 16,-5 5 0-16,1 5-1 0,0 5 1 0,-6 5-7 15,0 1-1-15,-5 6-1 0,-2 4-2 0,-6 3 4 16,-1 5 1-16,-1 1 1 0,-1 3 7 0,-7 3-3 15,-2 1 0-15,-3 2 2 0,-4 0-4 0,-1 0 4 16,-1-1-1-16,-3 1 1 0,-1-2 1 16,0-1 0-16,-1-2-1 0,0-3 1 15,2-4-1-15,0-2 3 0,3-5 0 0,0 0-1 0,4-4 1 16,-2-1-2-16,6-3 4 0,0-1 0 0,3 0 3 16,2 0-3-16,2 0 0 0,3 0-2 15,1 0-1-15,0 0-2 0,0 0 4 0,1 1-1 16,5 4 5-16,0 2 2 0,4 3-1 0,0 4 1 15,2 2-3-15,1 4-3 0,0 0 1 16,-1 3-1-16,3 1 0 0,-1 1 0 0,3 1-3 16,-1 0 4-16,3 2-5 0,1 1 0 0,-1 0-6 15,1-1-14-15,1 2-21 0,-2-3-42 0,2-2-75 16,1-2-104-16,3-4-128 0,1-3-157 16,-4-6-147-16,-5-4 349 0</inkml:trace>
  <inkml:trace contextRef="#ctx0" brushRef="#br0" timeOffset="162068.4816">28398 14401 537 0,'0'0'229'0,"0"0"21"0,0 0 14 0,0 0-76 15,0 0-31-15,0 0-5 0,0 0-8 0,0 0 1 16,-140-121-16-16,106 110-21 0,-2 0-25 16,3 0-23-16,-2 4-17 0,1-1-11 0,6 2-8 15,3 0-9-15,6 1-2 0,4 1-5 0,5 0 0 16,4 2 0-16,1-1 0 0,5 2-2 0,0 0-4 15,5-1-5-15,5 1-3 0,2-1 0 16,7 0 2-16,1 1 0 0,0 1 2 0,1 0 1 16,-1 0 0-16,-1 3 4 0,-2 4-4 0,-3 4-3 15,-2 2 2-15,-1 3-4 0,-3 2 3 0,-2 4 3 16,-2 1-2-16,-4 0 6 0,0 2-4 0,0 1 2 16,-6-1-1-16,2 0-6 0,2 1 4 15,-1-4 2-15,3-1-1 0,0-1 4 0,0-2-5 16,5-3-1-16,5-2 1 0,0-2-8 0,0-3-6 15,5-2-24-15,0-2-43 0,2-3-59 0,3-1-97 16,1 0-92-16,3-4-92 0,2-3-90 16,-1-4-61-16,-5 3 361 0,-5 2 212 0</inkml:trace>
  <inkml:trace contextRef="#ctx0" brushRef="#br0" timeOffset="162555.1188">28737 14183 0 0,'0'0'0'0,"0"0"71"16,0 0 329-16,0 0-37 0,0 0-48 15,0 0-67-15,0 0-78 0,0 0-71 0,0 0-61 16,0 0-36-16,0 0-7 0,0 0 4 0,0 0 16 16,0 0 13-16,69-80 3 0,-68 98 10 15,-1 2 0-15,0 3 2 0,1 2-6 0,-1 2-9 16,0 1-8-16,0 1-5 0,2-1-4 0,2-3-2 16,-3-1-3-16,0-3 0 0,-1-2-1 15,0-2-1-15,1-5 1 0,-1-3 1 0,1-1 0 16,-1-4 0-16,0-3 13 0,0-1 13 0,0 0 10 15,0-5 0-15,0-6-10 0,0-3-14 0,0-4-7 16,0-5-2-16,0-3-3 0,0-5-1 16,2-3-4-16,2-5 2 0,-2-3 0 0,3 1 1 15,0-1 2-15,3 2 1 0,-3 1-3 0,2 3 3 16,1 2-3-16,-3 5 1 0,5 3 0 16,0 4-3-16,2 3-1 0,0 2 1 0,2 7 2 15,1 1 3-15,1 5 5 0,0 4 4 0,1 0 4 0,3 8 6 16,1 5 8-16,3 5 5 0,0 4 6 15,1 5 1-15,1 1 0 0,1 5-5 16,-4 2-4-16,-2 2-3 0,0 2-4 0,-5-1-2 16,-4 2-3-16,-5-2-5 0,-2 1-1 0,-4-1-2 15,-1-2-3-15,0-3 4 0,-2-2-3 0,-3-1 5 16,-1-3 1-16,-4-3-2 0,-2-2 0 0,-4-3-2 16,-5-1 0-16,-1-2-1 0,-7-4-4 0,-2-1-1 15,0-3 0-15,-4-2-6 0,-1-3-3 16,-1 0-16-16,2-3-21 0,-4 0-25 0,4-1-27 15,3-4-19-15,3 0-17 0,5 0-40 0,10 1-115 16,4-1-232-16,3 3-349 0,6-1-2 0</inkml:trace>
  <inkml:trace contextRef="#ctx0" brushRef="#br0" timeOffset="169264.5103">3407 15159 0 0,'0'0'0'16,"0"0"0"-16,0 0 0 0,0 0 0 0,0 0 0 15,0 0 0-15,0 0 0 0,0 0 0 16,0 0 0-16,0 0 0 0,0 0 0 0,0 0 0 16,135-46 0-16,-108 39 0 0,3-1 0 0,2 0 0 15,3-1 0-15,2-2 0 0,3 1 0 16,0-3 0-16,1 0 0 0,1 0 0 0,-2 0 16 16,0-1 24-16,0 3 11 0,-3-1 12 0,0 1 11 15,-6 1 10-15,-1-2 7 0,-4 2-5 16,-2 0 3-16,-3-1 0 0,-3 2 3 0,-4-1 12 0,-2 3 11 15,-3-1 18-15,-3 1 15 0,-2 0 8 16,-3-1-2-16,-1 0-19 0,0-2-22 0,-3 0-21 16,-5-1-25-16,-1-3-20 0,-3 2-13 15,1-4-13-15,-4 1-3 0,0 1 0 0,0 0-3 16,-1 1-3-16,2 1-4 0,0 2 1 0,2 0-3 16,0 0 0-16,3 2-1 0,1 2-1 0,2 0 1 15,2 2-3-15,3 3 1 0,1-1-10 0,0 2-14 16,0 0-10-16,0 0-8 0,0 0 0 0,4 2 20 15,2 2 11-15,1 2 12 0,4 1 4 16,-1 2 0-16,1 4 4 0,-1 1 1 0,0 2 2 16,-1 1 0-16,-2 4 0 0,-3-2-1 0,-1 2 2 15,-3 1-3-15,0 0 3 0,0 1-1 0,-6 0 5 16,-3 2 1-16,-4 3-2 0,-4 3-4 16,-2 1-6-16,-4 4-8 0,1-6-14 0,-3 4-11 15,-3-5-27-15,3-1-45 0,3-2-89 0,3-1-181 16,5-8-237-16,7-8-287 0</inkml:trace>
  <inkml:trace contextRef="#ctx0" brushRef="#br0" timeOffset="170592.7752">5708 14448 0 0,'0'0'0'0,"0"0"0"15,0 0 0-15,0 0 0 0,0 0 0 0,0 0 32 16,0 0 179-16,0 0 13 0,0 0 9 16,19-120-6-16,-18 115-29 0,-1 2-65 0,1 2-85 15,-1 1-90-15,3 0-31 0,0 3 3 0,-1 5 31 16,3 4 47-16,1 3 11 0,1 4 4 15,-3 6-1-15,2 2-5 0,-3 4-4 16,5 3-4-16,-5 3-2 0,4 3-1 0,-3-1 1 16,3 2 4-16,-2 1 4 0,2-1 5 0,0 2-2 15,-3-3-7-15,2-1-33 0,-3-2-73 0,-1-1-136 16,-2-3-237-16,0-7-4 0,0-11 472 0</inkml:trace>
  <inkml:trace contextRef="#ctx0" brushRef="#br0" timeOffset="170841.1131">5477 14552 1921 0,'0'0'213'16,"0"0"-120"-16,-44-118 22 0,37 81 4 0,4 8-24 16,3 3-44-16,4 3-37 0,6 0-12 0,3 1-6 15,1 0 4-15,5 2-5 0,4 1-3 0,4 1 0 16,-2 3-8-16,3 3 6 0,0-1 0 15,2 5-2-15,-1 2-1 0,-1 5-8 0,0 1-9 16,0 1-11-16,1 9-17 0,-5 2-16 0,0 2-13 16,0 6-17-16,-3 2-15 0,0 3-39 15,-4 2-76-15,-3 3-127 0,0 2-160 0,-6-8-104 16,0-8 521-16</inkml:trace>
  <inkml:trace contextRef="#ctx0" brushRef="#br0" timeOffset="171808.3916">5556 15162 888 0,'0'0'78'0,"0"0"-129"0,0 0 19 16,0 0 60-16,0 0 26 0,0 0 27 16,0 0-18-16,0 0-11 0,0 0-9 15,129-28-6-15,-97 15-1 0,3-1-2 0,-1 0 0 16,-2-4 3-16,-2 0-7 0,-1-3 2 0,-5 0-3 15,-3-1-3-15,-2 3 6 0,-2 2 1 0,-4-1 12 16,-4 4 26-16,0 1 29 0,-5 2 20 0,0 2 1 16,-2 3-20-16,-2-1-26 0,1 4-26 0,-1 2-21 15,0 1-18-15,0 0-21 0,0 0-16 16,0 0-12-16,0 1 0 0,0 4 4 0,0 0 12 16,0 4 9-16,0 4 5 0,0 1 1 0,0 1 0 15,0 2 3-15,0-3 1 0,2 2-3 0,3-2 1 16,0 2 0-16,3-2-4 0,1-3 7 15,-1-2-1-15,1 0 4 0,0-3 3 0,1-3 2 16,2 0 8-16,1-2 7 0,-1-1 5 0,1-2 8 16,3-8 2-16,1-4-1 0,1-5-1 0,3-6-10 15,2-2-1-15,-1-1-7 0,0-2-2 0,-1 2 2 16,-6 1-7-16,0 3 0 0,-4 2 2 16,-3 5-5-16,-4 3 3 0,2 3-2 0,-4 4-1 15,-1 4-4-15,-1 0-12 0,1 3-13 16,-1 0-14-16,0 0-3 0,1 6 9 0,2 4 10 15,0 2 14-15,-1 3 6 0,4 3 1 0,-3 2 1 16,5 1-1-16,-4 0-2 0,5-1-1 0,-1-1 0 16,3-1 2-16,-1 0 2 0,1-4-2 15,2-1 3-15,3-2 0 0,-2 0 1 0,2-2 4 0,0-3 1 16,1-2 5-16,1-2-1 0,0-2 3 16,-1 0 1-16,1 0 0 0,0-5-1 0,-3-1 0 15,1-1-3-15,-2 0-1 0,-1 0-1 0,0 0-1 16,-2 1 1-16,-2-1-2 0,1 1 2 0,-5 2 0 15,1 0 3-15,-4 1 0 0,-1 0 5 16,0 2 2-16,0-2 5 0,-1 0 0 0,0 1-5 16,0 0-1-16,0-2-2 0,-3 1-5 0,2 0 3 15,-3 0-6-15,0 0-4 0,2-2 2 16,0 2-6-16,-3-2 4 0,3 1-3 0,1-1 0 16,1 0 2-16,0-1-6 0,0 2 1 0,0-3-2 15,0 0-3-15,0-1 5 0,3-1 1 16,4 0-3-16,-4-1 5 0,3 0-5 0,-2-2 4 15,4 1-1-15,0-2-1 0,-3 1 6 0,2-3 1 16,0 1-1-16,-3-1 2 0,4 0-3 0,-5-1 1 16,3 0 0-16,-3 0-1 0,-1-2 3 0,1 1 1 15,-1-1 4-15,-2 0 5 0,0-1-7 0,0 1-1 16,-4-2-1-16,1 2-5 0,0 1 7 16,-2 0 0-16,2 2 3 0,-4 4 2 0,4 0-4 15,1 2-1-15,-3 3-2 0,3 1 0 0,0 2 3 16,-1 0 0-16,0 2 1 0,2 0 0 0,0 1-8 15,0 0-3-15,0 0-13 0,-3 0-8 16,0 5-5-16,1 4-2 0,-5 8 9 0,0 3 4 16,-2 8 6-16,2 6 3 0,1 6 1 0,0 3 1 15,-1 6 0-15,5 5 2 0,-2 5 0 0,0 6 4 16,3 6 0-16,-1 1-2 0,0 2 1 16,1 3 2-16,0-2 6 0,-2 3 0 0,0-2 1 15,2-3-7-15,-2-1-4 0,1-8-3 0,2-5 0 16,-1-4 0-16,-3-4 1 0,2-4 1 15,1-4-4-15,-2-4-1 0,1-5-17 0,2-4-21 16,1-4-30-16,0-6-54 0,0-5-126 0,2-5-244 16,3-5-328-16,-4-3 67 0</inkml:trace>
  <inkml:trace contextRef="#ctx0" brushRef="#br0" timeOffset="173459.844">6430 15283 2575 0,'0'0'24'0,"0"0"0"0,0 0 1 16,0 0-9-16,0 0-16 0,20-123-4 0,-2 111-7 15,3 0-13-15,1-1-24 0,5 2-51 0,-1 0-64 16,1-1-87-16,1 2-96 0,-3 0-105 16,3 1-99-16,-4 1-26 0,2 0 434 0,1 1 142 15,-3 2 0-15,-3 1 0 0,0 2 0 0,0 2 0 16,-1 0 0-16,-1 0 0 0,1 2 0 0,-2 3 0 15,1 0 0-15,-3 2 0 0,1 0 0 16,-3 1 0-16,0 0 0 0,-4 0 0 0,-3 0 0 16,0-1 0-16,-4 2 0 0,2-3 0 0,-3 1 0 15,-1-1 0-15,0-2 0 0,0 0 0 0,2 0 0 16,-2-3 0-16,-1-1 0 0,1 0 9 16,0 0 441-16,1 0-76 0,-1-7-93 0,4-3-101 0,-1-1-67 15,3-5-32-15,-3-3-14 0,4-2-4 16,1-2-9-16,-4-4-10 0,3 2-10 0,1-1-13 15,1 2-6-15,-2-1-3 0,-1 3 1 0,1 3 5 16,0 1 7-16,-2 4 7 0,-2 4-3 16,-2 2-3-16,2 5-11 0,-3 0-14 0,0 3-20 15,-1 0-5-15,1 1-4 0,0 5 9 0,2 2 11 16,2 6 11-16,-2 2 0 0,3 3-3 0,-3 2 4 16,5 0-7-16,-2 3 6 0,4-1-4 15,0 2 0-15,6-2 2 0,-3 2 0 16,6-5 0-16,-1-2 3 0,3-3-3 0,1-4 3 0,-2-4 3 15,6-3 0-15,-1-2 4 0,3-2-2 16,1-2 2-16,1-5 0 0,1-4 0 0,0-3-1 16,-4-2 4-16,2-4-2 0,-1-2 1 0,-5-2 0 15,2 2 1-15,-8 2 2 0,0 2 8 0,-6-1 2 16,-2 3 2-16,-7 0 2 0,2 2-2 0,-4-2-1 16,0 2-3-16,-6 0-3 0,-4 3-2 0,-2 1-5 15,-4 3-8-15,-4 2-3 0,-1 2-10 16,-1 2-2-16,-6 1 1 0,3 4-3 0,-4 3 0 15,-1 5 0-15,2 2-1 0,2 3 2 0,-2 2-1 16,6 2-2-16,-3 0 3 0,7 2-5 0,2 1 4 16,2 0-2-16,4 0 0 0,2-1 1 15,0-1 2-15,7-2-2 0,1-4 0 0,0-2-2 16,4-4-2-16,3-1 1 0,2-3 4 0,1-3 9 16,2-2 11-16,4-1 7 0,1-1 2 15,2-6 4-15,5 0-7 0,-1-4-1 0,-1 0-3 16,-1-2-2-16,0 1-2 0,-1 1-3 0,-2 1 0 15,-3-1-1-15,0 3-3 0,-3 2-2 0,-1 0 4 16,-2 2-5-16,1 3 3 0,-3 1-4 16,-3 0-4-16,1 0-1 0,-1 3 2 0,-1 3-1 15,3 1 3-15,-4 1 1 0,4 0 1 0,-3 1 3 16,1 0-4-16,3-1 4 0,2 0-3 16,-1-1 2-16,2 0 1 0,2-2 2 0,0 0 1 15,-1-2 1-15,6-2 1 0,-4 1 1 0,5-2 0 16,-4 0-1-16,5-2 1 0,-2-3 1 0,2-2-1 15,-2-3 0-15,2-2 3 0,1-2 0 0,0-3 2 16,-2-1 2-16,0-2-2 0,-4-2 2 16,4 2 0-16,-5-3 1 0,3-2 2 0,-3 0-4 15,-1 0 4-15,-3 1-1 0,-2 1-6 0,-3 1 6 16,-2 2-4-16,1 5 4 0,-3 0 4 16,0 2-3-16,0 2 2 0,-3 3-4 0,0 1-6 0,-1 3 2 15,-1 0-11-15,-2 3-3 0,1-1-4 16,-1 2-8-16,-2 0 1 0,4 4-7 0,-4 3 2 15,1 1 4-15,3 1 2 0,-1 0 7 0,0 2 2 16,3 0 0-16,0-2 8 0,2 2-4 16,0-3 1-16,1 2 0 0,0-3-2 0,0-1 2 15,0 2 3-15,2-4 1 0,1 0 1 0,0-2 2 16,2 0 3-16,-3 0 9 0,4-2 3 0,-2 0 7 16,1 0 3-16,-1-4 3 0,5-2-4 15,-5-1-3-15,3-1-4 0,0 0-6 0,-2-1 2 0,-2-1-2 16,2 2 1-16,-3 0-3 0,-2-1-1 0,0 2 0 15,0 3-2-15,0-1-4 0,0 1 0 16,0 1-5-16,0 1 2 0,0 0-3 0,-1-1-1 16,0 3-2-16,0 0-6 0,-3 0 2 0,3 0-7 15,1 0 0-15,-1 0-4 0,1 0-4 16,0 0-3-16,-1 0 0 0,1 5 0 0,-2 1 5 16,1 2 5-16,0 2 2 0,0 4 0 0,1 2-1 15,0 4 3-15,1 1 2 0,3 1 0 16,5 3 3-16,0 0-2 0,1 0 2 0,2 2 0 15,1 0 0-15,4 0 4 0,-1 0-2 0,-1 0 2 16,2-4-2-16,-2-2-1 0,0-3-2 0,-3-1 3 16,-2-1 0-16,-2-4 4 0,-4 0-3 15,0-2-1-15,-1-2 5 0,-3-1-1 0,-3 0 7 16,-2-1 3-16,-4 0 0 0,-2-1 2 0,-3-1 1 16,-2-1-5-16,-4-1-1 0,0 1-6 15,1-3 1-15,-2 2-2 0,2-1-2 0,-2 0 2 16,1-1 0-16,1 1-1 0,3-1-4 0,-1 1 3 15,4 0-6-15,1 2 2 0,2-1-1 0,2-1 0 16,1 2-1-16,4-3-1 0,2 1-7 0,0-1-9 16,1 0-12-16,0 0-1 0,1 1 7 0,3-1 9 15,5 0 16-15,2 0 3 0,4-1 5 16,2-4 0-16,2-1 2 0,2-3-2 0,5 0 3 16,-4-4 0-16,2-1 0 0,4-3 2 0,1-1-3 15,0-4 2-15,1-3 1 0,0-4 1 16,-3 0 0-16,3-6 2 0,-2-1 1 0,2 1 0 15,-3-5-3-15,-3 0 1 0,2-3-1 0,-4 0 6 16,-7 2 4-16,2 3 13 0,-6 2 10 0,-2 5 6 16,-4 6 1-16,0 4-11 0,-3 6-11 0,-2 5-8 15,0 4-3-15,0 3-2 0,0 1-5 16,0 2-8-16,0 0-10 0,-3 2-10 0,-3 6-5 16,-3 6 1-16,3 7 5 0,-4 5 4 0,1 5 2 15,-1 5-2-15,3 2-1 0,4 1 1 16,1 3 4-16,2 1 5 0,0-1-1 0,1 2-2 15,3-1-7-15,5-1-11 0,0-3-17 0,1-3-14 16,0-4-17-16,2-5-9 0,-2-3-4 0,0-6-19 16,2-1-39-16,-2-5-61 0,0-2-70 0,0-2-56 15,-2-5-67-15,-1 0-81 0,-3-2-9 16,-3 0 487-16</inkml:trace>
  <inkml:trace contextRef="#ctx0" brushRef="#br0" timeOffset="173640.5259">8438 15095 0 0,'0'0'267'0,"0"0"132"16,0 0 27-16,0 0-54 0,0 0-71 0,0 0-52 16,0 0-58-16,-91-121-50 0,85 108-46 0,5 2-41 15,1 1-29-15,0 2-20 0,7 1-7 16,1-3-8-16,4 1 0 0,1 0-4 0,6 0-12 16,0 2-12-16,3-1-28 0,4 3-45 0,-1 3-95 15,2 1-130-15,-4 1-162 0,5 0-154 0,-8 1 96 16,-8 2 556-16</inkml:trace>
  <inkml:trace contextRef="#ctx0" brushRef="#br0" timeOffset="174132.5903">9035 15109 0 0,'0'0'0'0,"0"0"253"0,0 0 119 16,0 0-79-16,0 0-77 15,0 0-57-15,0 0-45 0,0 0-34 0,0 0-23 16,0 0-9-16,0 0-7 0,0 0-2 0,108-133-10 0,-102 112-7 15,-4 2-3-15,0 1-11 0,1 0 1 16,-1 4 3-16,-2 1-2 0,0 3 6 0,0 2 6 16,0 4 3-16,0 1-5 0,0 2-17 0,0 1-23 15,0 1-10-15,0 6-2 0,0 4 19 0,0 1 12 16,-1 5 3-16,1 2 3 0,0 0-2 16,0 2 0-16,0 0 2 0,3-1 1 0,4 3 1 15,-2-5 2-15,4 0 0 0,2-6 3 0,4 1 1 16,-1-3 3-16,1-2 2 0,1-3 5 15,3-2 2-15,1-2 2 0,0-1 3 0,1-4-2 16,1-2-2-16,-2-4-2 0,2-3 0 0,1-3-1 16,0-3-2-16,-3-1 0 0,1-5 1 0,-1 1-3 15,-5 1 1-15,2 3-1 0,-5 0-4 16,-3 2 4-16,-1 5 0 0,-4 1-1 0,1 3 3 16,-3 0-2-16,-1 3 2 0,0 3-1 0,-1 0-8 15,0 3-6-15,0 0-9 0,0 1-5 16,-1 5-1-16,-1 4 3 0,-4 3 0 0,4 2 6 15,-3 4 1-15,1 2-1 0,3-1 2 0,0 3-3 0,1 0 2 16,0 1-2-16,0-1-5 0,2-4 2 16,1-1 0-16,5 0-1 0,0-4 4 0,1-1-2 15,4-3-1-15,0 0 1 0,3-2-1 0,-1-2-3 16,2-2-5-16,0-1-8 0,0-2-8 16,-1-1-21-16,2 0-47 0,-2 0-76 0,-1-3-85 15,-3-1-91-15,2-2-89 0,-3 0-104 0,-2 1 171 16,-3 0 370-16</inkml:trace>
  <inkml:trace contextRef="#ctx0" brushRef="#br0" timeOffset="174533.0253">9924 14954 1067 0,'0'0'245'0,"0"0"-17"0,0 0 33 0,0 0-43 15,0 0-89-15,0 0-55 0,0 0-45 16,0 0-28-16,0 0-7 0,0 0-6 0,0 0 5 15,0 0 6-15,0 0 1 0,-18-50 5 0,11 55-5 16,-1 4 1-16,0-2-1 0,3 0 1 0,-1 0 2 16,1-1 4-16,0 0-3 0,3 1 6 0,-2-2-4 15,1 3-2-15,2 1 1 0,0-1-4 0,-1-2 0 16,1 2-1-16,1 1 2 0,0-2-3 0,0-2 1 16,0 3-2-16,0-3 3 0,0-2-3 15,0 1 2-15,0-1 0 0,0-1 1 0,0 1 2 16,1 0-2-16,0 0 2 0,-1-1-1 0,1 0 3 15,0 0-1-15,-1 1 0 0,3 2-1 0,-2-1-3 16,1 2 2-16,-1 0 0 0,0 0-2 16,0 1 4-16,0-1-4 0,0 1 1 0,1 0-1 15,1 0-1-15,0 0 1 0,-1-2-1 0,1 3 2 16,2-3 3-16,-3 0-5 0,5-1 1 16,-2 1 3-16,2-2 0 0,1 1 0 0,-1-2-1 15,2 0-1-15,0 0-4 0,2-1 0 0,-1-1-12 16,1 0-21-16,-3 0-45 0,1 0-103 15,2 0-160-15,-2 0-222 0,-2 0-224 0,-4 0 491 0</inkml:trace>
  <inkml:trace contextRef="#ctx0" brushRef="#br0" timeOffset="176293.4054">10485 14944 632 0,'0'0'590'0,"0"0"-446"0,0 0 31 16,0 0 10-16,0 0-67 0,0 0-45 16,23-119-36-16,-27 114-17 0,-4 3-18 0,-3 0-12 15,-2 2-5-15,-5 0-3 0,2 3 4 0,-4 4 3 16,0 3-3-16,0 0 2 0,0 4 1 0,1 2 4 15,-1 2 6-15,4 4 7 0,0 2 7 16,1 2 9-16,1 2 1 0,3 3-3 0,0-2-7 16,3-2-6-16,6 0-3 0,1-1-2 0,1-3 0 15,3 0 2-15,6-3-1 0,3-4 1 16,4 0-4-16,2-5-4 0,4-3-1 0,1-3-3 0,2-4 6 16,3-1 0-16,4-3 3 0,0-7 2 0,2-2 1 15,-1-4 0-15,5-4-2 0,-1-3 0 0,0-2 1 16,0-3 1-16,0-3 0 0,0-4 1 15,-5-1-1-15,0-7 3 0,-3 0 0 16,-4-2 3-16,-2-1-1 0,-3-1 6 0,-5 0 10 0,-3 0 19 16,-3 2 27-16,-3 3 22 0,-3 4 10 15,-2 4-10-15,-1 6-22 0,0 5-21 16,0 6-15-16,-3 6-5 0,-1 1-7 0,-2 6-7 16,3 0-5-16,-4 4-12 0,3 0-5 0,-3 7-5 15,-1 7-2-15,-3 4 5 0,0 6 0 0,0 5 1 16,-1 5 1-16,2 1 0 0,0 5 1 0,1 1 3 15,0 0-5-15,1 3 3 0,2 0 2 0,0 2-2 16,-1 0-1-16,5-1-6 0,-1 0-11 16,3-3-13-16,0-2-17 0,0-6-17 0,3-3-24 15,2-4-33-15,1-3-39 0,1-4-55 0,0-4-40 16,-1-5-31-16,1-4 6 0,0-4 52 0,-2-3 74 16,1 0 69-16,-1-5 54 0,-1-6 26 0,1-3 6 15,-2 0 7-15,0-5-2 0,-1-1 3 0,-1 0 1 16,0-2-2-16,-1-1 1 0,0 1 2 15,0-1-1-15,0 0 10 0,0 0 7 0,0-1 12 16,0 5 9-16,0 0 8 0,0 2 8 0,3 3 3 16,0 1-4-16,-1 3-1 0,0 2-3 15,0 5-13-15,0 0-13 0,4 3-17 0,-2 0-7 16,1 5 2-16,2 5 12 0,-1 3 8 16,3 3 6-16,-2 4 6 0,0 3 5 0,1 2 0 15,1 3-3-15,-1 0-8 0,-1 0-6 0,0-3-3 16,1 0-7-16,-1-2-1 0,0-1-9 0,2-2-1 15,1-3-1-15,-1-3 3 0,1-3 5 0,1-2 12 16,0-4 14-16,2-1 15 0,0-3 6 16,1-1 2-16,2-3-5 0,-1-2-11 0,1-5-1 15,-2 0-10-15,1-2-5 0,-3-2-4 0,0-3-5 16,-1 1-2-16,-1 0-1 0,-2 0-4 0,2-1 1 16,-5 2 4-16,2 0-1 0,-4 2 6 0,1 2 1 15,-1 3 0-15,-1 1-3 0,-2 2 0 0,1 2-4 16,-1 2-6-16,0 1-13 0,0 0-11 15,0 0-5-15,0 2 1 0,0 5 7 0,0 1 9 16,2 0 4-16,0 6 1 0,0-1 4 16,1 0-3-16,2 2-2 0,0 1-1 0,2-1 2 15,2-1 0-15,0 2-1 0,1-2-1 0,3 0 2 16,0-2 0-16,3-1-2 0,-1-2 4 0,4-2-1 16,0-2 4-16,0-2 7 0,2-3 0 15,-3 0 1-15,1-1 2 0,-2-5 4 0,1-3-1 16,0-1-3-16,-3-3 1 0,2-3-4 0,-3-2 3 15,1 0-3-15,-2-1 0 0,1-1-3 0,-1-1-5 16,-2 3 0-16,0-1-1 0,-2 1-3 0,0 3 1 16,-3-2 0-16,3 3-3 0,-4 3-1 15,-1 4-2-15,-1 3-5 0,1 3-6 0,-1 1 3 16,-1 2-1-16,4 5 1 0,-2 3 5 0,0 5 4 16,1 1 0-16,-1-1 2 0,-1 1-2 0,1 2 2 15,2-1 0-15,0 0-3 0,1 1 4 16,1-2-5-16,0-2 1 0,2 0 3 0,1-2-1 15,3-1 0-15,-2-2 0 0,5-3 1 0,0-2 3 16,1-2-2-16,1-2-1 0,1 0 4 0,1 0-5 16,-1-5 3-16,1 0-1 0,-1-2 0 15,-2 0 0-15,0-1 1 0,-4 0-2 0,2 0 1 16,-3-2-2-16,-2 3 3 0,-1-1-2 16,0-2 0-16,-1 3 4 0,-1-3-3 0,-2 1 2 15,1-1-3-15,-1 3 1 0,-1 0 0 0,-1-1 2 16,-1 2 0-16,-1-2 3 0,-2 3 1 0,0-1-1 15,0 2 1-15,-3-2-1 0,-3 2-4 0,-2-1-1 16,-2 0-2-16,-2 1-5 0,-2 0 0 0,-2 3 0 16,0 1 1-16,0 0 1 0,-3 0-1 0,2 0 2 15,0 3 1-15,-1 0 0 0,1 1-2 16,0 0 0-16,1 1-2 0,0 0 1 0,1 3 1 16,2-1-3-16,2 1-1 0,-1 2 0 0,3-1-1 15,2-1 3-15,0 1-2 0,2 0 0 16,0-1-4-16,4 1 1 0,1-3-2 0,0 0 2 15,1 0 2-15,5-1 3 0,2-2 8 0,1 0 0 16,2-2 3-16,3-1-2 0,-2 0-1 0,4 0 0 16,-2-3-1-16,2-1 2 0,-2-2 1 15,2-1-2-15,-2 2 5 0,-1-3-4 0,-1 3-3 16,-2 1 1-16,-1 0-7 0,-2 2 5 0,-1 0-1 16,-2 2-1-16,0 0-1 0,-2 0-2 15,2 0-2-15,-3 4 4 0,1 2-3 0,1 2 2 16,-1 1 3-16,0 3 0 0,0-2 5 0,3 3-4 15,-1-2-2-15,1 2-1 0,2-1-2 0,1-1 6 16,1-2-2-16,1 0 0 0,3-2 5 0,2 0-4 16,1-3 2-16,3-2-3 0,0-1-3 0,2-1 4 15,-1-1 3-15,3-6 1 0,4-2 1 16,-4-4-1-16,3-3-3 0,0-3 4 0,1-2-4 16,-2-4 2-16,1-2 0 0,-4-4 4 0,-1-4 1 15,-1-4 2-15,-1-7 1 0,-3-2 1 0,0-5 4 16,-1-2 7-16,-1-2 5 0,-2 0 6 15,1 2 3-15,-3 6 5 0,-4 8 0 0,0 7-3 16,-3 11 1-16,-2 8-2 0,-1 6 0 0,0 5-11 16,0 3-17-16,0 1-18 0,0 7-10 15,-4 11-1-15,-4 8 8 0,-5 13 8 0,-4 9 2 16,-3 8 1-16,0 6-1 0,0 6-2 0,-1 2 1 16,1-2 2-16,2 1-1 0,5-3 1 15,0-4 1-15,6-6-5 0,3-6-4 0,4-2-3 16,5-7-11-16,10-5-10 0,4-5-21 0,7-5-19 15,5-4-25-15,4-6-53 0,6-5-151 0,-9-4-299 16,-9-3-866-16</inkml:trace>
  <inkml:trace contextRef="#ctx0" brushRef="#br0" timeOffset="177554.2156">13745 14611 1678 0,'0'0'21'0,"0"0"-33"15,0 0 1-15,0 0 3 0,0 0-1 0,0 0 17 16,0 0-1-16,0 0 4 0,0 0-4 0,20 151-1 15,-25-105 2-15,0 1-3 0,-5 2 0 16,4-1 2-16,0 0 1 0,-2 0 8 0,-2-2 14 16,2-4 19-16,3-4 11 0,-3-1 8 0,0-4 3 15,4-2-6-15,-2-4-8 0,3-5-8 16,-2-4-6-16,1-5-10 0,3-5-3 0,-1-2 3 16,-1-5 13-16,2-1 8 0,-2 0 2 0,1-8-8 15,-4-5-19-15,2-3-15 0,-3-7-3 0,4-4-5 16,-2-5-4-16,3-4 0 0,1-5 0 0,1-2 0 15,0-5 0-15,3-1 1 0,2-5-5 0,-1 0 4 16,3 1-1-16,2 3 1 0,2 4-1 16,-1 2 0-16,0 8 1 0,2 3-1 0,0 6 2 15,3 5-4-15,-2 4 0 0,2 7-3 0,0 2-1 16,3 4-5-16,-5 5-1 0,2 0-2 16,0 10 1-16,-5 1 4 0,1 5 2 0,-1 2-3 15,-2 2 7-15,-4 1 0 0,3 2-3 0,-6 2 5 16,-1 2-5-16,0-1 5 0,-2 3 3 0,-7 2-1 15,-1-1 3-15,-2 0-1 0,-4 1-2 16,3-1 1-16,-4-1-3 0,4-4-1 0,0-2 5 16,-1-6-3-16,3-3 3 0,4-4-4 15,1-4 4-15,1-1 1 0,2-4 2 0,2-1 2 16,1 0-2-16,0-5-5 0,8-4-10 0,2-2 1 16,4-3-3-16,5-5 1 0,3-1 12 0,4 1-6 15,-2 2-2-15,4 2 3 0,-3 4-11 0,1 3 6 16,0 4 1-16,0 4-2 0,-5 0 9 0,-2 4-4 15,-3 8-3-15,-2 3 5 0,-3 3-6 16,-3 3 5-16,-5 4 4 0,-1-1-1 0,-2 2 1 16,-2 1 2-16,-6 0-1 0,-3 0 1 0,-1 0-2 15,-5 2 2-15,0-3 2 0,-6 1-2 0,-2-2 4 16,-3-1 0-16,2-2-1 0,-2-2 1 0,-2-2 0 16,0-6-3-16,1 0-2 0,0-3 0 15,3-2 0-15,-2-3 1 0,3-1 1 0,1-2 0 16,3-1-2-16,1 0 1 0,6 0-4 0,-1-4 3 15,7 0-3-15,3-1 2 0,3-2 0 0,2 0-4 16,1-2-3-16,8 0-5 0,3-1 1 16,7-1 0-16,3-1 3 0,2 0-1 0,4-2 4 15,2 0-2-15,4 0 3 0,3-1 1 0,1 0-2 16,3 0 2-16,2-2 1 0,4 0 0 16,-1-2 2-16,0 0-1 0,-2 3 3 0,-1 0 0 15,-3 3-2-15,-2 1 5 0,-7 3-1 0,-2 4 5 16,-7 1-2-16,-2 3-1 0,-4 1-6 0,-4 2-3 15,-7 6 0-15,0 1 1 0,-5 4 2 16,0 2 2-16,-6 2 3 0,-1 3-1 0,-4 2-3 16,-1 2 0-16,-1 1 1 0,1 1-2 0,-1 0 3 15,0-3-3-15,3-1-2 0,3-3 0 0,1-1 1 16,1-5-1-16,2-1 0 0,3-5-4 16,0 1 4-16,0-5 2 0,5-1-2 0,-1-2 5 0,6 0-3 15,2-5 1-15,5-4 2 0,1-4-2 16,1-3 3-16,4-4-2 0,-2-1 0 0,1-3 4 15,-1-1-5-15,-1-2 0 0,0-1 2 0,-2-1 0 16,-5 0 3-16,-2 1 2 0,-1 0 1 16,-2 1 1-16,-6 0 3 0,1 2 2 15,-3 4 1-15,0 2-4 0,0 3 3 0,-4 6-4 0,0 1 2 16,-3 4-8-16,-3 3 0 0,-1 2-6 0,-3 0-5 16,-3 10 3-16,-2 2-5 0,-1 4 2 15,0 2 0-15,-1 1 2 0,2 0 0 0,2 1-2 16,3 1-10-16,0-1-8 0,2 1-18 0,4 0-15 15,-1-1-17-15,2 1-33 0,6-3-62 0,-1-1-140 16,2 0-198-16,0-5-248 0,0-5-39 0</inkml:trace>
  <inkml:trace contextRef="#ctx0" brushRef="#br0" timeOffset="179191.7992">14457 15250 0 0,'0'0'0'0,"0"0"29"0,0 0 106 16,0 0-40-16,0 0-24 0,0 0-18 15,0 0-14-15,0 0-7 0,0 0 0 0,119-61 10 16,-112 59 16-16,0-2 23 0,0 1 29 16,0-2 21-16,-2-1 20 0,5 0-2 0,-2 0-3 15,0-3-6-15,0-2-13 0,3-1-2 0,1-4-4 16,0 1-7-16,0-5 1 0,0-2-10 0,4-2-4 16,-4-4-3-16,1 1-15 0,1-2-3 0,-2 1-16 15,-2 4-17-15,0 2-11 0,-2 2-14 16,-2 1-7-16,1 3-2 0,-4-1-5 0,3 3 7 15,-5 2 0-15,0 1 3 0,-1 4 6 0,0-1-5 16,0 3 4-16,-1 2-6 0,-3 2-6 16,2 1-8-16,0 0-7 0,0 7-5 0,-5 4 5 15,-2 5 0-15,3 5 7 0,-2 5 0 0,0 3-1 16,4 3 2-16,-3 3-3 0,4 2 2 16,0 0-2-16,1 2-1 0,2-4 2 0,0 1 0 0,0 0 0 15,0-4-1-15,5 3-7 0,-2-4-3 0,4-2-9 16,-3-3-8-16,3-2-11 0,-2-3-11 15,3-4-10-15,2-3-13 0,-2-2-9 0,-2-5-12 16,1-5-9-16,2 0-3 0,-3-2-9 16,-2-3-18-16,-1-5-9 0,4-3 2 0,-5-3 22 15,5-2 37-15,-5-2 35 0,2 2 19 0,-1-3 14 16,-2 2 9-16,0 1 5 0,0 1 18 0,-1 0 22 16,1 2 33-16,2 1 36 0,-1 1 19 15,0 0 4-15,-1 3-14 0,1 1-29 0,3 0-24 16,-1 1-24-16,4 1-20 0,0 0-10 0,2-1-6 15,3 0-2-15,-1-1-1 0,4 0-3 0,-2 1 3 16,4-2-1-16,0-2-1 0,0 0 4 0,6-2 0 16,-2-3 4-16,1 0 8 0,3-4 6 15,-3-4 2-15,-2 2 3 0,0-3-3 0,-1 1-4 16,0-1-6-16,0 0-3 0,-2 5 1 0,-5-2-1 16,3 4 3-16,-5 2 0 0,-2 3 2 0,-4 1-2 15,3 4 4-15,-6 1 0 0,-1 4 0 0,-1 0-1 16,0 2-5-16,0 0-6 0,0 0-8 15,-1 0-7-15,-2 4 0 0,-5 6 2 16,-1 4-1-16,-1 3 5 0,-1 2-1 0,1 4 0 16,0 2 2-16,-1 0 2 0,2 5-3 0,1 0 3 15,2 0 0-15,-2 2-2 0,1-2 0 0,4 0 0 16,0-2 2-16,-2 0-1 0,4-1-2 0,0-1 0 16,1 0-1-16,0-4 0 0,1 0 2 0,6-1-2 15,-2-4 2-15,3-1 1 0,3-2-1 0,-1-2 0 16,2-2-1-16,3-2 0 0,-2-2 3 15,4-3 1-15,-2-1-3 0,4-2 2 0,1 0-1 16,-1-4 0-16,2-3-1 0,0-3 0 0,-1-3-1 16,3-1 3-16,1-2-1 0,-1-4 2 15,-1 0-3-15,-1-2-2 0,1-1 5 0,-2-2-3 16,0 0 1-16,-1 0 4 0,-1 2-3 0,-3 2 5 16,-1 0-1-16,-3 2-3 0,-6 3 0 0,1 3-1 15,-4 0 5-15,-2-1 0 0,0 3 0 16,0 2 0-16,0 2 2 0,0 0-3 0,-1 3-4 15,-2-1 1-15,-2 2-2 0,2 0-2 0,-4 2 0 16,2 1-2-16,-2 0-5 0,-2 1 5 16,-1 3 0-16,1 2 1 0,0-1-2 0,2 2 0 15,-2 3 3-15,1-2-2 0,-1 3-4 0,0 1 5 16,3-1 0-16,-2 2-2 0,-1-1 8 0,-1 2-7 16,2 1 3-16,2 3-3 0,-2-1 0 0,0 1 0 15,0 1-2-15,3-1 1 0,-2 0 8 0,4 2-3 16,-3-2-3-16,4 0 2 0,1-2-11 0,1-2 8 15,0 0-3-15,0-1 3 0,1-1 0 16,2-1 0-16,5-2-3 0,-2 0 3 0,0 0-6 16,2-2 4-16,3-3 5 0,0 0-3 0,5-3 6 15,-3-1-4-15,5 0 3 0,-3-4 1 16,4-3-4-16,0-1 1 0,2-2 2 0,0-2-3 16,-1-4 4-16,1 2-2 0,1-4-1 0,3-1 1 15,-3-1 4-15,5-1-6 0,-3 0-1 16,3-3 1-16,-3 0-1 0,-2 0 2 0,3-2 0 15,-4 1 2-15,-1 0-1 0,-1 1 0 0,-3 0 0 16,1 1-2-16,-4 2-1 0,-2 1 2 0,-2 3 4 16,-1 1-1-16,-3 2 0 0,0 0-2 15,-3 1 0-15,0 1 2 0,-2-1-1 0,0 2 1 16,0-1 3-16,-2 1-3 0,-1-1 3 0,-2 3-4 16,0-1-2-16,-1 2 1 0,2-1 0 0,-3 2 2 15,3-1-1-15,-4 0-3 0,1 1 4 0,3 1-4 16,-3 1-1-16,4 2 3 0,-3-1-5 15,4 2 5-15,-1 0-1 0,1 0 0 0,-2 1-1 16,3 1-2-16,1 0-1 0,-1 0-3 0,1 0-2 16,0 0-1-16,-1 0 0 0,1 0 3 15,0 4-1-15,-1-1 1 0,0 1 5 0,0 0-2 0,-2 0 5 16,2-1-2-16,1 1 0 0,-1-2-1 16,1 0 2-16,0 1 0 0,0-3 0 0,0 1-2 15,0-1 3-15,0 0 1 0,0 0-3 16,0 0 4-16,0 1-5 0,0-1 3 0,0 0-2 15,0 0 2-15,0 0-2 0,0 0 2 0,0 0 0 16,0 0 1-16,0 0 0 0,0 0-3 0,0 0 4 16,0 0-2-16,0 0 3 0,0 0 0 15,0 0 3-15,-1 0-4 0,0 0 0 0,-1 0-3 16,-3 0-1-16,1 0-3 0,-4 0 2 0,0 0-1 16,-2 2 0-16,-2 2 1 0,1-1-1 0,-2 3 2 15,-2-1-3-15,3 4 2 0,-3 1-1 16,-2 1 0-16,-2 5 0 0,-1-1 1 0,0 4 0 0,-1 1-2 15,1 2 1-15,1 2 2 0,0 3-1 0,3 2 3 16,-3 2-1-16,0 3-3 0,2-1 2 16,2 1-2-16,-1 0 1 0,3 0 2 0,3 1-1 15,1 0 0-15,0-2 0 0,6-1-2 16,2-2 2-16,1-4-1 0,1-1-1 0,7-5 2 16,1-2-4-16,3-2 6 0,3-3-5 0,3-3 1 15,4-2 1-15,0-4-1 0,4 0 0 0,-2-4 1 16,4 0-5-16,2-5-7 0,1-3-8 0,1-2-8 15,2-3-14-15,-3-2-11 0,-1 0-20 16,-3-5-43-16,2 0-63 0,-6-1-97 0,2 1-129 16,-7-2-165-16,-4 5-179 0,-6 7 391 0</inkml:trace>
  <inkml:trace contextRef="#ctx0" brushRef="#br0" timeOffset="180252.7392">16162 15326 0 0,'0'0'0'0,"0"0"0"16,0 0 0-16,0 0 0 15,0 0 0-15,0 0 0 0,0 0 0 0,131-8 0 16,-113-2 0-16,-3-2 0 0,5-2 9 0,-3-2 247 0,-1-1-4 15,0-3-5-15,-3 0-1 0,0-2-4 16,-1-2-8-16,-5 0-20 0,1-1-38 0,-1 2-41 16,-5 2-41-16,0 2-31 0,-2 4-18 0,0-1-13 15,-1 2-6-15,-2 5-6 0,-5 1-8 0,-1 5-4 16,-3 3-8-16,-3 0-1 0,-1 6-2 16,-2 4-1-16,-1 8 5 0,0 0 2 0,-2 4 4 15,0 4 2-15,1 1-1 0,3 4 1 0,-2 1-5 16,3 2-2-16,3-1 2 0,1 0-6 0,2 0 4 15,1-4-2-15,2 1-4 0,4-5 3 16,3-2-3-16,0-2 0 0,2-6 0 0,6-1 1 16,3-3-1-16,1-5 9 0,6-2-2 15,1-4 6-15,4 0-2 0,4-9-3 0,-1-1 1 0,4-4 0 16,0-3-2-16,1-2 3 0,1 0 2 0,3-3 0 16,-2-3 3-16,0 0-3 0,1-1 1 15,-4 0-7-15,-4 2 3 0,0 1-1 0,-4 3 0 16,-6 1 1-16,1 4 0 0,-7 2-2 15,0 4-3-15,-2 2 3 0,-5 4-3 0,-2 2 0 16,-1 1-3-16,0 0-3 0,0 3 5 0,-3 4 1 16,-5 3 3-16,2 3 1 0,-2 2-3 0,-1 3 1 15,-1-2 1-15,2 3 0 0,3-2 0 0,-2 1 0 16,0 0 0-16,5-1-1 0,-1 0-2 0,2-3-1 16,1 0 3-16,0-2-6 0,0-3 3 15,1-1-2-15,3-3 1 0,4-1 4 0,0 0 3 16,1-3 3-16,2-1 1 0,0 0 1 0,2-1 3 15,1-5-3-15,0-1 0 0,1-2-1 0,2-3 2 16,0 1 0-16,-2-4-2 0,5 2-2 0,-2-1-5 16,0 1 1-16,-2-2 0 0,2 4 0 15,-3 0-2-15,-1 0 2 0,-2 3-2 0,-2 1 2 16,-1 2 3-16,0 0-8 0,-2 1 4 0,-1 3-6 16,1 1-2-16,-4 0 4 0,1 4 0 15,0 2 0-15,-2 2 5 0,-1 3-3 16,-1 3 4-16,0 2-3 0,0 3 1 0,-1 0 2 15,-2 1-2-15,2 3-4 0,-1-1 3 0,2-1-3 16,0 0-2-16,0-1 4 0,4 0-6 0,0-1 5 16,5-1 0-16,0-4 1 0,2-3 0 0,0 0 2 15,5-4-2-15,-2-2 4 0,5-4-4 0,0-1 0 16,3 0 5-16,0-7-3 0,1-4 2 0,3-2 1 16,1-3 1-16,-1-1 0 0,3-5 3 15,-1 1-4-15,-5-3 1 0,4-1 2 0,-7 2 3 16,-4-4-1-16,0 2-3 0,-5 1 1 0,-2 0 2 15,-6 2 0-15,0 1-1 0,-3 3-1 0,0 3-7 16,-4 2 7-16,-5 4-3 0,2 1-1 16,-3 5 4-16,-2 2-8 0,0 1-1 0,-2 3 0 15,-3 5-13-15,-3 2 10 0,3 4 6 0,-4 4-2 16,2 1 11-16,0 3-12 0,0 2-1 0,2 1 1 16,0 2-6-16,4-2 2 0,0 1 2 15,4-4-4-15,0 2 8 0,6-4-2 0,0-1-3 0,3-1 1 16,0-3-3-16,2-3 3 15,2-1-1-15,5-3 3 0,1-2 1 0,2-1 2 16,4-2-3-16,1-3 3 0,4 0-2 0,2-1-2 0,1-5 2 16,5-1-2-16,1-2-2 0,-1-2 0 15,-2 1-1-15,0-1-2 0,-2-2-1 0,-3 3-5 16,-2 0-5-16,-5 3-16 0,1 1-24 0,-6 4-44 16,-5-1-72-16,2 3-101 0,-6 0-93 0,-1 0-105 15,0 3-101-15,0-1 5 0,0 0 569 0</inkml:trace>
  <inkml:trace contextRef="#ctx0" brushRef="#br0" timeOffset="181141.4332">17777 15274 0 0,'0'0'0'0,"0"0"0"0,0 0 5 15,0 0 297-15,0 0-18 0,0 0-5 0,0 0-1 16,0 0-14-16,0 0-32 0,0 0-53 16,0 0-68-16,0 0-55 0,0 0-38 0,0 0-14 15,-13-43 5-15,-3 55 5 0,5 3 8 0,-3 2 0 16,2 3-2-16,1 1 1 0,-2 1-4 0,4 1-4 16,1 0-2-16,-2-2-6 0,3 3 3 0,0-3-2 15,1 1-3-15,3-1-1 0,0-3-6 16,3-2 6-16,0-2-2 0,0-1 0 0,3-6 1 15,4 0 1-15,1-3 2 0,4-1 4 0,0-3 2 16,4 0 2-16,3-6 3 0,2-3-2 0,3-4 0 16,-1-2-4-16,4-2-2 0,-3-4-1 15,5-4 0-15,-1 0 1 0,0-4 1 0,1-2-1 16,1-4 4-16,-1-1-3 0,1-3 3 0,-1-1-6 16,-2-1 5-16,-3-1 1 0,-2-2 7 15,-3-1 22-15,-1 1 13 0,-5-1 13 0,0 5-4 16,-2 7-14-16,-2 6-16 0,-3 5-10 0,-4 5-4 15,1 6 2-15,-3 2-7 0,0 4 2 16,0 3-3-16,0 2-9 0,-3 0-3 0,-3 9-5 0,-2 5 0 16,-5 6 3-16,-1 6 3 0,0 6 2 0,-3 5 2 15,0 4-1-15,1 2 2 0,-1 1-1 16,0-1-1-16,1 1-1 0,-2 0 0 0,5-1-1 16,-2-2-4-16,3 0 4 0,2-4-6 0,4-1 3 15,1-4-2-15,4-4-1 0,1-3 2 0,1-5 1 16,5-3-2-16,4-4 5 0,1-4 0 15,3-4-3-15,2-4 5 0,4-1 1 0,-2-2-2 16,6-7 3-16,-1-2-2 0,0-4-3 0,1-2-1 16,-1-4 1-16,1 1 4 0,-2 0-4 15,-2-1 4-15,-1 4 1 0,-3 1-2 0,-2 3-1 16,-6 2-2-16,0 3-2 0,-4 4 3 0,-1 1-3 16,-1 3-1-16,-2 0-6 0,0 6 0 0,-2 3 3 15,-3 5 0-15,1 2 2 0,-2 3 1 16,0 2 1-16,1-1 0 0,2 1 5 0,-3 1-5 15,6-4 0-15,-1 1 2 0,1-4 0 0,0-2-1 16,4-2 0-16,2-3-2 0,1-2 6 16,1-4 0-16,3 0-2 0,2-2 4 0,1 0-4 15,2-4 2-15,1-5-2 0,2-1 0 0,2-2-1 16,1-3 2-16,2-2-4 0,0-1 3 0,2 0-5 16,-1 0 2-16,0 1 2 0,-2 2-2 0,0 0 3 15,1 2-3-15,-3 3 1 0,-1 2 0 0,0 2-1 16,-4 1-2-16,1 4 3 0,-4 1-7 15,2 0 6-15,-4 3-1 0,1 3 1 0,-3 1 2 16,-2 3 2-16,0 0 1 0,0 2-3 0,-3 2 3 16,0-2 0-16,-3 2 2 0,-1 1-1 0,0 0 3 15,-7-1 1-15,-2 2 4 0,-6 0-4 16,-4 0 4-16,-6 1-4 0,-1-3-2 0,-5 0-1 16,-5-1-6-16,-4-2-6 0,-5 1-10 0,-7-2-12 15,-7-1-24-15,-5-1-43 0,-6-2-102 0,-8-1-176 16,19-3-297-16,17-2-519 0</inkml:trace>
  <inkml:trace contextRef="#ctx0" brushRef="#br0" timeOffset="181551.0406">14548 15029 446 0,'0'0'216'0,"0"0"53"0,0 0 36 15,0 0-49-15,0 0-35 0,0 0-30 0,0 0-31 0,0 0-24 16,0 0-29-16,10-117-32 0,21 106-27 16,9 2-15-16,11 0-7 0,7 1-5 0,5 1-2 15,8 2-5-15,1-3-2 0,7 1-3 0,0-2-1 16,2 1-2-16,-3-2-1 0,0 2-4 0,-5-1 1 15,-1 0-5-15,-3 3-11 0,-5-1-13 16,-3 1-33-16,-4 0-98 0,-18 4-323 0,-16-1-847 0</inkml:trace>
  <inkml:trace contextRef="#ctx0" brushRef="#br0" timeOffset="185233.3959">3748 15614 0 0,'0'0'0'0,"0"0"0"0</inkml:trace>
  <inkml:trace contextRef="#ctx0" brushRef="#br0" timeOffset="185777.8603">3408 15738 0 0,'0'0'0'16,"0"0"0"-16,0 0 0 0,0 0 0 0,0 0 0 16,0 0 0-16,0 0 0 0,0 0 0 0,0 0 0 15,0 0 0-15,0 0 0 0,0 0 21 16,0 0 88-16,105 2-5 0,-79-2 2 0,2 0 1 16,1-2-2-16,3 1-2 0,1-3-2 0,-1 2-9 15,5-2-14-15,-2-1-15 0,1-1-6 0,0 2-3 16,-4-2 1-16,-1 0 3 0,-5 1 0 0,-3-1-3 15,-3 3 7-15,-5-2 10 0,-4 3 31 16,-5-1 28-16,-2 0 17 0,-2-1 2 0,0 0-13 16,-2-1-18-16,0-1-18 0,0-3-19 15,-3 1-26-15,-4-2-17 0,0 1-18 0,-1 2-7 16,-1-2-2-16,1 4-8 0,1 0 0 0,2 1 0 16,1 2-5-16,3 0 3 0,1 2-8 0,0 0-11 15,0 0-12-15,0 0-16 0,3 0 0 0,4 0 10 16,2 4 15-16,5 2 12 0,2 2 8 0,0 1-1 15,1 0 2-15,0 2-2 0,-1 1 4 16,-1 0-1-16,0 2-2 0,-3 1 2 0,0 1 5 16,-4 2-5-16,-2 0-1 0,-1 1 3 0,-4 1-5 15,-1 2 11-15,-1-1 4 0,-8 0 3 16,-2 1 3-16,-6 0-3 0,-1 1-2 0,-4 1 0 16,-2 0-11-16,-2-1 4 0,-1 0 2 0,-1-3-4 15,-2 2 4-15,5-2-16 0,-1 0-11 0,2-1-22 16,2-2-36-16,5-2-62 0,1-4-147 0,6-1-245 15,3-3-328-15,5-4 255 0</inkml:trace>
  <inkml:trace contextRef="#ctx0" brushRef="#br0" timeOffset="186699.5737">5745 15651 505 0,'0'0'467'0,"0"0"-371"15,0 0 8-15,0 0-1 0,0 0-47 0,0 0-34 16,0 0-22-16,0 0-15 0,0 0-16 16,0 0-29-16,0 0-29 0,0 0-16 0,0 0-13 15,0 0 14-15,-79-47 24 0,68 61 24 0,-1 2 35 16,0 4 14-16,2 2 14 0,2 3 3 0,1 3 1 15,4 0-1-15,0 2 1 0,3-2-2 0,0-1 4 16,3-3 0-16,3-2 4 0,1-5 2 16,4 0 4-16,0-6 6 0,3-1 3 0,-1-2 9 15,0-3 11-15,5-3 13 0,-3-2 13 0,2 0 13 16,2-4 10-16,0-5 0 0,-1-2-2 0,-2-1-6 16,2-5-10-16,-2 0-3 0,-1-2-4 15,-1 0 3-15,-2-2 4 0,-2 0 8 0,-3 1 8 16,1 2-1-16,-3 3-10 0,-1 4-15 0,-4 4-20 15,1 3-18-15,-1 2-21 0,0 2-26 16,0 0-27-16,0 0-24 0,0 6 0 0,-1 6 9 16,-1 5 22-16,-3 6 22 0,2 6 5 0,-4 3 3 15,4 2-1-15,2 4-1 0,-2-1 6 0,3 6-1 16,0-1 0-16,0 3 4 0,0 0-1 0,3 2 4 16,-1-1-1-16,3 0 0 0,1-2 1 15,1-1 0-15,-3-3 1 0,3 0 2 0,-2-2-1 16,1-2-1-16,0-4 3 0,-2-3-1 0,-1-5 2 15,2-4-2-15,-3-4 3 0,-1-4-3 0,1-5-6 16,0-2-14-16,0-3-17 0,-2-1-16 0,0-1-27 16,0 0-83-16,0-5-197 0,-5 0-345 15,4 1-389-15</inkml:trace>
  <inkml:trace contextRef="#ctx0" brushRef="#br0" timeOffset="187043.4545">6050 15870 2361 0,'0'0'-23'0,"0"0"-1"0,0 0-14 0,0 0-37 16,0 0-24-16,0 0-9 0,0 0-3 16,0 0 18-16,0 0 16 0,0 0 14 0,0 0 9 15,0 0 15-15,0 0 17 0,0 0 4 0,15 110 10 16,-9-89 10-16,0-2 8 0,2 0 7 0,2-2 6 15,2-1-1-15,3-4 4 0,-2-1 2 0,5-4 12 16,-3-2 10-16,2-3 12 0,1-2 14 0,-1 0 15 16,-2-7 4-16,3-2 1 0,-6-4-3 15,1-3-11-15,-1-1-6 0,-1-3-11 0,-5-1-7 16,0 1-6-16,-5-1-5 0,-1-1-8 0,-3 2-8 16,-4 1-15-16,-4 2-9 0,-5 2-10 0,-1 0-10 15,-1 4-5-15,-5 2-6 0,-1 1-5 16,2 4-11-16,1 1-20 0,-1 3-30 15,2 0-43-15,1 7-87 0,0 3-106 0,5 3-137 0,0 1-193 16,6-1 18-16,3-5 638 0</inkml:trace>
  <inkml:trace contextRef="#ctx0" brushRef="#br0" timeOffset="188771.4933">6414 15891 1244 0,'0'0'230'0,"0"0"-160"0,0 0 13 16,0 0 9-16,0 0-46 0,0 0-37 0,0 0-35 0,0 0-33 16,0 0-25-16,0 0-7 0,0 0 13 0,0 0 26 15,0 0 23-15,0 0 15 0,2 6 13 16,-4 6-3-16,0 2 9 0,0 1 1 0,2-1 3 16,0 2 6-16,0-2-7 0,5 0 0 0,-1-1 2 15,4 0-6-15,-2-4 11 0,0-1 7 0,3 0 0 16,1-3 17-16,-1 0 8 15,1-3 18-15,1 0 19 0,0-2 16 0,-1 0 11 0,3-4 4 16,1-3-12-16,-1-1-7 0,-2-4-18 0,-2 2-16 16,2 0-7-16,-3-3-10 0,-1 2-3 15,-2-2-8-15,0-2-6 0,1 4-6 0,-4-2-4 16,1 6-5-16,0 0 4 0,-3 2-9 0,1 2-1 16,-1-1-3-16,0 3-11 0,0 1-16 0,0 0-29 15,1 0-9-15,-1 4-3 0,4 3 13 0,1 1 23 16,3 2 15-16,-2 3 4 0,4 3 7 0,2-1-1 15,1 2 0-15,-1 2 0 0,4-2 3 16,0-1 1-16,3 0-3 0,1-1 3 0,-1-2-4 16,2-2 5-16,0 0 0 0,-1-4 1 15,1-3 4-15,-1-1 2 0,0-2 0 0,-1-1 8 16,-2 0 1-16,0-5 5 0,-1-2 7 0,-2-1 2 16,-3-1 4-16,-1-3 0 0,-1-1 0 0,-3 0-4 15,-2-1-6-15,-3-1-7 0,0 1 0 0,-1-1-5 16,0 3 0-16,0-1-2 0,-2 1-4 15,-1 1-3-15,-3 3-3 0,2 1-2 16,-3 1-9-16,-1 1-4 0,3 3-3 0,-2 0-5 16,4 1-1-16,-3 1-5 0,2 0-5 0,-1 0-6 15,3 4-9-15,1 0 4 0,0 5 1 0,0 0 8 16,1 2 11-16,0 1 6 0,2 0 5 0,1 1 3 16,5 0 2-16,0 0 3 0,-2-2 3 0,2 1 0 15,2 0 3-15,-1-3-2 0,1 0 2 0,0-1 0 16,0-2-1-16,-1-2 4 0,0-1 3 15,0-2 9-15,-4-1 7 0,3 0 4 16,-1 0 13-16,-2-5 1 0,2-2 1 0,-1-1 0 16,-1-1-11-16,3-2-6 0,1-2-8 0,-5-1-5 0,3 2-2 15,-4 0 1-15,3 2-4 0,-4 0 0 0,0 2 0 16,-2 3-5-16,2 1-2 0,-2 1-2 16,1 2-8-16,-1 1-9 0,0 0-14 15,0 0-20-15,2 0 3 0,0 3 1 0,0 1 12 0,0 2 17 16,4 2 3-16,-2 2 8 0,3 0 4 15,-1 2 1-15,2-3 7 0,1 2-3 0,0-2-2 16,0 1 2-16,0-2-5 0,0-2 4 0,2-1 3 16,-5-2 1-16,3-2 6 0,0 1 3 0,-1-2 2 15,-3 0 10-15,2-3 0 0,-4-1 8 16,3-2-1-16,-1 0-5 0,1-2 0 0,-2-1-10 16,3 1 2-16,-4-1-7 0,3-1-1 0,-4 2 0 15,2-1-3-15,-1 2 2 0,-2 1 1 0,-1 1-8 16,1 3-1-16,-1-1-4 0,0 3-10 15,0 0-6-15,0 0-21 0,0 0-14 0,1 0 0 16,0 4 5-16,4 3 13 0,-2 0 17 0,3 2 4 16,-1 3 7-16,4-3 3 0,-1 3 4 0,1 0 0 15,3-2-1-15,-1 0 2 0,0-2 1 0,3-1 2 16,2-2 1-16,1-1 3 0,-2-3 2 16,5-1 1-16,-2 0 4 0,0-3 0 0,-1-3-3 15,1-3 6-15,2 0-4 0,1-2 2 0,-3-1-2 16,2 0-3-16,-2 0-1 0,-2-2-4 15,1 3-1-15,-5 0-3 0,-2 2-1 0,1 2 1 16,-4 2 0-16,-3 2-7 0,3 2-4 0,-4-1-6 16,5 2 1-16,-4 0-2 0,3 5 0 15,1 1 3-15,0 2-2 0,-2 1 5 0,3 2 1 16,0 0 0-16,1-1-1 0,-1 1 0 0,1-1 4 16,2 0 4-16,-1-2-2 0,-1-2 4 0,2-1-2 15,2-2 2-15,-3 0 1 0,1-2 1 0,0-1 4 16,-2 0 4-16,0-5 3 0,0-1 5 0,1-2 0 15,-2-2-2-15,-1 0 2 0,-3-3-6 16,2 0 1-16,-4 0 0 0,-2-1 1 0,-1 1-2 16,0 0-4-16,-1 2-5 0,-4 1-6 0,-3 2-5 15,-1 1-4-15,-1 1-4 0,-1 3-3 16,-1 1 1-16,-1 2-1 0,-1 0-1 0,3 7-4 16,-2 0 1-16,2 3 0 0,0 5 4 0,1-1 4 15,1 2 4-15,1 2 2 0,0-2 3 16,4 0-2-16,-1 0 5 0,2-1-3 0,3-1 0 15,0-3 5-15,0 0-5 0,0-3 0 0,0-2-1 16,1-2-2-16,4-1 2 0,-2-2 8 0,0-1 10 16,3 0 12-16,-1-1 4 0,2-5 1 15,1-3-6-15,0-1-7 0,0-1-4 0,0-2-1 0,1 1 0 16,-2 0-4-16,-1 0 0 0,1 2-2 0,-4 2-1 16,3 1-1-16,-4 2 0 0,-1 3-4 15,-1-1-3-15,1 3-18 0,-1 0-11 0,3 0-8 16,-1 2 2-16,1 4 11 0,-2 1 11 0,1 2 6 15,3-1 4-15,-3 3 4 0,0 1 1 16,4 0 4-16,-3-2-4 0,4-1 4 0,-1 0-1 16,2-4 2-16,1 2 7 0,0-4 2 0,2 0 6 15,1-3 7-15,3 0 1 0,-2-2 0 0,1-5 0 16,3 0-5-16,1-4 2 0,-4-1-5 0,4 1-1 16,-5 0 0-16,3-1-3 0,-4 1-2 15,-2 2-2-15,0 2-3 0,-3-1 1 0,-3 3 2 16,2 0-3-16,-4 2 1 0,-1 2-5 15,-1 1-5-15,0 0-12 0,0 0-19 0,0 1-3 16,0 5 6-16,0 1 6 0,0 5 22 0,0 2 0 16,0 1 2-16,0 2 1 0,0 0 0 0,0 1 2 15,1-1-2-15,6-2-2 0,-3-3 5 0,2-1-2 16,-1-3-2-16,3-1 5 0,1-4 2 0,-1-1 7 16,-1-2 6-16,2 0 8 0,1-5 0 15,-1-3 2-15,1-3 3 0,2 0-4 16,-2-2-4-16,0-1 0 0,1 1-2 0,-1 0-1 0,0-1-5 15,0 2-2-15,-1 0-1 0,0 2-6 0,-1 1 1 16,-5 4-3-16,2 0-3 0,-3 3-2 16,-2 1 1-16,1 1-9 0,-1 0-7 0,1 0-6 15,-1 0 0-15,2 2 3 0,3 4 3 0,-2 2 9 16,4 1 6-16,-3 3-1 0,4 1-1 16,-3 0 1-16,3 1-8 0,2 1-11 0,-1-1-23 15,1-1-25-15,1 1-32 0,-1-1-60 0,0-1-97 16,1-3-144-16,-1 0-188 0,-1-5-178 15,-6 0 503-15</inkml:trace>
  <inkml:trace contextRef="#ctx0" brushRef="#br0" timeOffset="189173.0045">8654 15975 1384 0,'0'0'168'16,"0"0"-2"-16,0 0-4 0,0 0-50 0,0 0-61 15,0 0-41-15,0 0-44 0,0 0-21 16,0 0 1-16,0 0 6 0,0 0 25 0,0 0 16 15,0 0-1-15,0 0 4 0,-50 45-1 0,45-23-1 16,-2 0 5-16,5 1 0 0,0-1 2 16,2 1 10-16,0-3-7 0,0 0-1 0,5-5 0 15,4 0-3-15,2-4 8 0,4 0 1 0,0-5 1 16,4-2-3-16,2-2-3 0,0-2-2 16,1-3 0-16,4-5 0 0,-3-2 1 0,0-3 3 15,3-3-1-15,-4-1 1 0,-1-4 3 0,3 0 1 16,-3-2 0-16,-4 0 4 0,2-1 5 0,-7 1 10 15,-2 0 8-15,-1 1 15 0,-2 2 10 16,-5 1 12-16,-2 3 11 0,0 4-1 0,-3-1-7 16,-6 6-20-16,-1 1-25 0,-2 4-17 0,-5 2-15 15,3 1-7-15,-4 8 2 0,0 2-1 0,0 4 8 16,5 3-2-16,1 2 2 0,3 3-2 0,1 2 0 16,3 1-1-16,2 2 0 0,3-2 0 15,0 1-1-15,5-2 0 0,3-1-10 0,2-5-8 0,4 0-16 16,2-2-10-16,3-3-13 0,2-1-12 15,1-4-19-15,2-3-41 0,3-3-82 16,-1-3-135-16,-6 0-214 0,-4 0-388 0</inkml:trace>
  <inkml:trace contextRef="#ctx0" brushRef="#br0" timeOffset="189404.999">9679 16034 2096 0,'0'0'142'15,"0"0"-89"-15,0 0-14 0,0 0-10 0,0 0-30 16,0 0-5-16,0 0-2 0,0 0-16 0,0 0-19 16,0 0-19-16,0 0-23 0,0 0-28 15,138-3-32-15,-113 0-16 0,2-2-2 0,4 2 17 16,0-1 2-16,2 0-19 0,-2 1-58 0,3 1-116 15,-9 1-188-15,-7 1 513 0</inkml:trace>
  <inkml:trace contextRef="#ctx0" brushRef="#br0" timeOffset="190092.9725">10823 15826 1790 0,'0'0'74'0,"0"0"-19"16,0 0-22-16,0 0-23 0,0 0-28 15,0 0-6-15,0 0 11 0,0 0 9 0,0 0 3 16,0 0 0-16,0 0-1 0,0 0 3 0,38 131-2 16,-38-99 1-16,0 1-5 0,0 0-4 0,0 0-18 15,0 1-38-15,0-1-80 0,-3-2-110 16,3-1-140-16,-1-8-207 0,1-9 206 0</inkml:trace>
  <inkml:trace contextRef="#ctx0" brushRef="#br0" timeOffset="190407.8621">10716 15901 347 0,'0'0'-15'0,"0"0"-11"15,0 0-28-15,0 0-78 0,0 0 12 0,0 0 120 16,0 0 0-16,0 0 0 0,0 0 0 0,0 0 0 15,0 0 0-15,0 0 0 0,0 0 118 0,-103-67 172 16,103 62-14-16,5-1-57 0,5-1-39 0,6-1-11 16,3-2-11-16,3-2-18 0,6-2-22 0,2-1-28 15,3 2-24-15,2 0-16 0,3 0-12 16,2 0-9-16,-1 1-6 0,-1 3-6 0,-1 1-6 16,-2 2-5-16,-3 2-2 0,-2 1-1 0,-2 2-3 15,-5 1-4-15,-2 0-10 0,-4 3-18 0,-3 2-50 16,-4 4-98-16,-3 3-123 0,-5 4-205 15,-2-3-241-15,0-4 616 0</inkml:trace>
  <inkml:trace contextRef="#ctx0" brushRef="#br0" timeOffset="190642.2903">10644 16377 0 0,'0'0'0'16,"0"0"0"-16,0 0 87 0,0 0 152 0,0 0-21 15,0 0-26-15,0 0-40 0,126-16-28 0,-99 9-26 16,2 2-22-16,2-4-18 0,1 1-19 16,4 0-10-16,-3 0-6 0,-1 1-9 0,-2 2-14 15,-3 1-45-15,-1 2-60 0,-6-2-72 0,-1 2-79 16,0 0-87-16,-6 0-80 0,-5 1 423 0</inkml:trace>
  <inkml:trace contextRef="#ctx0" brushRef="#br0" timeOffset="192463.0333">11211 16277 1356 0,'0'0'67'0,"0"0"-46"0,0 0-10 0,0 0 1 16,0 0-7-16,0 0 5 0,0 0 5 0,0 0-3 16,0 0-1-16,0 0 4 0,0 0 6 0,0 0 31 15,0 0 29-15,113-132 27 0,-103 116 13 0,2-3-12 16,-1 0-15-16,0 1-19 0,-1 1-14 16,1 2-14-16,-2 1-13 0,0 3-11 0,-2 1-8 15,-1 4-6-15,-1 0-3 0,2 2-8 0,-3 3-4 16,0 1-5-16,3 0-2 0,-1 2 0 15,0 6 2-15,3 0 0 0,-1 4 4 0,0 2-1 16,-2 1 5-16,3 2 1 0,-2 2 0 0,-2 1 0 16,3 0-1-16,-3 0 2 0,0 0-2 0,-2-1 1 15,2-1 2-15,-2-2 1 0,-2-1-2 16,-1-1 2-16,0-3-1 0,0-3 0 0,0-1 1 16,0-4 6-16,-1-1 0 0,-3-1 4 0,-3-1 4 15,-1 0-4-15,1 0 2 0,-2 0-2 0,-2-5-3 16,1 0-3-16,0-1 0 0,-3-1 0 15,3 0 1-15,2 0-2 0,-2 0 2 0,0 2-3 16,2-2-2-16,0 1 2 0,1 0-2 0,2 2-1 0,2 0 4 16,-1 3 1-16,4-1 0 0,-2 0 2 15,2 1-6-15,0 1-3 0,0-1-6 0,3 0 0 16,4-2 3-16,4 2 4 0,2-3 5 16,5 1-4-16,-1-2 1 0,3-1 1 0,0-1-1 15,1 0 6-15,3-2-1 0,-3 0-2 0,3 0 6 16,-1-3-5-16,0 2 1 0,-5-2-3 0,2 1 1 15,-5 0 5-15,1-1 7 0,-3 1 3 16,-3 1 3-16,-2 2 1 0,-4 0-1 0,0 1 2 16,-3 1 0-16,-1 2-2 0,0-1-3 0,0 3-1 15,0 0-8-15,0 1-4 0,0 1-6 0,0 0-8 16,-1 0-7-16,1 0-4 0,-1 3 3 16,1 6 4-16,0 0 6 0,0 2 7 0,0 3-1 15,1 3-2-15,2 0 4 0,-2 3-2 0,1 0 3 16,1 2-3-16,-1 0-1 0,-1-1 0 15,1 0-2-15,-2 0 3 0,0-1-2 0,0-2-2 16,0-1 3-16,0-1-3 0,1-4 6 0,-1-2-3 16,1 0-2-16,0-5 3 0,-1 1-2 0,2-5 2 15,-1 1 2-15,-1-1 2 0,1-1 4 0,-1 0 9 16,0 0 6-16,0 0 6 0,0 0-5 16,0-3-1-16,-1 0-10 0,-2-3-7 0,0 0 0 15,-2-1-5-15,0 0 2 0,-3 1-5 0,1 0 2 16,-1 0-4-16,0 0 4 0,-2 2 0 0,2-1 2 15,0 1-1-15,0 1-3 0,2-1 1 0,-1 1-1 16,4 1 0-16,1 1 3 0,0 0 2 16,2 1-5-16,0 0-2 0,0 0-16 0,0 0 0 15,0 0-1-15,2 2 4 0,2 2 11 0,4-1 6 16,-2 2 0-16,3-2 3 0,3 0 0 16,-1 0-5-16,3 1 4 0,1-1-2 15,1-2 2-15,2-1-1 0,-1 0 1 0,1-1 1 0,1-4-1 16,2-2-2-16,0 0 4 0,1-4-3 0,-1-1 2 15,-1-1 3-15,0-1-2 0,-3-2 0 16,1 1-2-16,-3 0 4 0,-3-2-1 0,1 1 1 0,-3-1 4 16,-4 0 4-16,-1 2 2 0,-1 1 5 15,-3 2-1-15,-1 0 2 0,0 1-3 0,0 3 1 16,-3 1-3-16,1 2-6 0,-3 2-2 0,1 0-5 16,0 2-2-16,0 0-8 0,1 1-2 15,-3 0-4-15,2 5 1 0,0 2-2 0,-1 3 6 16,1 2 2-16,2 4 0 0,-1-1 5 0,2 2-2 15,1 1-3-15,0-1 4 0,3 3-3 0,2-2 4 16,0 0-1-16,1-1-5 0,4-1 8 0,-3-1-6 16,2-3-1-16,1 0 7 0,1-4 0 15,1-1 1-15,0-3 9 0,0-1-9 16,1-3 5-16,0 0-4 0,-1-1 1 0,1-7 6 0,-1 0-3 16,-1-3 3-16,1-2 4 0,0-3-5 15,-2 1-5-15,1-1 3 0,-3 0-6 0,0 0 8 16,-1 0 1-16,1 2 2 0,-5 0 0 0,3 1-1 15,-4 2-1-15,0 2 3 0,1 1-7 16,-2 2 1-16,1 3 1 0,-2 2-5 0,0 0 0 16,0 1-8-16,0 0-4 0,0 0-6 0,0 1 2 15,1 3 0-15,-1 5 8 0,0 2 4 0,1 2 3 16,3 3 0-16,-3-1-3 0,4 2-1 0,-4-1-4 16,4 1 7-16,-1-2-4 0,2 0 3 0,3-1 3 15,-2-1-3-15,1-3-2 0,2-1 3 16,0-2-4-16,-2-2 3 0,1-1 2 0,1-3 3 15,0 0-1-15,0-1 1 0,2-1 7 0,1-4-4 16,-2-2 0-16,5-3-3 0,-3 0 1 0,3 0-3 16,-2-3 2-16,2 1-4 0,-1 1 3 15,0-1-6-15,0 2 5 0,1 0 2 0,-1-1-6 16,-3 3 4-16,1 0 0 0,-1 3-3 0,-3 1-1 16,-1 3-3-16,0 1-4 0,2 0 6 15,-2 0-4-15,-2 1 5 0,0 3-3 0,3 1 0 16,-3 0 3-16,0 1-1 0,2-1 3 0,-2 1-4 15,1-2 1-15,1-1 2 0,-2 0-3 0,1-2 2 16,1-1 4-16,-1 0-2 0,1 0 3 0,-2-4-1 16,3-5 5-16,-3 0-4 0,0-3 3 0,1 1 1 15,-5-1-6-15,0 0 5 0,0 1 3 16,-2 2-3-16,0-1 1 0,0 5-6 0,-4-3-4 16,-1 3 4-16,-4 3-7 0,-1 1 2 0,-6 1 2 15,-1 2-6-15,-2 7 0 0,-4 0 1 16,1 3-2-16,1 2 4 0,1 3 0 0,1-2 3 15,3 3-4-15,0 0-3 0,5-1 5 0,0-2-6 16,1 2 7-16,3 0-2 0,5-4 1 0,0 1-1 16,2-4 1-16,0 0-2 0,0-2-1 0,4-2 1 15,3-2 2-15,3-1 5 0,1-3 1 16,0 0 2-16,7-4 0 0,-1-4-2 16,1-3-5-16,2 0 6 0,0-3-5 0,1 1 3 15,1-3 1-15,-2 1-2 0,-1-1 1 0,3 1-1 16,-2 2-1-16,0 0 1 0,-1 2-3 0,0 1-1 15,0 3 6-15,-3 3-6 0,-1 0 2 0,-1 4-2 16,0 0-2-16,-2 3 1 0,0 4-1 0,1 2 2 16,0 4 2-16,0 1-6 0,-3 2 6 15,1 2 0-15,-2-1-5 0,1 0 5 0,-1 1-2 16,-2 0 3-16,-1-1-1 0,-1-1 2 0,-1-2-1 16,-2 0-3-16,1-1 0 0,-3-2 1 15,0-2-4-15,0 0 6 0,-3-2 2 0,-3 0 1 0,-1-1 2 16,-4-1-7-16,-2-1 6 0,0 1-5 0,0-2 0 15,1 0 4-15,-1-2-2 0,3-1 0 16,1 0 2-16,1 0-6 0,-1 0 0 0,3 0-10 16,1-1-9-16,1 0-23 0,1-1-38 0,2 2-50 15,1-1-84-15,0 1-105 0,0 0-185 16,2 0-305-16,1 0-157 0</inkml:trace>
  <inkml:trace contextRef="#ctx0" brushRef="#br0" timeOffset="192590.1876">13267 16264 2360 0,'0'0'78'0,"0"0"-9"0,0 0-11 16,0 0-33-16,0 0-19 0,0 0-5 15,0 0-8-15,0 0-36 0,0 0-76 0,0 0-260 16,0 0-980-16</inkml:trace>
  <inkml:trace contextRef="#ctx0" brushRef="#br0" timeOffset="214262.4404">15915 6920 0 0,'0'0'0'16,"0"0"0"-16,0 0 0 0,0 0 0 0,0 0 0 16,0 0 0-16,0 0 0 0,0 0 0 15,0 0 0-15,0 0 0 0,0 0 0 0,0 0 0 16,0 0 0-16,0 0 0 0,0 0 0 0,2 0 0 16,-1-2 0-16,0-1 0 0,0 1 9 0,1 0 42 15,2 1 3-15,-3-3 8 0,1 4 8 16,-2-3 4-16,2 1 2 0,-1-1-2 0,2 1-3 15,-2-2-4-15,0 2-2 0,2 0 0 0,-2-2 2 16,3-1 1-16,-1 1 7 0,0-1 6 16,3-1-1-16,-1-1-3 0,4-3-9 0,0 1-1 15,1-1 0-15,6-3 5 0,-1 1 1 0,6-3-3 16,5-2-8-16,1-2-8 0,8-2-8 0,1-2-9 16,7-3-10-16,2 0-6 0,2-3-8 15,2-1-6-15,2 1-3 0,-2 1 0 0,1-1 1 16,0 2 0-16,-2 2 0 0,-6 0-3 0,0 2 0 15,-2 3 0-15,-3 2-1 0,-3 1 1 16,-4 2-2-16,0 0 0 0,-7 2 4 0,0 3-3 16,-7-1 2-16,2 4 1 0,-6 0-1 0,-1 0 1 15,-2 1 3-15,-3 1 2 0,-2 2 4 0,-2-1 3 16,0 3 4-16,-2-1 3 0,0 2-1 0,0-1-1 16,0-1-7-16,0 0-4 0,-2 0-7 15,1 0-2-15,-1-1 1 0,-1 3-3 0,-2-3 1 16,2 1-1-16,-3-2-4 0,1 2-2 15,-2 0-3-15,-2-1-3 0,-1 1 0 0,-1 0 2 16,0 1 6-16,-3-1 3 0,-1 0 3 0,3 0 0 0,-5 1 0 16,4-2 0-16,-3 2 0 0,2 1-1 15,0-1 0-15,-2 0 0 0,4-1 0 0,0 0 2 16,0 0-2-16,2 0 2 0,1-1 0 0,2 2 1 16,-2 0 0-16,6-1-2 0,-3-1 2 15,4 2-2-15,0-1-1 0,1 1 2 0,0 1 0 16,-1-1 1-16,2 1 0 0,0 0-1 0,0 0-3 15,0-2-3-15,0 2 0 0,0 0 0 0,0-1 0 16,0 1 1-16,2 0 1 0,0 0 3 16,1-3 3-16,2 1 1 0,-1 0 2 0,6-1-3 15,-1 1 4-15,2 0 1 0,2-1 2 0,5 2 2 16,1-2 0-16,2 1-2 0,0 0 0 0,2 2-3 16,3 0-3-16,-3 0 1 0,0 5-2 0,0 1 1 15,-2 2 0-15,-4 1 0 0,0 2-1 16,-1 3 3-16,-2 2 1 0,-4 3 4 15,-1 0 3-15,-1 2 4 0,-4 1 1 0,-2 1-3 16,-2 1-1-16,0 1-4 0,-1 2 0 0,-3-1-4 16,-3 2-1-16,-3-1 0 0,1-2-1 0,-1 0 0 15,-2-1-1-15,2-1 1 0,-3-3 0 16,2 1-1-16,-1-3-1 0,-1-1-4 0,2-2-3 0,1-1-3 16,-2 0-13-16,2-3-14 0,-1 0-24 0,0-3-34 15,2 1-56-15,1-4-108 0,3-3-201 16,0 0-243-16,4-2 102 0</inkml:trace>
  <inkml:trace contextRef="#ctx0" brushRef="#br0" timeOffset="215071.8461">17394 6210 157 0,'0'0'220'0,"0"0"-191"16,0 0 7-16,0 0 18 0,0 0 18 16,0 0 27-16,0 0 28 0,0 0 23 0,0 0 8 15,0 0-9-15,0 0-23 0,0 0-33 0,-34 117-21 16,26-88-12-16,1 0-5 0,1 1-2 0,-1 1 1 16,0-2-3-16,0 0-1 0,0 0 0 0,0 0-1 15,2-3-7-15,-2-1-5 0,4-2-7 0,-2-2-4 16,2-2-4-16,0-3-3 0,1-2-1 15,-2-4 1-15,3-3 3 0,0-2 3 0,1-3 12 16,-1-2 11-16,1 0 17 0,0 0 8 0,0-2-6 16,0-6-14-16,0-5-18 0,0-5-18 0,0-8-6 15,2-4-5-15,4-7-4 0,1-3 3 16,0-5-4-16,4-1 2 0,-1-4 0 0,5-1 0 16,-3-2-2-16,1-1 1 0,6 0-2 0,-1 0 2 15,-1 3 0-15,4 2 1 0,1 4 0 16,-1 3-2-16,3 2 1 0,-2 7 0 0,4 3 0 15,-6 5 0-15,-1 5 2 0,-5 5-3 0,-3 5 1 16,-3 5-2-16,-6 3 0 0,1 1-1 0,-2 1-4 16,-1 0 0-16,0 7-1 0,0 0-3 0,0 5 5 15,-1 4 4-15,-3 2 1 0,-5 3 2 16,-1 3 1-16,-1 1 0 0,-2 2-1 0,-4 1 1 16,4-2-1-16,-4 2-1 0,2-1 1 15,-2 1-2-15,-2 1 0 0,2 0-1 0,-1 1-2 0,0-2 2 16,-2-1-2-16,-1-2-3 0,2-3 1 0,-2-1-2 15,1-3 0-15,2-2-3 0,3-2-8 16,2-2-22-16,3-2-30 0,4-1-58 0,4-1-72 16,2-1-64-16,2 1-81 0,8-2-120 0,-4-1-159 15,1-4 121-15</inkml:trace>
  <inkml:trace contextRef="#ctx0" brushRef="#br0" timeOffset="215821.3791">17565 6489 1352 0,'0'0'-47'0,"0"0"-28"0,0 0 6 16,0 0 30-16,0 0 47 0,0 0 23 15,0 0 2-15,0 0-4 0,0 0 2 0,0 0 4 0,0 0 0 16,0 0 4-16,0 0-3 0,0 0 3 0,60-112 2 15,-48 91 1-15,4-1 1 0,-2-1-3 16,3 0-2-16,-1-2-4 0,0 1 0 0,-1 3 8 16,-1 1 4-16,-2 1 9 0,-2 5 5 0,-3 2-1 15,-2 4-4-15,-2 4-5 0,1 1-7 16,-3 3-8-16,0 0-7 0,-1 0-8 0,1 0-3 16,0 1-4-16,2 6 4 0,0 2 4 0,-2 3-2 15,1 3-1-15,-1 0-2 0,1 3-4 0,1-2-3 16,-1 0-2-16,2 1-5 0,2-1 0 15,-3 0-1-15,5-2-1 0,-1-2-1 0,0 1 0 16,1-2 0-16,0-3 1 0,0 1 2 0,-1-4 0 16,1 0 7-16,1-1 4 0,-1-3 5 0,1-1 3 15,2 0 3-15,0-5-1 0,1-3-2 16,1-1-4-16,1-2-2 0,0-2-2 0,1-2-2 16,0-2 0-16,-1 1-3 0,0-1 1 0,-2 0-1 15,-3 1 2-15,-1 2-2 0,-3 0 1 0,0 3 1 16,-3 0 1-16,0 2-1 0,-2 1 3 0,0 4 2 15,0 0 4-15,0 3 3 0,0 0-1 16,0 1-6-16,0 0-10 0,0 0-10 0,0 0-8 16,0 1-2-16,0 2 6 0,0 3 3 0,0 1 6 15,0 2 2-15,0 0-4 0,0 1 4 0,2-2-3 16,0 0 2-16,2 1-1 0,-1-2 0 16,3 1 0-16,-2-3-1 0,3 2 1 0,-1-1 0 15,4 0 1-15,-2-1 1 0,1-1 2 16,4 1-1-16,-2-1 1 0,2-2-1 0,1 0-1 15,0-2 2-15,1 0 0 0,-1 0 1 0,2 0-1 16,-2-3 0-16,2-2 2 0,-3-2-1 0,3 0 0 16,-3-1 3-16,0-1 0 0,-1-2 0 0,-2 2 0 15,0-2 0-15,-3 3 2 0,-3-2 2 0,-1 0 1 16,-2-1 1-16,-1 2-1 0,0-2 3 16,-4 2 0-16,-1 0-1 0,-3 1-4 0,-4 0-6 15,-1 3-6-15,-4 1-7 0,-4 0 3 0,0 2-1 16,-2 2 3-16,-3 0 1 0,-1 0-4 15,0 2-3-15,2 3-6 0,1 1-13 0,1 2-14 0,3 0-27 16,3 2-39-16,4 0-52 0,5 1-81 0,3 0-101 16,5 0-133-16,0 0-131 0,3-3-114 15,0-3 645-15</inkml:trace>
  <inkml:trace contextRef="#ctx0" brushRef="#br0" timeOffset="216683.1088">18624 6027 289 0,'0'0'126'0,"0"0"-56"15,0 0 26-15,0 0 0 0,0 0 3 0,0 0 14 16,0 0 5-16,0 0 7 0,0 0-6 16,0 0-30-16,-122 28-34 0,107-13-25 0,3 0-20 15,-1 3-9-15,4 0-7 0,3 0-2 0,1 0-2 16,4-1-3-16,1-1 3 0,0-1 2 15,4-2 6-15,3-3 7 0,2-2 8 0,0-2 8 0,3-2 7 16,2-4 4-16,-1 0 6 0,1-1 0 16,5-6-2-16,-2-4-3 0,1-1-8 0,0-6-5 15,0-1-1-15,1-5-5 0,1-1-1 0,-2-1-1 16,1-5-1-16,-2 1 0 0,2-3-1 16,0-1-1-16,-1-3 0 0,-2 1-1 0,-2 2 4 15,-3 2 2-15,-3 4 3 0,-3 0 5 0,-2 4-2 16,-1 0 6-16,-2 6 7 0,0 2 9 0,-2 2 7 15,-1 3 8-15,-2 3 1 0,-1 3-8 0,-1 0-7 16,1 3-11-16,0 2-12 0,0 0-5 16,0 1-9-16,-1 6-1 0,1 2 1 0,-1 5 2 15,-1 2 3-15,1 4-5 0,1 2 1 16,0 3-3-16,2 0-1 0,1 1 3 0,-1 2-1 0,3-1-1 16,1 0 0-16,0 1 3 0,0 0-2 15,0-2 1-15,0-3-2 0,2-1 0 0,4-4-3 16,0-2-1-16,1-4 0 0,1-1 0 0,2-4 4 15,1-3 4-15,0-2 5 0,0-2 3 16,2-1 5-16,1-7-2 0,2-3-3 0,1-2-4 16,-2-4-5-16,2-2-1 0,2-2 1 15,-4-2-4-15,1-2 1 0,-2-2-3 0,0 2 0 0,-2 0 1 16,0 3 2-16,-1 1 0 0,-2 4 2 16,-1 2-2-16,-2 2 1 0,0 3 0 0,-2 3-2 15,-1 2 4-15,-1 3 0 0,-2 2 2 0,0 0-2 16,0 0-11-16,0 0-7 0,0 3 2 0,0 5 4 15,-4 4 12-15,-1 2 6 0,-1 2-2 0,1 2-1 16,1 3-7-16,0-1 1 0,1 1-2 0,3 0 1 16,-2-1 0-16,2 1-1 0,0-4-1 15,2-2 0-15,0-2-1 0,3-1 1 0,0-1 1 16,4-5 2-16,-3 0 5 0,2-2 1 0,-1-4 2 16,5 0 1-16,-2-2 0 0,3-4-2 15,2-4-2-15,0-3-1 0,0 0-3 0,1-3-1 16,-1-3 1-16,-3-2-2 0,3 2 0 0,-2-1 1 15,-1 1 0-15,-2-1 1 0,-1 4-1 0,0 1 1 16,-3 3-1-16,-1 2 3 0,-3 3-3 16,1 3 3-16,-2 0 0 0,-1 3 1 0,1-1 4 15,-1 2-2-15,0 0-11 0,0 0-10 0,0 0-9 16,0 3 1-16,0 2 6 0,-2 3 6 16,0 1 6-16,1 2-1 0,1 2-5 0,0 1-10 15,0-1-12-15,4 1-26 0,0-2-30 0,1 0-31 16,2-1-35-16,1 2-29 0,-1-5-18 0,2 2-9 15,2-3-11-15,-1 0-2 0,3-5-12 0,-1-1-16 16,2-1-23-16,2 0-43 0,-1-2 115 0,-3-2 199 16,-4 0 0-16</inkml:trace>
  <inkml:trace contextRef="#ctx0" brushRef="#br0" timeOffset="217085.217">19579 5711 0 0,'0'0'0'0,"0"0"172"0,0 0 53 15,0 0-5-15,0 0-10 0,0 0-4 0,0 0-22 16,0 0-22-16,0 0-32 0,0 0-42 0,0 0-33 16,0 0-20-16,-125 89-11 0,117-68-9 15,-1-2 0-15,5 1-3 0,0-2-2 0,3 0 3 16,1-1-5-16,1-2 4 0,6-2-3 16,-1-4-2-16,3 1 4 0,-1-4 1 0,2-2 9 15,3-3 11-15,-1-1 3 0,2-1 1 0,5-6-4 16,-1-3-11-16,0-2-1 0,0-5-1 0,0 0 1 15,2-2-1-15,-3-4 3 0,1-3-2 0,-1-2 3 16,1-2-3-16,-1-2 1 0,-2-1-2 0,0-3-2 16,-3 2 1-16,-1 1 0 0,-4 2 3 15,-2 3 1-15,-4 3 4 0,0 3-2 0,-1 4-1 16,0 2 5-16,0 3 9 0,0 3 10 0,0 5 6 16,-2 2 2-16,-1 2-8 0,1 1-17 15,-1 0-16-15,2 1-18 0,-3 4-6 0,-2 1 3 16,2 5 6-16,-2 5 7 0,2 2-8 0,-2 2-4 15,2 2-9-15,-1 1-11 0,2 2-20 16,2-2-24-16,-2 2-37 0,2 1-39 0,1 0-32 0,0-1-34 16,0 0-39-16,2 0-26 0,2-2-39 15,2-1-64-15,-1-3-82 0,0-7 277 0,-1-4 185 16</inkml:trace>
  <inkml:trace contextRef="#ctx0" brushRef="#br0" timeOffset="217249.15">19671 5766 1644 0,'0'0'57'0,"0"0"31"0,0 0 4 15,0 0-24-15,0 0-3 0,0 0-18 0,0 0-24 16,0 0-15-16,0 0-14 0,0 0-14 16,0 0-39-16,0 0-124 0,0 0-288 0,131-106-347 15,-121 101 283-15</inkml:trace>
  <inkml:trace contextRef="#ctx0" brushRef="#br0" timeOffset="217539.9871">20123 5694 479 0,'0'0'299'0,"0"0"-144"16,0 0 83-16,0 0 37 0,0 0 0 0,0 0-21 16,0 0-59-16,0 0-58 0,0 0-49 0,0 0-48 15,0 0-30-15,0 0-5 0,0 0-7 0,0 0-5 16,66-34-26-16,-45 28-62 0,4-1-87 15,1 0-160-15,3-1-247 0,-9 4-328 16,-7-1 634-16</inkml:trace>
  <inkml:trace contextRef="#ctx0" brushRef="#br0" timeOffset="218176.1043">20685 5191 0 0,'0'0'0'0,"0"0"0"15,0 0 253-15,0 0 93 0,0 0-2 16,0 0-25-16,0 0-37 0,0 0-36 0,0 0-44 16,0 0-43-16,0 0-43 0,0 0-43 15,0 0-33-15,0 0-21 0,-4-48-16 0,4 50-8 16,-3 3-3-16,2 2 7 0,0 6 11 0,1 2 13 16,-1 5 3-16,1 2-4 0,-2 3-3 0,-1-1 2 15,-1 4-2-15,0-1 2 0,-1 2-1 0,2 1-3 16,-5 1 1-16,3-2-1 0,0-1 1 15,2-1 0-15,-3-4-4 0,4-2-3 0,1-3 0 16,-2-3-6-16,3-2 3 0,0-3 0 0,0-2 0 16,0-4 4-16,0-1 6 0,3-3 16 15,0 0 14-15,1 0 0 0,0-3-7 0,1-2-16 16,2-2-20-16,3-3-2 0,4-1-5 0,3-3-2 16,3-2 1-16,1 3 0 0,2 1 3 0,-3 3-1 15,0 0 1-15,-2 4-2 0,0 4 2 16,-3 1 0-16,-1 0 0 0,-3 7-4 0,-2 1 1 15,-3 1-6-15,0 3-5 0,-2 0 3 0,0 2 0 16,-4 1 5-16,0 2 5 0,-6-1-1 0,0 1 1 16,-4 0 3-16,-2 0 4 0,-2-1 7 15,-3 1 4-15,1-2 2 0,-4-2-1 0,1 1-3 16,-1-2-6-16,-2 0 0 0,4-4-3 0,-2-1-3 16,7-1-5-16,-3-3-8 0,6-1-11 0,4-2-20 15,0 0-24-15,6 0-46 0,0 0-96 0,6-3-49 16,4 0 5-16,4-2-13 0,7 1-6 0,7-2-49 15,3-2-99-15,1 1-54 0,2-1 183 16,1-1 289-16,-9 3 0 0,-9 1 0 0</inkml:trace>
  <inkml:trace contextRef="#ctx0" brushRef="#br0" timeOffset="218956.6686">21171 5535 0 0,'0'0'0'16,"0"0"0"-16,0 0 0 0,0 0 222 15,0 0 60-15,0 0-15 0,0 0-23 0,0 0-10 16,0 0 0-16,0 0-27 0,0 0-51 0,0 0-52 15,0 0-51-15,0 0-25 0,-125-31-5 0,113 47-1 16,1 2-2-16,0-1 0 0,1 2-2 16,4 0 2-16,0-1 1 0,1 0 2 0,2-1 1 15,3-2-4-15,0-2-3 0,0-1 2 16,7-4-1-16,-2-2 14 0,3-2 8 0,1-3 1 16,3-1 0-16,-1 0-12 0,1-2-7 0,2-4-4 15,-2-3 1-15,1-2-2 0,2-1 1 0,-2 0-3 16,-3 0 0-16,0-1 1 0,1 2 0 0,-3 0 0 15,-2 4-1-15,-1-1-2 0,-3 3 0 16,1 0 0-16,-2 3-7 0,-1 2 1 0,2 0-11 16,-2 0-10-16,0 0-6 0,0 1-4 0,0 4 7 15,1 2 10-15,1 1 4 0,-1 1 5 0,3 0 1 16,1 0 1-16,0 2 5 0,0-3-4 16,4 1-2-16,0-2 0 0,-1-1-2 0,4 0 5 15,0-2 2-15,-1-2 0 0,4-2 6 0,-1 0-5 16,2-2 1-16,0-4-3 0,0-3-6 15,1-2 4-15,2-3-4 0,0-1 0 0,1-3 3 16,-1 1-4-16,-2 0 5 0,-1-1 1 0,1 4-7 16,-4 0 6-16,-3 1 0 0,-1 3-1 15,-1 0 3-15,-5 6-3 0,0 0-4 0,2 1 0 16,-4 3-9-16,0 0 0 0,-1 0-7 0,1 5-3 16,-1 4 10-16,0 2-3 0,0 3 8 0,0 2 2 15,0 1-1-15,0 3 4 0,-1 0 1 0,-1-1-2 16,-1 1 4-16,0-2-4 0,1-1 0 0,1 0 0 15,0-2-3-15,0-1 2 0,-4-5 1 16,4 1 0-16,0-2-4 0,0-2 1 16,-1-3 1-16,0 0 1 0,1-2 2 0,-1-1 5 0,1 0 3 15,0 0 4-15,1 0 1 0,-1-4-5 0,-1 0-3 16,0-1-2-16,1 0-1 0,-1-1-1 16,2 0-1-16,0 1-3 0,2 0 0 0,2-3-3 15,2 1 0-15,1-2-1 0,4 1 3 0,4-1 0 16,0 1 1-16,3 0 1 0,2 0-1 0,1 0 1 15,0-1 0-15,1-2 2 0,4 1-1 16,-2 0 0-16,3-1 1 0,-4 0 1 0,2-1-2 16,-2 1 1-16,-6 1 0 0,-1-1 1 0,-4 1-1 15,-1 1 4-15,-3-1-1 0,-2 3 1 16,-3 1 5-16,-2-1-1 0,0 2 2 0,-1 0 2 16,0 2-4-16,-1 2-3 0,-5 0-3 0,0 1 1 15,-2 0 4-15,-3 0-2 0,1 4 3 0,-2 3-4 16,-4 0-3-16,4 3 1 0,-1 1-2 15,0 1 1-15,0 1-4 0,5 0-2 0,3 0-3 0,2 1-6 16,1 1-18-16,2 0-22 0,5-1-34 0,5-1-47 16,3-3-68-16,4 1-18 0,3-3-48 15,2-2-136-15,-4-1-184 0,-5-3-236 0</inkml:trace>
  <inkml:trace contextRef="#ctx0" brushRef="#br0" timeOffset="219370.2501">22233 5311 486 0,'0'0'99'15,"0"0"62"-15,0 0 48 0,0 0-15 0,0 0-24 16,0 0-61-16,0 0-49 0,-117 70-29 16,106-46-19-16,2 3-3 0,1 0-3 0,5 0-1 0,0-3-1 15,3-2-2-15,0-4-2 0,3 0-2 0,1-2 3 16,6-6 2-16,0-2-6 0,1-4 14 15,4-3 5-15,-1-1 6 0,1-2 9 0,1-6-10 16,4-4-6-16,-2-5-2 0,2-3 0 0,0-3-1 16,-1-5 4-16,1-5-1 0,-3-3 0 15,2-3-1-15,0-2 4 0,-3-3-5 0,-1 0 3 16,-5 0 3-16,0 3 1 0,-1 3 17 0,-6 3 13 16,2 4 16-16,-4 3 26 0,0 6 17 0,-1 1 17 15,0 5 5-15,0 3-7 0,0 5-12 16,-3 2-14-16,-1 5-22 0,3 0-20 0,-2 1-19 15,-2 0-20-15,2 4-8 0,0 4-3 0,-2 4 4 16,3 6 2-16,-2 5-1 0,-2 3 0 16,4 3-5-16,-4 1-5 0,2 3 4 0,1 0-5 15,-2 1-5-15,4 0-12 0,-1-2-21 0,1 1-29 16,1-1-37-16,0-2-38 0,1-1-63 16,1-3-98-16,5-2-202 0,-4-6-329 0,0-8-4 0</inkml:trace>
  <inkml:trace contextRef="#ctx0" brushRef="#br0" timeOffset="219862.4667">19723 6479 2533 0,'0'0'-5'16,"0"0"14"-16,0 0-10 0,0 0-9 15,0 0 6-15,0 0 3 0,0 0 3 0,0 0 7 16,0 0-5-16,0 0-1 0,0 0-2 16,-74 129-10-16,67-101 0 0,2-2-6 0,2 1-12 15,0-2-12-15,3-1-23 0,0-2-31 0,0-1-40 16,4-1-51-16,1-3-48 0,-3 1-82 0,3-4-109 16,0-1-140-16,-1-6 126 0,-1-2 437 0</inkml:trace>
  <inkml:trace contextRef="#ctx0" brushRef="#br0" timeOffset="220022.0609">19588 6306 2148 0,'0'0'-19'0,"0"0"11"0,0 0-23 15,0 0-37-15,0 0-37 0,0 0-41 0,0 0-83 16,0 0-98-16,0 0-116 0,0 0-126 15,0 0 366-15</inkml:trace>
  <inkml:trace contextRef="#ctx0" brushRef="#br0" timeOffset="221657.517">19893 6533 1750 0,'0'0'95'0,"0"0"-54"0,0 0 20 0,0 0 2 16,0 0-7-16,0 0-15 0,0 0-25 0,0 0-12 15,0 0 1-15,0 0-3 0,0 0 4 16,0 0 2-16,0 0 6 0,0 0 9 0,-41 32 3 16,41-18 6-16,0 0 3 0,3 0 3 15,4-3 6-15,0 2 4 0,1-4 0 0,3 0 2 0,1-2-5 16,2-3-3-16,0-3-3 0,3-1-3 15,-1 0-5-15,4-5-2 0,0-4-7 16,1-2-6-16,2-3-2 0,-1-4-5 0,-3 2 1 16,1-4-2-16,-4 4-1 0,-1-1 1 0,-2 3 0 15,0 1-2-15,-4 1 3 0,-3 4-1 0,0 0 1 16,-1 2 0-16,-4 3-1 0,0 2-2 0,1 1-1 16,-2 0-3-16,0 0-2 0,0 2-2 0,1 4-1 15,0 4 3-15,1 1-2 0,0 1 0 16,2 3 0-16,1 0-2 0,0 0 1 0,3-3-1 15,2 1 0-15,3-1 0 0,2-3-3 0,1 0 1 16,1-3-3-16,3-1 0 0,2-3 0 0,0-2 0 16,3 0 1-16,-2-6-1 0,3-3-1 15,-3-1-1-15,3-3 4 0,-2-2-1 0,-4 0 3 16,1-5-1-16,-1 1 0 0,-4-3-3 0,-2 0 6 16,-5 2-1-16,-5 0 5 0,-1 3 5 0,-3 1 0 15,0 2 4-15,-5 1-4 0,-4 3-7 0,-3 1-5 16,-3 3-4-16,-5 3-2 0,-1 0 7 15,-4 3 0-15,-4 0 3 0,-1 7 0 0,0 1-2 16,-1 3 0-16,1 4 0 0,2-1 0 16,2 2 1-16,-1 2-3 0,6 1-3 0,3-2-2 15,4 2-4-15,3-3-1 0,4-1-5 0,5-3-3 0,2-2 1 16,5-2 4-16,4-2 5 0,6-3 8 16,0-3 3-16,4 0 5 0,5-4 2 0,0-5-1 15,2-2 2-15,1-4-2 0,2-2 1 0,1-4 0 16,0-2 1-16,0-2 2 0,0-2 2 15,-3 1-1-15,-2-2 2 0,-5 3-3 0,0-1-2 16,-8 4 3-16,-1-1 3 0,-3 5 3 0,-3 2 5 16,-1 2 1-16,-3 1 2 0,-1 3 5 0,0 2 2 15,0 1-1-15,-5 3-7 0,1 1-9 16,1 3-12-16,-2 0-8 0,2 2 1 0,-1 5 3 16,-2 1 4-16,1 4 4 0,0 2 0 0,3 2 2 15,-4 2 0-15,4 1 2 0,2 2 0 16,0 0-4-16,0 0-1 0,0 1-1 0,1-1-1 15,6 0 0-15,-1-1-1 0,0-1-4 0,4 1 3 16,-2-3-6-16,0-4 0 0,2 0 3 0,0-4-5 16,0-2 6-16,1-2 0 0,-1-4 2 0,2-1 7 15,-1 0-1-15,0-8 2 0,-1 1-1 0,2-3-4 16,-1-3 2-16,-2-1 0 0,1-2 3 0,0-3-1 16,-3 2-1-16,-2 1-1 0,3-2 1 15,-5 2-3-15,3 3 2 0,-5-1 1 0,3 3-1 16,-3 1 4-16,2 1-3 0,-2 3 2 0,-1 0 0 15,0 2-2-15,1 2 2 0,-1 1-2 16,0 1-2-16,0 0-1 0,0 0-5 0,0 0-4 16,0 3 0-16,0 4 1 0,1 3 7 0,2 2 0 15,2 1 1-15,-2 4-2 0,3 0-1 16,-1-1 0-16,2 2 2 0,2-2 0 0,-1-2-3 16,2 1 1-16,2-2 0 0,0-1-1 0,-2-3 2 15,3-4 0-15,0 0 0 0,2-2 2 0,-2-3 1 16,3 0 0-16,-3-3-2 0,3-4 2 15,-2-1-1-15,-2-3-1 0,2-2 1 0,-1-2-2 16,-1-1 2-16,-2 0 1 0,-1 0-2 0,2-1 1 16,-4 3-1-16,-2 0 2 0,2 1 0 15,-4 2-1-15,2 0 2 0,-4 4-2 0,2 0 3 16,-3 2 0-16,0 1-1 0,0 2-2 0,0 2-9 0,0 0-6 16,0 0-6-16,0 6 5 0,0 3 6 15,0 0 8-15,0 3 0 0,0 1 2 0,0 1-2 16,0 0 1-16,4 1 0 0,1-2 0 0,-2 0-1 15,4-4 1-15,2 0 0 0,0-2-1 16,-1-2 1-16,2-3-2 0,1 0 1 0,1-2 2 16,-1 0 0-16,1-5 1 0,0-2 0 0,4-2-2 15,-4-1 1-15,4-3-2 0,-1-1 2 16,0 1-1-16,-1 1 0 0,-3 1 0 0,1-2-2 16,-1 5 4-16,0 0-1 0,-2 2 1 0,-1 2-3 15,0 1 1-15,-3 3-2 0,1 0 1 0,-4 0-2 16,2 4-1-16,-3 5-5 0,1 0 1 15,-2 3 2-15,0 4 2 0,-3-1 4 0,-1 4-2 16,-4-1 3-16,3 1 0 0,-3-1-2 0,0 0 1 16,1-2 1-16,0-1-2 0,-1-1 0 0,2-2 1 15,1-1-1-15,0-3-1 0,-1-2 3 0,0 0-2 16,3-2-2-16,-2-2 2 0,2-1 0 0,1 0 2 16,2-1-4-16,0 0 4 0,0 0 0 15,0 0 1-15,0 0-1 0,0-2 2 0,3-3-5 16,4-2 1-16,1-1 0 0,3-2-1 15,1-1 1-15,1-2-2 0,4 0 1 0,1 1 1 0,-1-2-1 16,1 0 0-16,0-2 7 0,3-1-5 16,-1 2 0-16,-1-4 1 0,1 0-7 0,0-2 6 15,-1-2 3-15,-1-1 0 0,-1-3 2 0,1-2-4 16,-5-2 1-16,1 0-1 0,-3-1-2 0,-5 2 5 16,2 2 1-16,-6 3 0 0,1 3 2 15,-3 3 2-15,0 2 0 0,0 1 4 0,-4 5-1 16,1 0 1-16,-4 6-1 0,3 2-4 0,-3 2 2 15,2 1-3-15,0 1-4 0,-4 6-1 16,4 4 1-16,-2 4-2 0,0 3 0 0,2 5-1 16,-3 4 3-16,2 1-4 0,1 4 0 0,3 1-6 15,-1 1-12-15,3-1-15 0,0-2-21 0,0 0-25 16,3-4-28-16,0-1-23 0,4-2-24 0,-3-3-18 16,5-4-20-16,-1-2-18 0,-1-4-24 0,2-4-33 15,0-2-26-15,0-2-24 0,0-2-2 16,1-1 8-16,-3 0 118 0,-3-4 193 0,0-3 0 15,-2 0 0-15,-1 3 0 0,-1-1 0 0</inkml:trace>
  <inkml:trace contextRef="#ctx0" brushRef="#br0" timeOffset="221787.559">21693 6322 0 0,'0'0'0'0,"0"0"0"15,0 0 104-15,0 0 220 0,0 0-7 0,0 0-5 16,0 0-14-16,0 0-33 0,0 0-46 0,0 0-42 16,0 0-44-16,0 0-34 0,0 0-30 15,0 0-26-15,-51-87-23 0,59 80-19 0,0-1-6 16,4 0-7-16,0 1-10 0,5-1-26 0,-2 1-65 15,4 1-123-15,1 0-200 0,-5 5-261 0,-7-2-115 0</inkml:trace>
  <inkml:trace contextRef="#ctx0" brushRef="#br0" timeOffset="222658.8196">21936 6388 809 0,'0'0'686'16,"0"0"-673"-16,0 0 41 0,0 0 29 0,0 0 6 16,0 0 9-16,0 0-16 0,0 0-18 15,51-118-8-15,-41 98-10 0,0 3-10 0,-1-1-3 16,0 0 0-16,0 2 1 0,1 2-4 0,-4 2-2 16,2 3-6-16,2 4-1 0,-4 2 0 15,-1 3 4-15,2 0 1 0,-3 5 0 0,4 2 3 16,-5 7-4-16,3 0-4 0,-3 3-7 0,2 1-3 15,-2 2-3-15,-1-1-3 0,3 2-2 0,-1-2 0 16,-2 0-4-16,4-1 2 0,-3 0-1 16,4-4-4-16,-3 0 2 0,5-1 0 0,-2-5 2 15,-2-2 2-15,2-1-3 0,2-3 2 0,0-1 2 16,0-1 1-16,-1-3 4 0,3-4 1 0,1-4 0 16,0-1 1-16,0-5-3 0,0 2 0 0,1-3-1 15,-1 0-2-15,-3 1 4 0,-1-1-1 16,-1 1 2-16,1 1-1 0,-5 1 0 0,3 1 1 15,-3 1-2-15,-1 2 2 0,1 1 2 0,-1 3 2 16,-2 0 2-16,0 3 1 0,0 2-8 0,0 2-10 16,0 0-14-16,0 0-6 0,0 6 1 0,2 2 6 15,0 2 14-15,-1 1 2 0,5 3 1 16,-3 1-1-16,4 1-1 0,-2-1-1 16,3-1 2-16,-1 0-3 0,-2-3 0 0,3 0-2 15,1-2 1-15,0-3-2 0,0-1 1 0,4-1 2 16,-2-3 4-16,-1-1 4 0,6-1 2 15,-2-5 1-15,3-3-1 0,-3-3 0 0,4 0 0 16,-3-6 1-16,3 0-3 0,-2 0 1 0,-4-1 0 16,-2-1-2-16,0 0 0 0,-3 0 1 0,-1 3 1 15,0-3 0-15,-3 5 2 0,-2 1 1 0,0 2-1 16,-1 3 2-16,0 2-1 0,0 3-5 0,-3 1-5 16,0 3-12-16,-3 0-7 0,-1 3-2 15,2 4 8-15,-3 1 7 0,-1 5 8 0,0 4 0 16,4 1-2-16,-3 1-1 0,4 2-1 0,-1 0 0 15,5-2-2-15,0-1-1 0,0 0-4 0,0-4-2 16,7 0-3-16,-2-4-3 0,4 0-3 0,1-5 3 16,1-2 6-16,4-3 9 0,-1 0 6 15,3 0 2-15,-2-7 0 0,4-4-3 0,0-2 0 16,-1-2-1-16,1 0 2 0,-4-4 1 0,4-1 1 16,-3 1 2-16,0-4 1 0,2 2 4 15,-5 2 1-15,5 0 5 0,-5 3 0 0,1 4-1 16,-1 2-1-16,-3 3-2 0,-2 4-3 0,-2 1 1 15,0 2-5-15,-3 0 0 0,-2 1 1 0,4 6-1 16,-2 3 0-16,0 2 0 0,3 5 0 0,-3 1-1 16,3 3-2-16,-3 1-1 0,-1 1-2 0,2 0 0 15,-2-1 1-15,0-1-1 0,-2 0-2 16,0-1-2-16,0-3-3 0,0 0-2 0,-4-1-2 16,-2 0-6-16,-3-4 0 0,0-1-7 0,-1-1-7 15,0-3-10-15,-3-3-21 0,1-2-23 0,-1 0-27 16,-2-2-45-16,3-2-56 0,-1-3-103 15,-2-3-207-15,4 1-315 0,6 2 383 0</inkml:trace>
  <inkml:trace contextRef="#ctx0" brushRef="#br0" timeOffset="223059.011">24007 5114 2265 0,'0'0'-79'0,"0"0"12"0,0 0 19 0,0 0 50 15,0 0 12-15,0 0 0 0,0 0-3 16,-87 130-4-16,70-101-2 0,-1 1-2 0,-1 1-2 15,0 0-6-15,4 0-11 0,-2-1-27 0,5-3-59 16,-1 0-107-16,0-4-165 0,3-3-193 0,5-5-171 16,-2-7 664-16</inkml:trace>
  <inkml:trace contextRef="#ctx0" brushRef="#br0" timeOffset="223310.8415">23621 5129 2600 0,'0'0'-11'16,"0"0"10"-16,0 0 4 0,0 0 6 0,0 0 21 15,0 0 9-15,0 0-2 0,0 0 1 16,0 0-3-16,126 73 1 0,-100-55 0 0,-2 1-3 16,3 2 0-16,-4 1-4 0,2 0-7 0,-2 1-7 15,0 0-3-15,-3 2-5 0,2 0-2 16,-1 0-9-16,-2-1-3 0,0-2-17 0,-4-1-22 15,-1-2-27-15,-3-1-47 0,0-1-53 0,-2-2-62 16,-1 2-110-16,-3-2-178 0,1-5-254 0,-3-2 97 16</inkml:trace>
  <inkml:trace contextRef="#ctx0" brushRef="#br0" timeOffset="224981.5228">19034 7959 0 0,'0'0'0'0,"0"0"0"16,0 0 173-16,0 0 204 16,0 0-22-16,0 0-62 0,0 0-75 0,0 0-49 15,0 0-39-15,0 0-8 0,0 0-3 0,-7-130-5 16,15 98-14-16,1-1-11 0,4-6-17 0,0 0-16 15,-1 2-13-15,1-1-13 0,-2 6-7 0,1 7-6 16,-1 6-4-16,-1 5-3 0,1 4-2 0,1 3-1 16,-1 4 4-16,1 3-2 0,2 0 2 0,0 3-1 15,1 7-1-15,0 1 2 0,-1 4-3 0,0 3 2 16,-1 2-1-16,-1 3-1 0,-2 0 0 16,-1 0-1-16,-1-1-3 0,-2 0 3 0,-3-2-2 15,0-2-2-15,-3-2 0 0,0 0 1 0,0-3-1 16,-6-1 1-16,-3 0-2 0,0-1 0 0,-1-1 2 15,-3-1 0-15,0-1 1 0,-2-2-3 16,0-1 4-16,0-1-2 0,0 1 1 0,3-2-3 16,-1 2 0-16,3-3-4 0,2 1 2 0,0-2-1 15,5 0 2-15,0-1 2 0,2 0-2 16,0 0 0-16,1 0-2 0,0 0-1 0,2-2-1 16,4-4 3-16,7-4 0 0,2 1 2 0,5-3-2 15,3-2 3-15,3-1-1 0,3-3 0 16,2-1 0-16,2-2-1 0,1-3 0 0,1-1 1 15,-1-3-1-15,-1-2 0 0,-1-1 0 0,-5 1 2 16,-2 3 1-16,-5 1-2 0,-4 5 3 0,-3 4-1 16,-5 2 2-16,0 5 1 0,-6 1 4 0,-1 3 8 15,-1 1 5-15,0 2-2 0,-5 1-8 16,-3 1-15-16,-1 1-9 0,-2 1 2 0,-3 5 0 16,-2 5 6-16,0 0 2 0,0 3 4 0,-2 1 0 15,3 2 1-15,0 3-2 0,4 2 1 0,1 0-1 16,4 2 2-16,2 0 0 0,3-1-3 15,1-3 2-15,1-1-2 0,7-1 0 0,3-5-3 16,3 0-1-16,3-3 1 0,0-3 1 0,3-2-1 16,3-4 4-16,-3-1-1 0,5-1 0 0,-1-7 0 15,1-3-2-15,1-2 0 0,-2-3 0 16,2-3 3-16,-1-1-1 0,0-3 2 0,-3 0-3 16,-1 1 5-16,-4 1-3 0,-2 1-4 15,-3 2 1-15,-2 4-2 0,0 1 2 0,-1 1 6 16,-4 4-2-16,-1 2 1 0,-2 1-1 0,-1 3-3 0,-1 1 3 15,2 1-11-15,-2 0 2 0,0 0-1 0,1 4-1 16,1 5 4-16,1-1 0 0,-2 5 3 16,3 2 2-16,2-3-5 0,-2 5 5 0,1-1-2 15,4-1-3-15,-2 2 10 0,3-4-6 0,0-2-1 16,0 0 2-16,2-3-2 0,0-2 1 16,0-2 1-16,0-1-2 0,1-3 3 0,1 0-2 15,-3 0 0-15,0-6 2 0,0-2-4 0,-1-2 3 16,1-2-1-16,-1-1-1 0,-1-2 1 15,1 0 1-15,-2 1 1 0,-2 0 2 0,-1-1-2 0,-3 1 1 16,1 0 0-16,-1 1 1 0,-2 2 0 16,0 0 2-16,0 1 0 0,0 1 0 0,0 2 2 15,0 1-3-15,0 4 0 0,0 0-2 16,0 2 0-16,0 0-5 0,0 0-1 0,0 2-2 16,0 5 2-16,5 1 2 0,-1 3 2 0,1 3-1 15,2 0-1-15,1 1 0 0,2 0-1 0,0-1 2 16,0 1-1-16,3-3-1 0,0 1 1 0,-1-4 0 15,1 1-3-15,-1-4 4 0,2-1 0 16,1-5 1-16,1 0 0 0,-2-2 0 0,2-5-1 16,-4-2 1-16,5-3-1 0,-5-2 2 0,1-1-3 15,0-2 0-15,-3 0 3 0,1-2-2 0,-3 2 2 16,-2-1-3-16,0 2 4 0,-2 1-3 0,1 0 2 16,-2 1 1-16,-3 1 1 0,0 3-1 15,0 2 2-15,0 1 0 0,0 3 1 0,0 3 0 16,0 1-4-16,0 0-4 0,0 0-7 0,0 0-2 15,0 1 3-15,0 5 4 0,0 2 3 0,3 2 3 16,4 3-4-16,1 0 4 0,3 0-4 0,2-1 4 16,-1-1-3-16,6 0-2 0,-2-2 4 0,0-1-3 15,3-2 1-15,-2-1 0 16,3-3-1-16,0-1 1 0,-1-1 2 0,0 0-1 16,-1-6 5-16,2-2-6 0,-1-4 4 0,-5-1 0 15,3-2-3-15,-6-1 1 0,-1 0 0 0,-1-3 0 16,-5 2 1-16,2-1-1 0,-4 0-1 15,-1 2 3-15,-1 2-3 0,0 0 4 0,0 3-1 0,-2 1 0 16,-3 1-2-16,-1 2-2 0,-4 0-2 0,1 2-2 16,-2 3 1-16,0 2-3 0,0 0-1 15,-2 3 1-15,2 5 2 0,-1 3 2 0,0 1 2 16,3 2-1-16,3 2-1 0,1 3 0 16,1 0 1-16,3 3 0 0,1-1 0 0,0 2-3 15,5-1 2-15,0-2 0 0,2 0 3 0,3-3-1 16,4 0-1-16,-2-3-1 0,1 0-3 0,1-3 1 15,1-2-3-15,-4-2-1 0,1-2-3 0,1-2 0 16,-5-1-2-16,1-2-1 0,1 0-1 16,-1-2 0-16,0-1-10 0,0-3-15 0,1-1-24 15,-2-1-34-15,1 1-47 0,0-1-58 0,0-1-77 16,-1 1-111-16,0 1-104 0,-5 0-116 16,1 2 44-16,-1 2 567 0</inkml:trace>
  <inkml:trace contextRef="#ctx0" brushRef="#br0" timeOffset="225657.2189">21174 7262 0 0,'0'0'0'0,"0"0"179"0,0 0 108 16,0 0 5-16,0 0-6 0,0 0-26 16,0 0-31-16,0 0-30 0,0 0-34 0,0 0-34 15,0 0-33-15,0 0-16 0,0 0-12 0,0 0-5 16,-81-15 0-16,70 32-1 0,-1 0-6 0,2 3-6 16,1 1-18-16,0 0-8 0,6 1-10 15,0 1-8-15,1-2-4 0,2 0-5 0,2-2-1 16,3-3-4-16,1 0 0 0,2-5-2 0,1-2 3 15,1-3 0-15,3-2 4 0,1-2 1 0,-1-2 3 16,3-2 4-16,0-5-4 0,2-2-1 0,2-3-3 16,1-3-4-16,-2-2 4 0,0-3 0 0,-2-2 1 15,0-1 4-15,0-1-3 0,-3 0 2 16,1 1-1-16,-4 1 0 0,-4 3 2 0,-1 1 3 16,-2 1 2-16,-1 4 5 0,-2 2-1 0,-1 4 4 15,0 1 6-15,0 3-8 0,-1 0-2 16,-4 3-12-16,2 1-6 0,0 5 1 0,-3 4 3 15,1 4 6-15,-1 2 3 0,3 2-3 0,0 0 2 16,3 0-3-16,0 2-2 0,0-1 1 0,5 1-4 16,2-2 3-16,-1-1-3 0,3-2 1 15,0-3-2-15,2-2-3 0,-1-2 2 0,3-3-3 16,2-3-1-16,-2-2 1 0,4 0 0 16,-4-3 2-16,4-4 2 0,-4-2 2 0,2-1 1 15,0-2 2-15,-3-1 2 0,0 0 0 0,1 0-1 16,-4 1 0-16,-2 0 2 0,1 1 0 0,-5 4 1 15,2 1 1-15,-3 1 1 0,-1 3 0 0,-1 1 3 16,0 1-3-16,0 0-2 0,1 0 1 16,-1 2-1-16,1 5 5 0,0 2-1 0,1 2 4 0,0 4-1 15,-2 1-2-15,0 2-2 0,0 0-1 16,0 0-2-16,-5 0 0 0,2-1-3 0,-5 1 1 16,2-1-2-16,0-1-3 0,-3-1-2 0,-1-1-5 15,1-1-7-15,0-4-13 0,1 1-13 0,-2-4-31 16,3-3-34-16,-1-2-48 0,2-1-79 15,1-1-154-15,4-2-301 0,0-1-562 0</inkml:trace>
  <inkml:trace contextRef="#ctx0" brushRef="#br0" timeOffset="226046.1658">20767 7071 1734 0,'0'0'1'0,"0"0"6"0,0 0-3 0,0 0-3 0,0 0 4 16,0 0-8-16,0 0-20 0,0 0-34 15,0 0-66-15,0 0-152 0,0 0-250 0,0 0-221 0</inkml:trace>
  <inkml:trace contextRef="#ctx0" brushRef="#br0" timeOffset="226605.7666">22572 7218 1147 0,'0'0'26'0,"0"0"5"16,0 0 29-16,0 0 19 0,0 0 27 0,0 0 25 15,0 0 11-15,0 0 5 0,0 0-13 0,0 0-13 16,0 0-14-16,0 0-17 0,0 0-9 16,35 72-9-16,-28-55-10 0,2 0-3 15,-1-1-11-15,4 1-3 0,1 0-2 0,0-2-2 16,6-1 3-16,-2-2 7 0,3-3 1 0,2-3 2 16,1-3-1-16,6-3-4 0,4-1-4 0,7-7-8 15,5-9-5-15,6-4-7 0,4-8-1 0,5-2-5 16,0-4 0-16,-1 0-4 0,-4-1 0 0,-4 0-3 15,-11 3-7-15,-8-1 2 0,-4 3-1 16,-7 4 2-16,-8 2 1 0,-2 3-4 0,-4 3-2 16,-2 4-4-16,-5 1-18 0,0 2-16 0,-3 1-31 15,-1 4-36-15,-5 1-41 0,2 2-67 16,2 4-95-16,-2 0-124 0,3 9-199 0,-2-2-278 16,5-1 389-16</inkml:trace>
  <inkml:trace contextRef="#ctx0" brushRef="#br0" timeOffset="238764.5697">19864 15713 932 0,'0'0'11'15,"0"0"-23"-15,0 0 20 0,0 0 49 0,0 0 42 16,0 0 14-16,0 0-4 0,0 0-3 0,0 0 0 16,0 0-2-16,0 0-10 0,144-58-13 15,-110 47-9-15,2-2-10 0,3 0-9 0,2 0-3 16,-1 0-8-16,0 0-6 0,-7 3-9 0,-2 0-7 15,-3 2-5-15,-6 0-8 0,-3 1 2 16,-3 1 1-16,-3 0-2 0,-5 1 5 0,-3 2 8 16,-1-1 11-16,-3 2 13 0,1-1 4 0,-2-3-4 15,0 0-22-15,0-1-11 0,0 0-5 0,-2-2-1 16,-4 1 5-16,-2-1 6 0,-3-1 3 16,1 2-1-16,0 1-4 0,2 2-2 0,2 3-9 15,0 2-4-15,4 0 4 0,0 0-6 0,0 2 2 16,1 4 2-16,1 2 4 0,0 3 9 0,0 3 5 15,0 3 11-15,0 2 4 0,4 1 1 16,-2 1 10-16,1 1-6 0,-2-1 3 0,-1 3-3 16,0 0-4-16,-1 1-4 0,-4 2-7 0,-4 0-1 15,2-1-3-15,-5 2-1 0,0-2-8 0,-4 1 1 16,-1-2-7-16,-2-1-2 0,-2-2-6 16,-3-3-4-16,0 0-13 0,3-3-12 0,0-2-23 15,2-2-41-15,3-4-58 0,3-2-87 16,3-3-204-16,6-2-401 0,0-1-346 0</inkml:trace>
  <inkml:trace contextRef="#ctx0" brushRef="#br0" timeOffset="241601.6356">21032 15492 317 0,'0'0'80'0,"0"0"-15"0,0 0 25 16,0 0 20-16,0 0 30 0,0 0 26 0,0 0-5 16,0 0-6-16,0 0-16 0,-31 122-17 0,24-93-13 15,2 1-5-15,-4 1-11 0,4-1-7 16,-1 2-12-16,-2-3-10 0,1-1-6 0,1-2-4 15,-1-5-2-15,4-3 1 0,-2-4-2 0,3-4-5 16,1-3-3-16,1-4 3 0,0-2 15 0,0-1 14 16,0 0 20-16,0-1 2 0,0-4-16 15,2-6-25-15,2-5-24 0,1-7-22 0,3-6-6 16,-2-7 0-16,4-4-1 0,-3-3 1 0,2-4 0 16,1-2-2-16,-1-2 3 0,0 1-1 15,-2 0-1-15,1 1 2 0,0 5-2 0,-3 4 3 16,-1 8-3-16,-2 4 3 0,1 6-2 0,-2 6 3 15,-1 4 2-15,0 5 4 0,0 5-3 0,0 1-4 16,0 1-8-16,0 0-7 0,0 8 0 16,-1 3 1-16,-2 8 7 0,1 3 3 0,-2 6 4 0,1 2-1 15,2 5 0-15,0 0-5 0,1 1 2 16,0 0-2-16,2 1-1 0,4-3 2 0,-2-3 0 16,4-3 2-16,2-5-3 0,-2-3 3 0,1-4 1 15,2-6 0-15,-3-2 3 0,1-5 3 0,2-3 0 16,1 0 7-16,2-5 0 0,0-6 4 15,4-6-5-15,1-3-7 0,3-5 0 0,4-4-4 16,-3-1-5-16,1-2 4 0,0 3 1 16,-4 1-3-16,-5 4 6 0,2 1-6 0,-6 4 5 15,-2 5-3-15,-3 1 4 0,-1 5 6 0,-4 3-4 16,-1 3-1-16,1 1-2 0,-1 1-7 0,0 0-8 16,0 2 4-16,0 5-1 0,0 6 7 0,0 4 0 15,0 5 0-15,-1 4 2 0,0 3-2 16,0 2-1-16,-2 1 3 0,2 1-7 0,-1 1 2 15,0-2 3-15,2 2-2 0,0-3 0 0,0 0 0 16,0-3 2-16,2-2-2 0,3-4-3 16,-2-4 1-16,5-6 2 0,-4-2-1 0,3-4 8 15,3-2-7-15,-2-4-2 0,0 0 1 0,5-5 2 0,0-5 3 16,5-4-1-16,-1-5-1 0,1-4-4 16,0-1 5-16,2-2-4 0,-3 2 3 0,-4 1 5 15,3 2-6-15,-6 2 0 0,-1 3 0 0,-3 2-6 16,-1 3 7-16,-1 3 3 0,-3 2-1 15,-1 2 4-15,1 3-7 0,-1 1-2 0,0 0-5 16,0 0-11-16,0 3 10 0,0 6 3 0,-1 2 1 16,0 6 9-16,-1 4-5 0,-3 4-1 0,4 2 1 15,1 1-1-15,0 1 2 0,0-1 0 16,0-1-5-16,6-4 0 0,-3-1 3 16,-1-3-4-16,5-3 7 0,-4-3 1 0,5-3-4 15,-2-4 1-15,-1-3 0 0,2-1 2 0,0-2 0 16,0-2 0-16,4-6 3 0,4-3-5 0,-1-7 3 15,4-3-1-15,2-5-1 0,0 0-1 0,-1-3-3 16,2 1 5-16,-2 3-5 0,-2 2 6 0,1 4-3 16,-1 5 1-16,-3 1-2 0,-2 5-2 15,0 1 3-15,1 4-5 0,-3 3-1 0,-1 0 3 0,0 6-4 16,-3 3 0-16,1 4 5 0,-4 2-5 16,1 6 3-16,-2 2 1 0,-2 2-2 0,0 3 2 15,-4-1 1-15,0-1-3 0,-4-2 2 0,2-2-4 16,0-1 1-16,-3-6 5 0,0 0-4 15,3-4 2-15,-1-1 0 0,-1-3 0 0,0-1 4 16,3-2-3-16,-2-3 1 0,2 0-1 0,-1 0 1 16,0-1 4-16,2 0-2 0,1 0 4 0,-2 0-5 15,3-1 3-15,-1 0-3 0,0 1-3 16,0-1 1-16,3 1-1 0,0 0 2 0,0 0-1 16,0-2-1-16,0 2-2 0,3 0 1 0,3-1-1 15,2 0 5-15,2-2-4 0,3-1 3 0,4-2 3 16,-1-1-1-16,3-3 2 0,1 1-4 15,1-2 0-15,-1-2-1 0,3-2-2 0,1-1 1 16,-1-4 4-16,-1 0-3 0,3-2 6 0,-3-1-3 16,-4 4-2-16,-3 3 0 0,0 1-1 15,-3 5 4-15,-2 0-3 0,-2 3 3 0,-4 1-3 0,4 2-3 16,-5 4-4-16,1 0 2 0,-1 4-2 16,0 5 7-16,1 3-1 0,0 2 4 0,-2 6-3 15,1 2-4-15,1 3 4 0,-2 1-2 0,-2-1 4 16,1-1-2-16,-1-1 0 0,0-1-1 0,0-2-2 15,0-1-4-15,-2-3 3 0,-1-3-6 0,-2-3 5 16,4-1-2-16,-1-5 0 0,-1-1 5 16,0-3-3-16,1 0 7 0,-3 0-1 0,-1 0-2 15,-3-4 4-15,1-1-2 0,-1-2-1 0,3 1 2 16,-3-1-5-16,1 0 0 0,4 0 2 16,-2 0 3-16,2 2 2 0,-1 0 1 15,4 1-1-15,1 2 1 0,0 0-6 0,0 2-1 16,0 0 2-16,1 0-3 0,6 0 4 0,1 0-1 0,3 0 2 15,2 0-2-15,-1 0 1 0,5 0-2 16,-4 0 1-16,3 0 0 0,-3-3 2 0,4 0 1 16,-3-2 1-16,3-2-4 0,-4-1 3 0,5-1-4 15,-4-3 2-15,4 1 1 0,-4-1-2 16,3 1 6-16,-5-2-3 0,-1 2 1 0,-1-1-1 16,-1 1-4-16,0-1 1 0,-1 0 4 0,-4 3-3 0,2 2 4 15,-3 0 2-15,-2 3-1 16,0 2 1-16,1 1-6 0,-2 1 0 0,0 0-8 0,0 0 2 15,2 5 2-15,-1 5 2 0,0 3 0 0,0 3 7 16,0 2-3-16,0 2-2 0,4 1-1 16,-3-1-2-16,0-1 0 0,0 0 1 15,3-2 4-15,-2-1-3 0,3-3 0 0,-2-2-2 16,3-2 2-16,-3-4 0 0,4-2-1 0,-1-3 0 16,-1 0 7-16,5-3-6 0,3-5 5 0,0-4-1 15,3-2-4-15,-1-2 4 0,2-4-1 16,2 4 1-16,-2-2-3 0,-3-1-1 0,3 1 3 0,-5 1 1 15,3 0-5-15,-4 1 2 0,-1 0-1 16,1 1 0-16,1 3 3 0,-6 3-6 0,3 2 2 16,-2 4-2-16,0 3 0 0,-1 0 5 0,0 3-7 15,2 5 3-15,1 4 2 0,1 2-1 0,-2 0 1 16,1 4 0-16,1-1 1 0,0 0-4 16,0 1 5-16,3-3-4 0,-2 0 2 0,1-3 0 15,2 0 1-15,-1-4 0 0,0-1 0 0,4-4-1 16,-2-2 1-16,1-1 0 0,2-1-1 0,1-6 2 15,1-2-2-15,-2-2 1 0,1-2 0 0,-4-2 0 16,-2 1-3-16,-3-1 3 0,1 0-1 0,-2-2 3 16,-1 1-2-16,-1-2-1 0,0 3 1 15,-5 1 0-15,-1 3 2 0,-1 2-3 0,-1 3 2 16,0 1-6-16,-1 4-5 0,-2 1-4 16,-5 0-1-16,-3 7-2 0,1 5 4 0,-5 2 3 15,-1 6 3-15,-3 0-1 0,5 2 4 0,-3-1-3 16,5-1-4-16,-1-1 4 0,4-1-7 15,1-2-2-15,4-2-6 0,0-2-2 0,4-5 0 0,0-1 2 16,0-4 0-16,4-2 7 0,1 0 3 16,5-7 6-16,1-4 7 0,5-1-1 15,-1-4 0-15,4-1 0 0,-1-2 3 0,-1-1 0 0,0 1 1 16,1-3-1-16,3 0 3 0,-1 1-1 16,-3 3 4-16,-2 2 2 0,-1 5-4 0,-2 4 4 15,-6 4-1-15,1 3-4 0,-1 1-3 0,-2 8-1 16,3 9 5-16,-5 5 5 0,-1 6 3 0,-1 7-1 15,0 2 0-15,-9 4-2 0,0 2-3 16,-1 3 3-16,-2 0-5 0,1-1 0 0,-1 4-2 16,-4-2-3-16,4-1-5 0,0 0 1 0,0-1 1 15,3-2 0-15,-1 2 2 0,2 1-2 16,0-2 6-16,2-2-2 0,-2-4 7 0,0-5 2 0,0-2 2 16,3-3 4-16,-3-5 7 0,1-2-3 15,2-4 2-15,-2-5 0 0,2-4 0 0,-2-6 7 16,0-3-3-16,1 0 1 0,-2-8 0 15,-3-7-3-15,1-6-10 0,-1-6-1 0,0-8-13 0,2-7-2 16,2-7-2-16,6-6-4 0,1-6-1 0,2-1-3 16,9 0-6-16,8 2-11 0,1 3-20 15,2 7-25-15,5 4-20 0,-2 7-39 0,4 4-29 16,2 5-56-16,4 5-119 0,-11 7-356 0,-7 8-879 0</inkml:trace>
  <inkml:trace contextRef="#ctx0" brushRef="#br0" timeOffset="241941.9073">24482 15476 0 0,'0'0'97'0,"0"0"386"0,0 0-53 0,0 0-46 16,-18-134-43-16,13 118-52 0,2 3-59 0,-1 5-60 16,-2 5-52-16,3 3-48 0,-5 5-27 15,0 8-16-15,-2 9 7 0,-4 9 16 0,-4 12 15 16,-1 9 6-16,-1 12-5 0,1 8-18 0,0 5-6 16,-4 4-12-16,1 2-8 0,0 2 0 0,-2 3-8 15,-1-1-3-15,2 1-7 0,-3-2 0 16,4-2-2-16,3-4 1 0,4-5-7 0,-1-9 0 15,4-7-11-15,2-7-7 0,1-10-10 0,4-6-50 16,-1-7-35-16,1-7-26 0,0-5-83 16,1-7-85-16,-2-5-189 0,2-4-293 0,1-1-128 0</inkml:trace>
  <inkml:trace contextRef="#ctx0" brushRef="#br0" timeOffset="242327.2054">24007 16094 1499 0,'0'0'190'16,"0"0"-161"-16,0 0 8 0,0 0 11 0,0 0 6 16,89-121 17-16,-73 107 8 0,5 2 8 15,3-1-5-15,0 5-10 0,3-1-15 0,-3 3-8 16,3 2-3-16,-7 2-2 0,-4 2-8 16,-1 0-3-16,-4 6-5 0,-2 3-7 0,0 0-1 0,-4 3-3 15,5 1 1-15,-4 1-2 0,-1 0 1 16,2 0-4-16,-4 0-2 0,5-1-3 0,-5-2 2 15,3 0-5-15,-2-2 5 0,4-4 1 0,0-1 8 16,-1-3 9-16,0-1 5 0,3 0 7 0,1-6-6 16,1-2-2-16,2-3-8 0,-2 0-3 15,-1-2-5-15,0-2-2 0,-1-1 1 0,0-1-1 16,-1-2-3-16,-4 0 6 0,0 1-3 0,-4-2-6 16,0 2 4-16,-1-1-9 0,0 4 6 15,-3 2-4-15,-5 1-1 0,-2 4-1 0,0 1-9 16,-4 2-10-16,-3 4-4 0,-2 1-15 0,3 0-9 15,-3 7-7-15,2 2-23 0,4 4-22 16,3-1-46-16,3 3-49 0,4 1-59 0,2 0-80 0,1 0-76 16,0-2-72-16,5 0-70 0,1-5 141 15,-3-4 407-15</inkml:trace>
  <inkml:trace contextRef="#ctx0" brushRef="#br0" timeOffset="243258.3986">24602 15904 0 0,'0'0'56'0,"0"0"330"16,0 0-38-16,0 0-34 0,0 0-28 15,0 0-28-15,0 0-35 0,0 0-28 0,89-122-34 16,-87 115-34-16,0 2-31 0,-2 1-30 0,0 4-26 16,0 0-14-16,0 0-17 0,-2 4-5 15,-1 5-3-15,-1 0 0 0,-3 2 2 0,0 2 0 16,3 1-1-16,-1-1-1 0,1 3-1 0,3-1 1 16,1 1 2-16,0-2-4 0,0-3-2 0,0 0-2 15,0-3 0-15,1 0 0 0,3-2 0 16,1-1 1-16,-1-2 2 0,1-1 6 0,0-2 7 15,2 0 4-15,-1 0 2 0,0-5-1 0,3-1-3 16,1-1 1-16,0-1-6 0,0-1 0 16,1-1 1-16,-1 1-4 0,0-2 2 0,1 1-2 0,-2-1 1 15,0 3 2-15,-1 2-1 0,-4-1 2 0,2 4-6 16,-3 1-2-16,-1 1-1 0,2 1-6 16,-2 0 2-16,-1 2 1 0,0 4 6 0,2 2 2 15,-2 3 0-15,3 1-4 0,-2 1-2 0,-1 0-1 16,-1 0 2-16,1-1 2 0,3 1 0 15,-2-1-1-15,0 0 2 0,0-3-3 16,4 0-2-16,-3-2 0 0,2-3 0 0,0 0 3 0,-1-3 1 16,2 1 4-16,0-2 1 0,-1 0 4 0,5-4-3 15,-1-2 3-15,-1-1-4 0,1-3 1 16,-1 1 1-16,-1-1-1 0,1 1 3 0,0-1-3 16,-3 1 2-16,2 1 0 0,-2 1 1 0,0 1 1 15,-3 3 4-15,1 1-6 0,0-1 3 16,-3 2-10-16,1 0-3 0,-1 1-3 0,0 0-4 15,2 0 4-15,0 1 1 0,1 3 2 0,1 1 2 16,-1 3-1-16,2-2-3 0,-2 2 2 0,1-1-1 16,1 0 3-16,-1 0-2 0,1 0 3 0,-1 0-5 15,1-3-2-15,-2 0 3 0,0-2-4 16,2-1 5-16,-1 1 2 0,0-2 2 0,1 0 1 16,-1 0 0-16,1 0-1 0,-2-4 3 0,4-1-3 15,-3 1 1-15,2-3-1 0,-3 2 2 0,3 0-3 16,-2 0 3-16,-1 0-4 0,1 0-3 0,0 1 0 15,1 1 0-15,-1-1 4 16,0 1-4-16,1 1 4 0,-1-1-3 0,1 1-3 0,-1 1-1 16,1 1-3-16,-2 0-1 0,1 0 4 0,0 0 1 15,-1 1 2-15,3 3-3 0,-1 1 0 16,0-1 2-16,-1 1-1 0,-1 2-3 0,2 0 0 16,-2 3 5-16,2-2-6 0,-2 2 7 0,-1-2-3 15,1-1-4-15,0 0 2 0,-3-1 1 0,1-2 0 16,-1 1 2-16,0-3-2 0,0 1 4 15,0-1-1-15,0-1-4 0,0-1 4 0,-2 1-1 16,-2-1 5-16,3 0-1 0,-3 0 0 0,0 0-1 16,1 0-4-16,0-1-1 0,-1 0 2 15,0-3-5-15,1 2 3 0,-2 0 2 0,1-1 0 16,2 1 0-16,-3 0-2 0,4 2 2 0,-1-1-5 16,0 1-2-16,-2 0-3 0,3 0-1 0,1 0-2 15,-1 0 4-15,1 0-3 0,-1 0 2 16,1 0-4-16,0 0 2 0,0 0-2 0,0 0-3 15,0 0 2-15,0 1 1 0,-1-1 3 0,1 2-3 16,0-2 2-16,0 1-5 0,0-1 2 0,0 0-2 16,0 0-2-16,0 0 1 0,0 0-4 15,0 0 0-15,0 0 1 0,0 0-5 0,0 0 8 16,0 0 6-16,0 0 2 0,0 0-1 0,0 0-16 16,0 0-15-16,0 0-19 0,0 1-26 0,0-1-28 15,0 1-52-15,0-1-91 0,0 2-131 0,0-1-176 16,0-1-56-16</inkml:trace>
  <inkml:trace contextRef="#ctx0" brushRef="#br0" timeOffset="244246.3748">25727 15865 1951 0,'0'0'52'16,"0"0"-9"-16,0 0-4 0,0 0-15 16,0 0-16-16,0 0-9 0,0 0-1 15,0 0 4-15,0 0 0 0,0 0 3 0,0 0-3 16,0 0 3-16,0 0-1 0,0 0 4 0,-93 97 5 16,93-84 2-16,0-2 1 0,6-1 5 0,-1-2 1 15,3-2 2-15,1-3 5 0,3-1 0 0,1-2 1 16,3-2-4-16,0-6-3 0,1-2-7 0,0-4 0 15,-1-1-10-15,-2-2 4 0,-2-2-7 0,-2 1 4 16,-1-1 8-16,-4-1-3 0,1 1 8 16,-3 1-5-16,-3 1 5 0,0 2 1 0,-8 0 1 15,0 2-3-15,-4 2 1 0,-2 1-6 0,-2 4 0 16,-1 3-10-16,-2 3-2 0,-2 3-3 0,1 7-4 16,1 1 7-16,0 5-2 0,5-2-2 15,0 4 0-15,4-2-2 0,3 4-3 0,0-1 1 16,4-1-3-16,2-1 2 0,1-2 0 0,2-2 0 15,7-2 1-15,-1-3-1 0,4-2 6 16,2-4 2-16,2 0 4 0,1-2 4 0,1-6-1 16,3-2-1-16,-1-1-2 0,0-4-5 0,1 1 3 15,-1-3-2-15,-2 0 5 0,3-2 1 16,-4 1 3-16,-2 0 0 0,-2 3 0 0,-2 0 4 16,-3 2 1-16,-2 2 0 0,-2 3 7 0,-3 1 0 15,0 1-2-15,-1 3 0 0,0 1-10 0,0 0-7 16,0 1-5-16,0 4 1 0,0 2 0 0,-2 6 4 15,0 1 1-15,0 3 3 0,0 1-5 16,0-1 0-16,2 1 0 0,0 0 1 0,0-3 1 16,3 0 0-16,0-1 1 0,1-1-4 0,2-4 3 15,-1 0 4-15,1-4 2 0,1-1 3 0,1-2 8 16,0-2 0-16,1 0 6 0,1-1-5 0,2-5 0 16,1-2-5-16,3-2-7 0,-1-3 2 15,1-1-5-15,0 1 0 0,0-1-2 0,-1 0 1 16,1 0-2-16,1 1-1 0,-2 0-3 0,-2 2 6 15,-1 3-6-15,-1 1 1 0,-5 3 1 16,-1 2-2-16,0 0-1 0,0 2 1 0,-4 2-1 16,2 4-2-16,0 5 1 0,-2 1 2 0,1 3-2 15,-2 2-3-15,0 1-3 0,0 0-6 0,0 2-9 16,0 0-18-16,-3 1-19 0,0-2-30 16,-1-1-29-16,-1-1-34 0,0 0-66 0,2-3-119 0,0-1-205 15,0-4-250-15,2-3 147 0</inkml:trace>
  <inkml:trace contextRef="#ctx0" brushRef="#br0" timeOffset="245339.3954">26773 16076 764 0,'0'0'174'0,"0"0"36"0,0 0 37 0,0 0-7 15,0 0-52-15,0 0-40 0,0 0-27 0,0 0-14 16,0 0-10-16,135-67-6 0,-109 51-4 16,-2-3-8-16,1-1-5 0,-1 0-13 0,-3 0-5 15,-4 1-8-15,-2-1-2 0,-2 1 1 0,-3 2-4 16,-3 1-3-16,-3 2-8 0,-2 4-3 0,-2 2-6 16,-1 1-3-16,-5 4-7 0,-4 1-6 15,-3 2-8-15,-4 1 1 0,-2 7-4 0,-3 3 2 16,1 4 0-16,-2 4 1 0,1 2-1 0,2 1-2 15,1 2 0-15,3-1-5 0,5 2-9 0,0 0-9 16,6-4-19-16,2-2-20 0,3-2-18 16,3-3-18-16,6-1-10 0,4-3-12 0,4-4-1 0,2-3-14 15,4-3-19-15,2 0-30 0,-2-3-43 16,5-5-41-16,-3-2-30 0,1-3 1 0,-1-1 31 16,-3-1 62-16,1 1 74 0,-4-3 70 0,-2 2 44 15,-1-1 30-15,-4 2 33 0,-1 3 40 16,-3 0 53-16,-4 2 62 0,-1 3 33 0,-1 0 21 15,-2 2-6-15,0 2-35 0,0 1-53 0,-3 1-68 16,-2 1-48-16,-1 5-21 0,-3 4-5 0,1 0 7 16,-2 3 5-16,-3 1-8 0,2 1 4 15,1-1-1-15,-2-1-2 0,3 0-2 0,0-2-4 16,-1 1-2-16,3-3-1 0,-1-1-10 0,3-2 9 16,1-4 8-16,2-2 10 0,1 0 26 15,1 0-2-15,0-2-3 0,0-4-12 0,0 0-20 0,0-2-7 16,2-1 0-16,2-2-5 0,1 3 6 15,-1-2-6-15,1 3-4 0,-3 2 2 0,3 0-7 16,0 1 2-16,-3 2-4 0,4 0-2 0,-4 2-2 16,3 0 2-16,0 0-2 0,1 6 6 0,2-2-2 15,-1 2 4-15,2 0 2 0,2 0-1 16,2 0 3-16,-1-3-4 0,3 0 3 0,-1-1 0 16,2-2-1-16,0 0 0 0,0-5 5 0,4-3-2 15,-2-1 2-15,0-4 2 0,1-2 0 0,-2 0 1 16,1-1 4-16,-3 0 8 0,-1-1 10 15,-2 0 19-15,-3 2 16 0,-2 2 12 0,-2 0 0 16,0 3-8-16,-3 2-12 0,0 2-13 0,-1 2-14 16,-1 2-10-16,0 2-9 0,0 0-7 0,-1 8 0 15,-6 7-1-15,-1 4 5 0,-1 9 4 16,-2 7 3-16,-3 4 5 0,2 8-2 0,-3 1-1 16,0 5-1-16,0 1-6 0,0 3 2 0,-2-1-7 15,2 1 3-15,-3-2-4 0,6-3-3 0,-2-2 1 16,2-4-2-16,3-5-1 0,-1-6 0 15,2-2-4-15,1-8-6 0,2-1-7 0,0-3-21 16,4-6-24-16,-3-5-43 0,3-4-36 0,1-5-25 16,0-1-17-16,0-6-49 0,0-4-101 15,6-6-125-15,3-4-141 0,-3 3-112 0,-1 4 685 0</inkml:trace>
  <inkml:trace contextRef="#ctx0" brushRef="#br0" timeOffset="245894.1023">27423 15965 812 0,'0'0'104'0,"0"0"4"0,0 0 20 0,0 0-15 16,0 0-31-16,0 0-21 0,0 0-7 0,0 0 0 15,128-72 3-15,-117 76-2 0,-2 4-11 16,-3 2-1-16,0 3-6 0,-6 1-2 0,0 3-4 16,-1 1-4-16,-6 2-4 0,-2 0-6 0,-1-1-1 15,-4 0-3-15,2-1-4 0,-3-2 2 0,4-1-4 16,-1-3-2-16,3-3-2 0,1-3-3 0,2-3 4 15,2 1 3-15,0-2 4 0,3-2 0 16,0 0-1-16,1 0 12 0,0 0 9 0,2 0 3 16,4-3 8-16,3-2-14 0,5-3-7 0,0 0 0 15,0-2-6-15,4 0 0 0,1 0 1 16,-2 0 0-16,3 1 1 0,0-2 1 16,0-1-3-16,1 1 4 0,-1 0-1 0,0-1-1 0,-2 1 2 15,-1 1 2-15,0 1 10 0,-3 1 1 16,-2 2 1-16,-2 2 2 0,-2 1-5 0,0 2-3 0,-4 1-2 15,1 0-8-15,-1 4 1 0,-2 3-7 16,1 0 4-16,1 3-4 0,-3-1-2 0,0 1 0 16,2 1-2-16,0-1 2 0,1 0-5 0,-2-1-1 15,5 1 1-15,-2-3-2 0,1 0 7 0,4-3 2 16,-1-2-1-16,1-1 6 0,2-1 2 16,2 0 1-16,1 0-2 0,-2-3 0 0,4-3-2 15,-4-3-2-15,1-1-1 0,1-1 2 0,-4-1-5 16,0-1 2-16,-1 1 4 0,-2-1-2 15,-2 0-2-15,-1-2 0 0,-4 3 4 0,-1-1 0 16,0 1 4-16,-1 2-1 0,-8 2-2 0,0-2-2 16,-1 3-3-16,-3 2-7 0,-1 2-1 0,-3 1-8 15,-1 2 3-15,0 3-3 0,-1 4-5 0,4 2-6 16,1 0-12-16,2 3-13 0,3-2-19 0,3 2-20 16,6 0-30-16,0 3-27 0,0-2-32 15,6-2-21-15,3 1-41 0,5-2-95 16,-2 0-143-16,7-2-155 0,-8-4 42 0,-1 0 582 0</inkml:trace>
  <inkml:trace contextRef="#ctx0" brushRef="#br0" timeOffset="246415.1756">28119 15934 0 0,'0'0'0'16,"0"0"167"-16,0 0 266 0,0 0-22 0,0 0-30 16,0 0-57-16,0 0-61 0,0 0-65 15,0 0-52-15,0 0-43 0,0 0-32 0,0 0-21 16,0 0-17-16,0 0-5 0,109-53-3 0,-106 72-3 15,-2 0 2-15,-1 4 2 0,0 2-2 16,0 1-2-16,-1 0-9 0,-1-1 0 0,1 1-6 16,0-2 1-16,1-2-4 0,-3-2-2 0,1-2-3 15,0-4 3-15,-1-3-1 0,2-2-2 16,0-4 1-16,0-2 0 0,-1-2 8 0,1-1-1 16,-1 0 5-16,0-4-5 0,1-5-3 0,-3 1-6 15,1-3 2-15,1 1-4 0,-1-2 7 0,-1 2 1 16,0 1 0-16,2 0 0 0,-1 0-6 15,0 2 2-15,2 1-2 0,1 1-1 0,0 1 1 16,0 2-3-16,0 1-5 0,1 1 4 0,5 0-7 16,0 0 4-16,2 0 1 0,2 0 4 15,2 0 3-15,0 2-2 0,2-1 4 0,-1-1 0 0,5 0 0 16,1 0-1-16,0-2 2 0,2-5-4 16,1-1 4-16,2-3 0 0,1-3 0 0,-1 0 2 15,1-3-1-15,0-1 0 0,0-2 1 0,-2-3-4 16,0 0 1-16,-3 0 3 0,-1-2-1 0,-3 1 4 15,-2 3 1-15,-2-1 5 0,-2 1 3 0,-1 2 2 16,-2-1 5-16,-2 4 10 0,-4 2 0 16,0 4 7-16,-1 2-7 0,0 2-8 0,0 3-3 15,-1 1-7-15,0 2-3 0,-2 0-9 0,-4 5-3 16,4 6 1-16,-5 5 0 0,0 2-3 16,1 5 3-16,0 2-4 0,-1 0 0 0,2 3-4 15,1 0-2-15,-3 1-14 0,4-2-10 0,-2 2-17 16,3-2-30-16,-1 0-38 0,0-4-42 15,3 1-52-15,-1-2-94 0,-1-2-187 0,1-7-233 16,0-4-162-16</inkml:trace>
  <inkml:trace contextRef="#ctx0" brushRef="#br0" timeOffset="246616.6368">28608 15905 1024 0,'0'0'933'0,"0"0"-809"0,0 0 27 15,0 0 31-15,0 0-29 0,0 0-17 0,0 0-19 16,0 0-26-16,0 0-23 0,0 0-30 16,64-117-14-16,-58 113-19 0,0 3-5 0,4 0-4 15,0 1-2-15,-1 0-4 0,2 4-22 0,-2-1-23 16,0 3-41-16,0 0-50 0,-3 0-45 0,2 1-65 16,-1 1-164-16,-4-2-254 0,-1-1-296 0</inkml:trace>
  <inkml:trace contextRef="#ctx0" brushRef="#br0" timeOffset="246784.1884">28851 15857 495 0,'0'0'343'0,"0"0"-135"0,0 0 65 0,0 0 41 16,0 0-50-16,0 0-44 0,0 0-69 0,0 0-55 15,0 0-48-15,0 0-33 0,0 0-17 16,0 0-19-16,0 0-26 0,0 0-36 0,3 2-72 15,-3 4-158-15,0-2-263 0,0 1-336 16,0-2 594-16</inkml:trace>
  <inkml:trace contextRef="#ctx0" brushRef="#br0" timeOffset="267364.4534">11843 11779 0 0,'0'0'0'15,"0"0"0"-15,0 0 0 0,0 0 0 0,0 0 92 16,0 0 47-16,0 0 11 0,0 0 9 15,0 0 7-15,0 0 2 0,0 0-11 0,0 0-17 16,65-79-16-16,-52 75-14 0,-1-1-16 0,3 1-8 16,0 1-12-16,0 2-11 0,0 1-6 0,-1 0-6 15,-1 1-4-15,2 5-4 0,-2 2-3 16,0 4-3-16,0 1 1 0,-3 6-2 0,1 3 0 16,-2 5 1-16,0 7-4 0,-2 5-1 0,-1 7-5 15,-2 5-5-15,0 7-4 0,-2 5-1 16,-2 4-2-16,0 3 0 0,0 4 2 0,0 2-7 15,-2 2-4-15,2 3-2 0,0 0-7 0,0 0 3 16,0-3 0-16,5-3-1 0,-2-4 1 0,5-6-2 16,-2-3 1-16,-1-3-1 0,1-4 2 0,-1-3 0 15,2-4 1-15,-1-2 1 0,-1-4 0 0,1-5 0 16,-1-2 1-16,1-4 1 0,0-3-4 16,-1-2 7-16,-1-5 3 0,1 0 4 0,-2-4 9 15,-2 0-3-15,1 1 4 0,-2-3 4 0,0-3-1 16,0-1 6-16,0-2 1 0,-2 0 1 0,-1-3 7 15,-2 0-3-15,0-2-2 0,-3 2-5 16,-1-2-10-16,-2 0 0 0,-7 3-6 0,-2-1-4 16,-5 1 1-16,-3 1-7 0,-3 2-1 0,-6-1-4 15,-1 1-5-15,-4 1 2 0,-2 2-2 16,-1-2-6-16,0 1-12 0,1-2-27 0,4 0-41 16,0-1-66-16,5-1-165 0,9-4-415 0,10-2-737 0</inkml:trace>
  <inkml:trace contextRef="#ctx0" brushRef="#br0" timeOffset="268673.4545">2484 12826 0 0,'0'0'0'0,"0"0"0"16,0 0 0-16,0 0 0 0,0 0 0 15,0 0 8-15,0 0 222 0,0 0 1 0,0 0-22 16,0 0-9-16,0 0-15 0,0 0-26 0,-102 13-8 16,98-12-19-16,-2-1-11 0,4 0-7 0,0 1-17 15,0-1-24-15,2 0-21 0,0 0-32 16,0 0-25-16,0 0-10 0,5 0 1 0,3 0 15 15,6 0 21-15,5-2 10 0,9-3 0 0,4-1-3 16,1-2-7-16,5 2-3 0,-5 0-6 0,3 0 2 16,-4 1 1-16,-2 1 3 0,-2 0-1 15,-2 2-4-15,0-2-1 0,-4 3-3 0,-2-2-1 16,-7 1 3-16,0 0 2 0,-5 1 2 0,-5 0 22 16,-1 0 23-16,-2 0 27 0,0-2 6 15,-3 1-23-15,-2-3-25 0,-5-1-29 0,0-1-12 16,-2-2 6-16,-4-1-4 0,3 1 2 0,-4-2 0 15,5 2-3-15,-1-1 0 0,3 2-3 0,2 0 1 16,2 1 2-16,2 2-3 0,1 3-1 0,3 1-5 16,0 1-21-16,0 0-12 0,0 0-12 15,3 1 5-15,2 4 17 0,2 3 16 0,5 2 14 16,2 4 2-16,-1 3-4 0,1 2 4 16,-1 3-1-16,-2 2-1 0,-3 2 7 0,-2 3-5 15,-3 2 1-15,-3 1 1 0,0 0-6 0,-4 1-1 0,-5-1-6 16,-1-1-8-16,0 0-9 0,0-1-18 15,-1 0-32-15,1-3-48 0,0-2-79 0,-2-2-112 16,3-3-151-16,2-7-208 0,4-5-48 0</inkml:trace>
  <inkml:trace contextRef="#ctx0" brushRef="#br0" timeOffset="269156.6647">3385 12548 959 0,'0'0'602'0,"0"0"-557"16,0 0-2-16,0 0 5 0,0 0-6 16,0 0-5-16,0 0-15 0,0 0-11 0,0 0-5 15,0 0 4-15,0 0 13 0,0 0 0 0,0 0-3 16,-10 118-10-16,10-88-5 0,0-1 0 0,0 1-1 16,2 0 0-16,-1 2 1 0,2 1-6 0,0-1-7 15,-1-3-13-15,0-1-31 0,1-2-70 0,1-3-141 16,-1-1-203-16,0-7-196 0,1-6 333 0</inkml:trace>
  <inkml:trace contextRef="#ctx0" brushRef="#br0" timeOffset="269394.7394">3226 12650 1231 0,'0'0'584'0,"0"0"-547"0,0 0 19 0,0 0 28 16,0 0 1-16,0 0 13 0,0 0 5 0,-18-129-7 16,18 118-12-16,1 1-17 0,2 1-21 15,0 1-18-15,4 0-22 0,-1 1-7 0,4 0-6 16,2 0-6-16,4 0 3 0,2 1-5 0,1 2-7 16,1 2-20-16,1-1-37 0,-1 3-48 0,1 0-47 15,-1 3-52-15,-2 5-39 0,1 1-60 16,-2 1-97-16,0 3-102 0,-6-3 171 0,-2-3 353 0</inkml:trace>
  <inkml:trace contextRef="#ctx0" brushRef="#br0" timeOffset="270295.2749">3246 13114 795 0,'0'0'-96'15,"0"0"44"-15,0 0-33 0,0 0 90 16,0 0 57-16,0 0 54 0,0 0-5 0,0 0 32 16,0 0 14-16,0 0 14 0,0 0 11 0,0 0-26 15,0 0-17-15,0 0-12 0,89-50-2 16,-74 36-6-16,0-2-11 0,-2 1-18 0,0 0-18 16,-2 1-18-16,0 2-8 0,-3 1-10 0,-1 2-3 15,-3 4-5-15,1 0-6 0,-3 3-5 0,-2 1-8 16,0 1-4-16,0 0-5 0,0 0-5 0,0 0-10 15,2 0 5-15,0 2 0 0,2 1 5 16,1 3 6-16,1 2-2 0,3 1 0 0,0 1-1 16,1 1 0-16,1 0 1 0,-1 2 0 0,1-1 1 15,2 1 2-15,-1-1-1 0,-1-2 1 0,3 0-3 16,-3-2 1-16,1-2-2 0,0-2 2 0,-2 0 0 16,-1-3 2-16,0-1 3 15,-2 0 4-15,-1 0 4 0,2-6 8 0,-3-1 4 0,2-3 2 16,-1-3-1-16,-1-2-4 0,2-2-2 15,-2-1-2-15,-1 1-1 0,-2 0 1 0,1 0-3 16,0 1 0-16,-3 1 2 0,1 4-4 0,-1 1 0 16,0 3-2-16,0 1-3 0,0 4-1 0,0 1-6 15,0 1-7-15,0 0-9 0,0 0-14 0,0 0-17 16,0 1 7-16,2 3 5 0,2 2 14 16,3 4 18-16,0 0 2 0,0 1-1 0,2 2 2 15,1-2-1-15,-2 1 1 0,1-1-2 0,-1-3 0 16,-1 0 2-16,1-1-4 0,-2-2 4 0,-2-1-2 15,1-2-1-15,-1-1 3 0,-2-1 6 16,2 0 3-16,-3 0 7 0,-1 0 7 0,1 0 7 16,-1-1 3-16,1-4-5 0,0-2-7 15,-1 0-4-15,2-2-9 0,-2 1-2 0,1 1 1 16,-1 1-8-16,0 1 4 0,0 0-2 0,0 3 0 0,1 0-5 16,-1 2-5-16,0 0-12 0,2 0-13 15,-1 0-3-15,3 0 3 0,2 2 7 0,1 1 10 16,2 1 3-16,1 3-1 0,2-1 0 15,-2 1 3-15,2-2 2 0,1 2 3 0,-2-1 2 16,4-2 1-16,-1 0 5 0,0-2-3 0,0-1-1 16,-1-1 4-16,1 0-4 0,-2-4 8 0,3-5 3 15,-4-1 2-15,2-2 3 0,-2-5-1 0,-1-1-1 16,0-2 3-16,-1-3-4 0,-4 2 4 16,0-2 1-16,-1-1-1 0,-2 4 0 0,-2 0 1 15,0 3-1-15,0 3-2 0,0 3 1 0,0 2-1 16,0 3 2-16,-1 3-6 0,1 3-7 0,0 0-14 15,0 2-15-15,0 5 0 0,1 7 8 16,4 6 8-16,1 9 11 0,2 8 3 0,0 6-3 16,3 3 0-16,1 2-1 0,-2 1 1 0,2 4 1 15,-2 3 1-15,0 0-2 0,1 0 0 16,-1 1-2-16,0-2 2 0,1-2-1 0,-2-2-1 0,-1-1 4 16,0-3-2-16,0-3 0 0,-1-6 0 15,0-5-4-15,-2-3-3 0,1-5-16 0,-4-6-23 16,-1-2-29-16,-1-5-46 0,0-5-31 0,0-5-35 15,0-2-58-15,-2-1-133 0,-3-7-167 0,3-6-118 16,-1 1 207-16,1 3 456 0</inkml:trace>
  <inkml:trace contextRef="#ctx0" brushRef="#br0" timeOffset="271127.7138">4136 12959 313 0,'0'0'340'0,"0"0"-253"0,0 0 42 0,0 0 44 16,0 0 18-16,0 0 5 0,0 0-15 15,0 0-24-15,0 0-38 0,0 0-42 0,0 0-43 16,0 0-39-16,0 0-22 0,-30-54 8 0,36 54 9 16,3 4 10-16,1-1 5 0,0 3-8 15,2 0-3-15,-2 2-3 0,-2 0 1 0,1 0 4 16,-2 1 0-16,-2 1 4 0,-2 0 1 15,1 0-1-15,-3-1 2 0,-1 2 2 0,0-2 7 0,-1 2 6 16,-4-3 5-16,0 0 2 0,-2 2-3 16,2-4-3-16,-1 1-1 0,-1-2-6 0,4-1 0 15,-1-2 3-15,1 0-4 0,2-2 4 0,1 0 0 16,0 0 5-16,0 0 12 0,0 0 4 16,0 0 3-16,1 0-4 0,3-3-12 0,0-4-7 0,5-1-5 15,0-3-5-15,3-1 2 0,-1-1-1 16,3 0-4-16,-2 2 2 0,2 0-2 0,-4 1 4 15,3 2 3-15,-3 0-3 0,0 2 3 0,-1 2-7 16,0 1-4-16,-3 2-5 0,-2 1-3 0,1 0 3 16,0 0 1-16,-3 3 6 0,4 2 5 15,-3 1-2-15,2 2 0 0,0 2-1 0,0-2 2 16,0 2-2-16,2 0 0 0,-2-1-1 16,1 1-1-16,-1-2 2 0,2-2 0 0,0 1 0 15,1-4-2-15,-1 0 5 0,1-2 5 0,1-1 6 16,-1 0 7-16,-1-1 10 0,1-5 7 0,2-1 5 15,-1-2-2-15,-1-1-5 0,1-2-3 0,-3 0-6 16,2-3 0-16,-5 2-1 0,1 0-1 16,-1 1 4-16,-3-1 2 0,0 2 0 0,0 2-4 15,-1-2-4-15,-3 3-7 0,-1 0-4 0,2 0-4 16,-2 2 1-16,3 2-4 0,-3 0 1 0,1 3-2 16,2-1-4-16,2 2-4 0,0 0-9 15,0 0-8-15,0 0-9 0,0 0-5 0,0 0-3 16,0 2 4-16,0 1 5 0,0 1 10 0,2 2 7 15,3-1 2-15,-1 1 1 0,1 1-1 0,0-1 2 16,1 0 0-16,-1 1 1 0,4-2 3 16,-3 0-3-16,0 0-1 0,2 0 3 0,1-2 1 15,-1 2 0-15,1-1 3 0,-2 0 0 0,3-1 1 16,-2-1 2-16,0-1 2 0,1 0 0 0,-2-1 4 16,1 0 3-16,1 0 5 0,-2 0 5 15,-1-2 1-15,1-2 3 0,-2 0 1 0,1-3-4 16,-1 0 3-16,0-2-3 0,-3 1 1 0,-1-1 0 15,-1 0-2-15,0 0-4 0,0 2-6 16,-3-2-10-16,-5 1-7 0,0 0-6 0,-2 1-2 16,-3 2 2-16,2 1-4 0,-1 0-6 0,-2 3-11 15,-1 1-6-15,1 0-10 0,-1 5-11 0,0 2-19 16,0 1-27-16,2 2-31 0,2-1-44 0,2 1-61 16,1 1-78-16,6-2-95 0,2 2-131 0,0-4-123 15,1-2 512-15</inkml:trace>
  <inkml:trace contextRef="#ctx0" brushRef="#br0" timeOffset="272606.2315">4707 12836 1117 0,'0'0'125'16,"0"0"34"-16,0 0 55 0,0 0-39 0,0 0-40 15,0 0-56-15,0 0-55 0,0 0-34 0,0 0-8 16,0 0 4-16,0 0 11 0,0 0 9 15,0 0 1-15,0 0 1 0,69 29 4 0,-59-12 2 16,1-1 1-16,-4 2 3 0,1-1-4 16,-1 1 2-16,-1 0-5 0,1-2-5 0,-5 0-2 15,-1-2-4-15,1-1-3 0,-2-3 3 0,0-2 1 16,-2-1 5-16,-1-3 12 0,-1 0 7 0,-1-3 11 16,-1-1 2-16,1 0-6 0,-2 0-3 15,1 0-5-15,0-5-1 0,0 1-1 0,0-2-6 16,2 0-1-16,0 0-2 0,2 1 0 0,0 0-1 0,1 1-3 15,1 0-6-15,0-1-14 0,0 2-8 16,3-1-7-16,3 1 0 0,3-1 5 0,2 0 7 16,1 0 3-16,3-1 4 0,2 2 1 0,-2-1 1 15,3-2 4-15,1 0 1 0,2-1 3 16,-1-1 10-16,1-2-4 0,0-2 5 0,-1 0 4 16,-1-3-1-16,-2-3 12 0,-2-2-1 0,-1-3-1 15,0-3 2-15,-3-1-7 0,-2-1 0 16,-2 2 0-16,-2-1-6 0,-4 2 9 0,0 1 3 15,-1 3 5-15,0 0 12 0,-2 5 0 0,-3 1 5 16,-1 4 0-16,1 2-9 0,0 2-1 16,0 2-11-16,1 3-11 0,3 2-5 0,0 0-26 15,1 0-22-15,0 3-8 0,0 7-4 0,0 3 16 16,0 3 15-16,0 6 6 0,2 4 5 0,6 0-11 16,-1 1-3-16,1 0-6 0,1 2-16 15,-1-1-5-15,0-1-32 0,-1 1-39 0,-1-2-39 0,0 0-46 16,-2-2-31-16,1-4-21 0,-1-1-19 0,-3-5-88 15,2 1-95-15,-1-5-52 0,-2-3 508 16,0-1 0-16,0-4 0 0,0-2 0 16,0 0 0-16,-3-2 0 0,0-5 0 0,2-1 0 0,-3-1 0 15,0-2 0-15,0 1 0 0,0-2 0 0,1 1 0 16,2 0 209-16,-2-2 153 0,2-1-28 16,1 0-33-16,0-1-40 0,0 0-45 15,4-2-44-15,0-1-55 0,4 3-53 0,1-2-34 0,4 1-11 16,0 2-2-16,2-2 4 0,0 1 5 15,0 4 2-15,-2 0 4 0,1 4-4 0,0 1-6 16,-4 3-5-16,3 3-4 0,-1 0-4 0,-1 5 4 16,0 3 3-16,-1 2-1 0,0 3-3 15,-3 2-5-15,1 4-7 0,-2 0-4 0,-1 2-1 16,1-1 1-16,-3 2 4 0,0-2-1 0,1-1 1 16,-1-4-2-16,2-1-1 0,-1-4-2 0,-2-3-1 15,0-4 0-15,4 0 4 0,-4-3 14 16,-1 0 20-16,4-4 16 0,0-5 4 0,3-4-6 0,3-6-14 15,2-4-12-15,5-3-6 0,-2-3-5 0,4 0-2 16,-4 1 1-16,2 1 1 16,-5 1 3-16,3 5-2 0,-5 2-1 0,1 4-1 0,-3 2-5 15,-2 3-5-15,-1 5-6 0,2 3-7 16,-3 2-6-16,0 0-5 0,1 3-2 0,1 6 5 16,1 4-1-16,1 1 5 0,1 3 3 0,-1 1 3 15,-1 2 2-15,1-1 4 0,-1 0 1 16,1-1 0-16,0 0 0 0,0-2 0 0,2-1-3 15,-2-3 1-15,1 0 2 0,1-4-1 0,-2-2 3 16,-2-2 1-16,-1-3 7 0,3-1 8 0,-4 0 11 16,0 0 8-16,0-5 3 0,1-4-5 0,4 0-4 15,-2-3-8-15,-1 1-4 0,0-1-4 16,2-1-4-16,0 1 1 0,0 1-5 0,0 1 0 16,1 0-1-16,-2 2-2 0,1 1-1 0,2 1-2 15,-1 2 0-15,2 1 1 0,0 1 0 0,-1 2-1 16,1 0-1-16,-2 0 0 0,1 0-3 15,0 1 2-15,-1 3 1 0,0-2 2 0,1 0 3 16,-2 1 1-16,0-3 2 0,1 0-1 0,-3 0 2 16,-2 0 2-16,2-2 5 0,-2-3 2 0,0-2 4 15,1-2-2-15,-2-3-3 0,-3 2 3 0,-1-2-5 16,0 1 1-16,0 0 0 0,-5 0-3 0,-2 1 4 16,-2 2-5-16,0 0-6 15,0 2-6-15,-2 1-11 0,0 2-8 0,-1 3-5 0,-1 0-2 16,2 0 12-16,-1 3 3 0,5 3-1 15,1 1-5-15,4 0-12 0,0 1 5 16,1 2 4-16,1 0 4 0,0-3 8 0,0 1-2 0,4 1 3 16,-2-4 3-16,3 0 0 0,-1-1 8 0,-2-2 8 15,3 0 8-15,-3-2 20 0,0 0 3 0,2 0 8 16,-1 0 3-16,-1 0-10 0,-1-2 0 16,1 1-10-16,1 1-8 0,0 0-3 0,-2 0-8 15,2 0-3-15,2 5 3 0,0 4 0 0,2 1 9 16,-3 4 2-16,3 5 0 0,-3 3 3 0,3 4-5 15,-3 6 0-15,1 5-3 0,-2 4-5 0,3 4 4 16,0 4 12-16,3 3 1 0,1 4 2 16,2 3-5-16,1 2-11 0,-5 2-2 15,1 2 6-15,-3 2 5 0,2-1 6 0,-6-1 5 0,0-3 0 16,-2-7 0-16,0-7-2 0,-2-8 1 0,-5-7 1 16,-5-5 5-16,-1-6 4 0,-6-4 1 15,-2-5-1-15,-3-5-5 0,-2-5-5 16,-4-3-6-16,-1-3-5 0,-1-10-2 0,-4-5-3 15,3-6-3-15,1-7-3 0,-2-9-7 0,7-7-6 16,0-8-7-16,6-10-7 0,9-4-1 0,4-2 3 16,8 0-2-16,7 2-1 0,4 5-8 0,9 3-18 15,0 4-20-15,7 1-35 0,5 3-42 0,1 3-61 16,5 2-72-16,0 2-137 0,-9 12-288 0,-10 14-473 16</inkml:trace>
  <inkml:trace contextRef="#ctx0" brushRef="#br0" timeOffset="272906.4286">6571 12558 0 0,'0'0'0'15,"0"0"0"-15,0 0 35 0,-16-123 336 0,12 97 39 0,2 2-1 16,-2 3-25-16,0 5-39 0,2 4-81 16,2 3-68-16,0 4-56 0,0 4-52 0,0 1-48 15,0 0-27-15,0 8-11 0,6 6-2 0,-1 5 10 16,4 6 4-16,0 7-3 0,0 7 0 16,-1 3 0-16,-1 4-1 0,1 2-1 0,1 5 0 15,-4 0-4-15,3 2-3 0,0-2-8 0,0-2-16 16,-4-3-32-16,3-5-46 0,-4-4-50 0,-1-1-94 15,0-6-171-15,-2-7-291 0,0-9-386 0</inkml:trace>
  <inkml:trace contextRef="#ctx0" brushRef="#br0" timeOffset="273107.9827">6460 12907 1872 0,'0'0'69'0,"0"0"10"0,0 0 20 15,0 0-24-15,0 0-20 0,0 0-16 0,0 0-20 16,0 0-10-16,0 0-5 0,0 0-4 16,0 0-2-16,77-120-6 0,-61 112-18 0,2 2-23 15,2 2-29-15,0 2-31 0,-1 2-16 0,2 0-26 16,1 4-58-16,-1 3-96 0,2 0-123 0,0 4-126 16,-9-4 278-16,-3-1 276 0</inkml:trace>
  <inkml:trace contextRef="#ctx0" brushRef="#br0" timeOffset="273407.1843">6881 12927 226 0,'0'0'286'16,"0"0"-2"-16,0 0 14 0,0 0-15 0,0 0-2 0,0 0-27 15,0 0-51-15,14-130-46 0,-11 105-46 0,3 0-27 16,-2-1-17-16,3 2-4 0,-4 0-3 16,3 2-1-16,-3 1-7 0,0 3-8 0,0 4-5 15,-2 2-5-15,-1 5 1 0,1 2-3 0,-1 2-1 16,0 1-7-16,0 2-7 0,0 0-13 15,-2 2-5-15,-3 5-7 0,0 2 4 16,-3 5 3-16,-3 5 4 0,1 3 0 0,-2 2-3 0,2 1-1 16,2 0-3-16,0 3-4 0,3-1 1 15,1-1-2-15,3-2-6 0,1 0-2 0,1-5-12 16,7-1-9-16,0-3-14 0,3-2-25 0,0-2-33 16,4-4-31-16,1-3-38 0,3-3-25 0,2-1-29 15,0-1-58-15,-1-6-56 0,1-3-53 16,0-2-32-16,-1-3 6 0,0-1 426 0,-5 3 0 15,-4 4 0-15</inkml:trace>
  <inkml:trace contextRef="#ctx0" brushRef="#br0" timeOffset="274694.962">7184 12688 0 0,'0'0'0'0,"0"0"329"0,0 0 130 15,0 0-61-15,0 0-70 0,0 0-62 16,0 0-47-16,0 0-39 0,0 0-45 0,0 0-53 16,0 0-42-16,0 0-32 0,0 0-15 0,-26-55 3 15,23 66-3-15,-2 6 1 0,4 1-1 0,0 1-2 16,1 2 4-16,0 1 1 0,1 1 0 15,1 0 2-15,5 0-5 0,-1-3-2 0,0 0-3 16,2-3-6-16,-2-2-2 0,2-3-1 0,2-3 0 16,-2-2 2-16,2-3 4 0,-1-2 6 0,0-2 9 15,0 0 8-15,2-6 8 0,-1-3 1 16,1-4 3-16,1-2-2 0,-2-2-4 0,2-5 1 16,3-1-2-16,-4-3 4 0,0 0 1 15,-2 1 1-15,0-1 4 0,-3 2 2 0,3 0 7 0,-3 1 6 16,-2 0 7-16,-1 1 5 0,1 2-3 15,-2 0-1-15,-1 0-6 0,-1 3-5 0,0 0-4 16,0 2-3-16,0 1-3 0,0 0-1 0,0 2-4 16,0-1 2-16,-2 2 0 0,0 2-4 15,-2 0 2-15,2 4-3 0,2-1 1 0,-1 2-1 16,1 3-2-16,0 0-3 0,0 1-4 16,0 0-8-16,0 0-3 0,0 0-6 0,0 1-2 15,0 3 2-15,0 3 1 0,1 3 5 0,0 5 3 16,4 3 3-16,-2 3 0 0,-2 2 2 0,1 3 0 15,4 0 0-15,-4 1 2 0,0 2-5 0,2 0-2 16,-1 1 1-16,-1-1-6 0,4-2 5 16,-3 0 0-16,0-2 0 0,4-1 4 0,-4-1-6 0,4-3 1 15,-4-4-2-15,3-3-6 0,-3-5 7 0,4-3 3 16,-5-1-1-16,1-2 7 16,1-2-2-16,-1 0 3 0,-1-1 4 0,4-6-4 0,-2-2 3 15,5-4-3-15,-1-3-1 0,1-2 4 0,0-1-7 16,-2 1-2-16,0 2 0 0,1 2-6 15,-3 2 4-15,3 3-2 0,-2 2 0 0,-2 1 2 16,0 4-7-16,2 0-2 0,0 2-4 0,-2 0-4 16,4 2 7-16,-3 4 0 0,2 2 0 15,3 1 3-15,-2 2-3 0,0-1 4 0,-3 0 1 16,4-1 0-16,-1 1 2 0,-4-2 2 0,4-1-1 16,-4-1 2-16,3-3 0 0,-4-2-1 0,3 0 2 15,-4-1 5-15,3 0 3 0,-2-1 4 16,0-3 2-16,4-3-2 0,-4-3-3 0,4 0-4 15,-3-2-3-15,3 1 0 0,-3-3 0 0,3 3 1 16,-4 0-1-16,4 1-1 0,-4 0-1 0,3 3 0 16,-3-1 0-16,2 1-3 0,-1 1 0 0,-1 2 2 15,1 2-3-15,-2 0 1 0,-1 2-3 16,-1 0-2-16,1 0 0 0,1 0 2 0,2 0 0 16,-1 3 2-16,-1 3-4 0,5 2 0 15,-5 0 1-15,4 2-2 0,-2 0 5 0,1 1 1 0,-1 1 0 16,-1-2 2-16,5 2-1 0,-5-3 1 0,3 0 0 15,-2-1-2-15,2-2 1 0,-3-1-2 16,3-1 1-16,-3-2 2 0,-1 0 2 0,3-2 3 16,-3 0 3-16,-1 0 4 0,1-4 0 15,3-3-1-15,-2-2-2 0,3-4-1 0,-1-1-2 16,3-3-2-16,-1 0-1 0,-3 1-1 0,4-2-1 16,-2 0 2-16,1 2-1 0,0 0-1 15,-3 0 2-15,3 4-3 0,-3 3 0 0,2 1-1 16,-4 4-2-16,0 2-2 0,2 0-4 0,-2 2-3 15,0 0 0-15,1 2-2 0,5 3 4 0,-1 4 1 16,-2 3-1-16,3 1 3 0,1 5 1 0,0-2 1 16,-1 1 2-16,-2-1-1 0,3 1-1 0,-1-5 1 15,-1 3-1-15,-1-3 1 0,1-3-2 16,-2-1 1-16,2-3 0 0,-5-1 1 0,4-2 2 16,-4-2 2-16,1 0 6 0,2 0 8 0,-3-3 0 15,2-4 2-15,1-2-3 0,-3-3-3 0,3 1 0 16,-2-3-3-16,-1 1-1 0,4 0-2 0,-3 0-2 15,0 0 0-15,1 1 0 0,-1 2-1 16,-2 0 2-16,0 0 0 0,0 4-1 0,0 1-1 16,2 2-3-16,-2 0 1 0,-1 3-6 0,1 0-6 15,0 0-7-15,0 0 1 0,2 3 2 16,4 1 7-16,1 4 3 0,0 3 2 0,-1-1 0 16,4 1 1-16,-1 1 2 0,3-2-4 0,-1 3 5 15,0-4-3-15,0 0 2 0,5-1 2 0,1-2-1 16,-3-1 2-16,5-3 1 0,-1-1 1 15,0-1 1-15,0 0 0 0,-5-6-1 0,3-2 3 16,-5 0 3-16,-2-3 2 0,-2 0 6 0,-4-2 1 16,-4-1-4-16,0-1 0 0,-2-1-8 0,-7 0-3 15,-2-1-1-15,-1 3-3 0,-5 0-2 0,3 1 1 16,-3 2-2-16,-2 3-2 0,4 2-5 16,-3 1 1-16,1 4-1 0,2 1-2 0,0 0 4 15,2 1-4-15,3 5 0 0,0 1-1 0,0 2 3 16,6-1-6-16,-2 1-4 0,4 2-8 15,2-3-2-15,0 1-5 0,0-1-3 0,2-1-11 16,4 0-25-16,-1 0-28 0,5-3-46 0,-1 1-52 16,0 1-85-16,2-4-160 0,0-1-124 0,-2 1-97 15,-2-2 427-15</inkml:trace>
  <inkml:trace contextRef="#ctx0" brushRef="#br0" timeOffset="276563.7663">8205 12614 0 0,'0'0'0'16,"0"0"30"-16,0 0 58 0,0 0 21 0,0 0 18 15,0 0 12-15,0 0 9 0,0 0 13 0,0 0 23 16,0 0 13-16,0 0-12 0,0 0-28 0,0 0-47 15,0 0-45-15,-9-22-27 0,8 27-16 0,-1 1-3 16,0 2 8-16,-2 1 0 0,3 1 5 16,0 1 0-16,0-1-4 0,1 0-2 0,0 1-4 15,0-1-3-15,2-2-2 0,4 2-3 0,-2-4 1 16,3 0 1-16,-1-1 0 0,2-1 7 16,1-2 4-16,1 0 6 0,1-2 4 0,1 0 2 15,3-4-2-15,-3-3-2 0,0-2-5 0,4-2-4 16,-3-1-5-16,1-2-4 0,1-2-2 15,-1-2-1-15,2-4 0 0,-2 1 0 0,2-2 2 0,-2-2 0 16,1-1 0-16,-1 0-1 0,-4-1 2 16,-1 0 0-16,-5 1 4 0,3-1 2 0,-5 4 3 15,-2 0-1-15,0 3 5 0,0 1 3 0,-3 4 2 16,-4 1 2-16,2 1-1 0,-2 3-4 16,-2 1-3-16,-1 3-5 0,2-2-4 0,2 3-4 15,-2 3-7-15,0 1-6 0,4 1-6 0,-2 0-5 16,4 1-3-16,-4 5 2 0,3 3 1 0,0 2 2 15,-4 6 4-15,5 2 0 0,-1 3 0 0,-1 4-1 16,2 0 2-16,2 1-1 0,0 2 0 16,0-1-4-16,0 1 1 0,2-1-3 0,4 0-1 15,3-3-1-15,1 1-2 0,1-5-1 0,3 0 0 16,3-2 1-16,-1-5 1 0,2-2 2 0,1-4 2 16,2-3 3-16,-1-5 0 0,0 0 2 15,1-6 0-15,-1-3 2 0,0-5 4 0,0 2 2 16,-2-6-3-16,-3 0 1 0,1 0 0 0,-3-2-3 15,-1 0 5-15,-2 2-3 0,0-1 3 16,-2 3 3-16,-2 2-2 0,-3 0 2 0,-2 1 2 16,-1 4 3-16,0 1 3 0,0 2 2 0,0 1-1 15,0 1 0-15,0 4-4 0,0-1-10 16,0 1-10-16,0 0-17 0,0 0-8 0,0 4 5 16,2 3 6-16,5 3 12 0,-1-1 7 0,1 4-3 15,3 0 2-15,2-1-4 0,3 1 4 0,-2 0 2 16,1-3 0-16,1 1 6 0,-2-4-4 0,3 0-2 15,-1-1 2-15,0-2-4 0,-2-3 6 0,-3-1 1 16,2 0 5-16,-3 0 9 0,1-7-4 16,0 1-1-16,-2-2 3 0,-4-2-8 0,3-1 6 15,-5-2-1-15,-1 0-2 0,-1-1 5 0,0 0-5 16,-2 2 1-16,-4-1-1 0,-1 1-7 0,-4 3 2 16,-1 0-3-16,-1 0-6 0,-1 2 1 15,-2 2-11-15,0 2-4 0,-1 3-7 0,0 0-9 16,4 0-7-16,0 2-5 0,4 4-6 0,1 1-4 15,6 2-14-15,0 0-17 0,2 0-12 0,3 3-14 16,4-1-3-16,3 1 0 0,1-1 5 16,3-4 1-16,3 1-1 0,3-1-5 0,0-1-11 15,-1-2 2-15,0-3 8 0,-1-1 20 0,0 0 28 16,0-1 24-16,-5-5 20 0,1-1 18 16,-4 0 9-16,-3-1 13 0,1-1 12 0,-2-2 16 15,-3 1 18-15,-2-1 12 0,-1 0 10 0,-2 1 2 16,-5 1 2-16,-2 1 1 0,0 1 0 0,-2 1-2 15,-1 1-4-15,0 1-14 0,-5 3-16 0,5 1-17 16,-5 0-17-16,5 0-4 0,0 6-8 0,2 1-2 16,1 1-4-16,0 2-5 0,5 0-5 15,-1 1-6-15,4 3-1 0,1-2-1 0,1-1 5 16,7 2 5-16,-1-3 3 0,2 1 5 0,1-3-1 16,2-1 3-16,0-1 2 0,1-4-1 0,2 1 4 15,-1-3 1-15,2 0 0 0,-1-1 4 16,0-4 1-16,-1-4 0 0,2 0 0 0,-2-2 0 15,-2 0 3-15,1 0 2 0,0-3 5 0,-4 2 4 16,-2-3 3-16,0 3-1 0,1-1 1 16,-5 3-2-16,-3 1-1 0,0 2 2 0,0 3-2 15,0-1 1-15,0 3-4 0,-1 1-9 0,-1 1-13 16,-1 0-12-16,-1 1-7 0,3 5 1 0,0 0 2 16,1 4 1-16,0 0 1 0,1 3-1 15,4-3-1-15,2 1 4 0,2 0 2 0,2-3 1 16,1 0 3-16,2-1-2 0,-1-1 1 0,-2-1 0 15,0-3 2-15,1 1 1 0,2-3 3 0,-3 0 1 16,0 0 2-16,-1 0 2 0,1-5 4 0,-2-1 3 16,0-1 0-16,-1-2-2 0,-1-3-1 0,1 2 0 15,-3-2 2-15,-1 0 0 0,-2 0 1 16,0 1-2-16,1 0-4 0,-3 0 0 0,0 1-1 16,0 0 2-16,0 2 0 0,0 1 2 15,-3 1 0-15,1 2 1 0,2 0 0 16,-1 3-4-16,0 0-5 0,1 1-15 0,0 0-7 0,0 2-1 15,0 4 2-15,3 1 11 0,4 1 5 0,-1 2-1 16,1-1 0-16,2-1 2 0,1 1-1 0,-1-1 0 16,1-1 2-16,1 0-2 0,-1-1-1 15,1-2 0-15,0-1 1 0,-1-1 2 0,-1-2 2 16,1 0 3-16,-1 0 4 0,-1-5 3 16,-2-3 2-16,3-1 2 0,-1-3-4 0,-2-1 0 15,0-2 1-15,1 0 1 0,-4-3 2 0,-2 2 0 16,2 0 0-16,-1 0 1 0,-1 2-2 0,-1 3 1 15,0 2 2-15,0 2-2 0,0 3-1 0,0 4-6 16,0 0-8-16,0 0-4 0,0 8-2 0,1 6 2 16,1 7 4-16,0 8 0 0,4 6 2 15,-3 5-4-15,6 7 0 0,-4 2 1 0,1 4-1 16,0 3 0-16,-2 3 1 0,4 3 0 0,-2-1-1 16,1 2 1-16,3-4-2 0,1 0 2 0,1 0 0 15,-2-3 2-15,-1 0 2 0,0-2-2 0,0-4 0 16,0-3 2-16,-6-3 2 0,3-5 1 15,-5-1 3-15,-1-9 0 0,0-4 0 0,-2-4 4 16,-6-5 2-16,-4-4 3 0,-4-4 2 0,-5-5 1 16,-4-3-3-16,-5-2-4 0,-1-9-1 0,-1-5 3 15,1-5 0-15,3-8 2 0,1-2-1 16,6-8-5-16,2-3-2 0,6-4-4 0,3-3-3 16,4-2-1-16,6-3-3 0,2 1-1 0,8 0-1 15,6 1-1-15,5 1-4 0,1-2 2 16,7 4-1-16,1 1-5 0,1 0-2 0,1 5-11 15,5 0-10-15,-4 5-14 0,1 3-18 0,0 4-26 16,-2 5-27-16,-2 4-43 0,-1 4-51 16,-5 2-123-16,-1 5-189 0,-7 3-241 0,-6 5-114 0</inkml:trace>
  <inkml:trace contextRef="#ctx0" brushRef="#br0" timeOffset="277164.3349">9232 12396 0 0,'0'0'0'0,"0"0"0"16,0 0 0-16,0 0 0 0,0 0 0 15,0 0 146-15,0 0 79 0,0 0-10 0,0 0-2 16,0 0 3-16,0 0-14 0,0 0-10 0,0 0-22 16,2-117-27-16,-7 111-23 0,-4 3-28 0,0-1-21 15,-1 3-22-15,-1 1-15 0,-1 0-14 0,-1 0-6 16,-1 4-3-16,2 2-3 0,-3 2-1 16,1 1-4-16,3 2-2 0,0 2-1 0,1 3-4 15,0-2 0-15,1 2 0 0,3 0-3 16,1 2-4-16,2-2-11 0,-1 0-16 0,4-3-29 15,0 1-58-15,6-2-97 0,2-2-153 0,-3-3-193 0,2-4-137 16</inkml:trace>
  <inkml:trace contextRef="#ctx0" brushRef="#br0" timeOffset="278061.5231">9187 12392 0 0,'0'0'0'0,"0"0"0"0,0 0 0 0,0 0 0 15,0 0 32-15,0 0 176 0,0 0-8 0,0 0-28 16,0 0-31-16,0 0-50 0,0 0-53 0,0 0-20 15,0 0 7-15,0 0 21 0,-16 23 28 0,14-3 15 16,0 5 1-16,0 4 0 0,0 4 0 16,0 4-1-16,2 2-5 0,-1 5-9 0,1 2-15 15,0 0-14-15,-1 2-13 0,0-1-9 0,0-1-5 16,1-2-8-16,0-1-2 0,0-4 0 16,0 1-4-16,0-2 0 0,0 1 0 0,0-3-3 15,0-3 3-15,0-2-1 0,0-5-1 0,-1-2 4 16,-4-6-2-16,4-1 1 0,-2-5 3 0,-2-2 3 15,3-5 8-15,-1-1 10 0,-4-3 7 16,4-1 7-16,-4 0 1 0,1-2-3 0,-1-2-1 16,-2-2-4-16,0-2-1 0,0-2-3 0,-2-2 6 15,2-2 5-15,-1-1 9 0,0-3-1 16,-1-1-4-16,0-3-5 0,-2-1-6 0,2-2-6 16,1 0 1-16,-1 0-6 0,2-2-7 0,2 2-8 15,2 0-11-15,3-1-7 0,2-1-8 0,4 0-1 16,2-4-6-16,7-1-4 0,2-1-13 0,6-2-9 15,4 0-12-15,2 1-10 0,4-1-16 0,3 2-25 16,0-1-34-16,-2 1-83 0,2 4-112 0,-6 2-128 16,-4 6-160-16,-10 9 206 0</inkml:trace>
  <inkml:trace contextRef="#ctx0" brushRef="#br0" timeOffset="304423.485">22014 1390 1336 0,'0'0'-41'0,"0"0"4"0,0 0 37 16,0 0 43-16,0 0 29 0,0 0 23 15,129-73 1-15,-104 64 3 0,-3-2-4 0,5 1-23 0,3-3-2 16,1 1-29-16,2 1-15 0,3-1-9 16,-2 1-9-16,-2 0-1 0,-2 3-7 0,-8 1 7 15,-1 2-7-15,-3 2 7 0,-7-2-3 16,-3 3 11-16,-4 0 6 0,2 1 20 0,-4 1 12 0,-1-1 9 16,-1 0-20-16,0-1-26 0,0-2-7 15,-2 1-19-15,-5-3 6 0,4 1 1 0,-2-3 10 16,0 1-10-16,0 1 11 0,1 0-6 15,0 1-1-15,-1 1-9 0,3 0 3 0,1 2-6 16,1 1-4-16,0 1 6 0,0 0 7 0,1 0 13 16,7 0-2-16,-3 0 12 0,4 3 1 0,1 2 13 15,5 1-3-15,-2 1 9 0,0 1-4 0,1 2 2 16,-1 1 5-16,-3 1 5 0,-2 2-1 16,-4 3-2-16,-2 4-2 0,-2 1-12 0,-1 1-10 15,-8-2-9-15,-2-1 2 0,-3-3-2 0,-4 2-3 16,-4 0-5-16,-2-1-10 0,-1 2-16 15,4-4-16-15,0-2-42 0,2-1-66 0,8-2-119 0,3-1-213 16,5-3-360-16,2-4-110 0</inkml:trace>
  <inkml:trace contextRef="#ctx0" brushRef="#br0" timeOffset="305894.7066">23216 810 0 0,'0'0'0'0,"0"0"0"0,0 0 0 0,0 0 0 16,0 0 0-16,0 0 0 0,0 0 0 0,0 0 0 16,0 0 0-16,0 0 0 0,0 0 0 15,0 0 142-15,0 0 16 0,1-2 9 0,-1 2 2 16,0 0-6-16,1 0-8 0,-1 0-41 0,0 0-6 15,1 0-10-15,-1 0-14 0,0 0 9 0,0 0-17 16,0 0-14-16,0 0-22 0,0 0 6 16,0 0-13-16,0 0 15 0,0 0-6 0,0 0 1 15,0 0-1-15,3 0-10 0,-3 0-1 0,0 0 10 16,0 0-5-16,0 0 7 0,0 0 7 16,0 0-4-16,0 0-6 0,0 0-7 0,0 0 5 15,1 0-6-15,-1 0 4 0,0 0-4 0,0 0 3 16,0-1-12-16,0 1 9 0,1 0-11 0,-1 0-1 15,0 0-5-15,0 0 5 0,0 0 7 16,0 0-10-16,0 0 1 0,0 0-1 0,0 0-6 16,0 0-2-16,0 0 6 0,0 0-10 0,0 0 5 15,0 0-18-15,0 0 8 0,0 0-17 0,0 0-4 16,0 0 0-16,0 1-7 0,0 0-9 16,0 2 9-16,-1 0 15 0,0 2 9 0,1 2 14 0,-3 3-6 15,2 1 10-15,0 3-14 0,0 3 8 16,0 0-1-16,-1 4-2 0,-2-1 0 15,3 2 5-15,-2-1 1 0,2 0-7 0,-1 1 0 0,-2 0 5 16,3-2-7-16,0 0 0 0,-1 0 5 16,0-3-7-16,-2 1 4 0,3-3-2 0,0-1 6 15,1-1-9-15,0 0-2 0,-1-5 5 0,1 1 3 16,-1-2-6-16,1-2 13 0,0-1-3 0,0-1-4 16,0-1 5-16,0-1 8 0,0 0 0 15,0-1 4-15,0 0 2 0,0 0 2 0,0 0 7 16,0 0-8-16,0 0 17 0,0 0 1 0,0-2-1 15,0 0-8-15,0-1-6 0,0-3-26 16,0-1-6-16,0-3 0 0,0-3-1 0,2-5-2 16,-1-1-1-16,4-3 10 0,-2-3-9 0,0-1 2 15,4-1 3-15,0 0 3 0,-3-1-8 0,3 2 13 16,-4 1-8-16,3 2 5 0,-1 3-4 0,-4 0 4 16,3 3 5-16,-2 2-9 0,-2 1 7 15,0 2 5-15,0 3-4 0,0 2-4 0,-2-1 5 0,-3 4-15 16,0-1 10-16,-2 2-13 0,-1 2 10 15,-1 0-2-15,-2 1-15 0,0 0 15 0,1 0-6 16,-3 2-4-16,1 5 0 0,-3 1-1 0,4 1-11 16,1 2 0-16,1 4-5 0,5 3 12 15,3 3-13-15,1 3 14 0,3 2 4 0,8 3 3 16,4 2 7-16,3 2-1 0,5 1 4 0,1 0-6 16,7 8 6-16,5 5 13 0,1 2-13 15,-5-5-10-15,-8-6 6 0,-10-13-11 0,-7-5 16 16,-4-4 1-16,-3-2 11 0,0-2 2 0,-4-1 11 15,-5-1 8-15,-7 0 3 0,-3 1-5 0,-4-2-7 16,-9 1-1-16,-5-1-7 0,-1-2-6 16,-2-2-1-16,1 0 2 0,1-1-7 0,2 0 6 15,3-2-5-15,7 0-2 0,2-1-5 0,6-1 3 16,3 2-13-16,2-2-13 0,5 0-19 0,1 0-23 16,5 0-39-16,2 0-81 0,0 0-93 0,0 0-91 15,6 0-18-15,3-2-39 0,5 1-52 16,3-1-53-16,-2-2 376 0,-6 1 155 0</inkml:trace>
  <inkml:trace contextRef="#ctx0" brushRef="#br0" timeOffset="307331.113">23371 968 179 0,'0'0'-18'0,"0"0"8"16,0 0 39-16,0 0 14 0,0 0 23 16,0 0 34-16,0 0 28 0,0 0 19 0,0 0 27 0,0 0 1 15,0 0 2-15,0 0-21 0,0 0-16 0,0 0-36 16,0-91-46-16,0 91-21 0,0 0-24 16,0 0-18-16,0 0-5 0,0 3 20 0,3 2 13 15,-3 2 22-15,1 1 0 0,1 2 10 16,0 3-17-16,-1 2 6 0,3 4 5 0,-2 0 2 0,0 1-2 15,-1 4-3-15,2 0-7 0,0 1-11 16,-1 0-7-16,0 2-8 0,-1 5 14 0,4 4-14 16,-2 1-1-16,-1-3-4 0,2-7-7 0,-2-7-3 15,-1-6 13-15,0-4-5 0,-1-2 1 16,0-1-1-16,1-3 3 0,-1-2-1 0,0-2 8 16,0 0 13-16,0 0 11 0,0 0 11 0,1 0-4 15,1 0 6-15,-2 0-4 0,3 0 5 16,-3 0-6-16,0-1-1 0,1 1-7 0,-1-1-6 15,1 0-1-15,0-3 1 0,1 0-17 0,0-3-5 16,6-5-5-16,-2 2-9 0,1-3 2 0,0 2 1 16,1-1 10-16,0-1-6 0,3-3 4 0,0-1-9 15,1-4-1-15,1-3-10 0,2 2 14 16,-2 0 2-16,-2 2-6 0,-1 1 5 0,0 4 4 16,-3 4-4-16,-4 2-4 0,-2 4 3 0,0 2-3 15,-1 1 0-15,0 2-10 0,0 0 6 0,0 0-23 16,0 0-4-16,0 0-8 0,0 0 2 0,-1 1-10 15,0 1 11-15,-1 1 13 0,-4 1 3 16,3 0 6-16,-4 1 0 0,3 1 1 0,-3 1-24 16,4-1 6-16,0 1-10 0,-2 1 9 0,5-1 7 15,0 2 14-15,0-1 4 0,0 0-1 16,0-1 1-16,6 2 7 0,-2-2 4 16,2 2 1-16,-2-1 6 0,5 0-3 0,-3 0 7 0,-1 0-10 15,3-1 10-15,-4-1-13 0,5-1 1 0,-2 1-3 16,-3 0 7-16,4-1-8 0,-1-1 5 15,-3 2 0-15,5 0-2 0,-1-1-8 0,2 1-2 16,-1 0 6-16,-4-2-6 0,3 0 13 0,-4-2-5 16,4 1 6-16,-3-3-6 0,-1 0 6 0,2 0 2 15,-2 0 1-15,3 0-2 0,-3-2 7 16,2 0 10-16,-2-1-5 0,3-3-1 0,-2 1 6 16,4-1-14-16,-1-1-11 0,1-2 14 0,-1 1-14 15,-1-1 7-15,1-1 1 0,0 0-3 0,-4 1-9 16,5-3 7-16,-3 3 0 0,-2-2 7 0,2 2-6 15,-2 0-1-15,1 0 10 0,-1 2-11 0,-2 0 11 16,-1 0-7-16,3 2 4 0,-3 2 3 16,-1-1 4-16,0 2 2 0,0 1 6 0,0 0-16 15,0-1 10-15,0 2-14 0,0 0-9 16,0 0-1-16,0 0 1 0,0 0 4 0,0 0-8 16,0 0 5-16,0 0-9 0,0 0 0 0,0 0-10 15,0 0 9-15,0 2-16 0,0-1 4 0,1 0-7 16,-1 1 16-16,1 2 1 0,0 2 12 15,0-1 15-15,2 4-7 0,0-1-1 0,0 0-4 16,-2 3 6-16,4-1-9 0,-2 1 8 0,-1 0-2 16,3-2 4-16,-2 0-8 0,-1 0 7 0,4-2-5 15,-2-2 3-15,1 1-4 0,0-2 11 16,1-1 0-16,-1 0-11 0,3-1 8 0,0-1 2 16,2-1 10-16,-1 0-6 0,-2 0 13 0,4-4-9 15,0-1 0-15,1-3-8 0,0-3 5 0,0-1-19 16,0-1 5-16,-1-4 5 0,3-1-4 0,-2-2-4 15,-1 0 1-15,1-1-1 0,-3 0-1 16,0 0 1-16,-2 1-7 0,-1 2 18 0,2 0-16 16,-5 4 19-16,2-1-11 0,-3 4 2 0,-1 1-5 15,-1 2 10-15,0 1 1 0,0 2-5 0,0 0-4 16,-2 1 4-16,-3 1-9 0,3 1-9 16,-1 1 11-16,-4 0-17 0,3 1 13 0,-2 0-19 15,1 1 10-15,-1 4-8 0,-3 2 0 16,3 2 8-16,-2 3 8 0,0 0-10 0,-1 5 15 15,2 0 1-15,1 2-1 0,0 2 0 0,3 0-7 0,1 1 11 16,1-1-13-16,1 0 12 0,0-1-2 16,0 0 1-16,4-4-10 0,0 2 5 0,2-4-13 15,4-1 13-15,-1-2 1 0,1-3 16 0,0-1 13 16,2-3-9-16,0-1 14 0,5-3-1 16,-2 0-8-16,3-4 4 0,2-4 0 0,0-2-6 15,4-4 3-15,0-3-8 0,-2-3 10 0,-1-1-20 16,1 0 7-16,-1-4-12 0,-3 0-4 0,0-1-6 15,-6 0-1-15,-2 1 13 0,0 0-2 0,-5 2 1 16,0 1 10-16,-4 2-2 0,0 4-10 16,-1 2 17-16,0 4-14 0,0 0 7 0,-1 3-15 15,-2 3 5-15,-3 1-2 0,1 2-16 0,-3 1 2 16,0 0-1-16,-2 4-9 0,-1 3 15 16,1 3 10-16,0 2 0 0,-2 5 9 0,2 1-14 15,0 4 16-15,1 1-11 0,4 1 1 0,0 3 9 16,4-1 2-16,1 1-12 0,0-2 7 15,2-2-4-15,6 0-3 0,1-3-1 0,1-2 8 16,2-1-2-16,1-3-9 0,3-2 11 0,2-4-4 16,-2-3-13-16,8-2-34 0,-2-2-43 0,2-1-94 15,0-3-106-15,-6 0-265 0,-2-1-481 0</inkml:trace>
  <inkml:trace contextRef="#ctx0" brushRef="#br0" timeOffset="310076.3103">25190 894 1561 0,'0'0'-289'0,"0"0"11"0,0 0 77 0,0 0 127 16,0 0 84-16,0 0 42 0,0 0-2 0,0 0 0 15,0 0 2-15,0 0 0 0,0 0-9 0,-17 132 6 16,13-111-14-16,1 1 6 0,1-1-5 16,0-1 11-16,0 0-8 0,0-2 2 0,1-3 7 15,1-2 2-15,0-2 3 0,0-3 24 0,0-4 36 16,0-1 20-16,0-2 24 0,0-1 13 16,0 0 12-16,0-1-49 0,0-3-35 0,0-6-53 15,-2-1-45-15,0-4-6 0,-4-3 4 0,3-4-5 16,-4-5-2-16,4-1-8 0,-2-4 7 0,1 0 3 15,-1-1-13-15,2 1 8 0,-1 1 7 16,2 2-1-16,-1 3-2 0,1 2 20 0,2 5-21 0,0 2 14 16,0 5-4-16,3 2-3 0,2 0-8 15,1 5-10-15,1 1-6 0,1 2-2 0,1 2-5 16,2 0-4-16,0 2 25 0,1 5-15 0,1 2 19 16,1 3 6-16,-1 1 2 0,2 4 3 0,-2 0 3 15,-1 3-8-15,-2 0 5 0,1 4-13 16,-3-1 10-16,-1 1 0 0,-4 1-9 0,-1-2 9 15,-2 1 1-15,0 0 4 0,0 0-6 0,-5-1 5 16,-3-2 4-16,-1 0 5 0,-4-1-10 16,-2 0 20-16,0-2-19 0,-2 0-1 0,-7 0 18 15,-4 1-1-15,-2-2-20 0,1-2 7 0,8-6-5 16,5-3-6-16,5-1 11 0,4-3-5 16,1-1 4-16,5 0-8 0,0-1 2 0,1 0-2 15,0 0 4-15,0 0-9 0,3-1 14 0,5-1 0 16,0-2-1-16,1-2 7 0,2 1 9 0,4-4-5 15,5 1-7-15,2-4-7 0,4-2 1 0,3-2 4 16,3-1 4-16,0-4 10 0,2 0-13 0,0 0 7 16,-1-3-13-16,-2 1 11 0,-2 1-4 15,-3 1 6-15,-3 0 4 0,-5 3 8 0,-3 2-11 16,-5 1-2-16,-1 3 12 0,-6 3-6 0,0 1-1 16,-3 1-7-16,0 1-2 0,0 1-25 15,-4 2 10-15,-4 2-11 0,2-2-1 0,-4 3-5 16,0 0 6-16,-3 0-2 0,0 4-3 0,0 2 18 15,-1 3-12-15,0 1 6 0,2 3-18 0,0 1-3 16,1 2 4-16,3 0-5 0,1 2-3 0,4-2 2 16,2 2-4-16,1-2 13 0,0 0 1 15,3-2 13-15,4-1-5 0,2-2 3 0,2 0 14 16,1-5 0-16,0-1 8 0,6-2 7 0,-2-3 10 16,1 0-6-16,2-1 11 0,-1-6-6 15,1-1 5-15,0-4-8 0,-1-1 7 0,0-2-11 16,-2-1-4-16,1-2-6 0,-4 0 6 0,-1 1-2 15,-1-1-7-15,-3 1 6 0,-1 2-5 0,0 2 2 16,-3 1 1-16,0 2 6 0,-2 2-5 16,-1 2 8-16,1 2-16 0,-2 1 5 0,0 2-27 0,0 1-9 15,0 0-12-15,0 0-23 0,0 0 9 16,1 4 11-16,2 2 25 0,-1 2 19 0,0 2 5 16,4 1-1-16,-2 3 3 0,2 1-12 15,-1 1 11-15,3 0-9 0,0 0 4 0,-2-1 1 16,2-1 1-16,0-1-1 0,2-3 2 0,-2 0 3 15,-1-2 5-15,2-1 7 0,-2-1-7 0,1-1 17 16,-2-2-9-16,1-3 10 0,2 0-4 0,0-2 4 16,-2-4-7-16,1-1-3 0,1-1-5 0,1-4 1 15,-1 1-10-15,0-2 0 0,0 1 10 16,-2-2-10-16,1 1-2 0,-1 1-6 0,-3 1 6 16,1 1-10-16,-2 2 15 0,-1 1-8 0,1 3 1 15,-2 0-4-15,0 1-2 0,-1 1-6 16,0 2-16-16,0 0-4 0,0 0-6 0,0 0-8 15,0 0 0-15,1 2 16 0,1 2 4 0,1 0 18 16,1 2 2-16,1 1 3 0,2 0-4 16,0 2 2-16,1 0 2 0,2 0 3 0,0-2-8 15,0 0 8-15,3 0 1 0,-2-1-1 0,2-1-1 0,0-3-6 16,0 1 13-16,1-3-7 0,-1 0 16 16,0 0-2-16,0-3-1 0,0-4-3 0,-1-1 6 15,-1 0-6-15,1-1 10 0,-1-1-14 16,-4-1 10-16,3 2-5 0,-5-1-18 0,0 0 10 0,-3 1-5 15,1 0 3-15,-2 2-6 0,0 0 7 16,-1 0-6-16,0 1 0 0,0 2 0 0,0 0 11 16,0 1-21-16,0 2 1 0,0-1 2 0,-1 2-13 15,0 0-10-15,1 0-17 0,0 0-9 16,0 0-15-16,0 0 22 0,0 3 18 0,0 3 23 16,2-1 1-16,1 1 2 0,2 2-7 0,-2 1-5 15,6 0-4-15,-1-2 16 0,-1 2-1 0,4-2 6 16,-1-2 8-16,2 0-1 0,0-2 1 15,-1 0-5-15,3-3 12 0,-4 0 2 0,2 0 4 16,2-3-3-16,-3-1 11 0,0-3-17 0,2 0 11 16,-3-2-5-16,-1 0 1 0,-1-1-11 0,-1-2-8 15,-3 1 4-15,-2 0-7 0,0 0-4 0,-2-1-1 16,0 2 5-16,0 0-17 0,0 1 13 16,-4 2-8-16,0 1-4 0,-3 2-7 0,-1 2 4 15,-1 1 1-15,0 1-23 0,-3 1 4 0,2 5 10 16,-2 2-12-16,-1 4 25 0,2 2 6 15,1 4-8-15,0 3 4 0,2 1-8 0,2 2 5 16,3 0-10-16,2 1 2 0,1-2 3 16,0 1 10-16,4-5-5 0,5 1 11 0,-1-2-5 15,3-6 9-15,1 0 8 0,4-3 23 0,-1-3 7 16,3-2-10-16,1-3 8 0,2-1-1 0,0-4 1 16,1-4-10-16,0-3 4 0,2-3-8 15,-1-3 5-15,0-3-1 0,-1-3 2 0,1-1-16 0,-2-3-1 16,-4-2-5-16,1 0 3 0,-3-2-11 15,-3 1-1-15,-3 1 10 0,-3 2 1 0,-1 0 4 16,-2 4-1-16,-2 3 11 0,-1 2-8 0,0 4 11 16,0 2 0-16,-3 1 11 0,0 4-21 0,-2 0 14 15,2 3-19-15,-2 1-23 0,3 3-10 16,-3 0-6-16,0 2 7 0,-1 7 4 0,-1 1 15 16,0 4-1-16,1 3 9 0,-2 3-14 0,1 3 18 15,0 1-12-15,4 6 3 0,-2-1 5 16,0 1-3-16,5 1-5 0,-2-1 3 0,2 1-4 0,0-3 8 15,0 1-9-15,3-4-4 0,3-2 19 0,-2 0-12 16,3-5 10-16,0-2-8 16,-1-2 2-16,4-1-7 0,-2-6 15 0,1 0 2 15,0-2 13-15,-2-3-5 0,1-1 10 0,1-1-2 16,-3 0-11-16,0 0 6 0,0-3-2 0,-1-1 5 16,2-2-16-16,-1 0 8 0,0-2-11 0,-1-1 3 15,1-1-1-15,0 2 7 0,0-5-6 0,1 4 0 16,0-3 4-16,0 1 6 0,-1 1-9 0,1 0 2 15,-1 2 8-15,1 0-7 0,-2 1 0 16,0 0-6-16,0 2 6 0,-1-2-7 0,-1 3 7 16,1-1-4-16,0 0 1 0,-3 1-11 0,3 0 12 15,-2 1-2-15,1 0-3 0,-2 0 0 16,0 1 1-16,2 1 0 0,0-1-8 0,-2-1 2 16,2 1-3-16,-2 1 5 0,2-2-5 0,-1 1 11 15,-1 0-11-15,1 1 6 0,0-2-3 0,1 1 10 16,-2-1-9-16,1 1-2 0,0-1 7 0,-1 1-5 15,0-1-4-15,1 1 6 0,-1-2 5 16,1 3-9-16,-1-3 8 0,-1 1-14 0,2 1 16 16,-1-1-15-16,-1 1 17 0,0-1 2 0,1 2-12 15,0-1 3-15,-1 1 4 0,0 0-6 16,2 0 6-16,-2 1 1 0,0 0-1 0,0-2 10 16,0 2-17-16,0 0 15 0,0 0-12 0,0 0-3 15,0 0 3-15,0 0 2 0,0 0-9 0,0 0 6 16,0 0 1-16,1 0 0 0,-1 0-4 0,0 2-3 15,0-1 13-15,0-1-5 0,0 1 4 16,0-1-2-16,0 1 3 0,0-1-13 0,0 2 16 16,0-2-11-16,0 0-1 0,0 0-1 0,0 1-2 15,-1-1 7-15,1 2-9 0,-2-1-4 0,1 1 5 16,0 1-2-16,-2 4-6 0,0 2 18 16,0 3-11-16,1 3 5 0,0 2-4 0,0 1 4 15,2 3-11-15,0-1 5 0,1-1-1 16,6 2 7-16,1-5-13 0,2 0-4 0,3-2 10 15,0-2-9-15,1-2 8 0,3-3 1 0,-2-3 4 16,3-1 0-16,-2-3 12 0,0 0 2 0,1-4 9 16,-3-3-14-16,-1-2 11 0,0-3-11 0,-4-1-8 15,0-1-6-15,-3-2-5 0,-1 0-2 16,-4-2-18-16,-1 2 7 0,0-3-2 0,-4 2 3 16,-4 0-5-16,-1 3 13 0,-2 0-17 0,-4 2 7 15,2 3 2-15,-5 2 7 0,3 1-3 0,-4 4 0 16,3 1 3-16,-3 1-8 0,2 0-2 0,1 5-8 15,3 2 8-15,-2 2-11 0,5-2 1 0,2 4-10 16,1-2 6-16,4 1-6 0,3-2 26 16,0 1 14-16,2-2 11 0,6 0 6 0,3-3 16 15,1-1-1-15,4-3-11 0,1 0 9 0,3 0-7 16,1 0 12-16,-1-6-4 0,3-2 12 16,2-3-6-16,-1-1-1 0,0-1-1 0,-1-2 6 15,1-1-16-15,-3 0 7 0,-2 0-4 0,-2 1 2 16,-3 1-7-16,-2 1 6 0,-2 3 10 0,-2 1-1 15,-3 2 8-15,-3 2-14 0,2 2 9 16,-4 1-33-16,0 2 6 0,0 0-25 0,0 3 3 16,0 6 0-16,-2 5 22 0,-2 4 11 0,-1 8 0 15,-1 6-3-15,-2 19 2 0,-4 13 0 16,0 12-22-16,1 4 21 0,3-8-20 0,0-11 8 16,2-6 4-16,2-2 0 0,-1-1-2 0,4-1 0 15,-3-2-1-15,4 0 3 0,0-5-6 0,0-2 2 16,5-5 2-16,-1-5-3 0,1-2-1 0,-3-5-10 15,3-4 6-15,-1-4-17 0,0-3-4 0,1-5-20 16,-4 0-31-16,1-4-12 0,1-4-10 16,-2-1-24-16,0 0-19 0,2-6-70 0,-2-6-172 15,2 3-245-15,-1 0-425 0</inkml:trace>
  <inkml:trace contextRef="#ctx0" brushRef="#br0" timeOffset="311869.9735">27359 909 965 0,'0'0'9'0,"0"0"24"0,0 0 29 16,0 0-1-16,0 0-49 0,0 0-24 0,0 0-7 16,0 0 16-16,0 0 9 0,0 0 19 15,0 0-3-15,0 0-6 0,0 0-6 0,0 0-2 16,108 35 14-16,-108-22 4 0,-1 0 8 0,-4 1-1 15,-2-1 4-15,-2 2-10 0,0-3 10 0,-1-1-1 16,-2 1-6-16,1-1-3 0,-3-2 4 16,2-2-11-16,-1 2 0 0,1-3-1 0,0-1-2 15,1 0 7-15,3-1-8 0,-1 0 9 0,4-2-13 16,1-1-2-16,2 1 14 0,-1-2 28 16,3 1 22-16,0-1 19 0,0 0-9 0,0 0-18 0,3 0-24 15,3-3-18-15,0-1-2 0,4-1-8 16,2-2-4-16,3 0 2 0,3-2 2 0,-1-1-10 15,4 0 9-15,2-2 1 0,-3-1-2 16,1 2-1-16,-1 1 2 0,-3-1-8 0,2 2 3 16,-7 3-3-16,1 0 3 0,-4 3-7 0,-3 0-12 15,0 2-5-15,-2 1-5 0,-2 0-1 0,2 0 12 16,-3 5 15-16,2 0 2 0,-2 1 4 0,-1 1 0 16,2 2 3-16,0 0-9 0,0 1 6 15,1 0-6-15,-2 1 0 0,1-2-6 0,2 0 9 16,-1-1-1-16,0-1-3 0,2-1 11 0,-1 0 7 15,1-4 17-15,0 0 2 0,2-1 11 0,0-1 4 16,0 0-4-16,2-3-14 0,0-2 4 0,2-2-24 16,0-3 1-16,0-1 1 0,3-1-5 0,-3-2-2 15,2 1 0-15,-3 0 2 0,0-2 0 16,-2 4-6-16,-3 1-5 0,2 1 13 0,-4 2-17 16,0 3 13-16,-1-1-9 0,0 4-8 15,-2 0-12-15,1 1-1 0,-1 0-7 0,0 0-12 16,0 1 10-16,0 2 14 0,0 3 8 0,0 2 4 15,0 0 3-15,0 2-6 0,2 2 7 16,2-1-7-16,-2 3 10 0,1-1-8 0,2-2-2 0,0 1 2 16,-1-2 6-16,1 1-11 0,0-3 10 15,2-1 3-15,-1-2 1 0,0 0 2 0,1-3-3 16,3-1 17-16,-3 0-10 0,2-1 9 0,-2 0-2 16,3-2 1-16,-1-3-4 0,0 1 6 15,-3-1-3-15,1 0-2 0,1 0-11 0,-3-1 9 16,0 2-8-16,-1 0-5 0,1 1-3 0,-3 0 1 15,0 0-1-15,0 2-14 0,0 0 9 0,0 1-23 16,-2 0 3-16,2 0-2 0,-1 0 13 0,3 1 0 16,0 3 4-16,2 1-4 0,1-2 9 15,1 5-10-15,2-3 7 0,1 2 18 0,-2 0-16 16,1 0 7-16,0 0-2 0,0-3 5 0,-1 1-4 16,-1-1 8-16,1-1-8 0,-1-2 10 0,0 0-14 15,1-1 23-15,-2 0 0 0,-2 0-14 0,3 0 11 16,-5-1 1-16,4-1 5 0,-4 0-5 15,1-1 6-15,-1 0-3 0,-1 0-4 0,-1 0-14 16,0 1 14-16,1-1-21 0,-1 1 10 16,-1 1 1-16,0-1-1 0,2 2-13 0,-2 0-9 15,0 0-4-15,0 0-11 0,0 0-16 0,1 0 3 16,0 0 23-16,0 3-1 0,3-1 22 0,2 1-4 16,0-1 8-16,2 1-13 0,0 0 18 15,3 0 1-15,1 0-7 0,-1 0 1 0,3-2 7 0,-3 0-5 16,1-1-3-16,1 0 7 0,0 0 3 15,0-1 7-15,-2-5-12 0,1 1 15 0,0-2-17 16,-1-3 3-16,0 2-6 0,-3-3 1 0,0 2-12 16,-1-1 6-16,-3 0 2 0,1 1 2 0,-3 1-11 15,-2 0-9-15,0 0 8 0,0 2-12 0,0 0 6 16,-5 1 0-16,0 2 9 0,2 1-16 16,-3 1 7-16,2 0-11 0,-2 1-11 0,3 0-8 15,-3 0 6-15,3 2-1 0,-1 3 5 0,2 1 8 16,-1 1 7-16,2 2 9 0,0 0-8 15,1 0 12-15,0 0 3 0,0 0 8 16,1 1 1-16,1-2 9 0,5-1-9 0,-1 0 10 16,1-3-1-16,2 0 11 0,1-2-6 0,1 0-3 15,0-2 12-15,3 0-7 0,0 0-6 0,-1-4 1 16,3 0-1-16,-3-3-8 0,4 1 9 0,-4-2-11 16,3 1 12-16,-2 1-12 0,-1-2 8 0,0 1 0 15,-2 2-10-15,-1-1-6 0,-2 2 12 16,-2 0-8-16,2 2-4 0,-5 1-2 0,-1 0-9 15,1 1-3-15,-1 0-14 0,-1 0 16 0,0 1-3 16,1 3 11-16,2 2 2 0,1-2 7 0,1 4-13 16,0 1 9-16,2 0 5 0,1 1 1 0,1 0-2 15,0 0-3-15,0-1 7 0,1-1-6 16,0-1 6-16,-1-1 1 0,2-2 1 0,-1-1-7 16,3-2 16-16,-1-1-5 0,-1 0 5 15,2 0-2-15,0-6-9 0,0 0 7 0,1-1-2 0,-1-2-3 16,-2 0 14-16,4-1-9 0,-4-2-8 15,-1 2 8-15,1-2-9 0,0 0 5 0,-2 1-8 16,0 1 12-16,-2-1-9 0,0 2 3 16,0 0-1-16,-5 2 2 0,2 1-5 0,-2 2-1 15,-1 1 7-15,-2 0-12 0,0 3-8 0,0 0-13 16,0 0-2-16,0 0-24 0,0 0 1 0,0 0 13 16,1 3 9-16,2 1 14 0,0 0 25 0,-1 1-11 15,0 2 2-15,5 0-1 0,-4 0 3 0,4 1 4 16,-4-1-12-16,4 1 11 0,-1-2-6 15,1-1 0-15,0 0-2 0,-2-2 8 0,3 1-4 16,0-3 6-16,-2 0 6 0,1-1 6 0,2 0-8 16,2 0 5-16,-1-3 4 0,1-3-3 0,3-2-3 15,-1-2-8-15,0-2 8 0,-2-1-11 16,2-2 6-16,1-3-5 0,-2 0-6 0,1-3-8 16,-1-2 8-16,0-1-5 0,1 0 3 0,-3-1-3 15,0 2 11-15,0 2 2 0,-2 2-8 0,-3 2 18 16,1 4-5-16,-3 3 6 0,-1 4-1 0,-2 1-9 15,2 4-12-15,-2-1-2 0,0 2-18 16,0 2 18-16,0 4-14 0,-4 3 15 0,0 4 12 16,-3 3-4-16,0 5-1 0,2 3-8 15,-5 3 3-15,2 3-13 0,-2 3-1 0,2-1-12 16,0 0-4-16,2 0-27 0,-1 0-9 0,3-3-24 16,-1 0-18-16,2-3-31 0,0-1-20 0,2-4-13 15,-1-1-24-15,2-4-3 0,0-2-8 0,0-5 18 16,0-3 30-16,0-3 5 0,0-3 19 0,0 0 24 15,0-3 12-15,3-5 68 0,1-2 30 16,0-2 19-16,1-1 38 0,0 0 46 0,0-1 58 16,2 0 58-16,-1-1 33 0,2 1 0 0,0 0-31 15,0 1-45-15,1 1-43 0,-2-2-56 16,3 3-23-16,0 0-37 0,1-1-25 0,3 0-46 16,-1 1-39-16,-1 0-73 0,2 0-123 0,0 1-182 15,-5 3-235-15,-4 2 331 0</inkml:trace>
  <inkml:trace contextRef="#ctx0" brushRef="#br0" timeOffset="312513.1925">22887 2338 1260 0,'0'0'-29'0,"0"0"-28"0,0 0 68 0,0 0 84 15,0 0 43-15,0 0 29 0,0 0-16 0,0 0-46 16,0 0-43-16,146-13-33 0,-103 2-10 16,3 0-1-16,-3-3-5 0,-3 1 2 0,1-4 4 15,-7 2-1-15,0-2 3 0,-9 0-2 0,1 2 4 16,-5-3 3-16,-2 3 8 0,-5-1 11 16,-2 1 13-16,-3 5 8 0,-2 1 11 0,-5 2 1 15,-2 1-2-15,0 3-8 0,0 1-15 0,0-1-6 16,0 2-12-16,0 1-12 0,-1 0-11 0,0 0-15 15,1 0-14-15,0 0-7 0,0 1-4 16,0 2-1-16,0 1 10 0,0 2 15 0,1 3 7 16,0 3 5-16,3 1-4 0,1 4-1 0,-3-2 0 15,-1 0-1-15,3 2 2 0,-4-1 0 0,0-1-1 16,0 2-1-16,-4-1 0 0,0 1-6 0,-4-1-4 16,-1 0-8-16,1 1-13 0,1-4-23 0,-2 1-36 15,1-2-54-15,1-2-93 0,3-2-181 16,2-2-253-16,-2-3-381 0</inkml:trace>
  <inkml:trace contextRef="#ctx0" brushRef="#br0" timeOffset="313248.3106">29920 887 836 0,'0'0'791'0,"0"0"-786"0,0 0 15 0,0 0 24 15,0 0 18-15,0 0 30 0,0 0 13 0,0 0 2 16,0 0-18-16,0 0-17 0,0 0-22 0,0 0-18 16,0 0 9-16,0-10 2 0,6 10-2 15,7 0-11-15,2 0-8 0,2 0-19 0,1 0-6 16,3 0-19-16,1 0-9 0,-1-1-43 0,0-1-51 16,-2 0-79-16,-3-1-123 0,2 0-188 0,-6 1-249 15,-4 1 344-15</inkml:trace>
  <inkml:trace contextRef="#ctx0" brushRef="#br0" timeOffset="313646.0442">30390 829 1492 0,'0'0'-187'0,"0"0"-17"0,0 0 69 16,0 0 197-16,0 0 66 0,0 0-24 15,0 0-21-15,0 0-14 0,0 0-16 0,0 0-9 16,-24 131-10-16,16-106-3 0,-2 0-5 16,2 2-8-16,-2-1 5 0,2 1-10 0,2-2 3 15,0 0-5-15,1 0 8 0,0 2-6 0,3-4 4 16,1-3 8-16,1-11 3 0,0-6 15 0,0-1 26 16,0-2 18-16,0 0 24 0,0 0 7 0,0 0 1 15,1-4-12-15,1-2-29 0,0-2-25 16,4-2-18-16,-2-5-15 0,3-6-11 0,1-1 3 15,-3-5-7-15,3-2-6 0,1-4-13 0,0-1 6 16,-1-1-17-16,-1-1 5 16,6 0 8-16,-3 0-4 0,1 4 3 0,2 2-4 0,-1 3 3 0,4 4-4 15,-3 2 0-15,1 3-8 0,2 5 10 16,1 1-9-16,-2 1-3 0,2 3 9 0,-3 1-9 16,4 2-22-16,-4 2-15 0,2 1-28 15,-4 1-32-15,-2 1-17 0,1 0-28 0,-2 0-30 0,-2 3-49 16,-3 2-68-16,2 1-117 0,-4 0-52 15,-1-2 486-15</inkml:trace>
  <inkml:trace contextRef="#ctx0" brushRef="#br0" timeOffset="313869.9524">30288 1047 1244 0,'0'0'-53'0,"0"0"55"0,0 0 90 0,0 0 97 0,0 0-41 15,0 0-35-15,0 0-50 0,0 0-25 16,0 0-22-16,0 0-11 0,0 0 0 0,126-19-2 16,-101 12-8-16,-2 1-5 0,-2-1-7 0,-1 1-31 15,0 1-9-15,-3 0-24 0,-4 4-18 0,-3-1-54 16,0-1-60-16,-3 3-30 0,-4 0-26 16,-2 0-23-16,-1 4-7 0,-2 1 220 0,-4 1 79 15,4-2 0-15</inkml:trace>
  <inkml:trace contextRef="#ctx0" brushRef="#br0" timeOffset="314374.1999">30372 1274 0 0,'0'0'0'0,"0"0"0"15,0 0 0-15,0 0 0 0,0 0 0 16,0 0 0-16,0 0 0 0,122-4 0 0,-103-1 0 16,1 0 0-16,1-2 0 0,4-1 0 0,1-2 0 15,3-1 94-15,1-1 32 0,1-1 4 0,-1-2-11 16,-2 1-38-16,-4-1-25 0,-1 2 3 15,0 1-1-15,-8-2-1 0,1 3 12 0,-6 0 19 16,-4 2 3-16,2 1 12 0,-6 1-32 0,-2 2-60 16,0 0-37-16,-1 2-26 0,-8 0 30 0,2 2 33 15,-6 0 33-15,0 1 6 0,-1 0-2 16,-3 3-15-16,-1 2-6 0,-1 2-8 0,3 0-6 16,-3 2-3-16,1 0-1 0,3-1-2 0,-2 1-11 15,1 1-4-15,3-2-11 0,3 0-8 0,0-1-19 16,1-1 4-16,4 0-16 0,0-1 9 15,4-1 20-15,1 0 22 0,0-2 16 0,0 0 17 16,7 0 3-16,1-1 3 0,-2-1-6 0,5 0-5 16,3 0 12-16,-1-1-11 0,-1-3 12 0,5-2 5 15,-4 0 5-15,5-2 1 0,-5 1 15 0,4 0-1 16,-4-1 9-16,-1 1 1 0,-1-1 2 16,1 2 4-16,-4-1-9 0,0 2-2 0,-2 2 7 15,-3-1-2-15,-2 2-15 0,1 1 4 0,-2 1-23 16,0 0-5-16,0 0-12 0,0 0-9 0,0 0-10 15,0 0-8-15,0 1 1 0,-2 1 9 16,1 2-11-16,-2-1 5 0,-2 2 4 0,2 1-5 16,-4-1 1-16,4 2-8 0,-4 0 4 0,4 0-6 15,-3 1 5-15,4-2 2 0,0 1 0 16,0-1-12-16,-2-1 4 0,2 1-17 0,2-1-24 16,-1-1-52-16,0 0-87 0,1 1-138 0,-1-2-213 15,1 1-167-15,0-3 516 0</inkml:trace>
  <inkml:trace contextRef="#ctx0" brushRef="#br0" timeOffset="314620.4036">30316 1320 1032 0,'0'0'-111'15,"0"0"12"-15,0 0 156 0,0 0 117 16,0 0 33-16,0 0 6 0,0 0-31 0,0 0-49 16,0 0-30-16,0 0-28 0,0 0-12 0,0 0-19 15,136 32-6-15,-105-33-12 0,4-5-10 0,-1 0-10 16,0-2-12-16,2 0-22 0,-3 0-28 16,-2 1-33-16,-1-3-53 0,0 1-89 0,-8 1-200 15,-3 1-269-15,-10 3 224 0</inkml:trace>
  <inkml:trace contextRef="#ctx0" brushRef="#br0" timeOffset="315298.7723">31163 1122 724 0,'0'0'46'16,"0"0"19"-16,0 0 53 0,0 0 9 16,0 0-3-16,0 0-14 0,0 0-15 0,0 0-6 15,0 0 16-15,0 0-1 0,0 0-7 0,0 0-25 16,0 0-14-16,-126-57-25 0,102 63-18 16,2 4 1-16,2-1-6 0,0 2 0 0,3 2-12 15,1 0 0-15,-1 0-13 0,6 0-3 0,5-2-7 16,-1 1 12-16,0-1 0 0,5-2 13 15,2-3 19-15,0-1 17 0,5-2 2 0,1 0 9 16,4-2 3-16,0-1-13 0,6 0-5 0,-2-5-6 16,4-1 9-16,-3-2-13 0,4-5 7 0,1-1-8 15,0-2 1-15,0-2-8 0,1-3 1 0,-1-3-10 16,0-2-15-16,1-2-18 0,-2-1 5 16,-1 0 4-16,-3-1-5 0,2 2 24 0,-5 1 2 15,-1 5 9-15,-2 3-2 0,-1 3 12 0,-5 5-9 16,2 3 0-16,-3 4-10 0,-2 1-4 0,0 2-21 15,0 1-16-15,0 0 28 0,0 5 10 16,-3 3 13-16,-2 3 13 0,2 3 1 0,-3 0-13 16,3 5 2-16,-4 1-1 0,3-1-4 0,-1 1-5 15,3-1 13-15,2-3 9 0,0 1 4 0,1-4-9 16,6 0 15-16,2-1-17 0,2-3 4 0,2-1 3 16,4-1-7-16,2-2-1 0,1-3-8 15,3-2 9-15,-1 0-6 0,4-5 11 16,-4-3-19-16,0-4 6 0,-1 0-20 0,-3-3-5 0,0 0-4 15,-5 0-7-15,-1 0-9 0,-3 1 1 16,-1 3 5-16,-4 0-6 0,2 4-2 0,-4 2-1 16,-1 0-4-16,-1 4-12 0,0 0 8 0,0 1-8 15,0 0 13-15,-2 5 7 0,-4 0 23 0,4 2 15 16,-4 4 5-16,2 1 1 0,0 1-6 0,-1 0 5 16,3 1 1-16,0-1 10 0,1 1 8 0,1-2-12 15,0-3 2-15,3 1 5 0,1-2-13 16,4-1 4-16,2-2-10 0,1-2-3 0,4-1-28 15,0-1-30-15,2-1-64 0,2 0-85 0,-3 0-132 16,0-1-280-16,-6-1-433 0</inkml:trace>
  <inkml:trace contextRef="#ctx0" brushRef="#br0" timeOffset="317623.1615">23754 1664 0 0,'0'0'0'0,"0"0"0"0,0 0 0 0,0 0 0 16,0 0 68-16,0 0 153 0,0 0-25 15,0 0-31-15,0 0-12 0,0 0-21 0,0 0-11 16,0 0-16-16,0 0-4 0,0 0 12 0,-11-22 10 15,11 22-5-15,0 0-17 0,0 0-16 16,0 0-11-16,-1 0-1 0,1 0-3 0,0 0 1 16,0 0-10-16,0 0-1 0,0-1-4 0,0 1-3 15,0 0-12-15,0 0-1 0,0 0-7 0,0 0-7 16,0 0-3-16,0 0 2 0,0 0-1 16,0 0 1-16,0 0 0 0,0 0-3 0,0 0 2 15,0 0-10-15,0 0 8 0,0 0-8 0,0 0 0 16,0 0 3-16,0 0 3 0,0 0-5 0,0 1-1 15,0 2-9-15,0-2-6 0,0 1-10 16,0 2-9-16,-2 2 14 0,-3 5 2 0,0 6 16 16,-5 9 12-16,-5 3 1 0,-1 7-8 0,-1 2 2 15,-3 1-6-15,0-1 2 0,2 2-4 0,3-1 6 16,-2-1 1-16,3-1-16 0,-1-1 4 16,2-1-6-16,2 0-2 0,1-3 6 0,-1-2 1 15,2-3-2-15,1-3 2 0,3-3-3 0,-2-4 1 16,3-2-1-16,-1-5-3 0,4-1 3 0,0-6 1 15,1 0-1-15,0-3 5 0,0 0 6 0,0 0 2 16,0 0 7-16,0 0 2 0,0-2 7 16,0 0 2-16,0-3 6 0,0-1-14 0,0-2-9 15,-1-2-12-15,-4-4-11 0,1-1-2 16,-5-1-4-16,-1-1-7 0,-1 0-2 0,-3 1 2 16,-1 0-3-16,-4 1 6 0,3 1 2 0,-5 0 6 15,1 0 1-15,0 3 5 0,-5 2-1 0,4 2 1 16,-1 1 3-16,1 1 1 0,0 2-1 15,2 1 2-15,1 1 0 0,4 1 1 0,-1 0 0 16,4 1-1-16,0 4 1 0,2 0-3 0,3 1-1 16,0 4-3-16,-2 1 1 0,6 6-2 0,1 2 6 15,1 3 2-15,0 2 3 0,3 0 7 0,6 1-1 16,1-1 5-16,6-1-3 0,0 0 0 16,5-3 7-16,4 0 0 0,4-4 2 0,3-4 7 0,3-4 1 15,5-3 6-15,4-5-2 0,2-1 1 16,2-10-3-16,2-4 0 0,1-6 0 15,-5-3-2-15,1 1-5 0,-7-2-2 0,-5 2-5 0,-5-1-3 16,-3 3-2-16,-7 0-7 0,-7 3 6 16,-2 3-5-16,-2 4 4 0,-3 1-3 15,-3 1-7-15,-2 0-5 0,-1 2-4 0,0-1-11 16,0 2-9-16,0 2-18 0,-1 1-22 0,0 0-33 0,0 2-54 16,1 1-71-16,0 0-131 0,0 0-96 15,3 1-172-15,2 2-251 0,-1-2 247 0</inkml:trace>
  <inkml:trace contextRef="#ctx0" brushRef="#br0" timeOffset="318158.4856">23601 2753 341 0,'0'0'100'0,"0"0"42"0,0 0 74 0,0 0 42 16,0 0-7-16,0 0-23 0,0 0-59 15,0 0-54-15,0 0-48 0,0 0-37 0,0 0-14 16,0 0 0-16,0 0 5 0,0 0 8 0,-49 63 7 15,39-34-1-15,4 0-5 0,-1 0-1 0,-1-1-3 16,5 0 7-16,-3-3 1 0,4 0 1 16,1-3-1-16,-1-5-3 0,1-1-1 0,1-3 0 15,0-4 2-15,0-2-1 0,0-1-2 0,0-4 6 16,0 1 6-16,0-3 12 0,0 0 19 16,1 0 18-16,-1 0 13 0,1-1 4 0,-1-4-12 15,1-4-23-15,0-2-20 0,1-5-21 0,4-5-5 16,-3-7-6-16,4-3-4 0,-3-6 0 0,5-3-7 15,2-5-5-15,1-5-4 0,5-1 0 16,0-1-2-16,3 2 1 0,1 3 2 0,1 7-1 16,0 4 0-16,-1 8 2 0,-2 2-2 0,-1 6 1 15,-5 6-6-15,3 1 3 0,-5 4-2 0,0 3-6 16,-2 1 0-16,-2 2-11 0,2 3-10 0,0 0-21 16,1 0-15-16,-2 0-15 0,2 3-10 15,-2 1-17-15,-3 2-24 0,2 2-45 0,-4 2-25 16,-2 3-15-16,-1 3-9 0,0 1-33 0,-5 3-110 15,-4 0-161-15,1-2-181 0,0-7 712 0</inkml:trace>
  <inkml:trace contextRef="#ctx0" brushRef="#br0" timeOffset="318354.316">23530 2984 1763 0,'0'0'78'0,"0"0"-28"0,0 0 66 16,0 0 78-16,0 0 3 0,0 0-16 15,0 0-39-15,0 0-32 0,0 0-15 0,0 0-17 16,0 0-12-16,0 0-17 0,0 0-21 16,150-64-13-16,-115 45-12 0,3 0-14 0,-6-1-15 15,0 2-22-15,-1-3-29 0,1 1-37 0,0 1-56 16,0 2-77-16,-1 1-107 0,-2 6-170 0,-7 2-284 16,-9 5 22-16</inkml:trace>
  <inkml:trace contextRef="#ctx0" brushRef="#br0" timeOffset="318851.7216">24111 2838 0 0,'0'0'0'0,"0"0"0"0,0 0 0 16,0 0 0-16,0 0 254 0,0 0 17 15,5-131-24-15,-11 117-34 0,3 2-12 0,-3 1-16 16,-3 3-24-16,4 2-25 0,-2 3-24 0,-3 1-16 16,0 2-9-16,0 2-17 0,0 5-15 15,-3 4-20-15,1 6-8 0,-4 1-5 0,5 4-2 16,-3 0-5-16,3 4-5 0,-2-1-3 0,2-1-2 15,6 0 1-15,-2-3-2 0,5-2 3 0,1-3 5 16,1-4 8-16,0-1 5 0,3-3 14 0,1-2 8 16,2-2 12-16,5-2 12 0,-1-1 5 0,1-1-5 15,5 0-5-15,-1-6-7 0,4-5-6 16,2 0-5-16,-2-1-2 0,1-2-2 0,-3 1-4 16,-2 1 0-16,1 2-7 0,-3 5-8 0,-5 0-10 15,-2 1-5-15,-2 2-4 0,-1 2-4 16,-2 0-4-16,-1 0-3 0,0 1-2 0,1 2-12 15,1 1-2-15,2 2-9 0,-2 3-7 0,5 0-4 16,-4 3-8-16,5-1-11 0,1 0-18 16,0-1-26-16,1-2-31 0,4 1-28 0,-2-3-29 15,6-1-28-15,0-2-25 0,0-3-52 0,1 0-89 16,0-2-104-16,4-6-81 0,-7 0 570 0,-5 3 1 0</inkml:trace>
  <inkml:trace contextRef="#ctx0" brushRef="#br0" timeOffset="319250.6546">24553 2708 0 0,'0'0'0'0,"0"0"0"0,0 0 153 0,0 0 207 16,0 0-60-16,0 0-36 0,0 0-41 0,0 0-45 16,0 0-27-16,0 0-35 0,0 0-35 0,0 0-28 15,0 0-20-15,-118-9-9 0,106 24-10 16,0 2-2-16,2 1-3 0,1 2-1 0,2 0-4 16,5-2 1-16,0-1-2 0,2-2-1 0,0-2 1 15,4-5 8-15,2 0 11 0,1-3 11 0,4-3 15 16,1-2 8-16,0 0 0 0,4-2 0 15,1-7-8-15,3 0-7 0,1-4-4 0,-1-4-3 16,1-3 4-16,-1-3 1 0,0-3 6 0,0-3-2 16,0-3-3-16,-2-3-9 0,-1 0-7 15,-1-5-6-15,-2-1-3 0,-2 2-2 0,-5 1 1 16,1 6 7-16,-5 4 2 0,0 7 3 0,-2 4 8 16,-1 3 8-16,0 4 4 0,0 4 9 15,-1 2-6-15,-2 3-6 0,0 1-15 0,3 0-9 16,0 0-15-16,-2 3-8 0,0 1-6 0,-4 4-1 15,-1 6 2-15,0 4 0 0,-1 6 6 0,-1 4-2 16,5 3 3-16,-2 1-2 0,4 0 2 0,0 2-5 16,0-2-4-16,2 1-6 0,0-3-6 0,2 1-11 15,1-3-7-15,3-1-19 0,-2-2-25 16,4-3-23-16,-4-4-35 0,3-3-17 0,-3-3-27 16,2-3-21-16,-3-3-30 0,0-1-51 0,1-4-89 15,-3-1-77-15,-1 0-106 0,0 0 477 0</inkml:trace>
  <inkml:trace contextRef="#ctx0" brushRef="#br0" timeOffset="319636.5704">24573 2728 432 0,'0'0'145'16,"0"0"45"-16,0 0 109 0,0 0 18 0,0 0-40 15,0 0-38-15,0 0-80 0,0 0-47 0,0 0-31 16,0 0-21-16,93-122-12 0,-79 112-5 15,5 2 2-15,-5 1-3 0,1 3 1 0,-4 0-8 16,0 2-3-16,-2 1-9 0,-2 1-4 0,0 0-5 16,1 4-3-16,0 0 2 0,-1 3-1 0,-1 1-2 15,4 1 1-15,-2 2-2 0,-1 3-1 0,-2-2-3 16,4 2-1-16,-2 0 0 0,-2 0-5 16,3-1 4-16,1 0-5 0,0-1 2 0,1-3 2 15,1 1 0-15,1-2 3 0,-1-3-1 0,5-1 0 16,-2-4 1-16,4 0 6 0,1 0-2 15,1-6 7-15,-2-1 0 0,-2-3 7 0,-1 0 2 16,-3-2 5-16,-2 0 1 0,-4-1-2 16,1-2-3-16,-4 0-3 0,-1-1-7 0,-2 2-3 15,0-2-4-15,-6 2-9 0,-4 2-6 0,-1 2-9 16,-5 0 6-16,1 2-1 0,-4 2 2 0,-1 2-6 16,0 0-17-16,-2 3-19 0,4 1-28 0,-1 0-39 15,2 1-55-15,2 4-85 0,3 2-156 0,4-3-242 16,2 1-328-16</inkml:trace>
  <inkml:trace contextRef="#ctx0" brushRef="#br0" timeOffset="319983.6733">25230 2482 1663 0,'0'0'52'0,"0"0"-12"16,0 0 17-16,0 0 26 0,0 0-10 0,0 0-18 15,0 0-49-15,0 0-24 0,0 0-6 16,0 0 10-16,0 0 32 0,0 0-3 0,0 0 1 16,0 0-3-16,31 114-1 0,-24-94 1 0,0 1-2 15,-1-3-1-15,-1 1 0 0,-2-2-1 0,-1-2 2 16,-1 0-3-16,1-1 4 0,-2-1-3 16,0-4-5-16,0 0 0 0,0-2-1 0,0-3 7 15,-3-1 9-15,0-2 14 0,-1 0 17 0,-1-1 8 16,1 0 1-16,-3-1 2 0,0-4-2 0,1 0 7 15,0 0 3-15,-1-2 3 0,1-2-5 16,0 2-4-16,2-1-6 0,2 0-1 0,-1 0-6 16,2 1-4-16,1-2-12 0,0 1-13 0,5 0-18 15,1-4-12-15,4-3-2 0,4 1-17 0,1-4-16 16,4 0-35-16,2 0-58 0,4 0-90 0,0-1-126 16,-5 4-317-16,-3 6-836 0</inkml:trace>
  <inkml:trace contextRef="#ctx0" brushRef="#br0" timeOffset="322289.7116">25764 2559 1104 0,'0'0'18'0,"0"0"0"15,0 0 72-15,0 0 66 0,0 0 32 16,0 0 12-16,0 0-50 0,0 0-56 0,0 0-50 16,0 0-31-16,0 0-18 0,0 0-16 0,0 0 0 15,0 0 15-15,33-28 18 0,-33 38 16 0,2 4 5 16,0 0-8-16,1 0-1 0,-1 2 0 0,-1-2 2 16,1 0 2-16,1-3 2 0,-1-1 0 15,0-4 4-15,-1-1 6 0,2-4 10 0,1-1 9 16,-3 0 11-16,1 0 4 0,-1 0-4 0,2 0-5 15,1-5-6-15,2-2-9 0,2-3-11 0,1-1-6 16,1-6-10-16,0 2-2 0,0-2-5 16,-2 3 2-16,-2 1 0 0,2 0-6 0,-4 2-2 15,0 2 0-15,-1 3 0 0,-2 2-1 0,-1 2 1 16,1 1-3-16,-1 1-8 0,0 0-9 0,0 0-3 16,0 1-13-16,0 0-3 0,0 0-5 15,2 3 8-15,-1 0 7 0,2 3 10 0,3 2 12 16,0 2-2-16,2-1-1 0,0-1 2 15,-2-1-1-15,2 0-1 0,1-1 2 0,1-3 2 16,-1 1 2-16,-1-1-1 0,2-1 4 0,-3-2-1 16,1 0 1-16,0-1 2 0,0 0 1 0,0-1 2 15,-1-3 0-15,3-2 2 0,0-1-4 0,-2 0 0 16,3-3-3-16,-1-1 1 0,1-1-5 16,0-1 1-16,-3 1 0 0,1 1-1 0,0 1-3 15,-2-1 2-15,0 1-1 0,-1 3 1 0,-2 2-2 16,0-1-2-16,-2 5 2 0,-1-1-6 0,-1 2-1 15,1 0-10-15,-1 0-8 0,3 0-12 16,-3 2 4-16,5 1 6 0,0 1 8 0,2 2 11 16,2 2 3-16,2 0 0 0,-1 2-1 0,1-1 2 15,2 0 2-15,-1 0 0 0,4-1 0 0,0-1 3 16,1 1-1-16,-1-5 2 0,2 0 0 0,-2-1 3 16,4-2-3-16,-3 0 5 0,-2-3 3 0,1-2 2 15,-2-2-1-15,-2-1 2 0,0 1 1 16,-5 0 0-16,0 1 1 0,-2-1-5 0,-1-1 2 15,0 1-7-15,-4-2-1 0,1 2 0 16,-1-1-5-16,0 3-1 0,0-1 2 0,0 1-7 16,0 2 4-16,0-1-3 0,0 3-1 0,0-1-4 15,0 2-13-15,0 0-10 0,0 0-16 0,1 2-12 16,2 1 7-16,1 2 13 0,3-1 12 0,3 1 21 16,0 1-4-16,1 0 5 0,2 0 1 0,-2 1 1 15,3-3 6-15,-2 1-2 0,2-1 1 16,-1-3 1-16,1-1 2 0,0 0 0 0,0 0 3 15,-1-1 0-15,0-4 4 0,-3-1-3 0,2-1 5 16,-3 0-1-16,0 0 0 0,-3-2 2 0,-1 0-4 16,-4-1 0-16,1-1-8 0,-2 0-4 15,0-1-2-15,0 2-6 0,-5-1-6 0,-3 3 0 16,-1 0-9-16,-1 3-1 0,-2 0-7 0,-1 3 4 16,-2 2 0-16,-1 0 7 0,-1 1 4 15,2 6-2-15,-2 1-4 0,3 3-3 0,1 1-1 16,2 1-4-16,3 3 1 0,2 0-1 0,0-1 10 15,5 0 4-15,-1-2 5 0,2-1 5 16,0-3 4-16,2-2 4 0,3-1 12 0,1-3 4 16,0 1 9-16,2-4 6 0,2 0 4 0,1 0 5 15,1-2-7-15,2-3-2 0,0-2-6 0,0-2-1 16,0 1-5-16,-1-2 2 0,-3 1-5 0,-2 2 4 16,0-2-2-16,-1 4 1 0,-2-2-3 0,-1 3-5 15,-2 1-2-15,0 2-6 0,-2 1-3 0,0 0-9 16,0 0-3-16,0 0-13 0,0 2-8 15,0 3-2-15,0-1 7 0,1 3 7 0,2 1 15 16,2 1 0-16,-2 0 3 0,3 1-2 0,-1-1 3 16,2-1 2-16,-1 0-3 0,2-4 3 15,0 1-2-15,1-2 4 0,0 0 1 0,0-3 4 16,0 0 3-16,0 0 6 0,0 0 2 0,-1-5 4 16,0 0-2-16,1 0-1 0,-1-3 1 0,-2 1-2 15,1 0-2-15,-2 0-3 0,0 0 3 16,-1 0-2-16,0 1-2 0,-1 2-2 0,-2 0 0 15,0-1-5-15,1 3 0 0,-1-1-4 0,0 2-7 16,-1 1-6-16,1 0-9 0,1 0-13 16,-1 3-10-16,1-1 3 0,2 2 8 0,1 1 14 15,2-1 10-15,0 3 5 0,0-2 1 0,1 3 5 16,2-2-3-16,-3 0 5 0,1-2-5 0,-2 1 0 16,4-3 5-16,-3 1-1 0,1-3 3 15,-2 0 5-15,3 0 0 0,-3 0 8 0,-1 0 1 0,2-5 2 16,0-1 3-16,1-1-7 0,0-2 2 0,1-1 1 15,-2-1-7-15,2-1 0 0,-3-2 0 16,1 0-6-16,-2 0 3 0,0 2-1 0,0 1-1 16,-2 1 4-16,-1 3-2 0,-2 1 5 0,0 1 1 15,0 4-3-15,0 0-4 0,0 1-10 16,0 0-13-16,0 0-12 0,0 2-9 0,-1 1-5 16,1 1 3-16,-1 3 9 0,1 2 11 0,0 3 6 15,0 1 2-15,0 1-1 0,0 0 3 16,1-1-1-16,3-2 4 0,-2-4-4 0,2 0 2 15,0-2-4-15,0-1 4 0,2-1 8 0,-1-2 6 16,1-1 10-16,0 0 6 0,3-3 2 0,3-3-2 16,1-5 0-16,0-1-3 0,1-3-6 15,1-4-1-15,-2-1-3 0,-1-2-9 0,3-1-2 0,-4-2-6 16,4-3 0-16,-1-2-3 0,-1-3-2 16,0-2-3-16,-2 0-8 0,2-4 1 15,-5 3 13-15,0 2 4 0,-3 4 7 0,1 5 4 16,-4 2 1-16,1 4 0 0,-3 4 0 0,0 5 9 15,0 2 0-15,0 3 10 0,0 1-6 0,0 4-3 16,0 0-19-16,-1 0-17 0,-3 6-2 0,-2 2-3 16,-2 5 3-16,-2 6 7 0,-1 4 8 0,0 4-1 15,1 5 0-15,1 1-6 0,2 0 4 0,2 2-4 16,0-2 7-16,1-2 4 0,3-1-5 16,1-1-1-16,0-4 3 0,0-3-2 0,0-2 1 15,4-7 2-15,1-1 3 0,-2-4 7 0,4-3-1 16,0-1 5-16,-1-1 2 0,3-2-1 15,0-1 3-15,2-3 3 0,0-3-1 0,1-4 4 16,0-1-2-16,0-2-3 0,2-2-5 0,-4 1-5 16,0 1 3-16,0 0 0 0,-4 2-3 15,-1 1 2-15,-1 3 1 0,-2 3-4 0,0 1-1 16,-2 3-10-16,0 0-9 0,0 0-14 0,0 3-7 16,1 0-2-16,0 2 5 0,4 1 9 0,0 4 14 15,2 0 9-15,2 4-4 0,4 1 5 0,-2-1-3 16,-1 1 2-16,2-3 1 0,1-1 1 0,0-1 0 15,0-3 1-15,-1-1-4 0,3-2 5 0,-1-2-1 16,-1-2 2-16,1 0 6 0,0-4 4 16,-2-3 0-16,2-4 1 0,-1 0 0 0,-2-3-7 15,0 0-4-15,-3-1-6 0,-2 0 3 0,-1 1-3 16,-4 1 4-16,0 1 1 0,-1 1 2 16,0 3-3-16,0 0 3 0,-3 1-4 15,-4 2-5-15,1 1-1 0,0 1-3 0,-4 2 1 0,2 1-9 16,2 0-2-16,0 3-6 0,-2 2-7 15,5 5-2-15,-1-1 3 0,1 3 1 0,3 2 7 16,0-2 5-16,0 2 4 0,4-2-3 0,1-1 2 16,5-1 3-16,-2-1 1 0,0-3 3 0,3-1 2 15,1-3 6-15,-1-2 1 0,1 0 6 16,1 0 4-16,3-7 3 0,-1 0-1 0,2-5 4 16,1-2-4-16,2-2-3 0,0-2 1 0,-2-3 0 15,1-4-2-15,0-2-6 0,-1-6-5 16,1-2-3-16,-3 2-2 0,-1-3-2 0,-1 1 7 15,0 4-2-15,-6 4 5 0,0 4 4 0,-2 5 6 16,-5 6 3-16,0 5 10 0,-1 2 0 0,0 3-2 16,0 2-12-16,-1 0-18 0,0 1-6 0,-3 5-13 15,-2 4 1-15,0 6 6 0,-3 7 10 16,3 7 2-16,-1 4 8 0,3 4-5 0,-2 1-1 0,3 3-6 16,-3-1 3-16,2-3-8 0,2 0-7 15,-1-2-6-15,3 2-15 0,0-3-3 16,5 0-22-16,1-2-27 0,4-3-39 0,-1-4-54 15,0-5-53-15,-2-5-96 0,-1-4-177 0,-3-6-210 16,-2-3 294-16</inkml:trace>
  <inkml:trace contextRef="#ctx0" brushRef="#br0" timeOffset="322422.3532">28090 2232 1596 0,'0'0'377'15,"0"0"-251"-15,0 0 0 0,0 0-6 0,0 0-66 16,131-113-32-16,-105 93-16 0,2 1-11 0,-4-1-30 15,1 4-42-15,-2 0-70 0,-1 2-102 16,-3 2-238-16,-8 2-306 0,-2 6 159 0</inkml:trace>
  <inkml:trace contextRef="#ctx0" brushRef="#br0" timeOffset="323163.0859">23875 3695 2005 0,'0'0'29'0,"0"0"-10"0,0 0 11 16,0 0 15-16,0 0 3 0,0 0-5 15,0 0-7-15,0 0-6 0,0 0 5 0,0 0 5 16,0 0-1-16,-27 117 5 0,24-81 0 0,0 0 5 16,-1 0 1-16,4 0-3 0,0-1-5 15,0-5-6-15,0 1-5 0,0-6-1 0,0-2-4 16,0-5 1-16,0-2-2 0,0-4-4 0,3-3-2 15,-3-3-2-15,0-4 2 0,1-1 7 0,-1-1 15 16,1 0 15-16,-1 0 15 0,0-4 3 16,0-6-14-16,0-6-21 0,-1-6-15 0,-4-10-19 15,3-9 0-15,-2-5 0 0,-1-7-3 0,4-3-1 16,0-5 0-16,0-3-4 0,1-2-4 16,0-2 0-16,3 0 1 0,6 3-1 0,2 5 0 15,5 6 1-15,0 10 2 0,4 8 3 0,1 8 2 16,-1 6 2-16,0 8-5 0,0 3 0 15,-5 5-4-15,-2 3-4 0,-3 3-8 0,-2 2 3 0,-3 6 5 16,5 3 4-16,-4 4 3 0,-2 6 2 0,2 3 0 16,-4 5-2-16,-2 2 5 0,0 3 0 15,-8 2 0-15,-1 2 0 0,-3 0 2 0,-2 0-3 16,-3 3-1-16,-2-4 0 0,-2 1-5 0,0-2-5 16,1-2-11-16,-1 0-6 0,1-4-19 0,1-1-25 15,5-3-31-15,3-3-42 0,2-1-46 16,2-1-50-16,6-2-59 0,1-3-89 0,4-2-145 15,4-2-119-15,3-3 152 0,-2-3 500 0,0-4 0 0</inkml:trace>
  <inkml:trace contextRef="#ctx0" brushRef="#br0" timeOffset="323688.3097">23967 4005 0 0,'0'0'0'0,"0"0"0"0,0 0 0 16,0 0 0-16,0 0 220 0,0 0 93 0,0 0-37 16,102-118-20-16,-89 94-28 0,5-2-23 0,-4 1-16 15,3-2-40-15,-1 1-21 0,-2 2-4 0,-2 2-12 16,-2 4-13-16,1 4-5 0,-2 3-23 15,-1 3-18-15,-2 3-16 0,0 0-17 0,-1 4-13 16,-1 0-8-16,0 1-2 0,0 0-3 0,-1 2 3 16,2 3 2-16,-1 0 6 0,2 1 2 0,-2 2 4 15,0 1 2-15,1 1 0 0,-2 0-4 16,3 1-2-16,-1-3-2 0,2 0 0 0,-2 1 0 16,1-2 1-16,2-2 1 0,0-1 1 0,0-2 1 15,0 0 0-15,3-2 3 0,1 0 0 16,0 0 5-16,0-5-1 0,-1-1 0 0,-1-1-2 15,1-1 0-15,-3 1 0 0,0-2-2 0,-3 2 0 16,4-2 1-16,-2-2-3 0,-2 0 0 0,4-1 1 16,-2 0-1-16,-3 0 10 0,3 2 0 15,-4 0 5-15,-2 3 4 0,1 2 0 0,-2 1-2 16,2 2-4-16,-2 1-11 0,0 1-6 0,0 0-11 16,0 0-10-16,0 0-8 0,1 2-6 15,0 3 6-15,2 0 6 0,3 4 9 0,-1 2 8 16,4 3-1-16,0 0 1 0,2-2 2 0,-1 1-7 15,1-3 5-15,1-1 0 0,2-3 0 16,0-3 4-16,-2 0-3 0,5-2 3 0,-1-1 1 16,2-2 0-16,1-5 4 0,2-2 0 0,-1-3 0 0,-3-1 4 15,-3-3-1-15,-1 2 1 0,-3-2 2 16,-3-1 1-16,-1 1 1 0,-4 2 1 0,-2-5-2 16,0 2-2-16,-7 3-3 0,-1-1-4 15,-4 1-6-15,0 2-7 0,-5 5 1 0,0 2-5 16,-4 1 5-16,-2 4-2 0,-1 0 1 0,2 4-5 15,0 3-6-15,-1 3-7 0,5 1-18 0,1 2-33 16,4 1-55-16,4 1-67 0,5 1-86 0,4 2-145 16,2-7-248-16,1-3-357 0</inkml:trace>
  <inkml:trace contextRef="#ctx0" brushRef="#br0" timeOffset="325050.6126">25018 3423 302 0,'0'0'416'0,"0"0"-247"16,0 0 65-16,0 0 59 0,0 0-27 15,0 0-19-15,0 0-39 0,0 0-38 0,0 0-27 0,0 0-26 16,-13-118-18-16,11 115-18 0,0 2-17 16,1 1-21-16,-1 0-21 0,1 0-17 0,-1 5-7 15,1 5 1-15,-3 0 6 0,-1 8 3 0,2 2 3 16,-2 5-2-16,2 5 7 0,1 0-1 15,0 3 6-15,-1 1-1 0,1-4-2 0,2 1-3 16,-1-3-7-16,1-5 3 0,0 0-5 0,0-5 0 16,0-2-2-16,0-3-1 0,3-4-2 0,0-3 2 15,0-2-1-15,-1-3 4 0,5 0 2 16,0-1 1-16,1 0 0 0,2-1-2 0,4-4 3 16,1-3-2-16,5-4-2 0,2 1-1 15,1-2-2-15,-1 1-2 0,-3 3 1 0,-3-1-2 16,0 4-1-16,-3 2-2 0,-3 0 0 0,-2 3 0 15,0 1-6-15,-3 0-2 0,-2 0-5 0,0 1-6 16,-1 3-1-16,-1 0 1 0,-1 2 1 0,0 1 8 16,0 3 1-16,-1-2 3 0,-2 3 3 15,-2-1 2-15,0-1 2 0,-2 1 2 0,-1-1-2 16,3 0 0-16,-2 0 0 0,-1 2 2 0,0-1 0 16,2 1-2-16,-1-2 2 0,2-1-5 15,0-2 2-15,0 0-4 0,2-1 0 0,1-3-4 0,1 0-4 16,1-2-7-16,0 0-8 0,0 0 2 15,4 0 10-15,3-4 13 0,3-2 10 0,2 0 6 16,5-4-5-16,0-2-1 0,3-2-1 0,1-2 1 16,0 0-1-16,1-4 5 0,1-2-1 15,4-2 2-15,-4-3 0 0,5-3-1 0,-2-4-1 16,1-2-1-16,-3-2-4 0,-3-1-4 16,-3 2 3-16,-2 2-2 0,-5 4 2 0,-2 4 2 15,-2 3 2-15,-2 5 1 0,-2 6 7 0,-2 1 7 16,-1 4 5-16,0 2-6 0,-4 0-1 0,-5 3-11 15,2 2-7-15,-3 1-1 0,-2 0-3 0,-1 6 0 16,-2 5-3-16,-2 5 3 0,-2 5-1 0,0 7 3 16,-1 3-1-16,2 3 2 0,1 4 1 0,1 2 1 15,5 0-2-15,2-1-1 0,4-3-2 0,-1-2-4 16,6-5 4-16,0-4-3 0,7-3-3 16,0-5 1-16,2-2 0 0,3-4 4 0,2-4 3 15,4-2 2-15,-1-4 6 0,5-1 1 0,1-2 2 16,-1-7 3-16,2 0-7 0,0-5 4 0,0-4 4 15,-1-1-2-15,-1-3 4 0,1-2-7 0,-3 0 0 16,-5-4 0-16,2 3-6 0,-4-2 3 16,-3 3-1-16,-1 2 2 0,-2 4 1 0,-3 1 3 15,-3 6-1-15,-1 2 3 0,0 2 1 16,0 2-1-16,-2 3-5 0,-1 1-5 0,-2 1-3 16,2 0-8-16,-3 0-3 0,2 3-3 15,-2 3-1-15,1 4 2 0,-2 2 3 0,3 3 1 16,-2 1 5-16,2 3-1 0,1 0 2 0,2 1-2 15,1-2-4-15,0 0 0 0,0-1-4 0,6-1 4 16,-1-5-6-16,4 0 0 0,-1-3 1 0,1-3-1 16,1-1 4-16,0-2 6 0,1-2 7 0,2 0 5 15,1-1 5-15,-1-5 1 0,-2-3-2 16,1 0 0-16,-1-1-1 0,0-1 0 0,-1-2 1 16,1 3-3-16,-2-1 3 0,0-1-4 0,-2 2 2 15,-2 0-1-15,0 1-3 0,-1 2 2 0,-1 3 1 16,-1 1 0-16,-2 2 1 0,0 1-5 0,0 0-1 15,0 0-7-15,0 1-12 0,0 0 2 0,0 1-3 16,0 1 2-16,1 2 8 0,1 2 1 16,3 3 4-16,1-1 0 0,0 3-2 15,0-1 5-15,1 1-3 0,2-3 4 0,0 0 5 16,0-3-5-16,0 0 0 0,0-3-1 0,1 0-2 16,0-3 3-16,1 0 4 0,1 0 2 0,-2 0 9 15,3-6-5-15,0-2 2 0,0-4-4 0,2-1-9 16,-1 0 6-16,0-1 1 0,0 0 1 15,-2-1 3-15,1 2-4 0,-1-1 0 0,-1 2-1 16,-2 1-7-16,-2 3 5 0,-2 3-2 0,-2 1 0 16,-2 2 6-16,0 2-5 0,-1 0-3 0,0 0-3 15,0 0-4-15,0 0 1 0,0 2-6 0,0 1 3 16,0 1 5-16,0 4-4 0,0 3 5 16,-1 2 3-16,1 2 0 0,0-1-2 0,0 1 2 15,0-2-3-15,3-1 0 0,1-3 0 0,0 0 2 16,2-3-3-16,2-2-1 0,-2 0 2 15,1-2 3-15,3-2-1 0,2 0 4 0,-2-1 3 16,3-7 3-16,1 0-2 0,0-2-1 0,1-1 1 16,1 0-4-16,-1 0 4 0,-1-2 0 15,1 3 1-15,-2-1-3 0,1 2 2 0,0-1 1 16,-1 2-3-16,-2 1-2 0,1 2 0 0,0 0-1 16,-1 1 1-16,2 2 1 0,-2 0-2 0,0 0 2 15,1 2-5-15,-1 0-1 0,-1 0-2 0,1 0 0 16,0 3 0-16,0 0 0 0,3 1-6 15,-2-1-13-15,1 1-16 0,-5-1-36 0,0 0-52 0,-3 0-107 16,0-2-251-16,-4 0-854 0</inkml:trace>
  <inkml:trace contextRef="#ctx0" brushRef="#br0" timeOffset="392196.8365">16689 8542 0 0,'0'0'0'0,"0"0"0"0,0 0 0 15,0 0 0-15,0 0 0 0,0 0 0 0,0 0 0 16,0 0 0-16,0 0 0 0,0 0 0 0,0 0 0 15,0 0 0-15,-42-15 0 0,36 14 0 16,4 0 48-16,0 1 45 0,-3-1 3 0,4 1 1 16,-1 0 1-16,0 0-12 0,1 0-16 0,-3 0-14 15,3 0-16-15,1 0-6 0,0 0-7 16,-1 0-5-16,1 0-11 0,-1 0-8 0,0 0-6 16,0 0-4-16,0 0-2 0,-4 1 2 0,4 3 7 15,0 0 2-15,-2 1 9 0,-1 1 2 0,2 1 2 16,2 0-1-16,-1-1-1 0,0 1-5 15,1-2-1-15,0 2-3 0,0-1-5 0,0 0-1 16,0-2-9-16,0 1-8 0,0-2 2 0,2 0-2 16,-1-1 1-16,4-1 10 0,-3 0 4 15,0 0 10-15,4-1 12 0,-2 0 19 0,-1 0 11 16,3 0 11-16,-3-1 7 0,3-2-2 0,-2-2 2 0,5 0-3 16,-3 0-3-16,-2-1-7 0,2-1-9 15,-2 1-5-15,1 1 2 0,-1 2 3 0,-2-2 14 16,-2 1 7-16,1 1 4 0,-1-1-2 0,0 1-10 15,0 0-11-15,0 0-9 0,0 1-7 16,0-1 2-16,-1 1-2 0,1 0-3 0,-2-1-1 16,1 1-5-16,0 1-1 0,-1 1-7 0,-1-2 2 15,2 1-5-15,0 0 1 0,1 1-2 0,-2-1 2 16,1 1-4-16,0 0 1 16,0-2-2-16,-2 2-3 0,2 0 0 0,0 0-6 0,1 0-1 15,-2 0-3-15,0 0-2 0,0 0-3 0,-2 0-1 16,3 0-6-16,-2 2 3 0,-3-1 1 0,3 3 2 15,-1 0 4-15,1 1-2 0,0 1 0 16,-2 0 1-16,3 1 1 0,1 0 0 0,-1 0-2 16,0-1-3-16,-2 1 5 0,4 1-2 0,0-1 2 15,0 0-2-15,0 0-4 0,0-1-1 0,0 0-3 16,0-2 2-16,4 1 2 0,-1-1-2 16,-1 0-1-16,4-2 1 0,-2 0 0 0,2-1 12 15,-1-1 11-15,4 0 9 0,-1 0 12 0,0-2-1 16,1-3-1-16,2-1 0 0,-1-2-8 15,1-1-2-15,-1-1-2 0,0 0-2 0,-1 1 2 0,-2-2 3 16,0 3 1-16,-2-1 2 16,0 0 4-16,-3 1 1 0,1 1 2 0,-3 0 2 15,0 0 3-15,0 2-1 0,0 0 1 0,0 0 0 16,-3 1 2-16,1 0-4 0,-3 1-1 0,2 0-8 16,-2 2-3-16,0-1-8 0,-1 2-5 0,-1-1-2 15,-1 1-7-15,0 0 1 0,2 0-2 0,-4 3 2 16,2 0 1-16,-1 1 3 0,-1 1-1 0,0 1 0 15,2-1-4-15,3 4 1 0,-4-2 0 16,1 4 2-16,3 0 0 0,-1 1 0 0,-2 0-1 16,4 1-4-16,1 0 2 0,-2-1-4 0,5 0 0 15,0-1-1-15,0-3 1 0,0 0-4 16,0-1 0-16,2 1-1 0,4-5 0 0,-3 2 1 16,4-1 3-16,-3-3-1 0,3 0 8 0,0-1 6 15,-1 0 7-15,4-3 7 0,0-5-6 16,1 1 0-16,3-2-3 0,-3-1-5 0,1 1-1 0,-4-2-7 15,-4 3-7-15,1-2-1 0,-5 3-11 16,0 1-7-16,0 0-18 0,-5 1-36 0,-1 1-55 16,-1 0-99-16,-4 2-134 0,-2 0-143 15,1 2-106-15,6 0 500 0</inkml:trace>
  <inkml:trace contextRef="#ctx0" brushRef="#br0" timeOffset="423171.6209">726 2386 725 0,'0'0'30'0,"0"0"100"0,0 0 23 0,0 0 28 16,0 0-3-16,0 0-55 0,0 0-66 0,0 0-38 15,0 0-24-15,0 0 26 0,0 0 29 0,43-14 10 16,-17 7 3-16,3 0-6 0,4-2-2 16,2-2-5-16,4-1-4 0,1 0 1 0,-2 1-1 0,-5-1-1 15,-3 2 0-15,-2 1-5 0,-8 2 0 16,-3 1 7-16,-5 2 11 0,-5 0 13 0,0 2 7 16,-6 1 2-16,0-1 5 0,-1 1-13 0,0 0-20 15,-2-2-24-15,-1-1-20 0,-5-1-8 16,1 0-3-16,1-1 2 0,-2 0-1 0,-1 0-3 15,2 0 1-15,3 1-4 0,-3 1-12 16,5 0-13-16,1 3-15 0,1 0-10 0,0 0-10 0,0 1 18 16,1 0 21-16,7 0 16 0,0 0 20 15,3 2-1-15,0 3 1 0,1 0-2 0,5 2 2 16,-4 2-3-16,-1 2-3 0,-1 1-9 0,-2 3 3 16,-1 2-2-16,-6 0 3 0,-2 2 0 0,0 2-5 15,-2 2-8-15,-7 2-9 0,-1-1 3 16,-1 0-4-16,-2-1-4 0,-1-2-21 0,1-1-43 15,2-2-72-15,1-4-76 0,0-2-118 16,2-3-165-16,5-3-196 0,1-3 519 0</inkml:trace>
  <inkml:trace contextRef="#ctx0" brushRef="#br0" timeOffset="423654.7608">1875 1689 1389 0,'0'0'10'0,"0"0"7"0,0 0 0 0,0 0 6 15,0 0 29-15,0 0 27 0,0 0 1 0,0 0-27 16,-121 18-17-16,113-6-23 0,1 4-10 16,4 4-10-16,3 5 0 0,6 1-1 15,4 5-4-15,7 3 6 0,4 3 4 0,1 1 2 16,1-1-6-16,3-1 4 0,-3-2-3 0,-1-4 2 15,-2-3 0-15,-4-5 7 0,-4-2 3 0,-4-6 10 16,-4-3 7-16,-4-3 2 0,0 1 23 0,-8 0 12 16,-5 1 11-16,-5 3 4 0,-4-1-13 0,-7 3-7 15,-3-2 0-15,0-2 1 0,-5-1-1 16,4-2-9-16,-1-2-11 0,7-1-15 0,3-1-9 16,6-4-11-16,6 2-14 0,5-2-23 0,5 0-54 15,2 0-94-15,0-2-96 0,3 1 6 0,6-4 22 16,5 0 24-16,7-3-90 0,-3 0-231 15,-4 3 321-15</inkml:trace>
  <inkml:trace contextRef="#ctx0" brushRef="#br0" timeOffset="423959.4647">2057 1991 0 0,'0'0'0'0,"0"0"0"16,0 0 0-16,0 0 208 0,0 0 127 0,0 0-13 15,0 0-22-15,0 0-52 0,0 0-82 0,0 0-69 16,0 0-73-16,0 0-65 0,0 0-7 0,0 0 0 15,-49-14 18-15,55 26 27 0,1 1 4 0,3 4-3 16,3-3 0-16,1 3-3 0,4-5 6 16,1 0 5-16,1-4 4 0,-1-1 16 0,-1-4 0 15,-1-1 9-15,1-2 0 0,-5 0 4 0,1 0 14 16,-4-5 14-16,-3 1 12 0,1 1 27 16,-7-1 10-16,0 2 17 0,-1 0-7 0,0-3-25 15,0-2-27-15,-4 0-28 0,-4-3-13 0,-1 0-6 16,-1 1-7-16,-3-1-12 0,-1 3-10 15,-1 3-17-15,0 0 4 0,0 1-13 0,1 1 4 16,-2 1-1-16,6 1-15 0,1 0-8 16,4 0-36-16,-2 0-81 0,5 3-127 0,2 2-126 0,0 5-151 15,1-2-184-15,0-1 546 0</inkml:trace>
  <inkml:trace contextRef="#ctx0" brushRef="#br0" timeOffset="424750.549">2429 1871 854 0,'0'0'63'16,"0"0"96"-16,0 0 12 0,0 0 0 0,0 0-13 16,0 0-30-16,0 0-32 0,0 0-33 15,0 0-33-15,0 0-19 0,0 0-11 0,0 0-10 16,0 0 0-16,-118 25-9 0,117-15 4 0,0 0-7 15,1 2 5-15,0-1 1 0,0 2 5 16,3-2-1-16,5 1 3 0,1 0 1 0,1-1-3 16,0-3-1-16,2 0 3 0,-1-2 13 0,0-1 8 15,3-3 14-15,1-2 6 0,-1 0 10 16,2-5 1-16,-1-2 5 0,-1-2-2 0,-1-1-5 16,-2-1-3-16,-1 0 5 0,0-1-3 0,-2 2-1 15,-3-1 4-15,-1 0-6 0,-2 0 0 0,-1 0-4 16,-1 2 2-16,0 1-1 0,0 2-1 15,0 1 1-15,0 0 5 0,-1 1-8 0,1 1 2 16,-1 2-8-16,0 1-8 0,1 0-13 0,0 0-13 16,0 0-15-16,0 0-12 0,0 0-8 15,0 1 2-15,0 2 14 0,2 3 7 0,2 1 19 0,3 1 7 16,0 0-7-16,-1 1-4 0,1-1 2 16,2 0-7-16,-3-2 3 0,2 0 0 0,0-1 1 15,3-1-2-15,-1-2-1 0,2-2 1 0,0 0 0 16,0 0 0-16,0 0 7 0,-1-3 9 0,-1-3 2 15,1-1 5-15,-1-2 0 0,-1 0 5 0,0-2-4 16,1 0 7-16,-4 1-1 0,0-1 2 16,-2 0-4-16,0 0 1 0,-1 2-1 0,-2 0-6 15,-1 1 2-15,0 1 1 0,0 1 1 16,0 1-4-16,0 0 8 0,0 1-5 0,0 2 1 16,-1 0-7-16,1 2-1 0,0 0-11 0,0 0 1 15,-1 0-5-15,1 0-2 0,0 0-7 0,0 0-6 16,0 0-2-16,0 0-13 0,0 2-12 15,0-1-11-15,0 0 8 0,0 3 5 0,0 1 24 16,2 0 12-16,2 2 7 0,1 3-5 0,1-2 3 16,-1 2-2-16,5 0-2 0,-2-2 1 0,1 0 0 15,0-2-1-15,2 0-4 0,0-1 1 0,-1-2 5 16,1-2 6-16,-1 1 4 0,-1-2 14 0,-1 0 2 16,-2 0 10-16,2-5 5 0,-4 1 8 0,2-1-3 15,-1-2-4-15,0-2-1 0,-3 0-4 16,2-1-7-16,-2-1-2 0,-1 2 3 0,-1-2-3 15,0 2-1-15,-4-2-3 0,-1 2 0 0,-3 0-10 16,0 1 0-16,1 0-4 0,-2 3-5 16,-2 2-11-16,2-1-5 0,-1 4-1 0,-1 0-9 15,1 0-3-15,0 0 3 0,-3 3-6 0,3 3-11 16,0 0-1-16,-1 4-23 0,5 0-39 16,-1 1-45-16,6 1-70 0,1 1-95 0,0-1-109 15,3-2-179-15,1-3 104 0</inkml:trace>
  <inkml:trace contextRef="#ctx0" brushRef="#br0" timeOffset="424977.0132">3079 1687 639 0,'0'0'120'0,"0"0"37"15,0 0 34-15,0 0 27 0,0 0 15 16,0 0-15-16,0 0-39 0,0 0-41 0,0 0-42 15,0 0-21-15,0 0-24 0,0 0-17 0,0 0-17 16,0 0-10-16,3-2-11 0,-2 2-9 16,-1 1-5-16,0-1 0 0,4 0 14 0,0 0 5 15,3 1 6-15,2 0 0 0,2-1-18 16,2 0-32-16,0-2-57 0,4-4-105 0,0-2-152 16,-2 1-365-16,-4 2-171 0</inkml:trace>
  <inkml:trace contextRef="#ctx0" brushRef="#br0" timeOffset="426438.5996">3654 1458 332 0,'0'0'535'0,"0"0"-439"0,0 0 42 0,0 0 19 15,0 0 1-15,0 0-28 0,0 0-28 0,-116-33-24 16,97 39-17-16,0 2-11 0,3 3-5 0,2 1-20 16,1 2-18-16,3 0-9 0,2 3-2 15,4 0-3-15,-1 0 7 0,5 0 1 0,0 0-1 16,0-3-5-16,1-1-6 0,5-3 3 0,-1 1-1 15,1-4 3-15,1 0 5 16,-1-3 11-16,2-1 4 0,0-2 16 0,-1-1 7 0,1 0 11 0,0-1 8 16,1-6 7-16,0-2 0 0,2-1-4 15,0-3-5-15,-1 0-7 0,1 1-6 0,-1-4-11 16,-2 2-2-16,-2 2-8 0,1 0 3 16,-4 3-5-16,0 2 5 0,-2 1-6 0,0 3-1 15,0 0-8-15,-1 2 1 0,0 1-12 0,2 0-3 16,-2 0-2-16,0 0-13 0,0 0-3 0,0 0-12 15,0 0-1-15,1 0 6 0,3 2 12 0,1 2 10 16,3 1 14-16,2-1-9 0,0 2 5 0,3-1-7 16,-1-1 2-16,3 0 1 0,-3-2 2 15,4-1 6-15,1-1-7 0,1 0 3 0,-1-2 1 16,0-4 2-16,-1-2-1 0,1 0 9 0,-4-3 1 16,0 2 6-16,-3-1 1 0,-3 0 4 0,-2-1-2 15,-1 1-3-15,-1-1 7 0,-1 3-6 16,-2-2-1-16,0 2 1 0,0 1-3 0,-2-1-2 15,0 1-1-15,-1 1-7 0,0 2 8 0,0 0-11 16,1 2 6-16,0 0-3 0,0 1-4 16,1 1-4-16,0-1-1 0,1 1 0 0,0 0-11 15,0 0-3-15,0 0-3 0,0 0-4 0,0 0-9 16,0 0 1-16,0 0-8 0,0 1-2 0,0 0 2 16,0 1 15-16,0 4 3 0,4-1 16 15,0 4 5-15,2 0-2 0,2 0-3 0,0-1-2 0,2 0 1 16,1-1-3-16,-1 0 2 0,0-3 2 15,1 0 2-15,-1-2 0 0,0-1 12 0,0-1 2 16,-2 0 5-16,0-1 2 0,0-4 5 0,1 0-2 16,0-2 3-16,1-2 0 0,0-2-4 0,0-1-4 15,-1-1 1-15,-2 0 3 0,-1 2-2 16,-1 0 7-16,-2 0 0 0,1-2-4 0,-2-2-4 16,1 1-9-16,-2-4-7 0,0-1 10 0,0 1-10 15,-1 1 5-15,0 0 3 0,-2 2-5 16,-2 0 0-16,-1 2 5 0,0 3-1 0,-3-1-10 15,3 4 4-15,-2 1-3 0,1 0-3 0,1 2-10 16,0 1 3-16,0 1-13 0,1 2 3 16,1 0-3-16,1 0 4 0,1 0-19 0,-1 0-15 15,0 0-4-15,1 2 1 0,-1 2 14 0,0 2 18 16,0 2 19-16,-1 0-1 0,1 5-3 0,1-1-6 16,-2 4 3-16,3 1-9 0,0 2 12 15,0 0 1-15,8 5-5 0,2 4-14 0,3 1-1 16,2-3 1-16,0-6-2 0,0-5 20 0,-1-4 4 0,1-2 7 15,1-4 0-15,1 0 7 0,0-3 0 16,1-2 0-16,-2 0 3 0,1-1 2 0,-4-5-5 16,0 1 5-16,-3-4-3 0,0 2 4 0,-3-1-5 15,1-1-1-15,-3 4 9 0,-2-2 3 16,0-2 15-16,0 2 5 0,0-1 3 0,0 0-8 16,-2-3-7-16,-1-1-9 0,0-1 3 0,0 0-9 15,0-1 9-15,0 2-6 0,0-1-2 0,0 2-7 16,-3 1-1-16,1 1-6 0,-1 2-17 15,0 0 2-15,1 3-10 0,0-1-2 0,1 3-21 16,1 0-7-16,-2 1-33 0,2 1-14 0,0 0-17 16,0 0-6-16,0 0 11 0,0 0 33 15,0 0 41-15,0 1 32 0,0 2 5 0,0-2-5 16,0 0 13-16,0 1-5 0,0-2 15 0,0 2 13 16,0-2 18-16,0 0 8 0,0 0 17 15,0 0-21-15,0-4-13 0,0-1-19 0,0 0 5 0,0-2 13 16,0-1-1-16,0 0 10 0,0-1 1 0,0 1 6 15,0-2-6-15,0 1 10 0,0 1-9 16,-1-2 4-16,-1 2-8 0,0 2 16 16,0-1-5-16,-1 2-10 0,1 1-1 0,1 0-16 0,1 3-25 15,-2 0-6-15,1 1-14 0,0 0-18 0,1 2-1 16,-1 3 1-16,1 4 25 0,0 3 4 16,0 3 22-16,0 5-11 0,0 3 0 0,0 5-16 15,2 10-3-15,3 6-17 0,3 5-17 0,2-2-2 16,0-8-12-16,-3-6 2 0,1-5-30 15,1-1-28-15,-1-5-38 0,1-4-44 0,-3-3-40 16,-1-6-38-16,1-2-54 0,-2-4-47 0,-3-3-5 16,-1 0 286-16,0 0 99 0,0-3 0 0</inkml:trace>
  <inkml:trace contextRef="#ctx0" brushRef="#br0" timeOffset="427728.5109">4300 1428 0 0,'0'0'0'0,"0"0"0"0,0 0 341 0,0 0 39 15,0 0-34-15,0 0-37 0,0 0-38 16,0 0-45-16,0 0-43 0,0 0-25 0,0 0-24 0,0 0-26 15,0 0-28-15,-51-120-30 0,51 115-22 0,0 0-8 16,0 2-16-16,2-1 1 0,1 1-12 16,2 0 0-16,-1 0 6 0,4-1 3 0,-1 0-9 15,0 1 5-15,1 1 4 0,3-2-6 0,-1 1 2 16,0 0-2-16,1 1 9 0,-1-2-7 16,-1 2 9-16,2 0-5 0,-4-1 3 0,-1 2-6 15,1-2 9-15,-5 3-2 0,3-1-1 0,-2 1-5 16,-2-2 9-16,0 2-4 0,-1 0-5 0,1 0 5 15,-1 0-5-15,0 0-1 0,0 0-12 16,0 0 0-16,0 0-21 0,0 0 8 0,0 2 3 16,2 1 17-16,-1 2-4 0,1 2 8 0,0 1-1 15,3 5 1-15,1 4 2 0,4 1-15 16,-2 0 6-16,0-4-11 0,-1-3 10 0,1-3 3 16,1-2 4-16,-3-2-4 0,0-1 2 0,3-1 2 15,-3 0 4-15,-1-2 3 0,1 0 7 0,0 0 5 16,2-3 3-16,-2-1 2 0,-1 0 3 0,1-3 10 15,1 0-9-15,0-3 1 0,1-1-7 16,-1-1-10-16,1 0-2 0,0-2 5 0,0 1-5 16,-1 0 0-16,-2 2-3 0,1 2 6 0,-3 1-8 15,-1 2 1-15,1 1 2 0,-1 4-9 16,-2-1-3-16,2 1-9 0,-2 1 1 0,0 0-15 16,1 0-3-16,-1 0 5 0,1 1 11 0,3 2 9 15,0 3 22-15,-1 1-5 0,5 1-6 0,-2 2-5 16,0-1 3-16,3 2-4 0,0-1-4 0,-3 0 8 15,0-2-5-15,0-3 7 0,-1 1-4 0,1-1 6 16,-2-1-3-16,0-4 9 16,-2 1 10-16,0-1 10 0,0 0-1 0,-1 0 9 15,1 0-6-15,0-1 1 0,1-5-12 0,2-2-12 16,2-1-1-16,2-4-8 0,-2-1 2 0,2-1-2 16,2 1 4-16,-2-1-12 0,0 2 12 0,0 0-10 15,-1 4 0-15,0-2-3 0,-1 4-3 0,0 0 6 16,1 1-10-16,1 1 2 0,-3 3 4 15,2 1-6-15,0 1-7 0,1 0 5 0,1 0-4 0,-3 3 14 16,2 2-4-16,0 1 12 0,0 0-10 16,0 1 1-16,0 0 5 0,2-2 3 0,-1 1-7 15,0 0 2-15,1-3 2 0,0 1-3 0,0-2-4 16,1-1-3-16,-1-1 4 0,1 0-15 16,0-2 8-16,-2-3-10 0,1-2 0 0,0-1-6 15,-1-4 9-15,1 0-9 0,-2 0-3 16,0 0 4-16,-1 0 6 0,-3-2 16 0,-1 1-3 0,-1 0 12 15,-1 2 0-15,-2 1 2 0,0 0-4 16,0 2 14-16,0 0-16 0,-2 2 8 16,-3 0-6-16,-1 3-7 0,-1-1-12 0,3 2-9 0,-4 2-12 15,0 0-5-15,0 0-1 0,0 4-5 16,1 1 32-16,-1 4-11 0,1 2 10 0,2-2-2 0,-2 4-8 16,4-1-9-16,0 1 2 0,2 0-2 15,1-1-10-15,0-2-6 0,1-1 13 0,3 0 1 16,2-3 3-16,2-3 23 0,0 0 11 0,1-3 11 15,0 0 16-15,2 0 1 0,0-4-5 16,-1-3-8-16,1-1-5 0,-1-1 16 0,-1 0-11 16,0-1 18-16,1-1 10 0,-4 2 2 0,-1-1-1 15,0 2 5-15,-2 0 5 0,0 1 4 0,-2 0 4 16,-1 2 9-16,0 1-2 0,0 0-14 16,0 2 9-16,0 1-23 0,0-1-18 0,0 1-31 15,0 1-19-15,-1 0-31 0,1 0-18 0,0 0 15 16,0 4 20-16,0 1 16 0,0 1 20 15,0 1-5-15,0 1-6 0,1 1 1 0,2-1-2 0,0 0 20 16,-2 1-11-16,2-2 5 0,1 0 5 16,0-2 6-16,0 0 2 0,1-1 16 0,-1-2 8 15,2 0 5-15,-2-2 6 0,3 0 4 0,-1 0-4 16,3 0-11-16,-1-4 3 0,1-2-6 0,3-2 0 16,1-1-14-16,0-1 1 0,-1-1-3 15,-1 0-5-15,3 0-2 0,-4 0 7 0,0 0-12 16,0-1 10-16,-3 2 4 0,1-1 6 0,-2 0 1 15,-1 0 1-15,1 1 13 0,-2 0-10 0,-3 1-1 16,2-1 1-16,-1-1 5 0,-2 1-3 16,0 0 6-16,0 0-6 0,0 1 1 0,0-2-10 15,-1 3 19-15,-2-2 2 0,0 2-7 0,-1 0 5 16,-2 0-8-16,1 2-4 0,0 1-8 16,-2 0 4-16,3 0-11 0,-3 3 3 0,4 1-12 15,-2-1-4-15,1 2-23 0,0 0-19 0,2 0-10 16,-1 4 17-16,1 3 7 0,-1 2 25 0,0 4 20 15,1 2-17-15,1 3-5 0,1 4-12 16,0 0-9-16,1 2-11 0,7-1 2 0,-1-2-9 16,3-1 7-16,4-3-14 0,-1-2 9 0,5-4 6 15,-2-3 0-15,4-2 9 0,3-5 2 0,-2-1-20 16,3-2-53-16,3-7-75 0,-3-2-216 0,-5 2-277 16,-5 1 58-16</inkml:trace>
  <inkml:trace contextRef="#ctx0" brushRef="#br0" timeOffset="430066.3402">1407 3700 161 0,'0'0'-143'0,"0"0"125"15,0 0 18-15,0 0 0 0,0 0 50 16,0 0 169-16,0 0-20 0,0 0-25 0,0 0-41 16,73-116-11-16,-54 89 3 0,-3 4-5 0,-3 0 1 15,-2 3-9-15,-4 4 3 0,-4 2 13 0,-3 2 6 16,0 2-8-16,0 2-19 0,-3 1-24 0,-4 2-23 15,1 0-17-15,-1 2-18 0,-3-1-10 16,0 2-7-16,0 2-3 0,0 0-5 0,1 0-5 16,0 2-5-16,2 4 1 0,1-2-1 0,-1 2 2 15,4 1-6-15,-3 0-5 0,4 2-2 16,-1 1 0-16,-3 2 0 0,5 0-2 0,0 0 1 16,1 1-1-16,0-1 4 0,1-1 1 0,3 3 2 15,3-3-1-15,2-1 1 0,1-2 5 0,1 2 8 16,-1-4 3-16,2-2 8 0,4 0 4 15,-4-3 1-15,1-1 5 0,1 0 4 0,-1-3 4 16,-2-2 2-16,0-3 4 0,3-4 1 0,-2 0 0 16,1-2-4-16,-2-3-3 0,1-1-6 0,1-1-1 15,-1-2-3-15,-4 2-1 0,-1 1-3 0,1 2-2 16,-5 2 2-16,2 2-3 0,-2 2 1 16,-3 6 1-16,0 0 1 0,1 3-4 0,-1 0-3 15,0 1-12-15,0 0-9 0,0 0-12 0,0 0-12 16,1 2-10-16,1 1 3 0,1 1 15 0,1 1 18 15,2 4 16-15,-1 1 4 0,3 1-2 16,-1-1-3-16,-1 2 4 0,2-3-4 0,-1 1 1 16,-2-1-4-16,4-2-2 0,-3-1 2 0,-2-1 1 15,2-1-1-15,-2-4 6 0,0 0 4 0,3 0 8 16,-2 0 11-16,-1 0 7 0,2-8 7 0,-1 0-1 16,4-4-3-16,-2-3-7 0,-3-1-7 15,4-2-7-15,-3-1-2 0,0 1-5 16,-1 1 3-16,1 1-2 0,-2 3 0 0,-3 2 0 15,2 3-3-15,0 2 1 0,-2 1 0 0,2 4-1 16,-2 0-2-16,0 1-4 0,0 0-11 0,0 0-10 16,1 0-16-16,-1 0-15 0,1 2-6 0,1 0 17 15,0 2 14-15,4 2 18 0,-1 1 12 0,3 0-5 16,-1 3 1-16,0-2-2 0,1 0 0 16,0-1-2-16,0 0 2 0,-2-3 2 0,0 1-2 15,4 0 3-15,-3-4-1 0,-2 1-2 0,3-1 5 16,0-1-5-16,-3 0 9 0,3-3 5 0,-1-3 4 15,-1-1 11-15,2-1-7 0,0-2 2 0,-2-3-1 16,0 0-4-16,2 0-2 0,-4-4 1 16,3 1-5-16,-4-2 2 0,3 1-6 0,-3-1-2 15,1 2 0-15,-1 2-5 0,-2 2 5 0,0 2 0 16,-1 4 4-16,1 1 0 0,-1 1 0 16,0 3 0-16,0 1-6 0,0 0-10 0,0 0-7 0,0 0-14 15,1 0-9-15,1 1-3 0,1 2 11 16,1 1 14-16,2 3 18 0,4 1 13 15,1 2-9-15,0 1-2 0,2 0-4 0,0 1-1 16,3 1 0-16,-2-1 0 0,2-2-1 0,-1-1-2 16,1-1 4-16,-2-4 0 0,1 0 0 0,-3-4 5 15,-2 0 3-15,1 0 7 0,-1-1 9 0,-3-5 8 16,1-3 11-16,-2-4 0 0,1-2-1 0,-1-2-8 16,-1-2-3-16,-2-2-7 0,2 0 0 15,-4 2-1-15,-1 1-1 0,0 0-1 0,0 3-2 16,0 1-2-16,-1 3-5 0,-4 0-2 0,3 3-2 15,2 3-4-15,-1 1-5 0,1 3-13 16,-1 1-33-16,1 0-59 0,0 0-71 0,0 1-31 16,2 5-73-16,7 5-160 0,-3-2-241 0,-1-1-230 0</inkml:trace>
  <inkml:trace contextRef="#ctx0" brushRef="#br0" timeOffset="430222.5992">2698 3163 1841 0,'0'0'59'15,"0"0"52"-15,0 0 10 0,0 0 0 0,0 0-21 16,0 0-25-16,0 0-29 0,0 0-35 0,0 0-73 16,0 0-142-16,0 0-214 0,0 0-456 15,0 0-53-15</inkml:trace>
  <inkml:trace contextRef="#ctx0" brushRef="#br0" timeOffset="431314.5951">3275 2757 365 0,'0'0'557'0,"0"0"-480"0,0 0 35 0,0 0 34 16,0 0 26-16,0 0 31 0,0 0-14 0,0 0-45 15,0 0-62-15,0 0-71 0,0 0-35 0,0 0-8 16,0 0 0-16,0 0 13 0,-86 46 2 15,89-25-4-15,4 1 0 0,5-1 0 16,2-4 1-16,1-2 1 0,3-4 3 0,-1-2 9 0,1-5 6 16,-2-2 14-16,0-2 15 0,-4 0 14 15,-1-4 16-15,-1-3 13 0,-2-2 8 0,-3-2 2 16,0-1-7-16,-3-2-8 0,-2 1-10 0,0-3-10 16,0 4-1-16,0-2-2 0,-7 2-7 15,1 2-7-15,-3 1-11 0,0 3-11 0,-2 1-12 16,0 3-19-16,0 2-19 0,-3 0-14 0,3 0-10 15,-2 6-1-15,5 1 0 0,2 1-10 0,0 1-14 16,5 0-14-16,1 2-21 0,0-2-21 16,1-1-23-16,6 0-28 0,2-2-14 0,3-3 10 0,0-1 25 15,-1-2 18-15,5-3-13 0,-3-6-39 16,-1-3 4-16,1-3 208 0,0-3 0 0,-2-2 0 16,-2-2 0-16,-2-2 0 0,1-1 0 15,0-2 0-15,-3-2 0 0,0 0 0 0,-1 0 0 0,0 4 0 16,-3 1 0-16,-1 3 0 0,0 4 56 0,0 3 285 15,-1 3 19-15,-4 3-16 0,3 5-37 16,0 0-47-16,1 3-87 0,-1 0-80 0,2 4-71 16,0 3-31-16,0 9-4 0,0 6 17 15,0 6 21-15,2 5 2 0,3 6-3 0,2 4-3 16,3-1-1-16,2 3-5 0,2 3-1 0,4 1-4 16,-1 3-1-16,2-1 0 0,-1 3 0 15,1-1-1-15,-2 3 1 0,3-2-5 0,-4-1 0 16,-1-2-4-16,3-2-5 0,-4-4-5 0,-2-6-8 15,2-5-5-15,-3-6-9 0,0-6-6 0,-3-7 1 16,-3-6 7-16,-2-4 22 0,0-4 33 0,-2-1 23 16,-1 0 20-16,0-1 7 0,0-6-8 15,0-4-16-15,0-3-12 0,0-7-15 0,0-5-2 16,-5 0 1-16,-1-2-4 0,-5 1-6 0,-2-3-8 16,-2 0-6-16,-3 0-3 0,-4 1 0 15,0 0 2-15,-3 4 6 0,1 1 3 0,0 3 4 0,-1 2 0 16,3 1-1-16,2 3 1 0,2 3-5 0,5 3-3 15,2 2-3-15,3 1-5 0,4 2-12 16,1 2-33-16,3 0-58 0,0-2-51 0,4-1-67 16,7-2-114-16,-2 0-327 0,-3 2-237 0</inkml:trace>
  <inkml:trace contextRef="#ctx0" brushRef="#br0" timeOffset="433811.7433">4047 2377 753 0,'0'0'422'0,"0"0"-302"0,0 0 30 16,0 0 24-16,0 0-5 0,0 0 0 15,0 0-24-15,0 0-42 0,0 0-50 0,0 0-50 0,0 0-24 16,0 0-3-16,0 0 6 0,0 0 18 16,-15 15 15-16,20 5 3 0,-1 7 3 0,2 1-8 15,-1 3-2-15,1-2-4 0,-2-2-1 16,1-4-1-16,-1-5-1 0,0-3-2 0,-2-2 1 15,1-5-1-15,-3-5-1 0,2 0 8 0,-1-3 10 16,-1 0 25-16,0 0 15 0,1 0 7 0,-1 0-2 16,2 0-12-16,-1-3-11 0,1 0-7 0,0-3-14 15,4-6-8-15,0-1-10 0,5-2-5 0,1 0-1 16,-1 1-5-16,1 3 1 0,0 1-2 16,-4 3 2-16,3 3-6 0,-3 1 1 0,1 3-9 15,2 0-4-15,-2 3-5 0,2 4-1 16,0 1 1-16,0 4 3 0,-1 0 6 0,-1 3 4 15,-2 2 3-15,0 1 2 0,-5 0-1 0,1-1-7 16,-3 1-1-16,0-2-1 0,-5 1 10 0,-4 0 5 16,-2-3 7-16,1-1 5 0,-4-2 5 0,-1-2 6 15,4-1 7-15,-4-2 2 0,4-2-3 16,1-2 0-16,1 0-4 0,3-2 0 0,2 0-6 16,0 0 2-16,3 0-1 0,1 0-2 0,0-1-6 15,0 0-8-15,0 0-10 0,3-3 1 16,2-1 1-16,1-4 2 0,4-2 1 0,2-3 0 15,1 0 4-15,2-2 3 0,0 1 0 0,-2 1 2 16,2-2 2-16,-1 0-2 0,0-2 5 0,0 0-1 16,-1-1 3-16,0 2 1 0,-2 0 5 0,-1 2 0 15,-3 1-1-15,0 2 2 0,-4 3 5 0,1 3 3 16,-3 3 2-16,-1 2 4 0,0 1-1 16,0 0 2-16,0 0-6 0,0 0-2 0,0 0-15 15,0 2-10-15,0-1-10 0,0 2-18 0,0-1-14 16,0 3 5-16,0 2 11 0,1 4 17 0,2 0 15 15,-1 2-1-15,3 0 2 0,-1-2-5 0,3 2 4 16,-3-4-1-16,1-1-4 0,0-2 0 16,0-1 0-16,-1-1-3 0,3-2 3 0,-2-2 2 15,1 0 6-15,1 0 5 0,-1-3 5 0,4-3 6 16,-3-3 3-16,2 0-2 0,1-4-3 16,-1 1-2-16,-1-2-7 0,-1-1-1 0,1-1-1 15,-1 2-1-15,-2 0-1 0,0 0-1 0,0 3 0 16,-2 0 1-16,2 4-3 0,-2 2 0 0,-2 1 0 15,0 2-5-15,-1 2 0 0,1 0-4 0,-1 0-3 16,0 0-9-16,2 0-5 0,0 0 4 16,1 2 3-16,2 4 2 0,2 0 11 0,2 4-4 15,0 0-3-15,1 3 4 0,1 1 0 0,-1 0 0 16,0 0 3-16,1-1 2 0,-1-1-1 16,1-2-2-16,-1-2 2 0,-1 0 0 0,-2-2-3 15,-2-3 2-15,1 0-2 0,-3-2 5 0,-2-1 2 16,-1 0 7-16,0 0 9 0,0 0 6 0,0 0 7 15,0 0 6-15,0 0 4 0,0 0-2 16,0-4-3-16,0 1-10 0,0-3-14 0,1-2-11 16,2 0-5-16,-1-2-2 0,1-2 0 0,1 1-1 15,1-2 0-15,0 1-2 0,1-1 1 16,-1 1 6-16,0 2 1 0,0 2 0 0,-1-1 0 16,-1 3 1-16,0 0-2 0,0 3 0 0,-1 1 1 15,-2 0-2-15,1 2-11 0,-1 0-5 0,0 0-14 16,0 0-12-16,0 0-7 0,1 2 5 15,0 1 16-15,3 2 10 0,0 0 14 0,1 3 6 0,0 0-1 16,1 1-1-16,1 2 3 0,0-2-2 16,0 2-2-16,0-3 1 0,1 0 1 0,0-2-3 15,-1-2 3-15,-1-2-1 0,2-1 4 0,-2-1 2 16,-1 0 4-16,1 0 13 0,-1-1 6 0,3-5 5 16,-1-2 6-16,-1-1-6 0,1-3-6 15,3-4-3-15,-3 2-9 0,-1-1 3 0,2 3-6 16,-3-2 3-16,1 3 2 0,-2 1-5 0,0 2 0 15,-3 3-4-15,2 1-4 0,-1 1-3 16,0 2-2-16,0 0-8 0,-2 1-2 0,1 0-11 16,-1 0 3-16,3 0 0 0,1 2-4 0,2 3 5 15,1 0-3-15,-3 2-2 0,3 1 7 0,1 1 6 16,-3 2 3-16,2-1 5 0,-4 1 0 16,3-1 3-16,-4-1 0 0,2 0-3 0,-2-1 2 15,0-2-3-15,-2 0-3 0,0-3 2 0,0 1 0 16,0-2 4-16,0 0 5 0,0-2 12 15,0 1 8-15,-3-1 3 0,0 0 0 0,1 1-9 0,-2-1-5 16,-1 1-7-16,0-1-2 0,-1 2 2 0,0-2 3 16,1 0-2-16,1 0 3 0,0 0-5 15,2 0 0-15,1 0 1 0,-1 0-1 0,2-2 0 16,0 2 0-16,0-2-3 0,0 1-4 0,0-1-1 16,0 0-2-16,2 0 5 0,-1-3-4 15,2-1 2-15,4-3-3 0,-1-2-1 0,3 0 3 16,-2-2 2-16,2 2 3 0,1-2 0 0,-1 1 0 15,-2 0 3-15,-1-1-2 0,1 2 0 16,1 1 3-16,-3-1-1 0,0 2 4 0,-1-1-1 0,0 4 2 16,-2 0-1-16,1 1-1 15,-3 3 0-15,0 1-1 0,0 1-6 0,0 0-2 0,2 0-5 16,-2 0-9-16,0 0-13 0,0 0-15 16,2 0 5-16,1 3 7 0,1 3 11 0,1 3 16 15,1-2-2-15,1 3 1 0,0 1 4 0,-2-1-1 16,1 1 1-16,0-1-1 0,2-2 1 0,-1 1-3 15,-1-2-4-15,2-2 1 0,-2-3 2 0,1-2 6 16,0 0 11-16,2 0 14 0,-1-5 5 16,2-4 7-16,0-3-2 0,0-1-4 0,1-4-8 0,-1-2-2 15,0 1-4-15,0-1-1 0,-2 1-3 16,-2 1-3-16,0 1 2 0,-3 1-1 0,0 1 1 16,1 3-1-16,-1 1 2 0,-3 2-4 0,1 2 3 15,-1 3-4-15,0 1-1 0,0 2-4 16,0 0-8-16,0 0-9 0,0 0-19 0,1 2-17 15,1 0 8-15,2 3 6 0,2 0 15 0,1 4 18 16,3-2-4-16,-3 3 5 0,1-2-4 0,-1-1 2 16,2-1 0-16,0-1 2 0,0 0 1 15,-1-1 1-15,-1-2 0 0,1-2 2 0,1 0 6 16,-2 0 8-16,0-3 6 0,0-2 6 0,1-2 7 16,0-3-5-16,1 1 0 0,-1-4-8 15,1 0-3-15,3-2-4 0,-3-1 3 0,0 1-4 16,1-1 7-16,-4 1-6 0,0 2 3 0,1 0-3 15,0 2-9-15,-3 2 0 0,1 1-4 0,-2 1-1 16,-1 2-8-16,0 1 3 0,1 2-7 16,1 0-5-16,-3 2-5 0,4 0-3 0,1 0-10 0,2 0 1 15,-1 1 1-15,0 2 4 0,2 2 2 16,0 0 5-16,0 1 8 0,1-2-5 0,-3 1 7 16,2-2-1-16,-2 1 7 0,2-3-2 15,0 0 7-15,-2-1 0 0,0 0 1 0,1 0 0 0,0 0 8 16,-4-4-1-16,3-3 6 0,-2-2 3 15,1-1 2-15,-3-1 3 0,3 0-10 0,-4 0 2 16,0-1-5-16,1-1 1 0,-3 2-5 0,0 1 6 16,0-1-5-16,0 2 8 0,-1 1-2 15,-3 0 1-15,2 1-6 0,-4 2-6 0,2 1-2 16,-4 1-11-16,4 1-19 0,-4 2-11 0,1 0-10 16,0 3-9-16,1 4 12 0,-2 3-1 15,5 2 19-15,-3 2 1 0,4 2 10 0,1-2 3 16,1 2 0-16,0-1 4 0,0-1 6 0,3-1-3 15,3-3-1-15,-3-2 2 0,3-1 3 0,-3-3 11 16,1-1-2-16,2-2 15 0,-2-1 9 16,0 0 11-16,-1 0 11 0,3-2 5 0,-2-4-8 15,5-4-5-15,-3-1-11 0,1-2-6 0,2 1-9 16,0-1-6-16,0 0 2 0,0 0-5 0,-2 2 0 16,1 0-4-16,-1 1-1 0,1 2-2 15,-4-1 4-15,4 4-3 0,-5 0 0 0,4 2-8 0,-4 0 2 16,3 3-3-16,-2 0-2 0,4 0-5 15,-3 0-3-15,0 1-7 0,3 5-4 0,-3 1 6 16,4 1 4-16,0 3 9 0,0-2-3 16,2 2 5-16,-2-3-1 0,0 2 1 0,-2-2 2 15,1-2 2-15,-1 0-6 0,1-1 0 16,-4-1 4-16,0-3-3 0,1-1 6 0,-3 0 1 16,1 0 17-16,0-3 5 0,-1-2 8 0,3-4-2 0,0-1-7 15,3-3-7-15,-1 0-1 0,-1-2-5 16,1-1-2-16,-2 2 3 0,2-1-4 0,2 0 0 15,0 0-7-15,-2 0-5 0,2 1 3 0,1 0-2 16,-1 0 3-16,1 3 2 0,0 1-4 0,-1 2-1 16,1 1-7-16,1 3-1 0,0 1-7 15,1 2 2-15,2 1 3 0,-2 0 3 0,0 3 0 16,0 2 4-16,1 3 2 0,-3 1 4 0,-3 1 7 16,1 2 3-16,-5-1 3 0,0 2 0 15,-1 0 4-15,-2 0-7 0,0 1-4 0,-7 0-4 16,3-2 4-16,-4 1 2 0,-1 1 6 0,-3-1 1 0,1-1-2 15,-1-3-5-15,-2 1-6 16,2-2-8-16,-1-1-35 0,0-3-55 0,-2 0-98 0,3-3-186 16,3 0-320-16,1-1-285 0</inkml:trace>
  <inkml:trace contextRef="#ctx0" brushRef="#br0" timeOffset="434427.0047">6551 1208 832 0,'0'0'777'0,"0"0"-731"0,0 0 33 16,0 0 20-16,0 0 11 0,0 0-7 15,0 0-39-15,0 0-17 0,0 0 9 0,0 0 1 16,0 0 23-16,0 0 2 0,0 0-24 0,-24 182-3 16,24-103-20-16,0 1-3 0,2 1 1 0,5 1-5 15,-2-2-7-15,6-1 0 0,1-2-9 16,1 0-5-16,0-4-7 0,-1-5-11 0,4-3-11 0,-3-7-24 15,5-4-27-15,-4-9-58 0,4-6-77 16,0-4-136-16,-4-8-248 0,-3-8-334 0,-2-8 545 0</inkml:trace>
  <inkml:trace contextRef="#ctx0" brushRef="#br0" timeOffset="434788.15">6872 1730 888 0,'0'0'-68'0,"0"0"33"0,0 0 55 0,0 0 69 15,119-99 60-15,-93 73 46 0,-4 2 11 0,-2 0-32 16,-1 1-49-16,-3 1-33 0,-3-1-25 0,-3 1-3 15,-4 0 8-15,-1 3 6 0,-5 1 2 0,0 1 7 16,-1 3 1-16,-7 3-15 0,0 3-13 16,-2 2-28-16,-2 1-19 0,1 3-17 0,-2 2-5 15,0 1-7-15,1 6-11 0,0 3-3 0,1 1 6 16,2 6 7-16,2 4 3 0,2 1 9 16,2 3-5-16,1 2-7 0,2-1-17 15,4 1-25-15,5-3-37 0,2-1-18 0,1-2-31 0,6-3-28 16,-1-3-31-16,2-3-30 0,5-5-35 0,-1-4-102 15,-5-3-138-15,-6 0 341 0</inkml:trace>
  <inkml:trace contextRef="#ctx0" brushRef="#br0" timeOffset="435247.7726">7380 1331 781 0,'0'0'142'0,"0"0"-9"0,0 0 26 16,0 0 29-16,0 0 4 0,0 0-24 0,0 0-56 15,0 0-70-15,0 0-33 0,0 0 1 0,0 0 5 16,0 0 18-16,0 0-5 0,0 0-2 16,-5 81-5-16,13-68-5 0,2-3-14 0,-1-1 4 15,1 0-5-15,0-2-4 0,-1-2 2 0,2 0 3 16,-3-4 8-16,-2 0 2 0,3-1 13 0,0 0 5 16,0-5 10-16,0-3-4 0,1 0 5 15,-1-4-10-15,-2 0-3 0,1-1-2 0,0 1-2 16,-4-1-6-16,1 2 4 0,-3 2-1 15,-1 0-2-15,-1 2-1 0,1 3-4 0,-1 1 21 16,0 1-17-16,0 0 10 0,0 2-26 0,0 0-34 16,1 0-25-16,2 0-16 0,0 0 12 0,1 5 16 15,4 3 29-15,2-1 18 0,0 1 5 16,1-1-8-16,0 0 5 0,0-1-5 0,4 0 1 16,-4-3-2-16,1 0 3 0,0-2-3 0,2-1 7 15,-1 0 1-15,-1-4 10 0,0-3 0 0,-2 0 2 16,-1-1 7-16,0 0-1 0,-6-1 0 0,3 2-2 15,-4 0 9-15,-2 0-2 0,1 1-6 0,-1-3-7 16,0 1-2-16,-1 0-19 0,-2-1-1 16,-4 0-15-16,-4 2-21 0,0 1-16 0,-6 2 8 15,4 0-1-15,-6 4-25 0,1 0-11 0,0 0-34 16,0 5-40-16,-4 5-26 0,-2 3-40 0,3 2-81 16,7 1-71-16,5-2-62 0,7-3 88 15,2-2 353-15,0-5 0 0</inkml:trace>
  <inkml:trace contextRef="#ctx0" brushRef="#br0" timeOffset="436685.1922">7750 1221 0 0,'0'0'0'15,"0"0"0"-15,0 0 0 0,0 0 229 0,0 0 97 16,0 0-15-16,0 0-40 0,0 0-72 0,0 0-74 16,0 0-74-16,0 0-72 0,0 0 2 0,0 0 9 15,49-69 23-15,-46 75 23 0,4 1 1 0,-3 2-11 16,3 2-6-16,2 3-7 0,1 0-9 15,-1 0 3-15,1-2-10 0,0 0 3 0,1-1 6 16,0-4 8-16,0-2 16 0,-1-1 29 16,1-1 19-16,1-3 19 0,1 0-6 0,-3-7 3 0,2 1-14 15,-1-2-18-15,-1-2-2 0,0-1-13 16,-1-2-13-16,0 0-2 0,-3 1-1 0,2-1-7 16,-4 1-7-16,2 1-6 0,-2 4 7 0,1-2-16 15,-2 4 6-15,-2 1-10 0,1 0-15 16,2 3-18-16,-2 0 11 0,-1 1 4 15,4 0 4-15,-1 0 16 0,2 1-5 0,1 3-3 16,2-1-6-16,2 1 11 0,4 1-4 0,-3 1 8 16,2-1-8-16,1-2 13 0,-2 0-1 0,5-2-3 15,-5-1 5-15,4 0 3 0,-4-1-8 0,0-5 15 16,1-2 7-16,-2 0-2 0,-2-2 0 0,0 0-4 16,-1-1 8-16,-4-1-12 0,2 1 6 15,-4 1-3-15,3-1-1 0,-4 2-1 0,-1 0 5 16,1 1-2-16,-2 0 1 0,4 2-6 0,-4 1 6 15,0 0-6-15,0 1-15 0,0 2-8 0,0 1-17 16,0 1-18-16,0 0-27 0,1 0 2 0,0 0 6 16,1 0 20-16,1 3 24 0,3 1 19 15,1-1-6-15,-2 3 2 0,5-2 4 0,-1 1-1 16,1 1-4-16,1-2-1 0,-1 1 11 16,0-1-8-16,2-2 7 0,-1 0 0 0,3-2 4 0,-3 0 3 15,-1 0 11-15,2 0 4 0,-2-5 5 0,-1-1-9 16,2-3 8-16,-3 1-1 0,-1 0-12 15,0-2 2-15,2 0-4 0,-2-1-4 16,-3 1-7-16,2 1 8 0,-2 0-7 0,-2 1 8 16,3 1-1-16,-3 1 4 0,0 1-7 0,-2 2-5 15,1 0-6-15,-1 2-17 0,1 1-25 0,-1 0-24 16,1 0 13-16,2 0 9 0,-1 4 18 0,0 0 21 16,2 1 5-16,2 2-7 0,2 1 9 15,-3-1 0-15,4 1 3 0,0 0-9 0,2-1 7 16,0-2-3-16,2 1-9 0,0-1 6 0,-1-3 7 15,0 0 0-15,3-2 4 0,-1 0 11 0,-3-4 2 16,1-2 5-16,2-2-10 0,-3 0 11 16,-2-2-11-16,-2 0 2 0,0-1 3 0,0 0 1 15,-4-1-10-15,-1 0 8 0,2 1 5 0,-4 1-1 16,0 0-1-16,0 0-12 0,-2 1 12 16,-2-1-17-16,0 4 0 0,-2 0-14 0,-2 0-8 0,2 3-16 15,-3-1 9-15,1 3-6 0,-2 1-9 0,0 0-7 16,0 0 2-16,1 5 3 0,0 0 0 15,4 2 10-15,-2 0 6 0,4 2 18 16,-2 1-11-16,4-1 11 0,0 0-10 0,1-1-7 16,0 1 2-16,2-3 13 0,4 0-4 0,-2-2 15 15,3 0 7-15,0-3 12 0,3-1-1 0,-3 0-1 16,2-3 14-16,2-4-19 0,1-1 5 0,0-1-8 16,1-2 2-16,-2 0 2 0,1-2-2 0,-1 0-1 15,2 2 8-15,-1-1-18 0,-3 1 17 16,-1 0-1-16,-1 2-10 0,2 2 3 0,-6 2 2 15,2 0-4-15,-3 2-11 0,-1 0-3 0,0 2-24 16,0 1-13-16,2 0-10 0,-2 1 20 16,0 3 8-16,3 1 17 0,-3 0 5 0,5 2 3 15,-3 0-9-15,4 1 4 0,-3-1 1 0,3-2-4 0,1 1-2 16,-2-1 1-16,2-1 12 0,0-3 7 16,0 0 13-16,-2-1 5 0,2 0 11 0,1-2-15 15,0-3 11-15,-2-1-8 0,-1-1-1 16,2 1-6-16,0-1 6 0,-4 2-7 0,2-1-5 15,-2 0 1-15,-3 2 3 0,2 1-1 0,0 0-7 16,-2 2 7-16,0 0-20 0,-1 1-3 16,1 0-27-16,-1 0-19 0,0 0-14 0,0 0 15 0,2 3 18 15,1 2 27-15,1 0 2 0,-1 1 0 16,3 1 3-16,-2 1-2 0,4 0 0 0,0-1-8 16,-1 1 12-16,1-2-16 0,2 0 13 0,0-2-3 15,0-3 1-15,1 0 0 0,1-1 15 0,0 0 1 16,0-1 1-16,-1-5 0 0,0-1 3 15,0-1 0-15,-1-2-2 0,0 1 8 0,0-1 2 16,-3-1 5-16,-2 3-2 0,2-2 13 0,-4 2-8 16,3 0 7-16,-3 2-14 0,-3 0 5 0,2 2-17 15,0 1-9-15,0 1-1 0,-1 1-17 16,-1 1-15-16,1 0 3 0,1 1 17 0,0 4 5 16,3 5 22-16,-1 3 1 0,4 3 3 0,-1 7-3 15,-1 5 7-15,3 4-1 0,1 6 0 16,-1 6-8-16,0 2 7 0,3 20-5 0,0 13 0 15,6 13-8-15,0 4-5 0,1-12 0 0,-5-10-6 0,5-7 14 16,-6-4-1-16,4-1-3 16,-5-3 3-16,0-6 6 0,-2-4-4 0,-2-8 16 15,-4-8-1-15,-3-6 13 0,-1-9 19 0,-1-4 17 0,-6-6 22 16,-5-2-5-16,-3-3-18 0,-4-2-19 16,-4-1-20-16,-4-3-12 0,1-6 3 0,-1-6-12 15,4-2 7-15,-2-3-6 0,4-5 0 0,4-3-9 16,1-7-8-16,4-5-11 0,2-5-3 15,4-7-12-15,6-5-12 0,4-2-12 0,8-3-22 16,2 7-17-16,6 4-57 0,-1 6-53 0,2 7-122 16,-1 7-350-16,-8 9-876 0</inkml:trace>
  <inkml:trace contextRef="#ctx0" brushRef="#br0" timeOffset="474353.2702">3307 17330 0 0,'0'0'0'15,"0"0"0"-15,0 0 0 0,0 0 0 0,0 0 0 16,0 0 0-16,0 0 0 0,0 0 0 0,0 0 0 16,0 0 0-16,0 0 0 0,0 0 0 0,-3-29 0 15,2 28 68-15,-1 0 21 0,2 0-19 16,0 0-19-16,0 1-22 0,0 0-21 0,0 0-16 16,0 0-14-16,4 0 14 0,1-2 14 0,4 0 24 15,3 0 24-15,5-2 1 0,2 0 10 16,5-1 5-16,4 1 4 0,2-3 5 0,4 0-2 15,3-1 1-15,2 1-3 0,0 0 0 0,-1 0-2 16,1 0-3-16,1 0-9 0,-5 1-6 0,-3-1-10 16,-1 0-12-16,-6 1 1 0,-4 1-10 15,-2 0 4-15,-4 2 0 0,-3-1 5 0,-4 2-2 16,-3 0 0-16,-3 1 26 0,0-1 38 0,-2 2 37 16,0-2 48-16,-2 1-32 0,-3-1-48 15,-2-1-49-15,-6-2-56 0,1-2 3 16,-3 1-6-16,-1 2 10 0,-3-1-5 0,1 0 0 0,-1 2 0 15,2-1-1-15,3 1 2 0,0 1 5 0,3-2 0 16,3 3 6-16,3-1-1 0,4 2-13 16,1 0-22-16,0 0-21 0,0 0-17 0,6 0 5 15,3 0 30-15,4 0 22 0,7 0 23 0,2 0 1 16,4 2 0-16,1 1-8 0,1 1 1 16,0 1 2-16,0 2 1 0,-2 0 5 0,-1 0 1 15,0 4 2-15,-4-1 2 0,-5 1-3 0,-1 2 7 16,-4 0 6-16,-3 1 3 0,-1 0 9 0,-5 0-2 15,-2 3 4-15,0 0-6 0,-5 3-1 0,-6 0-10 16,-2 1-10-16,-7 0-9 0,0 1-6 0,-6 0-4 16,-2-1-3-16,1-1-9 0,1-2-10 15,0-1-17-15,1-1-27 0,2-3-31 0,3 1-52 16,2-1-50-16,4-1-79 0,4-3-124 0,4-3-255 16,2-1-44-16</inkml:trace>
  <inkml:trace contextRef="#ctx0" brushRef="#br0" timeOffset="547036.7908">5243 16961 1078 0,'0'0'256'0,"0"0"-333"0,0 0-7 0,0 0 35 0,0 0 6 16,0 0 19-16,0 0 22 0,-34 129 18 15,33-100 12-15,-2 4 0 0,1 0-10 0,-2 1-13 16,3 1 6-16,-3 1 12 0,0 1 10 0,1-2 7 16,2 1-6-16,-2-3-21 0,2-2-9 0,-1-3-11 15,2-3 1-15,-1 0-4 0,1-4 7 16,0-5 0-16,-1-1 0 0,1-3 9 0,0-5 2 15,0-2 25-15,0-3 41 0,0-1 60 0,-1-1 62 16,0 0 17-16,-2-1-27 0,-2-5-50 0,0-3-56 16,-5-4-30-16,1-3-11 0,-2-3 7 15,0-3 5-15,-1-3-1 0,2-3-1 0,-1-4-9 16,1-2-13-16,2-5-1 0,-1-1-8 0,3-2 1 16,-1 0-8-16,4-3-7 0,2 2 6 15,1 0-9-15,0 2-2 0,4 3 5 0,5 5-2 16,4 4-7-16,-2 5 3 0,3 4-10 0,-1 4-4 15,3 2-2-15,-1 5 1 0,1 3-3 16,-1 4-6-16,1 2 3 0,-2 2-3 0,0 4 2 0,0 2 5 16,0 4 6-16,-2 1 6 0,-1 1 13 15,-2 4-3-15,-3 1 6 0,1 0-14 0,-5 2-6 16,-2 2 3-16,0-1 0 0,-4 3 14 0,-7 2-4 16,-2 2 7-16,-2-1-3 0,-3 0-6 0,-3-1 1 15,1-4 0-15,1-2-2 0,0-2 8 16,3-2-7-16,-1-1 1 0,2-3-1 0,1-2 2 15,4-2 6-15,3-5-3 0,1 0 14 0,5-4 3 16,-1 0 11-16,2 0-2 0,0 0-9 0,0-3-13 16,5-4-12-16,4-2-11 0,1-2 3 15,8-3 2-15,4 0-2 0,4 0 8 16,4 1-3-16,2 5-2 0,2 0-1 0,-2 3 0 0,4 1 4 16,-2 4-1-16,-3 0 2 0,0 3 1 0,-6 5-9 15,-4 1 0-15,-5 3-6 0,-3 2 1 16,-5 4 4-16,0 2 7 0,-6 1 6 0,-2 1 1 15,-2 3-1-15,-9-2 2 0,-2 1-2 0,-4 1-1 16,-3-2 0-16,-5-1-2 0,-1 0 3 16,-3-2-6-16,3-2 7 0,-1-1-6 0,4-1 3 15,-1-3 0-15,2-1 2 0,3-2 2 0,1-5 2 0,2 0 3 16,5-3 7-16,2-1 0 0,0-1 2 16,5 0 10-16,0 0-11 0,4-3 0 15,0-1-14-15,0-1-9 0,8-4-8 0,4-1 1 16,5-3 3-16,4 0 6 0,3-1-2 0,4-1 5 0,2 1 3 15,1-1-3-15,4-1 6 0,1 0 0 16,3-2 4-16,-1-1-4 0,-1-1 4 0,0 1 0 16,-6 0 0-16,0 1-3 0,-5-1 1 0,-1 0-1 15,-5 0 1-15,-1 0 0 0,-6 2 3 16,-2-1 0-16,-3 3-3 0,-3 3 6 16,-3 0-1-16,-2 2-1 0,0 1 0 0,-3 1-1 0,-2 1 1 15,-2 2-4-15,0 2-3 0,1 1-1 16,-3 2-8-16,0 0 0 0,-1 2-4 0,3 4 0 15,-3 6-1-15,1 2 4 0,0 3 2 0,1 3 0 16,-1 2-1-16,6 2 0 0,-4 1 3 0,6 1-7 16,1-1 5-16,0 0-3 0,0-2 0 15,8-1 0-15,-3-1 3 0,4-3-2 0,1-2 0 16,1-1 3-16,2-2 1 0,1-2 0 0,-2-1 0 16,2-3 3-16,1-3 0 0,0-2 2 0,0-1 4 15,-3-1 5-15,2 0-5 0,-1-2 9 0,-1-4-5 16,-1-4 6-16,-1-2 0 0,1-1 0 15,0-4 3-15,-1-3-3 0,2-2-4 0,-3-1 3 16,-1-1-4-16,0 0-2 0,-4-1 4 16,2 0-4-16,-3 1 0 0,-1 2-1 0,1 2 1 0,0 2 1 15,-3 4 0-15,0 2-2 0,0 4 4 16,0 2-5-16,0 2 2 0,0 4-1 0,0-1-11 16,0 1-3-16,0 0-12 0,0 2 1 0,-1 7 4 15,-1 4 2-15,-1 2 9 0,2 6 1 16,-1 3-1-16,2 0 2 0,0 1-2 15,0-1 0-15,0-5-3 0,0 1 0 0,3-2-1 0,4 1 1 16,-2 0 3-16,3-1 0 0,2-2-3 0,1-2 0 16,5-2 2-16,-2-3 1 0,5-1 0 15,1-2 0-15,2-1 6 0,5-1-4 0,0-4 4 16,1 0 2-16,2-5-2 0,1-3 1 0,1-2 5 16,-3-2-3-16,1-1-2 0,0-2-1 0,-1 1 1 15,1-3 1-15,-2 0-8 0,-5-3 1 0,4 3-7 16,-4-1-12-16,-2 3-20 0,-2-1-46 0,-5 3-101 15,-2 3-161-15,-5 1-215 0,1 4-262 16,-7 1 197-16</inkml:trace>
  <inkml:trace contextRef="#ctx0" brushRef="#br0" timeOffset="548532.1206">6776 17208 1619 0,'0'0'59'0,"0"0"18"0,0 0 15 16,0 0-5-16,0 0-13 0,0 0-9 0,0 0-12 16,0 0-19-16,0 0-20 0,0 0-13 0,0 0-8 15,0 0-2-15,0 0-3 0,-128-45 2 0,106 61 4 16,1 4-2-16,-2 3 3 0,0 3-1 0,-2 3-7 15,0 2 4-15,4-1-2 0,1-1 0 16,2 1-2-16,6-3-3 0,2 0 0 0,1-2 5 16,6-3-6-16,1-3 6 0,2-3 1 0,0-2-4 15,3-3 8-15,5-4-3 0,-2-2 8 16,3-2 4-16,4-2 14 0,2-1 5 0,3-5 5 16,0-3-3-16,5-5 2 0,0-2-5 0,4-4 0 15,-4-3 1-15,6-3 2 0,-2-5 3 16,3-2-2-16,-1-5 9 0,3-1-6 0,-3-4 5 15,0 0-2-15,-1 0 0 0,-6-2-1 0,-2 2 2 16,-1 3 1-16,-5 3 3 0,2 3-4 0,-5 2 0 16,-2 4 0-16,-2 6-7 0,-2 0 0 0,-3 7-2 15,1 4-1-15,-3 4-2 0,0 2 0 0,0 3-14 16,0 1-9-16,0 0-12 0,0 2 0 16,-4 7 1-16,0 3 4 0,-3 8 10 0,-4 4-2 15,2 4 2-15,0 3-5 0,-1 3-1 0,5 1-1 16,-2 3 3-16,4 1-2 0,-2 1 0 15,3 3-1-15,1 0-2 0,1-1 1 0,0-2 1 16,4-2-4-16,4-3-1 0,3-5 6 0,5-2-4 16,-2-6 3-16,5-3 0 0,2-3 1 0,-1-3 1 15,3-4 0-15,4-2 0 0,-3-5 5 16,3-2-3-16,3 0 8 0,1-5 0 0,0-3 1 16,6-6 3-16,-3-3 4 0,1-5 4 0,-1-1-2 15,-2-7 2-15,0-1 0 0,-2-2-1 16,-1-3-3-16,-7 1 3 0,-2 1-5 0,-2 2 1 15,-6 2-1-15,-2 5 2 0,-4 3-6 0,-4 3 3 16,-2 2-3-16,0 2-1 0,-2 4-2 0,-5 1-12 16,-3 5-7-16,-1 4-8 0,-5 1-2 0,2 2-1 15,-5 7 9-15,-1 5 0 0,-1 3 9 0,-1 4-4 16,2 1-1-16,0 2-3 0,1-1-9 16,6 2 11-16,-3 2 1 0,4-2 0 0,2 1 9 15,0-2-5-15,2-5-6 0,6 1 4 0,1-6-17 16,1-3 11-16,0-3-1 0,3-1 3 0,5-2 18 15,3-3-7-15,0-1 6 0,4-1 6 16,-1-1-7-16,3-6 10 0,-2-2 3 0,4-2-1 16,1-2 9-16,0-3-12 0,0 0 2 0,-1-2-3 15,1 0-6-15,-1-1 6 0,-4 3 4 0,2 1 4 16,-6 4 7-16,-2 2-11 0,-4 3-3 16,1 2-11-16,-4 4-10 0,-2 0 6 0,1 4-5 15,0 6 3-15,0 5 5 0,2 8 0 16,-3 3-1-16,0 7 2 0,-3 6-6 0,0 2 3 15,-1 2-8-15,-3 1 3 0,3 3-5 0,-2 2-2 16,3-3 0-16,-3-4-2 0,4-5 8 0,0-2 1 16,-4 1-6-16,4 4 4 0,-1 2-17 0,-1 2-13 15,2 1 14-15,1-2-10 0,-1 1 5 0,-2-4 8 16,3-3 13-16,-1-4-8 0,2-1 19 0,-3-6-12 16,-2-2-4-16,2-5-1 0,0-4 14 15,-4-2 21-15,0-2-9 0,1-5 6 0,-5-2 6 16,-4-4-14-16,1 0-19 0,-4-3 24 0,-2-5-19 15,-2-2 23-15,0-4 8 0,-3 0 1 16,2-4-6-16,1-1-10 0,1-3-2 0,1 0 7 16,1-1-20-16,2 0 11 0,3-2 10 0,3 2-19 15,3 1 14-15,3-2-24 0,3-1 8 0,2 2-11 16,8-2 10-16,3-2 8 0,9 0 7 16,6-2-5-16,9-10 15 0,14-7-21 0,11-4-9 15,2-2 15-15,-3 8-12 0,-6 5 31 0,-2 4-4 16,-1 2 6-16,-1 1-5 0,-6 0-1 15,0 4-1-15,-5 0 3 0,-6 3-5 0,-2 3 3 16,-7 3-2-16,-4 2 2 0,-1 3 3 0,-7 2-6 0,-4 2 8 16,-3 5-2-16,-2 0 7 0,-2 4 4 15,0 0-3-15,0 0-9 0,-5 1-16 0,-4 0-14 16,-3 0-4-16,-6 6-5 0,-2 2 5 16,-3 6 6-16,-4 2-3 0,4-1 4 0,0 2-1 15,3-1-4-15,1 1-2 0,3 0 0 0,4 2 0 16,2-2 4-16,2-3-6 0,5-1 0 0,2 0-4 15,1-2-4-15,2-1 3 0,7 0 6 0,1-2 1 16,2-1 9-16,6-2 5 0,1-3 0 16,4-2 4-16,-1 0-4 0,7-6 2 0,1-4 2 15,0-2-3-15,2-5 5 0,-1-1 4 16,0-1-5-16,1-5 10 0,-2-1-2 0,-2-3-2 16,2-2 0-16,-3-5 2 0,-2-1 2 0,-2-3-2 15,-4 1 1-15,0 0 2 0,-7 2-4 0,-1 4 4 16,-3 1 10-16,-2 6 2 0,-3 2 11 0,-3 3-1 15,0 3 0-15,0 3-3 0,0 3-4 16,0 6 1-16,0 1-1 0,0 4-16 0,0 0-9 0,0 0-15 16,-1 6-4-16,-1 4 5 0,-3 8 5 0,2 5 6 15,-5 4-6-15,4 4 2 0,-2 4-4 16,4-3 2-16,0 4-3 0,0-3 0 0,2 2 4 16,0 0-5-16,0-3-4 0,1 1-6 0,2-1-20 15,0-5-27-15,3-2-23 0,-3-2-31 16,4-3-35-16,-5-4-49 0,1-4-86 0,1-3-124 15,-2-5-145-15,-2-3-172 0,1-1 558 0</inkml:trace>
  <inkml:trace contextRef="#ctx0" brushRef="#br0" timeOffset="548695.8226">8205 17390 895 0,'0'0'476'0,"0"0"-260"16,0 0 42-16,0 0 5 0,0 0-62 0,0 0-57 15,0 0-56-15,0 0-43 0,0 0-36 0,0 0-11 16,0 0-2-16,0 0 0 0,0 0 4 15,0 0 5-15,53-20-18 0,-23 17-28 0,6-3-60 16,4-3-108-16,2-2-183 0,-9 4-266 0,-9 0-518 16</inkml:trace>
  <inkml:trace contextRef="#ctx0" brushRef="#br0" timeOffset="549006.5667">9050 17294 2218 0,'0'0'11'0,"0"0"-12"0,0 0 6 0,0 0 6 16,0 0 6-16,0 0 11 0,0 0 7 0,0 0 4 15,0 0-9-15,0 0-6 0,0 0-8 0,0 0-4 16,0 0-3-16,0 0 2 0,50 25-2 16,-26-21-1-16,3 0-14 0,4-3-46 0,6-1-117 15,4 0-261-15,-10-3-417 0,-9 1-131 16</inkml:trace>
  <inkml:trace contextRef="#ctx0" brushRef="#br0" timeOffset="550450.9684">10663 17105 2196 0,'0'0'43'0,"0"0"-30"16,0 0 1-16,0 0-6 0,0 0-4 0,0 0-7 16,0 0-5-16,-118-35 1 0,106 45 1 0,1 3 3 15,0 5 2-15,1 3 3 0,2 3-2 0,3 4-4 16,-1 0-4-16,5 1 3 0,1 2-3 0,0-2 1 15,1 0 0-15,7-3 1 0,0-1-3 16,2-5 6-16,2-2 0 0,0-4-1 0,1-4 3 16,4-4 4-16,1-1 3 0,1-5 4 15,0 0 3-15,0-2 10 0,-1-5-1 0,2-3-1 16,-2-3 5-16,0-1-8 0,-2-7 6 0,0-1 1 16,-3-3 3-16,1 0 1 0,-2 1 0 0,-5 3-3 15,1 2 5-15,-5 3-10 0,0 3 10 16,-2 4 0-16,-1 4-12 0,1 1 4 0,-1 4-26 15,0 0-8-15,0 0-11 0,0 4-1 0,1 7 7 16,0 2 11-16,2 4 3 0,1 4 3 0,-1 2-4 16,4 0-1-16,-1-1-1 0,2-2-1 0,3-3 5 15,0 0-6-15,4-4 6 0,1-3-3 16,3-2 6-16,0-2 1 0,2-2 3 0,0-3 8 16,1-1-5-16,-1-4 0 0,-2-4 5 0,-1-1-3 15,1-4 4-15,-4-2 5 0,-2-3-4 0,-2-1 7 16,-5-1-5-16,-3 0 5 0,-3-2-2 15,-2 3-8-15,-6 0-1 0,-5 2-3 0,-2 3-5 16,-5 1 1-16,-1 2-5 0,-2 3 0 16,-4 4-6-16,-1 3-1 0,-1 1 2 0,-1 4-3 15,-1 5-1-15,1 3 3 0,2 2-1 0,1 0-3 16,4 2 2-16,3 2-4 0,4-2 6 16,4 1-6-16,3-3 4 0,6 0-2 0,3-4-4 0,0-1 4 15,3-1 1-15,7-2 3 0,2-2 7 0,4-3 4 16,2-1 4-16,4-1-1 0,1-6-3 15,1-3 6-15,2-1-8 0,-1-1 6 0,1 0-1 16,2-2 3-16,-3 0 5 0,0 2 4 0,-4-2 4 16,-2 1 4-16,-2 2 0 0,-3 0 4 0,-3 4 1 15,-1 1-8-15,-3 1-2 0,-1 1-9 16,-2 3-5-16,-1 0-7 0,-1 1-2 0,-1 0-4 16,2 2 4-16,-1 5-1 0,1 3 4 0,0 1-2 15,0 2-2-15,1 4-1 0,0 1 2 16,1 1-5-16,1 1 2 0,0 1 4 0,2-1-3 15,-1-3 2-15,3-1-2 0,0-4 0 0,1-3 0 16,2-1 1-16,-1-4 1 0,0 0 5 0,3-3-1 16,2-1 9-16,-1-2 5 0,2-5-2 15,-1-4 3-15,2-1-1 0,-1-4-2 0,-2 0 2 0,-1-3 0 16,-1 0 0-16,-4 1-3 0,0 1-9 16,0 2 5-16,-4 4-8 0,-1 1 4 0,0 6 2 15,-4 0 0-15,0 2-1 0,-1 1-6 0,0 1-4 16,0 0-9-16,0 0-3 0,0 6 0 0,0 3 9 15,0 3 2-15,2 1 4 0,-1 1 5 16,4 2-6-16,0-1-4 0,-1 0 1 0,1-1-3 16,2-1 3-16,2-3 1 0,-2 0 2 0,3-2-3 15,0-2 1-15,3-1 2 0,-1-1 1 16,2-3 1-16,0-1-3 0,0 0 7 0,-1-1-3 16,3-6 6-16,-1-3-3 0,4-3 1 0,-3-3-4 15,1-2 4-15,1 1 0 0,-1-3 1 0,-2 3-4 16,1 1-5-16,-3 3 2 0,-1 4-2 15,-2 2 5-15,-2 3-4 0,1 3 3 0,-4 1-8 16,2 1 0-16,-3 6 2 0,-1 3-4 0,0 3 2 16,-2 4 0-16,-1 4 3 0,0 3-2 0,0-3-1 15,-2 1 4-15,-5 0-2 0,2-4-5 16,-2-1 5-16,-1-2-7 0,2-1 3 0,-1-1 5 16,0-4 2-16,1-2-1 0,-1-2-1 0,-1-3 0 15,2-2 5-15,0 1-3 0,2-1 9 16,-2 0-3-16,3 0-3 0,-2-1 1 0,2 0-2 0,-1-1 2 15,1-1-6-15,1 2 2 0,1 1-2 0,1-1 7 16,0 1-7-16,0 0 4 0,0 0-1 16,0-1-7-16,1-2 1 0,5 1 0 0,3-2-3 15,4-2 8-15,1 1 5 0,5-1-1 0,0 1-1 16,2-2-5-16,1 0 3 0,-1-1 2 16,3-1-4-16,0-3 3 0,0-2 3 0,3-4-5 15,-1-5 11-15,1-3-4 0,3-3-2 0,0-5 1 16,0-4 1-16,0-3 1 0,-3-3 0 15,-3 0-2-15,-3 2 5 0,-3 2-4 0,-5 5-5 16,-4 5 4-16,-2 6-8 0,-4 4 9 0,-3 5 1 16,0 5 5-16,0 5-1 0,0 2-3 0,-4 3-4 15,-2 1-3-15,-2 10-8 0,-4 9 3 16,-3 8 7-16,-2 8-3 0,-2 5 1 0,-2 5-6 16,3 2 0-16,3 1-5 0,0 1 6 0,5 0-2 15,3-3 0-15,3-2-2 0,4-3 1 0,0-2-4 16,6-7-4-16,6-4-7 0,0-7-10 15,3-2-10-15,0-6-26 0,1-3-10 0,0-2-24 0,-1-6-25 16,-1-2-27-16,-4-1-47 0,-1-3-75 16,-6-5-71-16,-1-3-98 0,-2-2-143 0,-4 2-126 15,0 4 709-15</inkml:trace>
  <inkml:trace contextRef="#ctx0" brushRef="#br0" timeOffset="550616.978">12045 17376 0 0,'0'0'0'0,"0"0"270"15,0 0 196-15,0 0-20 0,0 0-62 0,0 0-55 16,-119-88-52-16,114 78-73 0,5 1-67 0,0-1-55 15,10-1-43-15,6 1-19 0,6-2-9 16,3 0-3-16,5 2 1 0,5 0-3 0,2 2-5 0,2 0-3 16,2 0-32-16,0 2-36 0,-1 1-80 0,0 0-148 15,-2 2-203-15,-11 0-306 0,-7 3-20 0</inkml:trace>
  <inkml:trace contextRef="#ctx0" brushRef="#br0" timeOffset="552256.2912">12500 17423 1680 0,'0'0'66'0,"0"0"27"0,0 0 31 16,0 0 13-16,0 0 2 0,0 0-28 0,0 0-14 16,0 0-18-16,0 0-19 0,0 0-19 15,2-131-9-15,11 111-5 0,3 0-2 0,-2 3-4 16,2 2 0-16,-4 4-5 0,2 4-8 0,-4 3-1 15,-1 4-8-15,1 0 1 0,-3 3-3 0,-2 7 0 16,1 3-1-16,-2 4 1 0,-1 4-2 16,-1 4 3-16,-2 2-6 0,0 0 4 15,0 0-1-15,0 0 1 0,0-2 1 0,-2 0-5 0,2-3 2 16,0-2-1-16,0-4 1 0,0-3 3 16,2-2 4-16,3-4-2 0,-1-4 4 0,1-2-3 15,2-1 7-15,3-2-4 0,1-7 11 0,2-3-1 16,2-1-2-16,0-6 4 0,2-1-7 0,-1-1 3 15,2-1-4-15,-2 0 1 0,0 0 1 16,2 2 1-16,-5 2-5 0,1 0 3 0,0 3-5 0,-4 1 1 16,0 3-1-16,-3 5-1 0,-2 1 0 0,1 2-3 15,-3 3-1-15,0 0-2 16,3 0-3-16,-3 3-4 0,1 5 6 0,1 1-1 0,0 3 1 16,0 2 3-16,0-2 2 0,2 1-2 15,1-2 4-15,1-1-3 0,2-1-3 0,0-3 0 16,-1 0 4-16,3-4 0 0,0-1 0 0,0-1-2 15,-1 0 6-15,-2-2-3 0,1-4-2 0,-2-1 7 16,0-2-6-16,-3-2 6 0,0-1 1 16,-3-3 2-16,0 1-5 0,-1 0 0 0,-2 0-1 15,0 2 4-15,-3 0-3 0,-2 0 0 0,-1 3 4 16,0 0-7-16,-3 2 7 0,0 2-8 0,-2 1 1 16,0 2-4-16,-4 2 0 0,1 0 0 15,1 2 2-15,-4 7-3 0,3-1 2 0,-2 5-5 16,3 1 1-16,-1 1-2 0,2 3-3 0,3 1 10 15,3 0-5-15,-1-1 3 0,5 0-1 0,2-2 0 16,0-3-6-16,1-1 5 0,5-3 0 16,2-1 4-16,0-2-1 0,2-1 4 0,2-3-2 15,1-1-2-15,0-1 8 0,3-2-3 0,-1-4 1 16,0-2 0-16,-1-2 3 0,-2-1 1 0,0-2-4 16,0 0-1-16,-1-1 4 0,-4 0-4 15,1-1 5-15,-3 2 0 0,1 0-1 0,-4 2-1 0,1 2 0 16,-2 2 0-16,-1 1-2 0,0 2-2 15,0 1 5-15,0 2-2 0,0-1-9 0,0 2-3 16,0 0-8-16,0 6 3 0,0 4 0 0,0 2 10 16,0 4-2-16,0 1-1 0,0 2 3 15,2-1-1-15,0 0-3 0,0-2 3 0,4 1-1 16,0-3 1-16,1-2 2 0,1 0-4 0,-1-2 5 16,2-2-5-16,0-1 5 0,0-2 1 15,1-3 2-15,1-2-3 0,1 0 5 0,-1-3 1 0,2-6 2 16,-2 0-1-16,-2-2 1 0,1-1 3 15,-3 1-7-15,0-3 5 0,1 0-3 0,-1-3 2 16,-2 1-1-16,0-1 3 0,-1 2-2 16,0-1-3-16,-1 2-1 0,-1 1 1 0,0 3-1 0,0 1 0 15,1 3 3-15,-3 2-3 0,2 3-3 16,-2 1-4-16,0 0-1 0,1 0-8 0,-1 6 6 16,1 3-1-16,-1 3 6 0,2 5-2 0,-1 1-1 15,2 1 0-15,-1 0 0 0,0 0 0 0,0-1 3 16,4-3-5-16,-3-1 0 0,3 0 3 15,-2-3-1-15,2-1 2 0,0-2 0 0,2-2 1 16,1-2 3-16,0-3 0 0,-1-1-2 0,2-1 7 16,0-6-7-16,-1-1 8 0,-1-2 0 15,1 0-2-15,0-1 0 0,-3-1-1 16,-1 0-1-16,1 0 1 0,-2 0-1 0,0 1 0 16,-1 2 4-16,-1-1-4 0,-1 1 3 0,-1 2-6 0,0-2 5 15,0 4-6-15,0 1 4 0,0 3-3 16,0 1-6-16,0 0-4 0,0 1-1 0,1 6-2 15,0 1 2-15,2 2 5 0,0 2 1 0,-1 2 4 16,4-1-6-16,-2 0 8 0,2-1-6 16,-1-2-3-16,3-1 5 0,-4-1-3 0,4 1 4 15,0-1 5-15,-1-2-4 0,0-2 2 0,2-2-2 16,0-2 3-16,1 0 3 0,1-7-3 0,-1-3 3 16,-1 0 1-16,2-3 0 0,-1 1-1 15,-1-1 2-15,1-1-2 0,-3-1 0 0,-1-2-2 16,2 1 3-16,1-1-2 0,-4 2 1 0,2 2 1 0,0 2 0 15,-3 2-6-15,3 3-1 16,-4 2 0-16,2 2-6 0,-1 2 3 0,-1 0-3 16,3 9 5-16,-2 2-2 0,3 4 0 0,-4 3-2 0,3 3 2 15,-3 1-3-15,1 0 7 16,0 1-3-16,-1-3-4 0,4 1 4 0,-4-3-2 0,3-2 2 16,-2-3-5-16,4-5 3 0,-2-2 2 0,1-2 5 15,1-2-3-15,1-2 5 0,1 0 0 0,-1-6-3 16,1-3 5-16,2-2-2 0,-2-5-3 15,1 1 3-15,0-2 4 0,-1 2 2 0,-1-1-1 16,1-1-7-16,-2 2 3 0,-2-1-2 0,2 1 0 16,1 2 6-16,-1 1 3 0,-5 1-4 15,3 3 9-15,-3 2-13 0,0 2-5 0,2 2-3 16,-2 2-5-16,2 0 5 0,0 5 2 0,0 4-3 16,0 2 6-16,2 3-1 0,-1 1-7 15,2 1 6-15,-1-1-6 0,-2-1 2 0,4 0 2 0,0 0 2 16,1-3-2-16,-1 1-1 0,2-1-1 0,-1 0 3 15,3-3-6-15,3-2 6 0,1-4 5 16,0-1-2-16,2-1 3 0,1-1-5 16,1-5 5-16,1-4-4 0,3-2 5 0,-2-4 0 15,0-1 5-15,3-3-4 0,-3-2 9 0,-3-3-4 16,1-2 1-16,-1-3 0 0,-3-2 1 0,-3-3 6 16,2-2-6-16,-4 0 9 0,-2-2-6 0,-1-2 1 15,-4 3-2-15,3 1 3 0,-5 5 3 0,1 6 2 16,-4 1 2-16,0 7 2 0,-7 5-6 15,2 3-3-15,-1 5 1 0,-3 5-14 0,0 3-6 16,-3 9-2-16,-3 9 4 0,-3 8 0 0,0 5 1 16,-2 4-7-16,2 6 1 0,5 1-4 0,2 1 5 15,1 1 0-15,4 0-2 0,6-2-5 16,0-1-4-16,5-4-18 0,1-1-27 0,5-5-30 16,-1-3-25-16,4-4-22 0,-1-6-35 0,5-5-39 15,-2-4-105-15,1-5-163 0,-6-4-222 0,-3 0-313 0</inkml:trace>
  <inkml:trace contextRef="#ctx0" brushRef="#br0" timeOffset="552426.8312">14406 17365 0 0,'0'0'482'0,"0"0"-116"0,0 0 51 0,0 0-14 16,0 0-65-16,0 0-78 0,0 0-65 16,0 0-50-16,0 0-43 0,0 0-42 0,0 0-25 15,0 0-23-15,0 0-8 0,0 0-6 0,-94-96 3 16,106 96-1-16,6 1 0 0,1 3-15 0,3 0-34 15,0 2-45-15,-1 1-81 0,3 0-109 16,-1 1-158-16,-3 2-200 0,-6-3-175 0,-4-2 517 0</inkml:trace>
  <inkml:trace contextRef="#ctx0" brushRef="#br0" timeOffset="552707.6631">14676 17474 1113 0,'0'0'269'0,"0"0"22"0,0 0 14 15,0 0-65-15,0 0-58 0,0 0-31 0,0 0-30 0,0 0-27 16,-14-119-24-16,21 102-25 0,3-1-13 16,1 0-14-16,3 2-5 0,3 3 0 0,3 1 0 15,1 3-7-15,4 5 10 0,-1 4-12 0,0 1-5 16,-1 10 0-16,-1 2-2 0,-3 2 1 16,-4 5-2-16,1 0 2 0,-5 3-5 0,-1 0 7 15,-1 2-7-15,-5-2 8 0,2-1-6 0,-4-1 0 16,-2-5 2-16,0-1 1 0,-7-2 4 0,-2-2 0 15,-3 0 4-15,-1-1 1 0,-5-2 0 16,-1-3-4-16,-1-1 6 0,0-3-8 0,4 1 3 16,-3-2-11-16,1 0-23 0,0-2-48 0,4-1-82 15,-4-3-189-15,8 3-537 0,1 0-600 0</inkml:trace>
  <inkml:trace contextRef="#ctx0" brushRef="#br0" timeOffset="580940.8253">16071 17461 0 0,'0'0'0'0,"0"0"0"0,0 0 0 16,0 0 0-16,0 0 0 0,0 0 0 0,0 0 0 15,0 0 0-15,0 0 0 0,0 0 0 0,0 0 0 16,0 0 0-16,-2 0 0 0,2 0 0 0,0 0 0 16,1 0 0-16,2 0 6 0,4 0 22 0,2-2 3 15,3-1-1-15,1 1-2 0,6 0-7 16,0-2-6-16,3 3-2 0,5-2 0 0,-2 0 2 16,4-1-1-16,2 0 3 0,1-1 5 0,3-3-2 15,-1 3 12-15,3-2 7 16,1-2 13-16,-1-2 8 0,1 0 3 0,-4 0 3 0,1 1-8 15,-3 1-6-15,-3 2-3 0,-4 1-7 16,-1 0-3-16,-6 1 0 0,-2 1 0 0,-6 0 6 16,-4 3 14-16,0-1 42 0,-5 1 40 0,-1 1 31 15,0-3-11-15,0 0-37 0,-1-1-53 0,-5-2-42 16,2-1-16-16,-4 0-2 0,2 1-5 0,-2-2 3 16,-2 1-3-16,0 1-3 0,1 0 2 15,-1 0-6-15,1 4 5 0,4-2-1 0,-1 0 2 16,3 3 5-16,-2 1-1 0,3 0-7 0,2 0-3 15,0 0-7-15,0 0-7 0,0 2 8 0,0 3 10 16,2 3 13-16,4 4 11 0,-3 3 6 0,2 0 3 16,-1 3-7-16,-2 1-1 0,3 3-1 15,-4 0-3-15,0 2 0 0,-1-2 1 0,0 1 0 16,-1 0-5-16,-6 1 2 0,0-1-5 0,-2 0-5 16,-1 1-5-16,-4-4 3 0,1 1-3 15,0-1 0-15,-3-3 0 0,0 0 0 0,0-3-1 16,-1-1-9-16,3-2 2 0,-2-3-14 15,3-1-12-15,1-4-16 0,1 0-33 0,0-2-40 0,1-1-44 16,0 0-55-16,0-1-46 0,2-3-64 0,0-2-71 16,4-1-66-16,-2 2 283 0,5 0 179 0</inkml:trace>
  <inkml:trace contextRef="#ctx0" brushRef="#br0" timeOffset="582464.4491">17867 17335 0 0,'0'0'357'0,"0"0"-370"0,0 0-3 0,-45 135 1 16,32-99 0-16,3-4 3 0,0-2 10 0,-3-5 10 15,2-3 35-15,0-7 48 0,1-2 58 16,2-7 59-16,0-4 40 0,-2-2 13 0,3-9-15 16,-1-6-28-16,-3-6-33 0,0-6-29 0,1-7-22 15,3-5-21-15,-1-6-16 0,4-4-19 16,-1-7-5-16,5 0-11 0,0-3-13 0,0 1-11 0,3-2-10 15,3 0-7-15,2-1-7 0,1 3-3 0,3 0-6 16,1 3 0-16,5 5 0 0,0 5 0 16,-1 6 1-16,1 7 7 0,1 5 3 15,-5 9 1-15,2 6-5 0,-2 6-9 0,3 5 0 0,-2 2 0 16,2 10 1-16,1 5 4 16,0 4 0-16,-4 8-1 0,2 4 4 0,-4 6-1 15,0 5 0-15,-3 3-2 0,-3 6-2 0,0 4 0 0,-3 4-1 16,0 4-4-16,-1 3 2 0,0 2-7 15,-2 1-4-15,1 1 3 0,-1-2-7 0,0-3-1 16,0-5-10-16,0-6-6 0,3-3-18 0,1-12-18 16,-1-4-20-16,-1-9-13 0,2-6-54 0,-2-2-69 15,-1-1-124-15,2-3-178 0,-2-6-174 0,1-2 29 0</inkml:trace>
  <inkml:trace contextRef="#ctx0" brushRef="#br0" timeOffset="582663.4224">17653 17379 1329 0,'0'0'29'15,"0"0"1"-15,0 0 54 0,0 0 7 0,0 0-4 16,0 0-7-16,0 0-45 0,0 0 13 0,0 0 19 16,0 0 15-16,0 0-9 0,0 0-16 15,0 0-18-15,122 9-10 0,-75-18-12 0,4-2-3 16,5-3-11-16,-1 0-32 0,1-2-60 0,-5 1-134 15,-4 1-218-15,-12 5-333 0,-14 3 136 0</inkml:trace>
  <inkml:trace contextRef="#ctx0" brushRef="#br0" timeOffset="583601.728">18171 17580 0 0,'0'0'329'0,"0"0"-292"15,0 0 36-15,0 0 61 0,123-92 37 0,-93 64 27 16,0-4 2-16,-3-1-28 0,-1-3-4 16,-3 0-13-16,-4-1-13 0,-1 0-17 0,-6 1-6 15,-4-3-8-15,-3 2 6 0,-4-1-5 0,-1 1-9 16,0 4-16-16,-2 2-19 0,-4 5-18 0,-1 4-12 15,-1 4-10-15,0 3-11 0,1 2-4 0,-1 5-8 16,0 3 0-16,-1 5-7 0,-2 0-5 16,0 10-1-16,-3 5 7 0,0 5-5 0,-2 8 12 15,0 3-5-15,3 6-6 0,2 1 4 0,1 4-4 16,2 2 3-16,5 1-2 0,0 2-3 16,3 3 3-16,0-2-4 0,5 1-4 0,5-3 5 15,2-4-6-15,5-5 5 0,2-6 2 0,3-2 2 16,2-6-3-16,3-6 0 0,1-1 3 0,1-5 1 15,5-5 1-15,-3-6 2 0,0 0 7 0,0-12-1 16,0-5 7-16,1-3-3 0,0-5 4 0,1-6-2 16,-1-4 6-16,-3-4-2 0,-1-1 0 15,-6-3 0-15,-3-3-1 0,-2 2-1 0,-6-1-3 16,-3 3 1-16,-3 1 3 0,-1 4 3 16,-3 2-3-16,-1 3 5 0,0 3-7 0,-6 4 4 15,0 5 0-15,-3 5 4 0,-1 5-4 0,0 5-4 16,-1 5-6-16,-4 0-2 0,1 7-9 0,-5 8 1 15,-2 7 1-15,-2 5-4 0,-3 4 8 0,4 2-7 16,1 2 5-16,1 0-5 0,3 4-3 16,5 0 0-16,2 0 2 0,2 2-3 15,4-2 10-15,4 0-6 0,0-3-4 0,4-5 6 0,6-1-7 16,2-4 6-16,4-2-7 0,3-3 2 0,3-3 6 16,2-4-2-16,5-3-1 0,-1-6-1 0,2-3-7 15,0-2 14-15,-2-4 1 0,2-5 5 16,-2-5 2-16,-1-3-10 0,0-4 8 0,-3-3 1 15,-1-3-9-15,-3 0 12 0,-2-1-1 0,-2-1 0 16,-3 0 12-16,-3 0-15 0,-1 0 4 16,0 1-9-16,-3 4 3 0,-2 2 3 0,-2 5-2 15,-1 3 1-15,-1 5 2 0,0 5 0 16,0 2-4-16,-1 2-4 0,-3 2-2 0,-1 10 0 16,-2 6-3-16,-4 8 6 0,1 5-8 0,-3 3 4 15,5 1-6-15,-1 3 5 0,4-2-1 0,1 1-3 16,4-1 4-16,0-2-3 0,4-2-3 0,3-2-1 15,6-4 1-15,2-3 2 0,3-3 3 0,5-3-1 16,0-3 8-16,5-5-7 0,2-5 10 0,1-4-4 16,1 0-1-16,1-11 2 0,0-3-1 15,1-5 3-15,0-5 2 0,-2-4 0 0,0-2 2 16,-3-1 5-16,-4-1-8 0,-4-2 5 0,-4 1-4 16,-4 2 5-16,-4 1 0 0,-6 2 4 15,-3 1 2-15,0 3-1 0,-7 2 0 0,-7 3 1 16,-2 4-8-16,-8 4 2 0,-3 5-4 0,-7 4-1 15,-1 2-1-15,-3 3-7 0,-3 6 1 0,2 3-3 16,2 4-2-16,2 0 2 0,5 4-8 16,3-2-8-16,4 0-10 0,7 1-28 0,4-2-23 15,5-2-47-15,6 0-47 0,1-1-64 0,8-4-107 16,6-3-152-16,-2-2-270 0,-1-4 38 0</inkml:trace>
  <inkml:trace contextRef="#ctx0" brushRef="#br0" timeOffset="585372.2592">19870 17329 990 0,'0'0'90'0,"0"0"9"0,0 0 61 16,0 0 43-16,0 0 15 0,0 0-2 0,0 0-52 16,0 0-42-16,0 0-35 0,0 0-18 0,0 0-16 15,0 0-11-15,0 0-8 0,0 0-14 0,3-60-9 16,-7 69-5-16,-2 5-3 0,-3 5 5 15,-1 1-4-15,0 3 1 0,0 3 6 0,-1 0-11 16,5-1 4-16,1 2-7 0,1 1-1 16,3-3-3-16,1 1 2 0,2-1-3 0,6-2 6 15,2-2-6-15,4 0 8 0,0-4-2 0,4-2-2 16,3-2-2-16,0-3 0 0,3-2 6 0,2-2-6 16,3-4 12-16,-1-2-6 0,1-1 0 15,-1-6 3-15,1-4 3 0,0-2-1 0,-3-4 6 0,1-2-3 16,1-1 5-16,1-3-2 0,-2-2 0 15,-1 1 4-15,-1-2-7 0,-5 0 5 0,-3 0-4 16,-3 2 2-16,-4 2 0 0,-5 5 1 0,-3 1-3 16,-2 5 4-16,0 3-6 0,-3 2 1 0,-6 2-1 15,-2 3-5-15,-2 1-1 0,-4 0-7 16,-3 5 7-16,-2 5-8 0,-4 1 5 0,1 4 4 16,-3-1-14-16,3 0 7 0,1 3 5 0,1-1-7 15,3 0 6-15,1 0-2 0,2-2-3 0,3 0 0 16,3-2-1-16,1 0 5 0,5-1-8 15,0-1 2-15,5-3 4 0,0 1-3 0,0-4 3 16,0 1 2-16,5-2 3 0,0-2 3 0,4-1-3 16,1 0 5-16,0-1-3 0,1-4-1 15,0-2 2-15,0-1 3 0,0-2-7 0,2-1 5 16,-2 0 5-16,0-2-5 0,1 1 5 0,-4 2-9 16,1 2 1-16,-1-1-1 0,-1 2-2 15,-1 2 3-15,-2 1 1 0,-1 0-8 0,-1 3 4 16,-1 1-7-16,0 0 1 0,1 5 2 0,0 3-1 0,-1 2 4 15,2 3-2-15,-1 0 0 0,2 2 3 16,0 2 0-16,1-2-7 0,0-1 5 0,2 1-2 16,2-3 1-16,-2-1 1 0,2-3-1 15,2-2 3-15,1-1 1 0,0-3-2 0,1-1 8 16,3-1-8-16,1-2 4 0,3-7 6 16,-1-1-3-16,2-4 2 0,1-2 1 0,0-2 1 0,0-2 2 15,-1-1 1-15,-2-3 1 0,-1-2 4 0,-3-1-3 16,2-3 10-16,-5-2 2 0,-1-3-2 15,-1 1 4-15,-1-2-1 0,-3 0-7 0,-1 4-4 16,-3-2-4-16,-2 5-8 0,0 2 9 0,0 3-3 16,-2 4 3-16,0 4 4 0,-5 5-6 0,5 4-5 15,-2 2 4-15,1 3-9 0,1 2 3 16,0 3-2-16,-1 6-4 0,-1 4-2 0,2 6-2 16,-2 5 2-16,0 5 2 0,3 4-1 0,1 3-1 15,0 3 6-15,0 2-7 0,1 3 0 0,4 1 0 16,-1 1-1-16,1 1-1 0,0-2 2 15,0-1-3-15,1-2 0 0,3-3-3 0,-1-3 7 16,-1-6-1-16,0-5-4 0,2-7 8 0,-1-4 9 16,-1-1 0-16,3 0 4 0,0-2-5 0,0 0-9 15,2-3 2-15,1-2-12 0,-2-4 18 0,5-2-14 16,0-7 22-16,4-9-5 0,0-9-7 16,-1-4 4-16,-3-3-17 0,-4 0 25 0,-1-1-8 15,-4 1 5-15,-2 2 0 0,0 2-3 0,-1-1 1 16,-3 5 2-16,-1-1-7 0,0 3 3 0,0 3-7 15,-1 4 8-15,-2 6-1 0,1 3-6 16,-1 4 2-16,2 0-7 0,1 2-1 0,-2 4-3 16,-1 4 2-16,-1 6 3 0,2 2 3 0,-2 4-6 15,1 2 4-15,2-1-4 0,1 0 1 16,0 0 2-16,0-1-5 0,3 0 2 0,4 0 1 16,1-3 5-16,2 0 2 0,2-1-3 0,0-4-7 15,6-2 6-15,0-2-3 0,3-1 3 0,0-4 3 16,0-3 6-16,2 0-3 0,1-5 5 15,-2-2-3-15,0-5-7 0,-1 0 6 0,-1-3-2 16,-2-2 3-16,-1 0 0 0,-2 0-2 0,-2 0 1 16,-3 0 6-16,-1 0-6 0,-1 2 7 0,-4 1-3 15,1 3-1-15,-4 1 4 0,-1 2 0 16,0 1-1-16,0 2-4 0,-4 3-4 0,-1 2 2 16,2 0-9-16,-3 3 2 0,3 6 1 0,-4 3-4 15,1 4 9-15,2 2-11 0,0 4 4 0,1-1-5 16,3 1 0-16,0-1 5 0,4-1 2 0,1 1-4 15,3-3 5-15,1-3-4 0,1-2 0 16,1-2 1-16,0-3-4 0,3-4 4 0,0-1 2 16,0-2 10-16,1-1-5 0,0-4 3 0,1-5-8 15,-4-3 0-15,4-4 2 0,-3-2 4 16,-1-3-3-16,-1-1 7 0,-2-1-5 0,0-1-3 16,-5 0 7-16,1 0-6 0,-4 1 6 0,-1 2-5 15,0-1 7-15,-3 2-6 0,-2 3-5 0,-6 3 0 16,1 2 6-16,-1 4-7 0,-6 2 7 15,3 2 1-15,-6 4-6 0,-4 1 3 0,0 9-7 0,0 4 2 16,-4 2-6-16,5 4 1 0,0 5 9 16,5 0-5-16,0 1-3 0,3 3 1 0,2-3-10 15,6-1 7-15,2 0-2 0,3-1 0 16,2-5 1-16,2-3-4 0,7-1 7 0,3-5 1 0,3-3-2 16,5-3 3-16,3-4 4 0,2 0 3 15,4-5 8-15,1-5-8 0,0-2 5 0,1-3-11 16,-1-2 1-16,1-1 4 0,-1-4-2 15,0 1 4-15,-2-2 6 0,-3 3-2 0,1-1 0 0,-6 1-1 16,-2 3-2-16,-2 2 3 0,-1 1-6 16,-3 0 5-16,-4 3-2 0,-2 2 0 15,-2 0-3-15,-1 5 5 0,-2 2-10 0,-1 2 1 0,0 3 0 16,0 5-1-16,0 4 0 0,0 2-1 16,0 4 4-16,0 1-3 0,0 2 2 0,0 1-3 15,0 1 5-15,0-1-7 0,1-1 6 0,6-2-5 16,-2-1 3-16,5-1-2 0,0-2 0 0,3-4 4 15,3-1 1-15,2-3-3 0,-1-3 6 16,2-4-3-16,2 0-7 0,3-4 12 0,-1-4-7 16,-1-3 10-16,4-2-3 0,-3-2-1 0,0-3 5 15,2-2-3-15,-5-1-3 0,0-1 6 0,-1 1-8 16,-3 0 2-16,1 1 7 0,-4 1-4 0,-1 2 1 16,-2-2-8-16,-1 3 6 0,1 3-3 15,-4 4-4-15,-2 3 6 0,-2 4-1 0,2 2-4 16,-2 0 5-16,0 5-5 0,-1 5 1 15,2 4-4-15,-1 6 2 0,0 4 6 0,0 0-8 0,-1 2 5 16,1 0-1-16,3-1-3 0,-2-1 0 16,3-2 0-16,-1-1-4 0,4-3 5 15,-2-1-4-15,2-3 6 0,-3-3-8 0,4-3-6 0,-1-4-7 16,1-1-21-16,2-2-34 0,2-1-53 0,-2 0-89 16,1-5-242-16,-3 1-544 0,-2 0-223 0</inkml:trace>
  <inkml:trace contextRef="#ctx0" brushRef="#br0" timeOffset="586157.921">22795 17513 2035 0,'0'0'59'0,"0"0"-13"0,0 0 21 0,0 0 13 16,0 0 16-16,0 0 6 0,0 0-25 0,0 0-32 15,0 0-24-15,0 0-13 0,0 0-4 16,0 0 5-16,0 0-2 0,0 0 0 0,-4 23-1 16,3-5 2-16,0-2-4 0,1 2-2 0,0-1-5 15,7 1 1-15,1 0-5 0,5-1 2 0,0-2 7 16,7-1 1-16,6-3 0 0,-1-3 2 16,4-2-3-16,2-2-7 0,0-3 5 0,0-1 0 0,1 0 5 15,3-5-5-15,-2-3 1 0,-1-4-2 16,-1 0 5-16,-1-3-3 0,-1-2 8 0,-6-2-1 15,-2 0-2-15,-3-3 8 0,-7 0-4 0,-3-3 2 16,-6 0-2-16,-2 1-1 0,-2 0 4 16,-9 3-8-16,-7-1 1 0,-2 5 4 0,-3 3-8 15,-6 2 4-15,-2 5-7 0,-1 4 1 0,-3 3-3 16,3 0 4-16,2 3 1 0,4 5-2 0,-1 4-6 16,6 2 8-16,1 0-6 0,3 1-3 15,7-1 2-15,5-1-3 0,3-2 1 16,2-1-3-16,1-1 6 0,5-2-6 0,8-3 2 0,1-2 4 15,6-2 1-15,3 0-2 0,1-3 4 16,4-5 1-16,2-2 3 0,1-4-2 0,-1-4 1 16,4-1 3-16,-4-2-3 0,-1-1 3 0,0-3-1 15,-4-1 6-15,0 0-5 0,-3-2 6 16,-3 2-1-16,0 1 4 0,-2 2 0 0,-3 1 4 0,1 0 3 16,-4 4-5-16,-2 2 3 0,0 0 1 0,-2 4-5 15,-4 2-6-15,-2 4 1 0,2 2-7 16,-3 4 5-16,0 0-9 0,0 10 4 0,0 4-2 15,0 9 0-15,0 7 1 0,-1 9 1 0,0 4-8 16,0 7 1-16,0 2 4 0,-2 7-6 0,0 0 3 16,-4 4-7-16,5-6 5 15,-1-6-1-15,0-3-5 0,2-5 16 0,0 1-6 0,0 6-12 16,0 1-2-16,0 4-26 0,3 1 17 0,0-3-9 16,4 1 19-16,1-5 5 0,0-3 0 15,-2-7 1-15,3-6-10 0,2-5 22 0,-1-6-19 16,-1-4 14-16,2-5 15 0,-1-5-2 0,0-6-4 15,0-2 26-15,-1-6-15 0,0-9-2 0,0-4 2 16,-4-4 8-16,3-8-4 0,-5-3 13 16,1-5 1-16,-3-4-1 0,-1-2-4 0,-2-1-16 15,-8-11 19-15,-6-8-24 0,-2-4 10 0,-2 1-13 16,4 11 1-16,-2 11-10 0,-1 8 8 16,5 6 0-16,-3 5-4 0,0 5-5 0,3 5 0 0,2 4-4 15,1 2-18-15,0 3-4 0,3 3-26 0,2 2-27 16,4 3-52-16,1 0-68 0,1 1-147 15,0 2-276-15,0 1-817 0</inkml:trace>
  <inkml:trace contextRef="#ctx0" brushRef="#br0" timeOffset="588624.8484">24500 17043 486 0,'0'0'250'0,"0"0"-36"0,0 0 52 16,0 0 12-16,0 0-36 0,0 0-41 0,0 0-49 15,0 0-54-15,0 0-21 0,0 0-15 16,0 0-12-16,0 0 4 0,0 0-2 0,87 34-8 16,-83-12 3-16,1 4-16 0,-3 3-10 0,-2 3-6 15,0 5-12-15,-1 1 8 0,-5 2-3 16,1 0-2-16,-3 1 2 0,3-3-9 0,-2 1-5 15,-2-3 4-15,5-3-7 0,-2-2 8 0,3-3 0 16,-3-4 3-16,4-5 2 0,-1-4-10 0,-2-4 9 16,4-4-4-16,0-4 7 0,1-2 11 15,-1-1 7-15,1-2-2 0,0-8 2 0,1-4-11 16,4-4-1-16,1-2-8 0,4-2 4 0,0-1 2 16,6 0-7-16,-1 0 5 0,3 2-6 0,1 2 1 15,0 1-2-15,0 2-1 0,-2 5 3 16,2 1 2-16,-5 6-6 0,1 2 6 0,-4 2-7 15,0 2-3-15,-3 5 4 0,-4 6-3 0,2 2 1 16,-4 2 1-16,-2 3 1 0,0 0 0 0,-2 2-3 16,-5 0-2-16,-2 1 5 0,0 1-4 0,-3-1 3 15,1 0 0-15,-1-2 1 0,0-1-1 16,-2-2 2-16,1-2-1 0,2-2-2 0,0-4 0 16,3-2 9-16,1-1-2 0,2-2 11 0,-3 0-19 15,4-1 19-15,-2 2-4 0,4-4-19 0,-1 0 18 16,1-2-15-16,1 0 12 0,1-2-14 15,0-6 8-15,6-1-15 0,1-2 0 0,3-1 11 16,0 0 7-16,3 1-5 0,0-1 2 0,4 1 5 16,1 0-6-16,-3 0 7 0,5 2-9 15,0-1 6-15,-2 1-6 0,2 1 4 0,0 1-1 16,0 0 6-16,2 2-5 0,0-2 3 0,-2 1-1 16,2-1-2-16,-1 0 1 0,0 0 0 0,-2-1 6 15,1 0-9-15,-3 1 6 0,-3-3-6 0,-2-1 4 16,0-1-3-16,-4 1 5 0,0 0 4 15,-3 0 3-15,-2 0 0 0,-2-1 5 0,-1 2-1 16,0-1-1-16,0 1 9 0,-4 2-5 0,-2 1 0 16,-1 1-2-16,0 3 0 0,0 2-5 0,1 1-4 15,0 0 0-15,-1 2-3 0,-1 6-7 16,1 2 2-16,-2 4 0 0,1 0-4 0,-1 4 3 16,4 0 0-16,0 1-3 0,4 2-1 0,1 0-1 15,0-2 3-15,1 1 1 0,7-2-2 0,1-2-1 16,1 1 2-16,0-2-1 0,1-4-3 0,2-2 8 15,-2-2-8-15,7-2 3 0,-3-4 2 16,2-1 3-16,3 0-3 0,-3-3 4 0,2-3 1 16,-2-4 0-16,1-1-1 0,-2-4 2 0,-1 0 3 15,-2-1-6-15,1 0 7 0,-4 0-10 16,-1 0 6-16,-3 0-1 0,1 1 3 0,-5 1 6 16,1 0-2-16,-3 2-1 0,0 1 2 0,0 2-2 15,0 2-6-15,-1 2 7 0,-1 2-2 0,0 0-6 16,0 2 3-16,-1 1 4 0,-1 0-12 15,2 3 2-15,-2 2-3 0,0 5-1 0,2 2 2 16,-2 2 3-16,1 2-3 0,3 0 1 0,0 4-3 16,0-3 2-16,0 1 4 0,8 1-7 15,0-2 4-15,4 1 1 0,2-3-1 0,4-3-2 0,2 0-3 16,7-2 3-16,3-1 2 0,2-2-3 0,1-1 8 16,5-4-9-16,-2-2 2 0,2 0 5 15,1-2-1-15,1-5 1 0,-3-1 2 16,0-4 0-16,-2 0-1 0,-3-3-4 0,-2-1 0 15,-4-1 6-15,-3 1-7 0,-4-1 6 0,-3 1-2 16,-3 0 4-16,-5 1-3 0,-3 0 8 0,-2-1-6 16,-3 4-3-16,-1 0 1 0,-7 2-1 0,-4 1 4 15,-4 2-6-15,-3 2 4 0,-5 1-4 0,-5 3 1 16,-3 1-6-16,-2 2 4 0,-2 8-3 16,-1 0-1-16,2 4 2 0,-1 1-1 0,5 1-3 15,4 2 1-15,1 2 0 0,3 1 1 0,4-1 4 16,5-1-8-16,4 1 8 0,2-2-9 15,4-2-5-15,3-3 7 0,1-1 1 0,6-1 1 16,4-3 5-16,1-2-1 0,4-3 1 0,3-2-4 16,1-1 8-16,3-2-1 0,3-5-3 15,-1-4 2-15,2 0 3 0,-1-4-5 0,1-2 6 16,-2 0 3-16,2-5-7 0,-3 1 8 0,0-3-11 16,-1-4 4-16,1 0-2 0,-2-3 6 0,-5-1 0 15,0-2 3-15,-5-6-4 0,-3-2-4 16,-3-1 7-16,0 2-7 0,-5 1 8 0,0 6-2 15,-5 3 1-15,-3 5-1 0,2 2-3 0,-2 5 2 16,1 5 5-16,0 4-6 0,1 3 4 0,3 6-1 16,-2 1-8-16,2 2 4 0,-2 9-3 0,1 5-1 15,-6 5-4-15,6 8-1 0,-3 1 5 0,1 9 2 16,2 1-7-16,0 5 7 0,1 1-6 16,3 1-2-16,0 1-1 0,6-3-5 0,2-2 1 15,3-1 2-15,5-3 4 0,1-2 0 0,3-4-10 16,0-5-5-16,-2-6 4 0,0-6 12 0,-2-3-13 15,4-3 10-15,1 0 14 0,4-3-20 16,2-2 21-16,9-4-13 0,7-1 0 0,2-10-4 16,2-7 4-16,-9-2 11 0,-9-3-16 0,-6-4 14 15,-4 1 3-15,-2-2-1 0,-4-1-3 16,-2 1 5-16,-3 0-7 0,-5 3 7 0,0 1 0 16,-3 3 2-16,0 3-2 0,-6 1-4 0,-1 3-1 15,-4 2 1-15,-1 2-7 0,-2 4 6 16,-5 1 2-16,-1 4-5 0,0 0 4 0,-3 6-9 15,1 6 1-15,-1 2-2 0,2 1 5 0,0 4-1 16,2 0 4-16,4 0-7 0,3 1 2 0,3 1 1 16,6-1-2-16,2 1-1 0,1-3 3 0,4-1-1 15,5-1-5-15,1-3 8 0,7-2-5 0,0-2 5 16,3-3-2-16,0-2 1 0,1-4 4 0,2 0 0 16,-2-3-3-16,0-4 5 0,0-3-7 15,-1-3-1-15,-1 0 10 0,0-1-6 0,-3 0 4 16,1 1 2-16,-3-1 3 0,-2 1 1 0,0 3-3 15,-4 0-1-15,0 6 4 0,-3 1-7 16,-2 2 3-16,0 1-2 0,-3 4-6 0,0 6 2 16,0 7 1-16,0 6 2 0,-2 5-5 0,-1 1-1 15,-1-1 1-15,-1 1 13 0,2-2-2 0,-1 3-9 16,-2 6 9-16,0 3-14 0,0 6-18 0,0 2 23 16,0 4-16-16,1 0 4 0,0 1 0 15,2-7 13-15,1-6-11 0,-1-7 6 0,2-5-3 16,-1-1 1-16,2 3-19 0,-2-1-1 15,2 1 21-15,-1-2-44 0,0 1 42 0,0-3-19 16,-2 0 17-16,2-7 8 0,0 5-2 0,-2-7 13 16,-3 3 9-16,2 1-3 0,-4-6 19 0,0 1-9 15,-2-8-15-15,0 2 15 0,-2-9-12 0,-2 0 14 16,-2-4-14-16,-8-12 18 0,-1-7-14 0,-7-11 6 16,0-7-15-16,7-2 2 0,2-2-9 0,8-1 3 15,8 1-6-15,5 3 8 0,2 3-20 16,9 1-2-16,5 2 25 0,4 0-16 0,4 1 18 15,2 0-10-15,4 2 12 0,3 2-10 0,2 0 1 16,11-6-6-16,9-1 11 0,3-3-22 16,4 0 11-16,-9 9 1 0,-7 5-25 0,-5 1 23 15,-4 3-5-15,1 2 10 0,-6 1-3 0,-5 2 2 16,-2 2 2-16,-3 0-2 0,-2 1-2 0,-3 3 4 16,-4 2-8-16,-3-1 3 0,-4 4 3 15,-1 3 2-15,-3-1 0 0,0 1-6 0,-3 2 3 16,-4 2-6-16,1 0 0 0,-3 5 3 0,-3 5 3 15,-2 3-2-15,0 2 3 0,-2 2-8 16,2 2 4-16,1 0-6 0,0 4 1 0,2 1 7 16,1-1-2-16,4-2 2 0,1-3-1 0,1-5 0 0,3-2 8 15,1 0-17-15,0-1 19 0,1 1 1 16,4-1-15-16,2-1 18 0,2-2-21 0,5-1 5 16,-2-3-17-16,6-1 24 0,-1-2-10 0,9-4 12 15,5-8-1-15,6-4-11 0,1-7 3 16,-6-2-16-16,-6-1 22 0,-2-2-4 0,-3-1 3 15,-1-1 1-15,-3-2 5 0,0-2-3 0,-2 1 2 16,-1-4-3-16,-3 2-2 0,-2-1-3 0,-2 4 4 16,-2 1 5-16,-1 3-4 0,-2 2 7 15,0 1-3-15,-2 3 2 0,0 1-4 0,0 3 6 16,0 4 4-16,-2 3 6 0,0 4 3 0,-1 4-1 16,2 2-4-16,1 1-9 0,0 0-8 15,-1 0-4-15,-2 7-5 0,0 5 3 0,-1 9 7 16,-2 7 1-16,1 4 2 0,-3 5-6 0,0 4 1 15,1 3-7-15,1 0 1 0,1 2 3 16,1 0 2-16,3 1-6 0,1-8 2 0,0-3-2 16,0-7 11-16,5-2-12 0,0 1 9 0,4 1-4 0,1-1-20 15,0 1-10-15,1-3-13 0,4 1-37 16,0-5-29-16,0-4-10 0,-2-6-41 16,2-4-1-16,-2-6-89 0,-1-2-123 0,-1-6-252 0,-4-1-306 15,-2-1 260-15</inkml:trace>
  <inkml:trace contextRef="#ctx0" brushRef="#br0" timeOffset="588790.7951">27050 17454 1098 0,'0'0'504'0,"0"0"-148"0,0 0-17 15,0 0-63-15,0 0-59 0,0 0-42 0,0 0-38 16,0 0-37-16,0 0-28 0,0 0-21 0,0 0-11 16,0 0-17-16,0 0-6 0,127-77-2 0,-91 76-4 15,1 0-9-15,-4-1-4 0,1-1-13 16,-2 1-21-16,-2-1-29 0,-3-2-39 0,-2-1-68 15,-3-3-124-15,-8 2-411 0,-5 2-925 0</inkml:trace>
  <inkml:trace contextRef="#ctx0" brushRef="#br0" timeOffset="602093.7805">23005 12197 0 0,'0'0'0'0,"0"0"0"0,0 0 0 15,0 0 0-15,0 0 0 0,0 0 84 0,0 0 20 16,0 0 18-16,0 0 11 0,0 0 2 15,0 0-7-15,0 0-12 0,141-54-7 0,-103 46-9 16,4 0-3-16,2-1-14 0,4 0-12 0,-1-1-10 16,-3 2-14-16,-2 2-12 0,0-1-6 0,-4 1-9 15,-2 0 0-15,-6 2-5 0,-4-1-2 16,-6 1 3-16,-3 0-4 0,-4 1 6 0,-6-1 21 16,-3 2 30-16,-4-1 18 0,0 0 0 0,0-2-16 15,-1-2-30-15,-3-1-21 0,-3-2-12 0,-4-1-8 16,-1-3-2-16,-5 0-4 0,-1-2 1 15,1 0 2-15,-1-1 0 0,0 0 7 0,4 0 7 16,0 2 6-16,8 0 11 0,0 3 8 0,6 1 8 16,0 2-2-16,9 3-11 0,3-1-4 0,7 4-6 15,2 3 10-15,-1 0 11 0,3 5-1 0,2 3 0 16,-3 1-7-16,-2 6-5 16,0-2 3-16,-2 5 4 0,-4-1 6 0,-3 1 10 0,0 0 1 15,-2 0 0-15,-2 0-5 0,-4 0-3 0,-3 0 1 16,0 0 4-16,0 2-1 0,-3 1-2 0,-4-2-5 15,-3 2-8-15,-1-2-2 16,-1-1-6-16,-4 2-4 0,3-3-1 0,-5 0-5 16,3 0-4-16,-3 1-3 0,0-2-3 0,2 1-2 15,-1 0-14-15,-2 0-27 0,1-2-58 0,4 2-108 16,1-2-249-16,3-4-618 0,4-4-290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18T12:49:46.5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5309 2748 516 0,'0'0'413'0,"0"0"-515"16,0 0 22-16,0 0 90 0,0 0 66 0,-30 120 50 15,22-89 21-15,2 1 1 0,0 3-10 0,1-2-32 16,0 1-26-16,4 4-18 0,0 0-18 0,-1-1-6 16,2 1-10-16,0-2-4 0,0 0-2 0,0-3-4 15,2-2 1-15,-1-5-1 0,-1-2-4 0,2-5 0 16,0-3-9-16,1-4-9 0,-2-2-16 16,1-5-26-16,-1 0-87 0,-1-4-169 0,0-1-150 15,0 0-255-15,0-1 487 0</inkml:trace>
  <inkml:trace contextRef="#ctx0" brushRef="#br0" timeOffset="287.866">4748 2923 1791 0,'0'0'56'0,"0"0"-32"0,0 0-6 16,0 0 6-16,0 0 37 0,0 0 31 0,0 0 12 15,0 0 6-15,0 0-30 0,28-134-22 0,8 109-15 16,7 0-6-16,7-1-2 0,5 1-2 0,0-1-3 16,2 2-4-16,-3 2-5 0,-2 0-1 0,-1 4-1 15,-6 2-6-15,-2 2 0 0,-5 1-5 0,-2 3-1 16,-4 1 1-16,-1 2 1 0,-2 3-3 16,-3 3 1-16,-5 1-3 0,-6 0-4 0,0 5 0 15,-3 2-6-15,-4 0-3 0,-1 4-10 0,1 2-14 16,-4 2-24-16,-4 3-39 0,0 6-55 0,-4 2-82 15,-7 5-122-15,-4 2-163 0,0-8-211 16,6-6 178-16</inkml:trace>
  <inkml:trace contextRef="#ctx0" brushRef="#br0" timeOffset="517.2513">4903 3627 1337 0,'0'0'356'0,"0"0"-420"0,0 0 31 0,0 0 79 16,0 0 86-16,0 0 50 0,0 0-4 0,0 0-23 16,0 0-22-16,0 0-43 0,144-68-32 15,-98 50-18-15,1 0-14 0,0 2-9 0,-2 1-2 16,1 3-6-16,-2-1 1 0,0 1-2 0,0 2 0 16,-2 0-1-16,1 2-12 0,1 0-21 15,-4 2-38-15,-5-1-103 0,-2 2-217 0,-9 0-283 16,-9 3-613-16</inkml:trace>
  <inkml:trace contextRef="#ctx0" brushRef="#br0" timeOffset="939.0367">5806 3174 861 0,'0'0'100'0,"0"0"47"15,0 0 57-15,0 0 4 0,0 0-6 16,0 0-42-16,0 0-66 0,0 0-46 0,0 0-58 16,0 0-29-16,0 0 5 0,0 0 17 0,0 0 24 15,0 0 15-15,0 52 1 0,0-25-4 0,0 1-3 16,0 0-4-16,0-3-1 0,0 0-3 16,0-6 0-16,0-1-1 0,1-2-2 0,0-5-3 0,0-3 1 15,1-4 0-15,0-1 7 0,-1-2 28 16,1-1 34-16,0 0 38 0,-1-1 18 15,6-6-9-15,0-3-30 0,7-5-28 0,-1-5-26 0,6-4-12 16,1-1-7-16,-1-3-4 0,-2 0 2 16,-1 2 0-16,-1 2-2 0,-1 2 0 15,-3 5-1-15,-2 3-2 0,-3 3 0 0,-1 5-4 16,-2 1-3-16,1 4-4 0,-3-1-4 0,2 2-7 0,-2 0 2 16,3 0-2-16,1 4 5 0,3 2 4 15,1 1 1-15,0 3 1 0,0 2 4 0,1 0 1 16,-2 2 1-16,1 2 2 0,0-2-1 0,0 1 2 15,1 0-3-15,-2-1 1 0,0-1-2 16,2-2-2-16,-2 0-12 0,2 0-28 0,1-3-81 0,3 0-180 16,-6-3-394-16,-2-3-830 0</inkml:trace>
  <inkml:trace contextRef="#ctx0" brushRef="#br0" timeOffset="3345.7718">6557 3152 0 0,'0'0'0'0,"0"0"0"15,0 0 41-15,0 0 285 0,0 0-18 16,0 0-15-16,0 0-40 0,0 0-26 0,0 0-38 16,0 0-50-16,0 0-46 0,0 0-52 0,0 0-33 15,-63-67-20-15,48 78-8 0,2 6 7 0,-5 3 7 16,1 5 6-16,1 3 2 0,-1 2-2 15,4 0-6-15,3 1-2 0,2-2-11 0,3-4-7 16,2-2-11-16,3-2-8 0,5-3 3 0,1-3 4 16,5-2 13-16,3-2 18 0,0-4 13 15,5-3 22-15,1-2 18 0,2-2 8 0,4-4 8 16,-3-5-2-16,3-4-1 0,-2-1-2 16,2-6 3-16,-2-3-5 0,-1-4-4 0,-2-2-7 15,2-4-6-15,-2-2-2 0,-4-2-3 0,1-2 2 16,-5 0-7-16,0-4-2 0,-3 2-2 0,-4 0 0 15,2 1-1-15,-6 1-1 0,-1 3-4 0,-1 3 0 16,0 3-3-16,0 5 1 0,0 3-3 0,0 4 0 16,-1 6 0-16,1 2 2 0,0 5 2 15,-1 2-2-15,1 3-5 0,-1 0-15 0,1 0-19 16,-2 0-18-16,0 5 6 0,-2 6 8 0,1 4 19 16,-4 9 17-16,1 4 1 0,-1 6-5 15,-3 1 1-15,2 1-1 0,-2 1-1 0,2 1 1 0,3-2-4 16,-2 1 2-16,6-2-4 0,-1 1-1 15,2-2 0-15,0 0 0 0,2-3-2 0,3-3-1 16,2-6-7-16,2-3-5 0,1-3-1 0,-1-6-2 16,2-2 3-16,1-2 4 0,-1-2 7 0,5-3 7 15,-5-1 11-15,5 0 8 0,-1-6 5 16,0-3 2-16,1-3-2 0,2-1-5 0,-3-4 1 16,3-1-1-16,2-3 0 0,-3-2 0 15,-1 0-2-15,0-2 2 0,-4 3 1 0,-2 0-1 0,0 2-1 16,-3 1-1-16,-2 2 0 0,1 3 2 15,-4 2 0-15,-1 4 0 0,0 2-4 0,-1 3-2 16,1 0-4-16,-1 3-4 0,0 0-6 0,0 0-7 16,0 0-9-16,0 0-12 0,0 3-5 15,0 3 7-15,0 3 11 0,-1 4 11 0,1 2 6 16,0 3-4-16,0 0 2 0,0 1-1 0,3-1 1 16,2-2 0-16,-2 1-2 0,4-3-1 0,1-2 0 15,-3-1-4-15,3-1-2 0,-1-2-1 0,1-2-1 16,-2-3 4-16,2-1 2 0,0-2 7 15,2 0 5-15,-3-4 5 0,6-2 0 0,-1-4 2 16,0-2-2-16,-1-2 0 0,2-1 0 0,1-1 2 16,-2-1-4-16,-1-1-1 0,-1-1 1 0,1 0-1 15,-3 2 4-15,-3 3-1 0,1-2 3 16,-3 5-2-16,2 1 0 0,-3 2-1 0,-2 2 1 16,1 2-4-16,-1 3 0 0,0 0-3 0,0 1-8 15,0 0-7-15,0 0-10 0,0 1-15 0,0 5 2 16,0 5 7-16,0 1 9 0,0 5 19 15,0 2-4-15,0-1 2 0,0 2-3 0,1-3 1 16,3-2-2-16,0-1-2 0,-1-2-6 0,4-2-1 16,1-2 1-16,-4-2 1 0,4-3 5 0,-3-2 5 15,2-1 9-15,2 0 4 0,-1-2 4 16,1-6 4-16,2-2-1 0,0-1-3 0,1-2-3 16,1-1-5-16,2-2-1 0,-1 0-2 0,-2-1 1 15,5 0-1-15,-4 1-4 0,3-1 0 16,-3 4-2-16,-1 0-2 0,3 4-1 0,-3 2-1 0,-1 3-4 15,0 3-1-15,-1 1-5 0,0 0-1 16,0 6-2-16,0 4 3 0,1 4 9 0,-1 2 4 16,-2 3 0-16,-1 0 1 0,-2 3 1 0,-2 0 2 15,1 1 3-15,-4-2-1 0,0 0 1 16,0-2-5-16,-5-2 0 0,2-1 0 0,-6-4-16 16,5-3-11-16,-4-2 3 0,0-3 2 0,-2-1 21 15,0-3 11-15,1 0 6 0,-2 0-3 16,2 0-10-16,0-5 5 0,3 2-6 0,-3-1-2 0,1-1 3 15,5 1-5-15,-3 0-2 0,4-1 0 16,1 1-3-16,0-1 1 0,0 1-2 0,1 3-4 16,0-1-8-16,0 1-13 0,0 0-3 0,3-1 1 15,6 1 9-15,0 0 12 0,3 0 5 16,0-1 6-16,5-1 7 0,-4 1-2 0,4 0 1 16,-3-2 1-16,5 1-4 0,-2-3 6 0,0-1 5 15,2-1 1-15,2-2 7 0,0-4 1 0,1-1 2 16,-1-3 1-16,0-2-4 0,-1-2 4 15,-3 0-3-15,1 1 0 0,-3 1-1 0,-4 1-1 0,0 3-2 16,-6 2 1-16,2 3 3 0,-5 1 3 16,0 2 2-16,1 1 5 0,-3 2 2 0,0 2 1 15,0 2-5-15,0 1-6 0,0 0-11 16,0 0-16-16,0 0-16 0,0 6-4 0,-3 5 3 16,1 4 5-16,0 4 16 0,0 5 1 0,-2 1-5 15,3 0 5-15,1-1-3 0,0 0 1 0,0-3 2 16,4-1-1-16,-2 0 1 0,0-5-3 15,1 2 1-15,4-5 1 0,-5 1 0 0,3-2 1 0,-2-1 0 16,-1-3-2-16,3-1 1 0,-3-1 2 16,0-3-1-16,-2 0 1 0,1-1-1 0,-1-1 1 15,1 2 1-15,-1-2 0 0,0 0-1 0,0 0 1 16,0 0 0-16,0 0 1 0,0 0 2 16,3 0-1-16,-3 0 3 0,0 0-1 0,0 0 3 15,0 0-2-15,0 0-2 0,0 0-1 0,0 0-1 16,0 0-3-16,0 0 1 0,0 0-2 15,0 0-2-15,0 0-1 0,0 0-4 0,0 0 1 16,0 0-5-16,1 0 0 0,0 0 4 0,2 0 2 16,-1 1 4-16,3 0 4 0,-2-1-3 0,3 0 0 15,-1 0 1-15,3 0 2 0,0-1 1 16,1-3 0-16,1-1 2 0,1-3 1 0,0-1-1 16,3-4 0-16,-2-2 2 0,2-1-1 0,0-2 2 15,-2-1 0-15,5 0 0 0,-5-2-1 0,0-1-1 16,-2 2 3-16,-1 1-2 0,0 1-1 0,-1 1-1 15,-5 3 3-15,2 1 1 0,-2 3 0 0,-2 3 0 16,0 1 1-16,-1 3-1 0,0 2 2 16,0 1-2-16,0 0-8 0,0 0-11 0,0 0-17 15,0 1-19-15,0 3 3 0,1 6 9 0,0 1 18 16,2 7 21-16,-1 0-4 0,0 2 3 0,1-1-2 16,3 1 0-16,-4 0-2 0,4-1 1 15,-2-1-2-15,2-2 1 0,-2-1-1 16,5-3 0-16,-5-2-2 0,3-2 0 0,-1-2 0 0,-2 0 1 15,3-3 0-15,-3-2 4 0,2-1 4 16,-2 0 5-16,3-1 9 0,2-6 0 0,-2-3 5 16,2-1-4-16,1-3-3 0,1-2-4 0,-1-2 0 15,0 0-1-15,0-3 0 0,-2 0-1 16,0 0-2-16,-3 1 1 0,3 0-2 0,-2 0-1 16,-2 3-4-16,3 0-1 0,-4 5-2 0,3 3 3 15,-4 2-2-15,-1 3 2 0,0 2-4 0,-1 2-1 16,0 0-11-16,0 0-20 0,0 0-21 0,1 4 0 15,-1 5 15-15,2 2 20 0,3 1 23 0,-3 5 2 16,4-1-2-16,-2 1-3 0,-1-1 1 16,4-1-7-16,-3-2 3 0,3 0 0 0,1-3-1 15,1 0 5-15,-3-3-8 0,3 0 2 0,0-2 1 16,2-2-2-16,0-2 6 0,3-1 1 0,-3 0 3 16,1-1 11-16,1-5-4 0,2-3 5 15,0-2-2-15,1-2-6 0,-2-2 5 0,3-1-3 16,-3 0-1-16,-3-1 7 0,0 0-8 0,1 0 2 15,-4 0-2-15,0 1-4 0,-2 0 5 16,-1 0-2-16,-4 3 0 0,3 1 5 0,-4 3-2 16,0 3 1-16,0 2 2 0,0 1-8 0,0 2 1 15,0 1-12-15,0 0-10 0,-3 0-24 0,1 3-11 16,-3 5 7-16,-1 3 5 0,-2 6 20 16,3-1 2-16,0 3-2 0,3 0-3 0,2-1 6 15,0-1-4-15,1 2 0 0,7-4-8 0,1-1-7 16,3-1-1-16,0-2 4 0,7-3 8 0,-1-2 9 15,4-2 7-15,0-1 4 0,6-3 3 0,-3 0-3 16,3-3 3-16,1-3-2 0,-2-2 3 0,-3-1 1 16,-2-2 0-16,-2-1 2 0,-1-1 4 15,-5 1-2-15,0-1 5 0,-4 1 6 0,-5 1 5 16,1 0 10-16,-5 1 3 0,-1 1 4 0,0 1 3 16,0 0 5-16,-3 1-3 0,-3 0 0 0,1 4-6 15,-3 0-4-15,-1 2-9 0,0 1-10 16,-1 0-12-16,-1 4-10 0,1 4-2 0,1 4-2 15,-1 2-1-15,1 1 1 0,4 1-1 0,-1 1-2 16,4 0-1-16,2 0-7 0,0-2-1 16,0-1-8-16,3-2-9 0,5-1-7 0,1-3-8 15,2 0-6-15,2-4-5 0,5-1-39 0,4-3-322 16,-3 0-350-16,-5 0-669 0</inkml:trace>
  <inkml:trace contextRef="#ctx0" brushRef="#br0" timeOffset="4021.1162">10817 2473 330 0,'0'0'528'15,"0"0"-433"-15,0 0 54 0,-143-56 18 16,100 55 8-16,1 1-19 0,-4 10-32 16,5 7-30-16,0 3-17 0,1 5-24 0,5 3-13 15,4 4-17-15,4-2-9 0,6 5-10 0,3 0-6 16,8 0-6-16,6-2-3 0,4-1 4 0,1-2-3 15,8-5 1-15,4-1 1 0,4-7 9 16,4-3 10-16,1-6 15 0,4-5 15 0,1-3 9 16,2-2 7-16,0-7 0 0,1-5 2 0,0-5-7 15,0-3-7-15,1-3-4 0,-3-2-9 0,-1 1-2 16,-2 0-3-16,-4 3 2 0,-4 3-1 0,-6 5 1 16,-3 4 4-16,-4 3 0 0,-1 2-9 0,-2 6-15 15,0 0-22-15,-1 0-27 0,0 11 7 16,0 5 10-16,0 9 17 0,0 10 17 0,0 10 0 15,0 8-3-15,0 6-1 0,0 5 1 0,2 6 0 16,0 2 0-16,1 5-1 0,0-2-1 16,0 1 0-16,1 0-1 0,-1-3 6 0,3-2 2 15,-1-3-3-15,0-4 2 0,0-5-4 0,0-3 0 16,-2-7-1-16,1-4-1 0,-1-5 2 0,0-8-1 16,-3-6 1-16,1-7 0 0,-1-6 3 0,0-6-3 15,0-5 0-15,0-2-8 0,-1 0-55 16,-4-5-97-16,-1-7-231 0,-1-1-387 0,5 5-661 15</inkml:trace>
  <inkml:trace contextRef="#ctx0" brushRef="#br0" timeOffset="4595.2244">11000 3018 2044 0,'0'0'50'0,"0"0"-40"0,0 0-2 0,0 0-2 16,9-125 7-16,1 99 14 0,0 2 18 15,-1 1 11-15,1 3 1 0,-3 4-7 0,1 6-18 16,2 3-20-16,0 3-10 0,-2 4-10 0,2 0 0 16,3 4 1-16,-1 4 1 0,2 4 9 0,-2 1-2 15,2 4 3-15,-1 2 1 0,-2 0 1 16,1-1-2-16,-1-1 4 0,-1-2-1 0,2 0-3 15,-4-4 1-15,1 0-3 0,-1-4 0 0,-2-4 3 16,1 0 6-16,0-3 11 0,-1-2 14 16,4-5 3-16,-2-2 5 0,2-4-5 0,1-1-7 15,-1 0-2-15,-2-2-6 0,1 0-4 0,-3 1-3 16,1-1-4-16,-3 4-2 0,1 0-5 0,-2 4-3 16,-1 3 2-16,1 2-4 0,-2 1-2 0,0 1-9 15,0 1-15-15,0 0-7 0,3 3 2 0,2 3 7 16,3 4 14-16,4 1 4 0,1 1 5 15,3 2 0-15,-2-2-1 0,2 0 3 0,1-2-1 16,2-2 1-16,2-1 1 0,-1-4 1 0,3-1 1 16,-1-2 3-16,1 0-2 0,1-5 2 0,-3-3 0 15,0-4 3-15,-1-1 0 0,-2 0 5 16,-5-3-1-16,-2 0 3 0,-4 0 5 0,-2 0 2 16,-3 0 3-16,-3 1 3 0,0 2 5 0,-3-1-4 15,-6 1 1-15,-1 1-3 0,-3 2-8 16,-4 2-10-16,-2 4-12 0,-2 0-13 0,-2 4-4 15,-1 0-6-15,-3 1 5 0,0 6-1 0,2 2-2 16,0 1 0-16,4 3-6 0,4-1-7 16,3 1-14-16,4-1-16 0,5 1-19 0,1-1-20 15,4 1-16-15,0-1 3 0,9 1 3 0,2-1-62 16,5-2-246-16,-4-3-286 0,-2-3-197 0</inkml:trace>
  <inkml:trace contextRef="#ctx0" brushRef="#br0" timeOffset="5744.0495">11848 2657 1854 0,'0'0'138'16,"0"0"23"-16,0 0 1 0,0 0-45 16,0 0-30-16,0 0-40 0,0 0-34 0,0 0-25 15,0 0-9-15,0 0 1 0,0 0 4 0,0 0 12 16,0 0 7-16,7 53-4 0,-3-33 5 15,2 1-1-15,-2 1 1 0,2-1 3 0,0-2-5 16,-1-2 1-16,2-1-2 0,0-3 3 0,0-3-4 16,-1-2 1-16,1-2 1 0,-1-2 4 15,-1-2 7-15,1-1 11 0,1-1 9 0,0 0 9 16,1-5 6-16,2-2-2 0,0-3-6 0,0-1-9 16,3-2-5-16,-3 0-5 0,-2-1-4 15,2 0-1-15,-1 1-4 0,0 0-3 0,-3 0-1 0,1 3-2 16,0 0 1-16,-2 2-5 0,-1 2 2 0,-2 1-5 15,0 3-7-15,1 1-8 0,0 1-7 16,0 0-1-16,2 3 0 0,1 2 9 0,2 2 9 16,3 2 4-16,-1 1 0 0,2 2 3 0,2 1-2 15,-1-1 4-15,-1-2-1 0,2 3 1 16,-2-5-3-16,2 0-2 0,0-2 3 0,1-1 0 16,-3-3 4-16,3-1-1 0,-1-1 4 0,-3 0-1 15,4-4 0-15,-3-3 3 0,2-3 2 0,-3-1 2 16,-1-2 4-16,1 0 1 0,-3-1 0 15,-1-1-1-15,-2 0 1 0,1-1-1 0,-3 2 2 16,-3 1 0-16,1 0-2 0,-1 1 2 0,0 2-7 16,0-1 2-16,-1 4-2 0,0-1 1 0,-2 3-2 15,1 2 1-15,-1 2-11 0,2 1-10 16,1 0-15-16,0 0-21 0,0 0-10 0,0 4 4 16,0 5 13-16,4 1 16 0,-1 4 10 0,2 0 4 15,3-1 2-15,1 1-1 0,1-1 2 0,1-3-1 16,0 1 3-16,3-4 0 0,0 2 2 15,0-5 0-15,0 1-3 0,1-3 2 0,-1-1 5 16,2-1 5-16,-4 0-2 0,5-3 3 0,-4-5 1 16,2 1 1-16,-1-2 4 0,-2-3 1 0,2 0-1 15,0-3 2-15,-2-2-3 0,0-1 1 0,2-3-4 16,-1 0 0-16,-3-2 0 0,1-2-1 0,-1 0-1 16,0-3-2-16,0-1 2 0,-3 0-2 15,-1-1 3-15,0 1 0 0,-4 4 3 0,0 2-1 16,-2 2 6-16,0 3 2 0,0 0 0 0,0 3 1 15,-3 3 2-15,-1 1 0 0,0 4-5 16,2 4-4-16,2 1-6 0,-3 2-13 0,2 0-13 16,-2 5-5-16,1 8-4 0,-5 7 5 15,3 7 8-15,-3 9 7 0,4 6-2 0,3 3 3 16,0 0 0-16,0 0 1 0,0-1-2 0,3-2-4 16,4-1-2-16,-2-2-7 0,2-1-9 0,1-4-11 15,-3-2-13-15,1-7-22 0,1-1-16 0,-3-7-26 16,0-3-37-16,-1-4-39 0,-2-5-37 0,0-2-1 15,-1-3 41-15,0 0-13 0,0-5-5 16,0-4 15-16,-4-3 11 0,1-3 81 0,0-1 77 16,0-1 38-16,-2-3 32 0,2 0 42 0,0 0 42 15,1-1 49-15,-1 0 31 0,2-1 9 0,1 0-16 16,0 0-22-16,0 0-23 0,4 1-24 0,1 3-16 16,5 0-25-16,-3 2-28 0,2 3-29 15,1 2-17-15,2 3-10 0,1 2-5 0,-1 5-9 16,2 1 0-16,2 0-5 0,-2 8 1 0,2 4 4 15,-2 2 8-15,1 3 2 0,-3 3 3 16,0 5 4-16,2-1-2 0,-4 1-1 0,-1-1 0 16,1 1 0-16,-3-3-3 0,1-3-1 0,1-1-4 15,-1-1 3-15,-2-6-5 0,2-1 2 0,0-2 0 16,-1-2-2-16,-1-1 4 0,2-4 7 0,-2-1 11 16,2 0 17-16,2-4 10 0,4-6 7 15,1-3-2-15,4-2-18 0,2-5-8 0,1-3-9 16,3 2-7-16,-2-1-3 0,-1 1 1 0,-1 1-3 15,-2 2-2-15,0 3-2 0,-4 4-1 0,1 2-4 16,-2 3-3-16,-1 3 3 0,0 3-4 0,0 0-1 16,1 4 3-16,1 6 1 0,1 4 1 15,1 2 5-15,0 4-2 0,-3 2 2 0,1 1-5 16,-2 1-5-16,-3 1-21 0,-1 0-31 16,2-3-40-16,-2 1-37 0,0-1-77 0,-1-3-205 0,-2-5-407 15,-2-6-596-15</inkml:trace>
  <inkml:trace contextRef="#ctx0" brushRef="#br0" timeOffset="6342.5267">4224 4252 1031 0,'0'0'153'0,"0"0"-124"0,0 0-45 0,0 0-35 16,0 0-13-16,0 0 65 0,0 0 50 15,171-49 27-15,-97 38 9 0,17-2-12 0,19 1-5 16,12-3-3-16,16 0 3 0,17-1 21 0,14 0 21 15,16-1 20-15,19-2 10 0,11 3-12 0,17-5-11 16,12 2-9-16,10 0-10 0,9-3-5 16,7-1-8-16,11-1-6 0,5-3-4 0,5 2-7 15,6-2-3-15,-2 1-7 0,2 1-5 16,3-1-6-16,-6 1-5 0,-2-1-7 0,-4 1-3 0,-4 0-3 16,-6 1 1-16,-4 1 0 0,-7 0-4 15,-10 0 0-15,-10 1-3 0,-13 1-4 0,-16 5-3 0,-18-1-6 16,-18 5-7-16,-24 0 5 15,-20 4-8-15,-16 0 3 0,-20-1-1 0,-18 2-3 16,-16 1 3-16,-19 1-1 0,-20 1-1 0,-13 0 6 16,-9 1-6-16,-7-1-26 0,-5-1-36 0,-9-5-59 15,-7 0-40-15,-8-2-47 0,-5 3-51 0,-6 1-94 16,8 4-274-16,11 1-848 0</inkml:trace>
  <inkml:trace contextRef="#ctx0" brushRef="#br0" timeOffset="20316.3737">5554 5016 0 0,'0'0'0'0,"0"0"0"0,0 0 0 15,0 0 0-15,0 0 20 0,0 0 239 0,0 0-32 16,0 0-42-16,0 0-50 0,0 0-44 0,0 0-21 15,0 0-10-15,-31 0-12 0,33 0-13 16,2 0-2-16,1-2 6 0,5-2 6 0,2-1 8 16,7-2-12-16,5 0-11 0,3 0-13 0,3 0-5 15,2 1-5-15,2 1-2 0,1 0 2 0,-2 0-2 16,0 1 4-16,-2 0 0 0,-5-1 6 16,-1 2 5-16,-5-1 4 0,-4 0 6 0,-5 1 15 15,-2-1 26-15,-7 0 37 0,0 0 6 0,-2-2-5 16,0-2-24-16,-3-1-35 0,-2-1-17 0,-2-1-9 15,-3 0-4-15,0-1-4 0,-1 1-4 16,2-1-4-16,0 3-1 0,2 0-6 0,2 2 5 16,0 0 2-16,2 3 2 0,2 0 2 0,0 3-3 15,1 1-12-15,0 0-20 0,0 0-26 0,0 1 3 16,2 4 14-16,5 2 15 0,-1 3 29 0,4 2 2 16,-2 3-2-16,1 3-2 0,1-1-1 0,-2 1 0 15,-4 2 3-15,1 0 1 0,-3 0 2 16,-2 4 2-16,0-2 3 0,-5 3 5 15,-1-2-2-15,-3 2 0 0,-2-2-6 0,1 0-5 0,-2 0-9 16,0 0-24-16,2-1-51 0,-1-2-139 16,5-1-237-16,-1-5-311 0,5-6-85 0</inkml:trace>
  <inkml:trace contextRef="#ctx0" brushRef="#br0" timeOffset="21325.1781">6818 4902 0 0,'0'0'124'0,"0"0"10"0,0 0 30 0,0 0 37 0,0 0 10 16,0 0-1-16,0 0-24 0,0 0-39 15,0 0-41-15,0 0-27 0,0 0-11 0,-118-71-5 16,99 80-1-16,-1 4-9 0,3 0-10 0,3 2-16 15,-2 4-15-15,4-1-7 0,2 3-5 0,3-1-2 16,2-1-3-16,2 0-3 0,3-2 1 0,0-2 1 16,0-3-1-16,3-3-1 0,2 0 4 15,0-5 1-15,0-1 11 0,0-2 19 0,3-1 21 16,-3-3 20-16,3-5 7 0,2-2-4 0,2-2-13 16,1-5-14-16,2-1-11 0,-2-1-8 15,3 1-7-15,-4-1-3 0,0 2-3 0,-1 2-2 16,-2 2-2-16,-1 3 1 0,-5 3 2 0,1 4-3 15,-2 0-2-15,-1 3-7 0,-1 0-15 16,0 0-24-16,1 0-4 0,1 5 6 0,4 2 15 16,-1 4 21-16,3 1 6 0,2 2-1 0,0 2-3 15,0 0 0-15,2 1 1 0,-1-2-2 0,3 2 4 16,0-2-2-16,-2-3 0 0,5-1 0 0,-4-2-3 16,4-2 4-16,-3-4 0 0,3-1 7 0,-4-2 9 15,4 0 5-15,-3-5 8 0,3-5 4 16,-3-3-1-16,4-3 1 0,0-6-6 0,1-1-2 15,-1-4-3-15,-1-1-4 0,2-1 1 0,-3 0-2 16,-2-1 1-16,-4 0 0 0,0-1-1 16,1 1 0-16,-4 0-1 0,-4 3-2 0,-2 2 2 15,-1 3-4-15,0 6-3 0,0 4-1 0,-3 1-5 16,-4 5-4-16,-2 1-4 0,1 4-8 16,0 1-10-16,-4 1-6 0,-2 8-4 0,2 4 2 15,-6 5 2-15,5 4 5 0,-4 3-1 0,5 4 5 16,1 0-1-16,4 2 5 0,4-1-1 0,3 0 2 15,0-1 0-15,0-3 0 0,8 1 1 0,3-3 0 16,0-3 4-16,2-1-1 0,3-4 3 0,0-2 3 16,2-3 2-16,2-2 4 0,-1-6 6 15,3-2 5-15,0-1 5 0,3-6 3 0,-3-4 4 16,-1-4 2-16,2-2-1 0,0-3-2 0,-1-5-1 16,0-1-3-16,0-4-4 0,-2-2 1 0,1-2-5 15,-1 0 3-15,-4-2-2 0,-2 0 1 16,-4 3 1-16,-2 2-3 0,-5 5 3 0,-1 2-1 15,-2 4-3-15,0 5 1 0,-2 2-4 0,-2 5-2 16,-2 3-2-16,-2 1-14 0,3 3-10 0,-4 0-14 16,0 10-4-16,-1 3 0 0,-3 8 8 15,-2 3 7-15,2 7 8 0,2 3 2 0,2 1 1 16,0 4 1-16,7-3 1 0,1 1 3 0,1-3 2 16,0-2 1-16,3-3-1 0,6-3 1 0,-1-2-3 15,2-6 2-15,1-2-2 0,0-3 4 16,0-5 3-16,2-3 4 0,2-3 8 0,-1-2 7 15,2-1 7-15,-1-7 3 0,3-1-1 16,1-5-6-16,-1-1-5 0,-2 0-7 0,3-3-10 16,-3 0-52-16,-1 2-84 0,1 1-176 0,-4 4-355 15,-7 4-810-15</inkml:trace>
  <inkml:trace contextRef="#ctx0" brushRef="#br0" timeOffset="22108.0064">8662 5025 0 0,'0'0'0'0,"0"0"0"15,0 0 0-15,0 0 249 0,0 0 327 0,0 0-67 16,0 0-172-16,0 0-167 0,0 0-89 0,0 0-29 16,0 0 19-16,0 0 18 0,64-130 3 0,-49 106-4 15,-4 0-7-15,1 0-8 0,-1 1-13 16,-2 1-11-16,1 2-20 0,-1 3-9 0,-4 3-14 16,2 5-7-16,-1 2-11 0,-1 5-15 0,-3 2-13 15,5 0-4-15,-2 4 7 0,3 6 10 16,3 3 17-16,2 3 4 0,-1 3 5 0,1 1-1 15,-2 0 1-15,0 1 3 0,-1-1 1 16,-2-1-1-16,-1-1 4 0,-2 0-2 0,1-5 2 0,-4-1 0 16,-1-1-2-16,0-1 0 0,-1-4 0 15,0-1 7-15,0-1 8 0,-3-2 6 0,-4 2 5 16,-1-2 0-16,-4 0-9 0,-2 0-6 0,-4-1-6 16,-3 0-2-16,3-1-2 0,2 2 0 15,-1-1-3-15,3 1-2 0,0 0-2 0,3 1 0 0,4 0-6 16,2 0-8-16,2 1-14 0,1-1-17 0,2 1-8 15,0 1-8-15,3 1 13 0,4 1 16 16,4 0 17-16,4-2 12 0,5-2 12 0,1 0 5 16,8-3 4-16,2 0 3 0,1-4-2 15,4-3 0-15,-1-4 2 0,-3-2 1 0,1-3-1 0,-1 0 2 16,-3-1-4-16,-3-2 5 0,1 0-2 16,-3-2 3-16,-4 1-1 0,-6 2 5 0,-1 0 0 15,-7-1 2-15,0 3-3 0,-4 3-7 0,-2-1-2 16,0 3-3-16,0 2-3 0,-4 4-7 0,-2 1-5 15,-3 2-12-15,3 2-9 0,-3 0-9 16,-2 7-3-16,-4 4 2 0,3 3 3 0,0 3 4 16,3 1 4-16,1-1-2 0,7 3-2 15,1-2-1-15,1 1-13 0,8 0-41 0,1-3-104 16,2-3-81-16,3 0-82 0,0-4-90 0,4 0-40 16,-6-5-22-16,-4-2 349 0</inkml:trace>
  <inkml:trace contextRef="#ctx0" brushRef="#br0" timeOffset="22425.0723">9514 4771 0 0,'0'0'0'0,"0"0"0"0,0 0 97 15,0 0 134-15,0 0 17 0,0 0 21 0,0 0-16 16,0 0-27-16,-131-50-51 0,113 56-57 16,5 1-40-16,-4 2-27 0,5 3-17 0,-2 0-8 15,-1 3-3-15,3 3-4 0,1-1-4 0,2 1-2 16,-1 0-3-16,2 0-3 0,4-1-3 0,2 0-3 15,0 1-4-15,2-2 2 0,0-1-4 16,5-2 0-16,0-1 3 0,3-3 0 0,2 1 5 16,4-3 7-16,0-1 6 0,1-3 5 0,2-1 5 15,1-2 2-15,1 0 1 0,-1-2 0 16,1-2-3-16,-1-2-2 0,0-1-5 0,-3 1-5 16,-1 0-1-16,-1 0-2 0,-3 1 0 0,-1 1-1 15,0-3-4-15,-5 4-1 0,3-1-3 0,-5 1-4 16,3 0 0-16,-3 1-8 0,0 1-10 0,0 0-21 15,4 1-37-15,-2-1-71 0,3 1-119 16,1 0-141-16,-1 0-142 0,0 0-89 0,-3 0 627 0</inkml:trace>
  <inkml:trace contextRef="#ctx0" brushRef="#br0" timeOffset="23809.4557">9171 4982 0 0,'0'0'0'0,"0"0"0"0,0 0 0 0,0 0 0 16,0 0 0-16,0 0 0 0,0 0 0 0,0 0 43 15,120-22 125-15,-102 14-7 0,0-1 1 16,0 0 13-16,1 0 12 0,0-2-9 0,-4 2-11 15,2-1-25-15,-5 1-22 0,1 1-21 0,-2 0-14 16,-6 1-9-16,2 1-2 0,-5 1-2 0,2 0 1 16,0-1-1-16,-3 1-1 0,-1 1 3 15,0-2-4-15,0 0-5 0,-1 0-13 0,-5 1-10 16,4 1-5-16,-4-2-2 0,2 2 0 0,-2 0-6 16,1 0-5-16,-4 1-6 0,3 0-7 0,-1 1-3 15,-2 1-4-15,-1 0-6 0,-1 1 1 16,-2 0-5-16,-2 0 0 0,2 2-2 0,-5 3 1 15,-2 0 0-15,2 1-4 0,1 1-8 16,1 0-28-16,0 0-111 0,4 1-141 0,4 0-271 0,2 0-251 16,4-3 154-16</inkml:trace>
  <inkml:trace contextRef="#ctx0" brushRef="#br0" timeOffset="24614.5047">9804 4834 0 0,'0'0'0'0,"0"0"0"0,0 0 0 16,0 0 116-16,0 0 194 0,0 0-34 0,0 0-46 15,0 0-55-15,0 0-46 0,0 0-30 16,0 0-31-16,0 0-17 0,0 0-14 0,0 0-17 15,-24-43-9-15,13 46-13 0,1 3-7 0,-3 3 10 16,-2 2 8-16,4 1 9 0,0 3 2 0,1-2-4 16,1 0-9-16,4 1-4 0,-1 1-2 0,5-3-2 15,1 1-2-15,0 0-1 0,0-3-2 16,2 1 1-16,7-2 4 0,0-1 6 0,2 0 11 0,1-2 9 16,6 0 9-1,0-2 1-15,1-2-1 0,0-1-6 0,3-1-4 0,-4 0-4 0,3-2-3 16,1-3-6-16,-2-2-12 0,-1-2-10 15,3 1-7-15,-4-4-3 0,-1-2 4 0,1-2 8 16,-3 0 5-16,-1-2 9 0,-1-3 2 0,-2-1 4 16,0-2 2-16,-2-2 1 0,-2 1 4 0,-3 0 4 15,2 1 0-15,-4-1-1 0,-1 4-3 0,1 0 1 16,-2 4 4-16,0 0 6 0,0 3 19 16,0 1 7-16,-2 3 5 0,0 3 8 15,0 2-2-15,-1 3 3 0,1-1-7 0,1 3-22 16,1 0-27-16,0 0-32 0,0 1-16 0,0 4 4 15,-1 6 8-15,-1 3 14 0,-1 5 13 0,0 4-2 16,2 3 0-16,0 3 1 0,1 1-4 0,0 0 4 16,0 1-2-16,1-1 3 0,2 0-1 0,1-1 0 15,-1 0-2-15,4-2-5 0,-2 0-8 0,3-3-8 16,0-1-13-16,1-2-86 0,-1-3-152 0,1-1-158 16,-2-5-186-16,-1-2-72 0,-3-5 532 0</inkml:trace>
  <inkml:trace contextRef="#ctx0" brushRef="#br0" timeOffset="25160.1471">10122 4924 535 0,'0'0'214'15,"0"0"50"-15,0 0 5 0,0 0-44 0,0 0-34 16,0 0-47-16,0 0-41 0,0 0-34 16,0 0-28-16,0 0-16 0,47-119-15 0,-35 114-8 15,0 3-6-15,0 1-2 0,1 1 1 0,2 1 2 16,-1 4 0-16,-2 3 2 0,2 1 0 15,-1 2 0-15,-2 0 3 0,-1 2 3 0,-1-1 3 16,-2 1-2-16,0-1 1 0,2-1-4 0,-2-1 1 16,-3-2-1-16,2 1 0 0,-2-3 0 0,2-1 1 15,-3-1 2-15,-1-2 0 0,3-1 3 0,-3-1 9 16,0 0 18-16,2 0 19 0,1 0 13 16,1-5 1-16,0-2-6 0,3-2-16 0,0-2-10 0,2-2-10 15,-1-1-3-15,0-1-8 16,1 1-2-16,0 0-4 0,-1 0-5 0,0 3-2 15,-1 2 0-15,-2 2-3 0,-3 1-2 0,4 1-4 0,-5 4-8 16,0 0-9-16,1 1-13 0,-1 0-3 16,3 2 1-16,-2 4 12 0,3 0 10 15,-1 2 10-15,1 2 3 0,1 0 2 0,1 1 3 0,1-1-2 16,-1-1 1-16,3 0 0 0,-1-2 4 16,1 0-1-16,2-1 2 0,1-1 1 0,0-3 2 15,-1 0 2-15,0-2 3 0,-2 0 3 0,-1-3 3 16,2-3 1-16,-2-1 4 0,-1-2 3 0,0-1 0 15,-1 0 1-15,-3-1 0 0,1-3-1 16,-3 2-6-16,0-3 6 0,-3 1-4 0,-1-2 2 16,0 2 2-16,0 0-4 0,-5-1-5 0,-2 1-3 15,-1 1-9-15,-1 3-1 0,-3 1-4 0,2 3-3 16,-1 3 1-16,-2 0-10 0,2 3-5 0,-1 0-7 16,-1 8-2-16,1 2-1 0,-4 4 4 15,5 3-7-15,1 1-4 0,2-1-11 0,4 2-23 16,3-2-86-16,1-1-153 0,3-1-147 0,8-3-174 15,-3-2-66-15,-3-4 297 0</inkml:trace>
  <inkml:trace contextRef="#ctx0" brushRef="#br0" timeOffset="25769.8671">10907 4756 0 0,'0'0'0'0,"0"0"0"0,0 0 313 0,0 0-7 15,0 0 8-15,0 0-17 0,0 0-30 16,0 0-53-16,0 0-80 0,0 0-73 0,0 0-62 0,0 0-29 15,0 0 2-15,0 0 20 0,49-67 18 16,-47 84 5-16,1 4 1 0,1 0 1 0,-1 1 0 16,1-1-3-16,2-2-1 0,0 1-5 0,0-3-3 15,2-2-1-15,0-2 0 0,0 0 1 0,0-3 2 16,0-1 3-16,1-3 2 0,0-2 6 0,-2-1 12 16,2-3 20-16,1 0 14 0,0-4 12 15,1-4 0-15,3-1-10 0,-2-4-12 0,1 0-12 16,1-1-8-16,-2-3-4 0,0 1-2 0,-2 1 0 15,0 1-1-15,-1 1-4 0,-3 0-4 16,0 3-5-16,-2 2-2 0,0 3-4 0,-2 2-3 0,0 1-5 16,0 1-10-16,-2 1-11 0,1 0-5 15,2 4 0-15,-1 2 9 0,2 5 10 0,1 1 4 16,0 2 2-16,1 0 1 0,1 0 0 16,-3 0-1-16,0-2 0 0,2-1 0 0,-2-1 1 15,2-1-1-15,1-2 2 0,-2-1 0 0,1-1 2 16,-1-2 2-16,1-2 3 0,2-1 6 0,-2 0 6 15,2-2 5-15,1-4 1 0,1-2 0 0,1 0-4 16,1-2-1-16,-1-2-3 0,1-1-1 16,1 0-4-16,-1-1-3 0,1-1-3 0,2 0-2 15,-2-1-3-15,1 0 0 0,1 0-2 0,1-1-3 16,-1 2 2-16,1 4-1 0,0 0-1 0,2 2 0 16,-1 2-2-16,3 3-2 0,1 3-1 15,-2 1 0-15,1 0-3 0,-1 5-3 0,-4 2 1 16,-1 3-3-16,-2 1 4 0,-2 3 3 0,0 0 1 15,-5 1 1-15,-2-1 1 0,-1-1 4 16,-2 1 2-16,0-1 3 0,-2 1 5 0,-3-2 1 0,0 0 0 16,-3-1 3-16,0 0-1 0,-2-2 5 15,-1 0 2-15,0-1 4 0,1-1 3 16,-5 0-3-16,1-2 0 0,-1-1-2 0,-1 1-7 16,-2-3 0-16,0 1-4 0,-2-3-8 0,0 0-7 15,3 0-37-15,1 0-77 0,3-3-110 0,6-2-275 16,2 0-460-16,2 1-92 0</inkml:trace>
  <inkml:trace contextRef="#ctx0" brushRef="#br0" timeOffset="26135.8936">12862 4398 901 0,'0'0'405'0,"0"0"-238"16,0 0 37-16,0 0 1 0,0 0-1 15,0 0 2-15,0 0-22 0,0 0-33 0,0 0-47 16,0 0-47-16,0 0-33 0,0 0-19 0,0 0-6 16,0 0 1-16,5-59 0 0,-1 70 6 0,-2 5-1 15,4 0 4-15,-4 4 1 0,3-1 3 16,0 2 0-16,-4 0 0 0,1 1-1 0,1 0-2 16,-2 1-7-16,1-1-15 0,-2-3-29 0,0-1-66 15,0-2-106-15,0 0-184 0,-3-5-286 16,0-5-467-16</inkml:trace>
  <inkml:trace contextRef="#ctx0" brushRef="#br0" timeOffset="26294.2711">12778 4189 707 0,'0'0'122'0,"0"0"-53"0,0 0 0 15,0 0-14-15,0 0-22 0,0 0-49 16,0 0-94-16,0 0-17 0,0 0 5 0,0 0 45 15,0 0 80-15,0 0-22 0,0 0-130 0,-9 56-190 16,12-42 240-16</inkml:trace>
  <inkml:trace contextRef="#ctx0" brushRef="#br0" timeOffset="26678.7224">12962 4557 0 0,'0'0'0'0,"0"0"224"0,0 0 33 16,0 0 31-16,0 0 30 0,0 0-5 15,0 0-28-15,33-118-49 0,-31 107-54 0,-1 0-41 16,2 3-35-16,-2 3-20 0,0 1-23 0,-1 4-28 16,0 0-26-16,1 0-23 0,0 3-2 15,2 3 3-15,2 4 11 0,-2 5 7 0,3 1-1 16,-2 2 2-16,3 0-1 0,1 2 1 0,-2-2-2 16,2 1 1-16,1-3-1 0,1-1 2 15,-1-3-3-15,1-1 3 0,0-3 0 0,1-2 5 16,0-4 10-16,2-2 6 0,0 0 9 0,1-3 5 0,3-5 0 15,0-4-4-15,1-3-7 0,2 0-6 16,-4-2 1-16,-1-2-5 0,-1 4 1 0,0-1 0 16,-4 3 2-16,-1 1-2 0,-3 3 2 0,0 2-7 15,-4 2-3-15,2 1-5 0,-3 3-5 16,1 1-6-16,-2 0-12 0,2 1 0 0,-1 6 2 16,4 2 4-16,1 6 6 0,3 2 6 0,1 4 1 15,0 3 0-15,3-1-4 0,2 0-5 0,0-1-15 16,3-1-20-16,1-2-42 0,1-2-69 15,-1-1-90-15,3-4-122 0,0-4-130 0,3-3-130 16,0-4-42-16,-5-1 375 0,-8 0 290 0</inkml:trace>
  <inkml:trace contextRef="#ctx0" brushRef="#br0" timeOffset="28170.1894">13810 4441 0 0,'0'0'0'0,"0"0"199"0,0 0 135 0,0 0 2 15,0 0-8-15,-6-125-48 0,-1 115-53 16,3 3-51-16,-3 2-63 0,-2 4-59 0,2 1-37 15,-1 7-16-15,-4 6-2 0,-1 4 10 0,1 5 5 0,-1 5 2 16,0 2-3-16,0 2-3 16,5 0-3-16,3 2-3 0,0-2-1 0,3-2 1 15,2-3-2-15,2-2-1 0,4-3-2 0,2-3 0 0,3-6 3 16,0-2 0-16,3-3 11 0,3-6 5 16,1-1 5-16,1-3 2 0,0-8-1 0,0 0-2 15,2-4-2-15,-1-2-1 0,-2-2 0 0,1-3-3 16,0-3 2-16,-3-2 0 0,-1-3-2 0,-2-3-2 15,1-1-2-15,-1-3-1 0,-3-4 2 16,-3 1 0-16,-3-2 0 0,-2 1 3 0,-1 2-6 16,-1 5 1-16,0 4-1 0,-2 6-1 15,0 3 4-15,-5 6 6 0,4 4 5 0,-4 4-1 16,4 2-2-16,-5 3-10 0,1 2-8 0,0 10-9 16,-1 2 2-16,-2 7 4 0,-1 5 4 0,1 4 1 15,1 4 1-15,-1 5 0 0,7 1 1 0,-2 5 0 16,5-1-1-16,0 0-3 0,6-2-1 15,2-3-2-15,1-3 3 0,3-1-2 0,1-6 1 16,-1-4 1-16,5-4-2 0,-1-2 1 0,0-6-1 16,1-1 4-16,-2-4-1 0,3-5 6 0,0-1 2 15,-4-1 4-15,4-8 2 0,-4-1 3 16,3-4-1-16,-4-2 0 0,2-1-3 0,-3-3-1 16,-2-2 0-16,0 0-1 0,-5 2 0 0,2-1-3 15,-5 1-2-15,1 2 1 0,-3 2-2 0,2 3-1 16,-2 3-1-16,0 2-3 0,0 3 3 0,0 3-4 15,0 2-4-15,0 0-10 0,0 0-13 16,0 3-2-16,0 7 3 0,0 2 11 0,0 3 7 16,1 3 4-16,1 2 3 0,5-1-2 15,-2 1 1-15,3-2-1 0,2-2 1 0,1-2 1 16,-1-2 0-16,2-3 1 0,-1-2-3 0,3-1 1 16,-2-3 3-16,0-1 0 0,-1-2 2 0,5 0 2 15,-4-4 1-15,1-3 1 0,0-1 2 0,0-5-2 16,-2 1 1-16,0-3-1 0,0 0 0 0,-1-1 0 15,-1 1 1-15,0-1 1 0,-4 0 4 16,3-1 0-16,-5 3 4 0,2 0 1 0,-3 1 2 16,-2 1 0-16,0 3 0 0,1 2-3 0,-1 3-1 15,0 2-2-15,0 1-7 0,0 1-4 0,0 0-9 16,0 0-11-16,0 0-8 0,0 2 0 16,1 3 1-16,4 4 10 0,-3 4 10 0,0 1 2 15,4 0 3-15,-2 2 1 0,2-1-3 0,-1 0-1 16,4-1 0-16,-1-2-6 0,1 0 5 0,2-2 0 15,0 0 1-15,1-2 1 0,5-2-4 16,-2-3-3-16,5 1-3 0,1-3-8 0,4-1-2 16,-1 0-7-16,-1-2-11 0,4-3-3 15,-5-3-16-15,0-2-4 0,3-2-1 0,-6-1 4 16,-4-1 17-16,1-2 13 0,-5 0 15 0,-3-1 11 16,-3 2 2-16,-2 1 4 0,-3 2 0 0,0 1 1 15,0 2 3-15,-4 2-2 0,-5 1 1 0,0 3-5 16,-2 1-4-16,-1 2 1 0,-4 2 0 0,1 5-6 15,-3 2 5-15,4 3-4 0,-1 3 1 16,4 1 2-16,4 2-5 0,2 1 1 0,2-1-2 16,3 0 0-16,0-2 0 0,3-1-2 0,6-1 0 15,3-3-2-15,5-2-3 0,5-2 0 16,7-3-2-16,3-2-13 0,1-2-31 0,6 0-30 16,0-6-14-16,2-2-1 0,-1-3 23 0,0-1 18 0,-3-3 15 15,1-1 11-15,-5-2 14 16,1-2 9-16,-7-1 8 0,1 0 6 0,-5-1 6 0,-4 0 14 15,-1 1 17-15,-6 1 21 0,-3 0 30 0,-1 4 24 16,-6 2 17-16,-2 2 3 0,-1 4-18 0,-8 1-23 16,-1 3-30-16,-2 2-22 0,-7 2-17 15,-2 1-14-15,-2 6-2 0,-4 3-1 0,-3 6-1 16,2 1 0-16,3 2-3 0,2 0-3 16,5 2-1-16,1 1-2 0,6 0-1 0,6 0-3 15,0-2-3-15,5-1-7 0,5-2-10 0,1-2-20 16,4-4-50-16,5-1-92 0,-1-3-62 0,2-4-73 15,-1-3-55-15,4 0 5 0,-1-1 23 0,2-4 67 16,0-2 101-16,-1 0 91 0,-2 0 46 16,1-3 27-16,1 1 8 0,-4-1 19 0,0-3 28 15,-3 0 43-15,2-2 58 0,0-1 67 0,-2 0 56 16,-1-2 25-16,-1-2-2 0,1-2-40 16,-1-2-34-16,0-1-37 0,-1-4-27 0,-1-1-16 15,-3 0-15-15,2-1-9 0,-5 1 1 0,-2 4 1 16,0 1-1-16,0 4-2 0,-4 4-7 0,-4 2-12 15,-1 5-13-15,-2 2-14 0,0 3-19 0,0 2-13 16,-4 3-12-16,3 3-9 0,0 6-7 0,-1 3 0 16,-3 7 1-16,3 4 4 0,-2 2-1 15,3 3 3-15,2 0-3 0,5 3 2 16,-1-2 0-16,5 1-1 0,1-1 0 0,0-2-2 16,7-5 1-16,-2-1-2 0,3-4 0 0,0-4-3 15,1-4 2-15,-2-3-1 0,3-1 2 0,5-5 1 16,-2 0 3-16,5-4 1 0,-3-5 4 0,4-4 0 15,0-3-1-15,1-2-2 0,-1-3 2 0,0-2-2 16,0-1-1-16,-4 1 1 0,2 0-1 16,-5 2 4-16,0 2-4 0,-4 2 4 0,-4 4 2 15,2 3 0-15,-5 4 1 0,1 1-2 0,-2 4-6 16,1 0-3-16,-1 1-7 0,4 0-1 0,-3 5-1 16,1 4 2-16,0 4 9 0,4 5-1 15,-3 0 4-15,3 3-3 0,-2 1 2 0,2-1-1 16,-1 2-3-16,2 1-12 0,1-2-25 0,-1 0-54 15,7 1-89-15,0-3-149 0,4-2-317 16,-6-5-376-16,-1-5 114 0</inkml:trace>
  <inkml:trace contextRef="#ctx0" brushRef="#br0" timeOffset="28548.2881">15859 4379 569 0,'0'0'492'0,"0"0"-343"0,0 0 55 16,0 0 31-16,0 0-3 0,0 0-36 0,0 0-51 16,0 0-42-16,0 0-29 0,0 0-15 15,0 0-3-15,0 0 1 0,0 0 2 0,0 0-1 16,112-99 0-16,-97 82-3 0,-3 2-6 0,0-1 0 15,-2 0-2-15,-3 2-2 0,-2-2 3 0,-4 4-2 16,-1-1-1-16,0 2 1 0,-2 3-5 16,-7 1-8-16,0 4-10 0,-2 1-9 0,-3 2-13 15,-3 0-2-15,-4 7-5 0,-1 4 3 0,-1 3-4 16,-1 3 2-16,2 2 1 0,3 2-4 16,6 1 4-16,3 1-3 0,3-1-4 0,7 0-7 0,8-1-3 15,8-2-10-15,6-4-7 0,6-2-22 16,3-5-60-16,4-2-84 0,2-5-109 0,-1-1-132 15,4-4-129-15,-1-2-74 0,-2-5 6 0,-3-2 524 16,-7 4 118-16,-11 3 0 0</inkml:trace>
  <inkml:trace contextRef="#ctx0" brushRef="#br0" timeOffset="28879.0066">16332 4242 0 0,'0'0'0'0,"0"0"0"0,0 0 254 0,0 0 160 16,0 0-40-16,42-119-52 0,-56 110-56 0,-2 6-48 16,-7 1-40-16,-3 2-42 0,-4 5-44 0,-1 6-40 15,1 5-28-15,0 3-9 0,4 2-7 16,2 4-2-16,4 1-2 0,7 1-6 0,4-1 2 15,5-2-3-15,4-1-1 0,2-3-3 0,7-3 0 16,4-2 0-16,5-7 5 0,2-2 4 16,3-6 8-16,4 0 3 0,-3-8-2 0,5-5 2 15,-1-2-3-15,-2-3-4 0,2-4 1 0,-1-2-2 16,-2-4 0-16,-1-1 1 0,-2-1-1 0,-2-3 2 16,-4 0-2-16,3 0 2 0,-3-1-1 0,-4-1 2 15,-2 1 0-15,-4 0 6 0,-1 2 8 0,-5 3 10 16,0 5 20-16,-5 5 30 0,0 5 17 15,0 6 5-15,0 4-21 0,2 4-42 0,-2 3-33 16,0 10-14-16,-3 6 2 0,0 8 12 0,0 7 5 16,4 4 0-16,0 1 0 0,4 2-5 0,0-2 0 15,5 0-2-15,3-1 2 0,3 0-1 16,2-2-1-16,5 0 0 0,4-2-3 0,1-1-7 16,5-3-10-16,0-2-37 0,-4 0-81 15,2-4-149-15,-7-6-430 0,-9-7-853 0</inkml:trace>
  <inkml:trace contextRef="#ctx0" brushRef="#br0" timeOffset="29482.3075">5317 6517 1742 0,'0'0'76'15,"0"0"-34"-15,0 0 21 0,0 0 26 16,0 0 33-16,0 0 5 0,0 0-30 0,0 0-39 15,0 0-42-15,0 0-18 0,0 0 3 0,0 0 7 16,0 0 7-16,0 0 7 0,116-18-5 0,-72 14 0 16,1-1-4-16,-3 0-4 0,-5-1 2 0,-3-1 2 15,-9 1 0-15,-5 0 8 0,-4 0 7 0,-7-1 19 16,-6 0 19-16,-2-4 4 0,-1 0 1 16,-4-1-14-16,-6-5-19 0,-5 1-9 0,0-1-8 15,-5 2-3-15,2 2-3 0,1 2-4 0,3 3 2 16,2 2-3-16,5 1-1 0,4 4-6 15,2 0-15-15,1 1-24 0,0 0-12 0,0 4 1 16,3 6 13-16,5 3 21 0,3 6 12 0,-1 4 8 16,1 3-4-16,1 1 2 0,-2 7 3 15,-2 0-3-15,1 1 4 0,-4 1-2 0,0 1-8 16,-3 0-11-16,2 0-54 0,0-2-92 0,-2 0-182 16,1-12-406-16,1-8-784 0</inkml:trace>
  <inkml:trace contextRef="#ctx0" brushRef="#br0" timeOffset="30264.238">6489 6213 1356 0,'0'0'904'15,"0"0"-859"-15,0 0 9 0,0 0 10 0,-121-32 10 16,99 40 12-16,-1 5-6 0,1 3-18 0,2 4-20 15,2 2-21-15,1 3-13 0,5 2-6 16,2 2-1-16,1 1 0 0,7-1-2 0,1 0 4 16,1-1-4-16,0-2 1 0,5-3 0 0,3-6 0 15,2 0 2-15,2-5 2 0,-2-4 1 0,3-3 5 16,-5-3 8-16,2-2 16 0,-1 0 11 16,3-7 4-16,0-4 0 0,2-2-12 0,-2-3-6 15,6-4-9-15,-6 1-3 0,3 0-2 0,-3-1-3 16,-2-1 0-16,-1 6-3 0,-2 0-2 15,1 3-3-15,-3 4-2 0,-1 2-2 0,-2 2-5 16,-1 2-6-16,2 2-7 0,-2 0-8 0,3 1 1 16,-1 6 3-16,5 3 9 0,1 2 9 0,3 5 0 15,1-2 2-15,3 4 2 0,-1-3-2 0,2-1 2 16,1-2 1-16,3-3-3 0,0-2 1 16,-2-3 2-16,4-4 1 0,3-1 0 0,-2-6 3 0,0-7-1 15,1-3 3-15,-2-3-1 0,2-8 2 16,-2 0-2-16,-3-5 1 0,1-2-2 15,-1-4 1-15,-2-2-1 0,-3-3 0 0,-2 1 1 16,-5-1 0-16,0 1 0 0,-5 2-1 16,-1 3 0-16,-2 3 0 0,0 2 2 0,-5 5-1 15,-3 5 3-15,2 6-2 0,-2 5 1 0,-1 4-3 16,-1 4-3-16,0 3-7 0,-1 0-6 0,-1 10-6 16,-1 5-6-16,-1 8 0 0,3 8 2 0,0 6 0 15,1 6 3-15,3 5 3 0,5 0 3 0,1 4 5 16,1 0 2-16,0-2 3 0,7-1-1 0,1-6-1 15,5-2 0-15,0-5-1 0,2-5 3 16,0-6-2-16,3-5 1 0,-3-5 0 0,4-7 0 16,1-3 1-16,0-5 5 0,1-5 3 0,1-7 5 15,2-4 0-15,-2-6-3 0,1-3 0 0,-3-6-1 16,1-1-1-16,-1-3 5 0,-1-1-4 16,-1-4-1-16,-5-1 1 0,0-3-4 0,-4 1 4 0,-1 1 0 15,-7-2-1-15,-1 4 7 16,0 4-6-16,-4 4 1 0,-3 5 1 0,-1 7-5 15,-1 7 8-15,3 6-1 0,-2 5-3 0,0 2-7 16,-1 5-9-16,-2 7-7 0,0 9-1 0,-2 9 1 16,-2 6 7-16,4 5 5 0,1 4 2 0,5 5 3 15,-1-1-4-15,5 2 2 0,1-4-3 16,0-1 2-16,3-5-1 0,5-2 0 0,3-3 2 0,2-4 3 16,2-3-6-16,5-2-3 0,3-5-6 15,6-5-15-15,2-4-19 0,7-7-67 0,2-5-124 16,-9-1-354-16,-9 0-1045 0</inkml:trace>
  <inkml:trace contextRef="#ctx0" brushRef="#br0" timeOffset="31115.2474">8619 6218 109 0,'0'0'40'0,"0"0"3"16,0 0 3-16,0 0 16 0,0 0 31 16,0 0 22-16,0 0 9 0,0 0-5 0,0 0-12 15,0 0-12-15,0 0-4 0,0 0 6 0,0 0 5 16,0 0-2-16,-47-50 1 0,47 48-3 0,-1 0-9 15,1-2 1-15,0-1-5 0,0 0-7 16,0-1-3-16,0 0-2 0,0-4 3 0,0 0 6 16,0 2 0-16,0-4-1 0,1 2-4 0,0-3-8 15,-1 2-6-15,1-3-4 0,-1 3-5 0,0-1 1 16,0 1-3-16,-1 0-5 0,-1 2-7 16,1-1-6-16,-2 2-4 0,-1 1-3 0,2 2-4 15,0-1-4-15,-3 0 1 0,2 2-5 0,0 3-1 16,-3-2-2-16,4 2 0 0,-4 0-5 0,3 1-2 15,0 0-4-15,-3 0-5 0,3 0 0 0,-4 2 1 16,4 1 0-16,0 0 0 0,-2-1 0 0,4 3 0 16,-2-2 2-16,-2 1-4 0,4 0 5 15,-1-2-4-15,1 2 1 0,0-2-2 0,1-1-3 16,0 1-3-16,0-2-2 0,0 0 2 0,0 0 1 16,0 0 2-16,0 0 3 0,1 0 5 15,0 0 2-15,1 0 0 0,-2 0 0 0,2 0 1 16,1 0 1-16,-3 0 3 0,1 0-1 0,-1 0 0 15,0 0 0-15,0 0-1 0,1-2 1 16,-1 2-4-16,0-1 3 0,1 1-1 0,-1 0 2 16,0 0-3-16,0 0 2 0,0 0-4 0,0 0-1 15,0 0 0-15,0 0-2 0,0 0 0 0,0 0 0 16,0 0 2-16,0 0 0 0,0 0-1 0,0 0 0 16,0 0 2-16,0 0-1 0,0 0 1 15,0 0-1-15,0 0 3 0,0 0-2 0,0 0 1 0,0 0-2 16,0 0-2-16,0 0 1 0,0 0 0 15,0 0-1-15,0 0 2 0,0 0-2 0,0 0-1 16,0 0 1-16,0 0-4 0,0 0 4 0,0 1 2 16,0 1 0-16,0-1 3 0,0 0-4 15,0 1-1-15,1 1-4 0,-1 0-5 0,0 2-14 16,2-1-24-16,-1 2-66 0,2 1-78 0,-2 0-100 16,0 1-153-16,0 0-188 0,-1-1-222 15,1-3 449-15</inkml:trace>
  <inkml:trace contextRef="#ctx0" brushRef="#br0" timeOffset="32571.1538">8438 6348 706 0,'0'0'52'16,"0"0"43"-16,0 0 78 0,0 0 57 0,0 0 31 0,0 0-3 15,0 0-29-15,0 0-44 0,0 0-39 16,58-123-29-16,-56 103-23 0,0-1-16 0,-2 0-15 16,0 0-10-16,0 0-9 0,-2 3-7 0,-3 0-8 15,2 3-7-15,-1 3-5 0,-2 3-1 16,3 2-3-16,-2 3-1 0,3 0-1 0,2 1-4 16,0 3-7-16,0 0-9 0,0 0-12 0,0 0-10 15,0 2-1-15,1 3 3 0,6 0 10 16,1 4 10-16,2 3 6 0,2 1 2 0,1 3 1 15,3 2 0-15,-1 1 1 0,2 1 0 0,-3 3-1 16,-1 0 0-16,1-1 0 0,-4-2 2 0,0 1-2 16,-2-2 1-16,-3-1 0 0,2-1 0 15,-4-1 1-15,-1 1 0 0,0-4-2 0,1 0 2 16,-1-1-2-16,-1-2 1 0,0-2 0 0,3-1-1 16,-1-1 0-16,-1-3 0 0,0 1 0 0,3 0-1 15,-2-2 2-15,0 1 0 0,4-3 2 0,1 0 2 16,-3 0 2-16,3 0 1 0,2-4 3 0,1-2 0 15,0 0 1-15,3-3 0 0,0-3-2 16,-3-1 3-16,5-2-5 0,-3-1 1 16,0-1-1-16,2-4-2 0,-1 0 2 0,-2-4-2 0,3 1 1 15,-1 0 0-15,-4 2-4 0,1 3 2 16,-2 1-3-16,-1 4-1 0,-4 4 1 16,1 3-2-16,-1 2-1 0,-4 4 2 0,0 0-1 15,0 1 0-15,0 0 0 0,0 0-4 0,0 0 1 16,0 1-7-16,0 2 1 0,0 5 0 0,0 1 1 15,0 2 2-15,-2 2 0 0,2 2 2 0,0 1 1 16,0-1 1-16,0-1 1 0,0-2 0 0,3 0 0 16,2-1-2-16,-1 1-1 0,3-2 2 15,-2-1-1-15,4-2 2 0,0 0-2 0,1-1 2 16,1-1 0-16,-1-2 3 0,2-1-1 0,3-2 0 16,-3 0 0-16,1 0 1 0,3 0 0 0,-3-4 0 15,5-1 0-15,-4-1-2 0,2-1 3 0,-4 0 1 16,3-1-1-16,-2-2 1 0,-1 1 2 15,-3-3 1-15,-1 1 5 0,-4-1-3 0,1-1 1 16,-2-2 1-16,-2 0-1 0,-1 1 2 0,0 0-4 16,0 3 0-16,-1 0 1 0,-5 3 1 0,3 1 0 15,-2 2 0-15,2 0 0 0,-1 2-3 0,-2 0 0 16,2 2-1-16,-3 0-4 0,5 1 0 16,-4 0-4-16,4 0-3 0,-2 0-3 0,-1 4-5 15,1 2-1-15,-3 1 2 0,4 1 0 16,-2 3 3-16,2-2 2 0,1 1 0 0,-3 2 4 15,4-2-2-15,0 0 1 0,1 0 0 0,0-2-3 16,0-1 1-16,0-2 0 0,0 0 0 0,0 1 0 16,2-3-3-16,2 2-1 0,-2-2 0 0,0-1-4 15,3 1 1-15,-2-2-4 0,1 1-5 16,1-1-7-16,-2-1-7 0,3 0-17 0,-3 0-18 16,-1 0-9-16,3 0 0 0,-1 0 14 0,-1-1 21 15,1-1 17-15,-2 1 11 0,0-2 13 0,-2 2 6 16,0 0 8-16,0-1 2 0,0 1 1 15,0-2 1-15,0 1 1 0,0 0 1 0,-1 0-1 16,0 1-2-16,-1-1-3 0,-2 1-1 0,1-1-1 16,3 1-1-16,-1-1-1 0,0 1 1 15,0 0-2-15,0-2-1 0,-1 3 0 0,0-1-1 16,1 1 0-16,1-1 2 0,-1 1-1 0,1-1 0 0,-1 1 1 16,0-2 0-16,0 2-1 15,-2 0-1-15,1 0-1 0,0 0-3 0,2 0 0 0,-2 0-3 16,1 0-1-16,1 0 0 0,-1 0 1 15,-1 0 0-15,0 0 2 0,0 0 0 16,2 0 0-16,-1 0 1 0,1 0 0 0,-1 0 0 0,1 0 0 16,-1 0 3-16,1 0 0 0,0 0-1 0,0 0 1 15,-1 0-1-15,1 0-2 0,0 0-2 16,0 0-2-16,0 0 0 0,0 0-2 0,0 0 0 16,0 0 1-16,0 0 0 0,0 0 0 0,-1 0 2 15,1 0 1-15,0 0 1 0,-3 0 4 0,2 0 0 16,0 0 5-16,1 0-2 0,-1 0 2 15,0 0-1-15,-1 0-1 0,1 0 4 0,-3-2-4 0,3 1 2 16,0-2-3-16,-1 1 0 0,1-1 0 16,-3-2 1-16,1 0-1 0,1-1 3 0,-2-1-2 15,0 2 4-15,1-2 0 0,-3 0 1 0,1-1 2 16,-2 0-1-16,-2 0 0 0,4 1 0 16,-3 0 0-16,-2 1 2 0,1 0 0 0,0 1-2 15,0 3 1-15,0-1-5 0,1 2-5 16,1 1-1-16,-4 0-2 0,1 4 0 0,-1 2 5 15,-3 2-3-15,2 0 1 0,0 3-3 0,0 2-2 16,2 2 3-16,-1 0-4 0,2 4-2 0,2 1-1 16,1-2 0-16,2 2-2 0,4-3-3 0,0 2-2 15,0-4 1-15,8 0 0 0,-2-1 6 0,1-2 1 16,3-1 0-16,-1-2 2 0,1 0 2 16,1-3 1-16,-1-1-1 0,0-2 6 0,2 0 2 15,2-2 4-15,-2-1 3 0,1 0 1 0,2-1-2 16,0-4 1-16,1 1-3 0,-1-2 1 0,3-1-2 15,0 1-2-15,-4 0-4 0,5 2-16 16,-3-2-45-16,-1 3-95 0,-1-1-151 0,1 2-246 16,-5 0-217-16,-3 1-88 0</inkml:trace>
  <inkml:trace contextRef="#ctx0" brushRef="#br0" timeOffset="33569.7267">9962 6118 0 0,'0'0'0'0,"0"0"0"16,0 0 0-16,0 0 0 0,0 0 32 0,0 0 28 15,0 0 15-15,0 0 4 0,0 0 3 0,-119-42-8 16,108 41-15-16,0 1 4 0,-3 0 1 0,-2 0 4 16,-4 1 14-16,0 4 21 0,-2 0 23 15,-2 2 16-15,-2 3 9 0,1 0-9 0,0 1-10 16,1 4-11-16,0 1-20 0,3 1-18 0,4 1-25 15,0-2-20-15,6 0-13 0,1 0-8 0,1-4-8 16,7 1-5-16,1-3-4 0,1 0 0 16,1-1 2-16,4-2 2 0,3 0 7 0,2-2 7 15,0-1 13-15,6-2 7 0,-3-2 7 0,4 0 1 16,-3 0-4-16,4-5-2 0,-2-1-5 16,2-2-2-16,0-1-3 0,-5 0 0 0,2 0 1 15,-2-1 0-15,-2 1 2 0,-1 1 5 0,-2 2 0 16,-4 1 8-16,1 1-3 0,-2 3-6 0,-2 0-11 15,-1 1-22-15,0 1-10 0,1 6-5 16,2 7 3-16,1 7 14 0,-2 7 6 0,0 9 4 16,0 6 1-16,1 5 0 0,-3 6 4 0,1 4 4 15,-1-1 0-15,0 4 1 0,0-3-2 0,0 0-5 16,-2 0 4-16,-3-2-9 0,0 2 3 16,-1-4-3-16,0-1-7 0,2 2 4 0,-2-1 0 0,0 3 3 15,-3-4 2-15,0-5-3 0,-2-5-2 16,0-8-2-16,-1-6-3 0,0-7 5 0,-2-6 2 15,3-4 3-15,-3-5 3 0,-1-5 3 0,0-2 0 16,-2-1-1-16,-4-7-2 0,-3-6-5 16,-3-5-4-16,-2-3-5 0,0-8-1 0,2-4-6 15,-1-5 2-15,0-4-5 0,6-7-2 0,2-3-2 16,8-3-3-16,4-1-1 0,8-2-1 0,1 0-2 16,12 0-1-16,4 2 0 0,3 3 0 15,6 2 3-15,-1 5 1 0,6 3 3 0,4 2 0 16,0 3-2-16,6 1 2 0,0 2-2 0,0 3 3 15,3 1 3-15,-2 3 0 0,-3 1 2 0,-1 5 2 16,-2 2-1-16,-4 1 3 0,-2 0 2 0,-3 4-2 16,-3 1 2-16,-4 2 2 0,-6 4 0 15,-4 3 4-15,-3 3-2 0,-5 2 4 0,-2 1-3 16,1 0 1-16,-1 0-2 0,0 0-3 0,0 0-4 16,0 1 0-16,0 5-1 0,0 1 1 0,0 3 5 15,0 1-2-15,4 3 1 0,-2 1-2 0,0-1-2 16,3 0 2-16,-1-2 0 0,1-1-2 15,1 0 3-15,2 0-4 0,2-1 0 0,-2-1-10 16,4 0-31-16,0 0-72 0,-1-2-108 16,0-3-197-16,-1-3-276 0,-3 1-433 0</inkml:trace>
  <inkml:trace contextRef="#ctx0" brushRef="#br0" timeOffset="34683.7343">10231 6178 777 0,'0'0'453'0,"0"0"-114"0,0 0-19 0,0 0-51 16,0 0-60-16,0 0-58 0,0 0-61 0,0 0-51 16,0 0-31-16,0 0-7 0,0 0 3 15,0 0 2-15,0 0 0 0,0 0 1 0,-15 81-4 16,20-66 2-16,1 0-2 0,2-4 1 0,1 0-2 16,-1-4 3-16,2-2 1 0,1 0 8 0,-1-4 7 15,2-1 10-15,0 0 10 0,-1-2 0 16,0-5 2-16,3-1-5 0,-1-2-6 0,0-1-4 15,-2 0-3-15,-2-2-2 0,1 2-2 0,-4 0-3 16,0 0 0-16,-1 2-2 0,-3 1 1 0,-1 0 1 16,-1 2 1-16,0 2 1 0,0 1-4 0,0 0-2 15,0 2-5-15,0 1-5 0,0 0-10 16,0 0-12-16,0 0-8 0,0 5-2 16,0 1 6-16,2 2 9 0,4 1 7 0,-2 0 4 15,5 0 3-15,1 0-1 0,1-2 0 0,0 0-1 16,1-2 1-16,3-1 2 0,-3-2-2 0,0-1 0 15,0-1 0-15,-1 0-2 0,3 0 2 0,-3 0 0 16,1-2 1-16,-1-3 0 0,1 0 3 16,-2-2 0-16,-2 0-2 0,1-1 3 0,-1 0 1 15,-4-2-1-15,2 0 1 0,-4-2 1 0,-1 1-1 16,-1-2 1-16,0 1 1 0,0-1 0 0,-6 2-1 16,0 2 0-16,-3 0 0 0,0 1 0 0,-1 1-3 15,-2 1-2-15,1 4 0 0,-4 1-3 16,2 1-1-16,1 3-2 0,-1 6 0 0,0 0-2 15,0 4 1-15,3 2-2 0,1 2-1 0,5-1-3 16,3 1 0-16,1-1-4 0,0-2-4 0,4-2-10 16,6 0-13-16,0-4-30 0,5-2-54 15,0-3-45-15,4-3-52 0,2 0-34 0,1-4-13 16,2-5 1-16,1 0 25 0,-1-2 44 0,-3-1 60 16,0 0 49-16,-2-2 36 0,-2-1 27 15,-3-1 27-15,-1 1 25 0,-3 1 34 0,-1 1 44 16,-3 1 46-16,-2 1 39 0,0 0 25 0,-2 1-6 15,-2 3-19-15,2 2-30 0,-2 1-33 0,0 2-32 16,0 2-37-16,0 0-26 0,0 2-18 0,0 5-8 16,0 2 4-16,0 5 3 0,0 4 2 15,0 1 3-15,0 1-5 0,1 2 4 0,6-3-2 16,0 0-1-16,2-3 3 0,-1-4-4 0,5 0-1 16,-2-2 0-16,0-3 0 0,3-1 4 0,-2-4 4 15,4 0 5-15,-2-2 6 0,3-2-2 16,-1-3 1-16,-1-4-2 0,1-2-2 0,0 0-1 15,-5 0 0-15,1-1-7 0,-2-2 2 0,-1 1-3 16,0-1 1-16,-2 2 3 0,-2 1-4 0,0 3 1 16,-1 2-2-16,0 2-6 0,-2 3-7 0,2 1-2 15,-2 0-5-15,3 2 2 0,-1 6 1 0,1 2 4 16,0 4 1-16,1 2 1 0,1 0 0 16,-1 1 0-16,-1-4-2 0,0-1 0 15,1-1 2-15,0-2-2 0,-1 0 1 0,-1-4-2 16,2 0 3-16,-2-1-2 0,1-4 2 0,-1 0 2 15,2 0 4-15,-1-3 5 0,3-3 2 0,0-2 2 16,3-3-2-16,-1-2-3 0,0-2-1 0,1-2-1 16,-1-2-5-16,1 0 2 0,2-1-3 0,1 0-1 15,0 0-1-15,-2 2 0 0,3 0-1 16,-2 4 1-16,0 0-2 0,2 3 1 0,-1 1-3 16,0 3-2-16,3 2 1 0,-4 3-3 0,1 2-2 15,0 1 2-15,1 6-1 0,-2 4 3 16,-1 1 1-16,-1 2-1 0,-1 3 4 0,-3 0 0 0,-4 1 1 15,-1-1 2-15,-2 0 0 0,0 1 1 16,-4-3 4-16,-4 2 0 0,-3-3 2 0,-3-1-1 16,-2 0 1-16,-4-2 1 0,-1 0-4 0,-4-1-1 15,-3 0-1-15,0-1-3 0,-3 0-2 16,1-2-4-16,-5-2-14 0,-3 0-29 0,0-1-32 16,-5-2-43-16,5-2-33 0,2 0-7 0,1 0 6 15,5 0-1-15,3-7-26 0,0-1-53 16,4-3-51-16,0-2-3 0,1-3 33 0,1-2 69 15,2 0 72-15,-1-2 46 0,3 1 23 0,0 1-32 16,3 1-113-16,5 6-128 0,2 4 320 0</inkml:trace>
  <inkml:trace contextRef="#ctx0" brushRef="#br0" timeOffset="49904.5922">13065 5718 804 0,'0'0'209'0,"0"0"42"0,0 0-30 16,0 0-73-16,0 0-55 0,0 0-33 16,0 0 1-16,0 0 9 0,0 0 9 15,0 0 4-15,0 0-9 0,0 0-14 0,-11 104-18 0,11-78-11 16,0 1-12-16,0-2-7 0,0 0 1 16,0 0-5-16,4 1-3 0,0-2-4 0,0-1-12 15,2-2-13-15,-1-1-31 0,2-2-55 16,-2-2-83-16,1 1-164 0,1-4-202 0,-3-3-154 0,-2-4 391 0</inkml:trace>
  <inkml:trace contextRef="#ctx0" brushRef="#br0" timeOffset="50069.9796">12994 5526 1368 0,'0'0'-26'0,"0"0"50"15,0 0-11-15,0 0-12 0,0 0-4 16,0 0-3-16,0 0-22 0,0 0-81 0,0 0-26 16,0 0-72-16,0 0-149 0,0 0-90 0,0 0 356 0</inkml:trace>
  <inkml:trace contextRef="#ctx0" brushRef="#br0" timeOffset="50506.4055">13275 5916 1326 0,'0'0'96'0,"0"0"58"16,0 0 15-16,0 0 2 0,0 0-14 15,0 0-40-15,0 0-34 0,0 0-41 0,0 0-30 16,0 0-21-16,0 0-4 0,0 0 4 0,0 0 11 15,0 0 8-15,1 6 1 0,3 7-4 0,3 1 1 16,2 2-2-16,-3-3 0 0,0 0 0 16,3-1-1-16,-2-2 0 0,0-1 2 0,1-1 4 0,0-2 4 15,-1-3 5-15,0 0 8 16,0-2 12-16,-1-1 13 0,2 0 13 0,0-2 2 16,1-5-5-16,2-4-11 0,4-1-15 0,-1-2-9 15,2-2-8-15,-1-2-2 0,0-1-3 0,-1 2 0 16,-1 0-2-16,-2 2 0 0,-1 2 0 15,-1 3-1-15,-2 3 0 0,-4 2-2 0,1 1-7 0,0 3-1 16,-3 1-7-16,1 0-3 0,3 0-3 0,0 1 0 16,2 4 2-16,0 4-1 0,0 0-3 15,4 4-6-15,-1 2-10 0,2 2-15 0,2 2-9 16,-2-1-20-16,3 0-17 0,0 0-24 0,1-2-35 16,0 0-39-16,4-1-72 0,-1-2-104 0,-1-2-104 15,1-2-71-15,-5-3 0 0,-3-3 539 0</inkml:trace>
  <inkml:trace contextRef="#ctx0" brushRef="#br0" timeOffset="51481.1948">14049 5752 0 0,'0'0'0'0,"0"0"238"16,0 0 45-16,0 0-31 0,0 0-20 0,0 0-25 15,0 0-38-15,0 0-39 0,0 0-41 0,0 0-34 16,0 0-23-16,-119 37-8 0,109-13-5 0,3 1-4 15,1 2-3-15,0-1-2 0,4 1-3 0,2-1 1 16,5 0-6-16,3-4 1 0,2-1-4 0,2-3 0 16,2-3 5-16,3-2-4 0,1-4-1 15,0-4 0-15,1-2-1 0,2-3 2 0,1 0 8 16,2-5 6-16,-2-3 8 0,0-5 5 0,-1-2 3 16,-2-5-1-16,2-2 5 0,-1-3-3 0,0-4 3 15,0-2-1-15,-1-4-3 0,1-2-1 16,-4 0-4-16,1-3-2 0,-7 1-4 0,0 3 1 15,-7 1 0-15,-1 3 2 0,-2 3-1 0,-2 1 1 16,-1 4 2-16,-6 5 7 0,4 1 6 0,-2 7 8 16,-2 0 1-16,2 5-5 0,0 1-5 15,0 3-13-15,-1 2-13 0,3 0-12 0,-4 3-5 16,1 5 0-16,-1 5 4 0,0 3 2 16,-2 3 4-16,1 3-1 0,0 1 2 0,0 4-2 15,0 1-3-15,3 1 0 0,0-1 1 0,1 1 0 16,4 1 2-16,1-1-5 0,1-2 0 0,2 0-1 15,6-3-6-15,1 0 4 0,1-3 0 0,2-2 0 16,1-2 2-16,3-2-1 0,-1-4-1 16,2-1 0-16,0-3 0 0,-3-2 2 0,5-4 2 0,-3-1 2 15,-1 0 6-15,4-6-1 0,-6-3 5 16,5-3 0-16,-5 1-1 0,3-4 3 0,-3-1 0 16,-3-1 0-16,2-2 3 0,-3-2-1 0,0 1 2 15,-1-1-2-15,-4 0-2 0,1 3 1 16,-3 0 2-16,0 2 3 0,-2 2-1 0,0 5 6 15,0-1 3-15,0 5 5 0,0 0-1 0,0 3-1 16,-1 0-3-16,0 2-9 0,1 0-10 0,-1 0-14 16,1 0-15-16,-1 2-4 0,-1 2 2 15,-1 4 8-15,2 4 9 0,-2 5 5 0,-3 4 8 16,4 1-6-16,1 2 0 0,0 0-2 0,1-1-2 16,0 1 2-16,0-3 0 0,3-2-1 15,3 1-1-15,-2-3 2 0,3-1 0 0,-2-2 1 16,3-3 1-16,0-2-1 0,-3-3 1 0,3-3 2 15,1-1-1-15,2-2 4 0,-1 0 1 0,0-5 2 16,3-3 3-16,3-4-1 0,-2-1-1 0,2-5-1 16,-2 1-2-16,2-2 0 0,-3 0 0 0,-3 1-2 15,1 0 0-15,-1-1 3 0,-1 4-3 16,-2-2 0-16,-3 2 4 0,2 1-2 0,-4 3 0 16,0 2 3-16,-1 1-2 0,0 1 1 0,-1 1 3 15,2 0-3-15,-2 3 3 0,0-1-2 16,0 2 1-16,0 0-1 0,0 1-1 0,0 1 0 15,0 0-2-15,0 0 0 0,0 0-3 0,0 0 0 16,0 0-2-16,0 0-1 0,0 0 1 0,0 0-2 16,0 0-1-16,0 0-1 0,0 0 0 15,0 1-3-15,0-1-1 0,0 2 1 0,0-1 2 16,0 0 1-16,0 1 3 0,0 3-1 0,0 0 1 16,0 1 2-16,0 1 0 0,-2 0 1 0,1 2 1 15,1 0-3-15,-1 2 2 0,1 0-1 16,0 1-4-16,0 0 4 0,0 0-3 0,0 1 1 15,0-1 3-15,0 0-5 0,0 2 2 0,4-1 0 16,0 1-3-16,-1 0 2 0,4-2-3 0,-3-1-2 16,5 2-4-16,0-1-9 0,1-2-11 0,2 0-16 15,4-2-24-15,-1-2-33 0,3-1-60 0,3 1-106 16,1-3-227-16,-4 1-268 16,-7-3-241-16</inkml:trace>
  <inkml:trace contextRef="#ctx0" brushRef="#br0" timeOffset="52228.5062">15262 5817 1527 0,'0'0'60'0,"0"0"34"0,0 0 20 0,0 0 19 15,0 0 14-15,0 0-1 0,0 0-14 16,0 0-23-16,0 0-32 0,0 0-33 0,0 0-22 15,0 0-11-15,0 0-11 0,0 0-3 0,-114-82 0 0,98 93-1 16,-3 3 3-16,-2 2-1 0,-3 3 0 16,3 2-2-16,0 2 0 0,5-1-1 0,1 1-1 15,5-2-5-15,1 1-4 0,7-2-4 0,1 0-6 16,1-3-7-16,1-2-5 0,6-3-4 16,1-2 3-16,3-4 2 0,0-3 6 0,2-2 7 15,-1-1 6-15,5-2 6 0,-2-6 3 0,3-3 3 16,0 0 2-16,1-4 5 0,-4-2 5 15,3-5 2-15,0-1 2 0,-2-3 3 0,3-2 5 16,0-5 5-16,1-2 0 0,0-3 0 0,-3-4-6 16,-1 0-3-16,-1-1 0 0,-2 2 2 15,-5 0 5-15,-3 5 8 0,-1 3 4 0,-3 2 6 16,-1 9 4-16,0 3 7 0,-1 6 5 0,-4 4-1 16,2 1-3-16,-2 7-10 0,2-2-11 0,2 3-13 15,-1 0-12-15,-4 0-10 0,4 4-5 16,-2 5 3-16,-2 4 4 0,-1 6 6 0,2 2-1 15,-3 6-3-15,3 2 2 0,-1 3-1 0,0 1 0 16,3 2 1-16,2 3-1 0,0-2 0 0,1 3-1 16,0-2-3-16,0-2 3 0,4-2-2 15,4-4 2-15,0-4-1 0,3-3-3 0,0-2 2 0,0-4-1 16,5-3 1-16,-3-2-1 0,0-2 1 16,2-4-2-16,-1-2 2 0,-2-2 0 0,5-1 1 15,-5 0 2-15,6-4 1 0,-5-3 6 0,5-4 1 16,-4-1-1-16,5-2 1 0,-1-3-1 0,1-2 0 15,-4-3 1-15,2-1-2 0,-5 0 4 16,-1-2-4-16,-2 2 3 0,0 0-2 0,-2 2-2 16,-4 4 4-16,-1 3 2 0,-1 1 3 15,0 4 6-15,-1 2 3 0,0 4 2 0,-1 0 0 0,-1 2-2 16,0 0-2-16,-4 1-3 0,3 0-8 16,0 0-9-16,-4 5-6 0,-2 5-3 0,-1 4 3 15,0 4 0-15,0 2 4 0,0 3-2 0,5 2 0 16,-1 0 2-16,4 0-3 0,2-1-3 0,0-1-6 15,2 0-7-15,7-1-17 0,2-1-16 16,1-2-22-16,7-3-21 0,0-1-29 0,2-5-24 16,6-1-12-16,-1-2-35 0,3-4-69 0,1-2-102 15,2-1-109-15,4-1-48 0,-3-6 3 16,4-1 418-16,-3-5 102 0,2-1 0 0,-11 1 0 16,-5 4 0-16</inkml:trace>
  <inkml:trace contextRef="#ctx0" brushRef="#br0" timeOffset="52639.2391">16173 5788 0 0,'0'0'0'16,"0"0"0"-16,0 0 343 0,0 0 54 0,0 0-42 15,0 0-37-15,0 0-36 0,4-123-55 0,-15 115-51 16,0 3-43-16,-2 1-40 0,-1 2-30 16,-3 2-24-16,-1 0-13 0,-1 7-4 0,2 3 1 15,-2 2 0-15,-1 5 0 0,-2 2-4 16,-1 4-4-16,1 3-4 0,0 2-4 0,3-2-1 16,0 1-5-16,7 0-2 0,1-1-5 0,7-2 1 15,0 1-1-15,4-3-3 0,0-4-1 0,6-3-4 16,2-4-2-16,-1-2-1 0,2-4-1 0,1-1 0 15,5-4 7-15,-3 0 1 0,1-4 5 16,3-4 4-16,-1-2 2 0,2-4 3 0,2-4 3 16,-3-1 1-16,4-3 3 0,1-2 2 0,3-3 3 15,-1-5 3-15,1-3-4 0,2-4 1 0,-4-4 0 16,-1-1-2-16,-3-4 0 0,-4 2 6 16,1 0 3-16,-6 1 7 0,-3 2 6 0,0 4 6 15,-4 7 6-15,-2 6 6 0,0 6 6 0,-1 6 5 16,-5 6-4-16,3 3-2 0,-1 2-9 15,-1 3-18-15,2 0-15 0,-3 3-12 0,1 6-6 0,-2 8 0 16,-2 6 6-16,0 8 0 0,2 5 10 16,0 5-8-16,1 3 1 0,4-2-3 15,2-1-5-15,0-1 4 0,0-2-2 0,7-2 1 16,-2-4-2-16,5-3-3 0,0-2-5 0,4-2-7 16,0-3-18-16,2-1-15 0,-1-6-29 0,1 0-34 15,-1-5-45-15,-3 0-76 0,5-3-134 0,-5-3-284 16,-2-1-382-16,-1-2 486 0</inkml:trace>
  <inkml:trace contextRef="#ctx0" brushRef="#br0" timeOffset="53769.6658">5018 8039 421 0,'0'0'409'0,"0"0"-408"15,0 0-16-15,0 0 12 0,0 0 72 16,0 0 91-16,0 0 37 0,0 0 2 0,0 0-33 15,122 19-34-15,-84-19-31 0,3 0-23 0,4-2-16 16,0-3-15-16,-1-1-3 0,0-3-4 16,0 0-6-16,-3 0-3 0,-4-1-8 0,-4 1-1 15,-8-2 2-15,-2 2 0 0,-8-1 7 0,-3 0 9 16,-4 2 13-16,-3-3 10 0,-2-1 0 0,-3-1-8 16,0 0-5-16,-3-1-15 0,-2 0-1 15,-5-1-4-15,0 3-6 0,0 1 0 0,1 2-4 0,0 1-3 16,4 2-2-16,-1 2-4 0,4 2-3 15,2 1-5-15,0 1-16 0,0 0-7 0,0 0-10 16,0 1 4-16,5 5 10 0,2 1 12 0,3 2 7 16,1 4 4-16,1 2-4 0,2 3 1 15,-2 2-2-15,-1-1 0 0,-2 3 3 0,1 2-2 16,-4 1 1-16,1-1-1 0,-1 3 0 0,-4 0-3 16,-1-2-12-16,-1 2-12 0,-1 0-15 0,-4 0-21 15,-5 0-31-15,0 1-60 0,-3-2-92 0,-1 2-166 16,1-7-239-16,6-7-447 0</inkml:trace>
  <inkml:trace contextRef="#ctx0" brushRef="#br0" timeOffset="91146.9047">9926 5996 2205 0,'0'0'43'0,"0"0"26"0,0 0 20 16,0 0 4-16,0 0 5 0,0 0-29 0,0 0-49 15,0 0-27-15,0 0-30 0,0 0-45 0,0 0-85 16,0 0-179-16,-31 7-346 0,29-4-663 0</inkml:trace>
  <inkml:trace contextRef="#ctx0" brushRef="#br0" timeOffset="96423.1124">17371 2173 0 0,'0'0'0'0,"0"0"0"16,0 0 0-16,0 0 0 0,0 0 0 0,0 0 0 16,0 0 0-16,0 0 0 0,0 0 0 0,0 0 64 15,0 0 125-15,0 0-7 0,-9-98 4 16,9 96 3-16,0-1-4 0,0 2-38 0,0 1-71 16,-1 0-80-16,1 4-21 0,0 5 25 0,-1 7 54 15,1 7 50-15,-4 11 0 0,0 7-14 16,0 8-19-16,-2 10-15 0,-3 7-5 0,1 8-2 15,-3 6-1-15,1 6 6 0,-2 7 9 0,6 4 7 16,-1 7-1-16,0 6 3 0,6 8-13 16,0 6 2-16,1 6 0 0,1 7 0 0,4 8 3 15,0 5-6-15,1 3-10 0,-2 6-10 0,2 0-12 16,-2 4-7-16,0-1 2 0,-1 2 6 0,-2 0 11 16,-1 3 9-16,-1-2 14 0,-6 0-1 0,1 0 4 15,-1-2-1-15,0-5-11 0,3-4-3 16,-2-5-5-16,4-7-3 0,1-4-1 0,0-5-7 15,-1-4-8-15,2-3-2 0,-4-5-5 0,3-6 1 16,-3-7-3-16,-2-7-2 0,0-4-4 16,-1-7-2-16,-2-7 1 0,0-5-5 0,0-6 2 15,-2-5 1-15,2-2-1 0,0-6 1 0,3-4 0 16,-4-6-1-16,2-5 3 0,-2-6-8 0,0-5 3 16,0-4-3-16,0-5 1 0,-1-6 4 15,1-6-6-15,2-3-2 0,2-4-4 0,0-4-14 16,1-1-7-16,1-1-17 0,2-9-20 0,0-3-5 0,2-10-21 15,0-10-26-15,5-9-69 16,12-13-151-16,-5 10-354 0,-2 12-828 0</inkml:trace>
  <inkml:trace contextRef="#ctx0" brushRef="#br0" timeOffset="98941.0779">18430 2425 392 0,'0'0'585'0,"0"0"-473"0,0 0 65 16,0 0 7-16,0 0 5 0,0 0-30 0,0 0-36 15,0 0-23-15,-27-124-25 0,31 111-14 0,0 1-9 16,2 2-16-16,-2 1-15 0,1 2-10 0,0 1-11 15,1 1 0-15,-1 1 0 0,0 0 1 16,-1 1 0-16,1 1 4 0,-2 1-4 0,-1 0 3 16,-1 1-2-16,-1 0 3 0,2 0 3 0,-2 0 6 15,0 0 11-15,0 0 4 0,0 0 10 16,0 0 8-16,0 0 1 0,-2 0-1 0,1 1 0 16,-1 0-2-16,1-1-2 0,0 0-8 0,0 1-1 15,0-1-5-15,-1 0-5 0,1 0-2 0,0 0-7 16,-1 0-9-16,0 0-2 0,-2-2 0 15,2 0 1-15,-1-1-3 0,0 1-4 0,-1 1 6 16,1-1-4-16,1 0 1 0,-2 1-2 0,0 1-6 16,-2 0-5-16,0 0-2 0,-3 0-5 15,-1 5 0-15,-2 3 1 0,-5 2 5 0,3 3 5 16,-4 3-1-16,-2 1 3 0,1 4 3 0,-2 2-4 16,0 0 2-16,2 1 0 0,4 2-6 0,0-1 4 15,4 1-5-15,4 0 1 0,3-1-1 0,2-2-1 16,2-1-1-16,0-3 1 0,3-3-2 0,4-3 6 15,3-3 7-15,-1-1 6 0,2-4 8 16,1 0 4-16,-1-2 8 0,0-3 0 0,3-2 6 16,1-5 3-16,0-2 0 0,1-5-3 0,4-3 0 15,1-5-6-15,1-5-6 0,1-5-2 0,3-6-1 16,-1-3-1-16,1-4-5 0,-3-1-1 16,2 1-4-16,-4-2 1 0,-2 4 2 0,-5 2 1 15,-4 2 7-15,0 4-4 0,-4 5 1 16,-4 2 6-16,-1 6-7 0,-1 1 6 0,0 4-4 0,0 4-3 15,-2 2-2-15,-2 4-2 0,1 3 3 16,1 2-5-16,-3 2-6 0,4 0-9 0,-1 0-21 16,0 0-25-16,0 3 9 0,-2 6 5 0,-1 7 19 15,-2 6 20-15,-1 6 6 0,2 4-8 16,1 1-1-16,3 5 1 0,1-1-2 0,1 2 3 16,0 1-4-16,5-2 7 0,3-3-2 0,1 0 3 0,1-3 1 15,2-2-2-15,2-4-2 0,-1-1 3 16,2-7 2-16,0-3 2 0,-1-5 1 15,0-4 4-15,-2-2 3 0,-1-4 8 0,0 0 6 0,2-4 6 16,-2-5 2-16,4-5-4 0,-2-2-5 16,3-7-7-16,0 0-1 0,-4-1-3 0,2 1 3 15,-5 1-3-15,-3-1-2 0,1 4 3 16,-4 3 1-16,-1 0-1 0,0 2 4 0,-1 4-3 0,-1 2-1 16,0 4-6-16,0 1-8 0,0 3-5 15,0 0-12-15,-1 0-10 0,-1 0-13 0,1 1-10 16,1 3 2-16,0 2 9 0,0 4 16 15,3 2 12-15,3 5 4 0,-1 1 5 0,2-1-2 16,2 2 3-16,1 0 1 0,1-3-1 0,3 2 0 16,-2-3 0-16,2-2 3 0,1-1-1 0,1-2 1 15,-1-2 2-15,0-2 4 0,0-2 0 16,0-4 5-16,-3 0 5 0,2-1 4 0,0-5 3 16,-2-1 1-16,1-3 3 0,-2-1-2 0,-1-1 0 15,0-4-4-15,-3-1 0 0,1 0-6 0,-3-3 1 16,-2 2 1-16,0-2-4 0,-3 2-4 0,0-1-3 15,-5 2-7-15,-1 1-6 0,-4 0-2 0,-3 1-2 16,1 1 1-16,-3 1-4 0,-3 1 2 16,-1 1-5-16,1 4-2 0,-3 5-1 0,0 0 1 15,2 2-7-15,-1 2 2 0,3 3-1 0,-1 5 0 16,6 2-2-16,-1 1-6 0,5 0 0 16,1 2 0-16,3 2 3 0,4-1 4 0,0 2 1 15,4-1-1-15,4-2 3 0,3-1 0 0,4-3 5 16,1 0 2-16,3-4 9 0,3-1 6 15,2-4 4-15,4-2 3 0,0-2 7 0,5-9 0 16,0-2 1-16,2-4-2 0,0-2-3 0,-3-2-1 16,-2-1-1-16,-3 1 7 0,-4 0-2 0,-3 2 6 15,-5 2-1-15,-4-1 4 0,-2 6-2 0,-4 0 3 16,-2 4 8-16,-1 1 5 0,-2 3-6 16,0 1-7-16,0 2-15 0,0 1-27 0,-2 0-15 15,1 3-21-15,-1 1-2 0,-1 3 10 0,2 5 17 16,0 5 16-16,1 6 9 0,0 3 1 0,0 2 2 15,0 0 1-15,1 2-4 0,4-3 1 0,0-2 2 16,5 0 2-16,-3-4-3 0,3-1 2 16,3-4-2-16,-2-2 2 0,4-4 1 0,-1-4 8 15,0-2 1-15,3-4 8 0,-1 0 5 0,0-5 3 16,4-6 0-16,-1-1 0 0,2-5-3 0,-1-4-3 16,-2-2-6-16,0-1-2 0,-3-2 2 15,-2 2-4-15,-1-1 5 0,-5 2-3 0,2 0 4 16,-4 1-4-16,-1 3 4 0,-3 1-3 0,-1 4-3 15,0 4-2-15,0 2-2 0,-1 4-4 16,-3 1-3-16,1 3-6 0,1 0-10 0,1 0-14 16,-1 0-23-16,0 4 4 0,-2 4 3 0,2 5 20 15,-1 5 19-15,1 5 6 0,-1 1-2 0,2 2 1 16,1-1-1-16,0 0 0 0,6-1-1 0,0-2-1 16,4-1 1-16,2-3-5 0,1-3 4 15,0-1-7-15,4-3 9 0,-1-2 3 0,3-4 5 16,-1-3 7-16,0-2 4 0,1-1 0 0,1-8 5 15,1-4 4-15,0-3-5 0,2-5-2 16,-2-3-1-16,0-3-4 0,-2-3-1 0,-1-3-1 0,-4 0 0 16,-1-2-2-16,-4 0-1 0,-2 3 10 0,-4 0-8 15,-2 4 4-15,-1 1-4 0,0 3-3 16,-1 2-4-16,-2 5 1 0,-5 2 2 0,3 4-3 16,-1 3 0-16,-3 3-10 0,4 3-2 0,0 2-19 15,1 0-5-15,-2 3-9 0,0 9 8 16,1 5 5-16,1 5 13 0,2 4 12 0,2 5-12 15,0 1 4-15,4 1 2 0,3 2-4 16,2 1 8-16,-1 0 2 0,1-1 1 0,1-2 1 16,-2-2-6-16,-2-1 3 0,-1-2-4 0,-3-1 4 15,1-1 1-15,-3-4-3 0,0-1-1 0,0-2-1 16,-4-3 2-16,-1-4 2 0,-1-2 2 16,-3-3 3-16,0-2 4 0,1-2 4 0,-1 0 6 15,-1-3 0-15,1 0 4 0,2 0-2 0,-2 0 1 16,2-6-5-16,3 3-1 0,-1-2-3 0,2 1 0 15,3-1-4-15,0 1-9 0,0 0-16 0,7-1-12 16,3 1-6-16,1-3 2 0,9-2 14 16,1 0 6-16,8-2 10 0,2 1-2 0,1-1 4 15,3-1 2-15,2 0 2 0,2-3 4 0,0-1 0 16,1-2 1-16,0-2 2 0,-2-2 5 0,-2-2 1 16,-1-4 1-16,-1 0-1 0,-5-1 3 15,-3-1-1-15,-2 1 6 0,-7 3 6 0,-1 1 3 0,-6 3 0 16,-3 3 4-16,-3 1-12 0,-3 1-1 15,-1 4-1-15,-1 0-1 0,-6 4 4 16,0-1-13-16,0 5-3 0,-3 0-9 0,-3 3-9 0,-2 2-4 16,-2 3-5-16,-2 10 0 0,-4 4 8 15,0 6-4-15,2 5 9 0,2 1-6 0,0 5-6 16,7 2 5-16,2 3-3 0,4-1 3 0,3 0 6 16,3-2 3-16,0-2-3 0,5-2-1 0,4-3-5 15,2-3 2-15,3-2 0 0,2-6 7 16,2-3 3-16,1-3 4 0,2-6 2 0,2-3 5 15,0-3 5-15,0-2 4 0,3-8 3 0,-1-4-1 16,1-7 2-16,-2-3-8 0,-1-3 3 16,-2-2-1-16,-2-1 1 0,-1 0 4 0,-7 1 3 15,0-1-1-15,-4 4-2 0,-5 3 4 0,-2 3 3 16,0 2-4-16,-1 4 3 0,-6 3 1 0,1 4-10 16,-1 1-6-16,0 4-12 0,3 2-9 15,-3 0-13-15,1 5 0 0,-1 8 1 0,-1 5 4 16,5 4 7-16,-2 4 4 0,5 4 1 0,0 2-2 15,5 0-2-15,2 1-3 0,5-3-14 16,2 2-21-16,6-4-29 0,0-1-36 0,2-3-69 16,5-6-107-16,1-2-186 0,-5-7-347 0,-9-4-91 0</inkml:trace>
  <inkml:trace contextRef="#ctx0" brushRef="#br0" timeOffset="99270.0762">21447 2341 1714 0,'0'0'539'0,"0"0"-585"0,0 0 31 0,0 0 91 0,0 0 26 15,0 0 10-15,0 0-7 0,0 0-21 16,0 0-26-16,0 0-17 0,115-63-23 0,-97 58-6 16,0 1-4-16,-1-1-7 0,1 3-7 0,3-2-12 15,5 3-22-15,-1 0-37 0,4 1-67 0,0 0-136 16,2 0-198-16,-11 0-283 0,-5 0-244 0</inkml:trace>
  <inkml:trace contextRef="#ctx0" brushRef="#br0" timeOffset="100872.1413">22511 2098 1349 0,'0'0'180'0,"0"0"-76"15,0 0 32-15,0 0-7 0,0 0-14 16,0 0 17-16,0 0-7 0,0 0-27 0,-121-107-27 16,103 106-37-16,5 1-26 0,-5 0-6 15,-1 8-2-15,-2 2 5 0,-1 5-7 0,1 3 2 16,-2 1-8-16,4 4-9 0,1 3 2 0,0 0-2 16,7 2 7-16,0-2-5 0,3-1 0 0,5-1-5 15,2-2 1-15,1-1-2 0,2-4 1 0,3-2-1 16,3-3 3-16,2-2 5 0,1-2 8 15,4-5 10-15,-2-1 9 0,0-2 13 0,3-3 15 16,-1-5 3-16,2-5 5 0,4-5 2 16,-2-5-8-16,1-3-5 0,0-6-5 0,-1-4-1 0,1-3-7 15,0-5 6-15,0-3-9 0,1-3-3 16,-1-2-5-16,-5 1-9 0,1 0 0 0,-5 4-3 16,-3 4 0-16,-4 5 4 0,-2 6 0 15,2 2 3-15,-4 5 6 0,0 5 4 0,0 5 10 16,-4 5-3-16,2 6-4 0,0 1-20 0,0 3-29 15,-3 1-25-15,2 7 0 0,-5 7 7 0,-4 7 25 16,0 7 23-16,-4 7 4 0,5 4-1 0,1 1-3 16,-1 4 0-16,8-2-2 0,2-1 0 15,1 2 1-15,0-2 4 0,6-3-11 0,7-4 6 16,0-2-5-16,2-5-1 0,3-2 7 0,3-6 3 16,0-4 6-16,-1-5 4 0,2-3 4 0,2-5 5 15,-2-3-2-15,-2 0-2 0,1-5 3 0,-2-6 2 16,-3-3 1-16,3-2-4 0,-2-4 2 15,-3-3-7-15,1 0 4 0,-3 0 3 16,-2 0 2-16,-2 1-8 0,-4 1-1 0,1 3-4 0,-2 0-5 16,-2 4 2-16,0 3-5 0,-1 4 4 0,0 3-12 15,0 3-3-15,0 1-15 0,0 0-16 0,0 0-26 16,0 4 11-16,0 5 13 0,1 6 8 16,4 5 30-16,0 3-4 0,4 3 4 15,1 0-2-15,1 1 1 0,5-2 3 0,0 1-3 0,5-1 1 16,3-2-1-16,1-3-4 0,5-2 3 15,1-2 0-15,0-4-1 0,1-3 1 0,2-3 2 16,-3-2 0-16,1-4 5 0,-1-2-2 0,0-6 0 16,-2-4 11-16,-1-2 0 0,-5-2 5 15,-2-5 1-15,-7-3 1 0,0-1 1 0,-7-1-1 16,0 1-6-16,-6 0 6 0,-1 3-14 0,0 0 6 16,-2 3-8-16,-6 3-10 0,-2 3 0 0,-1 2-6 15,0 4-2-15,-7 3-14 0,3 4-2 0,-9 0-6 16,1 8 0-16,0 6 3 0,-2 4 8 15,3 5-6-15,2 1 8 0,6 1 0 0,1 3 1 0,4 0 4 16,3 3-1-16,4-3 3 0,2-3-1 16,2-2-5-16,7-3 6 0,0-5 3 0,3-2 2 15,0-5 4-15,5-3 1 0,-4-2 9 16,4-3 7-16,-3 0 9 0,4-4 6 0,-2-5 0 16,-1-2-1-16,3-2-1 0,-5-1-4 0,2-1-3 15,-3 2 0-15,-2 0-1 0,-2 2 0 0,-3 5-6 16,-2 1-1-16,1 4-7 0,-4 1-12 0,0 1-21 15,0 6-2-15,0 7-4 0,0 5 8 16,1 9 22-16,-1 9 8 0,0 8 0 0,0 8 5 16,-1 4 0-16,-6 5-1 0,3 5 0 0,-2 4 0 15,-2 1 0-15,3 4-2 0,-3 2 2 0,0 1-2 16,2 1 2-16,-2 0 1 0,-1-4 1 16,0-3 0-16,-1-7-2 0,3-5 0 0,1-7 1 15,-1-6-1-15,2-8 1 0,-1-8 2 0,-1-6 1 16,2-9 9-16,-3-7 12 0,4-3 24 0,-4-6 13 15,-3-1 3-15,-4-1-5 0,-2-8-19 0,-3-5-13 16,-4-4-6-16,1-8-3 0,4-3 2 0,3-4-2 16,2-4-4-16,4-1-3 0,8-4-9 15,2-3-6-15,0-5-1 0,11-2-3 0,1-6-1 16,8-3 1-16,6-5-3 0,4 2-1 16,4-3-1-16,6 2 1 0,1-1 2 0,6 2-2 15,-3 1 1-15,4 2 0 0,-3 4-2 0,4 1 3 16,-3 4 2-16,-1 0 0 0,-3 7 0 15,-3 3 0-15,-7 6 1 0,-2 4-2 0,-3 4 4 16,-6 4 1-16,-3 3 0 0,-4 2-2 0,-3 5-2 16,-3 4 5-16,-5 5 0 0,-2 1-2 0,-1 4-5 15,0 0-11-15,0 0-16 0,-1 0-10 0,0 1-6 16,-1 5 8-16,-2 4 12 0,0 5 17 0,3 3 6 16,-1 1 4-16,-2 2-2 0,3-2 1 15,1 1 2-15,0-3-6 0,5-1 1 0,-1-3-1 16,6-1-1-16,-1-3 1 0,2-4 3 0,0-1 0 15,2-2 3-15,2-2 5 0,-1-1 5 0,5-5 1 16,1-6 0-16,6-3 0 0,-2-5-4 16,-1-1 0-16,2-6 0 0,-2-3-1 0,4-5-3 15,-3-1 3-15,4-6 2 0,-3-1 0 16,0-3-4-16,-2 1-1 0,-3-3 1 0,-4 3-1 16,-3 4-1-16,-3 3 7 0,-4 2-8 0,-1 5 5 15,-3 2 9-15,-2 4 2 0,0 6 1 0,-3 5 5 16,-3 5-3-16,4 3-12 0,-1 5-12 0,0 1-32 15,0 1-8-15,-2 9-1 0,-5 9 17 0,-4 11 16 16,1 7 13-16,-1 8-4 0,-1 4 2 16,3 4 2-16,1 1-8 0,0 1-4 0,3 0-2 15,4-2-13-15,-1-3-11 0,5-3-2 0,0-4-17 16,1-2-12-16,5-7-23 0,-3-3-26 16,4-4-25-16,-2-6-22 0,1-7-16 0,-3-4-10 15,3-7 27-15,-3-3 62 0,-1-2 54 0,3-10 43 16,-1-5 16-16,2-6-13 0,-3-4 16 0,-1-5 41 15,3 0 47-15,-4 0 50 0,1 1 26 0,-1 0 4 16,-1 2-3-16,1 2-20 0,3 2-15 0,-3 2-26 16,2 2-28-16,0 4-29 0,3 2-31 0,0 4-21 15,2 0-18-15,7 2-14 16,-1 0-7-16,10 2 2 0,3 0-22 0,5 3-13 16,6 1-45-16,1 3-80 0,3 0-139 0,-10 1-261 15,-12 2-924-15</inkml:trace>
  <inkml:trace contextRef="#ctx0" brushRef="#br0" timeOffset="101386.6273">25175 2036 60 0,'0'0'216'15,"0"0"42"-15,0 0 1 0,0 0-69 16,0 0-67-16,0 0-77 0,0 0-42 16,0 0-26-16,0 0 0 0,0 0 4 0,0 0 2 15,0 0 15-15,0 0 0 0,0 0 6 0,15-13 4 16,-14 13 10-16,2 0 11 0,-2 0 25 0,0 0 32 15,0-2 35-15,3 0 22 0,0-2 18 0,0-1-7 16,3 0-12-16,-2-2-14 0,2-1-4 0,2-2-1 16,1-2-8-16,1-1-3 0,-1 0-14 15,3-1-13-15,0-2-19 0,1-2-8 0,0 0-17 16,2 0-7-16,1-2-5 0,-1 1-5 0,0-2-6 16,0-1-3-16,0 1-4 0,-3 1 5 0,0 0-6 15,-1 4 5-15,-5-2 6 0,-2 2-5 16,-3 4 1-16,-2 0-4 0,0 3 1 0,0 2-6 15,-4 2-6-15,-2 2-13 0,-4 0-7 0,-1 3-14 16,-5 0 3-16,-2 6-2 0,-7 7 8 16,1 6 3-16,-1 5 8 0,-1 2 2 0,-1 4-5 15,5 3-1-15,2 2-5 0,4 0-5 0,3 3-9 0,5-2-2 16,5 0-18-16,3-1-10 16,6-2-25-16,7-2-19 0,4-2-16 0,6-3-37 15,3-4-44-15,4-2-74 0,4-5-103 0,0-6-107 16,-6-3-111-16,-9-4 230 0</inkml:trace>
  <inkml:trace contextRef="#ctx0" brushRef="#br0" timeOffset="101841.4108">25673 1907 309 0,'0'0'453'0,"0"0"-134"0,0 0 34 16,0 0-69-16,0 0-64 0,0 0-61 0,0 0-66 16,0 0-56-16,0 0-32 0,0 0-10 0,0 0 0 15,0 0 7-15,0 0 8 0,0 0-3 16,-98 55 2-16,96-29 0 0,2 0 0 0,0-1-5 15,6-2 3-15,1-1-3 0,4-3 9 0,3-3 2 16,-1-3 7-16,5-3 10 0,-2-1 5 0,3-4 15 16,-1-4 13-16,1-1 3 0,0-2 1 15,-3-7 0-15,2-2-9 0,-1-4-2 0,-1-1-10 16,-3-1-9-16,-2-2 1 0,-1 1-7 0,-4-1-4 16,-1 1 2-16,-1 3-11 0,-3-1 3 15,0 4-5-15,-1 2-5 0,0 4-4 0,0 3-11 16,0 0 0-16,0 3-25 0,0 0-25 0,2 0-24 15,2 5 4-15,1 4 16 0,3 5 32 0,2 2 20 16,5 2 6-16,1 2 2 0,2-2-4 0,4-1 3 16,-1 1-6-16,4-3 3 0,0-3 7 0,0-1 1 15,1-2 4-15,-1-6 3 0,0 0 2 0,1-3 6 16,-1-3 0-16,-3-4 5 0,-2-5 2 16,-1 1 1-16,-5-4 1 0,-3-2-2 15,-4 1-8-15,-2-4-1 0,-3-1-4 0,-2 1-5 16,-1-3-8-16,-8 1-8 0,-4 1-5 0,-3 0-10 15,-4 3-3-15,-4 3-11 0,-1 1-4 0,-2 5-11 16,-2 2-5-16,-1 4-15 0,0 3-27 0,0 3-23 16,2 7-21-16,5 3-39 0,5 4-65 15,5 4-45-15,6 4-70 0,5-1-77 0,2 3-85 16,5-6 18-16,-2-9 502 0</inkml:trace>
  <inkml:trace contextRef="#ctx0" brushRef="#br0" timeOffset="102158.5659">26432 1931 250 0,'0'0'254'0,"0"0"100"0,0 0 29 16,0 0-32-16,0 0-24 0,0 0-80 15,0 0-89-15,0 0-93 0,0 0-76 0,0 0-69 16,0 0 6-16,0 0 27 0,0 0 42 0,0 0 40 16,14-6-2-16,-14 33-2 0,0-1-3 0,5 1-2 15,3-2 0-15,1-4 9 0,4-2 0 0,0-1 11 16,1-3 12-16,-1-5 14 0,3-3 10 15,-2-4 16-15,3-3 4 0,0 0-1 0,1-7-12 16,1-3-11-16,2-2-15 0,0-5-6 0,2 0-9 16,-5-1 4-16,1 1-13 0,-1-1-5 15,-4 2-6-15,0 2-12 0,0 1 5 0,-5 3-18 16,-2 2 4-16,-1 3-9 0,0 1-8 0,-2 3-2 16,1 1-10-16,0 0-18 0,3 6-14 0,-1 5-10 15,2 4-12-15,-2 5-20 0,1 4-26 16,0 3-47-16,-4 4-71 0,-3 3-111 0,-1 0-236 15,0-6-451-15,-1-10 406 0</inkml:trace>
  <inkml:trace contextRef="#ctx0" brushRef="#br0" timeOffset="102901.5046">20484 3705 298 0,'0'0'468'0,"0"0"-235"0,0 0 48 0,38-137 1 16,-30 99-27-16,-4 0-32 0,-4 1-40 15,0 1-32-15,-9 4-25 0,-2 4-28 16,-1 3-23-16,-5 4-15 0,1 3-20 0,-3 5-9 0,-1 4-7 15,-2 3-10-15,0 6-5 0,-3 3-8 0,-1 8-4 16,-1 7-4-16,-2 4 1 16,5 5 1-16,2 3 1 0,4 3-3 0,6 1 2 0,6 2 2 15,3-1 2-15,3-3 2 0,5 1-2 16,7-6 2-16,6-4 5 0,1-4 5 0,2-5 9 16,4-3 1-16,1-4 3 0,-1-4 2 15,-1-3-5-15,-2 0 9 0,-1-4 0 0,-3-3 8 0,-4-4 8 16,0 0-5-16,0-3 2 0,-4-2-10 0,-1 1-3 15,-1 0 0-15,-3 3-6 0,0 0 0 16,-1 4-5-16,-3 2-9 0,2 2-4 0,-3 3-14 16,1 1-7-16,-1 0-12 0,1 6-6 0,3 5 3 15,2 8 6-15,0 7 14 0,3 9 6 16,0 10 6-16,2 7 1 0,-5 8 2 0,-1 5-1 0,-1 6 7 16,-3 1 2-16,1 4-1 0,-2-1 0 15,0-2-4-15,0-1-5 0,0-3 1 16,0-3-3-16,0-3 0 0,0-2 3 0,0-4-2 0,-4-5 1 15,0-3-3-15,0-6 4 0,-1-4-2 0,0-5 0 16,-2-6-1-16,0-4 3 0,3-7 4 16,-3-5 3-16,4-4 11 0,-1-5 8 15,-1-1 14-15,0-2 3 0,0-2-3 0,-5-7-11 16,-4-6-12-16,-1-8-10 0,-1-7-7 0,0-8-10 16,2-8-7-16,3-5-14 0,4-9-17 0,3-4-16 15,0-4-27-15,4-2-36 0,2 2-57 0,5 2-77 16,0 6-120-16,2 7-204 0,-1 18-275 15,-1 12-103-15</inkml:trace>
  <inkml:trace contextRef="#ctx0" brushRef="#br0" timeOffset="104654.4144">20879 3996 682 0,'0'0'663'0,"0"0"-481"0,0 0 49 0,57-127-3 16,-38 90-33-16,1-2-9 0,-1 2-34 0,-1 0-29 15,-1 6-28-15,-5 2-20 0,-1 4-20 0,-1 5-16 16,-5 4-11-16,0 5-3 0,-4 2-1 16,0 6-4-16,-1 2-12 0,0 1-17 0,0 0-17 15,0 0-25-15,0 3-2 0,0 4 6 16,0 5 16-16,5 5 20 0,-1 5 9 0,3 4 1 16,0 2 2-16,0 1 0 0,3-2 3 0,0-1 0 15,1-5 0-15,2-1 1 0,0-5 3 0,0-4 4 16,1-4 4-16,0-2 6 0,0-4 4 0,3-1 6 15,-1-3-4-15,1-6 0 0,-2-1-6 0,-1-3-5 16,4-3-1-16,-5 0-3 0,-1-2 0 16,-2-2 0-16,-2 3 0 0,0 1 2 0,-5 1-1 15,1 4-2-15,-3 2 3 0,1 2-5 0,-2 3-1 16,0 1-6-16,0 2-5 0,0 1-11 0,0 0-13 16,0 0-15-16,2 3 3 0,0 2 7 15,6 5 14-15,1 0 16 0,3 3-1 0,4 1 5 16,1 0 0-16,6-1 0 0,0 0 1 0,0-3 0 15,4-2 1-15,-3-3 0 0,5-2 2 16,-2-2 1-16,-1-1-1 0,1-1 4 0,-4-7 0 16,-2 0 0-16,-1-2 0 0,-4-2 2 0,-4 0 2 15,-3-3 0-15,-5 2-2 0,-2-2-5 16,-2-1 2-16,0 0-5 0,-3 0 1 0,-7-2-4 16,-2 2-4-16,-4 0 0 0,0 1-4 0,-3-1 0 0,-1 3-2 15,-1 2-1-15,1 1 3 0,-1 3-1 16,0 3-5-16,2 3 2 0,0-1-3 15,1 2 0-15,5 0-3 0,1 3-3 0,0 2 0 0,2 1 1 16,3 1-3-16,-1 0 2 0,5 0-6 16,-2 1-2-16,5 3 5 0,0 1-2 0,0-1 3 15,6 2 4-15,3 0 2 0,-1 2 6 0,4 1 4 16,1-3-1-16,2-3 4 0,2 0 2 0,1-3 4 16,2-3 2-16,1 0 1 0,-1-4 4 15,1 0 3-15,0-3 2 0,1-5 1 0,1-1-3 16,0-1-1-16,-3-1 1 0,-4-1-4 0,0 0 6 15,-4 0-1-15,-2 1-2 0,-1 1 5 0,-5 2-3 16,2 0 1-16,-5 2 1 0,0 0-3 16,0 3 2-16,-1 0-7 0,0 2-4 0,0 1-5 15,0 0-17-15,0 0-15 0,0 0-9 0,0 4 4 16,0 4 7-16,0 1 16 0,2 3 8 0,2 5 2 16,-1 1 4-16,5 1 0 0,-2 0 2 15,1 0-3-15,3-1 2 0,1-2 1 0,1 0-1 0,3-3 1 16,-3-2 1-16,0-4 2 0,5-2 2 15,-5-4 4-15,5-1 6 0,-4 0 1 0,2-6 3 16,0-2-1-16,0-3-1 0,0-3-3 0,-2 0-2 16,1-1 0-16,-3-1-1 0,-1 1-1 15,-4 0 0-15,2-1 1 0,-4 1-4 0,2 1 1 16,-4 1 0-16,2 2 1 0,-3 3-2 0,0 2 0 16,-1 3-1-16,0-1-5 0,0 4-5 15,0-1-7-15,0 1-18 0,0 0-25 16,0 0 2-16,1 7 4 0,1 1 15 0,5 5 23 0,-3 2 6 15,5 0 1-15,0 3 2 0,0-2 0 16,1-1 2-16,1-1-2 0,-1-2 0 0,2-2-1 16,-2-2 2-16,1-4 2 0,4 0 6 0,-3-4 6 15,0 0 3-15,-1-1 3 0,0-5 0 0,1-2-1 16,-3-1-3-16,1-3-1 0,-2 0-3 0,2-2-1 16,-2 0-5-16,-3 0 1 0,2 0-3 15,1 1-2-15,-5 0 1 0,3 2-1 0,-4 0 0 16,0 2-4-16,-2 3 2 0,1 1-1 0,-1 2-2 15,0 2-5-15,1-1-8 0,-1 2-18 0,2 0-12 16,0 2-1-16,1 2 7 0,3 3 14 0,0 4 16 16,3-1 5-16,1 1 1 0,2 1 1 0,-1-1 2 15,3 0-1-15,-2 0-1 16,0-3 4-16,0-2-1 0,-1-2 5 0,-1-1 1 0,1-2 6 16,-3-1 0-16,1 0 6 0,0-2 2 0,-3-2 2 15,0-2-2-15,2-1-2 0,-4-1-3 16,5-1-2-16,-4-1 0 0,-1 0-1 0,-2 1 0 15,3 0-2-15,-2 1-1 0,-2-2-6 0,5 2 0 16,-5 0-2-16,1 2-1 0,-1 1 0 0,-1 2-1 16,0 1-6-16,1 2-2 0,-1 0-12 15,0 0-12-15,1 0-11 0,3 2 2 0,-1 3 10 16,3 2 7-16,0 3 12 0,5 3 4 0,-1 0 1 16,2-1 3-16,1 0 4 0,-1-1-2 15,0 0 4-15,-1-3-4 0,2 0 2 0,2-3 0 0,-3-2-1 16,1-1 9-16,1-2 2 0,0-3 3 0,-2-5 6 15,5-3-2-15,-3-3-3 0,4-3 1 16,-2-1-5-16,-1-4 2 0,2-1-1 0,-3-3-1 16,1-2-3-16,-1-2-3 0,-4-3-1 0,1-1-1 15,-1-4-3-15,0 0 0 0,-2-3-3 16,-4 1 2-16,1 1 0 0,-2 3-1 0,-3 6 5 16,0 5 0-16,-1 6 6 0,-6 8-5 0,5 4-5 15,-2 4-15-15,-2 3-19 0,2 3-6 0,-3 8 3 16,-4 9 10-16,0 10 19 0,-2 5 7 15,0 8-1-15,6 4 2 0,-1 3-6 16,2 0 6-16,5 1-3 0,1-1 1 0,0-1 0 0,7-4-6 16,-3 0-4-16,5-7-8 0,-1-6-10 15,0-6-10-15,-1-6-12 0,0-5-8 0,0-6-7 16,-4-4 0-16,-1-4 22 0,1-1 7 0,-2-7 1 16,-1-5-1-16,0-5-18 0,0-4-1 0,0-2 15 15,-5-2 8-15,1-1 8 0,-3-1 7 16,-2 0 0-16,-1 2 14 0,1 1 10 0,-1 4 11 15,2 1 23-15,-1 4 13 0,1 4 15 0,1 2 10 16,2 3-5-16,0 5-12 0,4 1-23 0,1 0-23 16,0 0-24-16,0 1-3 0,2 3 8 15,7 4 13-15,0 2 16 0,2 3 4 0,7 1 2 16,0-2 1-16,2 1 1 0,2-2 2 0,0-3 6 16,-1-4 1-16,2-1 3 0,3-1 0 0,-3-2-1 15,3 0-5-15,-2-5-1 0,-1-2-6 16,1 0 1-16,-4-2-2 0,-3 1 0 0,0 1 3 15,-4 0-3-15,0 1-1 0,-5 2-4 0,0 1-6 16,-3 0-5-16,-1 1-1 0,-2 1-10 16,3 0 3-16,-3 1-2 0,0 0-1 0,6 0-1 15,-4 0-1-15,5 2-2 0,6 3 2 0,-1 2-2 16,5 0 2-16,1 1 0 0,3 2-1 0,4 0 6 16,-2 0-11-16,4 1-2 0,-1-2-16 0,-4 0-22 15,2-1-22-15,-4 0-33 0,-3-3-40 16,-6 1-64-16,-2-3-92 0,-2 0-187 0,-6 0-362 15,0-3-281-15</inkml:trace>
  <inkml:trace contextRef="#ctx0" brushRef="#br0" timeOffset="105944.8599">11892 10176 27 0,'0'0'562'0,"0"0"-446"0,0 0 50 16,0 0 23-16,116-98-2 15,-86 64-15-15,0-4-15 0,-2-5-7 0,0-4 4 16,-1-4-7-16,-3-4-13 0,-3-1-14 0,-4 1-11 16,-3 0-10-16,-5 5-5 0,-4 3-11 0,-2 4-10 15,-3 5-9-15,0 5-7 0,-6 7-4 0,-1 6-7 16,-3 7 0-16,-1 6-15 0,1 5-16 0,0 2-16 16,-3 10-9-16,-2 9-1 0,-3 9 7 0,0 8 5 15,1 5 5-15,4 7-5 0,6 2 1 16,7 2 0-16,0 2-7 0,11 3 3 0,7 0-4 15,3-3-6-15,4-4-12 0,3-6-16 0,5-5-23 16,2-8-23-16,2-6-49 0,3-9-59 16,1-6-101-16,1-9-182 0,-11-1-314 0,-8 0-116 0</inkml:trace>
  <inkml:trace contextRef="#ctx0" brushRef="#br0" timeOffset="106109.6961">12256 9004 2252 0,'0'0'-8'16,"0"0"-6"-16,0 0-20 0,0 0-21 0,0 0 4 15,-129 28 2-15,117-9 2 0,7 5 2 0,5 3-9 16,5 4-18-16,10 3-84 0,7 2-225 16,-4-9-480-16,-3-8 436 0</inkml:trace>
  <inkml:trace contextRef="#ctx0" brushRef="#br0" timeOffset="107581.5106">12691 9906 1691 0,'0'0'-11'0,"0"0"23"15,0 0 3-15,0 0 4 0,0 0 11 16,0 0 20-16,37-133 21 0,-31 105 25 0,1 1 4 15,0-1 1-15,-1 1-10 0,-1-1-13 0,-3 3-8 16,1-2-1-16,-1 4-11 0,-2 2 1 16,0 2-5-16,-2 4-8 0,-1 3-4 0,1 2-6 15,2 5-4-15,-2 2-16 0,0 3-19 0,1 0-27 16,-1 3-9-16,1 5 4 0,0 6 14 0,0 8 16 16,1 5 8-16,0 6 1 0,0 3 2 15,0 2-3-15,6 1 3 0,2 0-7 0,1 2 2 16,3-1-1-16,1-2 0 0,1-4 5 0,4-3-3 15,-1-4 1-15,0-5 2 0,1-5-4 16,2-6 3-16,-4-2 4 0,-1-7-1 0,-1-2 16 0,-2-2-1 16,1-8 3-16,-1-3 0 0,-2-5-10 15,1-3 0-15,-1-4-2 0,-1-2-2 0,0 0 2 16,-3 0-4-16,0-2-1 0,-1 3 3 0,0-1-7 16,-4 4 6-16,3 2-2 0,-3 4-1 0,2 3 2 15,-2 3-2-15,-1 5 0 0,0 2-4 16,0 3-14-16,2 1-11 0,2 3-4 0,1 6 0 15,4 4 15-15,1 6 7 0,1 2 5 0,4 2-1 16,1 5-1-16,3-4 2 0,1 3-2 16,0-3-1-16,2-1 2 0,2-4 0 0,1-4 1 15,-3-4 2-15,5-5-1 0,-3-4 2 0,5-2-1 16,-2-7 7-16,0-8 0 0,2-8 1 0,1-7 5 16,-4-4-2-16,-1-6-1 0,0-6 0 0,-1-1-6 15,-2-4 5-15,-3-5-4 0,-2-1 2 16,-4-3 0-16,-3 0-3 0,-6 0 1 0,-4 3 1 0,0 2 1 15,-4 5 1-15,-7 1 8 0,-5 7-2 16,-1 2 3-16,0 8 0 0,-4 4-4 0,0 6-1 16,-1 6-5-16,1 4-4 0,0 8-1 0,-1 4-5 15,2 2-4-15,-1 13 1 0,-1 7-7 16,3 9 5-16,-1 10 1 0,6 7 2 0,-2 7 4 16,8 5-2-16,3 3 0 0,3 5 2 0,2 1-6 15,2 2 4-15,7 0-1 0,2-3-2 16,6-2 4-16,3-5-2 0,3-3 0 0,1-9 0 15,4-6-1-15,1-7 0 0,-1-9-1 0,1-4-2 16,-2-11 7-16,1-3-1 0,-5-7 3 0,1-2 1 16,-3-9 0-16,-2-7 0 0,-1-4 3 15,1-6-1-15,-5-4 0 0,0-2-3 0,-4-4 0 16,-3 1-1-16,-1 1 2 0,1 3-3 0,-4 2 0 16,-3 4 2-16,0 3-1 0,0 3 3 0,0 7-1 15,0 2 2-15,0 6-5 0,-1 3-3 16,0 1-11-16,1 0-18 0,0 4 4 0,0 8 4 15,4 2 12-15,4 7 12 0,2 3 1 0,5 1-2 16,1 0 0-16,4 2 0 0,0 0-1 0,2-3 1 16,2 0 0-16,1-5-2 0,-3-1 9 0,3-6-6 15,-3-1 0-15,-1-6 3 0,-2-2-3 16,-3-3 3-16,2-4 3 0,-2-7 3 0,-2-3-2 16,-2-5 0-16,0-2-1 0,1-3-1 0,-5-1-5 15,0-1 4-15,-1-1-4 0,-1 3 1 16,-1-1 0-16,-4 2-1 0,1 1 1 0,0 3-2 15,0 5-1-15,-2 1 3 0,1 4-3 16,-1 4-1-16,1 3-4 0,0 2-12 0,1 0 1 0,4 3-3 16,-1 6 10-16,3 4 5 0,2 1 1 0,0 2 6 15,2 1-4-15,3 1-1 0,-1-3 2 16,-2 1-4-16,6-3 6 0,-2-1-1 0,-1-3 1 16,1-2 0-16,-1-4-6 0,0-2 6 0,-2-1 0 15,-2-2 3-15,-1-6 3 0,1-4-1 16,-3-2-2-16,0-5 2 0,-4-2-6 0,3-2 5 15,-4-1-1-15,-3 0-3 0,0-1 7 0,0 2-5 16,-5 2 0-16,-2 1-2 0,-1 4 0 16,-2 0 0-16,-1 3 1 0,0 3-1 0,-3 3 2 15,-1 4-6-15,3 3 0 0,-5 0-7 0,5 4 0 0,-2 9-2 16,2 1 2-16,3 4 3 0,2 3 4 16,3 3 2-16,4 1-1 0,0 2 2 15,3-2-8-15,5 1 4 0,2-2-2 0,2-3 1 16,2-1 1-16,2-6 0 0,-2-1 0 0,3-5-1 15,-3-3 3-15,0-2 0 0,2-3 4 0,-4-3 2 16,4-5 2-16,-4-4 0 0,1-3 0 0,2-5-3 16,-4-2 4-16,1-1-4 0,-1-2 1 0,-1-1-1 15,2 0 1-15,-2 1 0 0,-1 1-2 16,0 2-1-16,-1 1-2 0,-4 5 1 0,3 1 2 16,-5 4 2-16,5 5-1 0,-4 0-4 0,-1 4-6 15,4 2-3-15,0 1-8 0,1 6 8 0,4 4 2 16,0 2 5-16,4 3 2 0,-2 3 0 15,-1-2 2-15,4 1-1 0,-4-1-1 0,3-1 1 16,0-2-1-16,2 0-4 0,-3-2 6 0,3-2-3 16,-3-5 2-16,2-2-1 0,-2-2 0 0,-1-1 2 15,1-3 0-15,0-6-1 0,-3-1 5 0,1-3-7 16,0-3 2-16,-2 2 1 0,-2-3-4 16,0-1 6-16,0 1-4 0,-4-1 6 0,1 0-2 15,-2 0-3-15,-3 3 1 0,0-2-2 16,0 1-5-16,0 4 6 0,0 1-2 0,0 4 1 15,-1 2 1-15,-1 2-12 0,1 1-16 0,1 2-32 16,-3 0-32-16,3 0-10 0,0 5-3 0,0 2-15 16,0 4-28-16,0 1-115 0,4 1-243 0,-1-3-405 15,-2-2-1-15</inkml:trace>
  <inkml:trace contextRef="#ctx0" brushRef="#br0" timeOffset="109124.1722">14880 9518 0 0,'0'0'346'0,"0"0"25"0,0 0-16 15,0 0-59-15,0 0-42 0,0 0-44 0,0 0-20 16,-22-138-24-16,22 110-24 0,0 1-27 0,4 0-31 15,1-1-27-15,1 5-16 0,2 1-13 16,-4 4-4-16,4 3-4 0,-1 2 2 0,-4 4-4 16,3 3-2-16,-2 2-7 0,2 2-5 0,-1 2-8 15,4 4-2-15,2 6 2 0,0 6 1 16,4 2 3-16,0 5 1 0,2 4 2 0,-1 1-3 16,2 5 2-16,3-3 0 0,4 3-1 0,0-1 1 15,2-2 0-15,0-1-2 0,0-5 1 0,2-4-2 16,-2-3 1-16,-1-5 0 0,1-5 0 0,-4-3 2 15,-1-4 1-15,-1 0 0 0,-2-8 3 16,0-4 1-16,-1-2-2 0,-5-3 4 0,3-1-3 16,-4-2 3-16,-2-1 1 0,0 0-7 0,-5-2 1 15,3 1-2-15,-1 0-5 0,-3 1 3 0,3 2 0 16,-5-1 0-16,0 1 3 0,2 4-3 0,-4 1 0 16,0 3-4-16,0 3 0 0,0 2-2 15,0 3-6-15,0 0-18 0,0 3-22 0,0 0-18 16,0 1 4-16,0 5 15 0,0 1 20 0,0 4 10 15,0-1-10-15,1 1-9 0,1-1-11 16,-1 0-3-16,1 1 1 0,2-2 8 0,-1-2-1 16,0-1 7-16,3-3 4 0,-3-2 9 0,2-1 17 15,-2 0 7-15,-1-2 11 0,3-5 4 0,-2-1-2 16,-2-2 3-16,0-1 5 0,0-1 4 16,-1 1 11-16,0 1 3 0,0-3 10 0,-2 1 4 15,-5 1 4-15,3 0 0 0,-4 0-7 0,-1 3-12 16,3 2-10-16,-2 2-10 0,0 0-7 15,-2 4-2-15,1 0-3 0,3 0-3 0,-2 7-3 16,-1 4 1-16,0 2-1 0,2 4 4 0,3 2 0 16,-3 4 2-16,6-2-5 0,1 3 4 0,0 0-2 15,7 0-1-15,-2-2 2 0,4-2-5 0,0-2 3 16,1-2 2-16,1-2 2 0,4-2 1 0,-2-4-1 16,0-3-1-16,5-4 5 0,-1-1 3 0,-3-4 5 15,4-6-1-15,-5-5 2 0,5-1 0 16,-5-4-1-16,4-3 0 0,-4-1-2 0,3-3-3 15,-5 1-1-15,0-3 1 0,-1 1-2 0,-2 3 1 16,-4 1 1-16,2 1-1 0,-4 2 2 16,-1 3 1-16,-1 1-1 0,0 4 4 0,0 3-7 15,-1 4 4-15,-1 3-6 0,-1 1-12 0,2 2-17 16,1 2-7-16,0 4 4 0,0 6 6 16,0 2 17-16,4 4 2 0,0 1 0 0,4 1-2 15,-2-1 6-15,2 1-3 0,2-2-3 0,1 1 3 16,4-3 1-16,-1 0-2 0,2-1-1 0,0-3 0 15,2-3 1-15,0-3 1 0,-4-1 4 0,5-4 1 16,-3-1-1-16,-1-3 4 0,2-6 0 16,-3-3 2-16,2-3-1 0,-2-2 3 0,-2-2-2 15,3-2 4-15,-5-1-4 0,0-2 1 0,-1-3-3 16,-4 0 0-16,2-2 3 0,-4 0-1 0,-1-1 4 16,3 1-2-16,-4 0 5 0,0 3-2 0,1 1-2 15,-1 1 0-15,0 2 1 0,-1 1 1 16,0 5 5-16,0 2-1 0,0 4 4 0,0 3-4 15,0 3-5-15,0 4-13 0,0 0-14 0,4 4 1 16,-1 4-1-16,4 3 11 0,-1 6 6 16,7 1-4-16,-2 4 0 0,1-1 1 0,2 1-7 15,2 2 8-15,2-3-3 0,-3 1 0 0,5-1 1 16,1 0-2-16,-2 0 2 0,3-3-3 0,0-2 2 16,-1-2 0-16,-2-5 2 0,0-2-1 15,-2-3 6-15,-3-4-2 0,-1-2 5 0,0-7-1 16,-2-5 6-16,0-7-2 0,1-3-2 0,-2-5 1 15,0-3-2-15,1-2-5 0,-2-3 2 16,-2-3-3-16,-3-3-1 0,2-4 5 0,-4 0-4 16,-2-1 4-16,0 0-7 0,0 1 5 0,-5 1 1 15,0 3 2-15,-3 4 4 0,3 3 5 0,-3 2 3 16,0 7 3-16,0 3 0 0,2 6-1 0,0 7-8 16,0 2-5-16,1 7-2 0,4 2-14 15,-1 0-7-15,-2 11-2 0,2 4 3 0,-1 9 7 0,-2 8 6 16,3 5 1-16,0 5-2 0,2 1 0 15,0 4 0-15,0 2 1 0,4 2-6 0,4 1-2 16,1 0-6-16,2 1-9 0,-1-3-8 16,1-1-13-16,4-5-7 0,-4-1-11 0,0-5-14 15,-2-5-2-15,-1-5-7 0,-2-6-6 0,2-6-6 16,-5-7-12-16,-2-3 9 0,-1-6 22 16,0 0 14-16,-4-8 22 0,-6-5 8 0,0-5 4 15,-2-3 20-15,-4-3 11 0,3-1 11 0,-4-1 13 16,4-1 17-16,-5 0 20 0,5 1 23 0,-3-1 18 15,5 0 16-15,1 0 3 0,4 2-10 0,1 1-13 16,4-1-22-16,1 4-17 0,1 0-19 16,7 3-12-16,3 0-18 0,1 2-4 0,8 1-5 15,-1 2-1-15,6 0-4 0,2 2-3 0,4 2-5 16,4 2-8-16,-1 2-16 0,1 3-26 0,3-2-31 16,0 3-49-16,-4 0-83 0,3 1-189 0,-13 0-416 15,-6 0-661-15</inkml:trace>
  <inkml:trace contextRef="#ctx0" brushRef="#br0" timeOffset="110397.5385">16876 9007 0 0,'0'0'98'16,"0"0"-27"-16,0 0 87 0,0 0 88 0,0 0 42 16,0 0 7-16,0 0-30 0,0 0-37 15,0 0-19-15,0 0-23 0,99-121-25 0,-78 85-12 16,1-4-14-16,3-3-18 0,-3 0-24 0,-1-2-17 16,-3 1-20-16,-4 1-10 0,-1 0-11 0,-4 0-6 15,-1 1-6-15,-4-2-4 0,-2 0-6 16,-2 1 0-16,-2 5-5 0,-4 4 3 0,-5 4-1 15,0 7 0-15,-4 4 0 0,1 6-5 0,-3 4-5 16,-2 4-4-16,-2 5-3 0,0 5-2 0,-3 9 5 16,-3 6 2-16,0 9 6 0,0 8-2 0,0 6 1 15,6 6-3-15,0 3 0 0,3 4 0 0,6-1 2 16,3 3-1-16,6 0 0 0,3-1 3 16,1-1-2-16,9-3 0 0,7-3 0 0,6-5-1 15,5-6-3-15,4-6 5 0,2-7-4 0,6-6 9 16,0-6-1-16,1-8 1 0,1-6 1 0,-1-4 0 15,1-10-1-15,0-5 2 0,-4-5 1 16,0-7-1-16,-6 0 3 0,-2-4-3 0,-9-1 2 16,-4 0-5-16,-6 1 3 0,-5 1-1 0,-2 0 4 15,-4 4-2-15,0 2 1 0,-4 6-3 16,-2 2-3-16,-3 6-1 0,0 3-5 0,-1 4 1 16,3 5-6-16,0 2-5 0,0 1-3 0,4 9-3 15,0 5 3-15,0 7 10 0,3 4 1 0,0 4 3 16,8 0 0-16,2 3-1 0,3-4 3 15,5 0 0-15,1-2 1 0,2-2-3 0,1-3-1 16,2-4 2-16,2-3 0 0,1-3-2 0,-2-5 3 16,1-6-1-16,-4-1 2 0,0-1-1 15,-1-9 1-15,-4-2 3 0,-3-4 1 0,-2 0 0 16,-2-3 2-16,-2-2-5 0,-1 1 0 0,-4 0-1 16,-2 0-2-16,-1 2 0 0,0 0-2 15,0-1 3-15,0 1-3 0,-1 1 2 0,0 1-1 0,-1 2 1 16,2 4 1-16,0-1-2 0,0 3 0 0,0 1 0 15,0 0-4-15,3 3-3 0,4 1 2 16,-1 1-5-16,5-1 3 0,1 1 3 0,1 0-3 16,-1-1 4-16,3 1 3 0,-1 0-2 0,-2-2 1 15,2-1-2-15,-2 2 3 0,-2-2 1 0,-2-1 1 16,-1 1 1-16,-1 1 2 0,-3 0-3 16,0 2-1-16,-2-1 2 0,-1 3-8 0,0 0 4 15,0 0-2-15,0 0-9 0,0 0-7 0,0 7-1 16,-4 7 4-16,1 7 11 0,-3 8 2 15,-1 9 8-15,-2 8-1 0,1 7 1 0,-1 7 2 16,1 9-2-16,-2 8-3 0,5 8 0 16,-1 5 3-16,0 5 0 0,2 6 1 0,0 0-4 15,0 2 1-15,2 1 0 0,2 0 3 0,0-1 1 16,0-1 5-16,8-6-4 0,-2-4 2 0,3-3-1 16,1-4 1-16,-1-7 4 0,0-4 3 0,-3-5 4 15,-3-7 1-15,-2-6 1 0,-1-5-1 0,-6-7 3 16,-4-7-2-16,-6-5 5 0,-5-6 1 0,-7-2 0 15,-4-8-2-15,-8-5 3 0,-2-8-4 0,-7-3 0 16,0-11-2-16,0-10-4 0,1-8-2 16,1-7-1-16,4-8-4 0,2-12-4 0,4-8-4 15,9-7-8-15,8-10 0 0,6-7-4 0,11-9-6 16,3-7-9-16,13-3-5 0,11-2-13 16,10-2-9-16,8 2-8 0,4 5-14 15,8 7-12-15,2 5-20 0,7 7-24 0,4 6-44 0,4 3-80 16,2 7-197-16,-15 17-430 0,-20 20-617 0</inkml:trace>
  <inkml:trace contextRef="#ctx0" brushRef="#br0" timeOffset="111899.8153">19637 8175 1753 0,'0'0'122'16,"0"0"42"-16,0 0-13 0,0 0-32 15,0 0-44-15,-87-118-27 0,74 115-9 0,3 3-13 16,-2 7-6-16,-1 4 1 0,1 7-3 0,-1 8 14 15,3 4 8-15,0 5 4 0,-1 6 0 16,7 1-7-16,2 2-7 0,2 2-8 0,0-2-3 16,6-4-3-16,5-4-3 0,-1-6-2 0,6-4 0 15,0-4 3-15,4-4 8 0,4-7 4 0,-2-4 9 16,3-5 1-16,1-2 1 0,0-7-3 16,2-5-3-16,-4-7-7 0,1-3-4 0,-3-2-2 15,-2-3-3-15,-4-1-1 0,-1-1-3 0,-5 2 0 16,0-1-4-16,-5 4 3 0,1 0-4 0,-2 5 3 15,-2 4-4-15,1 4-1 0,-3 2-1 0,1 5-4 16,0 2-7-16,2 2-7 0,-1 0-3 0,3 2-1 16,4 5 10-16,2 2 5 15,4 3 6-15,2 1-4 0,5 1 4 0,-1 0-2 0,3 1 2 16,0-4 2-16,4 0-1 0,2-4 1 16,0-4 0-16,-1-2 1 0,1-1 1 0,-2-3-1 0,-3-4 1 15,-3-4 3-15,-2 0-5 0,-2-3 5 16,-5-1-1-16,-4-1 3 0,-1-1 0 0,-6-2-1 15,-2-1-2-15,-4-1-1 0,-9-1-3 16,-2 1 2-16,-4-1-1 0,-6 5-1 0,-2 1 0 16,-3 4-4-16,-3 1 0 0,-1 5-2 15,1 4 1-15,-2 2-1 0,1 1-1 0,3 7-2 0,4 4 3 16,2 1-7-16,6 5 0 0,7 0-3 16,7 3-3-16,5 0 1 0,0 2 2 0,11-2 3 15,6 0-2-15,6-1 1 0,3-4-4 0,5-3 1 16,4-3-5-16,2-3 1 0,1-5-2 0,2-2-1 15,-4-4 1-15,1-5 5 0,-1-3 2 0,-2-3 5 16,-3-3 4-16,-1-2 2 0,-5-2 3 16,-5 1 0-16,-4-3 4 0,-5 1 0 0,-2 1 3 15,-4 1 0-15,-3 2 4 0,0 2 0 0,-2 1 2 16,0 4-1-16,0 1 2 0,-3 6-2 0,0 1-2 16,1 2-5-16,1 2-11 0,1 0-11 0,0 0-2 15,0 8 4-15,0 2 5 0,6 3 9 16,-1 5 1-16,3 1 2 0,2 2-6 0,2 0 4 15,0 0-1-15,5-2 0 0,-1-1 4 0,3-2-1 16,0-1-1-16,2-4-1 0,0-2 0 0,1-2 0 16,-4-2 4-16,1-4 0 0,-2-1 2 15,-3 0-3-15,0-6 2 0,0-4-1 16,-4 1 3-16,0-3 2 0,-2-1-1 0,-2-2-1 0,1-1 1 16,-5-1-2-16,2-1-2 0,-1 1-1 15,-2-1 0-15,0 2-1 0,-1 1-2 0,1 1 2 16,-1 2-2-16,0 4 0 0,0 3-2 0,0 2-1 15,0 1-12-15,1 2-7 0,1 2-3 16,4 4 3-16,0 6 11 0,0 1 5 0,4 6 4 16,1 1-2-16,2 1-1 0,1-1 2 0,-1-1 1 15,4 0 2-15,-3-2 1 0,4-3-4 0,0-2 5 16,0-4-4-16,-1-2 4 0,2-2-2 0,1-4 1 16,-1 0 1-16,-2-5-2 0,1-5 2 15,-1-4-1-15,-2-2 1 0,0-5-3 0,-1-2 4 0,0-2-2 16,-3 0 0-16,0-2-2 0,-3 2 1 15,-3 0-1-15,1 0-2 0,-3 1 1 0,0 2 0 16,0-1 1-16,0 1 0 0,-2 2 2 16,-1 4-2-16,0 2 1 0,1 4 0 0,-1 2 1 15,1 3-3-15,1 2-1 0,-2 3-7 0,1 0-7 16,2 0-3-16,-1 5 5 0,5 4 4 0,-2 3 6 16,3 3 3-16,1 0 0 0,-1 4-1 0,0 0 1 15,2-1 0-15,0 0-1 0,0 1 3 16,3-3-4-16,-2-1 8 0,2-2-5 0,-1-2 0 15,4-2 2-15,-2-1-1 0,2-6 0 0,-2-1 0 16,3-1 0-16,-1-2 0 0,-1-7 3 16,1-3 3-16,-1-6 3 0,4-3-2 0,-2-2-1 0,-2-6-2 15,0-1-1-15,-2-4-2 0,-2-1 4 16,0-4-2-16,-2-1 0 0,-2-2 1 16,-2-4-2-16,0-2-2 0,-4-4-1 0,-1-2 1 15,-1 1 0-15,-6 2 2 0,-2 2-1 0,-1 6 3 0,-1 5-1 16,-2 4 3-16,2 8 1 0,-3 4 4 15,3 6 0-15,-2 6-2 0,0 4-5 0,3 5-2 16,0 1-8-16,2 12 0 0,-1 4-1 0,0 10 0 16,1 6 4-16,4 8-1 0,2 4 1 15,2 6-2-15,3 1 0 0,6 4-4 0,3 0-5 16,1 2-11-16,6-1-8 0,1-2-13 0,2-3-14 16,1-4-14-16,1-1-16 0,-4-5-7 0,0-3-22 15,-5-6-29-15,0-4-40 0,-7-4-55 16,-4-4-32-16,-4-6-17 0,-2-3 18 0,-8-6 76 15,-2-5 72-15,-2 0 88 0,1-9 67 0,-4-1 42 16,3-5 40-16,-3-1 34 0,3-2 35 0,-4-4 12 16,3 2 6-16,0-3-9 0,2 2-13 0,-2-3-17 15,7 1-19-15,3 2-19 0,1-3-26 16,4 5-25-16,0-1-24 0,5 3-26 0,7 1-10 16,6 1-12-16,3 1-10 0,5 2-1 15,0 2-20-15,4 4-16 0,1 1-24 0,4 4-46 16,-2 1-81-16,-2 3-165 0,-4 3-243 0,-12-3-804 0</inkml:trace>
  <inkml:trace contextRef="#ctx0" brushRef="#br0" timeOffset="113271.1131">21796 8069 1103 0,'0'0'222'0,"0"0"33"0,0 0-3 0,0 0-38 16,0 0-22-16,59-138-22 0,-42 103-26 0,-1-2-31 15,3 3-32-15,2-1-26 0,0 3-18 0,0 2-5 16,-3 4-1-16,1 1-2 0,-7 5 2 0,-2 4-3 16,0 5-5-16,-3 5-11 0,-5 4-8 15,4 2-9-15,-3 6-1 0,2 5-2 0,3 6 6 16,0 2 1-16,2 5 2 0,1 4 0 0,-1 1 0 16,4 0-2-16,2 1 0 0,3-1 3 0,1-1-2 15,2-4 1-15,0-2-1 0,4-4 1 0,-3-2-1 16,5-5 2-16,-3-4-1 0,2-6 3 15,-2-1-1-15,2-5 4 0,0-5-1 0,-3-4 1 16,-1-3 0-16,-4-2 4 0,-1-1-1 0,-7-1 1 16,-1-2 1-16,-4 0 0 0,-3 0 3 15,-2 1-1-15,-1-1 3 0,0 2-1 0,-7 2 0 16,3 1-4-16,-6 3-2 0,1 2-4 0,-2 2-3 16,-2 2-2-16,-2 3-3 0,1 5-4 0,0 1-2 15,-1 3-1-15,3 9-1 0,1 3 2 0,-2 3 1 16,5 3 3-16,0 2 0 0,0 0 1 0,6 2 0 15,0-2 1-15,2-2-1 0,0 0 0 16,1-3-2-16,4-2 4 0,3-3-2 0,2-4 1 16,-1-1 3-16,3-3-1 0,-2-3 5 0,1-2 1 15,6 0 3-15,-5-6-1 0,6-1-1 16,-5-2 0-16,4-3-1 0,-5 1-2 0,0-2 3 16,-3 0-3-16,-2 3 1 0,-3-1 1 0,3 2 0 15,-4 0-1-15,-2 4 0 0,2 1 0 16,-3 1-2-16,2 1 0 0,-2 1-2 0,0 1-7 15,0 0-7-15,1 0-1 0,0 3-1 0,1 1 9 16,3 3 3-16,-1 1 4 0,-1 1-1 0,5 0 0 16,-1 0 0-16,-2 0 1 0,3 1 0 15,1 0 1-15,0 0-2 0,-1-2 0 0,-1 0 2 16,2-2-6-16,0 1 5 0,-1-1-2 0,1-3 1 16,-4 0 6-16,3-2-2 0,-1-1 3 0,-1-4 1 15,3-4-3-15,2-4 2 0,4-4-1 0,-2-5-2 16,4-1 3-16,-3-1-3 0,5-2 1 0,-1-2 0 15,-1-1-1-15,2-1 0 0,0 1 0 16,2-2 0-16,-3 1-1 0,0 3-1 0,-4 3 1 16,2 4-2-16,-5 3-1 0,-1 5 0 0,-1 4-2 15,-4 5-2-15,4 2 0 0,-1 1-5 16,1 9 0-16,-2 4 2 0,1 4-1 0,2 4 7 16,-2 4-1-16,-1 1 2 0,-2 1 0 0,2-2 0 15,-2-2 0-15,2-1-2 0,-3-2 4 0,3-3-2 16,0-4 0-16,-1-2 0 0,1-5-1 15,-1 1 2-15,-1-5 3 0,2 0 2 0,-2-3 6 16,2 0 0-16,0-3 2 0,-2-3-1 0,3-1-4 16,1-3 0-16,-4 0 0 0,2 0-2 15,-4-1 2-15,2 2-2 0,-3-1-3 0,-2 1 2 16,2 0-5-16,-1 3 3 0,0 0-4 0,3 0 3 16,-1 3-3-16,-1-1-2 0,6 2-3 0,0 0-3 15,3 0-1-15,1 2 4 0,1 0 1 0,4 0 2 16,2 0 4-16,-1 0-3 0,1 0 2 0,-1 0 0 15,1 0-1-15,2 0-1 0,0-1 3 0,-2-5-3 16,0-1 4-16,-1-2 0 0,-3-1 1 16,0-1 0-16,-2-3 1 0,-3-1 0 0,-1 1 0 15,-1-3 2-15,-4 2-3 0,-2 0 4 0,1 3-1 16,-3 1 4-16,0 4-2 0,0 0-1 16,-5 1-3-16,3 3-4 0,-1 0-3 0,-3 2-4 15,5 1-7-15,-1 0-3 0,0 6 0 0,-2 3 5 16,4 2 4-16,0 3 2 0,0-1 4 0,0 0-1 15,6 0 2-15,-3-2-2 0,6-2 0 16,-1-1 1-16,2-3 1 0,1-2 2 0,1-3 2 16,1 0-1-16,6-7 1 0,1-3 1 0,0-1-3 15,1-3 2-15,4-3-1 0,-3 2-1 16,-2-2 0-16,1 1 2 0,-1 0-2 0,-5 1 2 16,2 0-3-16,-5 2 3 0,0 3-3 0,-1 2 1 15,-2 4-1-15,-1 1-3 0,-4 3 0 16,3 5-5-16,-2 9 4 0,-2 5-1 0,-1 10 5 0,-2 7-1 15,0 10 4-15,-1 7-2 0,-7 8 0 0,-2 6 1 16,2 6 3-16,1 12 0 0,1 5 3 16,5 7 1-16,1 6 2 0,3 6 0 0,6 2 2 15,7 2 2-15,-2 3-2 0,6-2 6 0,0 4-6 16,5-3-2-16,-1-4-3 0,-1-3-1 0,1-5 3 16,-2-8 3-16,-2-7 2 0,-6-8 0 15,0-9-1-15,-8-8-1 0,-6-8-2 0,-1-13 3 16,-13-8 0-16,-9-9 5 0,-9-10 4 0,-10-10-4 15,-9-5 2-15,-9-12-6 0,-3-10 0 16,-3-11-4-16,1-12-1 0,4-8-7 0,2-6 0 16,7-9-3-16,9-9 2 0,6-5 2 0,13-8 0 15,11-6-3-15,10-7 0 0,10-4-4 16,17-4-4-16,15-1 7 0,13-2-14 0,9 3-5 16,8 4-7-16,1 6-16 0,1 4-3 0,-3 12-12 15,-5 10-18-15,-3 10-19 0,-7 14-41 0,-9 11-65 16,-5 10-133-16,-11 12-390 0,-14 8-901 0</inkml:trace>
  <inkml:trace contextRef="#ctx0" brushRef="#br0" timeOffset="114122.6151">19716 10861 1751 0,'0'0'73'0,"0"0"48"0,-24-131-2 15,9 93-4-15,-4 14-11 0,-4 9-19 16,-3 8-19-16,-4 7-11 0,-2 4-4 0,-6 13 0 0,2 6 3 16,0 8 4-16,5 5-4 0,2 7-8 15,9 3-10-15,7 0-13 0,6 0-6 0,7-2-9 16,7-3-3-16,7-7 0 0,5-4-1 0,7-7 0 16,3-7 4-16,5-5 1 0,2-8 3 0,2-3 3 15,5-10-1-15,-2-5 3 0,1-6-5 16,-2-5 0-16,-1-1 1 0,-3-4 2 0,-3 1 2 15,-4 1 1-15,-5 3 0 0,-6 4-1 16,-3 4-7-16,-7 7 3 0,-2 4-6 0,-6 5-3 16,0 2-6-16,0 10 0 0,0 12 2 0,-5 10 3 15,-2 13 11-15,-2 9-3 0,0 10 0 0,2 2 0 16,3 7-2-16,1 4-1 0,3 0 3 0,0 2 0 16,3 1 4-16,5-1 0 0,1 3-2 0,3-2-2 15,-5-1-5-15,0-2 1 0,-2-4-2 16,-2-5 3-16,-3-6 1 0,0-3 4 0,0-5 0 15,0-3 2-15,-3-6 0 0,-2-5-2 16,-2-6 1-16,0-8 3 0,-5-8 5 0,0-5 8 16,-1-8 7-16,0-5 1 0,-6-9-1 0,-1-10-7 15,0-12-10-15,-1-12-6 0,1-12-6 0,4-12-2 16,1-12-3-16,6-10-5 0,5-6-4 16,3-7-4-16,1 0 1 0,6 1-3 0,6 3 0 15,4 8 2-15,1 6-1 0,3 9 4 0,4 6 0 16,-1 7 1-16,5 4-2 0,0 8 2 15,4 5-2-15,0 4 5 0,2 5-2 0,2 7 1 16,-3 8 1-16,1 7 0 0,-3 7 0 0,-2 7 1 16,-3 1-4-16,0 9 4 0,-3 4-3 0,0 3 1 15,1 3 5-15,0 0-3 0,-2 4 2 0,2-2-3 16,1-1 4-16,-2-2-5 0,5-4 4 0,-3-2 1 16,2-4 1-16,3-6 2 0,-1-3 0 15,-2-1-2-15,-1-9 4 0,-3-4-1 0,-4-5 1 16,-2-5-1-16,-9-1-1 0,-4-4 3 0,-4-2-1 15,-1 0 5-15,-10 0-3 0,-8 0 2 0,-2 5-6 16,-8 1-2-16,-2 3-4 0,-6 2-4 16,1 4 3-16,-3 3-2 0,-1 4-1 0,0 1-1 15,4 2-13-15,2 2-11 0,6 3-20 0,8 1-34 16,6 0-34-16,9 5-36 0,5 2-27 0,6 3-39 16,11 1-53-16,6 2-98 0,5 0-163 0,-5-4-180 15,-4-3-77-15</inkml:trace>
  <inkml:trace contextRef="#ctx0" brushRef="#br0" timeOffset="114941.8109">20921 10769 965 0,'0'0'429'0,"0"0"-32"15,0 0-98-15,0 0-83 0,0 0-35 0,0 0-25 16,-21-119-18-16,2 107-23 0,-1 0-21 0,-1 4-30 16,-1 3-16-16,-4 3-16 0,0 2-12 0,-4 4-7 15,2 5-4-15,4 4-2 0,-2 0 0 16,4 2-1-16,2 3-3 0,5-1 1 0,4 1-6 15,4 2 2-15,3-3-6 0,4 1 1 0,0-2-1 16,6 0-3-16,5-3-4 0,3 0 1 16,3-3-6-16,1-5 1 0,4 0 1 0,0-4-3 15,4-1 5-15,-5 0-4 0,2-1 3 0,-3-4-1 0,-2-2 5 16,-2-2 2-16,-2 0 5 0,-3-2 2 16,-2-1 4-16,-5-1 1 0,2-1 5 0,-5 0 1 15,-1 0 1-15,0 0 3 0,0-2 0 0,-5 3 1 16,0 0 2-16,-3 2 0 0,3 2-1 15,-2 0 1-15,1 2-1 0,2 3 2 16,2 1-6-16,-1 1-4 0,1 2-7 0,2 0-8 0,0 0-4 16,0 1 1-16,2 5 2 0,3 2 7 0,-1 2 4 15,2-1-2-15,3 5 0 0,-2-2-2 16,0 2 2-16,2 2-1 0,2-1 1 0,2 0-1 16,2 1 5-16,-2-1-6 0,5-1 3 0,1-2-3 15,2 0-3-15,0-2 5 0,-1-5-2 0,3-1 4 16,1-3-1-16,0-1 0 0,-2-5-1 15,4-6 3-15,-2-3-4 0,4-6 6 0,-3-2-1 16,2-4 1-16,2-4 1 0,-2-4-2 0,-1-4 1 16,-1-2-1-16,-2-3-2 0,-8-4 5 15,2-2-3-15,-6-3-2 0,-3-2 5 0,-3 0-3 16,-3 0-2-16,-2 1-1 0,-5 4 2 0,-4 4-3 16,-3 4 7-16,-6 6 2 0,1 5 3 0,-5 6-2 15,-1 5 0-15,0 8-5 0,-4 4-2 16,0 7-3-16,-2 3 0 0,0 11 2 0,1 8-1 15,2 7 3-15,1 10-2 0,6 7 2 0,5 7-4 16,2 3 0-16,7 5-1 0,4 0 1 16,2 1-2-16,9-1 5 0,7-1-3 0,6-2-2 15,7-5 3-15,3-7 0 0,8-7 2 0,3-5 1 16,3-11 3-16,2-4-4 0,1-10 0 0,-4-5 3 16,1-4-1-16,-4-13-1 0,0-6 3 0,-5-6 0 15,0-7 1-15,-3-4 1 0,-2-4-1 0,-5-2-1 16,-2 1-1-16,-5 0-2 0,-2 2 4 15,-5 1-2-15,1 5 1 0,-4 2 3 0,-2 5 2 16,-4 5 6-16,2 5 0 0,-4 6 6 0,2 4-6 16,-2 5-6-16,-2 1-5 0,3 6-8 0,1 5 1 15,2 6 1-15,-2 6 1 0,4 3 9 16,-3 5-7-16,-2-1 1 0,-2 3 3 0,2 0-8 16,-3-1 4-16,-1-3-2 0,0 1 1 0,-7-1 1 15,-2-4 0-15,-2-2 1 0,0-1-1 16,-7-3-7-16,3 0 5 0,-5-4-4 0,0-1-6 15,-2-3-5-15,-4-1-20 0,4-3-23 0,0-2-27 16,2-2-23-16,3-3-21 0,8 0-30 16,7-4-93-16,2-5-225 0,0 3-405 0,4 0-482 0</inkml:trace>
  <inkml:trace contextRef="#ctx0" brushRef="#br0" timeOffset="115200.7763">22319 9763 1882 0,'0'0'214'16,"0"0"23"-16,100-126-8 0,-61 85-61 0,-3 10-37 15,2 6-28-15,-4 6-24 0,3 5-14 16,-2 6-11-16,3 7-11 0,0 1-2 0,-5 12-4 16,-2 7-7-16,-3 9-6 0,-7 7-6 0,-6 6-5 15,-5 7 4-15,-5 7-1 0,-5 6 6 0,-8 4-1 16,-10 2-3-16,-4 2-5 0,-9 1-6 15,-5 2-5-15,-2 3-1 0,-2 0-4 0,-1-2-5 16,1 0-2-16,2-5-14 0,2-3-17 0,3-5-31 16,7-8-39-16,0-4-44 0,12-8-72 15,4-5-166-15,5-14-467 0,4-7-692 0</inkml:trace>
  <inkml:trace contextRef="#ctx0" brushRef="#br0" timeOffset="115353.3701">22886 10308 651 0,'0'0'27'0,"0"0"-153"0,0 0-17 0,0 0-23 16,67-119 0-16,-52 95 89 0,-8 6 77 0,0 6 0 16</inkml:trace>
  <inkml:trace contextRef="#ctx0" brushRef="#br0" timeOffset="115703.9927">23597 9289 1284 0,'0'0'929'0,"0"0"-790"15,0 0 33-15,0 0 11 0,0 0-24 0,0 0-14 16,0 0-30-16,0 0-30 0,0 0-23 0,76 123-18 15,-64-92-12-15,5 2-4 0,-5 3-10 0,-1 2-4 16,0 2-7-16,-2 3 1 0,-3 4-3 16,-5 4 2-16,-1 4-3 0,-9 2-2 0,-9 3-7 15,-4 1-5-15,-9 3-14 0,-10-2-21 0,-6 4-20 16,-6-3-26-16,-1 0-26 0,-5-3-30 0,-1-3-20 16,-1-6-26-16,3-1-9 0,5-3-9 15,3-5-26-15,11-3-37 0,11-5-36 0,3-4-1 16,12-5 45-16,5 0 81 0,7-7 91 15,1-4 97-15,10-3 103 0,3-3 108 0,6-2 77 16,2-4 27-16,4-2-37 0,0 0-70 0,4-2-70 16,-1-3-59-16,-3 1-42 0,0-1-38 0,-9 1-74 15,-1 3-250-15,-9 0-615 0,-1 1 91 0</inkml:trace>
  <inkml:trace contextRef="#ctx0" brushRef="#br0" timeOffset="115862.5751">23278 10981 2309 0,'0'0'128'16,"0"0"-176"-16,0 0-41 0,0 0-123 16,0 0-247-16,0 0-404 0,0 0 97 0</inkml:trace>
  <inkml:trace contextRef="#ctx0" brushRef="#br0" timeOffset="117037.5144">1955 11752 1667 0,'0'0'228'0,"0"0"-75"16,0 0-13-16,0 0-51 0,0 0-74 0,0 0-35 16,0 0-11-16,0 0 17 0,0 0 20 0,0 0 16 15,0 0 13-15,0 0-1 0,-6 54-2 16,14-19-5-16,1 4 3 0,0 7 5 0,1 7 0 16,1 5 1-16,0 6-3 0,6 2-6 0,-1 3-3 15,2-3-6-15,5 1-3 0,-2-1-2 0,5-1 0 16,-2-1 0-16,2-5-4 0,-4 0 0 15,5-8 0-15,-4-4 0 0,-2-6 1 0,-2-6 3 0,0-8-2 16,-7-6 4-16,-2-6 1 16,-3-6 8-16,-5-7 24 0,0 0 34 0,-2-2 37 0,0 0 20 15,0-9-24-15,-9-7-40 0,-3-11-37 16,-4-11-30-16,-5-8-1 0,-3-7 2 0,-2-5-1 16,-1-5 0-16,-1-4-2 0,-2-5-4 0,-1-4-4 15,1-3-7-15,0-6-1 0,2 1 0 0,4-4-3 16,3 3 2-16,6 2-3 0,7 5 0 0,3 6 3 15,5 9-2-15,7 9 5 0,4 10 4 16,4 9-6-16,1 10 6 0,5 5-11 0,3 7-6 16,2 7 0-16,4 6-5 0,8 4 11 0,0 13 7 15,5 7 6-15,2 8 9 0,-1 9-7 16,2 5 0-16,-4 7 4 0,1 5-7 0,-2 4 6 16,-3 5-3-16,1 4-2 0,-5 2 1 0,0 3-7 15,-4-2-12-15,-4 0-18 0,2-1-32 0,-5-4-32 16,-1-3-41-16,-5-2-45 0,0-5-44 0,-6-5-87 15,-5-8-131-15,-2-13-209 0,-3-12-343 0</inkml:trace>
  <inkml:trace contextRef="#ctx0" brushRef="#br0" timeOffset="117225.8352">2192 12541 1644 0,'0'0'507'15,"0"0"-427"-15,0 0 6 0,0 0 7 0,0 0-18 16,0 0 5-16,0 0 4 0,0 0-6 15,0 0-19-15,-94-122-20 0,112 104-22 0,5-3-8 0,11-2-3 16,3-2-6-16,7 0 3 0,3 0-4 16,0 0 5-16,-1 1-1 0,2 2-3 0,-2 0-11 15,-2 2-21-15,-1-2-40 0,-4 0-66 0,-3 1-125 16,-1 0-218-16,-10 7-341 0,-7 5-225 0</inkml:trace>
  <inkml:trace contextRef="#ctx0" brushRef="#br0" timeOffset="117807.9104">2991 12077 1556 0,'0'0'565'0,"0"0"-478"15,0 0 22-15,0 0 17 0,-113-117-9 0,96 97 0 16,4 2-9-16,3 2-24 0,4 4-20 0,3 5-22 15,2 2-23-15,1 3-26 0,0 2-17 0,7 0-11 16,1 5 1-16,8 4 11 0,3 7 7 16,3 4 5-16,2 6 2 0,2 6 0 0,0 3 3 15,-1 4 0-15,-1 2-1 0,0-1-1 0,-3 1-2 16,-2-3-3-16,-4-5-1 0,1-2 4 0,-4-5-1 16,-3-3 4-16,-4-6 2 0,0-7-1 15,-4-1 12-15,0-5 17 0,-1-3 26 0,0-1 15 16,-6-1-2-16,-1-7-9 0,-3-2-18 0,-3-4-5 15,0-5-2-15,0-3-4 0,2-3-4 0,2-3-11 16,1-2-1-16,6 0-6 0,1 0-1 0,1-1 2 16,3 1-5-16,7 3-2 0,1 0-4 15,8 3-4-15,0 2-4 0,5 3-6 16,3 1-11-16,3 4-1 0,2 2-10 0,1 2-4 16,2 1-6-16,-1 4-10 0,-3 0-6 0,1 0-9 15,-4 2-6-15,-1 1-8 0,-5-1-1 0,-2-2 12 16,-5 0 15-16,0-2 23 0,-7 0 27 15,0-2 19-15,-3-2 22 0,-3 1 13 0,-2-4 8 0,0 0 3 16,-2-1 6-16,-4 1 5 0,1-2 12 0,-3 1 7 16,-2 1 5-16,1 2 5 0,-1 1-5 15,-1 0 2-15,0 4-9 0,1 2-9 0,-1 3-14 16,1 2-16-16,1 0-19 0,1 2-8 0,-3 5-9 16,4 5-1-16,1 1-1 0,-2 6 1 15,4 4 1-15,2 3 0 0,2 4-2 0,3 2 0 16,7 1-1-16,3 0-2 0,4-1-3 0,3-1-4 15,4-3-4-15,4-3-6 0,3-3-8 0,2-2-25 16,6-4-43-16,1-4-63 0,2-3-126 16,-9-6-371-16,-12-1-890 0</inkml:trace>
  <inkml:trace contextRef="#ctx0" brushRef="#br0" timeOffset="118183.4934">4778 11099 1056 0,'0'0'269'0,"0"0"48"16,0 0 14-16,0 0-91 0,0 0-11 0,-21-119-24 15,19 112-38-15,0 5-40 0,1 2-56 0,0 0-50 16,1 1-45-16,0 7-9 0,0 3 5 0,4 10 15 16,3 9 26-16,2 8 2 0,2 8-4 15,2 9-6-15,1 5 0 0,2 2-4 0,2 2-2 16,2 1-3-16,2 0-9 0,1-1-13 0,0-2-21 15,1-2-15-15,2-5-31 0,-3-6-41 0,0-6-43 16,-1-7-61-16,0-6-127 0,-8-10-238 0,-6-8-605 0</inkml:trace>
  <inkml:trace contextRef="#ctx0" brushRef="#br0" timeOffset="119161.029">4712 11471 1078 0,'0'0'109'15,"0"0"18"-15,0 0 28 0,0 0-9 0,0 0-23 16,3-124 1-16,15 113-25 0,4 4-17 0,4 4-16 16,4 3-16-16,1 0-19 0,0 13-11 15,2 3-8-15,1 5-8 0,-1 5-3 0,-2 2-1 16,1 2-1-16,-3 1 2 0,-2 1 3 0,-2-1 0 16,0 0 3-16,-3-1-1 0,-2-3-1 15,0-4-1-15,-3-4 0 0,-1-4 0 0,-5-5 3 16,0-5 11-16,-2-4 22 0,-6-1 39 0,2 0 40 15,-2-6 16-15,3-6-14 0,-1-3-32 0,-3-6-37 16,4-1-19-16,-4-2-3 0,0 0-5 0,1 1-2 16,0 1-3-16,-2 4-7 0,-1 1-4 0,1 4-3 15,0 2-5-15,3 3-4 0,-3 4-8 16,2 1-10-16,-1 3-14 0,4 0-8 0,3 1 2 16,5 5 8-16,1 2 11 0,6 3 9 15,4 2 4-15,2 1 6 0,4-1 2 0,4 0 3 0,0-2 1 16,0-2-2-16,0-2 0 0,-1-3 3 15,-2-3-1-15,-1-1 4 0,0-3 5 0,-2-5 7 16,-3-4 5-16,-2-4 6 0,-7-2 7 0,-1-4-4 16,-5-3 8-16,-2-5-1 0,-6-3-4 0,-3-3 1 15,0 2-6-15,-3 0-4 0,-7 4 1 16,0 4-5-16,0 4-2 0,-2 3 1 0,-1 5-9 16,-2 2-1-16,2 4-9 0,-5 3-3 0,5 4-7 15,-5 1-5-15,3 6-5 0,-1 7-3 16,2 7 2-16,2 3-1 0,5 7 6 0,0 4 3 15,6 5 3-15,1 0 4 0,5 1-5 0,5-2 0 16,5-2 0-16,1-4-2 0,4-3 2 0,2-4-1 16,3-4 0-16,-1-5 0 0,2-3 2 0,0-6 3 15,-1-4 3-15,0-3 0 0,0-2 6 0,-4-9 2 16,1-1 4-16,-1-6 4 0,-3-5 1 16,0-1 4-16,-6-3-5 0,1-4 1 0,-3-3-3 15,-2 2-1-15,-3 3 4 0,-1 2 2 16,-4 4-2-16,0 3 0 0,0 4 0 0,-1 4-1 15,-3 5 2-15,1 1-6 0,2 3-4 0,0 2-8 16,0 1-17-16,1 0-11 0,0 6-5 0,0 3 1 16,2 6 15-16,5 3 8 0,4 6 8 15,0 1 3-15,3 1 0 0,3-1 3 0,-1-4-4 16,1-2 0-16,2-4-2 0,0-3 0 0,1-5 2 16,-1-2-2-16,-2-3 0 0,1-2 0 0,-1-5 3 15,-2-4 6-15,1-8 0 0,-2-3 1 0,3-6-1 16,-3-5 0-16,1-2 0 0,-2-1 0 15,-2 0 1-15,0 0 0 0,0 1 1 0,-2 2 0 16,-1 2 3-16,-3 5 1 0,-1 5-2 0,-3 7 2 16,0 4-3-16,0 4-5 0,-1 4-6 0,1 1-7 15,1 11 0-15,2 9 5 0,-1 10 5 0,4 12 5 16,3 13 1-16,-1 9-1 0,2 9 0 0,3 6-1 16,4 6-2-16,4 6 8 0,7 7 7 15,6 5 7-15,4 7 6 0,7 1-3 0,-1 5-7 16,6 0 4-16,2-1-3 0,-4-1 2 0,1 0 2 15,-4-4-7-15,-6-6-3 0,-7-10-6 16,-5-9-2-16,-10-9-3 0,-4-11 4 0,-10-9-1 16,-4-10 2-16,-1-10-1 0,-11-8-1 0,-5-7 3 15,-6-8-2-15,-8-7-2 0,-9-7-3 16,-2-9-6-16,-5-14-3 0,4-14-11 0,0-10-16 16,5-11-9-16,5-8-14 0,6-2 5 0,7-3-2 15,9 3-5-15,7 3-9 0,4 0-15 0,4 5-11 16,10 4-16-16,6 4-22 0,1 7-45 0,3 8-83 15,-4 5-190-15,-5 12-278 0,-6 10-722 0</inkml:trace>
  <inkml:trace contextRef="#ctx0" brushRef="#br0" timeOffset="119840.5377">2769 14327 816 0,'0'0'444'0,"0"0"-447"0,0 0 10 15,0 0 28-15,0 0 1 0,0 0 7 16,122-83 18-16,-86 69 37 0,8-1 28 0,7-3 17 16,11-2-3-16,13-4-20 0,11-3-24 0,15-4-16 15,11-4-8-15,17-7-8 0,16-1-4 16,17-8-1-16,17-4-9 0,18-6 0 0,16-6-5 16,17-6-3-16,18-8 2 0,16-6 2 0,16-6 5 15,14-5 6-15,17-3-2 0,10-7-5 0,12-3-9 16,9-3-4-16,7-3 4 0,9-2 0 0,12-4 1 15,6 1-4-15,11-3-12 0,8-3 0 16,7-1-7-16,6 0-5 0,4 0 0 0,8-2-3 16,4 1 1-16,4-1 1 0,4-2 1 0,3 0 2 15,3 3 2-15,-3 0-2 0,4 2 4 0,-1 3 4 16,-2 3 2-16,-4 1-4 0,-3 6 0 0,-5 3-8 16,-7 4-5-16,-11 3 2 0,-8 2-7 15,-13 3 6-15,-10 6-8 0,-10 4 2 0,-12 3-2 16,-12 4-3-16,-10 1 1 0,-11 5 4 0,-11 3-3 15,-13 2-5-15,-16 5 4 0,-17 4-4 0,-16 5-3 16,-17 3 2-16,-17 5-7 0,-20 5-12 16,-17 5-10-16,-19 2-23 0,-24 6-26 0,-20 6-34 15,-22 4-32-15,-22 4-66 0,-19 7-152 16,-24 2-340-16,-9 6-863 0</inkml:trace>
  <inkml:trace contextRef="#ctx0" brushRef="#br0" timeOffset="120321.3498">14980 14175 1271 0,'0'0'609'16,"217"-64"-391"-16,-64 19 18 0,27-9-40 0,17-4-31 16,21-5-38-16,17-6-17 0,21-6-3 15,19-6-5-15,16-5-5 0,18-6-9 0,20-4-17 16,13-3-7-16,13-2-14 0,12-1-11 0,4-3-2 16,6 2-6-16,-2 0-1 0,1 1 0 15,-5 0-6-15,-7 5-4 0,-12 6-4 0,-11 5-4 16,-15 6-2-16,-18 3-5 0,-20 7-1 0,-24 7-4 15,-22 6 4-15,-26 4-4 0,-23 7 0 0,-27 8-6 16,-20 6-9-16,-29 7-16 0,-25 9-34 16,-24 5-44-16,-29 8-80 0,-25 3-89 0,-12 3-242 15,-2 3-1155-15</inkml:trace>
  <inkml:trace contextRef="#ctx0" brushRef="#br0" timeOffset="124475.5096">18581 3428 1503 0,'0'0'97'0,"0"0"-49"16,0 0-5-16,0 0-15 0,0 0-45 15,0 0-21-15,0 0-4 0,0 0 3 0,0 0 28 16,0 0 20-16,-37 122 8 0,24-56 5 0,-4 9 5 16,3 10 9-16,-3 10 7 0,1 9 10 0,-3 13 1 15,-2 5-1-15,-1 12-9 0,-5 5-8 16,-3 11-4-16,-4 5-8 0,-4 2 2 0,-2 5 5 16,-2 1 8-16,-4-1 8 0,0 0 8 0,-3-4 19 15,1-3 17-15,-2-1 2 0,5-7 2 0,1-9-22 16,6-8-20-16,5-11-5 0,5-10-13 0,7-10-5 15,3-9-2-15,7-6-5 0,4-9-4 16,4-9-1-16,2-5-4 0,1-10-2 0,0-8-2 16,0-9 0-16,2-7-2 0,-2-9-1 0,3-6 0 15,-3-5 4-15,0-6 10 0,0-1 6 0,-1-1 2 16,-5-9-7-16,-3-3-9 0,-3-10-14 16,-1-6-4-16,-2-8-2 0,-1-8-1 0,-1-5-1 15,-1-4 0-15,0-4-4 0,-2-3 4 16,5-3-2-16,-3 0 5 0,1 0 1 0,2 1 1 15,-1 5 5-15,3 3-3 0,1 4-1 0,1 7 1 16,1 7 0-16,1 8 1 0,2 8 3 0,3 5-1 16,-2 9 0-16,4 3-6 0,1 4-8 0,1 0-4 15,-1 11-5-15,1 10 8 0,-1 10 8 0,-1 13 10 16,-1 12 5-16,2 13 1 0,-2 10 1 16,-2 6-1-16,3 7-1 0,-1 3 2 15,2-3 0-15,-1-4 3 0,2-6 2 0,3-10 0 0,6-10 0 16,4-12 3-16,6-12 3 0,5-12 7 15,7-8 7-15,8-9 4 0,8-9 4 0,5-9-5 16,9-14-7-16,5-12-7 0,7-9-4 0,4-12-9 16,2-5-5-16,-3-4-3 0,-1-3-4 0,-7 0-5 15,-2-3-9-15,-7 3-25 0,-6-4-46 0,-8 3-64 16,-7 2-126-16,-6 2-254 0,-11 18-497 16,-10 17-241-16</inkml:trace>
  <inkml:trace contextRef="#ctx0" brushRef="#br0" timeOffset="126241.2005">3518 3762 2454 0,'0'0'6'0,"0"0"11"0,0 0-4 16,0 0-1-16,0 0-10 0,0 0-11 0,0 0-24 16,0 0-16-16,-118-44-2 0,98 61 1 15,-4 5 18-15,-5 8 15 0,-4 9 5 0,-3 10 7 16,-3 10 7-16,-2 10 5 0,0 9 4 0,0 10 6 15,-2 9 3-15,0 8 4 0,1 11 5 0,1 10 6 16,3 7 3-16,2 7 0 0,3 8 0 0,5 8-7 16,4 6-2-16,3 6-3 0,5 4-2 15,2 3-2-15,7 2-6 0,5 0 0 0,2-1-3 16,5 2 0-16,7-3 0 0,5-2 2 0,6-5-1 16,5-2 0-16,5-3-2 0,2-7-1 0,7-3-5 15,4-3 0-15,4-4 3 0,4-3-1 16,7-4 21-16,4-2-1 0,6-6 0 0,3-7-3 15,2-6-20-15,4-10-6 0,7-8-5 0,3-6 2 16,6-5 0-16,8-3 4 0,4-4 11 0,4-5-7 16,6-4 3-16,4-5-1 0,4-6-4 15,3-6 6-15,5-5-2 0,1-4 1 16,0-6 2-16,5-3-2 0,0-6 2 0,3-4-1 0,2-7-6 16,-1-4 5-16,5-4-3 0,-4-3 0 0,6-7 2 15,1-3-1-15,2 0 2 0,4-8 1 16,-3-7-1-16,0-1 1 0,3-5-1 0,-3-2-3 15,-1-2 4-15,-1-1-8 0,-1 0 2 0,-1-1-2 16,1 1 4-16,0 0 1 0,-1-4 2 0,0 3 2 16,-4-2-2-16,2 1-3 0,-5-1 0 0,1 0-4 15,-3-1 1-15,-2 1 4 0,-3 0-3 0,-1 1 3 16,-3 0-5-16,0 1 3 0,-5 0-2 16,-3 2 1-16,-2-1-1 0,-3 2 1 0,-4 0-1 15,-3 1 4-15,-3 2-3 0,-7 2 1 0,-5-1-3 16,-3 5-2-16,-5-2 1 0,-3 2 1 15,-4 0 1-15,-4 0 2 0,-2 0 4 0,-3 1-5 16,-8 1 1-16,-3 2-4 0,-4-2 1 0,-3 3 0 16,-7 1 1-16,-2 0 3 0,-7 1 0 0,-2 2-1 15,-6-1-1-15,-3-1-2 0,-4 3-4 16,-5-1 3-16,-4 1-1 0,-2 0 5 0,-3 0-1 16,-4 2 1-16,-2-2-2 0,2 0 1 15,-5 1-4-15,1 1 6 0,-1-2 0 0,-1 1-2 16,2 0 5-16,-2 1-8 0,0-1 4 0,0 1-7 15,-1-1 2-15,2 2 0 0,-2-1 0 0,0 2 1 16,1 0 3-16,-1-2-6 0,0 1 3 0,0-1-4 16,0-2-2-16,-1 1 3 0,-2-2-2 15,1 1 6-15,-4-2 1 0,-1 0-3 0,-1-1 1 16,-5-1-2-16,1 1-3 0,-3 2 6 0,-3-1-2 16,-2 1 5-16,2 0-4 0,-5 3 2 0,1-1-1 15,1 3-3-15,-2 1 3 0,0 0 0 0,-1 1 0 16,3 3 1-16,0 0 1 0,-3 2-4 15,2-1 2-15,0 0-4 0,1 0 4 0,3 0-1 16,0-1 0-16,2 0 2 0,5-2-2 0,-1-2-3 16,1 0-2-16,4 0-3 0,1 0-1 15,2 0 3-15,2 0 0 0,1 0 3 0,0 0-5 16,1 0-3-16,0 0-6 0,0-1-3 0,0-2-6 16,0 1 9-16,1-2 0 0,2 1 8 15,2-2 2-15,0 1 1 0,1 0 3 0,-1-1-3 16,1 2 3-16,-1-1 0 0,-1 2 1 0,0-1-1 15,1 1 2-15,0-1-2 0,1-1 1 0,0 1 2 16,2-2 0-16,2 0 1 0,1 1 2 0,-1-3-1 16,1 2 7-16,4 0-6 0,-1-1-2 0,3 1 2 15,-1 0-3-15,5 0 3 0,3-1 5 16,1 2 0-16,6-1 0 0,4 0 3 0,2 1-1 16,7-2 5-16,4 1-4 0,6 2 3 0,2-2-2 15,3 1 1-15,-2 2 0 0,0 0-1 0,-3 2-1 16,-7 0-3-16,-4 4 2 0,-7 3-1 15,-12 1 5-15,-5 1 5 0,-8 1 14 0,-6 3 10 16,-5 3 13-16,-6 6-4 0,-9 5-2 0,-10 8-15 16,-6 6-11-16,-8 6-7 0,-7 4-6 15,-7 6-4-15,-10 6-3 0,-2 5 1 0,-6 3-6 0,0 7-1 16,0 0-20-16,1 3-56 0,0 3-144 16,21-21-584-16,16-22-900 0</inkml:trace>
  <inkml:trace contextRef="#ctx0" brushRef="#br0" timeOffset="169378.6039">4499 3953 251 0,'0'0'54'0,"0"0"-13"0,0 0 24 16,0 0 15-16,0 0 24 0,0 0 17 0,0 0 13 15,0 0-6-15,0 0-17 0,0 0-26 0,0 0-55 16,-16-35-41-16,9 37-24 0,2 8-2 16,-4 3 18-16,-5 7 21 0,2 6 7 0,-7 5 2 15,0 9 4-15,-2 2 3 0,-2 8 1 16,-1 4 0-16,-2 7-2 0,0 6-4 0,-1 3-3 16,0 5-2-16,1 5-2 0,0 2 3 0,2 3 4 15,-1 2 3-15,0 5 1 0,-1 2 8 0,-1 6 1 16,-2 4 6-16,2 5 2 0,-1 3 3 0,2 5 1 15,0 2-2-15,2 2 2 0,0 5-5 16,1 5 4-16,0 1 6 0,-1 4 0 0,1 4 3 16,2 0-3-16,2 3-11 0,3-1 2 0,1 4-2 15,3-4 0-15,2 3 4 0,4 3-5 0,1-2-1 16,3 1-4-16,1 0-1 0,1-5-1 16,0-1 3-16,0-5 1 0,0 0-2 0,3-6-4 15,0-3-10-15,4 0-5 0,1-5 4 0,0-4-2 16,2 0 3-16,3-3 2 0,0-5-6 0,2 0 3 15,2-2-3-15,2-3 0 0,0 0 3 16,3-2-5-16,2-2 0 0,0-1-1 0,3 0-1 16,3-4 3-16,2 1-1 0,5-2 1 0,2 0-2 15,2-1-1-15,3-3 2 0,1-2-2 16,3-3 0-16,2-2 1 0,5-2-2 0,2 2 0 16,3-5 1-16,3-1-5 0,2-5 4 0,4-1-2 15,3-3 1-15,-1-3 1 0,2 0 0 0,2-3 0 16,1-1 0-16,0-1 0 0,0-2 1 0,4-2-1 15,-1 1 0-15,3 0 2 0,1-3-1 16,-1-1 1-16,1 0-2 0,0-1 3 0,1 0 2 16,1 0 3-16,-1 0 5 0,4 2 1 0,-3-1 0 15,2-1 0-15,-3 0-1 0,0-2-4 0,-4-1-5 16,0-1-3-16,-5-3-5 0,0-2 0 16,-4 0 2-16,-1-1 2 0,-3 1 0 0,1-4-1 15,-4 0 4-15,-1-1-3 0,-2-2 1 0,0-2 2 16,-4 0-4-16,1-2 3 0,-5-1 0 0,-1-2-1 15,0-4 0-15,-3 1-2 0,0-3-1 0,-5-1 0 16,2 0-1-16,-5 1 2 0,-2-3 0 0,-3-2-2 16,-1 0 1-16,-7-2 1 0,0-2-2 15,-2 1 3-15,-4-3-2 0,-3 0 1 16,-5-3 1-16,-1-1-4 0,-4-2 3 0,-2-2-1 16,-5-1 2-16,2-2 9 0,-4-2 14 0,0 2 16 15,0-2 8-15,-5 0-4 0,-5 0-9 0,-2-3-15 16,-5-3-9-16,-4-1-2 0,-1-4-3 0,-6-1 1 15,-1-3-4-15,-2-3-1 0,-1 1 0 0,0-2-1 16,-1 0 0-16,-3 0 1 0,4 0-1 16,3 2 1-16,7-1-1 0,1 4-1 0,3 2 3 15,8 3 0-15,5 3 0 0,0 2-4 0,5 2-11 16,0 0-12-16,4 2-1 0,4 0 4 0,8 0 7 16,4 0 10-16,9 3 2 0,4 5 1 15,8 5 1-15,5 4 2 0,0 6 0 0,3 5 4 16,2 2 1-16,0 2-2 0,-1 2-2 0,-2 1-3 15,-6 3 0-15,-4 3 7 0,-7 1 3 16,-6 4 10-16,-7 5 4 0,-10 3 2 0,-8 5-2 16,-6 0-6-16,-14 2-2 0,-8 0-2 0,-5 3 2 15,-8 1-1-15,-9 3-2 0,-3 2-4 16,-3-1-3-16,0-4-6 0,-1 0-10 0,4-6-11 16,2-6-21-16,6-8-48 0,7-8-64 0,9-11-117 15,10-12-271-15,9-7-427 0,8-7-140 0</inkml:trace>
  <inkml:trace contextRef="#ctx0" brushRef="#br0" timeOffset="170651.5886">8838 14086 0 0,'0'0'0'0,"0"0"0"15,0 0 0-15,0 0 0 0,0 0 75 0,-2-128 171 16,-1 103-16-16,-3 1-21 0,1 1-27 15,-2 1-19-15,-2 3-25 0,0 1-6 0,-1 5-2 16,0 2-15-16,0 4-14 0,-1 6-33 0,-1 1-32 16,-2 7-29-16,-4 9-14 0,-4 9-7 15,-4 8 3-15,3 6 3 0,-4 7 3 0,4 4 2 16,0 4 0-16,4 0-4 0,1 2-1 0,7 1-2 16,1-1-6-16,6 0 3 0,1-3-6 0,3-3 0 15,5-3 1-15,4-2-7 0,2-6-3 0,1-7-7 16,1-5-6-16,4-8 11 0,-3-6 16 15,2-6 25-15,-3-5 31 0,2-2 23 0,-1-5 28 16,-2-7 15-16,2-4 2 0,0-5-2 16,-2-3-17-16,2-3-9 0,-2-2-7 0,-2 0-6 15,1 0-2-15,-6 1-2 0,3 3 0 0,-5 3 2 16,1 5-6-16,-1 3-2 0,-3 4-8 0,1 6-14 16,-1 2-12-16,0 2-15 0,0 0-18 0,0 4-3 15,0 5 1-15,0 8 7 0,0 7 5 16,0 8 3-16,0 8-1 0,1 9-1 0,-1 3 0 15,0 5-1-15,0 6-1 0,0 4 0 0,0 5 3 16,0 1 3-16,-1 2-2 0,-1 2-1 0,-1-3 0 16,3-3 0-16,-3-1 1 0,2-2 1 0,0-1 4 15,-1-1-3-15,-5-6 5 0,3-6-3 16,-3-7-4-16,-3-7 3 0,3-6-3 0,0-8 3 16,0-6 0-16,-1-8-2 0,5-4 6 0,-1-7-4 15,0-1-21-15,2-5-46 0,-1-9-60 16,-1-6-82-16,4-11-123 0,0-8-202 0,4 9-253 15,-1 5-185-15</inkml:trace>
  <inkml:trace contextRef="#ctx0" brushRef="#br0" timeOffset="172779.7897">8948 14547 439 0,'0'0'240'0,"0"0"26"0,0 0 16 16,0 0-54-16,0-121-35 0,6 96-41 0,0-3-29 15,3 2-21-15,1-1-20 0,0 3-19 0,0 3-14 16,0 5-16-16,0 2-11 0,-1 5-7 15,-1 1-6-15,1 3-5 0,-3 4-5 0,2 1 0 0,1 0 1 16,0 7 5-16,0 4 3 0,0 2 3 16,0 3-2-16,-1 4 4 0,2 3-2 15,1 1 1-15,2 1-2 0,-3 1-5 0,2 0 0 16,0-3-3-16,-1-2 0 0,1-1-3 0,2-2 0 16,-1-3 1-16,-1-2 2 0,-2-3 0 0,2-4 2 15,0-3-1-15,-1-3 1 0,-1 0 5 16,0-1 2-16,1-6 2 0,0-3 6 0,-1-1-3 0,1-2 5 15,-1-3-3-15,-2 1-4 0,0-3-1 16,1 0-4-16,0 0-2 0,-2-1 1 16,-3 0 3-16,4 1-1 0,-5-1 2 0,2-1-4 0,-2 1 0 15,-2 0-1-15,-1 1 1 0,0 0 0 16,0 2 1-16,0 0 0 0,0 0 2 0,-3 4-2 16,-3-1-1-16,3 1 1 0,-5 2-1 0,4 2 4 15,-2 1 0-15,2 1 0 0,-2 5-6 0,3 0-7 16,-4 1-11-16,4 1-8 0,-5 7-7 0,0 3 3 15,2 6 6-15,-4 2 4 0,3 3 6 16,-1 2-3-16,5 0 3 0,-1 1-1 0,1-1 0 16,2 1 2-16,1-3 1 0,0-2 0 0,0-1-1 15,1-3-2-15,4-3-1 0,-2-3-4 16,-1-1-3-16,4-3 3 0,-3-1-3 0,0-3 6 16,1-2 13-16,-1 0 7 0,4 0 10 0,-3-2 6 15,3-5-2-15,-1-2-1 0,0-3-6 0,3 1 0 16,-2-1-2-16,-2-1-3 0,1 2 1 15,-3-2-2-15,1 1-8 0,1 0 6 0,-3 1-1 16,2 0 1-16,-1 2 3 0,-1 2-7 0,-1 2-1 16,-1 1-4-16,1 3-7 0,-1 1-1 15,1 0-8-15,1 0-2 0,1 2 12 0,0 5-2 0,4 3 7 16,-3 3 2-16,4 1-3 0,0 2 4 16,2-1 0-16,-4 1 0 0,4-2 4 0,1 0-5 15,0-1 0-15,-1-1 0 0,-2-1-5 0,3-3 5 16,0 0-2-16,-1-4 3 0,-1 0 2 0,1-3-3 15,0-1 3-15,1 0 2 0,1-6-7 16,1-2 8-16,-2-3 0 0,-1-1 0 0,2-3 7 16,-3-2-8-16,0-1 1 0,0-1 0 0,-1-3-5 15,0-1 3-15,0-1 0 0,1 2-1 0,-4 0 6 16,-1 1-3-16,-1 3-1 0,-3 1 1 0,1 2-2 16,-1 0 2-16,0 1-1 0,0 2 1 15,-1 2 0-15,0 2 4 0,-1 1 0 0,-2 2 1 16,1 2-2-16,0 2-6 0,-4 1-10 15,3 0-7-15,-3 7-8 0,-2 3 1 0,-1 5 6 16,0 2 4-16,0 3 1 0,0 1 1 0,5-1 0 16,-2 2 0-16,3 0 2 0,-1-1 3 15,3 0 1-15,0 0-2 0,-2-3 2 0,4-3-5 16,0-4-1-16,0-2-2 0,0-3-3 0,1-1-4 0,3-2-2 16,-2-2 0-16,-1-1 10 0,5 0 14 15,-2-3 9-15,3-5 9 0,3-6-3 0,1-4-6 16,1-7-2-16,0-1 0 0,2-4-2 0,0 0-1 15,-3-6-1-15,7 0 1 0,-5-5-3 0,6-2-1 16,-2-1 3-16,-1 3 0 0,-1 1-2 16,-2 4 9-16,-3 4-1 0,-2 3 1 0,-2 4 7 15,0 3-2-15,-4 4 4 0,1 4 5 0,-1 4 1 16,-1 3 3-16,-1 2-5 0,0 4-7 16,0 0-3-16,0 1-12 0,0 0-10 0,0 1-11 15,-3 6-5-15,0 5 3 0,-2 6 7 16,-1 8 9-16,-1 5 7 0,1 6-5 0,-1 2 0 0,0 3 2 15,3 2-5-15,1 1 4 0,-2-4-1 16,4 1-3-16,-1-2 3 0,1-5-2 0,1-3 2 16,0-5 0-16,0-4 0 0,0-5-1 15,0-4-2-15,1-3-2 0,0-7 1 0,0-1 2 16,2-3 8-16,1 0 7 0,-1-3 8 0,7-5 2 0,0-7-2 16,6-3-3-16,-1-3-7 0,2-1-1 0,-1-1-1 15,-1 0 0-15,-2 1 0 0,-3 1-1 16,3 2-3-16,-5-1 5 0,1 4-7 0,0 1 5 15,-2 3 0-15,-3 2-3 0,-1 4 2 0,0 4-3 16,-2 0-4-16,-1 2-2 0,1 0-7 16,-1 0-1-16,0 4 3 0,1 6 2 0,0 2 7 15,0 5 0-15,2 3-2 0,-1 2-1 0,-1 3 0 16,1-3 0-16,0 2 2 0,-1-3-2 0,2 1 1 16,0-2-1-16,-1-3-2 0,-1-1 0 15,2-3-1-15,0-3 2 0,-1-4-1 0,0-1 1 16,-1-3 1-16,3-1 1 0,-2-1 0 0,2 0 6 15,2-3 4-15,1-7 1 0,3-2 0 16,5-6 0-16,-3-2-6 0,4-2 3 0,-4 0-2 16,-1 1-3-16,1 2 8 0,-3-1-7 0,0 2 4 15,1 0-3-15,-4 1-2 0,0 0 5 0,2 3-1 16,-5 2-1-16,4 1 8 0,-4 3-7 0,-2 3 2 16,1 2-1-16,-1 3-9 0,-1 0-1 0,2 0-7 15,-1 0 0-15,1 3 7 0,2 3-2 0,2 6 4 16,2 1 3-16,-2 5-4 0,1 1 4 15,0 2-2-15,0-1-1 0,-1 1 2 0,-1 0-9 16,1 0-9-16,1-1-11 0,0-1-18 0,-1-1-7 16,4-3-12-16,-1-1-13 0,3-3-1 15,3-3-14-15,0-5-17 0,3-2-17 0,2-1-12 16,1-7-6-16,-1-4 5 0,2-4-1 0,-1-4 10 16,-2-2 12-16,0-3 25 0,-3 2 34 15,-1-3 19-15,-3 1 26 0,-2 1 16 0,-1 0 9 16,-5 3 13-16,-1-1 15 0,-2 2 18 0,-1 2 25 15,0 2 16-15,-4 2 16 0,0 3 5 0,-1 2 3 16,-2 1-3-16,0 4-13 0,0 1-24 16,0 2-31-16,-1 0-27 0,-2 6-20 0,1 6-11 15,-1 1-3-15,0 6 5 0,0 1 2 0,3 3 4 16,1 0-1-16,-2-1-2 0,4 2-1 0,-1-2 1 16,5-2-1-16,-1-1 0 0,1-4-4 0,0-4-4 15,1-2 2-15,1-2-5 0,2-2 3 16,-1-2 2-16,0-3 11 0,3 0 14 0,-1-2 7 15,2-6 5-15,3-4-2 0,1-1-8 0,-1-3-2 16,0-2-3-16,0 0-1 0,0 0 2 0,-2 2 2 16,-2 0 4-16,1 3 2 0,0 1 1 15,-4 4 5-15,-3 2-1 0,3 2-1 0,-3 3-4 16,0-1-10-16,0 2-10 0,0 0-14 0,0 0-8 16,2 5 3-16,-1 3 5 0,1 4 11 15,0 0 7-15,1 3-5 0,3 0 0 0,-3 0 0 16,3-1-3-16,-1-3 2 0,2 1-2 0,1-2 2 15,-3 0-1-15,2-3-1 0,0-2 0 0,-1-3-1 16,2-2 3-16,0 0 6 0,2-5 1 16,1-7 4-16,1-3 0 0,3-4-3 0,0-5 0 15,2-3-4-15,0-4 2 0,2-5 1 0,-1-3 1 16,2-1 1-16,1-4-1 0,-1-2-1 0,2-3 1 16,-3 3-3-16,3-3 2 0,-1 3 0 0,-3 0 1 15,-1 3 4-15,-7 4 4 0,-1 1 5 16,-5 6 5-16,-1 5 11 0,-3 3 5 0,0 8 8 0,0 5-1 15,0 3-3-15,-1 4-5 0,-2 4-13 16,1 0-20-16,-2 4-12 0,-2 9-8 0,-2 11 1 16,-4 10 10-16,-3 9 1 0,2 9 1 0,-3 3-2 15,4 0 1-15,2 1 0 0,0 1-4 16,3-2 2-16,3-1 0 0,2-3-8 16,2-5-6-16,8-4-12 0,8-6-22 0,5-6-19 0,9-6-23 15,6-8-33-15,5-4-40 0,4-8-69 16,6-4-135-16,-12 0-228 0,-11-3-648 0</inkml:trace>
  <inkml:trace contextRef="#ctx0" brushRef="#br0" timeOffset="173425.2993">11770 13934 834 0,'0'0'76'0,"0"0"-3"0,0 0 32 0,5-126 23 15,-7 100 24-15,-8 5 16 0,-3 3-1 16,-3 4-14-16,-3 6-28 0,1 2-47 0,-3 5-38 16,-2 1-23-16,2 8-13 0,-3 5-1 0,3 5 8 15,2 5 1-15,1 1-1 0,5 3-3 16,1 3-7-16,6 2-3 0,1 0-2 0,5-2-7 15,0-1 2-15,3-2-3 0,6-4-2 0,2-3 5 16,0-4-6-16,2-5 4 0,1-4 5 0,1-5 6 16,-1-2 13-16,1-6 5 0,3-6 7 0,-1-5 0 15,2-4-7-15,2 0 1 0,-2-2-3 16,2-2 4-16,-2 1 11 0,-3 1 9 0,-1 4 9 16,-5 1 5-16,-3 5 1 0,0 5-6 0,-3 4-9 15,-2 3-19-15,-2 1-11 0,1 4-6 0,1 9 6 16,1 8 9-16,-2 8 8 0,0 11 4 15,-1 8-6-15,0 9-5 0,-5 5-3 0,0 5 3 16,-3 9 10-16,-1 3 11 0,1 5 7 16,0 3 0-16,2 5-12 0,-3 2-3 0,3 0-10 15,-1 2-5-15,-1-2 2 0,3 0-8 0,-2-6 3 16,1-3-1-16,1-6-3 0,-3-1 4 0,3-4-11 16,-3-5 0-16,1-4 6 0,-3-4-8 0,1-8 5 15,0-6 0-15,-2-8-4 0,2-10 5 0,1-10 1 16,0-7-4-16,1-9-6 0,1-3-21 0,0-14-29 15,3-11-47-15,1-13-71 0,2-13-74 16,4-10-148-16,1 13-271 0,1 14-717 0</inkml:trace>
  <inkml:trace contextRef="#ctx0" brushRef="#br0" timeOffset="175088.6604">12010 14287 651 0,'0'0'654'16,"0"0"-691"-16,0 0 23 0,0 0 14 16,5-134 10-16,0 100 10 0,3-1 41 0,1-1 65 15,-2 6 27-15,2 1 9 0,3 4-31 0,1 5-53 16,2 3-22-16,0 6-10 0,1 2-7 15,-2 5-7-15,-2 3-6 0,-2 1-5 0,0 6-3 16,1 4 8-16,-1 2 9 0,-1 4 4 0,1 3 8 16,-2 5-5-16,-1 2-4 0,-2 2-5 0,-2 2-10 15,0-2-3-15,-1 0-3 0,0-4-4 16,-1-3-5-16,1-4-2 0,1-5-4 0,-2-2 0 0,0-4 0 16,-1-3 1-16,0-2 14 0,2-1 22 15,-2 0 26-15,1-3 4 0,0-8-10 16,4-3-23-16,-1-5-20 0,3-3-8 0,1-2-3 15,0-1 2-15,0 2-2 0,0 0-1 0,0 1 2 16,-2 1-6-16,2 3 1 0,-2 2-1 0,1 2 2 16,0 4-1-16,-4 3-3 0,1 2-5 0,0 4-8 15,-3 1-3-15,3 0 3 0,1 3 2 0,4 6 9 16,1 0 4-16,0 4-1 0,2 3 4 0,-2 1-3 16,2-2 0-16,2 2 0 0,0 0 0 15,-2-3 0-15,2-2 2 0,0-2-1 0,-3-2 1 16,0-2-1-16,0-4-1 0,0-2 5 0,2 0 4 15,-2-6 5-15,0-3 2 0,1-5-1 16,-4-1 1-16,0-3-2 0,-3-3-1 0,1 2 1 16,-4-2-1-16,-2 0 2 0,0 3-2 0,-2 0 2 15,-5 3-1-15,-2 0 1 0,-2 3-2 16,-6 4-5-16,1 2-10 0,-5 4-8 0,-4 2-3 16,-1 2-2-16,-4 7 3 0,0 3 2 0,0 4 3 15,2 0 1-15,5 2 0 0,2-1-4 0,5 1-1 16,6-1-3-16,4 1-1 0,2-3-4 15,4 0-1-15,0 2 1 0,4-5 0 0,2-2 3 16,3 0 2-16,3-4 4 0,3-1 5 0,2-5 7 16,4 0 4-16,3-5 5 0,1-6-4 0,4-3 1 15,-2-1 0-15,0-7-1 0,1 2 2 0,-2-3 0 16,-2 2 1-16,-2-2 0 0,0 1 0 0,-3 0 0 16,-1 3 0-16,-5 3-4 0,1 0 0 15,-5 5 0-15,-3 4-2 0,0 3 1 0,-3 1-4 16,-2 3-5-16,-1 0-2 0,0 0-2 0,1 7 5 15,2 3 2-15,1 5 3 0,-1 5 2 16,2 2-1-16,-1 3 0 0,1 0-3 0,1 1-2 16,0-1 1-16,-1 0 0 0,2 0-1 0,-2-6 2 15,2 0-1-15,-2-5-1 0,-1-5 1 0,1-2-1 16,-1-4-1-16,-3-1 5 0,1-2 7 16,2 0 9-16,1-3 10 0,1-5-4 0,2-6-1 15,2-3-9-15,3-2-7 0,0-5-2 0,0 2-1 16,0 0-1-16,1 1 3 0,-3 0-1 15,-2 1 0-15,2 3-2 0,-2 2-1 0,-1 2-1 16,1 3-2-16,-2 3-2 0,0 4-4 0,-3 2 0 16,3 1-4-16,-2 0 3 0,1 5 3 0,2 5 1 15,-1 1 4-15,0 3-2 0,2 1 0 0,0 2 2 16,-1 0-2-16,-1 2 1 0,0-2 1 0,2-1-4 16,-1-2 2-16,-1-1-1 0,0-4-2 15,1-1 2-15,-3-4 3 0,1-2 0 0,1-2 9 16,1 0 0-16,-1-7 2 0,6-5 1 0,0-3-5 15,-1-3 0-15,1-1-1 0,0-1 0 0,-2-1 3 16,1 0-2-16,-5 2-2 0,0-2 0 16,1 3-4-16,-1 0 1 0,-2 5 1 15,0 1-3-15,-1 4-1 0,-3 2 1 0,2 4-5 0,-2 1-2 16,0 1-4-16,2 0-1 0,0 4 5 0,3 6 3 16,-3 1 4-16,5 2 2 0,-4 4-1 15,3 2 1-15,0-1-1 0,-2 0-2 0,0 0 0 16,0-3-3-16,1 0 3 0,-2-1-1 0,3-3 2 15,-4 0 0-15,2-2 1 0,-1-4-3 16,-2-2-2-16,4 0 4 0,-4-3 2 0,5 0 5 16,-2 0 3-16,4-5-1 0,0-4 1 0,2-4 0 15,2-3-4-15,3-5 2 0,-3 0-4 0,5-5 1 16,-2-1 0-16,1-3 1 0,1-1-4 0,-1-2 3 16,-2 0-1-16,3 2 1 0,-6 1 1 0,3 2-2 15,-4 3 2-15,-1 1-3 0,-3 3 1 0,1 4 1 16,-4 0-1-16,0 5 2 15,-3 5 3-15,-1 5-2 0,0 2-2 0,0 0-5 0,0 0-8 16,0 5 1-16,0 5-2 0,0 9 6 0,-2 6 6 16,-4 3 2-16,4 6-2 0,-3 2-1 15,1 0-2-15,1 1 0 0,-1 1 0 0,1-3-1 16,2 2-3-16,1-4-2 0,0-2-7 16,0-2-6-16,0-3-14 0,0-5-6 0,0-1-7 15,0-4-15-15,0-6-2 0,0-3-20 0,0-4-13 16,0 0 5-16,0-3 15 0,-2 0 10 0,-3 0-3 15,1-5-13-15,-4-2-7 0,-1-1 9 0,2-3 28 16,1-3 26-16,-1-1 6 0,4-1 12 16,-1-1 12-16,0-1 18 0,4-2 16 0,0 1 17 15,0-2 8-15,7-2 6 0,0-2 0 0,3 1 2 16,3 1 2-16,0 1 1 0,4 1-7 0,-3 4-5 16,4 2-15-16,-5 6-11 0,5 2-6 0,-5 4-8 15,4 3-2-15,-4 0-3 0,3 6 0 0,-3 5-1 16,-2 1 4-16,0 3 1 0,-1 2 5 15,-2 3-2-15,1 0-2 0,-5 3-1 0,2 1-4 16,-4-1-3-16,2-2-2 0,0-3-4 16,-2-2-3-16,2-3-1 0,1-2-5 0,-2-3 2 15,2-2-1-15,-2-1 1 0,0-5 9 0,4 0 5 16,4 0 7-16,-1-5 6 0,8-4-1 0,1-4-3 16,3-3-5-16,0-1-3 0,2-3-2 0,2 0-3 15,-3 0-3-15,-2 1-2 0,-2 5 1 16,-2 2-3-16,-7 3 1 0,-3 3-3 0,-1 4-3 15,-1 1-3-15,0 1-5 0,1 4-5 0,-1 6-15 16,4 5-22-16,-1 4-23 0,-4 5-32 16,3 5-30-16,-5 2-32 0,2 2-24 0,-1 3-29 15,0 1-82-15,3 1-189 0,-3-10-263 0,-2-10-80 0</inkml:trace>
  <inkml:trace contextRef="#ctx0" brushRef="#br0" timeOffset="176199.0401">9159 15384 1428 0,'0'0'279'0,"0"0"-216"0,0 0-12 16,0 0-22-16,0 0-27 0,0 0-15 16,0 0-4-16,0 0 13 0,0 0 20 0,0 0 16 0,-109 145 10 15,106-104 5-15,3 1-6 0,1-2-10 16,8-4-11-16,3-1-4 0,6-4-2 0,1-6-1 16,-1-7 5-16,5-7 10 0,-1-4 8 15,0-7 8-15,2-1 8 0,1-12 1 0,-2-4-2 16,1-7-9-16,-1-4-6 0,0-4-8 0,-2-2-3 15,-3-2-3-15,0-1 0 0,-6-2-4 0,-1 1 1 16,-7 0 5-16,0 3 1 0,-4 2 5 0,-6 4-1 16,-5 2 1-16,-5 5-8 0,-6 3-4 0,-1 6-7 15,-5 3-6-15,0 7-11 0,-2 3-3 16,-4 6-6-16,2 6 0 0,1 6 0 0,4 4 1 16,3 5 0-16,3 3-7 0,4 2-3 0,6 3-2 15,8 0-2-15,3 1-1 0,2-3 1 16,8-2-7-16,9-4 1 0,2-2-1 0,2-5 6 15,5-4 4-15,2-4 5 0,0-7 8 0,0-3 5 16,-1-2 7-16,-3-7 6 0,3-6 4 0,-1-3 2 16,-2-4 2-16,-1-2 1 0,-3-2 9 0,-1-1 3 15,-1 0 7-15,-3-1 8 0,-3 3 0 16,-4 1 5-16,-1 2 2 0,0 3-5 0,-7 5-2 16,2 3-9-16,-2 3-4 0,-2 4-2 15,0 0-12-15,0 2-3 0,0 0-10 0,0 2-10 16,0 5-3-16,0 2 1 0,0 5 2 0,2 6 8 15,0 1 1-15,1 2 2 0,2 0-2 16,1 0-3-16,1-1 0 0,2-2 0 0,1-4-5 16,0-2 4-16,0-3 3 0,0-4-1 0,1-3 7 0,-1-3-2 15,-1-1 3-15,3 0 2 0,-2-6 2 16,1-6 2-16,5-3 1 0,-3-3-5 0,2-2 3 16,1-1-2-16,-4 1-2 0,2 0 3 0,-4 0-4 15,-1 3 4-15,-2 1-2 0,1 1 1 0,-4 5 1 16,2 2-4-16,-4 3-5 0,-1 3 2 15,-1 2-7-15,2 0 1 0,-2 0-3 0,2 2-2 16,-1 7 2-16,2 2 0 0,1 5 8 0,2 6 0 16,1-1-2-16,1 4-1 0,1-1 3 15,-1-2-4-15,3 0 2 0,1-3-3 0,0-3 1 16,0-3-1-16,-2-4 0 0,0-3 2 0,0-1-2 16,-3-5 4-16,0 0 3 0,3-2 3 0,0-7 0 15,0-3 1-15,4-6 2 0,-1-2-2 16,1-5-3-16,0-2 1 0,1-3-4 0,0 0 1 15,-1-3 2-15,-1 2 1 0,-2-1-2 0,2 2 2 16,-3-1-1-16,-1 3 3 0,-2 2 0 0,2 4-1 16,-4 2 4-16,0 5-1 0,-3 2 2 15,0 6 0-15,-1 3 2 0,1 2-6 0,-2 2 0 0,0 0-12 16,0 0-2-16,0 4-1 0,0 5 4 16,1 5 9-16,0 6 1 0,0 3-1 0,-1 4 0 15,0 2-4-15,0 2-4 0,0 0 1 0,0 1-9 16,0-1-5-16,1 2-15 0,0-4-19 0,-1 1-18 15,4-4-20-15,0-1-17 0,1-3-6 16,2-4-23-16,2-2-45 0,2-3-53 0,-2-2-75 16,1-5-75-16,-1-1-82 0,-3-4-102 0,-1-1 89 15,-3 0 475-15</inkml:trace>
  <inkml:trace contextRef="#ctx0" brushRef="#br0" timeOffset="176381.9105">10146 15594 0 0,'0'0'455'0,"0"0"17"0,0 0-70 16,0 0-79-16,0 0-59 0,0 0-44 0,0 0-37 15,0 0-25-15,0 0-25 0,0 0-21 16,-93-119-15-16,92 116-15 0,0 0-16 0,1 0-16 16,0 3-21-16,0-1-14 0,0 1-13 0,3-1-1 15,6-2 4-15,1-1-5 0,6-1 11 16,1 1-7-16,6 0-1 0,3-1 0 0,0-1-17 16,1 2-38-16,3-3-70 0,0 0-106 0,3 0-153 15,-8 1-291-15,-9 1-754 0</inkml:trace>
  <inkml:trace contextRef="#ctx0" brushRef="#br0" timeOffset="177861.5155">10681 15429 415 0,'0'0'642'0,"0"0"-525"0,0 0 21 16,0 0 47-16,0 0-22 0,0 0 13 0,0 0 1 16,0 0-29-16,0 0-32 0,0 0-50 15,0 0-44-15,0 0-22 0,0 0-5 0,-49-27 11 16,31 52 8-16,1 3-1 0,2 3 4 0,3-1-7 15,4 4-4-15,3-2-1 0,2-1-4 16,3-4-1-16,0-2-2 0,5-6-2 0,1-4-1 16,1-3-4-16,2-4 6 0,2-5 5 0,0-2 4 15,2-1 12-15,1-7 3 0,1-4 0 0,3-6-1 16,0-1-4-16,-4-2-4 0,4-3 3 16,-4 0-2-16,1-3 7 0,-4 2-1 0,-1-1 6 15,0 1 6-15,-3 3 2 0,-1 2 3 0,-2 4-6 16,-1 4-1-16,0 2-10 0,-2 3-7 0,-1 2-6 15,0 2-2-15,2 2-8 0,-1 0 0 0,0 6-3 16,3 3 3-16,1 3 2 0,2 5 2 0,2 2 0 16,1 1-2-16,3 1 4 0,-1-2-2 15,3 1 2-15,1-3-3 0,0-1 0 0,2-3 3 16,-1-4 1-16,1-3-3 0,-1-3 5 0,-1-3-4 16,2 0 6-16,-3-7 5 0,-2-3 0 15,4-1 1-15,-5-3-2 0,2-3 3 0,-6 2 0 16,1-2-1-16,-3-1 2 0,-2 3 4 0,-2-2 1 15,-2 2 1-15,0 1-1 0,-6 0 2 0,-2 0-2 16,-2 3 1-16,-4-1-4 0,-1 2-8 16,-4 0-7-16,1 5 0 0,-5 3-8 15,0 2-1-15,-1 0-3 0,0 7-1 0,2 4 3 0,2 2-4 16,4 2 3-16,3 2-1 0,1 2-1 16,4 1-1-16,2 2 0 0,3-1-1 0,3 0-1 15,0-2-1-15,0-2 1 0,7-1-7 0,-1-2 1 16,3-4 3-16,3 0-2 0,0-6 3 0,2-1 6 15,0-3 6-15,3 0 3 0,-1-5 9 0,2-3-4 16,1-3 3-16,1-3-1 0,0-1-2 0,-2-2 2 16,0 2 1-16,-3-2-1 0,-1 2 5 15,-3 1 3-15,-2 2-3 0,-1 1 4 0,-1 1-1 16,-1 2-2-16,-3 3-3 0,-1 2-3 0,-2 2 0 16,1 0-3-16,-1 1-6 0,0 0 1 15,1 0-11-15,0 0 6 0,3 4 7 0,1 3-1 16,0 4 6-16,1 1-4 0,0 1 1 0,2-1 0 15,1 2-4-15,-1-1 0 0,1-1 4 0,1-1-4 16,-1-1 5-16,-1 1-1 0,1-4-2 16,-1 0 0-16,-2-4 3 0,0 0-2 0,-1-2 1 15,1-1 0-15,1 0 2 0,-1-1 5 0,-1-4 0 16,1-2 2-16,1-2 1 0,1-2-1 16,-2 0-6-16,2-1 4 0,-1 0-6 0,1-1 2 15,-2 1 1-15,1 2 0 0,-3 1-4 0,1 2 1 16,-2 2-2-16,-2 1-2 0,0 3-3 0,1 1-3 15,0 0 2-15,0 0-2 0,1 6 1 0,0 4 5 16,2 2 1-16,1 0 1 0,0 5 5 16,-1 1-4-16,-1-1-2 0,2-2-2 0,-3 0 3 15,1-4-5-15,1-1-2 0,-1-3 2 0,2-1 1 16,-2-2 1-16,1-3 0 0,0-1 5 0,3 0-4 16,1-5 6-16,0-3 0 15,1-3 0-15,2-2-5 0,-2-1 6 0,0 0 1 0,1-1-1 0,1 1 0 16,-2-2-5-16,1 0 1 0,0 0 1 15,-2 2-2-15,-1 2 6 0,-1 2-1 0,-4 3-1 16,0 4 6-16,-2 1-10 0,-1 0 0 16,1 2-6-16,-1 0 2 0,2 3 0 0,-1 4 1 15,1 2 2-15,0 4 1 0,1 3 2 0,2 0-3 16,-1 1 0-16,1-2-2 0,-1 1 1 16,1-4-2-16,0 0 5 0,2-4-4 0,-2 1-1 15,3-3 0-15,-3-3 2 0,0-1-1 0,3-2 4 16,-3 0 1-16,3-1 2 0,-1-5 2 0,1-1-6 15,0-2 5-15,0 0-6 0,1-2 3 0,-2 2 3 16,0-2 3-16,0 1-5 0,-1-1 4 16,-2 1-7-16,1 2-4 0,0 1 3 0,-3 2-2 15,1 3 4-15,-2 0-1 0,0 2-5 0,-1 0 2 16,3 0-1-16,-2 2-4 0,3 4 7 0,1 2-4 16,0 3 4-16,1 1 0 0,0 1-2 15,-1-1 1-15,1 1-2 0,-1-2 1 0,3-1 1 16,-2 0-4-16,-1-2 3 0,2-3 1 0,-2-2 0 15,3-2 1-15,-1-1-2 0,1 0 2 0,-1-3 1 16,4-4 3-16,2-4 4 0,2-1-3 16,-3-3-4-16,6-1 4 0,-3-2-8 0,2 0 0 15,2 1 3-15,1-3 1 0,1 2 2 0,-1 1 2 16,2 0-1-16,-2 3-6 0,-2 5 2 0,-4 0-2 16,-2 4 0-16,-4 4 5 0,1 1-3 0,0 1-2 15,0 8 5-15,-2 2-3 0,2 5 4 16,-4 3 7-16,-2 2 0 0,0 4 6 0,-3 0-2 15,0 3 0-15,-3-2 0 0,0-1-7 0,-6-1 4 16,-1 1 8-16,-1-3-1 0,-3-2 9 0,-3 1-6 16,-2-2-5-16,2-2-4 0,-3-1-9 15,1-1 0-15,3-3-11 0,0-4-11 0,2-2-6 16,3-4-25-16,1-2-21 0,4-4-38 0,2-7-68 16,4-7-131-16,0 3-355 0,4 4-917 0</inkml:trace>
  <inkml:trace contextRef="#ctx0" brushRef="#br0" timeOffset="178917.3819">17003 8604 1380 0,'0'0'-131'0,"0"0"34"16,0 0 95-16,0 0 107 0,0 0 22 0,0 0-15 16,-26 130-13-16,16-88 1 0,-1 7-13 0,-4 6-12 15,0 7-11-15,0 6-9 0,-1 9-2 16,-1 3 1-16,2 6 2 0,-2 7-1 0,5 5 6 0,-2 7-3 15,-1 7 2-15,2 6 0 0,1 6 8 16,-4 9 5-16,5 6 6 0,-1 10-2 0,0 5-10 16,1 7-16-16,1 6-12 0,-1 3-13 15,2 4-11-15,-1 4 1 0,0-1-5 0,1 4 2 16,0-3-3-16,-1-2-1 0,2-2-2 0,2-5 1 16,-3-4 0-16,-1-4 1 0,0-3-2 0,0-6-1 15,-2-2-1-15,2-7-3 0,-5-1 0 0,4-1-2 16,0-4 2-16,-2-4-6 0,-1 0 6 0,1-2-3 15,2-5 2-15,1 0 2 0,-1-4-2 16,3-2 1-16,0-3-2 0,4-2 1 0,-4-2 0 16,5 0 2-16,-3-3 2 0,3-2-2 0,0-3 0 15,-2-2-1-15,3-4-2 0,0-4 5 16,-1-3-6-16,0-3 5 0,1-4 2 0,2-3-1 16,-2-5 0-16,1-3-2 0,-3-5 0 0,3-5-2 15,0-4 2-15,-1-2-1 0,1-8 3 0,-1-5-3 16,-2-4 2-16,3-6-3 0,-1-8 0 15,0-3-2-15,-4-4 3 0,5-6 4 0,-1-3-4 16,0-5 5-16,-2-2-1 0,3-2 1 0,1-2 1 16,-1 1 5-16,1-1 5 0,0 0 7 15,0 0-3-15,0 0 6 0,0 0-5 0,-1 0-8 16,1 0 0-16,-1 0-4 0,1 0-8 0,0 0 3 16,0 0 2-16,0 0-2 0,0 0-1 0,0 0-8 15,0 0 4-15,0 0-2 0,0 0-1 16,0 0 7-16,-1 0-2 0,1 0-1 0,-1 0 4 0,-1 2-8 15,-2 1 2-15,3 3-4 0,-5 1 4 0,2 1 1 16,1 1-3-16,-3 2 3 0,2 2 0 16,-2 1-3-16,3 2-2 0,-5 1 6 0,5 2-7 15,-4 0 8-15,3 1-5 0,-2 1 7 0,2-1-4 16,-3 0 2-16,4 1-2 0,-3-2-1 16,4 1-1-16,-1-1-5 0,-1-3 7 0,3 1-7 15,1-5 2-15,0 0-6 0,0-3-6 0,0-2-18 16,0-4-17-16,0-3-23 0,1 0-22 15,3-7-50-15,-1-7-63 0,1-7-114 0,3-8-234 16,2 5-261-16,-6 5-187 0</inkml:trace>
  <inkml:trace contextRef="#ctx0" brushRef="#br0" timeOffset="187632.0751">8663 14255 0 0,'0'0'0'0,"0"0"0"0,0 0 0 0,0 0 0 16,0 0 0-16,0 0 0 0,0 0 0 0,0 0 0 15,0 0 0-15,0 0 0 0,0 0 0 16,0 0 0-16,1 56 0 0,0-34 0 0,-1 2 0 16,3 1 0-16,-1 0 0 0,-1-1 0 0,-1 1 0 15,1 0 0-15,-1-5 0 0,0-6 0 0</inkml:trace>
  <inkml:trace contextRef="#ctx0" brushRef="#br0" timeOffset="188309.7399">8607 15756 0 0,'0'0'0'0,"0"0"0"0,0 0 0 16,0 0 0-16,0 0 0 0,0 0 0 0,0 0 0 15,0 0 0-15,0 0 0 0,0 0 0 0,0 0 0 16,0 0 0-16,0 0 0 0,0 0 0 15,-11 3 0-15,7-2 40 0,0-1 115 0,-2 0-15 16,-2 1-3-16,4-1-24 0,-4 0-16 0,3 0 4 16,-2 1 0-16,-3-1 10 0,1 0 7 0,-1 0 4 15,-1 0 1-15,1-3-4 0,-2-2-7 0,0-4-15 16,-2-2-11-16,1-1 0 0,1-4-13 0,-4-3-2 16,4-3-5-16,0-4-9 0,0-5-5 15,3-5-15-15,3-6-11 0,5-6-14 16,1-4-9-16,9-3 0 0,8-5-1 0,-1-4-3 15,9-3 1-15,1-4 0 0,4-4-13 0,6-2-46 16,-1 2-62-16,4 2-110 0,0 6-160 16,-10 19-213-16,-10 18-236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C73D9-2D56-4344-8F1A-F1FDE93B03BE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6CC96-2E87-4F8C-A5F9-6EBA91956A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791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16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64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4544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109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09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8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30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73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012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651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329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B80D-2D99-4FF3-BC8A-4F467B53D035}" type="datetimeFigureOut">
              <a:rPr lang="en-IN" smtClean="0"/>
              <a:t>22-12-2022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02F04-803F-4259-B9B4-BEF2B6CC19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12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Discussion on the Case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India 2014: The Challenges of Governance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964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09880" y="502560"/>
              <a:ext cx="11359440" cy="5304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496800"/>
                <a:ext cx="11379240" cy="532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247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30480" y="680760"/>
              <a:ext cx="11593080" cy="5915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6880" y="668160"/>
                <a:ext cx="11608560" cy="593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580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440" y="259560"/>
              <a:ext cx="11721240" cy="6445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00" y="248040"/>
                <a:ext cx="11746440" cy="646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982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8320" y="691920"/>
              <a:ext cx="11901240" cy="5531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560" y="680400"/>
                <a:ext cx="11909520" cy="555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27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78720" y="247680"/>
              <a:ext cx="11362680" cy="6186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880" y="235440"/>
                <a:ext cx="11374920" cy="621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8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61360" y="246240"/>
              <a:ext cx="11128680" cy="645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3080" y="236880"/>
                <a:ext cx="11139480" cy="647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036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01640" y="570240"/>
              <a:ext cx="8974800" cy="5590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0120" y="556200"/>
                <a:ext cx="8997480" cy="561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655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Import Substitution Policies and Consequences</a:t>
            </a:r>
            <a:endParaRPr lang="en-IN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448861"/>
              </p:ext>
            </p:extLst>
          </p:nvPr>
        </p:nvGraphicFramePr>
        <p:xfrm>
          <a:off x="1073888" y="1392979"/>
          <a:ext cx="10175358" cy="51551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7679">
                  <a:extLst>
                    <a:ext uri="{9D8B030D-6E8A-4147-A177-3AD203B41FA5}">
                      <a16:colId xmlns="" xmlns:a16="http://schemas.microsoft.com/office/drawing/2014/main" val="1301422760"/>
                    </a:ext>
                  </a:extLst>
                </a:gridCol>
                <a:gridCol w="5087679">
                  <a:extLst>
                    <a:ext uri="{9D8B030D-6E8A-4147-A177-3AD203B41FA5}">
                      <a16:colId xmlns="" xmlns:a16="http://schemas.microsoft.com/office/drawing/2014/main" val="585356310"/>
                    </a:ext>
                  </a:extLst>
                </a:gridCol>
              </a:tblGrid>
              <a:tr h="340129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Policies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Consequences</a:t>
                      </a:r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6253233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Subsidies</a:t>
                      </a:r>
                      <a:r>
                        <a:rPr lang="en-IN" baseline="0" dirty="0" smtClean="0"/>
                        <a:t> to agriculture and unproductive state-owned industry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Slow growth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5833765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Restrictive labour laws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Low productivity, goods not internationally competitive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0650116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Import substitution and extremely high</a:t>
                      </a:r>
                      <a:r>
                        <a:rPr lang="en-IN" baseline="0" dirty="0" smtClean="0"/>
                        <a:t> import tariff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 investment</a:t>
                      </a:r>
                      <a:r>
                        <a:rPr lang="en-IN" baseline="0" dirty="0" smtClean="0"/>
                        <a:t> compared to other Asian countries (21.7% of GDP in 1991 – Exhibit 3)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221601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No FDI (kicked</a:t>
                      </a:r>
                      <a:r>
                        <a:rPr lang="en-IN" baseline="0" dirty="0" smtClean="0"/>
                        <a:t> out Coca Cola etc.)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Corruption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5325655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License-quota</a:t>
                      </a:r>
                      <a:r>
                        <a:rPr lang="en-IN" baseline="0" dirty="0" smtClean="0"/>
                        <a:t>-permit Raj: restrict domestic competition and industry expansion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Created</a:t>
                      </a:r>
                      <a:r>
                        <a:rPr lang="en-IN" baseline="0" dirty="0" smtClean="0"/>
                        <a:t> groups opposed to reform:</a:t>
                      </a:r>
                    </a:p>
                    <a:p>
                      <a:r>
                        <a:rPr lang="en-IN" baseline="0" dirty="0" smtClean="0"/>
                        <a:t>Employees in state-owned firms</a:t>
                      </a:r>
                    </a:p>
                    <a:p>
                      <a:r>
                        <a:rPr lang="en-IN" baseline="0" dirty="0" smtClean="0"/>
                        <a:t>Domestic industrialists </a:t>
                      </a:r>
                    </a:p>
                    <a:p>
                      <a:r>
                        <a:rPr lang="en-IN" baseline="0" dirty="0" smtClean="0"/>
                        <a:t>Bureaucracy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1683603"/>
                  </a:ext>
                </a:extLst>
              </a:tr>
              <a:tr h="491742">
                <a:tc>
                  <a:txBody>
                    <a:bodyPr/>
                    <a:lstStyle/>
                    <a:p>
                      <a:r>
                        <a:rPr lang="en-IN" dirty="0" smtClean="0"/>
                        <a:t>Government ownership of banks &amp; industry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High government debt</a:t>
                      </a:r>
                    </a:p>
                    <a:p>
                      <a:r>
                        <a:rPr lang="en-IN" dirty="0" smtClean="0"/>
                        <a:t>High inflation (14% in 1991(</a:t>
                      </a:r>
                    </a:p>
                    <a:p>
                      <a:r>
                        <a:rPr lang="en-IN" dirty="0" smtClean="0"/>
                        <a:t>Persistent CA deficit (Exhibit 4);</a:t>
                      </a:r>
                      <a:r>
                        <a:rPr lang="en-IN" baseline="0" dirty="0" smtClean="0"/>
                        <a:t> loss of reserves </a:t>
                      </a:r>
                      <a:r>
                        <a:rPr lang="en-IN" baseline="0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IN" baseline="0" dirty="0" err="1" smtClean="0">
                          <a:sym typeface="Wingdings" panose="05000000000000000000" pitchFamily="2" charset="2"/>
                        </a:rPr>
                        <a:t>BoP</a:t>
                      </a:r>
                      <a:r>
                        <a:rPr lang="en-IN" baseline="0" dirty="0" smtClean="0">
                          <a:sym typeface="Wingdings" panose="05000000000000000000" pitchFamily="2" charset="2"/>
                        </a:rPr>
                        <a:t> crisis necessitates IMF loan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5911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32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Washington Consensus Policies</a:t>
            </a:r>
            <a:endParaRPr lang="en-IN" sz="3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402811"/>
              </p:ext>
            </p:extLst>
          </p:nvPr>
        </p:nvGraphicFramePr>
        <p:xfrm>
          <a:off x="936847" y="1846717"/>
          <a:ext cx="9408633" cy="22572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36211">
                  <a:extLst>
                    <a:ext uri="{9D8B030D-6E8A-4147-A177-3AD203B41FA5}">
                      <a16:colId xmlns="" xmlns:a16="http://schemas.microsoft.com/office/drawing/2014/main" val="885488648"/>
                    </a:ext>
                  </a:extLst>
                </a:gridCol>
                <a:gridCol w="3136211">
                  <a:extLst>
                    <a:ext uri="{9D8B030D-6E8A-4147-A177-3AD203B41FA5}">
                      <a16:colId xmlns="" xmlns:a16="http://schemas.microsoft.com/office/drawing/2014/main" val="3835604354"/>
                    </a:ext>
                  </a:extLst>
                </a:gridCol>
                <a:gridCol w="3136211">
                  <a:extLst>
                    <a:ext uri="{9D8B030D-6E8A-4147-A177-3AD203B41FA5}">
                      <a16:colId xmlns="" xmlns:a16="http://schemas.microsoft.com/office/drawing/2014/main" val="3332306048"/>
                    </a:ext>
                  </a:extLst>
                </a:gridCol>
              </a:tblGrid>
              <a:tr h="407385">
                <a:tc>
                  <a:txBody>
                    <a:bodyPr/>
                    <a:lstStyle/>
                    <a:p>
                      <a:r>
                        <a:rPr lang="en-IN" b="1" dirty="0" smtClean="0"/>
                        <a:t>Internal stability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Improve productivity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External stability</a:t>
                      </a:r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30309341"/>
                  </a:ext>
                </a:extLst>
              </a:tr>
              <a:tr h="569679">
                <a:tc>
                  <a:txBody>
                    <a:bodyPr/>
                    <a:lstStyle/>
                    <a:p>
                      <a:r>
                        <a:rPr lang="en-IN" dirty="0" smtClean="0"/>
                        <a:t>Fiscal discipline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Increase health and education expenditure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Competitive exchange rate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3502266"/>
                  </a:ext>
                </a:extLst>
              </a:tr>
              <a:tr h="569679">
                <a:tc>
                  <a:txBody>
                    <a:bodyPr/>
                    <a:lstStyle/>
                    <a:p>
                      <a:r>
                        <a:rPr lang="en-IN" dirty="0" smtClean="0"/>
                        <a:t>Tax reform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Secure property rights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Remove barriers</a:t>
                      </a:r>
                      <a:r>
                        <a:rPr lang="en-IN" baseline="0" dirty="0" smtClean="0"/>
                        <a:t> to trade and FDI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0694241"/>
                  </a:ext>
                </a:extLst>
              </a:tr>
              <a:tr h="569679">
                <a:tc>
                  <a:txBody>
                    <a:bodyPr/>
                    <a:lstStyle/>
                    <a:p>
                      <a:r>
                        <a:rPr lang="en-IN" dirty="0" smtClean="0"/>
                        <a:t>Interest rate liberalisation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Privatisation &amp; deregulation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243723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 flipH="1">
            <a:off x="1162137" y="4625163"/>
            <a:ext cx="944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Q1. How has liberalisation worked for India?</a:t>
            </a:r>
          </a:p>
          <a:p>
            <a:r>
              <a:rPr lang="en-IN" dirty="0" smtClean="0"/>
              <a:t>Q2. What were the key strategy to achieve this growth acceleration?</a:t>
            </a:r>
          </a:p>
        </p:txBody>
      </p:sp>
    </p:spTree>
    <p:extLst>
      <p:ext uri="{BB962C8B-B14F-4D97-AF65-F5344CB8AC3E}">
        <p14:creationId xmlns:p14="http://schemas.microsoft.com/office/powerpoint/2010/main" val="167167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India’s Growth Strategy</a:t>
            </a:r>
            <a:endParaRPr lang="en-IN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44656"/>
              </p:ext>
            </p:extLst>
          </p:nvPr>
        </p:nvGraphicFramePr>
        <p:xfrm>
          <a:off x="838200" y="1442679"/>
          <a:ext cx="10698126" cy="5085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9063">
                  <a:extLst>
                    <a:ext uri="{9D8B030D-6E8A-4147-A177-3AD203B41FA5}">
                      <a16:colId xmlns="" xmlns:a16="http://schemas.microsoft.com/office/drawing/2014/main" val="2441644016"/>
                    </a:ext>
                  </a:extLst>
                </a:gridCol>
                <a:gridCol w="5349063">
                  <a:extLst>
                    <a:ext uri="{9D8B030D-6E8A-4147-A177-3AD203B41FA5}">
                      <a16:colId xmlns="" xmlns:a16="http://schemas.microsoft.com/office/drawing/2014/main" val="1056750266"/>
                    </a:ext>
                  </a:extLst>
                </a:gridCol>
              </a:tblGrid>
              <a:tr h="279795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Resource Accumulation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Improving Efficiency</a:t>
                      </a:r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8796058"/>
                  </a:ext>
                </a:extLst>
              </a:tr>
              <a:tr h="1785366">
                <a:tc>
                  <a:txBody>
                    <a:bodyPr/>
                    <a:lstStyle/>
                    <a:p>
                      <a:r>
                        <a:rPr lang="en-IN" dirty="0" smtClean="0"/>
                        <a:t>Savings</a:t>
                      </a:r>
                      <a:r>
                        <a:rPr lang="en-IN" baseline="0" dirty="0" smtClean="0"/>
                        <a:t> rate up from 21% in 1985 to 30% in 2010 (Ex. 3)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aseline="0" dirty="0" smtClean="0"/>
                        <a:t>Mostly from private savings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aseline="0" dirty="0" smtClean="0"/>
                        <a:t>Budget deficit going down 2003-08 (ex. 6)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aseline="0" dirty="0" smtClean="0"/>
                        <a:t>Foreign savings: CA deficit up from -1.65% of GDP in 1991 to -4.8% in 2012 (calculations from Ex. 3 and Ex. 4)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GDP share moves from agriculture to high-value-added service</a:t>
                      </a:r>
                      <a:r>
                        <a:rPr lang="en-IN" baseline="0" dirty="0" smtClean="0"/>
                        <a:t> sector (Ex. 3); manufacturing stays constant as a share of GDP</a:t>
                      </a:r>
                    </a:p>
                    <a:p>
                      <a:endParaRPr lang="en-IN" baseline="0" dirty="0" smtClean="0"/>
                    </a:p>
                    <a:p>
                      <a:r>
                        <a:rPr lang="en-IN" baseline="0" dirty="0" smtClean="0"/>
                        <a:t>Lifting restrictions on private sector scale and scope (end of “license permit raj)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221549"/>
                  </a:ext>
                </a:extLst>
              </a:tr>
              <a:tr h="418564">
                <a:tc>
                  <a:txBody>
                    <a:bodyPr/>
                    <a:lstStyle/>
                    <a:p>
                      <a:r>
                        <a:rPr lang="en-IN" dirty="0" smtClean="0"/>
                        <a:t>I/GDP</a:t>
                      </a:r>
                      <a:r>
                        <a:rPr lang="en-IN" baseline="0" dirty="0" smtClean="0"/>
                        <a:t> up from 24% in 1990 to 33% in 2013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Lowering tariffs leads to international competition,</a:t>
                      </a:r>
                      <a:r>
                        <a:rPr lang="en-IN" baseline="0" dirty="0" smtClean="0"/>
                        <a:t> obtaining inputs and capital goods for industry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44490564"/>
                  </a:ext>
                </a:extLst>
              </a:tr>
              <a:tr h="373913">
                <a:tc>
                  <a:txBody>
                    <a:bodyPr/>
                    <a:lstStyle/>
                    <a:p>
                      <a:r>
                        <a:rPr lang="en-IN" dirty="0" smtClean="0"/>
                        <a:t>Lifting</a:t>
                      </a:r>
                      <a:r>
                        <a:rPr lang="en-IN" baseline="0" dirty="0" smtClean="0"/>
                        <a:t> restrictions on foreign investment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Allow private sector participation</a:t>
                      </a:r>
                      <a:r>
                        <a:rPr lang="en-IN" baseline="0" dirty="0" smtClean="0"/>
                        <a:t> in several sectors: banking, telecom, etc.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9997119"/>
                  </a:ext>
                </a:extLst>
              </a:tr>
              <a:tr h="373913">
                <a:tc>
                  <a:txBody>
                    <a:bodyPr/>
                    <a:lstStyle/>
                    <a:p>
                      <a:r>
                        <a:rPr lang="en-IN" dirty="0" smtClean="0"/>
                        <a:t>Importing technology and managerial talent from abroad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Maintain political stability during </a:t>
                      </a:r>
                      <a:r>
                        <a:rPr lang="en-IN" dirty="0" err="1" smtClean="0"/>
                        <a:t>trasition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9943242"/>
                  </a:ext>
                </a:extLst>
              </a:tr>
              <a:tr h="373913">
                <a:tc>
                  <a:txBody>
                    <a:bodyPr/>
                    <a:lstStyle/>
                    <a:p>
                      <a:r>
                        <a:rPr lang="en-IN" dirty="0" smtClean="0"/>
                        <a:t>Tapping diaspora</a:t>
                      </a:r>
                      <a:r>
                        <a:rPr lang="en-IN" baseline="0" dirty="0" smtClean="0"/>
                        <a:t> for entrepreneurial talent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58731876"/>
                  </a:ext>
                </a:extLst>
              </a:tr>
              <a:tr h="373913">
                <a:tc>
                  <a:txBody>
                    <a:bodyPr/>
                    <a:lstStyle/>
                    <a:p>
                      <a:r>
                        <a:rPr lang="en-IN" dirty="0" smtClean="0"/>
                        <a:t>Accessing external markets especially for sectors like software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373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1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Assessing India’s Political System</a:t>
            </a:r>
            <a:endParaRPr lang="en-IN" sz="36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Has India’s political system been a help or a hindrance during this gradual reform process aimed at accelerating growth?</a:t>
            </a:r>
          </a:p>
          <a:p>
            <a:r>
              <a:rPr lang="en-IN" sz="2400" dirty="0" smtClean="0"/>
              <a:t>Has the presence of coalition governments slowed down the reform process?</a:t>
            </a:r>
          </a:p>
          <a:p>
            <a:r>
              <a:rPr lang="en-IN" sz="2400" dirty="0" smtClean="0"/>
              <a:t>Why has the Congress government, which depends much less on coalition partners after the 2009 election, nevertheless been unable to implement major reforms?</a:t>
            </a: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25107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3684</TotalTime>
  <Words>418</Words>
  <Application>Microsoft Office PowerPoint</Application>
  <PresentationFormat>Custom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Discussion on the Case India 2014: The Challenges of Governance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 Substitution Policies and Consequences</vt:lpstr>
      <vt:lpstr>Washington Consensus Policies</vt:lpstr>
      <vt:lpstr>India’s Growth Strategy</vt:lpstr>
      <vt:lpstr>Assessing India’s Political System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Rupika</dc:creator>
  <cp:lastModifiedBy>hp</cp:lastModifiedBy>
  <cp:revision>139</cp:revision>
  <dcterms:created xsi:type="dcterms:W3CDTF">2021-07-27T19:37:21Z</dcterms:created>
  <dcterms:modified xsi:type="dcterms:W3CDTF">2022-12-22T09:01:35Z</dcterms:modified>
</cp:coreProperties>
</file>