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  <p:sldId id="257" r:id="rId6"/>
    <p:sldId id="287" r:id="rId7"/>
    <p:sldId id="28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13:45:32.0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2505 1103 1 0,'0'0'31'16,"-10"-1"0"-16,10 1-2 15,0 0 2-15,0 0 0 0,-12 0 2 16,12 0 1-16,0 0-1 16,0 0 0-16,0 0-2 15,0 0-1-15,0 0-5 16,0 0-6-16,0 0-6 16,0 0-5-16,0 0-2 0,0 0-2 15,0 0-1-15,0 0-1 16,0 0 0-16,4 7-1 15,-4-7 0-15,4 14 0 16,-3-5-1-16,-2 5 1 0,4-1 0 16,0 5-1-16,-1 0 0 15,-2-1 1-15,4 31 1 16,2 7-1-16,-4 4 0 0,3-1 0 16,-1-1-1-16,-1-4 1 15,-1-1 0-15,1-15-1 16,-3-2 0-16,0-3 1 15,-2-2 0-15,-7-3 1 16,6-2 0-16,-2-6 0 16,1-4 0-16,4-1 0 15,-1-4 0-15,1-10 0 0,0 12-1 16,0-12 0-16,9 3-2 16,-9-3-2-16,8 0-4 0,-8 0-5 15,5-9-9-15,2-7-42 16,-5 7-17-16,2-5-5 15,4-2-6-15,-7-7 2 16</inkml:trace>
  <inkml:trace contextRef="#ctx0" brushRef="#br0" timeOffset="883.0868">2445 1110 1 0,'-7'-14'74'16,"7"14"5"-16,-12-11-1 0,12 11-3 16,0 0-45-16,-11-11-5 15,11 11 0-15,0 0-7 16,-2-12-4-16,2 12-3 16,2-10-1-16,-2 10-2 0,10-12-2 15,-2 6 0-15,3-1-1 16,3 0 0-16,-1 1-3 15,7 0 1-15,4-1-3 0,-4 0 0 16,5 1 0-16,2 2 0 16,-2 0-1-16,1 0 0 15,6 2 1-15,0 2-1 16,0 0 0-16,-5 2 0 0,4 3 0 16,-9 2 0-16,6 1-1 15,-9 4 0-15,-5 4 1 16,-3-1-1-16,-6 3 1 15,0 2 0-15,-5-1-1 0,-1 1 2 16,-7 3 0-16,0-4-1 16,-6 1 1-16,-1-3 0 15,-1 3 1-15,-1-4 0 16,2-1 0-16,1-1 1 0,-2-4-1 16,3 0 1-16,2-3-2 15,1-2 1-15,10-5 0 16,0 0-1-16,0 0-1 15,0 0 0-15,0 0 1 16,15 10-1-16,1-10 1 0,1 1-1 16,2 5 1-16,1-1 0 15,-1 4 0-15,13 5 0 16,15 12 0-16,-5 5 1 0,-10 5-1 16,0 2 1-16,-14 4-1 15,-11 0 0-15,-7-2 0 16,-5-5-1-16,-11-2 0 15,-5-2 1-15,1-1 0 0,-1-3-1 16,-8-6 2-16,-1 1-1 16,-3-8 0-16,-4-1 3 15,-3-3-3-15,0-5 3 16,-1-3-1-16,-1-2 1 0,-1 0-2 16,-2-4 1-16,11-2-1 15,0-3-7-15,14 3-12 16,-1 4-62-16,2-4-3 15,7 2-4-15,12-6-8 0,11-3 0 16</inkml:trace>
  <inkml:trace contextRef="#ctx0" brushRef="#br0" timeOffset="1431.7377">3854 1040 25 0,'0'-10'76'16,"0"10"4"-16,-4-12-3 16,4 12-2-16,-8-6-54 15,8 6-3-15,-15-5 0 16,6 3-4-16,0 2-5 0,-5 0-2 15,0 0-2-15,-3 3 0 16,-11 6 0-16,6 1-1 16,-3 5 0-16,-1 3 1 15,-3 5-2-15,0 3 1 16,10-5 1-16,-39 44-1 0,4 7-1 16,11 5 1-16,10-1-1 15,16-2 1-15,17-12-1 16,20-9 1-16,17-23-3 0,7-6 0 15,2-4 1-15,-1-5-2 16,-5-5-1-16,-6-4-6 16,-7 0-7-16,-11 4-41 15,-5-10-29-15,-11 0-3 0,0 0-7 16,2-4-4-16</inkml:trace>
  <inkml:trace contextRef="#ctx0" brushRef="#br0" timeOffset="2252.899">3977 1648 55 0,'0'0'83'0,"17"-2"0"15,-7-8-3-15,11-4-1 16,2-2-62-16,3-5-1 16,5-2 2-16,-13 9-3 15,0-3-1-15,3 1-3 0,1-4-2 16,-3-3-3-16,4-2-1 16,-1-2-1-16,0-2 0 15,-5 1-1-15,2-2 0 16,-2-1 0-16,-1-1 0 15,-3 2-3-15,-1 2 0 0,-3-1 0 16,-2 1 0-16,-2 3 0 16,-4 3 0-16,-1 4 0 0,-3 8-3 15,-5 1 1-15,-2 8 0 16,-3 5 0-16,-1 9 0 16,-1 7 1-16,14-1 1 15,-30 44 1-15,7 12-1 16,0 6-1-16,8 6 2 0,9-7 0 15,7-6 0-15,10-14 0 16,12-29-1-16,6-12 1 16,2-12 0-16,3-7 1 15,1-9 0-15,-2-8 0 0,-6-5-2 16,2-5 0-16,-8-4 0 16,-12 17 0-16,1-2 0 15,-2 2 0-15,0-2 0 16,-2 2 0-16,0 0 0 0,-2 2 0 15,1 0 0-15,0 0 0 16,1 3 0-16,-5 9 0 16,8 6 0-16,-5 13 0 0,-3 11 0 15,0 11 0-15,-3 13 0 16,-4 7 0-16,-3 10-3 16,-6 8 3-16,1 5-1 15,-3-1 1-15,-5 2 0 16,4-2 0-16,-7-8 1 0,-4-6 0 15,0-13 1-15,-2-11-2 16,-2-12 0-16,-3-9 0 16,1-12 0-16,1-10 0 0,4-6 0 15,5-14 0-15,8-4 0 16,7-7 0-16,10-5 0 16,6-4 0-16,17-4 0 15,8-2 0-15,14-2 0 16,-5 3-82-16,14-8-9 0,3 0-3 15,-1-1-6-15,0-4-7 16</inkml:trace>
  <inkml:trace contextRef="#ctx0" brushRef="#br0" timeOffset="2814.4849">5467 991 9 0,'13'-3'92'0,"-2"0"2"0,-2 0-4 16,-9 3-5-16,10-10-1 15,-10 10-71-15,2-10-2 16,-2 10-2-16,0 0-5 0,0-10-2 16,0 10-3-16,0 0 1 15,-6 10-1-15,6 6 1 16,-7 5 0-16,0 7-1 16,-3 4 1-16,-4 25 1 15,-10 25 1-15,-2 6-1 16,-2 2 0-16,2-6 0 0,0-10 0 15,9-16 1-15,5-19-2 16,11-17-3-16,1-11-3 16,8-5-6-16,1-6-10 0,2-11-53 15,4-1-9-15,-1-5-6 16,4-4-4-16,-3-7-2 16</inkml:trace>
  <inkml:trace contextRef="#ctx0" brushRef="#br0" timeOffset="3383.0195">5527 1142 68 0,'5'-29'92'0,"0"3"-1"16,0 2-7-16,-1 5-2 15,-2 1-38-15,0 4-38 0,1 1-1 16,-3 13 0-16,7-11-2 15,-7 11-3-15,9 0 0 16,-9 0 0-16,11 36 0 16,-6-19 0-16,3 2 0 0,0 4 0 15,-1-1 0-15,2 3 0 16,0 0 1-16,0-2 0 16,0 0 1-16,2 0 1 15,-1-2-1-15,-1-3 1 0,3-7 1 16,-3-1-1-16,1-7 0 15,0-3-1-15,2-7 0 16,-1-6-1-16,2-6 1 0,0-5 0 16,1-2-2-16,0-4 0 15,2 0 0-15,-1-1 0 16,2-3 0-16,0 3 0 16,1 2 0-16,-2 4 0 15,3 2 0-15,-3 4 0 0,-1 7-2 16,0 4 1-16,-2 8-1 15,-1 1-1-15,-4 13 1 16,-1 7 0-16,-3 7 0 16,-3 5 1-16,-1 24 2 0,-1 30-1 15,-5-1 2-15,-4-1-1 16,3-9 1-16,0-12 0 16,5-19 0-16,3-21 1 15,-1-24-5-15,16 11-2 0,-16-11-8 16,22-8-33-16,-10-3-40 15,-12 11-3-15,14-17-6 16,-7 4-7-16</inkml:trace>
  <inkml:trace contextRef="#ctx0" brushRef="#br0" timeOffset="4112.1254">6385 1240 40 0,'23'-9'96'16,"-1"2"-3"-16,-5 0-6 0,0 2-3 16,-8 3-2-16,-9 2-77 15,0 0-4-15,1 5-1 16,-1-5 2-16,-15 19-1 0,1-6-1 16,0 2 0-16,14-15 2 15,-39 50-1-15,13-11 1 16,4-3 0-16,16-20-1 15,0-2 0-15,6-4 0 16,0-10 1-16,10 9-2 0,-2-8 0 16,5-5 0-16,-2-4 1 15,0-7 0-15,1 2 1 16,-3 0-2-16,1 0 0 16,0 1-1-16,-1 1 0 0,-9 11 0 15,15-13-1-15,-15 13-1 16,10 0 3-16,-10 0 0 15,14 27 0-15,-9-1 1 16,5 6-1-16,2 1 1 16,5-8 0-16,2-8 2 0,2-17-3 15,-10 0 0-15,3-3 1 16,0-4 0-16,1-2 0 16,0-5 2-16,2-3-3 15,0-2 0-15,3-4 0 0,-1-3 0 16,-1-4 0-16,3 0 0 15,-2-6 0-15,-1 1 0 16,2-5 0-16,-4-1 0 16,0-5 0-16,-2 1 0 0,-2 4 0 15,-4-4 0-15,-8 45 0 16,8-39 0-16,-1 0 0 16,-5 6 0-16,1 0 0 15,-3 10 0-15,0-12 0 16,0 35 0-16,-14-7 0 15,4 8 0-15,-2 14 0 0,1 5 0 16,-1 10-2-16,-3 6 1 16,6 3-1-16,-3 7 1 15,11-25 1-15,-16 81 0 0,3 0-2 16,8-13-2-16,6-9-4 16,5-23-10-16,17-15-63 15,-10-34-6-15,3-3-4 16,-3-8-6-16,0-8-2 0</inkml:trace>
  <inkml:trace contextRef="#ctx0" brushRef="#br0" timeOffset="4262.5943">6854 1226 37 0,'-12'-25'93'0,"2"4"-4"16,1-1-5-16,0 3-4 15,3 3-3-15,4 8-83 16,-1-1-18-16,3 9-54 15,0 0-2-15,0 0-5 0,14-1-7 16,2 1 0-16</inkml:trace>
  <inkml:trace contextRef="#ctx0" brushRef="#br0" timeOffset="4793.5981">6988 1307 29 0,'1'11'94'0,"2"-2"-3"16,-3-9-3-16,10 8-4 16,-10-8-3-16,16-3-76 15,-8-5-1-15,4-2 0 0,-3-5 0 16,1 1-1-16,-1-2-1 16,2-1-1-16,-3-4-1 15,-4 5-1-15,4 1 0 16,1 0-1-16,-2 4-1 15,-3 2 0-15,-4 9 0 0,10-8-1 16,-10 8 2-16,5 5-1 16,-3 6-1-16,-2 3-3 15,0 3 0-15,0 3-1 0,0 1 2 16,2 7 2-16,0-5-2 16,3-4 2-16,-1 0 3 15,3-2 4-15,3-6 3 16,-2-2 2-16,2-4 1 0,2-3-3 15,1-4 3 1,1-6 0-16,2-9-1 0,-1 0-2 16,1-5-2-16,-2 1 0 15,0-3-2-15,-3 3-2 0,1-1-1 16,-2 2 0-16,-4 5-1 16,0 3 0-16,-6 12 0 15,7-9-1-15,-7 9 1 16,1 8 0-16,-1 5-1 0,0 5-1 15,0 14-2-15,0-8-14 16,3 0-60-16,-1-3-3 16,3 1-6-16,1-7-7 15,0-2 2-15</inkml:trace>
  <inkml:trace contextRef="#ctx0" brushRef="#br0" timeOffset="4930.8513">7446 1195 28 0,'0'-30'91'0,"0"0"-3"16,0 5-7-16,-5-2-13 16,3 4-41-16,-5 4-103 15,2 5-7-15,1 2-4 16,4 12-5-16</inkml:trace>
  <inkml:trace contextRef="#ctx0" brushRef="#br0" timeOffset="5246.4365">7556 1106 7 0,'20'0'75'0,"0"0"5"15,-2 1 0-15,-1-1-4 16,0-1-52-16,0 0-1 0,-1-1 1 15,2 2-3-15,-3 0-6 16,0 0-2-16,-4 3-5 16,1 1-1-16,-2 5-2 0,-3-2-1 15,1 4 1-15,-6 1-2 16,-2 1-1-16,0 1-1 16,-7-1-2-16,2 1-3 15,-4-2-6-15,2 3-19 16,-2-3-53-16,1 0-2 0,8-12-6 15,-12 12-5-15</inkml:trace>
  <inkml:trace contextRef="#ctx0" brushRef="#br0" timeOffset="5470.2071">7910 1106 35 0,'12'-9'91'0,"-2"4"-1"15,-10 5-6-15,13-2-3 16,-13 2-1-16,8 11-77 16,-4 0 2-16,2 0 0 0,0 3 0 15,2 0-2-15,4 0-5 16,3-1-11-16,2-7-62 16,2 7-9-16,-3-3-4 15,-1 0-7-15,-3-4-5 16</inkml:trace>
  <inkml:trace contextRef="#ctx0" brushRef="#br0" timeOffset="6462.1441">2461 1787 48 0,'-19'8'84'16,"4"-4"-1"-16,7-1-1 0,8-3-5 15,0 0-37-15,0 0-30 16,13 0-2-16,1 0 1 16,11 0-2-16,8 0-3 15,11 0 0-15,5 0-2 0,12 0 0 16,11 0-1-16,4 3-2 15,18-6 1-15,5 0 1 16,9 3-1-16,0-4-1 0,4 1-1 16,2 0 0-16,-4 3-1 15,2-2-1-15,-5 0 2 16,2-1-1-16,2-2 1 16,0 0-1-16,6-1 2 15,4 0-1-15,-1 2 2 0,1-1 2 16,0 0-2-16,-4 3-2 15,-1-3 4-15,-2 5-2 16,-6 0-2-16,-2-1 1 0,-3 1-1 16,-1-2 0-16,-2 1 0 15,1-1 0-15,-3-3 0 16,0 3-1-16,2-4 1 16,-4 0 0-16,0 0 0 0,2 0 0 15,-5 2 0-15,-4-2 0 16,-2 1-1-16,-2 1 2 15,-4 1 0-15,-5-2 0 16,1 1 1-16,-3 0 0 0,0-3-1 16,0 7 0-16,2-3 0 15,-2 0 0-15,0 0 0 16,2 1 1-16,-1 0-1 0,-1 0 2 16,2-1-1-16,2 3 2 15,3-3 1-15,0 3 1 16,6 0 0-16,3 0 1 15,-3 0 2-15,-4 2-1 0,1 1 0 16,-9 0 0-16,-9 1 0 16,-10-2-2-16,-10 0-1 15,-11-2-3-15,-9 2-7 16,-12-2-15-16,-14 0-56 0,0 0-2 16,-4-12-7-16,-3 3-6 15,-5-3 5-15</inkml:trace>
  <inkml:trace contextRef="#ctx0" brushRef="#br0" timeOffset="17862.1631">2503 2770 38 0,'-2'-11'57'16,"2"11"-6"-16,0 0-10 15,0 0-6-15,0 0-5 0,0 0-4 16,0 0-6-16,0 0-5 16,0 0-2-16,0 0-3 15,0 0-2-15,0 0-2 16,-7-9-1-16,7 9-1 0,0 0-1 16,0 0 0-16,-9-4-2 15,9 4 2-15,-16-4-2 16,16 4-1-16,-17-5 1 0,17 5-2 15,-22-4 1-15,8 2-1 16,-9 2-1-16,7 0 0 16,5 3 2-16,-15 1-2 15,7 3 0-15,0-1 0 16,-3 2 2-16,1 2-1 0,10 2 1 16,-8 0 1-16,-2-2-1 15,5 5 2-15,3-3-1 16,2 1 2-16,-1-3-2 15,4 0 2-15,-3 1 0 0,7-2 0 16,3 1 1-16,1-2 1 16,0-8 0-16,2 15 1 15,-2-15 0-15,14 12 0 16,-6-7 0-16,-8-5 0 0,19 10 0 16,-5-8-1-16,-4 1 0 15,4 0-1-15,-3-1 0 16,3 1-1-16,8 1 0 15,-2-1 0-15,-9 0-2 0,1 1 0 16,8 0 1-16,-2 0-2 16,3 1 1-16,-2 1-1 15,-10 0 1-15,2 0-1 16,11 0 0-16,-9 1 1 0,-5 2-1 16,5-1 0-16,-6 2 1 15,7-1-1-15,-4 3 1 16,0-1-1-16,-5 2 0 15,7 2 0-15,-5 0 0 0,3 0-2 16,-2 2 2-16,-1-1-1 16,-5 1 2-16,3 1-1 15,-5-1 0-15,0-3 0 0,0 2 0 16,0-1 2-16,-3-1-1 16,-4-1-1-16,1-1 0 15,-4 2 0-15,-2-4 0 16,-5 0 1-16,-2-1-1 0,-1-2 1 15,-10 0 0-15,0-3 0 16,-1-2 0-16,-7-2 1 16,0 0 0-16,6 0 0 0,-6-3 0 15,0-3 2-15,5 1 0 16,3 0-3-16,5-1 0 16,5 2-4-16,5 1-9 15,-4 3-30-15,3-1-42 16,-1-2-2-16,17 3-8 0,0 0-2 15</inkml:trace>
  <inkml:trace contextRef="#ctx0" brushRef="#br0" timeOffset="18719.397">2792 3316 13 0,'-12'1'74'15,"12"-1"5"-15,-10 4 0 16,10-4-27-16,0 0-24 16,0 0-3-16,0 0 1 0,0 0-6 15,0 0-6-15,9-11-4 16,7 1-3-16,-4-5-2 15,4-2 1-15,1-3-2 16,3-3 0-16,6-2 0 0,2-5-2 16,-4-2 1-16,-2-4-1 15,5-3 0-15,-3-1-1 16,-2-2 1-16,5-1-1 16,-7-2-1-16,-7 0 3 15,1 0-1-15,3 4 0 0,-3 1 0 16,-6 2 0-16,0 2-1 15,-4 1 1-15,-1 8 0 16,1 4-1-16,-1 2-1 16,-3 6 0-16,-3 2 0 0,3 13-1 15,-4-13 0-15,4 13-1 16,-19 0 1-16,5 6-1 16,-1 4 1-16,-1 8-1 0,-8 3 2 15,4 6-2-15,-4 6 1 16,2 1 0-16,2 6 0 15,1 3 1-15,-3 1-1 16,3 4 1-16,7 2-1 0,-2 0 2 16,11-1 0-16,-4 0 0 15,6 0 1-15,2-5-1 16,13-2 1-16,5-8 0 16,5-5 1-16,1-5-1 0,2-5 0 15,6-5 1-15,0-5 0 16,-2-5 0-16,-5-1 0 15,-6-3 0-15,2 0-2 16,-6-3 3-16,-3-3-2 16,-4 1 0-16,-9 5 0 0,13-14-2 15,-12 4-3-15,-1 10-10 16,11-21-15-16,-13 11-56 16,2-2-2-16,-7-2-8 0,-2-1-5 15,-7-2 0-15</inkml:trace>
  <inkml:trace contextRef="#ctx0" brushRef="#br0" timeOffset="18912.1663">2888 2941 13 0,'13'-6'88'0,"9"3"2"0,-3 1-6 16,4-1-4-16,5 3-30 15,12 0-49-15,-7 1-40 16,6 1-31-16,-2-2-11 0,-3 2-7 16,-2 1-4-16</inkml:trace>
  <inkml:trace contextRef="#ctx0" brushRef="#br0" timeOffset="19593.1193">3388 3235 43 0,'9'-3'88'0,"-6"-8"0"16,5-1-5-16,-1-6-2 15,3 2-55-15,0-3-8 0,-2-4-3 16,0 0-5-16,-1-2-3 16,1-3-3-16,-3 1-1 15,1 0-1-15,-1 2-1 16,-1 5-1-16,0 1 0 0,2 5-1 15,0 3-1-15,-6 11 1 16,11-11-1-16,-3 10 1 16,8 0 0-16,2 1-1 0,1 0 1 15,5 4 1-15,-4 1 0 16,3 3-1-16,-1 2 1 16,-4 4-1-16,-11 4-1 15,-3 3 2-15,-4 3-1 16,-10 2 0-16,-5 2 1 0,-4 2 0 15,1 1 0-15,0-2 1 16,3-4-1-16,2-3 1 16,8 2 0-16,5-7 1 15,7-5-1-15,7 0 1 0,7-7-3 16,5-2-7-16,-4-3-37 16,10 0-34-16,1 0-4 15,-1-8-7-15,2-2-3 16</inkml:trace>
  <inkml:trace contextRef="#ctx0" brushRef="#br0" timeOffset="20313.8011">4200 2981 20 0,'0'0'95'0,"0"0"-1"15,0 0-4-15,-11 2-4 16,-7 18-4-16,-4-9-73 15,-3 3-2-15,2 4-1 16,-2 2-1-16,6 2-3 16,2 0-1-16,10 0 0 0,5-1-1 15,2-5 0-15,12-1 0 16,4-9 1-16,4-4 1 16,1-4-1-16,1-8 1 15,-5-4 1-15,-2-4-1 16,-4-2 0-16,-4 2-2 0,-4 3 0 15,-3 0 0-15,0 5 0 16,0 10 0-16,0 0-2 16,0 0 0-16,-7 6 1 0,7 7-1 15,7 2 1-15,2 3 1 16,2 1 0-16,5 0 1 16,1-3 0-16,6-5 1 0,0-4-1 15,4-2 2-15,-3-4-3 16,7-5 0-16,-7-6 0 15,4-6 0-15,-2-3 0 16,-3-4 0-16,-3-2 0 16,2-5 0-16,-1-2 0 0,-3-3 0 15,2-1 0-15,-2-4 0 16,3 0 0-16,-4-4 0 16,2-1 0-16,-3 0 0 0,-1-2 0 15,2-3 0-15,-5 1 0 16,0 5 0-16,-7-2 0 15,-3 9 0-15,-1 5 0 16,-1 6 0-16,-2 6 0 0,-4 7 0 16,-5 12 0-16,0 5 0 15,-1 15 0-15,-1 9 0 16,-2 8 0-16,1 12 0 16,0 6 0-16,-3 10 0 0,4 4 0 15,0 2 0-15,4 4 0 16,4-4 0-16,2-2 0 0,2-6 0 15,7-8 0 1,6-7 0-16,8-10 0 0,4-11-7 16,9-7-22-16,3-14-56 15,-2-6-4-15,-2-15-4 16,-6-11-7-16,-4-7-2 0</inkml:trace>
  <inkml:trace contextRef="#ctx0" brushRef="#br0" timeOffset="20465.0773">4538 2818 62 0,'0'0'88'15,"6"-4"-5"-15,18 3-7 0,9 1-8 16,8 1-103-16,0-1-33 16,5 2-3-16,-3 3-11 15,-4 4-4-15</inkml:trace>
  <inkml:trace contextRef="#ctx0" brushRef="#br0" timeOffset="20846.6077">4750 3145 80 0,'22'-1'92'0,"-1"-8"-5"0,-3-1-2 16,2-6-2-16,-10-1-66 16,10-5-3-16,2 0 1 15,-7-3-3-15,1-4-4 0,-4 3-2 16,-5-3-2-16,-6 3-1 16,-1 1-2-16,-2 3-1 15,-7 5 0-15,-1 3-1 0,-5 7-1 16,4 7 1-16,-3 2 0 15,2 11-1-15,6 8 1 16,0 9 1-16,5 6 0 16,2 7 1-16,9 3-1 15,2-1 1-15,7 1 0 0,5-5-4 16,-1-8-6-16,10-5-27 16,3-8-49-16,2-13-2 15,-2-4-7-15,5-7-6 16</inkml:trace>
  <inkml:trace contextRef="#ctx0" brushRef="#br0" timeOffset="21853.8809">5459 2954 81 0,'-27'14'87'0,"-3"-1"-6"0,4 4-3 15,3 1-3-15,-1 1-72 16,13 3 0-16,5-1 2 16,6-1 0-16,13-2 1 0,4-9 1 15,5-3 1-15,3-6 1 16,2-10 1-16,-3-8 0 16,-2-4 0-16,-5-4-1 15,-5-6-1-15,-8 2-2 16,1 0 0-16,-5 2-2 0,-1 2-4 15,-4 8 0-15,-1 1 0 16,0 7 0-16,6 10 0 16,0 0-2-16,-4 7 1 0,4 12-1 15,4 7 0-15,1 10 0 16,-1 12 2-16,-1 9 0 16,-3 10-1-16,-1 5-1 0,-6 10 0 15,-7 3 0-15,-4-2 0 16,-6-2-1-16,-4-10 1 15,-2-10 0-15,-3-11 2 16,-4-14 2-16,1-10 1 0,-3-16 1 16,4-9 1-16,1-5-1 15,5-11 1-15,5-6-3 16,9-8-2-16,5 0 0 0,10-6 0 16,7-2 0-1,12-2 0-15,5-3 0 0,7-3 0 16,5 0 0-16,2-1 0 15,5-3 0-15,-3 1 0 16,5-2 0-16,-7 2 0 0,1 4 0 16,-3 1 0-16,-6 6 0 15,-4 3 0-15,-8 8 0 16,-2 5 0-16,-4 8 0 0,-4 6 0 16,3 7 0-16,-11 0 0 15,17 13 0-15,-5 3 0 16,4 1 0-16,5 2 0 15,3 0 0-15,4-5 0 0,2-4 0 16,-3-4 0-16,3-6 0 16,-4-9 0-16,0-8 0 15,-7-4 0-15,-5-4 0 16,-6-4 0-16,-1 0 0 0,-6 2 0 16,-1 2 0-16,0 5 0 15,-2 6 0-15,-2 3 0 16,4 11 0-16,0 0 0 15,4 9 0-15,4 12 0 0,-1 8 0 16,2 9 0-16,-3 12 0 16,-4 10 0-16,-3 8 0 15,-8 7 0-15,-7 7 0 16,-7 4 0-16,-4 0-2 0,-5-3 2 16,-3-8 0-16,0-7 2 15,-3-12-2-15,0-12 0 16,2-17 0-16,0-10 0 15,5-16 0-15,2-3 0 0,7-16 0 16,7-7 0-16,6-5 0 16,9-3 0-16,4-5 0 15,10-3 0-15,9 2 0 16,3-5 0-16,8 7 0 0,-7-5-24 16,8 5-66-16,0 2-2 15,4-3-7-15,1 3-6 16,-2-3 4-16</inkml:trace>
  <inkml:trace contextRef="#ctx0" brushRef="#br0" timeOffset="22284.8398">6377 2923 76 0,'0'0'98'0,"0"0"-5"16,1 9-7-16,-1-9-1 15,22 3-64-15,-7-3-4 0,2 0-3 16,0 0-8-16,4 0-9 15,-4-5-10-15,2-9-57 16,-3 14-15-16,-3 0-5 16,2 0-7-16,-4 0-4 0</inkml:trace>
  <inkml:trace contextRef="#ctx0" brushRef="#br0" timeOffset="23268.4083">6967 3069 41 0,'12'2'97'0,"-2"-2"-2"15,-10 0-6-15,10-9-4 16,-9-7-1-16,0-14-82 16,-1 10-2-16,1 2 2 15,1-4 0-15,1 1-1 0,1-2 0 16,0 0 0-16,3 1-1 15,0 3 0-15,5-2 0 16,1 3 0-16,4 3-1 16,-1-1 1-16,6 5-1 0,-2 4 0 15,2 2 0-15,-3 1-1 16,-2 4 1-16,-2 4-1 16,-6 5 1-16,-4 5-1 15,-5 6 0-15,-5 3 0 0,-4 6-1 16,-5 1 1-16,0 6 0 15,1-4 1-15,2 0-1 16,6-3 1-16,3-4 0 16,5-4 2-16,8-6 0 0,10-4 1 15,6-7 0-15,3-3 1 16,6-4 0-16,2-4 0 16,1-7 1-16,0 0 0 15,-3-6 0-15,-1-2 1 0,-6-3-2 16,-2-3-1-16,-5 1 0 15,-4-3-2-15,-6 3 0 16,-2 1 0-16,-6 1 0 0,-3 3 0 16,-1 6 0-16,-4 2 0 15,-4 8-2-15,-4 4 0 16,-1 2 0-16,-3 9 0 16,1 6 0-16,0 5 1 0,1 5 0 15,2 3 0-15,3 5 0 16,5-1 1-16,4 2-1 15,3-3 1-15,11-4-1 16,5-6 2-16,4-6-1 0,10-7 1 16,2-7 1-16,2-2 0 15,1-12-1-15,1-5 1 16,0-6 0-16,0-2-2 0,-1-5 1 16,-5-4 0-16,0-4 2 15,3-1-3-15,-1-7 0 16,2-2 0-16,-3-3 0 15,3-7 0-15,-2-2 0 0,0-5 0 16,-4-2 0-16,-1 0-2 16,-7-1 0-16,-6 1-1 15,-3 5 1-15,-10 6 1 0,-4 9 0 16,-2 8-1-16,-4 7-1 16,-7 11 1-16,0 14 0 15,-4 8 0-15,0 16 0 16,-2 14 1-16,0 12 0 15,-1 12 0-15,-1 15 2 0,1 8 1 16,2 10 0-16,1 3-1 16,10 0 1-16,1-1-2 15,5-5 1-15,5-7 0 0,9-11 0 16,8-9 0-16,5-12 0 16,3-12 1-16,0-11 0 15,2-11-1-15,-3-9-1 16,-4-7-7-16,1-5-20 0,-2-11-56 15,-8-6-4-15,-2-2-5 16,-3-1-6-16,3 0-3 16</inkml:trace>
  <inkml:trace contextRef="#ctx0" brushRef="#br0" timeOffset="23933.5204">8644 2654 85 0,'0'0'97'16,"-8"-10"-5"-16,-7 10-6 16,-8 0-2-16,0 38-28 15,0-32-55-15,-4 6 0 0,5 4 0 16,0 4 0-16,8 4-1 16,8-1 1-16,6 2 0 15,5-3 2-15,10-3-1 0,7-6-2 16,3-8 0-16,4-5 0 15,1-8 0-15,-5-7 0 16,-4-8 0-16,-5 3 0 16,-4-3 0-16,-9 2 0 15,-1 2 0-15,-2 6 0 0,0 13 0 16,-13-8 0-16,13 8 0 16,-15 11 0-16,10 9 0 15,2-1 0-15,3 8 0 16,0-2 0-16,0 1 0 0,12-5 0 15,-1-1 0-15,7-6 0 16,2-5 0-16,8-6 0 16,-2-3 0-16,5-10 0 0,0-6 0 15,0-7 0-15,-2-7 0 16,-3-1 0-16,-1-11 0 16,-5-1 0-16,1-6 0 15,-4-6 0-15,3-5 0 0,-2 0 0 16,0-3 0-16,1-3 0 15,-1 3 0-15,0 2 0 16,-2 6 0-16,-2 8 0 0,-4 5 0 16,0 10 0-16,-6 7 0 15,-1 11 0-15,-3 14 0 16,0 0 0-16,-6 20 0 16,-5 7 0-16,1 13 0 15,-8 10 0-15,-1 13 0 0,-5 7 0 16,2 11 0-16,2 0 0 15,4 3 0-15,7-4 0 16,6-6 0-16,6-6-10 16,14-12-25-16,7-15-53 0,5-16-2 15,3-17-3-15,-2-12-5 16,-1-15 1-16</inkml:trace>
  <inkml:trace contextRef="#ctx0" brushRef="#br0" timeOffset="24069.8416">9088 2483 47 0,'-20'-21'96'16,"8"7"-6"-16,8 2-4 0,4 12-4 16,16-11-3-16,-16 11-86 15,35 0-32-15,7 5-42 16,7 3-1-16,4-3-7 0,2-3-6 16</inkml:trace>
  <inkml:trace contextRef="#ctx0" brushRef="#br0" timeOffset="25149.2877">9128 2841 81 0,'0'0'87'0,"16"-11"-3"16,-4-5-5-16,-1-5-1 16,5-12-67-16,1 7-4 15,1-2 0-15,1-3 0 0,-2 2-2 16,-2 2 0-16,-2 0 0 16,-7 4-2-16,-2 5 0 15,-4 3-2-15,-1 6 1 16,1 9-1-16,-18-1-1 15,9 6 0-15,-5 10-1 0,6 8 1 16,-1 4-1-16,6 5 0 16,3 2 2-16,0-1-1 15,11-1 1-15,8-7 1 16,7-4 1-16,5-9 0 0,3-9 2 16,-1-4 1-16,6-12 1 15,-2-8-1-15,-2-4-1 16,-2-5 0-16,0-6-1 15,0-3-4-15,-7-1 0 0,3 2 0 16,-4 1 0-16,-4 7 0 16,-4 3-2-16,-2 9-3 15,-5 6 1-15,-10 12 1 0,0 0-1 16,0 7 0-16,-12 8-1 16,-2 8 0-16,-2 0-2 15,-1 11-2-15,-1-4-5 16,1 6-6-16,6 0 2 15,4-7 3-15,7-1 2 16,3-12 5-16,8-4 7 0,4-12 5 16,7 0 9-16,3-17 5 15,-1-7 2-15,1-6-3 0,-2-8-2 16,0-1-3-16,-2-7-3 16,-4-1-2-16,2-4-1 15,-5-3-3-15,-2-6-1 16,-2 0-2-16,-4-2 0 0,-1 0-1 15,-3 2 0-15,-2 2 0 16,-5 5 0-16,0 10 0 16,-1 12 0-16,-2 12 1 15,-1 13 0-15,0 13-1 16,2 19 1-16,2 14 0 0,0 11 1 16,1 11 0-16,1 8 2 15,3 11-1-15,-1-1 0 0,2 3-2 16,6-5-4-1,4-5-9-15,2-8-36 0,7-13-36 16,7-12-2-16,3-17-6 16,7-13-5-16</inkml:trace>
  <inkml:trace contextRef="#ctx0" brushRef="#br0" timeOffset="25717.5413">10937 2363 7 0,'5'-9'93'15,"-5"-2"2"-15,0 3-6 16,0 8-4-16,-9-13-1 16,9 13-65-16,-20-7-5 0,5 7-3 15,-2 7-3-15,-1 6-4 16,1 6-2-16,3 5-2 15,1 7 0-15,4 4 0 16,5 2 0-16,4 5 0 0,3 2 0 16,8-4 0-16,4-2 0 15,5-5 0-15,2-6 0 16,11-4-13-16,-2-6-37 16,10-10-37-16,-2-7 0 0,2-8-6 15,4-9-6-15</inkml:trace>
  <inkml:trace contextRef="#ctx0" brushRef="#br0" timeOffset="26447.8706">11383 2354 0 0,'0'0'87'0,"0"0"3"16,-16 1-1-16,2 11-7 0,-1 2 0 15,29 3-63-15,-22 10-6 16,-4 4-2-16,5 4-3 15,-1 0-3-15,8-2-1 0,4 0 1 16,7-6-2-16,8-5 1 16,2-11 0-16,7-5 1 15,-2-9-5-15,3-11 0 16,-5-8 0-16,-1-8 0 0,-6-3 0 16,-5-3 0-16,-7 0 0 15,-5 0 0-15,-4 4 0 16,-12 3 0-16,-5 6 0 15,1 7 0-15,-7 7 0 0,2 4 0 16,1 5 0-16,3 3 0 16,5 8 0-16,5 3 0 15,8 2 0-15,3 4 0 16,8-6 0-16,9 1 0 0,7-6 0 16,3-4 0-16,5-5 0 15,0-4 0-15,-1-8 0 16,1-4 0-16,-2-2 0 15,-6 0 0-15,-2 4 0 0,-5 1 0 16,0 4 0-16,-3 5 0 16,-4 4 0-16,2 1 0 15,-5 11 0-15,1 2 0 16,-5 8 0-16,2 2 0 0,-4 3 0 16,-1-1 0-16,0 2 0 15,-4-2 0-15,1-6 0 16,-1 0 0-16,-1-10 0 0,5-10 0 15,0 0 0-15,0 0 0 16,6-12 0-16,4-8 0 16,2-4 0-16,1-2 0 0,3-4 0 15,3 1 0-15,1 5 0 16,-1-1 0-16,-2 11 0 16,0 3 0-16,-2 3 0 15,0 8 0-15,-2 3 0 0,-6 7 0 16,-1 7 0-16,-3 4 0 15,-1 0 0-15,-2 6 0 16,0 0 0-16,0 1 0 16,1-2 0-16,-1-2-9 15,5-2-27-15,9-7-50 0,-7-3-2 16,3-7-5-16,5-5-7 16,0-9 2-16</inkml:trace>
  <inkml:trace contextRef="#ctx0" brushRef="#br0" timeOffset="27958.6358">12257 2298 74 0,'0'0'91'0,"-12"0"-3"16,-6 1-4-16,1 7-2 15,-3 6-61-15,2 4-2 0,0 6-4 16,4 4-7-16,3 3-2 15,3 0-2-15,5 3 0 16,3-5 0-16,13-3 0 16,6-5 0-16,3-6-1 0,7-7-3 15,3-8 0-15,5-3 0 16,1-10 0-16,0-6 0 16,-1-5 0-16,-7-5 0 15,1-3 0-15,-8-3 0 0,-4 2 0 16,-4-1 0-16,-3 3 0 15,-7 4 0-15,-5 7 0 16,0 5 0-16,-5 4 0 0,-6 6 0 16,-1 5 0-16,0 5 0 15,-2 8 0-15,-1 8 0 16,6 4 0-16,-1 6 0 16,6 4 0-16,3 2 0 0,4-2 0 15,9-3 0-15,8-1 0 16,2-7 0-16,12-8 0 15,-1-6 0-15,6-7 0 16,-1-3 0-16,0-10 0 16,-1-7 0-16,0-3 0 0,-2-6 0 15,-4-4 0-15,-1-4 0 16,1-2 0-16,-1-4 0 0,-2 1 0 16,2-6 0-16,-4 0 0 15,5-4 0-15,-6-1 0 16,2-2 0-16,-4-1 0 15,-3-4 0-15,-1 3 0 16,-4 2 0-16,-4 1 0 0,-4 7 0 16,-2 5 0-16,1 7 0 15,-5 7 0-15,-1 7 0 16,0 5 0-16,0 13 0 0,0 0 0 16,-13 6 0-16,6 12 0 15,-4 8 0-15,-4 10 0 16,1 8 0-16,-4 14 0 15,-2 7 0-15,0 10 0 0,-2 9 0 16,-7 8 0-16,3 7 0 16,-4 4 0-16,4 2 0 15,-5-2 0-15,9-2 0 0,-2-7 0 16,4-7 0-16,7-13 0 16,0-16 0-16,9-12 0 15,-2-16 0-15,6-13 0 16,0-17 0-16,2-7 0 0,4-18 0 15,5-8 0-15,-1-10 0 16,7-9 0-16,2-3 0 16,3-8 0-16,4-3 0 15,-1 0 0-15,8 0 0 16,0 2 0-16,2 7 0 0,-1 5 0 16,-2 11 0-16,-2 7 0 15,-5 15 0-15,-1 9 0 16,-8 10 0-16,-7 9 0 0,-5 12 0 15,-6 4 0-15,1 8 0 16,-4 2 0-16,-3 5 0 16,3-3 0-16,3 2 0 15,1-6 0-15,1-8 0 0,8-4 0 16,6-8 0-16,8-9 0 16,2-4 0-16,3-10 0 15,2-5 0-15,-1-7 0 0,3-7 0 16,-1-5 0-16,0-2 0 15,2-4 0-15,1-3 0 16,0-3 0-16,0-2 0 16,6-6 0-16,-5-4 0 15,5 0 0-15,-7-2 0 0,0-5 0 16,-4 4 0-16,-6-1 0 16,-4 2 0-16,-7 8 0 15,-3 8 0-15,-5 4 0 16,-3 10 0-16,0 11 0 0,-8 8 0 15,-4 11 0-15,-4 7 0 16,-3 15 0-16,-2 13 0 16,-6 12 0-16,2 9 0 0,-4 14 0 15,3 5 0-15,-3 9 0 16,3 7 0-16,0-1 0 16,6-5 0-16,8-3 0 15,4-8 0-15,8-17 0 0,7-11 0 16,13-14 0-16,1-17 0 15,9-13 0-15,0-11 0 16,3-14 0-16,-2-10 0 16,1-3 0-16,-3-3 0 0,1 0 0 15,1 3 0-15,1 4 0 16,0 9 0-16,0 3 0 16,-5 14 0-16,1 4 0 15,-4 7 0-15,-7 9 0 0,-2 7 0 16,-10 5 0-16,-3 6 0 15,-2 1 0-15,-6 3 0 16,-6 0 0-16,-7-3 0 16,2-2 0-16,-1-5 0 15,0-8 0-15,2-6 0 0,-4-12 0 16,12-10-73-16,-5-4-16 16,4-12-2-16,0-11-7 0,1-9-6 15</inkml:trace>
  <inkml:trace contextRef="#ctx0" brushRef="#br0" timeOffset="28105.2432">13679 2119 34 0,'-5'-13'92'0,"5"13"-3"15,27-12-3-15,6 10-6 16,10 2-6-16,-12 0-97 0,-1 2-57 16,22 6 1-16,-4-2-6 15,-9 2-8-15,-15-6 1 16</inkml:trace>
  <inkml:trace contextRef="#ctx0" brushRef="#br0" timeOffset="30093.943">1805 3643 3 0,'0'0'83'0,"-4"14"3"16,4-14-3-16,0 0-5 16,0 0 0-16,0 0-69 15,10 0-1-15,12-2 2 16,9-2-4-16,3-1 1 0,7 1-4 16,5 0 1-16,6-3-1 15,2 1-1-15,-2-1-1 16,9 1 0-16,-2-2 3 0,8 2-4 15,-1-1 1-15,1 0-1 16,2 1-2-16,-4 3 1 16,7-1-1-16,-3-1 0 15,-1 3 0-15,-5-1 0 16,-1-2 2-16,-1 0 0 0,-2 2 0 16,-3-3-1-16,-2-1 1 15,-4 0 0-15,-2-1 0 16,0 1 0-16,2 0 0 0,3-3 1 15,-2 3 0-15,2 0 1 16,4-1 1-16,-2 2-1 16,5 0-1-16,-1 1 0 0,-3-1-1 15,4 1 1-15,1 0 0 16,-2 1-1-16,5-1 1 16,0 1-1-16,3 1 2 15,2-1-1-15,5 1 0 0,4-1 0 16,1 1-1-16,4 1 0 15,1-2 1-15,4 2-1 16,-3-2 0-16,4 1 0 16,-2 0 0-16,0-2 1 15,2 1 0-15,2-3-1 0,1 3 0 16,2 0 0-16,2-2 0 16,1 2 1-16,3-1-1 15,1 1 0-15,1 0 1 0,0 1 0 16,-2-2-1-16,1 1 1 15,0 0 0-15,-2-1 0 16,2-1 0-16,-1 3 0 16,2-1-1-16,-2 0 0 0,4 1 0 15,-1 0 0-15,-2 2 0 16,3 0 1-16,-4-3-1 16,0 4 0-16,-5-1 1 15,-2-1-1-15,-1-2 0 0,0 3 0 16,-2-5 0-16,1 4 0 15,-2-3 0-15,1 1 0 16,-1-1 0-16,1 0 0 16,-4 0 0-16,0-2 0 0,-1 3 0 15,0-2 0-15,-2-1 0 16,1 2 0-16,-4-1-1 16,3 1 1-16,-1 0-1 15,3-1 1-15,-3 1-1 0,-1-1 0 16,-1 2 1-16,2 0 0 15,-3-1 0-15,-1 2 0 16,-2-2 0-16,-2 2 0 16,-2-1 0-16,0-1 0 0,2 2-1 15,-3-1 1-15,4 2 0 16,0-1 0-16,3 2 0 0,0-1 0 16,-1 4 0-16,4-4 0 15,-5 2 0-15,0 0 0 16,-4-3 0-16,-2 1 1 15,-5-2-1-15,2-1 0 16,-7 1 0-16,3-2 0 16,-3 2-2-16,4-1 1 0,0 3-1 15,2 0 0-15,-1 2-1 16,4 1 1-16,-2-1-1 0,0 6 0 16,0-3 1-16,-3 3 0 15,1-1 0-15,-3-1-1 16,0 2 1-16,-3-3 0 15,1 0 0-15,1-1 1 0,-3 0-1 16,0 1 0-16,-2-1 0 16,-2 1 1-16,5-1-1 15,-2 2 1-15,5-1-1 0,-2 0 1 16,1 0 1-16,4 0-1 16,-3 1 1-16,2 0 0 15,-2-1 0-15,0 0 0 16,-2 0 0-16,-2-2 0 15,2 4 0-15,0-4 0 0,0 2 0 16,-2 0 0-16,4 0 0 16,-2 2 0-16,1-2 0 15,1 1 0-15,1 2 0 16,-3-1 0-16,5 1 0 0,-5-1 0 16,-2 0 0-16,2-1 0 15,-7-1 0-15,-2 1 1 16,-5-2 0-16,-6 0 2 15,-7 1-1-15,-6-3 1 16,-3 2 1-16,-6-1-2 0,-6 2 1 16,-2-2-1-16,-10-1-1 15,8 2 0-15,-8-2-2 0,0 0-4 16,0 0-14-16,0 0-60 16,2 10 0-16,-2-10-8 15,-4 0-4-15,4 0-2 16</inkml:trace>
  <inkml:trace contextRef="#ctx0" brushRef="#br0" timeOffset="98229.2598">3849 4124 7 0,'0'0'81'0,"0"0"4"16,-12 0-3-16,8-13-8 16,4 13-41-16,0 0-5 15,0 0-6-15,0 0-7 16,-2-9-4-16,2 9-2 0,-15-3-3 16,1 3 0-16,1 0-2 15,-6 3-1-15,-4 4 0 16,-1 1 0-16,-3 2-1 15,-2 3-1-15,3 1 1 0,3 1-2 16,1 2 1 0,5-1 0-16,2 0-1 0,9-2 0 15,1 2 0-15,4-2-1 16,2-2 2-16,6-1-1 16,7-1 1-16,2-1-1 0,6-2 1 15,3 0-1-15,7 0 1 16,2 0 0-16,3 0-1 15,4 2 0-15,-3 0-1 0,-1 2 0 16,-1 2 1-16,-3 1-1 16,-4 2 0-16,-6 1 0 15,-4 1 0-15,-5 0 2 0,-6-1-1 16,-5 2 1-16,-3 0 0 16,-1-2 0-16,-10 3 1 15,-2-4 1-15,-7-2 2 16,-5-1-1-16,0-1 1 15,-7-3 0-15,0-3 1 16,-4-1-6-16,-1-4 0 0,-1 1 0 16,4-4 0-16,3 2 0 15,0-1 0-15,8-1 0 16,5-1 0-16,6 1 0 16,3-6-19-16,9 8-68 0,0 0-4 15,3-14-4-15,14 6-6 16,6-2-3-16</inkml:trace>
  <inkml:trace contextRef="#ctx0" brushRef="#br0" timeOffset="98926.6022">4186 4169 3 0,'11'-12'95'0,"-5"0"4"15,2 3-7-15,-8 9-3 16,6-12-3-16,-6 12-68 16,0 0-7-16,0 0-2 15,0 0-3-15,12 0-3 0,-12 0-3 16,4 10 0-16,-1 2 0 16,-2 8 0-16,2 1 0 15,-2 6 0-15,1 7 0 16,0 3 0-16,0 4 0 0,-1 1 0 15,2 1 0-15,0-1 0 16,1 0 0-16,4-3 0 16,-2-9 0-16,0-1 0 15,3-6 0-15,-2-4 0 0,3-6 0 16,-5-5 0-16,-5-8 0 16,14 0 0-16,-14 0 0 15,13-13 0-15,-7-1 0 16,-2-7 0-16,3-1 0 0,0-5 0 15,-1-2 0-15,1-3 0 16,-1-2 0-16,1 2 0 16,3 2 0-16,-2 4 0 15,2 2 0-15,0 9 0 16,0 3 0-16,0 10 0 0,2 2 0 16,0 4 0-16,-3 10 0 15,3 4 0-15,-1 5 0 16,-1 4 0-16,1 2 0 0,-1 2 0 15,-2 0 0-15,1-1 0 16,1-2 0-16,-1-7 0 16,1-3 0-16,-1-5 0 0,0-7 0 15,1-6 0-15,-1-5 0 16,-2-8 0-16,1-7 0 16,-3-4 0-16,1-7 0 15,-4-1 0-15,3-7 0 16,-2-1 0-16,-1-4 0 0,-1 3 0 15,1-2 0-15,2 8 0 16,-4-1 0-16,5 14-9 16,-2-1-82-16,1 7-4 15,2 1-2-15,3 3-9 0,3 4-2 16</inkml:trace>
  <inkml:trace contextRef="#ctx0" brushRef="#br0" timeOffset="99314.9967">5083 4042 85 0,'0'0'95'16,"0"0"-5"-16,0 0-4 16,-14 11-1-16,2-3-63 15,-1 12-12-15,2 5 0 0,-1 5-3 16,2 6-2-16,0 4-2 15,6 1-1-15,4 2-1 16,4-2-1-16,10-3 1 16,5-6-1-16,4-8 1 0,9-3 1 15,2-13 0-15,3-7 2 16,-2-5-4-16,-1-10 0 16,-3-8 0-16,-5-6 0 15,-7-4 0-15,-10-4 0 0,-8-1 0 16,-6-2 0-16,-11 4 0 15,-8 1 0-15,-6 4 0 16,-3 5 0-16,1 7 0 0,-1 2 0 16,10 12-14-16,7 2-76 15,6 2-3-15,10 0-4 16,12 6-7-16,7 2-3 16</inkml:trace>
  <inkml:trace contextRef="#ctx0" brushRef="#br0" timeOffset="99666.8411">5727 4025 85 0,'0'0'95'0,"18"-1"-4"16,-5 0-6-16,5 0 0 15,5-2-69-15,5 1-4 16,5-1-2-16,6 2-4 15,-3-1-4-15,1 0-6 0,-4-4-9 16,1 3-31-16,-5-2-40 16,-8-2-2-16,-9-1-9 15,-6-2-4-15</inkml:trace>
  <inkml:trace contextRef="#ctx0" brushRef="#br0" timeOffset="99831.4116">6105 3942 82 0,'-9'11'97'0,"7"3"-5"16,1 9-5-16,-12 1-24 15,12 15-26-15,0 1-16 0,-1 4-7 16,2 4-5-16,-1-1-4 16,-1 1-4-16,2-5-1 15,-1-3-5-15,0-8-10 16,5-10-69-16,1 0-5 0,3-9-4 16,3-9-6-16,6-5-5 15</inkml:trace>
  <inkml:trace contextRef="#ctx0" brushRef="#br0" timeOffset="100352.016">7495 3886 6 0,'0'-11'92'0,"0"11"1"16,0-11-4-16,0 11-7 15,-12 0 1-15,12 13-73 0,-8 6-4 16,-5 6 1-16,0 7-1 15,-2 7-1-15,-4 6 0 16,0 5-1-16,3 0-1 16,-3 3 0-16,5-2-1 0,-1-2 0 15,1-5-2 1,6-6-2-16,0-7-5 0,5-3-13 16,2-7-64-16,-3-10-4 15,4-11-4-15,-15 1-7 16,3-8-2-16</inkml:trace>
  <inkml:trace contextRef="#ctx0" brushRef="#br0" timeOffset="100994.9299">5910 3942 48 0,'0'0'78'0,"-10"-10"-1"15,10 10-23-15,0 0-12 0,0 0-8 16,0 0-8-16,0 6-2 15,10-6-6-15,5 3-4 16,8-3-2-16,10 1-1 16,8-1-3-16,6 0-1 0,5 0-1 15,3 0-2-15,-5-2-1 16,-3 0 0-16,-7-1-2 16,-10 0-2-16,-6 3-4 15,-11-4-9-15,-2 4-21 0,-1 0-47 16,-10 0-4-16,0 0-6 15,8 3-4-15</inkml:trace>
  <inkml:trace contextRef="#ctx0" brushRef="#br0" timeOffset="101618.868">7554 3901 10 0,'-3'-10'90'0,"3"10"4"15,0-10-6-15,0 10-5 16,0 0-31-16,0 0-30 0,0 0-4 16,4-3-6-16,-4 3-5 15,11 3-3-15,-4 5-2 16,4 6 0-16,1 5 0 15,4 1 0-15,3 8 0 0,4 5 0 16,1 2 1-16,1 5-1 16,2 0 0-16,-1 1-1 15,2-1 0-15,-2-2 0 16,-3-2 0-16,4-5-2 0,-5-5-1 16,-2-6-4-16,-5-10-10 15,-5-3-68-15,-10-7-4 16,0 0-4-16,5-10-5 15,-14-4-6-15</inkml:trace>
  <inkml:trace contextRef="#ctx0" brushRef="#br0" timeOffset="101809.8019">7559 4237 13 0,'-17'5'98'0,"4"-3"-1"0,13-2-5 16,0 0-3-16,0 0-4 15,14 5-75-15,11-5-2 0,4 3-4 16,3-3-9-16,8 2-19 16,4-1-59-16,-1 1-6 15,-2-2-3-15,-3 0-10 0,-8 0 1 16</inkml:trace>
  <inkml:trace contextRef="#ctx0" brushRef="#br0" timeOffset="102188.084">8014 4096 87 0,'11'-7'94'0,"-3"5"-6"16,2 2-4-16,-2 0-2 15,-8 0-68-15,15 20-2 0,-4-3-1 16,-3 3-4-16,-1 3-1 16,-2 3-2-16,-1 2 0 15,-4-3-2-15,0 3 0 16,0-6-1-16,0-2 1 0,-2-6 0 15,1-4 0-15,1-10 1 16,0 0-1-16,4-5 0 16,4-9-2-16,2-7 0 0,3 0 0 15,-1-4 0-15,6-3 0 16,-1 2 0-16,1 4 0 16,1 1 0-16,-1 7 0 0,0 5 0 15,1 5 0 1,-3 4 0-16,-2 11 0 0,-1 3 0 15,-2 3 0-15,2 6 0 16,-5 0 0-16,1 3 0 16,-3-1 0-16,4 4-6 0,-5-11-32 15,7 3-50-15,2-3-2 16,2-7-7-16,3-5-6 16</inkml:trace>
  <inkml:trace contextRef="#ctx0" brushRef="#br0" timeOffset="103963.72">8691 4150 17 0,'0'0'97'15,"-9"-7"1"-15,-6 7-5 16,-3-1-4-16,-2 4-2 16,-2 6-77-16,4 0-1 15,0 3-2-15,3 0-3 0,4 3-4 16,5 2 0-16,6-1 0 15,8 1 0-15,5-3 0 16,6-5 0-16,2 0 0 0,3-8 0 16,-3-1 0-16,-1-5 0 15,-2-7 0-15,-2-1 0 16,-7-1 0-16,-2 1 0 16,-5 2 0-16,-2 11 0 15,2-11 0-15,-2 11 0 0,0 0 0 16,-2 14 0-16,2 1 0 15,0 2 0-15,3 2 0 16,2 1 0-16,6 0 0 16,0-4 0-16,6-2 0 0,1-6 0 15,3-5 0-15,3-3 0 16,-2-6 0-16,2-8 0 16,1-5 0-16,-3-7 0 0,1-2 0 15,-1-4 0-15,3-6 0 16,-5-3 0-16,0-3 0 15,4 1 0-15,-1-7 0 16,2 1 0-16,-7-2 0 0,0-4 0 16,-5 3 0-16,-5 4 0 15,-4 3 0-15,-4 2 0 16,-4 9 0-16,-4 6 0 0,-2 10 0 16,-3 8 0-16,1 10 0 15,-2 10 0-15,-1 12 0 16,-3 8 0-16,2 12 0 15,-3 7 0-15,2 7 0 16,-4 3 0-16,5 4 0 0,1-3 0 16,5-2 0-16,7-6 0 15,1-8 0-15,6-10 0 0,7-7 0 16,11-11 0-16,5-9 0 16,4-7 0-16,0-11 0 15,2-5 0-15,-2-7 0 16,-4 0 0-16,-4-3 0 15,-7 2 0-15,-6 3 0 0,-3 4 0 16,-2 8 0-16,-5 9 0 16,0 0 0-16,0 0 0 15,-10 12 0-15,8 3 0 16,2 6 0-16,0 1 0 0,3 2 0 16,7 1 0-16,1-4 0 15,7-3 0-15,1-6 0 16,6-5 0-16,-2-7 0 15,6-1 0-15,-7-13 0 0,1-4 0 16,-3-4 0-16,-3-3 0 16,-4-2 0-16,-3 2 0 15,-3-1 0-15,-2 6 0 16,-2 2 0-16,-1 5 0 0,0 2 0 16,-2 11 0-16,0 0 0 15,0 0 0-15,10 15 0 16,-7 0 0-16,2 9 0 15,2 6 0-15,-4 10 0 16,-2 5 0-16,-1 11 0 0,0 9 0 16,-7 3 0-16,-4 8 0 15,-1 1 0-15,-5 2 0 0,2-4 0 16,-7 0 0-16,3-9 0 16,-3-8 0-16,0-7 0 15,-2-13 0-15,-1-7 0 16,2-11 0-16,0-12 0 0,-3-7 0 15,5-4 0-15,5-11 0 16,5-5 0-16,2-4 0 16,7-5 0-16,2-4 0 0,6 0 0 15,7-4 0-15,3-2 0 16,4-2 0-16,4-3 0 16,4-3 0-16,3-4 0 15,1-5 0-15,6-1 0 0,5-4 0 16,-3 0 0-16,1-1 0 15,-1 8 0-15,-4 6 0 16,-4 7 0-16,-2 8 0 16,-5 10 0-16,-5 7 0 0,-1 9 0 15,1 6 0-15,-2 6 0 16,0 4 0-16,0 3 0 16,-3 6 0-16,-1 0 0 0,-7 3 0 15,-3 0 0-15,-4-1 0 16,-11 1-3-16,-4-4 1 15,-3-2 1-15,0-4 0 16,0-2-1-16,2-3 1 16,5-4 0-16,-1-2 0 0,12-1 1 15,0 0 0-15,0 0-1 16,11 1 1-16,-2 0-1 16,5 1 1-16,4-2 1 15,2 0 0-15,2 0 0 0,6-5 1 16,-5-5 0-16,4-5 0 15,0-2 0-15,-2-5 1 16,-2-4-3-16,-3-2 0 16,-1-1 0-16,-7 1 0 0,-1 1 0 15,-2 6 0-15,-2 3 0 16,-5 5 0-16,0 4 0 16,-2 9 0-16,0 0 0 15,0 5 0-15,0 9 0 0,0 3 0 16,0 7 0-16,0 1 0 15,0 3 0-15,2-2 0 16,5-4 0-16,0-2 0 0,5-8 0 16,-1-4 0-16,3-8 0 15,3-4 0-15,0-8 0 16,-1-4 0-16,-3-4 0 16,-2-1 0-16,4 2 0 15,-6 1 0-15,2 3 0 0,-1 4 0 16,-1 4 0-16,-9 7 0 15,17 0 0-15,-17 0 0 16,16 16 0-16,-13-2 0 16,1 6 0-16,-2-1 0 0,-2 1 0 15,0 1 0-15,0-1-3 16,-4-12-24-16,-2 1-58 0,6-9-5 16,-16-4-3-16,8-13-7 15,-1-12-2-15</inkml:trace>
  <inkml:trace contextRef="#ctx0" brushRef="#br0" timeOffset="104086.092">10072 3842 17 0,'0'0'72'16,"0"0"-69"-16,5-13-3 0,-5 13 1 16,14-15-1-16,-14 15-93 15</inkml:trace>
  <inkml:trace contextRef="#ctx0" brushRef="#br0" timeOffset="105012.7197">4372 5322 86 0,'9'-9'95'0,"2"2"-5"16,-11 7-5-16,12-12-1 16,-12 12-57-16,0 0-17 15,0 0-4-15,0 0 0 16,-3 10-3-16,-6 1 0 0,-4 0-1 15,2 5 0-15,-4 1 0 16,0 3-1-16,3-1 1 16,4 0-1-16,2-1 0 0,4-3 1 15,5 1-1-15,8-3 1 16,7 0-2-16,5-2 0 16,2 3 0-16,0 1 0 15,6 1 0-15,-4 3 0 0,-2 2 0 16,-5 1 0-16,-8 3 0 15,-6 2 0-15,-6 0 0 16,-3 1 0-16,-11-4 0 16,-5 1 0-16,-10-3 0 0,-2-4 0 15,-1-4 0-15,-4-2 0 16,2-6 0-16,1-3 0 16,3-3 0-16,3 0 0 0,8-6 0 15,4-7 0-15,6 2 0 16,4-11-3-16,-1 3-86 15,8-4-2-15,7-3-5 16,4-4-5-16,3-2-4 0</inkml:trace>
  <inkml:trace contextRef="#ctx0" brushRef="#br0" timeOffset="105183.4743">4368 5370 67 0,'9'-9'94'0,"5"-2"-3"15,6 6-7-15,5-4-1 16,6 1-55-16,5 6-21 0,-2-4-14 16,4-8-61-16,-2 13-17 15,-5 0-2-15,-5 0-7 16,-5 0-2-16</inkml:trace>
  <inkml:trace contextRef="#ctx0" brushRef="#br0" timeOffset="105550.2943">5352 5295 38 0,'-11'-15'93'0,"-4"9"-1"16,-8 2-4-16,-3 4-2 16,-4-2-43-16,-3 8-22 15,-2 11-4-15,-2 3-4 16,3 8-4-16,0 6-2 0,7 7-3 16,4 4-4-16,7 2 0 15,9 1 0-15,6-2 0 0,12-1 0 16,9-8 0-1,6-2 0-15,8-10 0 0,6-6 0 16,4-5 0-16,-4-13-32 16,5 1-56-16,-1-4-3 15,-7-8-5-15,-1-7-8 0,-10-7 4 16</inkml:trace>
  <inkml:trace contextRef="#ctx0" brushRef="#br0" timeOffset="107669.6106">5728 5538 0 0,'-16'0'69'0,"16"0"3"16,0 0 0-16,-17 0-27 0,17 0-13 15,0 0-4-15,0 0-5 16,6 0-4-16,3 1-2 16,-9-1 0-16,19 0-2 0,-6 0-3 15,4 0-3-15,0-1 0 16,3-2-3-16,3 0-1 15,4 2 0-15,2-1-2 16,3 1 0-16,4-2 0 16,2 2-2-16,5 0 1 0,2 1-1 15,2 1 0-15,1-1-1 16,4 0 1-16,-2 1-1 16,2 2 1-16,-1 0-1 0,0-2 1 15,0 2-1-15,0-3 1 16,-2 0 0-16,3 0 0 15,-1 0 1-15,0 0 0 16,2-3 0-16,4-1 1 0,-2 0-1 16,3 0 0-16,1 0 0 15,0 0 0-15,0 2 0 16,-4-2 1-16,-3 1-1 16,-5 2 0-16,-4-1 0 0,-8 1-1 15,-6 1 1-15,-7 0 0 16,-8-1-1-16,-5 1-1 15,-9 0 0-15,11 0-3 0,-11 0-3 16,0 0-6-16,0 0-23 16,-7-1-51-16,7 1-1 15,-9-2-7-15,9 2-6 16</inkml:trace>
  <inkml:trace contextRef="#ctx0" brushRef="#br0" timeOffset="107942.046">7426 5277 63 0,'22'1'92'0,"6"7"-3"0,7 2-4 16,-1 3-3-16,8 5-61 15,-2 0-3-15,-3 5-3 16,-3 0-4-16,-10 1-3 0,-8 0-1 15,-8 0-3-15,-8-1 0 16,-11 1-3-16,-10-5-2 16,-5 1-5-16,-5-4-11 0,-1-15-60 15,-5 13-9-15,1-2-5 16,1-2-6-16,2-3-3 16</inkml:trace>
  <inkml:trace contextRef="#ctx0" brushRef="#br0" timeOffset="128109.9207">8528 5124 78 0,'0'0'88'16,"0"0"-1"-16,0 0-4 0,0-7-33 15,0 7-26-15,0 0-5 16,0 0-5-16,4-8-3 15,-4 8-4-15,0 0-2 16,0 0-1-16,-3-9-2 16,3 9-1-16,-15-1 0 0,1 1 0 15,-4 3 0-15,-2 4 0 16,-7 2 0-16,-1 5 0 16,-2 3 1-16,1 5-2 15,1 2 2-15,6 3 1 16,2 3-1-16,6-1 1 0,6 2 0 15,8 0-1-15,4-1 1 16,9-3 1-16,7-2-2 16,5-1 0-16,4-6 2 0,2-1-4 15,1-6 0-15,-1 0 0 16,-5-3 0-16,-3-4 0 16,-4 2-2-16,-7-6-14 15,3-4-53-15,-15 4-18 0,12 0-4 16,-12 0-7-16,0 0-3 15</inkml:trace>
  <inkml:trace contextRef="#ctx0" brushRef="#br0" timeOffset="129400.6696">8736 5379 66 0,'0'0'92'16,"8"-1"-3"-16,-8 1-5 15,-2 9-1-15,-3 6-59 16,4-2-10-16,1 4-3 0,2 0-2 16,6 1-4-16,4 1-1 15,6-3-1-15,5-1-1 16,4-7 1-16,-2-2 0 16,5-6 0-16,-4-3 0 0,1-8 0 15,-4-4 0-15,-5-3-1 16,-4-5 0-16,-9-1-1 15,-5 1 1-15,-2 0-2 0,-10 3 0 16,-6 3 0 0,-4 2-2-16,0 6 2 0,-6 3 0 15,2 3 0-15,4 3 0 16,0 0 0-16,9 3 0 0,3 3 0 16,10-6 0-16,2 9 2 15,13-5-2-15,9-2 0 16,6-2 0-16,6-2 0 0,3-5 0 15,5-1 0-15,-3-3 0 16,-3 1 0-16,-5 1 0 16,-7 1 0-16,-3 2 0 15,-6 4 0-15,-4 2 0 0,-13 0 0 16,12 12 0-16,-10-3 0 16,1 3 0-16,-2 1 0 15,-1 1 0-15,0-2 0 16,2 0 0-16,-1-3 0 0,-1-9 0 15,4 11 0-15,-4-11 0 16,11 1 0-16,-11-1 0 16,18-13 0-16,-8 3 0 15,2-1 0-15,3 0 0 0,-1 1 0 16,-2 4 0-16,-1 4 0 16,1 2 0-16,-12 0 0 15,9 8 0-15,-7 2 0 16,-2 3 0-16,0-1 0 0,0-1 0 15,-1-1 0-15,1-10 0 16,-3 14 0-16,3-14 0 16,0 0 0-16,0 0 0 0,6-2 0 15,3-9 0-15,1 0 0 16,1-3 0-16,3 0 0 16,-1 0 0-16,-2 1 0 15,3 5 0-15,-6 2 0 16,2 6 0-16,-10 0 0 0,16 8 0 15,-11 4 0-15,4 1 0 16,3 2 0-16,2 1 0 16,3-2 0-16,-1-2 0 0,4-1 0 15,1-4 0-15,3-6 0 16,0-1 0-16,-1-3 0 16,-1-7 0-16,2-5 0 15,0-2 0-15,-3-4 0 0,1-2 0 16,-1-6 0-16,1-1 0 15,0-5 0-15,-3-2 0 16,1-2 0-16,-1-7 0 16,-3 1 0-16,-4-3 0 0,0 1 0 15,-4-1 0-15,-1 5 0 16,-5 7 0-16,-1 3 0 0,-1 7 0 16,1 7 0-16,-1 10 0 15,0 9 0-15,0 0 0 16,-1 21 0-16,1 6 0 15,0 12 0-15,-3 12 0 16,-4 7 0-16,-1 13-2 0,-4 5 4 16,-1 3-2-16,-2 5 0 15,-2-2 0-15,1-5 0 16,4-6 0-16,2-8 0 16,0-12 0-16,5-13 0 0,3-10 0 15,1-18 0-15,1-10 0 16,3-12 0-16,3-15 0 15,7-9 0-15,2-10 0 0,5-5 0 16,4-5 0-16,6 3 0 16,-2 3 0-16,0 6 0 15,-2 10 0-15,-2 6 0 16,-3 11 0-16,-7 10 0 0,-2 7 0 16,-3 10 0-16,-5 8 0 15,0 4 0-15,0 4 0 16,3 6 0-16,-7 0 0 15,5 6-32-15,-3-8-52 0,4-3-7 16,0-6-5-16,3-10-5 16,4-7-2-16</inkml:trace>
  <inkml:trace contextRef="#ctx0" brushRef="#br0" timeOffset="130250.1483">10381 5178 4 0,'1'-8'94'0,"-1"8"3"16,-5-8-6-16,-8 8-4 16,0 2-1-16,-3 10-74 15,2 4-2-15,1 2-1 0,-2 3-1 16,9 5-4-16,-1-1-1 16,6 2-2-16,4-6 0 15,7-3 0-15,6-6 0 16,2-6 1-16,1-6-2 0,1-5 0 15,-3-8 0-15,-1-3 0 16,-5-1 0-16,-3-2 0 16,-6 2 0-16,1 3 0 15,-3 3 0-15,0 11 0 0,0 0 0 16,0 0 0-16,-4 0 0 16,4 6 0-16,0 4 0 15,3 1 0-15,6 2 0 0,-2 0 0 16,4-4 0-16,-1-1 0 15,3-4 0-15,-2-4 0 16,3 0 0-16,-1-8 0 16,1-3 0-16,-4-6 0 0,2-1 0 15,-1-4 0-15,1 1 0 16,2 2 0-16,-4 2 0 16,0 4 0-16,3 4 0 15,-5 6 0-15,3 3 0 0,-11 0 0 16,16 16 0-16,-10-3 0 15,-1 3 0-15,2-2 0 16,-2 1 0-16,0-1 0 16,1-5 0-16,0 1 0 15,-6-10 0-15,11 9 0 0,-1-9 0 16,-2-4 0-16,1-2 0 16,5-6 0-16,-4-2 0 15,4-2 0-15,0 0 0 16,-2 1 0-16,-2 1 0 0,4 4 0 15,-14 10 0-15,16-9 0 16,-16 9 0-16,10 2 0 16,-6 8 0-16,3 0 0 15,0 1 0-15,4 1 0 0,-1-2 0 16,6-1 0-16,3-3 0 16,4-3 0-16,3-3 0 15,-1-4 0-15,2-7 0 16,-6 0 0-16,1-2 0 0,-4 1 0 15,-3 1 0-15,-7 3 0 16,-8 8 0-16,15 0 0 16,-5 8 0-16,-4 8 0 15,7 5 0-15,-4 4 0 0,4 5 0 16,-1 0 0-16,-1 1 0 16,0 2 0-16,-7-5 0 0,-1 2 0 15,-4-8 0 1,1-14-62-16,-13 7-28 0,-3-11-2 15,-13-4-7-15,-7-11-7 16</inkml:trace>
  <inkml:trace contextRef="#ctx0" brushRef="#br0" timeOffset="131161.664">6937 5523 37 0,'0'0'91'16,"0"-9"0"-16,0 9-5 15,0 0-4-15,-2-10-47 16,2 10-13-16,0 0-7 15,0 0-6-15,0 0-4 0,0 0-2 16,0 0-2-16,5 6 0 16,-3 9-1-16,2 7 1 15,-1 6 0-15,-1 10 1 0,-2 7 0 16,1 9-1 0,-1 8 1-16,-5 5-1 0,-2 6 1 15,-2 5-1-15,-2 1 0 16,2 0 0-16,-2-4 0 0,2-5 0 15,0-9 0-15,5-10 0 16,2-12 1-16,2-9-1 16,0-10 1-16,1-8-1 15,-1-12 0-15,13 5 1 0,-13-5-1 16,18-6 0-16,-5-2-1 16,3 0 0-16,6-1 0 15,3-1 1-15,6 1-1 16,8 0 0-16,7 1 0 0,8 0 0 15,11 1 0-15,10 1 2 16,10 1-4-16,8 1 2 16,6 1 0-16,4 0 2 0,2 2-2 15,-1-1 0-15,-5 2 0 16,-9-1 0-16,-11-1 0 16,-13 2 0-16,-16-2 0 15,-9-1 0-15,-12-1 0 0,-14-1 0 16,-15 5 0-1,8-10-4-15,-8 10-10 0,-3-12-20 16,-4 8-51-16,-3-2-3 16,-1-2-4-16,1 0-8 0,-3-3 6 15</inkml:trace>
  <inkml:trace contextRef="#ctx0" brushRef="#br0" timeOffset="131397.0571">8289 6146 78 0,'26'1'95'16,"4"2"-3"-16,5 9-5 0,2 4 0 16,7 4-63-16,-9 6-4 15,-6 3-4-15,-6 6-6 16,-13 2-8-16,-10 3-2 16,-14-1 0-16,-12 2 0 15,-11-4 0-15,-5-4 0 0,-2-4 0 16,0-2 0-16,-1-9-18 15,11-12-53-15,5 1-17 16,8-7-2-16,10 0-7 16,10-11-3-16</inkml:trace>
  <inkml:trace contextRef="#ctx0" brushRef="#br0" timeOffset="131886.52">9230 6045 76 0,'0'0'96'0,"-14"-7"-5"16,-1 7-5-16,-4 11 0 0,-6 8-55 15,-2 8-14-15,0 7-4 16,-1 7-3-16,3 6-5 16,4 6-5-16,6 2 0 15,2 0 0-15,11-2 0 0,2-7 0 16,13-4 0-16,6-7 0 16,5-8 0-16,6-7 0 15,4-5 0-15,3-7 0 0,3 0-22 16,3-8-64-16,-2-2-3 15,-2-8-5-15,-3-8-6 16,-4-2-3-16</inkml:trace>
  <inkml:trace contextRef="#ctx0" brushRef="#br0" timeOffset="132817.4825">9634 6247 6 0,'0'0'91'0,"0"-9"1"16,0 9-5-16,-11 0-4 0,11 0 0 15,-29 12-68-15,19 1-5 16,3 2-1-16,1 6-1 16,-1 2-2-16,1 5-1 0,0 0-1 15,5 4-1 1,1-4-1-16,1 0 0 0,8-5 0 15,6-2-1-15,3-6 1 16,1-5-2-16,5-6 0 0,3-2 0 16,-2-5 0-16,-1-6 0 15,0-8 0-15,-2-1 0 16,-5-3 0-16,-5 0 0 16,-2-2 0-16,-2 3 0 15,-3 2 0-15,-3 1 0 0,-2 9 0 16,0 8 0-16,0 0 0 15,0 0 0-15,0 0 0 16,0 15 0-16,1 1 0 0,4 0 0 16,5-1 0-16,0 2 0 15,6-6 0-15,3-2 0 16,1-6 0-16,2-1 0 16,3-8 0-16,-4-8 0 0,0-5 0 15,0-6 0-15,-4-4 0 16,-2-3 0-16,-6 0 0 15,-1 2 0-15,-1 3 0 16,-1 4 0-16,-1 8 0 0,1 7 0 16,5 8 0-16,0 4 0 15,4 10 0-15,2 7 0 16,2 4 0-16,-3 4 0 16,0 3 0-16,-7 3 0 0,-4-1 0 15,-5 3 0-15,-11-3 0 16,-4-2 0-16,-2-5 0 15,-3-4 0-15,0-4 0 16,2-7 0-16,3-4 0 0,5-8 0 16,10 0 0-16,-5-6 0 15,6-6 0-15,7 2 0 16,8-4 0-16,2 0 0 0,5-5 0 16,3 0 0-16,1-4 0 15,1 0 0-15,-3-7 0 16,0-3 0-16,0-4 0 15,-6-5 0-15,-4-4 0 16,-3-2 0-16,-3-5 0 0,-5-3 0 16,-3 0 0-16,-1 3 0 15,-1 0 0-15,-5 6 0 16,-1 5 0-16,0 8 0 0,1 10 0 16,0 10 0-16,6 14 0 15,-5 5 0-15,5 22 0 16,0 10 0-16,4 13 0 15,0 11 0-15,1 10 0 0,-2 5 0 16,1 2 0-16,3-5 0 16,3-1-7-16,1-8-40 15,7-17-40-15,0-15-3 16,1-17-6-16,1-14-4 0</inkml:trace>
  <inkml:trace contextRef="#ctx0" brushRef="#br0" timeOffset="132939.688">10382 6188 30 0,'-14'-31'93'16,"8"10"-4"-16,6 0-12 16,15 6-10-16,7 3-8 15,15 2-104-15,1 8-28 0,2-1-9 16,9 2-7-16,-8 1-1 16</inkml:trace>
  <inkml:trace contextRef="#ctx0" brushRef="#br0" timeOffset="134042.4962">10709 6089 31 0,'1'13'88'0,"-11"-2"0"15,-6 4-3-15,-4 7-17 16,-3 3-22-16,5 5-16 16,-3 7-11-16,7 1-7 0,6 0-4 15,2 1-2-15,9-5-1 16,10-7-2-16,8-5 0 16,5-10-1-16,6-8 1 15,4-4-1-15,-4-10 0 0,-3-5-1 16,-9-5-1-16,-4-3 1 15,-12-2-1-15,-4-2 0 16,-5 3 0-16,-13 3 0 16,1 1 0-16,-2 5 0 0,1 3 0 15,5 6 0-15,5 3 0 16,8 3 0-16,-2 5 0 16,6 5 0-16,11 0 0 0,6-2 1 15,2 1-1-15,5-2 1 16,-3-5-1-16,4 0 1 15,-2-2 0-15,-3-6-1 16,-1 0 0-16,-6-2 0 16,-3 5 0-16,-2-2-1 0,1 5 1 15,-13 0-1-15,15 5 1 16,-9 5-1-16,-2 0 0 16,4 1 1-16,-4 2-1 15,-1 0 1-15,-1 0 0 0,0-3 0 16,-2-10 1-16,4 12 0 15,-4-12 0-15,0 0 0 0,11-5 0 16,-3-6 0-16,1-5 0 16,3-3-1-16,1-2 0 15,2 1 0-15,3 0 0 16,-1 2-1-16,0 7 0 16,1 4 0-16,-1 7 0 0,-3 1 0 15,-3 10-1-15,0 3 1 16,-6 4 0-16,1 2 1 15,-3 0 0-15,-3-1 0 0,0 1 0 16,0-6 1-16,-5-1 0 16,1-4 0-16,4-9 0 15,0 0 0-15,0 0 0 16,11-6 0-16,-4-7-1 0,7-1 0 16,-1-1 0-16,0 1-1 15,1 0 0-15,1 3 0 16,0 6 0-16,-4 2 0 15,3 3 0-15,0 5 0 0,1 3 0 16,-2 3 1-16,6 0-1 16,1 2 1-16,5-5 1 15,-1-1-1-15,5-2 1 0,-1-5 1 16,2-2-1-16,2-8 1 16,-5-3-1-16,0-7 1 15,-4 0-1-15,-4-4 1 16,-4-1-2-16,-6 1 0 0,-2 2 0 15,-6 2 0-15,-1 4 0 16,-5 6 0-16,5 10 0 16,-17-3 0-16,7 6 0 0,-3 9 0 15,6 7 0-15,-1 4-2 16,2 4 2-16,3 3 0 16,2 1 0-16,1 0 0 15,5-4 0-15,9-2 0 0,0-7 2 16,1-5-2-16,4-6 0 15,1-7 0-15,0-3 0 16,-1-9 0-16,-4-8 0 16,-1-2 0-16,-2-3 0 15,2-3 0-15,-2 0 0 0,0 1 0 16,4 4 0-16,-2 2 0 16,0 5 0-16,0 8 0 15,2 6 0-15,0 4 0 0,2 8 0 16,-1 8 0-16,1 4 0 15,-3 3 0-15,3 3 0 16,-6-3-3-16,9 0-72 16,-10 2-12-16,-1-4-2 0,-10-6-7 15,-10-8-8-15</inkml:trace>
  <inkml:trace contextRef="#ctx0" brushRef="#br0" timeOffset="134988.4652">7007 6465 49 0,'0'0'90'15,"0"-16"-2"-15,0 16-7 16,0-8-1-16,-13 8-54 0,13 0-11 16,0 6-4-16,0 7-4 15,0 5-2-15,2 6-1 16,-2 9 1-16,0 9-1 0,-1 9 1 16,-2 7-1-16,-2 9-1 15,-3 3-2-15,-1 6 1 16,-1 0 0-16,1-4-2 15,-2-1 1-15,4-9 0 0,2-7-1 16,4-12 2-16,0-12-1 16,5-7 0-16,6-11 0 15,8-8 0-15,3-5 0 0,3 0 1 16,5-7-1-16,8-1 0 16,6 0 0-16,9 2-1 15,8-1 1-15,8 3 0 16,10 0-1-16,9 3 1 15,7-1-1-15,6 2 1 0,6 0-1 16,3 2 1-16,2-2 1 16,-2 0-1-16,-4 0 1 15,-7 1 0-15,-6-1-1 16,-12 1 1-16,-14-1-2 0,-14 0 0 16,-14-5-5-16,-7 5-15 15,-14-5-63-15,-17 5-4 16,1-19-4-16,-5 7-7 15,-10-2-3-15</inkml:trace>
  <inkml:trace contextRef="#ctx0" brushRef="#br0" timeOffset="135236.7864">8451 7025 61 0,'29'2'92'0,"8"0"0"16,7 10-5-16,7 6-1 0,13 4-55 15,-14 5-10-15,-4 6-2 16,-10 5-6-16,-14 1-4 16,-16 5-9-16,-11-2 0 0,-17 3 0 15,-15-4 0-15,-7-3 0 16,-4-3 0-16,-1-6 0 16,1-7-6-16,9-4-15 15,7-5-64-15,9-11-4 0,11-2-4 16,8-11-5-16,10-4-3 15</inkml:trace>
  <inkml:trace contextRef="#ctx0" brushRef="#br0" timeOffset="135664.5031">9376 6920 54 0,'15'-5'94'0,"-15"5"-1"16,-5 5-6-16,-7 6-1 15,-3 18-39-15,-3-6-30 16,-2 8-4-16,1 5-2 0,1 4-2 16,6 3-9-16,6 2 0 15,6 2 0-15,6-2 0 16,12-2 0-16,6-7 0 15,5-4 0-15,4-9-5 16,9 2-29-16,0-15-52 0,1-8-5 16,-4-4-4-16,-2-13-5 15,1-7 0-15</inkml:trace>
  <inkml:trace contextRef="#ctx0" brushRef="#br0" timeOffset="137411.7158">9782 7099 10 0,'-16'19'96'16,"-1"7"-2"-16,-2 2-4 16,1 4-5-16,3-8-2 15,6 13-71-15,8 0-1 16,1-3-4-16,16-3-3 0,6-5-1 16,10-5-1-16,3-7 0 15,3-7-1-15,1-7 0 16,-2-11 0-16,-7-7-1 0,-9-8 0 15,-9-3 1-15,-10-4-1 16,-5 1 0-16,-14 0-1 16,-8 5 0-16,-5 4 0 15,-5 5 1-15,2 9 1 16,0 6-1-16,2 3 0 16,7 6 1-16,6 7 0 0,4 1 1 15,12 6-1-15,3-1-1 16,15 0 1-16,4-1-1 0,7-6 1 15,7-3 0-15,1-4 1 16,3-5-2-16,-1-3 0 16,0-9 0-16,-4-4 0 0,-1-4 0 15,-8 1 0-15,1 0 0 16,-6 3 0-16,-3 3 0 16,-2 5 0-16,0 4 0 15,1 4 0-15,-7 5 0 0,4 7 0 16,-5 1 0-16,3 4 0 15,-5 0 0-15,3 0 0 16,-5 0 0-16,-1-4 0 16,1 0 0-16,-3-13 0 0,14 12 0 15,-14-12 0-15,16 0 0 16,-8-9 0-16,6-3 0 16,1-3 0-16,1-1 0 15,-1 0 0-15,1 1 0 0,-1 5 0 16,0 2 0-16,-2 5 0 15,-2 3 0-15,0 3 0 16,-6 7 0-16,1 1 0 0,0 1 0 16,-5 1 0-16,0 1 0 15,-1-3 0-15,0-2 0 16,0-9 0-16,0 10 0 16,0-10 0-16,0 0 0 0,7-10 0 15,4-1 0-15,3-1 0 16,-4-1 0-16,4-2 0 15,1 4 0-15,-3 3 0 0,0 2 0 16,2 6 0-16,-7 0 0 16,-7 0 0-16,17 21-2 15,-7-8 1-15,-1 3 1 16,4 1 0-16,3-1-1 16,1-3 1-16,4 0 0 0,0-6 1 15,7-2-1-15,-3-5 0 16,2-1 1-16,0-9 1 15,-2-4-2-15,0-5 0 0,-7-2 0 16,2-7 0-16,-3-2 0 16,-2-5 0-16,-4-1 0 15,4-6 0-15,-7-2 0 16,2-6 0-16,-4-3 0 0,2-1 0 16,-4-1 0-16,-2 3 0 15,0 3 0-15,1 7 0 16,-2 8 0-16,2 10 0 15,1 10 0-15,-4 14 0 0,0 0 0 16,11 20 0-16,-6 12 0 16,-3 11 0-16,-1 10 0 15,-1 13 0-15,-3 8 0 16,-9 8 0-16,0 7 0 0,-4 6 0 16,-4 2 0-16,-2-3 0 15,4-3 0-15,-1-8 0 16,7-12 0-16,3-11 0 15,3-12 0-15,4-17 0 0,2-15 0 16,9-16 0-16,1-10 0 16,5-15 0-16,0-11 0 15,3-9 0-15,4-6 0 0,3-6 0 16,-1-5 0-16,5 0 0 16,0 0 0-16,2 6 0 15,1 5 0-15,-2 7 0 16,0 11 0-16,-3 7 0 0,-1 11 0 15,-6 11 0-15,-2 5 0 16,-5 13 0-16,-4 4 0 16,0 6 0-16,-3 3 0 15,-2 4 0-15,1-1 0 0,2-2 0 16,0-5 0-16,6-5 0 16,1-6 0-16,1-6 0 15,4-6 0-15,1-12 0 16,-1-6 0-16,-3-7 0 0,-5-2 0 15,2-3 0-15,-9 2 0 16,-1 0 0-16,-3 3 0 16,0 5 0-16,-5 6 0 0,0 6 0 15,5 8 0-15,-14 0 0 16,10 11 0-16,-1 5 0 16,4 3 0-16,1 4 0 15,0 1 0-15,10 0 0 0,0-1 0 16,7-5 0-16,2-5 0 15,5-4 0-15,-1-7 0 16,6-4 0-16,-3-10 0 16,3-6 0-16,-3-6 0 0,2-5 0 15,-3-2 0-15,-5-9 0 16,3-4 0-16,0-3 0 16,-2-6 0-16,1-3 0 15,-2-3 0-15,1-1 0 0,0-2 0 16,-2 4 0-16,-3 6 0 15,-2 5 0-15,-6 12 0 16,0 4 0-16,-6 14 0 0,-2 17 0 16,0 0 0-16,-7 8 0 15,-3 16 0-15,2 14 0 16,-5 10 0-16,-4 11 0 16,2 7 0-16,0 5 0 15,-1 6 0-15,6 0 0 0,-5-4 0 16,12-4 0-16,2-12 0 15,2-6-15-15,3-16-17 0,-2-11-52 16,10-14-4-16,-12-10-5 16,9-9-6-16,-9-12 3 15</inkml:trace>
  <inkml:trace contextRef="#ctx0" brushRef="#br0" timeOffset="137607.049">11757 7133 56 0,'-12'-34'90'0,"6"6"-4"15,6 2-3-15,5 3-1 16,-8 7-53-16,19 3-11 0,10 5-5 15,0 4-1-15,7 4-3 16,-1 2-2-16,-4 7-1 16,1 7-1-16,-8 5-1 15,-1 3-1-15,-4 5 0 16,-8 3-1-16,-2 2-2 0,-5-1-4 16,1 4-6-16,-4 2-54 15,2-13-22-15,-1-10-2 16,1-16-8-16,13 7-4 15</inkml:trace>
  <inkml:trace contextRef="#ctx0" brushRef="#br0" timeOffset="137747.3052">12032 6895 11 0,'-11'-20'87'0,"-1"4"-3"15,8 5-18-15,4 11-56 16,0 0-9-16,0-17-78 0,12 20-13 15,4 7 1-15</inkml:trace>
  <inkml:trace contextRef="#ctx0" brushRef="#br0" timeOffset="138131.6358">12058 7268 31 0,'16'4'96'0,"5"-4"-1"16,2-8-7-16,5-7-2 16,-1-3-3-16,15-9-77 0,-12 1 0 15,0-6-1-15,-3-5 0 16,-1-4-2-16,-2-3-1 16,-3-7 0-16,-3-4-2 0,0 0 0 15,-4-6 0-15,-3 2 0 16,0 2 0-16,-7 5 0 15,2 9-1-15,-3 8 0 16,-3 9 1-16,0 11 0 0,0 15 0 16,-6 5 0-16,1 15 0 15,2 13 0-15,-2 8 1 16,-1 13-1-16,-1 7 1 16,2 8-1-16,-4 3-1 0,5 4-4 15,-2-5-4-15,6-2-12 16,-1-4-62-16,3-17-3 15,4-13-5-15,1-17-6 0,-7-18-2 16</inkml:trace>
  <inkml:trace contextRef="#ctx0" brushRef="#br0" timeOffset="138256.4442">12299 6983 23 0,'-8'-27'91'0,"8"9"-5"15,8 0-7-15,15 4-15 16,7 1-14-16,6 8-117 15,8-2-15-15,5 2-4 0,4 1-4 16</inkml:trace>
  <inkml:trace contextRef="#ctx0" brushRef="#br0" timeOffset="138661.1159">12772 6867 79 0,'0'0'92'16,"-12"9"-4"-16,-6-1-4 15,-1 5 0-15,2 3-65 16,-5 5-2-16,1 3-4 0,2 6-4 15,2 0-2-15,5 4-2 16,6-3-1-16,6-1-1 16,5-5 1-16,10-5-1 15,4-6-3-15,4-7 0 0,6-6 0 16,-4-3 0-16,3-11 0 16,-6-5 0-16,-4-5 0 15,-5-5 0-15,-7-3 0 16,-3-3 0-16,-3 3 0 15,-4-1 0-15,-4 5 0 0,-2 3 0 16,3 7 0-16,-1 5 0 16,8 12 0-16,0-11 0 15,0 11 0-15,17 2 0 0,2 5 0 16,6 0 0-16,1 1 0 16,4-2 0-16,-2 3 0 15,2-2 0-15,-7 2 0 0,0 1 0 16,-4 4 0-16,-5-2 0 15,-1 8 0-15,-9-2 0 16,5-4-64-16,-7 12-24 16,-2-2-1-16,0 2-7 0,-10-7-8 15</inkml:trace>
  <inkml:trace contextRef="#ctx0" brushRef="#br0" timeOffset="139745.2642">6940 7299 81 0,'0'0'90'15,"9"-16"-4"-15,-9 16-2 16,2-17-29-16,-2 17-25 0,6-10-7 16,-6 10-7-16,0 0-5 15,6-10-4-15,-6 10-3 16,0 0-1-16,7 11-2 0,-5 3 0 16,1 3-1-16,1 10 0 15,-1 5 1-15,0 7 0 16,-3 11 0-16,0 7 0 15,0 7 0-15,-3 7-1 0,-2 7 1 16,-2 4 1-16,-3 6-1 16,-2 1 0-16,-3 0 1 15,-1 0-1-15,1-6 0 16,-3-5 0-16,0-7 0 0,1-9 0 16,5-12 1-16,1-7-2 15,3-9 0-15,4-10 0 16,4-4 0-16,0-6 0 15,6-5 0-15,4-5 0 16,1-2 0-16,4-2 0 0,3-1 0 16,3-5 0-16,1 0 0 15,8-3 0-15,2 1 0 0,5-3 0 16,10 0 0-16,7-2 0 16,13-2 0-16,10 1 0 15,15-3 0-15,4 1 0 16,14 0 0-16,8 0 0 0,2 2 0 15,3 4 0-15,-5-1 0 16,-5 2 0-16,-12 2 0 16,-8 2 0-16,-13-1 0 15,-12 4 0-15,-13-2 0 0,-13 1 0 16,-8 0 0-16,-11 2 0 16,-8 1 0-16,-15 0 0 15,11 0-14-15,-11 0-71 16,-7-3-4-16,-2-2-4 0,-3-3-6 15,-3-5-4-15</inkml:trace>
  <inkml:trace contextRef="#ctx0" brushRef="#br0" timeOffset="139988.5707">8610 8089 43 0,'35'4'93'0,"2"9"1"16,3 5-5-16,-1 4 0 15,3 13-43-15,-7 1-25 16,-6 5-1-16,-12 5-4 16,-10 0-16-16,-12 4 0 0,-16 2 0 15,-12-1 0-15,-11-3 0 16,-4-4 0-16,-5-7 0 16,6-4 0-16,-2-11 0 0,0-6-85 15,17-8-5 1,11-8-4-16,10-11-8 0,5-11-2 15</inkml:trace>
  <inkml:trace contextRef="#ctx0" brushRef="#br0" timeOffset="140410.0257">9667 7972 64 0,'-25'-14'98'0,"9"10"-3"16,-5 3-7-16,1 2 0 16,-4-3-39-16,3 15-37 15,-1 16-3-15,3 4-1 16,5 10-8-16,4 7 0 16,4 4 0-16,6 2 0 0,2-1 0 15,10-1 0-15,5-3 0 16,4-6 0-16,5-5 0 15,4-12 0-15,8-1-21 0,15-12-66 16,-10-10-3-16,2-5-4 16,-3-10-7-16,4-8-3 15</inkml:trace>
  <inkml:trace contextRef="#ctx0" brushRef="#br0" timeOffset="141416.4928">10175 8095 31 0,'-15'14'97'0,"-6"8"-2"0,-2 5-5 16,-2 1-2-16,3 3-3 15,6 4-78-15,-1 5 0 0,6-2-2 16,4 1 1-16,7-4-6 16,15-1 0-16,5-5 0 15,8-4 0-15,7-10 0 16,2-7 0-16,1-6 0 0,2-5 0 15,-8-12 0-15,-4-7 0 16,-6-4 0-16,-9-5 0 16,-11-1 0-16,-3-2 0 0,-12 4 0 15,-9 1 0-15,-6 6 0 16,-2 5 0-16,-5 9 0 16,0 3 0-16,4 6 0 15,5 6 0-15,4 7 0 16,7 4 0-16,12 1 0 0,4 2 0 15,15-3 0-15,7-1 0 16,13-5 0-16,5-2 0 16,8-6 0-16,5-3 0 0,-2-5 0 15,-2-3 0-15,-2-4 0 16,-6 0 0-16,-7 1 0 16,-4 1 0-16,-9 7 0 15,-4 1 0-15,-3 3 0 0,-15-1 0 16,13 18 0-16,-10-3 0 15,-2 2 0-15,-1 1 0 16,0-1 0-16,-2 0 0 16,-4-4 0-16,3-3 0 0,3-10 0 15,-4 11 0 1,4-11 0-16,0 0 0 0,9-14 0 16,0-1 0-16,5-4 0 15,3-1 0-15,1-2 0 0,4 0 0 16,-2 0 0-16,0 5 0 15,-1 4 0-15,-3 6 0 16,-2 6 0-16,-7 2 0 0,-2 10 0 16,-1 5 0-16,-4 6 0 15,0 3 0-15,0 1 0 16,-3 0 0-16,3 1 0 16,8-2 0-16,-1-1 0 15,5-6 0-15,5-4 0 0,1-5 0 16,2-4 0-16,4-5 0 15,2-4 0-15,-4-8 0 16,4-6 0-16,2-4 0 0,-3-5 0 16,2-6 0-16,-2-2 0 15,4-6 0-15,-6-5 0 16,7-4 0-16,-5-4 0 16,1-4 0-16,-2-3 0 0,-2-1 0 15,-5 0 0-15,-3 1 0 16,-6 4 0-16,0 6 0 15,-4 7 0-15,-3 10 0 16,-1 10 0-16,0 12 0 0,0 12 0 16,-8 12 0-16,4 14 0 15,2 10 0-15,-5 12 0 16,-4 7 0-16,1 11 0 16,-4 4 0-16,1 4 0 0,-5 0 0 15,7-1 0-15,3-2 0 16,6-8 0-16,3-8 0 15,10-10 0-15,9-13 0 0,5-6-12 16,-4-19-67-16,6-7-10 16,-4-7-3-16,-9-13-8 15,-5-7-3-15</inkml:trace>
  <inkml:trace contextRef="#ctx0" brushRef="#br0" timeOffset="141553.7506">11207 8142 24 0,'-24'-30'94'16,"4"7"-3"-16,6 8-3 15,13 3-5-15,1 12-2 0,33-6-76 16,-7 6-6-16,13 6-16 16,10 3-62-16,-2 1-3 15,-3 1-6-15,0 0-5 0,-1 1-3 16</inkml:trace>
  <inkml:trace contextRef="#ctx0" brushRef="#br0" timeOffset="142102.3769">11328 8457 18 0,'3'13'90'0,"12"-9"1"0,6-4-1 16,7-3-4-16,4-5-1 16,15-8-74-16,-9-2 0 15,-1-2 1-15,0-3-2 0,-6-4-3 16,-6 1-7-16,-4 0 0 15,-6-2 0-15,-10 5 0 16,-5 0 0-16,-2 7 0 16,-6 3 0-16,-6 9 0 0,-4 3 0 15,0 3 0-15,-1 11 0 16,1 6 0-16,2 6 0 16,2 5 0-16,5 4 0 15,0 2 0-15,4 1 0 0,5-6 0 16,6-3 0-16,7-6 0 15,7-6 0-15,4-11 0 16,4-5 0-16,4-9 0 16,2-7 0-16,-2-6 0 0,0-4 0 15,0-3 0-15,-1-1 0 16,-2 0 0-16,4 2 0 16,-2 2 0-16,0 6 0 0,2 7 0 15,-2 5 0-15,-3 8 0 16,0 3 0-16,-7 11 0 15,-4 4 0-15,-3 4 0 16,-10 2 0-16,-5 2 0 16,1-1 0-16,-13-1 0 0,-1-1 0 15,-7-3 0-15,-2-3 0 16,1-2 0-16,-1-8 0 16,5 3-7-16,-2-9-80 0,9-1-3 15,11 0-3-15,-4-18-7 16,9 4-3-16</inkml:trace>
  <inkml:trace contextRef="#ctx0" brushRef="#br0" timeOffset="142619.9084">12231 8249 20 0,'0'0'91'0,"10"1"0"15,-10-1-5-15,-5 16-2 0,-4-7-1 16,-2 6-76-16,2 3 1 15,2 7 0-15,1-2-1 16,4 2-1-16,2-2-1 0,6-2-1 16,5-1 0-16,7-6 1 15,3-6-3-15,6-4-2 16,-2-4 0-16,6-4 0 0,-2-10 0 16,2-2 0-16,0-8 0 15,-4-3 0-15,0-6 0 16,-2-1 0-16,-3-8 0 0,3-2 0 15,-2-3 0-15,0-4 0 16,3-2 0-16,-3-1 0 16,-1-2 0-16,-1 1 0 15,0-3 0-15,-6 2 0 16,1 2 0-16,-9 2 0 0,-1 6 0 16,-3 6 0-16,-3 9 0 15,0 4 0-15,-8 13 0 16,8 14 0-16,-20 1 0 15,10 16 0-15,-6 12 0 0,1 10 0 16,-2 8 0-16,-2 11 0 16,0 7 0-16,1 6 0 15,0 5 0-15,1 2 0 0,7-2 0 16,4-3 0-16,6-6 0 16,13-8 0-16,9-11 0 0,4-21 0 15,-3-10-87-15,9-15-3 16,-6-12-3-16,-5-16-9 15,-12-16-3-15</inkml:trace>
  <inkml:trace contextRef="#ctx0" brushRef="#br0" timeOffset="142717.3471">12576 7983 54 0,'0'0'1'16,"31"12"0"-16,6 0-1 15,4 1 1-15</inkml:trace>
  <inkml:trace contextRef="#ctx0" brushRef="#br0" timeOffset="144079.6235">6898 8569 43 0,'0'0'65'16,"10"-18"1"-16,-10 18-3 15,13-18-5-15,-3 10-7 16,-6-1-8-16,5 1-12 15,-9 8-7-15,10-11-6 0,-10 11-4 16,0 0-4-16,0 0-4 16,0 0-1-16,0 0-1 15,0 0-3-15,7 10 0 16,-7 4 0-16,2 8 0 0,-2 6 0 16,0 8 0-16,0 8 0 15,-2 5 0-15,2 7 1 16,-2 5-2-16,-1 4 0 15,0 2 0-15,1 0 0 0,-3-2 0 16,1 1 0-16,1-5 0 16,-3-2 0-16,4-6 0 15,-2-4 0-15,1-5 0 16,0-6 0-16,2-7 0 0,1-6 0 16,0-6 0-16,4-6 0 15,-4-13 0-15,14 12 0 16,-3-11 0-16,0 0 0 0,0-1 0 15,6-3 0-15,-1-1 0 16,2 0 0-16,3 0 0 16,3 1 0-16,6 0 0 15,4-1 0-15,7-2 0 0,5 1 0 16,11-2 0-16,6-2 0 16,8 1 0-16,5-2 0 15,10-1 0-15,5 2 0 16,5-1 0-16,6 1 0 0,3-1 0 15,2 1 0-15,0 2 0 16,-1 2 0-16,-3-2 0 16,-8 0 0-16,-9 3 0 15,-10-1 0-15,-14 3 0 0,-6-1 0 16,-15 1 0-16,-5-2 0 16,-11 4 0-16,-7 0 0 15,-3 0 0-15,-15 0 0 0,14 0 0 16,-14 0 0-16,11 0 0 15,-11 0 0-15,11 6 0 16,-11-6 0-16,18 3 0 0,-9 1 0 16,4-2 0-16,0 0 0 15,0-1 0-15,2 0 0 16,1-1 0-16,3 0 0 16,-1 0 0-16,2 0 0 0,1-3 0 15,0 0 0-15,2-1 0 16,-2 1 0-16,-4 0 0 15,-3 0 0-15,-3 0 0 16,-11 3 0-16,14-4 0 16,-14 4 0-16,0 0 0 0,0 0 0 15,0 0-23-15,0 0-64 16,1-11-3-16,-1 11-4 16,-13-17-6-16,6 6-1 0</inkml:trace>
  <inkml:trace contextRef="#ctx0" brushRef="#br0" timeOffset="144364.8266">9157 9139 23 0,'0'0'92'0,"12"-9"0"16,-12 9-5-16,18-4-2 0,-5 5-1 15,1 1-75-15,10 8 0 16,5 4 1-16,0 5-1 15,3 5-1-15,-2 5-5 0,0 3-3 16,-4 3 0-16,-8 3 0 16,-9 3 0-16,-10 1 0 15,-6 2 0-15,-14 0 0 16,-9-5 0-16,-8 3 0 0,-3-5 0 16,-5-5 0-16,3 2 0 15,3-9-83-15,-4-7-7 16,3-6-3-16,5-5-6 0,5-6-7 15</inkml:trace>
  <inkml:trace contextRef="#ctx0" brushRef="#br0" timeOffset="148194.8566">10131 8992 25 0,'8'-14'83'0,"-8"14"1"0,5-13-2 15,-5 13-23-15,5-9-17 16,-5 9-9-16,9-11-8 15,-9 11-6-15,0-14-5 16,0 14-3-16,-6-13-2 0,6 13-3 16,-17-7-1-16,7 6-2 15,-2 1 0-15,-3 5 0 16,-2 5 0-16,-3 3-1 16,-5 5-2-16,1 3 0 0,-7 6 0 15,3 2 0-15,-1 3 0 16,0 4 0-16,2 1 0 15,3 5 0-15,6 0 0 16,9 3 0-16,6-2 0 16,5 2 0-16,14-4 0 0,9-4 0 15,11-3 0-15,7-7 0 16,7-2 0-16,2-9 0 16,0-2 0-16,-2-5 0 0,-8-5 0 15,-6 1 0-15,-4-4 0 16,-12 0 0-16,-6-1 0 15,-7 0 0-15,-7 0 0 16,0 0 0-16,0 0 0 0,0 0 0 16,0 0 0-16,0 0-27 15,18-2-59-15,-18 2-4 16,13-7-3-16,-13 7-7 16,20-13-2-16</inkml:trace>
  <inkml:trace contextRef="#ctx0" brushRef="#br0" timeOffset="151224.8005">10704 9247 51 0,'0'0'92'15,"0"-12"-2"-15,0 12-5 16,-7-10-1-16,0 10-53 0,7 0-8 16,-17 3-6-16,4 6-6 15,-1 4-3-15,-4 2-2 16,4 5-1-16,-2 2-2 15,2 4 0-15,2 1-1 16,6 1-2-16,5-3 0 0,1 1 0 16,5-5 0-16,8-3 0 15,5-4 0-15,2-7 0 16,8-4 0-16,-2-3 0 0,6-8 0 16,-5-3 0-16,1-7 0 15,-6 0 0-15,-4-5 0 16,-3-2 0-16,-11 2 0 0,-4 2 0 15,-2 1 0-15,-12 4 0 16,-4 4 0-16,-3 2 0 16,0 6 0-16,-1 4 0 15,4 0 0-15,2 2 0 0,4 7 0 16,9 0 0-16,3 0 0 16,10 2 0-16,6 0 0 15,6-4 0-15,2-2 0 16,3-4 0-16,3-1 0 0,3-7 0 15,-3-4 0-15,2-6 0 16,-1 0 0-16,-3-4 0 16,0-3 0-16,-1-1 0 15,-3 0 0-15,-1-4 0 0,-3 1 0 16,0-3 0-16,0 2 0 16,-1-4 0-16,-1 2 0 15,-1-4 0-15,-4 2 0 0,-1-2 0 16,-6 1 0-16,-2 4 0 15,-4 0 0-15,1 5 0 16,-7 1 0-16,-3 6 0 16,0 5 0-16,-2 3 0 0,0 6 0 15,-1 4 0-15,3 5 0 16,-3 12 0-16,-1 1 0 16,3 8 0-16,-4 8 0 0,1 4 0 15,-1 7 0-15,4 2 0 16,-3 4 0-16,6 2 0 15,1 2 0-15,2 1 0 16,4-1 0-16,2-3 0 16,8-2 0-16,4-7 0 0,0-2 0 15,8-10 0-15,2-5 0 16,3-10 0-16,3-5 0 16,4-8 0-16,2-3 0 0,-3-10 0 15,5-5 0-15,-5-7 0 16,-2-4 0-16,-1-2 0 15,-3-6 0-15,1-2 0 0,-3-3 0 16,2-1 0-16,-8-2 0 16,1 0 0-16,1 2 0 15,-4-4 0-15,0 0 0 16,-5 1 0-16,-2 0 0 0,-2-2 0 16,-5 3 0-16,-3 4 0 15,0 3 0-15,-1 4 0 16,-7 7 0-16,2 5 0 15,-5 7 0-15,2 7 0 0,-6 5 0 16,4 9 0-16,0 8 0 16,-4 9 0-16,4 5 0 15,-1 10 0-15,0 6 0 16,4 4 0-16,-3 5 0 0,7 1 0 16,-1 2 0-16,0-1 0 15,2-1 0-15,3-3 0 16,0-4 0-16,3-5 0 0,6-7 0 15,1-7 0-15,4-5 0 16,3-7 0-16,2-7 0 16,1-5 0-16,1-5 0 0,5-2 0 15,-3-6 0 1,0-4 0-16,-1-3 0 0,2-3 0 16,-2-2 0-16,-1-2 0 15,1-1 0-15,4-4 0 0,-3 2 0 16,-3 1 0-1,2-1 0-15,-4 4 0 0,-1 1 0 16,-3 5 0-16,-3 3 0 16,-11 10 0-16,8-9 0 15,-8 9 0-15,-9 4 0 0,-1 7 0 16,-6 3 0-16,1 4 0 16,-2 3 0-16,1 5 0 15,0 1 0-15,5 1 0 0,1-3 0 16,7-3 0-16,3-3 0 15,1-7 0-15,11-6 0 16,0-6 0-16,5-2 0 16,0-11 0-16,0-6 0 0,-1-4 0 15,0-3 0-15,-3 1 0 16,-5-1 0-16,-2 3 0 16,-3 2 0-16,-3 7 0 0,0 5 0 15,0 9 0-15,-10-3 0 16,10 3 0-16,-8 14 0 15,5 1 0-15,3 5 0 16,0 2 0-16,2 2 0 0,4 0 0 16,4 0 0-16,-1-5 0 15,7-4 0-15,3-3 0 16,0-6 0-16,3-6 0 16,2-5 0-16,0-8 0 0,-2-4 0 15,6-8 0-15,-5-2 0 16,-2-3 0-16,2-2 0 15,2-4 0-15,-3 0 0 0,-1-3 0 16,3 1 0-16,-1-3 0 16,-2-2 0-16,-2-1 0 15,-1-1 0-15,-2-4 0 16,-5-1 0-16,-2 1 0 0,-6 0 0 16,-3 2 0-16,1 5 0 15,-6 3 0-15,-7 5 0 16,4 8 0-16,-5 4 0 15,0 9 0-15,2 6 0 16,-1 7 0-16,-3 6 0 0,4 11 0 16,-2 8 0-16,1 9 0 15,3 9 0-15,-4 9 0 16,3 6 0-16,2 4 0 16,1 4 0-16,0 5 0 0,3-1 0 15,1 1 0-15,1-1 0 16,2-6 0-16,1-5 0 15,7-4 0-15,6-5 0 0,4-10 0 16,7-7 0-16,4-12 0 16,0-7 0-16,2-9 0 15,1-5 0-15,0-8 0 0,-5-9 0 16,-2-3 0-16,-2-5 0 16,-6-2 0-16,-3-2 0 15,-4 0 0-15,-1 3 0 16,-3 0 0-16,-4 4 0 0,-1 5 0 15,1 2 0-15,0 3 0 16,1 3 0-16,-3 9 0 16,9-12 0-16,-9 12 0 15,13-11 0-15,-4 7 0 0,5 0 0 16,-2-1 0-16,3 1 0 16,0 0 0-16,0 1 0 15,1 0 0-15,-1 0 0 16,0 0 0-16,-4 1 0 0,2-1 0 15,-13 3 0-15,16-3 0 16,-16 3 0-16,11-4 0 16,-11 4 0-16,0 0 0 0,11-4 0 15,-11 4 0-15,0 0 0 16,0 0 0-16,9-5 0 16,-9 5 0-16,0 0 0 15,0 0 0-15,10-6 0 0,-10 6 0 16,0 0 0-16,0 0 0 15,10-9 0-15,-10 9 0 16,0 0 0-16,0 0 0 16,0 0 0-16,9-9 0 0,-9 9 0 15,0 0 0-15,0 0 0 16,9-5 0-16,-9 5 0 16,0 0 0-16,10-7 0 15,-10 7 0-15,15-5 0 0,-8 3 0 16,4-2 0-16,-2 2 0 15,1-1 0-15,-3 1 0 16,3 0 0-16,-10 2 0 16,14-2 0-16,-14 2 0 0,0 0 0 15,0 0 0-15,0 0 0 16,-6 6 0-16,-3 1 0 16,-5 4 0-16,-2 2 0 0,0 5 0 15,-4 1 0-15,1 5 0 16,1 2 0-16,4 4 0 15,2 2 0-15,3-3 0 16,6 1 0-16,3-6 0 0,8-2 0 16,5-7 0-16,5-4 0 15,7-9 0-15,0-1 0 16,-2-11 0-16,4-5 0 16,-4-4 0-16,-3-6 0 15,-4-3 0-15,-3 0 0 0,-7-2 0 16,-4 2 0-16,-2 2 0 15,-5 3 0-15,-7 6 0 16,2 2 0-16,-2 7 0 16,-4 3 0-16,7 4 0 0,-1 1 0 15,10 0 0-15,-5 18 0 16,6-4 0-16,7 3 0 0,6-2 0 16,5 0 0-16,0-2 0 15,7-3 0-15,-2-5 0 16,-2-5 0-16,-3-3 0 15,1-9 0-15,-6-3 0 16,-3-3 0-16,-4-6 0 0,-2 2 0 16,1-4 0-16,2 5 0 15,0-2 0-15,6 3 0 16,4 2 0-16,7 4 0 0,1 2 0 16,-2 7 0-16,4 3 0 15,-5 2 0-15,0 7 0 16,-6 6 0-16,-3 3 0 15,-9 3 0-15,-4 5 0 0,-1 0 0 16,-7 6 0-16,-4-1 0 16,0 4 0-16,-1 2 0 15,2-2 0-15,5-1 0 0,5-3 0 16,0-3 0-16,15 0-10 16,3-11-78-16,1-4-2 15,2-8-4-15,1-5-9 16,2-6-1-16</inkml:trace>
  <inkml:trace contextRef="#ctx0" brushRef="#br0" timeOffset="151949.7949">13723 9174 31 0,'8'-5'96'0,"-8"5"-1"0,-9 0-6 16,-6 0-2-16,0 5-3 15,15-5-77-15,-25 20-1 16,4-3 1-16,4 4-2 0,1 1-1 16,5 2-4-16,7-1 0 15,2-2 0-15,6 0 0 16,11-6 0-16,2-6 0 16,3-6 0-16,4-3 0 15,2-10 0-15,-5-7 0 0,-3-4 0 16,-2-1 0-16,-8-2 0 15,-2 3 0-15,-5 1 0 16,-1 4 0-16,-6 7 0 16,6 9 0-16,-17-4 0 0,9 6 0 15,1 9 0-15,0 3 0 16,6 5 0-16,1 0 0 16,0 2 0-16,7 0 0 15,3-1 0-15,7 0 0 0,2-4 0 16,2-3 0-16,6-5 0 15,-2-4 0-15,7-4 0 0,-4-4 0 16,2-5 0-16,-3-7 0 16,0-3 0-16,-1-5 0 15,-2-3 0-15,0-3 0 16,-3-3 0-16,-1-2 0 0,4-2 0 16,0-4 0-16,-2-1 0 15,1-3 0-15,2-3 0 16,-2-2 0-16,-2 2 0 15,-3-2 0-15,-1-1 0 16,-5 5 0-16,-4 2 0 0,-5 7 0 16,-3 5 0-16,-2 9 0 15,-4 5 0-15,-5 9 0 16,-1 9 0-16,-2 3 0 0,-4 14 0 16,-1 9 0-16,0 6 0 15,-1 10 0-15,-1 8 0 16,-1 7 0-16,0 4 0 0,5 2 0 15,1 2 0-15,7-3 0 16,2 1 0-16,7-6 0 16,7-9 0-16,9-2 0 15,4-17-9-15,6-13-64 0,-1-1-15 16,-4-14-4-16,-5-5-5 16,-9-14-5-16</inkml:trace>
  <inkml:trace contextRef="#ctx0" brushRef="#br0" timeOffset="152093.0812">14027 9030 20 0,'-8'-9'88'0,"8"9"-2"0,15-10-6 15,7 9-5-15,10-3-5 16,6 4-83-16,1-2-24 16,3 2-37-16,6 2-4 15,-2-1-6-15,-1 2-4 16</inkml:trace>
  <inkml:trace contextRef="#ctx0" brushRef="#br0" timeOffset="152610.2397">14460 8997 66 0,'-6'-12'88'16,"-7"8"-1"-16,-5 1-4 0,6 5-22 15,-5 4-23-15,3 8-12 16,-1 1-10-16,3 6-5 16,3 3-4-16,-2 3-2 15,7 0-1-15,4 2-1 0,6-1-1 16,6-4 0-16,6-2 0 15,5-6 1-15,5-4-1 16,3-6 1-16,-3-6-1 16,4-5-2-16,-7-8 0 15,-2-3 0-15,-11-5 0 0,-2-3 0 16,-9 2 0-16,-1-2 0 16,-11 3 0-16,-1 3 0 15,-4 0 0-15,2 9 0 0,-2-2 0 16,3 7 0-16,4 1 0 15,9 3 0-15,-11 0 0 16,11 0 0-16,2 10 0 0,8-2 0 16,2-3 0-16,1-1 0 15,5-1 0-15,0-3 0 16,1 0 0-16,1-5 0 16,0-4 0-16,-3-2 0 0,4 1 0 15,-4-2 0-15,3 3 0 16,0 1 0-16,2 4 0 15,-2 4 0-15,1 0 0 16,-3 9 0-16,0 5 0 0,-4 3 0 16,-3 3 0-16,-2 3 0 15,-4 1 0-15,1-1 0 16,-2 1 0-16,-1-1 0 16,1-2 0-16,-4-9-10 0,-5 1-76 15,5-2-2-15,0-11-5 16,0 0-7-16,0 0-4 15</inkml:trace>
  <inkml:trace contextRef="#ctx0" brushRef="#br0" timeOffset="172821.6146">3993 10503 62 0,'-8'-13'91'15,"8"13"-2"-15,-2-12-4 0,1 2-24 16,1 10-21-16,0-12-12 16,0 12-8-16,0-9-6 0,0 9-3 15,0 0-1-15,0-10-10 16,0 10 0-16,0 0 0 16,0 0 0-16,0 0 0 15,1 7 0-15,1 2 0 16,-2 9 0-16,0 4 0 0,2 8 0 15,-2 7 0-15,-2 3 0 16,2 9 0-16,0 2 0 16,0 4 0-16,-1-2 0 0,1 0 0 15,0-4 0-15,0-2 0 16,-1-2 0-16,1-8 0 16,0-2 0-16,0-6 0 15,0-6 0-15,0-2 0 16,0-6 0-16,0-5 0 0,0-10 0 15,-1 11 0-15,1-11 0 16,0 0 0-16,0 0 0 16,0 0 0-16,2-5 0 0,3-6-15 15,1-14-68-15,-2 9-7 16,1-4-4-16,1-3-7 16,-3-5-1-16</inkml:trace>
  <inkml:trace contextRef="#ctx0" brushRef="#br0" timeOffset="173212.6357">3961 10518 36 0,'-3'-22'97'0,"3"5"0"0,0-1-8 15,0 4-1-15,2 1-30 16,4-3-37-16,9 3-6 15,3 1-5-15,5 3-10 16,8 0 0-16,7 2 0 0,2 4 0 16,7 3 0-16,1 0 0 15,-3 9 0-15,-3 1 0 16,-3 7 0-16,-8 3 0 16,-10 3 0-16,-5 5 0 0,-12 0 0 15,-4 1 0-15,-9 0 0 16,-9 0 0-16,-6-5 0 15,-5-2 0-15,-4-7 0 16,-1-3 0-16,1-6 0 0,-1-3 0 16,2-3 0-16,1-3 0 15,7-1 0-15,2-4 0 16,7 8-7-16,-3 4-65 0,7-2-18 16,11-2-3-16,0 0-5 15,6 15-5-15</inkml:trace>
  <inkml:trace contextRef="#ctx0" brushRef="#br0" timeOffset="173682.2666">4561 11122 61 0,'6'11'92'0,"-6"-11"-2"0,7 9-4 15,-7-9-2-15,16-9-56 16,-10-1-10-16,1-5-1 16,3 0-4-16,0-5-5 15,3-4-2-15,-1 1-1 16,-1-2-2-16,2 0-3 0,-3 0 0 16,-2 0 0-16,5 0 0 15,-1 2 0-15,3 2 0 0,2 2 0 16,3 3 0-1,1 2 0-15,3 6 0 0,-1 4 0 16,-4 4 0-16,-2 5 0 16,-5 9 0-16,-7 6 0 0,-5 6 0 15,-9 2 0-15,-6 8 0 16,-6-1 0-16,3 5 0 16,-2-4 0-16,3-1 0 15,3-6 0-15,8-3 0 0,6-6 0 16,2-8 0-16,12-5 0 15,4-5 0-15,7-2 0 16,2-9 0-16,-2-6 0 0,11 1-18 16,-12-3-40-16,6-8-29 15,3-4-3-15,-1 0-7 16,-4 0-4-16</inkml:trace>
  <inkml:trace contextRef="#ctx0" brushRef="#br0" timeOffset="175307.3104">5178 10874 53 0,'0'0'93'0,"0"0"-3"15,0 0-3-15,-6 4-2 16,-1 8-52-16,-3 6-13 0,0 0-3 16,5 2-3-16,0 5-5 15,5-3-2-15,0 3-4 16,5-4-3-16,7 1 0 16,6-5 0-16,7-2 0 0,-1-7 0 15,7-4 0-15,-1-4 0 16,1-2 0-16,3-10 0 15,-8-6 0-15,-1-4 0 0,-5-4 0 16,-9 0 0-16,-1-2 0 16,-9 1 0-16,-1 1 0 15,-11 6 0-15,-1 1 0 16,-4 7 0-16,-1 3 0 16,-1 6 0-16,6 2 0 0,1 1 0 15,11 0 0-15,-5 13 0 16,5-13 0-16,18 13 0 15,3-8 0-15,7-1 0 16,6-3 0-16,2-1 0 0,3-5 0 16,1-5 0-16,1-3 0 15,-2-5 0-15,-4 0 0 16,-6 0 0-16,-1 1 0 0,-9 1 0 16,-3 2 0-16,-7 3 0 15,-9 11 0-15,11-6 0 16,-11 6 0-16,-6 10 0 15,-2 2 0-15,-1 5 0 0,-2 2 0 16,0 5 0-16,0 1 0 16,4 0 0-16,2 2 0 15,4-5 0-15,3 0 0 16,7-4 0-16,4-4 0 0,5-7 0 16,5-4 0-16,2-3 0 15,2-8 0-15,1-5 0 16,1-8 0-16,-1-5 0 0,0-5 0 15,-4-6 0-15,-1-4 0 16,-3-7 0-16,1 1 0 16,-4-7 0-16,1 1 0 15,-1-2 0-15,0 0 0 0,2-1 0 16,-4 2 0-16,3 6 0 16,-6 0 0-16,-3 7 0 15,-1 5 0-15,-5 7 0 16,-3 7 0-16,-1 8 0 0,-9 13 0 15,-1 6 0-15,-1 15 0 16,-3 14 0-16,3 7 0 16,-3 13 0-16,4 8 0 0,2 6 0 15,3 5 0-15,5 2 0 16,0-3 0-16,9-6 0 16,4-7 0-16,7-9 0 15,5-12 0-15,4-8 0 0,5-16 0 16,4-7 0-16,-1-8 0 15,0-13 0-15,-2-8 0 16,-3-6 0-16,-4-4 0 16,-6-3 0-16,-3 2 0 0,-9 0 0 15,-1 5 0-15,-4 6 0 16,-3 5 0-16,-1 17 0 16,0 0 0-16,-5 0 0 15,-2 15 0-15,4 9 0 0,1 4 0 16,2 4 0-16,0 1 0 15,5 3 0-15,6-6 0 16,4-2 0-16,5-8 0 16,2-6 0-16,4-9 0 0,-1-5 0 15,3-8 0-15,-3-9 0 16,-3-6 0-16,-4-2 0 16,-3-4 0-16,-4 2 0 15,-5 1 0-15,-4 5 0 0,-2 4 0 16,0 6 0-16,0 11 0 15,0 0 0-15,-4 6 0 16,1 8 0-16,2 2 0 16,1 7 0-16,0-3 0 0,3 2 0 15,6-3 0-15,2-2 0 16,4-4 0-16,3-7 0 0,-1-4 0 16,2-4 0-1,0-7 0-15,1-7 0 0,-2-2 0 16,0-4 0-16,-4 2 0 15,-2-2 0-15,-1 5 0 0,-3 4 0 16,-1 4 0-16,-7 9 0 16,0 0 0-16,7 7 0 15,-7 8 0-15,0 5 0 16,0 4 0-16,0 3 0 0,1 2 0 16,2 0 0-16,4-4 0 15,3-3 0-15,7-4 0 16,2-8 0-16,5-1 0 15,2-8 0-15,4-2 0 16,0-12 0-16,5-3 0 0,-1-5 0 16,0-5 0-16,0-4 0 15,3-5 0-15,-6-8 0 0,2-2 0 16,1-6 0-16,-2-1 0 16,-1-6 0-16,-3 0 0 15,1-1 0-15,-10-4 0 16,-1 3 0-16,-9 3 0 15,-5 2 0-15,-4 7 0 0,-5 6 0 16,-5 11 0-16,-5 7 0 16,0 13 0-16,-1 11 0 15,2 12 0-15,0 15 0 0,1 12 0 16,0 9 0-16,1 11 0 16,-1 7 0-16,0 6 0 15,1 3 0-15,3 1 0 16,0-4 0-16,6-5 0 0,3-4 0 15,10-9 0-15,6-11 0 16,6-13 0-16,0-15-14 16,-1-10-73-16,9-7-5 15,-4-13-2-15,-5-14-6 0,-10-6-4 16</inkml:trace>
  <inkml:trace contextRef="#ctx0" brushRef="#br0" timeOffset="175433.7106">7401 10558 51 0,'-23'-15'100'0,"12"6"-5"15,11 9-5-15,12-6-4 16,15 4-2-16,8 1-83 16,16 4-10-16,-1 3-37 0,7-2-40 15,-4-2 0-15,0-2-8 16,-5-4-7-16</inkml:trace>
  <inkml:trace contextRef="#ctx0" brushRef="#br0" timeOffset="176475.2614">8605 10583 35 0,'-11'1'88'0,"11"-1"0"15,0 0-4-15,0 0-2 0,-11-11-48 16,20-1-13-16,9-6-2 16,1-3-3-16,6-4-5 15,2-4-3-15,-1-2-2 16,2-3-2-16,-6-2-1 0,-1-2-1 16,-4-1 0-16,-4 5 0 15,-7-1-1-15,-3 4 1 16,-3 6 1-16,0 2-3 15,-4 7 0-15,0 6 0 0,4 10 0 16,-11-2 0-16,9 8 0 16,1 10 0-16,1 6 0 15,0 9 0-15,2 8 0 0,2 6 0 16,1 5 0-16,-3 5 0 16,-2 4 0-16,-1 3 0 15,-6 2 0-15,-5 1 0 16,-4-5 0-16,-5-1 0 0,-4-7 0 15,0-5 0-15,-2-13 0 16,2-6 0-16,2-12 0 16,4-9 0-16,5-7 0 15,5-10 0-15,6-8 0 0,3-5 0 16,10 0 0-16,1-1 0 16,3 5 0-16,0 1 0 15,2 8 0-15,-1 4 0 16,-4 6 0-16,-1 3 0 15,-2 8 0-15,1 3 0 0,0 2 0 16,3 1 0-16,3-4 0 16,1 1 0-16,5-6 0 15,2-2 0-15,0-5 0 0,4-1 0 16,-2-9 0-16,0-5 0 16,-3-3 0-16,-5-5 0 15,-5 0 0-15,0-3 0 0,-5 5 0 16,-4 0 0-16,0 4 0 15,-3 6 0-15,0 10 0 16,0 0 0-16,0 0 0 16,2 13 0-16,3 2 0 0,1 4 0 15,4 4 0-15,0-1 0 16,5 2 0-16,-2-7 0 16,9-4-53-16,-4 1-38 15,1-7 0-15,-2-6-8 0,-4-2-4 16</inkml:trace>
  <inkml:trace contextRef="#ctx0" brushRef="#br0" timeOffset="176613.0224">9047 10551 26 0,'-11'-28'94'16,"7"4"-3"-16,4 8-12 16,0 4-11-16,0 12-30 0,35-9-117 15,-19 9-4-15,3 1-5 16,-1 7-5-16</inkml:trace>
  <inkml:trace contextRef="#ctx0" brushRef="#br0" timeOffset="177232.0082">9160 10841 73 0,'19'-3'100'15,"7"-7"-5"-15,2-8-6 16,8-3 0-16,0-21-35 0,3 12-43 16,7-2-11-16,-3-5 0 15,3-3 0-15,-5-1 0 16,-1-4 0-16,-2-2 0 0,-1-8 0 16,-3-3 0-16,-5-2 0 15,-2-2 0-15,-6-2 0 16,-3 1 0-16,-5 5 0 15,-6 2 0-15,-5 12 0 16,-1 6 0-16,-3 11 0 0,-3 10 0 16,5 17 0-16,-17-4 0 15,9 16 0-15,-4 12 0 16,1 11 0-16,-1 10 0 0,-4 8 0 16,-1 14 0-16,-2 4 0 15,-2 10 0-15,-4 8 0 16,7 9 0-16,-4 5 0 15,5 6 0-15,0 0 0 0,5 0 0 16,0 2 0-16,8-4 0 16,2-8 0-16,0-11 0 15,7-12 0-15,3-16 0 16,9-15 0-16,2-14 0 0,7-23 0 16,-1-6 0-16,8-24 0 15,-3-11 0-15,1-10 0 16,-1-8 0-16,-8-5 0 15,-3-2 0-15,-6 0 0 0,-6 4 0 16,-5 1 0-16,-2 6 0 16,0 3 0-16,0 5 0 15,3 6 0-15,4 3 0 0,4 4 0 16,6-2 0-16,9 9 0 16,-3-5 0-16,10-1-77 15,2 10-14-15,-5 1-4 16,4 2-6-16,-5 0-3 0</inkml:trace>
  <inkml:trace contextRef="#ctx0" brushRef="#br0" timeOffset="177558.1359">10118 10641 19 0,'0'0'94'0,"0"0"0"0,0 0-3 16,8-6-3-16,9 0-3 15,0 0-74-15,14-2 0 0,5-2 1 16,6-1-6-16,-2-4-6 15,0 0 0-15,-4-2 0 16,-3 0 0-16,-7-1 0 16,-8 2 0-16,-8-2 0 0,-9 4 0 15,-4 3 0-15,-12 5 0 16,-4 3 0-16,-5 3 0 16,-5 6 0-16,4 7 0 15,-2 7 0-15,5 4 0 0,6 6 0 16,10 1 0-16,5 5 0 15,4-1 0-15,14-1 0 16,5-2 0-16,9-3 0 16,7-3 0-16,-7 0-53 0,11-13-40 15,-2-7-1-15,-3-6-8 16,2-12-5-16</inkml:trace>
  <inkml:trace contextRef="#ctx0" brushRef="#br0" timeOffset="178142.1627">11806 10186 49 0,'0'-17'97'16,"-4"1"-3"-16,-6 6-6 15,-5 2-2-15,-2 8-33 16,-5 0-37-16,-3 9-4 15,-4 9-2-15,-1 6-4 16,-1 5-6-16,-2 10 0 0,9 3 0 16,-2 4 0-16,7 6 0 15,8 1 0-15,5 1 0 16,4-3 0-16,11-2 0 0,7-7 0 16,7-4 0-16,10-7 0 15,2-8 0-15,3-9 0 16,4-6-4-16,-1-8-23 0,2-13-57 15,-2-1-7-15,-5-8-3 16,0-5-6-16,-7-7 0 16</inkml:trace>
  <inkml:trace contextRef="#ctx0" brushRef="#br0" timeOffset="178705.1237">12062 10450 5 0,'0'0'94'0,"0"0"3"15,0 0-6-15,-6 7-4 16,-6 7 0-16,4 1-68 0,-1 6-6 15,7 1-1-15,2 2-6 16,7-2-6-16,7-1 0 16,5-3 0-16,11-6 0 0,-2-5 0 15,4-4 0-15,-1-4 0 16,-4-10 0-16,-3-6 0 16,-4-2 0-16,-6-5 0 0,-1-1 0 15,-5-1 0-15,-2 3 0 16,-5 2 0-16,1 5 0 15,1 3 0-15,-3 13 0 16,0 0 0-16,14 0 0 16,-6 14 0-16,1 11 0 0,-3 7 0 15,1 9 0-15,-1 7 0 16,-6 5 0-16,2 7 0 16,-3 3 0-16,-4 4 0 0,-7 4 0 15,-4 0 0-15,0-1 0 16,-7 1 0-16,1-4 0 15,-10-7 0-15,4-6 0 16,-5-7 0-16,0-10 0 16,2-9 0-16,1-11 0 0,2-9 0 15,5-8 0-15,4-8 0 16,2-8 0-16,9-6 0 16,5-4 0-16,3-4 0 0,8-2 0 15,6-4 0-15,6-2 0 16,3-4 0-16,2-2 0 15,8-1 0-15,2-5 0 0,2-2 0 16,6-4 0-16,-1-1 0 16,2 0 0-16,2 0 0 15,-1 10 0-15,-10-1-58 16,1 6-32-16,-6 6-1 0,-4 6-7 16,-2 3-6-1</inkml:trace>
  <inkml:trace contextRef="#ctx0" brushRef="#br0" timeOffset="179472.4384">12878 10362 86 0,'-17'-6'94'0,"-5"0"-5"15,1 3-5-15,0 0 1 16,-3 3-68-16,2 9-1 15,2 6-2-15,0 4-5 0,-1 6-2 16,1 5-2-16,3 3 0 16,0 5-5-16,5-1 0 15,1 3 0-15,7-4 0 16,4-4 0-16,8-2 0 0,9-7 0 16,8-6 0-16,7-8 0 15,6-6 0-15,7-3 0 16,1-8 0-16,3-5 0 15,2-5 0-15,-1-5 0 0,-1-4 0 16,-2-5 0-16,1-3 0 16,-6-5 0-16,2-3 0 15,-1-5 0-15,-2 0 0 16,0-3 0-16,-1-2 0 0,0-2 0 16,-6-3 0-16,2 0 0 15,-8 1 0-15,-3 1 0 16,-2 1 0-16,-11 6 0 0,0 5 0 15,-10 8 0-15,-1 6 0 16,-2 8 0-16,-7 9 0 16,-4 8 0-16,-5 5 0 15,0 16 0-15,-3 5 0 0,2 12 0 16,-4 10 0-16,0 10 0 16,1 7 0-16,0 8 0 15,5 9 0-15,-2-3 0 16,9 4 0-16,0-6 0 0,7-2 0 15,4-9 0-15,11-10 0 16,9-10 0-16,7-14 0 16,9-10 0-16,-1-12 0 15,4-6 0-15,2-13 0 0,-8-8 0 16,-7-6 0-16,-9-3 0 16,-9 0 0-16,-10 0 0 15,-10 8 0-15,-10 2 0 0,-6 7 0 16,-3 8 0-16,0 6 0 15,5 6 0-15,7 11 0 16,9 5 0-16,8 3 0 0,10 3 0 16,14 2 0-1,8-1 0-15,10 0 0 0,1 0 0 16,-3-11-4-16,-6-2-86 16,1-4-3-16,-13-9-4 0,-3-3-5 15,-11-10-4-15</inkml:trace>
  <inkml:trace contextRef="#ctx0" brushRef="#br0" timeOffset="194615.8895">4207 11967 18 0,'-6'-14'81'16,"1"-3"6"-16,1 1-4 0,-3-8-21 16,7 8-14-16,-3-2-11 15,2 2-9-15,1 3-6 16,1-2-5-16,0 7-4 0,-1 8-3 15,1-13-5-15,-1 13-5 16,0 0 0-16,0 0 0 16,0 0 0-16,0 5 0 15,0 10 0-15,1 8 0 0,0 6 0 16,1 6 0-16,2 8 0 16,-2 6 0-16,0 2 0 15,-2 2 0-15,1 0 0 0,1 1 0 16,1-6 0-16,-2-2 0 15,-1-6 0-15,6-3 0 16,-5-6 0-16,1-5 0 16,-1-6 0-16,1-7 0 15,-1-2 0-15,-1-11 0 16,1 10 0-16,-1-10 0 0,0 0 0 16,0 0 0-16,0 0 0 15,0 0-60-15,8-12-30 16,-3 0-2-16,-3-3-5 15,-1-5-7-15</inkml:trace>
  <inkml:trace contextRef="#ctx0" brushRef="#br0" timeOffset="195063.9626">4085 11868 66 0,'-5'-14'93'0,"3"1"-4"0,2 0-4 16,1 0-2-16,5 1-54 16,8-4-10-16,9 4-6 15,3-2-5-15,9 2-3 0,4 2 0 16,11 3-2-16,-1 0 0 15,2 6-1-15,1 1-1 16,-4 8 0-16,-5 2 0 16,-5 7-1-16,-8 0 1 0,-10 5-1 15,-7 3 1-15,-10 3-1 16,-5-1 1-16,-13 2 1 16,-7-1-2-16,-10-3 0 0,-5-1 0 15,-8-3 0-15,-5-3 0 16,1-5 0-16,-4-3 0 15,5-3 0-15,4-4 0 16,7-2 0-16,5-1 0 0,12 2 0 16,0-2-14-16,20 0-68 15,0 0-7-15,0 0-3 16,7 0-8-16,8 0 0 0</inkml:trace>
  <inkml:trace contextRef="#ctx0" brushRef="#br0" timeOffset="195428.1286">4763 11855 25 0,'2'-13'98'0,"2"3"-2"15,-1 0-7-15,-3 10-3 16,7-8-2-16,-7 8-71 0,0 8-4 15,1 9-2-15,0 8-3 16,2 5-4-16,-1 6 0 16,0 7 0-16,-2 5 0 15,0 3 0-15,-1 2 0 16,1-1 0-16,-2 0 0 0,-4-2 0 16,-1-2 0-16,-2-5 0 15,-2-3 0-15,4-7 0 16,0-4 0-16,-1-7 0 0,1-5 0 15,1-5 0-15,6-12 0 16,0 0 0-16,5 7-7 16,-5-7-71-16,12-5-11 15,0-15-4-15,-2-6-5 16,1-6-6-16</inkml:trace>
  <inkml:trace contextRef="#ctx0" brushRef="#br0" timeOffset="195711.1488">4780 11846 70 0,'7'-13'95'0,"5"2"-3"16,1 1-5-16,6 1-1 15,-4 0-54-15,8 1-10 16,6 2-7-16,5-1-3 0,4 3-12 15,5-1 0-15,-1 0 0 16,1-1 0-16,-3 3 0 16,-3-1 0-16,-4 4 0 0,-8-3 0 15,-3 3-24-15,-4 0-60 16,-18 0-5-16,0 0-3 16,-15 6-7-16,-8 1-4 15</inkml:trace>
  <inkml:trace contextRef="#ctx0" brushRef="#br0" timeOffset="195942.1431">4671 12125 25 0,'-19'19'96'16,"9"-6"-1"-16,10-4-4 16,6-8-3-16,15-1-3 0,8-3-71 15,10-2-2-15,10-5-7 16,11 0-5-16,5 0 0 15,3 0 0-15,-1 5 0 16,-4-3 0-16,-5 5 0 0,-10-1 0 16,-8 5-3-16,-21-4-34 15,-7 3-49-15,-12 0-4 16,-6 9-5-16,-14-1-5 0,-13 0 0 16</inkml:trace>
  <inkml:trace contextRef="#ctx0" brushRef="#br0" timeOffset="196131.2927">4760 12450 25 0,'-17'22'96'0,"10"-1"-1"15,7-10-5-15,8-5-3 0,12-6-2 16,15-9-73-16,5 5-4 16,10-4-2-16,3 1-3 15,3-3-5-15,1 6-7 16,-6-2-37-16,-4-2-41 15,-4 0 0-15,-7-3-7 16,-7-4-7-16</inkml:trace>
  <inkml:trace contextRef="#ctx0" brushRef="#br0" timeOffset="196648.6224">6081 11794 26 0,'0'-15'89'0,"-3"3"-1"0,-7 0-3 15,0 3-4-15,-7-2-35 16,1 4-25-16,-3 5-5 0,-1 2-5 15,1 0-3-15,-4 2-1 16,1 6-2-16,3 0-1 16,2 5 0-16,3 2-2 15,3 4 0-15,7 1-1 0,4 4 0 16,11 2 1-16,5 4-1 16,6 1 0-16,4 0 0 15,5 2 1-15,-1 1-1 0,0 1 1 16,-5-1-1-16,-4 2 2 15,-10-3-3-15,-5-1 0 16,-8-2 0-16,-13-4 0 16,-13-3 0-16,-6-5 0 0,-7-6 0 15,-7-4 0-15,-2-6 0 16,0-2 0-16,-1-4 0 16,6-4 0-16,3-4 0 0,5 0 0 15,7-2 0 1,6-1 0-16,11 1 0 0,2-7 0 15,1 3-83-15,17 2-9 16,12-1-3-16,10-3-7 16,5-2-3-16</inkml:trace>
  <inkml:trace contextRef="#ctx0" brushRef="#br0" timeOffset="196964.1833">6291 11779 82 0,'0'0'97'0,"20"-8"-6"16,0 2-5-16,5 2 0 15,7-1-59-15,12-1-10 0,6 2-6 16,5 0-4 0,6 1-4-16,-1 0-2 0,-4 1-4 15,-2 0-4-15,-10 3-6 16,-11-4-14-16,-9-3-46 0,-8 4-13 16,-16 2-6-16,0 0-4 15,-3-12-2-15</inkml:trace>
  <inkml:trace contextRef="#ctx0" brushRef="#br0" timeOffset="197176.9779">6706 11710 44 0,'-14'10'93'0,"3"2"-3"15,5 6-2-15,2 4-2 0,4 5-52 16,-4 8-6-16,1 4-7 16,3 5-6-16,0 4-5 15,-1 1-8-15,1-2-2 16,1-1 0-16,0-4 0 0,-1-4 0 15,1-5 0-15,0-5 0 16,3-7 0-16,2 2-14 16,-5-8-71-16,7-6-3 15,2-8-5-15,6-1-6 16,4-6-3-16</inkml:trace>
  <inkml:trace contextRef="#ctx0" brushRef="#br0" timeOffset="197904.6588">7259 11615 14 0,'-9'-9'98'16,"9"9"-3"-16,0 0-5 0,0 0-6 16,0 0 0-1,24-9-68-15,-24 9-9 0,0 9-3 16,0 5 0-16,-4 2-2 16,-2 10 0-16,1 3 0 15,-5 8 0-15,1 7 0 0,0 5 0 16,-4 1 1-16,2 0-3 15,4-2 0-15,-3-3 0 16,4-6 0-16,4-6 0 0,2-8 0 16,0-7 0-16,5-5 0 15,9-4 0-15,3-5 0 16,8-4 0-16,8 0 0 16,4 0 0-16,4 0 0 15,3 2 0-15,2-2 0 0,-5 0 0 16,-1 0 0-16,-3 4 0 15,-9-3 0-15,-1 4-41 16,-6-1-48-16,-4 0-3 0,-5-2-5 16,-1-2-7-16</inkml:trace>
  <inkml:trace contextRef="#ctx0" brushRef="#br0" timeOffset="198224.1755">7939 11765 23 0,'6'-17'100'15,"-6"-1"-2"-15,3 2-6 0,-3 3-3 16,1 1-2-16,12 5-72 16,-13 7-8-16,0 0-7 15,0 0 0-15,0 9 0 16,0 10 0-16,0 4 0 15,0 8 0-15,0 7 0 0,0 4 0 16,-3 3 0-16,2 2 0 16,-2-3 0-16,2 0 0 15,-1-4 0-15,2-5 0 16,0-9 0-16,0-7 0 0,3 1-27 16,-3-20-59-16,10 9-5 15,-10-9-3-15,0-11-6 16,0-4-2-16</inkml:trace>
  <inkml:trace contextRef="#ctx0" brushRef="#br0" timeOffset="198434.0766">7940 11725 0 0,'13'-13'93'15,"6"4"4"-15,3-2-5 16,8 1-7-16,5-1 0 0,6-1-63 15,3 4-10-15,2 0-5 16,-1 6-6-16,-1-4-4 16,-6 6-13-16,-10 0-36 15,-7 2-32-15,-9 0-3 0,-12-2-8 16,0 10-3-16</inkml:trace>
  <inkml:trace contextRef="#ctx0" brushRef="#br0" timeOffset="198634.2076">7969 11903 84 0,'-14'12'93'0,"8"-4"-1"15,6-8-6-15,6 5-1 16,37-7-62-16,-13-4-8 16,7 0-5-16,8 1-4 15,3-1-7-15,5 6-5 0,-4-5-10 16,-2 5-34-16,-8 5-34 15,-13 4-4-15,-14 2-6 16,-12 1-4-16</inkml:trace>
  <inkml:trace contextRef="#ctx0" brushRef="#br0" timeOffset="198806.9759">8133 12060 19 0,'-42'19'89'16,"9"-1"2"-16,5-1-4 0,12 1-6 15,8-7-37 1,11 1-12-16,14-6-10 0,7 0-7 15,15-1-7-15,5-3-4 16,6 1-7-16,-4-5-24 0,4 4-56 16,-1-2-3-16,-3-4-4 15,-5-1-8-15,-8-4-3 16</inkml:trace>
  <inkml:trace contextRef="#ctx0" brushRef="#br0" timeOffset="199539.8861">9496 11583 1 0,'0'0'90'0,"1"-9"1"16,-1 9-5-16,-6-6-4 16,-2 28-15-16,-1-14-46 15,1 8-8-15,-6 5-3 0,-1 8-2 16,-3 5-1-16,-2 9-1 16,0 5-1-16,-2 5 1 15,-3 2-2-15,-1 2 0 16,6-2-3-16,0-4 1 0,4-6-2 15,2-6 1-15,6-10 0 16,-2-5 1-16,7-11 1 16,3-13-3-16,0 0 0 15,1-5 0-15,4-13 0 0,4-8 0 16,-3-3 0-16,5-9 0 16,-4-3 0-16,8-4 0 15,-4-2 0-15,0-4 0 16,2 2 0-16,1 2 0 0,-3 0 0 15,3 5 0-15,0 6 0 16,-3 9 0-16,1 3 0 16,2 11 0-16,-3 4 0 15,2 9 0-15,2 3 0 16,1 10 0-16,3 9 0 0,2 3 0 16,5 8 0-16,0 5 0 15,3 6 0-15,-2 6 0 0,1 0 0 16,-4 3 0-16,-2-1 0 15,-3-5 0-15,-1-1-13 16,0-8-74-16,-10-11-5 16,-4-7-2-16,-5-11-6 15,1-9-3-15</inkml:trace>
  <inkml:trace contextRef="#ctx0" brushRef="#br0" timeOffset="199688.9109">9469 12038 18 0,'-29'-16'99'0,"5"4"-5"0,6 3-5 15,18 9-5-15,-4-16-1 16,32 10-73-16,-1 5-6 16,1-2-9-16,13-13-47 0,-1 16-30 15,3 1-3-15,2 0-7 16,-3-1-6-16</inkml:trace>
  <inkml:trace contextRef="#ctx0" brushRef="#br0" timeOffset="200089.4826">9862 11809 5 0,'0'0'92'0,"0"0"2"15,13-5-4-15,-2 7-5 16,-2 7 0-16,22 2-68 16,-16 10-5-16,-1 3-1 0,-2 4-3 15,-2 5-2-15,-6 0-2 16,-2 1-2-16,-2 1-2 15,-1-4 0-15,-2-5 0 16,-2-3 0-16,-1-8 0 0,2-6 0 16,4-9 0-16,0 0 0 15,5-17 0-15,5-3 0 16,-1-4 0-16,6-7 0 16,2-3 0-16,6 0 0 0,2 0 0 15,-2 5 0-15,7 4 0 16,-5 5 0-16,5 7 0 15,-4 7 0-15,3 6 0 0,-7 4 0 16,-2 11 0 0,-4 2 0-16,-2 6 0 0,-8 0 0 15,1 6 0-15,-5-4 0 16,2 7-13-16,-3-4-75 0,-1-2-3 16,0-6-3-16,2-3-7 15,3-8-3-15</inkml:trace>
  <inkml:trace contextRef="#ctx0" brushRef="#br0" timeOffset="201777.9005">10607 11874 31 0,'9'-10'99'0,"-9"10"-3"16,-2-11-4-16,-12 6-3 15,-2 24-4-15,-3-16-75 0,0 3-1 16,1 5-9-16,0 2 0 15,4 3 0-15,6 3 0 16,4 0 0-16,4-1 0 16,8-3 0-16,7-3 0 0,3-3 0 15,0-5 0-15,1-4 0 16,-3-3 0-16,-5-7 0 16,-2-2 0-16,-7 1 0 15,-2 0 0-15,0 11 0 0,-17-14 0 16,7 12 0-16,0 2 0 15,10 0 0-15,-13 15 0 16,13-4 0-16,0 4 0 16,8-2 0-16,2 2 0 15,6-5 0-15,3-1 0 16,1-5 0-16,4-1 0 0,-1-6 0 16,-1-6 0-16,2-9 0 15,-1-6 0-15,3-5 0 0,-7-4 0 16,5-6 0-16,1-4 0 15,-1-4 0-15,-2-3 0 16,0-5 0-16,2 2 0 0,-5-5 0 16,-2-2 0-16,-3 2 0 15,-4 2 0-15,-4 4 0 16,-3 4 0-16,-3 9 0 16,-2 7 0-16,-6 12 0 15,-6 10 0-15,0 10 0 16,-5 7 0-16,2 14 0 0,-2 7 0 15,-1 10 0-15,-1 9 0 16,2 4 0-16,0 9 0 16,2 1 0-16,3 3 0 0,5-3 0 15,7-3 0-15,2-8 0 16,7-7 0-16,11-10 0 16,7-12 0-16,8-11 0 15,3-7 0-15,6-6 0 0,-5-10 0 16,2-3 0-16,-9-4 0 15,-2 2 0-15,-9 3 0 16,-1 2 0-16,-10 3 0 0,-8 10 0 16,0 0 0-16,0 0 0 15,10 4 0-15,-10 8 0 16,0 2 0-16,1 3 0 16,5-1 0-16,3 1 0 0,1-4 0 15,3-2 0-15,3-7 0 16,2-3 0-16,2-1 0 15,-2-10 0-15,-1-3 0 16,-3-4 0-16,-4-3 0 0,2-2 0 16,-8 3 0-16,0-1 0 15,-2 5 0-15,0 3 0 16,-2 12 0-16,4-10 0 0,-4 10 0 16,5 9 0-16,2 7 0 15,1 4 0-15,-2 7 0 16,4 9 0-16,-1 6 0 15,1 5 0-15,-3 8 0 0,-1 5 0 16,-2 6 0-16,-4 4 0 16,-3 3 0-16,-9 1 0 15,-4-1 0-15,-4-5 0 0,-8-4 0 16,1-11 0-16,-3-7 0 16,2-13 0-16,-2-11 0 15,9-12 0-15,-2-10 0 16,3-6 0-16,6-12 0 0,0-6 0 15,8-6 0-15,4-4 0 16,2-4 0-16,1-4 0 16,5-4 0-16,10-1 0 15,3-2 0-15,0-5 0 16,10-2 0-16,-2-3 0 0,8-4 0 16,1-1 0-16,3-2 0 15,1 3 0-15,-4 2 0 16,1 7 0-16,-5 7 0 0,0 9 0 15,-9 9 0-15,1 10 0 16,-5 8 0-16,0 9 0 16,-3 2 0-16,-1 10 0 0,0 5 0 15,-3 6 0-15,-5 1 0 16,-2 5 0-16,-5 0 0 16,-3 3 0-16,-8 1 0 15,-4-1 0-15,-1-3 0 0,-2-4 0 16,3-2 0-16,-4-5 0 15,9-5 0-15,10-11 0 16,0 0 0-16,0 0 0 16,10 4 0-16,8-4 0 0,1-2 0 15,5-1 0-15,4-1 0 16,-1-1 0-16,4-1 0 16,-2-1 0-16,-2-4 0 15,1-3 0-15,-4-3 0 0,-4-4 0 16,0 2 0-16,-4-3 0 15,-3 1 0-15,-5 0 0 16,1 3 0-16,-4 3 0 16,-4 3 0-16,-1 12 0 0,4-11 0 15,-4 11 0-15,0 0 0 16,-4 9 0-16,3 1 0 0,0 4 0 16,1 4 0-16,1 1 0 15,5-1 0-15,7-3 0 16,0-1 0-16,4-7 0 15,4-2 0-15,-5-5 0 16,4-5 0-16,-5-8 0 0,-4-1 0 16,2 1 0-16,-7-2 0 15,2 3 0-15,-4 0 0 16,-4 12 0-16,0 0 0 0,7-4 0 16,-7 4 0-16,8 16 0 15,-6-1 0-15,2 4 0 16,-4 1 0-16,3 3 0 15,-3-7 0-15,2-3-80 0,-4-2-10 16,-6-10-3-16,-4-6-8 16,-4-16-5-16</inkml:trace>
  <inkml:trace contextRef="#ctx0" brushRef="#br0" timeOffset="207883.2205">4361 13043 57 0,'1'-14'93'0,"-1"-1"-3"16,2 2-4-16,-2 2-2 15,5-1-53-15,-5 12-8 0,0-14-7 16,0 14-4-16,0 0-4 16,0-9-3-16,0 9-2 15,0 0 0-15,0 9-3 16,0 6 0-16,0 3 0 0,-1 9 0 16,-1 5 0-16,0 9 0 15,-1 6 0-15,1 5 0 16,-2 4 0-16,1 0 0 15,3 2 0-15,0-5 0 16,5-3 0-16,2-5 0 0,2-7 0 16,-1-8 0-16,2-7 0 15,-1-4 0-15,0-8 0 16,-9-11 0-16,13 10 0 16,-13-10 0-16,12-4 0 0,-12 4 0 15,10-20 0-15,-2 10-32 16,2-6-54-16,-4-3-5 15,-4-3-5-15,0-5-4 0,2 0-3 16</inkml:trace>
  <inkml:trace contextRef="#ctx0" brushRef="#br0" timeOffset="208500.0184">4330 13000 85 0,'0'-11'92'0,"3"-1"-2"0,8 1-6 15,4 3-1-15,5 0-61 16,4 0-6-16,5 2-5 16,3 2-4-16,6 4-2 15,4 0-2-15,-1 2 0 0,1 7-2 16,-2 3 0-16,-5 4 0 15,-5 2-1-15,-8 4 0 16,-7 2 0-16,-10 5-1 0,-5 0 0 16,-13 1 1-16,-8 1-1 15,-8-2 0-15,-4-2 1 16,0-4-1-16,-3-5 0 16,2-4 2-16,1-5 0 15,9-4-1-15,4-4 1 0,10-1-1 16,10 0 0-16,0 0 1 15,0 0-1-15,18-2-1 16,4 2 0-16,7 0 1 0,6 1-1 16,0 5 1-16,7 1 0 15,-2 4 0-15,-1 2 0 16,-3 5 0-16,-6 0 0 0,-5 5 0 16,-10 0 0-16,-11 6 1 15,-6-1 0 1,-14 0 0-16,-8-1 0 15,-10-4 1-15,-4 0 0 0,-10-4 2 16,-3-3-4-16,-1-7 0 16,1-4 0-16,-2-5 0 15,6 0 0-15,3 0 0 16,8-5 0-16,5-2 0 16,6-2 0-16,8 2 0 0,3-2 0 15,14 9 0-15,0 0-65 16,0-18-24-16,7 8-3 15,9-1-7-15,5-2-6 16</inkml:trace>
  <inkml:trace contextRef="#ctx0" brushRef="#br0" timeOffset="208987.2155">4970 13589 53 0,'0'0'93'0,"0"0"-3"15,0-14-4-15,11 1-3 16,0-24-35-16,5 13-34 15,1 0-3-15,6-2-1 0,-3-3-4 16,-2 0-1-16,3 0 0 16,-3-2-2-16,3 1-1 15,-2 1 0-15,1 3-2 0,0 1 0 16,2 6 0-16,0 2 0 16,2 5 0-16,-2 6 0 15,0 5 0-15,-3 1 0 16,-1 10 0-16,-5 7 0 0,-4 6 0 15,-5 4 0-15,-4 6 0 16,-2 4 0-16,-8 1 0 16,3 4 0-16,-1-7 0 15,1 0 0-15,5-5 0 0,2-6 0 16,2-6 0-16,6-5 0 16,5-2-13-16,1 0-41 15,4-11-33-15,4-3-2 16,0-7-8-16,3-4-5 0</inkml:trace>
  <inkml:trace contextRef="#ctx0" brushRef="#br0" timeOffset="209755.161">5736 13271 11 0,'0'0'94'16,"9"-12"-1"-16,-9 12-3 0,-9 0-3 15,-2 5-1-15,-3 5-70 16,-4 5-3-16,-6 4-2 15,-3 3-1-15,3 3-10 16,1 4 0-16,2 1 0 16,4-1 0-16,12 0 0 15,4-5 0-15,4-5 0 16,9-8 0-16,6-4 0 16,1-7 0-16,4-7 0 0,-1-10 0 15,-4-5 0-15,-5-4 0 16,0-2 0-16,-5 0 0 15,-4 0 0-15,-3 4 0 16,-1 1 0-16,0 7 0 0,0 5 0 16,0 11 0-16,0 0 0 15,0 0 0-15,0 11 0 16,0 3 0-16,3 5 0 0,1 3 0 16,2 2 0-16,1-1 0 15,0 0 0 1,3-4 0-16,0-3 0 0,3-2 0 15,2-7 0-15,0-7 0 16,3-4 0-16,-1-8 0 0,1-9 0 16,-2 0 0-16,3-4 0 15,-2-5 0-15,0-2 0 16,-1 5 0-16,-1 0 0 16,0 8 0-16,-1 1 0 0,0 9 0 15,-2 6 0-15,-2 3 0 16,-1 11 0-16,-3 4 0 15,0 7 0-15,-2 1 0 16,-3 6 0-16,-1-3 0 0,0 3 0 16,0-4 0-16,-4-1 0 15,1-7 0-15,0-5 0 16,3-12 0-16,0 0 0 0,0 0 0 16,0-15 0-16,1-4 0 15,8-8 0-15,-1 1 0 16,4-6 0-16,1 3 0 15,5-2 0-15,-3 8 0 0,4 2 0 16,0 6 0-16,0 7 0 16,-2 6 0-16,-1 4 0 15,-2 10 0-15,-1 7 0 16,-3 4 0-16,-2 3 0 16,1 3 0-16,-2-2 0 0,5 4-11 15,3-9-78 1,5-6-2-1,-2-7-4-15,5-9-6 0,1-6-3 16</inkml:trace>
  <inkml:trace contextRef="#ctx0" brushRef="#br0" timeOffset="210226.3439">6533 13218 32 0,'9'-11'99'15,"-9"11"-6"-15,13-11-4 0,-13 11-3 16,-5-5-3-16,15 5-76 15,-19 2-2-15,-10 10 0 16,2 3-1-16,-2 3-1 0,-1 5 0 16,4 3-1-16,5 2-2 15,4 2 0-15,5-2 0 16,2-4 0-16,6-5 0 16,8-5 0-16,5-9 0 15,5-4 0-15,2-10 0 0,2-10 0 16,0-6 0-16,-1-11 0 15,-3-4 0-15,-2-5 0 16,-5-6 0-16,-6-3 0 16,-1-3 0-16,-3-2 0 15,-5-2 0-15,0 3 0 0,-2-3 0 16,0 5 0-16,0 3 0 16,-1 8 0-16,-1 8 0 15,0 7 0-15,0 12 0 16,2 18 0-16,0 0 0 0,-10 17 0 15,9 12 0-15,-1 9 0 16,2 7 0-16,2 6 0 16,5 4 0-16,4 4 0 0,2 2 0 15,6-5 0-15,4 0 0 16,2-10 0-16,11-1-23 16,0-13-65-16,-1-9-3 15,3-13-4-15,-1-12-6 16,2-15-2-16</inkml:trace>
  <inkml:trace contextRef="#ctx0" brushRef="#br0" timeOffset="211181.0749">7706 12983 6 0,'7'-14'92'16,"6"0"0"-16,1 0-6 15,4 3-4-15,1 2-2 16,-4 2-66-16,5 5-5 0,-4 2-2 16,0 10-2-16,-6 5-1 15,-4 9 1-15,-3 2-1 16,-3 6 0-16,0 2-1 15,-2 4-2-15,-4-2 1 0,-2 1-1 16,2-4-1-16,-2-7 1 16,2-3 1-16,1-7 1 15,-1-7-1-15,6-9 1 16,0 0 0-16,-6-12-3 0,7-5 0 16,-1-5 0-16,4-7 0 15,3-3 0-15,2-4 0 16,5-1 0-16,1-1 0 15,5 0 0-15,1 5 0 0,0 4 0 16,1 9 0-16,1 3 0 16,-4 11 0-16,-2 6 0 15,-3 5 0-15,-2 10 0 0,-3 2 0 16,-3 6 0-16,-3 2 0 16,-3 3 0-16,0-1 0 15,0-1 0-15,-3-3 0 16,-3-3 0-16,1-7 0 0,5-13 0 15,0 0 0-15,0 0 0 16,-4-16 0-16,4-8 0 16,7-3 0-16,2-4 0 15,5-1 0-15,0-1 0 0,5 4 0 16,2 5 0-16,4 5 0 16,1 5 0-16,2 8 0 15,3 7 0-15,-6 5 0 0,0 10 0 16,-7 5 0-16,-1 5 0 15,-5 3 0-15,-3 5 0 16,-4-2 0-16,0 4 0 16,-5-5-20-16,3-3-66 0,3-3-4 15,1-11-3-15,3-6-6 16,0-8-4-16</inkml:trace>
  <inkml:trace contextRef="#ctx0" brushRef="#br0" timeOffset="212604.6287">8605 12910 82 0,'8'-12'91'0,"-8"12"-3"15,-8 0-1-15,-5 7-2 16,-8 7-59-16,-1 2-11 16,-1 1-1-16,0 4-2 0,4 2-3 15,2-2-7-15,8 2-2 16,2-4 0-16,7-1 0 15,9-7 0-15,1-3 0 16,6-6 0-16,1-3 0 0,1-8 0 16,-4-6 0-16,0-2 0 15,-1-6 0-15,-2 0 0 16,-3-2 0-16,0 4 0 0,-4-2 0 16,0 5 0-16,2 3 0 15,-2 5 0-15,-4 10 0 16,13-3 0-16,-13 3 0 15,15 16 0-15,-5 3 0 16,2 6 0-16,-1 9 0 0,4 4 0 16,-5 8 0-16,1 5 0 15,-7 9 0-15,-4 6 0 16,-2 0 0-16,-12 5 0 0,-5 0 0 16,-9 4 0-16,-5-5 0 15,-5-4 0-15,-1-8 0 16,-2-10 0-16,0-7 0 0,3-11 0 15,4-12 0-15,6-13 0 16,2-6 0-16,9-17 0 16,5-6 0-16,7-8 0 15,7-7 0-15,1-4 0 16,10-5 0-16,8-3 0 0,3-7 0 16,7-1 0-16,2-4 0 15,4-1 0-15,4-1 0 16,2 1 0-16,3 3 0 15,-3 4 0-15,1 8 0 0,-2 9 0 16,-4 8 0-16,-2 9 0 16,-4 9 0-16,-5 7 0 15,-5 7 0-15,-4 2 0 0,-3 10 0 16,-8 2 0-16,0 5 0 16,-8 2 0-16,1 0 0 15,-2 0 0-15,-6-2 0 16,4-3 0-16,-2-6 0 0,6-10 0 15,0 0 0-15,0 0 0 16,-5-21 0-16,6 0 0 16,7-3 0-16,2-6 0 0,6 2 0 15,0-1 0-15,4 4 0 16,0 5 0-16,-1 3 0 16,1 9 0-16,-1 5 0 15,-1 6 0-15,-4 10 0 0,-3 4 0 16,-3 8 0-16,-1 4 0 15,-3 5 0-15,-5-2 0 16,1 1 0-16,-2-3 0 16,-4-5 0-16,1-4 0 0,1-10 0 15,4-11 0-15,0 0 0 16,-2-9 0-16,2-13 0 16,4-2 0-16,7-7 0 15,0 1 0-15,4-2 0 0,2 4 0 16,0 3 0-16,1 7 0 15,0 3 0-15,-1 7 0 16,1 7 0-16,-5 4 0 0,1 10 0 16,-1 3 0-16,-2 7 0 15,-2 1 0-15,-2 5 0 16,0-3 0-16,-1 1 0 16,3-4 0-16,-3-2 0 15,2-5 0-15,1-5 0 0,5-6 0 16,-4-4 0-16,6-2 0 15,0-7 0-15,4-4 0 16,1-6 0-16,5 0 0 0,-2-3 0 16,4-5 0-16,0 0 0 15,-1-3 0-15,1-2 0 16,-4-1 0-16,2-3 0 16,-5-3 0-16,-1-1 0 0,-3-2 0 15,-1-3 0-15,-5-1 0 16,-1-1 0-16,-2 0 0 15,-2 2 0-15,-5 2 0 0,0 7 0 16,-1 5 0-16,0 6 0 16,-1 8 0-16,1 16 0 15,-9-9 0-15,2 14 0 16,-1 12 0-16,-1 7 0 0,0 9 0 16,-2 5 0-16,-2 9 0 15,2 3 0-15,-1 6 0 16,3 2 0-16,-1 1 0 15,2 3 0-15,4-2 0 0,2-1 0 16,2-3 0-16,9-5 0 16,4-6 0-16,5-6 0 15,6-5 0-15,1-10 0 16,0-10 0-16,4-6 0 0,-9 0-34 16,-3-14-53-16,-2-12-3 15,-11-10-4-15,-3-4-6 16,-5-6-2-16</inkml:trace>
  <inkml:trace contextRef="#ctx0" brushRef="#br0" timeOffset="212745.9341">9511 12828 10 0,'-18'-7'89'0,"18"7"2"0,-2-10-6 16,15 7-6-16,10-1-5 15,15 4-91-15,11 1-56 16,-5-1-4-16,5-2-7 0,0-1-7 15,-2 0 5-15</inkml:trace>
  <inkml:trace contextRef="#ctx0" brushRef="#br0" timeOffset="212913.2572">10000 12779 43 0,'-2'17'98'0,"2"-4"-2"16,0 0-9-16,0-13-6 15,7 8-7-15,25-3-98 16,-18-3-59-16,-14-2-2 16,0 0-6-16,0 0-7 0,0 0 1 15</inkml:trace>
  <inkml:trace contextRef="#ctx0" brushRef="#br0" timeOffset="228111.0186">4578 14137 61 0,'-12'3'86'0,"12"-3"-2"16,0 0-7-16,0 0 1 0,-4 8-57 16,4-8-10-16,0 16-3 15,1-3 1-15,2 7 0 16,-2 6 0-16,-1 6 1 16,0 7-1-16,-1 4-1 15,-1 6-1-15,-1 1-1 0,-1-3-1 16,-2-1 0-16,3-2-2 15,1-6-1-15,1-4 1 16,0-6-3-16,1-7 0 16,0-6 0-16,0-1 0 0,0-14 0 15,0 14 0-15,0-14 0 16,0 0 0-16,0 0-2 0,0 0-9 16,0 0-19-16,17-6-53 15,-12-5-5-15,1-3-5 16,2-3-5-16,0-3-2 15</inkml:trace>
  <inkml:trace contextRef="#ctx0" brushRef="#br0" timeOffset="228462.9345">4650 14197 0 0,'8'-8'74'0,"-8"8"5"15,0 0 0-15,0 0-16 16,13-9-21-16,-13 9-14 16,0 0-4-16,0 0-4 0,10-3-3 15,-10 3-3-15,17-6-1 16,-3 3-2-16,5-3-2 15,7-1-1-15,3 0-2 0,7 0-1 16,1 0-1-16,-1 2-1 16,3-1-1-16,-4 1-3 15,-5 1-2-15,-6 3-8 16,-10-3-18-16,-14 4-53 0,10-1-5 16,-10 1-4-16,0 0-7 15,-10 3 0-15</inkml:trace>
  <inkml:trace contextRef="#ctx0" brushRef="#br0" timeOffset="228701.6415">4619 14469 19 0,'-16'21'92'0,"7"-7"-3"15,9-14-4-15,0 0-5 16,14 0 2-16,-2-6-74 15,24-8-2-15,4-1 0 0,9-1-1 16,3-1 0-16,-3 1-3 16,0 1-3-16,-4 5-5 15,-14 1-13-15,-2-2-40 16,-11 11-24-16,-18 0-4 0,0 6-5 16,-17 4-3-16</inkml:trace>
  <inkml:trace contextRef="#ctx0" brushRef="#br0" timeOffset="228852.3749">4667 14643 11 0,'-25'28'84'16,"6"-2"3"-16,14-5-3 15,5-8-5-15,12-10-25 16,10 2-33-16,13-2-9 0,2-3-10 16,12-5-31-16,3-3-44 15,-4-3-5-15,3-3-8 16,-6-4-7-16</inkml:trace>
  <inkml:trace contextRef="#ctx0" brushRef="#br0" timeOffset="229292.1982">5252 14339 24 0,'0'0'91'0,"3"6"-1"16,-3-6-5-16,0 0-3 0,10 10-1 15,-10-10-74-15,11 18-2 16,-1 0 1-16,-3 2-1 16,-2 5 1-16,0 2-2 0,-3 3 0 15,0 0-1-15,-2-2-1 16,0-7 0-16,0-1 0 16,-1-8 0-16,1-12 0 15,0 0 0-15,0 0 0 0,8-10 0 16,-1-9 0-16,3-5-2 15,3-4 0-15,-1 0 0 16,3-2 0-16,1 3 0 16,1 0 0-16,3 7 0 15,0 4 0-15,-3 9 0 0,2 5 0 16,2 2 0-16,-1 12 0 16,-3 5 0-16,-1 6 0 15,-2 0 0-15,0 6 0 16,-1-1 0-16,-2 0 0 0,-1 1 0 15,-3-6 0-15,3-1 0 16,-10-11-40-16,4-1-47 16,-4-10-4-16,10 0-4 0,-4-6-8 15,-2-12 8-15</inkml:trace>
  <inkml:trace contextRef="#ctx0" brushRef="#br0" timeOffset="229824.7563">5742 14291 42 0,'1'-15'97'16,"1"7"-3"-16,-2 8-7 16,2-11-1-16,-2 11-3 0,-8-6-77 15,8 6-2-15,12 8 1 16,2 9 0-16,1 2-3 16,2 7-2-16,3 5 0 0,3 6 0 15,0 2 0-15,2 4 0 16,-1-2 0-16,1-1 0 15,-2-3 0-15,-2-7 0 16,1-6 0-16,-5-7 0 0,2-9 0 16,-4-8 0-16,-4-9 0 15,-2-11 0-15,-4-8 0 16,-1-5 0-16,-4-6 0 16,0-3 0-16,-8-1 0 0,3 0 0 15,-1 1 0-15,3 3 0 16,0 2 0-16,3 5 0 15,0 4 0-15,8 4 0 16,3 5 0-16,5 4 0 0,1 4 0 16,1 3 0-16,5 6 0 15,-1 1 0-15,2 2 0 16,-2 3 0-16,-1 6 0 0,-2 2 0 16,-1 3 0-16,-8 5 0 15,-3 3 0-15,0 7 0 16,-7 7 0-16,0 3 0 15,0 3 0-15,-1 0 0 0,-2 0 0 16,2-5 0-16,4-4 0 16,4-8 0-16,2-8 0 15,7-4 0-15,-16-14-64 16,19 0-28-16,-7-13 0 16,-5-12-9-16,-1-8-5 0</inkml:trace>
  <inkml:trace contextRef="#ctx0" brushRef="#br0" timeOffset="229982.7071">6227 13976 49 0,'-22'-16'97'0,"5"6"-6"16,5 3-6-16,2 0-7 0,10 7-14 16,0 0-135-16,0 0-13 15,0 0-3-15,15 0-7 16,-3 2-3-16</inkml:trace>
  <inkml:trace contextRef="#ctx0" brushRef="#br0" timeOffset="232805.2152">6241 14623 14 0,'1'9'90'0,"-1"-9"-3"15,13 4-3-15,-13-4-3 16,18-15 1-16,-9 1-71 16,3-7-2-16,6 0 0 15,0-3 1-15,-1-2-2 0,2-3 0 16,0 0-3-16,1-2-1 16,0 1-1-16,3 0-1 15,-2-2-1-15,3 5 0 16,-2 2 1-16,2 4-2 0,2 4 0 15,-2 3 0-15,-1 9 0 16,-1 1 0-16,-3 4 0 16,-6 8 0-16,-2 6 0 15,-8 6 0-15,-1 5 0 0,-2 5 0 16,-3 4 0-16,-4 2 0 16,0 0 0-16,3-1 0 15,2-4 0-15,2-5 0 16,5-6 0-16,6-8 0 0,5-7 0 15,1-5 0-15,3-5 0 16,3-7 0-16,1-8 0 16,0-2 0-16,1-2 0 15,-6-5 0-15,2-1 0 0,-1-2 0 16,-2 1 0-16,-2 7 0 16,-3 1 0-16,-4 5 0 15,1 3 0-15,-10 15 0 0,6-10 0 16,-6 10 0-16,0 6 0 15,-1 7 0-15,-2 3 0 16,3 5 0-16,0 4 0 16,0 4 0-16,6 1 0 15,6-2 0-15,1 0 0 0,6-5 0 16,2-3 0-16,4-8 0 16,0-6 0-16,-1-5 0 15,-1-14 0-15,-1-4 0 0,-2-9 0 16,-8-3 0-16,-4-4 0 15,-5 0 0-15,-2-2 0 16,-5 5 0-16,-9 3 0 0,-4 4 0 16,-2 6 0-16,-3 4 0 15,-1 7 0-15,0 5 0 16,1 1 0-16,3 6 0 16,6 2 0-16,3 5 0 15,4 2 0-15,6-2 0 16,4-1 0-16,9 1 0 0,4-6 0 15,5-6 0-15,2-1 0 16,2-6 0-16,0-5 0 16,-1-5 0-16,-1-4 0 15,0-2 0-15,-4 2 0 0,1 0 0 16,-4 2 0-16,-2 3 0 16,1 3 0-16,-3 5 0 0,1 6 0 15,-2 1 0-15,-3 4 0 16,-2 11 0-16,2 1 0 15,-2 5 0-15,0 2 0 16,-2 4 0-16,0-2 0 0,-1 2 0 16,0-3 0-16,0-3 0 15,-3-6 0-15,1-6 0 16,-2-9 0-16,0 0 0 0,11-6 0 16,-6-9 0-16,0-5 0 15,1-4 0-15,0-1 0 16,1-2 0-16,2 0 0 15,-2 0 0-15,4 2 0 16,2 2 0-16,-2 6 0 0,3 1 0 16,0 8 0-16,-1 2 0 15,0 6 0-15,-2 2 0 16,-2 7 0-16,0 7 0 0,-3 0 0 16,-2 7 0-16,3 0 0 15,-2 6 0-15,4-3 0 16,1 0 0-16,1-2 0 15,4-4 0-15,-2-3 0 16,4-6 0-16,-1-6 0 0,3-5 0 16,-4-4 0-16,1-7 0 15,-3-5 0-15,0-3 0 16,-2-3 0-16,0-1 0 0,-1-1 0 16,-2 0 0-16,2 3 0 15,3-1 0-15,-4 6 0 16,5 0 0-16,-3 7 0 15,1 2 0-15,2 5 0 0,-1 2 0 16,-3 6 0-16,-3 5 0 16,0 3 0-16,-3 2 0 15,1 1 0-15,2 3 0 16,-4-2 0-16,0 1 0 0,2-4 0 16,-1-1 0-16,3-5 0 15,-7-9 0-15,16 6 0 16,-16-6 0-16,17-12 0 15,-10-1 0-15,4-5 0 16,-2-2 0-16,5 0 0 0,-5-2 0 16,2 1 0-16,3-1 0 15,1 3 0-15,-1 3 0 0,-1 6 0 16,4 2 0-16,-3 4 0 16,0 4 0-16,-2 6 0 15,-1 5 0-15,-1 4 0 16,-3 2 0-16,-2 3 0 15,-2 1 0-15,1-1 0 16,-1 0 0-16,-1-5 0 0,-3-3 0 16,1-2 0-16,0-10 0 15,0 0 0-15,0 0 0 16,9-12 0-16,-3-1 0 0,0-2 0 16,1-4 0-16,4 0 0 15,2 1 0-15,1 2 0 16,3-1 0-16,-1 7 0 0,0 3 0 15,2 0 0-15,-2 7 0 16,0 1 0-16,-5 8 0 16,-1 3 0-16,-1 3 0 15,-1 1 0-15,-2 3 0 0,5-2 0 16,-2 1 0-16,3-4 0 16,5-2 0-16,1-5 0 15,2-1 0-15,3-6 0 16,2 0 0-16,1-9 0 0,-2-2 0 15,3-4 0-15,-5-2 0 16,-3-2 0-16,-2-2 0 16,-7 2 0-16,1-3 0 15,-8 1 0-15,-3 2 0 0,0 1 0 16,-8 5 0-16,-5 3 0 16,1 5 0-16,-4 4 0 15,1 2 0-15,-2 8 0 0,3 5 0 16,-1 2 0-16,6 4 0 15,1 1 0-15,6 4 0 16,2-2 0-16,3 1 0 16,7-5 0-16,5-1 0 0,5-5 0 15,1-5 0-15,5-5 0 16,-1-3 0-16,-1-7 0 16,1-7 0-16,0 2 0 15,-7-8 0-15,0 1 0 16,-4-2 0-16,1 0 0 0,-3 2 0 15,0 1 0-15,-2 2 0 16,0 3 0-16,1 6 0 0,-11 7 0 16,18 0 0-16,-18 0 0 15,16 19 0-15,-8-2 0 16,-2 1 0-16,-1 1 0 16,-1 2 0-16,1 0 0 0,-4-3 0 15,0-4 0-15,1-2 0 16,-2-12 0-16,4 9 0 15,-4-9 0-15,9-5 0 16,-2-4 0-16,-1-7 0 0,3 3 0 16,2-3 0-16,1-2 0 15,2 2 0-15,1 2 0 16,-2 0 0-16,4 4 0 16,-4 3 0-16,2 3 0 0,-5 4 0 15,-10 0 0-15,12 14 0 16,-9 0 0-16,-3 1 0 15,0 2 0-15,0 2 0 0,-2-3 0 16,2 2 0 0,0-3 0-16,3-1 0 0,7-2 0 15,1-4 0-15,5-1 0 16,0-4 0-16,3-1 0 16,2-2 0-16,1-5 0 0,-2-3 0 15,-3-4 0-15,3 0 0 16,-3-3 0-16,-3-4 0 15,3-1 0-15,-3-2 0 0,3-3 0 16,-1-3 0-16,0-2 0 16,1-8 0-16,0-1 0 15,-4-2 0-15,6-6 0 16,-6-1 0-16,2-3 0 16,-3 1 0-16,-6 1 0 0,-2 1 0 15,1 6 0-15,-4 4 0 16,-1 5 0-16,-4 6 0 15,-2 8 0-15,1 5 0 16,5 14 0-16,-16-4 0 0,1 8 0 16,3 10 0-16,-1 5 0 15,0 11 0-15,-1 2 0 16,5 7 0-16,-1 4 0 16,6 5 0-16,1 1 0 0,1 7 0 15,6-1 0-15,3 0 0 16,6 0 0-16,4-6 0 15,3-6 0-15,5-4 0 0,3-9 0 16,2-4 0-16,-2-13-21 16,-1-10-61-16,-2-2-8 15,-8-4-2-15,-5-8-6 16,-8-8-1-16</inkml:trace>
  <inkml:trace contextRef="#ctx0" brushRef="#br0" timeOffset="232940.946">9413 13872 25 0,'-31'-15'92'0,"9"4"-3"16,8 4-5-16,14 7-3 16,0-12-5-16,11 7-79 15,19 6-28-15,7 1-46 0,5 2-4 16,3 0-6-16,3-1-5 16</inkml:trace>
  <inkml:trace contextRef="#ctx0" brushRef="#br0" timeOffset="233566.9429">9939 13826 82 0,'-13'11'92'0,"2"-5"-3"16,2 2-5-16,-7-1-1 16,0 1-66-16,3 5-1 15,3 0-1-15,-3 3-6 16,7 1-2-16,4 4-2 0,2-2-1 15,4 2-1-15,9-4-1 16,0-2 1-16,4-4-3 16,-1-4 0-16,1-7 0 15,-3 0 0-15,0-10 0 0,-8-1 0 16,-3-4 0-16,-3 1 0 16,0 1 0-16,-5 4 0 15,5 9 0-15,-16-10 0 0,16 10 0 16,-17 3 0-16,13 8 0 15,1 1 0-15,3 1 0 16,2 2 0-16,6 2 0 16,6-5 0-16,4 1 0 0,4-2 0 15,2-6 0-15,2-3 0 16,-1-2 0-16,2-5 0 16,-3-8 0-16,0-3 0 15,-1-6 0-15,-4-4 0 0,-2-5 0 16,-3-2 0-16,-2-7 0 15,2-2 0-15,-10-2 0 16,2-2 0-16,0-1 0 16,-3 3 0-16,-1 5 0 0,0 2 0 15,-2 7 0-15,0 7 0 16,0 9 0-16,0 14 0 16,-9-7 0-16,-2 12 0 15,-4 10 0-15,2 9 0 0,0 3 0 16,2 11 0-16,5 3 0 15,3 7 0-15,1 2 0 16,11 2 0-16,9 0 0 16,6 0 0-16,4-8 0 0,8-11-40 15,2 0-47-15,-2-11-4 16,2-10-5-16,-1-12-7 0</inkml:trace>
  <inkml:trace contextRef="#ctx0" brushRef="#br0" timeOffset="234601.8617">11190 13472 32 0,'7'-11'89'0,"-3"1"-3"16,-4 10-4-16,2-15-5 15,-2 15-45-15,0 0-16 16,0 0-4-16,0 12-4 16,-11 4-2-16,1 5-1 0,-5 6 1 15,-1 7-1-15,-3 4 1 16,2 8-1-16,-5 1-1 15,3 3 0-15,-3 2 0 0,4-2 0 16,1-3-1-16,-1-5 0 16,5-6 1-16,2-6-1 15,5-8 0-15,3-7 0 16,3-7-1-16,0-8 0 0,0 0 0 16,9-14 1-16,0-5-3 15,0-2 0-15,3-6 0 16,2-6 0-16,-1-5 0 15,1-2 0-15,-2-6 0 0,3-2 0 16,-6 1 0-16,1-4 0 16,-3 2 0-16,3-1 0 15,-4 4 0-15,2 5 0 16,-1 7 0-16,0 5 0 0,4 6 0 16,-3 10 0-16,4 6 0 15,3 7 0-15,2 11 0 16,2 9 0-16,2 7 0 0,3 7 0 15,3 5 0-15,-2 7 0 16,6 2 0-16,-4 4 0 16,-1 1 0-16,-2-1 0 15,-2-3 0-15,0-3 0 0,-1-7 0 16,-1-6 0-16,-7-10-12 16,5-15-48-16,-8 0-27 15,-10-8-1-15,11-4-9 16,-11-11-4-16</inkml:trace>
  <inkml:trace contextRef="#ctx0" brushRef="#br0" timeOffset="234774.4077">11246 13761 36 0,'-22'0'100'0,"8"4"-6"16,14-4-7-16,0 0-1 15,11 6-5-15,11-9-78 16,11 3-8-16,2-2-6 0,4 2-17 15,4 0-54-15,-5 0-3 16,-3 0-5-16,-3-1-8 16,-2-1 10-16</inkml:trace>
  <inkml:trace contextRef="#ctx0" brushRef="#br0" timeOffset="235158.6717">11639 13637 36 0,'0'0'88'0,"11"-10"0"0,-11 10-5 15,17 0-1-15,-17 0-39 16,16 14-25-16,-2 2-4 16,-7 1-3-16,3 5-1 0,-4 0-2 15,0 3-1-15,-5-2-2 16,-1 2-1-16,0-3-2 16,-6-3 1-16,1-5 0 0,3-4 0 15,2-10 0-15,0 0-3 16,0 0 0-16,0-8 0 15,2-7 0-15,6-5 0 16,1-2 0-16,4-1 0 16,-1-1 0-16,4 1 0 0,2 2 0 15,3 5 0-15,3 5 0 16,0 4 0-16,-1 6 0 16,3 2 0-16,-3 9 0 0,-3 7 0 15,-1 2 0-15,-3 4 0 16,-3 1 0-16,-4 4 0 15,-4-2 0-15,5 4-24 16,4-5-61-16,-9-9-5 16,2-3-3-16,4-7-7 0,1-6-2 15</inkml:trace>
  <inkml:trace contextRef="#ctx0" brushRef="#br0" timeOffset="237026.7127">12341 13644 0 0,'12'-1'87'0,"-12"1"6"0,0 0-3 16,-1 7-5-16,-8-2 0 15,-8 11-67-15,-1-7-5 16,-3 1-1-16,-3 2-1 16,7 2-3-16,0 0-2 0,7 1-3 15,5-3-3-15,6-3 0 16,11-1 0-16,6-3 0 15,1-5 0-15,2-3 0 16,2-7 0-16,-5-4 0 16,-3-1 0-16,-2 0 0 0,-9 2 0 15,-3 0 0-15,-1 3 0 16,0 10 0-16,-12-6 0 16,12 6 0-16,-12 6 0 0,6 4 0 15,6 1 0-15,0 3 0 16,8-2 0-16,7 0 0 15,4-2 0-15,1-1 0 16,6-7 0-16,1-2 0 0,-3-2 0 16,3-10 0-16,-4-3 0 15,-2-6 0-15,-1-2 0 16,-3-6 0-16,0-2 0 0,-4-4 0 16,-2-3 0-16,0-4 0 15,-5-5 0-15,0-2 0 16,-1-2 0-16,-3-1 0 15,-2-1 0-15,0 2 0 16,-1 2 0-16,-6 8 0 0,-1 5 0 16,2 9 0-16,-4 5 0 15,0 12 0-15,-3 7 0 16,-1 5 0-16,1 10 0 16,0 9 0-16,-3 9 0 0,1 5 0 15,1 6 0-15,4 6 0 16,-1 4 0-16,6 2 0 15,3 4 0-15,2-4 0 0,1 0 0 16,11-5 0-16,4-7 0 16,9-7 0-16,7-6 0 15,2-10 0-15,2-6 0 16,6-11 0-16,-4-1 0 0,-2-11 0 16,-3-3 0-16,-6-2 0 15,-8 0 0-15,-3 0 0 16,-7 3 0-16,-1 4 0 15,-8 9 0-15,0-9 0 0,0 9 0 16,-10 6 0-16,4 3 0 16,2 5 0-16,2 2 0 15,2 3 0-15,0 0 0 16,7 1 0-16,10-3 0 0,3-4 0 16,9-2 0-16,-3-6 0 15,5-4 0-15,-6-3 0 0,4-8 0 16,-6-5 0-1,-5-4 0-15,-5-1 0 0,-6-2 0 16,-1 0 0-16,-2 2 0 16,-2 2 0-16,-2 4 0 15,0 3 0-15,0 11 0 0,0-8 0 16,0 8 0-16,3 5 0 16,-1 4 0-16,3 7 0 15,2 3 0-15,-2 6 0 0,-1 5 0 16,4 6 0-16,-2 5 0 15,-5 7 0-15,0 4 0 16,-1 6 0-16,-2 4 0 16,-9 4 0-16,-2 4 0 0,-6 1 0 15,-6-3 0-15,0 1 0 16,-7-4 0-16,-5-8 0 16,0-9 0-16,1-8 0 15,2-8 0-15,4-9 0 16,1-10 0-16,6-8 0 0,6-5 0 15,3-12 0-15,7-4 0 16,1-7 0-16,4-3 0 16,2-4 0-16,4-4 0 0,7-1 0 15,7-4 0-15,1-1 0 16,10-1 0-16,2-4 0 16,10-3 0-16,0-5 0 15,3-1 0-15,4-3 0 0,-4-1 0 16,1-2 0-16,-5 0 0 15,-3 2 0-15,-2 1 0 16,-8 6 0-16,1 6 0 16,-6 7 0-16,-3 6 0 0,-2 8 0 15,-1 6 0-15,-1 10 0 16,-5 8 0-16,3 0 0 16,-4 9 0-16,1 7 0 15,-3 3 0-15,1 4 0 0,-5 1 0 16,-3 3 0-16,0-5 0 15,-6 6 0-15,-4-6 0 16,0-1 0-16,-1-5 0 16,1-5 0-16,0-2 0 0,10-9 0 15,-12 9 0-15,12-9 0 16,0 0 0-16,0 0 0 16,0 0 0-16,0 0 0 0,11-1 0 15,-11 1 0-15,15 0 0 16,-6 0 0-16,4 2 0 15,5-1 0-15,2 1 0 16,0-2 0-16,6-3 0 0,1-4 0 16,-2-4 0-16,3-4 0 15,-4-3 0-15,-4-4 0 16,0-4 0-16,-3 2 0 16,-2 0 0-16,-3-1 0 15,-5 7 0-15,-2 1 0 16,2 5 0-16,-5 3 0 0,-2 9 0 15,0 0 0-15,0 0 0 0,-7 3 0 16,7-3 0-16,-9 18 0 16,5-4 0-16,1 0 0 15,3 1 0-15,0-1 0 16,7-1 0-16,8-2 0 0,1-2 0 16,3-3 0-16,2-6 0 15,0 0 0-15,0-2 0 16,-2-5 0-16,-1-1 0 15,-2-2 0-15,-2 3 0 0,0 1 0 16,-5 2 0-16,3 2 0 16,-2 2 0-16,0 5 0 15,-3 3 0-15,3 5 0 16,-5 3 0-16,-1 1 0 0,1 4 0 16,-2 0 0-16,-1 1 0 15,-2-4 0-15,0-1 0 16,0-2 0-16,0-15 0 15,-11 14-20-15,11-14-67 0,-18-14-5 16,1-8-4-16,-3-9-6 16,-2-7-3-16</inkml:trace>
  <inkml:trace contextRef="#ctx0" brushRef="#br0" timeOffset="291453.9322">5290 14757 5 0,'0'0'69'0,"0"0"3"16,0-13-15-16,0 13-8 0,0 0-8 16,0 0-6-16,0 0-9 15,0 0-4-15,0 0-3 16,0 0-6-16,0 0-2 15,0 0-3-15,0 0-2 0,0 0-1 16,0 0-3-16,0 0 1 16,0 0-1-16,0 0 0 15,-2 7-1-15,2-7 0 0,1 18 0 16,3-4-1-16,-1 0 1 16,3 4 0-16,1 3-1 15,-2 2 1-15,2 4-1 16,-2 1 1-16,0 2-1 15,-1 5 0-15,-1 1 0 0,-2 1 1 16,0-1-1-16,-1 2 0 16,0-2 0-16,-1 0 0 15,-4-3 0-15,1-4 0 16,0-2 0-16,0-3 0 0,0-3 0 16,2-4 0-16,-2-4 0 15,1-1 1-15,3-12-1 16,-1 14 1-16,1-14 0 0,0 0 0 15,-2 9 1-15,2-9 0 16,0 0 0-16,0 0 1 16,0 0 0-16,0 0-1 0,0 0 1 15,0 0 0-15,0 0-1 16,0 0 0-16,5-4-1 16,-5 4 0-16,11-6 0 15,-11 6-1-15,10-6 1 16,-10 6-1-16,13-5 0 15,-13 5 0-15,12-4 0 0,-12 4 0 16,11-2 0-16,-11 2 0 16,13-2 0-16,-13 2 0 15,10-2 0-15,-10 2 0 0,17-3 0 16,-8 2 0-16,1-2 0 16,3 0 0-16,2 1 0 15,2-3 1-15,3 0-1 16,2 0 2-16,3-2-1 15,6-2 1-15,3 2-1 0,6-2 1 16,6-1 0-16,4 1 0 16,7-2 0-16,3 3-1 0,3-1 1 15,1 1-1-15,5 1 0 16,-2 3 0-16,-2-3 0 16,-5 4 1-16,-3-1-2 15,-6 2 0-15,-3-1 0 16,-8 1 0-16,-6 1 0 0,-8 0 0 15,-5 1 0-15,-6 0 0 16,-4 0 0-16,-11 0 0 16,9 0-3-16,-9 0-2 0,0 0-6 15,0 0-13-15,-2-11-52 16,2 11-11-16,0 0-4 16,-15-15-6-16,7 4-2 0</inkml:trace>
  <inkml:trace contextRef="#ctx0" brushRef="#br0" timeOffset="291977.8163">6372 14979 22 0,'-14'4'91'0,"3"-1"-4"0,0-3-3 15,0 0-6-15,11 0 2 16,-13-3-78-16,13 3 0 16,0 0 2-16,0 0 1 0,0 0 1 15,0 0-1-15,0 0 1 16,0 6-2-16,0-6-1 16,11 9 1-16,-2-3-1 0,3-1 0 15,0 2 0-15,2-2 0 16,2 1-1-16,1 3 0 15,3-2 0-15,1 2 1 16,3 0-1-16,2 1 0 0,1 2-1 16,1-1 1-16,-1 1-2 15,0 2 0-15,-2-1 0 16,0 0 0-16,-4 2 0 16,-3-1 0-16,-2-2 0 15,-5 2 0-15,0-3 0 0,-6 3 0 16,-3-1 0-16,-2 3 0 15,-2 0 0-15,-8 4 0 16,-5 2 0-16,-5 3 0 0,-3 0 0 16,-4 4 0-16,-2-1 0 15,-3 2 0-15,1-3 0 16,0 0 0-16,5-2 0 16,-1-9-8-16,11 1-47 0,3-3-33 15,3-6-1-15,10-8-8 16,0 0-4-16</inkml:trace>
  <inkml:trace contextRef="#ctx0" brushRef="#br0" timeOffset="295347.3101">7393 14911 0 0,'0'0'88'0,"10"-2"3"16,-10 2-3-16,0 0-7 15,10-15-2-15,-10 15-64 0,12 0-6 16,-12 0-2-16,16 8-1 16,-9 4-2-16,1 7-1 15,-2 4 0-15,-5 9 0 0,2 6 1 16,-4 4-1-16,1 2 1 16,0 2 0-16,0-2-1 15,-3-2 0-15,1 0 0 16,0-8-2-16,1-3 0 15,0-6 0-15,-1-2-1 0,1-6 1 16,1-2-1-16,-1-3 0 16,1-12 0-16,0 16 0 15,0-16-1-15,0 0-3 16,0 0-3-16,0 0-13 0,0 14-50 16,0-14-17-16,0-11-3 15,0-2-6-15,1-5-4 16</inkml:trace>
  <inkml:trace contextRef="#ctx0" brushRef="#br0" timeOffset="295800.1685">7366 14877 56 0,'-2'-11'87'0,"-3"2"-1"16,5 9-5-16,-2-36-12 15,2 36-42-15,2-13-6 0,-2 13-4 16,18-14-3-16,-4 7-3 16,7 2-1-16,6-1-2 15,5 1-2-15,4 0 0 16,8 5-3-16,0 0 0 15,1 3-3-15,-3 4 1 16,-2 6-1-16,-6 2-1 0,-6 6 1 16,-10 1-1-16,-9 6 0 15,-7-2 1-15,-3 4 0 0,-11 0 1 16,-8-1 0-16,-5 0 0 16,-5-1 0-16,-1-3 1 15,-5-6 0-15,2-1-2 0,-2-6 0 16,2 0 0-16,4-7 0 15,3-1 0-15,8-3-4 16,-2-2-15-16,4-2-64 16,17 3-6-16,-6-12-3 15,7 1-7-15,9-3-3 16</inkml:trace>
  <inkml:trace contextRef="#ctx0" brushRef="#br0" timeOffset="296787.82">8080 15120 69 0,'-19'18'85'15,"-4"-2"-2"-15,-1 0-2 0,-1 0-1 16,29-1-67-16,-23 5-1 15,-1 3 0-15,3-1-1 16,4 1-1-16,5 1-3 16,5-5-2-16,3 0-1 0,5-2-1 15,9-6 1-15,5-1-1 16,4-5 1-16,1-4 0 16,0-2 0-16,1-7 0 15,-2-6-1-15,-2-4-1 16,-9-2 0-16,-2-5-1 0,-9 3 0 15,-1-3 0-15,-9 4 0 16,-3 1 1-16,-5 7-2 16,-4 3 0-16,2 4 0 0,0 5 0 15,7 1 0-15,-2 6 0 16,9 5 0-16,4-1 0 16,2 2 0-16,12-1 0 0,3 2 0 15,7-4 0-15,1-2 0 16,3-3 0-16,0-4 0 15,-4-3 0-15,-2-5 0 16,0-5 0-16,-7-5 0 0,-1-3 0 16,-5-2 0-16,3-4 0 15,-4 2 0-15,1-2 0 16,0 5 0-16,2 1 0 0,5 6 0 16,-3 4 0-1,4 7 0-15,-3 4 0 0,0 3 0 16,0 9 0-16,-3 5 0 15,-4 3 0-15,-1 4 0 16,-2 1 0-16,-1 1 0 0,-2 2 0 16,0-4 0-16,2 0 0 15,-1-3 0-15,4-4 0 16,3-1-2-16,4-8 2 16,4-3-1-16,5-5 2 0,2-1 1 15,3-9-2-15,1-4 0 16,4-6 0-16,1-4 0 15,2-5 0-15,-6-4 0 16,4-6 0-16,-5 0 0 16,2-6 0-16,-2-2 0 0,-1-3 0 15,-6-3 0-15,-2 5 0 16,-2-6 0-16,-3 1 0 16,-6 0 0-16,0 2 0 0,-5 1 0 15,-2 4 0-15,0 5 0 16,-1 4 0-16,-3 8 0 15,0 7 0-15,1 6 0 16,3 16 0-16,-10 0 0 0,4 12 0 16,-4 13 0-16,1 11 0 15,-1 8 0-15,-2 12 0 16,0 6 0-16,1 8 0 0,-1 2 0 16,5 3 0-16,2-4 0 15,5-1 0-15,2-7 0 16,8-6 0-16,2-6 0 15,5-12 0-15,9-7 0 0,-4-18-15 16,-1-7-72-16,7-7-5 16,-4-11-2-16,-6-15-6 15,-6-9-5-15</inkml:trace>
  <inkml:trace contextRef="#ctx0" brushRef="#br0" timeOffset="296941.7722">8704 14859 40 0,'-27'-3'97'0,"8"1"-4"0,19 2-7 16,0 0-3-16,8-7-4 16,25 6-84-16,4-4-12 15,-20 3-64-15,34 0-2 16,1-1-6-16,-3 0-4 0,-5-2-4 16</inkml:trace>
  <inkml:trace contextRef="#ctx0" brushRef="#br0" timeOffset="297505.7995">8884 15166 37 0,'-7'28'99'0,"5"-10"-5"16,6-6-6-16,7-10-1 15,11-2-1-15,20-10-80 16,-11-4 0-16,5-4-1 0,0-4-2 15,-2-3-3-15,-4-3 0 16,-6 0 0-16,-8-3 0 16,-3 2 0-16,-9 2 0 15,-4 4 0-15,-7 2 0 0,-8 8 0 16,-2 4 0-16,-3 7 0 16,0 3 0-16,2 9 0 15,0 3 0-15,6 7 0 16,6 5 0-16,3 5 0 0,5 2 0 15,7 2 0-15,7-1 0 16,6-3 0-16,4-5 0 16,1-4 0-16,3-8 0 0,-3-8 0 15,2-5 0-15,-3-10 0 16,-1-9 0-16,-4-5 0 16,-2-4 0-16,-4-3 0 15,-2-2 0-15,0-2 0 0,0 1 0 16,-1-1 0-16,1 5 0 15,3 4 0-15,0 5 0 16,0 5 0-16,2 8 0 16,1 6 0-16,-4 5 0 0,-1 10 0 15,-3 7 0-15,1 4 0 16,-6 5 0-16,1 6 0 16,-6 0 0-16,3 2 0 15,-5-4 0-15,5-5-21 0,-1-2-66 16,2-10-3-16,-5-16-4 15,12 0-8-15,-5-18-2 16</inkml:trace>
  <inkml:trace contextRef="#ctx0" brushRef="#br0" timeOffset="297697.3324">9668 14526 29 0,'0'0'94'15,"-7"-11"-3"-15,7 11-5 16,0 0-5-16,0 0-1 16,-8 6-77-16,8-6-6 0,3 24-8 15,-2-11-20-15,-1 6-49 16,0 6-2-16,-1 1-6 16,1 3-6-16</inkml:trace>
  <inkml:trace contextRef="#ctx0" brushRef="#br0" timeOffset="298048.852">9682 15134 29 0,'0'0'96'0,"0"0"-5"15,10-1-3-15,1-14-5 16,-4-9-1-16,7-1-77 15,3-1-1-15,1 1 1 16,2-1 1-16,-1 7-1 0,2 3 1 16,-2 4 0-16,3 6-1 15,2 5-5-15,-4 1 0 16,-1 9 0-16,-3 7 0 0,-4 3 0 16,-3 3 0-16,-8 6 0 15,-1 1 0-15,-14 4 0 16,-7 0 0-16,-3-2 0 15,-7-2 0-15,-4-5 0 0,6-1 0 16,-1-13-5-16,10-7-76 16,1-3-9-16,5-9-3 15,5-9-8-15,7-10-4 16</inkml:trace>
  <inkml:trace contextRef="#ctx0" brushRef="#br0" timeOffset="298806.7267">10876 14513 13 0,'0'0'84'0,"10"-7"3"15,-10 7-2-15,0 0-6 0,0 0-40 16,0 0-13-16,0 0-7 15,0 0-5-15,0 0-5 16,-2 8-2-16,-3 4-2 16,-1 1-1-16,-5 3 0 0,0 3-1 15,-2 2 1-15,-1-1-1 16,1-1 1-16,3 1-2 16,-2-4 1-16,6 0 0 15,3-4-1-15,3-1 0 16,0-11-1-16,12 15 1 15,3-8-1-15,2 0 0 0,5 0 1 16,4 3-2-16,-3 1 0 16,-1 2 0-16,-2 2 1 15,-3 4-1-15,-6 1 2 0,-8 2-2 16,-3 1 0-16,-3 0 0 16,-12 0 0-16,-6 1 0 15,-1-2 0-15,-7-4 0 16,1 0 0-16,0-5 0 0,-1-5 0 15,3-3 0-15,4-3 0 16,4-2 0-16,3-7 0 16,2-7-19-16,13-1-67 0,-1-6-5 15,1-6-3-15,8-5-6 16,1-5-3-16</inkml:trace>
  <inkml:trace contextRef="#ctx0" brushRef="#br0" timeOffset="298984.966">10843 14546 38 0,'-7'-10'99'0,"7"10"-5"16,-10-2-6-16,10 2-2 15,9-3-3-15,13-1-79 16,0 4-4-16,5-1-4 16,4 1-10-16,-2 6-52 0,4-6-18 15,-4 0-5-15,-3 0-6 16,-4-6-4-16</inkml:trace>
  <inkml:trace contextRef="#ctx0" brushRef="#br0" timeOffset="299237.7429">11225 14857 57 0,'6'20'103'0,"3"-4"-6"0,9-7-5 16,2-6-3-16,11-3-16 15,3 0-73-15,-2 0 0 16,5 0 0-16,-4-3 0 16,-1 3-3-16,-14-4-25 0,-18 4-58 15,15-9-4-15,-10 1-5 16,-2-4-6-16,-3-6-1 15</inkml:trace>
  <inkml:trace contextRef="#ctx0" brushRef="#br0" timeOffset="299594.9932">11905 14497 24 0,'9'-10'97'0,"-7"-2"-1"0,2 0-6 15,-3-1-4-15,1 4-3 16,16 1-75-16,-18 8-1 0,0 0-3 16,0 0-1-16,9 8-1 15,-7 8-1-15,-2 4 0 16,1 8 1-16,0 6 0 15,1 5 0-15,-2 3 1 0,2 4-3 16,0 1 0-16,-2 0 0 16,3 1 0-16,0-2 0 15,2-5 0-15,-3-6-5 16,7-2-8-16,-9-13-26 0,4-6-49 16,-4-14 1-16,0 0-9 15,7-11-6-15</inkml:trace>
  <inkml:trace contextRef="#ctx0" brushRef="#br0" timeOffset="299807.8818">11825 14526 40 0,'0'0'99'0,"-11"-7"-4"15,11 7-5-15,12-13-5 16,10 3-2-16,8 10-78 15,5-10-4-15,5 1-2 0,4 0-3 16,2 4-5-16,-8-3-14 16,-5 4-59-16,-6 3-4 15,-6 1-4-15,-11 0-8 16,-10 0-1-16</inkml:trace>
  <inkml:trace contextRef="#ctx0" brushRef="#br0" timeOffset="299969.5333">11910 14679 3 0,'-24'27'90'16,"7"-6"4"-16,9-3-6 16,8-5-5-16,6-5-1 15,13 3-66-15,11-8-9 0,8 1-9 16,4-7-23-16,1 2-54 16,7-2-4-16,-1-4-5 15,1 0-7-15,-6-5 4 0</inkml:trace>
  <inkml:trace contextRef="#ctx0" brushRef="#br0" timeOffset="301009.7279">12608 14661 42 0,'-2'12'98'16,"-9"1"-3"-16,0 1-6 15,-4 1-4-15,-2-1-1 16,1 2-80-16,0 7-2 0,-1 3 0 15,4 3 1-15,2 2-1 16,1 1 1-16,7-4-1 16,3 2-2-16,11-6 0 15,4-5 0-15,6-5 0 0,2-6 0 16,3-8 0-16,3-4 0 16,-5-10 0-16,-1-6 0 15,-5-4 0-15,-9-7 0 16,-4 2 0-16,-4-2 0 0,-2 0 0 15,-7 4 0-15,-6 4 0 16,-2 3 0-16,2 7 0 16,0 5 0-16,1 5 0 0,2 3 0 15,11 0 0-15,-8 8 0 16,7 1 0-16,3 6 0 16,11-3 0-16,-1 0 0 15,7-1 0-15,0-4 0 0,3-3 0 16,0-4 0-16,-4-3 0 15,3-9 0-15,-4-2 0 16,-3-6 0-16,-5-1 0 16,5 0 0-16,-5-5 0 15,2 4 0-15,2-1 0 0,-2 6 0 16,4 1 0-16,1 3 0 16,1 7 0-16,-2 3 0 0,0 3 0 15,-3 6 0-15,1 5 0 16,-7 5 0-16,1 3 0 15,-5 2 0-15,-2 4 0 16,0 1 0-16,0 3 0 16,-2-2 0-16,2 1 0 0,0-5 0 15,4-2 0-15,3-6 0 16,8-4 0-16,2-6 0 16,2-4 0-16,4-1 0 0,3-8 0 15,-3-5 0-15,0 0 0 16,1-3 0-1,1-2 0-15,-6-1 0 0,2 1 0 16,-1-2 0-16,0 2 0 16,-1 0 0-16,-5 3 0 15,1 1 0-15,-2 4 0 0,-5 0 0 16,-8 10 0-16,13-8 0 16,-13 8 0-16,0 0 0 0,0 6 0 15,-2 6 0-15,-2 0 0 16,-3 6 0-16,5 5 0 15,2 2 0-15,0-1 0 16,10-1 0-16,0-1 0 0,9-4 0 16,3-4 0-16,9-4 0 15,0-7 0-15,2-3 0 16,3-6 0-16,-5-8 0 16,1 0 0-16,-6-8 0 15,-5-1 0-15,-8-5 0 0,-5 0 0 16,-6-1 0-16,-1 2 0 15,-10 2 0-15,-4 4 0 16,-2 4 0-16,-3 5 0 16,1 8 0-16,0 4 0 0,2 2 0 15,4 8 0-15,3 7 0 16,6 4 0-16,2 4 0 0,8 6 0 16,7-2 0-16,7-3 0 15,6 2 0-15,2-9 0 16,7 1-29-16,4-7-61 15,-5-10-4-15,-2-5-4 0,-8-12-7 16</inkml:trace>
  <inkml:trace contextRef="#ctx0" brushRef="#br0" timeOffset="301519.0373">14130 14245 22 0,'0'0'92'0,"13"-15"-1"0,-3 8-2 16,0 2-3-16,4-6-37 16,7 2-23-16,10 6-6 15,7-5-6-15,9 3-3 0,8 3-4 16,3-1-3-16,0-1-4 16,-2 1 0-16,-9 3 0 15,-4-1 0-15,-14-3-7 16,-5 2-12-16,-17-10-18 0,-7 12-39 15,-4-6-11-15,-10-2-6 16,-3-1-4-16,-3 2 11 16</inkml:trace>
  <inkml:trace contextRef="#ctx0" brushRef="#br0" timeOffset="301698.6291">14532 14109 13 0,'-22'6'85'16,"3"11"4"-16,2 8-3 16,-1 4-11-16,9 12-19 15,-6 4-21-15,3 10-8 16,0 0-11-16,-2 4-3 15,2 0-4-15,4 0-2 0,-1-5-7 16,6-2 0-16,3-5 0 16,1-11 0-16,9-3-2 15,-3-14-20-15,5-6-62 16,7-6-5-16,4-7-4 0,0-11-7 16,6-11-2-16</inkml:trace>
  <inkml:trace contextRef="#ctx0" brushRef="#br0" timeOffset="302065.8877">14819 14475 32 0,'0'15'96'0,"-1"3"-1"16,-2-5-8-16,3 2-1 16,0-15-3-16,33 11-77 15,-16-7-2-15,4-2 1 0,5-2 0 16,2-1 0-16,-2-5 0 15,-2-4-3-15,-1-3-2 16,-6-3 0-16,-8-1 0 16,-7-2 0-16,-3 5 0 0,-15 0 0 15,-4 4 0-15,-5 6 0 16,-5 4 0-16,-3 1 0 16,4 10 0-16,-2 6 0 0,6 4 0 15,6 5 0-15,6 2 0 16,3 4 0-16,9 3 0 15,4-1 0-15,9 1 0 16,5-3 0-16,5-4 0 0,7-5 0 16,1 0 0-16,-4 7-63 15,8-23-27-15,3-5-2 16,-1-5-7-16,1-11-6 0</inkml:trace>
  <inkml:trace contextRef="#ctx0" brushRef="#br0" timeOffset="303340.6641">15579 14461 41 0,'5'5'98'0,"-5"-5"-4"16,-12 14-5-16,-2-7-4 16,-3-1-1-16,-3 4-81 15,-2 6 0-15,0 4 0 0,-4 3 1 16,1 5 0-16,5-2-1 15,4 6-3-15,6-1 0 16,7-1 0-16,4-3 0 0,12-4 0 16,9-6 0-16,5-4 0 15,7-9 0-15,6-4 0 16,0-4 0-16,6-8 0 16,-4-8 0-16,1-6 0 0,-3-4 0 15,-1-10 0-15,-3-5 0 16,-3-6 0-16,-2-4 0 15,-1-5 0-15,1-3 0 0,-5-1 0 16,1-4 0 0,-4 2 0-16,-3 1 0 0,-2-1 0 15,-5 4 0-15,-1 6 0 16,-2 4 0-16,-3 7 0 16,-1 9 0-16,-3 7 0 0,2 10 0 15,-5 10 0-15,0 9 0 16,0 5 0-16,0 15 0 15,-7 8 0-15,-1 10 0 0,-1 12 0 16,-4 9 0-16,1 7 0 16,0 6 0-16,-2 6 0 15,3 4 0-15,2 2 0 0,-2-3 0 16,6-4 0-16,2-8 0 16,2-4 0-16,0-13 0 15,7-10 0-15,1-16 0 16,7-13 0-16,3-12 0 15,3-5 0-15,2-14 0 0,1-9 0 16,0-3 0-16,0-6 0 16,1 0 0-16,0-2 0 15,-2 8 0-15,-1 3 0 16,-6 8 0-16,1 5 0 0,-5 8 0 16,0 8 0-16,-6 10 0 15,-3 7 0-15,-2 6 0 16,3 2 0-16,-1 2 0 15,2 0 0-15,2 0 0 0,6-4 0 16,2-5 0-16,5-4 0 16,2-7 0-16,2-8 0 15,0-2 0-15,1-12 0 0,-4-7 0 16,-1-6 0-16,-5-5 0 16,-3-3 0-16,1-5 0 15,-5 2 0-15,4 3 0 16,-3 1 0-16,1 8 0 0,0 3 0 15,1 10 0-15,-2 7 0 16,3 5 0-16,-3 11 0 16,0 8 0-16,-3 4 0 15,1 6 0-15,0 2 0 0,-4 3 0 16,-1 1 0-16,-1-3 0 16,0 1 0-16,-3-8 0 15,-2-4 0-15,4-7 0 0,1-14 0 16,0 0 0-16,0 0 0 15,12-10 0-15,-1-10 0 16,2-2 0-16,1-3 0 16,3-1 0-16,0 0 0 15,1 2 0-15,0 5 0 0,-1 4 0 16,-1 4 0-16,1 8 0 16,-5 3 0-16,0 3 0 15,-1 8 0-15,-4 5 0 0,-2 5 0 16,2-1 0-16,0 2 0 15,0-4 0-15,3-3 0 16,3 0 0-16,0-9 0 16,2-4 0-16,1-4 0 15,1-8 0-15,-1-6 0 0,-2-5 0 16,-3-4 0-16,-2-1 0 16,-2 0 0-16,-2 0 0 15,-1 3 0-15,-2 4 0 16,-1 4 0-16,-1 4 0 0,0 11 0 15,0 0 0-15,0 0 0 16,0 14 0-16,0 3 0 16,-1 4 0-16,5 5 0 0,2 2 0 15,3-1 0-15,3 1 0 16,-1-8-4-16,2-7-82 16,2-3-4-16,-2-10-5 15,-4-10-5-15,-4-14-6 16</inkml:trace>
  <inkml:trace contextRef="#ctx0" brushRef="#br0" timeOffset="303462.0982">16927 14209 41 0,'-22'-14'97'0,"12"10"-15"16,-2 6-69-16,12-2-12 16,10-1-1-16,12 0-96 15,2 1-4-15</inkml:trace>
  <inkml:trace contextRef="#ctx0" brushRef="#br0" timeOffset="304654.2694">17695 14365 26 0,'0'0'97'0,"0"0"-6"16,-8 5-5-16,8-5-3 0,-19-5-2 16,5 0-77-16,-3 2 0 15,-4 3 1-15,-4 0 0 16,-3 5 1-16,0 3-1 16,0 6 0-16,2 4-1 15,1 3-2-15,3 3 0 0,3 3-1 16,8-3 0-16,4 3-1 15,6-6 1-15,1-2 1 16,9-6-2-16,6-7 0 0,3-6 0 16,5-5 0-16,-2-10 0 15,-2-7 0-15,1-2 0 16,-1-4 0-16,-4-2 0 0,1 0 0 16,-6 1 0-16,-1 0 0 15,-1 5 0-15,-1 6 0 16,-2 3 0-16,-1 4 0 15,-4 11 0-15,0 0 0 0,0 0 0 16,2 23 0-16,-2 5 0 16,-6 10 0-16,-5 9 0 15,-1 8 0-15,-6 8 0 16,-4 8 0-16,-3 4 0 16,-3 3 0-16,-2 1 0 0,0 1 0 15,0-2 0-15,3-3 0 16,5-4-2-16,6-11 1 15,8-6 0-15,3-10 0 0,4-10 1 16,7-11 1-16,5-11 0 16,4-7 0-16,1-7 1 15,2-11-2-15,0-6 0 0,3-5 0 16,1-5 0-16,1-6 0 16,0-6 0-16,5-5 0 15,0-6 0-15,2-5 0 16,2-7 0-16,-1-6 0 15,1-7 0-15,-4-5 0 0,1-6 0 16,-7 3 0-16,-3-1 0 16,-3 6 0-16,-4 6 0 0,-3 12 0 15,1 10 0 1,-4 13 0-16,-1 14 0 0,-2 10 0 16,-3 15 0-16,0 0 0 15,1 11 0-15,-1 10 0 16,-4 8 0-16,-1 3 0 0,0 9 0 15,2 3 0-15,1 3 0 16,2 0 0-16,4-4 0 16,7-5 0-16,6-7 0 15,3-8 0-15,5-12 0 0,2-11 0 16,4-6 0-16,-3-15 0 16,0-7 0-16,-3-4 0 15,-2-2 0-15,-4 2 0 16,-3 5 0-16,-5 2 0 0,-2 5 0 15,-3 10 0-15,-6 10 0 16,0 0 0-16,0 0 0 16,12 8 0-16,-6 7 0 15,3 1 0-15,7 0 0 16,3 2 0-16,6-4 0 0,3-5 0 16,2-2 0-16,0-7 0 15,-3-7 0-15,-3-11 0 16,-7-5 0-16,-5-7 0 0,-6-4 0 15,-6-1 0-15,-4 2 0 16,-5 2 0-16,-5 5 0 16,-2 9 0-16,-1 5 0 15,-1 9 0-15,3 3 0 0,3 8 0 16,4 7 0-16,5 4 0 16,3 7 0-16,8 0 0 15,9 4 0-15,5 0 0 0,5 0 0 16,5-4 0-16,4 0 0 15,-3-9 0-15,0 3-62 16,-1-8-29-16,-1-10-2 16,-2-2-7-16,-3-9-6 15</inkml:trace>
  <inkml:trace contextRef="#ctx0" brushRef="#br0" timeOffset="331603.3124">16442 764 17 0,'-1'-12'78'0,"1"0"6"0,0 12-5 16,0 0-10-16,0-9-35 15,0-1-6-15,0 1-7 16,0-2-4-16,0 11-4 15,0 0-4-15,0 0-2 16,0 0-1-16,0 0-2 0,0 0 0 16,0 0-2-16,0 0 0 15,0 0 0-15,0 0-1 16,2 1 0-16,35 45 0 16,-33-34 1-16,-2-1-1 0,2 4 0 15,-1 2 0-15,0 1 0 16,-1 2-1-16,0 2 0 15,0 2 0-15,-1 2-1 16,-1 0 0-16,2 1 0 0,-2 1 0 16,0 5 0-16,0-3 0 15,0 5 1-15,0-1-1 16,-1 2 0-16,1 0 1 16,-1 3-1-16,1-14 2 15,-2 51 1-15,-3-1-1 0,0-5 0 16,-1-2 0-16,3-7 0 15,-1-6 0-15,1-1 0 16,-4-9-2-16,4 4 0 16,-2-4 0-16,2 5 1 0,0-2-1 15,-3 4 1-15,3 0 1 16,0-4-1-16,1 2 1 16,-2 0 0-16,-1-3 0 0,-1 3 0 15,2 2 0-15,0-4 1 16,-1 2-1-16,2 2 0 15,-1-1 0-15,1 2-2 16,1 0 1-16,-3-3-1 0,3 1 1 16,2 3-1-16,-3 0 1 15,1 1-1-15,1 2 0 16,0-1 2-16,-1 3 0 0,-1 2 0 16,2 1-2-16,-2 1 1 15,3 3 0-15,-1-1-1 16,1 2 0-16,0 4 0 15,0 3 0-15,0 0 0 16,5 1 1-16,-2 4 0 0,1-1-1 16,2-1 0-16,3 4 1 15,-1 2-1-15,0 0 0 16,0 2 1-16,1 0 0 16,-2 0 0-16,-2 2 0 0,2 1 0 15,-3 0 0-15,1-3 0 16,-3 3 0-16,-1-4-1 15,2 0 2-15,-2 2 1 0,0-2 0 16,1 1 0-16,-1 1 0 16,-1-2 0-16,-1 2 0 15,1-2 2-15,0 3-4 16,0-1 0-16,-3 3 0 0,-1-1 0 16,0 0-1-16,-1 1 1 15,-1 3 0-15,1-3 0 16,-1 3 0-16,0 3 0 15,0-1-1-15,0 1 1 16,2 2 0-16,-2-1 1 0,4-2-1 16,-2 5 1-16,3-1 0 15,0 0 0-15,0 2 1 0,1-2-1 16,0 0 0-16,-1-3 1 16,3 7 0-16,0-5 0 15,-1 3 1-15,3-1-3 16,0 0 0-16,-1-3 0 15,0 2 0-15,1 0 0 0,1 1 0 16,-2-1 0-16,0 0 0 16,1 2 0-16,-3 1 0 0,1 3 0 15,0 3 0-15,-1 0 0 16,-1 0 0-16,1-2 0 16,-1 3 0-16,-1 2 0 15,1-3 0-15,1 2 0 0,-1-2 0 16,2-2 0-16,3 2 0 15,-1 2 0-15,4-3 0 16,-1 1 0-16,3-4 0 16,-1 0 0-16,2 3 0 15,0-2 0-15,3-1 0 0,-4-1 0 16,0-3 0-16,-1-5 0 16,2 5 0-16,-4-3 0 15,0 0 0-15,0-4 0 16,-1-2 0-16,1 1 0 0,-3-3 0 15,2-4 0-15,0 1 0 16,-1-2 0-16,0-5 0 16,0-1 0-16,-1-3 0 0,0-3 0 15,2-1 0-15,-3-6 0 16,3-2 0-16,-4-5 0 16,1-2 0-16,1-4 0 15,1-3 0-15,0-5 0 0,0 2 0 16,-1-2 0-16,1-8 0 15,1 2 0-15,-2-6 0 16,0-2 0-16,1-6 0 16,-1 0 0-16,0-3 0 0,0-4 0 15,-2-3 0-15,2-3 0 16,-1-1 0-16,-3-9 0 16,3 11 0-16,-3-11 0 0,0 0 0 15,0 0 0-15,0 0 0 16,0 0 0-16,0 0 0 15,0 0 0-15,0 0 0 16,8-6 0-16,-8 6 0 16,0 0 0-16,10-8 0 0,-10 8 0 15,0 0 0-15,8-8 0 16,-8 8 0-16,0 0 0 16,12 0 0-16,-12 0 0 0,11 0 0 15,-11 0 0-15,13 5 0 16,-2-2 0-16,1 0 0 15,3 1 0-15,1-1 0 0,4 1 0 16,2 1 0 0,4-1 0-16,2-1 0 0,5 1 0 15,1-1 0-15,5 0 0 16,4 0 0-16,1-1 0 0,8 0 0 16,3 0 0-16,7 1 0 15,3-2 0-15,7 1 0 16,9 1 0-16,2 0 0 15,3 0 0-15,-1 1 0 16,1 0 0-16,-1 0 0 0,-6-1 0 16,0 0 0-16,-7 0 0 15,-1 0 0-15,-4-3 0 0,-3 1 0 16,-3 0 0-16,-1 2 0 16,-5-1 0-16,-1 0 0 15,-5-1 0-15,-3 3 0 16,-1-3 0-16,-8 1 0 15,-1 4 0-15,-7-5 0 16,-3-1 0-16,-4 3 0 0,-2 0 0 16,-3 1 0-16,-2 0 0 15,-1 2 0-15,-5-2 0 0,2 3 0 16,-11-7 0-16,16 18 0 16,-10-8 0-16,2 3 0 15,-2-1 0-15,0 3 0 16,-1 2 0-16,1 3 0 0,0 2 0 15,1 3 0-15,-1 2 0 16,0 2 0-16,0 6 0 16,3 1 0-16,-1 4 0 15,2 4 0-15,0 2 0 16,2 1 0-16,-1 1 0 0,3 3 0 16,0 2 0-16,0 3 0 15,0 1 0-15,-2 4 0 0,3 1 0 16,0 3 0-16,0 3 0 15,-2 0 0-15,2 2 0 16,-1-1 0-16,1 1 0 16,0-3 0-16,-2 1 0 0,-1 0 0 15,0-4 0-15,0 3 0 16,-2-4 0-16,-2-2 0 16,2-4 0-16,-6-2 0 15,-1-4 0-15,-3-4 0 0,0-3 0 16,-6-3 0-16,-8-3 0 15,-3-2 0-15,-7-3 0 16,-5-2 0-16,-7 0 0 16,-5-3 0-16,-6-2 0 15,-8-2 0-15,-4-2 0 0,-6-1 0 16,-5-3 0-16,-7-3 0 16,-6-1 0-16,-8-1 0 15,-3-3 0-15,-10-2 0 16,-6-2 0-16,-4-1 0 0,-7-1 0 15,-1-1 0-15,-1-1 0 16,-3 0 0-16,0-1 0 16,1 0 0-16,2 0 0 0,0-2 0 15,3 2 0-15,3-2 0 16,2 1 0-16,5 0 0 16,11-1 0-16,2 1 0 0,5 0 0 15,9-1 0-15,8 1 0 16,8 0 0-16,8 0 0 15,9 0 0-15,7 0 0 16,8 4 0-16,8 0 0 0,5 3 0 16,7 1 0-16,3 3 0 15,2 1 0-15,2 1 0 16,2 3 0-16,2 1 0 16,1 1 0-16,2 5 0 15,0-1 0-15,1 6 0 0,0 0 0 16,0 5 0-16,0 7 0 15,-1 1 0-15,1 6 0 16,0 3 0-16,-3 6 0 0,-3 3 0 16,1 3 0-16,-1 4 0 15,-3 3 0-15,1 7 0 16,-3 3 0-16,3 3 0 0,2-39 0 16,-2 4 0-16,1 3 0 15,-1 4 0-15,-1 3 0 16,-5 2 0-16,5 1 0 15,-4 5 0-15,2-3 0 16,-1 6 0-16,0-5 0 16,-2 3 0-16,-2-2 0 0,3 2 0 15,-1-5 0-15,-1 3 0 16,2-5 0-16,1-5-2 16,3-1-72-16,-1-12-16 15,10-41-1-15,-10 26-8 16,1 1-5-16</inkml:trace>
  <inkml:trace contextRef="#ctx0" brushRef="#br0" timeOffset="475859.9791">18331 1423 48 0,'0'0'72'16,"0"0"-19"-16,0 0-6 15,-2-11-7-15,2 11-6 16,0 0-9-16,0 0-6 0,0 0-5 16,0 0-1-16,0 0-3 15,0 0 0-15,-2 5-3 16,8 16 2-16,-2 3-1 16,1 6-1-16,-2 4-1 0,2 5-1 15,-2 5 0-15,1 2-1 16,-3 1 0-16,1-4-3 15,1-2 0-15,0-1-1 0,2-4 0 16,-1-4 0-16,0-3 1 16,0-6-1-16,1-6 1 15,-1-4 0-15,-2-4 0 0,-2-9 1 16,0 0-3-16,0 0-2 16,0 0-8-16,10 0-15 15,-10 0-48-15,3-11-7 16,-1-5-7-16,-2-2-3 15</inkml:trace>
  <inkml:trace contextRef="#ctx0" brushRef="#br0" timeOffset="476248.9687">18366 1507 48 0,'-3'-15'86'0,"1"3"-1"16,0-4-3-16,2 3-37 16,0-2-12-16,1 2-7 15,4-1-8-15,5 2-7 0,1-1-3 16,5 3-1-16,1 1-2 16,4 6-1-16,1-2-1 15,3 5 1-15,2 0-2 16,-1 0 0-16,-1 3-1 0,0 6 0 15,-4-1 0-15,-1 5 0 16,-17-3 3-16,19 20-2 16,-16 2 1-16,-12 0 0 15,-20-4 0-15,-7-4 0 16,-5-8 0-16,-1-3 0 0,8-11-4 16,8 1-1-16,4-3-3 15,0 0-11-15,19 0-22 16,0 0-46-16,3-7-1 15,9 1-8-15,0-2-2 0</inkml:trace>
  <inkml:trace contextRef="#ctx0" brushRef="#br0" timeOffset="476630.024">18777 1362 81 0,'20'-14'92'0,"0"4"-4"16,-4 2-5-16,-1 0-1 16,-4 4-66-16,1 3-7 15,-3 2 0-15,-1 3-3 16,0 5-2-16,-2 2-1 0,-6 4 1 16,6 25 0-16,-6 7-1 15,0 4-1-15,-5 7 1 16,0 1-1-16,-8-5 0 15,1-8 0-15,4-16-2 0,-2-3 1 16,5-4 0-16,4-5 0 16,1-7 1-16,10-4 0 15,8-2 0-15,8-3-1 16,5 0 1-16,3-2-1 0,5 0 0 16,4-2 1-16,-3 0-4 15,-5 4-4-15,-1-2-6 16,-13 0-21-16,-21 0-53 15,24 6-2-15,-12-3-6 16,-2-3-5-16</inkml:trace>
  <inkml:trace contextRef="#ctx0" brushRef="#br0" timeOffset="476989.6588">19839 1384 73 0,'9'-20'91'0,"-2"0"-3"16,-5 4-5-16,-2 0-2 15,-3 6-66-15,-8 4 0 16,-2 4-2-16,-4 2-4 0,0 2-3 15,-3 9-1-15,-4 13 0 16,-19 16-1-16,13 9-1 16,7 7 0-16,15 2-1 15,7-1 1-15,9-9-1 16,15-9 0-16,7-14-1 0,6-5-4 16,0-8-5-16,6-1-26 15,-3-8-50-15,2-3-3 16,-3-7-5-16,-1-5-5 15,-5-6-2-15</inkml:trace>
  <inkml:trace contextRef="#ctx0" brushRef="#br0" timeOffset="478027.1446">21455 1430 10 0,'16'-5'88'0,"-2"0"4"15,-3-1-7-15,-2 2-2 16,-9 4-24-16,0 0-37 16,0 0-7-16,0 0-5 15,0 0-3-15,-12-1-3 16,-4 2-1-16,8 9 0 0,-23 10 0 16,-3 10-1-16,3 4-1 15,3 4 1-15,6 3-2 16,12-2 2-16,9-9-1 15,8-11-1-15,10-6 0 0,2-5 0 16,3-8 1-16,3 0 0 16,-4-11 1-16,-2-6-2 15,-1 0 2-15,-4-2-1 0,-6 0 1 16,-1 2-1-16,-6 5 0 16,-1 12-3-16,0-10 1 15,0 10 0-15,0 0-1 16,0 0 0-16,0 0 1 0,0 11-1 15,5-1 1 1,8 2 2-16,2-1-2 0,6-1 1 16,1-3 0-16,-1-1 0 15,4-4 0-15,0-2 2 16,-5-3-1-16,0-5 0 0,-12 1-2 16,-8 7 1-16,16-16 0 15,-8 5 0-15,-2 0 0 16,-1 1-2-16,1 1-1 15,0-2 1-15,-6 11 1 0,11-15 0 16,-11 15-1-16,9-10 1 16,4 5 1-16,-4 4 1 15,2 2 1-15,0 11-1 16,-1 6 1-16,2-1 0 0,-3-2 0 16,0-3 0-16,-9-12-1 15,10 12-1-15,-10-12 1 16,15-1 0-16,-10-10-1 15,3 2 2-15,-8 9-3 16,8-12 0-16,-8 12 0 0,13-14-1 16,-13 14 1-16,14-13-1 15,-14 13 1-15,18-11-2 16,-11 7 3-16,6 3 0 0,-5 1 0 16,-8 0 2-16,30 0 0 15,-9 6 0-15,0 7-2 16,-1 2-3-16,0 2-7 15,-8-4-18-15,-8 2-54 16,11-8-4-16,-1-1-4 0,1-3-9 16,-1-3 4-16</inkml:trace>
  <inkml:trace contextRef="#ctx0" brushRef="#br0" timeOffset="478502.1653">22335 1434 16 0,'0'0'90'0,"0"-11"-2"0,0 11-3 15,-10 0-7-15,10 0-8 16,-11-7-64-16,-9 23 0 16,0 9 0-16,6 1-2 0,7 28-1 15,7-29 0-15,13-1 0 16,10-8 0-16,4-10-1 15,-3-6 0-15,-11 1-1 16,1-5-1-16,-1-4 1 0,-1-3 0 16,2-4 0-16,-4-1 0 15,0-5-2-15,1-1 1 16,-4-7 1-16,0-1 0 0,-1-3 1 16,-2 1-2-16,-3-3 2 15,1-2-1-15,-1 3 1 16,-1-2-1-16,0 3 1 15,0 2-1-15,-3 4 0 0,-1 4 1 16,-1 7-1-16,1 6 1 16,4 10-2-16,0 0 2 15,0 0-1-15,-6 18 0 16,6 7-1-16,0 3 0 0,6 21 1 16,7 20-3-16,6 6-7 15,4-9-17-15,-11-7-56 16,20-12-3-16,-1-19-5 15,1-17-3-15,-16-11-8 16</inkml:trace>
  <inkml:trace contextRef="#ctx0" brushRef="#br0" timeOffset="479107.0647">23719 1056 43 0,'9'-4'88'0,"2"0"1"0,-11 4-7 16,10-4-3-16,-10 4-44 15,0 0-16-15,0 0-3 16,0 0-5-16,8 9-4 15,-8 0-2-15,0 2 1 0,0 3-2 16,-4 2-1-16,3 2-1 16,-1 3-1-16,2 2 1 15,0 1-2-15,0 2 1 16,2-1-2-16,1 1-1 0,1 0-4 16,-2-1-7-16,4-3-26 15,2-1-45-15,-3-5-3 16,3-3-6-16,0-3-5 0</inkml:trace>
  <inkml:trace contextRef="#ctx0" brushRef="#br0" timeOffset="479570.961">23776 1140 13 0,'-9'-25'92'16,"1"0"-1"-16,4 4-3 0,-2 3-7 15,5 2 1-15,1 2-69 16,5 3-2-16,3 2-1 16,5 3-4-16,-1 6-2 0,3-1-2 15,1 1 1-15,-1 0-2 16,21 7 0-16,-23 1-1 16,0 4 0-16,-2 1 0 15,-1 0-2-15,-1 2-1 0,-5 0-1 16,0 0-1-16,-1 2-2 15,-2-3-2-15,-1 0 0 16,0-2 1-16,0-2 1 16,0 2 1-16,1-1 0 0,3 1 2 15,1-2 3-15,5 3 2 16,-1-2 2-16,4 1 1 16,-4 1 0-16,1-1 3 15,1 3 0-15,-6-3 1 16,-3 1-2-16,-2 1 0 0,-6 2-1 15,-7-3-1-15,-4 3 0 16,-2-3-2-16,0 0-2 16,-2-1-3-16,-4-4-4 0,2 2-17 15,1-4-58-15,4-2-4 16,2-4-5-16,5 0-6 16,11 0 0-16</inkml:trace>
  <inkml:trace contextRef="#ctx0" brushRef="#br0" timeOffset="479840.4799">24419 1081 38 0,'29'-12'88'0,"-6"0"-1"0,-6 2-3 16,-7 7-5-16,-10 3-45 15,0 0-12-15,0 0-4 16,0 10-8-16,-8 3-3 0,-3 1-3 16,-1 6-1-16,-1 0-2 15,13 4-2-15,-5 2-3 16,-1-3-8-16,6-2-45 16,0 4-27-16,6-1-1 0,2-1-8 15,6-7-3-15</inkml:trace>
  <inkml:trace contextRef="#ctx0" brushRef="#br0" timeOffset="480548.9343">23870 1174 63 0,'-11'3'84'0,"2"1"0"0,9-4-4 16,0 0-19-16,0 10-37 0,14-10-4 15,8 1-2-15,4-1-4 16,10 0-5-16,5 0-3 15,4 2-4-15,7-2-7 0,3 0-8 16,0 0-9-16,1-5-40 16,-1 3-18-16,0 0-7 15,-1-1-5-15,-10-2 0 16</inkml:trace>
  <inkml:trace contextRef="#ctx0" brushRef="#br0" timeOffset="480699.5031">24204 1204 23 0,'-24'10'65'0,"9"-1"-21"16,13-1-42-16,2-8-2 16,13 14-67-16,8-10 0 0</inkml:trace>
  <inkml:trace contextRef="#ctx0" brushRef="#br0" timeOffset="481019.6865">25116 1051 24 0,'0'0'91'0,"45"-30"1"16,-45 30-6-16,29-27-5 0,-18 17-1 15,-11 10-71-15,15-11-3 16,-15 11 0-16,0 0-3 16,5 7-2-16,-5 5 0 15,0 4-1-15,0 4 0 16,-2 4 0-16,-2 4 0 0,1 1-1 16,-3 0 2-16,3 3-2 15,1-1 0-15,1-1-3 16,0 4-3-16,-2-7-16 15,3-3-59-15,0-2 0 0,0-3-9 16,0-6-4-16,0-13 1 16</inkml:trace>
  <inkml:trace contextRef="#ctx0" brushRef="#br0" timeOffset="481468.7914">25128 1090 61 0,'-4'-23'86'0,"-1"-21"-1"16,5 26-4-16,10 4 0 15,4 5-61-15,4 3 0 0,3 3-3 16,0 3-5-16,4 1-4 16,0 6-3-16,-2 3-1 15,-2 0-3-15,-3 4 1 16,-3 2-2-16,-2 2 0 15,-7-2 0-15,-1 2-1 0,-1 2-1 16,-4-4 0-16,-1 0-1 16,-3 0-1-16,0-5 0 15,1 4-1-15,1-3 0 16,1 0 1-16,1 0 1 0,0-1 0 16,6 1 1-16,3 1 2 15,2-2 0-15,4-1 3 16,2 3 0-16,-1 0 2 15,-2 0 0-15,-4 0 0 0,-1 2 1 16,-6-1-1-16,-3 0 0 16,-10-1-1-16,-5 0-1 15,-6 0-1-15,-2-3-3 16,-3 1-4-16,0-1-13 0,-2-3-36 16,0-2-31-16,6 1-3 15,1-2-6-15,6-3-7 16</inkml:trace>
  <inkml:trace contextRef="#ctx0" brushRef="#br0" timeOffset="481739.3887">25803 1165 24 0,'47'-24'93'0,"-4"0"-2"16,-6 3-4-16,-7 3-3 15,-7 5-1-15,-7 4-75 0,-8 3 0 16,-8 6 0-16,0 0-2 16,-9 4-2-16,-5 7-1 15,-4 5-1-15,-3 2-1 0,5 4-1 16,-2 3 0-16,3 3-2 16,3 2-3-16,5-1-8 15,7-2-69-15,1 3-6 16,11-2-2-16,0-4-7 15,6-2-3-15</inkml:trace>
  <inkml:trace contextRef="#ctx0" brushRef="#br0" timeOffset="482405.0497">26408 1426 17 0,'11'4'90'0,"-3"-2"0"16,6-1-4-16,-4-1-7 0,3-2 3 15,1-6-79-15,0-3 1 16,0-3 2-16,0-4-1 16,2-3 0-16,-1-3-2 15,2-4 0-15,-2-5-1 0,10 3 1 16,-12 0-1-16,-2 0 0 15,-1-1-1-15,-5 4 0 16,-2 4-1-16,-2 3 1 0,-1 2-2 16,-3 7 0-16,3 11 0 15,-11-10 0-15,11 10 0 16,-17 7 0-16,7 7 1 16,3 5-1-16,1 4 1 0,1 2 1 15,5 2 0-15,0 1 0 16,4 0 1-16,5-3 0 15,1-1 1-15,5-2-1 16,2-5 1-16,1-4 0 0,1-2-1 16,3-5 0-16,1-4 0 15,0-2-1-15,-2 0 0 16,2-3-1-16,1-3-1 16,-2 1 0-16,-2 2-1 0,-1 3-1 15,-2 0 1-15,-1 4 0 16,-3 6 0-16,2 12 3 15,1 21 0-15,-3 13-1 16,-8 13 2-16,-5 6-1 16,-6 8 1-16,-15-6-1 0,-8-3 1 15,-7-14-3-15,-2-5 2 16,-1-10 1-16,2-9 1 16,3-15 2-16,4-12-5 0,9-9 0 15,15-12 0-15,7-8 0 16,17-5 0-16,12 2 0 15,2-12-7-15,11 6-80 16,1-1-1-16,-4 1-6 0,-6 2-4 16,-14-2-5-16</inkml:trace>
  <inkml:trace contextRef="#ctx0" brushRef="#br0" timeOffset="483282.3364">18922 2084 24 0,'-9'4'81'16,"9"-4"0"-16,-9 2-1 0,9-2-3 16,0 0-57-16,0 0-2 15,4 4-1-15,10 0-2 16,5-3-5-16,9-1 0 16,6 0-3-16,9 0-2 0,9-7-1 15,10 2-1-15,10-4 0 16,9 0 0-16,10-3 0 15,5 1-2-15,9-3 1 0,2 3-1 16,5-2 0-16,3 3-1 16,-4-3 1-16,3 5-1 15,-3-1 0-15,4 1 1 16,0 3-2-16,0-1 2 16,-1 3-1-16,4-1 0 0,0 1 0 15,3 0 1-15,5 3-1 16,-3-3 0-16,4 3 0 15,0-2 0-15,1-1 0 16,0 2 1-16,1 0-1 0,-3 0 0 16,-2-2 0-16,1 3-1 15,0 0-1-15,-1-1 1 16,-2 0 0-16,3 2-1 0,-1-1 0 16,2-2 0-16,-5-1 1 15,-1 0-1-15,1-3 1 16,-6 0 0-16,1-3 1 0,-1-3 0 15,1 2 1-15,-4-2-1 16,8 2 1-16,-2-3-1 16,7 0 1-16,5-1 0 15,6 7-1-15,3 0 1 16,4-1 0-16,4 3 0 0,-4 2 1 16,1 3 0-16,-11 2 0 15,-6-2 0-15,-12 3 1 16,-12 5-2-16,-13 0 1 15,-18-2-4-15,-14 8-11 0,-22 2-66 16,-19-10-4-16,-23 3-4 16,-37-7-7-16,-29 0-4 15</inkml:trace>
  <inkml:trace contextRef="#ctx0" brushRef="#br0" timeOffset="484083.9071">18337 2648 60 0,'-11'-5'83'0,"3"0"-2"16,-3 5-3-16,0 0-3 16,3 7-60-16,0 7-2 15,-2 10-1-15,2 6-3 16,-2 5-2-16,-3 6-1 0,2 8-1 15,-5 3-1-15,1 3-1 16,-1 1-1-16,1-2 1 16,-1-5-1-16,2-2 0 15,0-7-1-15,3-7 0 0,2-9 1 16,5-4 0-16,0-10 1 16,4-10-1-16,0 0 1 15,0-7-1-15,5-13 1 0,1-3 0 16,1-9-1-16,1-7-1 15,-1-5-1-15,1-3 1 16,-2-2-1-16,0-2 2 16,-3-3-1-16,1 5 0 0,-2-1 1 15,0 6-1-15,2 5 0 16,3 7-1-16,-1 4 1 16,1 9-2-16,3 7 0 0,1 8 1 15,2 7 0-15,2 9 0 16,2 7-2-16,-1 7 2 15,3 5-1-15,-2 6 1 16,1 6-1-16,-2 0 2 16,1 4-2-16,-3 2 0 0,0 0-1 15,-4-5-4-15,3 0-14 16,-5-1-47-16,-1-11-18 16,-2-8-3-16,-4-12-7 0,-1-12-4 15</inkml:trace>
  <inkml:trace contextRef="#ctx0" brushRef="#br0" timeOffset="484246.6743">18244 3039 14 0,'-12'-4'90'0,"12"4"-3"16,0 0-4-16,2-12-5 16,12 6-1-16,7 8-76 0,3-7-17 15,12-8-47-15,3 10-13 16,3 1-5-16,-1 1-7 15,0 2-2-15</inkml:trace>
  <inkml:trace contextRef="#ctx0" brushRef="#br0" timeOffset="484715.2694">18651 3081 22 0,'0'0'93'15,"7"-15"-1"-15,-2-1-4 16,0 1-3-16,3-1-2 15,20-2-75-15,-11 2-1 0,3 1-1 16,-3 1-1-16,3 3-2 16,-3 5-2-16,1 6-1 15,-3 0 0-15,-5 5-1 16,-5 5-1-16,-5 6 1 0,0 3 0 16,-2 4 0-16,2 2 0 15,0 0-1-15,4 1 1 16,6 0-2-16,6-3 1 15,5-4 0-15,7-2-1 0,4-9 2 16,4-5-1-16,0-2 2 16,2-8 0-16,-5-4 2 15,2-8-1-15,-6-4 0 0,-6-2 0 16,-6-1 1-16,-4 1 0 16,-10-1 0-16,-3 2 0 15,-4 3 0-15,-11 6 2 16,0 6-1-16,-3 6 1 0,0 3 0 15,-1 6-1-15,4 6 0 16,1 2 0-16,7 8-1 16,7 1-2-16,4 2 0 15,10-1 0-15,9 3-9 0,2-7-16 16,-7 2-59-16,18-2-5 16,3-9-4-16,-1-3-6 15,-1-8-4-15</inkml:trace>
  <inkml:trace contextRef="#ctx0" brushRef="#br0" timeOffset="485250.6468">20259 3107 10 0,'0'13'89'0,"0"-13"2"16,16-6-3-16,-3-8-5 0,2-4-1 15,1-5-74-15,1-6 2 16,1-2-1-16,-2-2 0 16,0-5-1-16,-4 4-1 0,-2-6-2 15,-3 0 0-15,-4-2-2 16,-2 1 1-16,0 1-4 15,-1 0 0-15,1 6 0 16,-1 0 0-16,-2 10 0 16,0 5 0-16,1 7 0 0,1 12-3 15,0 0 2-15,-2 17 0 16,1 7-1-16,-1 8 2 16,1 5-2-16,1 9 1 15,8 4-5-15,-4 1-8 16,11 1-29-16,0 0-44 0,3-6 0 15,-2-4-9-15,-1-11-2 16</inkml:trace>
  <inkml:trace contextRef="#ctx0" brushRef="#br0" timeOffset="485923.9622">20397 2967 57 0,'0'0'80'0,"-6"-19"0"16,13 9-2-16,10-10 0 15,-1 1-66-15,8-6 2 16,7-3 3-16,-2-8-1 16,1 0 0-16,-3-7-4 0,-1-3-1 15,-7-4-4-15,-2-3-1 16,-7 1-3-16,0 0-1 16,-3 7 0-16,-2 3-1 15,-1 9 0-15,-4 6-2 0,4 11 0 16,-4 16 0-16,0 0 1 15,15 9-1-15,-9 10 0 16,1 11 1-16,1 6-1 16,3 6 1-16,-2 7 1 0,0 4 0 15,-3 3-2-15,-4 1 1 16,-2-3-1-16,0-4 1 0,-2-7 0 16,-5-10 0-16,0-8-1 15,3-10 1-15,4-15 1 16,0 0-2-16,5-8 2 15,7-8 0-15,-1-2 0 16,1 1-2-16,4 0 0 0,-1 5 0 16,-2 2 0-16,-2 4 0 15,2 6-2-15,-4 6 1 16,1 4-2-16,-2 2 1 16,2 5 1-16,0-3 1 0,3 2 0 15,4-2 0-15,3-3 3 16,3-7-1-16,4-4 2 15,0-2 0-15,2-8 0 0,-2-4 2 16,-2-7-1-16,-6 0 1 16,-3-4-1-16,-8-1 1 15,-4 5-1-15,-4 3 1 16,-1 2-5-16,-7 7 0 0,-3 4 0 16,0 5 0-16,-1 3 0 15,2 9 0-15,2 6 0 16,4 1 0-16,4 5 0 0,2 0 0 15,12 6 0-15,0-1 0 16,11 3-14-16,1 4-45 16,8-11-29-16,8-4-1 15,3-5-7-15,0-5-6 16</inkml:trace>
  <inkml:trace contextRef="#ctx0" brushRef="#br0" timeOffset="486815.5335">21374 2902 49 0,'0'0'85'0,"12"8"3"16,-12-8-5-16,23 2-37 16,-12-2-6-16,5-3-10 15,-1-1-7-15,2-6-9 16,1-1-2-16,1-6-2 0,-1 0-2 16,-3-1-1-16,0-2 0 15,-4 2-2-15,-3-1-1 16,-2 4-4-16,0 0 0 0,-6 4 0 15,0 11 0-15,0-11 0 16,0 11 0-16,-3 5 0 16,0 9 0-16,2 3 0 15,1 6 0-15,-1 3-3 0,9 5 2 16,2 0-2-16,5 1 1 16,4-6-1-16,7-2 2 15,-1-5 0-15,6-5 0 0,0-6 0 16,-3-8 0-16,1-5 1 15,-3-8 1-15,-5-6 0 16,-4-4 0-16,-2-4 2 16,-8-5-1-16,-4 3 1 15,-2 0-1-15,-1 1 0 0,0 6 0 16,-1 1-2-16,0 6 0 16,1 15 0-16,0 0 0 15,0 0-2-15,5 19-1 0,-1 7 1 16,-1 5-2-16,2 8 3 15,-2 9-1-15,-2 4 2 16,-1 6-2-16,-8 5 0 0,-7 3 2 16,-8 2-2-16,-4 1 1 15,-7-2-1-15,-7-4 1 16,-3-3 0-16,-4-9 1 16,2-6 0-16,1-12 1 15,4-7 2-15,5-10 0 0,10-9 1 16,6-7-2-16,8-13 2 15,12-7-2-15,7-8 1 16,13-6-2-16,7-7-2 16,7-5-5-16,3-9-11 0,10-14-63 15,0 12-9-15,-2-6-1 16,-4-2-9-16,-4 5-2 16</inkml:trace>
  <inkml:trace contextRef="#ctx0" brushRef="#br0" timeOffset="487525.9263">22412 2996 68 0,'0'0'93'16,"10"4"-3"-16,-2-8-5 0,8 4-2 15,3-15-61-15,4-5-3 16,5-8-3-16,-2-5-4 15,4-3-3-15,2-1-2 0,-6-2 0 16,3 0-7-16,-7 2 0 16,-1 0 0-16,-4 10 0 15,-3 2 0-15,-5 9 0 16,3 7 0-16,-4 7 0 0,2 2 0 16,-4 12 0-16,-1 6 0 15,1 4 0-15,-4 4 0 16,-2 1 0-16,-1 2 0 15,-7 0 0-15,-2-1 0 0,-2 3 0 16,-1-5 0-16,2-1-3 16,5-6 0-16,3 2 1 15,3-8 0-15,7-3 1 16,8-3 1-16,4-7-1 0,3-2 2 16,4-7-1-16,4-3 1 15,-3-8 2-15,1-1 0 16,-6-6-1-16,-2-1 0 15,-2-4-2-15,-3-1 0 0,0 0 0 16,-8-1 0-16,0 4 0 16,-4 3 0-16,-1 8 0 15,0 2 0-15,-1 5 0 16,-1 12 0-16,0 0 0 16,0 6 0-16,0 10 0 0,0 7 0 15,2 1 0-15,2 6 0 16,5 7 0-16,-1-6 0 15,7 7-24-15,-1-2-61 0,1-12-3 16,1-10-6-16,-4-9-6 16,-12-5-2-16</inkml:trace>
  <inkml:trace contextRef="#ctx0" brushRef="#br0" timeOffset="487664.9314">23007 2471 4 0,'-9'-29'85'0,"4"6"1"15,4 4-6-15,1 5-15 16,0 1-14-16,0 13-118 16,0 0-12-16,12 8-3 0,-3 2-5 15</inkml:trace>
  <inkml:trace contextRef="#ctx0" brushRef="#br0" timeOffset="488443.0447">23142 2763 38 0,'11'-1'93'15,"0"-6"-3"-15,2-4-6 0,3-2-2 16,1-2-3-16,-16 5-76 16,17-1-1-16,1 4 2 15,-2 5 0-15,0 2-2 16,-2 5 1-16,-3 5-2 0,-1 2 2 15,-4 2-2-15,0 5 0 16,-3 2-2-16,-3 0 1 16,-1-3 0-16,0-3-1 15,0-3 3-15,0-2-1 0,0-10 1 16,0 0 1-16,0 0 1 16,5-16 0-16,2-1 0 15,-1-2-1-15,3-3-3 16,0-1 0-16,0 2 0 0,3 3 0 15,0 3 0-15,-2 6 0 16,2 6-2-16,0 1 0 16,-5 4 1-16,5 10-1 15,-6 1 2-15,0 2-1 0,0 4 1 16,-3-2 1-16,-1 0-1 16,-2-3 1-16,1-1-1 15,-1-3 1-15,0-10 1 16,0 0 1-16,0 0-3 0,5-12 0 15,2-1 0-15,1-3 0 16,3-3 0-16,-2 0 0 16,3 4 0-16,-4 3 0 0,2 2 0 15,-10 10 0-15,14-3-2 16,-14 3 1-16,8 10 0 16,-3 6 1-16,-1 0-1 15,5 3 1-15,-3 2-2 0,6-3 2 16,-1-3-1-16,3 0 1 15,3-3-1-15,2-6 1 16,4-2-1-16,-2-4 3 0,1-6 0 16,-3-4 0-16,-1-1 2 15,1-5-4-15,-6 1 0 16,-5-4 0-16,1-1 0 16,-4 5 0-16,-3 1 0 0,0 6 0 15,0-1 0-15,-2 9 0 16,0 0 0-16,0 0 0 15,12 13 0-15,-6 0 0 16,4 6 0-16,-1-1 0 0,4 1 0 16,5 5-9-16,-3-6-12 15,6-3-64-15,3-1-4 16,1-8-4-16,-3-6-6 0,-10-8 0 16</inkml:trace>
  <inkml:trace contextRef="#ctx0" brushRef="#br0" timeOffset="488579.6782">23856 2478 68 0,'-6'-9'44'16,"6"9"-44"-16,6-10 1 16,4 7-1-16,39 1-89 0</inkml:trace>
  <inkml:trace contextRef="#ctx0" brushRef="#br0" timeOffset="489039.0712">24027 2884 26 0,'0'0'95'0,"19"6"0"16,-5-7-6-16,4-13-1 15,4 2-2-15,2-8-77 0,2-3 1 16,3-3-1-16,2-2-5 16,-4-4-4-16,1-4 0 15,-3-5 0-15,0-7 0 16,-2 1 0-16,-4-8 0 0,-7-4 0 16,1-6 0-16,-3-4 0 15,-4-2 0-15,-5-1 0 16,-1 0 0-16,-1 3-3 0,-6 7 2 15,-3 9-1-15,1 12 2 16,-1 13 0-16,2 15-1 16,-3 13 0-16,2 15 0 15,1 14 0-15,4 13-1 0,1 9 2 16,-1 11 1-16,0 8 1 16,1 3 0-16,2 5 0 15,1 0 1-15,0 3-1 16,0-6-2-16,0-9 0 15,3-2 0-15,9-10 0 0,-3-9-10 16,15-13-45-16,1-4-33 16,5-13 0-16,2-5-7 15,2-10-6-15</inkml:trace>
  <inkml:trace contextRef="#ctx0" brushRef="#br0" timeOffset="489636.6753">24888 2520 44 0,'0'0'99'0,"-14"3"-5"15,-5 2-5-15,-2 3-3 0,-5 2-1 16,-2 3-82-16,0 6 0 16,5 6 1-16,2 4 0 15,5 1-4-15,3 1 0 16,10-1 0-16,3-4 0 0,6-2 0 15,5-8 0-15,5-4 0 16,7-11 0-16,-1-1 0 16,3-11 0-16,-5-10 0 0,0 0 0 15,-5-3 0-15,-1 0 0 16,-6-4 0-16,-3 6 0 16,1 3 0-16,-1 5 0 15,-5 14 0-15,0 0 0 0,0 0 0 16,0 0 0-16,0 20 0 15,-2 1 0-15,-2 5 0 16,0-1 0-16,2-2 0 16,2 0 0-16,0-5 0 0,5-4 0 15,3-4 0-15,3-10 0 16,0-3 0-16,4-7 0 16,2-5 0-16,-1-6 0 15,0-2 0-15,-2-5 0 0,-1 1 0 16,1 1 0-16,0-2 0 15,-1 6 0-15,-1 3 0 16,-1 6 0-16,-2 3 0 16,1 7 0-16,-3 3 0 0,2 9 0 15,-5 4 0-15,-1 4 0 16,0 3 0-16,0 3 0 16,2 4 0-16,0-1 0 15,-2-1 0-15,5 1-6 0,1-9-10 16,7-12-57-16,-1 15-14 15,4-10-2-15,-3-4-7 16,0-4-4-16</inkml:trace>
  <inkml:trace contextRef="#ctx0" brushRef="#br0" timeOffset="490385.2993">25678 2133 7 0,'0'-10'82'0,"-1"0"4"15,0 2-3-15,1-1-4 16,0 9-51-16,-3-11-2 16,3 11-3-16,5-5-9 0,-5 5-4 15,18-2-5-15,-4 2-1 16,2 2-1-16,2 3-1 15,2 4 1-15,0-1-2 16,-1 3 1-16,-1 3 0 0,0 4 0 16,-6 2 0-16,-5 4 0 15,-7 1 0 1,0 3-1-16,-15-2 1 0,-4 7 1 16,-7-6-1-16,-4-2-1 15,-1-5 0-15,4-2 0 16,0-4 0-16,5-3-1 15,7-2 1-15,4-6-2 0,11-3 2 16,0 0-1-16,-8 17 0 16,8-17 0-16,0 19 0 15,1-5 0-15,3 1 1 16,-2 4-1-16,1-1 0 16,0 3 1-16,-1-3 0 0,1 5 1 15,-1-5-2-15,2 0-4 16,2 2-11-16,-6-1-43 15,3 0-24-15,-1-1-5 0,1 0-5 16,-1-2-5-16</inkml:trace>
  <inkml:trace contextRef="#ctx0" brushRef="#br0" timeOffset="490531.9057">25614 3014 49 0,'8'7'1'0,"-8"-7"-1"16,0 0 0-16,0-15 0 0</inkml:trace>
  <inkml:trace contextRef="#ctx0" brushRef="#br0" timeOffset="520619.1577">20212 3359 11 0,'0'0'88'0,"-10"-13"3"15,10 13-3-15,-10-8-7 0,7-6-19 16,3 14-48-16,0 0-3 16,0 0-3-16,0 6-2 15,0 8-3-15,2 5 0 0,1 8 1 16,-3 6 0-16,3 6 1 15,-3 6-1-15,2 3 1 16,-1 3-2-16,-1-3 1 16,3-2-2-16,-1 2-1 15,1-11 0-15,2-1 0 0,-1-6-1 16,3-4-1-16,1-7-1 16,-3-4-3-16,2-7-5 15,-7-8-14-15,0 0-59 16,0 0-4-16,0-5-4 0,0 5-7 15,-17-18 0-15</inkml:trace>
  <inkml:trace contextRef="#ctx0" brushRef="#br0" timeOffset="520928.0797">20019 3764 63 0,'0'0'90'0,"-5"5"-1"16,6 7-5-16,8 2-15 15,4 4-46-15,1 3 0 16,3 7-6-16,-3-2-4 16,5 3-4-16,0-1-3 0,-4 0-3 15,-1-2 0-15,2-3-1 16,-1-3 1-16,-1-4 0 16,-2-5 0-16,1-9 1 15,5-2 0-15,4-7-4 0,4-8 0 16,3-7 0-16,3-5 0 15,6-4 0-15,0-3 0 16,2 5 0-16,-10-5-4 16,6-14-76-16,-17 25-9 0,-7 6-3 15,-10 5-8-15,-2 12-4 16</inkml:trace>
  <inkml:trace contextRef="#ctx0" brushRef="#br0" timeOffset="522693.1134">18080 4353 20 0,'-7'-13'93'0,"7"13"-2"0,-9-8-6 15,9 8-4-15,-10-2-24 16,10 2-44-16,-9 7-3 0,8 6-2 16,-1 8-3-16,1 6-2 15,1 6 1-15,0 5 0 16,0 6-1-16,0 7 1 15,3 1-2-15,-1 3 0 0,0-1 0 16,1 1-1-16,1-1 0 16,0-4 0-16,-1-4 0 15,2-10-1-15,-1-3 1 16,3-10 1-16,-3-7 0 0,-4-16 0 16,12 3 0-16,-5-9 0 15,-1-12 1-15,1-6-1 16,0-3 2-16,2-9-4 15,0-2 0-15,1-5 0 0,0 1 0 16,-2 3 0-16,-1 2 0 16,-2 4 0-16,1 3 0 15,-1 10-2-15,-2 4 0 16,-3 16 2-16,0 0-1 0,12 2 1 16,-6 14 0-16,4 6 0 15,0 6 1-15,2 6 0 16,1 3 0-16,1 3-1 0,3 4 2 15,-1-7-2-15,2 1 0 16,-1-5-2-16,1-9 2 16,-3-6 0-16,1-9 0 15,-4-9 0-15,1-4 0 16,-6-10 2-16,-1-9-2 0,-3-2 0 16,-3-2 0-16,0-1 0 15,0 1 0-15,-5 3 0 16,-1 3 0-16,3 3 0 0,2 4 0 15,0 5 0-15,1 9 0 16,4-13 0-16,5 7 0 16,7 0 0-16,8-2 0 15,-1-4 0-15,7 0 0 16,2-3 0-16,1-4 0 0,0-6 0 16,-2-1 0-16,-5-3 0 15,-4-6 0-15,-6 0 0 16,-7-4 0-16,-4-4 0 0,-4 0 0 15,-1 0 0-15,0 4 0 16,-5 3 0-16,-2 6 0 16,0 3 0-16,2 10 0 15,-1 7 0-15,6 10 0 0,0 0 0 16,-7 10 0-16,7 9 0 16,0 11 0-16,2 5 0 15,3 11 0-15,-1 9 0 16,-1 5 0-16,0 7 0 15,-1-1 0-15,2 3 0 16,-4-3 0-16,0-4 0 0,0-10 0 16,0-12 0-16,0-9 0 15,0-13 0-15,0-18 0 0,10 1 0 16,-2-15 0-16,5-12 0 16,0-6 0-16,3-5 0 15,0-6 0-15,4 4 0 0,-5 1 0 16,1 8 0-16,-2 5 0 15,0 5-2-15,-3 8 0 16,-2 12 1-16,2 1 0 16,-4 14 1-16,-1 3 0 15,2 2 0-15,1 5 1 0,1 1 0 16,0 1-1-16,5-5 2 16,1-3 0-16,4-8-2 15,2-4 0-15,0-7 0 0,3-3 0 16,-2-10 0-16,1-5 0 15,-4-2 0-15,-1-5 0 16,-6 3 0-16,-1 1 0 16,-5 6 0-16,-2 0 0 0,-2 6 0 15,-3 9 0-15,0 0 0 16,0 0 0-16,0 0 0 16,2 6 0-16,1 2 0 15,4 1 0-15,2 0 0 0,6-2 0 16,3-1 0-16,4-2 0 15,4-4 0-15,2-4 0 16,2-5 0-16,-5-5 0 16,1-1 0-16,-6-5 0 15,-6 1 0-15,-1 3 0 0,-8-1 0 16,-3 6 0-16,-2 2 0 16,0 9 0-16,0 0 0 0,-1 6 0 15,1 11 0-15,3 6 0 16,4 7 0-16,1 5 0 15,1 7 0-15,0 7 0 16,-1 5 0-16,-4 6 0 16,-2 4 0-16,-4 2 0 0,-9 6 0 15,-9-4 0-15,-3-2 0 16,-2-6 0-16,-6-10 0 16,3-10 0-16,-2-16 0 0,4-10 0 15,4-14 0-15,8-8 0 16,8-11 0-16,4-9 0 15,2-8 0-15,9-5 0 16,6-4 0-16,11-1 0 0,2-5 0 16,8 4 0-16,1-5-6 15,8-2-78-15,-2 13-8 16,5 4-4-16,0 4-6 0,2-2-3 16</inkml:trace>
  <inkml:trace contextRef="#ctx0" brushRef="#br0" timeOffset="523503.2794">20475 4510 13 0,'31'-7'101'16,"-13"-1"-2"-16,-7 3-5 0,-11 5-4 16,-4-9-3-16,-7 9-76 15,-8 3-3-15,-2 6 0 16,-4 5-8-16,2 4 0 0,0 6 0 15,3 5 0-15,2 2 0 16,5 0 0-16,3-3 0 16,6-1 0-16,4-5 0 15,2-5 0-15,11-8 0 0,4-5 0 16,-1-4 0-16,6-9 0 16,-3-2 0-16,1-7 0 15,-2 1 0-15,-6-4 0 16,-3 2 0-16,-4 3 0 0,-4 1 0 15,-1 7 0-15,0 8 0 16,0 0 0-16,0 0 0 16,-6 10-2-16,5 2 2 15,1 3 0-15,0 2 2 16,3 0-2-16,5-3 0 0,-1-1 0 16,2-2 0-16,4-3 0 15,1-7 0-15,1-1 0 16,-2-6 0-16,1-6 0 0,1-3 0 15,0-7 0-15,0-4 0 16,-6-3 0-16,3-3 0 16,-4 4 0-16,1 3 0 15,-4 2 0-15,2 5 0 0,-2 7 0 16,-5 11 0-16,0 0 0 16,7 3 0-16,-5 10 0 15,1 6 0-15,-1 1-2 0,3 4 2 16,1 2 0-16,3 2 0 15,2-4 2-15,5-4-2 16,1-2 0-16,5-4 0 16,6-5 0-16,-2-6 0 15,4-3 0-15,-4-8 0 0,3-7 0 16,-5-3 0-16,1-4 0 16,-2-6 0-16,-7-4 0 15,-4 2 0-15,-2 1 0 16,-8 2 0-16,-2 5 0 0,0 4 0 15,-10 7 0-15,-1 8 0 16,-3 5 0-16,0 8 0 16,4 6 0-16,1 10 0 0,7-1 0 15,2 8 0-15,12-2 0 16,6 5 0-16,6-4 0 16,7-3 0-16,4-2 0 0,2-11 0 15,5 3-26-15,5-14-62 16,-11-5-4-16,-4-4-6 15,-4-13-5-15,-5-6-1 16</inkml:trace>
  <inkml:trace contextRef="#ctx0" brushRef="#br0" timeOffset="524097.8348">22213 4547 84 0,'4'12'95'15,"-4"-12"-4"-15,0 0-3 16,10 0-2-16,-10-7-71 15,6-9-2-15,5-4 1 0,5-7-3 16,-2-8-4-16,4-3 0 16,-3-5-7-16,4-3 0 15,-5-2 0-15,-1-7 0 16,-3-2 0-16,-2-1 0 0,-3 1 0 16,-1 0 0-16,-2 4 0 15,-2 6 0-15,0 7 0 16,-3 9 0-16,-1 12 0 15,4 19 0-15,-12 0 0 0,4 20 0 16,2 11 0-16,-3 9 0 16,3 12 0-16,4 6 0 15,2 5 0-15,1 4 0 16,6-3-7-16,13 5-20 16,4-4-59-16,1-15-4 0,7-10-5 15,-5-11-7-15,0-12-1 16</inkml:trace>
  <inkml:trace contextRef="#ctx0" brushRef="#br0" timeOffset="524521.3715">22431 4335 75 0,'-16'-17'87'0,"7"4"-1"16,5 0-4-16,8 0-1 0,7-2-68 16,12 1-1-16,2-4 1 15,9 0-3-15,-1-3 1 16,-1-5-2-16,0-3 0 15,-3-4-3-15,-8-6-2 0,0-1-1 16,-5-1-1-16,-3 1 0 16,-6 0-2-16,-3 7 1 15,0 3-2-15,0 9 0 16,-4 9-1-16,0 12 0 0,0 0 1 16,0 10-1-16,0 11 1 15,1 8 0-15,1 8 1 16,-1 5 1-16,2 4-1 0,-3 3 1 15,0 4-1-15,0 3 1 16,-2-2-1-16,-3-5 0 16,-3-9-1-16,2-4 1 15,2-7 1-15,1-8 0 0,0-10-1 16,3-11 1-16,0 0 0 16,8-11-1-16,-3-1 2 15,7 0-3-15,-4 0-1 0,1-1-4 16,-6-1-9-1,7-5-69-15,-10 19-3 0,7-15-5 16,-7 15-6-16,1-16-2 16</inkml:trace>
  <inkml:trace contextRef="#ctx0" brushRef="#br0" timeOffset="542309.6246">22858 4268 0 0,'0'0'49'0,"0"0"1"16,0-9-1-16,0 9 0 15,0 0-5-15,1-10-4 0,-1 10-7 16,2-10-4-16,-2 10-7 16,2-11-1-16,-2 11-5 15,7-15-4-15,-7 15-2 16,12-20-4-16,-3 8 0 0,1 0-1 15,5 2-3-15,1-3 1 16,-2 3-2-16,2 1 1 16,-1 1-2-16,0 3 1 15,-1 3-1-15,-4 2 0 0,1 0-1 16,-11 0 1-16,10 6-1 16,-10-6 1-16,6 17 0 15,-4-4 0-15,-2 0 0 0,0-2 0 16,0 2 1-16,0 1-1 15,0 0 1-15,0-1-1 16,0-1 0-16,0 0 1 16,1-1-2-16,0-1 2 15,5 1-1-15,0-2 1 0,-6-9 0 16,9 16-1-16,-9-16 1 16,9 10-1-16,-9-10 0 15,0 0 1-15,7 10-1 16,-7-10 0-16,0 0 1 0,0 0-1 15,0 0 1-15,0 0-1 16,0 0 0-16,0 0 0 16,8 4 0-16,-8-4 1 0,0 0-2 15,0 0 2-15,0 0 0 16,0 0-1-16,0 0 0 16,0 0 0-16,8 9 0 0,-8-9 0 15,0 0 0-15,0 0-1 16,0 0 1-16,0 0 0 15,0 0 0-15,0 0 0 16,0 0 0-16,0 0 0 0,0 0 0 16,0 0 0-16,5 9-1 15,-5-9 1-15,0 0 0 16,0 0 0-16,2 11 0 0,-2-11-1 16,0 0 1-1,0 11-1-15,0-11 2 0,0 0-1 16,2 11-1-16,-2-11 1 15,5 10 0-15,-5-10 0 0,4 8 0 16,-4-8 0 0,0 0 0-16,8 9 1 0,-8-9-1 15,12 5 0-15,-12-5 0 16,17 2 1-16,-8-2-1 16,3 1 0-16,4 0 1 15,-3-1-1-15,0-2 1 0,-1-2 0 16,4-1-1-16,-3 1 1 15,-1-1 1-15,1-1-1 16,-2-1 0-16,-1-1 1 16,2 1-1-16,-2-1 1 0,2-1-1 15,0 1 0-15,-1-2 0 16,2 0 0-16,0 1 0 16,-1-1-1-16,0-1 1 0,3-3 0 15,-5 1 0-15,1 1-1 16,2-3 2-16,-6 2-1 15,0-1 0-15,0 0 0 0,-4 3-1 16,-1-1 2-16,0 2-1 16,-2 10 0-16,0-13-1 15,0 13 1-15,-9-8-1 16,9 8 0-16,-14 0 0 16,4 3-1-16,0 3 1 0,-1 2 0 15,2 3 0-15,-3 4-1 16,6 2 1-16,-1 2 0 15,3 0 0-15,2 3 0 0,2-1-1 16,2-2 2-16,7-1-1 16,1 1 0-16,6-7 1 15,0-4 0-15,4-4 0 16,3-4 1-16,6-3-1 16,-7-5 1-16,5-5 0 0,-2-7-1 15,-3 2 1-15,-4 0-1 16,1 2 1-16,-5 1-1 15,-1 3 0-15,-7 3 0 0,-6 9-1 16,6-12 1-16,-6 12-1 16,0 0 0-16,3 8 0 15,-3-8 0-15,7 15 0 16,-3-6 0-16,8 0-1 0,2 2 1 16,3 0 1-16,5-6-1 15,-1-3 0-15,1-2 1 16,1 0 0-16,2-7 0 0,-6-5 1 15,2-1-2-15,-5-5 0 16,-3-1 0-16,-2 3 0 16,1-1 0-16,-6 1 0 15,-2 4 0-15,-1 1 0 0,-3 11 0 16,5-10 0-16,-5 10 0 16,3 8 0-16,-3 5 0 15,0 5 0-15,0 12 0 16,0 5 0-16,-6 12 0 0,0 6 0 15,-2 7 0-15,-8 3-2 16,-4 5 4-16,-5 3-4 16,-5-3 4-16,-3-5-2 15,-6-3 0-15,-5-10 0 0,1-10 0 16,5-5 0-16,2-14 0 16,6-9 0-16,7-9 0 15,7-6 0-15,12-13 0 0,4-5 0 16,16-7 0-16,6-6 0 15,12-3 0-15,5-3 0 16,10-5 0-16,6 4-15 16,-10 5-60-16,7-10-14 0,3-3-4 15,-6 1-6-15,-3-2-4 16</inkml:trace>
  <inkml:trace contextRef="#ctx0" brushRef="#br0" timeOffset="543602.2692">24979 3903 50 0,'15'-5'94'16,"-5"0"-3"-16,2 5-3 15,-3 0-5-15,2 6-36 0,-8 6-37 16,0 5-3-16,-1 4-1 15,-2 7 0-15,0 4-2 0,-5 1-2 16,-6 2 1-16,-1-1-1 16,-2 0 0-16,0-1-1 15,4-6 0-15,-2-4 1 16,3-7 0-16,1-4 1 16,8-12 0-16,-3 8 1 0,3-8-4 15,5-16 0-15,6-2 0 16,-1-6 0-16,5-2 0 15,5-4 0-15,5-8 0 16,0-1 0-16,3-3 0 16,-2 5 0-16,3 2 0 0,-4 5 0 15,-4 6 0-15,-2 5 0 16,-4 9 0-16,-5 6 0 0,-10 4 0 16,7 17 0-16,-7-1 0 15,0 8 0-15,-3 1 0 16,-4 5 0-16,2 0 0 15,2 4 0-15,-1-3 0 0,3-7 0 16,1-3 0-16,5-5 0 16,8-4 0-16,1-10 0 15,4-2 0-15,4-9 0 16,2-6 0-16,-4-3 0 0,2-3 0 16,-3-1 0-16,-2-1 0 15,-3 6 0-15,-4 0 0 16,-3 5 0-16,-7 12 0 15,6-10 0-15,-6 10 0 0,1 6 0 16,-1 4 0-16,1 2 0 16,4 5 0-16,0-3 0 15,2 6 0-15,6-4 0 0,3-1 0 16,5-4 0-16,4-1 0 16,4-8 0-16,1-2 0 15,-2-5 0-15,1-7 0 16,-7-2 0-16,-3-4 0 15,-7 0 0-15,-7 0 0 0,-5-1 0 16,-6 3 0-16,-5 4 0 16,-5 3 0-16,2 2 0 15,1 3 0-15,2 4 0 16,11 0 0-16,-10 2 0 0,10-2 0 16,8 9 0-16,6-6 0 15,7-1 0-15,2-2 0 16,6-5 0-16,-1-6 0 0,2-5 0 15,-4-5 0-15,3-5 0 16,-9-9 0-16,0-4 0 16,-7-7 0-16,-5-4 0 15,1-4 0-15,-5-3 0 0,-2-2 0 16,-2 2 0-16,0 2 0 16,-2 5 0-16,-2 7 0 15,-4 11 0-15,3 6 0 16,0 12 0-16,5 14 0 0,-11 3 0 15,9 20 0-15,1 9 0 16,0 9 0-16,1 10 0 16,1 15 0-16,2 4 0 15,1 6 0-15,3 2 0 0,0-2 0 16,1-4 0-16,3-6-16 16,2-13-17-16,-4-13-54 15,10-17-4-15,-1-15-5 16,-5-8-5-16</inkml:trace>
  <inkml:trace contextRef="#ctx0" brushRef="#br0" timeOffset="543737.7486">25907 3884 81 0,'-31'-33'98'16,"3"5"-5"-16,5 4-6 15,8 5-2-15,13 6-65 16,10 3-4-16,17 9-9 16,8-1-11-16,12 3-20 15,16 1-59-15,-5 1-4 0,3-3-4 16,-2 0-7-16,-4-9-2 15</inkml:trace>
  <inkml:trace contextRef="#ctx0" brushRef="#br0" timeOffset="544897.2109">27016 3668 53 0,'11'-5'94'16,"-11"5"-4"-16,13-10-2 0,-13 10-5 16,2-13-53-16,-2 13-14 15,0 0-4-15,0-9-4 16,0 9-4-16,0 0-1 16,0 0-2-16,0 0 1 0,0 0-2 15,-9-4-1-15,9 4 0 16,0 0-3-16,0 0-2 15,0 0-2-15,0 0-2 16,-7 0-4-16,7 0-1 0,0 0-1 16,-11 4 0-16,11-4 2 15,-8 10 2-15,8-10 5 16,-11 19 4-16,4-9 6 16,2 2 2-16,-3-2 6 0,3 1 0 15,-2 2 0-15,0-4 1 16,7-9 1-16,-5 14 2 15,5-14-3-15,0 0 0 0,0 0 0 16,0 0 0-16,6-11-2 16,5-3-1-16,-3-4-3 15,1-4-6-15,0-2 0 16,2-2 0-16,-2 0 0 16,3-4 0-16,-2 3 0 0,-2 3 0 15,-1 3 0-15,2 6 0 16,-3 2 0-16,-6 13 0 15,18-5 0-15,-5 8 0 0,0 8 0 16,5 5 0-16,0 5 0 16,1 7 0-16,1 4 0 15,-5 2 0-15,-4 4 0 16,-8 4 0-16,-3-1 0 0,-8-2 0 16,-7-6 0-16,-3-5 0 15,-2-7 0-15,-4-5 0 16,3-6 0-16,5-7 0 15,0-3-2-15,5-2 2 16,11 2-2-16,-14-10 2 0,14 10-1 16,0 0 0-16,10-11 1 15,-2 6-1-15,6 0 1 16,5-2 0-16,2-3 1 0,5-3-1 16,-4-5 2-16,2-5-1 15,1-4 2-15,-3-1-3 16,-3-5 0-16,-4-1 0 0,-4-2 0 15,0 1 0-15,-4 1 0 16,-1 3 0-16,-2 7 0 16,-3 4 0-16,1 3 0 0,-2 17 0 15,0-10 0-15,0 10 0 16,1 17 0-16,1 0 0 16,2 8 0-16,3 4 0 15,-1 5 0-15,4 2 0 16,1 4 0-16,3-2-5 0,3 1-12 15,-1-5-49-15,3-14-23 16,-1-10-3-16,-1-8-7 16,-3-8-4-16</inkml:trace>
  <inkml:trace contextRef="#ctx0" brushRef="#br0" timeOffset="545045.801">27423 3268 4 0,'0'0'49'16,"0"0"-47"-16,7 0-1 0,-2 9-1 15,8 7-56-15</inkml:trace>
  <inkml:trace contextRef="#ctx0" brushRef="#br0" timeOffset="545865.6352">27522 3696 22 0,'0'0'97'16,"9"-10"-2"-16,-2-3-6 16,2-4-4-16,4-2-2 15,0 6-78-15,5-3-2 0,2 0-2 16,1 4 1-16,-1 4-2 15,-3 3 0-15,-1 5-1 16,-2 1 0-16,-5 7 0 0,-2 5 0 16,-4 1 0-16,-3 4 1 15,0 1 0-15,-2 1-1 16,-4-3 2-16,3-1-1 16,-3-3 2-16,4-3 1 0,2-10-1 15,0 0 0-15,0 0 0 16,8-4 1-16,2-8-1 15,-1-4 1-15,5-1-2 16,1-1 0-16,0-3-1 0,2 3 0 16,-1 2-1-16,-2 3 0 15,2 4-1-15,-4 4 0 16,-2 4 1-16,1 1-1 16,-11 0 1-16,11 16 0 0,-8-2 1 15,-1 1-1-15,-2 1 1 16,0 1 1-16,-3-1-1 15,-2-2 1-15,2-2 0 0,-2-2 1 16,5-10 0-16,0 0 0 16,0 0 0-16,0-5 0 15,7-8-1-15,3-2 0 16,2 0 0-16,0-2-1 0,3 2-1 16,-2 2 0-16,-2 4 0 15,1 4 0-15,-3 5-1 16,-9 0 1-16,10 9-1 15,-6 1 1-15,-3 6 0 0,-1 0 2 16,2 1-1-16,2 0 0 16,1-1 0-16,1-3 0 15,9-3 1-15,0-3-1 0,5-4 2 16,-1-3-2-16,2-7 2 16,0-6-1-16,0-1 1 15,-4-4-1-15,-2 0 1 16,-2-1-1-16,-5 2 0 0,1 0 0 15,-4 5-2-15,-2 4 2 16,-3 8-2-16,0 0 1 16,0 0 0-16,2 8-1 0,-2 5 0 15,2 4 1-15,1 2 0 16,1 1-1-16,4 3-1 16,2-7-4-16,4 4-5 15,-4-7-14-15,4-6-60 0,2-2-3 16,-1-5-6-16,-4-12-5 15</inkml:trace>
  <inkml:trace contextRef="#ctx0" brushRef="#br0" timeOffset="546006.2858">28214 3350 80 0,'-3'-18'85'15,"1"3"-7"-15,2 15-13 16,0 0-54-16,10-1-73 15,3 2-7-15,1 5-12 0,3 5-4 16</inkml:trace>
  <inkml:trace contextRef="#ctx0" brushRef="#br0" timeOffset="546480.5729">28304 3729 45 0,'0'0'96'0,"13"10"-3"0,-1-10-4 15,5-4-4-15,2-39-24 16,3 29-55-16,4-2 1 16,3-3 0-16,0-3-1 15,0-3-1-15,0-4 0 0,0-3 1 16,-2-4-6-16,1-3 0 15,-3-9 0-15,-2-1 0 16,-4-5 0-16,1-5 0 0,-5 3 0 16,-3-4 0-16,-3 4 0 15,-3 4 0-15,-4 6 0 16,-2 8 0-16,-2 8 0 16,-3 11-2-16,-5 9 1 0,-4 10 0 15,2 9-1-15,-5 13 2 16,1 14-2-16,-1 12 3 15,1 9-1-15,-2 10 1 16,2 7 0-16,0 4-1 16,3 1 0-16,2-2 0 0,6-6 1 15,4-9-1-15,1-9 0 16,7-10-1-16,9-9-2 16,6-11-6-16,9-2-23 15,2-12-54-15,1-9-3 0,3-1-6 16,1-10-5-16</inkml:trace>
  <inkml:trace contextRef="#ctx0" brushRef="#br0" timeOffset="547061.6915">29159 3469 25 0,'0'0'95'0,"-8"8"0"15,-10-1-5-15,-8 3-3 16,-4 1-1-16,34 1-79 15,-34 8-1-15,-4 6 0 16,3 3 0-16,4 2-4 0,8 0 1 16,10 0-2-16,9 0 1 15,7-5-2-15,10-7 0 16,6-7 0-16,7-10 0 0,2-3 0 16,3-11 0-1,-4-8 0-15,0-5 0 0,-7 0 0 16,-3-4 0-16,-4 4 0 15,-3 3 0-15,-7 2 0 0,-3 8 0 16,-4 12 0-16,0-9 0 16,0 9 0-16,-3 9 0 15,-2 5 0-15,3 4 0 16,0 1 0-16,2 3 0 16,0 1 0-16,4 0 0 0,4-4 0 15,4-4 0-15,4-4 0 16,1-7 0-16,2-4 0 15,1-6 0-15,-1-8 0 0,0-6 0 16,-4-3 0-16,3-3 0 16,-2-2 0-16,0 0 0 15,-3 3 0-15,1 5 0 16,0 1 0-16,-2 8 0 16,-3 6 0-16,-9 5 0 0,14 7 0 15,-11 5 0-15,-2 8 0 16,-1 2 0-16,0 6 0 15,0 0 0-15,0 3 0 0,0 0 0 16,0 0-2-16,0-1-6 16,2-9-11-16,8-2-67 15,0-6-3-15,4-6-5 0,1-5-7 16,3-8-1-16</inkml:trace>
  <inkml:trace contextRef="#ctx0" brushRef="#br0" timeOffset="548682.53">30092 2943 24 0,'0'0'56'16,"0"0"-3"-16,0 0-4 0,0 0-6 15,-4-11-5-15,4 11-7 16,0 0-6-16,0 0-4 16,0 0-3-16,0 0-3 0,0 0-3 15,0 0-2-15,0 0-2 16,5-4 1-16,-5 4-2 15,0 0 0-15,9-2 0 16,-9 2-1-16,11-1 0 16,-11 1 0-16,12-3-2 0,-12 3 0 15,15-4-1-15,-15 4-1 16,17-2 0-16,-7 0 0 16,1 1 0-16,0 0-1 0,3 1 0 15,-2 1 0-15,2 2-1 16,-1-1 1-16,-2 1 0 15,2 0-1-15,-4 1 1 16,2 1 0-16,-1 0 0 16,0-1-1-16,-10-4 1 0,13 11 0 15,-13-11-1-15,14 13 1 16,-14-13-1-16,13 11 1 16,-13-11-1-16,9 11 1 15,-9-11 0-15,7 13 0 0,-7-13 0 16,5 13 0-16,-5-13-1 15,2 13 1-15,-2-13 0 16,0 16 0-16,0-6 0 16,0 0-1-16,0 1 1 0,-4 1 0 15,-1-2 0-15,-2 2 0 16,-1 0-1-16,0-1 1 16,-2 2-1-16,-3-1 1 15,-1-1 0-15,0-1 0 0,-1 1 0 16,0-3 0-16,2 1 0 15,0-5-1-15,-1-1 1 16,2-2 0-16,2 2-1 0,10-3 0 16,-14 0 1-16,14 0 0 15,-11 0 0-15,11 0-1 16,0 0 1-16,0 0-1 16,0 0 0-16,0 0 0 15,0 0 0-15,0 0 0 0,0 0-1 16,0 0 1-16,0 0 0 15,0 0 0-15,0 0 0 16,-6 7 0-16,6-7 0 0,0 0 0 16,0 0 0-16,0 11 0 15,0-11 0-15,1 9 0 16,-1-9 0-16,4 10 0 16,-4-10-1-16,3 15 1 0,-3-15 0 15,3 16 1-15,-3-16-1 16,3 17 0-16,-2-8 0 15,0 0-1-15,-1 0 2 0,1 1-1 16,-1 2 1-16,0-2-2 16,0 0 2-16,0 1-1 15,0-2 0-15,0 0 0 0,0-9 1 16,0 14-2-16,0-14 1 16,-1 11 1-16,1-11-1 15,0 8 0-15,0-8 0 16,0 0 2-16,3 11-2 15,-3-11 0-15,0 0 0 0,7 9-4 16,-7-9-4-16,0 0-17 16,-14 8-60-16,14-8-3 15,0 0-5-15,0 0-7 0,0 0-2 16</inkml:trace>
  <inkml:trace contextRef="#ctx0" brushRef="#br0" timeOffset="548880.7307">30336 3755 70 0,'-6'14'76'0,"6"-14"-75"0,0 0 0 15,-12-6-1-15,10-14-82 16</inkml:trace>
  <inkml:trace contextRef="#ctx0" brushRef="#br0" timeOffset="592196.3829">22846 4836 18 0,'0'0'80'0,"0"0"3"15,0-9-5-15,0 9-25 16,0 0-14-16,0 0-7 15,0 0-8-15,0 0-6 16,0 0-4-16,0 0-4 0,0 0-2 16,0 0-1-16,0 0-3 15,0 0 0-15,0 0-1 16,0 0-2-16,0 0 0 16,0 0-1-16,0 0-1 0,0 0-1 15,0 0 1-15,0 0-1 16,0 0 2-16,0 0-1 15,4 12 1-15,-2-1 0 0,0 5 0 16,-1 2 1-16,4 3 0 16,-3 8-1-16,-1 3 1 15,0 2 0-15,-1 2-1 16,0 5 1-16,1 2 0 0,0 1-1 16,-1 1-1-16,3-5 3 15,-1 0-1-15,0-2 0 16,1-6 1-16,0-1-1 15,0-4 1-15,-1-2 0 16,1-6 1-16,-1-1-3 0,-1-4 1 16,3 1-1-16,-2-3 1 15,1-4-1-15,-3-8 0 16,2 10 1-16,-2-10-1 0,0 0 1 16,1 9-1-16,-1-9 0 15,0 0 1-15,0 0-1 16,0 0 0-16,9 8 0 15,-9-8 1-15,0 0-1 0,0 0 0 16,10 6-1-16,-10-6-2 16,0 0-2-16,0 0-4 15,14 3-12-15,-12 10-52 0,-2-13-12 16,0 0-5-16,4-10-5 16,-4 10-2-16</inkml:trace>
  <inkml:trace contextRef="#ctx0" brushRef="#br0" timeOffset="592874.9769">22668 5336 6 0,'0'0'75'0,"-5"-9"8"15,5 9-6-15,0 0-26 16,0 0-12-16,0 0-8 16,0 0-6-16,5-2-8 0,-5 2-5 15,0 0-2-15,10 0-2 16,-10 0-3-16,0 0 0 15,9 3-2-15,-9-3 0 16,10 4-1-16,-10-4-1 0,7 13 1 16,-7-13 0-16,14 16 0 15,-7-4 0-15,2-1 0 16,-1 2-1-16,4 1 1 16,0 0 1-16,0 4-2 0,1 0-1 15,2 2 1 1,-4-2-1-16,2 3 0 0,1 1 1 15,-3 1-1-15,-1 0 1 16,4-1 0-16,-7-3-1 0,2 1 0 16,-1-1 1-16,0-2 0 15,-1-2-1-15,-2-3 0 16,1-3 0-16,-6-9 1 16,8 11 0-16,-8-11 0 0,0 0 0 15,10 6 0-15,-10-6 1 16,9 0-1-16,-9 0 2 15,19-16-1-15,-5 4-1 16,-1-4 1-16,4-5 0 0,5 0 0 16,1-5-1-16,2-1 0 15,3-1 0-15,-2-2-1 16,2 4 0-16,-4 3-1 16,-1 4 0-16,0 3-3 0,-8 3-5 15,2 6-16-15,-7 1-58 16,-2 3-4-16,-8 3-4 15,0 0-7-15,0 0-1 16</inkml:trace>
  <inkml:trace contextRef="#ctx0" brushRef="#br0" timeOffset="593630.924">18688 6316 37 0,'0'0'88'0,"-6"-17"0"16,6 17-6-16,-1-13-3 15,1 13-44-15,0 0-17 0,0 0-5 16,4 6-4-16,-1 5-2 16,1 8-2-16,1 5 1 15,-2 4 0-15,0 5-1 0,1 1 0 16,1 1 0-16,-2 0-1 15,2-1-1-15,-3-3 0 16,2-3-2-16,1-3 1 16,0-4-1-16,0-3 0 0,1-3 0 15,-1-4-1-15,-1-2 1 16,-4-9-1-16,10 11 0 16,-10-11-1-16,11 4-3 15,-11-4-4-15,11 0-10 0,-4-12-49 16,-7 12-18-16,9-13-4 15,-6 1-6-15,-3-4-3 16</inkml:trace>
  <inkml:trace contextRef="#ctx0" brushRef="#br0" timeOffset="593960.1566">18757 6139 6 0,'-2'-19'92'0,"2"2"2"16,0 5-5-16,4 1-5 0,10 5-2 15,5 4-64-15,2 2-7 16,6 5-2-16,6 8-2 16,6 9-2-16,4 9 0 15,0 11-1-15,-4 9-1 0,-5 9-1 16,-7 11-2-16,-8 3 0 15,-13 6 0-15,-7 1 0 16,-14-2 0-16,-6-4 0 16,-6-2 0-16,-2-8-4 15,-3-8-1-15,-2-8-4 0,3-11-7 16,5-6-26-16,9-6-44 16,-1-10-2-16,2-6-4 15,16-10-7-15</inkml:trace>
  <inkml:trace contextRef="#ctx0" brushRef="#br0" timeOffset="739026.0401">19963 6167 19 0,'12'-3'57'0,"-12"3"-18"15,7-2-13-15,-7 2-2 16,0 0-5-16,0 0-11 0,-6 0-12 15,-11 2-15-15,-6 5-17 16,-4 6-16-16,-7 3-4 16</inkml:trace>
  <inkml:trace contextRef="#ctx0" brushRef="#br0" timeOffset="740235.3501">19807 6158 0 0,'0'0'28'0,"13"-8"6"0,-13 8 8 15,10-7 1-15,-10 7 0 16,7-4 0-16,-7 4-3 15,0 0-5-15,11-8-3 16,-11 8-6-16,0 0-1 16,10-5-5-16,-10 5-3 0,0 0-3 15,0 0-3-15,9-6-2 16,-9 6-3-16,0 0-1 16,0 0-1-16,0 0-2 0,0 0 0 15,9 3 0-15,-9-3-1 16,5 11 0-16,-5-11 0 15,3 12-1-15,-1-1 1 16,-1 0 0-16,0 5-1 0,1-2 1 16,-2 2-1-16,0 0 1 15,1 4-1-15,0 0 1 16,1 1-1-16,1 0 1 16,-1 1-1-16,2 1 1 15,1-1-1-15,4 1 0 0,0-1 1 16,0 0-2-16,2-1 1 15,1 0 0-15,0-3 0 16,3 1 0-16,-2-1 0 0,2-4 0 16,-3 2 0-16,2-4 0 15,-1 0-1-15,2 0 0 16,-4-3 1-16,0 0-1 16,3-2 0-16,-4-1-1 0,4 0 2 15,-1-2-1-15,-2-2 1 16,3-2-1-16,0 0 1 15,1 0 0-15,-4-3 0 0,4-1 0 16,-2-5 0-16,2 1 1 16,-2-3-1-16,-1 0 1 15,4-2 0-15,0 0-1 16,1-4 1-16,-3-1 0 0,1-4-1 16,-2-1 1-16,4-1 0 15,-2-5-1-15,-1-2 2 16,-1-4-1-16,1-2 0 15,-6 0 0-15,2-2 1 0,-5 2-1 16,-2 0 0-16,-3 3 0 16,0 3 0-16,-3 2 0 15,-2 8 0-15,-3 3 0 0,2 3-1 16,-3 5-2-16,9 10-4 16,-12-8-8-16,12 8-32 15,0 7-40-15,5 3 0 16,5-1-9-16,0 3-6 0</inkml:trace>
  <inkml:trace contextRef="#ctx0" brushRef="#br0" timeOffset="741240.4514">20693 6432 31 0,'1'-15'92'16,"4"0"-3"-16,3-2-3 0,0 2-5 15,-14-2-40-15,11 0-22 16,6 6-6-16,-1-1-4 16,3 7-5-16,-4 3 0 0,0 2-3 15,-9 0 0-15,16 19 0 16,-11-3-1-16,-2 5 1 16,1 2-1-16,0 2 1 0,-4 1-1 15,0 2 1-15,0-2 0 16,0 1-1-16,0-5 1 15,0-4 0-15,0 0 0 16,0-4 0-16,0-4 1 0,0-10 0 16,0 0-1-16,0 0 1 15,0 0 0-15,10-11-1 16,-3-5 0-16,-2-4 1 16,5-4-2-16,0-4 1 0,3-4-1 15,3 3 0-15,-2-3 0 16,2 3-1-16,-1 5 1 15,1 3-2-15,-2 4 1 16,-3 9 0-16,1 6 0 0,-12 2-1 16,12 11 2-16,-9 4-1 15,-1 1 0-15,-2 3 1 16,0 5 0-16,2 0 0 0,1-1-1 16,1-2 2-16,2-1-1 15,-1 0 0-15,5-2 0 16,1-6 0-16,3-2 1 15,1-5-1-15,-2-4 0 16,0-1 0-16,1-6 1 0,1-4 0 16,-4-2 0-16,0-5 0 15,-5 1-1-15,3-4 1 16,-3-1-1-16,0 3 1 16,0 0-1-16,-4 1 1 0,0 1-1 15,-1 4 0-15,-1 12 0 16,0 0 0-16,0 0 0 15,0 0 1-15,6 9-1 0,-5 6 0 16,4 2 1-16,-1 3 0 16,3 0 0-16,2-1 0 15,1 1 0-15,2-3-1 16,4-2 0-16,0-2-2 0,0-4-1 16,-2-1-3-16,-2-8-9 15,2 0-19-15,1-2-52 16,-9-7 1-16,-4-4-7 15,-2-7-5-15</inkml:trace>
  <inkml:trace contextRef="#ctx0" brushRef="#br0" timeOffset="741365.4825">21228 6197 19 0,'-11'-18'74'0,"-1"7"-2"15,4 2-14-15,8 9-45 16,-22-3-65-16,22 3-17 0,0 0-2 15</inkml:trace>
  <inkml:trace contextRef="#ctx0" brushRef="#br0" timeOffset="741923.1047">21285 6553 32 0,'-5'15'91'0,"2"-2"-1"0,3-13-4 15,0 0-2-15,14 9-46 16,-1-11-18-16,4-8 0 16,3-3-6-16,2-4-5 15,-2-4-1-15,2-6-2 16,0-3-1-16,0-2-1 0,-2-6-2 15,1-2 0-15,-4-6-2 16,-2-1 0-16,1-3 0 16,-3-2 0-16,-1-1 0 0,-5-1 0 15,6 2 0-15,-9 2 0 16,1 1 0-16,-2 6 0 16,-3 4 0-16,0 6 0 15,0 7 0-15,-3 4 0 0,-2 7 0 16,2 6 0-16,3 9 0 15,-10 0 0-15,6 8 0 16,2 11 0-16,-2 6 0 16,-1 9 0-16,-2 6 0 0,3 6 0 15,-5 7 0-15,3 6 0 16,0 4 0-16,-1 3 0 16,2-1 0-16,3-3 0 0,2-1 0 15,6-5 0-15,5-7 0 16,6-7 0-16,3-11 0 15,2-5 0-15,9-7-4 16,-4-9-4-16,5-4-10 0,-7-7-32 16,1-8-38-16,-7-6 0 15,-4-5-7-15,-9-9-3 16</inkml:trace>
  <inkml:trace contextRef="#ctx0" brushRef="#br0" timeOffset="742097.7605">21514 6175 48 0,'-23'-7'95'16,"3"3"-4"-16,10 1-3 16,10 3-4-16,8-4-35 15,17 5-38-15,8-2 0 16,8 1-9-16,2 0-16 0,7 0-65 16,2 1-6-16,-2-1-4 15,-7 0-8-15,-5-4-2 16</inkml:trace>
  <inkml:trace contextRef="#ctx0" brushRef="#br0" timeOffset="743292.3726">22914 6164 10 0,'0'0'89'0,"-3"-9"3"15,3 9-5-15,-10 0-5 16,0-23-12-16,-1 26-58 16,-1 8-2-16,3 6-1 15,-1 4-1-15,4 4-3 0,-4 2 0 16,5 2-1-16,4 2-1 16,1-2-1-16,6 2 0 15,7-7 0-15,3-5 0 0,4-5-1 16,5-6 1-16,4-6 0 15,-2-3-1-15,2-10 0 16,-5-4-1-16,1-6 1 16,-10 2-1-16,-5-5 0 0,-6 3-1 15,-4 1 1-15,-7 1 0 16,-10 3-1-16,0 6 1 16,-3 2-1-16,-1 3 1 0,3 2 0 15,0 2 0-15,5 1 0 16,13 0 0-16,-1 7 1 15,8-3-1-15,14 2 0 16,5-5 0-16,7-1 1 0,2 0 0 16,3-6 1-16,1-4-1 15,-2-4-1-15,-1-3 1 16,-4-2 0-16,-5-4 0 16,-1-1 0-16,-3-1-1 0,-2-5 2 15,-4-3-2-15,1 0 0 16,0-4 0-16,-7-1 0 15,1-4 0-15,1 1 0 0,-5-4 0 16,-1 5 0-16,-2 1 0 16,-5 2 0-16,0 7 0 15,0 6 0-15,0 4 0 16,-3 7 0-16,0 4 0 16,3 9 0-16,0 0 0 0,-7 5 0 15,5 9 0-15,2 7 0 16,-2 8 0-16,1 9 0 15,-1 10 0-15,0 9 0 0,-7 5 0 16,4 9 0-16,-4 7 0 16,0 6 0-16,0 3 0 15,1 3 0-15,2-2 0 16,-4-5 0-16,6 0-3 0,-1-6-5 16,5-6-1-16,-1-9-2 15,1-9 3-15,4-11-1 16,6-11 2-16,1-7 2 15,7-14 1-15,0-7 2 0,-1-9 3 16,1-11 3-16,-4-6-1 16,-5-6 3-16,-5-2 0 15,-4-4 3-15,-6 1-1 16,-6-1 1-16,-8-2 0 0,-1 4-1 16,0-1-5-16,2 2-3 15,1 2 0-15,8 1 0 16,5 0 0-16,5 0 0 15,14 4 0-15,4-2 0 0,11 7-15 16,3-4-72-16,7-1-5 16,4-1-2-16,-1 0-9 15,4-3 0-15</inkml:trace>
  <inkml:trace contextRef="#ctx0" brushRef="#br0" timeOffset="744104.9452">24731 5661 62 0,'0'-12'89'16,"0"3"-4"-16,0 9-5 0,0 0 0 15,-18 0-58-15,12 8-10 16,-2 10-1-16,1 4-4 16,0 10 1-16,-5 7-1 15,-2 5 1-15,-1 7-2 0,-1 5 0 16,-2 1-2-16,1 1-1 15,-2 2-1-15,-2-4 1 16,6-4-2-16,2-7 0 16,1-6 0-16,8-10 1 0,3-2 0 15,1-15 0-15,0-12 0 16,5 5-1-16,5-8 3 16,-1-9-4-16,3-5 0 0,-3-5 0 15,4-7 0-15,1 1 0 16,-1-6 0-16,0 1 0 15,2-3 0-15,0-4 0 16,3-1 0-16,-4 0 0 16,-2-3 0-16,3-4 0 15,-2 4 0-15,1-3 0 0,-8 2 0 16,5 4 0-16,-7 2 0 16,1 9 0-16,0 3 0 0,-1 7 0 15,0 7 0-15,-4 13 0 16,13 0 0-16,-3 7 0 15,3 13 0-15,4 8 0 16,1 10 0-16,3 7 0 16,0 7 0-16,0 4 0 0,0 2 0 15,-4 1 0-15,-1 0 0 16,-1 0 0-16,-6-7-4 16,1-1-11-16,-6-13-29 0,2-10-44 15,-4-5-1 1,-2-13-7-16,0-10-5 0</inkml:trace>
  <inkml:trace contextRef="#ctx0" brushRef="#br0" timeOffset="744254.6038">24788 6121 57 0,'-20'-10'95'0,"10"3"-6"16,10 7-5-16,0-13-4 0,9 10-47 15,9-4-45-15,14-7-58 16,0 13-7-16,3 0-10 15,5-3-5-15,-1 0-2 0</inkml:trace>
  <inkml:trace contextRef="#ctx0" brushRef="#br0" timeOffset="744663.1163">25256 5852 73 0,'18'4'91'0,"-7"7"-3"16,-2 3-6-16,4 4-2 16,-1 4-61-16,-1 6-3 15,-1 1-5-15,-6 0-5 16,-3 2-2-16,-1-2-1 0,-1 0 0 16,-5-4 0-16,1-3 0 15,2-7-1-15,-1-5 2 0,4-10-2 16,0 0 1-16,0 0-1 15,-2-14 1-15,2-4-1 16,3-3-2-16,0-6 2 16,9 0-1-16,-4 1 0 15,7-2-1-15,-3 5 0 0,1 2 0 16,2 7 0-16,2 3-1 16,-1 8 0-16,2 4 0 15,-4 6-1-15,-3 7 1 0,1 2 0 16,-4 6 0-16,-1 1-2 15,-3 3-3-15,-3-3-11 16,0-5-45-16,1 7-22 16,-2-3-6-16,4-6-5 0,5-4-4 15</inkml:trace>
  <inkml:trace contextRef="#ctx0" brushRef="#br0" timeOffset="746791.2642">25931 5926 16 0,'0'0'97'0,"-17"-4"-1"16,1 7-5-16,-6 3-4 16,2 4-4-16,7 2-73 0,-5 1-2 15,1 6-1-15,6-4-6 16,2 5-1-16,7-6 0 15,3 2-1-15,10-5 0 0,1 0 1 16,5-4 0 0,1-7 0-16,4-1 0 0,-1-7 1 15,-6-3 1-15,-1-3-1 16,-4 0 2-16,-5-1-2 16,-4 4 0-16,-1 1-1 0,0 10 0 15,-14-4-1-15,14 4 0 16,-17 7 0-16,11 3-1 15,3 4 1-15,0 0 1 0,3 4 0 16,5-2 0-16,7-2 0 16,3-1 1-16,4-3-1 15,2-4 1-15,2-4 0 16,-1-2 1-16,2-6-1 0,1-6 2 16,-2-2-1-16,-2-5 1 15,-1-3-3-15,4-2 0 16,-1-5 0-16,-2-1 0 15,0-5 0-15,2-1 0 0,2-7 0 16,-4 0 0-16,3-5 0 16,2-2 0-16,-5 0 0 15,-1-1 0-15,-2 1 0 16,-4 0 0-16,-5 6 0 0,-2 2 0 16,-5 3 0-16,-2 6 0 15,-6 3 0-15,-2 7 0 16,1 4 0-16,-1 4-3 0,0 5 0 15,-2 6 1-15,2 4 1 16,-2 10 1-16,0 6-3 16,-1 9 4-16,-2 6 0 15,0 6 1-15,-1 11 0 16,-2 7 0-16,2 6 0 0,-3 2 0 16,7 5-2-16,-3 3 0 15,3-3 0-15,5-3 0 16,5-7 0-16,3-11 0 0,12-10 0 15,4-10 0-15,3-12 0 16,7-11 0-16,3-5 0 16,1-8 0-16,-1-9 0 15,2-2 0-15,-5-4 0 0,-3 1 0 16,-3 0 0-16,-6 2 0 16,-1 6 0-16,-8 1 0 15,-3 5 0-15,-5 9 0 16,0 0 0-16,0 0 0 0,1 8 0 15,2 5 0-15,-2 0 0 16,7 2 0-16,-1 1 0 16,0-1 0-16,5-3 0 15,2-2 0-15,0-4 0 0,-1-4 0 16,2-2 0-16,0 0 0 16,-1-10 0-16,-1 0 0 15,-1-4 0-15,-2 0 0 0,-2-4 0 16,0 3 0-16,-1-1 0 15,-3 1 0-15,-1 4 0 16,1 0 0-16,-4 11 0 16,5-13 0-16,-5 13 0 0,0 0 0 15,8 9 0-15,-4 3 0 16,1 3 0-16,-2 8 0 16,0 5 0-16,-1 3 0 15,0 10 0-15,-2 4 0 0,-3 11 0 16,-4 6 0-16,-2 8 0 15,-2 5 0-15,-1 6 0 16,-3 1-5-16,-4 0 1 0,0-2-1 16,-1-8 1-16,-3-6 0 15,-4-7 1-15,2-9 1 16,-6-11 0-16,-2-8 2 16,1-8 0-16,-1-8 1 0,0-7-1 15,2-4 1-15,3-5 0 16,-1-5 0-16,7-3 0 15,3-3 0-15,2-3 1 0,5-1-1 16,5-3 1-16,2-4-1 16,5-1 0-16,0-2 1 15,9-1-1-15,5-1 0 16,5-5 0-16,3 0-1 16,4-1 0-16,4-3 0 0,6-2 0 15,1-4 1-15,1-3-1 16,-1-2 0-16,5-4 0 15,-5-2 1-15,2-2-1 0,-3-2 0 16,2 2 0-16,-2-1 1 16,-1 2 0-16,0 1-1 15,-3 2 1-15,1 2-1 16,-2 4 0-16,-4 5 0 0,-1 2 0 16,-5 6 0-16,-3 7-1 15,-1 3 1-15,-5 6-1 16,-3 5 0-16,-9 12 0 15,15-10 0-15,-15 10 0 0,16 8 0 16,-8 7 0-16,6 2 0 16,-3 4 1-16,1 5 0 15,1 2 1-15,-6 4 0 16,2 0 1-16,-8 0-2 0,-1-4 1 16,-11-2-1-16,2-4 1 15,-4-5 0-15,-2-4-1 16,0-4 0-16,1-2 0 15,2-5 1-15,3-2-2 0,9 0 1 16,-10 0-2-16,10 0 1 16,0 0-1-16,-2 8 1 15,2-8 0-15,5 10 0 16,-5-10 2-16,18 11-1 0,-4-8 1 16,3-1 0-16,2-2 0 15,1-1 1-15,3-5-1 16,0-3 1-16,2-6-1 0,-1 0 1 15,-2-7-1-15,0-2 0 16,-3-4 1-16,0-2-2 16,-3-3 0-16,-2 0 0 15,-2 1 0-15,-1 0 0 0,-4 6 0 16,-3 3 0-16,-1 7-2 16,-1 5 1-16,-2 11 0 15,0 0 0-15,0 0-1 0,0 18 1 16,-1 5 1-16,1 4-1 15,0 6 2-15,0 3-1 16,0 1 0-16,4-2 0 0,3 0 1 16,4-7-1-16,1-3 1 15,4-11 0-15,-1-5 0 16,4-7 3-16,-2-4-4 16,2-6 0-16,0-7 0 0,-3-1 0 15,-1-4 0-15,-1-1 0 16,0-3 0-16,4 2 0 15,-3 0 0-15,0 1 0 16,-2 4 0-16,0 2 0 0,2 8 0 16,0 3 0-16,-4 4 0 15,1 7 0-15,-3 7 0 16,-2 4 0-16,-2 3 0 16,-1 4 0-16,-3 0 0 15,-2-1 0-15,-1-1 0 0,-3-4 0 16,-2-3 0-16,-2-4 0 15,0-2 0-15,-3-9 0 16,0-1-10-16,-7 0-56 0,7-9-21 16,-3-8-3-16,1-7-7 15,-3-6-5-15</inkml:trace>
  <inkml:trace contextRef="#ctx0" brushRef="#br0" timeOffset="746957.8412">27342 5390 64 0,'0'-9'89'0,"0"9"-1"15,3-11-13-15,-3 11-26 16,24-8-101-16,-24 8-22 0,0 0-11 16,3 9-7-16</inkml:trace>
  <inkml:trace contextRef="#ctx0" brushRef="#br0" timeOffset="748107.0215">18798 7435 9 0,'-3'-17'70'0,"3"1"2"16,-2-3-9-16,2 3-8 0,-1-1-8 15,2 1-8-15,-1 3-7 16,0 1-6-16,0 12-6 15,0-16-5-15,0 16-5 0,0 0-4 16,0 0-1-16,2 10-2 16,0 5-1-16,1 5 0 15,0 7 1-15,2 5 0 16,-1 7 0-16,0 3 0 16,0 4-1-16,-1 0 1 0,1 0-2 15,-2-1 1-15,0-4-1 16,3-4-1-16,-1-5 1 15,2-4-1-15,-2-6 1 0,1-4 0 16,1-5-2-16,1-4 2 16,-7-9-2-16,10 13 0 15,-10-13-1-15,0 0-1 16,8 1-4-16,-8-1-3 16,0 0-9-16,1-15-24 0,-1 15-42 15,0-15-3-15,0 3-7 16,0 1-1-16</inkml:trace>
  <inkml:trace contextRef="#ctx0" brushRef="#br0" timeOffset="749724.3116">18683 7243 13 0,'0'0'67'16,"0"-10"1"-16,0 10-16 15,0 0-10-15,0-9-8 0,0 9-4 16,0 0-5-16,0 0-5 15,0 0-1-15,0 0-3 16,0 0-3-16,0 0-1 16,0 0-3-16,5 0-1 0,-5 0-1 15,0 0-1-15,0 0-1 16,0 0-1-16,9 0 0 16,-9 0-2-16,0 0 1 0,8-2-2 15,-8 2 0-15,0 0 0 16,12-4 0-16,-12 4 0 15,8-2-1-15,-8 2 1 16,9-2-1-16,-9 2 1 16,0 0 0-16,12-4-1 0,-12 4 1 15,0 0-1-15,0 0 1 16,9-1-1-16,-9 1 1 16,0 0-1-16,0 0 0 0,0 0-1 15,0 0 2-15,0 0-2 16,0 0 1-16,0 0 0 15,0 0 0-15,0 0 0 16,0 0-1-16,0 0 2 0,0 0-2 16,0 0 2-16,0 0-1 15,0 0 1-15,0 0-1 16,0 0 0-16,0 0 0 16,0 0 0-16,0 0 1 0,0 0-1 15,0 0 0-15,0 0 0 16,0 0 1-16,0 0-1 15,0 0 0-15,0 0 1 0,8 0-2 16,-8 0 2-16,0 0-1 16,0 0 0-16,0 0 0 15,0 0 1-15,0 0-1 16,0 0 0-16,0 0 0 0,0 0 0 16,0 0 0-16,0 0 0 15,0 0 0-15,0 0-1 16,0 0 2-16,0 0-1 0,0 0 0 15,0 0 0-15,0 0-1 16,0 0 2-16,0 0-2 16,0 0 2-16,0 0-1 15,0 0 0-15,0 0 0 0,0 0 0 16,0 0 0-16,0 0 0 16,0 0 0-16,0 0 0 15,0 0 0-15,0 0 0 16,0 0 1-16,0 0-1 0,0 0 0 15,0 0 1-15,10-2-1 16,-10 2 1-16,0 0-1 16,15-4 1-16,-8 3-1 15,5-1 1-15,2 1-1 0,4 0 1 16,1 0-1-16,4 1 1 16,2 0-1-16,4 1 0 15,0 0 0-15,3 3 0 16,-1 0 1-16,0 3-1 0,0 3 0 15,-2-1 0-15,-1 4 0 16,-6 1 0-16,0 3 0 16,-6 1 0-16,-5 2 0 15,-4 1 0-15,-5 4 0 0,-2 0 1 16,-10 3-1-16,-6-1 1 16,-4-1 0-16,-6 0 0 15,-4-2 1-15,-3-1 0 16,-4-5 0-16,-1-2 0 0,-1-5 1 15,3-3 0-15,0-2-1 16,5-2 1-16,5-1-2 16,5-3 0-16,6 0-1 0,3 0 0 15,12 0-4-15,0 0-1 16,0 0-7-16,11-11-14 16,6 8-59-16,6 0-3 15,7-1-5-15,7-2-7 0,4-2 6 16</inkml:trace>
  <inkml:trace contextRef="#ctx0" brushRef="#br0" timeOffset="750174.8816">19383 7340 19 0,'17'-18'92'0,"0"3"1"0,-2-1-5 15,-2 3-3-15,-6 0-30 16,-2 4-33-16,-1-1-2 15,-4 10-6-15,6-11-6 16,-6 11-2-16,0 0-2 0,0 0-1 16,0 0-1-16,9 0-2 15,-2 11 0-15,-1 0 0 16,1 11 0-16,2 5 0 16,-2 8 0-16,-3 8 0 0,-4 5 0 15,-1 9 0-15,-7 4 0 16,-1 4 0-16,-5-3 0 15,0-3 0-15,-1-5 0 0,2-8 0 16,5-6 0-16,4-9 0 16,4-9 0-16,1-7 0 15,10-7 0-15,6-6 0 16,6-2 0-16,3 0 0 0,9-6 0 16,1 0 0-16,1-1 0 15,0 1 0-15,-3 4 0 16,-1 0 0-16,-5 1 0 15,-6 1 0-15,-4 0-4 0,-7 0-7 16,0 5-17-16,-4-3-59 16,-7-2-2-16,0 0-6 15,10-6-7-15,-10 6 7 16</inkml:trace>
  <inkml:trace contextRef="#ctx0" brushRef="#br0" timeOffset="750560.6225">20285 7364 75 0,'4'-15'94'0,"-4"1"-4"16,0 0-6-16,-4 5-1 15,19-5-62-15,-22 10-10 16,-3 4 0-16,-1 1-4 0,-2 8-3 15,-3 5 0-15,1 6-1 16,-1 6 1-16,-1 6-1 16,-1 7 0-16,1 3-1 15,3 3 1-15,5 3-1 16,3 0-1-16,5-5 0 0,3-1 0 16,10-6 0-16,6-7 0 15,4-5 1-15,6-8-2 16,-1-3 0-16,3-6 0 0,-1-3 0 15,-1-4 0-15,-3 0 0 16,-2-2 0-16,-10-4-6 16,0 2-8-16,-5-8-49 15,-8 12-25-15,13-20-3 0,-8 7-6 16,1-3-5-16</inkml:trace>
  <inkml:trace contextRef="#ctx0" brushRef="#br0" timeOffset="750818.8365">20780 7403 24 0,'8'-12'100'16,"2"4"-2"-16,-6-4-5 15,3 1-4-15,-2 1-2 0,29 0-75 16,-34 10-4-16,8-12-8 15,-8 12 0-15,0 0 0 16,0 0 0-16,0 0 0 16,10 0-6-16,-10 0-20 15,-5 8-61-15,5-8-2 0,0 21-6 16,-3-7-5-16,0 1-1 16</inkml:trace>
  <inkml:trace contextRef="#ctx0" brushRef="#br0" timeOffset="750982.4838">20799 7664 9 0,'0'18'96'0,"3"-1"-1"0,2-5-5 15,-5-12-3-15,14 10-4 16,-14-10-74-16,17 6-6 16,-17-6-21-16,15-1-63 15,-7 0-4-15,-8 1-5 0,16-6-9 16,-16 6 1-16</inkml:trace>
  <inkml:trace contextRef="#ctx0" brushRef="#br0" timeOffset="751146.9171">21053 7597 9 0,'20'0'86'0,"1"0"-12"15,3-8-44-15,-2 5-30 16,-3-3 0-16,-6 2-87 0,3-3-2 16</inkml:trace>
  <inkml:trace contextRef="#ctx0" brushRef="#br0" timeOffset="751985.2588">22410 7171 9 0,'0'-15'82'0,"0"15"1"15,-7-16-2 1,-6 11-4-16,1 5-35 0,-5-1-25 16,-5 0-2-16,0 1-3 15,-3 5-3-15,-2 2-1 16,4 5-1-16,3-1-1 0,3 5-2 16,4 2-1-16,8 0-1 15,4 1 0-15,2 2-1 16,14 1 0-16,2 2 0 0,6-1 0 15,2 1-1-15,5 0 0 16,2 2 1-16,0 0-1 16,0 3 0-16,0-1 0 0,-4 1 0 15,-2 1 1-15,-6 0-2 16,-5-2 2-16,-7 0-2 16,-5-2 2-16,-4-4 0 15,-6-2 1-15,-6-4 1 0,-4-5 0 16,-2-2 1-16,-5-5 0 15,-2-3 2-15,-2-1-2 16,0-1 2-16,-1-2-2 16,1-1 0-16,3-2-1 15,3 0-1-15,-2-1-2 0,6 0 0 16,4 2 0-16,2-2-4 16,12 7-7-16,-15-13-21 15,15 13-55-15,2-12-2 0,12 4-5 16,2 1-7-16</inkml:trace>
  <inkml:trace contextRef="#ctx0" brushRef="#br0" timeOffset="752255.4497">22754 7375 55 0,'5'-10'95'0,"-4"2"-5"15,-1 8-5-15,0 0-4 0,-7-6-43 16,1 11-26-16,1 7-2 16,3 10-3-16,2 1-3 15,0 5-1-15,2 5-1 16,6 1 0-16,-2-1-1 16,6 0-1-16,-2-4 0 0,3-4-2 15,-3-8-6-15,7-3-14 16,2-6-61-16,-6-8-2 15,0-6-6-15,-4-9-6 0,1-4 0 16</inkml:trace>
  <inkml:trace contextRef="#ctx0" brushRef="#br0" timeOffset="752389.8043">22894 7256 48 0,'-7'-15'80'16,"2"2"-6"-16,5 13-17 0,0 0-57 15,0 0-65-15,0 0-10 16,0 0-2-16</inkml:trace>
  <inkml:trace contextRef="#ctx0" brushRef="#br0" timeOffset="752971.6193">23055 7601 1 0,'0'0'88'0,"0"0"2"16,6-12-5-16,-6 1-4 15,3-2 0-15,4-3-72 16,-2-1-1-16,2-2 1 0,1-1-1 15,2 1-2-15,4-3-1 16,-2 2-1-16,1 1-2 16,4 3-1-16,-2 3 0 0,-1 3-1 15,-2 1-1-15,1 9 1 16,-4 0-1-16,0 6 0 16,-3 7-1-16,1 3 2 15,-3 2-2-15,-2 3 1 16,-2 4 0-16,0 0 0 0,0-3 0 15,0-2 0-15,-2-2 1 16,-1-5 0-16,1-4 1 16,2-9 0-16,0 0 1 0,0 0 0 15,1-15 0-15,3 0 1 16,-1-4-1-16,4-2 0 16,2-1-1-16,2-3 1 15,-1 0-1-15,6 2 0 16,-2 3 0-16,3 2-1 0,1 4 0 15,2 6-1-15,-3 3 0 16,2 5 0-16,-1 4 0 16,-4 8 0-16,-2 1 1 15,3 3-1-15,-10 4 0 0,2 2-1 16,-3-1-5-16,-1 4-10 16,-3 15-57-16,2-21-10 15,2-3-6-15,4-6-5 16,0-2-3-16</inkml:trace>
  <inkml:trace contextRef="#ctx0" brushRef="#br0" timeOffset="754054.3684">23889 7321 6 0,'0'0'91'16,"0"0"1"-16,-12-6-3 15,1 6-8-15,-4 0 1 16,-23 7-73-16,23 4-3 16,2 0 0-16,3 3-2 0,0 4-2 15,4 2-2-15,6-3 1 16,3-2-1-16,6-2 1 16,2-5-1-16,3-6 2 15,2-2-1-15,1-6 1 0,-3-7 0 16,-2-2 0-16,1-5 1 15,-5 0 0-15,2-3 1 16,-5 2-2-16,2 0 1 0,-2 3-2 16,-2 5 1-16,1-1-2 15,-4 14 0-15,13-11 0 16,-13 11-1-16,17 2 1 16,-8 8-1-16,2 5 2 0,2 4-1 15,0 8 0-15,0 5 0 16,2 10-1-16,-3 6 0 15,-4 7 0-15,3 5 0 0,-7 6 0 16,-2 2 2-16,-3 4-1 16,-8 1 1-16,-3-2-1 15,-7-4 0-15,-6-4 1 16,-2-10 0-16,-5-5 0 0,-2-9-1 16,0-11 1-16,-1-7-1 15,-2-14 1-15,6-6 0 16,2-1-1-16,8-8 1 15,2-6-1-15,6-4 1 0,7-4-2 16,6-2 1-16,3-1-1 16,11-3 1-16,6-2 0 15,2-4-2-15,9-3 1 0,6-1 0 16,1-3 0-16,7-6 0 16,3-2 1-16,4-4-1 15,-1-3 1-15,-1-2 1 16,1-1 0-16,-1-4 0 15,-4 1-1-15,-3-1 1 0,-5 0-2 16,-1 0 1-16,-3 1 0 16,-7-1 0-16,0 1 0 15,-5 2 1-15,-6 4-1 0,-6 3 0 16,-3 6 1-16,-4 6 0 16,-3 9 0-16,-1 8-1 15,-7 8 0-15,0 9 0 16,-3 7 0-16,-1 10 0 0,-2 11 0 15,2 6-1-15,1 11 1 16,-3 4 0-16,0 11-1 16,3 2 2-16,0 8-1 0,3 2 1 15,-2 0 0-15,7-1-1 16,0-4 1-16,3-6 0 16,5-7-1-16,10-9 1 15,4-12 0-15,4-8-1 16,10-10 1-16,-1-8 0 0,0-5 0 15,3-8 1-15,-3-7 0 16,0-3-2-16,-10-3 0 16,-2-3 0-16,-7 3 0 0,-7 1 0 15,-5 2 0-15,-1 6 0 16,-9 4 0-16,-4 6 0 16,-2 7 0-16,5 2 0 15,-1 10 0-15,4 4 0 0,0 4 0 16,7 5 0-16,9 1 0 15,5-1 0-15,7 2 0 16,1-4 0-16,3-1 0 0,-4-12-26 16,2 3-61-16,-6-7-4 15,-5-6-3-15,-12 0-7 16,2-15-4-16</inkml:trace>
  <inkml:trace contextRef="#ctx0" brushRef="#br0" timeOffset="755420.9743">25508 7241 9 0,'0'0'82'0,"0"0"4"16,-10 0-4-16,10 0-2 16,0 0-47-16,0 0-10 15,3-15-2-15,-3 15-7 0,22-22-3 16,-10 8-3-16,4-5-1 16,1-1-3-16,2-4 1 15,-2-2-2-15,2-3 0 0,-2-2 0 16,-1-2-2-16,0-3 1 15,-5 0-1-15,2-3 1 16,-1 2-2-16,-5-1 2 16,1 1-1-16,-2 2 0 0,-3 2 0 15,-2 4 0-15,-1 1 0 16,0 6 0-16,0 1 1 16,-3 6-1-16,-2 1 0 15,0 4 0-15,5 10 0 16,-9-8 0-16,9 8-1 0,0 0 0 15,-14 8 0-15,12 2 1 16,0 4-1-16,-1 2 1 16,0 8-1-16,0 2 1 0,2 3 0 15,-1 3-1-15,0 3 0 16,1 7 0-16,1 0 0 16,0 5-1-16,0 3 2 15,0 2-2-15,2 3 2 0,2 4-1 16,4 1 1-16,-4 4-1 15,2 0 0-15,1 2-1 16,-4 1-1-16,-2-3 0 0,-1-1-1 16,0-3 0-16,-2-4 0 15,-6-5 0-15,0-7 1 16,1-6 1-16,-3-4 0 16,2-7 0-16,-2-4 2 0,4-7-1 15,-2-3 1-15,8-13 0 16,-8 14-1-16,8-14 1 15,0 0-2-15,0 0 0 0,-2 9-5 16,2-9-12-16,0 0-65 16,0-6-1-16,0 6-6 15,0-9-5-15,0-1-4 16</inkml:trace>
  <inkml:trace contextRef="#ctx0" brushRef="#br0" timeOffset="771996.2526">25804 7234 28 0,'-8'0'67'16,"8"0"-2"-16,0 0-9 16,0 0-11-16,0 0-8 15,-7 9-8-15,7-9-6 0,0 0-2 16,0 0-3-16,0 0-3 16,0 0-2-16,0 0-3 15,0 0-2-15,0 0 0 16,0 0-2-16,0 0-1 0,-7 6-1 15,7-6 0-15,0 0-1 16,0 0 0-16,-11-8 0 16,11 8-1-16,0-13 1 15,0 3-1-15,0 1 0 0,6-3-1 16,0-2 0-16,0 2 0 16,5-1-1-16,-2 0 1 15,3 3-1-15,2-1 1 16,-2 1-1-16,2 3 0 15,1 2 0-15,2-1 0 0,-2 3 0 16,-2 1 0-16,0 2-1 16,1 0 1-16,-5 2 0 15,1 4-1-15,-3 2 1 0,-1 3 0 16,-1 3-1-16,-3 0 1 16,-1 1 0-16,-1 2 0 15,0 3 0-15,0-4 1 16,0 3 0-16,0-3 0 0,0 2-1 15,0-3 1-15,1-2 0 16,4-1 0-16,3-1-2 16,0-2 1-16,4-3 1 0,0-3-1 15,1-3 1-15,2 0 0 16,2-1-1-16,0-7 1 16,1-2 1-16,1-1-2 15,-2-6 0-15,1 2 0 16,-2-3 1-16,0-3-1 0,-5-1 0 15,0 4 0-15,-2 0 0 16,-2-1 1-16,-3 3-1 16,-1 3 0-16,-2 2 1 0,-1 1-2 15,0 10 2-15,2-13-1 16,-2 13 0-16,9-9 0 16,-9 9 0-16,16-5 0 15,-5 2 0-15,5 0 0 0,2 3-1 16,2 0 2-16,0 0-1 15,-3 0 0-15,-1 2-1 16,-3 4 1-16,-5 2-1 0,-3 4 1 16,-5 3 0-16,0 2-1 15,-10 2 1-15,-1 1 0 16,-1 2 1-16,-4-1-1 16,3 1 1-16,2-3-1 15,1 2 1-15,5-6-1 0,2 0 0 16,3-6 0-16,5 1 0 15,4-2 1-15,5-5-1 16,2-3 1-16,4 0 0 16,2-6 0-16,3-6 0 15,2-1 0-15,0-5 0 0,0-2 0 16,0-4 0-16,-2 0 0 0,-3-2 0 16,0 1 0-1,0 0 0-15,-8 3 1 0,0 4-2 16,-3-2 0-16,-4 10 0 15,-2 1 0-15,-5 9 0 0,0 0 0 16,0 0 0-16,0 0 0 16,-8 14 0-16,3 1 0 15,-2 3 0-15,2 3 0 0,0 0 0 16,-1 6 0-16,4-3 0 16,2 2 0-16,1-3 0 15,9-1 0-15,-2-4 0 16,7-6 0-16,4-2 0 15,2-7 0-15,4-3 0 0,-1-3 0 16,1-6 0-16,0-3 0 16,-4-4 0-16,-2-3 0 15,-2-3 0-15,-3 0 0 16,-5-2 0-16,-4 1 0 0,-1 0 0 16,-4 1 0-16,-1 4 0 15,-6 3 0-15,-2 4 0 16,-4 3 0-16,-2 5 0 0,0 0 0 15,2 3 0-15,2 6 0 16,3 0 0-16,1 4 0 16,7-1 0-16,0 3 0 15,10-2 0-15,4-2 0 0,5-2 0 16,6-5 0-16,4-1 0 16,3-4 0-16,3-7 0 15,1-2 0-15,-1 0 0 16,3-4 0-16,-5 2 0 0,-7-2 0 15,-1 5 0-15,-5-1 0 16,-6 5 0-16,-4 3 0 16,-10 5 0-16,0 0 0 0,0 0 0 15,-5 13 0-15,-7-1 0 16,1 4 0-16,-4 1 0 16,2 3 0-16,0 1 0 0,4 3 0 15,4-2 0 1,3-1-4-16,2-2 1 0,7-3 0 15,5-3 0-15,3-7 2 16,6-4 0-16,0-2 3 0,3-9-1 16,-1-5 1-16,4-7 1 15,-6-2 0-15,2-5-1 16,-2-5 0-16,1-4-2 16,-2-6 0-16,-2-4 0 15,-5 0 0-15,4-6 0 0,-2-1 0 16,-2-4 0-16,-5 2 0 15,0-5 0-15,-4 0 0 16,-4 3 0-16,0 1 0 0,0 4 0 16,-6 8 0-16,-4 8 0 15,-1 5 0-15,2 14 0 16,-3 11 0-16,0 8 0 0,1 15 0 16,0 9 0-16,1 11 0 15,2 10 0-15,0 6 0 16,1 8 0-16,-1 5 0 15,2 4 0-15,-1 1 0 16,4 2 0-16,2-4 0 16,1-4 0-16,1-5 0 0,7-10 0 15,3-5 0-15,7-16 0 16,5-6 0-16,2-13 0 16,0-7 0-16,4-8 0 0,-1-10 0 15,2-7 0-15,-2-4 0 16,-4-5 0-16,1-2 0 15,-7-1 0-15,-1 1 0 0,-5 5 0 16,-3 2 0-16,-2 9 0 16,-3 5 0-16,-4 13 0 15,0 0 0-15,0 0 0 0,-6 16 0 16,1 3 0-16,2 5 0 16,0 2 0-16,1 1 0 15,2 1 0-15,0-2 0 16,5-4 0-16,5-2 0 0,0-9 0 15,5-5 0-15,0-6 0 16,4-3 0-16,-2-9 0 16,3-5 0-16,-3-4 0 15,-2-3 0-15,-4 1 0 0,-2 0 0 16,-4 5 0-16,-4 0 0 16,-1 7 0-16,0 1 0 15,0 10 0-15,0 0 0 16,-10 8 0-16,8 5 0 0,-1 4 0 15,3 2 0-15,1 2 0 16,3 1 0-16,4-1 0 16,2-3 0-16,3-3 0 15,2-4 0-15,2-6 0 0,1-4 0 16,2-4 0-16,0-7 0 16,-1-5 0-16,1-4 0 15,-3-3 0-15,0-3 0 0,-3 2 0 16,-2 1 0-16,-2 4 0 15,-2 3 0-15,-3 3 0 16,-5 12 0-16,0 0 0 16,0 0 0-16,0 0 0 0,0 20 0 15,0-2 0-15,-1 4 0 16,1 1 0-16,0 4 0 16,0-3 0-16,8 0 0 15,2-4 0-15,5-6 0 0,4-3 0 16,2-3 0-16,2-7 0 15,3-1 0-15,1-9 0 16,-2-4 0-16,3-3 0 16,-3-7 0-16,-2-2 0 0,1-6 0 15,-5 1 0-15,1-8 0 16,-2-2 0-16,0-4 0 16,-4-4 0-16,2 0 0 15,-6-7 0-15,-3 0 0 16,1-5 0-16,-8-2 0 0,1 2 0 15,-1 0 0-15,-4 4 0 16,-5 4 0-16,1 8 0 16,2 6 0-16,-3 9 0 0,5 11 0 15,-2 8 0-15,6 10 0 16,-10 5 0-16,7 12 0 16,-1 10 0-16,0 8 0 0,1 9 0 15,0 4 0-15,0 8 0 16,2 4 0-16,-1 0 0 15,0 3 0-15,1-2 0 16,-2 1 0-16,3-4 0 0,0-4 0 16,6-3 0-16,2-8 0 15,6-2 0-15,-3-9 0 16,7-6 0-16,-3-6 0 16,7-9 0-16,-7-8 0 0,7-2 0 15,-11-10-6-15,4-6-80 16,-4-8-5-16,-6-9-3 15,-5-4-6-15,-6-7-3 0</inkml:trace>
  <inkml:trace contextRef="#ctx0" brushRef="#br0" timeOffset="772170.6642">28253 6574 34 0,'-22'-4'97'16,"9"4"-1"-16,13 0-5 15,10 0-2-15,10-4-2 16,16-3-75-16,5 2-7 15,5 3-5-15,2 0 0 0,-4-4 0 16,8 6-36-16,-11 1-49 16,-6-1-5-16,-8-2-5 15,-7-2-9-15,-7-2 3 0</inkml:trace>
  <inkml:trace contextRef="#ctx0" brushRef="#br0" timeOffset="786900.1739">18779 8707 10 0,'0'-10'75'0,"-1"-1"8"0,1 0 1 15,-6-3-31-15,6 2-8 16,0 0-5-16,0-1-8 16,0 2-6-16,1-1-5 15,2 3-6-15,-2-1-3 0,-1 10-3 16,5-11-3-16,-5 11-6 16,0 0 0-16,0 0 0 15,11 17 0-15,-9 1 0 0,1 4 0 16,0 8 0-16,0 2 0 15,0 9 0-15,-1 2 0 16,0 2 0-16,-2 1 0 16,1 0 0-16,0 0 0 15,0-6 0-15,3 0 0 0,0-5 0 16,0-5 0-16,0-6 0 16,1-6 0-16,1-1 0 15,-1-8 0-15,-5-9 0 0,10 11 0 16,-10-11 0-16,12-2-4 15,-3-8-50-15,-3-1-34 16,-3-3-2-16,-2-5-5 16,-1-5-7-16</inkml:trace>
  <inkml:trace contextRef="#ctx0" brushRef="#br0" timeOffset="787461.8941">18728 8625 4 0,'-8'-12'94'0,"0"-2"2"16,6 3-6-16,2-1-3 15,8 2-3-15,-13 2-64 16,24-1-7-16,12 3-4 16,7-1-2-16,8 4-3 0,3 3-1 15,2 0-3-15,1 7 0 16,-2 4 0-16,-9 5 0 15,-5 2 0-15,-7 3 0 0,-11 3 0 16,-10 3 0-16,-8 3 0 16,-9-2 0-16,-9 0 0 15,-5-1 0-15,-5-2 0 16,2-1 0-16,1-7 0 0,5-4 0 16,3-2 0-16,9-3 0 15,8-8 0-15,0 9 0 16,9-4 0-16,6-2 0 15,5 1 0-15,1 2 0 0,6 2 0 16,0 3 0-16,4 2 0 16,-2 5 0-16,-2 1 0 15,-3 3 0-15,-5 2 0 16,-4-1 0-16,-5 2 0 0,-8-2 0 16,-4 0 0-16,-11-3 0 15,-8 0 0-15,-7-4 0 16,-4 0 0-16,-1-5 0 15,-8-2 0-15,0 0 0 0,1-6 0 16,4 0 0-16,0-3 0 16,6 0 0-16,5-1 0 15,4-8 0-15,8 2 0 16,1-4-18-16,3-1-68 0,11 1-5 16,10-7-2-16,5 0-7 15,7-4-3-15</inkml:trace>
  <inkml:trace contextRef="#ctx0" brushRef="#br0" timeOffset="787780.2433">19797 8531 13 0,'3'-10'98'16,"-4"0"-2"-16,-12 6-3 0,-5 3-5 15,-4 1-2-15,1 8-69 16,-8 5-3-16,-1 9-8 16,-1 3-6-16,0 8 0 0,3 2 0 15,2 7 0-15,3 0 0 16,8 4 0-16,5 1 0 16,6-3 0-16,4-3 0 15,5-5 0-15,11-4 0 0,2-7 0 16,6-4 0-16,7-6 0 15,-4-11 0-15,-8 1-84 16,18-4-6-16,0-1-4 0,0-7-8 16,-1-4-3-16</inkml:trace>
  <inkml:trace contextRef="#ctx0" brushRef="#br0" timeOffset="788565.8971">20160 9010 36 0,'-11'10'97'0,"11"-10"-1"15,0 0-6-15,4-10-2 16,6-8-2-16,8-2-78 16,3-5-1-16,7 0-4 0,0-5-3 15,4-4 0-15,0 0 0 16,-4-5 0-16,1-1 0 15,-7-3 0-15,-3 1 0 16,-3-1 0-16,-8-2 0 0,-3 0 0 16,-5 6 0-16,0 3 0 15,-9 4 0-15,1 7 0 16,-4 7 0-16,-1 5 0 0,0 10 0 16,2 3 0-16,-1 10 0 15,5 8 0-15,1 6 0 16,0 5 0-16,2 8 0 15,2 6 0-15,2 7 0 16,0 0 0-16,-1 5 0 0,2 0 0 16,6-4 0-16,4-4 0 15,4-7 0-15,4-10 0 16,5-8 0-16,5-11 0 16,3-10 0-16,2-4 0 0,-1-11 0 15,0-4 0-15,-1-2 0 16,-6-6 0-16,-4-2 0 15,-4-2 0-15,-5 3 0 0,-5-1 0 16,-2 7 0-16,-2-3 0 16,-4 7 0-16,0 3 0 15,0 14 0-15,0-10 0 0,0 10 0 16,0 10 0-16,0 7 0 16,0 4 0-16,-4 6 0 15,3 9 0-15,-4 9 0 16,0 8 0-16,-1 3 0 0,0 8 0 15,-4 1 0-15,1 8 0 16,0 3 0-16,-3-2 0 16,0-5 0-16,-7-3 0 15,1-7 0-15,-7-6 0 16,-1-11 0-16,-1-8 0 0,-1-13 0 16,-1-8 0-16,6-10 0 15,1-5 0-15,5-13 0 16,9-7 0-16,9-8 0 0,5-6 0 15,11-4 0-15,6-8 0 16,7-2 0-16,3-3 0 16,2 1 0-16,0-2 0 15,4-3-28-15,-7 7-63 0,-1 0-3 16,2 0-6-16,-3-2-7 16</inkml:trace>
  <inkml:trace contextRef="#ctx0" brushRef="#br0" timeOffset="788762.3003">21110 8517 35 0,'5'-14'103'0,"-5"-3"-2"15,-3 0-7-15,-3 0-3 16,3 2-4-16,-7 3-87 16,9 1 0-16,1 11 0 15,0-12 0-15,0 12 0 0,9 0 0 16,3 9-58-16,-7 5-33 15,4 5 0-15,-5 4-8 16,-1 3-5-16</inkml:trace>
  <inkml:trace contextRef="#ctx0" brushRef="#br0" timeOffset="788903.0145">21047 8874 18 0,'-4'23'92'0,"2"-5"-3"0,2-2-4 16,1-7-9-16,-1-9-11 15,0 0-138-15,11 5-4 0,-11-5-6 16,11-5-5-16,-11 5-4 16</inkml:trace>
  <inkml:trace contextRef="#ctx0" brushRef="#br0" timeOffset="789067.6176">21242 8794 80 0,'16'-2'94'0,"4"-3"-5"16,2 0-8-16,1 2-9 15,-1 11-95-15,3-8-55 0,3-3-3 16,-5-1-7-16,-2-2-7 16</inkml:trace>
  <inkml:trace contextRef="#ctx0" brushRef="#br0" timeOffset="789644.4338">22600 8410 64 0,'0'-23'95'16,"-7"-2"-3"-16,0 2-5 15,-4 3-1-15,5 4-53 16,-8 0-12-16,4 6-6 0,1 5-5 15,-2 5-4-15,5 9-4 16,0 9-2-16,-1 7 0 16,1 5 0-16,2 11 0 15,0 3 0-15,-2 9 0 0,1 1 0 16,2 4 0-16,-2 2 0 16,2-2 0-16,1-1 0 15,2-3 0-15,0-6 0 0,0-10 0 16,0-9 0-1,10-26-78-15,-7 11-12 0,-3-14-2 16,12 0-7-16,-12-15-5 16</inkml:trace>
  <inkml:trace contextRef="#ctx0" brushRef="#br0" timeOffset="789963.8546">22381 8304 16 0,'1'-29'95'0,"5"0"-1"0,12 7-5 16,2 1-4-16,14 4 0 15,6 8-72-15,5 4-4 16,5 7-1-16,1 2-3 0,1 11-1 16,-9 5 0-16,-3 7-2 15,-10 5 0-15,-11 3-2 16,-12 4 0-16,-11-3 0 15,-16 1 0-15,-7-5 0 16,-8-3 0-16,-10-5 0 0,2-6 0 16,-5-2 0-16,5-11 0 15,7-1 0-15,1-5 0 16,13 1-5-16,2-3-35 16,10-2-47-16,10 5-3 0,4-13-4 15,14 8-8-15</inkml:trace>
  <inkml:trace contextRef="#ctx0" brushRef="#br0" timeOffset="790840.891">23255 8508 82 0,'-7'14'95'0,"-12"0"-3"16,-3 2-7-16,-7 2 1 15,6 0-63-15,2 7-6 0,3 2-3 16,5 2-6-16,9-1-3 16,4 0-1-16,2-3-4 15,13-4 0-15,5-5 0 0,4-6 0 16,8-8 0-16,0-3 0 16,-1-12 0-16,-2-5 0 15,-2-7 0-15,-7-3 0 16,-8 0 0-16,-8-1 0 0,-5 2 0 15,-10 1 0-15,-8 7 0 16,-4 2 0-16,-1 6 0 16,3 4 0-16,2 6 0 15,5 1 0-15,6 2 0 0,6 8 0 16,5 1 0-16,9 2 0 16,9 2 0-16,2-2 0 15,1-2 0-15,6-4 0 16,-4-3 0-16,0-4 0 15,-4-3 0-15,-7-8 0 0,-5-3 0 16,0-5 0-16,-7 1 0 16,-1-3 0-16,2 5 0 15,-1-3 0-15,3 5 0 16,0 2 0-16,6 3 0 0,0 6 0 16,3 3 0-16,-1 1 0 15,1 7 0-15,-5 4 0 16,0 6 0-16,-6 3 0 0,0 3 0 15,-4 1 0-15,0 2 0 16,-5 1 0-16,2 1 0 16,3 1 0-16,0-7-3 0,1 1 1 15,11-8 1-15,2-4-1 16,10-9 1-16,2-3 0 16,8-3 2-16,2-15 1 15,1-3-1-15,3-6 1 16,0-4 0-16,-4-6 0 0,0-2-2 15,-5-8 0-15,1 0 0 16,-9-6 0-16,1-2 0 16,-4-1 0-16,-4 0 0 0,-1 2 0 15,-1-2 0-15,-10 7 0 16,1 3 0-16,-5 11 0 16,0 5 0-16,-1 10 0 15,-4 8 0-15,5 12 0 0,-15 4 0 16,10 15 0-16,0 12 0 15,-1 9 0-15,0 8 0 16,1 9 0-16,-2 6 0 16,4 4 0-16,-1 1 0 0,4-4 0 15,0-4 0-15,7-6 0 16,4-15-9-16,4-8-77 16,5-13-3-16,0-12-5 15,-2-6-6-15,-1-16-3 0</inkml:trace>
  <inkml:trace contextRef="#ctx0" brushRef="#br0" timeOffset="790972.5346">23989 8379 10 0,'-14'-17'89'15,"4"5"1"-15,10 4-6 16,8-2-7-16,13 9-15 0,19-2-132 16,-4 3-6-16,2 0-4 15,1 6-11-15,-2 0 1 16</inkml:trace>
  <inkml:trace contextRef="#ctx0" brushRef="#br0" timeOffset="792255.5743">24183 8520 35 0,'0'0'98'0,"0"0"1"15,19-13-6-15,3-2-3 16,1-16-3-16,6 3-78 0,2-2-9 15,5-3 0-15,-1-2 0 16,-7-4 0-16,0-1 0 16,-5-3 0-16,-1 1 0 15,-5-1 0-15,-4 0 0 0,-3 3 0 16,-6-1 0-16,-3 6 0 16,-1 1 0-16,-3 7 0 15,-3 4 0-15,-1 7 0 16,-5 7 0-16,3 9 0 15,-3 5 0-15,2 10 0 0,0 11 0 16,1 8 0-16,-3 10 0 16,-2 10 0-16,3 12 0 0,-2 9 0 15,0 11 0-15,-1 5 0 16,1 10 0-16,-3 3 0 16,2 4 0-16,1-1 0 15,2-4 0-15,0-8 0 0,9-12 0 16,2-12 0-16,3-16 0 15,11-19 0-15,5-17-2 16,0-17-5-16,6-10 2 16,1-17 1-16,-5-12 2 15,-4-7 0-15,-7-7 2 0,-2-2 1 16,-8 1 2-16,0 1 1 16,-4 2 0-16,-2 1 1 0,0 6 0 15,6 4-5-15,2 4 0 16,13 3 0-16,3 2 0 15,3 2 0-15,10 2 0 16,2 5 0-16,-2-2 0 16,1 8 0-16,-7-1 0 0,-4 6 0 15,-6 3 0-15,-4 3 0 16,-11 3 0-16,0 0 0 16,0 10 0-16,-4 0 0 0,-5 10 0 15,5-1 0-15,1 7 0 16,0-1 0-16,3 0 0 15,1-1 0-15,5-5 0 0,9-5 0 16,0-6 0-16,3-5 0 16,-1-7 0-16,2-10 0 15,-3-6 0-15,-4 1 0 16,0-5 0-16,-9-1 0 16,-3 4 0-16,0 1 0 0,-9 3 0 15,-4 3 0-15,-3 7 0 16,0 4 0-16,-1 3 0 15,6 2 0-15,11-2 0 0,-11 18 0 16,11-9 0-16,12 2 0 16,5-3 0-16,7-3 0 15,0-5 0-15,7 0 0 16,-2-11 0-16,0-1 0 0,2-7 0 16,-7-4 0-16,0-6 0 15,0-4 0-15,-4-3 0 16,-1-6 0-16,-1-1 0 15,-1-8 0-15,0 0 0 0,0-3 0 16,-6-3 0-16,4 0 0 16,-2 0 0-16,-7 3 0 15,-3 4 0-15,-3 5 0 16,0 7 0-16,-3 8 0 0,-2 9 0 16,-9 11 0-16,5 10 0 15,-3 6 0-15,-1 14 0 16,3 9 0-16,0 10 0 15,-3 8 0-15,5 10 0 0,-2 6 0 16,2 7 0-16,2 3 0 16,1 1 0-16,5-4 0 15,0-9 0-15,11-8 0 0,5-11 0 16,6-14 0-16,2-11 0 16,7-11 0-16,3-6 0 15,0-11 0-15,-4-6 0 16,-3-3 0-16,-5-1 0 0,-4 1 0 15,-3 2 0-15,-10 1 0 16,-2 6 0-16,-3 11 0 16,0 0 0-16,0 0 0 15,-6 4 0-15,5 12 0 0,0 3 0 16,1 7 0-16,2-2 0 16,1 4 0-16,10 0 0 15,-5-3 0-15,8-1 0 16,-5-8-40-16,0-5-51 0,3-11-1 15,-2-1-5-15,-5-12-6 16</inkml:trace>
  <inkml:trace contextRef="#ctx0" brushRef="#br0" timeOffset="792722.4849">25624 8259 80 0,'-17'13'94'0,"1"5"-3"16,-2 0-6-16,4 3 1 15,3 6-66-15,0 0-2 16,7 5-4-16,4-3-5 0,5 1-4 16,8-5-1-16,4-5-2 15,5-3 1-15,4-7-3 16,0-9 0-16,-3-1 0 16,2-9 0-16,-8-8 0 0,-7-3 0 15,-4-1 0-15,-6-2 0 16,-11 0 0-16,-6 4 0 15,-4 1 0-15,-3 4 0 0,0 3 0 16,5 8 0 0,8 1 0-16,11 2 0 0,-3 5 0 15,15 0 0-15,16 5 0 16,1-5 0-16,8 5-4 16,-2-8-83-16,-2-2-2 0,-9-5-6 15,-3-9-5-15,-9-2-5 16</inkml:trace>
  <inkml:trace contextRef="#ctx0" brushRef="#br0" timeOffset="793820.7648">26592 8200 89 0,'0'0'97'15,"-5"-15"-7"-15,5 15-4 16,-21-8 0-16,29 5-63 0,-22 6-8 15,-6 6-2-15,-1 5-4 16,-2 4-6-16,1 3-3 16,1 7 0-16,3-1 0 15,5 3 0-15,2-4 0 0,10-2 0 16,1-5 0-16,10-3 0 16,5-7 0-16,7-6 0 15,3-4 0-15,2-10 0 16,-1-3 0-16,-5-2 0 15,-2 0 0-15,-7 0 0 0,-7 0 0 16,-5 2 0-16,-11 6 0 16,-4 3 0-16,-5 2 0 15,1 3 0-15,-2-1 0 0,6 1 0 16,2 4 0-16,13-4 0 16,-2 11 0-16,8-6 0 15,12-4 0-15,8-1 0 0,3-1 0 16,4-10 0-16,1-3 0 15,1-6 0-15,0-5 0 16,-5-6 0-16,0-3 0 16,-3-5 0-16,-3-6 0 15,-1-2 0-15,-1-4 0 0,-1-1 0 16,0-3 0-16,-1-1 0 16,-6-1 0-16,2 4 0 15,-7 4 0-15,-3 3 0 0,-4 8 0 16,-2 5 0-16,-1 10 0 15,-6 8 0-15,-4 9 0 16,-3 6 0-16,2 12 0 16,-3 10 0-16,0 9 0 0,-1 9 0 15,2 6 0-15,1 12 0 16,2 5 0-16,2 8 0 16,3 9 0-16,0 9 0 0,1 3 0 15,-1 4 0-15,3 3 0 16,1-6 0-16,1 6 0 15,1-6 0-15,0-4 0 0,0-11 0 16,5-11 0-16,7-12 0 16,1-15 0-16,3-10 0 15,-1-22 0-15,2-11 0 16,-3-23 0-16,-4-12 0 16,-7-8 0-16,-4-6 0 0,-11-4 0 15,-7-1 0-15,-7 4 0 16,-4 3 0-16,2 9 0 15,3 2 0-15,5 6 0 16,7 6 0-16,11 1 0 0,4 4 0 16,21 3 0-16,7-8 0 15,-17-3-67-15,39 7-24 16,4-4-2-16,5-2-7 0,1-5-6 16</inkml:trace>
  <inkml:trace contextRef="#ctx0" brushRef="#br0" timeOffset="796759.6316">27616 8216 41 0,'5'11'95'0,"-5"-11"-2"16,9 0-5-16,-5-5-2 0,8-6-49 15,-1-3-9-15,2-6-6 16,3-3-9-16,1-6-5 16,-1-3-8-16,2-2 0 15,-2-3 0-15,1-1 0 0,-5-4 0 16,-1-4 0-16,-3-3 0 16,-2-3 0-16,-3-1 0 15,-3-4 0-15,0 0 0 16,-5-2 0-16,-3 7 0 0,0 0 0 15,-2 12 0-15,1 4 0 16,-2 10 0-16,3 10 0 16,-1 8 0-16,-2 8 0 0,3 6 0 15,0 13 0-15,0 10 0 16,1 10 0-16,1 7 0 16,-1 12 0-16,3 8 0 15,1 11 0-15,0 8 0 0,-4 5 0 16,3 8 0-16,-1 4 0 15,-1 3 0-15,-1-3 0 16,2 2 0-16,-3-6 0 0,3-1 0 16,0-9 0-16,-3-12 0 15,3-11 0-15,-2-12 0 16,1-8 0-16,1-14 0 16,1-11 0-16,4-20 0 0,-10 1 0 15,8-15 0-15,2-10 0 16,0-9 0-16,6-8 0 15,-2-8 0-15,3-7 0 16,0-3 0-16,4-5 0 16,3-2 0-16,1-3 0 0,-4-2 0 15,6 2 0-15,1 2 0 16,1 7 0-16,-4 10 0 16,3 6 0-16,-4 15 0 0,0 8 0 15,-2 14 0-15,-1 7 0 16,-1 10 0-16,-1 8 0 15,4 5 0-15,-3 4 0 16,3 5 0-16,0 0 0 0,0 0 0 16,5-2 0-16,0-5 0 15,0-3 0-15,-1-11 0 16,2-4 0-16,-1-7 0 0,-2-11 0 16,1-11 0-16,-3-6 0 15,-3-4 0-15,2-6 0 16,2-2 0-16,1-2 0 15,0 0 0-15,4 3 0 0,-1 4 0 16,-1 7 0-16,2 8 0 16,-2 4 0-16,-3 9 0 15,-5 7 0-15,-10 0 0 16,10 17 0-16,-10 2 0 0,-1 5 0 16,-6 5 0-16,0 2 0 15,2 0 0-15,-2 2 0 16,7 0 0-16,0-2 0 0,5-5 0 15,6-6 0-15,5-5 0 16,5-9 0-16,3-6 0 16,3-6 0-16,-3-12 0 15,4-2 0-15,-7-8 0 0,-2-1 0 16,-4-1 0-16,-4 3 0 16,-3 1 0-16,-4 4 0 15,0 5 0-15,-4 4 0 16,0 13 0-16,0 0 0 15,0 0 0-15,-5 5 0 0,1 9 0 16,4 5 0-16,0 3 0 16,0 1 0-16,4 4 0 15,4 0 0-15,3-2 0 0,3-4 0 16,4-2 0-16,2-6 0 16,3-5 0-16,2-5 0 15,-3-4 0-15,-3-9 0 0,0-5 0 16,-7-4 0-16,-3-3 0 15,-5 0 0-15,-4-2 0 16,-6-1 0-16,-2 4 0 0,-3 0 0 16,-4 6 0-16,0 1 0 15,-2 5 0-15,2 2 0 16,4 1 0-16,-1 3 0 16,12 3 0-16,-10 0 0 15,10 0 0-15,5 0 0 0,12 0 0 16,4-2 0-16,5-3 0 15,3 0 0-15,4-5 0 16,4-2 0-16,0-2 0 16,1 0 0-16,-3-2 0 0,-4 3 0 15,-3 1 0-15,-2 3 0 16,-8 0 0-16,-4 7 0 16,-14 2 0-16,11 0 0 0,-11 11 0 15,-4-1 0-15,-4 5 0 16,-4 2 0-16,2 3 0 15,-4 5 0-15,4 3 0 16,2-2 0-16,3 4 0 0,5-4 0 16,2-2 0-16,9-7 0 15,3-4 0-15,7-7 0 16,1-6 0-16,2-7 0 16,1-8 0-16,0-6 0 15,-3-6 0-15,-2-4 0 0,-4-4 0 16,-1-6 0-16,-1-5 0 15,-3-5 0-15,1-6 0 16,-5-4 0-16,4-6 0 0,-1-2 0 16,1-1 0-16,-3-1 0 15,-2 8 0-15,-4 5 0 16,-2 8 0-16,0 11 0 0,-3 11 0 16,-5 11 0-16,-3 11 0 15,-1 9 0-15,0 17 0 16,1 5 0-16,-1 12 0 15,2 10 0-15,0 11 0 0,2 7 0 16,1 6 0-16,5 3 0 16,0-1 0-16,3-1 0 15,8-7 0-15,1-7 0 0,6-12 0 16,4-11 0-16,3-14 0 16,1-11 0-16,2-10 0 15,-4-7 0-15,4-11 0 16,-5-5 0-16,-3-8 0 0,-5-1 0 15,-5-2 0-15,-2 2 0 16,-2 6 0-16,-3 2 0 16,-1 6 0-16,-1 6 0 15,1 12 0-15,-9 0 0 0,4 8 0 16,0 11 0-16,1 2 0 16,0 7 0-16,1 1 0 15,3 0 0-15,4-1 0 0,5-2 0 16,3-5 0-16,6-7 0 15,0-5 0-15,2-9 0 16,2-4 0-16,-2-6 0 16,-3-8 0-16,-2-4 0 0,-3-4 0 15,-3-3 0-15,-4 3 0 16,1 2 0-16,-3 5 0 16,-3 0 0-16,0 9 0 15,0 10 0-15,0 0 0 0,0 0 0 16,-3 11 0-16,1 7 0 15,2-1 0-15,0 6 0 16,9-2 0-16,1-2 0 16,4-1 0-16,4-4 0 0,5-3 0 15,3-6 0-15,-2-4 0 16,5-2 0-16,-5-8 0 16,1 0 0-16,-4-5 0 0,-8-3 0 15,-3 2 0-15,-3 0 0 16,-1 2 0-16,-6 3 0 15,0 10 0-15,0 0 0 16,-6-2 0-16,4 8 0 0,-2 8 0 16,1 3 0-16,0 1 0 15,2 0 0-15,1 4 0 16,3-4 0-16,6-1 0 16,2-4 0-16,3-1 0 0,4-7 0 15,3-2 0-15,4-3 0 16,0-4 0-16,5-5 0 15,-3-7 0-15,2 0 0 16,1-7 0-16,-3-2 0 16,2-8 0-16,-5-3 0 0,0-7 0 15,-1-4 0-15,2-8 0 16,-2-5 0-16,0-3 0 16,0-4 0-16,0-1 0 0,2-1 0 15,0 0 0-15,-4 4 0 16,-1 2 0-16,-1 7 0 15,-7 7 0-15,-5 8 0 16,-1 9 0-16,-6 6 0 0,-1 12 0 16,1 14 0-16,-15 2 0 15,1 19 0-15,1 10 0 16,0 10 0-16,-3 12 0 16,0 10 0-16,-1 7 0 0,1 7 0 15,2 2 0-15,1 3 0 16,0-3 0-16,8-2 0 15,4-9 0-15,2-5 0 0,9-14 0 16,6-9 0-16,6-15 0 16,2-8 0-16,7-14 0 15,-2-5 0-15,0-12 0 16,0-8 0-16,-2-4 0 0,0-7 0 16,0 2 0-16,-2-4 0 15,3 3 0-15,-5 5 0 16,6 5 0-16,-5 6 0 15,2 9 0-15,-1 7 0 16,-5 6 0-16,3 11 0 0,-10 4 0 16,-2 7 0-16,-6 2 0 15,-1 4 0-15,-4-2 0 0,-4 3 0 16,-12-5 0-16,1 0 0 16,-1-7 0-16,-1-6 0 15,-1-5 0-15,-4-5 0 16,2-1-4-16,-7-4-64 0,6-8-23 15,1-12-2-15,-2-8-7 16,1-5-6-16</inkml:trace>
  <inkml:trace contextRef="#ctx0" brushRef="#br0" timeOffset="796946.1814">30122 7424 12 0,'-9'-14'98'0,"9"3"-1"16,9 1-3-16,14 0-5 15,12 5-4-15,5-2-70 16,7 1-2-16,0 5-5 16,1-2-8-16,1 3-2 15,-10 0-18-15,-14 0-65 0,3 3-5 16,-9 1-2-16,-7 0-7 16,-12-4-6-16</inkml:trace>
  <inkml:trace contextRef="#ctx0" brushRef="#br0" timeOffset="805840.7892">29854 6293 54 0,'-9'3'57'0,"9"-3"-1"0,-12 6-6 16,12-6-6-16,0 0-5 16,-10 6-7-16,10-6-5 15,0 0-3-15,0 0-5 16,9 4-3-16,2-3-3 0,3-1-2 15,5 0-1-15,5 0-2 16,9-2-1-16,6-1-1 16,8-1 0-16,8-1-1 15,5-1-1-15,9-1-1 16,7 4 0-16,6-3-1 0,6 0-1 16,0 1 0-16,2-1 0 15,6 0 0-15,3 1-1 16,-3-1 0-16,1 3 1 15,1-2-2-15,-2 1 2 0,3 0-1 16,-8 2 1-16,-8-1-1 16,-4 1 0-16,-9-1 1 15,-8 1-1-15,-4-2 1 16,-13 2 0-16,-3 1-1 16,-9-2 1-16,-5 3-1 0,-1 0 0 15,0 0 0-15,-3 3 0 16,-7 3-1-16,-1 0 1 0,-5 3-1 15,-2 2 1-15,2 2 0 16,-2 2-1-16,1 3 1 16,-4 4-1-16,4 5 1 15,-7 1 0-15,4 5 0 0,1 3 0 16,-5 5 0-16,0 4 0 16,-2 3 0-16,1 4 0 15,4 3-1-15,2 5 1 0,-2 0-1 16,2 7 1-16,4 2 0 15,-4 4-1-15,3 2 2 16,0 2-2-16,1 2 1 16,-4 3 0-16,2 3 0 0,-3 0-1 15,1 2 0-15,2 0 1 16,1 3-1-16,2 3 2 16,-3 3-2-16,4 2 1 15,5 0 2-15,-1 1 0 0,3 0-1 16,-1 3 0-16,3 3 1 15,-5 1-1-15,9-1 1 16,-9 1-1-16,-6-2 0 16,4-1-1-16,2 1 0 0,-2-2 0 15,-4 0 0-15,6-5-1 16,-14 0 1-16,14-4-1 16,6-2 1-16,-1-3 0 15,-3-1-1-15,0-6 2 0,3-5-1 16,-5-4 0-16,9-4 1 15,-5-5 0-15,-7-5-1 16,1-7 0-16,4-4 2 16,-2-7-2-16,2-5 0 0,-3-4 0 15,-2-6 0-15,-3-2 0 16,2-5 0-16,-5-2 0 16,-1-8 0-16,-8-8 0 15,7 15 0-15,-7-15 0 0,0 0 0 16,0 0 0-16,0 0 0 15,0 0 0-15,0 0 0 16,0 0 0-16,0 0 0 16,0 0 0-16,8-7 0 0,-8 7 0 15,0 0 0-15,0 0 0 16,0 0 0-16,0 0 0 16,0 0 0-16,0 0 0 0,0 0 0 15,0 0 0-15,-4 6 0 16,4-6 0-16,0 0 0 15,0 0 0-15,0 0 0 16,0 0 0-16,0 0 0 0,0 0 0 16,0 0 0-16,0 0 0 15,0 0 0-15,-8 7 0 16,8-7-14-16,0 0-57 16,0 0-18-16,-12-7-3 0,0 5-7 15,-1-4-3-15</inkml:trace>
  <inkml:trace contextRef="#ctx0" brushRef="#br0" timeOffset="806317.6153">32520 10553 4 0,'0'0'88'0,"0"0"3"15,-6-6-3-15,6 6-5 16,0 0-1-16,-20-9-72 0,20 9-1 16,0 0 0-16,0 0-2 15,0 0-3-15,5 0-2 16,-5 0 0-16,13 9-2 0,-13-9 1 16,11 15-1-16,-7-4 0 15,1 1 0-15,-3 3 1 16,0 1-1-16,6 4-1 15,1 1 1-15,-3 0 0 16,6 3 0-16,7 0 0 0,-4 1 1 16,-5-2-1-16,9-1 0 15,-7-1 0-15,1-5 1 16,2 0-1-16,-6-5 2 0,-9-11 1 16,19 11 0-16,-4-11 2 15,-1-3-1-15,0-10 1 16,11-3-1-16,0-4-1 15,5-3-3-15,5-5 0 0,-4 3 0 16,3-4 0-16,-1 3 0 16,-4 3 0-16,-5 6-5 15,-7 2-45-15,-1 4-36 0,-16 11-3 16,6-14-8 0,-6 14-3-16</inkml:trace>
  <inkml:trace contextRef="#ctx0" brushRef="#br0" timeOffset="808626.4619">26175 11782 38 0,'-12'6'37'0,"2"-1"-4"15,0 1-4-15,0-1-12 16,-1 1-5-16,2-1-4 0,0 1-3 16,0-1-2-16,-1-1-5 15,2-1-4-15,8-3-6 16,-19 5-7-16,10-1-12 15,-3-3-13-15,1 0-7 0</inkml:trace>
  <inkml:trace contextRef="#ctx0" brushRef="#br0" timeOffset="809707.0412">26189 11792 36 0,'-16'-19'91'0,"10"11"1"0,-6-2-5 15,12 10-1-15,-17-16-47 16,7 9-10-16,10 7-8 16,-13-12-6-16,13 12-5 15,0 0-5-15,-8 0-5 0,4 8 0 16,0 8 0-16,3 7 0 16,-1 8 0-16,1 8 0 15,-2 6 0-15,1 5 0 0,-3 4 0 16,3 1 0-16,2-4 0 15,0-1 0-15,3-7 0 16,5-6 0-16,1-8 0 16,5-7 0-16,4-10 0 15,4-10 0-15,4-4 0 0,4-14 0 16,2-9 0-16,1-7 0 16,1-8 0-16,-1-7 0 15,-3-3 0-15,1-7 0 0,-6 1 0 16,0-5 0-16,-7 2 0 15,-3 2 0-15,-6 4 0 16,-2 3 0-16,-3 6 0 16,-4 6 0-16,0 10 0 0,-3 4 0 15,3 14-7-15,0 10-81 16,0 0-2-16,0 0-5 16,13 16-6-16,1-2-4 15</inkml:trace>
  <inkml:trace contextRef="#ctx0" brushRef="#br0" timeOffset="810097.9152">26643 11792 64 0,'4'10'93'16,"-4"-10"-4"-16,12 15-3 15,-7-4-2-15,0 4-58 0,3 6-5 16,-2 5-3-16,-1 6-6 15,-1 1-3-15,-3 3-2 16,-1-1-5-16,-2-1-2 16,-5-4 0-16,2-4 0 0,0-6 0 15,-2-8 0-15,7-12 0 16,0 0 0-16,0 0 0 16,0-21 0-16,8-5 0 0,2-5 0 15,6-4 0-15,2-3 0 16,1 0 0-16,3 5 0 15,1 4 0-15,-3 6 0 16,0 8 0-16,0 7 0 16,-3 6 0-16,-2 7 0 0,-5 9 0 15,2 5 0-15,-2 5 0 16,0 5 0-16,-6-3 0 16,10-6-78-16,-8 9-11 0,4-3-3 15,-2-7-8-15,5-8-4 16</inkml:trace>
  <inkml:trace contextRef="#ctx0" brushRef="#br0" timeOffset="811367.7289">27196 11891 28 0,'0'0'95'0,"-10"-9"-3"0,-8 9-2 15,-1 2-4-15,-4 7-2 16,0 4-75-16,4 7-2 15,6 3 1-15,6 3-3 0,4 0-2 16,3-1-1-16,7-2 0 16,8-3-2-16,6-7 0 15,4-9 0-15,0-4 0 0,2-8 0 16,0-10 0 0,0-6 0-16,1-9 0 0,-3-4 0 15,-1-6 0-15,-1-4 0 16,-5-3 0-16,-1-5 0 0,-3-2 0 15,-3-4 0-15,-3 1 0 16,-2-1 0-16,-6 2 0 16,0 6 0-16,-5 4 0 15,-4 12 0-15,-1 6 0 0,-2 14 0 16,-1 11 0-16,1 9 0 16,0 15 0-16,-1 12 0 15,5 10 0-15,0 10 0 16,2 8 0-16,4 3 0 0,1 4 0 15,1-1 0-15,2-1 0 16,9-4 0-16,1-8 0 16,7-9 0-16,5-12 0 0,1-11 0 15,6-10 0-15,0-9 0 16,4-12 0-16,-2-9 0 16,-3-8 0-16,-8 0 0 15,-4-1 0-15,-5 0 0 16,-8 4 0-16,-2 5 0 0,-6 7 0 15,-6 6 0-15,-2 8 0 16,-4 4 0-16,1 11 0 16,3 8 0-16,-2 1 0 0,7 5 0 15,1 5 0-15,5 1 0 16,5-1 0-16,6-4 0 16,6-5 0-16,2-9 0 15,7-5 0-15,-1-9 0 0,6-5 0 16,-1-12 0-16,-1-6 0 15,-2-7 0-15,0 0 0 16,-6-2 0-16,-2 2 0 0,-2 3 0 16,-6 4 0-16,-3 8 0 15,-3 3 0 1,-5 10 0-16,0 0 0 0,10 10 0 16,-8 5 0-16,1 3 0 15,2 3 0-15,5 1 0 0,2 0 0 16,2-3 0-16,5-5 0 15,3-2 0-15,-1-8 0 16,1-4 0-16,1-6 0 0,-3-7 0 16,0-6 0-16,-3-4 0 15,-2-4 0-15,0-1 0 16,-3 1 0-16,0 4 0 0,-1 1 0 16,-2 7 0-16,2 3 0 15,2 7 0-15,-2 5 0 16,-1 4 0-16,-1 5 0 15,1 3 0-15,-5 3 0 0,-2 2 0 16,1-1 0-16,-3 0 0 16,-1-1 0-16,0 1 0 15,-1-2 0-15,-2-3 0 16,2 0 0-16,1-1 0 0,0-10 0 16,10 13 0-16,-1-11 0 15,4-2 0-15,5-1 0 16,2-7 0-16,4-1 0 15,-1-7 0-15,3-3 0 0,-3-3 0 16,-1-3 0-16,0-3 0 16,-3-2 0-16,-2-5 0 15,-1-3 0-15,-3-3 0 0,-1-1 0 16,0-5 0-16,-3-1 0 16,0 0 0-16,-5 2 0 15,0 3 0-15,-4 3 0 16,0 9 0-16,0 6 0 0,-4 11 0 15,4 14 0-15,0 0 0 16,-5 13 0-16,5 13 0 16,6 10 0-16,4 6 0 15,1 11 0-15,6 2 0 0,2 5 0 16,1 2 0-16,0-4 0 16,0-2 0-16,-4-11 0 15,8-12-77-15,-10-6-14 16,-4-12-3-16,-10-15-7 15,0 0-3-15</inkml:trace>
  <inkml:trace contextRef="#ctx0" brushRef="#br0" timeOffset="811491.9944">28585 11607 31 0,'-11'-20'93'16,"3"2"-6"-16,8 2-8 16,9 3-9-16,10-1-14 15,7 5-132-15,15 3-4 0,4 0-4 16,6 0-6-16,1 3 4 15</inkml:trace>
  <inkml:trace contextRef="#ctx0" brushRef="#br0" timeOffset="812156.6335">29073 11488 32 0,'0'0'95'0,"0"0"0"16,0 0-5-16,-13 11-2 16,-8-1-2-16,4 2-73 15,-5 4-3-15,0 7-8 0,3 2-2 16,2 2 0-16,4 4 0 15,6 1 0-15,7-2 0 16,5-3 0-16,10-5 0 16,3-7 0-16,6-8 0 0,3-7 0 15,-3-5 0-15,0-11 0 16,-6-7 0-16,-6-5 0 16,-5-3 0-16,-7 2 0 15,0 1 0-15,-5 4 0 0,-4 5 0 16,1 6 0-16,8 13 0 15,-11-6 0-15,11 6 0 0,0 16 0 16,2 1 0 0,2 4 0-16,4 1 0 0,2 0 0 15,2-1 0-15,-1-4 0 16,4-4 0-16,-2-6 0 16,1-7 0-16,0 0 0 15,-1-12 0-15,3-4 0 0,-5-4 0 16,3-3 0-16,-4-1 0 15,0 2 0-15,2 3 0 0,0 2 0 16,-2 8 0 0,-1 5 0-16,1 4 0 0,2 9 0 15,-2 6 0-15,-1 4 0 16,-2 3 0-16,0 4 0 0,-1-3 0 16,-1-2 0-16,-2-2 0 15,-3-5 0-15,2-3 0 16,-2-11 0-16,0 0 0 15,0 0 0-15,8-12 0 0,-1-2 0 16,2-7 0-16,1 2 0 16,3-3 0-16,2 2 0 15,2 2 0-15,-1 3 0 16,0 6 0-16,0 4 0 0,0 5 0 16,-3 3 0-16,2 8 0 15,-3 3 0-15,-2 2 0 16,1 2 0-16,-2 0 0 15,-1-2 0-15,2 2 0 16,-7 1-57-16,7-11-34 0,-2-7 1 16,4-1-8-16,1-9-7 15</inkml:trace>
  <inkml:trace contextRef="#ctx0" brushRef="#br0" timeOffset="812570.6401">29812 11528 12 0,'8'-5'93'15,"-8"5"-1"-15,-7 3-2 16,-7 5-4-16,-2 2-1 16,9 6-71-16,-10 4 0 15,3 0-1-15,3 3-5 0,8 2-4 16,2-4-4-16,5 0 0 16,10-4 0-16,0-6 0 15,7-6 0-15,1-5 0 0,3-4 0 16,-5-11 0-16,0-6 0 15,-3-7 0-15,-4-6 0 16,-2-8 0-16,-5-6 0 16,-2-4 0-16,-4-9 0 15,0-2 0-15,-3-1 0 0,-2-2 0 16,1 5 0-16,0 5 0 16,1 12 0-16,0 6 0 15,0 17 0-15,0 12 0 16,3 9 0-16,-12 22 0 0,9 9 0 15,1 12 0-15,1 9 0 16,1 11 0-16,3 4 0 16,7 6 0-16,3-6 0 0,9 5-31 15,1-7-56-15,3-11-3 16,3-10-6-16,1-17-7 16,5-11-1-16</inkml:trace>
  <inkml:trace contextRef="#ctx0" brushRef="#br0" timeOffset="814207.5868">30785 11491 19 0,'12'-16'95'16,"-3"-1"-1"-16,2 1-4 0,-6 2-4 16,1 2-3-16,-6 12-69 15,5-12-3-15,-5 12-3 16,0 10-2-16,-3 2-1 16,0 5-5-16,0 4 0 15,1 2 0-15,1 0 0 0,1 0 0 16,6-3 0-16,2-3 0 15,4-7 0-15,2-1 0 16,4-9 0-16,5-3 0 0,-1-11 0 16,0-5 0-16,-2-4 0 15,-1-2 0-15,0 1 0 16,-6 2 0-16,-1 5 0 16,-7 5 0-16,-5 12 0 0,8-4 0 15,-4 8 0-15,2 9 0 16,-1 4 0-16,5 3 0 15,2-1 0-15,5 3 0 16,3-3 0-16,8-5 0 0,0-6 0 16,2-3 0-16,0-5 0 15,-3-10 0-15,-2-7 0 16,0-5 0-16,-8-3 0 0,-11-2 0 16,-1 2 0-16,-8 1 0 15,-2 5 0-15,-3 6 0 16,-3 4 0-16,1 7 0 15,10 2 0-15,0 0 0 0,-2 5 0 16,7 0 0-16,6-2 0 16,6-2 0-16,7-1 0 15,-7-8 0-15,-1-5 0 16,1-5 0-16,-1-6 0 0,1-5 0 16,-4-3 0-16,0-6 0 15,-10-2 0-15,3-3 0 16,-2-4 0-16,-3 0 0 0,-1-2 0 15,0 2 0-15,0 5 0 16,0 6 0-16,0 7 0 16,-1 7 0-16,1 12 0 15,0 10 0-15,2 7 0 16,4 13 0-16,3 10 0 0,2 7 0 16,-1 7 0-16,7 5 0 15,-7 5 0-15,4 5 0 16,-3-1 0-16,-1 1 0 0,-4-4 0 15,-6-5 0-15,0-10 0 16,-7-2 0-16,7-16 0 16,-5-8 0-16,5-14 0 0,2-4 0 15,3-16 0 1,5-2 0-16,6-6 0 0,2-2 0 16,2 0 0-16,4 1 0 15,-6 7 0-15,0 5 0 0,0 7 0 16,4 5 0-16,-6 5 0 15,1 7 0-15,-5 6 0 16,-2 5 0-16,12 3 0 16,-3 1 0-16,7-2 0 15,2-3 0-15,3-4 0 0,5-5 0 16,-3-6 0-16,-1-3 0 16,-3-11 0-16,-2-5 0 15,-11-4 0-15,4-3 0 0,-16 1 0 16,-4 0 0-16,-1 0 0 15,-2 4 0-15,-9 6 0 16,-7 3 0-16,5 6 0 16,-5 4 0-16,-4 10 0 0,1 4 0 15,9 8 0-15,1 2 0 16,1 5 0-16,10 2 0 16,-7-1 0-16,8 1 0 15,8-5 0-15,10-1 0 0,-7-8 0 16,11-5 0-16,0-8 0 15,-5-3 0-15,12-7 0 16,-6-9 0-16,5-3 0 16,-6-6 0-16,3-2 0 15,-8-2 0-15,0 2 0 0,10 2 0 16,-6 3 0-16,0 6 0 16,-4 6 0-16,-3 8 0 0,-3 2 0 15,1 12 0-15,-2 4 0 16,2 3 0-16,-10 5 0 15,2 1 0-15,1 0 0 16,8-1 0-16,1-4 0 16,8-3 0-16,-6-6 0 0,2-5 0 15,6-7 0-15,-4-4 0 16,10-11 0-16,-7-4 0 16,0-7 0-16,-16-4 0 0,4 1 0 15,-4-1 0 1,-4 4 0-16,-3 3 0 0,-8 7 0 15,0 5 0-15,8 11 0 0,0 0 0 16,0 9 0 0,1 8 0-16,12 7 0 0,13 1 0 15,3 5 0-15,-8-3-20 16,7 2-68-16,-13-2-4 16,-9-8-5-16,-6-1-5 0,-30-10-4 15</inkml:trace>
  <inkml:trace contextRef="#ctx0" brushRef="#br0" timeOffset="815570.4967">26653 12811 13 0,'0'0'94'16,"10"-6"-1"-16,-10 6-5 15,0 0-4-15,0 0-2 0,-34-5-71 16,34 5-3-16,-4 8-2 16,4-8-2-16,0 17 0 15,0-7-1-15,2 2-1 16,4-3 1-16,3 0-1 0,2-3 0 15,0-3 1-15,3-3 0 16,1-2 0-16,-3-6 0 16,3-2-3-16,-1-3 0 15,0 0 0-15,-4 1 0 0,2 1 0 16,-1 4 0-16,-11 7 0 16,13-6 0-16,-13 6 0 15,16 8 0-15,-6 4 0 16,-2 8 0-16,3 2 0 15,0 6 0-15,2 6 0 0,2 5 0 16,-2 7 0-16,-1 3 0 16,0 9 0-16,-4 2 0 0,2 6 0 15,-7 4 0-15,-3 1 0 16,0-1 0-16,-7-3 0 16,-6-3 0-16,-5-5 0 15,-3-5 0-15,-8-11 0 0,2-10 0 16,-4-9 0-16,1-9 0 15,2-12 0-15,2-5 0 16,7-14 0-16,8-11 0 0,5-6 0 16,6-7 0-1,9-5 0-15,8-5 0 0,6-7 0 16,8-4 0-16,4-4 0 16,5-3 0-16,2-6 0 0,5 0 0 15,-4 0 0-15,5 3 0 16,-7 3 0-16,-3 8 0 15,-4 10 0-15,-9 7 0 16,-3 10 0-16,-8 9 0 16,-2 10 0-16,-12 14 0 15,0 0 0-15,10 3 0 0,-9 13 0 16,0 5 0-16,3 2 0 0,3 6 0 16,5 0 0-16,7 0 0 15,0-3 0-15,7-3 0 16,3-7 0-16,2-6 0 15,-3-5 0-15,0-5 0 16,-6-10 0-16,-5-7 0 16,-5-7 0-16,-9-2 0 0,-3-5 0 15,-8 2 0-15,-4 0 0 16,-5 1 0-16,-1 5 0 0,-2 2 0 16,3 5 0-16,2 4 0 15,4 4 0-15,11 8 0 16,-6-10 0-16,6 10 0 15,16-4 0-15,4 1 0 0,1 2 0 16,6-4 0-16,-1 1 0 16,0-1 0-16,1 0 0 15,-8 1 0-15,-5 1 0 16,-6 3 0-16,-8 0 0 0,9 6 0 16,-9 5 0-16,0 2 0 15,-5 4 0-15,3 0 0 16,2 3 0-16,0-1 0 15,1-2 0-15,9-2 0 0,0-6 0 16,5-1 0-16,4-6 0 16,0-2 0-16,0-8 0 15,1-5 0-15,-3-5 0 16,0-1 0-16,-3 0 0 0,-4 2 0 16,-3-1 0-16,-2 6 0 15,-5 12 0-15,9-9 0 16,-9 9 0-16,6 9 0 0,-2 6 0 15,1 3 0-15,1 4 0 16,2 3 0-16,4 0 0 16,-3 0 0-16,5-1 0 0,-5-11-13 15,-5 4-74-15,11-4-4 16,-2-8-3-16,-2-5-7 16,1-6-4-16</inkml:trace>
  <inkml:trace contextRef="#ctx0" brushRef="#br0" timeOffset="816078.8865">27850 12872 7 0,'0'0'80'0,"9"8"6"16,-9-8-1-16,10 2-3 15,6-2-46-15,-16 0-6 16,17-10-5-16,-5-5-5 16,0-3-4-16,3-4-5 0,1-3-4 15,2-5-2-15,1 0-2 16,2-2 1-16,-1 0-1 16,-1 2 0-16,1 4 0 15,1 3 0-15,-1 1-1 0,-1 11-2 16,-3 3 0-16,-1 8 0 15,-3 2 0-15,-2 12 0 16,-4 2 0-16,-2 6 0 16,-2 4 0-16,0 1 0 0,-2-3-2 15,4 5-20-15,7-4-63 16,0-6-4-16,3-5-2 16,3-8-7-16,9-5-4 0</inkml:trace>
  <inkml:trace contextRef="#ctx0" brushRef="#br0" timeOffset="818170.3362">28884 12370 48 0,'0'0'99'0,"0"0"-2"15,-6-4-7-15,-11 7-3 16,-4 8-1-16,14 5-82 15,-19 8-4-15,2 6 0 0,0 3 0 16,3 5 0-16,4 3 0 16,4 2 0-16,8 0 0 15,5-1 0-15,0-6 0 16,9-4 0-16,6-7 0 0,3-8 0 16,4-9 0-16,1-8 0 15,1-3 0-15,-3-12 0 16,3-9 0-16,-2-2 0 0,-3-7 0 15,-5-2 0-15,0-1 0 16,-2 0 0-16,-5 3 0 16,-2 5 0-16,-2 5 0 15,-1 5 0-15,-1 6 0 0,-1 12 0 16,0 0 0-16,0 0 0 16,-1 18 0-16,0-2 0 15,1 5 0-15,0 4 0 16,3 0 0-16,4 2 0 0,2-1 0 15,1-2 0-15,4-3 0 16,0-5 0-16,2-4 0 16,-1-3 0-16,-1-6 0 15,-1-3 0-15,-3-2 0 0,1-6 0 16,-4-3 0-16,1 1 0 16,-6-1 0-16,3 2 0 15,-5 9 0-15,9-16 0 16,-9 16 0-16,7-8 0 0,-7 8 0 15,0 0 0-15,0 0 0 16,10-10 0-16,-10 10 0 16,0 0 0-16,0 0 0 0,0 0 0 15,0 0 0-15,0 0 0 16,0 0 0-16,0 0 0 16,0 0 0-16,0 0 0 15,7-8 0-15,-7 8 0 0,4-11 0 16,-1 1 0-16,-1 1 0 15,-1-3 0-15,0 0 0 16,1 0 0-16,-1-3 0 0,-1 1 0 16,0 2 0-16,0 0 0 15,0 2 0-15,0 10 0 16,0-13 0-16,0 13 0 16,0 0 0-16,0 0 0 15,-1 10 0-15,1 4 0 0,0 2 0 16,0 3 0-16,2 4 0 15,2-1 0-15,-1 3 0 16,4 0 0-16,0-3 0 16,2-1 0-16,1-4 0 0,4-5 0 15,-2-3 0-15,3-6 0 16,2-3 0-16,0-9 0 16,0-6 0-16,-2-6 0 0,-2-2 0 15,-4-4 0-15,2-1 0 16,-7-2 0-16,2-3 0 15,-1 3 0-15,-2 0 0 0,0 4 0 16,3 1 0-16,2 5 0 16,-1 3 0-16,3 5 0 15,3 3 0-15,1 6 0 16,3 4 0-16,-1 1 0 0,2 8 0 16,-3 5 0-16,0 6 0 15,-6 6 0-15,-4 5 0 16,-5 2 0-16,0 6 0 15,-3 2 0-15,-4-2 0 16,1 0 0-16,1-6 0 0,3-3 0 16,3-8 0-16,6-7 0 15,5-10 0-15,4-6 0 16,1-6 0-16,1-11 0 0,1-7 0 16,-2-3 0-16,0-5 0 15,-5-3 0-15,-2-3 0 16,0 1 0-16,-1-2 0 0,-2 2 0 15,2 3 0-15,-3 4 0 16,1 3 0-16,2 6 0 16,-3 2 0-16,7 7 0 0,-3 5 0 15,4 5 0 1,-4 2 0-16,3 7 0 0,-1 6 0 16,-3 5 0-16,0 2 0 15,-4 7 0-15,-4 2 0 16,-1 3 0-16,-4 1 0 15,-1 0 0-15,-1-2 0 16,4-3 0-16,2-3 0 0,0-6 0 16,9-7 0-16,6-8 0 15,4-4 0-15,4-5 0 0,3-10 0 16,1-4 0-16,0-6 0 16,-2-4 0-16,0-2 0 15,-5-2 0-15,-2 0 0 16,-7 1 0-16,-1 2 0 0,-6 3 0 15,0 6 0-15,-4 6 0 16,-4 3 0-16,4 12 0 16,-19-2 0-16,6 6 0 15,1 10 0-15,-1 4 0 0,1 5 0 16,2 4 0-16,-2 1 0 16,10 3 0-16,2-1 0 15,4-1 0-15,7-4 0 16,1-6 0-16,9-4 0 0,2-9 0 15,3-6 0-15,-1-3 0 16,4-11 0-16,-3-7 0 16,-1-3 0-16,-1-3 0 15,2-2 0-15,-8 1 0 0,-1 3 0 16,-4 4 0-16,-3 4 0 16,1 7 0-16,-11 10 0 15,11 0 0-15,-11 4 0 0,1 12 0 16,-1 1 0-16,0 5 0 15,-1 1 0-15,1 0 0 16,-2-2 0-16,1-2 0 0,1-1 0 16,0-8 0-16,0-10 0 15,0 0 0-15,9 0 0 16,1-9 0-16,1-5 0 16,1-4 0-16,-1-1 0 0,3-1 0 15,-3 2 0-15,-1 5 0 16,-1 2 0-16,-9 11 0 15,11-10 0-15,-11 10 0 0,0 0 0 16,14 13 0 0,-10-4 0-16,5 1 0 0,4 0 0 15,1-1 0-15,1-3 0 16,2-6 0-16,2 0 0 16,-2-9 0-16,-1-5 0 0,1-7 0 15,-6-6 0-15,1-6 0 16,-1-2 0-16,-1-6 0 15,-3-4 0-15,1-5 0 0,-1-5 0 16,-5-2 0-16,5 0 0 16,-4 5 0-16,0 2 0 15,-1 9 0-15,-1 7 0 16,-1 12 0-16,-1 11 0 16,1 11 0-16,-8 11 0 0,4 13 0 15,3 10 0-15,0 6 0 16,1 9 0-16,4 4 0 15,2 5 0-15,7-1 0 0,0-5 0 16,7-1-20-16,-8-9-69 16,-1-14-3-16,-4-10-4 15,-7-18-6-15,-7 4-1 16</inkml:trace>
  <inkml:trace contextRef="#ctx0" brushRef="#br0" timeOffset="818282.0902">30580 12277 44 0,'-34'-30'100'15,"8"3"-4"-15,10 4-7 16,8 0-5-16,18 4-6 15,5 1-91-15,4 8-66 0,24 2-6 16,6 3-5-16,2-1-7 16,1 0-5-16</inkml:trace>
  <inkml:trace contextRef="#ctx0" brushRef="#br0" timeOffset="820576.5127">31384 12307 36 0,'-9'8'97'16,"9"-8"-1"-16,-16 15-8 15,16-15-2-15,0 0-1 16,-2-9-75-16,2 9-7 0,12-19 2 15,1 4 0-15,-1-5-5 16,3-3 0-16,-1-5 0 16,3-3 0-16,-4-7 0 0,-8-3 0 15,-1-1 0-15,-4-5 0 16,-4-1 0-16,-5 0 0 16,0 1 0-16,-6 1 0 15,4 7 0-15,2 5 0 0,-4 5 0 16,6 10 0-1,3 6 0-15,4 13 0 0,0 0 0 16,0 20 0-16,0 6 0 0,4 12 0 16,5 9 0-16,-7 11 0 15,9 6 0-15,-3 8 0 16,0 8 0-16,-4 1 0 16,5 5 0-16,-9-1 0 15,-4 2 0-15,3-6 0 0,-7-6 0 16,-2-8 0-16,0-13 0 15,-5-11 0-15,6-14 0 16,1-16 0-16,8-13 0 0,-9-15 0 16,9-14 0-16,1-10 0 15,7-6 0-15,7-5 0 16,3-5 0-16,1-2 0 16,7-1 0-16,2 2 0 15,3 1 0-15,-4 8 0 0,5 7 0 16,-7 8 0-16,-1 9 0 15,-4 9 0-15,-7 11 0 16,1 5 0-16,-9 11 0 16,4 6 0-16,-8 5 0 0,3 0 0 15,-1-2 0-15,-2 1 0 16,5-7 0-16,-3-4 0 16,-3-12 0-16,10 4 0 0,-10-4 0 15,13-17 0-15,-7 1 0 16,3-7 0-16,-1-1 0 15,1-4 0-15,-1 2 0 0,8 1 0 16,-7-2 0-16,12 5 0 16,-6 5 0-16,3 3 0 15,-2 5 0-15,-1 7 0 16,10 2 0-16,-14 8 0 0,-1 7 0 16,-6 1 0-16,0 3 0 15,-1 3 0-15,1 4 0 16,-2-6 0-16,-2 3 0 15,0-5 0-15,3-4 0 16,0-4 0-16,9-4 0 0,0-6 0 16,-2-3 0-16,7-7 0 15,-10-6 0-15,5-3 0 0,3-2 0 16,-8-1 0-16,-5 2 0 16,-1 4 0-16,-1-1 0 15,0 17 0-15,0-12 0 16,0 12 0-16,-4 7 0 0,4 7 0 15,0 2 0-15,0 3 0 16,1 2 0-16,8 0 0 16,-4-1 0-16,-2-4 0 0,9 0 0 15,-1-8 0 1,0-4 0-16,-3-4 0 0,2-7 0 16,-9-5 0-16,-1-7 0 15,1-2 0-15,-12-4 0 16,-1-1 0-16,-1 1 0 0,1 0 0 15,-2 2 0-15,4 3 0 16,8 1 0-16,0 2 0 16,4 1 0-16,12 1 0 15,11 2 0-15,0 1 0 0,8 3 0 16,-1 1 0-16,-1 2 0 16,0 5 0-16,-2 2 0 15,-7 1 0-15,-11 7 0 0,-1 3 0 16,-10 4 0-16,-2 4 0 15,-4 1 0-15,-2 2 0 16,-7 3 0-16,1 2 0 16,6 0 0-16,-2-2 0 15,1-2 0-15,8-3 0 0,1-5 0 16,2-6 0-16,-2-10 0 16,16 3 0-16,-10-8 0 15,4-10 0-15,5-5 0 16,-5-5 0-16,0-7 0 0,0-4 0 15,1-3 0-15,-3-3 0 16,-4-6 0-16,-1 0 0 16,-4-2 0-16,-2-3 0 0,-5 1 0 15,2 0 0-15,1 6 0 16,-4 7 0-16,2 5 0 16,1 8 0-16,0 11 0 15,6 15 0-15,0 0 0 0,-11 18 0 16,3 6 0-16,7 9 0 15,-5 2 0-15,6 8 0 16,5 0 0-16,-1 3 0 0,6-2 0 16,4-4 0-16,8-6 0 15,-6-3 0-15,12-8 0 16,-7-10 0-16,7-9 0 16,-5-5 0-16,2-14 0 15,-6-4 0-15,-14-4 0 0,4 1 0 16,0 1 0-16,-5 1 0 15,-8 8 0-15,4 12 0 16,-15-8 0-16,15 8 0 0,-3 12 0 16,2 3 0-16,-5 6 0 15,6 0 0-15,2 3 0 16,6 0 0-16,-7-3 0 16,11-4 0-16,-6-3 0 0,7-7 0 15,-2-6 0-15,2-4 0 16,-4-8 0-16,-5-4 0 15,10-3 0-15,-10 1 0 16,4 1 0-16,-3 2 0 0,1 4 0 16,-6 10 0-16,-4-1 0 15,4 1 0-15,0 18 0 16,-6-4 0-16,2 2 0 0,4 4 0 16,10-1 0-16,8-5 0 15,0 0 0-15,-4-4 0 16,-14-10 0-16,25 1 0 0,-2-5 0 15,-8-8 0-15,-1-3 0 16,-7-3 0-16,-1 0 0 16,2 4 0-16,2-1 0 15,-3 3 0-15,-7 12 0 16,0 0 0-16,-5-3 0 0,4 8 0 16,-1 8 0-16,0 2 0 15,-1 1 0-15,3 0 0 16,8-1 0-16,0-5 0 15,5-2 0-15,-3-8 0 0,7-4 0 16,2-10 0-16,5-5 0 16,-7-9 0-16,5-2 0 15,-4-9 0-15,2-4 0 16,-3-4 0-16,3-3 0 0,-9-1 0 16,-4-3 0-16,1 0 0 15,-3 2 0-15,1 4 0 16,-3 8 0-16,0 7 0 0,-3 10 0 15,-1 14 0-15,1 9 0 16,-5 9 0-16,-3 12 0 16,4 10 0-16,1 5 0 15,3 7 0-15,0 0 0 16,6 0 0-16,-2-3 0 0,4-3-18 16,-7-10-6-16,-1-6-2 15,-2-8-1-15,-14-15 9 16,-7-2 7-16,-2-13 11 0,1 1 10 15,3-6 4-15,8 2 5 16,2 3 1-16,13 4 1 16,20 8-6-16,6 5-9 15,9 5-16-15,5 25-26 0,-13-15-47 16,3 2-2-16,-5-1-6 16,-27 3-8-16</inkml:trace>
  <inkml:trace contextRef="#ctx0" brushRef="#br0" timeOffset="821269.2863">26720 14114 68 0,'1'10'84'0,"-1"-10"1"0,0 0-3 16,5 13-36-16,-5-13-9 16,0 11-6-16,0-11-6 0,0 0-5 15,0 0-4-15,0 0-4 16,0 0-7-16,9-4-5 15,-3-10 0-15,4 2 0 16,-4-3 0-16,4-1 0 0,-3 4 0 16,1 2 0-16,-8 10 0 15,0 0 0-15,0 0 0 16,7 7 0-16,-7 8 0 16,0 3 0-16,1 1 0 0,2 2 0 15,4-1 0-15,1-5 0 16,4 1 0-16,1-7 0 15,5-4 0-15,5-5 0 16,0-2 0-16,2-8 0 0,4-5 0 16,-2 2 0-16,3-4 0 15,-4 3 0-15,-1 2 0 16,-4 3 0-16,-4 5 0 16,-3 4 0-16,-4 4 0 0,-3 7 0 15,-3 3 0-15,-3 1 0 16,-1 3 0-16,-5-7-2 15,-16 2-84-15,10-6-5 0,-9-7-1 16,-7-10-8-16,-2-11-5 16</inkml:trace>
  <inkml:trace contextRef="#ctx0" brushRef="#br0" timeOffset="821400.4661">26736 13763 35 0,'-7'-16'101'16,"7"16"-12"-16,6-13-22 0,9 1-60 15,5 9-6-15,2 25-69 16,6-24-32-16,2-2-3 16</inkml:trace>
  <inkml:trace contextRef="#ctx0" brushRef="#br0" timeOffset="822760.7114">27694 13863 24 0,'0'0'76'0,"4"-11"6"15,-4 11-3-15,0 0-26 16,9-15-18-16,1 5-4 16,-10 10-6-16,13-12-5 0,-13 12-6 15,13-10-4-15,-13 10-4 16,10-4-2-16,-10 4-2 15,0 0 0-15,9 0 0 0,-9 0 0 16,6 8 0-16,-6-8 0 16,1 20 1-16,-1-6-1 15,0 2 1-15,1 4-1 16,0-1 0-16,2 2 0 16,3 1-1-16,4-3 0 0,1-1-1 15,2-6-5-15,5 1-9 16,-4 2-58-16,3-15-12 15,-3-7-4-15,-2-13-5 16,-5-7-6-16</inkml:trace>
  <inkml:trace contextRef="#ctx0" brushRef="#br0" timeOffset="822922.9839">27804 13552 32 0,'-12'-19'95'15,"1"5"-5"-15,4 4-5 16,7 10-7-16,-13-12-1 15,13 12-83-15,0 0-9 0,0 6-27 16,8 9-40-16,7 7 0 31,0 0-7-31,2 2-2 16</inkml:trace>
  <inkml:trace contextRef="#ctx0" brushRef="#br0" timeOffset="823278.7171">27982 13788 41 0,'15'-10'96'0,"-4"3"-4"15,-1-1-7-15,0 0-1 16,-2-2-3-16,3 9-80 0,-2 1-1 16,3 11 2-16,-2 2-1 15,-4 3 1-15,1 1 0 16,-3 1-1-16,0-1 0 0,-2-5-1 15,-2 0 1-15,0-12-1 16,0 0 0-16,0 0 0 16,2-12 0-16,2-3 1 15,-1-4-1-15,6-2 2 0,-1 0 0 16,4 4 0-16,0 3 1 16,-1 5-1-16,2 3 1 15,2 7-1-15,0 4-1 16,-2 4-2-16,6 7-8 0,-7-7-20 15,5 8-55-15,3-3-3 16,2-4-6-16,0-6-5 16,2-4-3-16</inkml:trace>
  <inkml:trace contextRef="#ctx0" brushRef="#br0" timeOffset="823648.2647">28875 13634 44 0,'0'-10'99'0,"-2"-1"-5"0,-3-7-5 16,2-5-4-16,-3-8-1 16,-6-4-83-16,8 0-1 15,0-6 2-15,0 0 1 0,1-5 0 16,-1 0 0-16,-2-1-1 15,2-3 0-15,0 3-2 16,2 3 0-16,-2 7 0 16,2 2 0-16,0 10 0 0,2 6 0 15,0 8 0-15,0 11 0 16,9 3 0-16,-5 16 0 16,4 4 0-16,2 9 0 15,5 5 0-15,2 6 0 0,3 3 0 16,2 4 0-1,-3-5-14-15,8-3-67 0,-8 4-7 16,-7-7-4-16,-5-9-5 16,-7-12-6-16</inkml:trace>
  <inkml:trace contextRef="#ctx0" brushRef="#br0" timeOffset="823786.9278">28767 13351 18 0,'-24'-21'99'0,"12"3"-5"0,9 0-7 16,6 2-6-16,14 0-1 15,12 16-63-15,7-10-33 16,13-8-49-16,2 16-20 0,-1 2-2 16,1 0-5-16,-7 5-3 15</inkml:trace>
  <inkml:trace contextRef="#ctx0" brushRef="#br0" timeOffset="824655.7459">29197 13419 53 0,'16'-3'95'16,"1"-8"-3"-16,5-5-6 0,-2-8-1 15,4 36-18-15,-4-34-62 16,-3-3 0-16,0 5-1 16,-6 3 0-16,-4 2-1 0,-5 3 0 15,-2 12-2-15,-7-5-1 16,-4 5-1-16,1 7 0 15,-6 5-1-15,3 6 0 16,0 0 0-16,2 3-1 0,7 0 0 16,2 3 0-16,3-3 0 15,9-1 1-15,9-5 0 16,4-5 1-16,3-3 0 16,3-4 1-16,1-3 0 0,1-6 1 15,-1-8 1-15,-2-2 0 16,-4-4 1-16,-2 0-1 15,-7-1 1-15,1 0 0 16,-5 4-1-16,-2 3-1 0,1 6 0 16,-10 8-1-16,15-4 0 15,-15 4 0-15,15 12-1 16,-8 2 1-16,1 3 0 16,-1 0 0-16,1-1 0 0,0 2 0 15,-1-3 0-15,-1-2 1 16,-6-13 1-16,14 10 0 15,-14-10 0-15,15-2-1 16,-4-9 1-16,-4-4 0 0,4-3 1 16,3-3-3-16,-1 2 0 15,4 1 0-15,0 0 0 16,2 4 0-16,-2 4 0 0,1 5 0 16,-3 2 0-16,-1 3 0 15,-1 5 0-15,0 4 0 16,-3 2 0-16,-2 0 0 0,-3 1 0 15,2 2 0-15,-1-4 0 16,-3 0 0-16,-3-10 0 16,7 11 0-16,-7-11 0 15,0 0 0-15,17-7 0 16,-7-3 0-16,0-1 0 0,6-1 0 16,1 0 0-16,2 0 0 15,3 0 0-15,2 0 0 16,-2 0 0-16,6 1 0 15,-1-3 0-15,1 3 0 0,-2-1 0 16,-3 1 0-16,-2 3 0 16,-3 3 0-16,-3 2 0 0,-3 3 0 15,-12 0 0-15,10 9 0 16,-10 1 0-16,0 3 0 16,-1 0 0-16,-2 0 0 15,-5 1 0-15,-3-2 0 0,-1-1 0 16,-6-3 0-16,4 1 0 15,-7-9-12-15,-18 3-75 16,24-3-2-16,4-1-7 16,11 1-4-16,-2-20-4 0</inkml:trace>
  <inkml:trace contextRef="#ctx0" brushRef="#br0" timeOffset="825261.7543">31160 13124 59 0,'43'10'101'0,"-11"1"-5"16,-10-5-6-16,-14 2-2 15,-8-8-11-15,24 7-77 16,-67 0 0-16,43 3 0 16,-7 0 0-16,3 3 0 0,4-1 0 15,5-2 0-15,6-4 0 16,0-1 0-16,4-5 0 15,-15 0 0-15,12-7 0 0,-12-5 0 16,-4-2 0-16,-13-2 0 16,-1 2 0-16,-5 2 0 15,-5 3 0-15,4 2 0 16,2 4 0-16,8 3 0 0,4 0 0 16,10 0 0-16,2 12 0 15,14-9 0-15,5 1 0 16,7-3 0-16,-1-1 0 15,3-7 0-15,-4-5 0 0,-1-7 0 16,-2-5 0-16,-2-4 0 16,-5-7 0-16,-1-1 0 15,-2-4 0-15,1-5 0 0,1 0 0 16,0-2 0-16,-5 2 0 16,-2 5 0-16,4 5 0 15,-3 6 0-15,-5 8 0 16,0 8 0-16,-4 13 0 0,6 7 0 15,-3 16 0-15,2 8 0 16,-4 10 0-16,2 10 0 16,-2 5 0-16,2 5 0 15,-2 4 0-15,1 4 0 0,-2 2 0 16,-4 1 0-16,-4 2 0 16,-3-4 0-16,3-3 0 15,-4-5 0-15,2-8 0 16,-4-13 0-16,6-9 0 15,1-14 0-15,7-8 0 16,0-10 0-16,14-8-16 0</inkml:trace>
  <inkml:trace contextRef="#ctx0" brushRef="#br0" timeOffset="825533.6667">31936 12885 511 0,'0'0'0'0,"0"0"0"16,-7 5 0-16,3 7 0 0,4 8 0 15,-7 1 0-15,7 4 0 16,1 7 0-16,2-4 0 15,5 5 0-15,-2-11-11 16,6-2-70-16,-6-8-7 0,5-8-3 16,-11-4-9-16,6-18-3 15</inkml:trace>
  <inkml:trace contextRef="#ctx0" brushRef="#br0" timeOffset="825660.3308">31913 12767 6 0,'-3'-23'86'0,"3"5"-4"15,1 7-12-15,-1 11-30 0,0 0-40 16,24-15-73-16,-13 18-15 16,5 9-1-16</inkml:trace>
  <inkml:trace contextRef="#ctx0" brushRef="#br0" timeOffset="826155.5013">31984 13100 67 0,'8'5'94'16,"7"-7"-3"-16,3-13-7 15,6-4-1-15,3-42-27 0,1 31-50 16,2-1-1-16,-1-5 1 16,-7-3-1-16,1-4 0 15,-4 0-1-15,-3-3 1 16,-3 3-5-16,-8 4 0 0,6 6 0 15,-3 6 0-15,-2 9 0 16,-6 18 0-16,12 0 0 16,-12 12 0-16,0 11 0 15,0 9 0-15,-2 3 0 0,-4 4 0 16,2 1 0-16,1 2 0 16,1-4 0-16,2 0 0 15,0-7 0-15,8-6 0 16,-7-5 0-16,2-8 0 15,-3-12 0-15,7 5 0 0,0-10 0 16,3-8 0-16,0-5 0 16,-1 1 0-16,8-2 0 0,-3 2 0 15,4 5 0-15,6 3 0 16,-2 7 0-16,-3 2 0 16,6 10 0-16,-5 5 0 15,-3 7 0-15,5 0 0 0,-6 4 0 16,-16-4 0-16,2 2 0 15,-2-7-9-15,-10-7-75 16,-9-5-3-16,1-5-7 16,-9-14-6-16,-9-8-5 15</inkml:trace>
  <inkml:trace contextRef="#ctx0" brushRef="#br0" timeOffset="826255.2446">32205 12772 44 0,'-10'-13'96'0,"11"2"-13"0,20-3-53 16,6 15-29-16,5 5-1 15,6 3-93-15,-7 6-6 16</inkml:trace>
  <inkml:trace contextRef="#ctx0" brushRef="#br0" timeOffset="827086.6534">26823 15069 69 0,'-17'22'90'15,"4"1"-2"-15,1-7-1 16,2-4-2-16,5-2-59 0,5-10-9 16,0-7-1-16,9-11-1 15,8-5-3-15,-1-11-6 16,5-5-6-16,0-6 0 16,3-7 0-16,-3-3 0 0,-1-4 0 15,-4-3 0-15,0-1 0 16,-5 1 0-16,0 4 0 15,-4 6 0-15,-1 9 0 0,-3 7 0 16,-1 10 0-16,-2 13 0 16,0 13 0-16,0 6 0 15,-2 12 0-15,-3 10 0 16,2 2 0-16,0 9 0 16,0 4 0-16,-1 4 0 0,2 0 0 15,-2 4 0-15,3-6 0 16,0 0 0-16,1-5 0 0,5-3 0 15,-1-5 0-15,1-7 0 16,0-4 0-16,2-9 0 16,-2 0 0-16,-5-12 0 15,12 9 0-15,-12-9 0 16,8 0 0-16,-8 0 0 0,0 0 0 16,11-10 0-16,-11 10 0 15,7-9 0-15,-7 9 0 16,0 0 0-16,0 0 0 15,10-5 0-15,-10 5 0 0,0 0 0 16,9 0 0-16,-9 0 0 16,0 0 0-16,10 1 0 15,-10-1 0-15,0 0 0 0,0 0 0 16,0 0-40-16,-10-1-47 16,10 1-5-16,-19-21-3 15,7 1-7-15</inkml:trace>
  <inkml:trace contextRef="#ctx0" brushRef="#br0" timeOffset="827232.263">27003 14573 16 0,'-13'0'9'16,"13"0"-8"-16,-14 0 1 0</inkml:trace>
  <inkml:trace contextRef="#ctx0" brushRef="#br0" timeOffset="829230.4351">26974 14686 18 0,'0'0'89'16,"-14"-15"-1"-16,14 15-4 0,-11-10-5 16,11 10 1-16,-11 0-71 15,2 9-2-15,0 7 1 0,2 7 0 16,-4 7-1-16,1 3 0 15,0 8-2-15,1 0-1 16,0 5-1-16,6-1 0 16,3 2-1-16,1-5-1 15,12-6 0-15,6-6-1 0,6-9 0 16,6-9 0-16,3-9 0 16,3-8 0-16,1-14-1 15,-7-10 0-15,-5-6 0 16,-6-8 1-16,-7-5 0 0,-8-1 0 15,-5 0 0-15,-5 2 1 16,-12 3 0-16,-1 8 1 16,-3 9 0-16,-3 8-1 0,3 12 0 15,-1 5 2-15,3 7-3 16,3 9 0-16,8 4 0 16,4 4 0-16,4-3 0 15,12 0 0-15,7-4 0 0,8-3 0 16,3-7 0-16,2-5 0 15,3-5 0-15,-2-9 0 16,-3-7 0-16,-3-2 0 16,-6-5 0-16,-5-1 0 0,-7-1 0 15,2 4 0-15,-5 3 0 16,-3 4 0-16,3 7 0 16,-6 12 0-16,9-1 0 0,-2 8 0 15,1 12 0-15,5 5 0 16,-1 6 0-16,2 5 0 15,4 4 0-15,-3 1 0 16,1 1 0-16,2-3 0 0,-5 0 0 16,-2-6 0-16,1-7 0 15,-5-10 0-15,-7-15 0 16,16 6 0-16,-7-13 0 16,-3-13 0-16,0-6 0 0,1-4 0 15,0-3 0-15,3 1 0 16,0 0 0-16,4 0 0 15,0 3 0-15,6 2 0 16,4 1 0-16,2 0 0 0,4-2 0 16,2 0 0-16,2-3 0 15,-6 0 0-15,2 2 0 16,-8-2 0-16,-3 6 0 16,-9-1 0-16,-6 9 0 0,-5 7 0 15,-10 5 0-15,-2 5 0 16,-4 3 0-16,-2 9 0 15,-2 5 0-15,0 8 0 16,2 3 0-16,6 2 0 0,1 4 0 16,2 2 0-16,7 0 0 15,3-1 0-15,2-5 0 16,8-2 0-16,5-7 0 16,6-5 0-16,-1-5 0 0,3-6 0 15,4-5 0-15,-3-9 0 16,2-7 0-16,-1-5 0 15,-2-2 0-15,-4-8 0 16,0-1 0-16,2-2 0 0,-2 2 0 16,-1 1 0-16,0 5 0 15,-1 6 0-15,0 6 0 0,-1 8 0 16,0 6 0 0,-4 10 0-16,-1 8 0 0,0 6 0 15,-3 3 0-15,-2 5 0 16,1 2 0-16,-2-1 0 0,-1 0 0 15,3-5 0-15,0-2 0 16,3-5 0-16,0-8 0 16,5-3 0-16,1-10 0 15,3-4 0-15,-2-8 0 0,4-9 0 16,-4-2 0-16,2-5 0 16,-2-5 0-16,-1 0 0 15,-3 1 0-15,-3 2 0 16,-1 5 0-16,-3 4 0 0,0 6 0 15,-1 5 0-15,-5 10 0 16,0 0 0-16,1 20 0 16,-1-1 0-16,0 5 0 15,-3 4 0-15,3-1 0 0,0 1 0 16,2-4 0-16,6-2 0 16,3-7 0-16,0-5 0 15,3-8 0-15,0-2 0 0,-1-10 0 16,-3-3 0-1,0-4 0-15,-6-2 0 0,-3 3 0 16,-1 2 0-16,0 5 0 16,0 9 0-16,-9-3 0 0,9 3 0 15,-1 12 0-15,2 2 0 16,9-1 0-16,4 1 0 16,6-1 0-16,2-4 0 15,3 0 0-15,0-6 0 0,-2-3 0 16,-4-9 0-16,-2-4 0 15,-1-10 0-15,-6-3 0 16,-1-7 0-16,-2-5 0 16,1-5 0-16,0-4 0 15,1-6 0-15,2-5 0 0,3-1 0 16,1-5 0-16,1-5 0 16,1-3 0-16,0-2 0 15,-3 3 0-15,1 10 0 0,-4 10 0 16,-2 4 0-16,-3 16 0 15,-5 16 0-15,-1 15 0 16,0 11 0-16,0 19 0 16,0 7 0-16,0 10 0 15,0 8 0-15,4 4 0 0,-1 6 0 16,3 0 0-16,-1-1 0 16,0-1 0-16,-1-4 0 15,2 0 0-15,4-8 0 0,-2-7 0 16,3-13 0-16,3-7 0 15,2-15 0-15,-1-9 0 16,5-14 0-16,0-13 0 16,4-9 0-16,-6-8 0 0,0-4 0 15,0-8 0-15,1-2 0 16,-1-7 0-16,-5-1 0 16,2-3 0-16,-3 1 0 0,0 3 0 15,-3 6 0-15,-2 11 0 16,-3 9 0-16,-2 14 0 15,-2 14 0-15,0 11 0 16,-12 21 0-16,0 11 0 16,1 9 0-16,-1 8 0 0,0 6 0 15,3 4 0-15,5 2 0 16,4-2 0-16,3-3 0 16,12 1-4-16,4-3-82 0,6-14-5 15,6-11-3-15,2-15-8 16,6-11-3-16</inkml:trace>
  <inkml:trace contextRef="#ctx0" brushRef="#br0" timeOffset="829903.9443">29729 14345 42 0,'0'0'96'15,"-8"6"-3"-15,8-12-7 16,5-10-3-16,5-12-2 0,5-2-81 16,1-5 0-16,3-3 0 15,0-4 1-15,-1-3 0 16,-4-5 0-16,-1-4 1 16,-3-1-2-16,-2-1 0 0,-5 0 1 15,-3 5 1-15,0 5 1 16,0 9 0-16,-1 8 0 15,-2 10 0-15,3 19 0 0,-15-1 0 16,8 14-1-16,0 12 0 16,-1 9-2-16,-1 8 0 15,1 5 0-15,0 4 0 16,5 1 0-16,3 1 0 16,0-2 0-16,7-1 0 0,2-7 0 15,5-8 0-15,-1-8 0 16,6-9 0-16,-2-7 0 15,4-10 0-15,-2-6 0 0,0-11 0 16,-2-5 0-16,-3-2 0 16,-3-3 0-16,-4 5 0 15,0 1 0-15,-6 5 0 16,0 5 0-16,-1 10 0 0,0 0 0 16,0 13 0-16,0 5 0 15,0 1 0-15,0 4 0 16,3 2 0-16,4 1 0 15,1-5-5-15,2-21-42 0,0 14-40 16,-1-5-2-16,-9-9-7 16,10 0-5-16</inkml:trace>
  <inkml:trace contextRef="#ctx0" brushRef="#br0" timeOffset="830023.6152">29991 14020 44 0,'-6'-20'94'16,"1"3"-9"-16,5 5-13 0,2-1-12 15,3-4-46-15,8 12-97 16,1 5-7-16,-1 2-6 16,1 0 3-16</inkml:trace>
  <inkml:trace contextRef="#ctx0" brushRef="#br0" timeOffset="830515.6128">30140 14139 26 0,'9'0'89'16,"5"-9"-2"-16,5-3-5 15,1-8-5-15,6-3 2 0,2-4-76 16,-3 0 1 0,1-4 1-16,-2-2 2 0,-3-5-1 15,-2 1 1-15,-5-5-2 16,-3-2-1-16,-3 0-2 15,3 3 0-15,-7 0 0 0,-3 6 0 16,0 5-1-16,-1 8-1 16,0 7 0-16,0 15 0 15,0 0 1-15,-6 12-1 0,0 16-1 16,3 9 0-16,1 7 0 16,-3 9 2-16,4 8-1 15,1 4 1-15,0 3 0 0,0 1-1 16,3 1 0-16,1-1 0 15,-1-1-3-15,0-3-4 16,0-1-3-16,-4-9-2 0,2-8 0 16,1-10 3-16,0-15 3 15,0-10 1-15,-2-12 4 16,12-16 5-16,-4-11 4 16,3-8 2-16,-4-1-1 0,3-5-2 15,2 3-3-15,-4 3-3 16,2 2-9-16,-2-1-19 15,-8 6-53-15,5 5-3 16,5-2-6-16,-2 1-5 16</inkml:trace>
  <inkml:trace contextRef="#ctx0" brushRef="#br0" timeOffset="830814.5593">30674 13923 45 0,'8'0'99'0,"-8"0"-6"15,0 0-5-15,12-8-4 16,0-2 0-16,-11-2-82 16,14 1-1-16,-1-2 2 0,4-3 0 15,-5 0 1-15,-6 2 1 16,-3-2-5-16,-5 4 0 16,-4-1 0-16,-4 4 0 15,-11 5 0-15,-2 4 0 0,-5 2 0 16,6 7 0-16,-4 7 0 15,12 3 0-15,-2 5 0 16,5 2 0-16,11 1 0 0,8 2 0 16,9-4 0-16,8-3-77 15,2 0-11-15,-1-8-4 16,6-5-7-16,-1-9-5 16</inkml:trace>
  <inkml:trace contextRef="#ctx0" brushRef="#br0" timeOffset="832176.5017">31190 13716 49 0,'0'0'95'0,"-1"-10"-3"0,-12 10-4 16,-6 0-4-16,3 33-14 15,-2-24-65-15,0 8 0 16,1 3 0-16,5 2 0 15,-2 4 0-15,7 2-1 16,7-1 0-16,2 0-4 0,4-5 0 16,7-2 0-16,6-8 0 15,-2-3 0-15,5-7 0 16,8-2 0-16,-9-10 0 0,-7-7 0 16,9-2 0-16,-11-4 0 15,-4-1 0-15,-1 2 0 16,-5 0 0-16,-7 4 0 15,5 4 0-15,0 14 0 0,-1-10 0 16,1 10 0-16,-7 4 0 16,7 9 0-16,2 1 0 15,5 2 0-15,2 2 0 16,-4-2 0-16,10 0 0 16,4-5 0-16,1-2 0 0,-2-6 0 15,3-3 0-15,-2-7 0 16,-9-6 0-16,7-4 0 15,-10-3 0-15,1-1 0 0,-4-1 0 16,0-1 0-16,-4 3 0 16,0 3 0-16,0 2 0 15,1 3 0-15,-1 12 0 16,9-11 0-16,-9 11 0 0,0 0 0 16,3 14 0-16,3-1 0 15,0 5 0-15,1 4 0 16,0 6 0-16,0 0 0 0,4 5 0 15,2 1 0-15,-2 4 0 16,3 6 0-16,-1 1 0 16,-5 3 0-16,-1 3 0 15,-3 2 0-15,-5 3 0 16,-3 1 0-16,-8 2 0 0,-8-4 0 16,-2-4 0-16,-12-8 0 15,0-5 0-15,-3-10-2 16,3-10 0-16,-5-8 1 0,9-10 1 15,7-7-1-15,2-9 1 16,7-4 0-16,11-5-1 16,3-3 0-16,2-3-1 15,14-5 1-15,0 0-1 16,5-3 2-16,6-3-1 0,9-3 1 16,-3-5-2-16,8-3 1 15,2-6-1-15,1-3 1 16,0-5-1-16,-6 1 0 0,1 2 1 15,-1 4 1-15,-12 6 0 16,-3 12 2-16,-9 7 1 16,-5 12-1-16,-2 10 0 15,-7 13 1-15,0 0-2 0,-10 13 0 16,6 8 1-16,3 0-2 16,1 8 0-16,0-2 1 15,7 2-1-15,11-2 0 16,8-4 0-16,5-7 0 0,1-4 0 15,-6-7-1-15,4-5 0 16,4-9 0-16,-8-5 0 16,-11-2 0-16,-9-4 0 15,-4 1-1-15,5 3 1 16,-7 1 0-16,0 15 0 0,-15-10 0 16,3 10 1-16,2 6 0 15,3 5 0-15,1 5 1 16,3-2-1-16,2 2 1 0,2 1-1 15,5-1 1-15,12-2-1 16,12-4 1-16,-6-6 0 16,6-2-1-16,-5-4 0 0,7-8 1 15,-5-8 0-15,7-3-1 16,-11-8 0-16,-6-5-2 16,6-2 2-16,-2-6 1 15,1-6-1-15,-1-3 0 0,0-4 0 16,-2-5 0-16,5 0 2 15,0 2 1-15,-4 5-1 16,1 5-1-16,-7 10 0 16,-1 11 1-16,-10 11-1 0,-3 16 1 15,-1 4-2-15,-13 18 0 16,-4 10 0-16,-5 8 0 16,7 5 0-16,-8 4 0 0,11 4 0 15,3 2 0-15,7-3 0 16,5-3 0-16,15-7 0 15,13-5 0-15,-6-6 0 16,10-10-4-16,-2 2-25 16,-4-14-57-16,-4-9-4 0,-5-4-5 15,-17-14-5-15,-2-3-1 16</inkml:trace>
  <inkml:trace contextRef="#ctx0" brushRef="#br0" timeOffset="833039.2342">23613 8992 11 0,'-10'-9'93'0,"2"-2"0"15,4 3-4-15,-4-5-4 16,3 5-2-16,5 8-67 0,-8-10-6 15,8 10-3-15,0 0-2 16,0 7-2-16,2 7-1 16,3 7-1-16,1 4 2 15,4 8-2-15,-2 3 1 0,4 9 0 16,0 5 0-16,-3 5 1 16,4 4-3-16,-6 2 0 15,3 1 0-15,-3 0 0 0,1 0 0 16,-1-5 0-1,-3-6 0-15,6-5-9 0,-5-13-13 16,-2-5-62-16,2-10-4 16,-5-18-4-16,0 0-6 15,0 0-3-15</inkml:trace>
  <inkml:trace contextRef="#ctx0" brushRef="#br0" timeOffset="833340.3845">23463 9485 23 0,'0'0'91'16,"0"0"-1"-16,-7 5-5 0,7 5-3 15,8 4-1-15,2 4-76 16,2 8 1-16,5 1 1 16,0 5 0-16,0 4-1 15,3-3 0-15,0 3 0 0,-1-5-1 16,1-6 0-16,3-8 1 15,0-2-6-15,0-14 0 16,0-2 0-16,3-10 0 16,-2-9 0-16,0-4 0 15,1-5 0-15,-2-2 0 0,-2-1 0 16,-2-2 0-16,4 4-73 16,-7 3-16-16,1 6-2 0,-4 2-7 15,-5 4-6-15</inkml:trace>
  <inkml:trace contextRef="#ctx0" brushRef="#br0" timeOffset="835430.8531">17903 9974 24 0,'-20'-18'56'0,"1"1"5"0,1-3 1 16,4 1-2-16,-1-2-9 15,4 2-9-15,-1-2-7 0,1 2-7 16,1 4-5-16,1 0-6 16,1 4-2-16,2 1-4 15,6 10-4-15,0 0-1 16,-9 9-3-16,9 8-1 16,3 11-1-16,3 9-1 0,4 9 1 15,0 5-1-15,1 7 1 16,2 3-1-16,-1 2 0 15,1-2 1-15,-4-5 0 16,0-7 0-16,-2-7 1 0,-1-8-2 16,-4-10 0-16,0-6 0 15,-2-18 0-15,0 0 0 16,-1-12 0-16,-4-7 0 0,0-11 0 16,-2-3 0-16,1-9 0 15,0-5 0-15,0-8 0 16,-1 0 0-16,2-4 0 15,1-2 0-15,1 2 0 0,3 4 0 16,0 7 0-16,0 8 0 16,2 10 0-16,6 10 0 15,3 11 0-15,3 9 0 0,2 11 0 16,2 7 0-16,4 10 0 16,1-1 0-16,1 9 0 15,1-2 0-15,-1 0 0 16,0-2 0-16,-5-7 0 15,-1-6 0-15,-3-9 0 16,-1-10 0-16,-5-6 0 0,1-14 0 16,-5-7 0-16,-3-7 0 15,-2-3 0-15,0-1 0 0,0 2 0 16,0 5 0-16,0 6 0 16,-1 8 0-16,1 5 0 15,0 12 0-15,14 2 0 16,0 13 0-16,2 7 0 0,4 6 0 15,-1 8 0-15,6 0 0 16,-1 9 0-16,2-3 0 16,2 7-15-16,-4-4-61 0,3-4-12 15,0-7-3-15,1-9-7 16,2-7-5-16</inkml:trace>
  <inkml:trace contextRef="#ctx0" brushRef="#br0" timeOffset="836011.283">18703 9917 37 0,'-10'0'96'0,"-8"11"-5"15,-4 5-4-15,-6 4-3 16,-1 3-3-16,2 3-78 16,2 4-1-16,4 0 1 0,9-3-2 15,8-4 0-15,4-6-1 16,13-4-2-16,7-8 0 15,6-5 0-15,2-6 1 16,-3-6 0-16,-2-4 2 0,-4 0 1 16,-6 0 0-16,-4 4 1 15,-9 12 0-15,3-11 0 16,-3 11 0-16,0 6-2 0,0 6 0 16,2 2 0-16,6 3-1 15,2-1 0-15,6 0 1 16,3-4-1-16,0-4 1 15,2-4 0-15,1-4 0 0,-3-8 0 16,-1-8 1-16,-4-4-1 16,0-9 0-16,-7-1 1 15,-2-6 0-15,-3-4-2 16,-2-4 0-16,-1-2 0 0,-6-2 0 16,0-4 0-16,-6-2 0 15,2-3 0-15,-6 3 0 16,1 1 0-16,-2 3 0 0,0 7 0 15,-1 9 0-15,1 9 0 16,3 11 0-16,3 14 0 16,2 11 0-16,3 14 0 15,3 11 0-15,4 8 0 0,5 6 0 16,8 3 0-16,6 2 0 16,5 1 0-16,5-2 0 15,5-1 0-15,0-5-7 16,5 1-33-16,-1-11-47 0,-3-9-2 15,-10-5-5-15,-7-15-7 16,-18-9 8-16</inkml:trace>
  <inkml:trace contextRef="#ctx0" brushRef="#br0" timeOffset="836157.9349">18746 9812 40 0,'-31'-24'94'15,"9"3"-2"-15,6 2-8 0,7 2-2 16,9 1-4-16,17 2-81 15,1 2-6-15,15 9-20 16,12 0-51-16,-2 3-2 16,5 3-6-16,2 3-5 0</inkml:trace>
  <inkml:trace contextRef="#ctx0" brushRef="#br0" timeOffset="836611.7189">19167 9926 35 0,'-16'6'96'0,"7"-9"-2"16,0-9-6-16,1-4-1 0,5-4-2 15,0-1-77-15,3-3-2 16,5 1 0-16,7 4 0 16,4 1-6-16,4 5 0 15,-1 6 0-15,2 6 0 0,-3 2 0 16,-1 10 0-16,-3 8 0 15,-4 2 0-15,-4 5 0 16,-1 2 0-16,-1 1 0 0,-1-2-5 16,3-1 0-16,2-5 0 15,2-6 0-15,6-7 1 16,-1-5 0-16,4-3 1 16,-2-11 2-16,2-5 2 0,-3-5 1 15,1-3 2-15,-8-2 0 16,0 1 0-16,-5-2 0 15,-2 7 0-15,-1 3 0 16,-1 3-1-16,0 14-1 16,0-11-2-16,0 11 0 0,0 9 0 15,0 5 0-15,4 3 0 16,2 1 0-16,0 4 0 16,5 1-9-16,-4-6-14 0,-7 0-61 15,13-4-3-15,0-7-4 16,-3-5-6-16,-10-1-4 15</inkml:trace>
  <inkml:trace contextRef="#ctx0" brushRef="#br0" timeOffset="836721.9496">19461 9666 47 0,'-9'-13'26'0,"0"3"-26"15,8 1 0-15,1-1 0 16</inkml:trace>
  <inkml:trace contextRef="#ctx0" brushRef="#br0" timeOffset="836955.4007">19667 9619 12 0,'8'9'93'0,"6"0"0"15,-1 1-4-15,1 4-4 16,-2 1-2-16,17 1-70 16,-21 3-2-16,1 1-2 15,-4 0-6-15,-5-2-11 0,0 2-33 16,0-4-42-16,-1-6-2 16,1-10-6-16,0 0-7 15</inkml:trace>
  <inkml:trace contextRef="#ctx0" brushRef="#br0" timeOffset="837116.0283">19885 9687 42 0,'0'18'98'0,"0"1"-3"16,1 0-6-16,2-2-6 16,4-4-6-16,12 4-91 15,-8 4-64-15,6-10-5 0,0-4-4 16,-2-1-8-16,-5-5-4 15</inkml:trace>
  <inkml:trace contextRef="#ctx0" brushRef="#br0" timeOffset="838499.3422">27717 1077 1 0,'0'0'91'0,"-2"-14"4"16,0 5-7-16,2 9-3 15,0 0 0-15,-3-33-62 0,3 33-10 16,0-22-3-16,0 22-2 15,2-14-5-15,-2 14-1 16,0 0-1-16,0 0-2 16,0 0 0-16,6 14 0 0,-6 4 1 15,0 0-1-15,0 4 0 16,0 6 0-16,-1 0 0 16,-2 1 1-16,1 0 0 15,0 0 0-15,2-2 0 16,0-4 2-16,0-6 0 0,0-4 0 15,0-13 0-15,8 9 0 16,-8-9 1-16,6-19-3 16,-4 0 0-16,-2 19 0 15,5-30 0-15,1 3 0 0,-3-12 0 16,5-43 0-16,-4 40 0 16,-1-1 0-16,-3 43 0 15,5-36 0-15,-2 1 0 16,4 10 0-16,4-14 0 15,-1 28 0-15,0 9 0 16,2 2 0-16,3 8 0 0,-2 6 0 16,1 3 0-16,2 7 0 15,-1-1 0-15,1 0-2 16,2-1 1-16,-3-2 0 16,1-6 2-16,-3-4-1 0,-13-10 3 15,0 0-3-15,0 0 0 16,10 0 0-16,0-2 0 15,0-1 0-15,13-25 0 16,-13 3 0-16,-5 3 0 0,0-1 0 16,-5 23 0-16,15-27 0 15,-2 4 0-15,11 7 0 16,-12 16 0-16,0 5 0 16,0 6 0-16,2 4 0 0,2 7 0 15,-3 2-18-15,1 2-64 16,1 6-7-16,-1-3-2 15,0 2-8-15,0-2-3 16</inkml:trace>
  <inkml:trace contextRef="#ctx0" brushRef="#br0" timeOffset="839072.9462">28498 1083 82 0,'13'-14'98'15,"-3"1"-7"-15,-5 3-7 16,-5 10 0-16,0 0-24 0,2-8-60 16,-2 8 1-16,-6 4-1 15,6-4 1-15,-12 18-2 16,6-5 0-16,2-1 0 16,4-12-1-16,0 0 1 0,0 16-1 15,6-7 0-15,3-2 1 16,0-1 1-16,4-3 0 15,-2 1 0-15,3-3 1 16,1-1 0-16,-1 1-1 0,-1-1 1 16,0 0-1-16,1 0-1 15,-2 0 1-15,-2 0 0 16,1 0 0-16,-3 2-1 16,1-1 2-16,0-1 0 0,0 0 0 15,1 0 1-15,3 0-1 16,-1-7 2-16,2-2-2 15,-14 9 2-15,0 0-2 16,22-23 1-16,0 3-1 0,-10-6 0 16,3 0 1-1,-4-7-2-15,-1 0 0 0,-2-6 0 16,5-39 0-16,-13 78 0 16,2-36 0-16,0-2 0 15,-2 4 0-15,0 0 0 16,-4 12 0-16,0-2 0 0,4 24 0 15,0 0 0 1,0 0 0-16,0 0 0 0,0 0 0 16,-24 19 0-16,24 10-3 15,1 5-10-15,8 2-33 16,-2 3-40-16,1-3 1 0,3 1-9 16,1-4-5-16</inkml:trace>
  <inkml:trace contextRef="#ctx0" brushRef="#br0" timeOffset="839231.4576">28908 985 43 0,'0'-1'95'0,"-3"-3"-4"15,-44-52-6-15,34 32-3 16,0 1-3-16,1-3-82 16,7 7-10-16,0-3-60 15,5 22-8-15,8-21-4 0,5-1-5 16,-13 22-5-1</inkml:trace>
  <inkml:trace contextRef="#ctx0" brushRef="#br0" timeOffset="839670.6374">29105 952 36 0,'1'19'92'0,"-1"-5"2"15,0-1-7-15,0-13-1 0,0 10-2 16,0-10-76-16,0 0 1 15,0 0-2-15,0 0 1 16,0 0-8-16,12-3 0 16,1-5 0-16,-1 2 0 15,28-15 0-15,-15 8 0 16,10-2 0-16,-21 12 0 0,-1 3 0 16,1 0 0-16,-2 6 0 15,-1 4 0-15,-2 2 0 16,-1 1-2-16,-2-2 1 15,1 5-1-15,-1-3 2 0,0 1-2 16,1-3 1-16,0-2 1 16,-7-9-1-16,16 9 2 15,-8-7 0-15,2 0 1 16,0-2 0-16,-1-4 1 0,1-2-3 16,1-1 0-16,-11 7 0 15,16-16 0-15,-7 12 0 16,-9 4 0-16,15-7 0 15,-15 7 0-15,14 1 0 0,-14-1-7 16,16 3-9-16,-11 8-53 16,6-5-17-16,-2-1-3 15,0 0-7-15,1-5-3 0</inkml:trace>
  <inkml:trace contextRef="#ctx0" brushRef="#br0" timeOffset="839814.2605">29567 962 0 0,'-6'-26'80'16,"-2"-1"1"-16,0 3-9 16,1 2-48-16,3-2-23 15,-1 0-72-15,5 24-4 16,0-23-3-16</inkml:trace>
  <inkml:trace contextRef="#ctx0" brushRef="#br0" timeOffset="840020.0452">29786 712 89 0,'27'5'94'16,"-27"-5"-4"-16,0 0-5 0,9 7-2 16,2 0-51-16,-2-1-17 15,2 3-5-15,-11 1-8 16,1 0-13-16,0 0-33 15,0 2-39-15,-1 1-3 16,0-1-4-16,-2 1-10 16</inkml:trace>
  <inkml:trace contextRef="#ctx0" brushRef="#br0" timeOffset="840209.5031">29867 889 22 0,'5'0'92'15,"-1"0"1"-15,20-4-3 0,-14 2-4 16,2-3-2-16,25 6-64 16,-26 3-10-16,-11-4-3 15,25 17-7-15,-25-17-15 16,0 0-67-16,0 0-5 16,11 8-1-16,1 0-10 0,0 0-1 15</inkml:trace>
  <inkml:trace contextRef="#ctx0" brushRef="#br0" timeOffset="841021.5949">26060 1759 67 0,'0'0'85'0,"0"0"-3"16,21 0-1-16,7-6 0 15,1-2-67-15,19-1 1 16,11-1-2-16,14-2 0 0,9-2-4 16,11 2-1-16,8-3-3 15,11 1-3-15,11 0-1 16,6-3-2-16,-60 10-2 16,8-2-3-16,4-1 1 15,9 0-1-15,2-2-1 16,9-1 0-16,1-1 2 0,12-2 0 15,0-1 3-15,11 0 1 16,-1 1 0-16,10-2 1 16,0 2 1-16,7 1 2 0,-3 0-1 15,9 0 1-15,-3 2 2 16,-7-1-1-16,0 4 1 16,-7 1-1-16,-5 1 0 0,-9 1-1 15,-6 2 0-15,-9 2-1 16,-9 2-2-16,-11-2-5 15,-11 1-28-15,-10-1-46 16,-12-1-3-16,-10-1-5 0,-8 0-7 16</inkml:trace>
  <inkml:trace contextRef="#ctx0" brushRef="#br0" timeOffset="842803.7531">22207 10266 57 0,'-12'-11'82'0,"0"-1"-1"16,-1-1-3-16,1 7-35 15,-3-1-15-15,-3 3-6 0,1 3-4 16,-4 1-5-16,2 3-2 16,-1 10-1-16,-3 5-1 15,2 4-2-15,0 9-1 0,-2 3 0 16,2 8-2-16,3 1 0 16,4 5-1-16,5-1-1 15,8 0-1-15,1-4 0 16,12-4-1-16,7-3 0 15,5-6 0-15,9-12 0 0,5-6 1 16,4-9 0-16,4-6 0 16,-4-12 0-16,1-9 1 15,-1-8 0-15,-5-5 0 16,-9-6 1-16,-5-2-2 0,-8 1 0 16,-6-1 0-16,-9 2 0 15,-8 1 0-15,-5 6 0 16,-11 5-1-16,-3 10-1 0,-5 3 2 15,-1 10-2-15,3 7-2 16,-1 1-6-16,12 7-12 16,-2 8-58-16,19-1-8 0,6-1-4 15,17-1-6-15,10-2-3 16</inkml:trace>
  <inkml:trace contextRef="#ctx0" brushRef="#br0" timeOffset="843546.8454">22738 10305 30 0,'24'-21'95'0,"-3"-7"-1"0,-5-4-7 15,-5-9 0-15,-6 0-3 16,-1-2-77-16,-7-1 0 16,-4 2 0-16,-6 4 0 0,0 2-1 15,-1 2-6-15,0 7 0 16,-1 4 0-16,3 7 0 15,3 8 0-15,9 8 0 16,-14 4 0-16,11 14 0 0,2 11 0 16,1 10 0-16,0 12 0 15,2 9 0-15,0 8 0 16,1 6 0-16,0 5 0 16,-2 3 0-16,1 2 0 0,-2 2 0 15,-2-2 0-15,-4-4 0 16,0-6 0-16,-2-9 0 15,-1-11 0-15,2-15 0 16,-2-14 0-16,9-25 0 0,-10 0 0 16,11-25 0-16,-1-15 0 15,4-9 0-15,1-8 0 16,6-4 0-16,0-3 0 0,3 8 0 16,2 7 0-16,-2 7 0 15,0 12 0-15,-2 8 0 16,1 12 0-16,3 10 0 15,-6 9 0-15,3 8 0 0,1 1 0 16,5 6 0-16,-1-2 0 16,4 0 0-16,4-4 0 15,1-7 0-15,0-5 0 0,1-6 0 16,-3-7 0 0,1-8 0-16,-7-10 0 0,-3-4 0 15,-6-7 0-15,-2-3 0 16,-5-5 0-16,-3-6 0 15,0 0 0-15,0-5 0 0,-3 0 0 16,-1-1 0-16,1 2 0 16,0 6 0-16,0 3 0 15,-1 10 0-15,-2 9 0 0,2 8 0 16,4 18 0-16,-7 0 0 16,2 20 0-16,2 8 0 15,0 9 0-15,3 8 0 16,4 6 0-16,6 5 0 0,-1 2 0 15,7 1 0-15,2-2 0 16,7 0-11-16,-7 1-46 16,1-12-31-16,0-7-2 0,-7-12-7 15,-2-9-5 1</inkml:trace>
  <inkml:trace contextRef="#ctx0" brushRef="#br0" timeOffset="843757.2798">23115 10455 78 0,'-31'-32'91'0,"7"-2"-3"16,4-2-6-16,9 1-1 15,11-2-62-15,9 3-5 16,17 5-3-16,7 3-3 16,8 8-2-16,5 6-1 0,2 8 1 15,1 6-2-15,-8 13 0 16,-2 8-2-16,-8 5 0 16,-11 6 0-16,-3 3-2 0,-9 1-2 15,-1 2-6-15,-5-5-10 16,0-1-65-16,3-8-3 15,2-10-4-15,-7-16-6 16,15 7-5-16</inkml:trace>
  <inkml:trace contextRef="#ctx0" brushRef="#br0" timeOffset="843895.9072">23447 10162 26 0,'-16'-37'93'0,"0"6"-4"0,3 4-9 16,4 6-13-16,-7 3-10 15,18 0-127-15,-2 18-9 0,0 0-8 16,15 11-4 0,-2 1 6-16</inkml:trace>
  <inkml:trace contextRef="#ctx0" brushRef="#br0" timeOffset="844619.5461">23662 10221 17 0,'0'0'93'0,"0"0"-3"16,5-13-2-16,0 4-5 16,3 0-1-16,-1 21-69 15,6-12-9-15,-3 1 0 0,2 7 0 16,3 5-1-16,-7 2-1 16,2 6-1-16,-6-1 0 15,-1 0-1-15,-1-2 1 16,-1-4-1-16,-1-2 1 15,0-12 0-15,0 9 0 0,0-9 0 16,8-9 0-16,-3-3 0 16,9-4 0-16,-3-3-1 15,4-2 0-15,3 2 0 0,1 1-1 16,-1 4 0-16,0 4 0 16,-1 7 0-16,-1 3 0 15,-3 3 0-15,-3 10 0 16,-1 2 0-16,-5 4 1 0,0 2 0 15,-2 1 0-15,-2-5 0 16,0-2 0-16,0-3 2 16,0-12-1-16,0 0 0 15,0 0 1-15,0 0-1 16,8-17 1-16,-1-1-1 0,6-4 0 16,1-1-2-16,-2 1 1 15,2 3-1-15,3 1 1 16,-4 7-1-16,-2 2 1 0,2 9 0 15,-6 0 0-15,4 10 0 16,-4 2 1-16,4 2-1 16,2 2 1-16,0-1 0 15,6-2 0-15,4-3 0 0,0-3 0 16,1-5 1-16,2-1-1 16,-2-7 1-16,-3-5 0 15,0-5 0-15,-2-4 1 0,-7-2-3 16,0-3 0-16,-5 3 0 15,-3 1 0-15,0 3 0 16,-2 3 0-16,-2 7 0 16,0 8 0-16,0 0 0 15,0 4 0-15,0 10 0 0,0 5 0 16,4 0 0-16,0 0 0 16,9 3 0-16,-6-7-7 15,11 4-31-15,3-5-48 0,-4-7-2 16,-2-5-7-16,-1-4-7 15,-7-9 7-15</inkml:trace>
  <inkml:trace contextRef="#ctx0" brushRef="#br0" timeOffset="844758.7275">24369 9886 49 0,'-9'-17'4'16,"9"17"-3"-16,-11-12-1 15,11 12 1-15</inkml:trace>
  <inkml:trace contextRef="#ctx0" brushRef="#br0" timeOffset="845427.0164">24602 9942 29 0,'18'2'96'0,"1"1"-1"15,2 0-6-15,-1-2-2 16,5 4-3-16,-3 0-75 0,-5 4 0 16,-1 2-2-16,-9 1-1 15,-5 1-6-15,-2 2 0 16,-8 0 0-16,-9 0 0 0,-3-1 0 16,1-1 0-16,-1-1 0 15,3 1 0-15,3-4 0 16,9 0 0-16,5-9-3 15,5 16 0-15,8-9 0 0,3 2 0 16,5 0 1-16,1 4 0 16,0 0 1-16,-2 4 0 15,0 3 0-15,-3 4 1 16,0 3 0-16,-4 2 1 0,-3 5 1 16,-3 1-1-16,-5-1 0 15,-2 4 1-15,-3-1-1 16,-13-1 1-16,-4-3-1 15,-9-4-1-15,-3-4 1 0,-2-3-1 16,-1-9 1-16,1-5 0 16,2-7 0-16,11-2-1 15,3-9 1-15,11-5-1 0,7-6 0 16,6-4 0-16,10-3 0 16,6-3-1-16,5-5 0 15,5-1-1-15,5-5 2 0,2-2-1 16,-1-5 1-16,1-2 0 15,-5-3 0-15,-3-2 1 16,0 0 0-16,-9 2 1 16,-4 7 0-16,-10 3 0 0,-6 7-2 15,-6 10 0-15,-8 10 0 16,-6 7 0-16,-6 10 0 16,1 4 0-16,3 12 0 15,1 5 0-15,7 4 0 16,8 1 0-16,4 4 0 0,13-3 0 15,7 1 0-15,2-2 0 16,11-3 0-16,-3-11-28 16,9-1-59-16,1-6-3 15,-3-5-5-15,0-8-8 0,-3-12 0 16</inkml:trace>
  <inkml:trace contextRef="#ctx0" brushRef="#br0" timeOffset="846916.3888">25992 9539 68 0,'0'0'93'15,"0"0"-2"-15,0 0-5 16,7 15-2-16,-26 2-52 16,14 1-16-16,4 1-4 15,0 4-2-15,1 2-4 0,6-2-1 16,1-2-2-16,8-3 0 15,6-7-1-15,1-4-2 16,8-5 0-16,-1-4 0 0,3-12 0 16,0-7 0-16,-2-4 0 15,-4-4 0-15,-3-5 0 16,-3 0 0-16,-5-2 0 0,-3 3 0 16,-4 4 0-1,-1 5 0-15,-2 4 0 0,0 7 0 16,-5 13 0-16,9-3 0 15,-3 11 0-15,0 14 0 16,4 8 0-16,-2 8 0 0,2 10 0 16,-4 9 0-16,5 6 0 15,-4 10 0-15,1 4 0 16,-4 7 0-16,-3 3 0 0,-2 6 0 16,-9-1 0-16,-3-2 0 15,-10-2 0-15,-3-8 0 16,-9-6 0-16,-1-12 0 15,-2-14 0-15,3-15 0 0,1-10 0 16,8-18 0-16,5-10 0 16,7-18 0-16,11-12 0 15,5-9 0-15,10-11 0 0,9-5 0 16,7-10 0-16,7-6 0 16,6-6 0-16,7-6 0 15,2-1 0-15,4 1 0 16,-6-3 0-16,2 2 0 15,-6 9 0-15,-2 8 0 0,-10 10 0 16,-8 12 0-16,-6 12 0 16,-9 11 0-16,-3 16 0 15,-6 11 0-15,0 10 0 0,-3 12 0 16,1 6 0-16,2 6 0 16,1 4 0-16,11 3 0 15,4-3 0-15,8-2 0 16,7-5 0-16,5-9 0 0,4-4 0 15,2-8 0-15,-1-10 0 16,-5-3 0-16,-8-14 0 16,-7-4 0-16,-8-6 0 15,-12-1-3-15,-5-2 1 0,-13 3 0 16,-11 1 1 0,-1 6 1-16,-4 4 0 0,0 5 1 15,5 6-1-15,3 4 1 16,7 1 0-16,10 1 1 0,8-1-1 15,6 10 1-15,14-6-2 16,10-1 0-16,5-3 0 16,4 0 0-16,4-7 0 15,3-5 0-15,-4-4 0 0,-4 1 0 16,-6-4 0-16,-8 1 0 16,-6 2 0-16,-4 4 0 15,-14 12 0-15,11-10 0 0,-11 10 0 16,0 10 0-16,0 4 0 15,-4 6 0-15,2 3 0 16,1 3 0-16,1 0 0 16,0 0 0-16,2-3 0 15,6-4 0-15,3-5 0 0,4-4 0 16,3-7 0-16,1-4 0 16,1-12 0-16,-2-4 0 15,3-8 0-15,-3-2 0 0,-4-6 0 16,-2 0 0-16,-6-1 0 15,-2 4 0-15,0 4 0 16,-3 6 0-16,0 8 0 16,-1 12 0-16,0 0 0 0,1 9 0 15,2 11 0-15,2 7 0 16,3 2 0-16,1 4 0 16,4 0 0-16,4 1 0 0,0-5 0 15,3-2 0-15,2-6 0 16,1-9 0-16,2-7 0 15,-1-5 0-15,-3-5 0 16,-1-12 0-16,-1-5 0 0,-2-7 0 16,-5-2 0-16,-4-4 0 15,1 2 0-15,-2 1 0 16,-2 6 0-16,4 5 0 16,-3 6 0-16,-6 15 0 15,16-6 0-15,-7 13 0 0,0 11 0 16,1 7 0-16,-1 4 0 15,4 2 0-15,0 7 0 16,-6-8-21-16,4 3-66 0,2-2-4 16,2-11-4-16,-2-4-7 15,-3-9-1-15</inkml:trace>
  <inkml:trace contextRef="#ctx0" brushRef="#br0" timeOffset="848543.2913">28465 9526 5 0,'0'0'89'16,"10"3"4"-16,-10-3-6 15,10-15-3-15,1-5 0 0,-2-5-72 16,6-5-1-16,2-6 0 16,0-4-2-16,1-5-1 15,-2 1-2-15,-1-5-1 16,-5 1-1-16,-1-3-1 0,1 1-3 15,-5-4 0-15,-2-1 0 16,0 3 0-16,-3-3 0 16,0 5 0-16,0 3 0 15,-4 5 0-15,-1 7 0 0,-1 9 0 16,-2 9 0-16,1 8 0 16,7 9 0-16,-13 16 0 15,9 13 0-15,2 14 0 16,2 10 0-16,4 12 0 0,4 10 0 15,1 7 0-15,3 8 0 16,1 5 0-16,-2 2 0 16,1 0 0-16,-4 1 0 15,0-4 0-15,-4-7 0 0,-2-7 0 16,-2-10 0-16,0-15 0 16,-3-14 0-16,-2-14 0 15,3-15 0-15,2-12 0 0,-4-16 0 16,4-13 0-16,4-9 0 15,7-8 0-15,3-7 0 16,2-9 0-16,3-3 0 16,4-1 0-16,3 0 0 15,2 3 0-15,-1 6 0 0,-1 11 0 16,1 7 0-16,-2 13 0 16,-2 11 0-16,-4 12 0 0,0 6 0 15,-5 12 0-15,-1 5 0 16,-1 3 0-16,3 2 0 15,-1-1 0-15,0-2 0 16,3-4 0-16,0-6 0 0,0-9 0 16,2-3 0-16,-1-9 0 15,-1-9 0-15,-4-6 0 16,0-5 0-16,-5-3 0 16,-3-2 0-16,-3 5 0 0,0 4 0 15,-2 2 0-15,-2 8 0 16,0 6 0-16,2 9 0 15,0 0 0-15,-9 14 0 16,8 5 0-16,1 4 0 16,0 5 0-16,2 2 0 0,6 1 0 15,4 0 0-15,2-3 0 16,6-5 0-16,1-7 0 16,2-8 0-16,1-6 0 0,-1-5 0 15,-4-12 0-15,-3-6 0 16,-6-4 0-16,-5-4 0 15,-6 1 0-15,-8-1 0 0,-6 6 0 16,-4 2 0-16,-4 8 0 16,0 4 0-16,1 7 0 15,3 2 0-15,8 7 0 0,0 2 0 16,9 5 0-16,3-1 0 16,12 1 0-16,4-3 0 15,5-3 0-15,4-4 0 16,3-4 0-16,3-5 0 15,-3-8 0-15,-2-3 0 0,-4-4 0 16,0-2 0-16,-4-3 0 16,-1 1 0-16,-2 1 0 15,-3 5 0-15,1 3 0 16,-1 7 0-16,-1 6 0 0,-3 4 0 16,-2 12 0-16,-3 6 0 15,-2 5 0-15,0 4 0 16,1 1 0-16,1 1 0 0,0 0 0 15,2-4 0-15,7-6 0 16,3 0 0-16,3-9 0 16,3-5 0-16,1-7 0 15,1-2 0-15,1-11 0 0,-3-5 0 16,-1-5 0-16,-2-5 0 16,-5-5 0-16,-2-1 0 15,1-5 0-15,-4 0 0 0,0-5 0 16,-2-3 0-16,-2-3 0 15,2-5 0-15,-3 0 0 16,-1-1 0-16,0 1 0 16,-3-2 0-16,1 6 0 15,-5 10 0-15,0 7 0 0,-1 11 0 16,0 9 0-16,-5 9 0 16,0 10 0-16,0 16 0 15,3 8 0-15,3 8 0 0,4 9 0 16,-1 5 0-16,3 4 0 15,12 2 0-15,6 4 0 16,-1-8-16-16,7-2-61 16,-4-3-11-16,2-14-3 15,-6-9-8-15,-4-14-4 0</inkml:trace>
  <inkml:trace contextRef="#ctx0" brushRef="#br0" timeOffset="848692.8868">29811 8954 41 0,'-39'-29'97'0,"12"2"-4"15,7 3-7-15,12 3-2 16,14 2-4-16,18 6-84 16,12 0-13-16,13-3-63 0,6 14-2 15,4 2-7-15,8 5-5 16,-6 1-3-16</inkml:trace>
  <inkml:trace contextRef="#ctx0" brushRef="#br0" timeOffset="849834.9314">30207 8994 20 0,'0'-6'94'0,"8"-7"-1"16,6-11-5-16,5-2-3 0,3-7-1 16,1-3-74-16,2-1 0 15,2-6 0-15,-6 0-3 16,-4-3 0-16,-5-1-4 15,-6-1-3-15,-6-2 0 16,0 0 0-16,-6 0 0 0,-5 4 0 16,0 6 0-16,2 8 0 15,-3 8 0-15,0 11 0 16,12 13 0-16,-18 13 0 16,10 16 0-16,4 14 0 0,1 11 0 15,1 10 0-15,2 10 0 16,0 5 0-16,0 4 0 15,5 4 0-15,-2-1 0 16,-2-1 0-16,-1 0 0 0,0-1 0 16,0-5 0-16,-5-5 0 15,3-11 0-15,-1-11-5 16,2-13 2-16,1-14 0 16,0-25 2-16,16 1 1 0,-3-22 2 15,1-15 2-15,5-8 0 16,-1-8-2-16,1-1-2 15,0-2 0-15,5 0 0 16,4-1 0-16,0 4 0 0,4 3 0 16,5 4 0-16,1 8 0 15,0 6 0-15,-1 7 0 16,-10 11 0-16,-4 8 0 16,-4 7 0-16,-10 10 0 0,-9 9 0 15,-6 4 0-15,-8 4 0 16,-1 4 0-16,-1 0 0 15,0 2 0-15,1-2 0 0,8-6 0 16,3-3 0-16,4-6 0 16,8-5 0-16,3-7 0 15,7-6 0-15,-4-11 0 16,2-8 0-16,-3-6 0 0,-4-4 0 16,-9-3 0-16,-2-1 0 15,-12-1 0-15,-6 6 0 16,-4-1 0-16,-3 10 0 0,-4 1 0 15,4 8 0-15,2 3 0 16,7 4 0-16,7 3 0 16,11 0 0-16,0 0 0 15,11 4 0-15,9-4 0 0,6 0 0 16,3-4 0-16,2-7 0 16,-3-5 0-16,-1-4 0 15,1-8 0-15,-9-4 0 16,-4-7 0-16,-5-2 0 0,-5-6 0 15,-4-4 0-15,0-3 0 16,-2-2 0-16,-3-1 0 16,1 0 0-16,-1 7 0 0,1 7 0 15,-2 5 0-15,2 10 0 16,2 12 0-16,1 16 0 16,-6 9 0-16,4 19 0 15,-2 6 0-15,4 11 0 16,0 8 0-16,3 4 0 0,4 1 0 15,2 1 0-15,5-2 0 16,6-1 0-16,4-4 0 16,2-5 0-16,-2-8 0 0,6-8 0 15,-2-8 0-15,2-10 0 16,-6-9 0-16,-1-8 0 16,-8-8 0-16,-1-6 0 15,-6-2 0-15,-7 1 0 0,-1 1 0 16,-2 5 0-16,1 4 0 15,1 9 0-15,0 0 0 16,-12 10 0-16,12 7 0 0,6 4 0 16,5 4 0-16,2 2 0 15,-2-2 0-15,9 3-12 16,-1-8-36-16,1-5-40 16,-2-4-2-16,-7-8-7 0,-11-3-5 15</inkml:trace>
  <inkml:trace contextRef="#ctx0" brushRef="#br0" timeOffset="849947.6363">31068 8772 0 0,'-32'-37'81'0,"6"2"3"0,6 2-8 16,4 3-12-16,14-1-38 15,3 12-97-15,13 3-5 16,9 5-7-16,8 0 1 0</inkml:trace>
  <inkml:trace contextRef="#ctx0" brushRef="#br0" timeOffset="850224.6232">31345 8571 0 0,'-17'12'85'15,"-2"3"6"-15,0 0-2 0,1 1-4 16,-4 0-1-16,12-3-68 16,-2 7-5-16,12 2 1 15,0 3 0-15,8-3-4 16,12-1-3-16,4-2-1 15,8-5-1-15,0-4-1 0,-1-4 0 16,-1-6 0-16,-5-10-2 16,-5-4 0-16,-7-5 0 15,1-1 0-15,-10 1 0 16,6 0 0-16,-5 4-2 0,-5 1-27 16,7 8-56-16,-7 6-4 15,11-1-4-15,-11 1-8 16,0 7-2-16</inkml:trace>
  <inkml:trace contextRef="#ctx0" brushRef="#br0" timeOffset="851332.3713">21978 11521 17 0,'-21'-9'94'0,"2"-1"-2"0,0 2-5 16,0 0-4-16,1 4 0 16,6 4-70-16,-10 6-2 15,4 9-2-15,-2 6-3 0,4 6-1 16,3 2 0-16,1 5-2 15,7-4 0-15,5 2-3 16,4-4 0-16,13-2 0 0,5-9 0 16,8-4 0-16,2-8 0 15,3-5 0-15,3-8 0 16,-4-8 0-16,-4-6 0 16,-11-6 0-16,-4-1 0 0,-11-1 0 15,-5 4 0-15,-13 2 0 16,-7 7 0-16,-2 6 0 15,-6 3 0-15,3 8 0 16,0 0 0-16,8 7 0 16,5 1 0-16,7 1 0 0,6 1 0 15,15-5 0-15,8-1 0 16,7-4 0-16,6-4 0 16,3-8 0-16,3-4 0 0,-3-5 0 15,-6-7 0-15,-3-5 0 16,-6-6 0-16,-6-1 0 15,-6-7 0-15,-3-1 0 0,-4-6 0 16,-4 3 0-16,0-3 0 16,-1 3 0-16,-5 6 0 15,-2 2 0-15,1 9 0 16,-1 8 0-16,0 9 0 0,7 17 0 16,0 0 0-16,-7 17 0 15,7 13 0-15,7 11 0 16,7 9 0-16,4 11 0 15,1 6 0-15,12 7 0 16,0 2 0-16,8 4 0 0,3-3 0 16,1 4 0-16,5-2 0 15,-3-1 0-15,3 0 0 16,-6-4-5-16,0-5-3 16,-5-7 0-16,-5-7 2 0,-5-14 3 15,-9-10 2-15,-9-17 4 16,-9-14 1-16,4-13 3 15,-4-16 1-15,-9-12 1 0,-1-11-9 16,2-2 0-16,3-7 0 16,3-2 0-16,2 0 0 15,8 4 0-15,5 1-15 0,9-1-51 16,3 14-21-16,6 4-3 16,5 5-8-16,5 4-3 15</inkml:trace>
  <inkml:trace contextRef="#ctx0" brushRef="#br0" timeOffset="853798.9024">23558 11461 59 0,'13'8'100'0,"-3"-8"-5"16,2-3-7-16,-6-14-1 15,7-4-5-15,-8-7-82 16,6-5 0-16,-5-3 0 0,0-3 0 15,-2-2 0-15,-2 0 0 16,-2-2 0-16,0-1 0 16,0-3 0-16,0 2 0 15,-1-4 0-15,-1 0 0 0,-2-1 0 16,0 2 0-16,0 3 0 16,2 4 0-16,-3 6 0 15,0 8 0-15,0 11 0 16,5 16 0-16,-7-2 0 15,3 15 0-15,3 16 0 0,1 7 0 16,6 9 0-16,2 9 0 16,7 4 0-16,4 5 0 0,0 7 0 15,2 3 0-15,2 5 0 16,-2 1 0-16,-5 3 0 16,0 0 0-16,-6 1 0 15,-6-4 0-15,-2-5 0 0,-2-11 0 16,-1-11 0-16,-3-13 0 15,-1-16 0-15,1-13 0 16,4-10 0-16,-1-22 0 0,1-12 0 16,7-5 0-16,-1-13 0 15,8-6 0-15,-1-4 0 16,-1-3 0-16,5 0 0 16,1 4 0-16,-2 4 0 0,1 7 0 15,1 11 0-15,-1 9 0 16,-5 15 0-16,1 9 0 15,-1 8 0-15,-4 11 0 16,3 7 0-16,-3 3 0 0,2 3 0 16,-3 5 0-16,5-4 0 15,-4-1 0-15,2-4 0 16,-4-4 0-16,2-5 0 16,-8-13 0-16,12 6 0 0,-12-6 0 15,16-16 0-15,-7-5 0 16,0-4 0-16,4-4 0 15,0-2 0-15,0 0 0 16,1 1 0-16,1 4 0 0,-4 5 0 16,-2 3 0-16,3 7 0 15,-5 6 0-15,4 5 0 0,-11 0 0 16,14 16 0-16,-7-1 0 16,-3 3 0-16,4 2 0 15,-1 2 0-15,-1 0 0 16,1-1 0-16,-1-3 0 15,3-4 0-15,3-4 0 0,2-6 0 16,0-4 0 0,0-5 0-16,4-7 0 0,-1-6 0 15,1-3 0-15,-3-1 0 16,1-2 0-16,-3 3 0 0,-3 4 0 16,-2 3 0-16,-3 5 0 15,-5 9 0-15,0 0 0 16,0 0 0-16,5 17 0 15,-5-1 0-15,2 3 0 0,3 5 0 16,1-1 0-16,1-1 0 16,5-1 0-16,5-6 0 0,2-2 0 15,7-7 0-15,3-6 0 16,1-2 0-16,-3-9 0 16,1-5 0-16,-6-3 0 15,-7-5 0-15,-8-1 0 16,-6 4 0-16,-3-2 0 0,-12 5 0 15,-4 2 0-15,-3 5 0 16,0 2 0-16,0 5 0 16,2 4 0-16,3 0 0 0,6 2 0 15,10-2 0-15,0 11 0 16,12-8 0-16,8 0 0 16,7-3 0-16,0 0 0 15,7-6 0-15,-3-1 0 0,-1-5 0 16,-3-1 0-16,-5-1 0 15,-4-1 0-15,-6 4 0 16,-4 1 0-16,-8 10 0 0,10-11 0 16,-10 11 0-16,0 7 0 15,-4 4 0-15,-2 3 0 16,2 6 0-16,0 1 0 16,-1 1 0-16,3-1 0 0,2-1 0 15,0-2 0-15,6-4 0 16,3-3 0-16,4-4 0 15,0-5 0-15,4-2 0 16,0-10 0-16,0-3 0 0,-2-7 0 16,1-3 0-16,-4-3 0 15,-5-5 0-15,-3-2 0 16,-2-2 0-16,-2-3 0 16,0-1 0-16,-5-5 0 15,-1 0 0-15,-3-2 0 0,3-2 0 16,-5 0 0-16,1 1 0 15,-1 4 0-15,3 6 0 0,-3 6 0 16,4 8 0-16,-1 11 0 16,8 12 0-16,-15 5 0 15,9 17 0-15,4 9 0 16,1 9 0-16,1 4 0 0,0 6 0 16,6 4 0-16,7-2 0 15,3 0 0-15,2-6 0 16,2-4 0-16,4-7 0 15,7-10 0-15,-2-7 0 0,0-10 0 16,1-8 0-16,-6-5 0 16,3-11 0-16,-6-6 0 15,-8-4 0-15,-4 0 0 16,-6-1 0-16,-3 2 0 0,0 4 0 16,-2 6 0-16,2 15 0 15,-12-10 0-15,12 10 0 16,-8 15 0-16,7 2 0 15,1 7 0-15,5-1 0 0,6 1 0 16,2-1 0-16,7-2 0 16,3-5 0-16,-2-7 0 15,3-1 0-15,1-8 0 16,-3 1 0-16,-4-8 0 0,1-7 0 16,-10-1 0-16,1-4 0 15,-6 1 0-15,-3 0 0 16,-1 4 0-16,0 4 0 0,0 10 0 15,-7-8 0-15,7 8 0 16,-9 10 0-16,9 3 0 16,0 3 0-16,6 1 0 15,3 0 0-15,3-3 0 0,3 1 0 16,0-6 0-16,3-6 0 16,-2-3 0-16,0 0 0 15,-2-3 0-15,0-8 0 16,-6 0 0-16,0-1 0 0,-3-1 0 15,-3 4 0-15,-2 9 0 16,3-12 0-16,-3 12 0 16,0 0 0-16,3 6 0 0,0 4 0 15,4 1 0-15,-1 3 0 16,6-3 0-16,3-1 0 16,-1-1 0-16,7-2 0 15,0-6 0-15,-1-1 0 16,2 0 0-16,-2-8 0 0,0-3 0 15,-2-5 0-15,0-1 0 16,-4-7 0-16,4 1 0 16,-5-9 0-16,-2-1 0 15,3-6 0-15,0-3 0 0,0-3 0 16,0-5 0-16,3 2 0 16,-1-4 0-16,2 1 0 15,-3 0 0-15,0 3 0 0,-6 7 0 16,1 5 0-16,-5 8 0 15,-3 4 0-15,-2 14 0 16,0 10 0-16,-12 2 0 0,2 15 0 16,0 7 0-16,-1 7 0 15,2 5 0-15,2 5 0 16,4 3 0-16,3 2 0 16,0-3 0-16,6-2 0 0,4 0 0 15,5-7 0-15,4-4 0 16,6-8 0-16,-1-6 0 15,8-9 0-15,-5-5 0 16,4-3 0-16,-2-11 0 16,-3-2 0-16,-4-4 0 0,-2 3 0 15,-5 1 0-15,-1 3 0 16,-1 5 0-16,-3 4 0 16,2 3 0-16,-5 9 0 0,5 7 0 15,-8 5 0-15,4 3 0 16,-3 2 0-16,-3 0 0 15,0 1 0-15,-2-4 0 0,0-1 0 16,-5-9-6-16,-1 0-61 16,-10-10-23-16,-2-4-2 15,-10-11-7-15,-5-9-5 16</inkml:trace>
  <inkml:trace contextRef="#ctx0" brushRef="#br0" timeOffset="853915.587">25900 10737 40 0,'-6'-20'97'0,"8"4"-3"0,19 2-8 15,15 1-3-15,14 4-13 16,21 9-135-16,-11-7-18 16,1-3-4-16,-4-2-5 15,-5 0-6-15</inkml:trace>
  <inkml:trace contextRef="#ctx0" brushRef="#br0" timeOffset="1.47391E6">21847 9985 35 0,'-1'-13'80'16,"0"3"3"-16,-2-2-2 0,3 4-33 15,-2-1-10-15,2 9-6 16,-6-15-9-16,6 15-5 15,-7-11-5-15,7 11-5 16,-8-6-1-16,8 6-3 0,-14 0-1 16,5 7 0-16,-1 3-1 15,-3 6 0-15,-3 6 0 16,-3 5-1-16,-2 9 0 16,-2 5 0-16,-1 7 0 0,-4 6 0 15,0 3 0-15,2 4 0 16,3 2 1-16,2 2-1 15,5 1 1-15,8-2-1 0,8-3 1 16,3-3-1-16,12-5 0 16,9-5 0-16,3-6 0 15,6-7 1-15,3-5 0 16,-1-5 0-16,0-7 0 16,-3-2 0-16,-2-5-2 0,-5-2 0 15,-3-3 0-15,-6-1 0 16,-6 0 0-16,-10-5 0 0,14 6-5 15,-14-6-12-15,0 0-67 16,9 0-5-16,-9 0-2 16,0 0-7-16,14-8-4 15</inkml:trace>
  <inkml:trace contextRef="#ctx0" brushRef="#br0" timeOffset="1.47479E6">26555 10313 9 0,'-4'-11'85'16,"4"11"4"-16,0 0-2 16,0 0-5-16,0-10-40 0,0 10-15 15,0 0-7-15,11 0-5 16,0 0-5-16,3 4-2 16,5 1-2-16,4 4-1 15,9 4-1-15,4 3-2 0,5 5 2 16,6 2-1-16,-3 7-1 15,1 4 0-15,-7 6 0 16,-5 3 0-16,-9 7-1 16,-11 5 1-16,-12 2-2 0,-10 5 0 15,-13-1 0-15,-9 0 0 16,-6 0 2-16,-4-7-2 16,-5-6 0-16,3-6 0 0,3-7 0 15,4-8 0-15,5-2 0 16,7-10 0-16,5 0 0 15,3-5 0-15,8-1 0 16,8-9-9-16,-9 0-55 16,9 0-23-16,0 0-3 0,0 0-6 15,0 0-7-15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14:02:18.0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2249 2959 17 0,'0'0'75'0,"0"-11"4"16,0 11-5-16,-5-16-25 16,5 16-23-16,-5-8-4 0,5 8-6 15,-15-6-3-15,3 4-4 16,0 2 0-16,0 0-1 15,-1 0-1-15,-6 3 0 0,0 4 2 16,0-1-2-16,3 4-2 16,-3 0 1-16,1 4-3 15,-1 1 3-15,2 0-3 16,1 0 2-16,8 2-3 16,-4 1-1-16,2 2 0 15,5-4 1-15,-2 1 2 0,5 0-2 16,2-5 0-16,0 1 1 15,0-3 1-15,4 0 2 16,8-4-1-16,3 0 0 0,-2-2-3 16,6-1 1-16,-1-2 2 15,10 2-3-15,-5-3 0 16,0 1-1-16,-2 0 3 16,2 0-4-16,6 2 0 0,-1 1 0 15,-2 2 0-15,0 0 0 16,-4 2 0-16,1 3 0 15,-4 0 0-15,-1 2 0 16,-8 1 0-16,-5 1 0 0,-4 0 0 16,-2-1 0-16,2 2 0 15,-3-3 0-15,1 2 0 16,-7 0 0-16,-8 0 0 16,1-3 0-16,-5 1 0 0,-6 0 0 15,-9-1 0-15,7-2 0 16,-7 0 0-16,-4-1 0 15,2-3 0-15,1-3 0 16,-1 1 0-16,5-3 0 0,6-2 0 16,-1 1 0-16,9 0 0 15,-3-7-4-15,21 7-85 16,-4-15-3-16,7 5-3 0,15-3-10 16,6-3-4-16</inkml:trace>
  <inkml:trace contextRef="#ctx0" brushRef="#br0" timeOffset="373.3798">2791 2746 38 0,'0'-12'101'16,"0"0"-3"-16,0 12-6 15,-10-8-3-15,10 8-2 0,0 8-81 16,-1 6-6-16,-2 6 0 16,3 5 0-16,2 10 0 15,-2 6 0-15,1 4 0 16,3 3 0-16,-4 3 0 0,-1 1 0 16,-4-1 0-16,2-2 0 15,-2-8 0-15,2-5 0 16,1-5 0-16,-2-7 0 0,3-3 0 15,1-8 0-15,0-2 0 16,0-11 0-16,0 0 0 16,9 4 0-16,-9-4 0 15,5-11-4-15,1-1-44 0,-3-1-41 16,-3-5-2-16,0-3-7 16,-2-2-4-16</inkml:trace>
  <inkml:trace contextRef="#ctx0" brushRef="#br0" timeOffset="867.9479">2645 2942 11 0,'-11'-23'95'0,"-1"3"4"0,7-1-6 15,5 6-6-15,5 1 0 16,7 2-70-16,9-1-5 16,11 5-2-16,3-2-10 15,8 7 0-15,2 2 0 0,6 1 0 16,-7 3 0-16,-3 8 0 15,-1 3 0-15,-14 5 0 16,-5 2 0-16,-7 5 0 0,-14 4 0 16,0 4 0-16,-16 1 0 15,-4-3 0-15,-1 2 0 16,-6-9 0-16,2 0 0 16,6-8 0-16,4-4 0 15,1-6 0-15,14-7 0 0,0 0 0 16,8 8 0-16,9-6 0 15,-2 0 0-15,8 2 0 16,1 5 0-16,-1 0 0 16,6 3 0-16,-11 3 0 15,1 2 0-15,-6 1 0 0,2 4 0 16,-5-1 0-16,-5 1 0 16,-5-1 0-16,-7 2 0 15,-7-2 0-15,-9-2 0 0,-1 1 0 16,-12-5 0-16,-6 0 0 15,1 0 0-15,-9-5 0 16,7-1 0-16,6-4 0 16,4-3 0-16,4-2 0 0,5 0-5 15,2-9-84-15,16-2-3 16,7-7-4-16,9-3-9 16,9-8-1-16</inkml:trace>
  <inkml:trace contextRef="#ctx0" brushRef="#br0" timeOffset="1280.0294">3509 2669 25 0,'0'0'98'16,"0"0"-2"-16,0 0-8 0,0 0-3 15,-7 20 0-15,-13 3-74 16,10 7-3-16,1 5 0 15,0 8-1-15,5 8-7 0,-2 3 0 16,0 4 0-16,4 2 0 16,1-3 0-16,1 0 0 15,7-7 0-15,2-6 0 16,2-8 0-16,4-9 0 0,4-7 0 16,6-8 0-16,4-9 0 15,4-3 0-15,-1-11 0 16,3-2 0-16,0-10 0 15,-2-2 0-15,-5-10 0 16,-6-4 0-16,-6-6 0 0,-4-5 0 16,-6-2 0-16,0-6 0 15,-6 3 0-15,0-2 0 16,-1 6 0-16,-7 3 0 16,4 10 0-16,-1-1 0 0,8 7-62 15,1 11-30-15,9 5 0 16,3 3-11-16,4 1-3 15</inkml:trace>
  <inkml:trace contextRef="#ctx0" brushRef="#br0" timeOffset="21103.5739">4336 2958 14 0,'0'0'73'0,"-13"-7"-7"0,13 7-6 16,0 0-1-16,0 0-7 15,-11-5-11-15,11 5-10 16,0 0-8-16,0 0-4 16,0 0-5-16,0 0-2 0,0 0-3 15,0 0-1-15,0 0-2 16,14-4-1-16,2 1-1 15,8 2-1-15,9-2 0 0,7-1-1 16,10 0 0-16,7-2 0 16,8-2-1-16,2 1 1 15,5 0-2-15,1-2 0 0,-4 1 0 16,0 0 0-16,-8 1 0 16,-4 0 0-16,-10 3 0 15,-4-2 0-15,-10 4 0 16,-6-2 0-16,-9 1 0 15,-4 1 0-15,-4 2 0 0,-10 0 0 16,13-5-8 0,-13 5-13-16,5-18-54 0,-5 18-14 15,1-11-3-15,-1 11-7 0,-4-18-2 16</inkml:trace>
  <inkml:trace contextRef="#ctx0" brushRef="#br0" timeOffset="21369.1278">5148 2530 85 0,'17'-13'92'0,"-1"12"-1"0,4 1-6 16,8 7 0 0,1 3-64-16,7 7-1 0,-3 2-1 15,-2 5-6-15,-3 0-13 16,-3 5 0-16,-10 3 0 15,-9 3 0-15,-6 1 0 0,-11-2 0 16,-8 4 0-16,-3-6 0 16,-3 1 0-16,-2-7 0 15,5 1-7-15,-3-8-44 16,12-6-37-16,4-6-3 0,9-7-6 16,0 0-5-16</inkml:trace>
  <inkml:trace contextRef="#ctx0" brushRef="#br0" timeOffset="22005.3089">6326 2378 0 0,'-1'-14'89'0,"-5"4"3"0,-5-1-4 15,-3 5-4-15,-6-1-1 16,-2 4-65-16,-1 3-4 16,-4 5-1-16,2 6-4 15,-3 5-2-15,6 3-2 0,-3 6-1 16,10 0-1-16,5 7-1 15,7-1-2-15,4 5 0 16,7-4 0-16,8 2 0 16,7 1 0-16,5-4 0 0,1 0 0 15,1-2 0-15,-1-2 0 16,-2-1 0-16,-3 0 0 16,-6-4 0-16,-9 2 0 15,-5-2 0-15,-6-2 0 0,-12 0 0 16,-9-3 0-16,-7-2 0 15,-4-1 0-15,-6-2 0 16,0-5 0-16,-1 0 0 16,4-4 0-16,4-3 0 0,7 0 0 15,1-1 0-15,14-1-14 16,11 2-74-16,-2-19-3 16,9 5-4-16,12-3-8 0,7 1-3 15</inkml:trace>
  <inkml:trace contextRef="#ctx0" brushRef="#br0" timeOffset="22401.3731">6640 2909 35 0,'13'1'101'0,"0"-1"-4"15,-3-4-4-15,-2-7-4 16,-2-9-3-16,0-2-76 15,1-6-10-15,3-4 0 16,-2-6 0-16,1-4 0 0,-3-7 0 16,2-5 0-16,-5-3 0 15,-1 2 0-15,0-5 0 16,-2-2 0-16,0 6 0 16,-1 1 0-16,-3 10 0 0,0 6 0 15,0 9 0-15,1 9 0 16,-1 9 0-16,4 12 0 15,-10 9 0-15,7 12 0 16,1 8 0-16,0 14 0 0,0 11 0 16,1 9 0-16,0 6 0 15,4 8 0-15,4-1 0 16,5-4 0-16,4-2 0 16,3-16 0-16,8-6-40 0,0-17-48 15,1-14-5-15,-1-17-2 16,-7-7-8-16</inkml:trace>
  <inkml:trace contextRef="#ctx0" brushRef="#br0" timeOffset="22567.3019">6696 2409 82 0,'-13'-14'95'16,"8"2"-3"-16,5 2-9 15,6 2-1-15,10 8-51 16,16 0-50-16,2 0-58 15,7 2-4-15,8 4-7 16,-1 5-6-16,1 7-2 0</inkml:trace>
  <inkml:trace contextRef="#ctx0" brushRef="#br0" timeOffset="22856.9383">7082 2707 54 0,'0'0'100'16,"0"0"-2"-16,-8-9-7 0,7-8 0 15,2-4-14-15,-1-2-77 16,5-1 0-16,2 0 0 16,3-2 0-16,6 3 0 0,-1 3 0 15,4 1 0-15,-1 6 0 16,0 6 0-16,0 3 0 16,-5 4 0-16,-1 7 0 15,-6 9 0-15,-3 4 0 16,-3 9 0-16,-2 2 0 0,-2 5 0 15,-1-1 0-15,0 3 0 16,1-2 0-16,3-3 0 16,1 0-54-16,7-10-37 15,7-9-2-15,4-7-4 16,5-7-6-16</inkml:trace>
  <inkml:trace contextRef="#ctx0" brushRef="#br0" timeOffset="23457.0611">7632 2517 44 0,'2'-11'96'0,"-2"11"-1"0,-10-8-5 15,-8 9-2-15,0 8-2 16,-36 3-78-16,34 8-4 16,3 3-4-16,3 3 0 15,7 1 0-15,2 1 0 0,6-4 0 16,10-5 0-16,6-5 0 15,4-5 0-15,1-9 0 16,3-1 0-16,-5-10 0 16,0-7 0-16,-8 0 0 0,-3 2 0 15,-4-2 0-15,-4 6 0 16,-1 12 0-16,0-11 0 16,0 11 0-16,-3 5 0 15,3 6 0-15,3 5 0 0,6-1 0 16,-1 3 0-16,7-1 0 15,1-6 0-15,6 0 0 16,-1-6 0-16,4-3 0 0,-4-5 0 16,2-9 0-16,4-6 0 15,-6-6 0-15,0-4 0 16,0-11 0-16,1-7 0 16,-4-6 0-16,2-9 0 15,-3-3 0-15,2-7 0 0,-4-7 0 16,0-3 0-16,-4 2 0 15,-2 1 0-15,-3 9 0 16,-2 5 0-16,-4 10 0 16,0 9 0-16,-6 15 0 0,-2 15 0 15,-3 15 0-15,0 14 0 16,-1 16 0-16,-2 16 0 16,2 13 0-16,-4 13 0 0,3 12 0 15,0 8 0-15,5 2 0 16,1 2 0-16,7-5 0 15,2-12 0-15,13-6-2 16,2-6-80-16,9-25-8 16,5-16-2-16,-2-19-7 0,1-11-3 15</inkml:trace>
  <inkml:trace contextRef="#ctx0" brushRef="#br0" timeOffset="23606.6417">7903 2212 67 0,'-21'-19'93'0,"9"4"-6"16,8 5-4-16,4 10-6 0,21-6-45 16,11-1-83-16,1 7-26 15,11 0-3-15,1 5-10 16,1 5-2-16</inkml:trace>
  <inkml:trace contextRef="#ctx0" brushRef="#br0" timeOffset="23948.6025">8096 2656 45 0,'0'0'101'0,"5"6"-7"16,8-10-4-16,9-10-3 0,-1-9-1 16,10-31-78-16,-2 23-8 15,3-2 0-15,2-2 0 16,-6-1 0-16,0 2 0 15,-9-1 0-15,-2 6 0 0,-6-1 0 16,-6 9 0-16,-3 3 0 16,-2 8 0-16,-10 4 0 15,-3 5 0-15,-1 1 0 16,-1 8 0-16,2 7 0 0,0 8 0 16,4 2 0-16,1 6 0 15,8 3 0-15,9 4 0 16,2-3 0-16,12 2-16 15,2-6-71-15,6-10-5 16,2-4-1-16,2-11-7 0,-2-6-1 16</inkml:trace>
  <inkml:trace contextRef="#ctx0" brushRef="#br0" timeOffset="24892.7721">8934 2304 9 0,'5'-9'92'16,"-5"9"5"-16,-7-6-7 16,-2 5-3-16,-2 1-2 15,-24 1-66-15,22 5-4 0,-2 5-3 16,0 2-7-16,3 1-5 16,1 6 0-16,4 0 0 15,1 2 0-15,4 0 0 16,1 0 0-16,4-6 0 0,5 2 0 15,-2-4 0-15,2-5 0 16,2-2 0-16,-1-4 0 16,-9-3 0-16,13 3 0 0,-13-3 0 15,13 0 0-15,-13 0 0 16,8 1 0-16,-8-1 0 16,0 0 0-16,11-4 0 15,-11 4 0-15,0 0 0 0,0 0 0 16,0 0 0-16,0 0 0 15,0 0 0-15,0 0 0 16,9-11 0-16,-9 11 0 16,0 0 0-16,10-14 0 15,-7 5 0-15,2-3 0 0,3 0 0 16,-2-3 0-16,0-2 0 16,-1 0 0-16,-1-4 0 15,-1 5 0-15,0 0 0 16,-3 1 0-16,2 3 0 0,-1 0 0 15,-1 12 0-15,0-12 0 16,0 12 0-16,0 0 0 16,-3 6 0-16,3 7 0 0,-2 5 0 15,-2 7 0-15,1 7 0 16,2 7 0-16,-5 6 0 16,1 8 0-16,0 4 0 15,-6 8 0-15,2 0 0 16,-5 7 0-16,-4 0 0 0,-1 3 0 15,0-3 0-15,-3-6 0 16,-4-5 0-16,2-8 0 16,-4-10 0-16,1-9 0 0,-3-13 0 15,-1-9 0-15,0-11 0 16,2-2 0-16,4-12 0 16,3-7 0-16,7-3 0 0,6-4 0 15,9-2 0 1,3-4 0-16,9 0 0 0,7-5 0 15,8 1 0-15,2-4 0 16,6 0 0-16,3-4 0 0,1 0 0 16,3-3 0-16,-1-1 0 15,2-3 0-15,-6-2 0 16,-1-4 0-16,-5 3 0 16,-1 1 0-16,-9 6 0 0,-5 3 0 15,-1 10 0-15,-10 7 0 16,0 8 0-16,-3 10 0 15,-2 10 0-15,0 0 0 16,4 10 0-16,-1 7 0 0,0 7 0 16,2 4 0-16,4 5 0 15,-2 2 0-15,8 1 0 16,-2-6 0-16,8 0 0 0,-6-9-83 16,3-13-8-16,1-7-2 15,-5-12-8-15,-1-11-2 16</inkml:trace>
  <inkml:trace contextRef="#ctx0" brushRef="#br0" timeOffset="25022.0765">9104 2030 24 0,'0'-15'8'0,"5"8"-8"15,7 1 2-15,6 2-2 16</inkml:trace>
  <inkml:trace contextRef="#ctx0" brushRef="#br0" timeOffset="25283.9501">9489 2141 87 0,'-6'12'100'0,"-6"4"-6"16,-3 2-4-16,2 4-2 15,-4 4-56-15,5 3-12 0,-1 3-20 16,7 2 0-16,5-1 0 16,2 0 0-16,12-4 0 15,6-3 0-15,6-4 0 16,2-7 0-16,6-4 0 16,-4-8-34-16,1-3-54 0,-3-4-4 15,-4-13-5-15,-1-5-5 16,-5-7 4-16</inkml:trace>
  <inkml:trace contextRef="#ctx0" brushRef="#br0" timeOffset="25765.7663">10599 1745 19 0,'0'-22'96'0,"1"6"-2"16,-1 3-5 0,0 13-4-16,0 0-3 0,-8 0-67 15,3 16-5-15,0 13-2 16,-4 7-3-16,1 12-1 0,2 6 0 15,-3 10-4-15,2 5 0 16,0 2 0 0,3-4 0-16,1-5 0 15,2-10 0-15,1-8 0 0,0-13 0 16,8-6-36-16,-8-25-50 16,16 1-4-16,-7-10-4 15,-6-17-6-15,0-1-1 0</inkml:trace>
  <inkml:trace contextRef="#ctx0" brushRef="#br0" timeOffset="26217.0996">10499 1710 13 0,'14'-12'93'0,"10"2"1"15,5 3-4-15,7 4-4 0,0 3-1 16,-1 0-68-16,5 6-5 15,-2 2-1-15,-5 6-5 16,-6 3-2-16,-8 4-4 16,-12 4 0-16,-8 2 0 0,-12 5 0 15,-5 0 0-15,-4 0 0 16,-2 2-4-16,1-5 0 16,2-4 0-16,6-3 0 0,7-9 0 15,8-1 1-15,7-4 0 16,10-1 1-16,6 1 1 15,3-1 0-15,1 3 2 16,3 5 2-16,-1 2 0 0,-5 3 1 16,-4 3 0-16,-6 4 1 15,-12 0 1-15,-2 3-2 16,-11 0-4-16,-12 0 0 0,-10-1 0 16,-8-4 0-16,-8-1 0 15,-1-3 0-15,-5-5 0 16,0-8 0-16,6 1 0 15,3-10 0-15,14 1 0 16,2-5 0-16,20-11-63 0,5 2-25 16,9-4-3-16,14-1-6 15,9-7-6-15</inkml:trace>
  <inkml:trace contextRef="#ctx0" brushRef="#br0" timeOffset="27063.6963">11153 1880 5 0,'33'-9'90'16,"-14"3"6"-16,-6 8-5 16,-13-2-6-16,-2 8 1 15,-9 21-60-15,-2-11-15 16,1 5 0-16,-1 4-1 0,2 5-10 16,3 1 0-16,7 1 0 15,1 1 0-15,3-3 0 16,12-7 0-16,2-1 0 15,5-12 0-15,3-4 0 0,4-8 0 16,-4-8 0-16,6-9 0 16,-5-6 0-16,0-4 0 15,-6-6 0-15,-2 3 0 16,-2 0 0-16,-6 4 0 0,-1 4 0 16,-4 5 0-16,-1 5 0 15,-4 12 0-15,0 0 0 16,1 6 0-16,-1 6 0 15,3 2 0-15,2 2 0 0,-2 4 0 16,8-2 0-16,1-2 0 16,5-3 0-16,2-4 0 0,5-7 0 15,-2-2 0 1,-2-8 0-16,0-9 0 16,-2-4 0-16,-4-7 0 0,-6-1 0 15,0-1 0-15,-1 0 0 16,-5 3 0-16,1 4 0 0,0 5 0 15,3 9 0-15,-6 9 0 16,17-2 0-16,-8 9 0 16,4 8 0-16,-2 6 0 15,0 0 0-15,1 8 0 0,-7-2 0 16,-5 6 0-16,0-1 0 16,-13 0 0-16,-4-4 0 15,-2-3 0-15,-3-2 0 16,2-5 0-16,1-4 0 0,0-7 0 15,6-2 0-15,13-5 0 16,-7 1 0-16,7-1 0 16,6-1 0-16,8-2 0 15,5-3 0-15,4-3 0 0,5 1 0 16,0-5 0-16,1-5 0 16,-3-2 0-16,2-4 0 15,-7-3 0-15,0-1 0 16,-4-7 0-16,-2 1 0 15,-7-1 0-15,3 4 0 0,-4-1 0 16,-1 9 0-16,-2 2 0 16,-3 7 0-16,0 3 0 15,-1 11 0-15,0 0 0 0,1 17 0 16,1 6 0-16,0 5 0 16,4 8 0-16,-1 4 0 15,-1 5 0-15,6-6 0 0,-2-3 0 16,8-3 0-16,-10-9-39 15,8-13-50-15,2-10-2 16,-4-6-6-16,-1-15-6 16</inkml:trace>
  <inkml:trace contextRef="#ctx0" brushRef="#br0" timeOffset="27208.3001">11938 1592 74 0,'-3'-16'85'15,"1"5"-10"-15,2 11-14 16,-7-10-59-16,7 10-57 0,10 1-23 16,6 12-6-16,-1 3 4 15</inkml:trace>
  <inkml:trace contextRef="#ctx0" brushRef="#br0" timeOffset="28340.5542">12076 1946 48 0,'0'0'98'0,"0"-9"-5"16,2-3-5-16,4-8-3 15,7 0-2-15,-1 0-80 16,3-4-1-16,4 5 1 16,3 2 0-16,0 4-2 15,-2 6-1-15,0 7 0 0,1 0 0 16,-5 11-1-16,1 3 0 15,-7 7 0-15,-2 2 0 16,-8 0 1-16,0 6 0 16,0-5 1-16,-5-2-1 0,-3-6 1 15,3 1 1-15,-1-8 2 16,6-9-4-16,-12 0 0 16,12-6 0-16,0-10 0 0,0-4 0 15,3-2 0-15,5-7 0 16,-1 2 0-16,5 1 0 15,1 0 0-15,1 5 0 16,3 3 0-16,0 6-3 0,1 6-3 16,-2 5 1-16,-1 2 0 15,-3 9 1-15,-1 7 0 16,-4 4 2-16,-2 1 1 0,1 3 2 16,-4-1 0-16,5-1 2 15,3-3 1-15,1-3 1 16,4-6-1-16,6-6 1 15,3-5 0-15,3 0-3 0,3-8-2 16,3-4 0-16,-6-6 0 16,2-3 0-16,-6-5 0 15,0 0 0-15,-4 1 0 16,-5-4 0-16,1 5 0 0,-8 3 0 16,0 1 0-16,-4 4 0 15,-3 5 0-15,0 0 0 16,0 11 0-16,-16-5 0 0,1 5 0 15,4 7 0-15,-7 7 0 16,2 6 0-16,0 5 0 16,3 10 0-16,4 1 0 15,2 3 0-15,7-2 0 16,6-4 0-16,4-3 0 0,6-8 0 16,8-6 0-16,2-10 0 15,3-6 0-15,0-9 0 16,2-7 0-16,-5-6 0 0,5-5 0 15,-5-4 0-15,-1-3 0 16,-1-3 0-16,-4 4 0 16,-3-2 0-16,0 5 0 15,-3 6 0-15,-3 5 0 0,0 6 0 16,-4 7 0-16,4 4 0 16,-11 2 0-16,14 12 0 15,-8 1 0-15,-1 5 0 0,0 3 0 16,0 5 0-1,-4 1 0-15,-1 3 0 0,0-2 0 16,-4-1 0-16,-6-6 0 16,4 0 0-16,-4-4 0 0,5-8 0 15,5-9 0-15,-14 3 0 16,14-3 0-16,0-11 0 16,8-1 0-16,2-2 0 15,7-4 0-15,3-2 0 0,3-3 0 16,2-4 0-16,-3 1 0 15,2-5 0-15,-4 1 0 16,3 0 0-16,-6 4 0 16,1 1 0-16,-5 4 0 0,3 7 0 15,1 8 0-15,0 5 0 16,2 4 0-16,0 10 0 16,0 9 0-16,-1 3 0 0,-2 5 0 15,-5 6 0-15,-4-3 0 16,-8 3 0-16,-2-3 0 15,-11-4 0-15,-8-5 0 0,-9-9 0 16,-1-1-54-16,-11-6-36 16,-10-8-2-16,-5-3-7 15,-11-9-4-15</inkml:trace>
  <inkml:trace contextRef="#ctx0" brushRef="#br0" timeOffset="28987.2584">7114 3363 41 0,'-9'-7'93'0,"9"7"0"0,0 0-4 16,-10-10-4-16,10 10-40 15,0 0-27-15,-12 7-3 16,8 3-5-16,-1 4-4 0,2 8-3 16,-1 7-1-16,2 7 0 15,2 5-1-15,-1 5 0 16,6 4 0-16,4 0-1 0,1 2-1 15,4-4 1-15,3-5-1 16,6-6-1-16,3-7 1 16,2-10 0-16,4-8 0 15,1-10 1-15,-1-1 1 16,-2-13 2-16,0-10 1 0,-8-6 1 16,-1-10-5-16,-7-4 0 15,-7-6 0-15,-4-4 0 16,-3-3 0-16,-6-1 0 15,-6-1 0-15,0 3 0 0,-3 4 0 16,4 5 0-16,-3 7 0 16,5 10 0-16,-1 0 0 15,10 5-53-15,0 23-38 0,8-6-2 16,5 9-6-16,3 8-7 16</inkml:trace>
  <inkml:trace contextRef="#ctx0" brushRef="#br0" timeOffset="29541.5456">7786 3459 47 0,'10'5'99'0,"-1"-1"-4"16,-9-4-5-16,13 12-4 15,-7-2-2-15,1 5-83 16,-6 2-1-16,-1 6 3 0,0 3 0 15,-3 3 0-15,-1 1-3 16,-2-4 0-16,0-4 0 16,3-2 0-16,-1-9 0 15,4-11 0-15,0 0 0 0,4-21 0 16,4-3 0-16,1-5 0 16,6-3 0-16,-3-2 0 15,1 4 0-15,1 3 0 0,0 4 0 16,-2 9 0-16,-1 7 0 15,-1 7 0-15,1 5 0 16,0 8 0-16,-2 5 0 16,4 5 0-16,0 0 0 0,1 3 0 15,2-3 0-15,3-3 0 16,3-5 0-16,1-7 0 16,0-6 0-16,0-4 0 0,2-9 0 15,-6-8 0-15,0-5 0 16,-6-3 0-16,-2 0 0 15,-5 0 0-15,0 4 0 16,-5 3 0-16,-1 4 0 16,0 6 0-16,0 10 0 0,0 0 0 15,0 0 0-15,3 16 0 16,2 1 0-16,5 5 0 16,-2 1 0-16,6 4 0 0,-4-4-10 15,3 2-78-15,1-7-5 16,1-6-3-16,-5-6-7 15,0-8-2-15</inkml:trace>
  <inkml:trace contextRef="#ctx0" brushRef="#br0" timeOffset="29671.9731">8242 3239 48 0,'-16'-34'95'0,"5"3"-5"0,2 5-14 15,9 8-13-15,-2 49-55 16,9-32-89-16,9-1-4 15,5 4-5-15,4 8-5 16</inkml:trace>
  <inkml:trace contextRef="#ctx0" brushRef="#br0" timeOffset="30041.6309">8519 3595 54 0,'15'-4'103'0,"2"-10"-4"16,-2-8-7-16,6-6-1 0,-8-10-19 16,2-1-72-16,-1 0 0 15,-3-2 0-15,-3-2 0 16,-4 0 0-16,-2-3 0 0,-2-1 0 16,-1 1 0-16,-3 3 0 15,0 7 0-15,-3 1 0 16,4 10 0-16,0 4 0 15,1 13 0-15,2 8 0 0,0 13 0 16,-1 14 0-16,2 7 0 16,3 13 0-16,4 6 0 15,-1 8 0-15,0 5 0 16,2 4 0-16,3-2 0 0,-1-7 0 16,5-3 0-16,-3-15-7 15,6-20-62-15,-2 0-23 16,-4-17-2-16,-3-9-5 15,-5-16-4-15</inkml:trace>
  <inkml:trace contextRef="#ctx0" brushRef="#br0" timeOffset="30172.2675">8692 3423 38 0,'-17'-24'100'0,"5"2"-4"16,9 8-5-16,5 0-4 16,13 6-2-16,16 1-78 0,-2 1-7 15,8 5-10-15,-2-7-37 16,1 8-38-16,-4 0-2 15,-5 2-6-15,-8 0-7 16</inkml:trace>
  <inkml:trace contextRef="#ctx0" brushRef="#br0" timeOffset="30985.5065">8693 3481 41 0,'0'0'89'0,"0"0"-2"16,0 0-4-16,1-10-5 15,-1 10-52-15,0 0-8 16,0 0-4-16,5 6-5 16,-5-6-5-16,8 16-1 0,-3-4-1 15,2 1 1-15,0 4 1 16,4-1 0-16,-1 2 1 16,1-3 1-16,3-1 0 15,-2-5 1-15,5-3 0 0,-3-5-1 16,4-1 1-16,-2-7-5 15,2-4-2-15,-3-1 0 16,-2-3 0-16,2 1 0 16,-5-3-7-16,4 7-29 15,-8-1-51-15,6 1-2 0,-12 10-4 16,8-16-8-16,-8 16 3 16</inkml:trace>
  <inkml:trace contextRef="#ctx0" brushRef="#br0" timeOffset="103794.7141">2861 4913 0 0,'0'0'73'15,"0"0"2"-15,0 0 0 16,2-10-28-16,-2 10-14 0,0 0-5 16,0 0-5-16,0 0-5 15,0 0-3-15,0 0-5 16,-2-10-2-16,2 10-1 15,0 0-1-15,0 0-1 0,0 0-1 16,-13-7-1-16,13 7-1 16,-10-1-1-16,10 1 0 15,-21 0-1-15,11 2 0 0,-4 4 0 16,-2 3 0-16,-2 0 0 16,0 4 1-16,-1 1 2 15,-1 3-3-15,-2 4 2 16,-1 3-2-16,2 2 3 0,-2 3-1 15,0 2 1-15,4 1-2 16,-2 3 0-16,4 1 2 16,4 0-2-16,4-2 2 15,2-1-2-15,5-1 0 0,3-3 1 16,10-4-1-16,5-3-1 16,5-2 0-16,4-4 1 15,3-3 1-15,2-5 0 16,7 1 0-16,2-5 1 0,-5-3 2 15,5-1 0-15,-5 0 0 16,-4 1-1-16,0-2 0 16,-7 0-1-16,-3-1 0 15,-4 0-1-15,-4 2-1 0,-12 0 0 16,11 0 0-16,-11 0-1 16,0 0-3-16,11 0-4 15,-11 0-8-15,0 0-33 0,9-12-38 16,-9 12-2-16,12-13-5 15,-7 2-6-15</inkml:trace>
  <inkml:trace contextRef="#ctx0" brushRef="#br0" timeOffset="104783.6641">3374 5060 70 0,'0'0'88'16,"-6"-4"-4"-16,6 4-3 0,-11 3-3 15,-8 6-68-15,13 3-1 16,-1 5 0-16,3 0 0 16,1 6-2-16,2-1-3 15,1 1 1-15,2 0-2 0,4-3 0 16,5 1 0-16,2-3-1 15,1-4 1-15,4-3 0 16,-3-3 1-16,4-5-1 0,-1-1 0 16,2-1-1-16,-1-6 1 15,-1-4-1-15,-1-3 0 16,-5-1 0-16,-1-2-2 0,-3 0 0 16,-7-2 0-16,-1 2-1 15,-1 0 0-15,-12 4 0 16,-1-1-1-16,0 7 0 15,-8-1 2-15,2 3 0 16,2 3-1-16,-2 0 2 0,2-1-1 16,6 5 0-16,1 2 1 15,11-6 0-15,-9 11-1 16,9-11 1-16,0 0 0 16,14 9 0-16,-1-9 0 0,5 0 1 15,3-7 0-15,1-3 0 16,4-2-1-16,-2-2 1 15,-1-1 0-15,2-2-1 16,-3 1 0-16,-2 1 0 0,-4 0 0 16,2 4-1-16,-5-1 0 15,0 3 0-15,0 4 0 16,0 1-1-16,-3 5 1 16,2-1-1-16,-1 6 0 0,-2 2 1 15,2 3-1-15,0 5 1 16,-4 0-1-16,0 4 1 15,-2 1-1-15,1 2 0 16,-2-1 1-16,-1-1 1 0,-3-1 0 16,1-1 0-16,1-3 0 15,-2-3 0-15,1-2 0 16,-1-11 2-16,0 9-3 0,0-9 1 16,0 0 1-16,0 0-2 15,1-12 0-15,0 1 0 16,-1-4 0-16,4 0 0 0,1-5 0 15,1-3 0-15,4-1 0 16,-3-2 0-16,5 0-2 16,1-4 0-16,5 3 1 15,-1 2-1-15,1 5 1 0,1 2-1 16,-1 6 0-16,-2 3 0 16,-1 5 2-16,-1 4-1 15,-6 2 0-15,3 7 0 16,-5 4 1-16,0 3-1 0,0 3 1 15,-3 4 0-15,-1 2 0 16,2 1 0-16,-1-1 0 16,1 1 1-16,0-4-1 15,1 0-1-15,0-5 1 16,4-4 0-16,-2-2-5 0,3-5-2 16,2 0-14-16,-1-3-26 15,2-3-36-15,2-1-4 16,-1-4-9-16,-1-2-3 0</inkml:trace>
  <inkml:trace contextRef="#ctx0" brushRef="#br0" timeOffset="108534.4768">4462 4947 51 0,'0'0'87'15,"0"-13"-1"-15,0 13-4 16,-2-10-2-16,2 10-60 16,0 0-7-16,0 0-2 0,-9 0-1 15,9 0-4 1,-10 8-3-16,4 1-1 0,-1 2 0 16,-1 3-1-16,2 2 0 15,-3 0 0-15,6 0-1 0,0 1 1 16,1-3-1-16,2-3 1 15,0-3 0-15,0-8 0 16,10 9 1-16,-2-9-1 16,4-2 1-16,-2-5 0 0,4-3-1 15,0-2 0-15,1-2 0 16,1-3-1-16,-3-1 1 16,2 0 0-16,-4 0 0 15,-1-1-1-15,-2 2 2 0,-2 1 0 16,-3 4 0-16,0 1-1 15,0 1 1-15,-3 10-2 16,6-13 2-16,-6 13-2 16,0 0 0-16,0 0 0 0,0 0 0 15,10-6 0-15,-10 6-1 16,0 0 1-16,13 13-1 16,-8-2 1-16,2 3-1 0,-2 5 1 15,1 6 0-15,0 1 0 16,-1 8 0-16,0 0 0 15,0 5 0-15,0 2-1 16,-1 0 2-16,1 2 1 16,0 1-1-16,2 0 1 0,-2 0 0 15,2 1-1-15,0 1 1 16,-1-1 1-16,0 2-2 0,-3-1 0 16,-2 0-1-16,-1-3 1 15,-6-1 0-15,-4-4 0 16,-3-2-1-16,-5-7 1 15,-5-2-1-15,0-7 0 16,-4-3 1-16,-2-3-1 0,1-6 1 16,-1-1-1-16,1-4 1 15,1-2-1-15,4-1 2 16,0-6 0-16,5-1-1 16,2-5-1-16,3-3 0 0,7-5 0 15,3-2-1-15,3-5 1 16,3 0-2-16,7-7 0 15,5-3 1-15,4-1 0 0,5-5 0 16,0-1 0-16,5-1-1 16,0-3 1-16,0-1 0 15,0 2 1-15,-2-1-3 0,1-1 1 16,-3 2 0-16,0 1 1 16,-2-1 0-16,2 1 0 15,-5 1 0-15,1 2-1 16,-2-2 3-16,-2 2-1 15,0 0 1-15,-2 1 0 0,2-4-1 16,-4 3 0-16,1 1 0 16,-1-2 0-16,-4 2 0 15,0 0 0-15,-2 4 0 16,-6-1 0-16,-1 2-1 0,0 4 2 16,-5 1-1-16,-2 3 0 15,-1 2 0-15,0 5 1 16,-2-1-1-16,2 8 0 0,-1 1 0 15,3 3-1-15,6 11 1 16,-13-13-1-16,13 13 0 16,-15 0 1-16,8 10-1 0,-5 5 0 15,2 6 0-15,-4 7 0 16,0 7 1-16,-1 7 0 16,3 6 0-16,1 4 1 15,5 3-1-15,-3 3 1 0,8 0-1 16,1 2 1-16,0-3-1 15,9 0 1-15,1-6 0 16,2-3-1-16,5-7 1 16,2-6-1-16,1-9 1 0,4-7 1 15,0-8-1-15,2-9 0 16,-3-2 0-16,2-13 1 16,-1-2-1-16,-1-6 0 15,-6-2 0-15,1-3 0 0,-3-2 0 16,-1 0-1-16,-4 5 1 15,-2 2-2-15,-1 4 2 16,-3 3-2-16,1 6 1 16,-5 8-1-16,0 0 1 0,0 0 0 15,4 8-1-15,-3 7 0 16,0 4 1-16,3 4 0 16,-1 4 0-16,3 1 0 15,2 0 0-15,0-3 0 0,4-2 1 16,2-5-1-16,1-5 0 15,2-7 1-15,-1-6 0 16,3-1-1-16,-2-10 1 0,-3-4-1 16,-1-5 0-1,-3 0 1-15,-4-3-1 0,-3-1 0 16,-3 1 0-16,-2 0 0 16,-6 4-1-16,-4 1 1 15,-3 3 0-15,-3 2 0 0,0 5 1 16,-1 1-1-16,3 4 1 15,1 0-1-15,4 3 1 16,0 2 0-16,11-2-1 0,-4 12 0 16,4-12 0-16,8 16 1 15,5-10-1-15,1-1 0 16,5-4 0-16,2-1 0 0,-1-4 0 16,2-5 0-16,2-4 0 15,-1 0 0-15,-5-2 1 16,1 0-1-16,-2-1 1 15,-2 5-1-15,-3 0 0 0,1 4-1 16,-1 3 0-16,-2 4 1 16,1 0-1-16,-3 6 0 15,1 5 0-15,-2 2 1 16,1 3-1-16,-1 5 0 0,-1 1 1 16,-1 3 0-16,0 0-1 15,-2-2 1-15,-1 0 0 16,1-7 1-16,-2 4 0 15,-1-11 0-15,0-9 0 0,0 0 0 16,0 0 0-16,9-8 1 16,-7-9-1-16,1-1 0 15,2-3-1-15,1-4 0 16,-1 0 1-16,1-1-1 0,4 3 0 16,1 2-1-16,2 0 0 15,0 6 0-15,1 3 0 16,-1 4 0-16,2 5-1 15,-3 3 0-15,0 5 0 0,-3 6 1 16,0 3 0-16,-3 4 0 16,0 2 0-16,-2 3 0 15,-2 2 1-15,-1-2-1 16,-1 0 1-16,0-3 1 0,-1-4 0 16,1-5 0-16,0-11 0 15,0 0 0-15,0 0 1 16,10-9-1-16,-5-7 0 15,2-4 0-15,0 0-1 0,2-1 1 16,0-4-1-16,5 3-1 16,-2-1 1-16,3 4-2 15,-1 2 0-15,3 4 0 16,-3 3 0-16,1 4-1 0,-3 5 1 16,-1 1-1-16,0 4 2 15,-3 7-1-15,0 3 1 16,1 4 0-16,-2 1 1 0,2 4 0 15,0-1 0-15,3-2 0 16,3-1 1-16,2-4 0 16,1-3 0-16,3-6 1 0,2-3 0 15,1-3 0-15,0 0 0 16,-1-9 0-16,0-2 0 16,0-3 0-16,-2-2-1 15,-2-4 0-15,-3-1 0 16,0-2 0-16,-5-1-1 0,-1-1 0 15,-4 0 0-15,-5 3-1 16,-1 1 1-16,-2 4-2 16,-6 4 2-16,-1 1-2 0,-3 8 1 15,-1 1 1-15,1 3-1 16,1 6 1-16,0 6 0 16,2 6 1-16,1 3-1 15,3 6 0-15,3 6 0 0,2 0 0 16,2 3-1-16,6-1 1 15,5-3 0-15,3-4 0 16,2-6-1-16,4-6 1 0,1-8 0 16,0-7 1-16,2 0-1 15,-2-11 0-15,-3-6 0 16,-2-3 1-16,0-4-1 16,-4-2 0-16,-1-2 0 15,-1 0 0-15,0-2 0 0,-1 0 0 16,0 3 0-16,3 3-1 15,0 3 0-15,1 2 0 16,0 5 0-16,1 2 0 16,0 5 0-16,-1 2-1 0,-3 4 0 15,0 3 1-15,-3 4-1 16,-2 6 1-16,-5 3 0 16,-2 4 0-16,0 2 0 15,-1 4 0-15,-4 1 1 0,0 0 0 16,2 1 0-16,1-3 0 15,2-3 0-15,1-5 1 16,8-2 0-16,0-8 1 16,6-3 0-16,0-3 0 0,3-3-1 15,2-8 1-15,1-2-1 16,0-5 1-16,-1-2-1 16,3-2-1-16,0-2 1 15,-2-1-1-15,1-1 1 0,-2 4-1 16,-1-2 0-16,-3 4 0 15,-1 4 0-15,-4 4 0 16,-4 2 0-16,-7 9-1 0,0 0 0 16,0 0 0-16,0 0 0 15,-2 7 0-15,-4 3 0 16,-3 4 1-16,1 4-1 16,0 3 1-16,2 0-1 0,4 0 0 15,2 1 1-15,4-5-1 16,4-4 0-16,4-2 1 15,2-6-1-15,3-5 1 0,2-3 0 16,-3-7 0-16,0-1 0 16,-2-6 1-16,-3 3-1 15,0 0 0-15,-3 1 0 16,-1 3 0-16,-3 0 0 0,-4 10-2 16,0 0 1-16,0 0-1 15,0 0 1-15,0 0-1 16,6 10 0-16,-5 3 0 15,-1 2 1-15,2 3 0 0,3-3 0 16,1 0 0-16,0 1 0 16,4-4 0-16,1-2 2 15,3-5 0-15,1 0 0 0,2-5 1 16,1 0 0-16,3-3 0 16,0-6 0-16,1 0 0 15,-1-3 0-15,3-3-1 0,-1 0 0 16,-1-3 1-1,0-3-1-15,-2-4-1 0,2 0 0 16,-3-4 1-16,1-3-1 16,-1-2 0-16,-1-5 1 15,-1 0-1-15,-1-4 0 0,2 0 1 16,-5-3 0-16,1 1-1 16,1 1 1-16,-4-1 0 15,-2 3 0-15,-1 4-1 16,-3 0 2-16,-3 4-2 0,-1 3 2 15,-1 5-2-15,-1 2 1 16,-3 6-1-16,-3 1 0 16,2 8-1-16,5 9 0 0,-18-5 0 15,9 7 0-15,-2 10 0 16,-2 6-1-16,0 9 2 16,-1 3-1-16,1 10 1 15,1 3-1-15,0 6 0 16,2 4 1-16,4 2-1 0,-1 3 1 15,5-3 0-15,2 0 0 16,2-4 0-16,5-4 1 16,3-7 0-16,4-2 0 15,5-9 0-15,6-5 1 0,2-5-1 16,3-8 1-16,-2-2-1 16,3-9 1-16,0 0-1 15,-3-6 1-15,-2-7 0 16,-2-3-1-16,-3-3 0 0,-5 0-1 15,1-5 1-15,-5 1-1 16,-2 1-1-16,-3 1 1 16,-1 0-1-16,-4 6 0 0,-1 1 1 15,-1 4-1-15,0 10 0 16,0 0 0-16,-8-1 0 16,8 1 0-16,-10 18 0 0,5-1 1 15,-1 5 0-15,2 1 1 16,3 4 0-16,0-1-1 15,1 3 2-15,4-5-1 16,5 1 0-16,0-6 0 16,4-2 0-16,2-3 1 0,2-4-1 15,1-4-1-15,-2 0 0 16,1-5-1-16,-1-1-3 16,-2 0-3-16,1-4-11 0,-15 4-43 15,14-9-27-15,-13-5-2 16,-1-8-6-16,-12-2-5 15</inkml:trace>
  <inkml:trace contextRef="#ctx0" brushRef="#br0" timeOffset="108737.4484">7426 4366 11 0,'-23'-11'93'0,"7"-1"-2"0,7 4-3 16,8-3-5-16,5 1-1 15,11 1-76-15,8 2-2 16,3 2 1-16,5 0-2 0,4 5-4 16,-3 0-12-16,3-1-38 15,-4 4-32-15,-1 5-3 16,-7 0-7-16,-6-3-4 16</inkml:trace>
  <inkml:trace contextRef="#ctx0" brushRef="#br0" timeOffset="109709.9478">7645 4621 57 0,'0'0'69'0,"15"4"-5"0,-7-4-31 16,5-7 1-16,6 0 1 15,7-2-4-15,-3-4-7 16,0 1 0-16,3-2-5 0,0 3-4 16,-1-6-3-16,2 1-2 15,-7-3-1-15,-2 1-2 16,-1-1-2-16,-6-1 0 15,-2 0-1-15,-5 0 0 0,-2 2-1 16,-2 3-1-16,0 1 0 16,-4 1-1-16,4 13 0 15,-16-13-1-15,5 12 0 16,1 1 0-16,-2 0 0 0,1 8 0 16,-3 3-1-16,-1 4 1 15,3 4-1-15,1 4 1 16,-3 1 0-16,4 2 0 15,3 1 0-15,0 1 0 0,6-1 0 16,1-1 1-16,3-2 1 16,7-2-1-16,5-2 2 15,7-5-1-15,3-3 1 0,2-2 0 16,4-2 0-16,-3-4-1 16,-1-2 0-16,-1-1 1 15,-2-1-2-15,-6 0 1 16,-6-2-2-16,-2-2 0 15,-10 4-3-15,13-6-3 0,-13 6-8 16,0 0-20-16,0 0-51 16,0 0-2-16,0 0-6 15,0 0-5-15</inkml:trace>
  <inkml:trace contextRef="#ctx0" brushRef="#br0" timeOffset="111911.4012">2652 5267 31 0,'0'0'73'0,"0"0"-1"15,0 0-1-15,0 0-2 16,-11 0-54-16,11 0-3 0,9-1 0 16,3-2 2-16,3 0-3 15,1-2 1-15,6 2 0 16,3-4-3-16,10 0-4 15,5-2 0-15,8 0 0 0,3-3 0 16,4 1 0-16,8-4-3 16,7 4-2-16,4-3 1 15,0 3 0-15,2-1-1 16,2 1 0-16,-4-1 0 16,2 3 0-16,-1-2 1 0,-2 0-1 15,2 1 0-15,-2-1 1 16,1-1-1-16,2 0 0 15,0 2-1-15,1-3 1 0,-1 0 0 16,1 3 0-16,-4-2 0 16,0 1 0-16,-3 0 0 15,-2 0 0-15,-1-1 1 0,0 3-1 16,-4-2 0-16,-1 2 0 16,-1-1 1-16,2-1-1 15,-2 2 0-15,0-1-1 0,2 0 1 16,-2 2 0-16,5-2 0 15,-2 0 0-15,1 1 0 16,-3 0 1-16,2-1 0 16,-2 1 0-16,-2 1-1 15,0 1 1-15,-1-2 0 16,-1 3 0-16,-2-2 0 0,1 2 0 16,-1-2 0-16,2 2 0 15,0-1 0-15,0-2 0 16,1 2 0-16,-3 2 0 15,2-2 0-15,-2 1 0 0,-3-1 0 16,1 1 0-16,-4 0-1 16,1 0 1-16,-6-1-1 15,3 2 1-15,-5-2-1 0,2 1 0 16,-4 1 0-16,-1 0 0 16,3 0 0-16,-4 0 1 15,0 0-2-15,1 0 1 16,-1-1 0-16,2 1 0 0,2-1 1 15,0-1-1-15,1 3 0 16,3-2 1-16,1 0-1 16,-2 0 1-16,2-1-1 0,3 0 1 15,-4 0-1-15,4 1 0 16,0-1 1-16,2-1-1 16,-4 1 0-16,5-1 0 15,0 2 0-15,-3 1 0 16,1-1 1-16,-2 1-1 0,-5 0 0 15,-2 0 0-15,-4 1 1 16,-7 1 0-16,-5 0 0 16,-6 2 1-16,-5-1 0 0,-7 0 0 15,-9 2 0-15,13-2 0 16,-13 2-2-16,0 0-2 16,0 0-6-16,0 0-15 0,-1 10-47 15,1-10-15-15,0 0-5 16,0 0-5-16,7 0-3 15</inkml:trace>
  <inkml:trace contextRef="#ctx0" brushRef="#br0" timeOffset="112650.308">9290 3875 48 0,'3'-12'90'16,"-1"2"-2"-16,-2 0-4 0,0 10-4 16,-7-14-54-16,7 14-6 15,-14-6-6-15,14 6-5 16,-17 0-3-16,6 4-2 15,-2 6-1-15,-2 4-1 0,2 5 0 16,-5 6 0-16,-1 3 0 16,-2 6-1-16,0 3 1 15,0 5 0-15,3 1 0 16,2-1-1-16,1 1 0 0,8-2 1 16,5-4-1-16,2-2 1 15,3-7 0-15,10-4 0 16,5-4 0-16,5-3 1 15,1-5 0-15,4-2 0 0,0-3-1 16,2-3-2-16,0-1 0 16,-4-3 0-16,-1 1 0 15,-3-1 0-15,-7 0 0 16,-2-4-8-16,0 3-2 0,-13 1-9 16,18-13-25-16,-1 8-43 15,-17 5-2-15,15-20-5 16,-8 6-4-16</inkml:trace>
  <inkml:trace contextRef="#ctx0" brushRef="#br0" timeOffset="113519.5994">9528 4110 79 0,'3'-11'86'0,"-3"11"-4"15,0 0-1-15,0 0-3 16,-2 6-69-16,2 5 1 0,0 4 1 15,2 4-2-15,6 4-1 16,-1 3-2-16,5 2 0 16,3-1-2-16,0-1 1 15,7-4 0-15,0-5 0 0,2-2 1 16,0-7-1-16,1-7 0 16,-1-1 0-16,0-7-1 15,-1-5-2-15,-4-3-2 0,-1-5 0 16,-8-1 0-16,-2-1 0 15,-6-2 0-15,-2 1 0 16,-4 1 0-16,-9 0 0 16,-5 2 0-16,-4 3 0 15,-3 2 0-15,-1 3 0 0,-1 3 0 16,3 4 0-16,2 2 0 16,6 3 0-16,1 0 0 15,15 0 0-15,-12 11 0 16,10-2 0-16,1 0 0 15,10 1 0-15,4-2 0 0,1-2 0 16,6-2 0-16,3-4 0 16,0 0 0-16,6-7 0 15,-4-3 0-15,1-2 0 0,-1-3 0 16,-3-3 0-16,-1 4 0 16,0-4 0-16,-4 4 0 15,0 2 0-15,-2 1 0 0,1 5 0 16,-1 4 0-16,-3 2 0 15,0 0 0-15,0 8 0 16,-1 3 0-16,0 2 0 16,-3 2 0-16,2 7 0 0,-5-2 0 15,0 3 0-15,-1 2 0 16,-2-2 0-16,-1-1 0 16,-1-1 0-16,0-7 0 15,0 0 0-15,0-14 0 0,-2 11 0 16,2-11 0-16,-5-6 0 15,4-8 0-15,0 0 0 16,0-4 0-16,1-3 0 16,0-2 0-16,3-1 0 0,5-3 0 15,2 1 0-15,3 1 0 16,2 1 0-16,2 3 0 16,3 3 0-16,-3 2 0 0,2 4 0 15,-1 8 0-15,-2 4-2 16,-5 1 0-16,2 9 1 15,-2 5-1-15,-6 4 2 16,1 2-1-16,0 6 0 16,-2-2 1-16,-2 3 0 0,0 1 0 15,3-1-2-15,0-6-2 16,3 1-4-16,-1-9-10 16,7-12-49-16,2 7-19 0,2-6-4 15,4-3-5-15,0-8-3 16</inkml:trace>
  <inkml:trace contextRef="#ctx0" brushRef="#br0" timeOffset="117246.5652">10694 3937 13 0,'-7'-5'92'0,"-7"4"-2"16,-4 1-3-16,-3 0-6 15,1 0 0-15,0 6-76 0,-1 6 1 16,3 2 0-16,2 3-1 16,4 3-3-16,3 2 0 15,4-1-1-15,5-2 0 16,0-1 1-16,13-6 0 0,-4-5-1 16,7-4 1-16,0-3 0 15,3-10 0-15,-3-3 1 16,1-5-1-16,0-4 1 15,-4 1 0-15,-5-2 0 16,-1-1-1-16,1-1 1 16,-6 6-1-16,2-1 0 0,-2 5 0 15,-1 3-1-15,1 3-1 16,-2 9-1-16,0 0 1 16,9-3-1-16,-9 3 0 0,9 18-1 15,-1 1 0-15,-3 7 1 16,3 7 0-16,-2 9 0 15,-4 5-1-15,0 10 1 0,-2 5-1 16,0 8 1-16,-3 4-2 16,-3-1 2-16,-6 4-1 15,-1-2 0-15,-1-5 1 16,-2-2-1-16,-5-6 1 0,-2-9 0 16,-3-10 0-16,-7-4 0 15,-1-10 1-15,-3-7 0 16,-3-7 0-16,2-5 1 15,1-8 0-15,0-2 0 16,4-5-1-16,8-6 1 0,3-3-1 16,9-5 0-16,2-1-1 15,9-5 0-15,2-4 0 0,10 0 1 16,5-6-2-16,9 0 0 16,1-2 1-16,10-5 0 15,2-2 0-15,4-5 0 16,8-2 0-16,3-5 0 0,2-2 1 15,1-3 0-15,2-4 0 16,-1-1 0-16,0 0-1 16,-4 0 1-16,-2 1 0 15,-7-1 0-15,-2-1 0 0,-5 3 0 16,-4 0 1-16,-7-1-1 16,-3 3 1-16,-4-1 1 15,-5 2 0-15,-3 1 1 16,-6 2-2-16,-4 3 1 0,0 3 0 15,-10 7 0-15,-1 2 0 16,-4 8-2-16,-3 5 0 16,4 9 0-16,-3 6 0 0,2 11 0 15,0 4 0-15,2 16 0 16,-3 8 0-16,3 11 0 16,0 10-1-16,0 11 1 15,0 8-1-15,4 6 1 0,-1 5-1 16,3 4 0-16,0-1 0 15,0-1 0-15,6-4 1 16,1-4 0-16,3-7 1 16,7-9-1-16,1-10 2 15,6-11-1-15,6-9 1 0,3-9 0 16,-1-10 0-16,4-6 0 16,-3-9-1-16,2-6 0 15,-5-7 1-15,0-2-1 0,0-4 0 16,-7 0-1-16,0 0 1 15,-4 3-1-15,-1 2 1 16,-4 5 0-16,-2 6-2 16,-2 5 1-16,-3 9 0 0,0 0-1 15,1 5 1-15,-1 10-1 16,0 7 0-16,2 3 0 16,-1 6 1-16,2 3 0 15,1 1 0-15,5-2 1 0,3-1-1 16,4-6 2-16,4-6-1 15,3-8 1-15,5-5 0 16,-4-7 1-16,2-7-1 0,-3-7 0 16,-3-7-2-16,-2-2 0 15,-7-3 0-15,-5-2 0 16,-6 0 0-16,0-1 0 16,-4 3 0-16,-9 1 0 15,-4 3 0-15,-2 5 0 16,0 2 0-16,-3 5-2 0,0 2 1 15,1 6 0-15,3 2 0 16,4 4 1-16,1 7-1 16,8 2 1-16,3 1 0 0,2 0 1 15,8-1-1-15,7-1 1 16,3-5 0-16,2-3 0 0,6-4 1 16,1-2-2-16,-4-7 0 15,0-4 0-15,2-1 0 16,-4-2 0-16,-4-3 0 15,0 2 0-15,-2 0 0 0,-2 2 0 16,0 1 0-16,-1 5 0 16,-4 2 0-16,2 7 0 15,-3 0 0-15,4 6-3 16,-4 4 1-16,-2 7 1 0,2 1-1 16,-1 6 2-16,-3 3-1 15,0-1 0-15,-1 3 1 16,1-3 0-16,-2-2-1 15,0-4 2-15,0-5 0 16,-1-6 1-16,0-9 0 0,0 0 0 16,0 0 1-16,8-9-3 15,-5-5 0-15,4-1 0 16,-3-6 0-16,1-2 0 0,2-1 0 16,-1-1 0-16,4 1 0 15,-1 3 0-15,2-2 0 16,1 7 0-16,1 1 0 0,4 5 0 15,-1 5 0-15,-1 5 0 16,-2 3-2-16,0 8-1 16,-1 5 1-16,-5 3 0 15,-1 4 0-15,-3 2 1 0,-1 0 0 16,-2 0 1-16,-2-5-1 16,-2-3 2-16,1-2 0 15,0-6 0-15,3-9 1 16,0 0-1-16,0 0 1 0,-3-9 0 15,3-5 0-15,0-2 0 16,2-5-2-16,2 1 0 16,3-3 0-16,1 2 0 15,0-1 0-15,2 0 0 0,2 3 0 16,-1 1 0-16,5 4 0 16,0 2 0-16,1 4 0 15,-2 3 0-15,-1 7 0 16,-1-1 0-16,1 7-2 0,-2 7 0 15,-5 3 1-15,-2 2-1 16,2 2 1-16,-1 2 0 16,-3 1 1-16,5-2 0 15,-1-1 0-15,5-5 0 0,-2-1 1 16,6-7 0-16,2-1 0 16,2-5 0-16,0-3 0 15,1 0 0-15,1-8 0 16,-3-3 1-16,2-1-2 0,-3-6 0 15,-3 0 0-15,0-2 0 16,-2-5 0-16,3 2 0 16,-8-5 0-16,1-2 0 0,-7 3 0 15,1-2 0-15,-3 5 0 16,0 1 0-16,-4 5 0 16,-3 6 0-16,7 12 0 15,-19-11 0-15,8 11 0 16,-4 8 0-16,4 7-2 0,-1 7 2 15,-4 4-1-15,5 7 1 16,3 0-1-16,1 4 1 0,3-2 0 16,4-3-1-16,3-1 2 15,6-6-2-15,5-3 1 16,4-9 0-16,1-4 1 16,1-3-1-16,1-5 0 15,-1 0 1-15,2-10-1 0,0-5 0 16,-4-3 1-16,-4-2-1 15,-1-6 0-15,2-2 2 16,-6-3-2-16,2-3 0 0,-2-2 0 16,1 2 0-16,0-1 0 15,2 2 0-15,2 5 0 16,2 4 0-16,-1 2 0 16,2 7 0-16,0 2 0 15,0 6 0-15,-1 4 0 0,0 2 0 16,-2 2-3-16,0 8 1 15,-5 3 1-15,1 5-1 16,-6 5 1-16,0 4-1 16,-4 2 1-16,0 3 0 0,-3 2 0 15,-2 0 1-15,-3 1 0 16,3-4 0-16,1-4-1 16,0-5 2-16,0-2 0 0,4-6 0 15,3-4 1-15,-3-10-1 16,13 7 1-16,-1-7 0 15,2-4 0-15,1-4 1 16,1-3-3-16,6-2 0 0,-5-1 0 16,4-2 0-16,-2-2 0 15,1-1 0-15,0-2 0 16,-2-3 0-16,1 0 0 0,0 2 0 16,0-1 0-16,-2 2 0 15,-2 1 0-15,-1 5 0 16,-5 1 0-16,1 6 0 15,-10 8 0-15,9-10 0 0,-9 10 0 16,0 0 0-16,0 0 0 16,0 0 0-16,-8 4 0 15,-3 7 0-15,2 4 0 16,-5 2 0-16,-3 7 0 16,-4 1 0-16,1 4 0 0,2 3 0 15,2 0 0-15,3-3 0 16,1-2 0-16,7-4 0 15,5-4 0-15,3-7 0 0,10-5 0 16,0-6 0-16,4-2 0 16,1-8 0-16,0-6 0 15,-1-3 0-15,-2-6 0 16,-2 0 0-16,2-4 0 0,-8-3 0 16,0 0 0-16,-2 1 0 15,-2 3 0-15,0 5 0 16,-1 2 0-16,1 6 0 0,-2 5 0 15,-1 9 0-15,0 0 0 16,4 13 0-16,-4 3 0 16,0 7-2-16,1 2-1 15,1 2 1-15,0 0 1 16,4-1-1-16,5-1 2 0,-3-6 0 16,5-3 0-16,4-5 0 15,3-4 1-15,2-4 0 16,5-2-1-16,-2-1 1 15,4-5-1-15,-2-4 1 0,3-1 0 16,-1-4 1-16,-3-2-1 16,-2-6 1-16,2-3-2 15,-1-3 0-15,-3-4 0 16,4-4 0-16,-2-3 0 0,1-3 0 16,5-4 0-16,-2-1 0 15,0-3 0-15,3-3 0 16,-3-2 0-16,2-1 0 0,-5-2 0 15,-2 1 0-15,-3-1 0 16,-3 6 0-16,-8 1 0 16,0 6 0-16,-4 3 0 15,-4 9 0-15,-1 6 0 0,-2 6 0 16,-6 10 0-16,8 11-2 16,-15-2 1-16,1 11 0 15,-2 12 0-15,-2 9 0 0,-2 7 1 16,1 8 0-16,-1 5 0 15,0 4 1-15,4 6 0 16,1 1-2-16,5 2 1 16,5-1 0-16,3-1 0 15,1-1-1-15,4-4 0 0,7-2 1 16,4-4-1-16,4-9 2 16,5-2-1-16,1-6 1 15,5-7 0-15,-2-5 0 0,3-7 1 16,-3-5 0-16,3-8-2 15,-6-1 0-15,3-9 0 16,-5-5 0-16,-2-6 0 0,-3-3 0 16,-4-3 0-16,0-1 0 15,-2-2 0-15,-1 3 0 16,-3 0 0-16,-3 7 0 16,-2 2 0-16,-1 6 0 0,-1 2 0 15,0 9 0-15,-6-2 0 16,-7 3 0-16,5 11 0 15,-4 2 0-15,-1 7 0 16,4 5 0-16,0 6 0 16,5 1 0-16,0 4 0 0,4-2 0 15,6-2 0-15,7-2 0 16,2-5 0-16,3-5 0 16,3-5 0-16,2-7 0 15,1-2 0-15,3-5 0 16,-5-2 0-16,6 0 0 0,-5-4 0 15,-4-2 0-15,0-1 0 16,-3 0 0-16,0-1 0 0,-2 1 0 16,-3 0 0-16,-1-1 0 15,-5-1-21-15,1-1-38 16,-5-1-30-16,-1-1-1 16,-3-3-7-16,-5-6-3 0</inkml:trace>
  <inkml:trace contextRef="#ctx0" brushRef="#br0" timeOffset="117462.7689">13648 3280 26 0,'-29'-14'91'0,"16"0"-3"0,7 4-1 15,7-2-7-15,14 2 1 16,30 3-77-16,-18 3 1 15,7 1 1-15,1 0-4 0,3 3-8 16,-7 0-29-16,6 8-45 16,-3 0-2-16,-2-1-8 15,-2 1-5-15</inkml:trace>
  <inkml:trace contextRef="#ctx0" brushRef="#br0" timeOffset="118628.6643">13827 3745 17 0,'9'-3'72'0,"-9"3"5"0,17-15-2 15,1 8-38-15,-2-4-5 16,6 2-1-16,-2-5-7 16,6 1-2-16,-3-3-7 0,2-1-2 15,-1-2-2-15,0 1-3 16,-5-3 0-16,-2 1-2 16,-2-1 0-16,-5-1-1 15,0 3 0-15,-8 0-1 0,-1 4 0 16,-1-1-1-16,-2 4-1 15,-7 4 0-15,9 8-1 16,-15-9 0-16,5 9-1 16,0 0 0-16,0 7 0 15,-3 4 0-15,3 4 1 0,-2 2-2 16,-2 5 1-16,3 5 1 16,-2 2-1-16,2 6 0 15,4-1 0-15,1 3 1 0,5-4-1 16,1 0 0-16,8-5 1 15,7-3 0-15,6-6-1 16,3-5-1-16,7-5 1 16,0-6-2-16,-1-2-1 0,0-1-4 15,0-1-9-15,-6-5-20 16,-24 6-46-16,22-17-3 16,-8 8-6-16,-5 1-4 0</inkml:trace>
  <inkml:trace contextRef="#ctx0" brushRef="#br0" timeOffset="119728.3938">13379 3223 11 0,'0'0'38'16,"-8"-7"2"-16,8 7 3 0,0 0-2 16,-12-5-3-16,12 5-3 15,0 0-1-15,-14-5-6 16,14 5-2-16,0 0-5 15,-9 0-3-15,9 0-1 0,0 0-3 16,0 0-1-16,0 0-3 16,5-1-1-16,-5 1-2 15,20-2-1-15,-5-1-2 16,3 3 0-16,4-4-2 0,8 4 1 16,3 0-2-16,6 0 0 15,2 0 0-15,6 0 0 16,-1 0 0-16,1 0-1 15,-5-2 1-15,-2 2-1 0,-4-2 1 16,-7 0-1-16,-7 0 1 16,-2 0 0-16,-5 0-1 15,-4 2 1-15,-2-3 0 0,-9 3 0 16,10-3 0-16,-10 3 0 16,0 0 0-16,0 0 0 15,0 0-1-15,0 0 0 16,0 0 0-16,0 0 1 15,0 0-2-15,0 0 1 0,-11 0 0 16,-1-1 0-16,-1 1 1 16,-5 0-1-16,-4-1 1 15,-1 1-1-15,-3-1 0 16,-4-1 0-16,-3-1 1 0,-4 2-1 16,-3-1 0-16,-2-1 0 15,-5 0 1-15,1-1-1 16,0 0 0-16,3 0 0 0,4 0-1 15,8 2 0-15,6 0-1 16,9 1 0-16,4-2-4 16,12 3-11-16,0 0-36 0,3 7-29 15,6-5-3-15,0-2-5 16,4 0-4-16</inkml:trace>
  <inkml:trace contextRef="#ctx0" brushRef="#br0" timeOffset="125436.1657">9176 4644 1 0,'-11'-7'66'0,"11"7"-9"16,0 0-9-16,-8-10 0 16,8 10-5-16,0 0-3 15,0 0-8-15,0 0-6 16,0 0-7-16,0 0-5 0,0 0-2 15,0 0-4-15,0 0 1 16,-6 5-5-16,6-5 1 16,0 0-3-16,0 0 2 15,0 0-2-15,10 0 0 0,1 0 0 16,1 0-1-16,6-1 0 16,3-1 1-16,6-3-1 15,5 1 0-15,4 0 1 16,2-2-1-16,3 0 1 15,9-2-1-15,-2 0 0 0,4 0 0 16,2-1 0-16,2 0 0 16,0-1-1-16,2 3 1 0,3-3-1 15,-3-1 1-15,5 1-1 16,1 1 0-16,3-3 1 16,1 4-1-16,-2-3 0 15,4 1 0-15,-3 0 1 0,0 0-1 16,2 1 0-16,-5-1 0 15,0 2 0-15,-3-1 1 16,-2 1-1-16,-1 1 0 16,-5-1 0-16,1 2 1 15,-5-2-1-15,0 1 0 16,1-1 0-16,-3 1 1 0,3 0-1 16,0-1 0-16,-2 1 1 15,0-2-1-15,1 2 0 0,-1-1 0 16,0 0 0-16,3 2 0 15,-4-1 0-15,3 0 0 16,1 0 0-16,0 1 0 0,-2-1 0 16,1 0 1-16,4 1-1 15,-4-1 0-15,0 0 0 16,0 2 0-16,3-2 0 16,0 2 0-16,1-1 0 0,-2 1 0 15,-1 1 0-15,-1 1 1 16,-1 0-1-16,3-1 0 15,-7 2 0-15,3-3 0 16,-4 1 0-16,2 1 0 0,-2-1 0 16,2 0 0-16,-4 2 0 15,5-3 0-15,-5 4 0 16,1-2 0-16,2 0 0 16,-5-1 0-16,-1 2 0 0,2 0 0 15,-4-1 0-15,1 0 0 16,-1 1 0-16,3-3 0 15,-1 0 1-15,1 0-1 0,5 3 0 16,-1-3 0-16,4 0 0 16,-2 1 0-16,2-1 0 15,-2 1 0-15,2 1 0 16,-4-1 0-16,4 1 0 16,-7-1 0-16,4-1 0 15,-2 2 0-15,0 0 0 0,4-2 0 16,-3 3-1-16,2 1 1 15,-4-2 0-15,0 2 0 16,-3 0 0-16,-6-2 0 0,-4 0 0 16,-6 2 0-16,-3 0 1 15,-6-2 0-15,-3 0 0 16,-11 3 0-16,11-6 0 16,-11 6 0-16,0 0 0 0,11-4-1 15,-11 4-1-15,0 0-3 16,0 0-8-16,0 0-25 15,0 0-46-15,0-11-1 16,0 11-7-16,-14-12-6 0</inkml:trace>
  <inkml:trace contextRef="#ctx0" brushRef="#br0" timeOffset="164914.7055">11350 4564 32 0,'0'0'81'0,"0"0"2"16,-12-8-5-16,1 5-29 15,11 3-20-15,0 0-4 16,0 0-6-16,0 0-8 0,5 8-3 16,-5-8-3-16,8 12-1 15,-1-4-2-15,-2 2 1 16,1 4 1-16,3 4-1 16,-5-1 1-16,4 3-1 15,-1 4 0-15,-2 2 1 16,3 3-1-16,-3 2-1 0,3 4 0 15,-1 1-1-15,-2 2 0 16,1 3 0-16,1-1 0 16,-2 2 0-16,2-2 0 0,-1 0-1 15,-2-2 1-15,2-2 0 16,0-3-1-16,1-4 1 16,-4-2 1-16,1-5 0 0,1-2 0 15,-2-3 0-15,-1-3 1 16,-2-2 0-16,1-3 1 15,-1-9-1-15,1 9-1 16,-1-9 1-16,0 0 0 0,0 0-1 16,0 0 0-16,0 0-1 15,0 0 1-15,0 0-1 16,0 0-1-16,0 0-1 0,0 0-3 16,0 0-5-16,0 0-18 15,0 0-57-15,0 0-2 16,0 0-6-16,-13-1-4 15,2-7-3-15</inkml:trace>
  <inkml:trace contextRef="#ctx0" brushRef="#br0" timeOffset="165396.9949">11152 5187 55 0,'-7'-2'84'15,"7"2"-1"-15,0 0-4 0,0 0-2 16,-17-7-64-16,17 7-2 16,0 0 0-16,3 11 0 15,4-2-3-15,0 3-2 0,-1 1-1 16,4 1 1-16,1 2-2 16,2 2 0-16,0 1 0 15,-2 1-1-15,4 1 0 16,1 0-1-16,2 0 1 15,-2 0-2-15,0 2 0 0,1-4 0 16,-2 2 0-16,1-1 0 16,1 0-1-16,-1-3 1 15,1-3 0-15,-1 0 1 0,2-3 1 16,-4-3 0-16,2-2 0 16,-5-5 1-16,4-1 1 15,-1-2 0-15,-1-7 2 16,1-5-7-16,3-4 0 0,2-2 0 15,3-3 0-15,4-5 0 16,-1-1 0-16,2-4 0 16,0 1 0-16,5 2 0 15,-4-1 0-15,2 3 0 0,0 3 0 16,-5 1 0-16,4 8-4 16,-8 2-45-16,-1 4-42 15,-1 4 2-15,-3 0-8 16,-6 3-5-16</inkml:trace>
  <inkml:trace contextRef="#ctx0" brushRef="#br0" timeOffset="166460.8058">4218 6883 62 0,'3'-12'84'0,"-3"0"1"0,-1 2-4 15,-4-6-32-15,-2 5-15 16,7 11-10-16,-19-14-5 15,9 9-7-15,-3 1-3 16,1 4-3-16,-5 0-1 0,2 2-2 16,-5 7-1-16,0 4-1 15,-6 4 1-15,-3 4 0 16,-2 8 0-16,-5 3 1 16,1 6-1-16,-1 2 1 0,1 3 0 15,1 2-1-15,5 0 1 16,4-1-1-16,7 0-1 15,7-3 1-15,8-4-1 16,2-2-1-16,13-2 1 0,6-4 0 16,14-4-1-16,2-6 0 15,6-2 0-15,9-7 1 16,0-5-1-16,8-5 1 0,-1-4-1 16,3-8 0-16,-3-4 1 15,-2-2 1-15,-3-4-2 16,-7-2 0-16,-3-3 0 0,-8-2 0 15,-3-1 0-15,-8-3 0 16,-4 0 0-16,-6-5 0 16,-5 1 0-16,-3-3 0 15,-2 3 0-15,-9-2 0 0,-4 2 0 16,-8 1 0-16,-3 4 0 16,-11 3 0-16,-4 2 0 15,-5 8 0-15,-1 1 0 16,-3 8 0-16,-4 3 0 15,8 7 0-15,-1 0-6 0,10 7-10 16,1 4-19-16,-5 7-50 16,27 2-3-16,6 3-6 15,5-2-5-15</inkml:trace>
  <inkml:trace contextRef="#ctx0" brushRef="#br0" timeOffset="168934.3761">4740 7152 6 0,'-6'12'86'15,"6"-12"-1"-15,-9 13-1 0,9-13-4 16,0 0-1-16,-18-6-71 15,29-7 0-15,8-5 2 16,3-2 0-16,2-9-1 0,3-1-1 16,-1-7 0-16,-1-1-2 15,-3-6-1-15,-5-1 1 16,-3-2-2-16,-4-2 0 16,-6 1-1-16,-4-3-1 0,-1 3-2 15,-5 3 0-15,-5-1 0 16,-1 6 0-16,0 2 0 15,-3 9 0-15,3 0 0 0,-1 9 0 16,2 2 0-16,3 6 0 16,8 12 0-16,-13-6 0 15,13 6 0-15,-8 17 0 16,6 2 0-16,1 8 0 0,-1 7 0 16,2 8 0-16,-1 9 0 15,1 11 0-15,0 6 0 16,0 6 0-16,2 8 0 15,0 3 0-15,-1 7 0 16,-1 0 0-16,-1 1 0 16,1-1 0-16,-1-7 0 0,1 1 0 15,-1-11 0-15,-2-3 0 16,1-11 0-16,-2-8 0 0,-1-9 0 16,1-10 0-16,0-7 0 15,1-8 0-15,1-7 0 16,-1-2 0-16,3-10 0 0,0 0 0 15,0 0 0-15,-4-9 0 16,5-5 0-16,-1-4 0 16,0-9 0-16,0-2 0 15,0-7 0-15,0-8 0 16,1-6 0-16,3-5 0 0,0-3 0 16,-1-6 0-16,2 1 0 15,4-3 0-15,0 3 0 16,2 6 0-16,2 3 0 15,1 7 0-15,0 7 0 0,4 8 0 16,-1 7 0-16,-1 7 0 16,1 9 0-16,-4 5 0 15,0 5 0-15,-3 12 0 0,-2 5 0 16,1 7 0-16,-4 5 0 16,0 4 0-16,-1 4 0 15,2-1 0-15,-1 3 0 16,5-5 0-16,-2-2 0 0,4-7 0 15,2-6 0-15,2-9 0 16,2-6 0-16,1-5 0 16,1-9 0-16,1-9 0 0,3-3 0 15,-3-9 0-15,1-3 0 16,-2-3 0-16,1-3 0 16,-2-2 0-16,-2 1 0 15,-6 0 0-15,-1 2 0 0,-6 5 0 16,-3 4 0-16,-1 6 0 15,-2 6 0-15,-7 4 0 16,-1 9 0-16,-3 4 0 16,0 4 0-16,-1 8 0 0,1 7 0 15,0 5 0-15,1 6 0 16,1 6 0-16,3 1 0 16,2 4 0-16,4-1 0 15,1 1 0-15,3-3 0 0,7-3 0 16,2-8 0-16,3-6 0 15,4-7 0-15,4-7 0 16,-2-7 0-16,4-4 0 0,0-10 0 16,-1-5 0-16,-2-6 0 15,-1-6 0-15,-1-3 0 16,-2-3 0-16,0-3 0 16,-4 1 0-16,2 0 0 0,-3 3 0 15,-2 2 0-15,4 6 0 16,-5 6 0-16,3 5 0 15,-5 5 0-15,2 7 0 16,-1 5 0-16,3 6 0 16,-2 5 0-16,1 6 0 0,0 5 0 15,-2 5 0-15,0 2 0 16,-2 3 0-16,1 0 0 16,-1-1 0-16,-2-2 0 0,2-3 0 15,-1-5 0-15,6-5 0 16,-3-5 0-16,4-8 0 15,1-3 0-15,2-5 0 16,1-8 0-16,0-1 0 0,2-8 0 16,0-1 0-16,3-6 0 15,1-1 0-15,0-2 0 16,1 0 0-16,1 2 0 16,-1 1 0-16,-2 6 0 0,-2 4 0 15,-4 4 0-15,-4 9 0 16,-11 6 0-16,0 0 0 15,6 16 0-15,-8 2 0 16,-5 4 0-16,-1 7 0 0,-3 2 0 16,3 6 0-16,2-4 0 15,3-2 0-15,3-1 0 16,5-8 0-16,5-4 0 0,3-10 0 16,1-6 0-16,3-7 0 15,-2-8 0-15,2-2 0 16,-4-8 0-16,-3-2 0 15,-1-3 0-15,-3 3 0 0,-1-1 0 16,-4 5 0-16,1 3 0 16,-2 1 0-16,0 17 0 15,0-12 0-15,0 12 0 0,0 0 0 16,-6 11 0-16,6 1 0 16,0 4 0-16,0 0 0 15,5 1 0-15,4 2 0 16,4-2 0-16,2 0 0 15,4-5 0-15,4-3 0 0,-1-5 0 16,6-2 0-16,-2-4 0 16,3-11 0-16,0-5 0 15,-1-3 0-15,-1-4 0 0,-1-6 0 16,-2-1 0-16,-2-7 0 16,1-2 0-16,-3-4 0 15,-1-3 0-15,-1-4 0 0,-3-1 0 16,-1 0 0-16,0-5 0 15,-5 0 0-15,-2-2 0 16,-4 2 0-16,-3 2 0 16,0 2 0-16,-7 5 0 0,-2 3 0 15,0 10 0-15,-3 8 0 16,0 8 0-16,1 11 0 16,-4 9 0-16,1 7 0 0,-1 18 0 15,2 9 0-15,-3 12 0 16,3 9 0-16,-3 11 0 15,6 5 0-15,1 7 0 16,5 1 0-16,4-1 0 16,-1-2 0-16,9-8 0 0,4-5 0 15,5-11 0-15,2-7 0 16,6-14 0-16,2-8 0 16,4-10 0-16,1-11 0 0,1-4 0 15,2-11 0-15,-2-8 0 16,0-6 0-16,-1-4 0 15,-3-5 0-15,-6-2 0 16,-2 0 0-16,-6 2 0 0,-3 2 0 16,-7 5 0-16,-5 7 0 15,-1 4 0-15,-9 8 0 16,-3 7 0-16,-2 3 0 0,-1 9 0 16,0 7 0-16,2 6 0 15,2 4 0-15,5 7 0 16,1 2 0-16,6 3 0 15,0 1 0-15,10-4 0 16,4-4 0-16,6-7 0 0,4-7 0 16,2-11 0-16,4-6 0 15,1-9 0-15,2-7 0 16,-4-7 0-16,-1-6 0 0,-1 0 0 16,-3-3 0-16,2 0 0 15,-4 3 0-15,0 1 0 16,1 7 0-16,1 5 0 15,-2 6 0-15,-1 7 0 0,0 3 0 16,-4 7 0-16,-1 6 0 16,-4 3 0-16,-2 3 0 15,-3 4 0-15,-3 1 0 0,-3 1 0 16,-1 2 0-16,-3-2 0 16,-5-2 0-16,0-3 0 15,-5-3 0-15,1-2 0 16,-7-12-21-16,-5-2-67 15,3-2-3-15,-6-14-4 0,-3-5-6 16,-9-10-2-16</inkml:trace>
  <inkml:trace contextRef="#ctx0" brushRef="#br0" timeOffset="169119.4301">6391 6524 49 0,'-23'-3'99'0,"11"-5"-4"0,12 8-6 15,12-15-3-15,14 6-3 16,8-1-82-16,7 2-3 16,7 0-4-16,0-6-20 0,-15 6-57 15,20 0-3-15,0-2-5 16,0-2-6-16,-1-4-4 16</inkml:trace>
  <inkml:trace contextRef="#ctx0" brushRef="#br0" timeOffset="169977.1725">8025 6704 48 0,'0'0'84'0,"0"0"0"16,1-12-2-16,3-7-3 15,6-9-48-15,-4 4-15 16,4-4 0-16,-1 0-1 0,2-4-3 16,-4 1-2-16,1 1-2 15,-2 4-2-15,-2 3-2 16,-2 3-1-16,1 5-2 15,-2 4 0-15,-1 11 0 16,0 0-1-16,0 0 0 0,-1 18 0 16,1 0-1-16,0 9 1 15,0 1 0-15,1 7 0 16,2 2 1-16,1-1-2 0,4-2 1 16,3-3 0-16,6-7 0 15,0-6 0-15,4-11 0 16,2-7 0-16,2-6 0 15,1-11 1-15,-3-5-1 0,-1-7 1 16,-4 2-1-16,-2-5 1 16,-3 4 0-16,1 2 0 15,-4 5-1-15,2 3 1 16,3 6-1-16,-2 6 1 0,4 6 0 16,3 3 0-16,-2 8 1 15,1 5-2-15,-2 3 0 16,-4 4 0-16,-2 4 0 15,-8 3 0-15,-3-2 0 0,-1 2 0 16,-12-7-7-16,0 0-7 16,-5 4-30-16,-2-20-43 15,-1-7 0-15,1-13-6 16,-3-9-6-16</inkml:trace>
  <inkml:trace contextRef="#ctx0" brushRef="#br0" timeOffset="170116.8396">8076 6175 38 0,'-18'-23'95'0,"6"6"-4"16,7 3-7-16,5 5-13 15,0 0-27-15,8 3-124 16,8 4-4-16,5 0-4 0,1 3-7 16</inkml:trace>
  <inkml:trace contextRef="#ctx0" brushRef="#br0" timeOffset="171044.36">8514 6422 47 0,'0'0'77'0,"-6"-9"1"16,-4 2-24-16,10 7-7 15,0 0-9-15,0 0-8 16,4-11-10-16,-4 11-6 16,0 0-4-16,8-1-3 0,-8 1-3 15,9 5 0-15,-6 3-2 16,1 6-1-16,0 4 0 15,0 2 0-15,-2 6 2 16,1 3-3-16,-3 2 0 0,1 1 1 16,-1-2 0-16,0 1-1 15,0-6 0-15,-1 0 1 16,1-9 0-16,1 0 0 16,-1-16 2-16,4 11 0 0,-4-11 1 15,0 0 1-15,13-13-1 16,-8-1 2-16,0-5-1 15,1-5 0-15,0-3 0 0,-1-4-2 16,1-1 1-16,2-5-1 16,1-3-1-16,4 0 0 15,3-1-1-15,4 0-1 16,5 7 1-16,2 2-2 16,4 7 1-16,2 7 0 0,1 8-1 15,-5 10 1-15,0 3-1 16,-7 15 1-16,-4 5 0 15,-5 9-1-15,-9 7 2 0,-3 3-1 16,-1 5 0-16,-3 2 0 16,-1-3 1-16,1-2-1 15,3-2 0-15,3-9 1 16,5-4-1-16,6-7-1 0,5-5-1 16,0-9-1-16,6-1-7 15,-4-7-16-15,3-2-56 16,0-7-3-16,5-4-5 15,-4-3-5-15,-4-7-3 0</inkml:trace>
  <inkml:trace contextRef="#ctx0" brushRef="#br0" timeOffset="172845.2199">9883 6320 53 0,'13'-21'85'16,"2"-2"0"-16,0-1-3 16,1-1-2-16,-8 5-61 15,6 2-1-15,1 4-2 0,-1 5-3 16,0 7-5-1,0 2-2-15,0 13-3 16,-1 4-1-16,-2 7 0 0,0 7 0 16,-4 5-1-16,-1 2 0 15,-2 4 0-15,-3-1 0 16,-1-1 0-16,0-4 0 0,-3-6-1 16,2-4 2-16,-4-8 0 15,3-7 0-15,2-11 0 16,0 0 0-16,-2-7 1 0,2-8 0 15,1-8-1-15,3-2 0 16,5-6 0-16,-1-4-1 16,3-3 0-16,7-1 0 0,0 0-1 15,1 2 0-15,3 6-1 16,-1 6-1-16,3 6 1 16,-3 8 0-16,0 10-1 15,-4 6 1-15,-2 10-1 0,-4 9 1 16,-1 4 1-16,-4 5-1 15,-1 2 1-15,-2 2 0 16,-5-1 0-16,2-1 0 16,0-6 0-16,0-6 1 15,-3-6-1-15,2-5 1 0,1-12-1 16,0 0 1-16,3-20 0 16,3-1-1-16,-2-8 1 0,5-3-1 15,2-7 0-15,3-4 0 16,2 0 0-16,0 0-1 15,2 6 1-15,-2 2 0 0,5 7-1 16,-4 7 0-16,-1 10 0 16,-2 9 0-16,-1 6 0 15,-4 12 0-15,0 5 1 16,-4 6-1-16,-1 6 1 16,0 3 0-16,-1 4 0 0,-1-2 0 15,0-1 0-15,3-5 0 16,2-5 0-16,1-5 0 15,5-12 0-15,0-6 0 0,1-7 0 16,3-11 1-16,-2-8-1 16,2-6 0-16,0-5 0 15,-1-7 0-15,-4 1 1 16,3 1-1-16,-3 3 2 0,-4 5-2 16,1 4 1-16,-3 7 0 15,0 10-1-15,-6 9 1 16,0 0-1-16,8 14 0 15,-6 2 0-15,1 5 0 0,2 3 0 16,3 3 1-16,0 0-1 16,3-2 1-16,6-3-1 15,0-3 0-15,5-7 0 0,4-8 1 16,1-4-1-16,0-7 0 16,0-9 0-16,-4-4 0 15,-3-3 0-15,-6-2 1 16,-1 2-2-16,-9 4 1 15,-4 3 0-15,0 6-1 0,0 10 1 16,-10-4 0-16,10 4 0 16,-9 14 0-16,8 2-1 15,1 0 2-15,3 1-1 16,11 1 0-16,0-3 1 0,6-2-1 16,4-4 1-16,1-3 0 15,4-6 0-15,-2-4 1 16,1-9 0-16,0-4-1 0,-1-7 2 15,-3-3-3-15,-3-4 0 16,-2-6 0-16,-3-2 0 16,-3-2 0-16,0-5 0 15,-6-1 0-15,1-3 0 0,-4-2 0 16,-3-2 0-16,-1 0 0 16,-3 3 0-16,-4 3 0 15,1 5 0-15,-6 6 0 16,5 11 0-16,-4 6 0 0,3 13 0 15,8 7 0-15,-12 18 0 16,8 8 0-16,4 15 0 16,0 8 0-16,3 8 0 15,4 9 0-15,1 3 0 0,1 1 0 16,3 1 0-16,5-4 0 16,1-9 0-16,3-8 0 15,5-7 0-15,0-12 0 16,6-10 0-16,-2-6 0 0,5-14 0 15,-4-2 0-15,4-14 0 16,-3-3 0-16,-3-9 0 16,1-4 0-16,-3-8 0 0,0-2 0 15,-5-4 0-15,2-4 0 16,-1-3 0-16,-1-1 0 16,-5-2 0-16,-1-1 0 15,-4 2 0-15,0 1 0 0,-7 1 0 16,2 5 0-16,-6 6 0 15,-1 4 0-15,0 10 0 16,-2 4 0-16,-2 11 0 16,4 12 0-16,-7 0 0 0,1 18 0 15,0 11 0-15,0 10 0 16,1 10 0-16,-5 9 0 16,5 8 0-16,-2 4 0 15,0 2 0-15,4 0 0 0,2-4 0 16,1-4 0-16,4-7 0 15,8-7 0-15,3-8 0 16,1-11-12-16,7-6-11 0,-9-9-41 16,4-16-22-16,-2-5-4 15,-6-16-6-15,-5-2-2 16</inkml:trace>
  <inkml:trace contextRef="#ctx0" brushRef="#br0" timeOffset="173078.446">11879 5950 78 0,'-18'-20'88'15,"7"5"-1"-15,9 0-5 0,3 3-1 16,11 12-58-16,7-6-11 16,7 2-1-16,4 1 0 15,5 3-2-15,-1 0-2 0,-1 2-1 16,-2 5-2-16,0 6-1 16,-3 0-1-16,-6 4-1 15,-6 5 0-15,-5 2-2 16,1 3-1-16,-5 6-3 15,-1-5-6-15,2 4-17 0,3-7-55 16,-5-2-1-16,5-11-8 16,-2-9-4-16,2-4-3 15</inkml:trace>
  <inkml:trace contextRef="#ctx0" brushRef="#br0" timeOffset="173216.2267">12212 5754 69 0,'-9'-24'89'0,"-1"5"-8"16,7 6-19-16,-2 3-35 16,4-13-58-16,1 23-52 0,6-1-5 15,5 2-2-15</inkml:trace>
  <inkml:trace contextRef="#ctx0" brushRef="#br0" timeOffset="174453.3778">12261 6105 22 0,'9'7'89'0,"3"-7"-1"0,7-2-4 15,0-11-5-15,7-3 2 16,0-6-76-16,4-3 2 15,-3-4 1-15,5-4 1 16,-7-4-2-16,3-4 1 0,-6-5-2 16,-1-5-1-16,-5-3-2 15,-2-4-1-15,-6-4-1 16,0-2 0-16,-4 0-1 16,-2 0-2-16,-2 3 0 15,0 1 0-15,-2 4 0 0,-4 7 0 16,0 5 0-16,2 8 0 15,-2 7-1-15,-2 7 1 16,4 10 1-16,4 12-1 0,-12 0 1 16,7 16-1-16,1 10 1 15,-1 13-1-15,0 10 3 16,1 7 1-16,2 12 0 16,2 7 1-16,0 10 0 0,-1 5 0 15,1 6-1-15,-2 1 2 16,-1 5-4-16,-4-1 0 15,0-3 0-15,-3-6-1 0,2-8 1 16,-7-9-2-16,3-14 2 16,2-7 1-16,-4-17-1 15,6-8 1-15,-1-13 1 16,9-16 0-16,-13 1 0 16,10-13 1-16,3-13 0 0,2-8 0 15,7-10-3-15,3-9 0 16,0-6 0-16,4-4 0 0,3-1 0 15,2-3 0-15,4 2 0 16,0 4 0-16,-2 7 0 16,3 9 0-16,-2 9 0 15,-1 9 0-15,1 12-3 0,-9 8 0 16,0 8 1-16,-7 12 0 16,-3 9-1-16,-5 6 1 15,-3 6 1-15,-4 3 0 16,-1 4 0-16,5-1 1 15,2-3 0-15,1-1 0 0,5-8 1 16,12-5 0-16,2-10 2 16,2-7-1-16,7-7 1 15,0-10 0-15,3-8 0 0,-1-8-1 16,2-5-2-16,-1-5 0 16,0-7 0-16,0 0 0 15,-2-7 0-15,3-5 0 16,-7-4 0-16,5-4 0 15,-6-4 0-15,1-2 0 0,0 1 0 16,-4-3 0-16,-1 3 0 16,-4 3 0-16,-3 7 0 15,-5 4 0-15,-3 6 0 0,-1 9 0 16,-4 8 0-16,0 8 0 16,-3 7 0-16,3 16 0 15,-12 0 0-15,0 11 0 16,4 15 0-16,-4 9 0 0,-3 8 0 15,4 10 0-15,-1 8 0 16,-1 8 0-16,6 7 0 16,-4 3 0-16,6 3 0 15,5-2 0-15,0-6 0 0,4-5 0 16,8-11 0-16,4-9 0 16,5-16 0-16,7-13 0 15,1-9 0-15,2-11 0 0,-3-11 0 16,4-7 0-16,-7-8 0 15,-3-6 0-15,-6-2 0 16,-5-1 0-16,-7 2 0 16,-4 1 0-16,-2 7 0 0,-8 4 0 15,-4 8 0-15,-1 7 0 16,-1 6 0-16,4 6 0 16,4 8 0-16,2 6 0 0,6 5 0 15,6 1 0-15,10 2 0 16,4 0 0-16,6-1 0 15,5-5 0-15,9-12-48 16,-4 6-41-16,-3-7-2 16,1-8-6-16,-11-6-7 15</inkml:trace>
  <inkml:trace contextRef="#ctx0" brushRef="#br0" timeOffset="176465.0706">14653 5567 34 0,'4'-9'84'15,"-4"9"1"-15,7-20-3 0,-7 10-2 16,-4-2-51-16,-3 2-5 16,-5 3-4-16,-1-3-4 15,-3 7-5-15,-2 2-3 0,-2 0-2 16,-4 9-2-16,4 4-1 16,-2 5-1-16,1 3 0 15,3 3-1-15,1 4 1 16,4 0-1-16,7 1 0 15,3-3 1-15,3-3-1 0,4-4 1 16,8-7 0-16,6-6-1 16,1-5 1-16,3-6-1 15,0-9 1-15,-2-5-1 0,0-5 1 16,-3-2-2-16,-3-2 0 16,-7 1 0-16,2 1 0 15,-6 5 0-15,-3 4 0 16,0 5 0-16,0 13 0 0,0-11 0 15,0 11 0-15,0 7 0 16,1 5 0-16,3 4 0 16,5 4 0-16,0 0 0 15,5 4 0-15,3-2 0 0,1-1 0 16,1-4 0-16,-1-6 0 16,0-4 0-16,-2-7 0 15,-1-3 0-15,-3-10 0 16,0-5 0-16,-6-6 0 0,1-4 0 15,-2-2 0-15,0-4 0 16,0-1 0-16,4-3 0 16,-2 2 0-16,4 3 0 0,3 1 0 15,0 6 0-15,5 5 0 16,-4 5 0-16,3 7-3 16,-2 8 0-16,0 1-1 0,-4 7 2 15,-3 9 2-15,-1 4 1 16,-5 5 0-16,-1 4 0 15,-2 3 1-15,0 3 0 16,0 2 1-16,0-1-1 16,2-1-2-16,7-5 0 0,3-4 0 15,5-5 0-15,2-9 0 16,7-3 0-16,-1-9 0 16,0 0 0-16,3-11 0 0,-3-4 0 15,2-4 0-15,-3-5 0 16,-2-2 0-16,-2-5 0 15,1-2 0-15,-7-1 0 16,0-1 0-16,-3 2 0 0,-4-1 0 16,-4 2 0-16,-3 2 0 15,0 6 0-15,-5 3-3 16,-7 4 0-16,1 5 3 0,-5 4 0 16,-2 6-1-16,2 5 1 15,-5 7 1-15,4 7-2 16,-2 5 2-16,4 4 1 15,1 4 0-15,6 2 0 16,2 3-2-16,5-5 0 0,1 2 0 16,8-4 0-16,2 1 0 15,5-5 0-15,2-3 0 16,2-6 0-16,2-3 0 16,1-2 0-16,2-4 0 0,-3-4 0 15,-2-2 0-15,1 0 0 16,-3-4 0-16,-1-3 0 15,0 0 0-15,-5 0 0 0,4-2 0 16,-2 0 0-16,2 1 0 16,1-2 0-16,0-1 0 15,3-1 0-15,2-1 0 16,-1-2 0-16,1-2 0 0,1-4 0 16,-2-1 0-16,4-3 0 15,-2 0 0-15,-1 0 0 0,-3-2 0 16,-1 4 0-16,-2 4 0 15,-4 3 0-15,-1 3 0 16,-5 3 0-16,-5 10 0 16,0 0 0-16,0 0 0 0,0 0 0 15,-8 10 0-15,-5 5 0 16,1 3 0-16,-5 2 0 16,3 9 0-16,-2 0 0 15,2 1 0-15,2-1 0 16,3-3 0-16,6-2 0 0,3-4 0 15,1-5 0-15,-1-15 0 16,18 9 0-16,-7-10 0 16,6-10 0-16,-4-3 0 0,2-5 0 15,-4-2 0-15,2-2 0 16,-2-2 0-16,-3 4 0 16,0 0 0-16,-2 4 0 15,-2 3 0-15,-2 5 0 0,-2 9 0 16,0 0 0-16,0 0 0 15,0 0 0-15,0 11 0 16,0 2 0-16,0 3 0 16,4 3 0-16,5-2 0 0,5-3 0 15,1-1 0-15,1-2 0 16,5-7 0-16,0-4 0 16,0-4 0-16,-2-9 0 15,0-2 0-15,-4-1 0 0,0-2 0 16,-2 0 0-16,2 2 0 15,0 2 0-15,2 5 0 16,0 5 0-16,2 4-4 16,2 0 0-16,-3 7 6 0,3 4-1 15,-3 4 1-15,0 0 1 16,-5 2-3-16,-4-1 0 16,-4-1 0-16,-5 1 0 0,-6 2 0 15,-10-3 0-15,-1 0 0 16,-3-2 0-16,0-1 0 15,0-4 0-15,5 1-4 16,1-9-24-16,14 0-56 0,0 0-5 16,4-11-3-16,13-2-7 15,6-5-2-15</inkml:trace>
  <inkml:trace contextRef="#ctx0" brushRef="#br0" timeOffset="176733.4369">16828 4777 81 0,'0'-14'90'0,"0"5"-4"16,0 9-4-16,0 0-1 0,-4 9-70 15,-2 16 0-15,-5 8-1 16,-6 12-3-16,-3 10-1 15,-9 11 0-15,-7 4-4 0,-3 7 3 16,-4 4-3-16,-7 0-6 16,4 7-20-16,4-6-56 15,-15-1-2-15,1-11-5 16,-2-5-5-16,2-11-7 16</inkml:trace>
  <inkml:trace contextRef="#ctx0" brushRef="#br0" timeOffset="177576.0613">4540 8279 85 0,'-22'-13'92'15,"0"-1"-3"-15,4 0-5 0,7 3-1 16,1 3-63-16,10 8-5 15,0 0-3-15,0 0-4 16,3 7-1-16,8 10-3 16,5 9 0-16,-1 6-2 0,4 3 0 15,1 6 0-15,0 4 0 16,0 4-2-16,-2-1 0 16,1-3 0-16,-1-2 0 0,-2-6 0 15,0-7 0-15,-2-9 0 16,-2-9 0-16,0-9 0 15,-3-9 0-15,1-10 0 16,-2-9 0-16,-1-10 0 16,-2-4 0-16,-1-3 0 0,-2-5 0 15,3-1 0-15,-1-3 0 16,-4 1 0-16,0 3 0 16,0 4 0-16,0 4 0 0,-3 6 0 15,3 7 0-15,0 3 0 16,5 10 0-16,0 3 0 15,8 10-15-15,-1 0-45 16,7 5-29-16,2 4-3 16,0-1-5-16,1 2-4 0</inkml:trace>
  <inkml:trace contextRef="#ctx0" brushRef="#br0" timeOffset="178393.2766">5119 8252 0 0,'5'13'85'0,"0"-3"3"0,-5-10-3 16,17 4-3-16,-7-8-1 15,-8-6-69-15,16-5-1 16,4-2 1-16,-3-6-2 0,0-1-3 16,-7 2-2-16,-1 0-1 15,-8 1-1-15,-3 4-2 16,-7 6 1-16,-11 6 0 15,-5 5 0-15,-4 1 1 0,-3 11-1 16,-2 6 0-16,2 5 0 16,4 4 1-16,3 4-1 15,8 2 0-15,5 3-1 16,9 3 1-16,5 0-2 0,11 0 0 16,7-5 0-16,7-7 0 15,3-5 0-15,6-9 0 16,-1-6 0-16,1-8 0 0,-1-13 0 15,-3-6 0-15,-5-6 0 16,-4-6 0-16,-2-4 0 16,-7-4 0-16,-1-4 0 15,-4 0 0-15,-2-2 0 0,1 2 0 16,0 5 0-16,1 5 0 16,4 8 0-16,1 7 0 15,0 11 0-15,1 8 0 16,-3 6 0-16,-1 11 0 15,-2 8 0-15,0 6 0 0,-6 6 0 16,-1 5 0-16,0 2 0 16,0 3-3-16,1-3 0 0,1-2 1 15,6-5 0-15,2-9-1 16,3-6 0-16,7-12 1 16,2-8 1-16,4-4 2 15,2-14-1-15,0-5 1 0,1-9 0 16,-2-5 0-16,1-7 0 15,-3-6-1 1,-1-4 0-16,-2-5 0 0,-2-5-1 16,-4-2 0-16,-1-1 0 0,-1-1 1 15,-4 0 0-15,-5 2 0 16,2 1 0-16,-7 4 0 16,-3 7 1-16,0 6 0 15,-1 12-1-15,-7 5 1 0,-2 15-1 16,1 12 0-16,-3 9 1 15,0 17-1-15,3 10 1 16,4 11-1-16,0 6 1 16,4 8 0-16,4 6 0 0,6 3 0 15,9 7-2-15,2-2-2 16,8 1-8-16,-5-12-28 16,6-3-45-16,2-9-1 0,-3-15-8 15,-6-13-7-15</inkml:trace>
  <inkml:trace contextRef="#ctx0" brushRef="#br0" timeOffset="178618.1758">6016 7925 10 0,'-13'-29'87'16,"11"2"0"-16,5 5-2 0,15 4-3 16,11 9 0-16,7 0-74 15,7 9 1-15,3 2 0 16,2 10 1-16,-2 8-1 15,-5 6-1-15,-3 9-3 16,-7 3-1-16,-4 8-3 0,-8 0-2 16,-3 3-4-16,-5-7-9 15,3-2-31-15,0-6-39 16,0-11-3-16,-1-11-6 0,-2-12-6 16</inkml:trace>
  <inkml:trace contextRef="#ctx0" brushRef="#br0" timeOffset="178761.8686">6475 7904 4 0,'-21'-41'89'0,"-1"5"2"16,2 5-6-16,4 5-5 15,2 5-2-15,3-22-71 16,8 33-20-16,3 0-33 0,7 8-31 16,7 2-6-16,7 0-5 15,7 0-3-15</inkml:trace>
  <inkml:trace contextRef="#ctx0" brushRef="#br0" timeOffset="179728.7864">6807 7721 19 0,'-2'17'91'0,"-13"3"-3"16,-5 7-1-1,-8 2-5-15,0 2 1 16,-1 4-76-16,3 4-1 0,5 5 0 15,6 0 0-15,8-4 1 16,7-5-4-16,9-4-1 16,12-8-1-16,6-5-1 0,4-11-1 15,4-7 0-15,1-7-1 16,0-8 0-16,-2-6-1 16,-1-5 1-16,-3-3 0 15,-6-1 0-15,-5 0 1 16,-3 2 0-16,-3 6 1 0,-4 1 0 15,-2 8 1-15,-7 13 0 16,0 0 1-16,0 0 0 16,-4 7 1-16,-5 9 0 0,-4 7 0 15,2 4 0-15,-1 5-1 16,1 0 1-16,4 1-1 16,4-1 0-16,2-5-1 0,8-5 0 15,9-7 0 1,2-8-1-16,6-7 0 0,1-9 0 15,1-7-1-15,-5-5 1 16,-1-1-1-16,-6-1 1 0,-5 1-1 16,-7 4 1-16,-2 6 0 15,0 12 0-15,-11-9 0 16,11 9 1-16,-10 0-1 16,10 0 0-16,0 18 0 15,5-7 1-15,6-1-1 0,4-4 1 16,5-3 0-16,2-3 0 15,3-3-1-15,1-10 1 16,1-6-1-16,-1-8 1 0,-2-4-1 16,-4-6 0-16,-1-6 1 15,-6-3 0-15,-1-8-1 16,-5-1 1-16,-3-5 0 16,-2-6 1-16,-1 0-2 0,-2-3 0 15,-5 1 0-15,0 0 0 16,-3 4 0-16,-1 6 0 15,-2 9 0-15,0 10 0 0,-2 10 0 16,0 11-2-16,1 13 1 16,1 10 0-16,-4 16 1 15,5 10 0-15,5 12 0 0,1 10 0 16,5 10 1-16,0 6-1 16,8 8 0-16,5-1-1 15,7 1-1-15,4-8 1 16,8-7 0-16,4-12 0 15,3-11 0-15,4-15 0 0,5-12-1 16,3-12 2-16,-3-11 1 16,-1-6-1-16,-2-5 2 15,-5 0 0-15,-4 1 0 0,-10 6 1 16,-2 3 0-16,-4 6-3 16,-5 5 0-16,-2 2 0 15,-7 10 0-15,0 2 0 16,-5 6 0-16,-1 1 0 0,-7 4 0 15,-4-1 0-15,-4 1 0 16,-5-2 0-16,3 3-20 16,-6-4-69-16,-5-7-3 15,2-4-3-15,-8-8-8 0,2-2-2 16</inkml:trace>
  <inkml:trace contextRef="#ctx0" brushRef="#br0" timeOffset="188419.0531">6213 8636 6 0,'-10'-11'72'0,"1"0"5"0,5 0-2 16,-1 0-11-16,5 0-11 15,-3-1-8-15,3 3-10 16,-1-2-9-16,0 2-8 16,1 9-5-16,-2-13-5 0,2 13-2 15,0 0-2-15,0 0-1 16,8 15-1-16,0 5 0 0,1 6 0 15,4 7-2-15,0 9 0 16,1 5 0-16,0 4 0 16,-1 1 0-16,-1 5 0 15,-1-2 0-15,1-3 0 16,-4-4 0-16,2-4 0 0,0-5 0 16,0-5 0-16,-2-7-8 15,-4-10-11-15,5-9-42 16,-6 1-25-16,-3-9-4 0,-9 0-5 15,-5-6-4-15</inkml:trace>
  <inkml:trace contextRef="#ctx0" brushRef="#br0" timeOffset="188744.6122">6042 9053 11 0,'-33'-11'93'16,"7"2"-2"-16,4 1-3 15,5 1-6-15,6 0 1 0,11 7-71 16,0 0-1-16,8-1-1 15,11 4-3-15,5 6-2 16,6 7-1-16,6 3 0 16,3 5-2-16,2 3-1 0,0 5 0 15,1 3-1-15,-4 2 1 16,-2-1-1-16,-2-1 0 16,-3-4 0-16,-3-6 1 15,-2-9-1-15,-2-9 1 0,0-7 0 16,-3-12 1-16,0-9-2 15,-4-7 0-15,2-8 0 16,-2-3 0-16,-2-1 0 0,1-2 0 16,-3 1-6-16,3 7-9 15,-7 2-35-15,-2 9-36 16,-2 9-1-16,-5 14-7 16,0 0-6-16</inkml:trace>
  <inkml:trace contextRef="#ctx0" brushRef="#br0" timeOffset="189504.9916">5608 9887 26 0,'-20'-11'94'0,"6"3"-2"16,2-3-5-16,1 2-6 0,11 9-1 15,-21-9-76-15,21 9-1 16,1 17 0-16,7 5 0 0,0 7-1 16,5 7-1-16,0 6 1 15,2 4-1-15,2 1 0 16,0 3-1-16,-2-2 1 15,-3-3 0-15,0-4 0 16,-4-6 0-16,-3-6 1 0,-1-7 0 16,-2-8 1-16,-2-14 0 15,0 0-2-15,0 0 1 16,-7-18 0-16,1-8 1 16,0-8 0-16,0-6 0 0,-3-6 0 15,1-5-3-15,2-2 0 16,-1 1 0-16,0 3 0 15,3 6 0-15,-2 7 0 16,4 9 0-16,1 11 0 0,1 16 0 16,0 0 0-16,11 8 0 15,1 13 0-15,3 7 0 16,4 4 0-16,2 4 0 16,-1 0 0-16,4 1 0 0,-4-3 0 15,-1-7 0-15,-1-8 0 16,0-11 0-16,-5-8 0 15,-2-11 0-15,1-15 0 0,-4-11 0 16,-1-10 0-16,-3-6 0 16,0-6 0-16,1 0 0 15,0 1 0-15,-2 5 0 16,1 7 0-16,0 8 0 16,1 8 0-16,2 14 0 0,-7 16 0 15,18 0 0-15,-7 12 0 16,1 16 0-16,1 7 0 15,4 8 0-15,-3 8 0 0,4 5 0 16,-3 0 0-16,1 4 0 16,-1-3 0-16,2-5 0 15,-2-9 0-15,6-3-22 16,-5-12-64-16,5-13-5 0,3-10-2 16,0-10-6-16,-2-12-2 15</inkml:trace>
  <inkml:trace contextRef="#ctx0" brushRef="#br0" timeOffset="190647.2321">6423 9750 78 0,'0'0'91'0,"-12"12"-1"0,0 8-6 16,-3 1 0-16,3-2-47 15,2 7-28-15,4 1-1 16,6 3 0-16,5-3-2 0,5-2-1 15,5-3-2-15,6-5 0 16,2-7-1-16,4-6-1 16,-3-4 1-16,3-9-2 0,-3-6 0 15,-4-2 0-15,-4-3 0 16,-2-1 0-16,-5 3 0 16,-4 3 0-16,-2 3 0 15,-3 12 0-15,0 0 0 16,0 0 0-16,0 0 0 0,11 15 0 15,-1-2 0-15,4 2 0 16,4 1 0-16,6-2 0 16,3-3 0-16,2-3 0 0,4-5 0 15,-1-3 0-15,2-5 0 16,-3-8 0-16,2-5 0 16,-6-5 0-16,1-6 0 15,-6-1 0-15,0-7 0 0,-2-3 0 16,-5-1 0-16,1-7 0 15,-4-3 0-15,1-3 0 16,-4-3 0-16,-3-3 0 16,0 1 0-16,-5 6 0 0,-1 0 0 15,-3 10 0-15,-7 6 0 16,-3 10 0-16,1 12 0 16,-6 10 0-16,3 8 0 0,-3 13 0 15,5 11 0-15,4 12 0 16,5 10 0-16,1 8 0 15,3 7 0-15,12 3 0 16,1-1 0-16,9-1 0 0,1-5 0 16,7-8 0-16,2-10 0 15,7-9 0-15,-2-14 0 16,6-8 0-16,0-11 0 16,1-8 0-16,-2-11 0 0,-2-10 0 15,-5-3 0-15,-4-9 0 16,-4-5 0-16,-7-7 0 15,-5-4 0-15,-2-2 0 0,-7-2 0 16,-3-2 0-16,1-1 0 16,-4 3 0-16,0 3 0 15,-3 4 0-15,-4 9 0 16,0 6 0-16,-3 8 0 0,4 7 0 16,-2 12 0-16,8 12 0 15,-14 3 0-15,13 17 0 16,1 8 0-16,1 14 0 0,6 9 0 15,0 12 0-15,2 7 0 16,3 3 0-16,1 4 0 16,0-3 0-16,2-2 0 15,2-10 0-15,0-9 0 16,5-10-5-16,-4-16-20 0,4-10-22 16,6-13-33-16,-15-6-5 15,-5-13-1-15,-8-7 10 16,-9-10 16-16,-8-2 26 0,-7 2 31 15,-6-3 36-15,-9-1 44 16,11 4 6-16,5 5-6 16,4 1-14-16,14 7-12 0,2 2-17 15,9 2-12-15,12 4-9 16,9 0-3-16,8 4-2 16,4 2-1-16,6 3-1 15,1 2 0-15,2 2-1 16,-3 9-1-16,-6 2-2 0,-6 7-2 15,-8 2 0-15,-6 7 0 16,-7 2 0-16,-6 4 0 16,-3 1 0-16,-3 0 0 15,-1-3 0-15,2-2 0 0,4-5-7 16,-1-9-9-16,6-5-18 16,2-4-44-16,1-9-10 15,-2-11-4-15,-1-9-5 16,-2-7 2-16</inkml:trace>
  <inkml:trace contextRef="#ctx0" brushRef="#br0" timeOffset="190766.9438">8013 9415 70 0,'-8'-39'88'0,"-4"3"-4"15,2 6-7-15,2-12-7 16,1 19-66-16,7 7-42 16,0 8-31-16,0 8-9 0,7-6-6 15,5 6-5-15</inkml:trace>
  <inkml:trace contextRef="#ctx0" brushRef="#br0" timeOffset="191859.6686">8105 9606 20 0,'17'0'91'0,"4"-11"-3"16,4-5-2-16,-1-7-5 16,4-7 0-16,-1-3-75 0,0-3 0 15,1-6 0-15,-4-3 0 16,-2-4 0-16,-2-3-2 16,-7-2 0-16,-1-4-2 0,-7 0 0 15,-2-2-1-15,-3-2 0 16,-3 3 0-16,-5 1 0 15,-2 1 0-15,0 7-1 16,-3 7 0-16,2 5 0 16,2 11 0-16,-2 8 0 0,11 19 0 15,-12-1 0-15,6 15 0 16,3 16 0-16,3 11 1 16,0 12-1-16,1 14 1 0,2 9-1 15,2 12 0-15,-2 7 0 16,-3 8 0-16,0 4 0 15,-1 2 0-15,-5-3 0 0,-5-3-1 16,-1-8 1-16,2-13 0 16,-2-14 0-16,2-18 0 15,3-15 1-15,3-19 0 16,4-16 0-16,-1-10 0 0,2-17 0 16,9-11 1-16,2-6-1 15,6-7-1-15,1-4 0 16,4-4 0-16,3 2-1 15,1 0 0-15,1 6 0 0,-5 6-1 16,-2 7 1 0,-1 9-1-16,-4 9 1 0,-4 10-1 15,-12 10 1-15,9 7 0 16,-9 10 0-16,0 4 0 0,-1 4 1 16,0 2 0-16,1-1 0 15,0-2 1-15,10-5 0 16,1-5 0-16,5-8 1 15,6-6 0-15,5-8 0 0,1-11 0 16,3-9 1-16,0-5 0 16,-2-7-1-16,0-5 2 15,-2-4-4-15,-4-5 0 16,-3-3 0-16,-3-5 0 0,-5-4 0 16,-2-1 0-16,-1 0 0 15,-3-1 0-15,-4 4 0 16,-2 5 0-16,1 7 0 15,-3 9 0-15,-5 11 0 0,0 12 0 16,0 14 0-16,-4 9 0 16,3 18 0-16,-3 10 0 15,6 12 0-15,4 9 0 0,1 9 0 16,1 4 0 0,7 5 0-16,6 2 0 0,3-1 0 15,3-7 0-15,5-5 0 16,4-11 0-16,2-13 0 0,0-10 0 15,2-15 0-15,3-12 0 16,-3-13 0-16,-1-10 0 16,-9-10 0-16,-5-2 0 0,-6-2 0 15,-12 0 0-15,-8 4 0 16,-11 9 0-16,-6 5 0 16,-7 9 0-16,0 10 0 15,0 2 0-15,1 14 0 16,5 6 0-16,8 4 0 0,9 7 0 15,8 2 0-15,12 5 0 16,12-4 0-16,9 1 0 16,11-5 0-16,6-3 0 0,-1 2-83 15,5-17-6-15,-3-12-4 16,-7-6-7-16,-6-15-4 16</inkml:trace>
  <inkml:trace contextRef="#ctx0" brushRef="#br0" timeOffset="194086.8079">10232 9121 42 0,'-7'10'82'15,"5"1"-22"-15,2-11 0 16,0 0-2-16,-8-2-9 15,8-8-6-15,2-7-10 16,4-8-10-16,7-6-9 0,0-6-3 16,-1-5-3-16,2-5-1 15,0-5-1-15,-6-2-1 16,2-3-1-16,-7-5-1 16,-3 1 0-16,0-1-3 0,-4 1 0 15,-6-3 0-15,1 2 0 16,-3 2 0-16,0 3 0 15,2 8 0-15,-1 5 0 0,3 6 0 16,0 10 0 0,4 9 0-16,1 10 0 0,3 9 0 15,0 9 0-15,0 11 0 16,5 13 0-16,4 10 0 0,2 11 0 16,2 10 0-16,4 13 0 15,1 10 0-15,5 10 0 16,3 8 0-16,-2 8 0 15,2 3 0-15,-2 4 0 0,-3 3 0 16,-2-7 0-16,-1 0 0 16,-3-13 0-16,-7-10 0 15,-1-11 0-15,-5-14 0 16,0-16 0-16,-2-15 0 0,0-13 0 16,-3-15 0-16,3-9 0 15,-9-14 0-15,8-14 0 16,1-10 0-16,2-11 0 0,6-10 0 15,0-12 0-15,6-4 0 16,1-6 0-16,2-5 0 16,-1 2 0-16,5-1 0 15,-1 9 0-15,-2 8 0 0,2 12 0 16,-4 12 0-16,-2 13 0 16,2 15 0-16,-1 12 0 15,0 6 0-15,1 18 0 16,0 1 0-16,1 8 0 0,2 3 0 15,2-2 0-15,-1-1 0 16,2-4 0-16,-3-4 0 16,3-8 0-16,-4-9 0 0,-1-5 0 15,0-12 0-15,-3-11 0 16,3-5 0 0,-8-6 0-16,1-6 0 0,3-4 0 15,-6 0 0-15,3 0 0 16,-4 1 0-16,0 6 0 0,0 8 0 15,0 5 0-15,-1 9 0 16,-5 16 0-16,14-7 0 16,-5 14 0-16,0 9 0 0,5 4 0 15,1 3 0-15,5 5 0 16,3 1 0-16,0 1 0 16,8 1 0-16,4-5 0 15,5-5 0-15,2-4 0 0,6-7 0 16,-6-7 0-16,6-5 0 15,-6-11 0-15,-2-7 0 16,-5-6 0-16,-7-6 0 0,-6-2 0 16,-6-4 0-16,-8 3 0 15,-2 0 0-15,-6 7 0 16,0 4 0-16,-3 6 0 16,-2 7 0-16,5 11 0 0,-11 1 0 15,5 15 0-15,2 3 0 16,3 3 0-16,1 5 0 15,2 4 0-15,10-1 0 16,3-3 0-16,9-4 0 0,3-4 0 16,6-9 0-16,3-7 0 15,1-5 0-15,-4-11 0 16,-1-10 0-16,-10-3 0 16,-13-6 0-16,-9 0 0 0,-8-2 0 15,-17 4 0-15,-8 2 0 16,-5 5 0-16,-6 5 0 15,3 5 0-15,5 4 0 0,9 4 0 16,5 5 0-16,13 0 0 16,9 0 0-16,8 8 0 15,18-3 0-15,8-3 0 16,7-2 0-16,4 0 0 0,6-9 0 16,0-4 0-16,0-2 0 15,-7-4 0-15,-2-2 0 16,-6-4 0-16,-7 1 0 15,-4 0 0-15,-7 4 0 0,-2 3 0 16,-4 3 0-16,-12 14 0 16,9-6 0-16,-9 11 0 15,0 11 0-15,-3 7 0 16,-1 3 0-16,3 6 0 0,1 4 0 16,0 3 0-16,8 0 0 15,9-2 0-15,8-3 0 16,4-5 0-16,9-4-3 15,4-11 1-15,1-7 1 0,1-7 0 16,2-13 1-16,-8-8 0 16,-1-7 0-16,-5-7 0 15,-7-5 0-15,-6-4 1 0,-4-6-1 16,-4-4 0-16,-3-4-1 16,-4-6 1-16,1-3-1 15,-3-5 0-15,0 0 0 16,0 1-1-16,0 0 1 0,-2 8 0 15,0 7 0-15,0 8 1 16,-1 13-1-16,-3 12 1 16,-6 13 0-16,0 10 1 15,-3 20-1-15,-4 13 1 0,5 11 0 16,2 13 1-16,-2 11 0 16,7 7 1-16,1 5 0 15,4 3 0-15,4-5-3 16,9-2 0-16,4-9 0 0,6-12 0 15,2-8 0-15,7-16 0 16,-2-13 0-16,1-11 0 16,1-10 0-16,-3-11 0 15,-6-11 0-15,-3-5 0 0,-4-6 0 16,-5-2 0-16,-1 2 0 16,-7 1 0-16,1 7 0 15,-4 5 0-15,0 6 0 0,0 17 0 16,-6-3 0-16,2 8 0 15,-1 12 0-15,1 4 0 16,4 3 0-16,0 2 0 16,8-2 0-16,5 0 0 15,7-4 0-15,4-4 0 0,1-6 0 16,5-7 0-16,0-3 0 16,-3-3 0-16,-4-7 0 15,-2-6 0-15,-4-1 0 16,-5-1 0-16,-7 1 0 0,0 2 0 15,-4 3 0-15,-1 12 0 16,-2-13 0-16,2 13 0 16,-10 4 0-16,7 6 0 0,1 3 0 15,2 1 0-15,0 4 0 16,3-4 0-16,5-1 0 16,5-2 0-16,4-3 0 0,-2-2 0 15,1-3 0-15,-2-3 0 16,-2 0 0-16,-1-3 0 15,-11 3 0-15,8-10-4 16,-11-1-24-16,3 11-58 0,-22-9-3 16,2 4-4-16,-6 1-7 15,-3-2 0-15</inkml:trace>
  <inkml:trace contextRef="#ctx0" brushRef="#br0" timeOffset="194451.645">12213 8404 24 0,'0'0'86'16,"0"-9"0"-16,0 9-2 15,3-12-4-15,-3 12-46 16,16-11-6-16,0 5-4 0,3-4-8 16,6 0-5-16,1-1-4 15,7 1-2-15,-4 0-3 16,0 2-3-16,0 2-8 0,-8-3-15 15,-12 9-58-15,5 0-2 16,-4 0-6-16,-10 0-6 16,9 1 1-16</inkml:trace>
  <inkml:trace contextRef="#ctx0" brushRef="#br0" timeOffset="195627.5735">13226 8474 26 0,'10'0'66'15,"-10"0"3"-15,0 0-24 16,4-9-8-16,-4 9-5 0,10-7-5 16,-10 7-3-16,16-11-3 15,-16 11-3-15,20-19 1 16,-7 7-5-16,3-1-1 15,2-4-2-15,1-2-2 0,-1-4-1 16,3-1-2-16,-2-3-1 16,0 2-1-16,-3 2 0 15,-5 0 0-15,1 4-1 16,-1 5 0-16,-5 3-1 0,-6 11-1 16,0 0 1-16,0 0-1 15,0 0 0-15,-2 18 0 16,-5-1-1-16,1 3 1 0,3 3 0 15,1 2-1-15,2 0 1 16,0 0 0-16,6-3-1 16,9-3 1-16,7-4-1 15,7-7 1-15,5-6-1 0,6-1 0 16,0-9 1-16,3-8-1 16,0-8 0-16,-2-4 0 15,-4-6 0-15,-2-5 0 16,-4-7 0-16,-5-3-1 15,-3-4 0-15,1-5 0 0,-6-1 0 16,-2-3 0-16,-4-3 1 16,-2 0-1-16,-4-1 1 15,-5-2 0-15,-1 6 1 0,-2 2 0 16,-5 9 0-16,-3 6-1 16,-2 11 0-16,3 8 1 15,-5 14-1-15,5 12 0 16,-1 12-1-16,4 15 1 0,2 13 0 15,4 12-1-15,-1 9 1 16,8 10 0-16,1 5 1 16,5 3 0-16,5 2 0 15,-1-2-3-15,5 1-8 0,-4-13-21 16,6-4-50-16,5-12-3 16,4-15-6-16,-2-12-6 15</inkml:trace>
  <inkml:trace contextRef="#ctx0" brushRef="#br0" timeOffset="195805.1558">13986 7892 9 0,'-32'-21'88'0,"4"7"1"16,10 3-7-16,18 11-4 16,0-12-1-16,15 3-78 15,20 9-22-15,27 4-54 31,11 2-2-31,3-3-5 16,7 3-6-16</inkml:trace>
  <inkml:trace contextRef="#ctx0" brushRef="#br0" timeOffset="196405.0433">14702 8154 29 0,'0'0'92'0,"12"-3"-2"15,3-13-6-15,5-4-3 16,4-10-2-16,5-9-77 16,-1 1-1-16,0 1 2 0,2-5-1 15,-3 1 0-15,1-5 1 16,-4 0-1-16,-4-1 0 15,-3-5 0-15,-1 2-1 16,-5-4 0-16,-4 1 0 0,-4-1 0 16,-3 4 0-16,1 4 0 15,-7 6 0-15,-3 7-1 16,0 7 0-16,-5 10 0 16,2 12 0-16,-2 7 0 0,-1 17-1 15,2 11 1-15,8 14-1 16,0 9 0-16,0 8 0 15,5 9 1-15,3 3-1 0,4 1 1 16,5-3-1-16,0-5 1 16,6-9 0-16,2-10 0 15,8-13 0-15,-3-10 0 16,5-12 0-16,0-13 0 0,-1-9 0 16,1-8 0-16,-8-10 0 15,-3-1 0-15,-3-5 0 16,-5 0 1-16,-3 3-1 15,-5 2 1-15,0 6-1 0,-2 6 0 16,-1 5 0-16,0 11-1 16,0 0 1-16,0 15-1 15,1 4 1-15,2 4 0 16,1 4 0-16,1 1-1 0,4 4-3 16,2-6-7-16,5-1-33 15,2-7-37-15,-1-6-5 16,2-7-5-16,-4-7-6 15</inkml:trace>
  <inkml:trace contextRef="#ctx0" brushRef="#br0" timeOffset="196532.7">15252 7628 68 0,'-27'-37'83'0,"8"7"-7"16,0 5-14-16,12 8-25 15,10 6-107-15,-3 11-5 0,16 3-6 16,-6 10 1-16</inkml:trace>
  <inkml:trace contextRef="#ctx0" brushRef="#br0" timeOffset="197327.8745">15430 7804 75 0,'7'-16'87'0,"2"-1"-3"15,3-2-4-15,3 2-4 16,1 17-62-16,2-10-11 16,1 4-1-16,1 6 1 0,-2 0-2 15,1 10 1-15,-4 3-2 16,-3 3 1-16,-1 3 0 16,-5 0-1-16,0 0 1 0,-5-2 1 15,-1-2 1 1,-1-4 0-16,1-11-1 15,0 0 1-15,0 0 0 0,1-5 0 16,2-12-1 0,4-4 0-16,2-1-1 0,1-1-1 15,2 0 0-15,-1 3 0 16,1 0-1-16,1 6-1 0,1 3 1 16,-2 6-1-16,2 3 0 15,1 4 0-15,-1 5 0 16,-1 6 0-16,2 1 1 15,0 2 0-15,2 0 2 16,2-1-1-16,4-3 2 0,1-4 0 16,1-3 0-16,1-5 1 15,2-1 1-15,-3-9 0 16,-4-2-1-16,-4-5 0 0,-2-2 0 16,-7-2-1-16,-4 0 0 15,-4 0-1-15,-2 2 0 16,-7 4 0-16,-4 2 0 15,-1 7-1-15,-3 4 0 16,0 2-1-16,-1 7 1 0,2 5 0 16,1 3 0-16,5 4 0 15,2 1 0-15,8 1 0 0,0 1 0 16,11-4 1 0,3 0-1-16,7-5 1 0,3-5 0 15,5-5-1-15,-1-3 1 16,2 0 0-16,-4-10-1 15,4-4 1-15,-5-1 0 0,-1 0-1 16,-4 0 0-16,-4 1 0 16,2 3 0-16,-4 4 0 0,1 5 0 15,-1 2 0-15,0 9 0 16,-2 5 1-16,0 4 0 16,1 2 1-16,-3 4-1 15,-2-2 0-15,-2 0 0 0,-2-1 0 16,-4-3-1-16,-4-2-5 15,-10-5-10-15,-5-8-61 16,-3 9-9-16,-2-5-5 16,-6-4-6-16,-2-3-2 0</inkml:trace>
  <inkml:trace contextRef="#ctx0" brushRef="#br0" timeOffset="199039.1606">8819 9943 0 0,'0'-12'57'0,"0"-2"5"16,0 3-2-16,-1-5-7 0,1 4-7 15,0-1-8-15,0 1-5 16,0 1-5-16,7-1-4 16,-5 2-3-16,3 1-4 0,-5 9-2 15,10-16-3-15,-10 16-2 16,7-9-3-16,-7 9-1 16,0 0-2-16,12-5-2 15,-12 5 0-15,0 0-1 0,9 13-1 16,-4 0 1-16,0 9-1 15,-1 4 0-15,3 9 0 16,0 7 0-16,-3 7 1 16,-2 5-1-16,2 3 0 15,1 2 1-15,1 0-1 0,-2-2 1 16,0-3 0-16,4-6 0 16,-2-4 0-16,5-7 0 15,-4-7 0-15,0-6-1 0,0-4 1 16,-2-8 0-16,-2-2-1 15,-3-10 2-15,0 0-2 16,5 9 0-16,-5-9 0 16,0 0 0-16,0 0 0 0,0 0 0 15,0 0 0-15,0 0 0 16,0 0 0-16,0 0 0 0,0 0-4 16,0 0-7-16,7-9-16 15,-7-11-50-15,0 20-11 16,-9-13-4-16,-2 4-6 15,-7-3 1-15</inkml:trace>
  <inkml:trace contextRef="#ctx0" brushRef="#br0" timeOffset="199537.6804">8578 10292 6 0,'0'0'79'16,"-15"-12"2"-16,15 12-1 0,-10-12-1 16,10 12-46-16,0 0-11 15,0 0-2-15,0 0-4 0,0 0-4 16,0 0-2-16,0 0-3 16,0 0-2-16,0 5-2 15,0-5 0-15,11 13-1 16,-4-3 0-16,0 2 0 0,4 4-1 15,-2 2 1-15,5 3-1 16,0 3 0 0,3 4 0-16,-2 1 0 0,6 3 0 15,-1 0-1-15,1 3 0 16,0 0 0-16,-2-3 0 0,2 0 0 16,-2-3 0-16,-4-6 0 15,1-3 1-15,-3-5 0 16,-5-6 0-16,4-4 2 15,-3-5 0-15,1-5 1 0,1-8 0 16,-1-1 0-16,6-6 1 16,-2-4-2-16,0-1 1 15,1-5-2-15,3 2 0 0,-2-2-2 16,2 2-1-16,-1 0-2 16,1 5-4-16,-4-2-8 15,4 6-25-15,-2 2-45 16,-5 3-1-16,-1 2-7 0,-2-1-5 15</inkml:trace>
  <inkml:trace contextRef="#ctx0" brushRef="#br0" timeOffset="202646.5531">5811 11344 48 0,'4'-11'80'0,"-4"11"3"15,0 0-11-15,2-8-19 16,-2 8-12-16,0 0-10 16,0-11-9-16,0 11-6 15,0 0-4-15,0 0-4 0,0 0-2 16,0 0-2-16,0 9-1 16,0 5-1-16,-1 7-1 15,-2 4 1-15,-3 8 1 16,-2 7-2-16,-1 3 0 15,0 6 1-15,-3 2-1 0,1 5 1 16,0-1-1-16,-3 0 0 16,3-3-1-16,-1-3 2 15,2-4-1-15,2-8 0 0,1-5 0 16,1-8 0-16,3-7 0 16,3-17 1-16,0 11 0 15,0-11 0-15,7-16 0 16,-1-6-2-16,2-6 0 15,0-6 0-15,-1-8 0 0,2-6 0 16,-1-5 0-16,-3-3 0 16,2-2 0-16,-2-1 0 15,0-2 0-15,1 2 0 0,1 0 0 16,1 3 0-16,1 5 0 16,4 6 0-16,-1 4 0 15,2 11 0-15,-2 5 0 0,5 12 0 16,-1 9 0-16,4 4 0 15,0 13 0-15,1 7 0 16,1 8 0-16,3 4 0 16,3 7 0-16,-1 3 0 0,1 5 0 15,-4 2 0-15,0-3 0 16,-1 4 0-16,-8-8-15 16,0 1-71-16,-5-7-2 0,-10-7-5 15,0-12-8-15,-12-8 1 16</inkml:trace>
  <inkml:trace contextRef="#ctx0" brushRef="#br0" timeOffset="202805.2647">5839 11673 70 0,'-35'-8'99'0,"11"2"-5"16,6-2-8-16,18 8-2 16,-3-91-17-16,16 85-64 15,21 3-4-15,7-2-8 0,18 2-36 16,3 2-38-16,9 1-1 15,5 1-7-15,0-1-7 16,6-1 6-16</inkml:trace>
  <inkml:trace contextRef="#ctx0" brushRef="#br0" timeOffset="204691.9542">7299 11247 40 0,'-11'-4'92'0,"-4"-1"-2"16,-2-5-6-16,0 2-2 15,-4-4-3-15,4 0-76 16,-2 8-1-16,1 4 3 0,-3 5 0 16,-3 6 0-16,0 9 0 15,-1 6-1-15,-2 5 0 16,0 5-1-16,0 4 0 0,4 2-1 15,3 2 1-15,7-2-3 16,9-5 0-16,4-3 0 16,12-8 0-16,8-7 0 15,7-9 0-15,3-10 0 0,4-7 0 16,-1-10 0-16,0-10 0 16,-4-3 0-16,-4-8 0 15,-4-1 0-15,-5-3 0 16,1-1 0-16,-8 3 0 0,-1 4 0 15,-3 6 0-15,2 5 0 16,-4 7 0-16,1 7 0 16,-4 11 0-16,12 5 0 15,-4 14 0-15,5 9 0 0,3 9 0 16,3 10 0-16,3 6 0 16,1 10 0-16,0 5 0 15,1 9 0-15,-4 5 0 16,-6 5 0-16,-6 3 0 0,-3 3 0 15,-7 1 0-15,-7-2 0 16,-9-3 0-16,-8-4 0 16,-4-13 0-16,-5-5 0 15,-4-12 0-15,-3-11 0 0,1-12 0 16,2-9 0-16,3-15 0 16,5-8 0-16,7-7 0 15,6-15 0-15,5-7 0 0,9-8 0 16,4-7 0-16,2-7 0 15,11-6 0-15,6-4 0 16,4-7 0-16,8-5 0 16,4-6 0-16,6-3 0 0,1-4 0 15,6-1 0-15,-3-4 0 16,2 1 0-16,-1 1 0 16,0 5 0-16,-2 5 0 15,-3 10 0-15,-1 8 0 0,-5 10 0 16,-1 13 0-16,-7 11 0 15,-2 13 0-15,-8 11 0 16,-5 7 0-16,-2 11 0 16,-9 12 0-16,-2 3 0 0,-5 5 0 15,-1 4 0-15,2-1 0 16,-2-1 0-16,5-4 0 16,2-5 0-16,2-9 0 15,10-8 0-15,3-10 0 0,3-4 0 16,2-12 0-16,1-7 0 15,3-6 0-15,-1-6 0 16,-3 1 0-16,-2 0 0 0,-6 2 0 16,0 4 0-16,-3 7 0 15,-2 4 0-15,-7 16 0 16,0 0 0-16,0 0 0 16,8 19 0-16,-8 7 0 0,2 2 0 15,3 6 0-15,2 3 0 16,4-1 0-16,1 0 0 15,7-7 0-15,8-4 0 0,1-8 0 16,6-6 0-16,-1-10 0 16,2-4 0-16,-3-12 0 15,-7-8 0-15,-3-7 0 16,-10-2 0-16,-7-3 0 16,-5-2 0-16,-3 7 0 0,-8 0 0 15,-4 8 0-15,-1 4 0 16,-3 8 0-16,4 8 0 15,-1 2 0-15,5 7 0 16,3 4 0-16,4 4 0 0,4 0 0 16,11 2 0-16,3-3 0 15,10-2 0-15,2-6 0 16,1-4 0-16,5-3 0 0,-2-8 0 16,-2-5 0-16,-2-5 0 15,-6-3 0-15,-4 4 0 16,-6 2 0-16,0 2 0 15,-6 3 0-15,-4 11 0 0,0 0 0 16,12 0 0-16,-8 11 0 16,2 1 0-16,3 3 0 15,1 3 0-15,4-2 0 0,4 0 0 16,-1-3 0-16,2-6 0 16,-1-4 0-16,3-3 0 15,-3-4 0-15,-2-7 0 16,-1-1 0-16,-5-1 0 0,0 1 0 15,-3-1 0-15,-7 13 0 16,8-11 0-16,-8 11 0 16,8 1 0-16,-8-1 0 15,20 18 0-15,-5-9 0 0,5 3 0 16,4-3 0-16,4-2 0 16,2-5 0-16,-3-2 0 15,4-11 0-15,-3-5 0 16,1-7 0-16,-5-7 0 0,1-7 0 15,-4-6 0-15,-3-2 0 16,0-7 0-16,-1-4 0 16,-5-5 0-16,0 1 0 0,-1-1 0 15,-3 3 0-15,-1 4 0 16,-2 7 0-16,-3 6 0 16,-1 12 0-16,0 8 0 15,-1 21 0-15,0 0 0 0,6 8 0 16,2 18 0-16,-2 10 0 15,6 11 0-15,-5 10 0 16,6 9 0-16,-7 8 0 16,-2 5 0-16,-2 7 0 15,-2 5 0-15,-8 2 0 0,-2-2 0 16,-3-3 0-16,-2-9 0 16,-1-12 0-16,5-13 0 15,2-17 0-15,3-17 0 0,6-20 0 16,0-14 0-16,8-20 0 15,8-12 0-15,4-13 0 16,5-6 0-16,4-8 0 0,6-3 0 16,2 5 0-16,-1 7 0 15,-2 9 0-15,-4 12 0 16,-3 12 0-16,-3 15 0 16,-5 14 0-16,-4 8 0 0,-3 15 0 15,-3 4 0-15,3 11 0 16,-2-1 0-16,9 16-9 15,-1-7-78-15,5-1-4 16,2-6-4-16,6-9-8 0,0-11-3 16</inkml:trace>
  <inkml:trace contextRef="#ctx0" brushRef="#br0" timeOffset="205552.4102">10511 10423 73 0,'0'0'84'0,"0"0"-1"0,-15 0-3 16,3 8 0-16,-30 5-70 15,24 12 3-15,0 5 4 16,-1 7-2-16,3 8-3 0,2 4-2 15,4 2-3-15,7 0-2 16,2-7-1-16,7-4-2 16,10-10 0-16,6-11 0 0,5-10 0 15,1-9-1-15,3-12 0 16,3-12 0-16,-7-4 0 16,-1-7 0-16,-12 0-1 15,-4-2 1-15,-8 3 0 0,-3 4-1 16,-12 5 1-16,-3 7 1 15,-4 8-2-15,-1 5 0 16,4 5 0-16,4 9 0 16,3 6 0-16,9 3 0 0,5-2 0 15,13 2 0-15,10-4 0 16,3-6 0-16,5-4 0 16,5-5 0-16,1-12 0 15,-1-8 0-15,-6-7 0 0,-6-8 0 16,-1-6 0-16,-9-4 0 15,-1-8 0-15,-9-2 0 16,-3-4 0-16,0-3 0 16,-4 0 0-16,-1 0 0 0,-1 4 0 15,-5 0 0-15,1 10 0 16,2 7 0-16,-1 10 0 16,-2 8 0-16,3 12 0 0,3 12 0 15,0 6 0-15,1 17 0 16,7 14 0-16,-2 11 0 15,6 11 0-15,0 15 0 16,1 9 0-16,3 12 0 0,-3 8 0 16,-1 11 0-16,1 3 0 15,-7 5 0-15,-2 5 0 16,-2 1 0-16,-2-1 0 16,-2-9 0-16,-2-12 0 0,0-17 0 15,2-15 0-15,2-20 0 16,0-25 0-16,3-21 0 15,7-17 0-15,2-24 0 16,5-17 0-16,0-10 0 0,-3-10 0 16,1-6 0-16,-9-3 0 15,-1-1 0-15,-4 3 0 16,-1 3 0-16,-4 6 0 16,0 5 0-16,3 7 0 0,1 4 0 15,14 8-2-15,0-1-29 16,9 8-55-16,14 1-3 15,3 2-5-15,12 0-5 16,2-1-4-16</inkml:trace>
  <inkml:trace contextRef="#ctx0" brushRef="#br0" timeOffset="206665.6349">12124 10358 17 0,'11'11'84'0,"-3"-5"3"0,3-6-3 16,1-19-9-16,-1 7-42 15,4-7-3-15,1-7-8 0,3-5-5 16,-1-8-6-16,0-4-1 15,1-4-2-15,-2-4-2 16,-2-2 0-16,-6-2-1 16,-1-1-1-16,-2-1-2 15,-5 0 0-15,-1 0 0 0,0-1-1 16,-1 0 0-16,-1 2-1 16,-5 1 1-16,0 4 0 15,1 6 1-15,-4 5-2 16,2 8 0-16,-1 7 0 0,2 9 0 15,7 16 0-15,-15-2 0 16,12 11 0-16,3 14 0 16,0 9 0-16,1 10 0 0,6 11 0 15,4 10 0-15,4 8 0 16,1 11 0-16,0 10 0 16,-2 7 0-16,-1 6 0 15,2 3 0-15,-5 2 0 16,-1 3 0-16,-2-2 0 0,1-5 0 15,-4-4 0-15,0-12 0 16,-2-8 0-16,-2-11 0 16,-4-11 0-16,1-18 0 15,-3-12 0-15,-5-16 0 0,11-14 0 16,-10-10 0-16,7-14 0 16,3-15 0-16,7-8 0 15,1-10 0-15,7-10 0 0,-1-3 0 16,5-8 0-16,-4-3 0 15,7 0 0-15,-3 0 0 16,2 4 0-16,-2 8 0 0,1 8 0 16,-2 13 0-16,1 13 0 15,-3 14 0-15,2 13 0 16,-2 11 0-16,-3 16 0 16,-1 8 0-16,1 8 0 15,-1 0 0-15,-1 5 0 0,2-3 0 16,-2-4 0-16,0-7 0 15,3-8 0-15,-1-9 0 16,-2-9 0-16,4-10 0 16,0-13 0-16,-2-8 0 0,1-10 0 15,0-8 0-15,3-4 0 16,-1-4 0-16,-1-3 0 16,0 2 0-16,1 2 0 15,-1 10 0-15,1 5 0 0,-1 10 0 16,-1 10 0-16,-3 12 0 15,1 9 0-15,0 6 0 16,-4 14 0-16,2 5 0 0,-3 6 0 16,-1 4 0-16,3 5 0 15,-4 0 0-15,5 1 0 16,-3-4 0-16,2-1 0 16,0-7 0-16,8-8 0 0,0-3-5 15,-8-13-37-15,7-5-45 16,1-5-3-16,-2-13-5 15,2-7-5-15</inkml:trace>
  <inkml:trace contextRef="#ctx0" brushRef="#br0" timeOffset="208257.5807">13490 9742 41 0,'0'16'90'0,"-6"-1"0"0,-6 4-4 15,0-1-2-15,-1 12-45 16,-1-5-21-16,6 2 1 16,2 4-6-16,4-1-5 15,3 0-3-15,10-1-1 0,7-3-1 16,3-3-1-16,6-9 0 16,0-6-1-16,2-8 0 15,-2-5 0-15,-4-12 0 16,-5-5-1-16,-5-6 0 15,-11-2-1-15,-4-1 1 0,-13 0-1 16,-8 4 0-16,-7 3 1 16,-4 6-1-16,-4 4 1 15,-1 9 0-15,4 5 0 16,6 0 0-16,4 8 0 0,11 2 0 16,6 3 1-16,8 1-1 15,16-2 0-15,6-2 1 16,9-5-1-16,6-3 0 0,1-3 1 15,2-10 0-15,3-4 2 16,-4-7-3-16,-2-3 0 16,-4-5 0-16,-1-1 0 0,-3-1 0 15,-3 1 0-15,0 3 0 16,-5 4 0-16,-4 2 0 16,-2 9 0-16,-5 7 0 15,-10 6 0-15,7 5 0 16,-7 10 0-16,-9 7 0 0,-1 3 0 15,0 6 0-15,0 0 0 16,4 4 0-16,1-1 0 16,3 2 0-16,2-5 0 0,8-4 0 15,7-5 0-15,3-8 0 16,1-6 0-16,1-8 0 16,2-8 0-16,-2-10 0 15,1-7 0-15,-2-11 0 0,-7-2 0 16,1-7 0-16,-8-6 0 15,1-6 0-15,-6-4 0 0,0-5 0 16,-3-1 0-16,-1-1 0 16,-1-3 0-16,-1 3 0 15,0 8 0-15,2 6 0 16,0 11 0-16,-2 10 0 16,0 13 0-16,6 20 0 0,-16 0 0 15,9 24 0-15,-4 11 0 16,5 15 0-16,2 9 0 15,-1 11 0-15,5 3 0 16,0 3 0-16,8 2 0 0,3-5 0 16,3-8 0-16,4-10 0 15,3-12 0-15,4-11 0 16,-1-14 0-16,4-12 0 0,-3-13 0 16,-1-14 0-16,1-6 0 15,-4-10 0-15,-4-2 0 16,-2-5 0-16,-3 5 0 15,-3 3 0-15,-2 5 0 0,-4 7 0 16,-1 6 0-16,-2 18 0 16,0 0 0-16,0 0 0 15,-1 18 0-15,-2 1 0 0,3 7 0 16,0 0 0-16,3 3 0 16,6-3 0-16,1-2 0 15,6-5 0-15,3-7 0 16,1-6 0-16,3-6 0 15,-2-5 0-15,-2-11 0 0,-3-3 0 16,-6-4 0-16,0-1 0 16,-5 1 0-16,-3 5 0 15,-2 2 0-15,0 6 0 0,0 10 0 16,0 0 0-16,-12 6 0 16,8 7 0-16,4 3 0 15,0 3 0-15,6 1 0 16,4-1 0-16,4-2 0 0,4-5 0 15,2-4 0-15,3-5 0 16,4-3 0-16,-5-8 0 16,-2-6 0-16,-2-4 0 15,-2-4 0-15,-4-2 0 0,-5-1 0 16,-2 4 0-16,-1 3 0 16,-3 5 0-16,-1 3 0 15,0 10 0-15,0 0 0 16,-7 13 0-16,5 3 0 0,0 1 0 15,2 5 0-15,0-1 0 16,4 1 0-16,9-3 0 16,1-4 0-16,6-3 0 15,1-3 0-15,3-9 0 0,3 0 0 16,1-7 0-16,-2-8 0 16,-2-4 0-16,-1-8 0 0,-2-3 0 15,-6-7 0 1,-1-4 0-16,-4-4 0 0,-1-4 0 15,-5-4 0-15,-1-3 0 16,1-2 0-16,-3-2 0 16,-1-1 0-16,0 2 0 0,0 3 0 15,0 4 0-15,0 9 0 16,1 7 0-16,-4 11 0 16,1 11 0-16,2 14 0 15,0 10 0-15,0 14 0 0,0 12 0 16,6 9 0-16,0 8 0 15,3 6 0-15,1 5 0 16,1 5 0-16,2-1 0 16,1 0 0-16,5-5 0 0,1-9 0 15,5-6 0-15,-3-14-11 16,-2-15-74-16,2-10-4 16,-7-10-3-16,-6-21-8 0,-9-10-2 15</inkml:trace>
  <inkml:trace contextRef="#ctx0" brushRef="#br0" timeOffset="208378.6989">14862 9151 7 0,'-25'-19'87'16,"12"5"1"-16,13 14-5 15,18-7-7-15</inkml:trace>
  <inkml:trace contextRef="#ctx0" brushRef="#br0" timeOffset="212164.8431">11742 10841 12 0,'5'-18'81'0,"-1"6"3"16,-3 0-1-16,0-1-3 16,0 1-49-16,1 2-4 15,-2 10-5-15,4-13-4 0,-4 13-7 16,0 0-2-16,0 0-3 16,9 12-2-16,-5 6-2 15,-2 4-1-15,-1 7 0 16,1 4-1-16,-2 3 2 0,-1 0-1 15,1 2 1-15,-2-3-1 16,-1-4 1-16,1-5-1 16,1-4 1-16,-1-7 1 15,0-5 0-15,2-10-1 16,0 0 1-16,0-7 0 0,0-10 0 16,4-6 0-16,1-5-1 15,3-4-1-15,-1-4 1 16,5 1-1-16,-3 0 1 0,5 7-2 15,-3 2 0-15,0 7 0 16,4 7 0-16,-1 8 0 16,2 4 0-16,1 7 0 0,-1 4 0 15,6 7 0-15,-4-1 0 16,4 2 0-16,-1 0 0 16,-3-3-2-16,1 2-5 15,-7-9-6-15,4 3-20 0,-7-1-52 16,-9-11-2-16,12 7-7 15,-12-7-5-15</inkml:trace>
  <inkml:trace contextRef="#ctx0" brushRef="#br0" timeOffset="214310.6645">11401 9235 45 0,'0'0'89'0,"10"-18"-1"0,-7 9-5 16,0 0-2-16,13 3-52 15,-16 6-9-15,0 0-5 16,-10 3-4-16,-5 9-4 0,0 5-1 15,-3 6-3-15,0 4 1 16,0 5-2-16,2 0 0 16,2 1 0-16,3-2-1 15,8-2 0-15,3-4 0 0,5-7 1 16,9-7-1-16,7-8 0 16,5-4 0-16,-1-9 1 15,3-10 0-15,-2-3 0 16,-2-5 0-16,-3-1 1 0,-6 0-1 15,-1 2 1-15,-8 4-3 16,1 4 0-16,-6 8 0 16,-1 11 0-16,0 0 0 15,-7-1 0-15,3 7 0 0,1 7 0 16,3 3 0-16,0-1 0 16,4 2 0-16,8-3 0 15,5-3 0-15,4-4 0 16,1-6 0-16,6-2 0 0,-1-11 0 15,3-5 0-15,-5-7 0 16,3-6 0-16,-5-1 0 16,-5-5 0-16,-2-1 0 0,-4 4 0 15,-3 0 0-15,0 9 0 16,0 3 0-16,-3 5 0 16,7 6 0-16,-2 9 0 15,1 2 0-15,3 9 0 16,0 5 0-16,-2 2 0 0,-3 6 0 15,-2-1 0-15,-5 5 0 16,-3-2 0-16,0 3 0 16,-11-5 0-16,4 1 0 15,-6-1 0-15,4-4 0 0,-1-2 0 16,3-2 0-16,-2-6 0 16,9-9 0-16,0 0 0 15,14 0 0-15,0-8 0 16,5-9 0-16,3-4 0 0,2-4 0 15,4-4 0-15,-5-1 0 16,1 0 0-16,-5-3 0 16,-3 4 0-16,-3-1 0 15,0 4 0-15,-6 2 0 0,-2 4 0 16,2 3 0-16,-3 5 0 16,-4 12 0-16,16-9 0 0,-7 9 0 15,4 8 0-15,-1 4 0 16,-2 4 0-16,2 4 0 15,-5 0 0-15,0 1 0 16,-5 4 0-16,-2-2 0 16,-3 1 0-16,-5-2 0 0,1-4 0 15,-6 1 0-15,4-5 0 16,-2-3 0-16,-1-4 0 16,5-1 0-16,7-6 0 0,-11 2 0 15,11-2 0-15,0 0 0 16,13-5 0-16,4-1 0 15,2-3 0-15,4-1 0 0,4-2 0 16,0-4 0-16,2 0 0 16,-5-5 0-16,-1 1 0 15,-2-2 0-15,-9-2 0 16,0 3 0-16,-7 1 0 0,-2 0 0 16,-2 5 0-16,-1 3 0 15,0 12 0-15,0-11 0 16,0 11 0-16,0 6 0 15,2 3 0-15,5 5 0 0,0 4 0 16,7-1 0-16,3 0 0 16,4 1 0-16,4-4 0 15,2-1 0-15,-2-7 0 0,2-2 0 16,-5-4 0-16,-2-5 0 16,-3-3 0-16,-6-7 0 15,-4-4 0-15,-7-2 0 16,0 0 0-16,-7-2 0 0,-5 4 0 15,-3 0 0-15,3 3 0 16,0 5 0-16,1 2 0 16,11 9 0-16,-7-9 0 0,7 9 0 15,11-2 0-15,6 1 0 16,10 1 0-16,-1-2 0 16,5-1 0-16,-2-1 0 15,-1-1 0-15,-3 0 0 16,-5 0 0-16,-6 3 0 0,-14 2 0 15,12 0 0-15,-12 0 0 16,0 15 0-16,0-1 0 16,-1 5 0-16,0 1 0 0,1 4 0 15,0-1 0-15,2 0 0 16,6-4 0-16,3-4 0 16,6-4 0-16,-3-4 0 0,3-5 0 15,-3-4 0-15,4-7 0 16,-3-5 0-16,0-2 0 15,-4-2 0-15,-4 1 0 16,-2 0 0-16,2 1 0 0,-3 4 0 16,-3 4 0-16,-1 8 0 15,0 0 0-15,10-2 0 16,-10 2 0-16,13 11 0 16,0 2 0-16,0-1 0 0,1-1 0 15,3 3 0-15,-1-7 0 16,3 2-23-16,-6-3-48 15,-2-6-18-15,-11 0-4 16,7-7-6-16,-8-6-3 0</inkml:trace>
  <inkml:trace contextRef="#ctx0" brushRef="#br0" timeOffset="214414.3215">13005 8911 56 0,'-20'-26'88'0,"2"-1"-5"0,6 3-4 16,2-3-10-16,10 12-53 15,4-3-57-15,5 7-27 16,8 4-10-16,5 1-8 15,5 2-3-15</inkml:trace>
  <inkml:trace contextRef="#ctx0" brushRef="#br0" timeOffset="215021.163">13269 8758 25 0,'-9'10'95'0,"-3"0"-1"16,-3 1-5-16,2 1-3 0,4 0-2 15,5-1-73-15,-1 7-4 16,5-2 1-16,4 1-3 16,5 0-1-16,7-3-1 15,2-2-3-15,2-3 0 0,1-4 0 16,-3-5 0-16,-1 0 0 16,-3-6 0-16,-9-3 0 15,-4-1 0-15,-1 0 0 16,0 10 0-16,-12-11 0 0,3 10 0 15,9 1 0-15,-19 5 0 16,17 6 0-16,1 3 0 16,1-1 0-16,5 1 0 15,6-2 0-15,5-1 0 16,0-6 0-16,4-3 0 0,-1-2 0 16,-1-8 0-16,-1-7 0 15,-2-3 0-15,0-7 0 16,-2-2 0-16,-4-5 0 0,0-1 0 15,-4-4 0-15,1 0 0 16,-2-2 0-16,-3-1 0 16,-1 0 0-16,0-2 0 15,0 3 0-15,-3 0 0 0,-3 5 0 16,1 1 0-16,-1 7 0 16,-3 5 0-16,4 5 0 15,0 7 0-15,5 9 0 0,-10 2 0 16,8 13 0-16,2 2 0 15,-1 6 0-15,6 7 0 16,4 2 0-16,3 7 0 16,3 1 0-16,4 4 0 0,2-1 0 15,5 0 0-15,-3-2 0 16,8-4-8-16,-7-10-28 16,-6-5-51-16,2-9-3 15,-6-10-4-15,-14-3-7 16,4-16 6-16</inkml:trace>
  <inkml:trace contextRef="#ctx0" brushRef="#br0" timeOffset="215145.8278">13561 8689 62 0,'-20'-19'88'0,"3"6"-5"0,9 4-5 15,8 9-2-15,8-18-60 16,13 19-26-16,3 2-49 16,3 0-15-16,4 0-7 0,-1 2-6 15,1 4-1-15</inkml:trace>
  <inkml:trace contextRef="#ctx0" brushRef="#br0" timeOffset="215738.4497">13724 8777 47 0,'-5'15'87'16,"5"-15"1"-16,9 0-4 16,7-8-1-16,12-4-54 0,-5-3-6 15,1-2-4-15,1-1-5 16,-5-2-4-16,-2 3-3 15,-9-1-1-15,-2 5-3 16,-7 2 0-16,0 11-1 0,-15-8 0 16,0 8-2-16,-1 7 1 15,-1 4 0-15,1 5-1 16,3 1 0-16,3 1 2 16,8 0-2-16,2 2 0 0,6-8 0 15,11-1 0-15,5-5 0 16,8-5 0-16,-1-2 0 15,-1-9 0-15,0-5 0 0,-3-2 0 16,-5-2 0-16,-6-1 0 16,-7 1 0-16,-3 2 0 15,-4 5-2-15,-2 3 2 16,2 9-1-16,-11-4 1 0,11 4-1 16,-12 9 1-16,9 2 0 15,3 0 0-15,5-1 0 16,7 1 1-16,1-4-1 15,4-3 0-15,0-4 1 16,0-2-1-16,-1-10 0 0,-4-6 0 16,-6-4 0-16,-4-5 0 15,-2-5 0-15,-7 0 0 0,-7-5 0 16,-1-2 0-16,-2-1 0 16,0-1 0-16,-1 2 0 15,5 5 0-15,1 4-1 16,4 6 0-16,2 9 1 15,6 15-1-15,0 0 1 0,0 8 0 16,10 14 0-16,3 7-2 16,5 6-7-16,2-1-16 0,-14 5-57 15,26-1-5 1,-3-2-5-16,3-5-5 0,1-5-5 16</inkml:trace>
  <inkml:trace contextRef="#ctx0" brushRef="#br0" timeOffset="216428.8961">15296 9375 12 0,'-3'8'81'16,"3"-8"5"-16,0 0-6 0,3-4-28 16,9-10-6-16,1-6-7 15,2-6-13-15,7-3-8 16,-3-4-5-16,1 0-1 16,0-2-2-16,-3 2-2 15,0 1-2-15,-2 6-1 0,-1 3-2 16,2 6-1-16,-1 8 0 15,2 7-2-15,2 3 0 16,4 13-1-16,-2 5 1 0,2 7-1 16,-3 2 0-16,-5 5 1 15,-3 0-1-15,-9 1 1 16,-3-2 0-16,-11-2 1 0,-5-2-1 16,-7-4 0-16,-4-7-2 15,4-1-5-15,-3-10-14 16,2-6-60-16,9 0-5 15,11-10-4-15,4-5-7 16,12-6-3-16</inkml:trace>
  <inkml:trace contextRef="#ctx0" brushRef="#br0" timeOffset="217444.78">16329 9149 10 0,'8'0'96'0,"-4"-6"0"16,1-5-6-16,-4-10-5 15,2 2 0-15,2-13-58 0,2 1-23 16,3-3 1-16,4 0 0 16,-3-1 0-16,2 1-2 15,-2-5-3-15,-1-1 0 0,-1 1 0 16,-4-3 0-16,-2 0 0 15,-2 2 0-15,-1-6 0 16,0 4 0-16,-1-1 0 16,-4 3 0-16,1 3 0 15,-4 4 0-15,0 6 0 0,1 6 0 16,0 9 0-16,-1 7 0 16,8 5 0-16,-14 18 0 15,13 8 0-15,0 6 0 16,1 9 0-16,0 11 0 0,2 3 0 15,4 8 0-15,-2 5 0 16,3 7 0-16,-3 1 0 16,0 5 0-16,-1 2 0 0,-3-1 0 15,2 4 0-15,0-5 0 16,0-1 0-16,-2-10 0 16,4-3-6-16,-1-10-2 15,6-13-1-15,-2-11 1 0,5-14-1 16,-1-13 0-16,0-11 1 15,-3-15 3-15,2-13 3 16,-3-8 3-16,-5-6 1 16,-2-6 1-16,0-2 2 0,-5-2 0 15,-1 1 1-15,-3 6 0 16,5 2 0-16,1 6-1 16,2 4-1-16,2 4-1 15,7 1 1-15,8 6-1 0,8 1-1 16,1-1 0-16,7 5 0 15,-1 0-1-15,4 5 1 16,-5 2 0-16,-5 4-2 16,-4 5 0-16,-7 8 0 0,-14-2 0 15,12 16 0-15,-12 2 0 16,-2 6 0-16,-2 2 0 16,0 4 0-16,3 1 0 0,1 0 0 15,1-3 0-15,9-6 0 16,2-5 0-16,3-6 0 15,3-7 0-15,0-4 0 16,1-11 0-16,-2-7 0 0,-3-4 0 16,-4-6 0-16,-5-1 0 15,-5-3 0-15,-4 3 0 16,-8-1 0-16,-2 3 0 16,-2 1 0-16,-3 6 0 0,0 2 0 15,2 7 0-15,4 1 0 16,3 4 0-16,10 6 0 15,0 0 0-15,0 0 0 16,0 0 0-16,16-2 0 0,3 2 0 16,4-2 0-16,4-1 0 15,2-2 0-15,3 0 0 16,-3 2 0-16,2 0 0 0,-2 1 0 16,1 2 0-16,-5 3 0 15,0 5 0-15,-2 4 0 16,-2 3-2-16,2 6-28 15,3 1-55-15,-5-1-3 0,-4-1-4 16,-4 1-8-16,-2-2-2 16</inkml:trace>
  <inkml:trace contextRef="#ctx0" brushRef="#br0" timeOffset="219179.02">4290 13253 36 0,'0'0'74'0,"0"0"-1"15,0 0-1-15,8 8-2 16,-19 5-57-16,11 5-3 0,0 5 3 16,-1 7 2-16,-3 2 2 15,3 10-1 1,-4-2-2-16,5 1-1 16,4-2-2-16,5-6-2 15,9-9-2-15,6-7 0 0,9-10-4 16,0-8 0-16,7-10-1 15,-4-9 0-15,0-3 0 16,-4-6 1-16,-7 0-1 16,-5-2 0-16,-8 1 2 0,-2 3-1 15,-6 3 0-15,-4 5 1 16,0 3-2-16,-1 6 0 16,1 10-1-16,0 0 0 0,-10 1 1 15,10 10-2-15,0 3 0 16,4 1 0-16,7 3 0 15,2-2 0-15,7-2 0 16,3-3 0-16,3-4 0 0,6-6 0 16,-2-1 0-16,-2-6 0 15,-1-6 0-15,-7-1 0 16,-5-2 0-16,-7 0 0 0,-7 1 0 16,-4 4 0-16,-6 3 0 15,-3 3 0-15,-4 4 0 16,6 0 0-16,10 0 0 0,-6 8 0 15,6-8 0 1,16 7 0-16,7-5 0 0,6-2 0 16,3-4 0-16,1-6 0 15,1-5 0-15,-5-5 0 16,0-6 0-16,-6-1 0 0,-7-7 0 16,-6-3 0-16,-2-5 0 15,-5-1 0-15,-3-5 0 16,0 1 0-16,-3-2 0 0,-3-1 0 15,-2 0 0-15,-2 0 0 16,2 5 0-16,-2 3 0 16,1 8 0-16,3 7 0 0,-2 6 0 15,6 10 0-15,2 11 0 16,0 6 0-16,0 15 0 16,6 6 0-16,4 9 0 15,0 5 0-15,3 7 0 16,1 5 0-16,0 4 0 0,-1 4 0 15,-4 2 0-15,-3 1 0 16,-3-3 0-16,-2-3 0 16,-1-8 0-16,-2-10 0 15,-3-11 0-15,1-14 0 0,4-15 0 16,0 0 0-16,0-25 0 16,3-2 0-16,8-7 0 15,3-2 0-15,-1-1 0 0,4 2 0 16,-2 3 0-16,1 9 0 15,-4 7 0-15,2 8 0 16,-2 7 0-16,-3 4 0 0,2 9 0 16,-1 7 0-16,2 2 0 15,4 1 0-15,2 1 0 16,1-3 0-16,4-4 0 0,2-5 0 16,-1-6 0-16,0-4 0 15,-2-7 0-15,-1-11 0 16,-6-2 0-16,-5-5 0 15,-4 0 0-15,-3-1 0 16,-3 3 0-16,0 4 0 0,-7 3 0 16,7 15 0-16,-12-8 0 15,12 8 0-15,-7 12 0 16,5 6 0-16,2 1 0 0,3 2 0 16,8 3 0-16,3 4 0 15,2-7 0-15,7 4-16 16,-6-7-72-16,6-7-3 15,-3-6-3-15,-7-5-8 0,-5-9-2 16</inkml:trace>
  <inkml:trace contextRef="#ctx0" brushRef="#br0" timeOffset="219295.7583">5407 12954 50 0,'-21'-22'97'15,"6"-1"-14"-15,9-4-67 16,5 12-16-16,1-1 0 0,29 3-93 15,-13-1-7-15</inkml:trace>
  <inkml:trace contextRef="#ctx0" brushRef="#br0" timeOffset="219918.5787">5739 12808 32 0,'4'15'95'15,"0"2"-2"-15,-4 0-7 0,-1 5-3 16,-5-1-3-16,0 6-78 16,2 4 0-16,4 5-1 15,0 3 0-15,0 1 0 0,7 1 0 16,5-4-1-16,4-5 1 16,5-6 1-16,5-9-1 15,1-10 2-15,7-7-1 16,0-12 2-16,-1-12 0 15,-1-5 1-15,-2-9 0 16,-6-3 0-16,-4-2-3 0,-5-5-2 16,-6-3 0-16,-5-1 0 15,-3-3 0-15,-1-2 0 0,-1 0 0 16,-3-1 0-16,0 2 0 16,-2 3 0-16,4 8 0 15,-1 6 0-15,-1 10 0 16,3 10 0-16,1 19 0 0,0 0 0 15,3 8 0-15,1 17 0 16,0 8 0-16,4 7 0 16,-1 7 0-16,4 6 0 15,-2 1 0-15,1 3 0 0,-4 1 0 16,3-6 0-16,-2-3 0 16,-3-8 0-16,1-8 0 15,-1-9 0-15,1-10 0 0,-5-14 0 16,13-3 0-16,-4-12 0 15,3-8 0-15,0-3 0 16,1-3 0-16,4 1 0 16,-2 4 0-16,-2 4 0 0,-2 7 0 15,2 8 0-15,-2 4 0 16,0 5 0-16,6 7 0 16,-4 4 0-16,8 7 0 15,-2-1 0-15,7 6-88 0,2-1-3 16,8-2-2-16,-1-5-10 15,1-4-3-15</inkml:trace>
  <inkml:trace contextRef="#ctx0" brushRef="#br0" timeOffset="220516.2929">7636 12576 32 0,'5'-11'98'16,"-5"11"-4"-16,-6-11-5 15,-8 7-2-15,-3 2-3 16,-6 5-76-16,-3 10-1 15,-4 5 0-15,-1 5-2 0,-1 6-5 16,2 3 0-16,7 3 0 16,4 1 0-16,10-1 0 15,7 0 0-15,7-8 0 16,10-6 0-16,8-5 0 0,5-5 0 16,4-10 0-16,3-2 0 15,-1-12 0-15,-4-6 0 16,-3-5 0-16,-5 1 0 15,-6-2 0-15,-5 1 0 0,-6 3 0 16,-5 5 0 0,0 8 0-16,0 8 0 0,-10-2 0 15,10 2 0-15,-2 16 0 16,2-3 0-16,12 9-8 0,5-5-80 16,2-2-3-16,6-3-4 15,7-6-8-15,1-3-3 16</inkml:trace>
  <inkml:trace contextRef="#ctx0" brushRef="#br0" timeOffset="221660.7487">8505 12772 9 0,'-15'12'85'15,"2"-6"1"-15,-2-6-3 16,2-8-6-16,2-10 3 16,30-3-74-16,-20-5 1 0,0 0 4 15,-2-6 1-15,3 0 0 16,-1-4 0-16,0-1-2 16,1 1-3-16,0-2-2 15,0 6-2-15,1 1-1 0,8 10 0 16,0 2-2-16,6 8 2 15,4 7-2-15,6 4 0 16,4 10 0-16,-1 5 0 16,1 5 0-16,0 2 0 15,-5 3 0-15,-4 1 0 0,-3 1 0 16,-12 0 0-16,-5-2 0 16,-4-2-2-16,-8-3 1 15,-2-5-1-15,-7 0 1 0,5-3-1 16,-2-3 0-16,3-3 0 15,3-1 1-15,12-5 0 16,0 0 1-16,0 0 0 16,17-2 0-16,3-5 1 0,10-6 0 15,5-6 1-15,3-1 0 16,2-4 1-16,-1-5-1 16,-2-1 1-16,-4-2-3 0,-8-1 0 15,-5-2 0-15,-7 1 0 16,-7-1 0-16,-6-1 0 15,-7 4 0-15,-4 3 0 16,-1 5 0-16,-4 5 0 0,-1 8 0 16,-1 5 0-16,2 9 0 15,3 11 0-15,5 4 0 16,5 6 0-16,3 5 0 16,3 4 0-16,13 0 0 0,4 3 0 15,7-8 0-15,5 0 0 16,5-6 0-16,8-7 0 15,-4-7 0-15,5-8 0 0,-1-5 0 16,1-10 0-16,-1-7 0 16,-7-6 0-16,-3-4 0 15,-4-5 0-15,-7-1 0 16,-5-6 0-16,-4-2 0 0,-7-4 0 16,2-2 0-16,-7-4 0 15,0-1 0-15,-2-2 0 16,0-1 0-16,-1 1 0 15,0 1 0-15,-3 7 0 0,-1 8 0 16,3 6 0-16,-6 12 0 16,4 8 0-16,3 17 0 15,0 0 0-15,0 26 0 16,8 12 0-16,0 14 0 0,3 11 0 16,-2 15 0-16,2 11 0 15,-4 6 0-15,0 7 0 16,-4 5 0-16,-3 4 0 0,0-1 0 15,-1-2 0-15,-1-9 0 16,-3-7 0-16,3-12 0 16,0-15 0-16,0-17 0 15,2-18 0-15,0-19 0 16,0-11 0-16,2-19 0 0,3-16 0 16,2-11 0-16,0-9 0 15,4-11 0-15,1-8 0 16,1-1 0-16,4-3 0 0,1 2 0 15,4 8 0-15,-3 10 0 16,6 12 0-16,-4 13 0 16,-1 13 0-16,3 17 0 15,0 6 0-15,0 14 0 0,-2 11 0 16,1 1 0-16,2 8 0 16,0-1 0-16,0 7 0 15,9 3-62-15,-12-13-29 16,-1-7-1-16,-3-11-9 0,0-9-4 15</inkml:trace>
  <inkml:trace contextRef="#ctx0" brushRef="#br0" timeOffset="222972.8973">10015 12199 6 0,'2'-35'99'16,"0"6"-2"-16,-2 4-7 15,0 7-3-15,-3 6-2 0,-6 19-49 16,-2-4-29-16,-6 9-3 15,-2 5-4-15,1 7 0 16,-1 2 0-16,2 4 0 16,5 1 0-16,8-1 0 0,5-3 0 15,14-3 0-15,5-7 0 16,12-6 0-16,2-7 0 16,4-4 0-16,-6-11 0 15,-2-6 0-15,-7-7 0 0,-8-1 0 16,-7-5 0-16,-7 5 0 15,-6 1 0-15,-7 5 0 16,-4 6 0-16,1 6 0 16,-1 7 0-16,9 4 0 0,1 9 0 15,5 4 0-15,2 1 0 16,10 2 0-16,6-1 0 16,1-3 0-16,3-4 0 15,2-4 0-15,1-6 0 0,-3-2 0 16,-3-11 0-16,-6-4 0 15,-1-6 0-15,1-4 0 16,-7-3 0-16,-1-3 0 0,1 0 0 16,1-1 0-16,1 3 0 15,2 5 0-15,1 6 0 16,3 5 0-16,1 8 0 16,2 5 0-16,-1 14 0 0,0 4 0 15,-1 7 0-15,1 4 0 16,-4 2 0-16,0 0 0 15,3-2 0-15,-3-2 0 16,1-5 0-16,2-5 0 0,0-5 0 16,2-6 0-16,1-6 0 15,1-5 0-15,1-9 0 0,-2-3 0 16,1-6 0-16,-2-2 0 16,0-4 0-16,-2 1 0 15,-1 0 0-15,-5 3 0 16,0 5 0-16,0 4 0 0,-5 7 0 15,-3 9 0-15,0 0 0 16,0 9 0-16,-2 9 0 16,-4 1 0-16,0 2 0 15,3 5 0-15,0-3 0 0,3-2 0 16,0-6 0-16,5-3 0 16,7-5 0-16,-2-7 0 15,3-3 0-15,2-9 0 16,0-3 0-16,-3-3 0 0,-3 1 0 15,-1-1 0-15,-2 4 0 16,-2 4 0-16,-4 10 0 16,0-9 0-16,0 9 0 15,0 0 0-15,0 12 0 0,5-3 0 16,7 1 0-16,2 0 0 16,6-3 0-16,2-4 0 15,5-3 0-15,0-3 0 16,-2-10 0-16,-3-6 0 15,0-8 0-15,-5-4 0 0,-6-7 0 16,-3-6 0-16,-5-5 0 16,-1-3 0-16,-2-5 0 0,1 0 0 15,-1-4 0-15,2-1 0 16,0-1 0-16,3 0 0 16,-1 6 0-16,0 7 0 15,-3 7 0-15,0 8 0 16,1 13 0-16,-2 11 0 0,0 11 0 15,-3 15 0-15,0 12 0 16,-4 7 0-16,1 8 0 16,3 8 0-16,0 3 0 0,3 3 0 15,2 2 0-15,4 2 0 16,7-2 0-16,4 0 0 16,3-6 0-16,5-6 0 0,5-8 0 15,5-8 0-15,-4-12 0 16,0-12 0-16,-1-8 0 15,-5-16 0-15,-6-8 0 16,-6-7 0-16,-9-3 0 16,-3 0 0-16,-7 1 0 0,-10 5 0 15,1 6 0-15,-6 8 0 16,2 7 0-16,1 9 0 16,4 6 0-16,5 8 0 0,6 7 0 15,3 2 0-15,5 4 0 16,13 0 0-16,1 2 0 15,11-1 0-15,-1-5 0 0,2-5 0 16,5 0 0-16,-28-4-71 16,7-14-20-16,-7-10-2 15,-9-12-8-15,-15-4-5 16</inkml:trace>
  <inkml:trace contextRef="#ctx0" brushRef="#br0" timeOffset="223104.3856">10943 11617 48 0,'-38'-14'98'0,"11"5"-3"15,27 9-8-15,2-10-3 16,29 6-4-16,5-1-86 16,25-10-42-16,6 15-35 15,3-3-2-15,5-1-6 0,2-5-7 16</inkml:trace>
  <inkml:trace contextRef="#ctx0" brushRef="#br0" timeOffset="223739.4143">12787 11019 13 0,'-15'0'91'0,"2"0"-1"16,13 0-4-16,0 0-5 15,0 0 1-15,-18 14-71 16,18-1-3-16,4 6-1 0,0 9 2 15,-4 10-1-15,-1 6 0 16,-2 9-1-16,0 5-1 16,0 2-2-16,-5 1-4 0,-1 1 0 15,5-6 0 1,-2-8 0-16,1-7 0 0,3-12 0 16,-3-7 0-16,2-13 0 15,3-9 0-15,0-12 0 16,0-13 0-16,0-8 0 15,1-7 0-15,-1-10 0 0,4-6 0 16,3-4 0-16,2-2 0 16,0 2 0-16,5 3 0 0,3 7 0 15,0 9 0-15,3 10 0 16,0 10 0-16,5 12 0 16,-4 9 0-16,-1 6 0 15,-5 10 0-15,-5 5 0 0,-4 4 0 16,-6 0 0-16,-5 0 0 15,-7 1 0-15,-8-4 0 16,-4-2 0-16,2-3 0 0,-2-6 0 16,-4-6 0-16,13-15-51 15,6 4-38-15,5-9-2 16,4-5-6-16,11-10-6 16</inkml:trace>
  <inkml:trace contextRef="#ctx0" brushRef="#br0" timeOffset="224010.9657">13415 10606 80 0,'29'-26'93'0,"-12"7"-3"16,-6 12-5-16,-11 7 0 16,0 0-61-16,-3 30-9 0,-11 11-2 15,-5 10-3-15,-1 15-2 16,-6 10 0-16,-3 9-8 15,-3 8 0-15,1 4 0 16,-3 3 0-16,-2-1 0 0,-1-1 0 16,-2-5 0-16,6-2 0 15,0-9 0-15,7-8 0 16,1-17 0-16,6-16-76 16,17-9-15-16,4-19-1 0,13-13-9 15,5-19-3-15</inkml:trace>
  <inkml:trace contextRef="#ctx0" brushRef="#br0" timeOffset="224341.0841">13569 10848 26 0,'12'-40'95'0,"-3"10"-2"0,-3 9-3 15,-4 11-4-15,-2 10-1 16,2 15-76-16,-2 14-1 15,0 10-2-15,-2 7 1 0,-3 11-1 16,-8 6-6-16,-2 6 0 16,-5-1 0-16,-1-2 0 15,0-4 0-15,1-7 0 16,2-7 0-16,4-11 0 16,12-9 0-16,2-14 0 0,18-10 0 15,8-7 0-15,14-11 0 16,6-6 0-16,9-6 0 15,2 0 0-15,1-4 0 16,3 6 0-16,-18-1-70 16,1-1-23-16,-12-2-2 0,-9 0-7 15,-7 0-6-15</inkml:trace>
  <inkml:trace contextRef="#ctx0" brushRef="#br0" timeOffset="226878.1686">14822 10694 47 0,'-5'-14'86'0,"0"3"1"0,-4-5-3 15,9 16-25-15,-20-14-24 16,6 8-7-16,-4 6-6 16,-3 4-6-16,-1 9-3 0,-3 6-3 15,-3 8-3-15,4 3-2 16,-1 4 0-16,7 2-2 16,3 0-1-16,7-1 0 15,6-3-2-15,4-5 0 0,11-4 0 16,2-7 0-16,4-6 0 15,3-9 0-15,1-1 0 16,-2-12 0-16,1-8 0 16,-7-3 0-16,-2-4 0 0,-1-6 0 15,-7 0 0-15,-3-2 0 16,-2 4 0-16,0 3 0 16,-3 5 0-16,-2 6 0 0,-4 8 0 15,9 9 0-15,-11 4 0 16,6 12 0-16,3 5 0 15,2 7 0-15,0 3 0 16,1 1 0-16,9 1 0 0,1-3 0 16,8-3 0-16,6-4 0 15,1-10 0-15,6-5 0 16,4-8 0-16,5-5 0 16,-1-15 0-16,3-5 0 0,-6-8 0 15,-2-7 0-15,-4-5 0 16,-3-6 0-16,-4-1 0 15,-5 2 0-15,-6 0 0 16,-1 4 0-16,-3 8 0 0,-2 6 0 16,-3 8 0-16,-2 10 0 15,-2 14 0-15,0 0 0 16,-1 18 0-16,-6 8 0 0,0 3 0 16,-2 7 0-16,1 5 0 15,-1 0 0-15,0 0 0 16,5 1 0-16,2-7 0 15,2-6 0-15,10-7 0 0,4-8 0 16,7-10 0-16,4-6 0 16,5-13 0-16,-2-7 0 15,4-8 0-15,-5-7 0 0,0-3 0 16,-1-3 0-16,-5 1 0 16,-3-3 0-16,-1 3 0 15,-4 9 0-15,-3 3 0 16,-2 8 0-16,-2 8 0 0,-6 14 0 15,0 0 0-15,6 10 0 16,-6 11 0-16,-2 5 0 16,-2 6 0-16,1 4 0 15,-1 2 0-15,2-2 0 0,0 3 0 16,8-2 0-16,5-6 0 16,8-3 0-16,6-10 0 15,5-7 0-15,3-7 0 16,3-5 0-16,-1-14 0 0,-1-9 0 15,-5-5 0-15,-2-4 0 16,-6-5 0-16,-6-2 0 16,-2 1 0-16,-7 1 0 0,-1 4 0 15,-1 8 0-15,-2 4 0 16,-1 8 0-16,-1 14 0 16,0 0 0-16,0 0 0 15,0 22 0-15,-1 1 0 0,0 4 0 16,-1 4 0-16,2 0 0 15,2 2 0-15,4-1 0 16,5-2 0-16,2-6 0 0,6-4 0 16,1-8 0-16,6-7 0 15,-4-5 0-15,1-9 0 16,-5-7 0-16,-2-8 0 16,-6-5 0-16,-9-2 0 0,-2 1 0 15,-11 0 0-15,-6 4 0 16,-5 2 0-16,-2 7 0 15,-1 5 0-15,3 5 0 16,-2 5 0-16,8 2 0 0,3 2 0 16,14-2 0-16,-7 13 0 15,7-13 0-15,19 9 0 16,-1-6 0-16,10-3 0 16,-1-3 0-16,4-5 0 0,-2-5 0 15,-2-4 0-15,-8 2 0 16,-1-3 0-16,-7 0 0 15,-5 1 0-15,-2 2 0 16,-3 4 0-16,-1 11 0 0,0 0 0 16,0 0 0-16,0 0 0 15,-6 16 0-15,5 3 0 16,1-1 0-16,0 4 0 16,0-2 0-16,8 1 0 0,4-5 0 15,4 0 0-15,1-7 0 16,3-3 0-16,4-6 0 15,-4-2 0-15,3-6 0 16,-4-7 0-16,-7-2 0 0,-2-2 0 16,-5-2 0-16,-3-1 0 15,-2 5 0-15,-3-1 0 16,-1 7 0-16,4 11 0 0,-11-10 0 16,11 10 0-16,-8 7 0 15,6 6 0-15,1 1 0 16,1 6 0-16,1-2 0 15,3 4 0-15,3-5 0 0,2-2 0 16,4-5 0-16,1-1 0 16,3-7 0-16,-1-2 0 15,3-8 0-15,0-7 0 16,-1-1 0-16,-1-6 0 0,-2 0 0 16,0-4 0-16,-3 2 0 15,2-2 0-15,0 5 0 16,-1 3 0-16,-2 2 0 15,2 8 0-15,-2 4 0 0,2 5 0 16,-2 8 0-16,2 5 0 16,-5 5 0-16,3 1 0 15,0-3 0-15,-3 2 0 16,-2-5 0-16,-1-2 0 0,-5-12 0 16,7 12 0-16,-7-12 0 15,0 0 0-15,6-9 0 16,-3-4 0-16,1 1 0 15,2-4 0-15,-1 0 0 0,2 0 0 16,1 4 0-16,-3 2 0 16,-5 10 0-16,10-9 0 15,-10 9 0-15,0 0 0 0,13 13 0 16,-6-3 0-16,2 3 0 16,4 0 0-16,4-1 0 15,2-5 0-15,0-2 0 16,1-5 0-16,1-1 0 0,-3-10 0 15,-2-5 0-15,-3-6 0 16,-6-6 0-16,0-3 0 16,-4-7 0-16,-3-2 0 0,0-5 0 15,0-2 0-15,-2-3 0 16,-2-1 0-16,-1-3 0 16,1 3 0-16,0 4 0 15,-1 3 0-15,2 10 0 16,-1 7 0-16,2 10 0 0,2 17 0 15,0 0 0-15,-2 17 0 16,2 7 0-16,6 10 0 0,4 5 0 16,4 9 0-16,6 2 0 15,4 3 0-15,3 0 0 16,3 1 0-16,-3-7 0 16,2-1-6-16,-11-12-41 15,-3-7-39-15,-9-8-6 0,-6-19-6 16,-20 0 30-16,-7-14 22 15,-5-5 21-15,-13-14 29 16,7 7 34-16,1-8 50 16,8 3-1-16,10 1-6 15,18 8-30-15,12 3-21 0,19 4-17 16,20 12-34-16,11 0-55 16,0 3-6-16,-1 5-6 0,-3 4-5 15</inkml:trace>
  <inkml:trace contextRef="#ctx0" brushRef="#br0" timeOffset="227889.2698">4404 14760 40 0,'0'0'94'16,"0"0"-2"-16,9-5-6 15,-4-12-2-15,-2-10 0 16,34-3-76-16,-32-3-1 15,-1 1-1-15,-2-2 2 0,-1 0-6 16,-1 1-2-16,0 0 0 16,0 4 0-16,-3 2 0 15,-2 6 0-15,2 3 0 0,1 7 0 16,2 11 0-16,0 0 0 16,-5 14 0-16,5 10 0 15,0 6 0-15,2 3 0 16,3 6 0-16,4 1 0 0,0-1 0 15,7-3 0-15,1-6 0 16,4-7 0-16,5-5 0 16,1-8 0-16,0-7 0 0,0-4 0 15,0-11 0-15,-2-6 0 16,-1-1 0-16,-4-3 0 16,1-2 0-16,-2 3 0 15,-2 1 0-15,-2 5 0 0,3 4 0 16,-2 5 0-16,1 6 0 15,-1 2 0-15,-1 9 0 16,-3 5 0-16,-2 3 0 16,-4 3 0-16,-3 2 0 15,-3 2 0-15,-11-3 0 0,-3 2 0 16,-8-8-30-16,-8-9-57 16,3-4-4-16,-3-8-6 15,1-13-4-15,-2-10-3 16</inkml:trace>
  <inkml:trace contextRef="#ctx0" brushRef="#br0" timeOffset="228040.5132">4467 14195 56 0,'-19'-36'103'0,"5"7"-8"16,3 6-8-16,5 3-5 16,5 8-5-16,8 3-92 15,9 1-32-15,15 8-39 0,4 1-1 16,6 3-6-16,7 4-5 15</inkml:trace>
  <inkml:trace contextRef="#ctx0" brushRef="#br0" timeOffset="229523.6792">5895 14039 53 0,'14'9'94'0,"-14"-9"-4"15,0 0-7-15,8-7-1 16,-8 7-3-16,3-12-81 16,-3 12 1-16,10 0 1 0,-3 12 2 15,2 6-1-15,-2 5 1 16,4 6 0-16,-2 3 0 15,1 4-1-15,-2 1 0 0,-2-1 0 16,-2-2-1-16,-3-5 2 16,0-4 0-16,-1-7 0 15,-2-8 0-15,2-10 1 16,0 0-1-16,-10-15 0 16,7-6 0-16,2-9 2 0,1-3-4 15,0-4 0-15,7 1 0 16,1-4 0-16,-1 4 0 15,4 2 0-15,2 3 0 16,3 5 0-16,1 9 0 0,0 5 0 16,1 8 0-16,-1 4 0 15,0 10 0-15,-2 9 0 16,-1 6 0-16,-5 3 0 0,-2 2 0 16,-3 3 0-16,-3 2 0 15,-1-3 0-15,-2-6 0 16,-4-2 0-16,1-8 0 15,0-4 0-15,5-12 0 16,-11 1 0-16,7-8 0 0,1-9 0 16,2-6 0-16,0-4 0 15,1-1 0-15,0-7 0 16,5 3 0-16,3-4 0 16,2 1 0-16,5 2 0 0,3 2 0 15,1 5 0-15,5 0 0 16,-1 10 0-16,2 6 0 15,-1 8 0-15,1 2 0 0,-2 12 0 16,-4 6 0-16,0 3 0 16,-5 6 0-16,0 3 0 15,-6 1 0-15,0-2 0 16,-1 1 0-16,-3-3 0 0,0-5 0 16,-1-3 0-16,0-3 0 15,-1-7 0-15,-2-10 0 16,3 11 0-16,-3-11 0 15,0 0 0-15,0 0 0 0,0 0 0 16,11-2 0-16,-11 2 0 16,9-4 0-16,-9 4 0 15,11-2 0-15,-11 2 0 0,15 0 0 16,-15 0 0-16,17 0 0 16,-6-1 0-16,-2-2 0 15,2-3 0-15,2 0 0 16,-2-6 0-16,4 0 0 15,-2-6 0-15,-1 0 0 0,2-4 0 16,0-4 0-16,2 0 0 16,-3-3 0-16,2 0 0 15,-1-5 0-15,1 5 0 0,-2 0 0 16,-1 5 0-16,-2 4 0 16,-3 6 0-16,-2 3 0 15,-5 11 0-15,0 0 0 16,0 13 0-16,-8 3 0 15,0 7 0-15,-5 4 0 0,0 2 0 16,0 4 0-16,1 1 0 16,0-1 0-16,5-4 0 15,4-2 0-15,3-4 0 0,2-6 0 16,8-5 0-16,1-8 0 16,5-4 0-16,0-1 0 15,-1-11 0-15,-2-2 0 16,-3-7 0-16,-2 0 0 0,-3-4 0 15,-2 3 0-15,-3 0 0 16,1 1 0-16,-2 4 0 16,-3 3 0-16,4 14 0 15,0 0 0-15,0 0 0 0,0 0 0 16,-7 16 0-16,6 0 0 16,3 2 0-16,5 3 0 15,1-3 0-15,1 0 0 16,4-5 0-16,5-4 0 0,2-4 0 15,3-4 0-15,2-1 0 16,-2-11 0-16,1-4 0 16,-4-6 0-16,-1-4 0 15,-8-2 0-15,-1-3 0 16,-8-2 0-16,-1-2 0 0,-1-1 0 16,-1 2 0-16,-5 1 0 15,1 2 0-15,1 1 0 16,0 8 0-16,1 6 0 0,3 15 0 15,0 0 0-15,0 0 0 16,0 11 0-16,0 12 0 0,0 8 0 16,1 2 0-16,3 3 0 15,3 1 0-15,3 1 0 16,4-3 0-16,-5-8 0 16,11-5-40-16,1-2-47 15,-5-10-4-15,-4-7-5 0,-7-8-8 16</inkml:trace>
  <inkml:trace contextRef="#ctx0" brushRef="#br0" timeOffset="229672.2522">6946 13696 49 0,'-21'-27'99'0,"9"2"-6"16,3 5-9-16,3 4-7 0,6 1-5 15,-10 5-87-15,17 10-17 16,3 5-52-16,9 7-3 15,-1 3-4-15,3 0-4 16</inkml:trace>
  <inkml:trace contextRef="#ctx0" brushRef="#br0" timeOffset="230437.8089">7171 13882 48 0,'0'0'98'0,"11"1"-7"0,-11-1-3 16,13-19-5-16,-2 7-1 16,13 0-80-16,-11 2-1 15,1 6 1-15,0 4 0 16,1 0 0-16,-3 10 1 0,1 2 0 16,-3 8 0-16,-1-1 0 15,-3 2-3-15,1-2 0 16,-1 1 0-16,-2-4 0 15,-1-5 0-15,-3-11 0 0,0 0 0 16,10 0 0-16,-4-9 0 16,3-8 0-16,0-8 0 15,0 0 0-15,2-3 0 16,3 1 0-16,1-2 0 0,-1 6 0 16,2 3 0-16,-3 7 0 15,1 6 0-15,-3 6 0 16,-1 3 0-16,-3 11 0 15,0 6 0-15,-2 2 0 0,-1 6 0 16,0-2 0-16,2 4 0 16,-1-3 0-16,6-4 0 15,-3-5 0-15,6-5 0 0,1-5 0 16,-2-6 0-16,4-2 0 16,0-10 0-16,1-6 0 15,-1-7 0-15,-1-2 0 16,1-6 0-16,-2-4 0 15,1-4 0-15,-4-2 0 0,0-3 0 16,0-1 0-16,-4 0 0 16,1-5 0-16,-5 1 0 0,0-3 0 15,-3 0 0-15,0 0 0 16,-1-2 0-16,-2 1 0 16,-4 2 0-16,-1 9 0 15,1 4 0-15,0 9 0 0,-2 6 0 16,2 13 0-16,6 11 0 15,-11 6 0-15,7 16 0 16,3 9 0-16,0 11 0 16,1 7 0-16,1 10 0 0,5 2 0 15,3 3 0-15,3 3 0 16,2-2 0-16,4 1 0 16,1-5 0-16,6-2 0 0,-2-12 0 15,5-1 0-15,-2-12-26 16,13-11-60-16,-14-11-4 15,-8-12-5-15,-5-8-6 16,-11-14-1-16</inkml:trace>
  <inkml:trace contextRef="#ctx0" brushRef="#br0" timeOffset="230571.2158">7835 13590 40 0,'-32'-24'97'16,"4"6"-4"-16,10 0-6 15,12 6-2-15,7-3-4 0,13 0-79 16,22 7-11-1,7-6-12-15,14 0-44 0,6 3-20 16,4 2-4-16,2 0-6 16,0 1-2-16</inkml:trace>
  <inkml:trace contextRef="#ctx0" brushRef="#br0" timeOffset="231156.799">8501 13357 11 0,'8'-1'97'16,"-8"1"-2"-16,-9 12-6 0,-7 3-3 15,-2 2 0-15,-3-5-59 16,-4 12-19-16,0 4-1 16,0 6-2-16,-2 2-5 0,6 3 0 15,8 2 0-15,6 2 0 16,7-5 0-16,8-3 0 16,9-4 0-16,9-7 0 0,4-9 0 15,2-11 0-15,-1-5 0 16,-3-14 0-16,-1-8 0 15,-9-5 0-15,-5-6 0 0,-8-4 0 16,-4-1 0-16,-1 3 0 16,-9 3 0-16,1 3 0 15,-4 6 0-15,3 6 0 16,0 9 0-16,9 9 0 16,-13 0 0-16,8 11 0 0,4 5 0 15,1 6 0-15,5 1 0 16,4 4 0-16,7-1 0 15,0-2 0-15,5-2 0 16,2-6 0-16,3-3 0 0,-2-9 0 16,-1-4 0-16,-3-4 0 15,-1-9 0-15,-5-7 0 16,-1-2 0-16,-7 1 0 0,-3-3 0 16,-3-1 0-16,0 4 0 15,-2 0 0-15,-2 5 0 16,1 3 0-16,3 13 0 15,-8-12 0-15,8 12 0 0,0 0 0 16,0 15 0-16,4 0 0 16,3 5 0-16,5 1 0 15,1 2 0-15,6 0 0 16,3-1 0-16,3 0 0 0,-4-4 0 16,8-2 0-16,-9 4-73 15,-1-19-18-15,-4-2-1 16,-8-13-9-16,-7-5-4 15</inkml:trace>
  <inkml:trace contextRef="#ctx0" brushRef="#br0" timeOffset="231309.0903">8717 13357 3 0,'-30'-35'96'16,"7"3"0"-16,5 3-7 0,4 5-6 16,8 3 0-16,5 1-58 15,1 11-25-15,0 9-6 16,20 0-16-16,7 13-56 0,-12-1-6 15,5 5-5-15,2 1-6 16,3 3 0-16</inkml:trace>
  <inkml:trace contextRef="#ctx0" brushRef="#br0" timeOffset="232402.6395">8958 13474 28 0,'0'0'96'0,"12"1"-4"16,-12-1-4-16,19-17-5 16,-7 0-3-16,2 17-73 0,1-19-6 15,3 0-1-15,-1 5 0 16,4 2 1-16,-2 4-1 16,-2 7 1-16,1 1-1 15,-2 5 0-15,0 7 1 0,-6 4-1 16,0 4 0-16,-4-1 1 15,-1 2 0-15,-3-3 1 16,-3-1 0 0,1-3 1-16,-1-2 0 0,1-12 0 15,-4 8 1-15,4-8-1 16,-3-5 0-16,2-5 0 16,1-5-1-16,1-3-1 0,3-3 1 15,4 0-2-15,0 2 0 16,6-2 0-16,1 5 0 15,3 3 0-15,-3 4 0 16,4 6 0-16,-2 3 0 16,0 2 0-16,-3 8 0 0,1 2 0 15,-4 6 0-15,-1 0 0 16,2 2 0-16,-2-1 0 16,4-2 0-16,2-2 0 0,3-5 0 15,3-3 0-15,3-5 0 16,-2-2 0-16,1-7 0 15,-1-6 0-15,0-4 0 16,-4-3 0-16,-4-3 0 0,-7-3 0 16,1 0 0-16,-4-1 0 15,-5-1 0-15,0 2 0 16,-5 3 0-16,-3 3 0 16,1 6 0-16,-6 4 0 0,2 7 0 15,-2 4 0-15,-2 8 0 16,0 8 0-16,1 2 0 15,6 5 0-15,-4 1 0 0,8 4 0 16,4-2 0-16,1-1 0 16,11-4 0-16,0-4 0 15,10-4 0-15,0-6 0 16,4-5 0-16,3-3 0 16,-1-9 0-16,2-4 0 0,-1-5 0 15,-2-3 0-15,-3-3 0 16,-4-2 0-16,-2 1 0 15,-3-2 0-15,-2 4 0 16,-4 3 0-16,-1 4 0 0,-2 2 0 16,-6 14 0-16,0 0 0 15,0 0 0-15,0 0 0 16,-8 20 0-16,0-1 0 0,1 3 0 16,-1 3 0-16,2-2 0 15,3 2 0-15,3-4 0 16,-1 0 0-16,2-7 0 15,9-4 0-15,0-3 0 16,4-7 0-16,-2-1 0 0,1-10 0 16,1-4 0-16,-1-4 0 15,-5-3 0-15,-1-4 0 16,-3-1 0-16,-4-4 0 16,0-1 0-16,-6-1 0 0,-1 0 0 15,0-1 0-15,-1 1 0 16,3 5 0-16,1 3 0 15,-4 4 0-15,5 7 0 0,3 14 0 16,0 0 0-16,0 0 0 16,-2 24 0-16,2 0 0 15,9 6 0-15,4 4 0 0,5 3 0 16,5-2 0-16,13 0-16 16,12 2-70-16,-1-5-5 15,6-4-2-15,8-9-7 16,5-5-6-16</inkml:trace>
  <inkml:trace contextRef="#ctx0" brushRef="#br0" timeOffset="233515.9009">12414 11889 55 0,'-10'15'83'0,"3"-5"-1"15,4-2-3-15,3-8-1 16,0 0-53-16,9 14-9 16,-2-10-1-16,7 0 0 15,0-1-1-15,4-3-2 16,5 0-3-16,1 0-2 0,9-6-2 15,1 1-2-15,5-5-1 16,4 1 0-16,4-4-1 16,5 0 0-16,0-2 0 0,6-1 0 15,1-3 0-15,0 1-1 16,7-1 1-16,-3-2-1 16,4 0 0-16,1-2 0 0,-2-1 3 15,3-1-3-15,1 0 0 16,-2-3 0-16,-2 0 0 15,3-2 0-15,1-1 0 16,-1 1 0-16,0-2 0 0,5 3 0 16,0-2 0-16,2-1 0 15,1 3 0-15,0 1 0 16,7 1 0-16,-4 2 0 0,3-2 0 16,0 3 0-1,3 1 0-15,-1 1 0 0,0 0 0 16,2 1 0-16,1 1 0 15,-1-2-2-15,-2 2 2 16,2 0 0-16,0 2-2 0,-3-2 1 16,-1 2-1-16,2 1 1 15,-5 0 0-15,0 0 0 16,1 2 0-16,-3-2-1 0,-2 0 2 16,3 1 0-16,-1 0 0 15,-2 2 0-15,2 0 0 16,0 1 0-16,-1-3 0 15,0 4 0-15,-1-2 0 0,-2 1 1 16,-2 0-1-16,-3-1 1 16,1-1-1-16,-7 1 0 15,-3 0 1-15,-5 0-1 0,-1-1 0 16,-5 2 1-16,-2 0-1 16,-5 1 0-16,-5 2 0 15,-3 1 1-15,-1 1-1 0,-6 0 0 16,-2 4 0-1,-6 0 0-15,-2 1 0 0,-6 3 0 16,0 0 0-16,-11 0 0 16,10 0-1-16,-10 0 1 15,0 0-2-15,0 0-3 0,-6 0-5 16,6 0-11-16,-14 17-55 16,6-13-10-16,-1-1-5 15,9-3-6-15,-14 0 0 0</inkml:trace>
  <inkml:trace contextRef="#ctx0" brushRef="#br0" timeOffset="236747.5474">14101 11718 56 0,'5'-19'90'0,"-1"3"-1"16,0-2-4-16,-4 18-8 16,10-18-42-16,-6 4-7 0,0 3-7 15,0-1-6-15,1 2-5 16,-5 10-5-16,8-10-5 16,-8 10 0-16,14 0 0 0,-14 0 0 15,13 20 0-15,-5-4 0 16,2 7 0-16,-3 4 0 15,3 9 0-15,-2 3 0 16,1 7 0-16,-1 1 0 0,-1 6 0 16,0 2 0-16,-3-2 0 15,-1-1 0-15,2-2 0 16,-1-3 0-16,1-8 0 16,-1-4 0-16,0-5 0 0,0-6 0 15,-2-3 0-15,1-8 0 16,-2-1 0-16,-1-12 0 15,3 13 0-15,-3-13 0 0,0 0 0 16,0 0 0-16,0 0 0 16,0 0 0-16,0 0-11 15,0 0-13-15,0 0-26 16,9 0-35-16,-9 0-2 0,-9-12-8 16,0 2-1-16</inkml:trace>
  <inkml:trace contextRef="#ctx0" brushRef="#br0" timeOffset="237071.6495">14109 12198 50 0,'-18'-9'88'16,"4"-1"-2"-16,4 3-4 15,10 7-2-15,-16-7-50 16,16 7-7-16,0 7-5 0,3 4-6 16,9 3-2-16,-1 3-2 15,6 2 0-15,5 4-2 16,3 3-2-16,0-1 0 15,2 1-2-15,-2 0-2 0,-3-1 0 16,1-6 0-16,-5 0 0 16,-3-6 0-16,-1-6 0 15,-1-6 0-15,2-3 0 16,-2-11 0-16,4-5 0 0,1-5 0 16,5-5 0-16,0-1 0 15,-2-2 0-15,1 3 0 16,-3 0 0-16,-5 3 0 0,2 10-25 15,-4 1-61-15,-12 14-5 16,0-10-3-16,0 10-6 16,-17 8-2-16</inkml:trace>
  <inkml:trace contextRef="#ctx0" brushRef="#br0" timeOffset="237808.3648">12271 12906 19 0,'-6'-11'94'16,"-2"-2"-2"-16,-1 4-5 0,1-2-4 15,8 11-3-15,-14-5-69 16,14 5-1-16,-6 15-3 15,5 2-2-15,1 6-1 16,4 5 0-16,2 4 0 0,6 6 0 16,3 5-1-16,-1 0 1 15,5 2-4-15,-1 1 0 16,-2-1 0-16,-2 1 0 16,-1-6 0-16,-6-2 0 0,-2-8 0 15,0-2 0-15,-6-10 0 16,1-6 0-16,0-12 0 15,-13 1 0-15,4-9 0 16,1-11 0-16,-2-8 0 0,1-7 0 16,-1-5 0-16,2-7 0 15,4-3 0-15,-2-6 0 16,5-1 0-16,1 2 0 0,5-1 0 16,4 3 0-16,6 4 0 15,3 7 0-15,1 8 0 16,1 9 0-16,3 7 0 15,0 9 0-15,-2 8 0 0,-1 7 0 16,-6 7 0-16,-4 3 0 16,-3 3 0-16,-5 1 0 15,-3 0 0-15,-11-1 0 16,-5-1 0-16,-5 0 0 0,-5 0 0 16,-4-4 0-16,-1 3 0 15,-2-4 0-15,4 4 0 16,3-5-26-16,5 3-60 15,7-1-4-15,5 1-3 0,10-3-6 16,5-1-2-16</inkml:trace>
  <inkml:trace contextRef="#ctx0" brushRef="#br0" timeOffset="239247.3437">12717 13284 30 0,'0'12'95'16,"0"-12"-4"-16,0 0-4 16,-9 0-4-16,7-16-2 15,-1-2-75-15,3-5-1 0,11-4 0 16,-2 0-1-16,5-1 1 16,0-1-1-16,1 2 0 15,0 3 0-15,1 0-2 16,0 6-1-16,1 4 0 0,-2 3-1 15,0 6 0-15,-5 5-1 16,2 2 1-16,-6 9 0 16,2 4-1-16,-3 4 1 15,-3 2-1-15,2 4 1 0,2-2 0 16,-1 0 0-16,1-2 0 16,5-4 0-16,3-3 0 15,5-6 1-15,4-7-1 16,1-2 1-16,5-10 0 0,-4-6 0 15,3-6 1-15,-3-3-2 16,-6 0 0-16,-4-3 0 16,-8 3 0-16,-1 3 0 0,-6 5 0 15,1 4 0-15,-1 14 0 16,-16-11 0-16,6 11 0 16,3 11 0-16,0 3 0 15,2 4 0-15,4 2 0 0,1 2 0 16,8 0 0-16,5 0 0 15,3-4 0-15,8-3 0 16,1-6 0-16,6-6 0 16,-2-3 0-16,3-3 0 0,-6-6 0 15,-2-5 0-15,-7-2 0 16,-10-1 0-16,-6 2 0 16,-4 1 0-16,-12 1 0 15,-4 3 0-15,-3 1 0 0,2 5 0 16,-3 0 0-16,10 3 0 15,1 0 0-15,12 1 0 16,0 0 0-16,15 1 0 16,4-3 0-16,5-2 0 0,7-3 0 15,-4-1 0-15,4-7 0 16,-3-2 0-16,-4-3 0 16,-6-4 0-16,-1-4 0 0,-6-3 0 15,-4-5 0-15,-2-5 0 16,-1-3 0-16,-1-1 0 15,-2 1 0-15,-1 2 0 0,0 4 0 16,0 5 0-16,-1 7 0 16,-1 6 0-16,0 7 0 15,1 4 0-15,1 9 0 16,0 0 0-16,0 0 0 0,0 0 0 16,0 0 0-16,0 0 0 15,0 0 0-15,0 5 0 16,0-5 0-16,0 0 0 15,2 9 0-15,-2-9 0 0,0 0 0 16,0 0 0-16,0 0 0 16,0 0 0-16,0 0 0 15,5-6 0-15,-5 6 0 16,1-11 0-16,-1 11 0 16,0-13 0-16,0 13 0 0,-2-12 0 15,2 12 0-15,-7-12 0 16,7 12 0-16,0 0 0 0,0 0 0 15,0 0 0-15,-6 14 0 16,5 2 0-16,1 8 0 16,0 6 0-16,2 5 0 15,1 10 0-15,2 4 0 16,2 6 0-16,-2 5 0 0,2 4 0 16,2 2 0-16,-3 3 0 15,3 5 0-15,-3-1 0 16,-1 2 0-16,3-3 0 15,-4-1 0-15,-2-3 0 0,0-8 0 16,-3-9 0-16,1-10 0 16,0-13 0-16,0-11 0 15,0-17 0-15,0 0 0 16,7-11 0-16,-4-12 0 0,-1-5 0 16,0-5 0-16,-2 1 0 15,0-6 0-15,-3 3 0 16,-1-2 0-16,-2 1 0 15,5 1 0-15,1 0 0 0,8 3 0 16,5-3 0-16,6 3 0 16,7-3 0-16,1 1 0 15,4 1 0-15,0 1 0 0,-4 4 0 16,-3 3 0-16,-3 9 0 16,-7 1 0-16,-3 8 0 15,-11 7 0-15,0 0 0 16,2 10 0-16,-3 6 0 0,-2 4 0 15,0 1 0-15,2 4 0 16,1 0 0-16,6 1 0 16,2-3 0-16,9-1 0 15,-3-9-3-15,10-9-74 0,-3-2-12 16,-3-2-2-16,-6-12-8 16,-2-6-4-16</inkml:trace>
  <inkml:trace contextRef="#ctx0" brushRef="#br0" timeOffset="239364.8348">13887 12904 1 0,'-21'-37'87'0,"1"3"2"16,2 2-6-16,4 6-6 16,3 4-5-16,11 8-70 0,0 3-23 15,0 11-53-15,14 0-3 16,3 2-9-16,6 8-4 16</inkml:trace>
  <inkml:trace contextRef="#ctx0" brushRef="#br0" timeOffset="239748.6187">13993 13097 85 0,'0'0'90'0,"0"0"-4"0,11-15-3 15,1-8-1-15,2 1-62 16,1-11-7-16,3 0-1 15,-5-6-4-15,2-4-1 0,-2-1-1 16,-4-4 0-16,1-3-1 16,-6-1-2-16,-3-2 2 15,1 1-5-15,-2 1 0 16,-1 8 0-16,-2 4 0 0,-1 9 0 16,-1 8 0-16,-1 13 0 15,6 10 0-15,-7 9 0 16,4 12 0-16,2 10 0 15,1 7 0-15,0 6 0 16,8 5 0-16,6 4 0 0,4 2 0 16,5 1 0-16,1-3-9 15,8-1-28-15,6-5-48 16,-5-8-3-16,-3-7-5 0,-6-11-7 16,-6-11 1-16</inkml:trace>
  <inkml:trace contextRef="#ctx0" brushRef="#br0" timeOffset="239870.4859">14209 12889 73 0,'-35'-19'95'0,"5"3"-4"16,12 3-8-16,6-1-5 0,12-34-31 15,14 35-85 1,15 7-44-16,11-1-2 0,4-2-7 16,9 2-6-16</inkml:trace>
  <inkml:trace contextRef="#ctx0" brushRef="#br0" timeOffset="240389.601">15162 12516 56 0,'-13'9'83'15,"-2"-6"0"-15,5 1-2 16,-5-4 0-16,15 0-61 16,-18-4-1-16,5 2 1 0,-6-2-2 15,2-2-2-15,-1 0-4 16,1-4-3-16,5-1-2 16,-1-1-3-16,5-3-2 15,0-3-2-15,5 3 0 0,0-3 0 16,2 1 0-16,1 3 0 15,2 1 0-15,1 0 0 16,-3 13 0-16,15-10 0 16,-15 10 0-16,9 0 0 0,-7 10 0 15,-2 6 0-15,-5 5 0 16,-9 5 0-16,-3 5 0 16,-6 3 0-16,-4 2 0 15,-4 2 0-15,-1 0 0 0,2 2 0 16,4-1 0-16,5-2 0 15,7-3 0-15,10 0 0 0,7-7 0 16,16-3 0-16,8-6 0 16,9-4 0-16,3-6 0 15,1-6 0-15,4-2-3 16,-9-7-38-16,-1-3-46 16,-4-3-3-16,-11-3-4 0,0-6-7 15,-6-4 6-15</inkml:trace>
  <inkml:trace contextRef="#ctx0" brushRef="#br0" timeOffset="242029.1127">15711 12396 22 0,'13'9'91'15,"-13"-9"2"-15,16 0-4 0,-16 0-1 16,21-8-35-16,-10-2-24 16,7-7-5-16,-1-2-9 15,2-3-8-15,-1-2-7 16,0-4 0-16,1-2 0 0,-2-2 0 16,-2-1 0-16,-4-5 0 15,-2 1 0-15,-3-4 0 16,-1 1 0-16,-5-2 0 0,0 2 0 15,-2 5 0-15,-4 1 0 16,0 6 0-16,0 6 0 16,-2 5 0-16,2 7 0 15,6 10 0-15,-15-1 0 16,10 6 0-16,1 11 0 16,2 7 0-16,2 7 0 0,-1 5 0 15,7 7 0-15,1 6 0 16,2 3 0-16,2 5 0 0,-1 2 0 15,-3-1 0-15,-3 2 0 16,-4-2 0-16,-1-1 0 16,-9-4 0-16,-6-5 0 15,-4-9 0-15,-6-6 0 0,1-9 0 16,-1-12 0-16,3-7 0 16,1-7 0-16,8-9 0 15,3-8 0-15,5-2 0 16,6 3 0-16,4-2 0 0,6 4 0 15,5 5 0-15,1 5 0 16,1 5 0-16,4 2 0 16,-2 6 0-16,1 5 0 0,2 4 0 15,-1 1 0-15,2-2 0 16,-1-1 0-16,-2-2 0 16,2-5 0-16,-1-5 0 15,3-1 0-15,-4-9 0 0,-1-5 0 16,-1-6 0-16,-1-1 0 15,-4-5 0-15,1-2 0 16,-2 0 0-16,-3 1 0 16,0 0 0-16,-3 5 0 0,-2 4 0 15,1 5 0-15,-5 13 0 16,6-11 0-16,-6 11 0 16,0 7 0-16,-5 7 0 15,0 3 0-15,2 2 0 0,0 7 0 16,2-2 0-16,1 4 0 15,4-2 0-15,8 0 0 16,2-4 0-16,5-5 0 16,4-2 0-16,2-10 0 0,4-5 0 15,-3-5 0-15,2-8 0 16,-6-5 0-16,-1-6 0 16,-6-2 0-16,-5 0 0 0,-4-3 0 15,-6 1 0-15,0 4 0 16,-10 3 0-16,0 2 0 15,-7 6 0-15,1 4 0 16,-3 3 0-16,1 3 0 16,2 3 0-16,1 6 0 0,4-2 0 15,4 5 0-15,7-9 0 16,0 16 0-16,11-10 0 16,8-3 0-16,2-3 0 15,2-1 0-15,5-4 0 0,-2-7 0 16,0-2 0-16,-5-5 0 15,-1-4 0-15,-3 0 0 16,-4-1 0-16,0-3 0 0,-3 1 0 16,1 2 0-16,-3 3 0 15,3 5 0-15,-3 1 0 16,1 7 0-16,2 5 0 16,-1 3 0-16,1 10 0 0,1 4 0 15,-1 5 0-15,2 4 0 16,-1 1 0-16,-3 1 0 15,2 3 0-15,-8-1 0 16,-1-3 0-16,-2 1 0 0,-6-6 0 16,-4 1 0-16,0-6 0 15,-1-2 0-15,0-6 0 16,2-1 0-16,9-5 0 0,0 0 0 16,0 0 0-16,0-14 0 15,10 4 0-15,7-5 0 16,2 0 0-16,4-4 0 0,-1-2 0 15,0-4 0-15,-2-2 0 16,2-1 0-16,-6-7 0 16,-2 2 0-16,-2-2 0 15,-1 2 0-15,0 4 0 16,-1 5 0-16,-1 7 0 0,2 10 0 16,-1 7 0-16,2 5 0 15,2 12 0-15,2 7 0 16,1 4 0-16,1 3 0 0,0 2 0 15,-3-3 0 1,-3 3 0-16,-4-4 0 0,-4 0 0 16,-5-5 0-16,-10-4 0 15,-4-2 0-15,-6-5 0 0,-2-3 0 16,-7-6 0-16,2 1 0 16,-7-5-9-16,-2 0-78 15,0-2-4-15,-1-3-4 16,-4 2-6-16,-2-1-3 0</inkml:trace>
  <inkml:trace contextRef="#ctx0" brushRef="#br0" timeOffset="243020.649">12025 13637 76 0,'-12'4'82'0,"12"-4"-5"15,0 0-1-15,0-26-18 0,10 26-43 16,1-1-2-16,4 2 1 15,3-2-2-15,8 0-1 16,2-1-1-16,11-2-2 0,7-1-3 16,6-2-2-16,7-2-1 15,10-1-1-15,8-1-1 16,3-3 0-16,6-1 1 0,4-1 0 16,3-2-1-16,7 0 1 15,1-2 0-15,4-2 1 16,1-1 0-16,4 1-1 15,3 0 1-15,-2-1 0 16,2 1-1-16,-4-1 1 0,1 0-1 16,-4-2 0-16,-2 0 0 15,-5-3-1-15,-2-2 1 16,0-2 0-16,-2-3 0 0,1-1 0 16,-1-3 0-16,7 2 0 15,-1 1 2-15,5-2 0 16,1 4 0-16,3 1 0 15,0 3 1-15,6 4-1 0,0 3 1 16,-5 1-4-16,1 3 0 16,-4 3 0-16,-6 1 0 15,-6 3 0-15,-8 1 0 16,-10 1 0-16,-10 0 0 0,-11 3 0 16,-12 0 0-16,-7 1 0 15,-9 2 0-15,-8 1 0 16,-5 1 0-16,-4 1 0 15,-12 1 0-15,13 0 0 0,-13 0 0 16,10 7 0-16,-10-7 0 16,9 8 0-16,-9-8 0 15,0 0 0-15,12 12 0 0,-12-12 0 16,0 0 0-16,0 0 0 16,14 3 0-16,-14-3 0 15,15 0 0-15,-3 0 0 16,5 0 0-16,3-1 0 0,3-1 0 15,2-2 0-15,0 0 0 16,-2 1 0-16,-4-1 0 16,-2 0 0-16,-4 1 0 15,-3 0 0-15,-10 3 0 0,9-5-6 16,-9 5-9-16,0 0-6 16,0 0-16-16,0 0-39 15,0 0-10-15,-4 5-4 16,-5-4-5-16</inkml:trace>
  <inkml:trace contextRef="#ctx0" brushRef="#br0" timeOffset="257891.1437">1558 3101 35 0,'-9'-3'66'15,"9"3"2"-15,-14 0-2 16,0 0-46-16,-5 5-6 15,-5 1 1-15,5 1 5 0,-5-1-6 16,-3 3-2-16,6-2 1 16,-2 3-3-16,9-1 2 15,-2-2-3-15,6 2 0 16,-7 2-7-16,5-2 3 0,8 1 2 16,-5 0-3-16,6 0 2 15,-3 3-3-15,-1 0-1 16,-1 4 0-16,8 2 3 15,0 3-1-15,-2 5-2 0,-1 2 1 16,-2 6-1-16,-1 2 0 16,2 5 1-16,2 2 0 15,-6 3-1-15,2 3 0 16,-2 5 0-16,0 1-1 0,-1 2 1 16,1 4-1-16,1 1 0 15,3 4-1-15,-5 3 1 16,5 2-1-16,-4 3 0 0,5 4 1 15,-1 1 0-15,4 2 0 16,-1 2 0-16,1 0 0 16,0 0 0-16,0-5 0 15,3 1 0-15,1-7-1 16,3-1-7-16,-2-4-17 0,-5-5-55 16,0-8-2-16,-4-9-6 15,-9-10-6-15,5-5 6 16</inkml:trace>
  <inkml:trace contextRef="#ctx0" brushRef="#br0" timeOffset="259766.4878">1171 5128 34 0,'1'-19'39'16,"-1"19"-26"-16,0 0 1 16,0 0 1-16,9-10 0 15,-9 10-2-15,0 0-1 0,0 0-1 16,12-5-3-16,-12 5-2 16,11-3-2-16,-11 3 0 15,0 0-2-15,10-3 3 16,-10 3 2-16,9 0 3 0,-9 0 1 15,10 0 3-15,-10 0 1 16,9 6 1-16,-9-6-1 16,15 15-5-16,-10-4 0 15,-5 1-3-15,1 1-1 0,5 3-2 16,-5 5-1-16,6 7 1 16,-4 1 1-16,-3 5-1 15,0 0-1-15,5 7 0 16,5 9 2-16,-10 1-2 0,8 5 4 15,-4 0-1-15,-5 4-3 16,12 10 4-16,-4 2 0 16,-1 8 0-16,-3 1-1 0,10 10 0 15,-3 4-3-15,1 8 0 16,4 6 2-16,-5 8 0 16,5 7-1-16,5 2 0 15,-4 7 1-15,-1 9 0 16,-5 5 0-16,9 9-2 0,-9 5 1 15,5 3 1-15,0 8-2 16,-7 3 0-16,8 4-1 16,0-2 0-16,-4 2-1 15,-3 4 0-15,4-2 1 0,-5 1-2 16,7-1 2-16,-1 6-1 16,0-3 0-16,5 2 0 15,2 3 1-15,1-1-1 0,-3-1 1 16,9-1 0-16,-5 6 0 15,0-6 0-15,3 1-2 16,-4 2 2-16,2-4-3 0,2-3 1 16,4-3 0-16,-7-2-1 15,6-7-1-15,-4-1 0 16,-1-4 3-16,3-6-3 16,1 1 2-16,-2-4 1 0,-4-4 0 15,0-6-1-15,9-3 1 16,-3-3 0-16,0-5 0 15,0-6 0-15,-1-2 0 16,-7-6 0-16,9-3 1 0,-6-4-1 16,-16-6 0-16,3-5-1 15,-2-5 1-15,-4-5-1 16,-8-3 0-16,4-6-1 16,-7-5 1-16,7-4 0 0,-2-6 0 15,0 0 1-15,-2-5 0 16,4-2 1-16,-1-2-1 15,-1-2 1-15,2-1 0 16,-3-2 0-16,-1 1 0 0,1-5-1 16,-3-1 0-16,-2-2-1 15,-1-6 0-15,8-3 1 16,-2-4-1-16,-3-5 0 0,2-3 0 16,3-5 0-16,1-4 0 15,-3-2 0-15,3-6 0 16,-5 0 0-16,5-10 0 15,3 10 1-15,-3-10 0 16,0 0 0-16,0 0 0 0,9 4 0 16,-9-4 0-16,0 0 1 15,0 0-2-15,0 0 0 16,0 0 0-16,0 0 0 16,0 0 0-16,0 0 0 0,0 0 0 15,0 0 0-15,0 0 0 16,10 2 0-16,-10-2 0 15,0 0-2-15,1 9 2 0,-1-9 0 16,0 0 0-16,8 10 0 16,-8-10 0-16,0 0 2 15,0 10-2-15,0-10 0 0,12 3 0 16,-12-3 0-16,10 2 0 16,2-2 0-16,0 0 0 15,-1 0 0-15,11 0 0 16,-1-4 0-16,4 0 0 15,5 0 0-15,8-1 0 0,3-2 0 16,11 0 0-16,5 0-2 16,8 0 2-16,2 1 0 15,7-1-1-15,7 0 2 16,2 1-1-16,3 0 0 0,2 0 0 16,6 1 0-16,-3 1 2 15,1 1-2-15,-1-2-2 16,-2 3 4-16,-1 0-2 0,-8 1 0 15,-5 1 0-15,-8 0 0 16,-8 0 0-16,-5 0 0 16,-10 2 0-16,-1 0 0 0,-13 1 0 15,-1 0 0-15,-8 0-5 16,-6-3-10-16,1 2-22 16,1-2-50-16,-17 0 1 15,0 0-8-15,1-8-6 16</inkml:trace>
  <inkml:trace contextRef="#ctx0" brushRef="#br0" timeOffset="260070.2872">3975 15650 41 0,'-15'-10'97'15,"3"3"-4"-15,12 7-7 16,-8-10-2-16,8 10-4 0,4-9-78 15,11 9-2-15,4 2 1 16,9 8 0-16,2 1-1 16,4 4 1-16,2 5 0 0,-1 2-1 15,-2 2 1-15,-5 2-1 16,-5 3 0-16,-8-1 0 16,-5 3 0-16,-10-1 0 15,-10 2 0-15,-7-1-1 16,-7-2-2-16,-7 0-6 0,-6-3-15 15,0-10-55-15,0 4-6 16,4-7-4-16,5-6-5 16,3-7-3-16</inkml:trace>
  <inkml:trace contextRef="#ctx0" brushRef="#br0" timeOffset="260856.1271">5172 15509 28 0,'5'-8'85'16,"-5"8"1"-16,2-10-2 0,-2 10-5 15,0-12-41-15,0 12-15 16,-9-13-7-16,9 13-4 15,-15-5-3-15,4 5-2 0,-2 1-2 16,-1 7-1-16,-4 6-1 16,2 6 0-16,0 4 0 15,-2 6 1-15,1 5-1 16,3 3 0-16,4 0-1 16,2 2 1-16,5 0 0 0,2-3-1 15,4-3 1-15,10-2 0 16,3-5-3-16,5-5 0 15,3-3 0-15,2-6 0 16,4-3 0-16,-2-9 0 0,5-1-2 16,-5-5-13-16,6-1-25 15,3-8-47-15,-9-3-1 16,-5-2-8-16,0-6-3 16</inkml:trace>
  <inkml:trace contextRef="#ctx0" brushRef="#br0" timeOffset="261868.1947">5457 15626 55 0,'0'16'88'0,"0"-2"-1"0,7 2-5 16,6-7-1-16,2-2-59 16,11-3-5-16,6-4 0 15,4 1-5-15,4-11-5 16,-1-4-2-16,-1-3-2 0,-3-2-1 15,-5-5 0-15,-8 2-1 16,-9-1-1-16,-6 2 1 16,-7 3 0-16,-13 0 0 15,-5 6 0-15,-8 5 1 16,-2 6 0-16,-4 0 0 16,1 12 0-16,1 4 0 0,2 4 1 15,6 4-2-15,4 3 1 16,5 2 0-16,9 0-1 15,4 1 1-15,7-2-1 0,9-1 0 16,6-3 0-16,3-6 1 16,7-3-2-16,3-10 0 15,-1-4 0-15,3-7 0 16,-2-10 0-16,-1-6 0 0,-4-4 0 16,-2-6 0-1,-6 0 0-15,-3 1 0 0,-3 0 0 16,-5 4 0-16,0 4 0 0,-4 8 0 15,0 4 0-15,-7 12 0 16,13 0 0-16,-6 8 0 16,-1 8 0-16,0 9 0 15,1 0 0-15,-1 9 0 16,-1-1 0-16,-2 2 0 0,-1-5 0 16,-1-1 0-16,2-6 0 15,-1-7 0-15,-2-16 0 16,10 6 0-16,3-15 0 15,1-13 0-15,3-5 0 0,2-6-3 16,0-6-1-16,1 1 0 16,-2 0 0-16,-3 5 1 15,-6 6 1-15,-1 4 0 0,-4 9 1 16,-4 14 1-16,0 0 1 16,0 0-1-16,0 13 1 15,0 6 0-15,-1 2-1 16,2 7 1-16,7-2-1 0,3 2 1 15,5-3-1-15,2-3 2 16,8-5-1-16,1-4 0 16,2-8 0-16,2-5 0 15,1-8 0-15,0-7 0 16,-3-10 0-16,2-3 0 0,-5-6 0 16,-3-5 0-16,-1-4 0 15,-4-5 1-15,-4-3-1 16,-4-5 1-16,-1-1-2 15,-5-5 0-15,-3 2 0 0,-1-3 0 16,-2 2 0-16,-5 4 0 16,-1 4 0-16,-2 9 0 0,2 10 0 15,-4 9 0-15,2 11 0 16,0 13 0-16,-2 7 0 16,3 16 0-16,-3 12 0 15,4 12 0-15,1 11 0 0,0 10 0 16,5 7 0-16,0 6 0 15,2 2 0-15,3 0 0 16,5-2 0-16,5-6 0 16,2-10 0-16,7-7-6 15,2-21-14-15,6-17-43 0,1-8-25 16,-4-11-2-16,-1-17-7 16,-5-13-1-16</inkml:trace>
  <inkml:trace contextRef="#ctx0" brushRef="#br0" timeOffset="262021.7837">6571 15243 43 0,'-26'-14'96'0,"3"6"-3"0,6 2-6 15,17 6-3-15,0 0-5 16,8-8-82-16,12 3-12 16,15 5-36-16,4 0-31 0,5 6-3 15,2 1-7-15,1 2-5 16</inkml:trace>
  <inkml:trace contextRef="#ctx0" brushRef="#br0" timeOffset="262897.884">7012 15494 61 0,'-3'11'101'15,"3"-11"-5"-15,0 0-7 0,0 0-2 16,0-14-10-16,-24-7-77 15,31 0 0-15,9-1 0 16,1-1 0-16,3 3 0 0,-1 4 0 16,1 0 0-16,0 8 0 15,-3 4 0-15,2 4 0 16,-4 5 0-16,0 7 0 16,-6 5 0-16,-2 4 0 0,-4 6 0 15,0 2 0-15,-3 3 0 16,0 0 0-16,4-2 0 15,1-3 0-15,6-5-2 16,3-5-2-16,3-8 0 0,6-7-2 16,4-4-2-16,1-11-3 15,3-7 0-15,-2-2 0 16,-2-5 0-16,-3-2 3 16,-2-3 3-16,-1 5 3 15,-8 1 5-15,-1 4 2 0,-6 6 3 16,-3 3 0-16,-3 13 0 15,0 0 0-15,-7-1-1 0,0 7-1 16,-2 8-2-16,-1 1-1 16,0 3 1-16,5 2-1 15,1 1 0-15,4-1 0 16,5-2-1-16,8-4 0 0,5-3 0 16,4-6-1-16,3-3 0 15,2-2-1-15,0-5 2 16,-3-3-2-16,-3 3-2 15,-5-2 2-15,-7 3 0 0,-9 4-1 16,0 0 1-16,0 5 0 16,0-5 0-16,-14 17 0 15,9-7 0-15,2 3 1 16,3-2 1-16,0-11-2 0,13 13 0 16,3-12 0-16,7-1 0 15,1-9 0-15,0-7 0 16,5-5 0-16,-1-6 0 15,0-5 0-15,-5-7 0 16,-2-5 0-16,-7-4 0 0,-3-5 0 16,-5-4 0-16,-4-4 0 15,-2 1 0-15,-3-3 0 16,-4 2 0-16,-3 9 0 0,3 4 0 16,-5 10 0-16,5 11 0 15,-2 13 0-15,1 8 0 16,-2 10 0-16,3 17 0 15,-2 7 0-15,4 11 0 0,-1 6 0 16,5 9 0-16,1 5 0 16,3 3 0-16,8 1 0 15,5 0 0-15,4-5 0 0,8-4 0 16,-2-12-13 0,-8-6-75-16,19-11-3 0,1-13-3 15,0-12-6-15,1-11-2 16</inkml:trace>
  <inkml:trace contextRef="#ctx0" brushRef="#br0" timeOffset="263726.8679">9232 15384 5 0,'0'0'87'0,"17"-14"2"0,0-10-5 16,4-9-6-16,4-6 0 16,-32-6-70-16,29-5-3 15,3-4 1-15,-2-3-1 0,-4-3 1 16,-5-1 0-16,-3 0 0 16,-3 1 0-16,-5 0-1 15,0 5 0-15,-3 3-1 0,0 6 0 16,0 8 0-16,0 9-3 15,-3 9 1-15,-4 9-1 16,-2 11 0-16,-4 12 0 16,2 13-1-16,-6 10 1 0,1 9-2 15,-2 7 2-15,2 8-1 16,0 5 0-16,5 3 0 16,3 2 1-16,4-2-1 15,4-7 0-15,4-7 1 0,8-8 0 16,5-10 0-16,4-12 0 15,1-14 0-15,4-9 1 16,1-9-1-16,1-10-1 0,-4-5 1 16,-3-5 0-16,-2 1-1 15,-6 1 0-15,-6 2 0 16,-2 5 0-16,1 6 0 16,-6 14 0-16,0 0 0 0,0 0 2 15,-3 10-2-15,3 7 0 16,0 4 0-16,6 3 0 15,1-1 0-15,5 1 0 16,4-2 0-16,1-2 0 0,3-8 0 16,1-1 0-16,-1-6 0 15,1-5 0-15,-3-2 0 16,-1-8 0-16,-4-1 0 0,-7-4 0 16,-2-1 0-16,-4 0 0 15,-4 0 0-15,-1 2 0 16,-6 3 0-16,11 11 0 15,-15-15 0-15,15 15 0 16,-5-8 0-16,5 8 0 0,6 0-14 16,-6 0-41-16,0 0-32 15,9 0-1-15,-9 0-8 16,-5-7-6-16</inkml:trace>
  <inkml:trace contextRef="#ctx0" brushRef="#br0" timeOffset="263887.6287">9148 14790 29 0,'-38'-4'94'0,"12"-1"-3"15,15-1-7-15,11 6-9 16,14-18-10-16,18 22-94 16,16-8-51-16,-1-6-2 0,10 0-5 15,4-1-5-15</inkml:trace>
  <inkml:trace contextRef="#ctx0" brushRef="#br0" timeOffset="264350.5572">10846 14512 74 0,'12'-4'84'15,"-12"4"-2"-15,17 12-6 0,-6 4 1 16,-8 4-63-16,4 6-4 16,3 7 1-16,-2 3-1 15,4 6-1-15,-6 2-2 16,3 2-1-16,-3 0-1 0,-1-2-2 15,0-3-1-15,2-3-4 16,-5-8-5-16,2-2-16 16,0-9-57-16,-3-8-3 15,-1-11-4-15,0 0-8 0,-4-18 2 16</inkml:trace>
  <inkml:trace contextRef="#ctx0" brushRef="#br0" timeOffset="264835.4268">10728 14496 78 0,'0'-16'87'0,"13"2"-5"16,8 2-2-16,7 3-3 0,24 3-63 16,-4 6-4-16,6 2 0 15,1 10-3-15,0 1-2 16,-10 8-2-16,-6-1 0 15,-10 5-1-15,-11-1 0 0,-14 3-2 16,-8-1 1-16,-12-1 0 16,-5-4-1-16,-3 0 0 15,0-6 0-15,5-2-1 16,2-4-1-16,10-4 1 0,7-5-1 16,0 0 0-16,0 0 0 15,14 5 0-15,3-2 0 16,2 2 1-16,4 3 2 0,0 3-2 15,4 4 1-15,-4 1 1 16,-2 4 0-16,-3 0 0 16,-2 4 2-16,-11-1 1 0,-4 0-1 15,-6-1 2-15,-11-3 0 16,-7-1 2-16,-8-3-2 16,-4-4 1-16,-6-4-1 15,2-2-1-15,-3-4 0 0,6-1-2 16,3-2-2-16,5-2-5 15,5-4-7-15,15 3-16 16,8 5-57-16,0-16-1 16,6 6-6-16,10-2-8 0,5-1 5 15</inkml:trace>
  <inkml:trace contextRef="#ctx0" brushRef="#br0" timeOffset="265150.4776">11789 14433 76 0,'0'0'86'15,"0"0"0"-15,-1 10-3 0,-16 2-2 16,-2 6-64-16,-5 6-1 15,-6 8 1-15,-1 4-3 16,1 4-2-16,-1 3-5 16,7 2-1-16,7 0-2 0,2-2-1 15,14-3-2-15,2-5-1 16,18-4-3-16,3-10-5 16,16-1-20-16,5-10-56 15,-2-7-3-15,3-3-6 0,-2-11-5 16,1-4-3-16</inkml:trace>
  <inkml:trace contextRef="#ctx0" brushRef="#br0" timeOffset="265883.671">12007 14863 18 0,'-9'19'88'16,"7"-4"-2"-16,2-15-3 15,11 8-5-15,5-11 0 16,16-13-74-16,-7-5-1 16,6-2 1-16,-3-6 1 0,3-3 0 15,-6-4 1-15,-3-2 0 16,-2-3 0-16,-7 0-2 16,-2-4 0-16,-6-1-1 0,0-1 0 15,-2 1-1-15,-2 3 0 16,-1 4 1-16,-5 6-1 15,0 5 0-15,1 10 0 16,-4 6 0-16,8 12 0 16,-17 0-1-16,7 11-1 0,-3 7 1 15,3 6-1-15,-3 9 0 16,5 5 1-16,-2 4 0 16,8 3 0-16,0-1-1 0,3 1 1 15,6-5 0-15,7-5 0 16,4-5 1-16,3-11-2 15,6-6 0-15,-2-9 0 0,1-4 0 16,-1-5 0-16,-2-9 0 16,-3-3 0-16,-4-2 0 15,1-2 0-15,-5-1 0 16,-4 4 0-16,-2-1 0 16,0 7 0-16,-3 2 0 0,-3 10 0 15,0 0 0-15,9 5 0 16,-5 11 0-16,2 9 0 15,-2 5 0-15,2 7 0 16,2 7 0-16,-3 8 0 0,4 7 0 16,-3 4 0-16,-3 5 0 15,-2 6 0-15,-1 2 0 16,-8 2 0-16,-9-3 0 0,-7-2 0 16,-6-6 0-16,-5-12 0 15,-1-12 0-15,0-12 0 16,3-12 0-16,5-16 0 0,5-7 0 15,11-19 0-15,9-11 0 16,3-7 0-16,11-8 0 16,9-7 0-16,7-6 0 15,1-3 0-15,3-3 0 16,5 2-22-16,-5-2-63 0,1 2-5 16,4 4-2-16,1 1-7 15,6 7-4-15</inkml:trace>
  <inkml:trace contextRef="#ctx0" brushRef="#br0" timeOffset="266706.4277">13644 14316 51 0,'8'-2'81'16,"3"2"-1"-16,-3 4-3 16,0 7-4-16,-8 5-57 15,3 8-4-15,0 3-1 16,-2 7 1-16,-1 4-1 0,-3 1-1 15,-5 0-2-15,0 1 1 16,-5-5-2-16,6-6 0 16,-2-6-1-16,4-7 0 0,5-16-2 15,0 0 0-15,-9 0 0 16,9-16-2-16,0-10 1 16,2-3-2-16,5-5-1 0,0-6 0 15,5 0-1-15,2 0-1 16,-1 1 1-16,2 2-1 15,2 8-1-15,1 3 1 16,-3 11-1-16,2 7 1 16,-2 8 0-16,0 6 1 15,-3 11 1-15,2 5-1 0,-4 5 1 16,-3 2 0-16,-3 1 1 16,2 0-1-16,-4-4 1 15,0-4 0-15,-2-5 0 0,0-6 1 16,0-11-1-16,0 0 0 15,10-11 0-15,0-7 0 16,5-7-1-16,-3-2 0 16,4-3 0-16,0-4 0 0,3 4 0 15,-1 2 0-15,0 5 0 16,0 6 0-16,1 7 1 16,0 6 0-16,1 4 0 15,2 11 0-15,-2 8 0 0,-1 6 0 16,-2 7 0-16,-3 0-2 15,1 6-4-15,-3-2-7 16,2 1-28-16,-3-4-43 16,2-4-1-16,-1-7-8 0,2-11-5 15</inkml:trace>
  <inkml:trace contextRef="#ctx0" brushRef="#br0" timeOffset="267460.8734">14563 14207 14 0,'-12'-7'92'0,"0"7"-2"15,-3 9-3-15,-6 1-5 16,2 7 1-16,-2 5-72 16,-2 2-3-16,3 3-1 0,4 5 1 15,3 2-3-15,4-1 0 16,8 0-1-16,3-6-2 15,12-4 0-15,8-5-1 16,7-8 0-16,-2-9-1 16,5-5 1-16,-3-10-1 0,-3-8 0 15,-7-1-1-15,-3-6 1 16,-8 3-1-16,-3 0 0 16,-5 5-1-16,-4 5 1 0,-2 6 0 15,-6 6 0-15,-1 4 1 16,0 11 0-16,-1 7 0 15,5 3 0-15,1 6 1 16,6 0 0-16,1 2-1 0,4-1 1 16,11-4 0-16,6-7-1 15,4-2 1-15,5-7 0 16,1-8-1-16,1-7 1 16,2-9-1-16,-4-8 1 0,-1-3 0 15,-4-8 0-15,-4-4 0 16,-2-3 0-16,-6-4 1 15,-2-2 0-15,-2-3-2 16,0-4 0-16,-5-2 0 0,2-3 0 16,-2-1 0-16,4-3 0 15,-1 1 0-15,0 2 0 16,3 2 0-16,-3 10 0 0,3 7 0 16,-5 7 0-16,1 11 0 15,-2 10 0-15,-3 14-2 16,0 0 2-16,-3 14 0 0,-3 14 0 15,-6 6 2-15,2 12-2 16,-2 7 0-16,0 8 0 16,2 7 0-16,-1 3 0 15,5 1 0-15,5 0 0 0,0-1 0 16,6-2 0-16,9-2 0 16,3-4 0-16,6-9 0 15,6-7 0-15,2-8 0 16,3-8 0-16,3-11-3 15,1-7-8-15,-5-13-18 0,-2-6-55 16,-4-11-5-16,-4-9-2 16,-8-6-6-16,-5-7-3 15</inkml:trace>
  <inkml:trace contextRef="#ctx0" brushRef="#br0" timeOffset="267614.9403">15008 14107 73 0,'-26'-12'91'0,"5"6"-6"15,6 1-2-15,15 5-2 16,0 0-55-16,8-5-16 16,12 5-6-16,10 4-18 15,-1 2-62-15,10 2-3 0,-1 0-7 16,2 2-5-16,-2 3-3 16</inkml:trace>
  <inkml:trace contextRef="#ctx0" brushRef="#br0" timeOffset="268185.2366">15382 14469 53 0,'-5'12'100'0,"5"-12"-6"16,0 0-6-16,10-8-3 15,0-15-3-15,2-8-82 0,4 1-2 16,-2-3 1-16,1-3 1 15,-6 2 2-15,2 0-1 16,-2 2 1-16,0 1 0 16,2 4 0-16,2 1 1 0,3 5-3 15,5 4 0-15,-1 5 0 16,4 5 0 0,-1 5 0-16,-2 4 0 0,-1 12 0 15,-5 4 0-15,-2 5-2 0,-3 3 1 16,-2 4 0-16,-4 1 1 15,1 0-1-15,2 1 1 16,0-7 1-16,3-1-1 16,4-7 1-16,0-6-1 0,4-6 1 15,1-5-1-15,2-9 0 16,0-8 0-16,0-4 0 16,-2-5 0-16,-5-3 2 15,1-5-2-15,-3 4 0 0,-6-4 0 16,-1 4 0-16,-2-1 0 15,-2 6 0-15,-1 6 0 16,0 3 0-16,0 7 0 16,0 9 0-16,0 0 0 0,-11 0 0 15,9 12 0-15,0 8 0 16,1 3 0-16,1 1 0 16,2 4 0-16,5-1 0 15,8 0 0-15,1-5-3 0,5 1-8 16,-2-12-13-16,3-11-43 15,-3 4-20-15,-2-4-3 16,-5-12-7-16,-6-7-1 0</inkml:trace>
  <inkml:trace contextRef="#ctx0" brushRef="#br0" timeOffset="268338.6084">15857 13752 40 0,'-10'-9'79'0,"10"9"-14"0,0 0-44 16,0 0-21-16,9 0-47 16,-1 5-33-16,2 0 2 15</inkml:trace>
  <inkml:trace contextRef="#ctx0" brushRef="#br0" timeOffset="268870.6899">16147 14050 62 0,'0'0'84'15,"9"-9"-1"-15,-8-3-15 0,-1 12-19 16,10-6-8-16,-10 6-13 16,8-8-9-16,-8 8-6 15,12-11-3-15,-12 11-2 16,14-11-2-16,-14 11-2 16,15-14 0-16,-15 14-2 0,17-14 0 15,-9 8 0-15,4-1 0 16,-1 1-1-16,4 0 0 15,1 0 0-15,3 1-1 16,2 1 1-16,1 2-1 0,5 2 1 16,-1 0-1-16,1 4 0 15,-2 5 0-15,-2 3 1 16,-3 3-1-16,-4 4 0 0,-2 0 0 16,-9 5 1-16,-2-2-1 15,-3 3 1-15,-7-1-2 16,-7-2 0-16,-1-3 1 0,-1-2 0 15,-2-3-1-15,-1-5 1 16,1 0-1-16,-1-8 0 16,2 1-1-16,2-2-2 15,5-3-9-15,-5-8-34 16,9 1-36-16,5-2-3 0,1-4-5 16,11 0-6-16</inkml:trace>
  <inkml:trace contextRef="#ctx0" brushRef="#br0" timeOffset="269136.5904">16756 13836 61 0,'0'0'83'16,"-5"17"-2"-16,-2-7-2 15,0 3-2-15,-34 1-62 16,32 3-3-16,1 0 2 0,-3 3 0 15,6-1-3-15,2 0 0 16,3 1-2-16,6-1-2 16,8-1 0-16,2-4-3 15,5-1-2-15,-1-6-6 16,3 4-24-16,16-8-54 0,-23-3-2 16,-2 0-5-16,-6-9-6 15,-5-3-4-15</inkml:trace>
  <inkml:trace contextRef="#ctx0" brushRef="#br0" timeOffset="270989.4301">17291 13403 31 0,'0'0'42'0,"0"0"-39"16,4-10-30-16,-4 10-9 16</inkml:trace>
  <inkml:trace contextRef="#ctx0" brushRef="#br0" timeOffset="272126.3314">17409 13145 31 0,'0'0'74'0,"0"0"-2"15,0 0-1-15,6 17-9 0,-6-17-49 16,0 0-3-16,0 0-1 15,0 0-1-15,0 0-2 16,0 11-1-16,0-11-1 0,0 0-2 16,-4 11-4-16,4-11-4 15,-3 11-8-15,3-11-16 16,-11 9-40-16,11-9-6 16,-6 12-2-16,6-12-1 15</inkml:trace>
  <inkml:trace contextRef="#ctx0" brushRef="#br0" timeOffset="272741.2377">12197 15257 45 0,'-3'-12'86'0,"0"3"-2"16,3 9-2-16,-1-27-24 15,1 27-23-15,0 0-12 0,-3-9-6 16,3 9-5-16,0 0-3 16,-14 11-2-16,8 3-2 15,-5 5-1-15,-3 10 1 16,0 6-1-16,-7 9 1 0,-1 8-1 16,2 7 0-16,-1 7-1 15,2 4 0-15,1 0 0 16,9-1-2-16,4-5 0 15,9-3-1-15,9-5-1 0,6-9 1 16,8-8-3-16,0-10-2 16,11-4-4-16,-2-10-10 15,8-6-35-15,-4-5-30 16,1-4-5-16,-2-7-7 0,-2-12-1 16</inkml:trace>
  <inkml:trace contextRef="#ctx0" brushRef="#br0" timeOffset="274508.2802">12681 15381 41 0,'-12'-7'98'0,"1"1"-5"16,-1 1-8-16,-3 3-1 15,8 0-3-15,7 2-82 0,0 0 1 16,0 13 0-1,4 8 1-15,-1 5 0 0,1 9 0 16,4 6 1-16,-1 7-1 16,4 6 1-16,-4 3-2 15,5 3 1-15,-5 0-1 0,5 0 0 16,-2-1 1-16,1-5-1 16,0-3 1-16,2-8 0 15,2-8 0-15,2-7-1 16,1-9 1-16,1-9 1 0,0-10-2 15,0-7 0-15,0-13 2 16,-1-7-1-16,-2-7 1 16,0-7 0-16,0-6 0 15,-1-4-1-15,-2-6 1 0,2-2 0 16,0 0-2-16,1 3 0 16,2 3 0-16,-2 7 0 15,-2 8 0-15,-2 11 0 16,4 10 0-16,-3 9 0 0,-1 8 0 15,-1 15 0-15,-1 6 0 16,0 11 0-16,4 7 0 16,-2 5 0-16,-1 5 0 15,3 4 0-15,0 3 0 16,-4 0 0-16,3 0 0 0,-3-8 0 16,0-6 0-16,0-7 0 15,-2-9 0-15,-1-9 0 16,2-12 0-16,2-7 0 0,-3-15 0 15,3-10 0-15,-2-6 0 16,3-13 0-16,-3-8 0 16,5-6 0-16,-3-6 0 0,0-4 0 15,2-2 0-15,-2 0 0 16,0 1 0-16,1 5 0 16,-5 5 0-16,4 8 0 0,-6 7 0 15,1 10 0-15,0 7 0 16,-1 9 0-16,-3 7 0 15,-2 13 0-15,0 0 0 16,13-6 0-16,-13 6 0 16,8 9 0-16,1 3 0 0,-1-3 0 15,3 2 0-15,0-3 0 16,4 1 0-16,1-3 0 16,3-3 0-16,0-2 0 0,2-1 0 15,2-6 0-15,1-5 0 16,-2-4 0-16,4-6 0 15,-1 0 0-15,-3-6 0 16,-2-3 0-16,1-4 0 16,-5 0 0-16,-1-2 0 0,-3 0 0 15,-5 1 0-15,-5 1 0 16,-2 5 0-16,0 3 0 16,-1 4 0-16,-2 4 0 15,0 9 0-15,3 9 0 0,-12-1 0 16,10 7 0-16,0 7 0 15,1 12 0-15,-1 5 0 16,1 11 0-16,0 9 0 0,0 9 0 16,1 6 0-16,0 6 0 15,0 8 0-15,-3 3 0 16,1 1 0-16,-1 0 0 0,0-4 0 16,0-8 0-16,-1-8 0 15,-1-9 0-15,1-14 0 16,2-11 0-16,1-13 0 15,1-16 0-15,-1-6 0 16,1-16 0-16,0-8 0 0,5-7 0 16,5-6 0-16,0-5 0 15,4-2 0-15,3-3 0 16,1 2 0-16,3 5 0 0,-3 5 0 16,0 8 0-16,-2 7 0 15,-1 10 0-15,-3 11 0 16,-1 6 0-16,-5 15 0 15,0 9 0-15,-1 4 0 0,-1 4 0 16,-1 4 0 0,3 1 0-16,-1-4 0 0,3-1 0 15,3-7 0-15,4-5 0 16,0-6 0-16,4-12 0 0,1-3 0 16,1-11 0-16,-2-7 0 15,-1-5 0-15,0-4 0 16,-5-2 0-16,-4 3 0 15,-2 2 0-15,-3 5 0 0,-1 2 0 16,-3 7 0-16,0 10 0 16,0 0 0-16,0 0 0 15,8 3 0-15,3 9 0 16,5 1 0-16,4 3 0 0,5 0 0 16,8-3 0-16,3-2 0 15,2-4 0-15,2-5 0 16,0-2 0-16,-6-8 0 15,-4-6 0-15,-6-6 0 0,-5-4 0 16,-6-3 0-16,-5-1 0 16,-6-1 0-16,-2 3 0 15,0 3 0-15,1 3 0 16,-3 6 0-16,2 14 0 0,0 0 0 16,0 0 0-16,0 9 0 15,1 13 0-15,6 11 0 16,3 5 0-16,0 6 0 0,5 9 0 15,-2 5 0-15,1 7 0 16,-1 7 0-16,-2 4 0 16,-5 5 0-16,-6 2 0 15,0 2 0-15,-12-3 0 16,-4-2 0-16,-9-7 0 0,0-10 0 16,-7-11 0-16,0-15 0 15,1-11 0-15,0-13 0 0,1-15 0 16,8-14 0-16,7-13 0 15,9-8 0-15,6-8 0 16,5-6 0-16,10-2 0 16,8-1 0-16,6 0 0 15,-4 0 0-15,8 3 0 0,-9-1-18 16,10-8-55-16,-7 13-18 16,-2 0-3-16,-1-1-4 15,3-2-3-15</inkml:trace>
  <inkml:trace contextRef="#ctx0" brushRef="#br0" timeOffset="275177.9682">15112 14723 9 0,'11'-5'79'0,"-11"5"5"0,15-2-3 15,-3 1-3-15,3 1-46 16,3 3-7-16,8 4-4 16,1 0-6-16,-1 3-5 0,4 2-1 15,-4 3-4-15,-1 2-1 16,-3 3-1-16,-5 3-1 15,-3 2-1-15,-8 2-1 16,-6 0 1-16,-1 4-1 0,-13-1 2 16,-5-1-1-16,-4-1 1 15,-6-3 0-15,0-3 1 16,-3-6 0-16,2-4 1 16,2-5 1-16,4-3-1 15,2-4 1-15,6 0 0 0,5-3 0 16,1 0 0-16,10 3-1 15,-9-5-2-15,9 5-2 16,0 0 0-16,0 0 0 0,8 10 0 16,0 0 0-16,1 2 0 15,3 4 0-15,-2 1 0 16,2 4 0-16,3 1 0 16,-5 2 0-16,2 0 0 0,-1 1 0 15,-5-3-2-15,7 6-25 16,-2-5-59-16,-4-2-3 15,-4-3-5-15,1-5-6 16,2-1-2-16</inkml:trace>
  <inkml:trace contextRef="#ctx0" brushRef="#br0" timeOffset="275394.2149">15392 15544 55 0,'-8'26'98'0,"-3"-3"-6"16,3-6-8-16,0-7-4 0,8-10-1 15,-11 11-88-15,11-11-1 16,-4 8-4-16,4-8-11 0,-1-5-50 16,1 5-6-16,0 0-5 15,0-11-8-15,1-1 1 16</inkml:trace>
  <inkml:trace contextRef="#ctx0" brushRef="#br0" timeOffset="275903.2409">15683 14523 11 0,'0'0'69'16,"13"0"4"-16,-13 0-1 0,11 6-27 16,-11-6-18-16,18 15-1 15,-10-6-4-15,6 4-4 0,0 7-1 16,5-1-2 0,1 9-2-16,5 4-1 0,1 7-1 15,1 9 0-15,0 9-2 16,1 9 0-16,-4 11-1 15,0 9-2-15,-8 6 0 0,-5 8-1 16,-7 3-1-16,-5 4-2 16,-2-2-1-16,-9-5 0 15,-6-8 0-15,-3-10-1 0,0-8 0 16,3-13-1-16,0-10-4 16,-2-18-9-16,9-6-36 15,1-8-34-15,4-9-3 0,6-10-7 16,-11-1-6-16</inkml:trace>
  <inkml:trace contextRef="#ctx0" brushRef="#br0" timeOffset="474484.2038">17880 977 28 0,'0'0'34'0,"0"0"-3"16,0 0 0-16,-4-10-3 0,4 10 0 15,0 0-1-15,0 0-1 16,0 0-2-16,0 0-3 16,0 0-4-16,0 0-1 0,0 0-3 15,6-8-3-15,-6 8-2 16,0 0-2-16,0 0-1 15,0 0-1-15,0 0-2 16,0 0 0-16,0 0 0 0,0 0 0 16,9 4-2-16,-9-4 1 15,5 10-1-15,-5-10 1 16,5 17-1-16,-3-6 0 16,2 0 2-16,1 1-1 0,-1 4-1 15,0-2 1-15,1 5 1 16,0-2-1-16,-1 6-1 15,0-2 2-15,2 3-1 0,-1 3 1 16,0 0 0-16,-1 0 1 16,0 1-1-16,5 23 3 15,-1 7 0-15,-1 1 0 16,-2 0 0-16,-1-6-1 16,-2-3 1-16,0-3-1 0,-3-4 0 15,1-4-2-15,-2 1 0 16,-1 2-2-16,0 1 1 15,-3 1 0-15,0-1 0 16,0 4 0-16,-1 0 0 0,0-1 0 16,1 0 0-16,-1 1 1 15,0-1 0-15,1 1 0 16,1 1 1-16,0 0-2 16,1-2 2-16,1 5-1 0,0 2 0 15,-2 0 0-15,4 0-1 16,-1 1-1-16,2 2 0 15,0 0 0-15,0 3 0 16,0-1 0-16,0 1 0 0,3 0-1 16,2 1 2-16,0 1 0 15,0 1-1-15,2 2 0 16,0-1 0-16,1 1-1 16,0 0 1-16,1 3-1 15,2 2 0-15,-1-1 0 0,0 2 1 16,2 0 0-16,-1 4 1 15,2-2-1-15,1 3 0 16,-1 1 0-16,1 3 0 0,0 1-1 16,2 1 1-16,-3 2 0 15,3 3 0-15,-2-1-1 16,3 4 1-16,0 0 0 0,0 2 0 16,0 2 0-16,0-2-1 15,0 3 2-15,0 1 1 16,1 2 0-16,-1 1 1 15,1 0 0-15,-2 1 0 16,4 2-1-16,-2 1 1 0,1 0-2 16,0 3-1-16,0-1 0 15,-1-1-1-15,-1-1 1 0,3 1 0 16,-2 3-1-16,-1-2 1 16,1 1 0-16,-1-1 0 15,0 2-1-15,0 1 0 16,1 1 1-16,-2 4-1 15,-3-2 1-15,2 2 0 0,0 1 0 16,-2 0 0-16,0 4 1 16,-1 0 0-16,1 1 0 15,-3 0 0-15,-1 1 1 0,1-2-1 16,-4 2 0-16,-2 0 0 16,-4-3 0-16,1 0-1 15,-1-2 1-15,-2 1 0 0,-3 1-1 16,-2-1 0-16,-2-1 1 15,2 2-1-15,0 0 0 16,-3 1 0-16,3-1 0 16,-2-2 0-16,2-1 1 0,-2 0-1 15,1 0 0-15,1-2 0 16,-1 0-1 0,-1-3 2-16,2 0 0 0,1-2-1 15,0 3 1-15,2-4 0 16,2-1 1-16,1 2-1 0,1-3 1 15,4 2-1-15,2-1 0 16,0 2 0-16,4-3 0 16,-1-1 0-16,1 2-1 0,-2-2 2 15,1 4-1-15,0 0-2 16,-4-2 1-16,-1-1 0 16,-4 0 0-16,1-1-1 0,-1 5 1 15,-1 1-1-15,-3-4 0 16,-1 3 1-16,-4 1 0 15,3 1 0-15,0 6 0 0,-2-1 1 16,1 1-1-16,0-1 0 16,-1 3 0-16,1 0 1 15,0 4 0-15,0-3-1 16,0 2 0-16,-1-2-1 16,0 3 1-16,-3-1 0 0,1-1 0 15,-1 0 0-15,-1-4 0 16,2 1-1-16,0-1 0 15,-1 0 1-15,3 0 0 16,2-2 1-16,-1-2-1 0,3 0 1 16,-1 2-1-16,4-2 1 15,0-3-1-15,0-1 0 16,1 0 2-16,0-2-2 16,1 1 2-16,-1-4-1 0,0-3 1 15,0-51-3-15,0 6 1 16,-2-2 2-16,-2 8-2 15,-1-4 0-15,-1 3 1 16,1 0 0-16,-1 4 0 0,1-5 0 16,1 8 0-16,1-8 1 15,-2 7-1-15,2-5-1 16,-3 5 0-16,4-6-1 16,-1 4 1-16,0-6 1 0,1-2-1 15,0-8 2 1,1-5-2-16,1-42 0 0,0 38 0 15,0-1 0-15,0-12 0 16,1 1-2-16,-1-26-5 16,0 26-29-16,0 3-50 15,0-29-1-15,0 0-6 16,0-31-3-16,-5-1-3 16</inkml:trace>
  <inkml:trace contextRef="#ctx0" brushRef="#br0" timeOffset="476411.6905">19060 1412 68 0,'0'0'84'0,"3"-9"-2"16,-3 9-2-16,3-9-38 15,-3 9-15-15,0 0-6 0,3-13-5 16,-3 13-5-16,0 0-4 16,0 0-3-16,0 0-2 15,0 0 0-15,8 0-1 0,-8 0-1 16,7 18 0-16,-3 3 2 15,3 16 0-15,0 4 0 16,-1 6 0-16,1 5 0 16,-3 4 0-16,-2 0 0 0,-2-6 0 15,0-10-2-15,0-2 0 16,0-7 0-16,1-5 1 16,2-4 0-16,2-8 2 0,0-4 0 15,-5-10 1-15,15 0 0 16,-6-7 2-16,-1-7-2 15,3-4 2-15,-2-8-1 16,1-3-1-16,4-3-1 16,-3-2 1-16,-1-4-4 15,3-1 0-15,-4 3 0 0,-3 20 0 16,1-2 0-16,-4 2 0 16,2 1 0-16,1 2 0 15,-3 2-2-15,5-8 1 0,3 12 1 16,-2 7 1-16,1 7 1 15,0 11-2-15,0 8 0 16,2 4 0-16,3 4 0 16,-3-1 0-16,2 2 0 15,0-4 0-15,-1-2 0 0,1-7 0 16,2-4 0-16,-2-9 0 16,3-9 0-16,-4-6 0 15,3-8 0-15,-2-8 0 16,0-5 0-16,-3-2 0 0,-1-4 0 15,-2 3 0-15,-2 1 0 16,-2 3 0-16,-2 5 0 16,0 1 0-16,-2 20 0 15,3-14-4-15,-3 14 2 0,8-14 0 16,-8 14 0-16,16-12 1 16,-8 6-1-16,4-2 0 15,2-2 2-15,-3-3 1 0,3-2 0 16,-2-2-1-16,-2-4 1 15,1-2 0-15,-3-2 0 16,2-3 0-16,-5-1 1 16,1 0 0-16,-2-3 0 0,-1 3-1 15,-3-2 1-15,0 4-2 16,-3 3 0-16,-2 2 0 16,0 5 0-16,1 6 0 15,4 11-2-15,0 0 1 0,0 0 0 16,-5 11 0-16,5 10-1 15,0 1 3-15,0 49 0 16,5 7 0-16,1 5 0 16,-1-4 0-16,-2-7 1 15,-3-11-2-15,-2-17 0 0,0-33 0 16,2-11 0-16,0-8 0 16,0-3 0-16,3-1 0 15,1-3 0-15,1-2 0 0,1 0 0 16,2-3 0-16,-1-1 0 15,3 3 0-15,-2 0 0 16,4 4 0-16,-2 1 0 16,2 3 0-16,2 4 0 15,-14 6 0-15,33 0 0 0,-7 6 0 16,-4 19 0-16,-4 10 0 16,-1 5 0-16,1 5-22 15,-2-8-61-15,-5-14-6 16,5-7-3-16,2-6-7 0,3-10-2 15</inkml:trace>
  <inkml:trace contextRef="#ctx0" brushRef="#br0" timeOffset="476998.1774">20341 1495 13 0,'7'-11'94'0,"-7"11"1"16,6-14-5-16,-6 14-5 15,-5-4-2-15,-10 8-72 16,-14 15 0-16,-7 7-1 16,1 0-4-16,10 0-2 15,11-1-2-15,11-5-2 0,11-9 1 16,15-9-3-16,6-2 1 16,-3-6 0-16,0-4 1 15,-4-4 0-15,-22 14 0 16,17-9 1-16,-8 0 0 15,-9 9 1-15,0 0-2 0,0 0 1 16,0 0-1-16,-5 0 0 16,5 9 2-16,0-9-2 15,9 17 1-15,5-11-1 16,4-3 2-16,4-3-2 0,3 0 0 16,-2-9 0-16,-9 3 0 15,1-2 0-15,-2-3 0 16,1-3 0-16,0-2 0 0,0-4 0 15,-3-5 0-15,2-1 0 16,-1-4 0-16,-3-3 0 16,1 0 0-16,-2-4 0 15,-2 1 0-15,1-2 0 0,-4 2 0 16,1 0 0-16,-2 3 0 16,-2 2 0-16,0 6 0 15,0 3 0-15,-2 9 0 16,2 13 0-16,0 0 0 0,0 0 0 15,-9 18 0-15,8 7 0 16,1 7 0-16,3-10 0 16,13 61-5-16,3 0-8 15,6 0-19-15,15-8-53 16,-10-20-2-16,-16-36-6 0,-2-4-5 16,-12-15 0-16</inkml:trace>
  <inkml:trace contextRef="#ctx0" brushRef="#br0" timeOffset="477116.9179">20713 1451 81 0,'-16'-24'86'0,"-3"3"-4"16,5-1-6-16,7 2-14 15,6-5-129-15,1 8-6 0,9 2-5 16,5 0-7-16,6 3 1 16</inkml:trace>
  <inkml:trace contextRef="#ctx0" brushRef="#br0" timeOffset="478694.1518">21838 1174 80 0,'7'-3'88'0,"-7"3"-3"15,12-3-5-15,-12 3-2 0,0 0-62 16,-12 3-3-16,0 4-2 16,-2 2-3-16,-2 2-3 15,-2 8 0-15,-1-2-2 0,1 6-1 16,1-2-1-16,0 3 0 15,4-2 1-15,4 1-2 16,2-1 2-16,4-4-1 0,3-2 1 16,4-5 0-16,6-2-1 15,6-6 1-15,1-3-1 16,1-10 1-16,2-4 0 16,0-7-1-16,3-6 1 15,-1-6 0-15,-22 33-2 0,21-39 1 16,18-46-1-16,-24 37 0 15,-2 2 0-15,-2-3 0 16,-5 7 1-16,-1-5-2 16,-1 8 2-16,-4 39 0 15,0-34-1-15,0 0 0 16,-8-4 1-16,8 38-1 16,-11-5 0-16,2 12 0 0,2 12-1 15,-3 10 1-15,4 7 0 16,-1 7-1-16,3 2 0 0,2 8 0 15,2-4 0-15,-2 6 0 16,8-5 1-16,3 3 0 16,1-10 0-16,4-1 0 15,2-7 1-15,2-6-1 0,0-7 1 16,2-8 0-16,0-8 0 16,1-6 0-16,2-3-1 15,-3-7 2-15,-2-5-1 16,0 0 0-16,-4-3 1 0,1 2-1 15,-4-1-1-15,0-1 0 16,-3 4 1-16,-2 2-2 16,0 2 0-16,-6 10 1 0,9-9-1 15,-9 9 0-15,13 0 1 16,-13 0 0-16,13 11 0 16,-2-3 0-16,3 0 0 15,-2 0 1-15,4 0 0 16,1-1 0-16,1-3-1 0,1 1 3 15,-1-4-3-15,1-1 0 16,0 0 0-16,-3-6 0 16,1-1 0-16,-4-4 0 15,1-1 0-15,-8 2 0 0,0-3 0 16,-5-2 0-16,-1 4 0 16,-2-1 0-16,-5 1 0 15,-6 1 0-15,4 1 0 16,-4 2 0-16,1 5 0 15,3 2 0-15,-1 0 0 0,10 0 0 16,-8 7 0-16,8-7 0 16,3 11 0-16,11-5 0 0,2 0 0 15,6-2 0 1,3 0 0-16,5-2 0 0,3-1 0 16,-1 0 0-16,3-1 0 15,1-2 0-15,0-5 0 0,-1-2 0 16,-2-1 0-16,-1-3 0 15,-7 0 0-15,-4 0 0 16,-3 0 0-16,-6 1 0 16,-3-1 0-16,-5 4 0 0,-4 0 0 15,0 9 0-15,-10-9 0 16,3 6 0-16,-6 3 0 16,1 4 0-16,1 5 0 15,-2 8 0-15,2-1 0 0,3 3-2 16,4 0 1-16,2 4 0 15,2-3 1-15,1 0-1 16,6-1 1-16,6-2 1 16,3-2-1-16,1-2 1 0,5-6 0 15,0-3 1-15,4-4-2 16,1-2 0-16,-3-6 0 16,5-5 0-16,-4-3 0 0,2-1 0 15,-4-1 0-15,-2 1 0 16,1 1 0-16,-2 0 0 15,-3 4 0-15,0 1 0 16,-2 4 0-16,0 3 0 16,-2 4 0-16,-3 0 0 0,-1 10 0 15,-4 0 0-15,-2 6 0 16,-3 0 0-16,0 3 0 16,-3-2 0-16,-2 1 0 15,-4-1 0-15,1-1 0 0,-4 0 0 16,3-2-3-16,-4-3-30 15,-5-1-53-15,18-10-3 16,-16 10-5-16,16-10-6 16,0 0-1-16</inkml:trace>
  <inkml:trace contextRef="#ctx0" brushRef="#br0" timeOffset="479019.0228">23792 1260 0 0,'22'-5'88'0,"-1"0"6"16,-3 0-5-16,-5-3-6 0,-4 2 1 16,-9 6-71-16,12-10-1 15,-12 10-2-15,0 0-4 16,5-9-3-16,-5 9-1 15,0 0-1-15,0 9 0 16,0 1 1-16,-2 7 0 0,-1-1-1 16,2 4 0-16,-3 3-1 15,1 0 1-15,3-12-2 16,-4 38-4-16,4 0-17 16,5-5-59-16,-1-28-5 0,0-2-4 15,-4-14-6-15,13 10-2 16</inkml:trace>
  <inkml:trace contextRef="#ctx0" brushRef="#br0" timeOffset="479158.1166">23937 1162 19 0,'-2'-28'42'0,"2"6"-41"15,0 2-1-15,0 5 0 16,0 3-62-16</inkml:trace>
  <inkml:trace contextRef="#ctx0" brushRef="#br0" timeOffset="479599.4732">23982 1335 5 0,'0'17'87'0,"1"-4"4"16,6 0-4-16,-1 0-3 16,2-5 0-16,3-2-72 15,4-4 0-15,-1-2 0 16,1-5-1-16,2-7-3 16,0-2-2-16,2-3-2 0,0-4 0 15,-1-5-2-15,2 2 0 16,-3-5-2-16,2-4 0 15,-19 33 0-15,15-32 0 16,2-3 0-16,-4 2 0 0,0-1 0 16,-5 7 0-16,0-1-3 15,0 5 1-15,0-17 2 16,-7 26 1-16,-1 14-1 16,0-8 0-16,0 8 0 0,0 13 0 15,0 7 1-15,-4 8-1 16,1 5-1-16,-1 5-3 15,-2 1 1-15,3 3-3 0,3-1-4 16,0-2-20-16,-3-3-54 16,4-1-3-16,6-6-6 15,1-3-3-15,-6-10 2 16</inkml:trace>
  <inkml:trace contextRef="#ctx0" brushRef="#br0" timeOffset="479737.1038">24270 1326 23 0,'-6'-23'92'15,"-3"0"-1"-15,5 3-5 0,4 0-6 16,-4 1-1-16,4 7-76 16,0 1-11-16,9 1-55 15,5 7-15-15,2 3-6 16,4 0-6-16,0 0-5 16</inkml:trace>
  <inkml:trace contextRef="#ctx0" brushRef="#br0" timeOffset="481009.128">25280 1180 42 0,'0'0'88'0,"-3"-10"-2"15,3 10-2-15,0-11-5 0,0 11-48 16,2-13-7-16,-2 13-8 16,11-11-6-16,-11 11-4 15,13-12-2-15,-13 12-2 16,13-6-1-16,-2 8-1 0,-11-2 0 15,16 3 0-15,-16-3 0 16,12 13-1-16,-5-3 1 16,-3 0 0-16,-2 3-1 15,0 2 1-15,-1-3 1 0,-1 2 1 16,0-2-1-16,0 0 1 16,-3-1 1-16,3-11-1 15,-3 12 1-15,3-12 0 16,0 0-1-16,0 0-1 0,0-12 1 15,2 1-1-15,3-1 0 16,3-3-1-16,-1 0 0 16,7 1 0-16,-5-1-1 15,3 4 0-15,4-2 0 16,-3 3 0-16,1 4-1 0,-1 3 1 16,2 3 0-16,-2 0 1 15,-3 4-1-15,1 5 0 16,-4 4 0-16,1 1 1 0,-2 3 0 15,-3-1 0-15,1-1 1 16,0-1-1-16,-3-1 1 16,0-2-1-16,-1-11 1 0,3 12 0 15,-3-12 0-15,0 0 0 16,0 0-1-16,10-5 1 16,-1-5-1-16,-3 1 0 0,6 0 0 15,1-2 0-15,-2 1 0 16,4-1 0-16,1 6 0 15,-1-1 0-15,0 5 0 16,0 1 1-16,-1 1-2 16,1 6 1-16,0 2 0 0,-3 3-1 15,3 5-4-15,-2-3-5 16,3 4-30-16,-3-2-43 16,0 1-2-16,2-5-7 15,0-3-5-15</inkml:trace>
  <inkml:trace contextRef="#ctx0" brushRef="#br0" timeOffset="481387.194">26012 1188 14 0,'4'-17'85'15,"-4"17"4"-15,0 0-4 0,9-6-3 16,-9 6-26-16,15 2-37 15,-8-2 2-15,4 0-5 16,0 0-5-16,0 0-3 16,4 0-1-16,-1-5-2 0,2 5-1 15,-3-4-1-15,2-2-1 16,-1-1 0-16,-5 0 0 16,1 0-2-16,-10 7 0 15,9-12 0-15,-9 12 0 0,0 0 0 16,-8-4 0-16,-2 4 0 15,1 4 0-15,-3 3 0 0,3 5 0 16,-2 3 0-16,4 3 0 16,0 2 0-16,4 3 0 15,3-3 0-15,0 4-2 16,8-1-10-16,0-3-33 16,8-2-42-16,3 1 0 0,1-6-9 15,6-2-4-15</inkml:trace>
  <inkml:trace contextRef="#ctx0" brushRef="#br0" timeOffset="482134.3942">26661 1158 11 0,'4'-12'90'0,"-4"12"4"16,-6 0-6-16,-7 0-6 15,-2 7 0-15,-3 2-70 16,0 3-2-16,-1 1-2 0,1 0-4 16,1 0-3-16,5 0 0 15,0-3 0-15,6-1 0 16,-10-2-1-16,16-7 1 0,0 0 1 16,0 10 0-16,0-10 0 15,11-3 0-15,-11 3 1 16,14-15-1-16,-6 5 0 15,0-1 0-15,-2 0 0 0,0-3 0 16,-3 5-2-16,-2 0 0 16,-1 9 0-16,0-10-1 15,0 10 1-15,0 0-1 0,0 0 1 16,0 13 0-16,2-2-1 16,1 1 2-16,7 2 0 15,-3 0 0-15,6-2 0 16,0 0 0-16,-1-4 1 0,4-2-2 15,-1-2 0-15,3-2 0 16,-1-2 0-16,1-4 0 16,-1-1 0-16,1-4 0 15,-3-1 0-15,2-3 0 16,-4 2 0-16,2-2 0 0,-1 3 0 16,-3 1 0-16,1 3 0 15,-1 1 0-15,-2 3-3 16,1 2 2-16,-2 0 0 15,-8 0 1-15,14 10-1 16,-8-1 2-16,0 0 0 0,-2 0 0 16,-4-9 2-16,8 13-3 15,-8-13 0-15,12 9 0 16,-12-9 0-16,9 2 0 0,-9-2 0 16,13-2 0-16,-13 2 0 15,14-7 0-15,-14 7 0 16,16-10 0-16,-16 10 0 0,17-8 0 15,-9 6 0-15,2 1 0 16,-2 1 0-16,1 3 0 16,-9-3 0-16,15 13 0 15,-6-1 0-15,-3 0-5 0,5 1-7 16,-7-2-24-16,4 5-50 16,0-1-2-16,3-4-7 15,-2 1-5-15</inkml:trace>
  <inkml:trace contextRef="#ctx0" brushRef="#br0" timeOffset="483166.8937">28156 1332 34 0,'10'10'86'16,"-1"2"3"-16,-6-2-5 0,-3-1-1 15,0-9-34-15,0 15-35 16,0-15 0-16,-10 12 1 16,10-12-5-16,-10 7-2 0,10-7-1 15,0 0-2-15,0 0-2 16,0-7 0-16,0 7 0 16,5-10-1-16,-5 10 0 15,14-17-2-15,-8 6 0 0,4 0 0 16,-2-5 0-16,3-1 0 15,-1-2 0-15,1-4 0 16,-1-1 0-16,0-2 0 0,-10 26 0 16,11-31 0-16,-2 4 0 15,-2-3 0-15,1-1 0 16,-4 1 0-16,3 0 0 16,-4 3 0-16,0-1 0 15,-1 6 0-15,0-2 0 16,-2 24 0-16,-2-33 0 15,2 33 0-15,0 0 0 0,-14 13 0 16,7 5 0-16,2 5 0 16,-2 6 0-16,2 6 0 15,1 4-2-15,-1 1 1 0,2 1 0 16,1 0 1-16,2-2-1 16,0 0 1-16,7-4 0 15,0-3 0-15,4-5 1 16,0-4 0-16,1-8-1 0,2-4 0 15,-1-8 3-15,2-3-3 16,0-2 0-16,-1-7 0 16,1-5 0-16,-3-1 0 15,1-1 0-15,-3 0 0 0,-2 3 0 16,2 0 0-16,-4 3 0 16,-6 10-2-16,8-11 2 15,-8 11-1-15,0 0 1 16,10 5 0-16,-6 5 0 15,2 2 0-15,2 2 1 0,0 0 1 16,2-1-2-16,1-2 0 16,1 0 0-16,1 0 0 15,-2-4 0-15,2-3 0 0,2-1 0 16,-5-3 0-16,2 0 0 16,-1-3 0-16,-1-3-8 15,2-6-8-15,-4-5-62 16,-2 5-8-16,-4-3-5 0,-2 1-5 15,-8 1-5-15</inkml:trace>
  <inkml:trace contextRef="#ctx0" brushRef="#br0" timeOffset="483333.9119">28377 1185 34 0,'-37'-9'94'0,"0"4"-2"15,3-4-6-15,6 2-3 16,5-2-3-16,8 3-77 0,15 6 0 15,0 0-2-15,5-12-12 16,16 7-45-16,5 5-26 16,8 0-2-16,5 0-7 0,-9-4-5 15</inkml:trace>
  <inkml:trace contextRef="#ctx0" brushRef="#br0" timeOffset="484726.3991">29769 1281 14 0,'9'-5'94'0,"-9"5"0"16,0 0-6-16,2-12-4 0,-7 7-2 15,-7 2-69-15,-2 0-5 16,-2 3 0-16,0 0-3 16,-3 3-1-16,1 4-1 15,0 3-1-15,3 1-1 16,-6 1 0-16,11-1 1 0,0 2-1 15,3-1 1-15,6-3-1 16,1 1 0-16,0-10 2 16,9 12-3-16,1-10 0 0,2-2 0 15,0 0 0-15,0-3 0 16,-1-4-2-16,-3-3-1 16,1 0 2-16,-2-1-1 15,-2-1 0-15,-2-1 0 0,0 1 1 16,-3-1 0-16,0 5-1 15,0 8 1-15,0-12 1 16,0 12 0-16,0 0 1 0,0 0 1 16,10-8-1-16,0 7 2 15,2 0 0-15,4-3 0 16,3 1-1-16,2-3 0 16,0-1-2-16,1-3 0 15,0-3 0-15,1-3 0 16,1-2 0-16,-24 18 0 0,21-22 0 15,0-1 0-15,-3-4 0 16,-1 1 0-16,-4-5 0 16,-1-2 0-16,-3 2 0 0,1-1 0 15,-4 3 0-15,1 0 0 16,-3 5 0-16,1 0 0 16,-5 24 0-16,0 0 0 15,11-31 0-15,-11 36 0 16,0 13 0-16,-1 6 0 15,-3 13 0-15,0 7 0 0,-3 11 0 16,0 41-2-16,-10 34 0 16,-4 8-1-16,-4-3 1 0,1-13-1 15,3-17 2-15,-1-23 0 16,3-30 2-16,8-32 0 16,11-20 0-16,-13-4 2 15,13-19 0-15,0-10 2 16,4 11-5-16,1-5 0 15,3-2 0-15,2-3 0 0,3-6 0 16,2 0 0-16,3 1 0 16,-1 0 0-16,4 2 0 15,-1 0 0-15,-1 4 0 0,1 1 0 16,0 5-3-16,-1 2 0 16,1 6 0-16,-1 3 0 15,-1 6 0-15,-2 4 1 16,-3 4 1-16,0 7 0 0,0 4 0 15,-3 5 1-15,2-2 1 16,-2 1 0-16,1-1 1 16,3-5-1-16,-1-1 2 15,2 0-1-15,0-5 1 0,0-3 0 16,2-6 1-16,0-7-4 16,1-5 0-16,1-5 0 15,0-6 0-15,-1-1 0 16,-18 30 0-16,19-38 0 15,20-38 0-15,-21 35 0 0,-4-6 0 16,-1 4 0-16,-2 0 0 16,1 1 0-16,-12 42 0 15,9-35 0-15,1 1 0 16,-6 8 0-16,2 1 0 0,-6 3 0 16,0 22 0-1,-4 5 0-15,-1 12 0 0,-4 2 0 16,-1 13 0-16,0 7 0 15,1 6 0-15,0 5-6 0,3 2 1 16,4 1-5-16,-4-4-6 16,6 0-34-16,0-3-36 15,2-7-3-15,2-4-3 16,-2-10-4-16</inkml:trace>
  <inkml:trace contextRef="#ctx0" brushRef="#br0" timeOffset="484940.63">30499 1326 19 0,'0'-24'76'16,"0"0"5"-16,0 1 0 16,0-1-2-16,1 8-55 15,5 1 2-15,2 6-2 16,2 3-2-16,2 6-6 0,1 0-5 16,3 2-2-16,1 6-3 15,0 6-3-15,-2 4-3 16,-2 1-3-16,2 5-6 15,-3-3-28-15,2 2-45 0,-1 1-3 16,0-4-5-16,-1-2-7 16</inkml:trace>
  <inkml:trace contextRef="#ctx0" brushRef="#br0" timeOffset="485937.1536">30850 1284 30 0,'0'0'95'0,"-1"10"-3"0,1-10-4 16,0 0-4-16,0 0-3 15,2-6-77-15,-2 6 0 16,7-12 0-16,2 8-2 15,2-2-1-15,0 3-1 0,-2 0 0 16,5 2 0-16,1 1 0 16,-2 4-1-16,-1 3 1 15,-1 4 0-15,0 0 0 16,-1 0-1-16,-3 2 2 0,0 2 0 16,-1-2 1-16,-3 0 1 15,1-3 0-15,-4-10-1 16,1 14 1-16,-1-14 0 0,0 0-1 15,0 0 0-15,9 0-2 16,-9 0 1-16,13-14-1 16,-8 4 0-16,5-3 0 15,1 1-2-15,-1-1 1 0,2 1-1 16,-1 1 0-16,2 0 0 16,-3 2 0-16,3 3 0 15,-1 3 1-15,-3 3 0 0,3 0 0 16,-12 0 1-1,14 13 0-15,-14-13 0 0,12 14 2 16,-12-14 0-16,10 15 0 16,-10-15 0-16,6 12 0 15,-6-12 0-15,10 3 0 0,-10-3-1 16,0 0 0-16,9 0-1 16,-9 0 0-16,8-6 0 15,-8 6-1-15,10-11-1 16,-10 11 1-16,12-12-1 0,-12 12 1 15,14-8-1-15,-14 8 1 16,0 0 0-16,16 0 1 0,-16 0 1 16,14 9-1-16,-3-3 1 15,0 1-1-15,0-1 2 16,3-1-1-16,-5-1 0 16,4-2 1-16,-2-1 0 15,2 0 1-15,0-1 0 0,-2-1-3 16,-2-5 0-16,6-3 0 15,-5 0 0-15,2 1 0 16,-6-3 0-16,2 0 0 0,-4 3 0 16,-4 8 0-16,8-13 0 15,-8 13 0-15,0 0 0 16,0 0 0-16,0 0 0 16,10 8 0-16,-6 2 0 0,2 4 0 15,1 1 0-15,-2 0 0 16,6 2-14-16,-6-3-39 15,6 1-34-15,-1-2-1 16,-1-2-6-16,0-5-6 0</inkml:trace>
  <inkml:trace contextRef="#ctx0" brushRef="#br0" timeOffset="486082.9733">31588 1221 7 0,'-4'-26'82'0,"-4"1"1"15,3 2-13-15,-3 0-20 0,3 4-31 16,0 4-91-16,2 2-8 16,2 1 0-16,1 1 1 15</inkml:trace>
  <inkml:trace contextRef="#ctx0" brushRef="#br0" timeOffset="486843.4563">31703 1122 7 0,'18'9'87'16,"-1"1"2"-16,2-2-2 16,0 0-5-16,-1-1-1 15,1 2-66-15,0-1-3 16,-2 0 1-16,-1 0-4 16,0-1-3-16,-1-1-2 0,-3 3 0 15,-12-9-3-15,20 12 0 16,-20-12 0-16,10 16 0 15,-10-16 0-15,3 16 0 16,-3-16-1-16,0 13 1 0,0-13-1 16,0 12-1-16,0-12 0 15,-2 8 0-15,2-8-2 16,-1 11 1-16,1-11 0 0,6 13-1 16,6-6 2-16,-12-7-1 15,18 15 0-15,-3-5 1 16,0 2-1-16,6 0 1 15,-5 3 0-15,5 1 1 16,-6-3-1-16,11 29 1 0,-1 3 0 16,-5 3 0-16,-15 2 1 15,-3 0-1-15,-10-2 0 16,-16-1 0-16,-6-14-1 0,-2-2 2 16,-6-7-1-16,-1-6 1 15,-2-7 1-15,-1-5 0 16,9-6 0-16,5-2 0 15,2-5 1-15,3-4 0 16,5-1-1-16,8-3-1 0,10-1 1 16,2-2-2-16,8 1 1 15,6-3 0-15,6-2-1 0,11-4 0 16,-13 11-1 0,2 1 0-16,4-4 1 0,4-3 0 15,-2-1-1-15,5-4 1 16,1-1-1-16,5-3 1 15,-2 0 0-15,1-3 1 0,-6 1-1 16,3-2 0-16,-6 2 1 16,1-2 0-16,-5 4 0 15,-2-1 0-15,-9 5 1 0,-2 2-2 16,-8 8 1-16,-4 4 1 16,0 12-1-16,-8-8 1 15,-5 11-2-15,1 8 0 16,0 4 0-16,0 6 0 15,7 3 0-15,-4 2 0 0,7 2-5 16,2-1-10-16,2 2-68 16,8-1-3-16,0-2-4 15,-1-5-8-15,1-4-2 0</inkml:trace>
  <inkml:trace contextRef="#ctx0" brushRef="#br0" timeOffset="487346.3081">29661 1447 57 0,'-26'-14'81'0,"7"-2"-3"15,2 2-2-15,7 1-3 16,4 1-65-16,6 2 3 15,4-1-1-15,12 2 0 0,10 3 0 16,6 2 0-16,13-1-2 16,6 2 0-16,10-1-2 15,14 2-2-15,8-2 0 0,11 2-1 16,12 0-1-16,5 1-2 16,9 1 1-16,5 1-1 15,6-1 0-15,-2 1 0 16,-1 2 0-16,-4 1 0 0,-3 2 0 15,-9-2-2-15,-8 1-4 16,-13 0-20-16,-14 3-54 16,-6 2 0-16,-14-1-7 15,-12 1-5-15,-17 0 5 0</inkml:trace>
  <inkml:trace contextRef="#ctx0" brushRef="#br0" timeOffset="489343.231">19824 2484 54 0,'-17'-7'86'0,"3"7"-1"16,-4 10-4-16,-9 6 0 0,-2 4-59 16,-2 8-5-16,-2 4-3 15,2 7-3-15,1 5-4 16,5 0-2-16,7 4-3 16,10 0-1-16,7-3 0 0,4 0-2 15,14-2 1-15,12-11-1 16,2-8 2-16,7-10 1 15,6-9-1-15,-1-8 1 16,4-14 0-16,-6-9 0 0,-4-10 1 16,-5-4-1-16,-5-2 1 15,-9-3-2-15,-6 2 1 16,-10 1-2-16,-2 4 1 16,-10 7-1-16,-7 6-1 0,-3 7-1 15,-7 8 2-15,-1 5 0 16,-2 5-1-16,1 9 1 15,3 6-1-15,7 5 2 16,5 5-2-16,9 1 2 16,5 2-3-16,12-3 1 0,12-4-1 15,6-5 3-15,9-6 1 16,8-10 0-16,6-6 0 16,0-10 0-16,5-11 3 0,1-3 0 15,-3-5 0-15,-2-4-3 16,-5-3 1-16,-6-3-2 15,-6-2 0-15,-5-3-1 16,-6 2 0-16,-6-5-2 0,-4-1 0 16,-5 1 0-16,-6 0 0 15,-1 4 1-15,-4 6-1 16,-6 2 0-16,-2 11 0 0,-6 8 2 16,-3 8-1-16,0 11 0 15,-3 3 0-15,0 16 0 16,2 11 2-16,-3 6-1 15,4 8 1-15,3 8 0 16,3 6 0-16,1 9 1 0,0 2 0 16,2 7 0-16,-1 2 0 15,-1 5-2-15,-2 3 0 16,-3 5 0-16,1 2 0 0,-4-1-1 16,0 1 1-16,-1-1-1 15,0-1-1-15,2-6 2 16,-2 1-1-16,5-7 0 15,-3-5-1-15,1-4 0 0,2-7 0 16,3-8 0-16,-2-7 0 16,3-8 2-16,2-10 0 15,1-13-1-15,7-14 2 0,0 0-1 16,-4-14 0-16,9-15 0 16,5-12 1-16,3-9-1 15,5-7 1-15,1-8 0 16,2-9 1-16,4-4-1 0,2-5-1 15,3-4 1-15,2 4-1 16,3 2 0-16,2 6 0 16,2 11 0-16,-3 10 0 15,1 15-1-15,-5 14 0 0,-1 17-1 16,-6 8 0-16,-4 12 1 16,-3 12-2-16,-2 8 1 15,-1 2 1-15,1 5 0 16,-3 0 2-16,4-2 0 0,-2-5-1 15,6-6 1-15,2-9 1 16,4-7-1-16,2-9 1 16,1-9 0-16,1-12 0 0,-1-10 0 15,2-5 1-15,-5-8 0 16,4-3 0-16,-7-9-1 16,0-4-1-16,-1-8 0 15,-2-2 0-15,-1-4 0 0,-4 1-1 16,1-4-1-16,-10-1-2 15,2 7 1-15,-4 3 0 16,-4 13 1-16,0 5-1 0,-1 13 0 16,-3 8 0-16,-5 14-1 15,8 14 2-15,-15 14 1 16,5 14-1-16,3 14 0 16,-3 10 2-16,3 16 1 15,-1 8 0-15,3 7 0 0,3 6 0 16,2-4-2-16,0 2-2 15,0-7-2-15,7-6-6 16,8-12-11-16,-4-15-19 0,2-13-43 16,2-18-5-16,-2-12-5 15,-4-10-5-15</inkml:trace>
  <inkml:trace contextRef="#ctx0" brushRef="#br0" timeOffset="489557.1273">20903 2605 61 0,'-1'-25'77'0,"6"4"-3"16,7 4 0-16,8 6-3 0,7 6-59 16,7 5 0-16,0 1 3 15,5 11-1-15,-5 8-1 16,-7 8 0-16,1 11-5 16,-9 6-1-16,-7 4-4 0,-5 3-4 15,-4 0-6-15,-3-6-13 16,0-7-26-16,8-6-35 15,-5-13-3-15,-3-20-6 16,19 0-3-16</inkml:trace>
  <inkml:trace contextRef="#ctx0" brushRef="#br0" timeOffset="489691.9714">21298 2460 48 0,'-4'-35'78'16,"1"9"-1"-16,-5 3-15 15,5 7-33-15,0 7-91 0,3 9-5 16,0 0-6-16,0 6-5 16</inkml:trace>
  <inkml:trace contextRef="#ctx0" brushRef="#br0" timeOffset="490491.2238">21357 2722 30 0,'12'-9'90'0,"1"-4"-2"15,0 1-4-15,1 1-7 16,4 1 0-16,4 7-75 0,-5 3-1 16,-1 6 0-16,-2 6 1 15,-1 7-2-15,-4 5-1 16,-3 2 2-16,-2 1-2 15,-4-2 0-15,0 2 1 0,0-6 0 16,0-3 1-16,-2-9 1 16,2-9 0-16,0 0 0 15,0 0 1-15,5-18 1 0,2 1-1 16,5-9 0-16,-2-2-1 16,6-1 0-16,-1 0-2 15,2 5 2-15,0 2-2 16,0 5-1-16,0 3-1 15,0 9 0-15,-3 5 1 0,-2 3-1 16,-1 9 1-16,-3 2 0 16,1 6 1-16,-5 4-2 15,1 2 1-15,-2-4 0 0,-2 1 1 16,-1-6 0-16,0-3 1 16,0-14-1-16,0 0 2 15,0 0 2-15,10-11-1 16,-2-8 0-16,0-3-1 0,5-1-1 15,-2-1 0-15,2 2-1 16,-5 4-2-16,2 4-2 16,-3 5 2-16,-7 9-1 0,11-2 0 15,-11 2 1-15,4 15-1 16,-3 0 1-16,0 4 1 16,1 2-1-16,3-1 0 15,-1-1 1-15,1-5 0 16,7-4 2-16,3-5-1 0,1-5 1 15,4-5 0-15,1-10 1 16,-1-3 1-16,-1-4-1 16,1-3 1-16,-6 0-2 15,-4 3 1-15,0-1 1 0,-6 1-1 16,-1 6 1-16,-1 0-1 16,-2 16 0-16,0-11-1 0,0 11 1 15,0 9-2-15,0 5 1 16,0 5-1-16,0 5 0 15,0 3 1-15,1 5-1 16,7 1 0-16,-2-2-2 0,7-2 0 16,0-1-3-16,-1-11-11 15,4-9-64-15,4-1-5 16,-3-7-3-16,-2-12-4 16,-2-8-3-16</inkml:trace>
  <inkml:trace contextRef="#ctx0" brushRef="#br0" timeOffset="490634.6223">22201 2328 9 0,'-13'-13'75'16,"13"13"-13"-16,-18 0-50 16,18 0-11-16,0 0-1 15,-37 5-89-15</inkml:trace>
  <inkml:trace contextRef="#ctx0" brushRef="#br0" timeOffset="491416.5692">22316 2510 64 0,'10'0'90'16,"5"0"-4"-16,4 2-6 15,2-2 0-15,0-7-38 16,1 11-37-16,-1 7 0 0,0 3 0 16,-3 0 0-16,-3 4-1 15,-9 2-1-15,-2-3-1 16,-4 2 1-16,-8 0-3 0,-6-1 1 16,-2 0 0-16,-2-3-1 15,0-1 1-15,5-6-1 16,0 0 0-16,13-8-1 15,-5 9 0-15,10-9 0 0,9 2 0 16,3-1-1-16,1 3 0 16,5 2 0-16,-1 0 0 15,2 4-1-15,0 5 0 16,-3 1 1-16,3 3 0 0,1 5 0 16,-3 2 1-16,-2 6 0 15,-2 4 0-15,-2 3 2 16,-6 4 0-16,-6 3 0 15,-4-1 1-15,-11 0-1 16,-9 0 0-16,-7-6 1 0,-8-3-1 16,-4-8 0-16,-3-8 0 15,0-6 1-15,1-7-2 16,4-7 2-16,5-3-1 0,2-8 0 16,10-6 0-16,7-2 0 15,7-2-1-15,6-5 0 16,1-1 0-16,12-3-1 15,6-2 2-15,4-3-2 0,11-3 1 16,1-4 0-16,4-1 0 16,6-3 1-16,4-5 0 15,3-4 1-15,0-1-2 16,-4-2 1-16,-3-1 0 0,-8 1 1 16,-11 3-1-16,-6 7-1 15,-11 7 1-15,-9 7 1 16,-9 10-1-16,-7 10 1 0,-5 8 0 15,-4 6 0-15,0 12 0 16,-3 10 0-16,7 9 0 16,1 5-1-16,3 4 0 15,8 8 1-15,5-1-1 16,3 0-1-16,7-6 0 0,9-2 1 16,5-10-3-16,7-4-2 15,-2-9-10-15,8-5-39 16,-1-8-34-16,-6-3 1 0,2-9-6 15,-6-9-6-15</inkml:trace>
  <inkml:trace contextRef="#ctx0" brushRef="#br0" timeOffset="492473.8057">23281 1972 45 0,'0'0'81'0,"0"-9"-2"0,0 9-1 16,9 1-28-16,4-1-30 16,2 1-2-16,2 1-3 15,4 3-5-15,2 1-3 16,4 1-1-16,-3 6-1 16,0 4-1-16,-3 1-1 0,-1 4 1 15,-8 1-1-15,-2 7 1 16,-10 4 0-1,-7 1-1-15,-8-2 0 0,-7 1 0 16,-3-7 0-16,1 1 1 16,-5-5-1-16,5-10 0 15,3-5-2-15,4-3 1 0,4-3 0 16,13-2 0-16,-12 0-1 16,12 0-1-16,0 0 1 15,0 0-1-15,0 14 1 16,0-5-1-16,3 5 1 0,3 1 0 15,-2 0 0-15,6 5-3 16,-2-2-6-16,5 7-17 16,-8 5-55-16,7-6-1 15,-2-2-7-15,0 5-7 16,-5-2 3-16</inkml:trace>
  <inkml:trace contextRef="#ctx0" brushRef="#br0" timeOffset="492631.377">23467 2881 79 0,'5'12'93'0,"-5"-12"-6"15,7 10-5-15,-7-10-9 16,0 25-86-16,0-25-66 0,-10 0-4 16,1-3-6-16,-3-1-5 15</inkml:trace>
  <inkml:trace contextRef="#ctx0" brushRef="#br0" timeOffset="493721.0131">20676 3595 57 0,'0'0'75'0,"0"0"-1"15,0 0-23-15,0 0-19 16,0 0-6-16,0 0-3 16,0 0-6-16,0 0-3 15,0 0-3-15,5 9 1 0,-5-9-3 16,2 20-1-16,0-7-1 15,1 1-2-15,-2 6-1 16,1 4 0-16,0 6 0 16,-2 6-1-16,1 3-1 0,-1 4 0 15,0 3-1-15,0 0 1 16,-1 1-1-16,-2 2 0 16,2-5 0-16,0-5 0 0,-2-4 0 15,2-5-1 1,1-3 1-16,0-7 0 0,-1-5-1 15,1-4 2-15,0-11-1 16,0 10 1-16,0-10 0 16,8 4 0-16,-8-4 0 0,19 0 0 15,-2 0 0-15,6 0-1 16,10-2 1-16,4-1-1 16,7-1-1-16,4 1 1 15,7-2 0-15,0 0-1 0,-1 0 1 16,-1 1-1-16,-7 3 0 15,-3-5-2-15,-7 6-3 0,-9-4-5 16,-4 4-14-16,-10 6-46 16,-1-8-11-16,-12 2-9 15,3-11-3-15,-3 2-1 16</inkml:trace>
  <inkml:trace contextRef="#ctx0" brushRef="#br0" timeOffset="493954.2285">21242 3980 59 0,'0'-11'85'0,"0"11"-2"16,12-11-2-16,3 9-1 15,7 4-61-15,4 7-8 16,7 3-1-16,5 7 1 0,1 4-3 16,-2 5-1-16,-5 4-1 15,-10 3-3-15,-8 3-1 16,-13 1-2-16,-5 7-2 15,-17-4-2-15,-10 6-5 16,-7-9-13-16,0-8-57 0,-1 6-4 16,-3-6-7-16,3-5-4 15</inkml:trace>
  <inkml:trace contextRef="#ctx0" brushRef="#br0" timeOffset="498782.0491">22032 3729 17 0,'1'-17'81'0,"-1"17"1"16,1-12-3-16,-1 12-3 0,0 0-52 15,0-9-8-15,0 9-3 16,0 0-4-16,0 0-4 16,0 0-1-16,0 0-2 15,0 0-1-15,7 5-1 0,-6 5 0 16,0 8-1-16,-1 0 2 16,0 6-1-16,1 3-1 15,-1 5 2-15,0 4-2 16,0 1 1-16,0 6 0 0,-1 1 1 15,-1 1-2-15,1-2 1 16,0 0 0-16,1-3 0 16,-1 0 0-16,-3-6 0 0,4-3 0 15,0-7-1-15,0-3 2 16,0-6 0-16,0-2 2 16,0-13 1-16,0 0 1 15,0 0 0-15,0-7 0 0,4-9 2 16,-1-5 0-16,-3-5-1 15,1-6-1-15,0-4-1 16,-1-3 0-16,0-1 0 16,0-5-1-16,-3-1 0 15,-3 0-1-15,1 0-1 0,1 1 1 16,2 7-2-16,-1 4 1 16,-1 5-1-16,1 7 0 15,3 8 0-15,0 14-2 0,0 0 2 16,8 4-2-16,-3 13 1 15,8 6 0-15,-2 8 0 16,2 5 0-16,4 3 0 16,1 1 1-16,0 3 0 0,0-4 0 15,-1-2 0-15,-1-6 0 16,-3-6 1-16,0-8 0 16,-2-8 0-16,-4-9 0 0,5-8 0 15,-4-9 0-15,2-10 0 16,-2-7 0-16,4-9 0 15,-4-1-1-15,3-7 1 16,4-5-1-16,-5 1 0 16,1 0 1-16,-3 5-2 0,0 4 2 15,-3 7-1-15,2 9-1 16,-1 9 0-16,-3 10-1 16,-3 11 1-16,12 8-1 15,-5 10 1-15,6 13 0 0,-2 6 0 16,3 9 1-16,1 9 0 15,-1 8 1-15,-2 1-1 16,-1 2 1-16,-3-1-1 0,-1-3 0 16,-4-4 0-16,-2-8 1 15,0-6-1-15,1-9 0 16,-2-8 0-16,1-6-2 16,2-4-2-16,-3-17-7 0,12 11-30 15,-4-11-42-15,2-5-3 16,5-8-5-16,1-3-6 15</inkml:trace>
  <inkml:trace contextRef="#ctx0" brushRef="#br0" timeOffset="499968.7886">22976 3911 1 0,'0'0'91'16,"-10"-4"1"-16,-12 8-2 15,-4 10-6-15,-5-1-1 0,-22 9-73 16,19 5-1-16,3 0 0 16,0 5-3-16,10 0-2 15,3-3-2-15,9-4-1 0,7-3 0 16,6-8-1-16,12-7 1 16,10-7-1-16,2-9 1 15,4-8-1-15,1-8 1 16,0-4 0-16,-3-2 0 0,-3 1 0 15,-7 1-1-15,-8 3 1 16,-6 7-1-16,-1 7 0 16,-5 12 0-16,0 0 0 15,0 0-1-15,-5 12 0 16,3 5 0-16,2 2 0 0,0 3 1 16,4 2-1-16,7-5 1 15,0-2 0-15,7-4 1 16,1-6-1-16,5-6 1 0,0-1 0 15,-3-12 0-15,2-6 0 16,2-6 0-16,-2-7 1 16,-5-6-1-16,1-5 0 15,-1-5 0-15,-3-9 0 16,0-1 0-16,-6-6-1 0,1-3 2 16,-5 1-1-16,-4 0 0 15,-1 1 1-15,0 8-2 16,-2 6 2-16,-5 8-2 15,-1 11 1-15,2 8-2 0,-4 14 1 16,10 9-1-16,-10 15 0 16,6 13 0-16,2 7-1 15,1 12 0-15,1 11 0 0,-2 11 2 16,1 5-2-16,-1 5 1 16,-5 2 0-16,0 2 1 15,3-2-1-15,-2-8 1 16,0-8 0-16,2-13-1 0,3-12 2 15,1-13 0-15,0-11 1 16,0-16-1-16,14-7 0 16,-9-15 1-16,5-7 0 15,0-10-1-15,2-5 0 0,-2-9 0 16,2-5-1-16,3-5 1 16,1 2 0-16,0 4-1 15,3 2 0-15,-1 10 0 16,0 5 0-16,1 11-2 0,-1 13 2 15,0 12-1-15,-8 5 0 16,3 11-1-16,-7 6 1 16,-2 7 0-16,-1 1 0 0,-3 5 0 15,-4 0 0-15,-4 1-1 16,-3-2-1-16,-2-4 1 16,-2-4 0-16,-1-1 0 15,0-8 0-15,3-6 0 0,2-4 0 16,0-3 1-16,11 0 1 15,-8-10 0-15,8 10-1 16,0 0 0-16,0 0-1 0,0 0 1 16,6 2-1-16,3 10 1 15,-1 5-1-15,3 0 2 16,1 1-1-16,3-1 1 16,4 0 1-16,3-5 0 15,7-4 1-15,0-6 0 0,5-2 1 16,2-10 0-16,1-5 1 15,-2-5 0-15,-3-2 0 16,-3-7 0-16,-7-1-1 0,-7-2-1 16,-9 2 1-16,-1 4-1 15,-5 4-1-15,-5 4 1 16,-8 4-1-16,-3 8 0 16,-3 6 1-16,-1 13-2 15,2 7 0-15,2 4 0 0,5 5 0 16,2 3 0-16,8 4 0 15,4 1-2-15,10-4-2 16,10-1-4-16,2-13-9 0,13-5-48 16,0-2-22-16,0-7-4 15,2-5-7-15,-1-11-1 16</inkml:trace>
  <inkml:trace contextRef="#ctx0" brushRef="#br0" timeOffset="502092.919">24531 3864 73 0,'-2'-13'85'15,"2"-2"0"-15,0-7-4 16,9 1-40-16,-4-5-10 16,0-3-7-16,-1-3-6 0,0 0-6 15,-2 0-2-15,2-2-3 16,-2 4-2-16,2 2-1 15,3 8-2-15,2 3-1 0,6 7 0 16,3 3-2-16,3 7 1 16,5 13 0-16,1 4-1 15,1 6 1-15,0 6-1 16,-5 2 1-16,0 6-1 0,-10 2 0 16,-2-1 1-16,-12 0-2 15,-3-3 0-15,-10-2 0 16,-3-6 1-16,-4-5 0 15,-4-8 1-15,1-5-1 16,2-5 1-16,1-4 1 0,5 0-1 16,2-1 0-16,6-3 0 15,8 4-1-15,-11-1 0 0,11 1 0 16,7 2 0-16,5 2 1 16,6-2-1-16,4-2 1 15,8 0 1-15,3-4 0 16,4-4 1-16,1-6-1 0,-1-8 1 15,-1-1 0-15,-4-3 0 16,-6-3 0-16,-3-3 0 16,-7-1-1-16,-2-1 0 0,-7 0 1 15,-1 5-2-15,-3 3 1 16,-2 6-1-16,-1 5 0 16,1 6 0-16,-1 9 0 15,0 0-1-15,-9 12 0 0,6 5 0 16,-1 6 0-16,3 3 1 15,0 4 0-15,1 5-1 16,0-1 1-16,4 0 0 16,8-4 0-16,3-3 0 0,5-8 1 15,4-6-1-15,6-11 1 16,-1-2-1-16,5-6 2 16,-3-10-1-16,-5-5-1 15,-5-3 1-15,-7-6-1 16,-7 0 0-16,-7-1-1 0,-7 0 1 15,-7-3-1-15,-8 5 1 16,-1 3-1-16,-5 4 0 16,0 6 0-16,0 6 0 0,1 7 0 15,-1 3-1-15,3 3 2 16,6 9-1-16,1 2 0 16,11 4 1-16,2 0 0 15,5-1 0-15,14 0 0 0,9-4 1 16,9-4-1-16,6-4 1 15,6-5 0-15,2-2 0 16,2-4 0-16,-2-3 1 16,0-1-2-16,-6-1 1 0,-7 1 0 15,-6 3-1-15,-6 2 0 16,-2 5 0-16,-7 0-1 16,-1 3 0-16,-11-3 1 15,8 19-1-15,-5-4 1 0,-2 0 0 16,1 1-1-16,-2-3 1 15,0 4 0-15,0-4 1 16,0-3-1-16,0-10 1 0,5 10 1 16,-5-10-2-16,0 0 2 15,13-10-1-15,-5-3 1 16,-1-5-1-16,3-3 0 16,0 1 0-16,3-3-1 0,1 1 1 15,-1 1-2-15,1 1 2 16,2 6-2-16,0 3 0 15,0 5 1-15,0 6-2 16,-2 1 2-16,-2 10-2 0,2 5 1 16,-2 3 0-16,-3 2 1 15,1 4-1-15,-4 0 0 16,-4 0 1-16,1-2-1 16,-2-6 2-16,0-1-1 0,-1-6 2 15,0-10-2-15,0 0 2 16,0 0-1-16,11-17 1 15,-6 1-1-15,4-3 0 16,-1-3-1-16,5-2 0 0,0 1 0 16,1 3 0-16,2 2 0 15,1 1-1-15,-1 5 0 16,-1 5 0-16,-1 4-1 16,-2 3 0-16,-1 7 0 0,-1 5 1 15,-1 5-1-15,-1 3 2 16,1 0-1-16,3 3 0 15,-2-2 1-15,4-3 0 0,5-3 1 16,1-3-1 0,1-8 1-16,6-1 0 0,0-3 1 15,1-8 0-15,-1-5 0 16,-2-3 0-16,-1-4 0 16,-4 1 0-16,-1-5-1 0,-6-1 1 15,-5-3-1-15,0 3 2 16,-6 1-2-16,-2 1 1 15,-4 5-1-15,-6 1 0 0,-3 6-1 16,-2 5 0-16,0 6 1 16,-3 2-3-16,3 8 1 15,0 6-1-15,3 4 1 16,6 7-1-16,2 0 1 0,4 6 0 16,2-3-1-16,7-2 3 15,6-1-1-15,3-6 0 16,6-4 1-16,4-8 0 15,4-3 0-15,2-6-1 0,3-6 2 16,-2-5-1-16,2-4 0 16,-1-3 0-16,-5-4 1 15,0-5-1-15,-8-5 1 0,-3-6 0 16,-4-2 0 0,1-7 0-16,-7-4-2 0,-1-7 0 15,-2-4 0-15,-3-1 0 16,-1-3 0-16,0-1 0 15,-3 3 0-15,0 2 0 0,-1 5 0 16,-2 7 0-16,-2 9 0 16,-1 9 0-16,1 12 0 15,5 20 0-15,-16-5 0 0,8 22 0 16,2 12 0-16,1 14 0 16,2 7-2-16,2 14 1 15,-1 5 1-15,2 9-1 0,0 2-2 16,3-2 1-16,2-1-1 15,8-7-4-15,-1-7-3 16,10-10-17-16,0 1-52 16,0-29-9-16,3-13-4 15,-4-12-6-15,-6-9 0 0</inkml:trace>
  <inkml:trace contextRef="#ctx0" brushRef="#br0" timeOffset="502775.6354">26581 3336 62 0,'-9'-11'81'0,"9"3"0"16,3-3-3-16,12 6-32 16,5-8-22-16,10-2 0 0,-5-6-1 15,7-3-4-15,-5-8-5 16,0-1-2-16,-6-6-3 16,-2-4-3-16,-4-2-1 15,-2-3 0-15,-4-2-2 0,-2 5 0 16,0 1-2-16,-5 9 2 15,1 4-3 1,-1 10 1-16,0 9 0 0,-2 12-3 16,0 10 0-16,0 15-1 15,0 11 1-15,1 9-1 16,1 9 2-16,-2 7 0 0,0 8 0 16,0 3 0-16,-5 0 2 15,-1 0-2-15,-4-4 0 16,2-6 1-16,-4-7-1 0,3-10 2 15,0-10 1-15,4-10 0 16,3-13 1-16,2-12 0 0,0-6 1 16,6-10 1-16,6-8-1 15,3-4 0-15,2-2-4 16,4-2 0-16,0 1 0 16,-2 7 0-16,2 4 0 0,-2 8 0 15,-4 5 0-15,-2 7 0 16,-6 8-2-16,-4 8 1 15,-1 6-1-15,-2 1 0 16,0 5 0-16,0 1 1 0,0-4-1 16,4-3 1-16,3-3 1 15,8-6-1-15,2-5 2 16,5-4-1-16,2-4 1 16,4-9 1-16,-2-1-1 0,-2-5 1 15,-2-2 0-15,-4-1 0 16,-6-1 1-16,-3 2-3 15,-5 4 0-15,-1 2 0 0,-3 11 0 16,0-9 0-16,0 9 0 16,0 7 0-16,0 7 0 15,0 0 0-15,7 5 0 16,-2-2-5-16,7 8-4 0,0-8-7 16,10 3-23-16,3-6-49 15,-2-7 0-15,-1-6-7 16,-5-5-7-16</inkml:trace>
  <inkml:trace contextRef="#ctx0" brushRef="#br0" timeOffset="502908.5839">27306 3221 11 0,'-8'-25'75'0,"-2"4"-6"16,8 6-26-16,2 15-42 15,6-20-35-15,-6 20-42 16,14 9 0-16</inkml:trace>
  <inkml:trace contextRef="#ctx0" brushRef="#br0" timeOffset="503292.4422">27407 3448 7 0,'8'-10'90'0,"-3"0"-3"15,1-5-2-15,2 2-6 0,1 2-2 16,-1 2-76-16,6 6 1 16,-2 3-1-16,-1 1 1 15,-1 8 0-15,-2 3-1 16,0 0 0-16,-2 1 0 0,-2 1-1 16,-1-1 0-16,1-2 2 15,-4-11 1-15,4 13 0 16,-4-13 1-16,0 0 0 0,10-7 1 15,-1-2 0-15,-2-4 0 16,2 1-2-16,1-4 0 16,2 1-1-16,0 2-2 0,0 1 1 15,0 7-1-15,2 3 0 16,-3 2-1-16,3 3 0 16,2 11-3-16,-3-3-3 15,3 9-10-15,-6 2-24 16,6-3-42-16,1-1-4 0,1-3-5 15,-1-4-6-15</inkml:trace>
  <inkml:trace contextRef="#ctx0" brushRef="#br0" timeOffset="503798.9638">27993 3330 73 0,'0'0'84'0,"-18"-3"-1"0,5 3-5 16,2 3 0-16,11-3-70 16,-18 18 2-16,10-6 0 0,3-1 0 15,5 0-3-15,0 0 0 16,0-11-1-16,19 12 0 16,-4-11-1-16,1-1 0 15,0-1 0-15,-2-5 0 0,1-7-1 16,-3 0 0-16,-3 0-1 15,1-2-1-15,-5 1 0 16,-2 0 0-16,1 4-3 16,-4 10 1-16,0 0-1 0,0 0-1 15,10 3 0-15,-7 14 0 16,3 11-1-16,-3 8 0 16,1 8 1-16,-4 7 0 15,0 9 0-15,-2 10-1 0,-9 3 1 16,-5 5 0-16,-7 1 2 15,-6 0-1-15,-9-1 1 16,-1-6-1-16,-7-10 2 16,1-12 0-16,-1-12 2 0,6-14 1 15,3-10 0-15,9-13 1 16,11-5-1-16,13-13 1 16,5-7 0-16,17-3-3 0,9-2-4 15,5-9-7-15,12 4-27 16,1-7-50-16,3-6-2 15,1-4-7-15,1-9-9 16</inkml:trace>
  <inkml:trace contextRef="#ctx0" brushRef="#br0" timeOffset="504750.8795">29102 3248 0 0,'0'0'85'0,"2"-16"2"16,-2 16-3-16,0-10-5 0,-8-5-25 15,-3 15-34-15,-4 9-8 16,-4 1-3-16,-3 6-1 15,-3 3-4-15,-1 7 0 16,2 0-2-16,1 1 1 0,5 0-2 16,6 1-1-16,5-5 0 15,6-3 0-15,3-6 0 16,12-7 2-16,5-5 0 16,5-4 0-16,2-9 0 0,0-6 2 15,0-7 0-15,-3 1-1 16,-1-1 1-16,-5 0-1 15,-5 4-1-15,-5 2 0 16,-4 4-1-16,-3 14 0 0,2-9-1 16,-2 9 0-16,-4 12 0 15,1 1-1-15,1 6 0 16,1 3 0-16,0 3 1 0,2-1-1 16,9-2 0-16,3-3 0 15,5-5 1-15,8-5 1 16,3-6 0-16,4-4-1 15,2-9 2-15,1-8 0 16,-1-4 0-16,0-4 1 0,-4-1-1 16,-4-2 1-16,-6 1-1 15,-1 6 0-15,-2 3-1 16,-2 7 0-16,0 5 1 0,-4 7-2 16,2 6 0-16,-1 9 0 15,2 6 0-15,-3 2 0 16,-2 6 0-16,-4-3 0 15,1 0 1-15,-7-1-2 0,-7 0 1 16,-3-4 0-16,-8-3-1 16,-2-1 0-16,-3-6-3 15,2 1-3-15,-3-7-12 16,11-1-49-16,3-4-19 16,10 0-4-16,0-7-6 0,9-5-1 15</inkml:trace>
  <inkml:trace contextRef="#ctx0" brushRef="#br0" timeOffset="506269.5764">29938 3223 49 0,'0'16'84'0,"1"-6"-1"16,-1-10-1-16,14 17-39 15,-1-14-8-15,6 2-6 16,6-5-7-16,1-2-5 0,2-8-4 16,-1-4-1-16,1 0-2 15,-4-8-2-15,-6 1-2 16,-3-1 0-16,-9-1-2 0,-5 2-1 15,-1 4-1-15,-8 3-2 16,-7 2 1-16,-2 6-2 16,-1 5 1-16,-4 2-1 0,3 9 0 15,-1 6 0-15,5 7 1 16,0 5-1-16,7 0 1 16,5 4-1-16,2 0 1 15,5-2 0-15,7-3 0 0,7-5 0 16,5-9 0-16,8-4 2 15,2-7-1-15,5-4 0 16,1-7 0-16,-3-7 0 16,4-5 1-16,-2-4-2 15,-2-4 0-15,-4-3 0 0,2-5 0 16,-4-2 0-16,-1-3 0 16,0-4 0-16,-4-3 0 15,-1-4 0-15,-3-1 0 0,0-2 0 16,-8 0 0-16,0-1 0 15,-5 3 0-15,0 3 0 16,-2 8 0-16,-6 3 0 16,0 10 0-16,-1 4 0 15,1 13 0-15,0 13 0 0,0 0 0 16,-18 16 0-16,10 17 0 16,6 6 0-16,-9 15 0 15,8 13 0-15,-8 9 0 16,-1 14 0-16,2 9 0 0,1 8-2 15,-3 7 0-15,-1 0-2 16,3 3 0-16,-5-4-1 16,6-2 0-16,-2-10-1 0,-1-10-3 15,3-14 0-15,-1-15 0 16,2-12 2-16,5-20 1 16,3-14 1-16,0-16-2 15,7-11 1-15,5-17 2 0,5-11 2 16,4-9 1-16,1-5 1 15,-2-2 1-15,0 0 2 16,-2 2 1-16,-7 5 2 16,-1 3 1-16,-2 9 0 0,-3 5 1 15,-2 5 0-15,2 4-1 16,4 4-1-16,2-4 1 16,6 4-1-16,4-3 0 15,3-4-1-15,4-4-1 0,-1-6 0 16,1-1 0-16,-1-7-4 15,-4-5 0-15,0-6 0 16,-8-1 0-16,5-9 0 0,-11-1 0 16,-4-1 0-16,-3 1 0 15,2 1 0-15,-7 7 0 16,-1 6 0-16,-1 9 0 0,-8 8 0 16,5 17 0-16,8 17 0 15,-15-2 0-15,4 19 0 16,9 18 0-16,-1 11 0 15,3 12 0-15,0 11 0 16,7 11 0-16,2 7 0 0,-1 6 0 16,-2 6 0-16,3 1 0 15,-5-2 0-15,-3 5-6 16,-1-6-1-16,-7-5-3 16,-9-10-4-16,4-13 1 0,0-14 3 15,0-17 0-15,1-16 3 16,11-22 4-16,-10-4 3 15,10-23 4-15,7-9 4 16,6-9 0-16,1-5-1 0,3-1 0 16,6-3 0-16,-4-1-2 15,5 3 0-15,5-1-1 16,-4 4 0-16,-1-1 0 0,4 6 0 16,-2-1-1-16,-8 6 0 15,7 8 0-15,-5 2 1 16,-5 9-4-16,-2 6 0 15,4 8 0-15,-6 6 0 16,0 8 0-16,0 7 0 0,-4 4 0 16,-3 6 0-16,3 4 0 15,1 3 0-15,-8 1 0 16,0-6-4-16,0 1-10 16,2-2-25-16,1-11-49 0,-3-15 1 15,10 4-10-15,-1-14-4 16</inkml:trace>
  <inkml:trace contextRef="#ctx0" brushRef="#br0" timeOffset="506417.749">31338 2939 26 0,'-3'-21'84'0,"0"4"0"16,0 6-10-16,-2 1-12 15,5 10-65-15,7-7-63 16,-7 7-7-16,0 0-7 15,16 7-4-15</inkml:trace>
  <inkml:trace contextRef="#ctx0" brushRef="#br0" timeOffset="506799.8371">31478 2966 49 0,'-12'16'89'0,"-7"3"-4"15,6 3-3-15,-8 4-38 16,11 6-4-16,-1 4-13 16,7 0-12-16,4 2-7 15,0-3-1-15,13-3-2 0,3-5 2 16,5-7-2-16,5-8 0 16,1-8 2-16,-1-4-1 15,-1-9 1-15,3-7-2 16,-6-5-1-16,-3-2-1 15,-6-2 0-15,-4-2 0 0,-3 4-1 16,-3 1-1-16,2 4 1 16,-5 3-2-16,2 5-2 15,-2 10 2-15,0 0-1 0,0 6 0 16,0 8 0-16,0 4 1 16,0 2-2-16,9 4-1 15,0 4-7-15,2-6-11 16,4-13-55-16,7 10-12 0,-4-10-3 15,-4-6-6-15,-6-7-4 16</inkml:trace>
  <inkml:trace contextRef="#ctx0" brushRef="#br0" timeOffset="506924.8577">31609 2899 3 0,'-1'-10'39'0,"1"10"-39"15,0 0 0-15,11-8-18 16</inkml:trace>
  <inkml:trace contextRef="#ctx0" brushRef="#br0" timeOffset="507879.3839">31733 3234 11 0,'10'-2'93'0,"3"-8"-1"15,1-6-4-15,6-3-5 16,-3-4 2-16,-5-4-76 16,1 4 0-16,-10 0-1 15,2 3-1-15,-5 2-3 0,0 5-2 16,-10 1-1-16,-1 7-1 15,11 5 0-15,-16 0-1 16,4 11 0-16,4 4-1 16,0 5 1-16,3 4 1 0,5 2-1 15,0 1 1-15,4 2 0 16,5-5 0-16,9-2 0 16,-4-7 1-16,4-5-1 0,-4-7 1 15,8-3 1-15,-6-10-2 16,0-5 2-16,3-4-1 15,-5-5 0-15,1 1-1 16,2-3 1-16,-1 5-1 0,-10 1 0 16,5 5-1-16,-3 3 0 15,-8 12 0-15,17-5 1 16,-17 5-2-16,8 11 1 16,-7 5-1-16,5 1 1 0,-4 5 1 15,3 1 0-15,-1-1 0 16,-5 0-1-16,1-3 1 15,-1-4 1-15,1-6 2 0,0-9-1 16,0 0 0-16,0 0 0 16,0 0 0-16,0-11 0 15,3-4-1-15,8 0-1 16,5-1-1-16,-1-1 0 0,-3 4 0 16,1 2-1-16,2 5-1 15,1 3 2-15,-7 6-1 16,-6 5-1-16,-1 5 0 15,-2 2 0-15,0 4 0 16,0 1 1-16,0 1 0 0,2-3 1 16,0-4 0-16,8-2 1 15,2-3 3-15,7-4 0 16,-3-5 0-16,3-4 0 0,0-6 0 16,-2-6-1-16,2-4 2 15,-3-6-1-15,-3-1-1 16,-6-4-1-16,2-4 0 15,-1-4 0-15,-6-1 0 16,-2-3 1-16,-2-3-1 0,-5-1 0 16,-1-3 0-16,0 1-1 15,-4-2 1-15,5 3 0 16,-1 3 0-16,8 7-3 0,-2 5 1 16,1 10 0-16,1 12 0 15,0 11 1-15,3 10-1 16,-3 16 1-16,4 10-1 0,2 10 0 15,-2 9 1-15,9 6-1 16,0 3 1-16,0 7-1 16,5 0 0-16,2-2-3 15,9-6-2-15,-9-10-7 16,10-5-42-16,-5-13-29 16,0-18-5-16,-11-17-5 0,3-12-4 15</inkml:trace>
  <inkml:trace contextRef="#ctx0" brushRef="#br0" timeOffset="508016.2074">32290 2922 10 0,'-13'-16'87'0,"13"16"0"15,22-11-5-15,5 10-8 0,14 2-12 16,9 22-129-16,5-15-10 16,9-2-5-16,-12-1-5 15,-2 0 1-15</inkml:trace>
  <inkml:trace contextRef="#ctx0" brushRef="#br0" timeOffset="509219.6985">22289 4858 74 0,'12'-9'93'0,"-5"-1"-3"0,-7 10-7 15,8-17 0-15,-8 17-66 16,-5-9-5-16,5 9-4 16,-19 0-3-16,3 8-2 0,-4 6-2 15,-3 3 0-15,-3 7 0 16,1 3 0-16,-4 4-1 16,7 3 1-16,-1 0 0 15,8 0-1-15,4-2 0 0,7-2 0 16,4-7 1-16,5-3-1 15,8-9 0-15,4-7 0 16,3-4 0-16,-2-6 1 16,2-8-1-16,-1-5 1 0,-2-3-1 15,1-5 1-15,-4 2-1 16,-5 0 0-16,1 0 1 16,-6 2-1-16,0 5 0 15,-2 3 0-15,-1 7-1 0,-1 8 0 16,0 0 0-16,0 0 0 15,3 10 0-15,2 4 0 16,1 3 1-16,6 3 0 16,-1 2 0-16,6-3 0 0,4 0-1 15,4-6 1-15,0-5 0 16,5-5 0-16,-1-3 0 16,-1-13-1-16,-3-5 1 0,0-3-1 15,-8-3 1-15,-4-4 0 16,-3 0 0-16,-5 2 0 15,-2 1 0-15,0 8 0 16,0 2-1-16,1 5 0 0,-4 10 0 16,15-1 0-16,-6 5 0 15,5 7 0-15,3 8 1 16,0 1 0-16,-1 2 0 16,-4 3 1-16,-2-1 0 0,-6 5 0 15,-4-4 0-15,-4 1 0 16,-14-2 1-16,-3-5-1 15,-6-2 0-15,0-3-1 0,-1-2-3 16,2-8-7-16,8 0-24 16,18-4-49-16,-13-4-2 15,13-7-6-15,4-3-6 16</inkml:trace>
  <inkml:trace contextRef="#ctx0" brushRef="#br0" timeOffset="511168.8053">23331 5090 60 0,'0'0'86'0,"0"0"-2"0,0 0-3 16,2-16-37-16,11 0-10 15,2-7-9-15,3-4-7 16,1-4-5-16,0-4-2 15,0-2-3-15,-1-1-2 0,-5-3-2 16,-2 1 0-16,-4-2-2 16,-5 0 0-16,-1-1 0 15,-1-5-1-15,-2 3-1 0,-3-1 1 16,-3 1 0-16,1 4 0 16,-4 5 0-16,4 2-1 15,-4 10 0-15,4 5 0 16,-1 11-1-16,8 8 0 15,-12 7 1-15,11 16-2 0,1 8 0 16,0 9 1-16,2 12 0 16,2 9 2-16,6 6-1 15,-5 9 0-15,-1 6 0 0,2 1 1 16,1 5-1-16,-6 1 1 16,-1-2-1-16,0-2 1 15,0-8 0-15,-6-7 1 0,1-15 1 16,-1-11 0-16,2-13-1 15,-3-16 1-15,7-15 1 16,-5-8-3-16,5-19 1 0,7-7-1 16,1-11-2-1,2-7 1-15,5-6-1 0,-2-7 0 16,6-2 0-16,0-1 1 16,2 3-1-16,3 5 1 15,-2 9 0-15,0 7-1 0,-1 14 1 16,2 9-1-16,-4 14 0 15,0 10 0-15,-5 12-1 16,0 7 1-16,-4 9 0 16,-3 2 1-16,1 3-1 0,-2 2 1 15,-2-4 0-15,-1-2-1 16,4-7 1-16,2-5 0 16,4-6 0-16,-2-12 0 0,3-2 1 15,3-9-1-15,-1-9 1 16,-2-5-1-16,-3-3 1 15,1-1-1-15,-9-2 0 0,1 3 1 16,-2 4-1-16,-2 4 0 16,0 5-1-16,0 13 1 15,0 0-1-15,0 0 0 16,-2 12 0-16,2 8 0 0,5 1 0 16,3 4 1-16,4 0 0 15,1 1 0-15,7-3 0 16,3-6 0-16,1-2 0 15,5-9 1-15,-3-6 0 0,3-4-1 16,-3-7 1-16,-2-7 0 16,-1-5 0-16,-10-3 0 15,-3-1-1-15,-7-1 0 16,-3 2 1-16,-3 3-1 16,-10 1 0-16,-2 4 0 0,-6 6-1 15,0 2 2-15,1 5-2 16,-1 3 1-16,0 2 0 15,6 4 0-15,0 2 0 16,15-6 0-16,-6 13-1 0,6-13 1 16,10 10 1-16,7-10-1 15,4 0 0-15,2-7 1 16,3-4-1-16,-3-4 1 16,3-3-2-16,-6-3 1 0,0 0-1 15,-5 2 0-15,-6 0 0 16,2 3 0-16,-6 2 0 15,2 5 0-15,-7 9 0 16,17-2 1-16,-4 5-1 0,3 11 1 16,3 3 1-16,0 1 0 15,6 5-1-15,1 1 1 16,-4 2 0-16,-3-2 0 0,-3 2-1 16,-9-1 0-16,-5 2 0 15,-3 2-1-15,-9-4 1 16,-6-2 0-16,-1-1 0 15,-2-6 0-15,0-2 0 0,2-3 0 16,3-6 0-16,4-3 1 16,10-2-1-16,-13 1 0 15,13-1 0-15,0 0 0 0,0 0 0 16,12-7 0-16,0-1 0 16,6-3 0-16,5-3 0 15,3-3 1-15,3-5-1 16,-2-1 0-16,4-1 1 0,-3-4 0 15,2-2-1-15,-5 1 0 16,-2-1 0-16,-5 2 0 16,-3 4 1-16,-2 4-2 15,2 2 1-15,-6 5-1 0,3 5 1 16,1 5 0-16,-1 3-1 16,1 7 1-16,3 6 1 15,3 1-1-15,-3 5 0 16,1 2 1-16,-1 3 0 0,-8-1 0 15,1 3 0-15,-5 1-1 16,-4 1 0-16,-10 0-1 16,-5-2 1-16,-2-1 0 15,-7-2 1-15,3-3-2 0,0-4 2 16,2-6-1-16,2-5 0 16,4 0 0-16,13-5 0 15,-10 2-1-15,10-2 1 16,0 0 0-16,5-1-1 0,8-3 1 15,3 0 0-15,1-2 0 16,7-3 0-16,-2-5 0 16,6-1 1-16,-3-5-1 15,0-2 0-15,0-3 1 0,-2-2 0 16,-4-3-1-16,-5-3 0 16,-4 2 0-16,1-2 0 15,-7 1-1-15,-1 1 1 0,-3 5-1 16,0 4 0-16,0 2 0 15,-3 8 0-15,3 12 1 16,-7-4-1-16,0 10 0 16,4 8 1-16,1 5 1 0,2 8-1 15,0 2 0-15,4 2 1 16,6 1 0-16,0 3-2 16,2-8-2-16,4 2-3 15,-2-10-6-15,4 1-17 0,-1-11-56 16,-3-8-2-16,-2-4-6 15,-4-13-6-15</inkml:trace>
  <inkml:trace contextRef="#ctx0" brushRef="#br0" timeOffset="511302.0331">24960 4556 76 0,'-9'-22'82'0,"4"-1"-4"15,1 8-11-15,6 3-75 16,-2 12-51-16,0-11-5 15,0 11-10-15,9-3-6 16</inkml:trace>
  <inkml:trace contextRef="#ctx0" brushRef="#br0" timeOffset="512291.6863">25020 4918 12 0,'-2'16'86'0,"2"-16"3"15,7 8-5-15,6-13-2 16,6 0-31-16,0-14-34 16,8-5 0-16,-2-2-3 0,-1-5-4 15,0-1-2-15,-3-1-2 16,-5-6-1-16,-4 0-2 15,-2-6-1-15,-5-2-1 16,-3-3 0-16,-2-4 1 0,0 0-1 16,-2-1 0-16,-2 3 0 15,-1 5 0-15,-1 8-1 16,2 6 0-16,2 12-2 0,0 9 1 16,2 12 0-16,-2 7-1 15,2 17 0-15,0 4 0 16,1 10 1-16,2 6 0 15,1 6 1-15,4 0-1 0,1 0 1 16,2 0 0-16,-2-2 0 16,5-4-1-16,-1-7 1 15,3-6 0-15,-2-7-1 16,1-7 1-16,1-7 0 0,-1-6-1 16,-4-4 0-16,0-2 1 15,-11 2-1-15,12-13 1 16,-12 13-2-16,3-10 0 15,-3 10 1-15,0 0 0 0,0 0 1 16,0 0 0-16,19 7 1 16,0-3 0-16,3-1 0 15,9 0 1-15,2-3-2 16,3-3 1-16,3-8 0 16,-1-1-1-16,-1-9 0 0,-4-4 1 15,-6-5-1-15,-1-3 0 16,-4-5 2-16,0-3-2 15,-6-4 1-15,-1-3 0 0,-4 0 0 16,1 0 0-16,-5 0 0 16,0 3-1-16,-3 5 0 15,-3 5 0-15,0 8-1 16,-1 10 0-16,0 7 0 0,0 10-1 16,-12 7 0-16,5 13 0 15,0 7 1-15,-1 7-1 16,3 6 1-16,0 4 1 15,0 5-1-15,5 2 1 0,3-1 0 16,3 0 0-16,2-5-1 16,7-4 2-16,2-8-2 15,4-8 2-15,4-6-1 0,0-11 1 16,1-8 0-16,2-4 0 16,-5-9 0-16,-2-6-1 15,-5-3 1-15,-3-2-1 16,-11 5 0-16,-2-1 0 0,-7 4 0 15,-7 4 0-15,-2 7 0 16,-2 5 0-16,1 7 0 16,3 7 0-16,7 5 1 15,5 2-1-15,3 4 1 0,9 1 0 16,11-4-1-16,2 1 0 16,6-4-3-16,1-7-4 15,5 1-13-15,-7-7-49 0,-1-3-17 16,-6-3-4-16,-6-5-6 15,-6-6-3-15</inkml:trace>
  <inkml:trace contextRef="#ctx0" brushRef="#br0" timeOffset="513400.7113">25338 4792 19 0,'0'0'80'16,"0"0"2"-16,0 0-18 0,0 0-14 15,11 0-4-15,-11 0-12 16,6-5-12-16,-6 5-7 15,14-14-4-15,-4 4-4 16,-2-4-1-16,6 1-1 16,-7-1-1-16,4-3-1 0,-2-1-1 15,1-1-1-15,-5 0 0 16,3-1 0-16,-2 1 0 16,-4-2 0-16,2 5 0 15,-2 2 0-15,1 0-1 0,-2 5 0 16,-1 9-1-16,0-13 0 15,0 13 0-15,0 0 0 16,-7 0-1-16,7 0 1 16,-10 6 0-16,10-6 0 0,-13 16 0 15,8-7 1-15,0 1 0 16,2 1 0-16,1-2 0 16,0 1 1-16,2-1-1 0,0 2 1 15,0-11 0-15,11 13 0 16,-11-13 0-16,8 12 0 15,-8-12 1-15,11 7-1 16,-11-7 0-16,0 0 0 0,11 6 0 16,-11-6 0-16,0 0-1 15,13 4 1-15,-13-4-1 16,0 0 1-16,11 0 0 16,-11 0-1-16,10 0 0 0,-10 0 0 15,13 0 0-15,-13 0 0 16,13 0 0-16,-13 0 0 15,10 1 0-15,-10-1 0 0,11 0 1 16,-11 0-1-16,0 0-1 16,0 0 2-16,0 0-1 15,9 0 0-15,-9 0-1 16,0 0 2-16,0 0-1 16,0 0 0-16,0 0 0 0,0 0 0 15,11 0 0-15,-11 0 0 16,0 0 0-16,0 0 0 0,0 0 0 15,8 2 0-15,-8-2 0 16,0 0 0-16,11 4 0 16,-11-4 0-16,14 7 0 15,-14-7 0-15,18 7 0 0,-9-5 0 16,4 1-1-16,3 1-4 16,-5-4-14-16,-11 0-63 15,22 0-1-15,-9-5-7 16,1-1-6-16</inkml:trace>
  <inkml:trace contextRef="#ctx0" brushRef="#br0" timeOffset="532524.1386">29814 3719 74 0,'0'0'79'15,"9"-6"1"-15,-9 6-30 16,0 0-14-16,0 0-7 0,0 0-6 16,14-7-3-16,-14 7-6 15,18-3-2-15,-4 1-2 16,4 2-3-16,3-1 0 15,6 2-1-15,4-1-2 0,3 0 0 16,4 0-1-16,2 0 0 16,3 2-1-16,0-2 0 15,5-2-1-15,-1 1 1 16,1 1 0-16,2 0 0 16,-2-1 0-16,6-2-1 0,3 3 1 15,-1 0 0-15,1 0-1 16,0 0 0-16,4 0 0 15,-1 0 0-15,3 2 0 0,-7 0-1 16,2 1 1-16,1 0 0 16,0-2 0-16,-2 3-1 15,-6-3 0-15,5 0 0 16,-3 2 1-16,7-3 0 0,-3 0 0 16,-2 2 0-16,-6-2 0 15,7 0 0-15,5 0 0 16,-7 1 0-16,3-1 0 15,-12 0-1-15,7 1 0 0,-2-1 0 16,2 0 0-16,1 0 1 16,-10 0 0-16,7-1 0 15,-3 0 0-15,6 0 0 16,-3 0 0-16,1 1-1 0,1-2 1 16,-6 2-2-16,2-2 1 15,0 2 0-15,1 0 0 16,-1 0-1-16,-8 0 0 0,-1 0 2 15,-3 0-2-15,0 1 1 16,0-1-1-16,-6 0 1 16,-10 0-1-16,1 0 2 15,-1 0 0-15,-6 0-2 0,-1 0 0 16,-3 3-4-16,-10-3-10 16,9-9-59-16,-9 9-14 15,0 0-2-15,-10 2-8 16,-4 1-1-16</inkml:trace>
  <inkml:trace contextRef="#ctx0" brushRef="#br0" timeOffset="533481.1713">31522 3967 13 0,'-12'-10'87'15,"12"10"3"-15,0 0-2 16,-6-9-7-16,6 9-49 16,0 0-8-16,0 0-4 15,0 0-6-15,0 0-6 0,0 0-2 16,0 0-3-16,0 0-1 16,0 7 0-16,0-7 0 15,-1 12-1-15,-1-2 1 0,-1 0 0 16,0 3 0-16,0 1 0 15,-3 4 0-15,2-1 0 16,0 2 0-16,0 0-1 16,-3 3 1-16,2 1-1 0,0 0 0 15,-4 3 0-15,3-1-1 16,-2 4 1-16,-2-3-1 16,6 6 0-16,1-1 1 15,-3 4-1-15,0 1 1 0,1 0-1 16,0 1 1-16,2 1 0 15,-1 1-1-15,-3 0 1 16,-2 0 0-16,1-2 1 0,4 0-1 16,2 0 0-16,-6-4 0 15,3 3 0-15,-2 0 0 16,2 0 0-16,2-2-1 16,0 2 1-16,-3 0-1 0,3 0 0 15,1 0 0-15,0-2 0 16,2 0 2-16,0-2-2 15,-3 0 0-15,2-5 0 16,0 0 0-16,-4-2 0 0,3-2 0 16,1-1 0-16,1-1 0 15,0-4 0-15,5-3 0 16,-5 0 0-16,0-4 0 16,0 0 0-16,0-10 0 0,6 16 0 15,-6-16 0-15,1 9 0 16,-1-9 0-16,0 0 0 15,2 9 0-15,-2-9 0 16,0 0 0-16,0 0 0 0,0 0-26 16,0 0-48-16,-1-6-19 15,1 6 0-15,-13-14-8 16,5 0-3-16</inkml:trace>
  <inkml:trace contextRef="#ctx0" brushRef="#br0" timeOffset="534169.6643">30872 5080 62 0,'0'0'91'15,"-8"-9"-2"-15,8 9-4 0,-6-9-2 16,6 9-70-16,0 0-1 16,0 0 1-16,7-4-2 15,-7 4-3-15,0 0-2 0,0 0-1 16,12 0-1-16,-12 0-1 16,11 6 0-16,-11-6-1 15,12 10 1-15,-2-3-1 16,-1 2 0-16,2 3 0 15,3 2-1-15,-2 0 1 16,2 3-1-16,2 0 0 0,0 4 0 16,1 1 0-16,-4 2-1 15,2-1 1-15,4 2-1 16,-2-1 0-16,0-3 2 16,2 3 0-16,-4-5-2 0,0 1 0 15,2-2 0-15,-4-3 0 16,-11-1 0-16,11 2 0 15,-2-5 0-15,-6-1 0 16,1 0 0-16,2-2 0 0,-8-8 0 16,8 13 0-16,3-8 0 15,-11-5 0-15,0 0 0 16,0 0 0-16,14 4 0 0,-14-4 0 16,15-3 0-16,-3-6 0 15,-1-1 0-15,7-4 0 16,2-6 0-16,-1-1 0 15,8-4 0-15,0-6 0 0,7-2 0 16,-1-5 0-16,2 1 0 16,-1-1 0-16,1 3 0 15,0 0 0-15,0 5 0 0,-9 3 0 16,-7 6 0-16,-1 5 0 16,-4 4 0-16,-1 6 0 15,-4-2-10-15,3 0-52 16,-12 8-29-16,16 0-1 0,-16 0-7 15,0 0-5-15</inkml:trace>
  <inkml:trace contextRef="#ctx0" brushRef="#br0" timeOffset="557988.1587">28584 5838 50 0,'0'0'68'16,"0"0"0"-16,0 0-33 0,-8-3-8 16,8 3-1-16,0 0-5 15,0 0-3-15,0 0-3 16,0 0-2-16,-10 3-1 16,10-3-2-16,0 0 0 0,0 0-2 15,0 0 0-15,-9 8-2 16,9-8-1-16,0 0 0 15,-11 7-2-15,11-7 0 0,-10 6 0 16,10-6 0-16,-14 9 0 16,14-9-1-16,-14 10 1 15,14-10 1-15,-17 13-1 16,9-5 0-16,-1 2 0 0,-3 1 1 16,1 1-1-16,-2 3-1 15,2 1 0-15,-1 4 1 16,-1 1-2-16,3 0 1 15,-1 3-1-15,1 2 0 0,1 2 0 16,2-1 1-16,0 0-1 16,5 0 0-16,2 0 0 15,0 0 0-15,5-2 0 16,2 0 0-16,4-5 1 16,3 0 0-16,3-5 0 0,4-2 0 15,4-6 0-15,0-3 1 16,5-4-1-16,-1-2 0 15,4-6 1-15,0-4 0 0,0-1 0 16,-3-5 1-16,-3 0-1 16,-1-6 1-16,-3-1 0 15,-5 0 0-15,-4-2-4 16,-4-2 0-16,-4-1 0 16,-6-2 0-16,0 2 0 0,-9 0 0 15,-6 4 0-15,-4-1 0 16,-5 4 0-16,-1 5 0 15,-3 2 0-15,0 4 0 0,1 5 0 16,4 2 0-16,4 2-6 16,6 6-21-16,5 9-51 15,4 1-12-15,4 1-4 16,3 2-5-16,6-2-1 0</inkml:trace>
  <inkml:trace contextRef="#ctx0" brushRef="#br0" timeOffset="558660.4403">28845 6045 75 0,'14'-1'92'0,"0"0"-3"16,-4 1-4-16,-10 0 0 16,11 10-64-16,-10 4-7 15,-1 0-1-15,0 2-2 16,0 3-4-16,0 1-1 0,4 1-1 15,2-1-2-15,0-2 0 16,4-2-1-16,5-6-2 16,-1-4 0-16,8-5 0 15,1-1 0-15,1-8 0 0,1-5 0 16,0-3 0-16,-2-4 0 16,-4-1 0-16,-1 5 0 15,-7-2 0-15,-3 5 0 16,-1 3 0-16,-7 10 0 0,0 0 0 15,0 0 0-15,0 0 0 16,0 0 0-16,1 12 0 16,3 0 0-16,0-1 0 0,5 0 0 15,3-1 0 1,3-1 0-16,3-2 0 0,1-4 0 16,4-3 0-16,-2-2 0 15,-1-8 0-15,1-4 0 0,0-4 0 16,-3-6 0-16,4-2 0 15,-3-5 0-15,-2-5 0 16,2-4 0-16,3-3 0 16,-4-3 0-16,1-4 0 0,-3-1 0 15,-3-2 0-15,-2 2 0 16,-3 1 0-16,-5 6 0 16,-3 3 0-16,0 7 0 15,-5 6 0-15,-2 7 0 0,-2 9 0 16,0 8 0-16,0 4 0 15,1 14 0-15,-1 8 0 16,2 11 0-16,-2 11 0 0,2 8 0 16,0 8 0-16,-1 4 0 15,3 8 0-15,2-1 0 16,0-4 0-16,3-2 0 16,4-8 0-16,8-5-13 0,-2-3-64 15,5-21-13-15,5-12-4 16,0-13-5-16,-4-4-3 15</inkml:trace>
  <inkml:trace contextRef="#ctx0" brushRef="#br0" timeOffset="559897.9546">29477 5864 42 0,'0'0'90'15,"0"0"-1"-15,9-1-4 16,8 1-2-16,6 10-39 0,4-8-29 15,5 1 1-15,0-3-2 16,1-4-4-16,-3-7-2 16,0-7-2-16,-4-4 0 15,-3-5-3-15,-2-4-3 16,-7-7 0-16,1-1 0 0,-2-3 0 16,-2 0 0-16,-6-1 0 15,2 6 0-15,0-1 0 16,-6 6 0-16,-1 5 0 0,0 7 0 15,0 4 0 1,0 6 0-16,0 10 0 0,0 0 0 16,-1 16 0-16,1 7 0 0,0 12 0 15,1 13 0-15,-1 10 0 16,-1 13 0-16,-4 12 0 16,-5 4 0-16,-5 6 0 15,-3 3 0-15,-6-1 0 16,-4-6 0-16,3-7 0 0,3-11 0 15,0-13 0-15,1-11 0 16,9-14 0-16,-1-17 0 16,13-16 0-16,-2-6 0 0,5-18 0 15,8-12 0-15,1-8 0 16,8-8 0-16,4-8 0 16,4-1 0-16,2 1 0 15,4 2 0-15,-7 8 0 0,2 5 0 16,-5 12 0-16,-3 8 0 15,-5 11 0-15,-4 11 0 16,-12 3 0-16,6 17 0 16,-6 2 0-16,0 5 0 0,0 3 0 15,-2 4 0-15,-1 1 0 16,2-1 0-16,1-7 0 16,1-2 0-16,8-8 0 15,1-6 0-15,7-8 0 0,3-6 0 16,3-12 0-16,3-5 0 15,3-2 0-15,-3-6 0 16,-1 2 0-16,-3 1 0 0,-3 6 0 16,-7 0 0-16,-1 9 0 15,-11 13 0-15,0 0 0 16,0 0 0-16,0 9 0 16,-4 9 0-16,-4-2 0 0,6 7 0 15,0-1 0-15,2 2 0 16,4-4 0-16,9-2 0 15,1-7 0-15,4-2 0 16,3-5 0-16,-3-4 0 0,1-1 0 16,-5-5 0-16,-3-1 0 15,-3 1 0-15,-8 6 0 16,8-9 0-16,-8 9 0 16,0 0 0-16,0 0 0 0,0 0 0 15,0 0 0-15,0 0 0 16,11 3 0-16,0-3 0 15,5 0 0-15,1-7 0 16,0-5 0-16,2-3 0 0,-1-4 0 16,-2-8 0-16,1-3 0 15,-3-8 0-15,2-5 0 16,-3-5 0-16,3-5 0 16,-1-5 0-16,-2-4 0 0,-4 3 0 15,-3-3 0-15,-3 4 0 16,-3 8 0-16,-3 8 0 15,-7 7 0-15,-3 7 0 0,0 12 0 16,3 10 0-16,-3 9 0 16,5 13 0-16,0 8 0 15,4 13 0-15,3 9 0 0,1 12 0 16,1 3 0-16,8 9 0 16,1-8 0-16,6 3 0 15,-1-13 0-15,9-6-27 16,-6-20-19-16,2-11-15 15,-3-15 17-15,-7-11 11 16,-2-11 11-16,-9-8 10 0,-4 1 12 16,-10-6 18-16,1 8 21 15,4-2 11-15,4 8-14 16,8 6-12-16,10 1-11 0,15 13-17 16,0 1-62-16,12 2-15 15,3 5-6-15,-1 3-6 16,-6 1-2-16</inkml:trace>
  <inkml:trace contextRef="#ctx0" brushRef="#br0" timeOffset="560354.9699">27808 6475 9 0,'-39'0'91'16,"11"-2"0"-16,7-3-2 0,11 2-8 15,10 3 1-15,13-18-69 16,18 17-6-16,12 1-1 16,19 1 1-16,18-1-3 0,24 2 0 15,16-2-1-15,24 0-1 16,22 1 0-16,13-2 0 16,19-2-1-16,8-2 0 15,7 2 0-15,2-1 1 16,-2 2 0-16,-11 1-1 0,-17-1 1 15,-18 1-1-15,-22 0 0 16,-25 2-2-16,-27-3-4 16,-25 3-8-16,-29-10-35 15,-18 6-39-15,-21 3 0 0,-19-11-9 16,-22 4-4-16</inkml:trace>
  <inkml:trace contextRef="#ctx0" brushRef="#br0" timeOffset="560744.5047">27990 6772 12 0,'-1'-12'96'16,"1"12"0"-16,0-16-6 16,0 16-5-16,4-11-1 15,9 8-70-15,-13 3-7 16,0 13-1-16,0 4-2 16,-2 9-1-16,-3 6-1 0,-2 11 0 15,-2 5 0-15,0 8 1 16,-2 3 0-16,3 2-1 15,-3-1-2-15,2-3 0 0,0-2 0 16,4-6 0-16,0-6 0 16,1-12-8-16,4-2-15 15,14-6-60-15,-13-13-6 16,-1-10-3-16,0 0-6 16,0-14-3-16</inkml:trace>
  <inkml:trace contextRef="#ctx0" brushRef="#br0" timeOffset="560967.7459">27773 6853 14 0,'-10'-22'98'16,"8"7"-3"-16,1 0-4 0,4 3-4 16,14-5-3-16,12 7-69 15,10 4-4-15,13 1-2 16,10 1-4-16,6 2-3 15,7 2-2-15,-5 0 0 16,-2 0-7-16,-11 0-8 0,-9-5-53 16,-12 10-19-16,-15 3-3 15,-13 4-7-15,-9 2-3 0</inkml:trace>
  <inkml:trace contextRef="#ctx0" brushRef="#br0" timeOffset="561178.0176">27591 7463 28 0,'-23'23'98'0,"7"-7"-1"0,11-5-7 16,11-7-2-16,19-4-3 16,20 2-76-16,12-6-5 15,13 3-5-15,1-4-15 16,11 2-66-16,-3 0-6 0,-5 2-2 15,-10-2-8-15,-14-1-4 16</inkml:trace>
  <inkml:trace contextRef="#ctx0" brushRef="#br0" timeOffset="562686.3852">28364 7240 3 0,'7'-10'92'0,"-7"10"3"15,11-9-5-15,-11 9-5 16,11 5 0-16,-8 9-66 16,3 2-8-16,-1 3-3 0,0 1-1 15,-4 6-3-15,-1-3-1 16,-1 1-1-16,-5-3 0 16,1-4-1-16,1-5 1 15,4-12 0-15,0 0-2 0,0 0 0 16,6-19 0-16,9-6 0 15,-1-3 0-15,6-4 0 16,3-3 0-16,0 3 0 16,1 3 0-16,-1 4 0 0,-2 7 0 15,-3 7 0-15,0 6 0 16,-6 5 0-16,-4 9 0 16,0 7 0-16,-4 4 0 0,1 2 0 15,-1 3 0-15,1-1 0 16,1-3 0-16,3 1 0 15,-1-7 0-15,7-2 0 16,0-6 0-16,0-6 0 16,4-2 0-16,0-10 0 0,1-7 0 15,1-4 0-15,2-3 0 16,-3-7 0-16,4-4 0 16,-3-6 0-16,1-7 0 0,-3-2 0 15,2-2 0-15,-3-5 0 16,-1-4 0-16,-4 2 0 15,-1 1 0-15,-4 4 0 0,-6 5 0 16,-2 3 0-16,0 10 0 16,-1 5 0-16,-4 11 0 15,1 6 0-15,4 15 0 16,0 0 0-16,-8 3 0 16,8 20 0-16,0 10 0 0,0 13 0 15,0 14 0-15,0 13 0 16,-3 10 0-16,-5 11 0 15,-2 1 0-15,-3 6 0 0,-2 3 0 16,-2-3 0-16,-1-3 0 16,0-9 0-16,0-7 0 15,2-8 0-15,0-9 0 16,0-12 0-16,2-12 0 0,2-10 0 16,3-12 0-16,9-19 0 15,0 0 0-15,-3-5 0 16,8-20 0-16,9-11 0 0,4-9 0 15,4-10 0-15,5-9 0 16,1-6 0-16,4-9 0 16,-2 1 0-16,3 2 0 15,-2 5 0-15,-6 7 0 0,-1 16 0 16,-7 7 0-16,-1 16 0 16,-6 14 0-16,-10 11 0 15,3 9 0-15,-3 10 0 16,-2 11 0-16,-2 2 0 0,-2 3 0 15,4 3 0-15,0-1 0 16,2-5 0-16,2-5 0 16,8-9 0-16,1-9 0 15,3-7 0-15,6-6 0 0,1-14 0 16,3-5 0-16,-2-9 0 16,2-4 0-16,-3 0 0 15,-3-1 0-15,1 3 0 16,-5 6 0-16,-3 4 0 0,-5 8 0 15,-6 16 0-15,0 0 0 16,0 0 0-16,3 13 0 16,-3 5 0-16,0 7 0 15,2 0 0-15,5 3 0 0,3-2 0 16,4-5 0-16,1-2 0 16,3-8 0-16,4-7 0 15,1-4 0-15,-5-9 0 16,3-6 0-16,-5-5 0 0,-3-2 0 15,-4-1 0-15,-3 3 0 16,-4 4 0-16,-2 4 0 16,0 12 0-16,0 0 0 15,-8 0 0-15,5 7 0 0,3 7 0 16,0 3 0-16,5 1 0 16,4-2 0-16,5 1 0 0,3-6 0 15,3 1 0-15,4-7 0 16,0-4 0-16,-1-1 0 15,2-8 0-15,-1-5 0 16,0-5 0-16,-5-4 0 0,3-9 0 16,-1-3 0-16,-3-8 0 15,1-5 0-15,0-6 0 16,-2-4 0-16,0-4 0 16,0-1 0-16,-2-2 0 15,-3 2 0-15,-3 4 0 16,-3 4 0-16,-6 9 0 0,0 5 0 15,-1 10 0-15,-5 10 0 16,6 20 0-16,-13-3 0 16,6 15 0-16,3 18 0 0,3 9 0 15,1 11 0-15,0 12 0 16,-1 8 0-16,1 7 0 0,0 4 0 16,2 3 0-1,1-4 0-15,5-4 0 0,-1-12 0 16,4-5 0-16,-1-20-76 15,3-13-14-15,-1-17-3 0,-3-11-8 16,-3-18-3-16</inkml:trace>
  <inkml:trace contextRef="#ctx0" brushRef="#br0" timeOffset="562826.1403">29851 6977 38 0,'-26'-34'100'16,"7"8"-4"-16,10 4-6 15,9 5-4-15,14 17-3 16,12-6-80-16,9 2-4 0,8 4-13 15,10 4-67-15,-7-1-6 16,-1 1-3-16,-6 0-7 16,-5-3-4-16</inkml:trace>
  <inkml:trace contextRef="#ctx0" brushRef="#br0" timeOffset="572497.2754">31073 5849 69 0,'0'0'86'16,"0"0"-1"-16,0 0-3 16,0 0-35-16,0 0-19 15,0 0-5-15,0 0-4 0,0 0-5 16,0 0-4-16,3-4-3 16,-3 4-2-16,2-13 0 15,-2 13-2-15,3-15 0 16,-3 4-1-16,-3 1 0 0,-1-5 0 15,0 0-2-15,-5-2 1 16,-6-1-1-16,-2-1 1 16,-2-1-2-16,0-1 1 15,-2-2-1-15,-1 2 1 16,-5-2 0-16,0-1-1 0,1-1 1 16,-3 2-1-16,-3-1 1 15,-2 2 0-15,-2-3 0 16,-6 1 0-16,-2 1-3 0,-3 1 0 15,-1 0 1-15,-1 2-1 16,-3 0 0-16,-1 1 1 16,0 4-1-16,2-1 0 15,-3 2 2-15,0 1 1 16,1 1-1-16,-2 2 1 0,0 2 0 16,-4 1-1-16,2 3 1 15,-1 1-1-15,2 2 0 16,-7 0 0-16,1 1-1 0,0 2 0 15,-1 2 1-15,1-1-1 16,-3 2 1-16,2-1 0 0,-2 2 0 16,1 0 1-16,-1 1-1 15,3 1 1-15,-3-2 0 16,1 2 1-16,4 1-1 16,0 1 0-16,2 0 1 0,2 0-2 15,0 1 1-15,1 2 1 16,3 0 1-16,0 2 1 15,0 2-1-15,2-1 0 16,1 3 0-16,0-1 0 16,3 3 1-16,-1 1-2 0,0 1-1 15,4 4 1-15,1 0-1 16,0 3 0-16,4 3 1 16,1 2-1-16,-3 4 1 0,5 0-1 15,0 4 1-15,3 0-1 16,0 0 1-16,1-1-1 15,0 2 1-15,3-5-1 0,0 0 0 16,3 0 1-16,0 1-1 16,2 0 0-16,-1-2 1 15,3 4 0-15,-1-1-1 16,-1 0 1-16,3 3 0 16,2-2-1-16,-1 0 1 0,-1 1-1 15,1-2 1-15,-1 2-1 16,2-4 1-16,2 3-1 15,-2-3 0-15,3 0 0 16,5 2 0-16,-1-4 0 16,4 2-1-16,2 1 0 0,1 1 1 15,3-4-1-15,1 3 0 16,0-1 0-16,1-1-1 16,5 2 1-16,-2-3 1 0,1 1-1 15,2-1 0-15,2 0 0 16,1 0 1-16,0-1-1 15,3 0 1-15,-2-1-1 0,5 1 0 16,-1 0 0-16,2-1 0 16,-1-3 0-16,2 2 0 15,-1-2 1-15,3-1 0 0,-1-2-1 16,0 1 2-16,2-4-2 16,0 0 1-16,4-1 0 15,0-4 0-15,3-1 0 16,1-2 1-16,4-3-1 0,2-1 0 15,1-1 1-15,2-2-1 16,2-1 0-16,-1 2 0 16,3-3 0-16,-1 4 0 15,-2-4 0-15,4 2 0 0,1-1 0 16,0 0 0 0,4-2 0-16,0-1 0 15,3-1 0-15,1 1 0 0,2-3 0 16,-1-1 0-16,1 0-1 0,0-2 1 15,-2-1 0-15,-2 0-1 16,2 1 1-16,-3-4 0 16,2-2 0-16,1-2 1 0,-2 0-1 15,0-1 1-15,2-1-1 16,-3-2 0-16,-3 2 1 16,-1-3-1-16,-1 3 0 15,-1-4 0-15,-1 1 0 16,1-1 0-16,0 1 0 0,-1-2 1 15,0 1-1-15,2 0 1 16,0-1-1-16,-2-2 1 16,1 2 0-16,-4-1 1 0,-2 0-1 15,0 0 0-15,-1-2 0 16,2-1 0-16,-2 2 0 16,0-1 0-16,2-2-1 15,2 2 1-15,-3-2-1 0,1 1 1 16,0 0-1-16,-2-1 1 15,0-1 0-15,0 1-1 16,-2-1 1-16,0-2 0 16,-2 1 0-16,1-2 0 0,1-1 0 15,0 2 0-15,0-2-1 16,-1 0 0-16,-1 3 1 16,1-3-1-16,0 3-1 15,0-2 1-15,-2 0 0 0,-1-2 0 16,0 0-1-16,0-2 2 15,1-4-1-15,-1 0 0 16,-3-3 0-16,2-2 1 16,1 0-1-16,-1 1 0 0,1-3 1 15,-4 3-1-15,3 0 1 16,-4 1 0-16,0 2 0 16,-8-1 0-16,2 2 0 15,-4-1 0-15,-1 0 0 0,0 1 0 16,-2-1 0-16,-3 1-1 15,-2 0 1-15,2 0-1 16,2-1 0-16,-4 0 0 0,-2 1-1 16,1-1 1-16,4 0 0 15,-4 3 0-15,2-1 0 16,1 2 0-16,-2-1-1 16,-1 1 1-16,-1 1 0 0,3 0-1 15,-7-2 0-15,2 2 0 16,-2 0 0-16,2 2 1 15,-1-1-2-15,-1 0 1 0,3 2 0 16,-4 2 1-16,0 0-1 16,0 1 0-16,0 1 0 15,-2 2 0-15,2-1 0 16,-2 2 1-16,-2 1-1 16,-1 2 1-16,-1-4 0 15,0 2-1-15,-2 2 1 0,0-1-1 16,-6 1 1-16,2 0-1 15,-1 1 1-15,-1 0-1 16,2-1 1-16,0 3-1 0,-6-1 0 16,3 2-2-16,-1-3-3 15,5 7-14-15,-1 5-60 16,-5-6-4-16,-2 0-5 0,-2-2-5 16,0 3-3-16</inkml:trace>
  <inkml:trace contextRef="#ctx0" brushRef="#br0" timeOffset="574831.5062">27325 6722 17 0,'0'0'87'15,"11"-5"1"-15,-11 5-1 16,0 0-17-16,0 0-27 15,0 0-12-15,0 0-7 16,-14-8-9-16,0 6-6 0,-7-1-4 16,-4 3-1-16,-10 0-1 15,-7 0-1-15,-12 4 0 16,-12 1 0-16,-13-1-1 0,-11 1 0 16,-13 2 1-1,-11-2-1-15,-10 0 1 0,-8 0 0 16,-5-2 1-16,-6 1-1 15,3-2 0-15,-2-1 0 16,6 1 2-16,3-2-4 0,12 0 0 16,5 0 0-16,12 0 0 15,13 3 0-15,6-3 0 16,14 2 0-16,12 0 0 0,9 1 0 16,11-1 0-16,8 3 0 15,8-2 0-15,8 0 0 16,6-2 0-16,9-1 0 15,0 0-5-15,0 0-17 16,4 3-64-16,8-3-2 0,2-5-5 16,0-6-5-16,7 0-3 15</inkml:trace>
  <inkml:trace contextRef="#ctx0" brushRef="#br0" timeOffset="575124.5297">25170 6470 88 0,'13'-9'93'16,"-13"9"-4"-16,2-12-5 15,-7 10 0-15,-13 2-67 16,-5 7-4-16,-5 6-2 0,-5 4-3 16,-6 3 0-16,-5 5-2 15,-5 5 0-15,-2 1-2 16,3 4-4-16,-1-1 0 0,3-2 0 15,8-3 0-15,14-2 0 16,8 1 0-16,16-6 0 16,16-2 0-16,19-6 0 15,17 2 0-15,8-3 0 0,19 0-64 16,1 0-25 0,-3-4-2-16,-3-2-8 0,-12-7-6 15</inkml:trace>
  <inkml:trace contextRef="#ctx0" brushRef="#br0" timeOffset="575708.7983">20354 6396 64 0,'-10'-15'94'0,"-3"0"-3"0,2-1-3 16,-2 0-2-16,3 0-58 15,0 5-5-15,-1 0-6 16,3 3-4-16,-2 3-6 16,2 5-7-16,-2 10 0 0,5 11 0 15,-2 7 0-15,1 8 0 16,1 8 0-16,1 7 0 16,0 3 0-16,2 3 0 0,2-2 0 15,0-3 0-15,1-5 0 16,7-6 0-16,0-8 0 15,3-5 0-15,-4-12-34 16,-7-16-53-16,10 5-4 16,-8-12-4-16,-2-11-4 0,-12-7-2 15</inkml:trace>
  <inkml:trace contextRef="#ctx0" brushRef="#br0" timeOffset="576039.9126">19990 6311 0 0,'4'-25'89'16,"11"2"5"-16,9 3-5 0,9 5-5 16,5 25-7-16,8-12-55 15,8 1-5-15,4 1-3 16,3 9-4-16,-1 8-3 0,-6 7-2 16,-5 5-2-16,-11 6-3 15,-9 4 0-15,-11 5 0 16,-12 3 0-16,-12 7 0 15,-15 1 0-15,-11-3 0 0,-12 3 0 16,-6-3 0-16,-9-4 0 16,-1-7 0-16,-4-4 0 15,5-8 0-15,4-10 0 0,7-8 0 16,13-4 0-16,8-7 0 16,14-5 0-16,8-11-13 15,18 2-61-15,8-4-15 16,13-3-3-16,9-4-7 15,8-5-2-15</inkml:trace>
  <inkml:trace contextRef="#ctx0" brushRef="#br0" timeOffset="576667.4305">20944 6396 45 0,'23'-5'94'15,"-15"5"-1"-15,-8 0-3 16,-14 16-4-16,-4 18-33 0,-6-11-37 15,-1 2-1-15,2 1-3 16,-3 1-5-16,5 1-7 16,8-2 0-16,7 0 0 15,6-6 0-15,4-4 0 0,11-7 0 16,7-5 0-16,4-4 0 16,3-6 0-16,0-7 0 15,1-6 0-15,-9-1 0 0,-2 0 0 16,-11 3 0-16,-5 4-2 15,-3 13 1-15,-8-10 1 16,-6 10 0-16,-1 6 0 16,5 3 0-16,1 6 0 0,5-2 1 15,4 2-1-15,10-3 2 16,3 0-2-16,11-7 0 16,2 0 0-16,3-5 0 15,-2-6 0-15,3-5 0 0,-3-10 0 16,0-4 0-16,-5-7 0 15,-1-5 0-15,-3-8 0 16,-2-7 0-16,-3-4 0 16,-3-7 0-16,0-1 0 0,-7-4 0 15,1-1 0-15,-4 1 0 16,0 0 0-16,-7 5 0 16,-6 5 0-16,1 7 0 0,0 12 0 15,-3 4 0-15,4 12 0 16,0 8 0-16,-1 15 0 15,9 9 0-15,2 16 0 0,1 9 0 16,3 11 0-16,7 7 0 16,-1 11 0-16,3 8 0 15,0 9 0-15,4 1 0 16,-2 3 0-16,3-2 0 16,0-4 0-16,1-9-4 15,6-6-30-15,6-16-52 0,-5-18-3 16,0-15-6-16,-6-14-7 15,-6-17 1-15</inkml:trace>
  <inkml:trace contextRef="#ctx0" brushRef="#br0" timeOffset="576783.1463">21143 6205 80 0,'-24'-20'80'16,"14"3"-10"-16,15-3-35 15,21 8-34-15,19 2-78 16,4 2-6-16,9-1 0 15</inkml:trace>
  <inkml:trace contextRef="#ctx0" brushRef="#br0" timeOffset="577142.1775">21813 6096 4 0,'-7'14'95'0,"-14"2"3"15,-5 4-6-15,-3 2-3 16,-5 8-3-16,3 3-68 15,-3 4-4-15,4 6-4 0,1-2-5 16,8 1-5-16,11-5 0 16,8-7 0-16,9-8 0 15,13-11 0-15,6-9 0 16,10-6 0-16,1-13 0 0,1-9 0 16,-6-6 0-16,-3 0 0 15,-8-4 0-15,-9 5 0 16,-7 2 0-16,-5 7 0 15,-10 4 0-15,-3 8 0 0,1 7 0 16,-3 5 0-16,4 10 0 16,4 6 0-16,6 3 0 15,1 4 0-15,13 4 0 0,8 3 0 16,2-4-5-16,5 0-83 16,11-3-3-16,-1-8-4 15,0-6-7-15,-2-10-4 16</inkml:trace>
  <inkml:trace contextRef="#ctx0" brushRef="#br0" timeOffset="578883.3397">22453 6046 57 0,'0'0'94'0,"0"0"-2"16,8 6-6-16,-8-6-2 15,0 0-52-15,-12 5-14 16,3 2-3-16,-6 2-4 16,-1 6-4-16,-1 0-1 0,0 8 0 15,1 0-3-15,5 5-3 16,-2 0 0-16,11 2 0 16,0-2 0-16,3-5 0 0,7-2 0 15,5-6 0-15,4-8 0 16,3-7 0-16,0-2 0 15,0-13 0-15,-1-5 0 16,-2-6 0-16,-2-2 0 0,-4-1 0 16,-3 1 0-16,-5 4 0 15,-3 2 0-15,0 7 0 16,-3 5 0-16,3 10 0 0,0 0 0 16,-10 7 0-16,10 7 0 15,-1 4 0-15,11 1 0 16,0 5 0-16,4 4 0 15,7-4 0-15,2-1 0 16,1-6 0-16,0-4 0 0,4-7 0 16,-1-6 0-16,1-3 0 15,-1-11 0-15,0-7 0 16,-6-6 0-16,1-3 0 0,-2-3 0 16,-4-6 0-16,0 0 0 15,0-8 0-15,-2-1 0 16,-4-1 0-16,4-4 0 15,-6-1 0-15,-1-1 0 0,-4 0 0 16,-3 1 0-16,-2 8 0 16,-8 3 0-16,-2 7 0 15,-3 7 0-15,-5 6 0 0,4 10 0 16,-2 12 0-16,1 5 0 16,1 17 0-16,10 12 0 15,-2 9 0-15,7 13 0 16,1 9 0-16,0 8 0 0,2 8 0 15,5 1 0-15,-3-2 0 16,3-4 0-16,3-6 0 16,-3-11 0-16,5-8 0 15,6-16 0-15,1-13 0 0,3-11 0 16,5-10 0-16,-3-14 0 16,-3-8 0-16,0-6 0 15,-2-7 0-15,-4-3 0 16,-3 2 0-16,-5-1 0 0,-1 3 0 15,2 2 0-15,-3 4 0 16,6 6 0-16,-2 4 0 16,4 5 0-16,2 4 0 15,3 6 0-15,0 3 0 0,2 0 0 16,-3 8 0-16,0 3 0 16,-6 5 0-16,0 4 0 15,-7 5 0-15,-4 1 0 16,0 5 0-16,-3-2 0 0,-1 2 0 15,0-5 0-15,4-2 0 16,0-6 0-16,7-8 0 16,5-5 0-16,0-5 0 0,6-6 0 15,0-5 0-15,0-6 0 16,-2-5 0-16,0-2 0 16,-3-1 0-16,-7-2 0 15,-2 3 0-15,-3 0 0 0,-4 2 0 16,-5 5 0-16,-6 3 0 15,-3 6 0-15,2-1 0 0,1 8 0 16,2 1 0-16,0 0 0 16,12 0 0-16,-7 3 0 15,7-3 0-15,5 0 0 16,8 0 0-16,4 0 0 16,2-3 0-16,4-4 0 0,-4-1 0 15,0 0 0-15,-1-1 0 16,-3 2 0-16,-7 0 0 15,-8 7 0-15,13-8 0 16,-13 8 0-16,0 5 0 0,0 4 0 16,0 5 0-16,3 2 0 15,0 3 0-15,3 0 0 16,1 0 0-16,4-4 0 0,2-1 0 16,0-6 0-16,4-3 0 15,-1-5 0-15,2-3 0 16,-3-6 0-16,-1-2 0 15,-2-2 0-15,0-1 0 0,-6 1 0 16,-6 13 0-16,6-12 0 16,-6 12 0-16,0 0 0 15,0 0 0-15,2 12 0 16,2-3 0-16,1 3 0 0,5-3 0 16,2 0 0-16,2-3 0 15,5-6 0-15,-2 0 0 16,0-9 0-16,0-3 0 15,-2-6 0-15,-5-6 0 0,1-4 0 16,-7-8 0-16,0-3 0 16,-3-3 0-16,-1-4 0 15,-1-5 0-15,-3-5 0 0,0 2 0 16,-3-1 0-16,1 7 0 16,2 3 0-16,0 8 0 15,-1 8 0-15,1 11 0 16,4 18 0-16,0 0 0 0,-3 13 0 15,3 14 0-15,2 12 0 16,8 6 0-16,0 8 0 16,7 7 0-16,2 1 0 15,4 0 0-15,1-8 0 16,-1-4-8-16,7-9-76 16,-19-14-6-16,-4-17-5 0,-7-9-6 15,-15-12-4-15</inkml:trace>
  <inkml:trace contextRef="#ctx0" brushRef="#br0" timeOffset="579000.0943">23686 5803 22 0,'-19'-22'95'16,"15"4"-3"-16,8 2-4 16,18 8-6-16,16 5 0 0,17 5-79 15,-6-1-28-15,1 10-54 16,-3 4-2-16,-9 1-8 16,-9 6-6-16,-21 0 0 15</inkml:trace>
  <inkml:trace contextRef="#ctx0" brushRef="#br0" timeOffset="581180.096">19442 7990 14 0,'-8'13'91'15,"1"-7"0"-15,7-6-3 16,-15 0-5-16,15 0-35 16,-1-15-23-16,3-5-6 0,5-8-4 15,2-5-5-15,1-8-3 16,2-4-1-16,-3-5-1 16,1-7-2-16,-5-2 0 0,-4-1 0 15,-1-3-3-15,0-3 0 16,-6 3 0-16,-4 4 0 15,-1 4 0-15,-4 9 0 0,2 7 0 16,1 12 0 0,-1 9 0-16,-1 14 0 0,5 8 0 15,-1 14 0-15,6 13 0 16,0 11 0-16,3 10 0 0,1 10 0 16,3 7 0-16,3 7 0 15,1 2 0-15,4 0 0 16,2-3 0-16,3-10 0 15,2-6 0-15,1-14 0 0,1-12 0 16,2-14 0-16,1-15 0 16,-2-4 0-16,1-18 0 15,-3-4 0-15,-7-10 0 16,1-3 0-16,-1-2 0 0,-2-2 0 16,1 0 0-1,-3 5 0-15,1 3 0 0,0 5 0 16,4 4 0-16,0 6 0 0,4 6 0 15,-5 4 0-15,6 6 0 16,0 2 0-16,1 9 0 16,-5 3 0-16,0 6 0 15,-5 6 0-15,-3-1 0 16,-1 5 0-16,-1-5 0 16,-1 1 0-16,0-5 0 0,2-4 0 15,2-6 0-15,3-8 0 16,2-3 0-16,1-8 0 15,4-4 0-15,-3-8 0 0,2 0 0 16,-5-3 0-16,1-2 0 16,-3 2 0-16,-2 4 0 15,-3 1 0-15,-1 3 0 16,0 4 0-16,-3 11 0 0,4-9 0 16,-4 9 0-16,0 0 0 15,8 4 0-15,-8-4 0 0,12 12 0 16,-12-12 0-16,14 13 0 15,-14-13 0-15,13 9 0 16,-13-9 0-16,10 0 0 16,-10 0 0-16,0-7 0 0,0-2 0 15,-3-3 0-15,-2 1 0 16,0 0 0-16,0 0 0 16,-3 1 0-16,2 0 0 15,6 10 0-15,-9-11 0 16,9 11 0-16,0 0 0 0,0 0 0 15,0 0 0-15,0 0 0 16,0 0 0-16,0 0 0 0,0 0 0 16,0 0 0-16,0 0 0 15,-8 0 0-15,8 0 0 16,0 0 0-16,-1 8 0 16,1-8 0-16,0 0 0 0,0 0 0 15,0 0 0-15,0 0 0 16,0 0 0-16,0 0 0 15,0 0 0-15,0 0 0 16,0 0 0-16,4 4 0 0,-4-4 0 16,0 0 0-16,0 0 0 15,-4 1 0-15,4-1 0 16,-15 1 0-16,15-1 0 16,-16 3 0-16,6 0 0 0,1 0 0 15,9-3 0-15,-13 5 0 16,13-5 0-16,0 0 0 15,0 0 0-15,0 0 0 0,-2 8 0 16,2-8 0 0,15 0 0-16,0 1 0 0,3-4 0 15,4-5 0-15,6-6 0 16,-2-1 0-16,6-6 0 0,-3-2 0 16,1-2 0-16,-1-6 0 15,-4-4 0-15,-3-1 0 16,-3 0 0-16,-5-3 0 15,1 2 0-15,-6-4 0 0,1 0 0 16,-6 2 0-16,-2 0 0 16,-2 6 0-16,0 5 0 15,0 6 0-15,-5 6 0 16,5 16 0-16,-13-2 0 0,8 14 0 16,0 13 0-16,0 6 0 15,3 8 0-15,2 6 0 16,4 5 0-16,6 7 0 15,2 2 0-15,7 2 0 0,0-3 0 16,6-2 0-16,1-9-8 16,0-4-14-16,-6-15-9 0,-1-7-6 15,-5-14 0-15,-14-7 5 16,7-9 8-16,-11-13 10 16,-10 3 9-16,-6-8 12 15,-1 5 13-15,-1-4 7 0,4 5 2 16,2 0-5-16,9-1-3 15,7 5-6-15,0-2-3 16,12 1-2-16,7-5-2 16,4 2-1-16,0-6 0 15,-1-2-1-15,-2-1 0 0,-3-7 0 16,-5 1-1-16,-8-7-5 16,-4 1 0-16,0 0 0 15,-5 1 0-15,-4 0 0 0,3 7 0 16,1 7 0-16,-1 9 0 15,6 18 0-15,0 0 0 16,6 9 0-16,1 17 0 0,6 10 0 16,3 4 0-16,2 10 0 15,-2 3 0-15,2 1 0 16,-5 5 0-16,-2-1 0 16,-5-2 0-16,0-4 0 15,-3-9 0-15,-3-6 0 0,0-10 0 16,0-10 0-16,0-17 0 15,8 0 0-15,2-17 0 16,-2-8 0-16,4-2 0 0,2-3 0 16,0 0 0-16,2 5 0 15,0 4 0-15,2 6 0 16,1 8 0-16,-2 7 0 16,2 3 0-16,1 13 0 15,1 5 0-15,2 7 0 0,0 0 0 16,5 14-39-16,10-8-48 15,-7-6-5-15,3-3-4 16,0-11-8-16</inkml:trace>
  <inkml:trace contextRef="#ctx0" brushRef="#br0" timeOffset="582199.9971">21712 7096 84 0,'-25'0'95'15,"2"-5"-4"-15,3 5-5 16,0 0 1-16,2 5-68 15,3 6-2-15,1 7-4 0,2 2-4 16,-1 6-1-16,1 2-6 16,4 1-2-16,4 5 0 15,4-2 0-15,0 2 0 16,4-5 0-16,12-4 0 0,2-8 0 16,4-6 0-16,2-6 0 15,5-4 0-15,-6-11 0 16,1-11 0-16,-3-5 0 15,-10-2 0-15,-5-2 0 0,-6 0 0 16,-5 2 0-16,-8 2 0 16,-7 5 0-16,-3 5 0 15,0 7 0-15,0 3 0 0,3 6 0 16,2 3 0-16,5 6 0 16,7 0 0-16,6 7 0 15,5-5 0-15,12 0 0 16,7-3 0-16,6-2 0 0,2-6 0 15,0-4 0-15,2-6 0 16,-1-5 0-16,-8-3 0 16,-4-2 0-16,-6 0 0 15,-4 0 0-15,-5 5 0 0,-1 1 0 16,-5 14 0-16,4-11 0 16,-4 11 0-16,0 6 0 15,2 7 0-15,1 3 0 0,5 0 0 16,3 3 0-16,4-3 0 15,4-2 0-15,0-1 0 16,4-4 0-16,-2-5 0 16,-1-1 0-16,-5-3 0 0,-2 0 0 15,-13 0 0-15,14-4 0 16,-14 4 0-16,0 0 0 16,0 0 0-16,-5 5 0 15,5-5 0-15,0 17 0 0,4-6 0 16,2-2 0-16,5 0 0 15,4-5 0-15,2-1 0 16,3-3 0-16,2 0 0 16,-3-7 0-16,2-7 0 0,-4-3 0 15,1-6 0-15,-7-4 0 16,2-5 0-16,-4-4 0 16,-2-6 0-16,-2-7 0 0,0-5 0 15,-1-1 0-15,-4 0 0 16,0-2 0-16,0 3 0 15,-8 5 0-15,2 6 0 0,0 11 0 16,-3 6 0-16,3 13 0 16,-5 9 0-16,11 4 0 15,-6 17 0-15,5 9 0 16,1 9 0-16,2 8 0 16,6 10 0-16,5 6 0 15,3 7 0-15,1 2 0 0,2 1 0 16,2-4 0-16,1-8 0 15,-4-14-30-15,3-8-57 16,-11-15-5-16,-10-20-4 16,0 0-5-16,-2-14-1 0</inkml:trace>
  <inkml:trace contextRef="#ctx0" brushRef="#br0" timeOffset="583281.2948">22193 7043 41 0,'-22'-26'87'0,"5"1"1"15,11 5-4-15,6 1-4 16,10 0-53-16,8 1-7 15,12-1-2-15,-1 0-4 0,4-2-3 16,0-3-2-16,1-3 0 16,-1-3-2-16,-7-5-2 15,-3 1-1-15,-6-5 0 16,-4-1-1-16,-6-2-3 0,-2-1 0 16,-5 0 0-16,0 6 0 15,-2 4 0-15,-3 7 0 16,2 7 0-16,2 9 0 15,1 10 0-15,2 11 0 16,5 16 0-16,1 9 0 0,7 10 0 16,0 9 0-1,2 12 0-15,-4 11 0 0,-2 9 0 16,-3 4 0-16,-3 8 0 16,-5 1 0-16,-10 0 0 0,-5-1 0 15,0-10 0-15,-1-11 0 16,2-15 0-16,-3-17 0 0,6-19 0 15,5-16 0 1,6-11 0-16,0-28 0 0,2-9 0 16,10-8 0-16,0-12 0 15,5-1 0-15,7-5 0 0,0-2 0 16,7 1 0-16,-4 6 0 16,4 8 0-16,-8 7 0 15,4 11 0-15,-8 11 0 16,-4 9 0-16,-4 12 0 15,-5 13 0-15,-4 10 0 0,-2 6 0 16,0 1 0-16,0 7 0 16,0-5 0-16,5-2 0 15,-2-5 0-15,8-6 0 0,-1-9 0 16,3-9 0-16,2-6 0 16,-4-13 0-16,3-4 0 15,-2-9 0-15,-4-5 0 16,0-6 0-16,0 2 0 0,-6 1 0 15,2 7 0-15,-3 2 0 16,0 9 0-16,-1 7 0 16,0 14 0-16,0 0 0 15,0 0 0-15,1 19 0 0,4 0 0 16,-1 4 0-16,5 1 0 16,2-2 0-16,6-2 0 15,1-4 0-15,3-5 0 16,1-6 0-16,-1-5 0 0,0-3 0 15,-6-7 0-15,-1 0 0 16,-5-1 0-16,-5 1 0 0,-4 10 0 16,0-14 0-16,0 14 0 15,0 0 0-15,0 0 0 16,-4 13 0-16,4-13 0 16,5 13 0-16,9-7 0 0,1-2 0 15,1-4 0-15,3-2 0 16,1-10 0-16,-1-5 0 15,-4-4 0-15,-3-7 0 0,-1-3 0 16,-6-6 0-16,-4-3 0 16,-1-4 0-16,-1-2 0 15,-4-3 0-15,-6-3 0 16,2 2 0-16,-2-1 0 16,0 6 0-16,0 5 0 0,0 7 0 15,5 11 0-15,-3 8 0 16,9 14 0-16,-3 10 0 15,4 15 0-15,10 9 0 0,3 11 0 16,6 8 0-16,2 5 0 16,8 7 0-16,0 4 0 15,4-1 0-15,1-4 0 16,1-4 0-16,0-7 0 16,-5-13 0-16,0-6-9 0,-8-14-74 15,-10-20-9-15,-7-12-4 16,-11-15-4-16,-15-10-5 15</inkml:trace>
  <inkml:trace contextRef="#ctx0" brushRef="#br0" timeOffset="583386.1658">23166 6744 14 0,'-29'-26'91'15,"12"6"-2"-15,17 8-11 16,16 3-18-16,14 4-60 0,18 0-74 16,3 6-13-16,3 3-5 15</inkml:trace>
  <inkml:trace contextRef="#ctx0" brushRef="#br0" timeOffset="584394.9548">19508 8645 12 0,'8'-9'95'15,"-7"-2"0"-15,-1 1-5 16,0 10-3-16,-13-14-2 0,-14 14-67 15,9 2-7-15,-4 9-2 16,-2 2-2-16,2 8-5 16,-7 3-2-16,6 3 0 15,2 3 0-15,8-1 0 0,6 0 0 16,6-5 0-16,4-4 0 16,8-7 0-16,9-7 0 15,3-5 0-15,4-5 0 0,1-11 0 16,0-10 0-16,-4-3 0 15,-2-6 0-15,-8 1 0 16,-3 2 0-16,-3 0 0 16,-5 5 0-16,-2 6 0 15,-1 8 0-15,0 12 0 0,0 0 0 16,0 0 0-16,-1 9 0 16,1 7 0-16,4 2 0 15,2 3 0-15,4 1 0 16,3-1 0-16,1-3 0 0,4-3 0 15,1-5 0-15,3-10 0 16,2 0 0-16,0-11 0 16,0-7 0-16,0-5 0 0,-2-7 0 15,-3 1 0-15,-3-1 0 16,-1 5 0-16,-7 5 0 16,1 4 0-16,-4 3 0 15,-5 13 0-15,0 0 0 16,14 0 0-16,-11 16 0 0,1 1 0 15,2-1 0-15,0 6 0 16,-1-1 0-16,-1-1 0 16,0-2 0-16,0-5 0 0,-4-13 0 15,1 10 0-15,-1-10 0 16,5-9 0-16,-2-5 0 16,2-5 0-16,2-2 0 0,-1 1 0 15,4 0 0-15,-4 3 0 16,3 6 0-16,-9 11 0 15,14-9 0-15,-14 9 0 16,16 10 0-16,-7 4 0 0,-2 4 0 16,3 1 0-16,1 2 0 15,4 2 0-15,-1-1 0 16,4 0 0-16,-1-9 0 0,-10-5-61 16,16 0-30-16,-1-8 0 15,0-1-9-15,-3-14-4 16</inkml:trace>
  <inkml:trace contextRef="#ctx0" brushRef="#br0" timeOffset="584812.6683">20325 8448 29 0,'1'-10'95'0,"-1"10"-2"0,-19 10-5 16,3 3-2-16,-6 2-3 15,4 4-76-15,-1 3-1 16,6 3 1-16,1 1-2 15,8-2-1-15,4-1 0 0,4-3 0 16,8-6-4-16,2-5 0 16,3-7 0-16,-3-4 0 15,1-11 0-15,-1-8 0 0,-2-5 0 16,-4-7 0-16,-7-5 0 16,-1-5 0-1,-9-6 0-15,-5-4 0 0,-7-7 0 16,-3-3 0-16,-5 0 0 15,1-5 0-15,-2 6 0 0,1 6 0 16,3 8 0-16,2 10 0 16,5 13 0-16,6 12 0 0,3 13 0 15,4 10 0 1,5 13 0-16,5 8 0 0,7 11 0 16,5 5 0-16,9 9 0 15,6 0 0-15,9 5 0 16,2-1 0-16,6 3 0 0,13-3-58 15,-9-9-33-15,-2-10-2 16,-6-12-8-16,-2-10-5 16</inkml:trace>
  <inkml:trace contextRef="#ctx0" brushRef="#br0" timeOffset="585193.5369">21078 8046 88 0,'-13'-3'93'0,"4"2"-4"16,9 1-5-16,-11-2 0 0,9 8-68 15,2-6-6-15,0 19 1 16,9-1-2-16,-1 5-2 16,6 5-1-16,5 2 0 15,1 3-2-15,5 1-2 0,2-3-3 16,3 1-6-16,-3-9-9 15,4-1-55-15,-4-8-16 16,-5-7-4-16,-6-7-6 16,-4-6-5-16</inkml:trace>
  <inkml:trace contextRef="#ctx0" brushRef="#br0" timeOffset="585364.6315">21263 7935 75 0,'-7'-33'92'0,"0"5"-4"15,-2 4-7-15,3 5-2 16,-2 2-56-16,3 7-28 0,5 10-20 16,13 7-52-1,-7 6-5-15,10 10-6 16,4 6-4 0</inkml:trace>
  <inkml:trace contextRef="#ctx0" brushRef="#br0" timeOffset="586867.5476">21454 8201 30 0,'5'-8'95'0,"-3"-6"-4"0,4 2-4 16,1-2-5-16,-1 4-3 16,-6 10-78-16,18-11 0 15,-6 11 1-15,-3 6 0 16,1 6-1-16,-3 3 1 15,2 5 0-15,-4-1-1 0,0 1 0 16,-2-2 0-16,-1-6 1 16,0 0 1-16,-2-12-1 15,0 0 0-15,0 0 0 0,6-12 0 16,-5-6 0-16,6-3 0 16,1-2-2-16,1-2 0 15,3-2-1-15,1 5 1 16,-1 5-1-16,4 2 0 0,1 10 0 15,-1 3 1-15,1 5-1 16,-1 10 1-16,1 6 0 16,-5 1 0-16,4 4 0 15,0 2 1-15,-2-4 0 0,5 1 0 16,-1-7 0-16,2-3 0 16,2-5 0-16,3-7 1 15,-2-3 0-15,-1-9 0 16,1-7 0-16,1-4 1 0,-6-4-1 15,-4-5 0-15,-2-2-2 16,0-5 0-16,-8-1 0 16,1-4 0-16,-3 1 0 0,-1-4 0 15,-1-3 0-15,-1 1 0 16,-3-5 0-16,-1 1 0 16,-2 2 0-16,-1 0 0 15,2 3 0-15,-2 4 0 0,2 8 0 16,0 7 0-16,2 8 0 15,3 11 0-15,1 9 0 16,6 10 0-16,3 15 0 0,4 10 0 16,4 10 0-16,1 9 0 15,1 9 0-15,0 9 0 16,-1 13 0-16,-3 2 0 16,-5 9 0-16,-1 4 0 15,-6 4 0-15,-2 1 0 0,-1 0 0 16,-2-4 0-16,-5-7 0 15,0-7 0-15,3-12 0 16,-3-12 0-16,2-14 0 16,2-12 0-16,1-16 0 0,2-21 0 15,0 0 0-15,1-13 0 16,1-18 0-16,4-6 0 16,2-10 0-16,0-6 0 0,3-7 0 15,1-4 0-15,0-5 0 16,1-5 0-16,4-1 0 15,1 0 0-15,1 4 0 16,-3 6 0-16,3 8 0 0,-2 11 0 16,-1 14 0-16,-3 12 0 15,-2 17 0-15,-11 3 0 16,14 24 0-16,-12 3 0 16,-2 7 0-16,0 4 0 0,1-2 0 15,0 1 0-15,3-8 0 16,5-1 0-16,1-13 0 15,4-7 0-15,4-8 0 16,0-9 0-16,1-10 0 0,-1-8 0 16,1-7 0-16,-1-2 0 15,-5-1 0-15,-2 1 0 16,1 6 0-16,-7 4 0 16,-1 4 0-16,0 9 0 0,-4 13 0 15,0 0 0-15,0 0 0 16,12 14 0-16,-4 4 0 15,0-1 0-15,5 3 0 0,4-2 0 16,3-2 0-16,-1-2 0 16,3-10 0-16,1-2 0 15,-1-6 0-15,0-6 0 16,-5-5 0-16,-4-1 0 0,-5-4 0 16,1 4 0-16,-5 5 0 15,-4 11 0-15,0-9 0 16,0 9 0-16,-2 7 0 15,0 5 0-15,2 2 0 16,4 0 0-16,5 1 0 0,5-1 0 16,5-3 0-16,0-4 0 15,7-6 0-15,-1-1 0 0,-1-9 0 16,5-8 0-16,-7-6 0 16,-2-3 0-16,-4-7 0 15,-2-6 0-15,-7-2 0 16,0-4 0-16,-1-5 0 15,-4-4 0-15,-2-5 0 0,0-2 0 16,-2-1 0-16,-5-1 0 16,2 2 0-16,1 5 0 15,-5 6 0-15,3 12 0 0,3 10 0 16,1 10 0-16,2 18 0 16,0 0 0-16,-1 24 0 15,2 9 0-15,4 8 0 16,8 12 0-16,-2 5 0 0,4 10 0 15,4-4 0-15,3 4 0 16,3-2 0-16,-1-1 0 16,6-4 0-16,-2-9 0 15,5-5-5-15,7-8-45 0,-9-17-37 16,-6-14-4-16,-7-11-6 16,-7-16-6-16</inkml:trace>
  <inkml:trace contextRef="#ctx0" brushRef="#br0" timeOffset="587013.1586">23046 7747 18 0,'-24'-9'96'0,"12"3"-3"16,12 6-5-16,17-5-4 15,16 4-3-15,8 18-77 16,9-17-18-16,-7 3-66 16,14 0-3-16,-5-1-5 0,-4 0-6 15,-11-1-2-15</inkml:trace>
  <inkml:trace contextRef="#ctx0" brushRef="#br0" timeOffset="927693.09">19744 9726 22 0,'-5'-11'82'15,"2"1"3"-15,-2-1 0 16,5 11-22-16,0-16-20 16,0 16-6-16,-6-12-9 0,6 12-6 15,-6-10-6-15,6 10-4 16,0 0-4-16,-11 1 0 16,8 14-8-16,0 5 0 15,-1 6 0-15,-1 7 0 0,1 8 0 16,2 4 0-16,-2 8 0 15,2 1 0-15,0 3 0 16,0-2 0-16,1-1 0 16,1-2 0-16,0-6 0 0,-1-4 0 15,1-11 0-15,0-4 0 16,1-7 0-16,1-6 0 16,-1-6 0-16,-1-8 0 15,0 0 0-15,0 0 0 0,0 0 0 16,0 0 0-16,13-11-16 15,-9 0-71-15,3-9-3 16,-1-7-4-16,0-3-6 0,0-6-2 16</inkml:trace>
  <inkml:trace contextRef="#ctx0" brushRef="#br0" timeOffset="928998.5616">19688 9597 11 0,'0'0'76'0,"-10"0"6"0,10 0 0 15,0 0-22-15,0 0-20 16,0 0-7-16,0 0-8 0,0 0-5 16,5-7-3-16,5 4-4 15,5-3-3-15,2 0-2 16,7 0-1-16,4 2-2 16,3 1-1-16,3 3-2 15,0 0 1-15,2 9-2 16,-4 3 0-16,-3 6 0 0,-5 2-1 15,-5 6 1-15,-6 3 0 16,-7 2-1-16,-6 1 1 16,-9 3 0-16,-6-1 0 0,-10 0-1 15,-1-3 1-15,-4-2-1 16,2-6 1-16,-3-3-1 16,7-4 1-16,6-6-1 15,2-3 2-15,16-7-2 0,0 0 0 16,0 0 0-16,10 5 0 15,8-2 0-15,7 0 0 16,4 2 0-16,3 3 0 0,3 3 0 16,-2 2 0-16,-2 3 0 15,-3 4 0-15,-7 1 0 16,-6 3 0-16,-8 1 0 16,-6 1 0-16,-8 1 0 0,-7 1 0 15,-9-2 0-15,-4 0 0 16,-5-2 0-16,-2-2 0 15,-1-4 0-15,1-3 0 0,1-3 0 16,5-3 0-16,2-5 0 16,4-4 0-16,7 0 0 15,5-7-2-15,10-2-41 16,7-7-44-16,8-3-4 0,9-6-5 16,6-6-5-16</inkml:trace>
  <inkml:trace contextRef="#ctx0" brushRef="#br0" timeOffset="929268.0656">20532 9669 3 0,'12'-8'95'0,"-12"8"3"0,-8 0-6 16,-12 6-3-16,-6 13-1 15,-2 7-65-15,-8 5-3 16,2 8-17-16,-2 2-3 15,5 8 0-15,6 0 0 0,7 4 0 16,7-2 0-16,8 2 0 16,3-3 0-16,14-7 0 15,7-4 0-15,7-9 0 16,1-4 0-16,8-6 0 0,-2-10-79 16,5-9-12-16,2-2-4 15,-2-11-5-15,3-6-6 16</inkml:trace>
  <inkml:trace contextRef="#ctx0" brushRef="#br0" timeOffset="929914.8212">20947 10238 37 0,'-4'9'101'0,"4"-9"-4"16,0 0-5-16,5 0-3 15,7-15-2-15,-14-5-79 0,18-6-8 16,9-3 0-16,0-5 0 16,4-4 0-16,-3-3 0 0,4-3 0 15,-4-3 0-15,0-3 0 16,-3-2 0-16,-4 6 0 16,-3-1 0-16,-10 6 0 15,-2 6 0-15,-4 6 0 16,-6 9 0-16,-5 9 0 0,-4 10 0 15,-6 4 0-15,0 13 0 16,1 8 0-16,3 7 0 16,0 5 0-16,7 8 0 0,2 2 0 15,7 5 0-15,2 0 0 16,11-2 0-16,7-6 0 16,5-5 0-16,5-8 0 15,4-8 0-15,5-13 0 16,-2-9 0-16,2-6 0 0,-4-9 0 15,-4-7 0-15,-4-3 0 16,-4 0 0-16,-7 3 0 16,-3 2 0-16,-4 2 0 0,-4 7 0 15,-4 11 0-15,0 0 0 16,11 16 0-16,-8 7 0 16,4 9 0-16,-1 7 0 0,-2 8 0 15,-1 9 0-15,-1 4 0 16,-3 4 0-16,-4 5 0 15,-10 4 0-15,-4 0 0 16,-4-5 0-16,-5-7 0 0,2-9 0 16,0-11 0-16,1-11 0 15,6-18 0-15,5-12 0 16,10-13 0-16,4-17 0 16,13-7 0-16,5-10 0 0,11 1 0 15,16-12-82-15,-5-7-12 16,6-5-4-16,4-7-7 15,7 0-4-15</inkml:trace>
  <inkml:trace contextRef="#ctx0" brushRef="#br0" timeOffset="930617.5682">22384 9415 37 0,'11'-14'100'0,"-4"2"-3"15,-7 12-7-15,5-8-3 16,-5 8-2-16,3 14-77 0,-3 12-1 16,-3 10-7-16,-6 13 0 15,0 10 0-15,-2 9 0 16,-1 6 0-16,-2 2 0 16,-1 3 0-16,3-7 0 0,2-9 0 15,-1-10 0-15,5-10 0 16,3-13 0-16,3-14 0 15,0-16 0-15,5-2 0 0,5-20 0 16,-1-8 0-16,4-9 0 16,-1-8 0-16,1-8 0 15,0-4 0-15,1-4 0 16,-4-3 0-16,4-1 0 0,-2 3 0 16,-2 4 0-16,1 7 0 15,-4 10 0-15,2 9 0 16,-2 12 0-16,-7 22 0 15,16-3 0-15,-11 14 0 0,3 12 0 16,-1 11 0-16,0 8 0 16,0 5 0-16,-3 5 0 15,4-3 0-15,2-1 0 16,-2-6 0-16,2-7 0 0,0-11 0 16,1-12 0-16,3-10 0 15,2-11 0-15,-4-12 0 16,2-6 0-16,-1-10 0 15,2-6 0-15,-3-7 0 0,4-5 0 16,-1-5 0-16,4 0 0 16,0 2 0-16,1 2 0 15,3 7 0-15,1 7 0 0,-4 10 0 16,-1 13 0-16,-1 11 0 16,-3 8 0-16,-4 16 0 15,0 13 0-15,-8 11 0 16,-1 9 0-16,-2 9 0 0,-4 10 0 15,-2 2 0-15,-5 2 0 16,5-3 0-16,-3-6 0 16,4-8 0-16,5-10 0 0,5-8 0 15,7-13-86-15,7-13-6 16,1-8-2-16,6-7-8 16,3-13-1-16</inkml:trace>
  <inkml:trace contextRef="#ctx0" brushRef="#br0" timeOffset="931269.6451">23303 9553 30 0,'0'0'98'0,"0"0"-1"15,-25 9-6-15,-4 5-2 16,-3 5-3-16,-3 26-70 16,-2-17-12-16,2 6-4 15,6 0 0-15,5 3 0 0,11-2 0 16,10-1 0-16,4-7 0 15,14-4 0-15,8-9 0 16,3-10 0-16,6-4 0 0,-1-14 0 16,-3-7 0-16,-1-5 0 15,-6-2 0-15,-10-1 0 16,-2 2 0-16,-5 2 0 0,-4 10 0 16,0 2 0-16,0 13 0 15,-14 0 0-15,7 13 0 16,3 4 0-16,-1 3 0 15,5 7 0-15,0-1 0 0,5 1 0 16,2-1 0-16,7-4 0 16,3-5 0-16,2-7 0 15,2-3 0-15,3-7 0 16,2-9 0-16,0-8 0 0,4-7 0 16,-3-8 0-16,0-4 0 15,-1-9 0-15,0-4 0 16,-1-8 0-16,0-8 0 15,0-3 0-15,-3-4 0 0,-3-2 0 16,-2-5 0-16,-2 3 0 16,-7 0 0-16,-3 6 0 15,-1 8 0-15,-4 9 0 0,-6 8 0 16,-1 13 0-16,0 12 0 16,-3 17 0-16,-1 8 0 15,2 19 0-15,-5 14 0 16,4 13 0-16,-2 11 0 0,-5 12 0 15,3 6 0-15,-2 10 0 16,4 2 0-16,-3 1 0 16,6-4 0-16,3-7 0 0,5-6 0 15,5-13 0-15,8-13 0 16,7-12-6-16,3-15-46 16,6-17-36-16,-2-8-3 15,0-19-6-15,-6-10-5 16</inkml:trace>
  <inkml:trace contextRef="#ctx0" brushRef="#br0" timeOffset="931416.2195">23582 9465 34 0,'-31'-36'98'0,"2"5"-5"15,8 5-5-15,5 6-2 16,11 4-4-16,1 2-78 16,17 11-5-16,14 0-7 15,11 3-40-15,3 6-36 0,5 7-1 16,0 1-7-16,1 4-6 15</inkml:trace>
  <inkml:trace contextRef="#ctx0" brushRef="#br0" timeOffset="931896.844">23773 9692 45 0,'-10'1'101'0,"10"-1"-4"0,-7-8-6 16,7-7-1-16,3-8-3 15,10 0-87-15,0 0 0 16,6 0 0-16,3 0 0 16,1 3 0-16,-1 4 0 0,5 3 0 15,-5 6 0-15,-1 3 0 16,-4 4 0-16,-3 8 0 16,-5 7 0-16,-1 5 0 0,-7 4 0 15,-1 4 0-15,0 3 0 16,-3 3 0-16,2-3 0 15,0 0 0-15,1-6 0 16,10-4 0-16,3-6 0 0,1-10 0 16,8-5 0-16,-1-5 0 15,2-12 0-15,-1-4 0 16,0-6 0-16,-6 0 0 16,0-3 0-16,-2 2 0 15,-7 1 0-15,2 4 0 0,-5 5 0 16,-3 3 0-16,-1 15 0 15,0 0 0-15,0 0 0 16,6 12 0-16,-3 6 0 0,-1 7 0 16,3 3 0-16,-2 4 0 15,7 0 0-15,-3-2 0 16,6 1 0-16,-5-16-22 16,7 2-65-16,3-10-4 0,-5-7-4 15,3-11-6-15,-6-12-2 16</inkml:trace>
  <inkml:trace contextRef="#ctx0" brushRef="#br0" timeOffset="932044.2037">24313 9337 78 0,'-7'-17'94'0,"-2"3"-6"16,3 2-8-16,6 12-9 15,0 0-54-15,0 0-97 16,0 0-3-16,6-6-6 15,5 7-5-15</inkml:trace>
  <inkml:trace contextRef="#ctx0" brushRef="#br0" timeOffset="932295.2371">24598 9375 17 0,'20'7'95'0,"2"1"0"15,-1 4-5-15,-2 1-2 16,-2 0-3-16,26 4-70 16,-35 1-3-16,-4 4-1 0,-5 1-8 15,-2 1-3-15,-5-2 0 16,-5 2 0-16,-1-2 0 16,-1-4 0-16,4 3 0 15,-4-11-13-15,0 1-73 0,15-11-4 16,0 0-3-16,15 0-9 15,1-10-2-15</inkml:trace>
  <inkml:trace contextRef="#ctx0" brushRef="#br0" timeOffset="932450.1303">24782 9535 42 0,'-7'14'98'16,"0"4"-2"-16,4 0-6 15,3 3-3-15,6-2-2 0,41-1-84 16,-28 8-8-16,-1-9-27 15,1 9-49-15,-5-2-3 16,-11 0-6-16,-7-4-8 16,-27-3 3-16</inkml:trace>
  <inkml:trace contextRef="#ctx0" brushRef="#br0" timeOffset="932883.2116">21834 10466 81 0,'6'-10'98'0,"-6"10"-5"16,0 0-6-16,0 0 1 16,0 0-53-16,0 0-18 0,2 16-5 15,2 5-12-15,5 7 0 16,-1 6 0-16,5 5 0 15,-2 9 0-15,0 2 0 0,-2 4 0 16,-2 4 0-16,-5-1 0 16,-2-3 0-16,-1 0 0 15,-9-6 0-15,2-3 0 16,-10-13-16-16,5-3-73 0,-5-13-4 16,0-9-3-16,-1-7-7 15,-2-17-2-15</inkml:trace>
  <inkml:trace contextRef="#ctx0" brushRef="#br0" timeOffset="933176.994">21621 10910 9 0,'-15'-13'98'0,"4"6"-1"0,11 7-6 15,-9 0-3-15,8 8-3 16,4 15-52-16,10-2-31 16,7 6 2-16,1 3 0 15,2 7-4-15,4 3 0 16,-4 7 0-16,2-1 0 0,-2 2 0 15,-5-3 0-15,-3-3 0 16,-2-3 0-16,1-9 0 16,1-7 0-16,4-13 0 0,3-9 0 15,10-11 0-15,7-12 0 16,0-9 0-16,9-9 0 16,-2-6 0-16,3-2 0 15,-6 2 0-15,-5-3 0 16,-3 7-42-16,-13 9-49 0,-11 7-2 15,-11 10-5-15,-10 9-7 16</inkml:trace>
  <inkml:trace contextRef="#ctx0" brushRef="#br0" timeOffset="933637.0568">20204 11615 4 0,'-1'-16'94'0,"1"16"0"16,0 0-3-16,0 0-4 0,0 9-1 15,0 9-54-15,2 13-21 16,-1 9-2-16,-1 9-6 15,0 8-3-15,-2 9 0 16,-3 6 0-16,-2 1 0 0,-2 3 0 16,3-5 0-16,-1-10 0 15,2-5 0-15,0-15 0 16,5-6-33-16,0-14-54 0,0-21-4 16,8 2-4-16,1-15-5 15,0-12-2-15</inkml:trace>
  <inkml:trace contextRef="#ctx0" brushRef="#br0" timeOffset="933878.4741">20419 11714 37 0,'18'-57'101'0,"-3"14"-4"0,-6 9-5 16,0 9-3-16,-6 10-3 16,-12 10-77-16,9 5-9 15,6 16 0-15,0 9 0 16,1 3 0-16,2 10 0 15,3 7 0-15,-4 9 0 0,4 4 0 16,-2 7 0-16,-2 0 0 16,-3 2 0-16,-4-1 0 15,3 0 0-15,-4-15-24 16,-8-6-64-16,6-17-3 16,-3-13-4-16,5-15-5 0,-13 9 9 15</inkml:trace>
  <inkml:trace contextRef="#ctx0" brushRef="#br0" timeOffset="934012.1031">20493 12210 10 0,'-2'-32'94'15,"-9"3"1"-15,2 1-2 0,1 3-6 16,4-11-8-16,4 17-50 16,5 1-12-16,5 2-10 15,8 5-7-15,2 0 0 16,10 8-17-16,-6-3-67 0,9 1-3 16,-2 0-5-16,-2 1-7 15,0-2-4-15</inkml:trace>
  <inkml:trace contextRef="#ctx0" brushRef="#br0" timeOffset="935424.0743">20785 12048 0 0,'0'11'93'0,"0"-2"3"0,0-9-4 15,13 6-3-15,1-6-3 0,4-10-58 16,5 1-15-16,2 1-1 15,0-2-10-15,-2-4-2 16,-2 1 0-16,-5-1 0 16,-8 2 0-16,-3 0 0 0,-5 4 0 15,-5-2 0-15,-4 5 0 16,-7 3 0-16,0 2 0 16,-2 7 0-16,-1 5 0 15,2 4 0-15,1 5 0 0,8 2 0 16,1 5 0-16,7 3 0 15,8-2 0-15,3-3 0 16,10-2 0-16,4-4 0 16,8-6 0-16,-1-5 0 0,5-7 0 15,-2-2 0-15,3-12 0 16,-3-6 0-16,-4-6 0 16,0-6 0-16,-3-4 0 0,-2-7 0 15,-7-1 0-15,0-7 0 16,-3-1 0-16,-2-5 0 15,-4-1 0-15,-2 1 0 16,-4-1 0-16,-4 4 0 16,-1 3 0-16,-9 6 0 0,-2 5 0 15,-6 8 0-15,2 10 0 16,-4 8 0-16,1 11 0 16,0 8 0-16,3 15 0 0,3 8 0 15,-1 11 0-15,8 9 0 16,0 7 0-16,3 8 0 15,3 3 0-15,4 3 0 0,5-2 0 16,5-7 0-16,3-7 0 16,5-8 0-16,1-14 0 15,9-11 0-15,-1-15 0 16,4-7 0-16,0-14 0 16,6-9 0-16,-6-8 0 0,-3-8 0 15,-1-6 0-15,-6-3 0 16,0-3 0-16,-6-7 0 15,-3-1 0-15,-7 0 0 0,0 0 0 16,-5-3 0-16,-4 2 0 16,-2 2 0-16,-7 4 0 15,1 6 0-15,-5 9 0 0,3 4 0 16,-1 12 0-16,0 9 0 16,11 14 0-16,-13 1 0 15,8 16 0-15,3 11 0 0,2 11 0 16,0 10 0-16,0 12 0 15,7 7 0-15,-3 12 0 16,2 9 0-16,0 10 0 16,2 4 0-16,0 4 0 15,0-3 0-15,0 1 0 0,2-3 0 16,1-8 0-16,2-12 0 16,3-15 0-16,0-14 0 15,2-15 0-15,-1-15 0 0,2-19 0 16,0-14 0-16,1-20 0 15,-1-14 0-15,-2-10 0 16,0-8 0-16,1-10 0 16,-4-4 0-16,-3-4 0 0,3 1 0 15,-1 5 0-15,-5 8 0 16,1 9 0-16,-3 11 0 16,0 12 0-16,2 14 0 0,-8 20 0 15,14 0 0-15,-6 13 0 16,0 10 0-16,6 3 0 15,4 5 0-15,3-3 0 16,8-3 0-16,-4-5 0 16,5-8 0-16,-2-9 0 0,0-9 0 15,-1-12 0-15,-3-7 0 16,-5-7 0-16,-4-6 0 16,-2 2 0-16,-3 2 0 15,1 5 0-15,0 5 0 0,3 9 0 16,1 7 0-16,2 8 0 15,0 10 0-15,4 7 0 16,-3 6 0-16,-2 7 0 0,-4 5 0 16,-5-1 0-16,-7 3 0 15,-4-2 0-15,-8-2 0 16,-10-5 0-16,-1-4 0 16,-1-9 0-16,-4-8 0 15,7-4 0-15,1-11 0 0,5-4-77 16,10-6-16-16,5-4-3 15,3-6-8-15,11-2-2 16</inkml:trace>
  <inkml:trace contextRef="#ctx0" brushRef="#br0" timeOffset="935808.5063">23200 11878 44 0,'-7'12'71'0,"7"-12"4"15,-1 15 3-15,-17-10-48 0,18-5-2 16,5 9 2-16,-5-9 3 16,11 4-4-16,-11-4-5 15,0 0-5-15,7 0-5 16,-7 0-3-16,0 0-3 16,0 0-3-16,7-8-1 0,-7 8-2 15,0 0-4-15,0 0-7 16,0 0-21-16,-11-5-54 15,0 4-2-15,-8-1-5 0,-6-1-8 16,-9-3-1-16</inkml:trace>
  <inkml:trace contextRef="#ctx0" brushRef="#br0" timeOffset="936348.4611">20652 12094 73 0,'-32'6'92'0,"11"-1"-2"16,21-5-5-16,0 0 0 0,23-19-39 15,24 11-36-15,18-1-1 16,21-3 0-16,22-4 0 16,19-1-6-16,12 1-3 15,13 1 0-15,5 2 0 0,-1 0 0 16,-8 4 0-16,-7-1 0 15,-16 6 0-15,-22-1 0 16,-16 3-12-16,-18-5-12 16,-30 3-61-16,-4-1-2 0,-15-2-5 15,-9-3-7-15,-8-3-1 16</inkml:trace>
  <inkml:trace contextRef="#ctx0" brushRef="#br0" timeOffset="936659.0129">22899 11370 53 0,'5'-15'100'0,"-3"4"-4"0,-2 11-5 15,1-12-3-15,-1 12-5 16,22 7-83-16,-20 12 0 15,4 10 0-15,-2 7 0 16,4 8 0-16,-2 7 0 0,5 6 0 16,-3 3 0-16,-2 3 0 15,0 3 0-15,-3-2 0 16,0-3 0-16,-3-4 0 0,0-6 0 16,0-5 0-16,0-20-43 15,0-2-45-15,0-10-3 16,0-14-7-16,15-7-6 15</inkml:trace>
  <inkml:trace contextRef="#ctx0" brushRef="#br0" timeOffset="936923.2513">23295 11411 45 0,'6'-33'101'0,"-4"8"-7"16,-2 5-4-16,0 9-3 0,0 11 0 15,0 0-80 1,4 16-7-16,6 13 0 0,0 7 0 16,5 7 0-16,0 9 0 15,1 5 0-15,-4 6 0 0,0 1 0 16,-1 2 0-16,-7-2 0 16,0-1 0-16,-4-12 0 15,-1 1-7-15,1-14-81 16,-6-13-2-16,-9-15-5 15,-2-10-6-15,-2-15-4 0</inkml:trace>
  <inkml:trace contextRef="#ctx0" brushRef="#br0" timeOffset="937072.3668">23084 11760 53 0,'-17'-11'101'16,"12"2"-4"-16,5 9-9 15,14-11 0-15,12 6-4 0,19 1-84 16,1 2-4-1,11 2-9-15,-1 1-43 0,9-1-31 16,-5 1 0-16,-1-6-9 16,-2 0-4-16</inkml:trace>
  <inkml:trace contextRef="#ctx0" brushRef="#br0" timeOffset="938449.0231">23704 11665 28 0,'0'0'95'15,"0"11"-2"-15,0-11-3 16,14 0-2-16,0-3-2 16,10-22-68-16,-1 12-11 0,8 1-1 15,-6-2-6-15,3 1 0 16,-10 0 0-16,-4-1 0 16,-6 4 0-16,-8 0 0 15,0 10 0-15,-18-11 0 16,-2 11 0-16,-6 2 0 0,1 6 0 15,-1 8 0-15,3 3 0 16,2 4 0-16,9 3 0 16,2 4 0-16,10-1 0 15,1 0 0-15,16-3 0 0,5-3 0 16,10-6 0-16,6-6 0 16,2-6 0-16,8-5 0 15,0-6 0-15,2-8 0 0,-1-4 0 16,-2-4 0-16,0-8 0 15,-10 0 0-15,-1-8 0 16,0-4 0-16,-4-5 0 0,-3-3 0 16,0-5 0-16,-2-5 0 15,-2-2 0-15,-4 1 0 16,-3 1 0-16,-5 2 0 16,-6 3 0-16,-6 7 0 15,-1 4 0-15,-12 8 0 0,-1 7 0 16,-7 10 0-16,2 8 0 15,-5 9 0-15,3 7 0 16,2 14 0-16,1 10 0 0,1 10 0 16,3 13 0-16,0 7 0 15,-4 12 0-15,8 3 0 16,-2 3 0-16,0 0 0 16,4-4 0-16,3-5 0 0,4-9 0 15,0-11 0-15,7-12 0 16,8-11 0-16,6-11 0 15,8-10 0-15,1-3 0 16,5-11 0-16,0-11 0 0,5-1 0 16,-2-12 0-16,2-3 0 15,-4-8 0-15,-4-4 0 16,-1-7 0-16,-2-5 0 0,-5-2 0 16,-6-4 0-16,-3 0 0 15,-8 0 0-15,0 1 0 16,-7 3 0-16,-3 5 0 15,-6 7 0-15,-4 6 0 0,5 8 0 16,-6 8 0-16,6 8 0 16,-2 12 0-16,10 9 0 15,-14 0 0-15,13 16 0 16,0 8 0-16,1 10 0 0,0 6 0 16,0 9 0-16,-1 9 0 15,3 7 0-15,-2 11 0 16,0 7 0-16,-1 6 0 15,-5 5 0-15,-7 2 0 0,-3 3 0 16,1 3 0-16,0-5 0 16,-1-3 0-16,-1-6 0 15,3-8 0-15,4-9 0 0,4-11 0 16,5-10 0-16,0-14 0 16,1-9 0-16,3-15 0 15,-3-12 0-15,17-7 0 16,-2-17 0-16,-5-9 0 0,2-7 0 15,2-12 0-15,-2-9 0 16,-2-3 0-16,3-8 0 16,-3 2 0-16,2-2 0 15,2 2 0-15,-3 5 0 16,5 6 0-16,-1 10 0 0,1 8 0 16,-2 11 0-16,-2 11 0 15,-12 19 0-15,17-1 0 16,-8 12 0-16,-5 11 0 15,-1 9 0-15,0 4 0 0,5 1 0 16,-1 2 0-16,4-5 0 16,2-2 0-16,3-8 0 15,6-8 0-15,1-12 0 0,-1-6 0 16,0-7 0-16,0-13 0 16,-1-7 0-16,-5-6 0 15,-1-4 0-15,0-2 0 16,0 1 0-16,0 5 0 0,1 0 0 15,-3 12 0-15,1 4 0 16,2 13 0-16,-2 7 0 16,1 8 0-16,-3 12 0 0,2 5 0 15,-3 9 0-15,-4 2 0 16,-2 5 0-16,-4-2 0 16,-1-1 0-16,-9-3 0 15,-9-6 0-15,-5-6 0 0,-6-7 0 16,-3-7 0-16,-2-9 0 15,6 0 0-15,-16-1-45 16,18-10-46-16,6-5-1 16,4-8-8-16,11 1-5 0</inkml:trace>
  <inkml:trace contextRef="#ctx0" brushRef="#br0" timeOffset="940264.1026">25664 11580 38 0,'0'0'93'0,"0"0"-2"0,0-6-5 16,0-14-1-16,0 20-8 16,13-35-69-16,0 1 0 15,2-7 0-15,0 0-1 16,6-1-1-16,-1 0-2 0,3 4-4 15,0 4 0-15,5 5 0 16,-5 7 0-16,2 9 0 16,3 8 0-16,0 5 0 15,1 8 0-15,2 11 0 16,-5 5 0-16,-2 5 0 0,-1 5 0 16,-10 2 0-16,-4 0 0 15,-9 0 0-15,-10 1 0 16,-8-5 0-16,-4-2 0 15,-3-6 0-15,-4-3 0 0,3-6 0 16,3-4 0-16,2-5 0 16,9-2 0-16,2-4 0 15,10 0 0-15,0 0 0 16,0 0 0-16,14 0 0 0,2-5 0 16,6-4 0-16,1-2 0 15,7-1 0-15,-3-7 0 16,4-2 0-16,0-4 0 0,-4-6 0 15,2-1 0-15,-8-4 0 16,-4 0 0-16,-2-3 0 16,-7 2 0-16,0 3 0 0,-4 4 0 15,-3 6 0-15,-1 6 0 16,0 8 0-16,0 10 0 16,0 0 0-16,-6 14 0 15,5 8 0-15,1 6 0 16,1 7 0-16,5 7 0 0,4 2 0 15,4 0 0-15,5-4 0 16,7-3 0-16,-2-9 0 16,5-6 0-16,-1-14 0 15,3-6 0-15,-7-9 0 0,2-12 0 16,-12-5 0-16,-2-6 0 16,-9-1 0-16,-3-2 0 15,-7 6 0-15,-9-3 0 0,-5 8 0 16,-5 4 0-16,2 6 0 15,-1 4 0-15,2 8 0 16,4 0 0-16,6 8 0 16,5 2 0-16,8 2 0 0,6-2 0 15,8-1 0-15,10-3 0 16,1-5 0-16,7-1 0 16,-2-11 0-16,3-4 0 0,-1-7 0 15,-1-7 0-15,-3-4 0 16,-3-4 0-16,-3-5 0 15,-6-3 0-15,2-5 0 16,-5-2 0-16,2-7 0 16,-2-1 0-16,-3-3 0 0,-1 4 0 15,-3 2 0-15,-3 7 0 16,-2 7 0-16,-1 9 0 16,0 12 0-16,-1 14 0 0,1 8 0 15,-9 14 0-15,4 13 0 16,1 11 0-16,0 9 0 15,2 11 0-15,0 7 0 16,-1 7 0-16,-3 3 0 0,2 1 0 16,1 0 0-16,-1-6 0 15,3-10 0-15,1-8 0 16,4-11 0-16,3-16 0 0,7-13 0 16,4-12 0-16,1-11 0 15,1-14 0-15,3-4 0 16,0-9 0-16,-3 2 0 15,-1 1 0-15,-1 3 0 0,-4 6 0 16,-3 5 0-16,2 12 0 16,-13 9 0-16,12 0 0 15,-9 7 0-15,-1 10 0 16,0 6 0-16,1 0 0 0,3 7 0 16,-1-4 0-16,2 3 0 15,3-3 0-15,4-3 0 0,-1-7 0 16,4-6 0-16,1-6 0 15,0-4 0-15,0-10 0 16,-3-8 0-16,1-5 0 16,-6-3 0-16,0-2 0 15,-3 0 0-15,-1-1 0 0,-2 6 0 16,-1 3 0-16,1 4 0 16,-4 16 0-16,14-13 0 15,-4 13 0-15,2 0 0 16,3 6 0-16,6 1 0 15,5-2 0-15,3 1 0 0,3-6 0 16,3 0 0-16,-3-2 0 16,3-9 0-16,-7-2 0 15,-2-6 0-15,-7-3 0 0,-8-6 0 16,-8 3 0-16,-3-3 0 16,-8 4 0-16,-10 3 0 15,-5 3 0-15,-5 9 0 0,-3 9 0 16,2 2 0-16,1 12 0 15,6 7 0-15,7 11 0 16,9 1 0-16,6 4 0 16,6 2 0-16,12 1 0 0,8-3 0 15,3-5 0-15,5 0 0 16,-3-24-6-16,3 11-84 16,-2-12-1-16,-3-7-6 15,-1-9-6-15,-5-12-4 16</inkml:trace>
  <inkml:trace contextRef="#ctx0" brushRef="#br0" timeOffset="940879.2681">28358 11292 0 0,'-23'2'92'16,"5"0"2"-16,6 1-4 16,12-3-4-16,-8 0 0 0,8 0-58 15,0 0-16-15,6-7-1 16,2-5-2-16,2-1-6 16,-1-7-3-16,1-1 0 0,4-6 0 15,1-3 0-15,1-4 0 16,-1-8 0-16,-2-2 0 15,-1-3 0-15,-5-6 0 16,-2-3 0-16,-4-5 0 0,-1-2 0 16,-1-4 0-16,-5 1 0 15,2 3 0-15,-3 3 0 16,1 9 0-16,0 7 0 16,-1 10 0-16,3 11 0 0,-3 13 0 15,7 10 0-15,-18 11 0 16,9 12 0-16,0 10 0 15,1 12 0-15,3 7 0 16,3 11 0-16,2 5 0 0,4 7 0 16,6-3 0-16,1 4 0 15,0-5 0-15,7-15-27 16,9 2-60-16,-13-12-4 16,-2-13-4-16,-2-13-6 0,-10-20-3 15</inkml:trace>
  <inkml:trace contextRef="#ctx0" brushRef="#br0" timeOffset="941582.5087">28300 11010 7 0,'-19'-11'91'0,"9"1"1"15,10 10-3-15,3-13-6 16,17 6 1-16,8 4-69 0,5-8-7 16,5-4 0-16,1-2 0 15,3-5-1-15,-4-5-1 16,1-4-1-16,-5-8-1 15,-2-2 0-15,-4-5-4 0,-3-3 0 16,-4-5 0-16,-7 2 0 16,0 5 0-16,-7 4 0 15,-1 7 0-15,-2 8 0 16,-2 10 0-16,-2 18 0 0,0 0 0 16,0 21 0-16,0 11 0 15,-1 11 0-15,1 6 0 16,0 12 0-16,2 4 0 0,0 6 0 15,-1-1 0-15,-1 2 0 16,-1-3 0-16,-4-6 0 16,-3-9 0-16,1-8 0 15,-3-13 0-15,3-12 0 0,7-21 0 16,0 0 0-16,5-14 0 16,7-14 0-16,2-6 0 15,5-6 0-15,1-4 0 0,2 0 0 16,-2 6 0-16,-3 3 0 15,0 9 0-15,-3 8 0 16,-2 9 0-16,-12 9 0 16,14 11 0-16,-11 8 0 15,2 8 0-15,2 1 0 0,2 4 0 16,6-3 0-16,8-2 0 16,3-7 0-16,7-6 0 15,5-7 0-15,0-7 0 0,0-4 0 16,-2-11 0-16,-5-4 0 15,-7-8 0-15,-7-3 0 16,-9-1 0-16,-6-2 0 16,-4 3 0-16,-10 5 0 0,-3 6 0 15,-5 8 0-15,-2 8 0 16,0 3 0-16,1 14 0 16,2 5 0-16,10 6 0 0,3 3 0 15,6 3 0 1,6 1 0-16,9-5 0 0,9-1 0 15,3-7 0-15,11 17-19 16,6-23-69-16,-9-7-4 16,1-5-4-16,-4-8-7 0,1-9-4 15</inkml:trace>
  <inkml:trace contextRef="#ctx0" brushRef="#br0" timeOffset="944154.5453">29994 11036 49 0,'-9'1'84'0,"9"-1"-2"15,-12-6-3-15,8-6 0 16,3-7-61-16,1-1-5 15,0-2 2-15,3-6-2 0,1-2 0 16,0-8-1-16,-3 2-2 16,-1-4-2-16,-1-2-1 15,-5 3-2-15,-1 0-2 0,2 3 0 16,-1 3-1-16,0 3 0 16,6 6-1-16,2 4 1 15,9 3-1-15,6 4 0 16,6 5 0-16,6 2 1 0,6 5-1 15,4 2 0-15,-1 3-1 16,-5 6 1-16,-2 5-1 16,-9 6 1-16,-8 5-1 0,-9 5 0 15,-7 3 0 1,-7 3 0-16,-7 4 0 0,3-3 0 16,0 1 0-16,4-6 0 15,5 0 2-15,4-7-2 16,12-7 0-16,9-4 0 0,5-9 0 15,6-3 0-15,4-5 0 16,0-8 0-16,2-8 0 16,-2-4 0-16,-2-7 0 15,-4-3 0-15,-4-3 0 0,-3-3 0 16,-8-1 0-16,-1 0 0 16,-5 3 0-16,-9 4 0 15,-1 6 0-15,-8 5 0 0,-7 8 0 16,-3 7 0-16,2 6 0 15,-6 4 0-15,0 8 0 16,5 4 0-16,3 4 0 16,5 6 0-16,5 1 0 0,4 2 0 15,1-2 0-15,8-3 0 16,7-4 0-16,5-5 0 16,2-8 0-16,7-7 0 15,-6-4 0-15,4-10 0 16,0-7 0-16,-3-4 0 0,-3-4 0 15,-2-1 0-15,-1-1 0 16,-7-2 0-16,5 4 0 16,-4 2 0-16,0 6 0 0,0 3 0 15,1 8 0-15,0 5 0 16,2 5 0-16,1 5 0 16,6 6 0-16,-2 10 0 15,4 1 0-15,-1 6 0 0,-7 1 0 16,1 5 0-16,-9 2 0 15,-4-1 0-15,-5 2 0 16,-10-5 0-16,-5-4 0 16,-6-3 0-16,1-7 0 0,-6-7 0 15,4-6 0-15,-2-5 0 16,4-1 0-16,3-6 0 16,1-3 0-16,7 3 0 15,1 0 0-15,9 7 0 0,0 0 0 16,0 0 0-16,16-7 0 15,3 7 0-15,6-4 0 16,2-1 0-16,7-5 0 16,0-4 0-16,2-4 0 0,-2-3 0 15,-4-7 0-15,-1-1 0 16,-8-4 0-16,0-2 0 16,-5 0 0-16,-3 0 0 0,-4 8 0 15,-1-1 0-15,-5 9 0 16,-1 3 0-16,-2 16 0 15,0-11 0-15,0 11 0 0,0 14 0 16,0 0 0-16,0 10 0 16,3 1 0-16,1 8 0 15,6 0 0-15,1 3 0 16,3-3 0-16,5-2 0 0,4-5 0 16,3-5 0-16,-2-8 0 15,5-7 0-15,-9-6 0 16,2-13 0-16,-5-4 0 15,-1-5 0-15,-6-5 0 0,-7-2 0 16,-3 0 0-16,-9 0 0 16,2 3 0-16,-10 2 0 15,-9 5 0-15,-1 5 0 0,0 3 0 16,2 4 0-16,6 4 0 16,1 3 0-16,4 0 0 15,6 5 0-15,8-5 0 16,2 12 0-16,9-7 0 0,7 0 0 15,4-5 0-15,-1 0 0 16,5-4 0-16,1-6 0 16,0-1 0-16,-8-5 0 15,2-1 0-15,-5-2 0 0,-6-1 0 16,-1 2 0-16,-6 3 0 16,-2 2 0-16,-1 4 0 15,0 9 0-15,0 0 0 16,0 0 0-16,-4 17 0 0,1-2 0 15,3 6 0-15,-1 1 0 16,1 0 0-16,4 2 0 16,2-4 0-16,2-1 0 15,0-5 0-15,5-1 0 16,2-8 0-16,2-4 0 0,-2-1 0 16,-2-7 0-16,0-6 0 15,-6-3 0-15,1 1 0 0,-5-3 0 16,-2 4 0-16,-1 1 0 15,0 3 0-15,0 10 0 16,-5-9 0-16,5 9 0 0,0 0 0 16,-4 17 0-16,3-4 0 15,1 4 0-15,0 1 0 16,2 5 0-16,6-4 0 16,4 0 0-16,-2 1 0 15,4-7 0-15,2-2 0 0,-1-4 0 16,2-5 0-16,-3-2 0 15,1-9 0-15,-3-4 0 16,-1-4 0-16,-1-2 0 0,-4 0 0 16,2-4 0-16,-2 2 0 15,2-2 0-15,-1 1 0 16,3-1 0-16,5 4 0 16,-3 1 0-16,-1 3 0 0,4 4 0 15,5 4 0-15,-2 6 0 16,-6 1 0-16,-2 10 0 15,2 6 0-15,-6 3 0 16,2 2 0-16,-6 3 0 0,-1 2 0 16,-1 2 0-16,1-3 0 15,-1 2 0-15,0-6 0 16,4-3 0-16,10-2 0 0,1-7 0 16,-2-5 0-16,3-4 0 15,5-4 0-15,5-6 0 16,0-5 0-16,3-3 0 0,-14-1 0 15,6-4 0-15,-6 3 0 16,3-5 0-16,-5 3 0 16,-2 2 0-16,-4 5 0 15,-1-1 0-15,-6 16 0 16,8-12 0-16,-8 12 0 0,1 5 0 16,-1 7 0-16,0 4 0 15,1 2 0-15,1 6 0 16,8-2 0-16,-1 2 0 0,4-5 0 15,7 1 0-15,3-5 0 16,6-3 0-16,1-6 0 16,2-4 0-16,2-1 0 0,-1-8 0 15,-6-6 0-15,-1-3 0 16,-10-1 0-16,-4-2 0 16,-6 1 0-16,-3-1 0 15,-5 4 0-15,2 1 0 16,0 14 0-16,-15-14 0 0,15 14 0 15,-16 0 0-15,16 0 0 16,-6 17 0-16,10-6 0 16,3 4 0-16,11 1 0 0,4 0 0 15,0-2 0-15,6 2 0 16,4-7 0-16,-3 3 0 16,-15-8-25-16,-4 2-64 15,-10-6-4-15,0 0-4 16,14 1-5-16,-14-1-3 0</inkml:trace>
  <inkml:trace contextRef="#ctx0" brushRef="#br0" timeOffset="945234.8325">32410 10561 37 0,'0'0'91'0,"0"0"1"0,13 0-5 16,-6-6-3-16,9-3-49 16,3-6-8-16,6 2-8 15,-1-6-7-15,1 3-5 0,5-2-2 16,-6 0-2-16,4-1-1 16,-7-4-1-16,-4 2 0 15,-4-2 0-15,-6 1-1 16,-4-2 1-16,-3 2 0 0,-6 4 0 15,-6 3 0-15,-8 5 0 16,0 6-1-16,-4 4 2 16,-3 4-2-16,4 9 0 15,3 5 0-15,0 6 0 16,9 4 0-16,8 1 0 0,3-1 0 16,8 1 0-16,12-2 0 15,-1-3 0-15,8-5 0 16,6-3 0-16,-9-6 0 0,7-1 0 15,0-4 0-15,-2-2 0 16,-4-1 0-16,5-1 0 16,-11-1 0-16,-1 6-47 15,-2-4-40-15,-16-2-3 16,11 3-5-16,-11-3-9 0</inkml:trace>
  <inkml:trace contextRef="#ctx0" brushRef="#br0" timeOffset="947996.902">20323 13135 24 0,'2'-13'95'16,"-1"0"-1"-16,-2 1-6 0,-9 3-5 15,-2 3-2-15,-8 6-73 16,-2 8-2-16,-1 9-1 15,-2 6-1-15,-6 9 0 16,3 8 0-16,2 3 0 16,2 2-1-16,5-1 0 0,7 1-1 15,9-5-1-15,3-7 1 16,12-8-2-16,7-7 0 16,4-12 0-16,5-5 0 0,3-9 0 15,-1-15 0-15,-2-5 0 16,-1-9 0-16,-4-1 0 15,-5-5 0-15,-2 3 0 16,-8 5 0-16,0 5 0 16,-4 7 0-16,-4 8 0 0,0 15 0 15,0 0 0-15,-4 11 0 16,0 7 0-16,2 7 0 16,2 4 0-16,2 4 0 0,7-1 0 15,5 0 0-15,6-5 0 16,5-5 0-16,2-8 0 15,3-7 0-15,0-6 0 0,2-9 0 16,-2-12 0-16,0-10 0 16,-5-8 0-16,0-10 0 15,-4-2 0-15,-2-9 0 16,-1-6 0-16,-4-4 0 0,-6-5 0 16,1-3 0-16,-7-3 0 15,-2 4 0-15,0 1 0 16,-8 9 0-16,0 9 0 0,-3 12 0 15,2 15 0-15,-5 16 0 16,1 15 0-16,-2 21 0 16,2 15 0-16,0 16 0 15,1 10 0-15,2 12 0 16,3 6 0-16,5 7 0 0,2 4 0 16,6 0 0-16,4-4 0 15,7-9 0-15,2-6 0 16,9-15 0-16,-3-12 0 0,7-19 0 15,0-18 0-15,1-15 0 16,0-21 0-16,-1-14 0 16,-2-11 0-16,-6-11 0 15,-2-6 0-15,-4-7 0 0,-2-3 0 16,-7-4 0-16,-2-2 0 16,-3-1 0-16,-2 4 0 15,-2 4 0-15,-5 10 0 0,1 10 0 16,-5 13 0-16,1 16 0 15,-4 18 0-15,-2 15 0 16,2 23 0-16,0 15 0 16,4 13 0-16,-4 13 0 0,4 8 0 15,3 8 0-15,0 3 0 16,6 4 0-16,5 0 0 16,3-5 0-16,7-8 0 15,2-9 0-15,7-11 0 0,6-12 0 16,5-14 0-16,2-17 0 15,-1-15 0-15,2-11 0 16,-3-15 0-16,-1-10 0 0,-7-5 0 16,-3-6 0-16,-7 1 0 15,-7 1 0-15,-4 5 0 16,-4 7 0-16,-3 7 0 16,-1 10 0-16,1 16 0 0,-16-1 0 15,10 12 0-15,-4 10 0 16,5 8 0-16,2 6 0 15,3 4 0-15,1 3 0 0,5-2 0 16,9-1 0-16,1-6 0 16,6-5 0-16,3-9 0 15,4-10 0-15,-2-9 0 16,2-8 0-16,-5-13 0 16,-3-10 0-16,-3-4 0 15,-8-6 0-15,-8 0 0 0,-2 0 0 16,-9 4 0-16,-11 5 0 15,-3 6 0-15,0 6 0 0,1 9 0 16,-6 6 0-16,8 5 0 16,5 2 0-16,7 8 0 15,8 3 0-15,4 0 0 16,14-1 0-16,10-2 0 0,8-2 0 16,4-4 0-16,1-3 0 15,6-4 0-15,-4-7 0 16,-1-3 0-16,-4-3 0 15,-6 0 0-15,-7 0 0 0,-4 4 0 16,-6 0 0-16,-6 5 0 16,-9 7 0-16,0 0 0 15,-1 6 0-15,-8 8 0 16,-2 6 0-16,-2 3 0 16,-2 4 0-16,5 5 0 0,-1-2 0 15,5 4 0-15,3-3 0 16,3-4 0-16,3-6 0 15,9-3 0-15,5-10 0 0,7-7 0 16,1-3 0-16,8-13 0 16,1-6 0-16,-3-7 0 15,2-5 0-15,0-3 0 16,0-1 0-16,-9-1 0 0,3 4 0 16,-6 2 0-16,-5 9 0 15,-4 4 0-15,-2 8 0 16,-10 11 0-16,0 0 0 0,0 14 0 15,-1 7 0-15,-8 6 0 16,2 1 0-16,1 6 0 16,2 0 0-16,4 2 0 15,2-3 0-15,7-3 0 16,7-5 0-16,1-8 0 0,0-8 0 16,4-6 0-16,-3-8 0 15,-2-8 0-15,-7-7 0 16,0-3 0-16,-8 0 0 15,-1 0 0-15,-2 6 0 0,-8 2 0 16,10 15 0-16,-18-11 0 16,18 11 0-16,-9 8 0 15,9 5 0-15,1 1 0 0,4 2 0 16,11-1 0-16,2-2 0 16,5-4 0-16,4-5 0 15,2-3 0-15,3-7 0 16,1-8 0-16,-3-7 0 0,-1-7 0 15,1-5 0-15,-5-6 0 16,-1-3 0-16,-4-8 0 16,-2-5 0-16,-3-6 0 0,0-6 0 15,-2-4 0-15,-5-1 0 16,2-4 0-16,-6 1 0 16,-2 5 0-16,-2 10 0 15,0 9 0-15,-3 13 0 16,-4 12 0-16,-3 15 0 0,-1 11 0 15,0 17 0-15,-1 10 0 16,6 10 0-16,1 11 0 0,5 10 0 16,2 8 0-16,7 6 0 15,9 3 0-15,5 7 0 16,2-1 0-16,1-3 0 16,4-2 0-16,-3-14 0 15,3-7 0-15,-7-15-42 0,-9-14-48 16,4-21-2-16,-6-7-4 15,-6-18-4-15,4-9 40 16,-13-7 35-16,-14-10 19 16,4-3 37-16,0 0 61 0,-4 3-2 15,4-1-3-15,6 6-3 16,-8 1-34-16,15 5-23 16,13 9-8-16,7 2-6 0,2 12-4 15,8 5 0-15,0 7-9 16,1 14 0-16,2 6 0 15,-4 12 0-15,-2 5 0 16,-6 8 0-16,-4 3 0 0,-1 2 0 16,-6 4 0-16,-1-9 0 15,-1 0 0-15,-4-12-43 16,2-6-46-16,3-15-2 0,1-12-6 16,4-8-6-16</inkml:trace>
  <inkml:trace contextRef="#ctx0" brushRef="#br0" timeOffset="948121.5698">23035 12617 92 0,'-12'-28'87'15,"2"1"-53"-15,4 11-33 0,1 2 0 16,5 14-50-16,5-12-49 16</inkml:trace>
  <inkml:trace contextRef="#ctx0" brushRef="#br0" timeOffset="948748.4265">23375 12585 4 0,'-1'27'94'0,"-8"2"-1"16,0 1-4-16,-4 0-6 15,4 2 1-15,-5 10-56 0,6-9-24 16,2 3 1-16,5-2 0 15,1-4 0-15,5-3 0 16,3-5-2-16,2-7 0 16,3-8-1-16,3-6 0 15,-1-6-2-15,-7-9 2 0,-1-5-2 16,-2-2 0-16,-5-5 0 16,-5 0 0-16,-5 1 0 15,-2 2 0-15,0 3 0 0,1 3 0 16,3 5 0-16,-1 4 0 15,9 8 0-15,0 0 0 16,0 0 0-16,18-2 0 0,-3 2 0 16,4 0 0-16,5 0 0 15,2 2 0-15,-2-1 0 16,1-1 0-16,0 1 0 16,-5 0 0-16,-3 4 0 0,-3 0 0 15,-6 1 0-15,-1 4 0 16,-2 0 0-16,-4-1 0 15,-1 2 0-15,0-1 0 16,-2-2 0-16,-2 1 0 16,4-9 0-16,0 0 0 0,0 0 0 15,0 0 0-15,2-6 0 16,6-6 0-16,3-5 0 16,-1-1 0-16,5 0 0 0,-1 1 0 15,0 3 0-15,-1 3 0 16,0 7 0-16,-3 4 0 15,-1 4 0-15,0 9 0 0,1 3 0 16,-5 8 0-16,2 0 0 16,-2 3 0-16,9 2 0 15,-9-7-18-15,-5 1-69 16,12-5-3-16,0-5-3 16,0-9-7-16,-3-4-4 0</inkml:trace>
  <inkml:trace contextRef="#ctx0" brushRef="#br0" timeOffset="951285.7259">24581 12832 22 0,'-4'18'96'0,"-2"0"-2"16,2-6-5-16,4-12-3 16,0 0-2-16,0-7-71 15,10-9-6-15,6-4-1 16,-2-9 1-16,4-7 0 15,1-6-7-15,5-4 0 0,-3-4 0 16,-2-5 0-16,1-1 0 16,-5-2 0-16,2-5 0 15,-4 2 0-15,-1-1 0 0,-2 1 0 16,-4 2 0-16,-2 5 0 16,2 8 0-16,-2 6 0 15,-3 10 0-15,0 10 0 16,-1 9 0-16,0 11 0 15,0 11 0-15,0 13 0 0,0 9 0 16,-1 11 0-16,3 9 0 16,-1 12 0-16,2 9 0 15,0 11 0-15,1 8 0 0,-3 10 0 16,-1 5 0-16,-1 3 0 16,-2 7 0-16,-4 0 0 15,0-2 0-15,-6-8 0 0,-1-16 0 16,3-11 0-16,0-21 0 15,-1-12 0-15,4-21 0 16,8-27 0-16,0 0 0 16,0-34 0-16,6-10 0 15,8-13 0-15,4-10 0 0,1-11 0 16,5-8 0-16,2-5 0 16,-1-4 0-16,6 0 0 15,-4 6 0-15,3 7 0 16,-6 13 0-16,4 12 0 0,-6 17 0 15,-2 13 0-15,-4 20 0 16,-3 12 0-16,-5 17 0 16,0 9 0-16,-3 7 0 0,-1 5 0 15,3 0 0-15,0 0 0 16,-2-5 0-16,5-5 0 16,-2-11 0-16,2-7 0 15,0-13 0-15,3-8 0 0,-3-11 0 16,2-10 0-16,1-8 0 15,-1-6 0-15,4-3 0 16,-1-5 0-16,4 4 0 16,-1 5 0-16,3 4 0 0,-1 7 0 15,2 9 0-15,-3 12 0 16,1 8 0-16,-8 9 0 16,-1 10 0-16,-1 7 0 15,-4 7 0-15,-3 5 0 0,1 1 0 16,1 2 0-16,3-3 0 15,-1-4 0-15,6-6 0 16,4-6 0-16,2-10 0 16,4-8 0-16,4-7 0 0,0-14 0 15,1-6 0-15,-4-8 0 16,-3-1 0-16,-2-1 0 16,-5 4 0-16,-3 2 0 0,-6 8 0 15,-5 7 0-15,0 12 0 16,0 0 0-16,-4 9 0 15,3 8 0-15,1 5 0 16,1 4 0-16,5 0 0 0,8 1 0 16,4-4 0-16,4-1 0 15,0-9 0-15,7-5 0 16,-5-7 0-16,-3-4 0 16,-4-11 0-16,-3-4 0 0,-12-5 0 15,-4-2 0-15,-14 2 0 16,-7 0 0-16,-8 3 0 15,-3 5 0-15,3 3 0 16,0 7 0-16,7 4 0 0,6 1 0 16,18 0 0-16,-1 15 0 15,11-4 0-15,19-2 0 16,3-4 0-16,8-2 0 0,1-3 0 16,1-7 0-16,0-8 0 15,-3-6 0-15,-7-8 0 16,-3-6 0-16,-7-6 0 15,-5-4 0-15,-1-9 0 0,-7-6 0 16,1-4 0-16,-2-4 0 16,0 1 0-16,-3 4 0 15,2 6 0-15,-2 5 0 0,0 15 0 16,-4 12 0-16,1 15 0 16,-2 10 0-16,0 25 0 15,0 8 0-15,0 12 0 16,0 8 0-16,0 8 0 15,4 5 0-15,5 4 0 0,-1-1 0 16,5 1 0-16,2-2 0 16,4-6 0-16,2-8 0 15,1-6 0-15,7-12 0 0,-5-10 0 16,6-14 0-16,-6-10 0 16,-2-6 0-16,-5-11 0 15,-4-4 0-15,-6-1 0 16,-3 0 0-16,-4 3 0 0,0 2 0 15,-4 4 0-15,4 11 0 16,0-11 0-16,0 11 0 16,18-3 0-16,4 3 0 15,2-2 0-15,4-1 0 0,4-5 0 16,0-4 0-16,1-6 0 16,-4-5 0-16,0-8 0 15,-10-3 0-15,0-12 0 16,-4-6 0-16,-7-8 0 0,-1-6 0 15,-4-4 0-15,-3-3 0 16,0 3 0-16,-2 0 0 16,-2 12 0-16,-2 11 0 0,0 10 0 15,-3 13 0-15,9 24 0 16,-14-1 0-16,4 16 0 16,5 17 0-16,1 12 0 0,1 7 0 15,3 11 0-15,8 6 0 16,3 1 0-16,6 1 0 15,5-1 0-15,3-4 0 16,5-9 0-16,4-7 0 0,6-10 0 16,0-13 0-16,1-8 0 15,2-14 0-15,-2-6 0 16,0-14 0-16,-8-9 0 0,-12-7 0 16,-4-2 0-1,-9-2 0-15,-8 2 0 0,-5 3 0 16,-11 7 0-16,-9 6 0 15,-3 10 0-15,2 8 0 16,-3 3 0-16,0 14 0 0,6 5 0 16,5 5 0-16,10 3 0 15,3 2 0-15,6 2 0 16,10-2 0-16,7 0 0 0,10-8 0 16,-1-2 0-1,7-8 0-15,-1-7 0 0,0-7 0 16,-3-5 0-16,-1-12 0 0,0-7 0 15,-7-7 0-15,-1-3 0 16,-6-3 0-16,3 1 0 16,-3 0 0-16,2 4 0 15,-4 4 0-15,0 6 0 16,2 10 0-16,-5 8 0 0,2 4 0 16,-5 10 0-16,0 9 0 15,-3 5 0-15,1 2 0 16,-2 2 0-16,2 1 0 15,-2 1 0-15,0-6 0 0,1-1 0 16,2-9 0-16,1-3 0 16,-7-11 0-16,15 3 0 15,-15-3 0-15,16-18 0 0,-9-1 0 16,3-5 0-16,-1 1 0 16,2-4 0-16,-1 2 0 15,1 2 0-15,-1 4 0 0,0 2 0 16,1 11 0-16,-2 4 0 15,1 2 0-15,-4 11 0 16,-1 4 0-16,-1 3 0 16,-1 3 0-16,-1 1 0 15,-1-4 0-15,-1 0 0 16,0-6 0-16,0-1 0 16,0-11 0-16,0 0 0 0,0 0 0 15,0-11 0-15,4-5 0 16,2-5 0-16,4-1 0 0,0-4 0 15,3 3 0-15,0 1 0 16,-2 4 0-16,0 3 0 16,0 8 0-16,-3 7 0 0,2 4 0 15,-3 13 0-15,5 5 0 16,-3 5 0-16,3 1 0 16,3 7 0-16,-7-5 0 15,21-4-59-15,-16 1-34 0,3-3-1 16,-1-8-9-16,4-7-3 15</inkml:trace>
  <inkml:trace contextRef="#ctx0" brushRef="#br0" timeOffset="951783.3468">28317 12239 30 0,'8'-21'97'0,"-3"0"-2"0,-2-2-5 16,-2 0-2-16,-1 0-3 15,-4-1-74-15,-1 9-3 0,0 6-1 16,5 9-7-16,-15 3 0 16,11 11 0-16,0 8 0 15,4 2 0-15,1 8 0 0,7 0 0 16,7 1 0-16,3-1 0 16,2-6 0-16,9-19-73 15,-5 9-17-15,-4-8-1 16,-1-8-8-16,-6-10-6 15</inkml:trace>
  <inkml:trace contextRef="#ctx0" brushRef="#br0" timeOffset="951938.4206">28342 11861 49 0,'0'0'97'15,"-13"-7"-11"-15,13 7-16 16,0 0-23-16,-8 0-42 15,8 0-91-15,9 17-8 16,1-1-4-16</inkml:trace>
  <inkml:trace contextRef="#ctx0" brushRef="#br0" timeOffset="952328.7059">28434 12108 30 0,'15'-11'94'0,"-6"-3"-4"0,6-3-5 16,0-2-5-16,1 4-1 16,2-3-77-16,0 5 0 15,0 5 1-15,1 5 0 0,-4 3 1 16,1 7-1-16,-6 5 0 16,3 2 1-16,-5 4-1 15,2-3-1-15,-1 1 0 16,-3-2 1-16,-1-6 0 0,-5-8 0 15,12 6 1-15,-3-6 0 16,0-7 1-16,-1-4-5 16,6-5 0-16,3-1 0 15,3 3 0-15,3 0 0 0,2 5 0 16,2 6 0-16,2 3 0 16,0 5 0-16,-2 9 0 15,-3 5 0-15,-4 5 0 16,-1 1 0-16,-2 2 0 0,-3-2 0 15,1 4 0-15,-10-3-79 16,7-9-11-16,-3-5-4 16,3-9-6-16,-12-3-5 0</inkml:trace>
  <inkml:trace contextRef="#ctx0" brushRef="#br0" timeOffset="952829.5405">30108 11703 23 0,'0'0'96'0,"-14"-4"-1"16,14 4-5-16,-13 0-3 16,3 0-2-16,-4 2-74 0,1 8-1 15,-6 2-1-15,-3 4-4 16,-5 1-5-16,0 3 0 16,2 1 0-16,1 0 0 15,2 1 0-15,7-2 0 0,4-4 0 16,7-2 0-16,6-6 0 15,8-3 0-15,4-5 0 16,7-2 0-16,1-8 0 16,2-7 0-16,-1-2 0 0,-2 0 0 15,-6 0 0-15,-2 1 0 16,-4 4 0-16,-7 5 0 16,-2 9 0-16,0 0 0 0,-2 10 0 15,-1 9 0-15,2 2 0 16,3 7 0-16,0 3 0 15,10 5 0-15,-6 9-78 16,9-13-12-16,-1-6-4 16,-3-6-7-16,-3-3-5 0</inkml:trace>
  <inkml:trace contextRef="#ctx0" brushRef="#br0" timeOffset="953482.6482">20943 14104 25 0,'-13'-11'95'16,"2"-3"-2"-16,3 0-5 16,3 1-3-16,-6-2-1 15,-2 4-74-15,5 6-1 16,-2 5-1-16,-2 6-1 0,-5 12 0 16,-8 8-7-16,-2 6 0 15,-5 10 0-15,-4 8 0 16,2 1 0-16,3 3 0 0,3 1 0 15,8-3 0-15,10-2 0 16,8-6 0-16,9-5 0 16,11-14 0-16,17-8-58 15,3-5-30-15,5-11-4 0,9-7-6 16,1-15-4-16</inkml:trace>
  <inkml:trace contextRef="#ctx0" brushRef="#br0" timeOffset="954182.7236">21383 14039 66 0,'-16'26'103'0,"-7"2"-6"0,-3 6-8 16,-2 1-1-16,-1 1-20 16,6 2-68-16,2 0 0 15,5 2 0-15,8-3 0 16,7-1 0-16,7-5 0 0,8-8 0 15,12-4 0-15,4-10 0 16,9-9 0-16,0-5 0 16,1-12 0-16,-3-7 0 15,-5-7 0-15,-9-3 0 0,-5-4 0 16,-9 1 0-16,-4 6 0 16,-5 0 0-16,-13 8 0 15,-2 7 0-15,-6 7 0 0,1 7 0 16,0 6 0-16,2 5 0 15,1 3 0-15,4 8 0 16,6-3 0-16,7 2 0 0,2-3 0 16,11-4 0-1,9-3 0-15,5-7 0 0,7-2 0 16,7-4 0-16,4-9 0 16,0-3 0-16,2 0 0 0,-2-1 0 15,-6 2 0 1,-2 2 0-16,-9 3 0 0,-4 3 0 15,-2 7 0-15,-9 0 0 16,-3 3 0-16,-5 5 0 16,-2 2 0-16,-3 1 0 0,-1-1 0 15,-5 4 0-15,6-14 0 16,-14 14 0-16,14-14 0 16,-10 1 0-16,10-1 0 15,-4-12 0-15,4-1 0 0,6-2 0 16,0-1 0-16,5-4 0 15,-1 1 0-15,2 4 0 16,4 2 0-16,-6 3 0 16,5 5 0-16,-1 3 0 0,0 2 0 15,-4 10 0-15,1 3 0 16,-3 4 0-16,2 1 0 16,-2 2 0-16,1-2 0 15,-1 1 0-15,4-5 0 0,6 4-7 16,2-8-81-16,3-6-4 15,4-4-3-15,0-6-8 16,6-8 0-16</inkml:trace>
  <inkml:trace contextRef="#ctx0" brushRef="#br0" timeOffset="957163.228">22496 13989 69 0,'-23'23'103'15,"-2"6"-7"-15,-1-4-8 0,-2 3 1 16,4-9-23-16,6 2-66 16,5-1 0-16,8-1 0 15,5-3 0-15,2-5 0 16,11-4 0-16,3-6 0 16,4-1 0-16,-1-6 0 0,1-7 0 15,0-1 0-15,-6-7 0 16,-2 1 0-16,-2-1 0 15,-7-1 0-15,1 3 0 0,-1 3 0 16,-1 5 0-16,-2 11 0 16,2-12 0-16,-2 12 0 15,5 10 0-15,0 6 0 16,2 7 0-16,-1 9 0 0,7 6 0 16,-4 7 0-16,3 10 0 15,-2 8 0-15,-2 9 0 16,-5 9 0-16,-3 7 0 15,-1 2 0-15,-13 6 0 0,-2 1 0 16,-8-3 0-16,-3-7 0 16,-2-9 0-16,-6-11 0 15,5-16 0-15,2-12 0 16,2-17 0-16,3-15 0 0,8-11 0 16,6-19 0-16,4-8 0 15,5-9 0-15,5-9 0 16,5-4 0-16,8-5 0 15,6-3 0-15,4-4 0 0,7-2 0 16,8-7 0-16,9-3 0 16,5-3 0-16,6-3 0 15,0-2 0-15,6-2 0 16,1-1 0-16,-2-2 0 0,-5 1 0 16,1 2 0-16,-12 0 0 15,-2 2 0-15,-9 3 0 16,-4 1 0-16,-8 7 0 0,-6 9 0 15,-8 7 0-15,-6 9 0 16,-6 13 0-16,-3 8 0 16,-2 14 0-16,-12 14 0 15,-1 13 0-15,-5 15 0 16,1 12 0-16,-6 10 0 0,-1 15 0 16,-1 10 0-16,-3 7 0 15,5 7 0-15,0-1 0 16,4 2 0-16,6-3 0 15,7-4 0-15,6-12 0 16,4-11 0-16,12-13 0 0,7-13 0 16,5-14 0-16,8-15 0 15,1-7 0-15,4-16 0 16,-4-9 0-16,0-5 0 0,-4-8 0 16,-4-2 0-16,-5 1 0 15,-2 4 0-15,-7 4 0 16,-1 8 0-16,-9 7 0 0,-3 18 0 15,0 0 0-15,0 0 0 16,-5 23 0-16,-5 6 0 16,4 1 0-16,-1 3 0 0,5 2 0 15,2-2 0-15,5-1 0 16,8-6 0-16,5-4 0 16,7-10 0-16,3-4 0 15,3-8 0-15,1-6 0 0,-3-12 0 16,1-7 0-16,-11-3 0 15,-5-6 0-15,-9-2 0 16,-5 1 0-16,-3 2 0 16,-12 3 0-16,-4 8 0 0,-3 3 0 15,-5 9 0-15,3 7 0 16,2 3 0-16,-3 11 0 16,7 4 0-16,1 4 0 0,8 2 0 15,2-1 0-15,7 3 0 16,7-6 0-16,2-2 0 15,12-4 0-15,2-7 0 16,6-4 0-16,2-6 0 0,7-8 0 16,-4-5 0-16,2-3 0 15,1-2 0-15,-3 1 0 16,-2-2 0-16,-7 8 0 0,0 2 0 16,-7 8 0-16,-3 3 0 15,-2 4 0-15,-6 9 0 16,0 6 0-16,-5 4 0 15,-2 3 0-15,0 1 0 16,-2 0 0-16,0-3 0 0,-3 0 0 16,3-6 0-16,2-6 0 15,0-8 0-15,0 0 0 16,15-1 0-16,-1-13 0 16,4-4 0-16,0-4 0 0,3-1 0 15,3 0 0-15,2-3 0 16,-1 4 0-16,-3 2 0 15,-1 6 0-15,-3 3 0 16,-2 8 0-16,-3 3 0 16,-2 5 0-16,-6 8 0 0,-3 4 0 15,-2 3 0-15,0 1 0 16,0 0 0-16,-6-3 0 16,0 1 0-16,0-7 0 0,6-12 0 15,-14 9 0-15,14-9 0 16,-2-9 0-16,2-8 0 15,9-4 0-15,2-5 0 0,5-3 0 16,4-1 0-16,7 1 0 16,-3 0 0-16,1 7 0 15,3 4 0-15,-6 5 0 16,1 7 0-16,-4 7 0 0,-3 2 0 16,-4 10 0-16,0 4 0 15,-4 5 0-15,-1 1 0 16,3 1 0-16,2 0 0 15,2-2 0-15,6-4 0 0,4-2 0 16,2-5 0-16,6-8 0 16,3-3 0-16,1-2 0 15,0-10 0-15,-4-5 0 16,-4-5 0-16,-1-4 0 0,-6-4 0 16,-6 1 0-16,-8-1 0 15,-4 2 0-15,-3 4 0 16,-4 2 0-16,-7 5 0 15,-3 10 0-15,-1 7 0 0,-6 2 0 16,-1 10 0-16,1 7 0 16,3 4 0-16,3 7 0 15,3 3 0-15,4 1 0 0,8 3 0 16,3-3 0-16,10-1 0 16,6-4 0-16,5-4 0 15,3-9 0-15,5-6 0 0,2-9 0 16,-1-4 0-16,0-11 0 15,-1-10 0-15,-1-5 0 16,-6-5 0-16,0-5 0 16,-3-6 0-16,-7 1 0 0,1-2 0 15,-2 0 0-15,2 3 0 16,0 4 0-16,3 3 0 16,0 10 0-16,2 8 0 15,0 7 0-15,0 8 0 16,2 8 0-16,-4 11 0 0,-4 8 0 15,-2 6 0-15,-3 5 0 16,-5 2 0-16,-3 5 0 16,-1 2 0-16,-1 0 0 15,0 0 0-15,-1-7 0 0,1 0 0 16,0-7 0-16,11-7 0 16,-2-7 0-16,8-7 0 15,5-9 0-15,2-5 0 0,3-10 0 16,4-7 0-16,-3-4 0 15,1-7 0-15,1-2 0 16,-4-4 0-16,2-1 0 16,-3 0 0-16,-2 2 0 0,-1 4 0 15,-4 3 0-15,-2 7 0 16,-4 6 0-16,-6 7 0 16,-6 11 0-16,0 0 0 15,-3 16 0-15,-9 3 0 0,-4 6 0 16,0 6 0-16,-1 3 0 15,1 4 0-15,1-2 0 16,7 0 0-16,3-4 0 16,4-4 0-16,3-7 0 0,9-7 0 15,5-9 0-15,0-5 0 16,1-13 0-16,1-9 0 16,-4-4 0-16,1-6 0 0,-1-1 0 15,-5-2 0-15,-5 3 0 16,-4 3 0-16,0 6 0 15,0 5 0-15,-8 8 0 16,0 9 0-16,-4 2 0 0,4 14 0 16,-1 4 0-16,4 5 0 15,1 4 0-15,4 1 0 16,3-1 0-16,8-1 0 16,2-6 0-16,10-4 0 0,1-9 0 15,3-4 0-15,4-5 0 16,3-12 0-16,-4-5 0 15,1-9 0-15,0-4 0 16,-2-7 0-16,-4-2 0 0,-3-6 0 16,-1-4 0-16,-4 0 0 15,0-7 0-15,-1-2 0 16,1-4 0-16,-3-1 0 16,-1-2 0-16,-2 0 0 0,2 2 0 15,-6 2 0-15,3 11 0 16,-4 8 0-16,-5 12 0 15,-1 11 0-15,0 20 0 16,-14 0 0-16,3 15 0 0,-5 16 0 16,0 12 0-16,-2 10 0 15,-1 5 0-15,0 11 0 16,0 0 0-16,5 3 0 16,-1 0 0-16,9-1 0 0,2-4 0 15,4-9 0-15,5-6 0 16,7-12 0-16,9-9 0 15,4-9 0-15,8-14 0 16,2-8 0-16,4-14 0 0,-3-8 0 16,-3-9 0-16,-4-7 0 15,-4-1 0-15,-10-3 0 16,-6-1 0-16,-8 5 0 0,-3 2 0 16,-9 10 0-16,-2 4 0 15,-10 12 0-15,0 9 0 16,1 5 0-16,0 12 0 15,3 7 0-15,6 9 0 16,2 4 0-16,11 7 0 0,5-1 0 16,12 3 0-16,8-2 0 15,6-1 0-15,6-5 0 16,2-5 0-16,2-7 0 0,-1-8 0 16,1-11 0-16,-3-3 0 15,-14-3-53-15,-1-19-40 16,-8-7 0-16,-10-9-7 15,-5-5-6-15</inkml:trace>
  <inkml:trace contextRef="#ctx0" brushRef="#br0" timeOffset="957358.4192">25907 13422 51 0,'-50'-6'103'0,"9"4"-5"15,14 2-7-15,17 0-2 0,10 0-10 16,24 1-79-16,10 0 0 15,12-1 0-15,14 3 0 16,6 0 0-16,2 0 0 16,5 2 0-16,-11 3-53 15,7-6-36-15,0-2-2 0,-11-4-7 16,0-7-7-16</inkml:trace>
  <inkml:trace contextRef="#ctx0" brushRef="#br0" timeOffset="965724.7152">20568 14911 0 0,'0'0'78'16,"0"0"4"-16,0 0-2 15,0 0-3-15,0 0-35 0,6 5-23 16,-6-5 0-16,0 0-3 16,9 2-1-16,-9-2-3 15,14 1-1-15,-5 0-2 16,2-1-2-16,5 0-1 0,2 0-1 15,1 0-1-15,5-4-1 16,2 3-1-16,3-1 0 16,4-3-1-16,2 2 1 0,1 0-1 15,1-1 1-15,3 1-1 16,1-3 0-16,3 3 0 16,-1-1 0-16,0 0-1 15,4 1 1-15,-3-2-1 0,4 1 0 16,-2 1 1-16,0-1-1 15,0 2 1-15,0-1 0 16,-2-3 0-16,1 3 0 16,-2-2 0-16,-1 1 0 15,-1 1-1-15,-2-1 1 0,-1 1-1 16,0-2 0-16,1 3 0 16,-1-2 0-16,3 2 1 15,0-1-1-15,-2-1 0 16,6 0 0-16,2 0 0 0,0-1 0 15,1 2 0-15,3-1 0 16,1 0 0-16,0-1 2 16,2 1-2-16,-3 0 0 0,3 0 0 15,6-1 0-15,-2 0 0 16,2 1 0-16,3 1 0 16,-1-2 0-16,6 1 0 15,-2 1 0-15,5-2 0 0,0-1 0 16,1 1 0-16,6 1 0 15,1 0 0-15,0-1 0 16,-1 0 0-16,5 0 0 0,-5 1 0 16,4-1 0-16,-3-1 0 15,-1 0 0-15,-1 0 0 16,1 1 0-16,1-2 0 16,-3-1 0-16,6 1 0 15,-3-2 0-15,6 0 0 0,-5 0 0 16,9 1 0-16,-2-2 0 15,2 2 0-15,0-2 0 16,1 0 0-16,0 1 0 0,-1-1 0 16,1-1 0-16,1 0 0 15,-1 1 0-15,0 0 0 16,-1 1 0-16,-4-1 0 0,1 1 0 16,-2 1 0-16,-5-1 0 15,-5 2 0-15,-3-2 0 16,-2 2 0-16,-9 0 0 15,-3 0 0-15,-4 0 0 0,-2 2 0 16,-2-1 0-16,-5 0 0 16,1 1 0-16,-6 2 0 15,-2-2 0-15,-5 2 0 16,0 0 0-16,-3 0 0 0,-3 0 0 16,-5 0 0-16,-3-2 0 15,1 3 0-15,-5 0 0 16,-1 0 0-16,-3-1 0 15,0 2 0-15,-10 1 0 0,11-2 0 16,-11 2 0-16,10 0 0 16,-10 0 0-16,0 0 0 15,11 0 0-15,-11 0 0 0,0 0 0 16,0 0 0-16,8 2 0 16,-8-2 0-16,0 0 0 15,0 0 0-15,0 0 0 16,0 0 0-16,0 0 0 0,0 0 0 15,0 0 0-15,0 0 0 16,0 0 0-16,0 0-77 16,-4 3-15-16,-9-3-2 15,-3-3-8-15,-3-7-3 16</inkml:trace>
  <inkml:trace contextRef="#ctx0" brushRef="#br0" timeOffset="1.13499E6">30103 11887 23 0,'-2'-9'71'15,"2"9"4"-15,0-11-12 0,0 11-25 16,0 0-6-16,0 0-6 16,0 0-5-16,-2 8-5 15,2-8-2-15,-2 14-2 16,1-6-3-16,1-8-1 15,0 17-2-15,0-17 0 0,0 15-2 16,0-15-1-16,0 0 0 16,9 10 0-16,-9-10 0 15,10-3 0-15,-10 3 0 0,10-16-1 16,-8 5 0-16,-2-4 0 16,1 4-2-16,-10 0 1 15,-4 3-1-15,-6 5 0 16,-4 3 0-16,-4 0 0 0,-1 9 1 15,-1 5 0-15,3 1 0 16,1 3 1-16,6 2 1 16,6 1-1-16,9-3 1 15,4 0 0-15,12-2-1 16,7-4 1-16,8-4-1 0,5-3 0 16,2-5 1-16,1-3-1 15,-2-8 0-15,-1-3 0 16,-5-4-1-16,-3 0 1 15,-9-2-1-15,-6-1 0 0,-2 7-1 16,-6 1 0-16,-1 4 1 16,-10 6-1-16,-1 3 1 15,-5 2 0-15,-1 5 0 16,-3 5 1-16,4 1-1 0,0 1 0 16,6 1 1-16,6-2-1 15,4 2 0-15,3-6 1 16,7-2-1-16,8-3 0 0,-2-4 1 15,3 0-1-15,-4-6 1 16,-1-3-2-16,-5-2 0 16,-4 0-3-16,-1 2-2 15,-4-3-9-15,0 12-22 0,3-12-50 16,-3 12 0-16,0 0-7 16,3-10-6-16</inkml:trace>
  <inkml:trace contextRef="#ctx0" brushRef="#br0" timeOffset="1.1357E6">30896 11812 30 0,'0'0'87'0,"0"0"0"0,0 0-4 16,6-12-4-16,5 8-45 0,-11 4-12 15,-7-5-4-15,-5 5-6 16,2 0-3-16,-6 3-2 15,0 5-2-15,-4 2-1 16,-1 3 0-16,1 4-1 0,-1 3-1 16,-1 3 0-16,6 3-1 15,-3 5 1-15,6 0-1 16,1 3-1-16,5-3 1 16,3-1 0-16,5-4-1 0,6-4 1 15,2-6 1-15,7-8-1 16,2-7 1-16,2-2 0 15,1-10-1-15,2-4 1 0,-4-6-1 16,3-4 0 0,2-3 0-16,-5-4 0 0,-2-1-1 15,2-3 0-15,-5 2 2 16,-1 2-2-16,-3 3 0 16,-2 6 0-16,-1 3 0 0,-1 7 0 15,-6 13 0-15,0 0 0 16,0 0 0-16,0 9 0 15,0 9 0-15,0 3 0 16,0 4 0-16,0 5 0 0,4 2 0 16,7 2 0-16,0 0 0 15,9-5 0-15,0-2 0 16,0-6 0-16,3-6 0 0,-1-8 0 16,-3-6 0-1,0-2 0-15,0-9 0 0,-7 0 0 16,-3-7 0-16,2 5 0 15,-6-5-13-15,2 4-72 16,-5 3-4-16,0-1-3 0,-2 11-8 16,15-17-3-16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14:23:08.3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2406 1885 43 0,'0'0'72'0,"0"0"1"15,0 0-15-15,0 0-25 16,0 0-7-16,-12-2-4 16,12 2-6-16,0 0-3 0,6 7 0 15,-6 2-3-15,4 5 1 16,-4 4-2-16,0 6 1 16,0 6-2-16,-3 4-1 15,-4 4-1-15,7 6-3 0,0-3 0 16,-10 1 0-16,4 0-1 15,3-3-3-15,3-6 3 16,0 0 0-16,-1-6-1 0,-4-3 1 16,5-4-1-16,4-4 1 15,-2-3-2-15,5-5 1 16,-7-8 0-16,0 12-2 16,6-10-3-16,-6-2-5 15,0 0-11-15,0 0-27 0,0 0-32 16,0 0-6-16,2-10-3 15,1-1-5-15</inkml:trace>
  <inkml:trace contextRef="#ctx0" brushRef="#br0" timeOffset="547.2171">2415 1857 41 0,'-3'-16'80'16,"-1"-1"2"-16,4 1-5 15,-4-3-3-15,7 8-57 16,2-2 0-16,12 1-2 0,4 1-3 16,-2-1-3-16,8 3-2 15,1 2-2-15,10 0-1 16,3 3-1-16,-1 3-1 15,-1 1 1-15,-3 7-2 0,-4 3 0 16,-5 1-1-16,-1 8 1 16,-7 1 0-16,-10 6-2 15,-5-1-1-15,-5 3 0 16,-6-2-3-16,-7-1 1 0,-1-2-3 16,-7-3 1-16,-1-3 0 15,-1-5 2-15,-5-3 1 16,3-4 0-16,1-2 3 15,2-3-1-15,4 0 3 0,1 0 0 16,6 0 1-16,12 0-2 16,-12 3 2-16,12 7 2 15,5 4-3-15,6 10 4 16,3 2-3-16,6 8 2 16,3 2 0-16,1 4 0 0,2 2-1 15,0-3-2-15,-5-1 3 16,1-2-2-16,-5-6 0 15,1-4-3-15,-7-3-3 0,-4-7-10 16,4-8-29-16,7-2-39 16,-18-6-4-16,16-8-6 15,-8-7-5-15</inkml:trace>
  <inkml:trace contextRef="#ctx0" brushRef="#br0" timeOffset="1377.9775">3016 2048 11 0,'0'0'90'16,"-20"0"-3"-16,8 7-2 15,2 4-6-15,1 3-1 0,17 4-73 16,-13 6 0-16,3 0 1 16,-1 1 0-16,13-1 0 15,5-2 1-15,4-4-1 16,0-5 0-16,7-5-1 0,5-7-1 15,0-1-1-15,-1-8 0 16,-4-6-1-16,-6-2-2 16,-4-4 0-16,-11 2 0 0,-5 0 1 15,-6 3-2-15,-5 0 2 16,-2 5-2-16,-6 4 1 16,-3 3 1-16,1 3 0 15,4 0-1-15,4 7-1 0,13-7 2 16,-7 17-1-16,8-7 1 15,7-5 1-15,16 0 0 16,0-5-2-16,6 0 2 16,1-7-1-16,0-5 2 0,1-6-3 15,-7-4 2-15,3-5 0 16,-9-5-2-16,-3-3 0 16,-3-6 0-16,3-4 0 15,-7-4 0-15,-1-3 0 16,-4-2 0-16,-4 0 0 0,3 2 0 15,-3 4 0-15,-5 27 0 16,1-3 0-16,-10-11 0 16,9 19 0-16,-7 4 0 15,-2-7 0-15,-1 11 0 16,3 10 0-16,-6 15 0 0,4 15 0 16,6 15 0-16,1 13 0 15,7 12 0-15,-4 11 0 16,4 4 0-16,0-2 0 0,9 0 0 15,0-11 0-15,5-9 0 16,6-17 0-16,6-13 0 16,4-14 0-16,5-11 0 0,2-9 0 15,1-9 0 1,-1-12 0-16,-5-3 0 0,-8-5 0 16,1-4 0-16,-9-1 0 15,-9 0 0-15,-7 1 0 16,0 5 0-16,-11 4 0 15,0 8 0-15,-1 3 0 0,-6 9 0 16,2 5 0-16,-2 7 0 16,6 9 0-16,0 5 0 15,7 3 0-15,5 3 0 0,5 2 0 16,6-4 0-16,2-3 0 16,12-3 0-16,5-3 0 15,1-8-8-15,4-5-43 0,-1-2-36 16,-6-3-4-16,3-4-6 15,-5-8-5-15</inkml:trace>
  <inkml:trace contextRef="#ctx0" brushRef="#br0" timeOffset="2403.317">4708 1789 0 0,'0'0'87'0,"0"0"2"0,0 0-2 15,-12 6-6-15,3 1 0 16,-5 7-71-16,-1 5 0 16,-1 6 0-16,1 3-1 0,0 4-3 15,0 0-2-15,4 4 0 16,6-3-1-16,5-2 0 15,1-5 0-15,10-5 0 16,4-8 1-16,3-6-1 0,5-7 0 16,1-6 0-16,1-11-1 15,0-7 0-15,-3-6 0 16,-2-3 0-16,-4-2-2 16,-5-3 0-16,-6 3 0 0,-5 2 0 15,-1 6 0-15,-8 3 0 16,1 6 0-16,-3 8-2 15,0 4 1-15,2 5 0 16,9 1 1-16,-6 7-1 0,6 3 1 16,9-1-1-16,6 4 2 15,6-3-1-15,7-4 1 16,5-5 0-16,1-1 0 16,0-11 1-16,2-6-2 0,-2-6 0 15,-4-5 0-15,-4-5 0 16,-6-4 0-16,-3-1 0 15,-10 15 0-15,0-2 0 16,1-2 0-16,-2-3 0 16,-2-1 0-16,1-1 0 15,-4-4 0-15,2 3 0 0,-3 0 0 16,0 0 0-16,0 4 0 16,-3-1 0-16,0 4 0 15,0 2 0-15,-1 6 0 0,-2 3 0 16,6 15 0-16,-13-2 0 15,-3 19 0-15,1 38 0 16,0 28 0-16,-2 23 0 0,3 16 0 16,-1 16 0-16,0 4 0 15,-3-2 0-15,0-8 0 16,-3 0 0-16,1-4 0 0,1-13 0 16,5-9 0-16,2-12 0 15,5-14 0-15,5-17-2 16,1-20 0-16,11-18 1 15,4-20 0-15,9-11 1 16,-3-20-1-16,2-15 3 0,-2-10-1 16,-1-7 0-16,-4-7 2 15,-3-1-3-15,-3 0 0 16,-7 3 0-16,-2 5 0 0,1 6 0 16,-3 7 0-16,0 4 0 15,2 6 0-15,1 1 0 16,10 5 0-16,3-7-26 0,10 2-60 15,7 1-5-15,6-3-3 16,3 2-6-16,6-5-2 16</inkml:trace>
  <inkml:trace contextRef="#ctx0" brushRef="#br0" timeOffset="2797.1814">6261 1610 19 0,'0'-9'82'0,"0"9"5"0,-9-15-4 16,-1 14-3-16,-8 1-47 16,4 6-6-16,-5 9-4 0,1 3-5 15,-2 9-5-15,-3 3-3 16,0 9-3-16,2 3-2 16,4 4-1-16,5 2-2 15,4 1 0-15,5 1-1 0,8-4-2 16,14-5-1-1,5-7-4-15,10-5-10 16,0-12-23-16,1-7-45 16,13-10-3-16,1-10-7 15,-2-11-4-15</inkml:trace>
  <inkml:trace contextRef="#ctx0" brushRef="#br0" timeOffset="3483.6934">6692 1709 25 0,'0'0'90'0,"-7"14"-1"0,-1 2-6 16,-4 3-4-16,5 4 2 15,-1 4-78-15,1 6 1 16,5 6 0-16,2-3 2 16,5 5-1-16,11-3 1 15,7-6-1-15,4-9-1 16,3-6 0-16,0-11-1 15,4-6-1-15,-5-10 1 16,-4-8-2-16,-9-8-1 16,-5-5-1-16,-8 3 1 0,-3-2-1 15,-9 1 0-15,-4-1 0 16,-8 7 0-16,-2 2 0 16,-5 4 0-16,-1 9 1 0,1 1-1 15,2 7 1-15,2 0 0 16,6 7 0-16,6 5-1 15,7 1 2-15,4-3-1 0,13-3 0 16,9 1 1-16,7-6 0 16,5-2-1-16,4-8 2 15,0-5-1-15,3-3 0 16,-8-2 1-16,-3 1-1 16,-5 0 1-16,-7 2-1 0,-6 4-1 15,-1 5-1-15,-10 6 1 16,11 0-1-16,-6 6 0 15,-2 8 0-15,1 2 0 16,0 6 0-16,-1 2 1 0,1-1-1 16,-3 1 1-16,1-3 1 15,-1-6 0-15,1-3 1 16,-2-12 0-16,0 0 0 16,14 0 0-16,-8-19 1 0,4-4 1 15,-1-7-4-15,6 0 0 16,-2 2 0-16,1 0 0 15,-4 4 0-15,2 6 0 16,-1 7 0-16,1 6 0 0,-3 5 0 16,1 6 0-16,-3 8 0 15,1 5 0-15,0 4 0 16,1 3 0-16,-3 0-7 16,5 7-12-16,-4-3-38 0,3-1-31 15,4-6-1-15,3-5-8 16,3-7-3-16</inkml:trace>
  <inkml:trace contextRef="#ctx0" brushRef="#br0" timeOffset="4335.8815">7627 1673 25 0,'-17'-6'93'0,"-5"3"-4"16,-6 3-4-16,-3 0-3 0,-3 9-1 15,2 5-78-15,1 9 2 16,5 5 0-16,5 3-1 16,6 2 0-16,10-2-1 15,5 0 0-15,15-7 1 0,6-5-1 16,4-10 1-16,5-6 1 16,1-6 0-16,-1-8 1 15,0-6-4-15,-7-4-2 16,-1-5 0-16,-5-1 0 15,-1-1 0-15,-5 2 0 0,-2-1 0 16,3 8 0-16,-6 1 0 16,0 5 0-16,-6 13 0 0,12-6 0 15,-7 12 0 1,3 10 0-16,-2 11 0 0,0 9 0 16,2 10 0-16,-3 11 0 15,0 9-2-15,-4 11 1 16,-2 6 1-16,-9 7-1 0,-6 5 0 15,-6 0 1-15,-6 1-2 16,-4-7 0-16,-6-7 0 0,-2-8-1 16,-3-12 1-16,0-15 1 15,1-11 0-15,2-15 1 16,2-11 1-16,4-10-1 16,3-7 0-16,7-12-2 0,7-6 2 15,6-9-2-15,6-3 0 16,6-2 0-16,6-6-1 15,7-2 1-15,6-2-2 16,8-5-2-16,4-1-2 16,9-3-1-16,3-2-1 0,7-7 1 15,6-4 1-15,6-5 2 16,3-4 3-16,1-3 3 16,4-1 4-16,-2-4 2 0,-39 43 0 15,5-6 1-15,-4 4 0 16,3-6 0-16,-6 1-1 15,2-3 1-15,-7 4-2 16,2-3 0-16,-5 5 2 16,0-2-2-16,-4 7-1 0,-4 1-1 15,-1 5-1-15,-2 3 0 16,-5 9-2-16,-4 6-1 16,0 8-1-16,-10 12 0 0,-2 11 0 15,4 10 2-15,-28 46 1 16,-3 20-1-16,-3 21 1 15,5 10-1-15,5 4 1 16,11-7 0-16,13-17 0 16,16-38-2-16,10-11-1 0,8-15-2 15,5-16-6-15,8-10-32 16,0-10-43-16,-2-16-2 16,1-10-6-16,-2-11-4 0</inkml:trace>
  <inkml:trace contextRef="#ctx0" brushRef="#br0" timeOffset="5715.3895">8468 1584 30 0,'-12'7'90'16,"-5"3"-2"-16,-5-1-3 0,0 4-4 16,-2 0 0-16,4 4-76 15,-5 7 0-15,5 6 1 16,1 2 0-16,7 6-1 0,2-1 0 15,10 1-1-15,7-3 0 16,6-6-2-16,9-5 2 16,5-9-1-16,2-10 0 15,2-6 1-15,1-12-4 16,-5-11 0-16,-2-7 0 0,-6-9 0 16,-8-1 0-16,-7-3 0 15,-4 4 0-15,-9 1 0 16,-10 6-2-16,-3 6 1 15,-7 9 0-15,2 4 0 0,-4 8 0 16,6 6 0-16,0 2 1 16,7 8 0-16,3 3 0 15,8 4 0-15,7 1 0 16,4-1 1-16,11-3-1 0,5-3 2 16,8-4-1-16,1-6 0 15,5-1 1-15,1-9-2 16,1-4 0-16,-4-4 0 15,-2-1 0-15,-4-2 0 16,-3 4 0-16,-1-1 0 0,-6 4 0 16,-2 2 0-16,-1 6 0 15,-3 5 0-15,-1 4 0 16,-4 8 0-16,0 4 0 16,-2 4 0-16,0 7-2 0,-2 1 1 15,-1 3 1-15,0-1-1 16,0-3 2-16,0-5-1 15,1-4 3-15,2-8-3 0,-3-10 0 16,14-3 0-16,-7-11 0 16,5-8 0-16,-3-2 0 15,2-4 0-15,4-1 0 0,-3 1 0 16,1-1 0-16,1 6 0 16,-2 4 0-16,3 6 0 15,-3 4 0-15,2 7 0 16,-6 2 0-16,2 7 0 0,-4 7-2 15,-1 4 0-15,-2 2 0 16,-2 1 1-16,-1 3 0 16,0-1 0-16,-2-3 1 0,-1-4 2 15,1-5-1-15,2-11 0 16,0 0 1-16,0 0 1 16,3-13-3-16,6-4 0 15,-2-2 0-15,5-4 0 0,0 3 0 16,-1 0 0-16,5 5 0 15,-2 0 0-15,1 7 0 16,-2 3-3-16,2 5 1 16,-3 1 0-16,-3 9 0 0,3 5 0 15,-5 5 0-15,0 2 0 16,-2 7 0-16,1-1 0 16,3-1 0-16,0 0 0 0,5-4 2 15,4-4-1-15,4-6 2 16,5-5 1-16,1-8 0 15,4-4 1-15,0-7 1 16,-1-8-1-16,-2-4 1 0,-3-2-1 16,-2-4-1-16,-4-2-2 15,-6-3 0-15,-3 0 0 16,-7 16 0-16,0 3 0 16,-4-3 0-16,0 3 0 15,0 1 0-15,-4 4 0 0,-7-8 0 16,-4 9 0-16,-3 9 0 15,-4 8 0-15,0 13 0 16,-1 13 0-16,4 14 0 0,4 2 0 16,5 3 0-16,6 3 0 15,4-3 0-15,9-4 0 16,8-8 0-16,7-9-2 16,4-16 2-16,7-8 2 15,1-7-2-15,-1-10 0 0,-4-12 0 16,-3-8 0-16,-2-3 0 15,-5-5 0-15,-1 0 0 16,-6-5 0-16,3 3 0 0,-2 0 0 16,2 3 0-16,4 4 0 15,1 5 0-15,2 5 0 16,-2 6 0-16,3 5 0 16,-3 7 0-16,-3 5 0 0,-5 2-2 15,-3 9 1-15,-7 6-1 16,-3 7 1-16,-1 5 0 15,-6 6 0-15,-6 4 0 16,3 4 1-16,-2 1-1 16,4-4 1-16,4-1 0 0,3-4 0 15,6-7-4-15,6-10-6 16,11-3-29-16,8-8-47 0,-2-4 0 16,5-4-8-16,1-7-4 15</inkml:trace>
  <inkml:trace contextRef="#ctx0" brushRef="#br0" timeOffset="6384.0428">10328 1657 29 0,'-22'-10'91'0,"0"8"-2"0,-9 2-3 15,-3 2-5-15,0 6-1 16,36 4-76-16,-28 8-1 15,-2 6 0-15,8 0 0 16,11 4 0-16,4-4 0 0,9-2 1 16,8-5 0-16,5-7-1 15,8-10 1-15,-1-4 1 16,-1-13-1-16,-1-4 0 0,0-5-1 16,-8-4-1-16,-2 5-1 15,-2 1-1-15,-5 3 0 16,-3 6-2-16,-2 13 1 15,0 0 0-15,0 0-1 0,-6 16 0 16,0 2 1-16,3 5-1 16,1 2 0-16,2 1 1 15,2 0-1-15,10-3 1 16,3-3 1-16,4-7 0 0,4-5 1 16,4-7 0-16,3-4 1 15,2-11 0-15,-3-7 0 16,0-9 0-16,-1-2 0 15,-3-6 0-15,-5-7-1 0,-9 23-1 16,-2-8 0-16,1 0 0 16,-2-6-1-16,4-2 1 15,-4-4 0-15,3-1-1 0,-2-2 1 16,3 2 1-16,-3-3 1 16,1 4 1-16,0-2-3 15,-1 6 0-15,-2-1 0 0,2 8 0 16,-6 0-2-16,0 11 1 15,-2 8-1-15,-1 12-1 16,0 0 2-16,-9 18-1 16,3 5 3-16,-18 47 0 15,-4 15-1-15,-2 16 0 16,3 4 1-16,8-2 0 0,12-12 0 16,7-14-1-16,21-35-3 15,9-13-3-15,5-6-13 16,-8-17-64-16,9-12-3 15,-2-12-5-15,-3-13-3 0,-9-10-5 16</inkml:trace>
  <inkml:trace contextRef="#ctx0" brushRef="#br0" timeOffset="6550.5941">10758 1444 32 0,'-17'-24'94'15,"1"4"-3"-15,1-2-4 0,-2 7-5 16,6-1-2-16,3 4-80 15,4 1-2-15,4 11-8 16,3-10-25-16,15 10-45 16,0 2-4-16,1 4-5 15,3 0-7-15</inkml:trace>
  <inkml:trace contextRef="#ctx0" brushRef="#br0" timeOffset="7051.717">10830 1739 49 0,'27'-1'91'16,"5"-7"1"-16,-2-3-5 16,4-5-2-16,-3-27-27 15,1 25-47-15,-4-1 0 16,-2-4 0-16,-5 3-3 0,-16 9-5 15,3-2-1-15,-4 4-1 16,-3-3-2-16,-1 12 0 16,-1-13 1-16,-14 3 0 15,-8 6-1-15,-3 5 2 16,-2 12 0-16,-4 7 0 16,-1 9 1-16,9 8-2 0,8 0-2 15,12 5 0-15,4-4 1 16,7-4 0-16,12-4 0 15,9-9 1-15,3-5 0 0,2-11 1 16,4-5 0-16,-1-10 0 16,0-6-1-16,-3-1 2 15,-1-2-2-15,-6-1 2 0,-2 4-2 16,-2 2 0-16,-9 5 0 16,0 6 0-16,-2 3 0 15,-11 0 0-15,6 19 0 16,-7-3 0-16,0 5 0 0,-3 4 0 15,-4 2-4-15,-2-4-5 16,-2 6-28-16,-5-6-49 16,-4-6-1-16,-9-5-6 15,-6-9-8-15,-12-3 7 16</inkml:trace>
  <inkml:trace contextRef="#ctx0" brushRef="#br0" timeOffset="7621.8472">5591 2238 22 0,'4'-8'93'16,"-4"8"-2"-16,4-10-5 15,-4 10-6-15,2-10 0 0,29 10-77 16,-31 0 0-16,2 20 1 15,0 1 0-15,-1 8 0 16,2 11 0-16,-2 9 1 16,2 10 0-16,-2 7-2 15,1 6 0-15,-1 1-1 16,-1 7-1-16,0-3-1 0,0 0-3 16,-1-6-5-16,1-1-12 15,-1-12-31-15,0-3-33 16,1-8-3-16,0-12-7 0,0-8-4 15</inkml:trace>
  <inkml:trace contextRef="#ctx0" brushRef="#br0" timeOffset="7962.4032">5368 2978 38 0,'-9'-4'98'16,"9"4"-5"-16,0 0-7 15,-6 11-2-15,7 5-3 16,3 6-83-16,2 8 1 16,0 5 0-16,5 7 2 0,-4 3 0 15,3 5-1-15,1 0 1 16,0-2-1-16,1-5 1 16,4-4 0-16,1-9 2 0,3-7 0 15,3-10 0-15,6-7 1 16,1-6 1-16,7-13-1 15,1-8 0-15,3-6 0 16,0-5-4-16,-1-8 0 0,-2-2 0 16,-2-2-2-16,-5 2-6 15,-8-3-10-15,0-1-45 16,-7 12-25-16,-4 5-2 16,-7 5-6-16,-5 9-6 15</inkml:trace>
  <inkml:trace contextRef="#ctx0" brushRef="#br0" timeOffset="10101.4284">2686 3888 10 0,'0'-10'33'0,"0"1"-2"16,1 1 3-16,-1-4 1 15,0 12 2-15,3-19 0 0,-3 19 0 16,10-19-3-16,-10 19-4 16,7-20-2-16,-7 20-4 15,8-16-3-15,-8 16-3 16,5-14-3-16,-5 14-4 0,0 0-1 15,2-11-4-15,-2 11-1 16,0 0-2-16,0 0-2 16,0 0 0-16,5 11-1 15,-2 0 1-15,1 5-2 16,-1 7 2-16,0 3 0 0,-2 5 0 16,1 4 0-16,-1 1 0 15,3 2 0-15,-1 2-1 0,0-2 1 16,0-1 0-16,-1 0-1 15,1-3 0-15,2-2 1 16,-1-2-1-16,-2-3 1 16,-2-2-1-16,2-2 1 15,-3-3 0-15,2-3-1 0,0-5 1 16,-1 0-1-16,0-2 1 16,0-10-1-16,1 11 1 15,-1-11 0-15,0 0-1 0,0 0 1 16,0 0 0-16,0 0-1 15,0 0 1-15,0 0-1 16,0 0 1-16,0 0-1 16,0 0 0-16,0 0 0 15,0 0 1-15,0 0-1 0,0 0 0 16,0 0 0-16,0 0 0 16,0 0 1-16,0 0-1 15,0 0 1-15,0 9-1 16,0-9 1-16,0 0 0 0,0 0-1 15,0 0 0-15,0 0 1 16,0 0-1-16,0 0 0 16,0 0 0-16,0 0 0 0,0 0-1 15,0 0 1-15,0 0 0 16,0 0 0-16,0 0 0 16,0 0 0-16,0 0 0 15,0 0 0-15,0 0 0 0,0 0 0 16,0 0-1-16,7 9 1 15,-7-9 0-15,0 0 1 16,0 0-2-16,0 0 2 16,0 0-1-16,0 0 0 0,0 0 0 15,0 0 1-15,0 0-1 16,0 0 0-16,0 0 0 16,0 0 1-16,0-5-1 0,0 5 0 15,0 0 0-15,0 0 0 16,0 0 0-16,0-9 0 15,0 9-1-15,0 0 1 16,0 0-1-16,0 0 1 0,0 0-1 16,0 0 1-16,0 0-1 15,0 0 1-15,0 0-1 16,0 0 1-16,0 0-1 16,0 0 1-16,-1 6-1 0,1-6 1 15,0 0 0-15,-5 10-1 16,5-10 1-16,-1 9 0 15,1-9 0-15,-3 10-1 16,3-10 2-16,0 0-1 16,0 13 0-16,0-13 1 0,0 0 0 15,0 0 0-15,0 0 1 16,0 0 0-16,4-6 0 16,1-4 0-16,0-2 1 0,1-2-1 15,3-4 1-15,-2-4-1 16,-1 0 0-16,3-1 0 15,-2-3 0-15,1 1-1 16,-2 0 0-16,2 0 1 0,-2 3-2 16,1 2 0-16,0 5 0 15,2 2 0-15,-5 4 0 16,5 3 0-16,0 4 0 16,-9 2 0-16,18 8-2 0,-4 3 1 15,1 5 1-15,-7 6-1 16,7 4 1-16,1 4 0 15,-2 4 0-15,2 0 0 16,4 0 0-16,-7-1 1 0,1-2-1 16,3-5 0-16,-2-5 0 15,-3-5 1-15,0-4 1 16,-12-12-2-16,14 8 0 0,-14-8 0 16,16-12 0-16,-10-1 0 15,2-7 0-15,2-7 0 16,-3-5 0-16,3-6 0 15,-5-6 0-15,4-2 0 0,-4-7 0 16,1 0 0-16,2-1 0 16,-6-1 0-16,4 5 0 15,-1 0 0-15,-1 8 0 0,-1 7 0 16,-3 2-19-16,4 10-70 16,2 6-4-16,-6 17-3 15,11-9-5-15,-11 9-1 16</inkml:trace>
  <inkml:trace contextRef="#ctx0" brushRef="#br0" timeOffset="10974.8227">3449 4164 64 0,'18'0'93'15,"2"2"-3"-15,2-11-3 0,-4-3-3 16,2-3-66-16,-2-1 0 16,-2-2 0-16,-3 0-5 15,-5 1-4-15,-2 2-2 0,-6 0-3 16,-1 3-1-16,-8 4 0 16,-5 0-3-16,6 7 0 15,-8 1 0-15,0 3 0 16,0 6 0-16,2 6 0 0,3 6-2 15,0 4 1-15,7 3 0 16,2 6-1-16,2 0 0 16,6 0 0-16,11-4 0 15,3-3 0-15,7-9 1 0,4-8 0 16,3-7 1-16,0-7 0 16,4-11 2-16,1-7 0 15,-7-7 0-15,-1-3-2 0,-5-4 2 16,-1-1-1-16,-5 1-1 15,-3 2 1-15,-3 4-1 16,-3 6 0-16,-3 5 0 16,-2 7 0-16,-6 12-1 0,14-3 1 15,-14 3-1-15,12 14 1 16,-5 1-1-16,-2 5 0 16,-2 3 0-16,-3 3 0 15,0 3 0-15,-9 1 1 16,-4 2-1-16,-6-1 0 15,0 0 0-15,-5-7 1 0,3-1 0 16,5-6 1-16,1-3 0 16,4-5-1-16,11-9 1 0,0 0 0 15,0 0 0-15,5 0-2 16,12-5 1-16,5-3 0 16,4 0 0-16,5-5 0 0,6-3-1 15,4 0 1-15,-2-5 1 16,2-5 0-16,-3-2 1 15,-1-5-1-15,-2-2 0 16,-3-5 0-16,-3 0 0 16,-5-8-1-16,-7-2 0 0,-2-5 0 15,-3 0 0-15,-3-1 0 16,-6 2 0-16,-3 2 1 16,-1 5 0-16,-2 10 0 15,-1 4-1-15,0 14 0 16,-1 9 0-16,5 10 0 0,-8 10-1 15,5 13 0-15,-2 10 0 16,5 10-1-16,0 8 2 16,-1 8 0-16,4 2-1 0,6 3 0 15,0-3-3-15,3-2-6 16,3-9-7-16,6-7-24 16,4-8-46-16,2-15-2 15,-3-12-6-15,-2-10-4 0</inkml:trace>
  <inkml:trace contextRef="#ctx0" brushRef="#br0" timeOffset="11127.681">4349 3739 0 0,'-17'-16'84'0,"9"5"0"16,4 2-4-16,4 9-5 0,4-16-10 15,20 14-91-15,-4 2-47 16,3 0-3-16,4 0-6 15,2 4-4-15</inkml:trace>
  <inkml:trace contextRef="#ctx0" brushRef="#br0" timeOffset="12016.0501">4564 4021 74 0,'11'0'92'0,"2"0"-3"0,4-8-5 16,1-2-1-16,-18-5-69 15,20-3 0-15,-3 0 0 16,-3-3-2-16,-1 2-5 16,-7-1-2-16,-5 1-2 0,-1 2-1 15,-7 4-1-15,-6 4-1 16,-2 4 0-16,-4 5-1 15,-1 2-1-15,-1 10 2 0,4 7-1 16,0 4 0 0,7 6-1-16,3 3 0 0,5 6-2 15,1-4 1-15,12-2 1 16,7-3-1-16,2-8 2 16,4-7 0-16,0-7 0 15,4-7 3-15,0-8 0 0,-2-9 1 16,-1-5 0-16,-2-6-1 15,-4-2-1-15,-4-2 1 0,2 0-1 16,-4-1 0-16,-1 3 0 16,1 5-1-16,-5 5-2 15,-1 6 1-15,4 8 0 16,-2 5-1-16,-9 1 1 0,12 17-1 16,-6 2 0-16,-3 4 1 15,3 4 0-15,-1 1 1 16,-3 2 0-16,2-1 1 15,1-3 0-15,1-5 0 16,1-3 2-16,3-8 0 0,-2-7 0 16,5-3 0-16,0-10 1 15,2-5-1-15,-3-7 1 0,3 0-1 16,-2-4-1-16,1 0 0 16,-1 1-1-16,-1 2 1 15,1 2-2-15,-3 3 0 16,2 7-2-16,-2 2 0 15,2 6 1-15,-2 3-1 0,1 5 0 16,-4 4 0-16,1 7 1 16,0 0-1-16,-1 3 1 15,-3 1 1-15,-1-2-1 0,-2-2 1 16,1-1 0-16,-2-6 1 16,0-9-1-16,0 0 1 15,0 0 0-15,9-2 1 16,-2-13-1-16,1-2 0 0,2-4 0 15,5-2 0-15,0 0 0 16,1 2-1-16,-1 5 1 16,2 2-1-16,-4 4 1 15,1 7-1-15,-2 3 0 0,-3 11 0 16,0 5 1-16,-3 5-1 16,0 3 0-16,-1 2-1 15,1 1-2-15,0-2-4 0,7 3-21 16,-5-7-57-16,7-5-4 15,1-9-3-15,1-4-7 16,4-3-2-16</inkml:trace>
  <inkml:trace contextRef="#ctx0" brushRef="#br0" timeOffset="12520.0288">6277 3371 26 0,'11'-7'95'15,"-3"0"-2"-15,-8 7-7 0,10-3-3 16,-10 3-3-16,-22 9-79 16,17 8 0-16,0 6 0 15,0 9 1-15,-3 4 0 16,3 9 0-16,-3 2 0 0,4 3-1 16,2 0 0-16,1 1 0 15,2-3-2-15,5-2-4 16,0-11-10-16,5-7-38 15,1-3-31-15,-2-10-3 0,-2-7-6 16,-8-8-5 0</inkml:trace>
  <inkml:trace contextRef="#ctx0" brushRef="#br0" timeOffset="12744.1431">6243 3448 26 0,'7'-13'97'0,"4"1"-3"16,5 0-5-16,6 2-3 16,4 0-4-16,-12 1-78 15,24 1-1-15,5 1-3 16,1 3-2-16,0-2-6 0,-1 5-10 16,-8-1-16-16,-8 2-18 15,0 3-31-15,-27-3-7 16,2 21-5-16,-15-7 3 15</inkml:trace>
  <inkml:trace contextRef="#ctx0" brushRef="#br0" timeOffset="12897.0179">6347 3550 68 0,'-17'12'90'0,"6"-7"-2"16,11-5-5-16,5 0-3 16,14-3-62-16,6 1-9 15,8-5-5-15,5 2-14 16,0-2-12-16,0 4-21 0,-2 3-25 15,-9 0-16-15,-9 3-6 16,-18-3-3-16</inkml:trace>
  <inkml:trace contextRef="#ctx0" brushRef="#br0" timeOffset="13051.5698">6469 3646 45 0,'-36'23'85'0,"2"0"0"16,8 1 0-16,-1-5-37 15,15 0-7-15,10-2-12 16,2-4-7-16,15-3-7 0,8-4-5 15,10 2-10-15,-2-8-21 16,2 2-58-16,8-1-4 16,2-1-7-16,-4 0-7 15,1-8 2-15</inkml:trace>
  <inkml:trace contextRef="#ctx0" brushRef="#br0" timeOffset="13294.6795">7066 3498 34 0,'0'0'97'15,"-5"-2"-4"-15,5 2-4 0,-18 5-2 16,8 7-3-16,0 3-80 16,1 6 1-16,-1 6 0 15,5 4 0-15,1 2-1 0,4 3 0 16,4 0-4-16,4-3 0 15,7-1-5-15,1-8-5 16,7-4-24-16,16-4-52 16,-12-10-3-16,-4-6-6 0,0-7-5 15</inkml:trace>
  <inkml:trace contextRef="#ctx0" brushRef="#br0" timeOffset="15362.6208">7341 3540 26 0,'-5'0'91'0,"0"9"-4"16,-4 4-4-16,3 3-5 15,-3-27-11-15,1 32-63 0,6 7 1 16,2-1 0-16,1 0 1 16,11-1 0-16,2-5 1 15,4-4-1-15,5-6-2 0,2-8 1 16,-1-3-1-16,1-10-1 15,-6-9 0-15,-1-1-1 16,-6-4-1-16,-3-2 0 16,-6 1-1-16,-3 0 0 0,-5 3 0 15,-7 2-1-15,-2 5 1 16,-5 4-1-16,-2 3 1 16,1 3-1-16,2 1 1 15,0 4-1-15,6 2 1 0,12-2 1 16,-8 11-1-16,13-4 0 15,11-5 1-15,8-1-1 16,4-1 1-16,4-3 1 16,3-7-1-16,1-3 0 0,-1-3 1 15,-4-1-1-15,-5 3 0 16,-4-1 0-16,-3 4 0 16,-6 3-1-16,1 5 0 0,-4 3-1 15,-2 4 0-15,1 8 1 16,-3 2-1-16,2 6 1 15,-2-1-1-15,-1 3 1 16,2 1 0-16,-4-3 0 0,0-3 1 16,-2-3 0-16,1-5 0 15,-2-9 1-15,0 0-1 16,10-5 1-16,-7-9-1 0,1-5 0 16,3-2 1-16,1-5-2 15,1-1 0-15,3 2 0 16,0 2 0-16,-3 3-2 15,6 5 0-15,-1 5 0 16,2 5 0-16,-5 5-1 0,3 5 1 16,-2 10 0-16,-2 2 0 15,2 8 1-15,-3 2 0 16,-1 3 0-16,-1-1 1 0,3 0 0 16,-1-2 0-16,3-3 0 15,3-5 1-15,-2-3 0 16,3-6 0-16,2-4 0 0,2-6 1 15,3-1 0-15,-4-6-1 16,0-4 2-16,-1-2-1 16,-1-1 0-16,-2 1 0 15,-1-2 0-15,-2 4-2 16,-3 1 0-16,-1 1 0 0,-8 9 0 16,13-13 0-16,-13 13 0 15,0 0 0-15,11-7 0 16,-11 7 0-16,0 0 0 15,0 0 0-15,10-3 0 0,-10 3 0 16,0 0 0-16,0 0 0 16,0 0 0-16,8-1 0 15,-8 1 0-15,0 0 0 0,11-2 0 16,-11 2 0-16,7-4 0 16,-7 4 0-16,10-8 0 15,-10 8 0-15,11-12 0 16,-11 12 0-16,15-18 0 15,-4 6 0-15,-5 0 0 0,3-3 0 16,-1-1 0-16,2-3 0 16,-2 2 0-16,-2 2 0 15,1 3 0-15,-3 1 0 0,-4 11 0 16,5-13 0-16,-5 13 0 16,0 0 0-16,-3 8 0 15,-3 6 0-15,-3 4 0 16,1 4 0-16,0 5 0 0,-1 5 0 15,2 3 0-15,2-2 0 16,4-1 0-16,1-4 0 16,6-5 0-16,4-6 0 15,8-7 0-15,1-8 0 0,3-3 0 16,1-11 0-16,1-7 0 16,-2-3 0-16,-3-3 0 15,-1-3 0-15,-6 0 0 16,-5 1 0-16,-5 0 0 0,-2 5 0 15,-3 1 0-15,-7 3 0 16,-2 7 0-16,-3 2 0 16,-3 4 0-16,3 4 0 0,1 1 0 15,2 7 0-15,1 4 0 16,6 1 0-16,5 4 0 16,4-2 0-16,10 0 0 15,7-2 0-15,5-5 0 0,4-3 0 16,6-4 0-16,-2-1 0 15,0-7 0-15,-3-3 0 16,-3-4 0-16,-5 0 0 16,-2 1 0-16,-5 1 0 0,-3 3 0 15,-1 3 0-15,-4 4 0 16,-8 3 0-16,17 4 0 16,-13 7 0-16,1 6 0 0,-1 2 0 15,-2 3 0-15,-1 2 0 16,-1-1 0-16,0-1 0 15,0-2 0-15,0-5 0 16,-1-4 0-16,1-11 0 0,0 0 0 16,0 0 0-16,7-3 0 15,1-12 0-15,-1-1 0 16,1-3 0-16,2-4 0 16,3 1 0-16,-4 0 0 15,3 1 0-15,-2 4 0 0,2 2 0 16,0 5 0-16,-1 5 0 15,-1 5 0-15,0 1 0 16,-3 9 0-16,-3 4 0 16,0 5 0-16,-2 1 0 0,-3 3 0 15,1-1 0-15,-3 0 0 16,0-3-2-16,-1-4 4 16,2-3-2-16,2-12 0 0,-3 10 0 15,3-10 0-15,3-6 0 16,3-6 0-16,3-2 0 15,2-6 0-15,2 0 0 16,2 1 0-16,-1-1 0 0,1 0 0 16,1 2 0-16,0 4 0 15,-1 3 0-15,-4 4 0 16,2 5 0-16,-2 2 0 16,-4 8 0-16,0 5 0 15,-2 5 0-15,-2 1 0 0,0 4 0 16,2-2 0-16,2-1 0 15,-1-1 0-15,8-6 0 16,1-4 0-16,1-7 0 0,6-2 0 16,-1-5 0-16,2-6 0 15,-1-7 0-15,-2-2 0 16,-2-1 0-16,-2-2 0 0,-3 2 0 16,-1 2 0-16,-6 3 0 15,-1 4 0-15,-2 1 0 16,-3 11 0-16,0 0 0 15,0 0 0-15,0 15 0 16,-1-1 0-16,-3 6 0 0,2 1 0 16,1 5 0-16,1-4 0 15,0 3 0-15,6-4 0 0,3-3 0 16,0-5 0-16,8-3 0 16,-7 8-67-16,5-20-22 15,-2-10-1-15,-2-8-9 16,-1-4-5-16</inkml:trace>
  <inkml:trace contextRef="#ctx0" brushRef="#br0" timeOffset="15492.2033">9369 3091 31 0,'-5'-16'83'16,"1"3"-11"-16,4-7-62 15,0 20-8-15,0 0-2 16,38-3-88-16,-38 3-3 0</inkml:trace>
  <inkml:trace contextRef="#ctx0" brushRef="#br0" timeOffset="16228.7703">9579 3466 20 0,'19'0'92'0,"0"0"-2"15,1-6-5-15,3-4-2 0,-6-3-1 16,-12-2-74-16,9-2-1 16,-4 1 1-16,-3 0-1 15,-6 0-1-15,-1 4-2 0,-3-1-2 16,3 13-2-16,-17-13 0 15,3 13-1-15,0 2-1 16,-3 7 0-16,0 6 0 16,0 4 0-16,1 7 1 0,4 1 0 15,4 2 0-15,6 2 0 16,2-2 1-16,4-4 0 16,11-3 1-16,4-5 0 15,6-6 0-15,4-8 1 0,2-2 0 16,0-9 0-16,0-6 0 15,-2-6 0-15,-3-1-1 16,-4-5 0-16,-2 1 0 16,-1-5 0-16,-5 0-1 15,0 0 0-15,-5 3 0 0,1 3 0 16,-4 2 0-16,3 5-2 16,-6 3 0-16,-3 14-1 15,1-13 0-15,-1 13 1 0,0 0-1 16,-2 7 1-16,2-7 0 15,-9 17 1-15,3-6 0 16,3 1 2-16,2 1-2 0,-1-1 2 16,2 0-1-16,1 0 1 15,3-3-1-15,5 0 1 16,0 3 0-16,5-2-1 16,-2-1 1-16,-1 1 0 15,4 2 0-15,-6 0 0 0,2 2-1 16,-1 2 1-16,-1 0 0 15,-5 2 0-15,0-2 0 16,-2 1 1-16,-2-2 0 0,-4-6 0 16,-6-1 0-16,-7-5 0 15,-5-3 0-15,-2 0-2 16,-2-8-3-16,-4 2-10 16,-4-9-49-16,5 4-23 15,-2-2-4-15,8 1-7 0,2-2-4 16</inkml:trace>
  <inkml:trace contextRef="#ctx0" brushRef="#br0" timeOffset="18812.3993">2719 4989 6 0,'0'-26'80'0,"1"-3"5"16,-1 7-12-16,0-5-14 15,0 3-10-15,0 2-9 16,-2 4-11-16,-4 4-9 15,-4 5-3-15,-5 8-3 16,-3 4-5-16,-5 13-1 0,2 11-2 16,-14 10-1-16,3 10 0 15,-8 8-1-15,6 10-2 16,3 4-2-16,4 2 0 0,4 2 0 16,5-1 0-16,12-4 0 15,5-5 0-15,17-6 0 16,3-9 0-16,12-9 0 0,3-7 0 15,9-12 0-15,1-9 0 16,5-6-6-16,3-8-23 16,-5-13-54-16,-5 0-7 15,1-7-4-15,-5-3-3 0,-6-5-3 16</inkml:trace>
  <inkml:trace contextRef="#ctx0" brushRef="#br0" timeOffset="19061.3588">3145 5002 19 0,'6'-21'94'15,"-5"6"-1"-15,-1 4-5 0,0 11-4 16,-8 0 0-16,-27 11-74 16,27 10-2-16,-4 9 0 15,7 7-1-15,1 5-4 16,3 3 2-16,0 0-1 0,1 3 0 15,2-1-4-15,3-3 0 16,6-2-7-16,-4-11-10 16,6-3-30-16,-1-5-39 15,0-12-2-15,1-8-6 0,-13-3-8 16</inkml:trace>
  <inkml:trace contextRef="#ctx0" brushRef="#br0" timeOffset="19349.2451">3112 5077 11 0,'-10'-35'88'16,"2"4"3"-16,4 6-5 16,4 3-5-16,7 10 0 15,12 2-71-15,8 8-1 0,9 2-1 16,4 9-2-16,6 8-1 16,-4 9 0-16,3 5-1 15,-11 8-2-15,-9 3 0 16,-12 6 2-16,-8 2-2 0,-9-2 1 15,-14 2-1-15,-8-5 0 16,-10-3 1 0,5-9 3-16,-6-5-6 0,4-6 0 15,0-10 0-15,4-8 0 0,11-1-18 16,-3-1-41-16,15-11-28 16,5-7-2-16,3-5-8 15,10-6-7-15</inkml:trace>
  <inkml:trace contextRef="#ctx0" brushRef="#br0" timeOffset="20350.3649">3487 5155 13 0,'15'11'92'0,"-3"-1"-1"16,4-1-4-16,5-8-4 15,1-1 1-15,5-1-78 0,4-5 2 16,-2-3-1-16,2-4 2 15,1-2-2-15,-6-2-1 16,-4-1-1-16,-2 0 0 0,-12 3-2 16,-6 1-1-16,-2 3 1 15,-11 3-3-15,-8 5 0 16,-5 3 0-16,-3 4 0 16,0 8 0-16,-1 4 0 15,7 5 0-15,6 2 0 0,7 5 0 16,5 0 0-16,5-1 0 15,14 1 0-15,3-3 0 16,11-4 0-16,-1-5 0 16,4-4 0-16,2-8 0 0,2-4 0 15,0-3 0-15,-1-10 0 16,-2-4 0-16,3-6 0 16,-8-1 0-16,-1-4 0 15,-8 0 0-15,2 1 0 0,-9 1 0 16,-1 5 0-16,-7 2 0 15,-4 7 0-15,-1 12 0 16,0 0 0-16,-6 5 0 16,-5 9 0-16,6 8 0 0,0 4 0 15,2 1 0-15,3 6 0 16,4-4 0-16,4 2 0 16,8-6 0-16,2-2 0 0,4-10 0 15,7-3 0-15,4-8 0 16,1-3 0-16,2-11 0 15,0-6 0-15,2-5 0 16,0-7 0-16,0-1 0 0,-2-8 0 16,-5-4 0-16,2-5 0 15,-2-3 0-15,-1-5 0 16,-3-3 0-16,-1 0 0 16,-1-5 0-16,-6 3 0 0,-1 0 0 15,-6 2 0-15,-4 2 0 16,-5 5 0-16,-3 6 0 15,-3 5 0-15,-5 9 0 0,-4 9 0 16,1 10 0-16,-4 13 0 16,-1 9 0-16,1 17 0 15,-2 12 0-15,-1 12 0 0,0 10 0 16,-3 11 0-16,4 9 0 16,2 4 0-16,3 4 0 15,2-2 0-15,9-5 0 16,1-12 0-16,10-11 0 0,8-14-2 15,7-15 1-15,4-16 2 16,4-13-2-16,4-11 0 16,-3-12 3-16,-1-8-2 15,-4-5-1-15,-2-2 1 16,-7-2 1-16,-7 2-1 0,-6 3 2 16,-1 7-2-16,-6 6 0 15,0 11 0-15,0 11 0 0,-13 1 0 16,4 14 0-16,0 8 0 15,0 9 0-15,3 4 0 16,2 5 0-16,2-1 0 16,2-1 0-16,6-5 0 0,3-5 0 15,3-6 0-15,2-10-12 16,7-5-15-16,-6-1-41 16,5-15-18-16,-1-12-7 15,-2-10-6-15,0-6-3 16</inkml:trace>
  <inkml:trace contextRef="#ctx0" brushRef="#br0" timeOffset="20463.0742">4985 4739 84 0,'-1'-36'87'0,"-3"7"-5"15,1 10-11-15,-5 4-14 16,4-1-123-16,4 16-9 16,0 0-7-16,0 16-6 15</inkml:trace>
  <inkml:trace contextRef="#ctx0" brushRef="#br0" timeOffset="21089.0642">5013 4967 16 0,'0'0'94'0,"0"0"-2"16,1-12-6-16,4 3-3 0,3-5-1 15,4 3-77-15,1 6-1 16,4 5 0-16,-3 2 0 15,-1 9-1-15,-1 5-1 16,-3 2 0-16,-2 4-1 16,-5-1 1-16,-2 0-1 0,0-1 0 15,-2-6 1-15,-1-2 0 16,3-12 1-16,0 0-1 16,-9 0 2-16,9-7-2 15,2-9 0-15,3-2 0 0,5-2-1 16,-2 1-1-16,2 1 0 15,-1 3-1-15,2 4 0 16,-1 5 0-16,-2 6-1 0,-8 0 1 16,16 12 0-16,-9 3 0 15,2 0 1-15,1 4-1 16,2-1 1-16,3-4 1 16,0 0-1-16,4-7 1 0,0-5-1 15,3-2 2-15,2-9-1 16,-2-7 1-16,0-6 1 15,0-4-1-15,-3-3 1 0,-2-3 0 16,-2 0-3-16,-7 1 0 16,-4 5 0-16,-1 1 0 15,-2 9 0-15,-5 3 0 16,4 13 0-16,-14-2 0 16,3 7 0-16,5 9 0 0,1 5 0 15,3 6 0-15,0 3 0 16,2 3 0-16,3-1 0 15,5 1 0-15,3-4 0 0,2-3 0 16,2-7 0-16,4-5 0 16,1-6 0-16,-2-6 0 15,3-4-12-15,-6-12-16 16,1-13-58-16,0 6-5 0,-5-5-4 16,-3-7-5-16,-4-2 1 15</inkml:trace>
  <inkml:trace contextRef="#ctx0" brushRef="#br0" timeOffset="21311.1335">5700 4386 82 0,'23'14'94'0,"2"10"-3"0,-1 5-6 15,2 15 1-15,-1 1-72 16,1 9 1-16,-7 9-2 15,-7 3-3-15,-10 9-3 0,-8 3-4 16,-12 4-5-16,-8-6-6 16,-4 5-38-16,-9-3-39 15,0-10-2-15,-4-9-8 0,2-14-4 16</inkml:trace>
  <inkml:trace contextRef="#ctx0" brushRef="#br0" timeOffset="144151.8749">1277 2226 23 0,'0'0'64'0,"0"0"0"0,-11-16-8 16,4 11-7-16,7 5-3 15,-10-6-10-15,10 6-8 16,-10-5-3-16,10 5-6 16,0 0-4-16,0 0-1 15,0 0-6-15,9-7 0 0,12 5-3 16,-1-1-2-16,18-1 0 15,2 1 1-15,13-4-1 16,0 1 1-16,7-1 1 0,8 0-2 16,3 1 2-16,4 2-2 15,-13-2-1-15,-9 4 2 16,4-1-4-16,-8 0 3 16,-10 3-1-16,-11-1 0 0,-4 0-4 15,-8-1 1-15,-16 2 0 16,16-2-12-16,-16 2-10 15,0 0-41-15,0 0-25 16,0 0-7-16,-5-16 0 0,-3 8-2 16</inkml:trace>
  <inkml:trace contextRef="#ctx0" brushRef="#br0" timeOffset="144416.7334">1890 1871 49 0,'8'-12'89'0,"1"9"0"16,6 2-6-16,0 1 1 15,7 7-53-15,9 6-7 16,-2 2-6-16,-2 4-5 16,1 3-5-16,-3 5-1 0,-2 3-1 15,1 1-4-15,-17 5 1 16,-7-1-2-16,0 5-2 15,-15-1-1-15,0 2-10 0,-10-5-27 16,-4 3-48-16,2-1 2 16,6-6-8-16,1-3-8 15</inkml:trace>
  <inkml:trace contextRef="#ctx0" brushRef="#br0" timeOffset="145202.903">1218 6853 3 0,'0'0'86'16,"-4"-9"6"-16,4 9-6 0,6-6-5 15,12 2 1-15,14 1-66 16,-2 0-3-16,15 0-1 16,4-1-1-16,15 1-3 15,12-4 1-15,-1 2-2 16,7-3-2-16,-3 1-5 0,-5 1 0 15,-1-1 0-15,-6-1 0 16,-11 2 0-16,-13-1 0 16,-5 3-2-16,-10-5-9 15,-8 5-12-15,-4 0-52 0,-13-7-12 16,-3 0-4-16,-10-3-7 16,0-2-2-16</inkml:trace>
  <inkml:trace contextRef="#ctx0" brushRef="#br0" timeOffset="145460.2718">1985 6471 68 0,'20'0'96'0,"6"7"-2"16,4 3-4-16,0 2 0 16,24 9-59-16,-24 2-7 0,1 1-6 15,-8 4-18-15,-6 1 0 16,-16 6 0-16,-5 2 0 15,-13 6 0-15,-6 1 0 0,-7 0 0 16,0 1 0-16,0-1 0 16,-1-3 0-16,1-3-3 15,6-10-20-15,7-7-42 16,2 1-21-16,9-5-8 16,-6-5-3-16,12-12-4 0</inkml:trace>
  <inkml:trace contextRef="#ctx0" brushRef="#br0" timeOffset="146598.3729">3428 6242 29 0,'2'-17'89'0,"1"3"-1"0,-3-2-1 16,-3 5-3-16,-9 4-48 15,0 2-11-15,-4 5-5 16,-10 7-3-16,0 12-5 0,-7 5-1 16,-4 11-3-16,-2 7-3 15,0 7-5-15,2 5 0 16,2 2 0-16,6 3 0 16,10-1 0-16,10-1 0 15,11-4 0-15,14-6 0 0,12-4 0 16,5-6 0-16,11-8 0 15,2-7 0-15,5-7 0 16,-7-5 0-16,-2-5 0 16,-3-5 0-16,-8 0 0 15,-1-3 0-15,-10-3 0 0,-4-5 0 16,0 3-2-16,-3-6-38 16,-6-3-49-16,7 1-3 15,-1-6-5-15,2-2-5 0</inkml:trace>
  <inkml:trace contextRef="#ctx0" brushRef="#br0" timeOffset="147277.6005">3714 6552 85 0,'1'-14'96'0,"-1"14"-4"15,-6-11-4-15,-1 11 0 16,-13 11-60-16,11 0-8 16,2 6-6-16,2 2-14 0,3 5 0 15,2-4 0-15,8 1 0 16,11 1 0-16,2-5 0 15,9-3 0-15,2-7 0 16,1-6 0-16,4-1 0 0,-2-7 0 16,-4-7 0-16,-7-5 0 15,-4-2 0-15,-8-3 0 16,-8 0 0-16,-4-2 0 0,-11 4 0 16,-3 6 0-16,-10-1 0 15,-6 7 0-15,-3 2 0 16,-1 5 0-16,2 3 0 15,3 0 0-15,6 6 0 16,2-2 0-16,10 4 0 0,11-8 0 16,3 13 0-16,19-10 0 15,6 1 0-15,4-3 0 0,6-1 0 16,6-3 0-16,-1-5 0 16,-1 1 0-16,0-1 0 15,-9 2 0-15,-6-1 0 16,-1 7 0-16,-7 0 0 15,-5 2 0-15,-5 6 0 0,0 0 0 16,-3 5 0-16,-2 0 0 16,1 0 0-16,0 0 0 15,-4-3 0-15,2 0 0 16,-3-10 0-16,0 0 0 0,0 0 0 16,8-2 0-16,-4-14 0 15,2 1 0-15,2-4 0 16,1-5 0-16,-1-1 0 15,8 4 0-15,-1 0 0 0,1 6 0 16,-1 3 0-16,0 5 0 16,1 5 0-16,0 2 0 15,-1 10 0-15,-2 7 0 0,-4-2 0 16,1 4 0-16,-2 3 0 16,2-1 0-16,-4 4 0 15,4-5 0-15,-4 3 0 0,1-7 0 16,4 1 0-16,-5 5-48 15,7-17-44-15,4-3-3 16,1-6-5-16,2-6-3 16</inkml:trace>
  <inkml:trace contextRef="#ctx0" brushRef="#br0" timeOffset="150191.0131">4647 6413 76 0,'1'-11'99'0,"-1"11"-4"0,-12-9-7 16,-3 9 0-16,0 7-47 15,1 3-28-15,2 3-2 16,1 2-11-16,6-1 0 16,5-1 0-16,3 0 0 0,12-3 0 15,6-4 0-15,6-2 0 16,-1-3 0-16,4 0 0 16,-2-9 0-16,0-5 0 0,-6-2 0 15,-5-3 0-15,-4-2 0 16,-8 0 0-16,-1 2 0 15,-4 2 0-15,0 5 0 16,0 11 0-16,0 0 0 0,0 0 0 16,-4 18 0-1,4 6 0-15,3 6 0 0,1 10 0 16,2 7 0-16,0 9 0 16,-1 7 0-16,-5 7 0 0,0 5 0 15,-6 5 0-15,-10 2 0 16,-4-1 0-16,-9-6 0 15,-3-7 0-15,-4-14 0 16,-1-11 0-16,0-16 0 0,-1-12 0 16,8-12 0-16,2-8 0 15,10-13 0-15,6-8 0 16,4-3 0-16,9-7 0 16,5-3 0-16,10 0 0 0,7-4 0 15,6-5 0-15,8-4 0 16,9-7 0-16,9-2 0 15,4-7 0-15,7-4 0 16,-1-6 0-16,8-4 0 0,-5-3 0 16,-1-4 0-16,-8 1 0 15,-5-2 0-15,-11 0 0 16,-11 6 0-16,-7 0 0 0,-15 10 0 16,-6 10 0-16,-7 7 0 15,-9 13 0-15,-7 9 0 16,-3 16 0-16,-3 10 0 15,-2 12 0-15,2 14 0 0,2 16 0 16,3 12 0-16,-1 14 0 16,3 12 0-16,1 12 0 15,7 8 0-15,0 1 0 0,6-3 0 16,3-6 0-16,14-10 0 16,4-12 0-16,8-18 0 15,8-18 0-15,6-17 0 16,3-8 0-16,1-18 0 0,-3-10 0 15,-3-6 0-15,-4-7 0 16,-5 2 0-16,-9 0 0 16,-6 2 0-16,-4 8 0 15,-6 6 0-15,-3 12 0 0,0 11 0 16,-10 5 0-16,4 13 0 16,3 8 0-16,1 9 0 15,2 3 0-15,1 7 0 16,9-1 0-16,6-2 0 0,6-5 0 15,6-7 0-15,0-9 0 16,6-9 0-16,-2-9 0 16,4-9 0-16,-6-12 0 15,-4-5 0-15,-9-8 0 0,-6-2 0 16,-10-2 0-16,-5 0 0 16,-13 2 0-16,-11 4 0 15,-6 3 0-15,-7 5 0 0,-3 8 0 16,-3 4 0-16,2 8 0 15,2 1 0-15,7 7 0 16,8 7 0-16,8 2 0 16,13 2 0-16,8 1 0 15,14-1 0-15,10-4 0 0,10-2 0 16,9-7 0-16,7-4 0 16,-2-2 0-16,4-12 0 15,-6-3 0-15,-2-5 0 16,-5-3 0-16,-6 1 0 0,-5 2 0 15,-8 3 0-15,-3 4 0 16,-6 4 0-16,-2 9 0 16,-10 1 0-16,15 13 0 0,-12 3 0 15,-1 2 0-15,1 5 0 16,-1-2 0-16,2 3 0 16,-1-4 0-16,1-3 0 15,-1-5 0-15,2-1 0 0,-5-11 0 16,10 0 0-16,-10 0 0 15,13-18 0-15,-4 0 0 16,-1-3 0-16,1-2 0 0,3-2 0 16,-2 5 0-16,2 0 0 15,0 5 0-15,-2 6 0 16,1 5 0-16,0 4 0 16,-2 7 0-16,-1 4 0 0,-2 5 0 15,0 1 0-15,-3 2 0 16,1 0 0-16,-3-1 0 15,-1-4 0-15,0-1 0 16,0-5 0-16,0-8 0 16,0 0 0-16,0 0 0 0,6-13 0 15,-1-2 0-15,4-5 0 16,0 3 0-16,3-4 0 0,-1 4 0 16,2 2 0-16,0 7 0 15,-1 3 0-15,0 5 0 16,1 4 0-16,-2 8 0 0,1 2 0 15,2 2 0-15,-1 4 0 16,4-3 0-16,4 2 0 16,-1-5 0-16,7-6 0 15,0-4 0-15,-1-4 0 16,3-2 0-16,0-10 0 0,1-6 0 16,-5-7 0-16,1-1 0 15,-6-6 0-15,-1 0 0 16,-8-1 0-16,-4 4 0 15,-5 1 0-15,-3 6 0 0,-10 8 0 16,-4 4 0-16,-3 8 0 16,-3 4 0-16,1 12 0 15,2 5 0-15,3 8 0 0,7 6 0 16,3 5 0-16,5 2 0 16,1 4 0-16,9-3 0 15,7-3 0-15,3-6 0 0,5-4 0 16,1-13 0-16,4-6 0 15,-3-8 0-15,2-8 0 16,-3-10 0-16,-4-7 0 16,-2-2 0-16,0-7 0 0,-5 1 0 15,2-5 0 1,1 5 0-16,2-1 0 0,0 9 0 16,0 3 0-16,0 9 0 15,0 6 0-15,-5 6 0 16,-1 10 0-16,-4 6 0 0,-4 6 0 15,-2 3 0-15,-2 1 0 16,-1 4 0-16,-1-1 0 16,2-2 0-16,3-1 0 15,2-6 0-15,4-4 0 0,7-5 0 16,-1-7 0-16,5-5 0 16,5-9 0-16,-1-5 0 0,0-7 0 15,0-2 0-15,-2-4 0 16,1-2 0-16,-1-2 0 15,-4 2 0-15,1 2 0 16,-3 4 0-16,-3 3 0 0,-2 7 0 16,-7 5 0-16,-6 9 0 15,0 0 0-15,0 8 0 16,-6 8 0-16,-5 5 0 16,1 5 0-16,0 4 0 0,-1 3 0 15,5-1 0-15,6 1 0 16,2-7 0-16,11-2 0 15,2-8 0-15,6-5 0 16,0-11 0-16,5-3 0 0,0-9 0 16,-5-8 0-16,-3-1 0 15,-3-4 0-15,-6 2 0 16,-2 1 0-16,-6 5 0 0,-1 4 0 16,0 13 0-16,-6-7 0 15,6 7 0-15,-11 16 0 16,8 1 0-16,0 3 0 15,3 2 0-15,4 0 0 0,3-1 0 16,10-3 0-16,1-4 0 16,8-5 0-16,2-6 0 15,4-3 0-15,-1-9 0 16,2-3 0-16,0-9 0 0,0-5 0 16,0-4 0-16,-7-5 0 15,4-5 0-15,-6-3 0 16,0-5 0-16,0-6 0 15,-2-3 0-15,-1-4 0 16,-3-2 0-16,0-5 0 0,-5 0 0 16,-1 0 0-16,-4 5 0 15,-4 2 0-15,-4 11 0 0,0 6 0 16,-5 9 0-16,-3 11 0 16,-1 15 0-16,-2 9 0 15,-1 12 0-15,-2 16 0 16,0 14 0-16,0 11 0 0,-1 12 0 15,0 9 0-15,-1 5 0 16,3 6 0-16,3-1 0 16,6-1 0-16,3-8 0 0,10-8 0 15,8-11 0-15,7-11 0 16,4-13 0-16,8-14 0 16,2-13 0-16,2-11 0 15,-1-15 0-15,-2-9 0 16,-5-8 0-16,-9-2 0 0,-4-3 0 15,-9 2 0-15,-6 4 0 16,-4 5 0-16,-10 10 0 16,-2 5 0-16,-3 9 0 15,1 6 0-15,-2 4 0 0,4 9 0 16,3 8 0-16,2 3 0 16,5 6 0-16,2 1 0 15,9 1 0-15,6-3 0 0,7-3 0 16,7-4 0-16,2-7 0 15,9-7 0-15,-3-6 0 16,4-3 0-16,-7-9 0 16,-2-2 0-16,-1-2 0 0,-9 2 0 15,-1 2 0-15,-7 4 0 16,0 5 0-16,-14 3 0 16,15 6 0-16,-14 7 0 15,-1 5 0-15,0 2 0 16,-5 5 0-16,-1 2 0 0,1-1 0 15,-1 1 0-15,-1-3 0 16,1-4 0-16,2-4 0 16,4-16 0-16,-26 2-33 0,18-8-56 15,-6-16-5-15,-3-12-4 16,-6-7-8-16</inkml:trace>
  <inkml:trace contextRef="#ctx0" brushRef="#br0" timeOffset="150344.2274">7847 5865 50 0,'-25'-7'101'0,"13"-1"-6"16,12 8-7-16,12-9-2 0,18 3-3 15,12 6-86-15,1-7-8 16,15 1-56-16,1 4-18 16,0-2-3-16,1-1-6 0,-4-4-6 15</inkml:trace>
  <inkml:trace contextRef="#ctx0" brushRef="#br0" timeOffset="160108.9994">9643 5917 7 0,'8'-12'80'0,"-8"12"4"16,1-8-1-16,-1 8-24 15,0 0-18-15,1-11-4 0,-1 11-11 16,0 0-5-16,-4-5-6 15,-6 5-3-15,1 0-3 16,-9 7-3-16,0 4-1 0,-8 4-2 16,-1 5-1-16,-4 5-1 15,-2 5 1-15,3 3-2 16,-1 3 1-16,7 1 0 16,3 0 0-16,5-3 0 15,6-2-1-15,9-3 0 16,5-6 1-16,9-7-1 0,6-7 1 15,7-5 0-15,4-6 0 16,5-9 0-16,1-10 0 0,3-4 0 16,-2-6 0-16,1-5 0 15,-1-2 0-15,-5-7 0 16,-1 0 0-16,-7-2 1 16,1-5-2-16,-1-3 0 0,-4-1 0 15,0-4 0-15,-3 0 0 16,0-1 0-16,-1 4 0 15,-5 3 0-15,-1 5 0 0,-6 7 0 16,-3 10 0-16,-1 9 0 16,-7 10 0-16,-8 10 0 15,-2 5 0-15,-6 13 0 16,-2 12 0-16,-2 9 0 16,-3 11 0-16,3 9 0 0,-4 7 0 15,6 9 0-15,1 2 0 16,2 2 0-16,6-1 0 15,6-4 0-15,1-7 0 0,9-7 0 16,1-11 0-16,11-10 0 16,9-14 0-16,7-7 0 15,3-15 0-15,6-6 0 0,2-14 0 16,4-6 0-16,-6-7 0 16,0-4 0-16,-6-2 0 15,-6 0 0-15,-5 3 0 16,-5 4 0-16,-8 5 0 15,-3 7 0-15,-4 6 0 0,0 14 0 16,-7-4 0-16,0 8 0 16,-2 13 0-16,2 1 0 15,-1 10 0-15,3 2 0 0,2 9 0 16,3 0 0-16,0 1 0 16,6-1 0-16,6-7 0 15,6-4 0-15,3-10 0 16,7-9 0-16,0-9 0 0,5-10 0 15,-1-10 0-15,-4-6 0 16,-1-3 0-16,-6-4 0 16,-5 1 0-16,-12 3 0 15,-2 3 0-15,-6 3 0 0,-11 5 0 16,-2 6 0-16,-5 3 0 16,-4 6 0-16,-2 3 0 15,1 0 0-15,-1 9 0 0,6 2 0 16,1 2 0-16,4 4 0 15,5 0 0-15,10-2 0 16,4-2 0-16,13-2 0 16,5-7 0-16,12-4 0 0,4-4 0 15,2-8 0-15,1-4 0 16,-1-5 0-16,-1 0 0 16,-4-2 0-16,-7 4 0 15,-6 4 0-15,-2 3 0 16,-5 5 0-16,-2 4 0 0,-11 3 0 15,10 6 0-15,-7 6 0 16,-3 6 0-16,1-2 0 16,-2 6 0-16,1 0 0 0,0 1 0 15,0-2 0 1,-1 0 0-16,1-7 0 0,0-5 0 16,0-9 0-16,11 0 0 15,-4-10 0-15,6-7 0 0,3-7 0 16,1-2 0-16,0-2 0 15,1 1 0-15,1 6 0 16,-3 0 0-16,-1 8 0 16,-3 5 0-16,0 5 0 0,-4 3 0 15,-2 8 0-15,0 5 0 16,-5 0 0-16,-1 6 0 16,0-2 0-16,0 1 0 15,0 0 0-15,-2-5 0 0,1-3 0 16,1-10 0-16,0 0 0 15,0 0 0-15,8-9 0 16,0-5 0-16,2-5 0 0,3 1 0 16,-3 3 0-16,2-1 0 15,-1 4 0-15,-4 5 0 16,4 3 0-16,-11 4 0 16,11 5 0-16,-4 6 0 0,-2 0 0 15,1 4 0-15,4 0 0 16,-2 1 0-16,5-1 0 15,2-1 0-15,4-5 0 0,2-3 0 16,-3-6 0-16,5 0 0 16,1-8 0-16,1-5 0 15,-5-3 0-15,-1-5 0 16,-3-2 0-16,0-2 0 16,-8 2 0-16,0-3 0 0,-5 6 0 15,-2 2 0-15,-1 4 0 16,-1 5 0-16,1 9 0 15,-11 0 0-15,7 8 0 0,0 7 0 16,1 5 0-16,-1 6 0 16,4 0 0-16,0 6 0 15,7-1 0-15,1-2 0 16,5-5 0-16,6-2 0 0,0-10-19 16,-6-6-68-16,8-6-3 15,-3-9-4-15,-2-7-6 16,-8-10-1-16</inkml:trace>
  <inkml:trace contextRef="#ctx0" brushRef="#br0" timeOffset="160228.1959">11022 5699 5 0,'-7'-26'84'0,"-3"5"0"16,7 8-12-16,3 13-44 16,-8-24-41-16,8 24-58 15,6 9-5-15,2 5-7 0</inkml:trace>
  <inkml:trace contextRef="#ctx0" brushRef="#br0" timeOffset="160643.6803">11117 5970 11 0,'0'0'101'15,"14"-16"-4"-15,2 4-3 16,-3-3-6-16,6 3-2 0,0-5-54 15,2 9-30-15,0 4-2 16,3 4 0-16,-4 3 0 16,-3 5 0-16,-3 4 0 0,1-1 0 15,-8 3 0-15,1-1 0 16,-3-3 0-16,-5-10 0 16,6 13 0-16,-6-13 0 15,0 0 0-15,11-8 0 0,-7-4 0 16,7-2 0-16,-1-6 0 15,1 1 0-15,4-1 0 16,-3 1 0-16,2 4 0 0,1 6 0 16,-1 3 0-16,-6 6 0 15,2 1 0-15,-4 13 0 16,-1 3 0-16,0 2 0 16,-2 6 0-16,-2-1 0 0,0 4 0 15,-1-5 0-15,2 3 0 16,-2-6-50-16,4-4-38 15,6-7-3-15,2-6-7 0,5-3-4 16</inkml:trace>
  <inkml:trace contextRef="#ctx0" brushRef="#br0" timeOffset="161389.9617">11793 5828 24 0,'13'-17'96'0,"0"3"-1"0,-9 6-4 16,-4 8-4-16,-5-5-1 15,10 5-72-15,-14 6-3 0,-3 4-4 16,-2 5-7-16,1 2 0 16,5 0 0-16,4 2 0 15,4-3 0-15,4-3 0 0,11-3 0 16,4-4 0-16,3-4 0 16,0-1 0-16,2-2 0 15,-2-7 0-15,-5 3 0 16,-8 0 0-16,-9 5 0 15,0 0 0-15,0 0 0 0,0 0 0 16,0 0 0-16,-3 7 0 16,3 4 0-16,0-2 0 15,4 1 0-15,10-1 0 0,2-3 0 16,4-3 0-16,1-3 0 16,1-3 0-16,4-8 0 15,-2-6 0-15,0-6 0 16,1-5 0-16,-2-7 0 0,-2-5 0 15,1-6 0-15,0-6 0 16,0-6 0-16,-3-6 0 16,-1 0 0-16,0-2 0 0,-6-1 0 15,0 4 0-15,-7 5 0 16,-4 6 0-16,0 10 0 16,-2 9 0-16,-5 13 0 15,-4 12 0-15,2 8 0 0,-4 16 0 16,4 13 0-16,0 10 0 15,0 12 0-15,2 11 0 16,0 9 0-16,1 6 0 16,3 3 0-16,2-5 0 0,1-4 0 15,8-5 0-15,3-13 0 16,5-13 0-16,6-14 0 16,7-13 0-16,1-13 0 15,1-10 0-15,-2-10 0 0,1-4 0 16,-9-4 0-16,-4-4 0 15,-5 5 0-15,-8 0 0 16,-5 9 0-16,-2 3 0 16,2 15 0-16,-19-5 0 0,9 10 0 15,3 10 0-15,3 7 0 16,4 6 0-16,2 0 0 16,7 5 0-16,6-4 0 15,7-4 0-15,7-3 0 0,-6-10 0 16,7-12-68-16,-8-5-22 15,-3-9-3-15,-8-12-7 16,-11-8-6-16</inkml:trace>
  <inkml:trace contextRef="#ctx0" brushRef="#br0" timeOffset="161510.9706">12189 5484 29 0,'23'1'12'16,"12"-1"-12"-16,11 0 1 15,0 1-2-15</inkml:trace>
  <inkml:trace contextRef="#ctx0" brushRef="#br0" timeOffset="163078.3153">3451 7903 68 0,'0'0'96'0,"-11"1"-3"16,12-6-5-16,4-17-1 15,12-10-53-15,1-2-17 0,2-8-4 16,4-3-3-16,4-8-5 16,-2-1-5-16,-1-5 0 15,0 1 0-15,-7-3 0 16,-3 3 0-16,-5 5 0 0,-8 7 0 15,-2 5 0-15,-9 10 0 16,-8 12 0-16,-2 9 0 16,-4 10 0-16,-6 13 0 15,4 11 0-15,-3 12 0 0,5 13 0 16,0 8 0-16,7 12 0 16,2 6 0-16,6 2 0 15,5 3 0-15,3-3 0 16,11-7 0-16,9-11 0 15,2-12 0-15,8-16 0 0,2-13 0 16,2-13 0-16,0-12 0 16,0-14 0-16,-4-7 0 15,-8-7 0-15,-2-2 0 0,-7-1 0 16,-6-1 0-16,-1 5 0 16,-4 4 0-16,0 5 0 15,-2 5 0-15,2 8 0 0,-2 12 0 16,10 0 0-16,-2 8 0 15,-1 12 0-15,0 4 0 16,-1 6 0-16,0 4 0 0,1 1 0 16,-2 1 0-16,2-6 0 15,3-4 0-15,7-9 0 16,1-9 0-16,0-8 0 16,5-7 0-16,3-10 0 15,1-9 0-15,-4-1 0 0,2-7 0 16,-8 2 0-16,0-2 0 15,-5 5 0-15,-3 2 0 16,-4 7 0-16,-1 4 0 16,-4 6 0-16,0 10 0 0,0 0 0 15,0 12 0-15,0 6 0 16,0 3 0-16,-1 8 0 16,1-1 0-16,0 3 0 15,7 0 0-15,1-5 0 0,5-1 0 16,2-10 0-16,1-5 0 15,7-10 0-15,2-1 0 0,0-12 0 16,-2-8 0-16,3-3 0 16,-3-6 0-16,-3-1 0 15,2 0 0-15,-6 4 0 16,-1 3 0-16,0 5 0 0,-1 6 0 16,-1 6 0-16,0 7 0 15,2 7 0-15,0 8 0 16,1 4 0-16,-1 3 0 15,-6 0 0-15,4 4 0 16,-10-1 0-16,-2 3 0 0,-1-4 0 16,-4-1 0-16,-5-5 0 15,2-2 0-15,2-4 0 0,5-12 0 16,-6 9 0-16,6-9 0 16,8-9 0-16,2-3 0 15,7-3 0-15,3-2 0 16,1-1 0-16,2-5 0 0,-1 3 0 15,0-7 0-15,-4 1 0 16,1-3 0-16,-6-3 0 16,-3-1 0-16,-2-2 0 0,-5 3 0 15,-2 1 0-15,-1 5 0 16,0 4 0-16,-2 6 0 16,2 16 0-16,-10-4 0 15,5 11 0-15,0 12 0 16,2 6 0-16,1 6 0 0,1 7 0 15,1 1 0-15,6 1 0 16,5-1 0-16,5-6 0 16,8-5 0-16,-2-10 0 0,9-7-43 15,0-10-42-15,-5-6-6 16,-4-12-3-16,-3-7-6 16,-11-8 6-16</inkml:trace>
  <inkml:trace contextRef="#ctx0" brushRef="#br0" timeOffset="163196.0026">4815 7462 18 0,'-15'-44'83'0,"2"8"-2"16,3 6-6-16,3 9-10 16,1 5-21-16,3 7-39 0,3 9-68 15,0 0-10-15,3 15-8 16,7 0-6-16</inkml:trace>
  <inkml:trace contextRef="#ctx0" brushRef="#br0" timeOffset="164269.0598">4840 7693 38 0,'0'0'100'15,"16"-13"-3"-15,-4-4-6 16,4-3-3-16,2-3-1 16,-12 1-81-16,22 5-2 0,0 2-4 15,2 7 0-15,-4 6 0 16,-3 2 0-16,-4 6 0 15,-3 7 0-15,-5 4 0 0,-7 2 0 16,-2 1 0-16,-2 1 0 16,-2-1 0-16,-3-4 0 15,0-1 0-15,-1-7 0 16,6-8 0-16,0 0 0 16,0 0 0-16,0-14 0 0,11-4 0 15,2 0 0-15,-1-3 0 16,7 1 0-16,-4 2 0 15,2 5 0-15,-3 3 0 0,2 6 0 16,-7 4 0-16,4 1 0 16,-2 9 0-16,0 1 0 15,3 4 0-15,-3-2 0 16,5 0 0-16,2-1 0 0,3-5 0 16,2-5 0-16,3-2 0 15,2-2 0-15,0-10 0 16,2-4 0-16,-1-6 0 15,-1-2 0-15,-4-6 0 0,-5-1 0 16,-3 0 0-16,-8 1 0 16,-3 2 0-16,-5 5 0 15,-7 6 0-15,-5 7 0 16,-6 6 0-16,0 5 0 0,-2 9 0 16,2 7 0-16,1 5 0 15,5 5 0-15,4 0 0 16,5 4 0-16,3-1 0 15,3 0 0-15,8-7 0 0,8-3 0 16,5-6 0-16,0-7 0 16,6-6 0-16,-2-4 0 15,3-9 0-15,-2-6 0 0,1-5 0 16,-8-3 0-16,-1-3 0 16,-6 3 0-16,-3-1 0 15,-3 0 0-15,-1 5 0 16,0 3 0-16,-1 7 0 0,2 6 0 15,0 3 0-15,4 5 0 16,0 7 0-16,2 7 0 16,0 0 0-16,-3 6 0 15,0 1 0-15,-3 0 0 0,-6 2 0 16,-3 0 0-16,0-4 0 16,-3-3 0-16,-4-1 0 15,1-6 0-15,-4-4 0 0,10-7 0 16,-11 0 0-16,11 0 0 15,0-13 0-15,2 0 0 16,5-3 0-16,5-2 0 16,1-4 0-16,5-2 0 0,-2-3 0 15,2-4 0-15,0 1 0 16,-1-1 0-16,0 2 0 16,-1 3 0-16,0 6 0 15,1 5 0-15,3 5 0 0,0 7 0 16,4 4 0-16,1 9 0 15,1 7 0-15,1 4 0 16,1 7 0-16,-6 2 0 0,-2 5 0 16,-9 2 0-16,-8-1 0 15,-5-1 0-15,-10-4 0 16,-9-8 0-16,-8-5 0 16,-4-8 0-16,-1-7 0 15,1-3 0-15,2-11 0 0,8 1 0 16,-5 6-73-16,19-14-18 15,10-3-3-15,6-2-7 16,14-1-4-16</inkml:trace>
  <inkml:trace contextRef="#ctx0" brushRef="#br0" timeOffset="164712.3375">7201 7365 80 0,'6'-29'96'0,"-4"2"-3"0,-3 1-6 16,-6 1 1-16,-36 5-65 15,31 3-5-15,-2 9-2 16,-1 5-6-16,3 7-10 15,1 11 0-15,4 9 0 0,3 6 0 16,4 8 0-16,3 4 0 16,7 4 0-16,3 1 0 15,5-3 0-15,1-8-5 16,6-12-56-16,-4-1-28 0,-1-14 0 16,-1-9-9-16,-3-12-4 15</inkml:trace>
  <inkml:trace contextRef="#ctx0" brushRef="#br0" timeOffset="164848.2443">7169 7030 74 0,'-7'-12'76'0,"0"4"-28"0,7 8-47 16,-4 7-1-16,15 10-79 15,-1 8-3-15</inkml:trace>
  <inkml:trace contextRef="#ctx0" brushRef="#br0" timeOffset="165198.3889">7322 7424 25 0,'15'-13'99'0,"-5"-3"-3"16,0-2-6-16,1-6-3 15,5 2-2-15,-2 22-67 16,5-14-15-16,1 4 1 0,0 6 0 15,0 4-4-15,-4 9 0 16,-1 6 0-16,-5 7 0 16,0 1 0-16,-5 4 0 0,-2-2 0 15,-3-2 0-15,0-5 0 16,0-5 0-16,0-13 0 16,0 0 0-16,0 0 0 15,-8-15 0-15,8-6 0 0,0-4 0 16,4 1 0-16,2-1 0 15,4 4 0-15,1 3 0 16,4 4 0-16,1 6 0 16,2 8 0-16,-2 1-9 0,1 3-77 15,-8 8-2-15,-4 0-5 16,-6 5-6-16,-14-3-5 16</inkml:trace>
  <inkml:trace contextRef="#ctx0" brushRef="#br0" timeOffset="165963.7843">6306 7475 28 0,'0'0'87'15,"0"0"2"-15,13-7-3 16,6 1-16-16,-2-9-28 16,9-3-10-16,-1-3-9 0,1-2-7 15,-2-3-5-15,-2-2-3 16,-3 3-2-16,-6-3-2 15,-5 2 0-15,-5 3-1 16,-3 3-1-16,-8 3-2 0,-3 4 0 16,-5 5 0-16,-2 7 0 15,1 1 0-15,0 8 0 16,2 7 0-16,0 5 0 0,8 5 0 16,-1 3 0-16,8 2 0 15,3 1 0-15,6 0 0 16,5-3 0-16,6-6 0 15,6-6 0-15,3-8 0 16,4-5 0-16,0-6 0 0,2-9 0 16,-1-7 0-16,-1-4 0 15,-2-1 0-15,-4 1 0 0,-4 0 0 16,-4 4 0-16,-2 4 0 16,-4 4 0-16,0 4 0 15,-2 7 0-15,1 0 0 16,-4 8 0-16,1 4 0 15,-3 3 0-15,-2 5 0 0,-1 0 0 16,-3 3 0-16,-9 0 0 16,-4-1 0-16,-4 0 0 15,-5-5 0-15,2-1-7 16,-6 2-77-16,6-13-5 0,5-4-3 16,6-4-8-16,6-5-3 15</inkml:trace>
  <inkml:trace contextRef="#ctx0" brushRef="#br0" timeOffset="166805.7786">7381 7343 30 0,'-23'0'87'0,"2"0"-2"0,4 0-3 15,4 7-6-15,4-4-43 16,9-3-9-16,0 0-5 16,7 1-5-16,16-1-4 15,6-4-1-15,10-4-2 0,8-3-1 16,2-2-2-16,-1-1-2 16,-3 0-2-16,-6 0-4 15,-11 3-5-15,-11 2-5 0,-17 9-9 16,-5-10-5-16,-14 7-4 15,-13 3 0-15,-5 4 2 16,-3 6 7-16,-8 1 11 16,4 4 9-16,-5 3 12 15,9 2 9-15,-2 1 5 0,9 1 1 16,2-3 2-16,9-1-2 16,7-2-3-16,10-6-5 15,5-10-2-15,19 2-2 0,11-4-1 16,9-11-2-16,10-1-3 15,8-4-2-15,4 1-4 16,0-1-6-16,2 6-13 16,-5 1-62-16,-7 0-5 0,-7 2-4 15,-10 2-6-15,-4 0-4 16</inkml:trace>
  <inkml:trace contextRef="#ctx0" brushRef="#br0" timeOffset="167060.2455">7552 7429 85 0,'-28'12'92'16,"5"-2"-3"-16,5-4-6 0,10-6 0 15,8 0-65-15,4-1-3 16,18-7-4-16,10-2-4 15,7-3-2-15,7 0-2 0,5-3-3 16,4 3-5-16,-5-2-11 16,3-6-57-16,-4 10-11 15,-10 2-4-15,-3-1-7 0,-6-1-4 16</inkml:trace>
  <inkml:trace contextRef="#ctx0" brushRef="#br0" timeOffset="167429.3024">8399 7333 24 0,'10'9'97'16,"-2"-9"-1"-16,4-6-4 15,3-6-4-15,3-9-3 16,-1-3-72-16,6-2-4 0,-2-1-2 15,0-1-7-15,-1 1 0 16,-3-3 0-16,-4 3 0 16,-4 1 0-16,-2 3 0 15,-4 4 0-15,-1 3 0 16,-2 7 0-16,0 9 0 0,0 0 0 16,-6 3 0-16,-1 13 0 15,1 7 0-15,2 4 0 16,2 7 0-16,1 1 0 15,1 1 0-15,3 5 0 0,7-6 0 16,10 1-22-16,11-10-63 16,-1-7-5-16,3-12-2 15,-4-7-7-15,2-12-5 0</inkml:trace>
  <inkml:trace contextRef="#ctx0" brushRef="#br0" timeOffset="167572.8561">8640 6828 57 0,'-14'-19'77'16,"5"8"-9"-16,9 11-36 15,0 0-31-15,0 0-69 16,9 23-11-16,-1 2 1 0</inkml:trace>
  <inkml:trace contextRef="#ctx0" brushRef="#br0" timeOffset="167966.6597">8725 7283 0 0,'11'-9'97'0,"0"-9"1"0,1-3-6 16,7-1-5-16,-1-5-1 16,2 6-45-16,1 3-38 0,1 5 1 15,-1 6-1-15,-1 8-3 16,-3 2 0-16,-5 6 0 15,-1 7 0-15,-3 2 0 16,-1 3 0-16,-4-1 0 0,-2 1 0 16,-1-5 0-16,0-3 0 15,0-13 0-15,0 0 0 16,8 0 0-16,-1-9 0 0,3-11 0 16,2-3 0-16,3-4 0 15,-1-1 0-15,-1 3 0 16,0 3 0-16,0 7 0 15,-3 3 0-15,0 6 0 0,-2 6 0 16,2 8 0-16,-3 7 0 16,3 2 0-16,-2 9 0 15,5 1 0-15,3 6 0 16,-6 19-63-16,8-20-27 16,4-9 0-16,0-3-9 0,-2-10-6 15</inkml:trace>
  <inkml:trace contextRef="#ctx0" brushRef="#br0" timeOffset="169464.6359">9732 6854 59 0,'12'-10'93'0,"-12"10"-2"0,17-6-4 16,-8 4-4-16,7 2-54 16,-3 6-7-16,1 5-5 15,-2 6-7-15,-2 6-3 16,3 2-1-16,-7 5-2 15,0 1-1-15,-2 1-3 0,-4-2 0 16,1-1 0-16,-1-6 0 16,0-3 0-16,0-8 0 15,0-12 0-15,0 0 0 16,10 0 0-16,-1-15 0 0,-1-5 0 16,6-7 0-16,-1-3 0 15,2-3 0-15,1 0 0 16,0 2 0-16,0 4 0 0,1 6 0 15,-1 4 0-15,0 10 0 16,-5 7 0-16,0 6 0 16,-2 10 0-16,-3 7 0 15,-4 4 0-15,-2 4 0 0,-1 2 0 16,-6 0 0-16,-1-5 0 16,3-4 0-16,-2-3 0 15,2-9 0-15,5-12 0 16,0 0 0-16,0 0 0 0,10-19 0 15,1-2 0-15,2-3 0 16,5-3 0-16,-1-4 0 16,2 3 0-16,0 1 0 15,1 4 0-15,-1 8 0 0,-4 2 0 16,1 9 0-16,-7 4 0 16,1 9 0-16,-7 6 0 15,-1 8 0-15,-2 0 0 0,0 4 0 16,0-1 0-16,3-2 0 15,1-3 0-15,4-5 0 16,2-4 0-16,7-8 0 16,6-4 0-16,1-5 0 0,3-10 0 15,1-6 0-15,-1-3 0 16,-2-2 0-16,-6-2 0 16,-1 3 0-16,-5 3 0 0,-6 3 0 15,-4 4 0-15,-3 15 0 16,1-9 0-16,-1 9 0 15,-1 9 0-15,-1 6 0 16,1 2 0-16,1 4 0 16,3 2 0-16,7 0 0 0,2-2 0 15,6-2 0-15,6-4 0 16,0-5 0-16,3-4 0 16,0-6 0-16,-2 0 0 15,-4-7 0-15,-3-1 0 0,-5 0 0 16,-13 8 0-16,11-13 0 15,-11 13 0-15,0 0 0 16,-10 0 0-16,10 0 0 0,-8 16 0 16,8-5 0-16,0 2 0 15,5-5 0-15,10 2 0 16,5-5 0-16,2-4 0 16,8-1 0-16,-2-9 0 15,3-6 0-15,3-4 0 0,-2-7 0 16,-3-5 0-16,1-5 0 15,-5-6 0-15,3-4 0 16,-6-6 0-16,2-3 0 16,-4-2 0-16,-2-4 0 0,1 1 0 15,-6 2 0-15,-2 2 0 16,-6 8 0-16,-3 6 0 16,-2 10 0-16,-4 9 0 0,-6 14 0 15,-2 9 0-15,-2 11 0 16,-3 14 0-16,1 10 0 15,4 9 0-15,4 9 0 16,-3 6 0-16,5 6 0 0,4 3 0 16,2-2 0-16,1-4 0 15,10-7 0-15,2-6 0 16,3-12 0-16,7-11 0 0,4-13 0 16,8-11 0-16,-1-8 0 15,3-13 0-15,2-11 0 16,-1-7 0-16,-2-6 0 15,-3-8 0-15,-3-2 0 16,-3-8 0-16,-5-3 0 0,-3 0 0 16,-1-1 0-16,-3-3 0 15,-5 2 0-15,-1 4 0 16,-4 7 0-16,-2 5 0 0,-2 10 0 16,-1 13 0-16,-4 14 0 15,-3 13 0-15,-5 15 0 16,1 17 0-16,0 14 0 0,-3 10 0 15,5 10 0-15,-1 7 0 16,6 8 0-16,2 1 0 16,3-1 0-16,5-6 0 0,9-6 0 15,3-15-18-15,6-17-52 16,-2-10-18-16,-1-17-5 16,-4-10-5-16,-9-19-3 15</inkml:trace>
  <inkml:trace contextRef="#ctx0" brushRef="#br0" timeOffset="169713.1343">11550 6702 64 0,'-19'-39'95'0,"2"5"-5"16,4 4-5-16,12 8-19 16,1 2-24-16,12 5-15 15,8 4-12-15,3 3-4 0,8 5-4 16,1 1-1-16,-2 2-3 16,1 0-3-16,-3 3 0 15,-6 4 0-15,-5 3 0 0,-6 0 0 16,-3 5 0-16,-8 2 0 15,0 5 0-15,-2 4 0 16,-2 2 0-16,-1 1 0 16,3 3 0-16,-3-2 0 15,5-2 0-15,0-7-9 0,7-18-66 16,8 7-15-16,-2-10-2 16,1-5-7-16,-2-13-4 15</inkml:trace>
  <inkml:trace contextRef="#ctx0" brushRef="#br0" timeOffset="169834.3547">11784 6471 28 0,'-13'-26'82'16,"6"2"-5"-16,5 12-13 15,2 12-51-15,1-12-46 16,-1 12-41-16,18 12-7 16,-6 4 5-16</inkml:trace>
  <inkml:trace contextRef="#ctx0" brushRef="#br0" timeOffset="170755.8582">11801 6875 55 0,'19'-1'97'16,"4"-9"-3"-16,1-10-5 0,7-4-2 16,-1-35-20-16,4 23-61 15,-3-3 0-15,1-2 1 16,-7-2-4-16,-5-6-3 15,-6-4 0-15,-1-2 0 0,-8-7 0 16,-5-1 0-16,0-1 0 16,-1-1 0-16,-3 7 0 15,-6 5 0-15,4 11 0 16,1 9 0-16,-1 17 0 0,6 16 0 16,-8 11 0-16,8 23 0 15,0 14 0-15,0 15 0 16,0 9 0-16,1 15 0 0,-2 5 0 15,1 7 0-15,-1 5 0 16,-12 0 0-16,2-6 0 16,-6-4 0-16,0-14 0 15,0-12 0-15,1-16 0 0,2-15 0 16,7-24 0-16,7-13 0 16,-7-21 0-16,8-17 0 15,8-9 0-15,3-9 0 16,8-4 0-16,1-5 0 15,3 3 0-15,2 4 0 16,-1 8 0-16,1 8 0 0,0 12 0 16,-7 10 0-16,-3 13 0 0,-7 7 0 15,0 10 0-15,-6 9 0 16,-1 2 0-16,2 4 0 16,2-1 0-16,3-1 0 15,9-5 0-15,4-6 0 16,6-4 0-16,2-8 0 0,4-4 0 15,2-12 0-15,0-7 0 16,-2-8 0-16,-2-6 0 16,-7-8 0-16,0-6 0 0,-7-5 0 15,-6-6 0-15,2-4 0 16,-11-3 0-16,1 1 0 16,0 5 0-16,-4 5 0 15,-7 12 0-15,2 7 0 0,-5 16 0 16,-1 10 0-16,-3 13 0 15,1 18 0-15,2 12 0 16,-1 11 0-16,6 11 0 16,0 7 0-16,6 8 0 0,-2 4 0 15,14-2 0-15,3-3 0 16,6-6 0-16,4-7 0 16,6-12 0-16,1-9 0 15,2-11 0-15,2-13 0 0,-5-7 0 16,0-4 0-16,-8-10 0 15,-6-5 0-15,-6-3 0 16,-10 1 0-16,-4 2 0 0,-13 6 0 16,-3 3 0-16,-2 5 0 15,-4 4 0-15,8 13 0 16,4 9 0-16,11 2 0 16,7 7 0-16,12 1 0 0,7 7 0 15,-3-4-12-15,6 2-78 16,-4-4-2-16,-8-6-4 15,-15-3-7-15,-12-8-2 16</inkml:trace>
  <inkml:trace contextRef="#ctx0" brushRef="#br0" timeOffset="171537.4362">4319 8888 34 0,'-6'23'96'0,"0"-7"-3"16,1-1-4-16,5-15-2 15,-8 9-2-15,8-9-78 16,0-14 1-16,6-5-1 15,3-7-2-15,1-6-5 0,4-9 0 16,0-7 0-16,2-4 0 16,0-4 0-16,1-4 0 15,-6 0 0-15,-2-3 0 0,1-1 0 16,-6 4 0-16,-1 3 0 16,-2 6 0-16,-1 9 0 15,-2 10 0-15,-1 9 0 16,3 23 0-16,-14 0 0 15,9 23 0-15,-1 14 0 0,0 11 0 16,3 14 0-16,1 10 0 16,-1 10 0-16,-1 7 0 0,3 3 0 15,1 1 0 1,0-2 0-16,-3-2 0 0,-2-6 0 16,0-12 0-16,-2-12 0 15,3-16 0-15,-2-15 0 16,1-19 0-16,5-9 0 0,0-28 0 15,5-11 0-15,6-11 0 16,1-11 0-16,7-4 0 16,1-1 0-16,2 3 0 15,1 8 0-15,2 11 0 0,-1 11 0 16,0 10 0-16,1 18 0 16,-5 10 0-16,-3 15 0 15,0 10 0-15,-5 7 0 16,2 7 0-16,-2 2 0 0,-4-1 0 15,10 3-10-15,7-7-78 16,-5-12-3-16,3-10-5 16,4-10-6-16,2-9-4 15</inkml:trace>
  <inkml:trace contextRef="#ctx0" brushRef="#br0" timeOffset="172604.5195">5172 8570 45 0,'0'0'102'16,"-10"-1"-4"-16,-7 9-7 16,-11 8-3-16,-1 8-1 15,-6 16-87-15,0-8 0 0,3 1 0 16,5 2 0-16,7-3 0 16,5-2 0-16,12-7 0 0,7-5 0 15,11-10 0-15,11-6 0 16,3-6 0-16,4-9 0 15,0-8 0-15,-3-4 0 16,-2-1 0-16,-9-1 0 0,-5 6 0 16,-5 1 0-16,-5 7 0 15,-4 3 0-15,0 10 0 16,-4 5 0-16,0 12 0 16,2 3 0-16,2 5 0 0,1 5 0 15,5 0 0-15,2-2 0 16,4-2 0-16,1-4 0 15,0-5 0-15,3-10 0 0,-1-7 0 16,3-3 0-16,-2-13 0 16,2-6 0-16,-1-8 0 15,-1-3 0-15,-2-6 0 16,4 0 0-16,-2-1 0 0,1 3 0 16,0 6 0-16,-3 5 0 15,0 7 0-15,-3 7 0 16,0 10 0-16,-11 2 0 15,11 20 0-15,-11 0 0 16,-2 7 0-16,2 3 0 0,0 4 0 16,0 0 0-16,5-2 0 15,0-2 0-15,6-8 0 16,3-3 0-16,1-9 0 0,5-5 0 16,-1-5 0-16,4-8 0 15,0-6 0-15,1-5 0 16,1-6 0-16,1-2 0 0,1-4 0 15,-2-3 0-15,1-1 0 16,0-2 0-16,-3-2 0 16,2 0 0-16,0-4 0 15,-3 0 0-15,-3-5 0 16,3-2 0-16,-4-2 0 0,-3-4 0 16,-3 0 0-16,-6-3 0 15,-2 5 0-15,-4-2 0 0,0 7 0 16,-5 5 0-16,-4 8 0 15,0 8 0-15,0 9 0 16,1 8 0-16,-3 11 0 16,2 7 0-16,1 13 0 15,0 10 0-15,1 12 0 0,0 9 0 16,1 11 0-16,-4 11 0 16,3 3 0-16,-2 5 0 15,1 1 0-15,-1 1 0 0,1-3 0 16,3-6 0-16,3-11 0 15,2-8 0-15,6-13 0 16,6-10 0-16,4-11 0 0,4-13 0 16,3-8 0-16,4-13 0 15,1-8 0-15,-2-6 0 16,3-7 0-16,-2-3 0 16,3-1 0-16,0 0 0 15,-3 4 0-15,-1 4 0 0,-2 8 0 16,0 8 0-16,-5 8 0 15,-4 6 0-15,-5 12 0 16,-5 8 0-16,-5 7 0 0,0 4 0 16,-5 3 0-16,-4 2 0 15,-3 1 0-15,-4-3 0 16,2-4 0-16,-10-11 0 16,9-7-44-16,-8-4-45 0,0-11-3 15,-2-12-7-15,-1-11-6 16</inkml:trace>
  <inkml:trace contextRef="#ctx0" brushRef="#br0" timeOffset="172744.4609">5815 8429 41 0,'-19'-28'99'15,"7"3"-5"-15,9 5-6 16,6 4-9-16,15-4-20 0,8 8-140 16,12-1-4-16,10 0-4 15,6 0-6-15,4-2-4 16</inkml:trace>
  <inkml:trace contextRef="#ctx0" brushRef="#br0" timeOffset="173366.6385">6947 8603 6 0,'-39'30'88'0,"10"-3"4"16,6-11-4-16,10-6-4 0,13-10 0 16,3-6-71-16,15-10-1 15,14-4 0-15,2-9-1 16,4-5-1-16,5-5-3 15,0-3-3-15,-2-4-4 0,-3-5 0 16,-4-2 0-16,-8-2 0 16,-5-2 0-16,-1-1 0 15,-9-1 0-15,0 3 0 16,-7 6 0-16,-3 7 0 16,-1 11 0-16,-3 9 0 0,-6 14 0 15,-2 9 0-15,-1 17 0 16,-4 11 0-16,3 13 0 15,-2 10 0-15,0 7 0 0,3 10 0 16,3 3 0-16,4 1 0 16,5 0 0-16,1-5 0 15,10-7 0-15,8-12 0 0,9-11 0 16,1-13 0-16,5-13 0 16,4-11 0-16,-1-11 0 15,-1-11 0-15,-2-7 0 0,-9-5 0 16,-4-2 0-16,-5 5 0 15,-7-1 0-15,-6 8 0 16,-3 5 0-16,-1 7 0 16,1 12 0-16,-15 0 0 0,9 9 0 15,-2 9 0-15,4 4 0 16,1 4 0-16,3 8 0 16,2-5 0-16,12-3-56 15,0 2-33-15,3-7-1 16,3-6-6-16,2-9-8 0</inkml:trace>
  <inkml:trace contextRef="#ctx0" brushRef="#br0" timeOffset="173481.6236">7610 8366 18 0,'-8'-40'90'16,"-4"2"-3"-16,5 7-13 16,-5 1-24-16,1 3-45 0,5 11-84 15,6 16-7-15,4-10-4 16</inkml:trace>
  <inkml:trace contextRef="#ctx0" brushRef="#br0" timeOffset="174327.6954">7774 8526 28 0,'16'-19'97'0,"0"-5"-1"15,0-9-7-15,3-3-2 0,-5-9-2 16,3-16-74-16,-3 9-7 16,0 0 0-16,-2-2 0 15,-6-4-2-15,-2-1 0 16,1 0-2-16,-1 2 2 0,-4 3-2 16,0 6 0-16,1 8 0 15,-5 7-2-15,2 13 2 16,1 11 0-16,1 9 0 15,0 16 0-15,0 11 0 0,2 12 0 16,4 9 0-16,-1 11 2 16,0 4-2-16,2 8 0 15,-3 2 0-15,-2 3 0 16,-2-2 0-16,-1-3 0 0,-2-8 0 16,-3-11 0-16,-1-10 0 15,1-15 0-15,0-14 0 16,6-13 0-16,-8-8 0 0,8-19 0 15,0-7 0-15,4-9 0 16,4-5 0-16,-2-5 0 16,7 0 0-16,-1-2 0 0,4 6 0 15,2 5 0 1,-3 6 0-16,3 12 0 0,-1 6 0 16,-1 15 0-16,-5 5 0 15,-3 16 0-15,-4 7 0 16,-4 6 0-16,0 3 0 0,-7 3 0 15,-4 1 0-15,0-1 0 16,-4-1 0-16,0-6 0 16,-1-3 0-16,4-7 0 0,0-3 0 15,2-6 0-15,10-9 0 16,0 0 0-16,0 0 0 16,5 5 0-16,10-5 0 15,0 0 0-15,6 2 0 0,3 1 0 16,3-1 0-16,2-1 0 15,2 2 0-15,4-3 0 16,0-1 0-16,-1-7 0 0,0-2 0 16,-2-6 0-16,-6-3 0 15,-5 0 0-15,-5-2 0 16,-8-2 0-16,-8 4 0 16,-2 4 0-16,-10 1 0 0,-6 8 0 15,0 6 0-15,-6 7 0 16,4 8 0-16,2 5 0 15,6 6 0-15,4 2 0 16,8 2 0-16,10 0 0 16,7-7 0-16,11 4 0 0,1 10-27 15,10-23-63-15,1-8-3 16,2-4-5-16,-3-7-7 16,-6-12 7-16</inkml:trace>
  <inkml:trace contextRef="#ctx0" brushRef="#br0" timeOffset="175852.3389">9358 7798 60 0,'2'-20'95'15,"1"2"-2"-15,-2-2-3 16,1 7-3-16,-19 1-59 0,17 12-8 15,0-13-4-15,0 13-6 16,0 0-4-16,5 8-2 16,-3 6-2-16,-2 1-2 15,0 3 0-15,-1 2 0 0,-9 0 0 16,-2-2 0-16,-1 1 0 16,-5-7 0-16,-2-4 0 15,2-4 0-15,-1-4 0 16,4-2 0-16,-1-10 0 0,8-1 0 15,4-5 0-15,3-3 0 16,1-2 0-16,7-3 0 16,1-1 0-16,8 0 0 15,-1-4 0-15,3-2 0 0,0 0 0 16,-1-1 0-16,-3 3 0 16,1 0 0-16,-2 6 0 15,-4 3 0-15,-3 5 0 16,-3 9 0-16,-3 8 0 0,0 0 0 15,8 19 0-15,-4 5 0 16,1 9 0-16,2 7 0 16,3 6 0-16,1 9 0 15,0 4 0-15,3 2 0 0,-4 3 0 16,-1 3 0-16,-7 0 0 16,-3-2 0-16,-2-4 0 15,-13-4 0-15,-2-11 0 16,-3-8 0-16,-5-12 0 0,0-9 0 15,0-12 0-15,3-5 0 16,3-13 0-16,5-5 0 16,3 1 0-16,3-3 0 0,5 4 0 15,3 3 0-15,2 5 0 16,-1 8 0-16,18-2 0 16,-2 5 0-16,1 5 0 15,4 3 0-15,5 0 0 0,5-3 0 16,1-2 0-16,2-3 0 15,0-2 0-15,0-11 0 16,-2-6 0-16,0-6 0 16,-4-5 0-16,-2-4 0 0,-5-4 0 15,-5-2 0-15,1 1 0 16,-5 3 0-16,0 7 0 16,-1 3 0-16,-3 9 0 0,-8 14 0 15,19-4 0-15,-12 10 0 16,-1 13 0-16,-4 6 0 15,-1 4 0-15,0 2 0 0,-1 4 0 16,-2-1 0-16,-4-2 0 16,-2-4 0-16,2-6 0 15,0-5 0-15,6-17 0 16,-7 10 0-16,7-10 0 0,1-18 0 16,7-2 0-16,0-3 0 15,4-4 0-15,2 0 0 16,1 3 0-16,3 3 0 15,-2 3 0-15,2 7 0 0,1 7 0 16,0 4 0-16,0 8 0 16,-3 7 0-16,1 6 0 15,-1 4 0-15,0 3 0 0,0 0 0 16,2 4-6-16,-10 1-79 16,10-12-4-16,1-5-3 15,1-9-9-15,5-4-3 16</inkml:trace>
  <inkml:trace contextRef="#ctx0" brushRef="#br0" timeOffset="176480.4304">10395 7927 30 0,'-13'-11'97'0,"-9"11"-1"15,-10 9-6-15,-3 6-2 16,-4 1-3-16,2 9-80 0,1 4 0 15,7 6 1-15,7-1-2 16,8 4-1-16,9-6-1 16,10-2-2-16,11-6 0 15,6-7 0-15,6-11 0 0,3-6 0 16,-2-8 0-16,2-10 0 16,0-10 0-16,-8-8 0 15,1-4 0-15,-4-7 0 16,-5-6 0-16,-1-4 0 0,-5-5 0 15,-3-2 0-15,-3-6 0 16,-3 1 0-16,0-2 0 16,1 4 0-16,-3 8 0 0,-5 7 0 15,2 13 0-15,0 10 0 16,-2 19 0-16,-3 10 0 16,3 20 0-16,-2 14 0 0,2 10 0 15,0 12 0-15,1 5 0 16,5 9 0-16,1 1 0 15,5 1 0-15,6-1 0 16,5-7 0-16,3-5 0 0,4-14 0 16,9-7 0-16,3-14 0 15,-2-12 0-15,2-11 0 16,-3-9 0-16,-1-14 0 16,-6-7 0-16,-5-5 0 0,-7-3 0 15,-7 0 0-15,-2 1 0 16,-4 7 0-16,-2 3 0 15,-3 10 0-15,5 16 0 0,-14-4 0 16,8 12 0-16,1 9 0 16,3 12 0-16,2 3 0 15,0 9 0-15,4-2 0 16,10 5 0-16,-2-9 0 16,12 4-81-16,-2-9-9 0,5-12-3 15,0-8-7-15,-5-12-5 16</inkml:trace>
  <inkml:trace contextRef="#ctx0" brushRef="#br0" timeOffset="176603.1977">10790 7757 22 0,'-11'-21'90'16,"-2"1"-10"-16,8 8-24 16,5 12-55-16,0-13 1 15,0 13-93-15,18 0-2 16</inkml:trace>
  <inkml:trace contextRef="#ctx0" brushRef="#br0" timeOffset="177194.8847">11217 7743 37 0,'-16'0'100'15,"-1"3"-5"-15,-5 0-5 0,2 1-4 16,-2-1-1-16,0 5-83 16,8 3 0-16,4 3 0 15,4 4 1-15,2-3-1 16,4 1 0-16,4-1-1 16,4-3 1-16,-2-3 0 15,5-1-2-15,-11-8 0 0,11 4 0 16,-11-4 0-16,0 0 0 15,10-5 0-15,-10 5 0 16,5-14 0-16,-3 5 0 16,0 1 0-16,2 0 0 0,-1-6 0 15,1 3 0-15,2-4 0 16,2 1 0-16,0-6 0 16,2-1 0-16,-1-1 0 15,1-6 0-15,-3 1 0 16,4-5 0-16,-7 3 0 0,4-2 0 15,-4 3 0-15,-2-1 0 16,-1 4 0-16,0 4 0 16,-1 3 0-16,0 3 0 0,0 5 0 15,0 10 0-15,-2-15 0 16,2 15 0-16,0 0 0 16,0 0 0-16,0 0 0 15,0 0 0-15,0 0 0 0,0 0 0 16,0 0 0-16,0 8 0 15,0-8 0-15,0 0 0 16,0 0 0-16,0 10 0 0,0-10-2 16,0 0-13-16,0 0-40 15,0 0-33-15,0 10-2 16,0-10-5-16,-3 11-5 16</inkml:trace>
  <inkml:trace contextRef="#ctx0" brushRef="#br0" timeOffset="177704.6728">11276 7590 5 0,'9'-10'89'0,"-6"0"4"0,-3 10-6 16,0-17-4-16,-7 34-15 15,0-17-50-15,-6 0-1 16,-3 0-4-16,-5 5-4 0,0 8-3 16,-6 3-2-16,0 8 0 15,-1 2-1-15,1 5-1 16,4 3 0-16,0 7-1 16,5 0 0-16,8 0 0 15,2-6 0-15,7-4 1 16,1-6 0-16,10-5-2 15,4-11 0-15,5-9 0 0,2-10 0 16,-1-7 0-16,1-6 0 16,1-4 0-16,-4-6 0 15,-1-2 0-15,-4-4 0 16,2 0 0-16,-10 2 0 0,1 2 0 16,-3 4 0-16,-3 7 0 15,0 5 0-15,0 9 0 16,0 10 0-16,-11 3 0 0,9 12 0 15,-1 8 0-15,2 4 0 16,1 6 0-16,3 3 0 16,3 0 0-16,7 4-3 15,-3-8-22-15,-3-2-61 0,11-2-4 16,2-10-5-16,0-4-5 16,-1-11-2-16</inkml:trace>
  <inkml:trace contextRef="#ctx0" brushRef="#br0" timeOffset="177897.6826">11486 7795 11 0,'8'9'95'0,"-6"8"3"15,-1 6-5 1,-1 3-4-16,-4 0-2 16,15 3-74-16,-19 2-2 15,-5 2 0-15,5-2-8 0,-3-2-3 16,2-6-10-16,9-9-70 15,0 9-7-15,1-7-4 16,8-1-6-16,4-8-7 0</inkml:trace>
  <inkml:trace contextRef="#ctx0" brushRef="#br0" timeOffset="178238.4619">12563 7175 50 0,'-8'3'57'0,"8"-3"-6"16,0 0-13-16,-4-6-20 0,4 6-35 15,0 0-34-15,0 0-13 16,0 0 0-16</inkml:trace>
  <inkml:trace contextRef="#ctx0" brushRef="#br0" timeOffset="178930.1746">12305 7315 67 0,'0'0'93'0,"-6"-7"-1"16,6 7-7-16,0-11-2 15,0 11-58-15,0 0-6 16,0 0-5-16,-12 15-6 0,7 4-4 16,1 7 0-16,-6 8 0 15,4 8-1-15,-3 3-1 16,3 6 0-16,3 0 0 0,-1 1-1 15,2-2 0-15,1-6-1 16,1-6 2-16,1-7-2 16,4-5 0-16,-3-8 0 15,1-8 0-15,-3-10 0 0,14-3 0 16,-6-11 0-16,2-10 0 16,-3-6 0-16,1-9 0 15,-2-7 0-15,1-7 0 16,0-4 0-16,-4-5 0 15,2-3 0-15,3 4 0 0,-1 2 0 16,3 6 0-16,2 11 0 16,4 8 0-16,3 12 0 15,7 11 0-15,-2 9 0 0,2 5 0 16,3 14 0-16,-6 4 0 16,-2 6 0-16,-3 3 0 15,-6 3 0-15,-9 0 0 0,-3 1 0 16,-7-1 0-16,-9-3 0 15,-6-1 0-15,-7-5 0 16,3-4 0-16,-5-6 0 16,7-3 0-16,1-2 0 0,3-5 0 15,9 1 0-15,11-5 0 16,-2 12 0-16,7 1 0 16,9 2 0-16,6 5 0 15,1 3 0-15,5 3 0 0,2 0 0 16,-2 0 0-16,2-4-5 15,1 0-14-15,-10-1-60 16,9-11-10 0,2-10-3-16,-5-2-7 15,5-9-3-15</inkml:trace>
  <inkml:trace contextRef="#ctx0" brushRef="#br0" timeOffset="179215.1179">12909 7544 29 0,'-18'-5'97'0,"-4"5"-2"16,-1 5-6 0,-7 3-3-16,6 2-3 0,6 4-78 15,0 2-1-15,11 0 1 16,7 1-1-16,6-4-2 16,12-3 0-16,7-4 0 0,9-3 0 15,3-4 0-15,1-9 0 16,-3-5 0-16,-3-6-2 15,-10 0 0-15,-8-4 0 16,-13 0 0-16,-7 0 0 0,-13 3 0 16,-9 1 0-16,-4 4 0 15,-4 3 0-15,5 7-5 16,-3 1-37-16,7 5-45 0,11 1-3 16,16 0-5-16,0 0-8 15</inkml:trace>
  <inkml:trace contextRef="#ctx0" brushRef="#br0" timeOffset="179496.105">13249 7124 59 0,'12'-18'100'0,"-7"1"-4"0,-1 4-7 16,-4 13-1-16,2 30-20 15,-2-30-62-15,0 23-1 0,-1 2-5 16,-1 4 0-16,1 9 0 16,1 6 0-16,0 6 0 15,0 0 0-15,4 3 0 16,4 0 0-16,-2-2 0 0,3-3 0 16,-1-6 0-16,-5-9-8 15,9-29-64-15,-6 14-18 16,-6-18-2-16,0 0-6 15,0 0-5-15</inkml:trace>
  <inkml:trace contextRef="#ctx0" brushRef="#br0" timeOffset="179713.7184">13343 7315 32 0,'7'-20'98'0,"1"0"-5"16,2-3-4-16,5 2-3 15,2-3-3-15,-4 1-78 0,12 4-1 16,6 2 0-16,0 2-1 16,-3 4-4-16,2 5-4 0,-7 3-6 15,2 3-10-15,-12 2-36 16,-5 7-29-16,-3 2-3 16,-5 1-5-16,-3 5-2 15</inkml:trace>
  <inkml:trace contextRef="#ctx0" brushRef="#br0" timeOffset="179865.3116">13538 7281 0 0,'-14'23'87'16,"11"2"1"-16,3 4-2 16,8 3-5-16,9-4-26 0,8 6-29 15,6 4-10-15,3-2-7 16,4-1-5-16,-1-5-5 16,0-2-6-16,-8-9-15 15,-10 0-57-15,5-5-3 0,-8-5-6 16,-2-5-5-16</inkml:trace>
  <inkml:trace contextRef="#ctx0" brushRef="#br0" timeOffset="181710.3828">14048 7567 55 0,'5'12'92'0,"-5"-2"-3"15,0-1-3-15,-2 8-4 0,-2-1-59 16,-5 1-4-16,3 4-5 16,-6-4-7-16,6 3-6 15,-6-9-16-15,-5 5-65 16,10 0-4-16,1-8-5 0,6-8-5 16,-11 10-3-16</inkml:trace>
  <inkml:trace contextRef="#ctx0" brushRef="#br0" timeOffset="182992.5304">4583 9656 85 0,'8'-11'95'16,"-6"2"-5"-16,-2 9-4 15,-13-1 0-15,12 9-64 16,-25 6-6-16,-5 8-1 0,-4 7-5 15,-8 6-4-15,1 6-6 16,0 3 0-16,2 0 0 16,9-1 0-16,8 2 0 0,7-6 0 15,10-6 0-15,9-5 0 16,13-9 0-16,10-8 0 16,5-11 0-16,6-2 0 0,2-17 0 15,-1-4 0-15,-2-10 0 16,-2-5 0-16,-8-3 0 15,-5-3 0-15,-6 3 0 16,-6 2 0-16,-4 3 0 0,-5 10 0 16,0 3 0-16,-4 10 0 15,4 13 0-15,-14-2 0 16,9 9 0-16,-1 10 0 16,1 7 0-16,1 2 0 15,2 7 0-15,2 2 0 0,0 0 0 16,2 2 0-16,6-6 0 15,3-5 0-15,5-6 0 16,2-8 0-16,3-9 0 16,1-6 0-16,2-10 0 0,3-8 0 15,-1-8 0-15,1-4 0 16,-3-2 0-16,2 1 0 16,-5 1 0-16,1 6 0 0,-3 2 0 15,-4 10 0-15,-1 6 0 16,-3 7 0-16,-1 3 0 15,-4 9 0-15,0 4 0 16,-1 5 0-16,-3 0 0 0,1 3 0 16,-2-4 0-16,2-1 0 15,-2-3 0-15,2-4 0 16,-3-10 0-16,0 0 0 16,11-3 0-16,-7-9 0 0,0-6 0 15,3-2 0-15,-1-3 0 16,3-2 0-16,0 3 0 15,2 2 0-15,-2 7 0 16,1 1 0-16,-1 9 0 16,0 3 0-16,-9 0 0 0,14 18 0 15,-8-1 0-15,0 2 0 16,3 6 0-16,0-2 0 16,5 5 0-16,0-8-13 0,1 1-74 15,7-4-4-15,4-4-4 16,0-7-6-16,-1-6-1 15</inkml:trace>
  <inkml:trace contextRef="#ctx0" brushRef="#br0" timeOffset="183406.4335">5431 9693 81 0,'0'-10'94'16,"0"10"-3"-16,-18-5-6 15,1 6 0-15,-3 14-48 16,-4 1-28-16,1 3-1 15,3 4 0-15,4 3-3 0,3-1-1 16,7 2 0-16,6-2-4 16,6-6 0-16,11-5 0 15,7-8 0-15,3-5 0 0,2-6 0 16,0-10 0-16,-2-5 0 16,-3-10 0-16,-3-3 0 15,-6-5 0-15,-3-5 0 16,-8-4 0-16,-4-4 0 0,-1-1 0 15,-8-2 0-15,-1 1 0 16,-1 4 0-16,-5 4 0 16,3 10 0-16,1 10 0 0,-3 10 0 15,5 13 0-15,-1 9 0 16,3 17 0-16,1 6 0 16,4 11 0-16,3 3 0 15,1 5 0-15,12 2 0 16,4-1 0-16,8 1 0 0,3-6 0 15,-2-2-84-15,16-5-7 16,0-8-3-16,5-9-8 16,-1-8-3-16</inkml:trace>
  <inkml:trace contextRef="#ctx0" brushRef="#br0" timeOffset="184687.5475">6177 9537 32 0,'-3'9'99'16,"-4"2"-3"-16,-7-6-5 15,-2 1-2-15,-3-6-3 16,-3-1-77-16,-1-6 0 16,-2-6-9-16,3-2 0 0,-1-7 0 15,4-1 0-15,3-6 0 16,4 2 0-16,4-4 0 15,4 1 0-15,4 0 0 0,0 3 0 16,2 3 0-16,3 3 0 16,4 5 0-16,-1 4 0 15,4 7 0-15,3 5 0 16,0 5 0-16,6 13 0 0,1 8 0 16,0 8 0-16,4 9 0 15,1 8 0-15,-2 7 0 16,-1 7 0-16,-2 7 0 15,-4 7 0-15,-2 6 0 0,-2 5 0 16,-3 5 0-16,-4-1 0 16,2 0 0-16,-6-2 0 15,-3-6 0-15,0-11 0 0,-5-14 0 16,-6-11 0-16,-2-17 0 16,-1-16 0-16,-3-13 0 15,2-9 0-15,0-17 0 16,4-10 0-16,2-9 0 15,8-6 0-15,1-6 0 0,4-4 0 16,11-8 0-16,4-5 0 16,10-4 0-16,7-3 0 15,3-3 0-15,4 2 0 0,5 4 0 16,-1 4 0-16,-2 13 0 16,-6 7 0-16,-7 11 0 15,-7 12 0-15,-8 11 0 0,-5 10 0 16,-12 6 0-16,-2 10 0 15,-10 7 0-15,-4 5 0 16,-3 8 0-16,-1 3 0 16,-2 1 0-16,4 0 0 0,2-2 0 15,5-3 0 1,8-7 0-16,3-7 0 0,11-9 0 16,5-6 0-16,8-9 0 15,3-10 0-15,2-2 0 0,-1-10 0 16,-1 1 0-16,-4-3 0 15,-4 3 0-15,-7 2 0 16,-6 4 0-16,-5 5 0 16,0 3 0-16,-1 16 0 0,-12-9 0 15,2 9 0-15,3 11 0 16,-1 3 0-16,4 5 0 16,4 1 0-16,1 3 0 0,10-3 0 15,3-3 0-15,7-2 0 16,3-5 0-16,0-7 0 15,4-3 0-15,-5-7 0 16,0-8 0-16,-3-5 0 0,-4-5 0 16,-6-2 0-16,-1-6 0 15,-2 6 0-15,-1-2 0 16,-3 7 0-16,-1 2 0 16,0 7 0-16,-2 13 0 0,0 0 0 15,12 0 0-15,-8 12 0 16,1 4 0-16,0 4 0 15,0 3 0-15,1-2 0 16,2 3 0-16,-3-6 0 16,1-2 0-16,0-6 0 0,-6-10 0 15,13 6 0-15,-13-6 0 16,14-16 0-16,-3-3 0 16,-1-1 0-16,-1-5 0 0,2-1 0 15,1 0 0-15,1 2 0 16,-1 3 0-16,1 9 0 15,-3 2 0-15,3 10 0 16,-1 0 0-16,0 12 0 0,-3 5 0 16,0 4 0-16,-1 3 0 15,3 0 0-15,-2 2 0 16,2-3 0-16,3-4 0 16,0-4 0-16,3-7 0 0,1-5 0 15,1-3 0-15,3-3 0 16,-4-6 0-16,0-2 0 15,-4 0 0-15,-2 3 0 16,-1 1 0-16,-11 7 0 16,8-11-7-16,-8 11-80 0,0 0-3 15,14 7-4-15,4-4-8 16,7-3-4-16</inkml:trace>
  <inkml:trace contextRef="#ctx0" brushRef="#br0" timeOffset="186590.2287">7041 9524 18 0,'0'0'83'15,"0"0"2"-15,7 4-5 0,-7-4-5 16,0 0-47-16,0 0-6 16,6-8-5-16,-1-1-5 15,-3-1-5-15,2-4-1 16,4-4-1-16,-2-2 0 0,1-4-1 15,0-4 0-15,0-1-1 16,-4-4 0-16,-3-3 0 16,0 0-1-16,-6-3 0 0,-4-2 1 15,-3 2-1-15,-2 1 0 16,-1 0 0-16,0 3 1 16,2 5 0-16,1 1 1 15,2 9-1-15,3 3 0 0,1 5-1 16,7 12 1-16,0 0-1 15,-4 10 0-15,4 9 0 16,8 4-1-16,1 8 0 16,1 6 1-16,1 6 0 0,3 8 0 15,-2 4 1-15,3 8-3 16,-4 6 0-16,0 4 0 16,-3 4 0-16,-2 1 0 0,0 1 0 15,-3-4 0-15,0-3 0 16,-2-7 0-16,2-6 0 15,-2-10 0-15,0-9 0 16,0-10 0-16,-1-6 0 0,-1-10 0 16,1-14 0-16,0 0 0 15,0 0 0-15,1-18 0 16,-2-3 0-16,0-2 0 16,0-7 0-16,0-1 0 0,-2-3 0 15,3-2 0-15,0 0 0 16,1-4 0-16,4 1 0 15,3-4 0-15,0 2 0 0,6-2 0 16,0 1 0-16,3 3 0 16,-1 6 0-16,4 3 0 15,-5 6 0-15,3 11 0 16,-4 6 0-16,1 7 0 0,-4 6 0 16,-2 10 0-16,2 4 0 15,-2 5 0-15,1 2 0 16,0 3 0-16,1 0 0 15,0-4 0-15,2-1 0 0,1-6 0 16,2-5 0-16,-2-5 0 16,0-5 0-16,2-4 0 15,-1-2 0-15,-2-6 0 0,0-4 0 16,-3-2 0-16,2-2 0 16,-1-4 0-16,0-2 0 15,-1-2 0-15,2 0 0 16,1 1 0-16,2-5 0 15,-1 4 0-15,4-1 0 0,-2 2 0 16,0 3 0-16,-1 4 0 16,-2 2 0-16,-2 4 0 15,-11 10 0-15,12-7 0 16,-12 7 0-16,0 8 0 0,-1 3 0 16,-7 7 0-16,-1 3 0 15,-5 2 0-15,1 7 0 0,-2 1 0 16,1 3 0-16,0 0 0 15,6-2 0-15,3-5 0 16,3-4 0-16,4-4 0 16,8-6 0-16,6-9 0 15,1-4 0-15,3-9 0 0,-1-6 0 16,1-4 0-16,-2-5 0 16,-4-2 0-16,-3-6 0 15,-2 4 0-15,-4-3 0 16,-3 6 0-16,-2 0 0 0,0 6 0 15,-1 4 0-15,-3 6 0 16,4 9 0-16,-7 0 0 16,2 5 0-16,2 8 0 0,1 5 0 15,2 2 0-15,0 6 0 16,0-2 0-16,6 2 0 16,3-4 0-16,3 0 0 0,2-8 0 15,1-2 0-15,4-8 0 16,0-4 0-16,-1-4 0 15,1-9 0-15,-1-3 0 16,-2-5 0-16,0-6 0 0,-3 1 0 16,-1-2 0-16,0 0 0 15,0 3 0-15,-3 1 0 16,4 5 0-16,-3 6 0 16,0 7 0-16,2 6 0 0,-5 4 0 15,1 9 0-15,-1 4 0 16,-3 6 0-16,0 1 0 15,0 3 0-15,0-4 0 16,-4 1 0-16,1-6 0 16,0-2 0-16,1-7 0 0,-2-9 0 15,0 0 0-15,10-5 0 16,-4-12 0-16,2-1 0 0,2-3 0 16,4-2 0-16,-2 2 0 15,3 0 0-15,1 4 0 16,0 6 0-16,0 6 0 15,0 5 0-15,0 3 0 16,3 10 0-16,-2 4 0 0,2 4 0 16,3 3 0-16,-2 1 0 15,3 1 0-15,-5-6 0 16,6 2-72-16,-11-3-18 16,0-6-2-16,-13-13-7 0,6 9-4 15</inkml:trace>
  <inkml:trace contextRef="#ctx0" brushRef="#br0" timeOffset="211296.3458">1645 11208 48 0,'-17'9'73'0,"17"-9"-11"0,-13 8-5 16,13-8-5-16,0 0-7 16,-12 10-8-16,12-10-9 0,-13 3-6 15,13-3-4-15,0 0-3 16,0 0-3-16,-9 0-1 16,9 0-2-16,0 0-1 15,0 0 0-15,8 0-2 0,5-3-6 16,5-1 0-16,2 2 0 15,7-3 0-15,8 1 0 16,11-1 0-16,1 0 0 16,10 0 0-16,6 1 0 15,-2-1 0-15,4-1 0 16,7 0 0-16,0 1 0 0,-6-1 0 16,5 0 0-16,-7-3 0 15,-11 2 0-15,3 2 0 16,-5-2 0-16,-10 1 0 0,-3-1 0 15,-4 1 0-15,-7 1 0 16,-2 1 0-16,-1 0 0 16,-8 1 0-16,-5 2 0 0,2 1 0 15,-13 0 0-15,11-3 0 16,-11 3 0-16,13-1 0 16,-13 1 0-16,0 0 0 0,0 0 0 15,0 0 0 1,0 0 0-16,0 0 0 0,0 0 0 15,0 0 0-15,0 0-31 16,12-3-49-16,-12 3-10 16,-2-10-4-16,2 0-4 0,-2 1-3 15</inkml:trace>
  <inkml:trace contextRef="#ctx0" brushRef="#br0" timeOffset="211791.9232">2684 10800 86 0,'-15'-9'94'0,"3"-1"-4"15,-3 3-4-15,2 1 2 16,-1 2-68-16,14 4-3 16,-14-4-3-16,14 4-1 0,0 0-10 15,-10 0-3-15,10 0 0 16,0 0 0-16,4 12 0 15,-4-12 0-15,12 17 0 0,-5-5 0 16,6 1 0-16,2-1 0 16,0 3 0-16,0 1 0 15,5 0 0-15,6 0 0 16,0-1 0-16,3 0 0 16,2-1 0-16,1-4 0 0,-4 3 0 15,5-3 0-15,-5 0 0 16,1-1 0-16,-9 2 0 15,3-4 0-15,-9 5 0 16,-9-1 0-16,5 2 0 0,-8 2 0 16,-2 1 0-16,-8 3 0 15,-1 0 0-15,-13 4 0 16,6 2 0-16,-6-1 0 0,1 1 0 16,-3 1 0-16,0-1 0 15,-7-1 0-15,7-3 0 16,-4-3 0-16,4-2 0 15,6-2 0-15,-3-1 0 16,-5 0-67-16,16-7-26 0,-6-2-1 16,6-4-6-16,10 0-6 15</inkml:trace>
  <inkml:trace contextRef="#ctx0" brushRef="#br0" timeOffset="213122.8306">3923 10622 76 0,'0'0'96'15,"-1"-12"-5"-15,1 12-5 0,0 0-2 16,0 0-62-16,0-9-6 15,0 9-3-15,0 0-5 16,-3 13-4-16,-1 3-1 0,-1 2-1 16,0 9 0-16,-6 5 2 15,1 7 0-15,-2 4-4 16,0 4 0-16,-2 2 0 16,-1 2 0-16,-1 0 0 0,2-1 0 15,2-2 0-15,1-4 0 16,-1-2 0-16,5-6 0 15,0-6 0-15,1-5 0 16,1-6 0-16,2-3 0 0,-2-6 0 16,5-10 0-16,0 0 0 15,0 0 0-15,0 0 0 16,0 0 0-16,-3-13 0 16,3-5 0-16,5-1 0 0,1-7 0 15,5-1 0-15,-4-5 0 16,3-4 0-16,2-4 0 15,0-2 0-15,3 0 0 16,1-2 0-16,-3-3 0 0,0 0 0 16,3-1 0-16,-1 3 0 15,-4 3 0-15,4 2 0 16,-4 3 0-16,0 8 0 0,-1 4 0 16,-2 8 0-16,3 7 0 15,-11 10 0-15,16 0 0 16,-6 12 0-16,4 12 0 15,0 6 0-15,3 9 0 0,1 6 0 16,1 5 0-16,2 5 0 16,-1 0 0-16,-1 0 0 15,2-2 0-15,-3-1 0 16,0-7 0-16,-5-2 0 0,0-10 0 16,-3-3 0-16,-7-13-7 15,-4-6-83-15,1-11-1 16,0 0-6-16,-18-11-4 15,7-10-4-15</inkml:trace>
  <inkml:trace contextRef="#ctx0" brushRef="#br0" timeOffset="213290.3012">4028 11035 5 0,'-25'-16'95'0,"9"7"2"16,1 1-4-16,6 3-4 16,9 5-2-16,-2-17-58 15,7 16-15-15,8 0-12 0,9 1-2 16,-2 0 0-16,8 0-6 15,-2 1-25-15,-2-1-54 16,5 0-4-16,0 2-6 16,-2 0-5-16,-6-2 0 0</inkml:trace>
  <inkml:trace contextRef="#ctx0" brushRef="#br0" timeOffset="214118.0756">4329 10904 64 0,'10'-11'91'16,"-3"2"-1"-16,2 4-3 0,1 4-2 15,2 5-52-15,-4 6-15 16,5 5 0-16,-3 7-4 16,-2 1-3-16,-1 7-11 0,-2 2 0 15,-4 2 0-15,0-1 0 16,-1 0 0-16,-1-4 0 16,-2-3 0-16,-1-7 0 15,3-5 0-15,1-14 0 0,0 0 0 16,3-8 0-16,5-11 0 15,-1-6 0-15,3-6 0 0,3-5 0 16,0-1 0 0,-1 2 0-16,4 0 0 0,-4 8 0 15,1 1 0-15,-2 10 0 16,3 5 0-16,-5 9 0 16,0 2 0-16,0 11 0 0,-2 7 0 15,1 2 0-15,0 6 0 16,2 1 0-16,-1 3 0 15,3-2 0-15,3 1 0 16,3-7 0-16,1-4 0 0,2-2 0 16,1-9 0-16,3-6 0 15,0-4 0-15,-3-10 0 16,-1-4 0-16,-4-4 0 16,-2-1 0-16,-7 0 0 0,0 2 0 15,-5 3 0-15,1 3 0 16,-3 4 0-16,-1 10 0 15,0 0 0-15,0 0 0 0,0 0 0 16,16 10 0-16,-3 0 0 16,1 1 0-16,6-1 0 15,2-1 0-15,3-5 0 16,-1-4 0-16,0 0 0 16,-3-7 0-16,0-4 0 0,-8-2 0 15,2 0 0-15,-8 0 0 16,-1 3 0-16,-2 1 0 15,-4 9 0-15,0 0 0 0,0 0 0 16,0 8 0-16,0 9 0 16,3 10 0-16,-2 4 0 15,4 14 0-15,0 8 0 16,-2 10 0-16,1 6 0 0,-5 6 0 16,0 4 0-16,-11 5 0 15,-6 2 0-15,-7-3 0 16,-8-4 0-16,-8-10 0 0,-3-12 0 15,-1-12 0-15,-5-12 0 16,5-19 0-16,1-13 0 16,8-13 0-16,6-16 0 15,11-10 0-15,8-8 0 0,11-6 0 16,5-7 0-16,18 0 0 16,7-9 0-16,22-14-31 15,4 17-60-15,11-1-5 16,10 1-3-16,10 1-10 15</inkml:trace>
  <inkml:trace contextRef="#ctx0" brushRef="#br0" timeOffset="215894.2764">6016 11224 9 0,'-3'18'96'0,"2"-7"2"15,1-11-6-15,5 2-1 16,5-9-4-16,-2-12-63 0,5-12-10 15,5-2-14-15,0-10 0 16,3-5 0-16,-1-5 0 16,2-7 0-16,-2-4 0 0,2-4 0 15,-4-4 0-15,-1 0 0 16,-1-3 0-16,-5 4 0 16,-3 6 0-16,-2 5 0 15,-2 13 0-15,-4 9 0 0,0 14 0 16,-7 12 0-16,-1 12 0 15,-3 14 0-15,-1 11 0 16,1 11 0-16,-1 13 0 0,2 9 0 16,-2 9 0-16,3 7 0 15,-1 6 0-15,6-1 0 16,1 1 0-16,3-6 0 16,8-7 0-16,5-10 0 0,5-14 0 15,6-11 0-15,8-17 0 16,2-10 0-16,1-6 0 15,3-13 0-15,-5-11 0 16,3-3 0-16,-4-13-39 0,1-1-41 16,-3 3-9-16,0 2 13 15,-3 0 30-15,-9 4 24 16,3 8 13-16,-9 2 12 16,-1 14 26-16,-11 9 48 0,0 0 6 15,0 0-16-15,-5 9-26 16,-8 6-17-16,-3 8-5 15,-3 0-4-15,-1 4-12 16,0 3-3-16,1-2 0 0,4 2 0 16,5-5 0-16,4-3 0 15,6-6 0-15,9-7 0 16,7-7 0-16,7-6 0 0,3-9 0 16,2-8 0-16,-3-3 0 15,2-9 0-15,-5 3 0 16,-7-2 0-16,-4 4 0 0,-3 3 0 15,-6 6 0-15,-2 5 0 16,0 14 0-16,0 0 0 16,-6 1 0-16,3 14 0 15,2 7 0-15,1 3 0 0,0 1 0 16,1 3 0-16,4 0 0 16,3 1 0-16,2-5 0 15,3-3 0-15,2-8 0 16,2-5 0-16,3-6 0 0,3-8 0 15,1-7 0-15,-2-12 0 16,4-1 0-16,-3-11 0 16,3 1 0-16,0-4 0 0,-5 2 0 15,0 4 0-15,-4 2 0 16,3 9 0-16,-7 5 0 16,1 9 0-16,-5 9 0 15,-2 9 0-15,-1 8 0 0,-4 7 0 16,0 4 0-16,0 5 0 15,-1 1 0-15,1 1 0 16,2-3 0-16,3-2 0 16,2-7 0-16,6-4 0 0,3-10 0 15,5-8 0-15,4-4 0 16,2-14 0-16,3-2 0 16,0-11 0-16,0-4 0 0,-1-5 0 15,0 1 0-15,-2-2 0 16,-4 3 0-16,-7 5 0 15,0 2 0-15,-5 8 0 16,-5 8 0-16,-8 13 0 0,0 0 0 16,0 0 0-16,-6 15 0 15,-1 2 0-15,0 7 0 16,1 1 0-16,2 4 0 16,4-3 0-16,1 1 0 0,8-7 0 15,3-2 0-15,4-9 0 16,4-7 0-16,0-2 0 15,3-11 0-15,-3-7 0 16,-4-5 0-16,0-1 0 0,-5-2 0 16,-2 3 0-16,-4 2 0 15,-2 4 0-15,0 6 0 16,-3 11 0-16,0 0 0 16,2 10 0-16,-1 11 0 0,1 7 0 15,-1 8 0-15,1 5 0 16,-2 8 0-16,0 6 0 15,0 4 0-15,-5 8 0 0,-8 3 0 16,-6 4 0-16,-11 2 0 16,-10 1 0-16,-3-5 0 15,-9-5 0-15,-1-8 0 16,-3-11 0-16,0-12 0 0,5-11 0 16,9-14 0-16,8-8 0 15,7-6 0-15,10-13 0 16,10-5 0-16,7-7 0 15,13-2 0-15,8-9 0 0,9-1 0 16,6-9 0-16,9-3 0 16,9-7 0-16,6-3 0 15,4-6 0-15,4-5 0 0,2 1 0 16,2-1 0-16,-1 2 0 16,-7 3 0-16,-7 5 0 15,-13 6 0-15,-11 10 0 16,-8 7 0-16,-14 9 0 0,-10 8 0 15,-4 12 0-15,-12 8 0 16,-3 6 0-16,-3 12 0 16,1 9 0-16,1 5 0 15,3 7 0-15,5 4 0 0,7-1 0 16,5 2 0-16,13-5 0 16,5-6 0-16,12-5 0 15,2-7 0-15,10-3 0 16,-6-10-19-16,1-1-70 0,2-7-4 15,-6-9-6-15,-3-5-6 16,-9-7-1-16</inkml:trace>
  <inkml:trace contextRef="#ctx0" brushRef="#br0" timeOffset="216446.7748">9304 10486 9 0,'-14'-5'92'0,"-3"4"5"16,-3 1-7-16,-1 7-3 15,-5 7-2-15,-2 8-66 16,-1 4-6-16,0 8-2 16,1 7-3-16,0 7-8 15,2 4 0-15,5 0 0 0,6 3 0 16,8 0 0-16,4-4 0 15,5-5 0-15,14-8 0 16,7-8 0-16,11-13 0 16,8-4-8-16,2-10-79 0,2-11-3 15,2-10-4-15,-1-9-8 16,1-7-4-16</inkml:trace>
  <inkml:trace contextRef="#ctx0" brushRef="#br0" timeOffset="217752.2605">9641 10573 9 0,'0'0'95'0,"0"8"0"16,-4 11-2-16,-3 5-4 15,-4 6-1-15,11 4-69 16,-8 4-3-16,-2 2-9 0,4 2-7 16,1-2 0-16,3-2 0 15,1-6 0-15,12-7 0 16,4-7 0-16,6-8 0 15,7-10 0-15,2-6 0 16,4-13 0-16,-2-10 0 0,-3-4 0 16,-5-3 0-16,-7-4 0 15,-9 0 0-15,-7 3 0 16,-4 5 0-16,-12 6 0 0,-4 6 0 16,-4 6 0-16,-1 8 0 15,-1 6 0-15,4 3 0 16,3 8 0-16,2 5 0 15,11 2 0-15,5 3 0 0,2-2 0 16,16 0 0-16,4-5 0 16,9-6 0-16,5-6 0 15,4-4 0-15,3-10 0 0,2-6 0 16,-6-6 0-16,-1 1 0 16,-5 1 0-16,-6 1 0 15,-7 3 0-15,-5 6 0 16,-3 8 0-16,-12 4 0 0,8 8 0 15,-6 11 0-15,-1 1 0 16,-1 5 0-16,2 3 0 16,-1 2 0-16,0-4 0 15,-1-1 0-15,1-7 0 0,-1-6 0 16,0-12 0-16,0 0 0 16,5-9 0-16,3-14 0 15,1-6 0-15,2-4 0 16,1-4 0-16,1-1 0 0,6 4 0 15,-4 3 0-15,2 6 0 16,-6 5 0-16,5 8 0 16,-3 9 0-16,-3 3 0 0,-1 11 0 15,-1 6 0 1,-1 3 0-16,-4 1 0 0,1 3 0 16,-3 1 0-16,-2-2 0 15,2-6 0-15,-1 0 0 16,0-9 0-16,0-8 0 15,0 0 0-15,0 0 0 0,10 0 0 16,-10 0 0-16,8-12 0 16,-8 12 0-16,10-7 0 15,-10 7 0-15,7 4 0 0,-1 5 0 16,1 1 0-16,2 2 0 16,5 2 0-16,2-2 0 0,5-4 0 15,3-1 0-15,2-6 0 16,1-1 0-16,2-9 0 15,1-6 0-15,-5-8 0 16,0-3 0-16,1-5 0 0,-4-3 0 16,1-8 0-16,4-3 0 15,-5-2 0-15,0-3 0 16,1-6 0-16,-4-3 0 0,-1-4 0 16,-4-4 0-1,0 0 0-15,-7 0 0 0,0 1 0 16,-6 4 0-16,-1 9 0 15,0 9 0-15,-1 11 0 16,-1 13 0-16,2 20 0 0,0 0 0 16,0 19 0-16,3 17 0 15,1 14 0-15,1 14 0 16,0 13 0-16,-4 14 0 0,-2 9 0 16,-10 11 0-16,-7 4 0 15,-1 9 0-15,-12-2 0 16,-3-4 0-16,-2-4 0 15,5-12 0-15,-1-15 0 0,8-16 0 16,3-18 0-16,6-24 0 16,9-19 0-16,6-10 0 15,7-26 0-15,7-11 0 0,2-13 0 16,11-10 0-16,1-11 0 16,4-8 0-16,3-2 0 15,1 4 0-15,3 2 0 16,-3 7 0-16,0 12 0 15,-4 10 0-15,-5 16 0 0,-3 16 0 16,-3 14 0-16,-6 13 0 16,-4 14 0-16,1 8 0 15,-7 8 0-15,0 3 0 16,2 4 0-16,-4-1 0 0,4-3 0 16,0-7 0-16,0-1 0 15,4-13-75-15,-5-9-18 0,-6-16-3 16,16 0-5-1,-10-11-5-15</inkml:trace>
  <inkml:trace contextRef="#ctx0" brushRef="#br0" timeOffset="218774.1907">11337 10454 16 0,'0'0'94'0,"0"0"1"16,0 0-3-16,-6 0-4 0,-9 10-1 15,-1 6-72-15,-1 3-2 16,0 5-2-16,2 0-11 16,4 2 0-16,5 2 0 0,6-1 0 15,3-3 0-15,9-7 0 16,10-5 0-16,2-8 0 16,3-4 0-16,-2-11 0 15,1-9 0-15,-5-4 0 0,-9-3 0 16,0-1 0-16,-9 2 0 15,-3 3 0-15,-3 5 0 16,-6 7 0-16,-1 6 0 16,-2 5 0-16,6 9 0 0,-2 5 0 15,3 5 0-15,4 5 0 16,1 3 0-16,1-1 0 16,9-1 0-16,2-4 0 0,2-6 0 15,5-7 0-15,-2-7 0 16,3-4 0-16,-1-10 0 15,-1-8 0-15,-1-3 0 16,1-5 0-16,0 0 0 16,-3 1 0-16,-3 5 0 0,1 4 0 15,2 6 0-15,-4 6 0 16,-3 7 0-16,4 6 0 16,-6 8 0-16,1 2 0 0,0 6 0 15,-3 3 0-15,1-2 0 16,1-1 0-16,-2-3 0 15,-1-2 0-15,-1-7 0 16,-2-10 0-16,14 3 0 16,-7-6 0-16,4-12 0 0,1-4 0 15,2-2 0-15,3-3 0 16,-1-1 0-16,1 5 0 16,-4 1 0-16,-4 3 0 0,3 8 0 15,-12 8 0-15,7-3 0 16,-7 3 0-16,4 11 0 15,0 3 0-15,2 2 0 16,2 1 0-16,3 0 0 0,5-3 0 16,2-1 0-16,2-5 0 15,0-5 0-15,0-3 0 16,3-6 0-16,-5-6 0 0,-3-4 0 16,-2 1 0-16,-2-1 0 15,-4 0 0-15,-4 4 0 16,0 2 0-16,-3 10 0 0,2-12 0 15,-2 12 0-15,0 0 0 16,14 0 0-16,-2 2 0 16,-2 0 0-16,5 0 0 15,-1-2 0-15,5 0 0 0,-3-2 0 16,-5-4 0 0,-1-2 0-16,-10 8 0 0,14-13 0 15,-14 13 0-15,0 0 0 16,0 0 0-16,2 10 0 0,-2 9 0 15,0 7 0-15,-3 10 0 16,-5 8 0-16,2 7 0 16,-4 9 0-16,-3 4 0 15,-5 4 0-15,-7 3 0 0,-2 2 0 16,-10 0 0-16,-6-2 0 16,-4-7 0-16,-5-8 0 15,4-12 0-15,3-10 0 16,8-16 0-16,5-15 0 0,14-14 0 15,13-17 0-15,7-11 0 16,15-9 0-16,8-5 0 16</inkml:trace>
  <inkml:trace contextRef="#ctx0" brushRef="#br0" timeOffset="219547.9045">13024 10518 3 0,'11'-5'89'15,"12"-10"2"-15,1-8-4 0,2-6-4 16,4-9 2-16,-4-2-73 15,4-6 1-15,0-5-1 16,-6-3-2-16,0-3-1 16,-8-4-2-16,0-3-1 15,-7 0-2-15,-3-2-4 0,-4 0 0 16,-2 5 0-16,-3 8 0 16,-6 6 0-16,3 9 0 15,-6 13 0-15,4 14 0 0,-3 11 0 16,4 17 0-16,-4 15 0 15,6 16 0-15,2 9 0 16,-2 16 0-16,0 8 0 16,2 8 0-16,1 6 0 0,-6-1 0 15,-1 2 0-15,-3-9 0 16,0-7 0-16,-2-15 0 16,-2-14 0-16,6-15 0 15,1-18 0-15,9-18 0 0,0-8 0 16,5-20 0-16,9-11 0 15,5-7 0-15,4-6 0 16,6-4 0-16,-1 2 0 16,-1 6 0-16,1 7 0 0,-3 11 0 15,-2 13 0-15,0 11 0 16,-7 9 0-16,-2 17 0 16,-2 12 0-16,-5 5 0 0,1 2 0 15,-2 7 0-15,-3-4 0 16,7-2 0-16,-2-7 0 15,6-4 0-15,-5-12 0 16,11-2-43-16,2-11-46 0,-2-6-2 16,2-12-5-16,-4-7-5 15</inkml:trace>
  <inkml:trace contextRef="#ctx0" brushRef="#br0" timeOffset="220086.9203">13882 10194 3 0,'10'-5'94'0,"-10"5"3"16,-5 8-5-16,-9 2-3 16,2 6-1-16,-2 4-70 15,-6 4 0-15,-1 2-6 16,-2 3-12-16,2 1 0 0,3-1 0 16,11 0 0-16,4-8 0 15,5-1 0-15,9-8 0 16,9-5 0-16,7-7 0 15,-2-7 0-15,6-9 0 16,-8-7 0-16,2-1 0 0,-6-8 0 16,-5 3 0-16,-3 0 0 15,-7 5 0-15,-2 1 0 0,-1 10 0 16,-1 13 0-16,-1-10 0 16,1 10 0-16,-5 11 0 15,4 3 0-15,0 5 0 16,2-1 0-16,2 2 0 0,11-5 0 15,4-2 0-15,5-6 0 16,3-3 0-16,6-5 0 16,2-10 0-16,1-7 0 15,2-5 0-15,-4-4 0 16,-1 0 0-16,-1 1 0 0,-2 4 0 16,0 6 0-16,-1 9 0 15,0 7 0-15,-3 7 0 0,-2 15 0 16,1 5 0-16,-6 4 0 15,-5 2 0-15,-3 0 0 16,-6-1 0-16,-4-1 0 16,-6-6 0-16,-7-3 0 15,-9-10 0-15,-4 2 0 0,-6 0-66 16,-1-14-26-16,-5 0-2 16,-4-10-7-16,-2-2-4 15</inkml:trace>
  <inkml:trace contextRef="#ctx0" brushRef="#br0" timeOffset="221818.3876">4371 11957 0 0,'0'-15'89'0,"3"1"5"0,3 0-5 15,7 3-5-15,-2 5-1 16,2 6-61-16,2 6-8 15,-1 13-3-15,-2 7-4 16,-2 8-2-16,-3 5-1 16,-5 5 0-16,-2 0-2 0,0-2 1 15,-5-4-3-15,3-6 0 16,-5-5 0-16,3-9 0 16,4-18 0-16,0 0 0 0,-6-6 0 15,6-15 0-15,6-8 0 16,4-8 0-16,7-4 0 15,-2-2 0-15,6 1 0 16,1 3 0-16,0 6 0 0,2 10 0 16,0 10 0-16,-4 9 0 15,1 5 0-15,-3 14 0 0,-1 9 0 16,-1 5 0-16,-5 3 0 16,-2 2 0-16,1-2 0 15,-3-1 0-15,-4-5 0 16,-1-3 0-16,1-11 0 0,-3-12 0 15,11 4 0-15,-3-11 0 16,2-11 0-16,5-6 0 16,-3-3 0-16,8-2 0 15,-5 3 0-15,2 3 0 16,-3 8 0-16,-1 4 0 0,-2 12 0 16,-11-1 0-16,14 20 0 15,-10 0 0-15,1 6 0 16,-1 3 0-16,2-4 0 0,2 2 0 15,2-6 0-15,3-4 0 16,2-9 0-16,3-5 0 16,3-4 0-16,0-10 0 0,-1-6 0 15,1-7 0-15,-2 0 0 16,-2-2 0-16,-3 3 0 16,-1 3 0-16,-6 4 0 15,1 4 0-15,-8 12 0 0,0 0 0 16,10 0 0-16,-9 12 0 15,2 3 0-15,0 2 0 16,4-1 0-16,0 2 0 16,6-5 0-16,0-3 0 0,4-3 0 15,2-7 0-15,0 0 0 16,1-8 0-16,-3-5 0 16,0-1 0-16,-5-2 0 15,-3 1 0-15,-3 3 0 0,-6 12 0 16,3-11 0-16,-3 11 0 15,0 0 0-15,0 17 0 16,0-5 0-16,4 4 0 16,4 1 0-16,1-2 0 0,7-4 0 15,4-2 0-15,1-5 0 16,5-4 0-16,1-3 0 16,1-9 0-16,-3-6 0 15,3-5 0-15,-5-3 0 16,0-7 0-16,-2-4 0 0,-4-3 0 15,-2-4 0-15,0-5 0 16,-1-2 0-16,-5-1 0 16,-2-2 0-16,-2 3 0 0,0 0 0 15,-4 4 0-15,-1 7 0 16,-1 7 0-16,-5 11 0 16,1 8 0-16,5 14 0 0,-16 5 0 15,7 16 0-15,2 7 0 16,3 10 0-16,1 5 0 15,2 10 0-15,1 2 0 16,5 5 0-16,8-2 0 16,2-1 0-16,4-3 0 0,3-9 0 15,3-8 0-15,4-11 0 16,0-12 0-16,3-13 0 16,-4-8 0-16,1-14 0 15,0-10 0-15,-3-6 0 0,-5-7 0 16,-1-5 0-16,-4-3 0 15,-2-4 0-15,-4 1 0 16,-3-3 0-16,-3 2 0 0,-2-1 0 16,-1 3 0-16,-1 5 0 15,1 8 0-15,-2 7 0 16,-3 8 0-16,3 13 0 0,1 13 0 16,-8 5 0-16,5 16 0 15,1 12 0-15,1 10 0 16,1 7 0-16,0 4 0 15,1 6 0-15,2 0 0 0,8 5 0 16,-2-3 0-16,7 1 0 16,-2-13-19-16,3-6-61 15,6-8-12-15,-1-11-2 0,-2-11-7 16,-6-14-1-16</inkml:trace>
  <inkml:trace contextRef="#ctx0" brushRef="#br0" timeOffset="222050.3608">6108 11759 31 0,'-21'-24'97'0,"5"1"-3"16,4 7-7-16,9 0-1 16,3 4-2-16,24 3-75 15,-4 3-1-15,8 2-1 0,6 3-2 16,0 1-2-16,3 1-3 16,-1 10 0-16,-5 1 0 15,-7 9 0-15,-4 1 0 0,-10 6 0 16,-2 2 0-16,-6 7 0 15,-2 0 0-15,0 2 0 16,-7-9-19-16,7-10-52 16,5 1-16-16,1-6-4 0,3-9-6 15,1-9-5-15</inkml:trace>
  <inkml:trace contextRef="#ctx0" brushRef="#br0" timeOffset="222197.623">6412 11716 17 0,'-10'-34'98'0,"-3"1"-2"15,3 6-7-15,0 3-4 16,4 2-4-16,6 22-65 16,-6-8-22-16,6 8-23 0,18-1-53 15,-2 3-2-15,-1 8-7 16,4 3-7-16,1 3 6 16</inkml:trace>
  <inkml:trace contextRef="#ctx0" brushRef="#br0" timeOffset="223197.6885">6495 11911 30 0,'11'4'98'16,"-1"-10"-2"-16,6-10-6 16,3-10-1-16,1-3-2 0,4 19-71 15,0-31-11-15,1-2-5 16,0 0 0-16,-4-4 0 15,-1 0 0-15,-4-3 0 16,-1-2 0-16,-5-1 0 0,-2 0 0 16,1 3 0-16,-3 5 0 15,-2 8 0-15,-1 7 0 16,0 12 0-16,0 10 0 0,-3 8 0 16,8 20 0-16,-4 13 0 15,-1 9 0-15,2 10 0 16,0 10 0-16,-2 10 0 0,-3 7 0 15,0 10 0-15,-1 3 0 16,-4 4 0-16,-4 4 0 16,-4-2 0-16,-5-5 0 15,1-9 0-15,1-10 0 16,-1-16 0-16,4-13 0 16,1-19 0-16,12-26 0 0,0 0 0 15,-2-19 0-15,11-16 0 16,10-9 0-16,5-8 0 15,5-8 0-15,4-5 0 0,3 0 0 16,-1 5 0-16,-4 9 0 16,-5 9 0-16,-5 6 0 15,-4 17 0-15,-2 13 0 0,-9 12 0 16,-3 16 0-16,-2 7 0 16,3 6 0-16,-1 3 0 15,4 1 0-15,4-4 0 0,-1-3 0 16,8-10 0-16,3-6 0 15,3-10 0-15,0-6 0 16,4-10 0-16,2-10 0 16,-2-10 0-16,0-8 0 0,-1-6 0 15,-4-8 0-15,1-6 0 16,1-5 0-16,-4-3 0 16,-1-7 0-16,-2 1 0 15,3-3 0-15,-6 5 0 16,3 6 0-16,-7 8 0 0,-5 11 0 15,-2 10 0-15,-4 18 0 16,0 17 0-16,-15 7 0 16,-3 19 0-16,0 13 0 15,1 9 0-15,0 10 0 0,4 4 0 16,4 5 0-16,7 1 0 16,2 0 0-16,10-3 0 15,8-8 0-15,7-6 0 0,7-14 0 16,1-8 0-16,6-11 0 15,1-18 0-15,-2-7 0 16,-2-14 0-16,-5-6 0 0,-9-6 0 16,-5 0 0-16,-11 1 0 15,-8 0 0-15,-10 9 0 16,-4 6 0-16,-9 10 0 0,2 7 0 16,-1 7 0-16,2 8 0 15,5 10 0-15,10 5 0 16,7 4 0-16,10 1 0 15,10-2 0-15,6-1 0 16,9-3 0-16,3-7 0 16,4-2 0-16,-9-14 0 0,11-3-92 15,-15-3-2-15,1-11-5 16,-5-9-6-16,-1-7-2 16</inkml:trace>
  <inkml:trace contextRef="#ctx0" brushRef="#br0" timeOffset="225764.9881">8364 11884 16 0,'-12'17'96'0,"6"3"0"0,0-5-2 15,5-5-4-15,1-10-3 16,45 0-68-16,-27-9-6 16,7-9-13-16,6-4 0 0,4-11 0 15,7-3 0-15,-2-6 0 16,6-4 0-16,-2-1 0 15,-5-4 0-15,-2-2 0 0,-5-4 0 16,-2-3 0-16,-6-2 0 16,-5-1 0-16,-4 1 0 15,-5 0 0-15,-4 7 0 0,-2 7 0 16,-2 9 0-16,-2 11 0 16,-3 12 0-16,3 16 0 15,-14 6 0-15,5 19 0 16,1 15 0-16,2 13 0 0,-5 12 0 15,0 15 0-15,2 8 0 16,-2 11 0-16,-1 9 0 16,-5 8 0-16,-1 2 0 15,-7-2 0-15,1-2 0 16,-1-7 0-16,-5-7 0 0,2-15 0 16,3-19 0-16,3-17 0 15,7-20 0-15,7-18 0 16,3-16 0-16,5-23 0 0,9-16 0 15,7-11 0-15,5-13 0 16,6-14 0-16,4-5 0 16,4-3 0-16,2 1 0 0,3 4 0 15,-4 10 0-15,-5 11 0 16,-2 12 0-16,-6 20 0 16,-4 11 0-16,-5 18 0 15,-4 7 0-15,-4 15 0 0,0 8 0 16,-1 2 0-16,5 6 0 15,-2-2 0-15,4-1 0 16,0-4 0-16,1-8 0 16,4-7 0-16,0-9 0 0,0-5 0 15,0-14 0-15,-1-7 0 16,-2-7 0-16,0-7 0 16,1-4 0-16,2-1 0 15,-1 0 0-15,1 4 0 0,1 2 0 16,-2 9 0-16,-2 6 0 15,0 9 0-15,-3 10 0 16,-11 1 0-16,9 21 0 16,-9 1 0-16,0 6 0 0,0 3 0 15,-5 4 0-15,2 1 0 16,3-2 0-16,-1-6 0 16,7-2 0-16,10-6 0 0,3-7 0 15,4-6 0-15,4-7 0 16,1-10 0-16,2-10 0 15,0-3 0-15,-6-3 0 0,-5-3 0 16,-3 2 0-16,-5 4 0 16,-3 2 0-16,-5 8 0 15,-3 13 0-15,0-10 0 16,0 10 0-16,0 12 0 16,0 2 0-16,0 2 0 0,5 7 0 15,3-4 0-15,5 5 0 16,1-5 0-16,6-1 0 15,-1-7 0-15,6-5 0 0,-4-6 0 16,-2-3 0-16,-1-10 0 16,-5-6 0-16,-6-4 0 15,-5-2 0-15,-2 0 0 0,-7 0 0 16,-5 4 0-16,0 0 0 16,0 7 0-16,1 1 0 15,4 6 0-15,7 7 0 16,0 0 0-16,4-6 0 15,11 6 0-15,6 0 0 0,4 0 0 16,4 0 0-16,3 0 0 16,-1 1 0-16,0-4 0 15,-1-1 0-15,-6 0 0 16,-6 1 0-16,-2 2 0 0,-16 1 0 16,8 2 0-16,-8 8 0 15,-6 3 0-15,0 3 0 16,-6 1 0-16,5 4 0 0,-1 0 0 15,5 0 0-15,3-3 0 16,3 0 0-16,9-7 0 16,1-2 0-16,4-6 0 0,1-2 0 15,4-9 0-15,-2-8 0 16,0-4 0-16,-4-6 0 16,-2-3 0-16,-4-8 0 15,0-1 0-15,-5-7 0 0,-1-2 0 16,-4-4 0-16,0-2 0 15,0-3 0-15,1 1 0 16,-2 4 0-16,-2 4 0 16,2 10 0-16,-1 8 0 0,-1 13 0 15,3 16 0-15,-10 0 0 16,4 20 0-16,-4 10 0 16,1 11 0-16,-1 6 0 15,4 8 0-15,-1 4 0 0,2 2 0 16,4-1 0-16,1-3 0 15,9-6 0-15,4-7 0 16,3-9 0-16,4-10 0 0,1-12 0 16,2-12 0-16,0-5 0 15,-1-12 0-15,-2-10 0 16,-4-3 0-16,0-4 0 16,-7 1 0-16,-1-1 0 0,-5 6 0 15,0 6 0-15,-2 6 0 16,-1 15 0-16,0 0 0 15,0 0 0-15,-7 13 0 16,5 6 0-16,1 5 0 0,1 1 0 16,0 2 0-16,3-3 0 15,8-3 0-15,0-5 0 16,5-5 0-16,2-4 0 16,0-5 0-16,1-2 0 0,1-8 0 15,-5-4 0-15,1 1 0 16,-6-1 0-16,-1 3 0 15,-4 0 0-15,-5 9 0 0,0 0 0 16,0 0 0-16,0 0 0 16,2 10 0-16,1 3 0 15,1 1 0-15,1 1 0 0,3-3 0 16,5 1 0-16,2-7 0 16,0-2 0-16,-2-4 0 15,2-3 0-15,-2-3 0 16,2-7 0-16,-4 1 0 15,-1-4 0-15,-3 2 0 0,2 0 0 16,-5 3 0-16,-4 11 0 16,5-14 0-16,-5 14 0 15,0 0 0-15,2 11 0 16,2 0 0-16,-2 2 0 0,2 0 0 16,5 1 0-16,2-3 0 15,5-2 0-15,2-4 0 16,0-2 0-16,1-2 0 0,1-8 0 15,2-4 0-15,-3-7 0 16,2-2 0-16,-4-9 0 16,0-1 0-16,0-8 0 15,-3-2 0-15,3-7 0 0,-5-4 0 16,1-1 0-16,-1-4 0 16,2 1 0-16,-5 3 0 15,3 4 0-15,-3 7 0 16,2 7 0-16,-7 11 0 0,-1 10 0 15,-3 13 0-15,0 0 0 16,-5 17 0-16,-2 7 0 16,-5 8 0-16,1 8 0 15,0 2 0-15,-4 5 0 0,5 1 0 16,1 3 0-16,4-1 0 16,1-5 0-16,3-4 0 15,2-9 0-15,8-6 0 16,7-10 0-16,1-7 0 0,5-9 0 15,-1 0 0-15,4-9 0 16,0-3 0-16,-1 3 0 16,0-2 0-16,-2 7 0 0,-3 4 0 15,-2 2 0 1,-6 9 0-16,1 3 0 0,-6 7 0 16,1 1 0-16,-3 3 0 15,-3-2 0-15,-1-3 0 0,1-1 0 16,0-8 0-16,-1-2 0 15,0-9-2-15,-7-3-20 16,-6-15-1-16,-5-3 2 16,-6-6 3-16,-7-9 6 0,0 0 8 15,-4-6 11-15,5 4 6 16,3 0 4-16,8 6 0 16,10 2 0-16,9 5-2 15,8 9-5-15,11-1-8 0,15 11-17 16,1 4-45-16,12-2-26 15,-1-2-3-15,4-1-7 16,-4-1-6-16</inkml:trace>
  <inkml:trace contextRef="#ctx0" brushRef="#br0" timeOffset="227060.551">12189 11147 32 0,'11'8'89'16,"-11"-8"-1"-16,8 10-3 0,-8-10-2 16,-1 21-38-16,-11-8-25 15,-5 5 0-15,-3 6-3 16,-3 4-4-16,-5 5-3 15,3 6-1-15,2-2-9 0,4 2 0 16,4-3 0-16,11-3 0 16,5-8 0-16,10-7 0 15,8-10 0-15,7-8 0 0,2-9 0 16,3-12 0-16,0-7 0 16,-8-9 0-16,-1-2 0 15,-8-3 0-15,-9 3 0 16,-5 0 0-16,-2 9 0 15,-6 3 0-15,-6 11 0 0,-1 8 0 16,1 8 0-16,3 5 0 16,-1 10 0-16,6 7 0 15,-1 7 0-15,5 1 0 0,2 0 0 16,7 1 0-16,5-6 0 16,5-4 0-16,8-7 0 15,0-8 0-15,6-6 0 16,-3-9 0-16,3-8 0 0,-4-4 0 15,-2-4 0-15,-3-3 0 16,-4 2 0-16,-1 1 0 16,-3 4 0-16,-4 7 0 15,4 7 0-15,-6 7 0 0,1 5 0 16,-3 8 0-16,2 7 0 16,-3 4 0-16,-2 2 0 15,1 3 0-15,-1-4 0 16,0-1 0-16,-2-6 0 0,1-4 0 15,-2-14 0-15,0 0 0 16,11 1 0-16,-2-11 0 16,-3-7 0-16,7-5 0 15,-1-4 0-15,3-1 0 0,2 1 0 16,5 3 0-16,0 3 0 16,-2 5 0-16,2 7 0 15,-1 6 0-15,-1 5 0 0,-1 9 0 16,-3 7 0-16,-2 6 0 15,-2 4 0-15,-1 0 0 16,1 0 0-16,-1-1 0 16,0-5 0-16,4-4 0 15,2-6 0-15,-1-6 0 0,5-7 0 16,-2-3 0-16,0-6 0 16,1-9 0-16,-1-3 0 15,1-3 0-15,1 1 0 0,-1-2 0 16,0 4 0-16,-2 3 0 15,-6 3 0-15,1 5 0 16,-4 7 0-16,-9 3 0 16,6 7 0-16,-6 8 0 0,-6 2 0 15,1 2 0-15,1 4 0 16,0-1 0-16,4-1 0 0,0-2 0 16,9-6 0-16,3-5 0 15,1-6 0-15,4-4 0 16,-3-11 0-16,4-7 0 15,-3-9 0-15,0-7 0 0,-8-6 0 16,0-7 0-16,-3-4 0 16,-4-2 0-16,-1-6 0 15,-8-2 0-15,2 0 0 16,-1 4 0-16,-1 7 0 16,4 9 0-16,0 9 0 0,-1 10 0 15,6 24 0-15,0 0 0 16,-4 15 0-16,4 16 0 15,3 8 0-15,11 7 0 0,3 8 0 16,4 0 0-16,5 8 0 16,-5-2-55-16,4-2-34 15,-4-5 0-15,-8-3-8 16,-11-5-8-16</inkml:trace>
  <inkml:trace contextRef="#ctx0" brushRef="#br0" timeOffset="228986.7757">4145 13357 0 0,'0'14'82'0,"-4"-3"4"15,4-3-1-15,0-8-3 0,0 0-1 16,0 0-66-16,11-5-3 16,0-11 2-16,8-5 1 15,-1-8-1-15,5-7-2 0,2-4-3 16,-1-7-5-16,-2-1-4 15,1-5 0-15,-3-1 0 16,-3 0 0-16,-4-5 0 16,-3 1 0-16,-5-1 0 15,-2-1 0-15,-2 0 0 0,-1 5 0 16,0 5 0-16,0 7 0 16,-1 11 0-16,0 9 0 15,0 14 0-15,1 9 0 0,-1 22 0 16,1 11 0-16,0 11 0 15,0 10 0-15,-1 8 0 16,1 9 0-16,0 5 0 16,-3 5 0-16,-2 1 0 0,-2 1 0 15,-2-2 0-15,-2-6 0 16,3-9 0-16,-4-7 0 16,5-18 0-16,-2-14 0 0,5-16 0 15,4-11 0-15,-4-20 0 16,4-15 0-16,4-7 0 15,4-10 0-15,4-1 0 16,6-8 0-16,3 5 0 16,4 3 0-16,0 7 0 0,4 8 0 15,-1 13 0-15,1 10 0 16,-3 15 0-16,-2 8 0 16,-3 13 0-16,-3 11 0 15,-2 8 0-15,1 4 0 0,0 1 0 16,1 1 0-16,3-6 0 15,6-5 0-15,-1-7 0 16,5-10 0-16,2-8 0 0,1-10 0 16,-2-8 0-16,1-13 0 15,-7-7 0-15,-2-7 0 16,-8-7 0-16,-4-2 0 16,-5-3 0-16,-6 2 0 0,-2 4 0 15,-10 5 0-15,1 5 0 16,-4 10 0-16,-3 8 0 15,-3 10 0-15,2 7 0 0,-1 11 0 16,4 11 0-16,2 4 0 16,5 7 0-16,4 4 0 15,4 3 0-15,7-1 0 16,9-1 0-16,3-2 0 16,6-7 0-16,7-9 0 0,1-8 0 15,4-9 0-15,-1-7 0 16,-1-12 0-16,-3-10 0 15,-2-9 0-15,-1-5 0 0,-8-4 0 16,1-3 0-16,-3 0 0 16,-1 2 0-16,0 7 0 15,-3 4 0-15,1 10 0 0,-4 6 0 16,-1 13 0-16,-1 8 0 16,-6 12 0-16,-2 8 0 15,-1 4 0-15,0 5 0 16,-1 2 0-16,-1 1 0 15,-2-4 0-15,0-3 0 0,1-5 0 16,1-10 0-16,1-6 0 16,0-11 0-16,6 0 0 15,2-16 0-15,7-7 0 16,0-5 0-16,2-5 0 0,1-2 0 16,3-1 0-16,2 1 0 15,2 3 0-15,-2 4 0 16,4 8 0-16,-2 7 0 0,-2 7 0 15,-2 6 0-15,-3 9 0 16,-4 8 0-16,-4 9 0 16,-5 0 0-16,-3 6 0 0,0-1 0 15,0 0 0-15,2-4 0 16,4-2 0-16,2-8 0 16,6-6 0-16,4-4 0 15,2-7 0-15,3-9 0 0,-1-8 0 16,3-3 0-1,-3-6 0-15,2-4 0 0,-8-1 0 16,3-4 0-16,-4 3 0 16,-2 1 0-16,-2 5 0 15,-4 4 0-15,-2 9 0 0,-3 4 0 16,-4 9 0-16,0 0 0 16,0 19 0-16,-3 3 0 15,1 4 0-15,0 4 0 0,0 0 0 16,2 6 0-16,6-5 0 15,8-2 0-15,1-3 0 16,6-6 0-16,2-4 0 16,1-9 0-16,3-5 0 0,-3-4 0 15,3-10 0-15,-6-5 0 16,-2-6 0-16,-3-4 0 16,-6-2 0-16,-4 1 0 0,-5-1 0 15,-1 2 0-15,-7 7 0 16,-3 5 0-16,-3 7 0 15,-3 8 0-15,-2 7 0 16,4 9 0-16,-1 5 0 0,7 5 0 16,4 4 0-16,4 1 0 15,7 1 0-15,11-3 0 16,7-1 0-16,7-3 0 16,5-7 0-16,10-11-37 0,4 4-53 15,-1-7-5-15,4-4-4 16,2-10-7-16</inkml:trace>
  <inkml:trace contextRef="#ctx0" brushRef="#br0" timeOffset="229659.3948">7385 13012 4 0,'-13'13'85'0,"1"-8"5"15,12-5-5-15,-13 4-3 16,13-4 0-16,-25-7-68 0,31-3-2 16,6-3 2-16,8-7-2 15,3-2-2-15,0-2-2 16,3-6-1-16,1-1-3 15,-3-5-2-15,-1-4-2 0,-4-4 0 16,-3-2 0-16,-4-4 0 16,-2-4 0-16,-4 0 0 15,-4-1 0-15,-1 0 0 0,-1 2 0 16,-5 4 0-16,-3 7 0 16,3 7 0-16,-1 11 0 15,-2 8 0-15,8 16 0 16,-17 3 0-16,10 18 0 0,-1 16 0 15,-2 8 0-15,1 16 0 16,-1 12 0-16,1 9 0 16,-1 12 0-16,4 6 0 15,-2 7 0-15,3 4 0 0,-2 4 0 16,2-4 0-16,1-6 0 16,0-1 0-16,-1-9 0 15,2-8 0-15,1-14 0 16,2-13 0-16,0-20 0 0,8-17 0 15,-8-23 0-15,15-5 0 16,-3-26 0-16,-1-15 0 16,-1-11 0-16,0-9 0 0,-2-9 0 15,-1-1 0-15,-1-2 0 16,0 3 0-16,1 2 0 16,4 3 0-16,4 6 0 15,7 9 0-15,4 5 0 0,7 8 0 16,4 4-4-16,7 9-25 15,5 4-50-15,-1 2-12 16,1 3-3-16,-1 1-5 16,-3-1 0-16</inkml:trace>
  <inkml:trace contextRef="#ctx0" brushRef="#br0" timeOffset="230599.5673">8065 12667 6 0,'12'-14'94'0,"-2"3"2"16,-10 11-5-16,-2-10-3 0,-12 10-2 15,-3 6-62-15,-5 10-9 16,-6 6-4-16,-3 6-11 15,-5 7 0-15,0 4 0 16,-1 4 0-16,4 3 0 0,8-1 0 16,9 1 0-16,7-7 0 15,9-3 0-15,12-10 0 16,12-6 0-16,7-11 0 16,3-9 0-16,4-6 0 15,-2-15 0-15,-2-7 0 0,-5-8 0 16,-4 0 0-16,-6-6 0 15,-9 0 0-15,-4 2 0 16,-6 7 0-16,1 4 0 16,-7 9 0-16,-3 9 0 0,-4 9 0 15,2 6 0-15,-3 14 0 16,2 4 0-16,3 8 0 16,2 1 0-16,5 2 0 15,2 1 0-15,10-5 0 0,7-1 0 16,5-8 0-16,5-4 0 15,6-11 0-15,-1-3 0 16,5-5 0-16,-2-11 0 0,-4-4 0 16,-4-9 0-16,-4 0 0 15,0-8 0-15,-10 3 0 16,1 0 0-16,-5 6 0 16,-3 1 0-16,0 6 0 0,-4 9 0 15,-2 10 0-15,0 0 0 16,-5 16 0-16,1 4 0 15,0 7 0-15,0 2 0 16,4 1 0-16,0 2 0 0,9-5 0 16,5-1 0-16,5-6 0 15,6-2 0-15,8-11 0 16,0-2 0-16,4-5 0 0,0-8 0 16,0-7 0-16,-2-4 0 15,-4-4 0-15,-6-3 0 16,-3-1 0-16,-7-1 0 15,-6 4 0-15,-2 2 0 0,-6 5 0 16,-9 6 0 0,-4 6 0-16,-3 4 0 0,-5 3 0 15,1 11 0-15,1 3 0 0,0 3 0 16,4 4 0-16,7-1 0 16,7-2 0-16,2 0 0 15,12-4 0-15,8-3 0 16,5-8 0-16,5-3 0 15,4-6 0-15,-2-7 0 0,3-3 0 16,-4-7 0-16,-5-4 0 16,-1-2 0-16,-6-2 0 15,-2 1 0-15,-4 1 0 0,0 7 0 16,-2 3 0 0,1 7 0-16,1 7 0 0,-5 7 0 15,0 10 0-15,-2 6 0 16,0 7 0-16,-6-1 0 0,-2 5 0 15,0-3 0-15,-12-1 0 16,-2-2 0-16,-4-5 0 16,-7-1 0-16,0-8 0 15,-6 0 0-15,0-8 0 16,4 1 0-16,-1-6 0 0,7 2-60 16,10-8-34-16,6-9 0 15,5-4-9-15,9-5-4 0</inkml:trace>
  <inkml:trace contextRef="#ctx0" brushRef="#br0" timeOffset="233140.3234">9980 12762 37 0,'-13'7'99'0,"13"-7"-3"15,0 0-8-15,0 0-1 16,4-18-2-16,4-5-79 15,12-7-1-15,7-6 1 16,0-3-4-16,0-5-2 0,1-2 0 16,-1-3 0-16,-1 0 0 15,-7 1 0-15,-1 0 0 16,-4 0 0-16,-6 0 0 16,2 2 0-16,-6 3 0 15,-2 3 0-15,-2 6 0 0,0 1 0 16,0 10 0-16,0 8 0 15,0 15 0-15,0 0 0 16,-4 16 0-16,-1 12 0 0,2 12 0 16,-2 11 0-16,2 14 0 15,-3 9 0-15,1 13 0 16,1 10 0-16,2 9 0 0,0 4 0 16,0 5 0-16,0 3 0 15,-2-2 0-15,-2-5 0 16,-1-13 0-16,-5-9 0 15,-2-17 0-15,-2-13 0 16,0-17 0-16,0-16 0 0,-1-13 0 16,4-14 0-16,4-13 0 15,3-15 0-15,7-11 0 16,1-7 0-16,8-9 0 0,4-7 0 16,4-6 0-16,-2-4 0 15,7-2 0-15,0 1 0 16,4 0 0-16,0 2 0 15,6 6 0-15,-6 9 0 16,4 9 0-16,2 11 0 0,-6 15 0 16,-1 12 0-16,-5 10 0 15,-6 20 0-15,-8 9 0 0,-2 10 0 16,-4-1 0-16,-1 7 0 16,1-5 0-16,0-4 0 15,3-6 0-15,1-10 0 16,4-5 0-16,4-15 0 0,1-4 0 15,2-14 0-15,-1-7 0 16,-3-8 0-16,1-7 0 16,3-5 0-16,-3-5 0 15,-1-1 0-15,3-1 0 0,3-1 0 16,0 7 0-16,6 7 0 16,-1 7 0-16,1 9 0 15,-4 11 0-15,0 10 0 16,-4 9 0-16,0 13 0 0,-8 7 0 15,-2 6 0-15,-3 3 0 16,-1 3 0-16,-2-1 0 16,0 1 0-16,3-5 0 0,1-5 0 15,8-5 0-15,6-8 0 16,4-5 0-16,1-9 0 16,5-4 0-16,2-12 0 15,-2-5 0-15,-1-7 0 0,-4-6 0 16,-4-3 0-16,-5 0 0 15,-6 0 0-15,-2 3 0 16,-1 3 0-16,-2 8 0 16,-3 6 0-16,0 15 0 0,0 0 0 15,-12 5 0-15,7 15 0 16,0 7 0-16,0 5 0 16,3 4 0-16,2 4 0 15,0 0 0-15,10-2 0 0,3-4 0 16,6-2 0-16,3-12 0 15,0-4 0-15,2-11 0 16,3-5 0-16,-4-10 0 0,-3-9 0 16,-3-8 0-16,-2-4 0 15,-11-5 0-15,-3-2 0 16,-1 1 0-16,-9 3 0 16,-4 2 0-16,-5 6 0 0,1 7 0 15,-2 5 0-15,4 7 0 16,-2 7 0-16,7 1 0 15,4 8 0-15,6 4 0 0,4-2 0 16,8 2 0-16,8 0 0 16,8-4 0-16,5-5 0 15,0-4 0-15,7 0 0 16,-4-11 0-16,-1-5 0 0,-3-3 0 16,-3-3 0-16,-3-5 0 15,-4 2 0-15,-3 3 0 16,-9 1 0-16,3 8 0 15,-13 13 0-15,9-7 0 16,-9 13 0-16,-7 12 0 0,-7 8 0 16,-4 7 0-16,1 5 0 15,-6 6 0-15,5 1 0 16,-1 1 0-16,0 0 0 16,7-5 0-16,7-3 0 0,5-11 0 15,3-5 0-15,11-12 0 16,4-9 0-16,4-7 0 15,5-13 0-15,2-8 0 0,1-8 0 16,-2-6 0-16,-4-6 0 16,-1-4 0-16,-3-5 0 15,-1-3 0-15,-3-1 0 16,-2-6 0-16,-3 1 0 0,1-2 0 16,-1-1 0-16,-4 2 0 15,2 6 0-15,-2 11 0 16,-4 6 0-16,-1 16 0 15,-2 13 0-15,0 14 0 0,-8 16 0 16,-5 19 0-16,1 10 0 16,-4 9 0-16,2 8 0 15,-1 6 0-15,-1 3 0 0,4 4 0 16,5-3 0-16,3-4 0 16,4-6 0-16,5-7 0 15,12-11 0-15,2-11 0 16,3-14 0-16,6-16 0 0,-1-8 0 15,5-15 0-15,-6-12 0 16,0-8 0-16,-4-4 0 16,-5-2 0-16,-1 1 0 15,-7 6 0-15,0 6 0 0,-5 8 0 16,-3 11 0-16,-1 14 0 16,0 0 0-16,-7 22 0 15,0 3 0-15,2 8 0 16,1 3 0-16,1 6 0 0,3-1 0 15,5-1 0-15,4-4 0 16,4-7 0-16,6-6 0 16,2-7 0-16,5-11 0 15,-4-5 0-15,-1-10 0 0,0-8 0 16,-3-6 0-16,-1-4 0 16,-5 0 0-16,-5 2 0 15,-4 2 0-15,1 6 0 16,-4 7 0-16,0 11 0 0,-11 0 0 15,3 8 0-15,1 12 0 16,4 2 0-16,1 5 0 16,2 0 0-16,0 2 0 0,7-5 0 15,9-2 0-15,5-8 0 16,3-5 0-16,1-9 0 16,5-1 0-16,-4-12 0 0,3-6 0 15,-3-4 0-15,-1-5 0 16,-2 1 0-16,-6 0 0 15,-3 4 0-15,-3 4 0 16,-6 3 0-16,-5 16 0 16,0 0 0-16,0 0 0 0,0 8 0 15,-1 7 0-15,-1 6 0 16,2 1 0-16,0 1 0 16,8 0 0-16,3-2 0 0,6-4 0 15,4-4 0-15,7-3 0 16,-3-10 0-16,6-2 0 15,-6-10 0-15,1-7 0 0,-2-7 0 16,-2-7 0-16,-3-6 0 16,-3-6 0-16,1-5 0 15,-3 0 0-15,1-8 0 16,-3-3 0-16,2-5 0 0,2-1 0 16,0-1 0-1,-3 1 0-15,0 8 0 0,1 3 0 16,-5 13 0-16,-1 9 0 15,-4 13 0-15,-4 21 0 16,0 0 0-16,-3 18 0 0,-6 14 0 16,2 9 0-16,3 12 0 15,-1 8 0-15,1 8 0 16,4 1 0-16,6 5 0 0,2 0 0 16,8-3 0-16,3-6 0 15,6-5 0-15,-4-19 0 16,-10-19-58-16,11-6-34 0,-11-17 0 15,-7-16-8 1,-6-17-5-16</inkml:trace>
  <inkml:trace contextRef="#ctx0" brushRef="#br0" timeOffset="233267.0738">12682 12157 56 0,'-18'-38'98'0,"14"8"-5"16,8 9-5-16,18 7-5 15,15 8-6-15,33 2-90 16,-11 7-37-16,-1 10-34 15,2 5-3-15,-6 1-5 0,-9 3-7 16</inkml:trace>
  <inkml:trace contextRef="#ctx0" brushRef="#br0" timeOffset="234982.3313">4515 14186 6 0,'-9'-18'91'0,"2"0"1"0,-2 2-6 15,8 4-4-15,-3 1-1 16,-1-10-63-16,5 21-10 0,-10 11 0 16,3 8 0-16,-2 8-2 15,1 6 0-15,-2 5 1 16,1 7-1-16,3 1 0 0,1 1-6 16,5-2 0-16,8-7 0 15,5-6 0 1,8-9 0-16,6-8 0 0,3-15 0 15,5-8 0-15,0-14 0 16,-3-10 0-16,-2-7 0 0,-6-5 0 16,-9-1 0-16,-10 1 0 15,-5 5 0-15,-6 4 0 16,-10 10 0-16,-6 9 0 16,-3 7 0-16,0 8 0 0,2 3 0 15,3 12 0-15,7 3 0 16,7 5 0-16,6 1 0 15,15-1 0-15,9-1 0 16,8-3 0-16,9-7 0 0,6-8 0 16,4-4 0-16,2-10 0 15,-4-9 0-15,0-6 0 16,-6-9 0-16,-3-5 0 16,-6-4 0-16,-4-7 0 0,-8-9 0 15,-1-3 0-15,-2-3 0 16,-5-5 0-16,1 1 0 15,-5 1 0-15,-3 6 0 16,-5 6 0-16,3 10 0 0,-2 11 0 16,-3 13 0-16,0 13 0 15,0 10 0-15,-12 12 0 16,8 18 0-16,-2 11 0 0,2 15 0 16,1 12 0-16,0 14 0 15,0 10 0-15,1 10 0 16,2 11 0-16,-1 5 0 15,1 5 0-15,-2 0 0 16,-3-4 0-16,-4-4 0 0,0-11 0 16,-4-10 0-16,-1-18 0 15,-3-20 0-15,3-20 0 16,-1-20 0-16,6-16 0 0,0-20 0 16,4-17 0-16,4-17 0 15,1-7 0-15,10-12 0 16,4-7 0-16,8-4 0 15,3 0 0-15,2 5 0 0,6 8 0 16,1 11 0-16,-1 11 0 16,2 14 0-16,-6 17 0 15,-1 16 0-15,-7 11 0 0,-2 13 0 16,-4 9 0-16,-3 7 0 16,-1 4 0-16,2-2 0 15,0-4 0-15,2-5 0 16,4-7 0-16,5-12 0 0,2-10 0 15,2-8 0-15,3-14 0 16,-2-10 0-16,5-9 0 16,-3-8 0-16,0-7 0 15,-1-8 0-15,0-3 0 0,-1-8 0 16,-1-8 0-16,-2-5 0 16,0-1 0-16,0-7 0 15,0 2 0-15,-2 3 0 16,-3 3 0-16,-2 15 0 0,-4 12 0 15,-3 15 0-15,-4 16 0 16,-7 18 0-16,-1 16 0 16,-7 22 0-16,-3 17 0 15,-2 10 0-15,-1 10 0 0,0 13 0 16,-4 4 0-16,7 5 0 16,1 1 0-16,8-3 0 15,0-2 0-15,3-3 0 16,7-8 0-16,4-10 0 15,2-19-6-15,-1-10-70 0,-3-18-16 16,-11-15-2-16,8-5-6 16,-11-22-1-16,-11-11 66 15,-10-11 28-15,1 2 7 0,-5-10 73 16,2 3 15-16,6-1 0 16,7 3-3-16,4 2-4 15,9 11-51-15,16 6-10 16,5 7-5-16,10 11-4 0,5 11-1 15,4 11 0-15,0 12-10 16,5 11 0-16,-3 10 0 0,-4 5 0 16,-1 6 0-16,-7 7 0 15,-5-4 0-15,-3 2 0 16,-5-6 0-16,1-3-5 16,-1-8-82-16,-3-16-3 15,-2-13-5-15,-3-11-5 0,-3-16-3 16</inkml:trace>
  <inkml:trace contextRef="#ctx0" brushRef="#br0" timeOffset="235131.8342">6257 13682 57 0,'-6'-37'97'16,"0"6"-9"-16,6 15-12 16,-2 4-16-16,2 12-58 0,7-11-88 15,4 19-6-15,6 11-6 16,-2 2 0-16</inkml:trace>
  <inkml:trace contextRef="#ctx0" brushRef="#br0" timeOffset="235840.5822">6336 13995 56 0,'12'1'97'16,"6"-1"-4"-16,2-3-7 15,5-3-2-15,2-1-1 16,22 5-82-16,-23 2 0 0,-1 6 2 16,-1 7 0-16,-5 4 1 15,-4 2-4-15,-4 5 0 16,-5-2 0-16,-3 0 0 0,-1-4 0 16,-2-3 0-16,0-4 0 15,0-11 0-15,0 0 0 16,0 0 0-16,-1-16 0 15,2-5 0-15,4-1 0 0,4-5 0 16,4 0 0-16,1-1 0 16,4 3 0-16,1 4 0 15,-1 7 0-15,1 6 0 16,-3 6 0-16,2 5 0 16,-5 10 0-16,-6 5 0 15,2 3 0-15,-6 3 0 0,-3 2 0 16,0-1 0-16,0-3 0 15,-7-5 0-15,2-4 0 0,5-13 0 16,-9 11 0-16,9-11 0 16,0-12 0-16,2-3 0 15,7-5 0-15,5 1 0 16,1-3 0-16,2 4 0 16,-1 0 0-16,0 8 0 0,1 3 0 15,-3 7 0-15,0 0 0 16,-2 10 0-16,0 4 0 15,3 2 0-15,-3 3 0 0,7-3 0 16,0-1 0 0,5-3 0-16,-1-2 0 0,3-8 0 15,0-2 0-15,-4-7 0 16,1-7 0-16,-4-4 0 0,-6-4 0 16,-4-2 0-16,-3-1 0 15,-4 3 0-15,-2 2 0 16,0 5 0-16,1 3 0 15,-1 12 0-15,0 0 0 16,-8 8 0-16,6 9 0 0,2 3 0 16,0 4 0-16,3 4 0 15,4-3 0-15,6 3 0 16,-3 6-30-16,2-15-59 0,3-9-4 16,1-10-4-16,-4-4-8 15</inkml:trace>
  <inkml:trace contextRef="#ctx0" brushRef="#br0" timeOffset="235973.2243">7074 13685 54 0,'-11'-13'86'0,"4"2"-40"16,7 11-46-16,6-10 0 16,8 9 0-16,2 1-101 15</inkml:trace>
  <inkml:trace contextRef="#ctx0" brushRef="#br0" timeOffset="237024.1998">7402 13830 66 0,'13'10'103'0,"6"1"-6"15,3-2-7-15,6 3-1 16,0-4-23-16,1 6-66 0,1 4 0 15,-4 0 0-15,-3 3 0 16,-9 3 0-16,-3-1 0 16,-10 0 0-16,-1-2 0 15,-5 0 0-15,-6-5 0 0,1 1 0 16,-2-6 0-16,2-4 0 16,10-7 0-16,-10 7 0 15,10-7 0-15,7 0 0 0,7 0 0 16,2 0 0-1,4 3 0-15,1 5 0 0,2 1 0 16,-3 1 0-16,2 8 0 16,-5 2 0-16,-6 5 0 15,-1 3 0-15,-7 7 0 0,-3 1 0 16,-4 6 0-16,-10 0 0 16,-10 1 0-16,-6 1 0 15,-8-5 0-15,-7-3 0 0,0-8 0 16,-2-7 0-16,4-8 0 15,7-7 0-15,9-6 0 16,5-11 0-16,15-4 0 16,7-11 0-16,13-3 0 0,8-5 0 15,7-4 0-15,5-6 0 16,1-2 0-16,5-4 0 16,0 0 0-16,0-1 0 15,1-2 0-15,-3-2 0 0,2 1 0 16,-6 1 0-16,-3 7 0 15,-4 6 0-15,-6 6 0 16,-4 9 0-16,-8 11 0 16,-8 14 0-16,0 0 0 0,-8 17 0 15,-5 5 0-15,-1 8 0 16,0 3 0-16,1 2 0 16,4 1 0-16,5-3 0 0,4-5 0 15,4-7 0-15,8-6 0 16,4-7 0-16,2-8 0 15,1-1 0-15,-2-9 0 16,-4-2 0-16,-4-1 0 16,-5 2 0-16,-3 1 0 0,-1 10 0 15,0 0 0-15,-9-1 0 16,8 8 0-16,1 3 0 16,0 2 0-16,8-2 0 0,8 1 0 15,3-6 0 1,5-2 0-16,4-3 0 0,-2-5 0 15,3-9 0-15,-1-7 0 16,-2-5 0-16,-4-6 0 16,2-5 0-16,-4-7 0 0,3-7 0 15,-1-3 0-15,-1-4 0 16,2-1 0-16,2-1 0 16,4-2 0-16,0-2 0 0,4-2 0 15,-3 4 0-15,4 2 0 16,-2 8 0-16,-6 7 0 15,-3 6 0-15,-5 13 0 0,-11 11 0 16,-7 15 0-16,0 11 0 16,-13 15 0-16,-4 10 0 15,-2 6 0-15,-1 10 0 16,-1 5 0-16,1 6 0 16,4 4 0-16,3 3 0 0,5 1 0 15,5 0 0-15,3 0 0 16,1-11 0-16,8 2-33 15,2-17-55-15,-5-16-4 0,-2-15-7 16,-4-14-5-16</inkml:trace>
  <inkml:trace contextRef="#ctx0" brushRef="#br0" timeOffset="237259.5708">8187 13583 50 0,'-1'-21'97'16,"6"6"-3"-16,18 2-8 15,10 6-2-15,8-14-2 0,6 20-80 16,6 1 2-16,3 16 0 16,1 5 2-1,-7 9-4-15,-9 6-2 0,-7 4 0 16,-9 8 0-16,-6 1 0 16,-7 3 0-16,-10-6 0 15,-2-3 0-15,0-2-4 16,-4-3-57-16,3-16-27 0,1-6-2 15,0-16-7-15,0 0-6 16</inkml:trace>
  <inkml:trace contextRef="#ctx0" brushRef="#br0" timeOffset="237393.8358">8692 13541 49 0,'-3'-25'95'0,"3"6"-12"0,-1 1-16 16,1 3-63-16,3 6-3 15,7 1-92-15,6 3-6 16,2 4-1-16</inkml:trace>
  <inkml:trace contextRef="#ctx0" brushRef="#br0" timeOffset="237980.4581">8897 13529 34 0,'-15'23'96'0,"0"3"-4"15,-3 3-6-15,4 2-2 16,1 0-2-16,4 0-78 16,6 5-1-16,3 0 1 15,5-1 0-15,11-2 0 0,1-8 0 16,4-3-1-16,5-8-1 16,1-8-1-16,-4-6-1 15,-1-10 0-15,-3-10 0 0,-9-3-1 16,-3-8 0-16,-6-3 0 15,-1-2 0-15,-9 2 0 16,-2 0 1-16,-3 3 0 0,-1 5 0 16,0 3 0-16,2 9-1 15,5 3 1-15,8 11 0 16,0 0 0-16,0 0 1 16,0 0-2-16,13 8 2 0,4 1-1 15,6 3 1-15,0 0-1 16,1 2 1-16,2 2-1 15,-4 2 0-15,-1-1 1 16,-4 3-1-16,-4 0 0 16,-8 0 0-16,-2-2 1 0,-4-3-1 15,-1-3 1-15,-7-3 0 16,0-5 0-16,9-4 1 16,-14-1-1-16,10-7 0 0,3-7 1 15,2 0-2-15,5-5 0 16,6 0 0-16,4-2 0 15,1 2 0-15,2 5 0 16,2 0 0-16,-3 9 0 0,0 5 0 16,0 2 0-16,-3 11 0 15,1 5 0-15,-3 7 0 16,-1-2 0-16,5 9-24 0,5 0-60 16,-8-8-4-16,1 0-4 15,-3-10-6-15,3-4-4 16</inkml:trace>
  <inkml:trace contextRef="#ctx0" brushRef="#br0" timeOffset="238780.9309">10490 13550 32 0,'-26'10'94'0,"-1"3"-3"0,-1 3-5 16,-1 3-3-16,-3-1-1 16,6 3-79-16,1 4-1 15,3 6 3-15,2-1-1 16,9 2-1-16,5-4 1 0,6-1-2 16,5-6 0-16,7-2-1 15,5-9-1-15,2-8 1 16,3-5-1-16,4-12 0 0,-3-9 1 15,1-5-1-15,-2-7 0 16,0-7-1-16,-3-4-1 16,-1-3 1-16,-4-3 0 15,2-5 0-15,-3-3 1 0,1 0-1 16,-4-1 1-16,1 0 0 16,0 4 1-16,-2 3-1 15,-4 9 1-15,-1 8-1 16,0 10 0-16,-4 15 0 0,0 13 0 15,-16 10 1-15,0 16-1 16,-2 12 0-16,-2 9 0 16,-1 7 1-16,-4 5-1 15,4 2 1-15,8 6-1 16,2-4 1-16,9-6 0 16,3-8 0-16,11-9 0 15,4-11-1-15,9-9 1 0,-1-13 0 16,3-10-1-16,-2-12 1 15,-2-5 0-15,-5-3 1 16,-2-1 0-16,-4-1 0 16,-7 5 1-16,-1 5-3 0,-4 15 0 15,3-10 0-15,-3 10 0 16,-1 16 0-16,-1 2 0 16,1 8 0-16,1 4 0 15,2 4 0-15,6-1 0 16,4 6 0-16,1-5-5 0,9-3-26 15,9-4-55-15,-12-13-3 16,3-7-6-16,-7-9-4 16,2-13-3-16</inkml:trace>
  <inkml:trace contextRef="#ctx0" brushRef="#br0" timeOffset="238917.567">10669 13366 30 0,'-11'-18'93'0,"8"10"-11"15,3 8-13-15,0-18-59 16,10 20-9-16,4 9-88 16,5 2-6-16,2 0 0 0</inkml:trace>
  <inkml:trace contextRef="#ctx0" brushRef="#br0" timeOffset="240616.2083">10807 13708 32 0,'28'2'94'16,"6"-4"-3"-16,2-6-4 16,3-10-4-16,0-5-1 0,-2-2-78 15,0-1 2-15,-2-7 0 16,-7-3 0-16,-1-3 0 15,-5-6-1-15,-4-2 0 16,1-6-1-16,-4-1-4 0,-2-4 0 16,-5 2 0-16,1 2 0 15,-3 8 0-15,-5 7 0 16,-1 11 0-16,-1 12 0 0,-10 13 0 16,-1 10 0-16,-6 22 0 15,-4 7 0-15,0 13 0 16,-2 11 0-16,0 5 0 15,1 3 0-15,5 0 0 16,6 1 0-16,3-3 0 0,8-7 0 16,3-6 0-16,14-10 0 15,9-9 0-15,7-12 0 16,6-7 0-16,6-11 0 0,-1-8 0 16,-1-11 0-16,-1-10 0 15,-7-5 0-15,-7-3 0 16,-6 0 0-16,-7-3 0 15,-10 6 0-15,-4 2 0 0,-1 9 0 16,-9 4 0-16,-2 12 0 16,-7 3 0-16,2 10 0 15,-4 8 0-15,5 2 0 0,2 6 0 16,7-1 0-16,5 4 0 16,2-4 0-16,7 0 0 15,12-5 0-15,3-5 0 16,7-3 0-16,0-6 0 0,3-6 0 15,2-3 0-15,-1-7 0 16,-1-6 0-16,-7-4 0 16,0-4 0-16,0 3 0 0,-6-3 0 15,0 3 0-15,-1 0 0 16,-4 6 0-16,1 1 0 16,0 9 0-16,0 3 0 15,-7 4 0-15,1 11 0 0,-5 1 0 16,-1 7 0-16,-1 4 0 15,-2 2 0-15,0-2 0 16,0 4 0-16,-1-7 0 16,1-1 0-16,0-5 0 0,5-6 0 15,-5-10 0-15,9 3 0 16,-9-3 0-16,16-18 0 16,-3-1 0-16,-4-4 0 0,5 0 0 15,0-4 0-15,0 2 0 16,0 0 0-16,5 7 0 15,-3 1 0-15,3 5 0 16,-2 4 0-16,0 7 0 16,1 2 0-16,-4 6 0 15,-5 7 0-15,1 2 0 0,-6 8 0 16,-1-2 0-16,-4 5 0 16,1-5 0-16,-3 1 0 0,1-3 0 15,-1-6 0-15,0-3 0 16,3-11 0-16,0 0 0 15,0 0 0-15,0-12 0 0,2-3 0 16,5-4 0-16,4-3 0 16,-2-1 0-16,5 0 0 15,0 2 0-15,3 2 0 16,-3 4 0-16,3 1 0 0,-5 7 0 16,5 2 0-16,-4 4 0 15,-3 1 0-15,0 10 0 16,-6 2 0-16,0 2 0 15,-1 3 0-15,-2 2 0 16,2 0 0-16,1 2 0 16,-1-4 0-16,4-3 0 0,3-4 0 15,-2-6 0-15,4-4 0 16,1-2 0-16,-2-8 0 16,2-6 0-16,0-2 0 0,-1-2 0 15,0 0 0-15,4 0 0 16,-5 1 0-16,2 0 0 15,4 3 0-15,0 2 0 0,2 5 0 16,1 4 0-16,-4 3 0 16,1 2 0-16,-1 4 0 15,-4 5 0-15,-5 6 0 16,-6 1 0-16,-1 4 0 0,0-3 0 16,-2 1 0-16,-3-5 0 15,1 0 0-15,-1-2 0 16,5-11 0-16,0 0 0 15,0 0 0-15,0 0 0 0,2-16 0 16,7 2 0-16,-4-3 0 16,5 0 0-16,-1-3 0 15,4 4 0-15,-3-4 0 0,3 6 0 16,2 1 0-16,-1 5 0 16,-2 1 0-16,4 5 0 15,-3 2 0-15,-3 3 0 16,0 6 0-16,-2 2 0 0,-2 2 0 15,-1 1 0-15,-2-2 0 16,0-2 0-16,1 0 0 16,-4-10 0-16,3 10 0 15,-3-10 0-15,0 0 0 0,0 0 0 16,12-12 0-16,-7 1 0 16,1-3 0-16,2 0 0 15,3-1 0-15,-1 0 0 16,0 0 0-16,3 3 0 15,-3 4 0-15,3 4 0 0,1 4 0 16,-1 3 0-16,-4 7 0 16,3 8 0-16,-2-1 0 15,2 0 0-15,-3 4 0 0,1-4 0 16,1 4 0-16,-3-9 0 16,9 20-36-16,-1-16-49 15,1-11-7-15,1-4-6 16,2-3-4-16,3-7 4 0</inkml:trace>
  <inkml:trace contextRef="#ctx0" brushRef="#br0" timeOffset="240992.4535">13285 13377 3 0,'7'-13'86'16,"-4"3"7"-16,-3 10-5 15,-9-13-3-15,-3 13 0 16,-43 0-69-16,34 6-1 0,-3 3 0 15,-5 4-1-15,4 1-5 16,-3 3-7-16,6 2-2 16,5 1 0-16,6-1 0 0,5 0 0 15,5-2 0-15,13-3 0 16,4 0 0-16,5-6 0 16,3-3 0-16,7-4 0 15,-5-1 0-15,2-9 0 0,-6-2 0 16,-1-5 0-16,-8 0 0 15,-1-2 0-15,-9 4 0 16,-3 4 0-16,0 10 0 16,-10-4 0-16,10 4 0 0,-10 20 0 15,6-3 0-15,4 5 0 16,10 5 0-16,6-1 0 16,9 3 0-16,1-8 0 15,12-2-66-15,-6-8-25 0,-3-8-2 16,0-4-8-16,-11-17-4 15</inkml:trace>
  <inkml:trace contextRef="#ctx0" brushRef="#br0" timeOffset="308898.7241">14750 2040 38 0,'-7'5'76'15,"7"-5"0"-15,0 0 1 16,-11 4-43-16,11-4-5 0,0 0-5 15,2 13-2-15,-2-13-5 16,15 7-4-16,-2-5-2 16,6 0-2-16,4-2-2 0,9 2-2 15,9-2-1-15,9-2-1 16,11-2-1-16,9-2 0 16,13 0-1-16,3-2 0 15,12 0 0-15,2 1 0 16,4 0-1-16,3 1 0 0,-3-1 0 15,0 0 0-15,-3 1 0 16,-3 3 1-16,-4-4 0 16,-5 1 1-16,-3 1 0 0,-9-2 1 15,-3 0 0-15,-8 0 1 16,-7 0 0-16,-10 1-1 16,-7 0 0-16,-7-1 0 15,-8 4-2-15,-6-5-1 16,-5 5-5-16,-5-6-12 0,-11 9-64 15,17-9-4-15,-17 9-4 16,6-14-6-16,-6 2-3 16</inkml:trace>
  <inkml:trace contextRef="#ctx0" brushRef="#br0" timeOffset="309161.1518">16814 1581 9 0,'32'16'91'0,"2"3"5"0,5 6-6 15,-1 0-3-15,0 5-2 16,-9 4-65-16,-5-2-6 16,-10 5-4-16,-9 1-1 15,-8 0-9-15,-17 0 0 0,-5-2 0 16,-11-3-2-16,3 4-19 15,-2-6-64-15,3-5-4 16,6-14-4-16,11-1-8 16,6-11-1-16</inkml:trace>
  <inkml:trace contextRef="#ctx0" brushRef="#br0" timeOffset="310795.4333">18167 1542 79 0,'7'-11'93'0,"-4"-1"-1"0,3 0-6 16,0 1-1-16,-2 0-65 16,1 3-6-16,-5 8-4 15,8-12-3-15,-8 12-3 16,0 0 0-16,8 9 0 16,-6 20-2-16,2 10 1 0,-3 14 0 15,0 9-1-15,0 8 1 16,-2 4-3-16,1-6 0 15,1 2 0-15,0-4 0 16,2-2 0-16,-1-7 0 0,0-7 0 16,3-12 0-16,2-6 0 15,1-10 0-15,2-9 0 16,-2-8 0-16,5-4 0 16,-1-10 0-16,4-7 0 0,-4-6 0 15,4-4 0-15,-1-8 0 16,-1-1 0-16,0-8 0 15,-1 1 0-15,0-5 0 0,-4-1 0 16,3 6 0-16,-4-4 0 16,2 10 0-16,-2 0 0 15,0 6 0-15,0 8 0 16,-2 4 0-16,0 6 0 0,-6 12 0 16,14-9 0-16,-14 9 0 15,15 6 0-15,-5 7 0 16,1 4 0-16,1 5 0 15,2 8 0-15,1 3 0 0,1 7 0 16,-2 1 0-16,2 6 0 16,-3-2 0-16,1 2 0 15,1-3 0-15,-3-2 0 16,0-6 0-16,-2-4 0 0,-1-6 0 16,1-4 0-16,-2-4 0 15,-1-8 0-15,-7-10 0 16,10 3 0-16,-10-3 0 0,14-17 0 15,-8-1 0-15,3-7 0 16,0-5 0-16,2-5 0 16,1-5 0-16,1-7 0 15,0 1 0-15,1-4 0 0,-2 0 0 16,2-3 0-16,-4 4 0 16,0 3 0-16,-1 6 0 15,-2 4 0-15,-4 7 0 16,0 4 0-16,-1 4 0 15,-2 8 0-15,1 4 0 0,-1 9 0 16,0-9 0-16,0 9 0 16,0 0 0-16,17 2 0 0,-5 4 0 15,7-1 0-15,1 0 0 16,6-3 0-16,2-2 0 16,2 0 0-16,2-7 0 15,-3-3 0-15,-14 2 0 16,1-2 0-16,-4-2 0 0,2-3 0 15,-2-3 0-15,0-2 0 16,-2-2 0-16,1-2 0 16,-5-3 0-16,2 3 0 15,-3-3 0-15,-1 1 0 0,-2 0 0 16,0 1 0 0,-1 2 0-16,-1 0 0 0,0 6 0 15,0 3 0-15,0 14 0 0,0 0 0 16,-9 0 0-16,5 17 0 15,-5 31 0-15,-3 21 0 16,2 15 0-16,-3 14 0 16,0 4 0-16,1 9 0 15,-4-12 0-15,2-27 0 0,0-9 0 16,4-8 0-16,0-16 0 16,5-15 0-16,3-15 0 15,2-9 0-15,2-15 0 0,6-12 0 16,1-6 0-16,3-11 0 15,1-1 0-15,4-4 0 16,2 1 0-16,1 1 0 16,0 6 0-16,0 7 0 15,-1 6 0-15,0 10 0 0,-1 13 0 16,-3 5 0-16,-3 2 0 16,0 18 0-16,-3 8 0 0,-2 4 0 15,-2 9 0-15,-2 3 0 16,-2 1 0-16,-1 2 0 15,0 3-4-15,0-17-59 16,0 2-27-16,8-7 0 0,8-13-8 16,5-10-6-1</inkml:trace>
  <inkml:trace contextRef="#ctx0" brushRef="#br0" timeOffset="311400.0829">19796 1759 35 0,'-21'0'97'16,"-7"7"-3"-16,-3 2-4 15,0 7-3-15,-1-2-3 16,4 8-79-16,1 5-2 0,9 3 0 16,4-1 0-16,13 0-1 15,4-4-2-15,14-4 0 16,8-8 0-16,2-5 0 0,7-8 0 15,-2-5 1-15,-2-5 0 16,-5-4 1 0,-6-2 0-16,-7 4 0 0,-6 2-2 15,-6 10 0-15,0 0 0 16,-12-6 0-16,4 11 0 0,0 6 0 16,2 5 0-16,2 4 0 15,4-1 0-15,0 1 0 16,9-1 0-16,6-5 0 0,5-5 0 15,4-2 0-15,2-7 0 16,0-7 0-16,3-7 0 16,0-8 0-16,-1-6 0 15,-2-6 0-15,-1-5 0 0,-1-5 0 16,-2-3 0-16,0-3 0 16,-14 22 0-16,6-2 0 15,-6-3 0-15,3-3 0 16,-1 0 0-16,-1-1 0 15,-5 1 0-15,3-2 0 0,-1 5 0 16,-4 0 0-16,-2 7 0 16,0 0 0-16,0 8 0 15,-2 7 0-15,2 11 0 0,-14 0 0 16,3 17 0 0,-1 31 0-16,-1 24 0 0,4 18 0 15,3 11 0-15,9-1 0 16,12-11 0-16,5-30-13 15,12-17-55-15,-1-3-22 0,1-22-3 16,-2-17-6-16,-2-12-1 16</inkml:trace>
  <inkml:trace contextRef="#ctx0" brushRef="#br0" timeOffset="311539.37">20116 1612 25 0,'-31'-17'94'0,"12"6"-5"16,7 4-4-16,12 7-6 15,14-7-5-15,16 8-104 16,12 4-49-16,3-1-1 16,10 0-6-16,-1-2-6 15</inkml:trace>
  <inkml:trace contextRef="#ctx0" brushRef="#br0" timeOffset="312213.1935">21359 1795 0 0,'0'0'91'0,"17"-17"4"15,-6 4-5-15,6-1-5 0,-3-7 0 16,-1 3-69-16,0-2-3 16,2 3-1-16,-1 2-6 15,-7 6-1-15,-7 9-1 16,0 0-2-16,0 0 0 0,0 7-2 16,-3 12 0-16,-9 6 0 15,4 3-1-15,-4 7 0 16,6 1 0-16,1 0 0 0,5-2 0 15,1-1 1-15,8-7 1 16,10-7-1-16,3-9 1 16,4-7 0-16,2-7 0 15,4-10 1-15,3-8 2 0,-1-8-4 16,-1 0 0-16,-4-2 0 16,0 4 0-16,-4 1 0 15,-2 8 0-15,-2 5 0 16,-6 5 0-16,-1 9 0 0,-3 6 0 15,-3 10 0-15,0 4 0 16,-6 6 0-16,-1 4 0 16,-2 1 0-16,-9 5 0 15,-1-7-11-15,-2 2-14 0,0-7-60 16,-4-12-4-16,0-11-6 16,0-11-5-16,0-12 0 15</inkml:trace>
  <inkml:trace contextRef="#ctx0" brushRef="#br0" timeOffset="312348.3215">21599 1580 16 0,'-14'-31'95'0,"0"-1"-2"15,3 4-5-15,1-1-11 16,6 1-45-16,-4 4-108 16,8 0-5-16,0 3-5 15,6 0-9-15</inkml:trace>
  <inkml:trace contextRef="#ctx0" brushRef="#br0" timeOffset="312917.6006">22520 1762 12 0,'0'0'94'0,"12"7"0"16,-3-7-4-16,4-14-5 0,5-3 0 15,4-7-73-15,-8 9-3 16,1-3-2-16,1-3-2 16,4 0-1-16,-2-8-1 15,3-3-1-15,0-1-1 16,1-5-1-16,1-3 2 0,0-5 1 15,-1 0 0-15,-2-1-3 16,0 0 0-16,-1 0 0 16,-5 2 0-16,3-1 0 15,-6 3 0-15,-3 6 0 0,-5 5 0 16,-2 5 0-16,-1 12 0 16,0 15 0-16,-9-3 0 15,-3 12 0-15,-1 17-2 16,7-2 1-16,-21 63-3 15,6 19-4-15,3 14-12 0,15-4-60 16,8 0-7-16,19-18-2 16,6-26-8-16,14-46-6 15</inkml:trace>
  <inkml:trace contextRef="#ctx0" brushRef="#br0" timeOffset="313625.2295">23022 1509 79 0,'-12'-20'88'0,"1"-4"-2"16,4 4-5-16,3-2-2 15,4 2-69-15,0-2-1 16,6 3 1-16,6-2 0 0,5 0-2 16,1-2 0-16,5-1-2 15,0-2-2-15,6-3 0 16,-29 29-2-16,26-31-1 15,5-1 0-15,-4 0 0 0,2-1-1 16,-8 5 0 0,3-3-1-16,-9 8 0 0,14-18 1 15,-23 29 1-15,-6 12-1 16,12-3-1-16,-10 9 0 0,-1 13 1 16,-1 9 0-16,-1 7 0 15,-1-10 1-15,-13 72 0 16,1 11-1-16,-1-1 1 15,6-6 1-15,0-17 1 16,0-19 0-16,6-26 0 0,3-39-1 16,4-2 0-16,2-9-1 15,3 0 0-15,-4-6-2 16,6 1 1-16,-3-4-1 16,3 4-1-16,-3-4 0 15,4 4-1-15,-3 1 2 0,3 1 0 16,-3 5 1-16,0 2-2 15,8 0 3-15,0 9 0 16,4 9-1-16,-3 14 2 0,1 4-1 16,6 1 1-16,5-5-1 15,1-9 1-15,2-12-1 16,5-4 0-16,-19-6 0 16,0-1-1-16,1-4 1 15,0-3-1-15,-3 0 1 0,0-3 1 16,-7-2-1-16,2 0 1 15,-7 0-2-15,-1 3 0 16,-4 2 0-16,-1 1 0 0,-6 2 0 16,7 11 0-16,-16-9 0 15,16 9 0-15,-20 7 0 16,3 18 0-16,6 12 0 16,11 6 0-16,11 2 0 15,20-6 0-15,17-10-77 0,3-12-14 16,1-6-3-16,2-10-5 15,-7-3-4-15</inkml:trace>
  <inkml:trace contextRef="#ctx0" brushRef="#br0" timeOffset="314024.915">24939 946 84 0,'-3'-33'92'0,"3"33"-3"16,0 0-5-16,-9 4-1 15,4 9-65-15,0 1-2 0,-1 4-3 16,4 2-4-16,-2 5-4 16,-1 5-1-16,1 2-2 15,1 2-2-15,-2 5-2 0,4-1-3 16,1 0-9-16,0-6-28 15,0-1-44-15,3-4-1 16,0-4-8-16,0-6-4 16</inkml:trace>
  <inkml:trace contextRef="#ctx0" brushRef="#br0" timeOffset="314505.8701">24895 1028 13 0,'-1'-36'95'0,"2"9"-1"16,6-3-6-16,3 10-3 15,3-3-3-15,7 14-68 16,22-8-3-16,-17 15-2 0,-1 2-5 16,-2 7 0-16,-1 1-2 15,-1 8-1-15,-3-5 0 16,-3 9 0-16,-3 1-2 15,-4 1 0-15,-4 0 0 0,-2-1 0 16,-1-2 1-16,-3 2-1 16,-5-6 0-16,-3 1 0 15,2-2 1-15,-1 1-1 0,4-4 0 16,1 1 0-16,5-1 0 16,3 0 0-16,5-3 0 15,7 3 1-15,1 2 0 16,3 1 0-16,-1 3 1 15,0 0 0-15,-3 4 0 0,-4 1 1 16,-3 0 0-16,-5 2 0 16,-3 1 2-16,-10-2-1 15,-5 1 1-15,-6-2-4 0,-5-2 0 16,-6 0 0-16,-2-3 0 16,-2-5 0-16,0 2 0 15,-2-9-24-15,2 1-63 0,9-5-3 16,7-1-4-16,4-1-7 15,9-8-3-15</inkml:trace>
  <inkml:trace contextRef="#ctx0" brushRef="#br0" timeOffset="314975.4254">25982 867 84 0,'-12'-1'92'0,"4"0"-2"0,-5-2-6 16,13 3 0-16,0 0-62 16,-14 8-6-16,14-8-2 15,-18 13-3-15,3-1-4 16,-4 0 0-16,-1 5-7 15,-1 5 0-15,11 2 0 0,-14 7 0 16,3-1 0-16,1 6 0 16,1-2 0-16,4 2 0 15,2 1 0-15,8-2 0 0,2 1 0 16,5-1-23-16,3-1-63 16,11-6-4-16,5 0-5 15,5-7-4-15,2-3-3 16</inkml:trace>
  <inkml:trace contextRef="#ctx0" brushRef="#br0" timeOffset="315727.3612">26243 1462 24 0,'13'2'100'0,"-2"-1"-4"16,1-1-6-16,4 0-2 15,-4 0-2-15,3-5-72 0,0-4-9 16,3-3 1-16,0-2-4 16,2-3-2-16,3-4 0 0,-2-3 0 15,3-15 0-15,0 2 0 16,3 3 0-16,-27 34 0 16,24-34 0-16,0 0 0 15,-2-2 0-15,-1-1 0 16,-9 2 0-16,3-1 0 15,-9 4 0-15,0 1 0 0,-6 6 0 16,-1 2 0-16,-18-4 0 16,4 21 0-16,-2 7 0 15,-2 10 0-15,-2 8 0 0,-2 5 0 16,1 8 0-16,1 7 0 16,4 3 0-16,4 3 0 15,3 0 0-15,6 0 0 16,4-3 0-16,1 2 0 15,7-10 0-15,6-1 0 0,3-9 0 16,3-3 0-16,6-9 0 16,0-8 0-16,4-4 0 15,-1-2 0-15,2-11 0 16,-3-5 0-16,-1 1 0 0,-3-5 0 16,-1 4 0-16,-4-1 0 15,-3 4 0-15,-2 1 0 16,-3 8 0-16,-11 6 0 15,15 4 0-15,-15 10 0 0,1 33 0 16,-3 19 0-16,-10 17 0 16,-4 17 0-16,-5 7 0 15,-7 7 0-15,-2 2 0 16,-2-22 0-16,-2-3 0 0,-2-6 0 16,-3-11 0-16,-4-11 0 15,-2-13 0-15,0-12 0 16,-1-15 0-16,3-14 0 15,3-9 0-15,4-13 0 0,9-10 0 16,13-11 0-16,12-7 0 16,10-7 0-16,15-6 0 15,13-3 0-15,7-2 0 16,10-5 0-16,8 3 0 0,-2-3-84 16,2-1-6-16,-5 2-4 15,-29 32-9-15,0-2-3 16</inkml:trace>
  <inkml:trace contextRef="#ctx0" brushRef="#br0" timeOffset="316553.7322">27867 1155 25 0,'23'-6'94'0,"-3"3"-2"16,-2-1-6-16,-2 4-3 15,-3 0-1-15,-2 5-76 16,-5 6-3-16,0 4 2 15,-4 4-1-15,-2 4-1 0,-1 4-1 16,-5 1 0-16,-15 14 1 16,11-12 0-16,4 2 1 15,-4-3 1-15,4-2 0 16,-1-4-1-16,0-4-4 0,4-7 0 16,0-1 0-16,3-11 0 15,0 0 0-15,7-15 0 16,4-2 0-16,4-6 0 15,1-3 0-15,1 1 0 0,2 0 0 16,0-1 0-16,1 0 0 16,-1 4 0-16,-1 2 0 15,0 5 0-15,-3 2 0 0,-2 7 0 16,-2 6 0-16,-3 0 0 16,0 10 0-16,-5 4 0 15,-1-1 0-15,-2 6 0 16,0-4 0-16,-1 2 0 15,0-6 0-15,-1 2 0 0,2-13 0 16,-2 9 0-16,2-9 0 16,0 0 0-16,0-5 0 15,5-8 0-15,1 0 0 0,5-4 0 16,2 0 0-16,-1-2 0 16,4 4 0-16,0-1 0 15,0 4 0-15,1 2 0 16,-1 5 0-16,-1 5 0 0,-1 5 0 15,-1 5 0-15,2 6-5 16,-6 1-10-16,7 3-53 16,-1 4-21-16,0 1-2 15,1 0-6-15,-1-4-7 0</inkml:trace>
  <inkml:trace contextRef="#ctx0" brushRef="#br0" timeOffset="317227.4396">28776 1303 25 0,'14'-16'95'0,"-6"-1"-2"15,-3 4-5-15,-5 2-4 16,0 11-2-16,-10-6-77 16,-5 6-1-16,-1 10 0 15,-5 3 0-15,2 0-2 16,-2 3-1-16,3 0 0 0,3-1-1 15,-5 0 0-15,11-2 1 16,6-1-1-16,3-12 1 16,0 15 0-16,0-15 1 0,13 6 1 15,1-6-1-15,-1-4 0 16,5-5-1-16,-2 0 1 16,1-2-2-16,-2-2 1 15,0 5-2-15,-5-2 0 0,-10 10 0 16,15-11-1-16,-15 11 1 15,0 0 0-15,0 0 0 16,11 10-1-16,-8 1 1 16,2 0 1-16,3 1 0 0,3-1 1 15,1-2 0-15,5-2 0 16,1-3 1-16,2-1 0 16,4-6 0-16,1-3 1 15,-1-5-1-15,3-8 0 0,0-2 0 16,0-7-2-16,0-4 0 15,-27 32 0-15,25-37 0 16,21-44 0-16,-26 37 0 16,-4-7 0-16,0 6 0 0,-5-5 0 15,0 6 0-15,-5 1 0 16,-6 43 0-16,5-38 0 16,1 1 0-16,-6 11 0 15,1 1 0-15,-1 25 0 16,-10-18 0-16,1 25 0 15,-3 12 0-15,0 11 0 0,1 4 0 16,-3 11 0-16,1 4 0 16,2 8 0-16,0-3 0 15,4 6-2-15,0-2-1 0,5-2-3 16,2-2-8-16,5-6-41 16,3-9-32-16,5-6-2 15,0-9-7-15,2-7-6 16</inkml:trace>
  <inkml:trace contextRef="#ctx0" brushRef="#br0" timeOffset="317381.558">29217 1209 76 0,'-27'-72'88'0,"11"40"-7"0,2 3-4 16,1 5-4-16,4 5-76 15,1 4-65-15,6 6-4 16,2 9-8-16,5-6-6 15,8 6 0-15</inkml:trace>
  <inkml:trace contextRef="#ctx0" brushRef="#br0" timeOffset="317877.4783">29411 1288 37 0,'2'13'99'0,"0"-5"-4"0,-2-8-6 15,0 0-1-15,15 5-2 16,-5-5-83-16,1-6 1 16,4-3 1-16,-1-3 0 0,4-2-5 15,0-1 0-15,5-1 0 16,0 1 0-16,-18 0 0 16,16 3 0-16,-20 3 0 15,17 5 0-15,0 2 0 16,-4 4 0-16,-2-1 0 15,-4 6 0-15,-2 2 0 0,-1 5-2 16,-1-1 1-16,-1 6 0 16,-1-3 1-16,2 0-1 15,-2-1 2-15,3 0 0 0,1-3 0 16,-6-12 1-16,17 14-2 16,-6-13 0-16,1-1 0 15,1 0 0-15,2-1 0 16,2-7 0-16,2-4 0 0,-2-1 0 15,0 0 0-15,-3 1 0 16,0-1 0-16,-4 4 0 16,1 0 0-16,-11 9 0 0,13-9 0 15,-13 9 0-15,9 2 0 16,-6 9 0-16,2-1 0 16,2 3 0-16,-1 2-4 15,3 1-17-15,-5-1-64 16,5 0-5-16,1-4-4 0,-2-2-4 15,1-3-3-15</inkml:trace>
  <inkml:trace contextRef="#ctx0" brushRef="#br0" timeOffset="318314.8624">30036 1102 1 0,'15'5'88'0,"0"-2"2"16,2-1-3-16,0-1-6 0,2 2 0 15,0 0-63-15,0 0-10 16,0 1 1-16,-2 4-1 16,1 0-2-16,0 1-2 0,-5-1 1 15,1 4-2-15,-3 8-1 16,-4-5 0-16,-5 0 0 15,-1 0 0-15,-1 1-1 16,-4-1-1-16,-3 1-4 0,-4-3-4 16,3 0-27-16,-1-2-50 15,-1-3-2-15,10-8-5 16,-12 7-8-16</inkml:trace>
  <inkml:trace contextRef="#ctx0" brushRef="#br0" timeOffset="318558.3212">30426 1178 37 0,'11'-13'95'0,"-2"6"-3"0,-9 7-6 16,8-11-1-16,-8 11-4 16,0 0-79-16,0 0 2 15,0 12 1-15,0-1-1 16,0 3 0-16,5 0-1 0,2 1 0 15,5 2-2-15,2-2-2 16,2 0-4-16,3-1-15 0,3 0-63 16,1-6-4-16,0-2-4 15,1-3-6-15,1-3-4 16</inkml:trace>
  <inkml:trace contextRef="#ctx0" brushRef="#br0" timeOffset="319019.436">31005 854 84 0,'4'-23'92'15,"2"0"-3"-15,-6 23-6 16,0 0 0-16,0-11-55 0,1 1-12 16,0-1-4-16,2-1-5 15,-3 12-3-15,0 0 0 16,10-2-2-16,0 0 0 16,-1 0-1-16,2-2 0 0,-1 10 0 15,-3 3 1-15,2 1-2 16,16 47 0-16,-25-41 0 15,0 3 0-15,-6 2 0 16,1-3 0-16,-1 2 0 0,-5-4-2 16,1 3 2-16,0-2-1 15,-2-2 1-15,-1 0-1 16,-1-1 1-16,3-2 0 16,2 0-1-16,-1-2 1 0,1 0-2 15,4 1-1-15,1 0-5 16,4 3-15-16,-1-3-60 15,1 3-4-15,0-1-5 16,1 1-4-16,3-1-4 0</inkml:trace>
  <inkml:trace contextRef="#ctx0" brushRef="#br0" timeOffset="319168.5364">31009 1392 47 0,'3'20'99'16,"-2"-5"-5"-16,1 0-6 15,-2 2-7-15,0-8-16 16,-4 3-148-16,2-5-5 0,2-7-2 16,-5 11-6-16,5-11-3 15</inkml:trace>
  <inkml:trace contextRef="#ctx0" brushRef="#br0" timeOffset="408307.6065">27631 1628 55 0,'0'0'84'16,"0"0"0"-16,0 0-4 16,13 8-32-16,-13-8-16 15,20 5-10-15,-6-2-2 0,2-2-5 16,3 0-5-16,4 1-1 16,0-1-2-16,6 2-1 15,2-2-1-15,3 0 0 16,5 0-1-16,3-1-2 0,2 2 0 15,3-2-1-15,1 1 1 16,3 0-2-16,0 0 1 16,4-1-1-16,-2 3 0 15,-1-2 0-15,-2 1 1 16,3-1-1-16,1 2 0 16,-2 0 0-16,-2 0 0 0,2-1 0 15,-1 1 1-15,-1 0-1 16,-1 0 0-16,-2-1 1 0,-3 0-1 15,0-2 0-15,1 0 1 16,-3 0-1-16,0 1 0 16,1-2 0-16,1-1 0 15,3 0 1-15,-1 2-1 0,2 0 0 16,5-2-1-16,0 1 0 16,2 1 0-16,3 0 1 15,-1 0-1-15,0-1 0 0,0 1 0 16,-2 1 0-16,-3-2 1 15,-1-1 0-15,-1 1 0 16,-2-1 0-16,0 0 0 16,1-2 0-16,0-1 1 15,0 2-1-15,2-1 0 0,0 4 1 16,-1-3-1-16,0 1 1 16,2 1-1-16,-4 0 1 15,1 2-1-15,-3-1 0 16,-1-1 1-16,-5 1-1 0,-3 1 1 15,-5-1-2-15,-4 0 0 16,-5-1-4-16,-2 1-25 16,-4 0-53-16,-17 0-3 0,0 0-4 15,0 0-8-15,-20 0-1 16</inkml:trace>
  <inkml:trace contextRef="#ctx0" brushRef="#br0" timeOffset="408699.9453">29150 1828 80 0,'0'0'91'0,"9"-5"-5"0,-9 5-5 15,0 0-2-15,0 0-65 16,2 7-5-16,-2 7-2 16,0 7-1-16,0 8-1 0,-1 7-1 15,-1 7 0-15,-1 5-1 16,-1 6 0-16,-2-2 0 15,1 2 0-15,-2-1 0 0,-2-6-1 16,1-5-1-16,-3-5-2 16,0-6-5-16,-5-8-7 15,8-4-24-15,-2-7-46 16,-2-6-3-16,0-3-6 0,-3-4-5 16</inkml:trace>
  <inkml:trace contextRef="#ctx0" brushRef="#br0" timeOffset="408989.7204">28858 2298 13 0,'-15'-15'82'0,"0"6"3"16,4 2-2-16,6 11-7 15,5-4-38-15,-3 14-8 16,7 2-7-16,5 3-7 0,8 4-2 16,3 4 0-16,1 5-5 15,1-1-2-15,0 2-2 16,-1-1-2-16,-2-4 0 0,-2-3-1 15,-5-5 1-15,3-4 2 16,-2-7-5-16,6-4 0 16,1-7 0-16,3-10 0 15,5-5 0-15,3-5 0 0,6-3 0 16,0-3 0-16,3 2 0 16,-8-5-15-16,-4 9-72 15,2 4-4-15,-6 1-4 16,-9 5-7-16,-6 3-2 0</inkml:trace>
  <inkml:trace contextRef="#ctx0" brushRef="#br0" timeOffset="410313.2943">26897 2693 20 0,'5'-13'99'0,"0"1"-3"16,-2 0-4-16,-1 1-3 16,-2 1-3-16,37 1-68 15,-70 4-7-15,33 5-11 0,0 0 0 16,0 0 0-16,0 0 0 16,3 7 0-16,-1 9 0 15,1 8 0-15,2 8 0 0,1 2 0 16,-3 10 0-16,1 2 0 15,-1 4 0-15,-3 2 0 16,0 2 0-16,0-6 0 16,-2 1 0-16,0-4 0 15,-1-7 0-15,0-4 0 0,2-9 0 16,1-6 0-16,0-8 0 16,0-11 0-16,6 0 0 15,2-6 0-15,2-12 0 0,5-4 0 16,0-8 0-16,5-6 0 15,1-6 0-15,4-3 0 16,0 0 0-16,0 2 0 16,-3 2 0-16,-1 9 0 0,-6 3 0 15,-1 8 0-15,-3 7 0 16,-11 14 0-16,10 0 0 16,-8 7 0-16,4 9 0 0,-3 2 0 15,8 3 0 1,-1 4 0-16,6 4 0 0,-1-3 0 15,3 0 0-15,2-5 0 16,-1-2 0-16,3-6 0 0,-1-4 0 16,-1-9 0-16,-1-2 0 15,-3-9 0-15,-3-5 0 16,-1 1 0-16,-5-3 0 16,-3 0 0-16,-3 1 0 0,-1 4 0 15,0 5 0-15,0 8 0 16,0-12 0-16,0 12 0 15,0 0 0-15,14-7 0 0,-1 5 0 16,1-2 0-16,1-5 0 16,4-3 0-16,3-4 0 15,0-2 0-15,-2-8 0 16,0-4 0-16,-3-9 0 16,1-4 0-16,-3-9 0 15,0 1 0-15,-3-5 0 0,0 2 0 16,-3 4 0-16,0 6 0 15,-4 10 0-15,-1 11 0 16,1 11 0-16,-5 12 0 0,7 11 0 16,-3 11 0-16,3 11 0 15,0 9 0-15,1 8 0 16,2 9 0-16,-4 4 0 16,0 5 0-16,-6-2 0 0,0 0 0 15,-3-8 0-15,-4-8 0 16,1-10 0-16,-4-11 0 15,4-12 0-15,6-17 0 16,0 0 0-16,-1-16 0 0,2-10 0 16,5-4 0-16,4-5 0 15,0 0 0-15,2-1 0 16,0 3 0-16,-1 9 0 0,3 8 0 16,-1 3 0-16,-3 12 0 15,4 2 0-15,-3 15 0 16,1 4 0-16,-1 5 0 15,2 4 0-15,-3 3 0 16,0 5 0-16,-5-1 0 0,5 6 0 16,-8-12-37-16,5 1-51 15,5-4-5-15,0-7-3 16,5-11-8-16</inkml:trace>
  <inkml:trace contextRef="#ctx0" brushRef="#br0" timeOffset="410877.3022">28347 2902 87 0,'-15'10'97'0,"-4"2"-5"16,-2 1-7-16,-1 2 0 16,-4 2-70-16,10 1-4 15,2-1-5-15,6-1-3 16,7 0-4-16,2-3 0 0,10-6-1 15,5-2 1-15,1-5-1 16,3-2 2-16,-1-7 2 16,-3 0-1-16,-2-2 1 15,-5 1 0-15,-9 10 0 0,8-13-1 16,-8 13 0-16,0 0 0 16,0 0-1-16,0 10 0 15,5 0-1-15,2 3 1 0,6 0 0 16,2 0 1-16,4-5 0 15,2 0 0-15,-1-5 0 16,2-3 0-16,1-5 1 16,-3-5 0-16,-2-7 1 0,-4-2-1 15,0-4 1-15,-3-5 0 16,3-3 3-16,-4-2-6 16,-1-6 0-16,-2-4 0 15,1-3 0-15,-1-5 0 16,0-2 0-16,1 3 0 0,-4 2 0 15,-1 4 0-15,0 9 0 16,-2 6 0-16,2 11 0 16,-3 18 0-16,0 0 0 15,0 12 0-15,-2 15 0 0,1 9 0 16,0 9 0-16,0 13 0 16,0 5 0-16,0 3 0 15,2 2-14-15,1 4-69 0,6-15-7 16,2-8-5-16,5-14-7 15,0-15-2-15</inkml:trace>
  <inkml:trace contextRef="#ctx0" brushRef="#br0" timeOffset="411044.8068">28687 2780 10 0,'-14'-22'96'0,"2"3"1"15,4 7-8-15,5 1-6 16,3 11-1-16,13-9-71 15,4 8-8-15,13 2-20 16,4 2-62-16,4 4-4 0,2 1-6 16,0-2-6-16,2 6-2 15</inkml:trace>
  <inkml:trace contextRef="#ctx0" brushRef="#br0" timeOffset="411536.7988">29509 2823 70 0,'14'-14'91'0,"-14"14"-3"16,10-6-5-16,-10 6-4 0,8 10-61 16,-6 1-6-16,1 4-2 15,-1 2-2-15,-1 2-3 16,-1 6-1-16,0-1-1 0,0-2 0 16,0 0-1-16,4 0 1 15,1-5-1-15,2-4 0 16,5-5 1-16,3-2-2 15,7-6 1-15,-1-2 0 16,1-7 0-16,4-4 0 0,-1-2-1 16,-2 1 0-16,0 0-1 15,-1 1 1-15,-4 4 0 16,-1 3-1-16,-2 6 0 16,-2 2 1-16,-3 7-1 0,0 5 1 15,-4 2 0-15,-1 4 0 16,-5 1-3-16,1 4-4 15,-3-5-28-15,-6-3-51 0,-2-2-2 16,-5-9-5-16,0-6-8 16,-4-6 3-16</inkml:trace>
  <inkml:trace contextRef="#ctx0" brushRef="#br0" timeOffset="411668.5889">29567 2650 12 0,'-15'-37'93'0,"4"2"-2"15,7 7-6-15,5 11-14 16,-1 17-56-16,28-6-88 0,3 2-6 16,5 4-9-16,7 0-4 15</inkml:trace>
  <inkml:trace contextRef="#ctx0" brushRef="#br0" timeOffset="412117.5827">30746 2755 0 0,'9'-6'94'0,"-9"6"3"15,12-15-4-15,-7 6-7 16,-5 9 0-16,0 0-61 0,0 0-14 15,-6 1-2-15,-6 4-3 16,-4 5-2-16,-1 1-4 16,-2 6 0-16,0 5 0 0,0 5 0 15,3 0 0 1,4 1 0-16,6 0 0 0,6-1 0 16,3-5 0-1,8-3 0-15,11-10 0 0,7-7 0 16,0-4 0-16,0-9 0 0,-2-6 0 15,-4-5 0-15,2 1 0 16,-14-2 0-16,-2 3 0 16,-9 1 0-16,-2 7 0 15,2 12 0-15,-12-5 0 0,12 5 0 16,-3 17 0-16,9 7 0 16,6-1 0-16,16 6-39 15,2 3-49-15,0-2-4 16,2-6-3-16,-7-7-9 0</inkml:trace>
  <inkml:trace contextRef="#ctx0" brushRef="#br0" timeOffset="412914.7248">28032 3820 91 0,'11'-17'96'0,"-1"-1"-4"16,3 2-6-16,-1 1-1 15,16 3-73-15,-17 5-3 0,-11 7-2 16,15-1-1-16,-15 1-4 15,7 15 0-15,-7 2-1 16,0 4-1-16,0 3 1 16,0 2-1-16,-1 1 1 15,-3-5-1-15,-1-3 1 0,3-1 0 16,0-4 1-16,2-14 0 16,0 0 0-16,0 0 0 15,9-12 0-15,3-9 1 0,3-3-2 16,4-6 1-16,3-6-2 15,4 3 2-15,-1 0-2 16,1 5 0-16,-4 4-2 0,-2 6 1 16,-5 8 0-16,-4 9 0 15,0 1 0-15,-6 9 0 16,-3 7 0-16,-2-2 1 16,0 3 0-16,0 1-1 0,0-1 1 15,0-4 0-15,0-3 0 16,0-10 1-16,0 0-1 15,0 0 1-15,0 0 0 16,6-15 0-16,2-3 0 16,3-1-1-16,0 2 2 0,4 1 0 15,-1 4-2-15,3 2 0 16,-2 5 0-16,2 5 0 16,-3 4 0-16,2 7 0 0,-3 5 0 15,1 3 0 1,-3 3 0-16,0 4 0 0,-2-1 0 15,2 6-16-15,-8-4-36 16,6-4-38-16,0 0 0 0,3-7-8 16,1-6-6-16</inkml:trace>
  <inkml:trace contextRef="#ctx0" brushRef="#br0" timeOffset="413518.8575">28905 3699 9 0,'-18'-9'95'16,"-4"8"-1"-16,-3 5-4 0,-1 3-5 15,-2 4-2-15,9 4-77 16,-4 5-1-16,5 5 0 16,3-2-4-16,8 0 0 0,7-3-3 15,3-1 1-15,11-7-1 16,4-5 0-16,4-6 1 15,0-4 0-15,-1-6 3 0,-2-4 0 16,-3 1 1-16,-4-1 1 16,-5 3-1-16,-7 1 0 15,0 9 0-15,0 0-2 16,-5 0 0-16,2 7 0 0,2 5-2 16,1 4 1-16,3 1 0 15,8 2 0-15,3-2 1 16,4-1 0-16,5-3 0 15,1-6 1-15,2-6 1 16,-1 1 1-16,-1-6 0 0,0-8 0 16,-1-7 0-16,-3-3-4 15,-1-5 0-15,2-3 0 16,-5-5 0-16,3-4 0 0,-1-7 0 16,0 0 0-16,1-4 0 15,-1-3 0-15,0-2 0 16,-5-3 0-16,0 1 0 15,-2 3 0-15,-6 5 0 0,-1 7 0 16,-3 5 0-16,-1 11 0 16,0 11 0-16,0 15 0 15,-8 3 0-15,2 22 0 16,-2 8 0-16,0 11 0 16,-2 12 0-16,2 7 0 0,-2 5 0 15,2 5 0-15,1-2 0 16,5 2-8-16,-1-14-25 15,0-4-56-15,7-13 0 0,5-12-8 16,1-13-6-16</inkml:trace>
  <inkml:trace contextRef="#ctx0" brushRef="#br0" timeOffset="413671.4485">29263 3613 0 0,'-11'-29'93'15,"0"4"2"-15,3 5-5 16,3 3-7-16,5 5 0 15,-12 6-74-15,19 2-5 0,15 4-11 16,-2 5-33-16,8 3-42 16,3 7-4-16,2 0-6 0,-3 8-5 15</inkml:trace>
  <inkml:trace contextRef="#ctx0" brushRef="#br0" timeOffset="414138.3773">29395 3872 24 0,'0'0'101'0,"4"-10"-3"16,6-6-6-16,0-9-2 0,8 0-3 15,3 0-80-15,1 2-1 16,2 0 0-16,0 4-6 16,0 4 0-16,-5 4 0 15,2 5 0-15,-6 6 0 16,-2 4 0-16,-2 8 0 15,-7 5 0-15,-1 5 0 0,-2 5 0 16,-1 2 0-16,0 3 0 16,0-1-3-16,0-6 0 15,0 1 1-15,6-9 1 16,2-5-1-16,7-9 0 0,4-3 2 16,2-14 1-16,2-5 1 15,2-7 0-15,-4-5 0 16,0-4-1-16,-4-3 1 0,-2-1 1 15,-3 3-3-15,-2 3 0 16,-6 4 0-16,3 8 0 16,0 5 0-16,-7 16 0 0,0 0 0 15,9 2 0 1,-7 18 0-16,1 4 0 0,4 9 0 16,-1 7 0-16,-1 2-2 15,5 4-5-15,2-6-6 16,6-8-34-16,2 1-41 0,2-9-2 15,0-12-7-15,-2-12-6 16</inkml:trace>
  <inkml:trace contextRef="#ctx0" brushRef="#br0" timeOffset="414750.3561">30000 3390 16 0,'-10'-19'95'0,"3"7"-2"16,0-1-5-16,0 3-6 16,5-24-14-16,2 34-66 0,0 0-21 15,9-1-58-15,-9 1-4 16,9 13-9-16,-7-3-5 15</inkml:trace>
  <inkml:trace contextRef="#ctx0" brushRef="#br0" timeOffset="415077.7236">30156 3727 25 0,'3'10'99'16,"-3"-10"-4"-16,20 0-6 15,-1-1-3-15,7-6-3 16,5 1-82-16,6 1 0 16,3 3 0-16,2 2 1 0,1 0-1 15,-4 4 0-15,-4 5-1 16,-10 1 0-16,-2 4 0 15,-6-1 0-15,-8 1 0 16,-6-2-1-16,-4 2 1 0,-11-2 0 16,-1 1-1-16,-6-3-6 15,-2 2-20-15,15-3-56 16,-15-3-2-16,-1-4-7 16,6-3-7-16</inkml:trace>
  <inkml:trace contextRef="#ctx0" brushRef="#br0" timeOffset="415315.2735">30710 3645 25 0,'0'11'99'16,"-5"0"-2"-16,-5 2-7 15,0 3-3-15,3 1-3 16,7 2-81-16,5 7-1 15,4 1 1-15,7 2-1 0,4-4-2 16,2-1-3-16,3-6-10 16,4-18-59-16,-4 10-15 15,-5-6-3-15,-6-4-6 16,-14 0-6-16</inkml:trace>
  <inkml:trace contextRef="#ctx0" brushRef="#br0" timeOffset="416300.2923">31156 3271 67 0,'9'-10'81'0,"-9"10"0"15,10-4-3-15,0 4-44 16,-10 0-8-16,13 2-2 16,-13-2-8-16,16 10-4 0,-16-10-2 15,11 16-1-15,-2-5-4 16,-1 5 1-16,-3-1-2 16,1 1 0-16,-1 1-1 15,-4 1-1-15,-1 2 0 0,-6-2 0 16,-5 1-2-16,-3-2 1 15,-5 0-1-15,1-2 0 16,-2-3 0-16,2-2 0 16,4-3 0-16,1-2-1 0,0-1 2 15,13-4-1-15,-9 3 1 16,9-3 0-16,-10 3 0 16,10-3 1-16,0 0-1 0,-6 14 1 15,6-14-1-15,0 16 1 16,0-5-1-16,4 2 0 15,0 3-2-15,1 0-5 16,3 5-15-16,5 1-61 0,-9-1-3 16,1 2-6-16,-4 1-6 15,5-1 0-15</inkml:trace>
  <inkml:trace contextRef="#ctx0" brushRef="#br0" timeOffset="416428.5821">31096 3862 13 0,'-8'9'94'15,"8"-9"-3"-15,-10 11-4 16,10-11-13-16,0 0-20 0,-14 27-129 16,14-27-11-16,0 0-2 15,0 0-6-15</inkml:trace>
  <inkml:trace contextRef="#ctx0" brushRef="#br0" timeOffset="417896.3504">27010 3717 7 0,'10'-1'86'0,"-10"1"3"16,13-2-4-16,-13 2-5 0,0 0-43 15,0 0-15-15,0 0-5 16,0 0-6-16,0 0-3 15,0 0-3-15,0 0-2 0,-8-1 0 16,-7 1-1-16,-2 0 0 16,-5 3-1-16,-7-2 1 15,-3 0-1-15,-10-1 0 16,-3-1 1-16,-8 1-1 0,-5 0 0 16,-7-4 1-16,0 3-1 15,-5-6 1-15,-1 0 1 16,-4 1 0-16,2 1 1 15,2-4 0-15,0 2 0 0,2-1-1 16,4 1 1-16,1 2-1 16,5 0 0-16,4 2-1 15,4-3 0-15,4 3 0 16,4 1 1-16,6 1-3 0,4 1 0 16,5 0 0-16,0 0 0 15,4 0 0-15,0 0 0 16,0 0 0-16,1 0 0 15,3 0 0-15,-2 0 0 0,0 0 0 16,-4 0 0-16,6 0 0 16,-1 0 0-16,-2 0 0 15,1 0 0-15,-2-3 0 0,3 2 0 16,-3-1 0-16,1 1 0 16,-1 1 0-16,2-1 0 15,-1 1 0-15,-1-2 0 16,2 2 0-16,1 0 0 0,3 3 0 15,0 0 0-15,1 0 0 16,1-1 0-16,2 1 0 16,3 0 0-16,0 0 0 0,3 0 0 15,8-3 0-15,-15 1 0 16,15-1 0-16,-14 1 0 16,14-1 0-16,-8 3 0 15,8-3 0-15,-10 0 0 0,10 0-3 16,0 0-10-16,0 0-24 15,0 0-50-15,9-8-2 16,-5-1-5-16,-1-4-7 16</inkml:trace>
  <inkml:trace contextRef="#ctx0" brushRef="#br0" timeOffset="418257.2875">25040 3341 67 0,'5'-11'87'0,"-3"0"0"0,-2 11-5 16,-8-14-35-16,8 14-12 15,0 0-13-15,0 0-5 16,0 0-5-16,-9 0-3 16,9 0-2-16,-15 19-1 0,1-6-1 15,-3 5 0-15,-1 3 0 16,-3 3-2-16,-4 4 0 15,-3-1-2-15,-1 4 1 16,0-1-1-16,0 3 0 16,6-4-1-16,2-1 2 0,4-3-2 15,6-2 2-15,8-3-1 16,8-1 1-16,14-1-2 16,10-4 0-16,9 3-2 0,9-1-5 15,1 0-9-15,15-10-49 16,-3 18-23-16,-2-3-2 15,-2 3-7-15,-8-2-7 16</inkml:trace>
  <inkml:trace contextRef="#ctx0" brushRef="#br0" timeOffset="419661.8255">19519 2593 69 0,'0'-10'78'0,"0"10"-2"16,0-10-5-16,0 10-40 0,0 0-9 16,0 0-2-16,0 0-2 15,0 0-5-15,0 0-3 16,7 4 0-16,-7-4-1 15,1 12-1-15,-1 0-1 0,0 3-1 16,0 1 0-16,0 5-1 16,0 7-1-16,0 4-1 15,0 5 1-15,0 6-2 0,0 2-1 16,-1 6 1-16,1 2-1 16,1-2 0-16,2-2 0 15,3-2 1-15,-2-6 0 16,2-8 0-16,-1-6 0 15,1-8 2-15,-2-7 0 0,0-3 0 16,-4-9 1-16,0 0-1 16,1-9 0-16,0-5-4 15,-1-4 0-15,2-10 0 16,-1-5 0-16,3-9 0 0,-3-1 0 16,2-5 0-16,0-5 0 15,2-3 0-15,0-5 0 16,0 2 0-16,2 0 0 0,2 4 0 15,3 4 0-15,0 3 0 16,5 15 0-16,-1 2 0 16,4 14 0-16,-1 4 0 0,5 14 0 15,-4 2 0-15,0 12 0 16,-2 5 0-16,-5 5 0 16,-3 8 0-16,-7 4 0 15,-3 5 0-15,-13 1 0 0,-6 4 0 16,-4-2 0-16,-5 1 0 15,-3-11 0-15,0-1 0 16,0-9 0-16,7-7 0 16,3-3 0-16,6-8 0 15,5-4 0-15,10-3 0 0,0 0 0 16,7 13 0-16,9-4 0 16,4 3 0-16,3 2 0 15,6 5 0-15,0 2 0 0,4 2 0 16,2-1 0-16,-4 0-6 15,2 1-9-15,-5-11-37 16,4 2-34-16,-2-4-2 16,-1-8-8-16,-1-4-5 0</inkml:trace>
  <inkml:trace contextRef="#ctx0" brushRef="#br0" timeOffset="420595.3901">20177 2741 30 0,'-12'0'88'0,"-1"5"0"16,2 5-2-16,-1 6-6 15,1 24-23-15,2-18-42 16,3 10-1-16,1 0-4 16,3 1-3-16,2 2-2 0,8-6 0 15,4-4-1-15,7-3-1 16,5-11 0-16,0-7-1 15,5-4 0-15,-1-11 0 16,-1-7 1-16,-5-5-3 0,-6-4 2 16,-6-2-2-16,-3 1 0 15,-7 1 1-15,-4-1 0 16,-5 8 0-16,-4-2 1 0,2 8-2 16,-3 3 0-16,4 5 0 15,1 1 0-15,9 5 0 16,-12-1 0-16,12 1 0 15,6 0 0-15,6 1 0 0,3-1 0 16,6-6 0 0,2-1 0-16,1-2 0 0,0-1 0 15,-2 0 0-15,-2 1 0 16,-5 0 0-16,-1 4 0 0,-14 5 0 16,15 0 0-16,-15 0 0 15,9 20 0-15,-3-4-2 16,-1 5 1-16,1 0-1 15,4 2 1-15,0 1 0 0,3-1 0 16,1-2-1-16,4-7 4 16,1-4-2-16,1-5 1 15,0-4 0-15,-1-2-1 16,1-8 1-16,-3-8 0 0,-4-3 3 16,-5 4-4-16,-1-4 0 15,-3 2 0-15,-4 3 0 16,0 4 0-16,0 3 0 15,0 8 0-15,0 0 0 0,0 0 0 16,-2 7 0-16,2 4 0 16,5 1 0-16,2 3-2 15,7 1 1-15,2-4 0 16,4-1 2-16,0-4-1 0,4-3 0 16,0-4 1-16,0-4-1 15,-3-8 2-15,0-5-2 16,-6-4 0-16,-4-1 0 15,-1-6 0-15,-4 2 0 0,-3-1 0 16,-1 0 0-16,1 6 0 16,-2 3 0-16,4 3 0 15,4 4 0-15,6 6 0 0,2 5 0 16,4 4 0-16,3 5 0 16,6 3 0-16,-2 6 0 15,1-1 0-15,-4 4 0 16,-3-2 0-16,-7 2 0 0,-5 2 0 15,-9-4 0-15,-4-2 0 16,-10-2 0-16,-3-4 0 16,-5-2 0-16,2-2-2 15,-2-2 0-15,5-1-8 0,0-4-20 16,2 0-54-16,14 0-4 16,0 0-5-16,17 0-8 15,4 0 1-15</inkml:trace>
  <inkml:trace contextRef="#ctx0" brushRef="#br0" timeOffset="421045.0841">21927 2766 79 0,'13'1'92'0,"-13"-1"-3"0,0 0-5 0,0 0 0 15,28 9-61-15,-33-9-6 16,-6 2-2-16,-1-2-6 16,-1-4-3-16,-3-4-2 0,0-8 0 15,-3-1-2-15,4-4 1 16,-2-8-3-16,3 0 0 16,3-3 0-16,1-3 0 15,5 4 0-15,5-2 0 16,2 4 0-16,5 1 0 0,6 7 0 15,1 4-2-15,2 5 0 16,-4 8 1-16,0 4-1 16,-1 5 2-16,-7 15 0 0,-4 3 0 15,-4 11 1-15,-12 3 0 16,-6 9 0-16,-6 5-1 16,-3 5 1-16,-2-6-1 15,4-1 0-15,5-5 0 0,8-7 0 16,8-6-1-16,10-7-2 15,16-11-3-15,11 1-23 16,9-5-55-16,-6-2-4 0,-7 0-4 16,-5-3-7-1,-9 1-2-15</inkml:trace>
  <inkml:trace contextRef="#ctx0" brushRef="#br0" timeOffset="421449.4389">19981 3656 76 0,'0'-19'95'15,"-8"3"-7"-15,-1 6-4 16,-3 5 0-16,-1-9-61 0,-5 18-14 16,0 12 0-1,0 9-2-15,-2 4-1 0,1 5-1 16,2 7-2-16,2-1 0 15,4 4-1-15,7-2 0 16,4-2-2-16,8-5-2 0,8-8-2 16,7-4-7-16,2-16-21 15,6 0-54-15,6-7-1 16,1-3-5-16,3-13-6 0</inkml:trace>
  <inkml:trace contextRef="#ctx0" brushRef="#br0" timeOffset="423379.9142">20290 3721 16 0,'-3'16'95'15,"-7"-2"-2"-15,4 7-5 0,-3-5-3 16,5 1-2-16,8 3-78 16,-2 3 1-16,2-3-1 15,3-1-1-15,6-3-1 16,-1-3 0-16,6-4-1 15,0-6 0-15,5-3 0 0,-4-9-1 16,-2-7 1-16,-2-3 0 16,-3-2 1-16,-6-2-1 15,-4-1 0-15,-4 4-1 16,-7 2 1-16,-3 4-1 0,-1 7 0 16,1 4-1-16,-1 3 0 15,13 0 0-15,-9 8-1 16,9-8 1-16,5 17 0 15,11-12 0-15,3-1 0 0,2-4 0 16,7-1 0-16,-2-7 1 16,3-5 1-16,-4-7-2 15,-3-4 0-15,-2-2 0 0,-1-3 0 16,-3-6 0-16,-2 1 0 16,0-6 0-16,-3-2 0 15,1-3 0-15,-1 0 0 16,-3-3 0-16,1 0 0 15,-3 3 0-15,-4 3 0 0,-2 4 0 16,2 9 0-16,-2 6 0 16,0 9 0-16,0 14 0 15,0 0 0-15,-12 10 0 0,10 18 0 16,0 11 0-16,2 8 0 16,0 11 0-16,0 6 0 15,2 4 0-15,2 5 0 16,3-1-4-16,-3-7 1 0,6-9-1 15,-1-11 1-15,3-9 1 16,4-15 1-16,1-10-1 16,1-11 3-16,2-15-1 15,-1-9 1-15,-1-3 0 16,-4-4 1-16,-1-1 0 0,-2-2 0 16,-3 4 0-16,-4 5 0 15,0 2 0-15,-4 12-1 0,0 11 2 16,0 0-3-16,0 0 0 15,-2 5 0-15,-1 11 0 16,3 6-2-16,5 3 2 16,3 2 0-16,3-2-1 0,2-5 1 15,3-1 0-15,3-7 0 16,3-6 0-16,0-6 1 16,0-8-1-16,-2-7 0 0,1-7 2 15,-2-2-2-15,-4-1 0 16,-2-1 0-16,-3 1 0 15,-4 5 0-15,-5 2 0 16,-1 6 0-16,0 12 0 16,-1-11 0-16,1 11 0 0,0 0 0 15,-7 12 0-15,7 1 0 16,1 2 0-16,6 0 0 16,-2 0 0-16,7 2 0 15,-1-4 0-15,2-2 0 16,2-6 0-16,-1-5 0 0,0-1 0 15,0-10 0-15,1-3 0 16,-1-4 0-16,-1-4 0 16,-2-3 0-16,3 4 0 0,1 0 0 15,-4 3 0-15,3 5 0 16,-2 3 0-16,-2 5 0 16,4 5 0-16,-2 5 0 15,1 5 0-15,-2 1 0 0,3 3 0 16,-3 4 0-16,1-2 0 15,0-1 0-15,-3-1 0 16,0-4 0-16,-9-10 0 0,14 10 0 16,-14-10 0-16,11-3 0 15,-4-6 0-15,1-3 0 16,0-6 0-16,2 2 0 16,-4 0 0-16,6-1 0 15,-5 4 0-15,3 1 0 0,-5 3 0 16,-5 9 0-16,16-6 0 15,-16 6 0-15,14 4 0 16,-14-4 0-16,9 16 0 16,-4-6-2-16,0 1 2 0,-3 0 0 15,-1-1 0-15,-1-10 2 16,1 8-2-16,-1-8 0 0,0 0 0 16,4-4 0-16,-2-7 0 15,2-4 0-15,3 1 0 16,-3-2 0-16,2 4 0 0,2 0 0 15,-4 3 0-15,-4 9 0 16,17-8 0-16,-7 8 0 16,2 1 0-16,2 6 0 15,4 0 0-15,1 2 0 0,3-4 0 16,1 3 0-16,3-5 0 16,-5-3 0-16,1 0 0 15,-3-5 0-15,-2-5 0 16,0-4 0-16,-2-1 0 15,0-3 0-15,-6-3 0 16,2-1 0-16,-1 2 0 0,1 4 0 16,-2 3 0-16,0 2 0 15,3 4 0-15,-4 6 0 16,4 1 0-16,-4 11 0 0,3 0 0 16,-4 6 0-16,3 2 0 15,-6 3 0-15,-1-1 0 16,-1 1 0-16,-1-2 0 0,-1-4 0 15,0-3 0-15,0-3 0 16,0-10 0-16,0 0 0 16,0 0 0-16,7-12 0 15,-1 0 0-15,0-3 0 0,4-1 0 16,-1 1 0-16,2 0 0 16,1 1 0-16,-4 5 0 15,4 0 0-15,-5 4 0 16,4 3 0-16,-3 2 0 0,4 2 0 15,-4 6 0-15,6-1 0 16,1 0 0-16,3 0 0 16,0-3 0-16,2-1 0 15,1-3 0-15,1-5 0 0,0-4 0 16,-2-5 0-16,0-7 0 16,-4 2 0-16,0-1 0 15,-1 1 0-15,-2 1 0 16,0 0 0-16,-3 7 0 0,5 6 0 15,0 5 0-15,0 0 0 16,-2 8 0-16,2 3 0 16,-1 5 0-16,1 3 0 0,-3-1 0 15,-4 0 0-15,-6 2 0 16,-2 1 0-16,-5-6 0 16,-8 2 0-16,-8-6 0 15,0 5-24-15,-1-7-62 16,-6-3-3-16,-5-4-4 15,2-2-7-15,3-1-3 0</inkml:trace>
  <inkml:trace contextRef="#ctx0" brushRef="#br0" timeOffset="444525.9234">19410 5697 69 0,'12'0'74'16,"3"0"-1"-16,4 1-1 0,8-2-51 15,-2-3-1-15,9 0-2 16,5 1-3-16,6 1-1 16,3 0-1-16,6-2-3 0,4-1-1 15,7 4 0-15,4-1-2 16,1-1-2-16,8 1 0 16,1 2-1-16,6-1-1 15,-1 1 1-15,5 0-1 16,4 0 1-16,1 1-1 15,4 0 1-15,-3 0-1 0,4 2 1 16,1-3-1-16,7 3-1 16,-4-1 0-16,6 2-1 15,-4-1 0-15,3 0 0 0,1 1-1 16,-1-1 1-16,-5 0-1 16,-6 0 0-16,-5-3 0 15,-3 0 0-15,-9 1 0 16,-7-1 1-16,-5 1-1 15,-7-4 1-15,-9 0-1 0,-1 1 1 16,-9 2 0-16,-6-1 0 16,-6 1 0-16,-7-3-1 15,-6 3 1-15,-1 0-1 0,-7 3 0 16,-9-3 0-16,11 12 0 16,-9-2 0-16,-2 4 0 15,0 1 0-15,0 6 0 16,-2 5 1-16,-3 0-1 0,-5 5 0 15,3 4 0-15,-6 2-1 16,2 2 1-16,0 4-2 16,-2 3 2-16,3 3-2 15,-1 4 1-15,1 4 0 0,3 5 1 16,2 4 0-16,-1 1 0 16,0 4 0-16,2 4 0 15,0 1 0-15,-3 5-1 0,0 2 1 16,-3 3-1-16,1 3 2 15,0 3-1-15,0 3 0 16,-1 0 0-16,3 3-1 16,2-3 2-16,1 3-1 0,0-4 0 15,3 2-1-15,-1-5 1 16,1 0 1-16,0-4 0 16,-1-5 0-16,2-3 0 15,-3-7 1-15,1-4 0 0,-4-6-1 16,1-7 0-16,2-5-1 15,-5-5 1-15,2-5-1 16,1-5 1-16,-3-5-1 16,0-4 0-16,1 0 0 0,-3-3 1 15,4-3-1-15,-6-1 0 16,2-2 0-16,0-2 0 16,-1-2 1-16,0-2-1 15,-4 0 0-15,-4-3 0 0,-2-2 0 16,-7-1 0-16,-1 1 0 15,-7-4 0-15,-6-2 0 16,-4 1 0-16,-5-1 0 0,-6 0-1 16,-5-1 1-16,-4-3 0 15,-8-1-1-15,-5-1 0 16,-4-1 1-16,-7 0-1 16,-5-2 1-16,-3 0-1 0,-4 1 1 15,-3-2 0-15,0 0 0 16,2 1 0-16,-4 0 0 15,2 5 0-15,0-2 0 0,2 3 0 16,-2 0-1-16,1 1 1 16,2 1 0-16,-1 1 0 15,6-1 0-15,0 1 0 16,5 0 0-16,3 1 0 0,3 0 0 16,5-1 1-16,2 0-1 15,6-1 0-15,0 1 0 16,6 0 0-16,1-1 0 15,5 1 0-15,6 0 0 0,3 0 0 16,5-2 0-16,4 2 0 16,3 0 0-16,6 0 0 15,6 0 0-15,2-2 0 0,5-1 0 16,2 0 1-16,4 0 0 16,3-2-1-16,0-2 2 15,12 7-1-15,-14-18 0 16,7 6 0-16,2 1 0 15,-1-3 0-15,1-1 0 0,2-2-1 16,-1-2 1-16,-2-3 1 16,2 0-1-16,-1-6 1 15,1-3-1-15,-1-3 0 0,-1-5 0 16,-1-7 0-16,0-3-1 16,0-5-1-16,2-3 0 15,-2-5-1-15,0-1 1 16,2-3 0-16,-1-3 0 15,0 0 1-15,3-1-1 0,-1 0 1 16,-2 0 0-16,1-1 1 16,2-1 0-16,-1 3 0 15,-2 1-1-15,0 0 1 16,-2 2 0-16,1 0-1 0,3 2 1 16,-3 1 0-16,1 1-1 15,1 0 1-15,1 2 0 16,1 3 0-16,0-2-1 0,-1 5 1 15,2 3-1-15,-1 2 1 16,0 4-1-16,-1 1 2 16,-2 1-4-16,2 0 4 15,0 6-2-15,1-1 0 0,1 1 0 16,1 2 0-16,2 2 0 16,-1 0 0-16,1 1 0 15,3 4 0-15,0 1 0 0,0 2 0 16,3 3 0-16,-2-1 0 15,-1 3 0-15,0 1 0 16,1 2 0-16,0 1 0 0,-3 1 0 16,0 1 0-16,2-1 0 15,-3 0 0-15,-1 2 0 16,1 0 0-16,1 0 0 16,-1 0 0-16,0 0 0 0,1 2 0 15,-1-1 0-15,0 3 0 16,2-2 0-16,-2-1 0 15,0 0 0-15,0 2 0 16,0 0 0-16,0 0 0 16,1 2 0-16,-2 8 0 0,1-13 0 15,-1 13 0-15,0-11 0 16,0 11 0-16,0 0 0 16,0 0 0-16,13-6 0 0,-13 6 0 15,22-1 0-15,-2 1 0 16,7 1 0-16,8 0 0 15,8 2-2-15,8-2 2 0,10 2 0 16,8-1 0-16,9 0 0 16,9-1 0-16,9-1 0 15,7 1-1-15,6 0 0 16,12-1-2-16,-3 0 1 0,6 2-2 16,-2-2-1-16,-6 0-2 15,-11-3-2-15,-12 3-2 16,-16-4-3-16,-12 2-10 15,-17 4-47-15,-16-2-11 16,-11-4-5-16,-21 4-4 0,0 0 0 16</inkml:trace>
  <inkml:trace contextRef="#ctx0" brushRef="#br0" timeOffset="445431.9545">18501 7164 32 0,'-10'4'66'0,"10"-4"3"0,-10 0 1 15,15 4-47 1,-5-4-2-16,0 9 1 0,0-9 0 16,0 0-2-16,15 10-2 15,-3-6 0-15,7-2-4 0,3-1-2 16,9-1-3-16,7 0-2 15,10 0-2-15,7-2-1 16,13-2-2-16,6 2 0 16,7-2 0-16,6 4-2 15,8-1 1-15,3 2-1 0,1-1 0 16,3 0 0-16,-4 0 0 16,4 0 0-16,-1 0 0 15,2 2 0-15,1-2 0 0,1 1 0 16,0-1 0-16,5 3 0 15,0 1 0-15,4-1 0 16,0 1 0-16,-3 0 0 16,0-2 0-16,-5 2 0 15,1-1-1-15,-6 2 1 0,0-2 0 16,-5-1 0-16,-3 1 0 16,-4-1-2-16,-1 1 1 15,-4 1 0-15,-1-2-1 0,-7 3 0 16,-2-3-1-16,-4 3-1 15,-5-3 1-15,-2 0-2 16,-4-1 1-16,-3-2 0 16,-2-3 1-16,-2-3 0 0,1-2 0 15,-1-1 2-15,-2 1-1 16,2-1 1-16,3 2 1 16,-2-1 0-16,1 2 1 0,2 2 0 15,-3 1 0-15,-3 1 0 16,-7 0 0-16,0 2 0 15,-12-1 0-15,-3 1-1 0,-7-1-2 16,-8-2-6-16,-13 4-17 16,7-2-47-16,-11-2-6 15,-12-1-5-15,-8-4-3 16</inkml:trace>
  <inkml:trace contextRef="#ctx0" brushRef="#br0" timeOffset="446887.5651">20383 5627 45 0,'0'0'76'0,"0"0"0"0,-4-9-4 16,4 9-32-16,0 0-13 16,0 0-8-16,2 12-3 15,-2-12-2-15,3 19-2 0,-1-6-1 16,1 2-1-16,-1 1-2 16,2 6 0-16,-2-1-3 15,3 4 1-15,1 2-3 0,1 0 0 16,-2 3-1-16,5 4-1 15,-2 0 0-15,0 3 0 16,1-1 0-16,-3 5-1 16,1 0 1-16,-3 4 0 15,0 3 1-15,-1 2 0 0,1 5 1 16,-1-1 0-16,-1 3 0 16,1 4 0-16,2-3-1 15,-2 2 1-15,3-2-1 16,-4 0 1-16,1 2-2 0,-2-1 1 15,-1 2-1-15,0-1 0 16,-5 3 0-16,-1-2 0 16,0 0 0-16,-1 1 0 0,0-1 1 15,-2 2-1-15,-3 1 1 16,0 0-1-16,0 0 0 16,-4 1 0-16,-3 1 0 15,3-1 0-15,0 6 1 16,0-2 0-16,3-3 1 15,1-1-3-15,3-3 0 16,0 1 0-16,5-2 0 16,-2 1 0-16,2-10 0 0,0-1 0 15,1-2 0-15,-2-2 0 16,-1-4 0-16,3-3 0 16,-3-5 0-16,3-3 0 15,-3-5 0-15,5-5 0 0,-2 1 0 16,2-7 0-16,-1 0 0 15,1-2 0-15,1-2 0 16,0 0 0-16,0 0 0 0,0-1 0 16,0 2 0-16,0-1 0 15,1 1 0-15,0-2 0 16,0 3 0-16,-1-3 0 16,1-1 0-16,-1 0 0 15,0-1 0-15,0 1 0 0,0 1 0 16,1 0 0-16,-1-1 0 15,4 1 0-15,0 0 0 0,0 1 0 16,-1 0 0 0,-1 0 0-16,-1-1 0 0,-1 2 0 15,0-1 0-15,-1-1 0 16,-2-1 0-16,1 0 0 16,2-10 0-16,-6 14 0 0,6-14 0 15,0 0 0-15,-6 9 0 16,6-9 0-16,0 0 0 15,0 0 0-15,0 0 0 16,0 0 0-16,0 0 0 16,0 0 0-16,0 0 0 0,0 0 0 15,0 0 0-15,0 0 0 16,0 0 0-16,0 0 0 0,0 0 0 16,0 0 0-16,0 0 0 15,3 10 0-15,-3-10 0 16,0 0 0-16,0 10 0 15,0-10 0-15,0 10 0 16,0-10 0-16,0 15 0 0,0-15 0 16,0 16 0-16,0-6 0 15,0-10 0-15,-2 15 0 16,2-15 0-16,-2 12 0 0,2-12 0 16,0 0 0-16,-3 10 0 15,3-10 0-15,0 0 0 16,-20 2-62-16,20-2-27 15,-17-7-1-15,3-6-7 0,-1-9-7 16</inkml:trace>
  <inkml:trace contextRef="#ctx0" brushRef="#br0" timeOffset="448452.467">19311 6513 22 0,'-4'-13'58'0,"4"13"-15"0,0 0-6 15,0 0-2-15,0 0-3 16,0 0-3-16,0 0-9 15,0 0-4-15,0 0-2 16,0 0-4-16,0 0-1 0,0 0-1 16,0 0 0-16,0 0 0 15,6 2 0-15,-6-2 0 16,0 0 0-16,9 0 0 16,-9 0-1-16,10 0-2 0,-10 0-2 15,9 0-1-15,-9 0 0 16,0 0-1-16,0 0 0 15,8 0-1-15,-8 0 1 0,0 0-1 16,0 0 1-16,-7 7-1 16,7-7 1-16,-8 6 0 15,8-6 0-15,0 0 2 16,-10 7 0-16,10-7 1 0,0 0 1 16,0 0 0-16,9 0 1 15,-9 0 1-15,18-4-1 16,-7 0 0-16,0-1 0 0,-2 2-1 15,1-3 0-15,-10 6-1 16,10-6 0-16,-10 6-1 16,0 0-1-16,0 0 0 15,0 0-1-15,0 0 0 16,0 0-1-16,0 0 0 0,0 0 0 16,0 0 0-16,0 0 0 15,0 0 0-15,12 0 1 16,-12 0-2-16,11 0 2 0,-11 0-1 15,11 0 0-15,-11 0 1 16,0 0-1-16,11-6 1 16,-11 6-2-16,0 0 1 15,0 0 0-15,0 0 0 0,0 0 0 16,-8-2-1-16,-1 2 0 16,-4 3 1-16,1 3 0 15,-1-1-1-15,-1 2 1 16,3 1-1-16,1-2 2 0,10-6-1 15,-9 15 1-15,9-15-1 16,0 0 0-16,10 8 1 16,-1-8 0-16,2 0 0 15,2-3-1-15,-4-4 1 0,0-2-1 16,-3-1 1-16,-2 1-1 16,-1-2 1-16,-3 1 0 15,0 10 0-15,-7-15 0 16,7 15 0-16,-15-11 0 15,15 11-1-15,-9-2 2 0,9 2-2 16,0 0-1-16,-7 5-3 16,7-5-7-16,4 11-20 0,10-3-53 15,-14-8-1-15,2 11-7 16,-2-11-6-16,-13 3 6 16</inkml:trace>
  <inkml:trace contextRef="#ctx0" brushRef="#br0" timeOffset="449566.2931">17604 5759 44 0,'-7'-14'79'0,"2"-2"1"16,3 3-1-16,-1-3-32 15,3 5-11-15,0-2-4 0,0 2-7 16,0-1-5-16,4 2-2 16,-1 1-3-16,2-1-4 15,-5 10-3-15,11-14-1 16,-11 14-2-16,13-6-2 16,-13 6-1-16,10 0-2 0,-10 0 0 15,11 18 0-15,-6-2 0 16,0 2 0-16,2 5 0 15,-3 5 0-15,2 4 0 16,-1 5 0-16,-2 2 0 0,0 1 0 16,-1 4 0-16,0 0 0 15,0 5 0-15,0 3 0 16,0 4 0-16,2 0 0 16,-1 5 0-16,-2 0 0 0,0 2 0 15,2 2 0-15,0-3 0 16,1 1 0-16,-1-3 0 15,-1 2 0-15,0-1 0 16,-1 3 0-16,0 1 0 0,-1-1 0 16,0 1 0-16,0 2 0 15,-1-3 0-15,0 1 0 16,-1-3 0-16,0-3 0 0,1 2 0 16,-2-2 0-16,2 3 0 15,0-2 0-15,1 2 0 16,-1 3 0-16,0 1 0 15,1-1 0-15,0 0 0 0,2 1 0 16,1 0 0-16,0-1 0 16,0 1 0-16,0-3 0 15,2 2 0-15,0-2 0 0,-1-5 0 16,0-2 0 0,1-1 0-16,-2-3 0 0,3-2 0 15,-2-3 0-15,1-3 0 16,-2-1 0-16,2-2 0 0,-5-1 0 15,1-3 0-15,-1-1 0 16,-2-4 0-16,-3 0 0 16,-1-2 0-16,3-2 0 15,-4-5 0-15,4 0 0 0,-2-4 0 16,4-2 0-16,0-6 0 16,1 1 0-16,0-2 0 15,0-10 0-15,0 10 0 0,0-10 0 16,0 0 0-16,0 0 0 15,0 0 0-15,0 0 0 16,0 0 0-16,0 0 0 16,0 0-3-16,0 0-76 15,0 0-10-15,0-19-4 16,-2-9-7-16,-5-12-4 0</inkml:trace>
  <inkml:trace contextRef="#ctx0" brushRef="#br0" timeOffset="450247.8155">17536 5718 34 0,'6'-20'85'0,"-3"-2"2"0,0-1-3 15,0 4-26-15,-2-5-10 16,0 4-15-16,-1 1-11 16,0 2-6-16,0 5-5 15,0 4-4-15,0 8-2 0,0 0-2 16,0 0-1-16,-12 10-1 15,7 11 0-15,-4 7-1 16,1 5 1-16,-2 7-1 16,-1 5 1-16,-2 1 1 0,0-1-2 15,4-2 0-15,0-7 0 16,0-7 0-16,3-5 1 16,2-8 0-16,4-16 1 15,0 0-1-15,0 0 1 0,-5-14 1 16,5-8-3-16,2-7 0 15,1-6 0-15,4-4 0 16,0-2 0-16,4-2 0 0,-1 4 0 16,3 5 0-16,1 7 0 15,1 5 0-15,3 11 0 16,6 8 0-16,1 7 0 0,4 11 0 16,3 13-12-16,-4 18-49 15,7-6-26-15,-1 7-1 16,-1 3-8-16,-3 6-7 15</inkml:trace>
  <inkml:trace contextRef="#ctx0" brushRef="#br0" timeOffset="451507.5591">17700 9288 10 0,'0'0'69'16,"-9"0"4"-16,9 0-5 16,0 0-32-16,0 0-6 0,0 0-6 15,15 2-5-15,-15-2-6 16,20 0-2-16,-9 0-3 15,6 0 0-15,-1 0-2 16,6-1 0-16,-5-1 1 0,5-1 0 16,3 0 1-16,2 0-1 15,2 0 1-15,4-1-2 16,1 1 1-16,3 0-2 16,2 1 0-16,4-1-2 15,0 1 0-15,4 0 0 0,0 1 0 16,2 0 0-16,3-1 0 15,3 0 0-15,3 0 0 16,3 2 1-16,6-2-1 16,3 1 1-16,5 2-1 0,1-1 1 15,4 0-1-15,2 1-1 16,0 0 0-16,2 2 0 0,3 1-1 16,3 1 0-16,1-1 0 15,4 1-1-15,5 0 1 16,3 1-1-16,6 0 0 15,2 2 1-15,4-1-1 16,-1 2 0-16,1 0 0 0,0 0 0 16,1 1 0-16,-3-2 0 15,-1 2 0-15,-4-2 0 16,0-1 0-16,-2-3 0 16,-5 0 0-16,5-1 0 0,-1-3 0 15,-2 1 0-15,3-1 0 16,-1-1 0-16,4-2 0 15,-3-2 0-15,-3 2 0 0,-5-1 0 16,-5-2 0-16,-8 3 1 16,-7 0-2-16,-11 0 1 15,-5 3 0-15,-12 0 1 16,-8 0-1-16,-7 0 0 0,-10 0-1 16,-3 0-1-16,-7 1-4 15,-15-1-10-15,11-15-55 16,-11 15-14-16,-16-16-2 15,-2 2-9-15,0-6-2 0</inkml:trace>
  <inkml:trace contextRef="#ctx0" brushRef="#br0" timeOffset="451726.8175">22753 9019 79 0,'34'18'87'0,"0"5"-1"0,0 4-5 16,0 0 1-16,-1 3-67 16,-3 7-3-16,-9 3 0 0,-9 0-1 15,-12 0-3-15,-4 2-4 16,-16-6-8-16,-7 3-30 16,-15-6-48-16,-7-6-2 15,-5-6-6-15,-4-15-7 16</inkml:trace>
  <inkml:trace contextRef="#ctx0" brushRef="#br0" timeOffset="452529.8916">15456 6768 19 0,'-21'0'78'0,"5"0"-1"16,0 0-2-16,8 0-1 0,8 0-47 16,0 0-7-16,0 5-2 15,7 4-3-15,14 4-1 16,8 3 0-16,6 4-1 0,4 5-4 16,5 2-3-16,1 1-2 15,-1 4-3-15,-4 0-3 16,-3-1-4-16,-8-3-9 15,-2-2-28-15,2-3-39 0,-12-7-2 16,-2-5-7-16,-4-9-2 16</inkml:trace>
  <inkml:trace contextRef="#ctx0" brushRef="#br0" timeOffset="452757.854">15894 6717 1 0,'-11'-4'86'0,"-1"5"2"16,-4 9-3-16,-6 4-4 15,-4 1-1-15,-9 9-71 0,4 3 0 16,-1 5-1-16,2 5 0 16,1 2-5-16,1 1-4 15,8 5-8-15,2-8-15 16,4 0-53-16,6-1-6 0,5-7-6 15,3-6-6-15</inkml:trace>
  <inkml:trace contextRef="#ctx0" brushRef="#br0" timeOffset="452974.0056">15835 7011 5 0,'16'0'89'0,"-1"0"3"16,5-1-7-16,2-3-6 16,-2 0 0-16,1 0-73 15,2-1-5-15,-2 3-5 0,-2-1-14 16,-4-4-56-16,-1 5-6 16,-14 2-5-16,15-1-5 15,-15 1 5-15</inkml:trace>
  <inkml:trace contextRef="#ctx0" brushRef="#br0" timeOffset="453217.7892">16221 6786 78 0,'0'0'89'0,"0"-11"-2"15,0 11-6-15,0 0-1 16,12-15-59-16,3 15-12 0,4 3-2 16,9 5-1-16,-2 2-5 15,6 4-5-15,-3 1-8 16,4 0-35-16,-3 3-34 16,-4-1-3-16,-3-6-7 0,-7-4-5 15</inkml:trace>
  <inkml:trace contextRef="#ctx0" brushRef="#br0" timeOffset="453414.7001">16626 6711 9 0,'0'0'88'0,"-6"6"-1"0,-5 4-3 15,-2 3-5-15,-2 4-2 16,-16 6-73-16,13 7-2 15,-5 4-8-15,5 8-28 16,0 5-43-16,0 3-3 0,3 0-7 16,1 0-4-16</inkml:trace>
  <inkml:trace contextRef="#ctx0" brushRef="#br0" timeOffset="454309.0975">20195 9600 85 0,'-12'-6'86'16,"5"1"-5"-16,-3 3-4 16,10 2-2-16,-7 0-68 15,7 0-2-15,0 12-1 0,7 3 1 16,4 3-1-16,7 5 1 16,3 3 0-16,5 3-2 15,5 1 0-15,5 4-1 16,4 2 0-16,0 0-1 0,1-1-2 15,-7-2-1-15,-1-2-2 16,-5-2-4-16,-6-7-5 16,-3-1-20-16,-4-3-44 15,-10-7-4-15,-5-11-6 0,0 0-3 16</inkml:trace>
  <inkml:trace contextRef="#ctx0" brushRef="#br0" timeOffset="454793.9786">20728 9614 42 0,'8'-6'77'16,"-8"6"0"-16,0 0-3 0,3 10-10 16,-3-10-54-16,0 0-1 15,0 0-1-15,0 0 0 16,0 0-4-16,0 0-5 15,0 0-6-15,0 0-8 16,4 11-23-16,-4-11-32 0,0 0-7 16,-8 10-4-16,0-10 1 15</inkml:trace>
  <inkml:trace contextRef="#ctx0" brushRef="#br0" timeOffset="455329.7445">20823 9631 50 0,'0'0'78'0,"0"0"2"16,12-6-3-16,-27 3-42 0,15 3-8 16,0 0-4-16,0 0-3 15,0 0-7-15,3 8-4 16,-3 1-2-16,0 2-2 15,-1 7 0-15,-4 3 0 0,-4 7 0 16,-1 6 0-16,-7 4-1 16,-1 4 0-16,-1 5-1 15,-5 4 0-15,-2 0-1 0,2 1-1 16,-3-3 0-16,2-2 0 16,3-4 0-16,0-4-1 15,7-9 1-15,0-2-1 16,5-9 1-16,3-5-1 0,3-3 1 15,4-11-1-15,-3 13-1 16,3-13-1-16,0 0 0 16,0 0-3-16,0 0-3 0,0 0-8 15,7 0-26-15,3 0-39 16,-10 0-3-16,0-11-5 16,-3 2-3-16</inkml:trace>
  <inkml:trace contextRef="#ctx0" brushRef="#br0" timeOffset="456277.0993">15721 6811 57 0,'-25'4'81'0,"2"-1"-3"16,4 0-2-16,4-3-2 0,15 0-62 16,-11 6 1-16,18-2-1 15,12-2 0-15,13-1-2 16,14-1 0-16,12 0-3 0,11 0-2 16,8-6-1-16,6 0-2 15,-4-1 0-15,-4-2 0 16,-11 0-1-16,-12 1 0 0,-15-1 0 15,-17 1-1-15,-20 8 1 16,-5-11-1-16,-19 11 2 16,-12 0-1-16,-9 6 1 15,-5 7 1-15,-5 4-1 16,0 7 1-16,3 4 0 0,7 6 0 16,10 1-1-16,9 3-1 15,16 1 0-15,12-5 0 16,18-3-1-16,19-10 1 15,13-6-1-15,9-10 1 0,9-7 0 16,1-11 0-16,0-10 0 16,-13-9 1-16,-10-7-1 15,-19-1 1-15,-14-6-1 0,-17 1 1 16,-19 2-1-16,-16 6 0 16,-16 5-1-16,-6 9 1 15,-7 11-1-15,-1 12-3 0,-3 9-5 16,7 20-8-16,-2 7-20 15,12 12-49-15,4 11-2 16,7 9-6-16,5 5-6 16</inkml:trace>
  <inkml:trace contextRef="#ctx0" brushRef="#br0" timeOffset="456527.4551">15500 7585 17 0,'-7'-17'94'0,"3"1"-1"16,2-1-5-16,2 6-5 0,4-21-1 15,5 30-73-15,10 6-2 16,9 11 0-16,6 10-2 16,4 6-1-16,5 5-2 15,2 4-1-15,-1 5-5 0,-3-3-8 16,4 4-23-16,-7-9-50 15,0-8-2 1,-9-12-7-16,-5-10-6 16</inkml:trace>
  <inkml:trace contextRef="#ctx0" brushRef="#br0" timeOffset="456744.8741">16034 7453 10 0,'0'0'88'15,"-13"-2"2"-15,2 12-4 16,-4 10-4-16,1 7 0 16,-5 11-74-16,-1 7-1 0,-3 7 1 15,0 7-1-15,-1 3-2 16,-1 1-2-16,5 0-5 16,-1-4-5-16,8-1-12 0,-3-2-38 15,8-11-26-15,3-11-5 16,3-9-6-16,2-12-2 15</inkml:trace>
  <inkml:trace contextRef="#ctx0" brushRef="#br0" timeOffset="456943.6962">16034 7852 14 0,'9'2'94'15,"1"-2"-2"-15,3 0-6 16,3 0-5-16,2-2-5 0,0 2-80 16,2-6-28-16,-2 5-48 15,9 0-3-15,-6-1-6 16,-2-1-4-16</inkml:trace>
  <inkml:trace contextRef="#ctx0" brushRef="#br0" timeOffset="457462.6863">16574 7658 5 0,'0'0'90'0,"-15"-2"2"16,-3 4-6-16,-1 9-5 15,-3 0 1-15,3 3-73 16,1 5-3-16,3 7-1 15,4-2 0-15,3-1-1 0,7 0-2 16,2-4 0-16,10-5-2 16,2-4 0-16,6-6-1 15,-1-4 0-15,2-9 1 0,-3-5-1 16,-4-5 0-16,-2-1 0 16,-4-2 1-16,-3 2 0 15,-4 1 0-15,-4 5 1 0,-3 3-1 16,7 11 1-16,-13-8-1 15,13 8 1-15,-8 6-1 16,8 5 0-16,0 1 0 16,3 1 1-16,7-1-1 0,3-1 0 15,4-4 1-15,2-2-1 16,2-5 1-16,3-2 0 16,0-5 0-16,1-4 0 15,2 0 1-15,-6-2-1 0,-2 4 1 16,-2 0-1-16,-3 4 1 15,-5 5-1-15,-9 0 0 16,12 9 0-16,-11 4-1 16,-1 0 0-16,0 5-3 0,0-3-2 15,-1 4-6-15,-6-8-12 16,-6 5-61-16,6-6-1 16,7-10-6-16,0 0-5 15</inkml:trace>
  <inkml:trace contextRef="#ctx0" brushRef="#br0" timeOffset="457921.3495">16958 7659 57 0,'8'11'90'16,"-8"-3"-3"-16,-2 2-4 15,-2-1 0-15,4 1-61 0,1 2-10 16,5 2 0-16,1-1-2 15,2-1-4-15,5-3-1 16,0-2-3-16,2-4 0 0,0-2-1 16,-2-1-1-16,-1-6 1 15,-2 0 0-15,-3-2-1 16,-8 8 1-16,9-13-2 0,-9 13 1 16,0 0 0-16,0 0 0 15,0 0-1-15,-7 4 1 16,5 5-1-16,1 1 1 15,1 0 0-15,1 0 0 0,6-1 1 16,3-3-1-16,3-1 1 16,3-5-1-16,3 0 1 15,3 0-1-15,-2-6 2 16,0-1-1-16,1 0 1 16,-6 1 1-16,0 2-1 0,-5 3 0 15,-10 1 0-15,14 0 1 16,-14 0-2-16,3 13-3 15,-3-13-7-15,-2 9-53 0,-10-6-23 32,-3-3-2-32,-1-10-8 15,0-7-4-15</inkml:trace>
  <inkml:trace contextRef="#ctx0" brushRef="#br0" timeOffset="458786.6732">20450 9914 9 0,'0'0'72'0,"0"0"5"16,7 6-2-16,-7-6-2 0,18 11-42 16,-3 0-15-16,5 5 0 15,7 7 1-15,6 3-3 16,3 6-1-16,8 3-3 0,-4 4-2 16,1 1-1-16,-1-3-2 15,-1 1-2-15,-5-4-3 16,-5-4-1-16,-9-9-3 15,-1-3-6-15,-6-12-20 16,-13-6-49-16,15 5-2 0,-15-5-7 16,15-14-3-16</inkml:trace>
  <inkml:trace contextRef="#ctx0" brushRef="#br0" timeOffset="458999.4052">21148 10079 80 0,'0'0'95'0,"5"9"-4"15,5-5-6-15,1-2 0 16,8 35-44-16,7-63-36 16,2 29-4-16,5 9-6 0,0-4-12 15,0 4-64-15,4-3-2 16,-2-3-7-16,-4-4-5 15,-1-2-4-15</inkml:trace>
  <inkml:trace contextRef="#ctx0" brushRef="#br0" timeOffset="459558.5033">21965 9943 19 0,'1'-11'93'0,"-1"11"-1"15,-20-4-4-15,1 4-5 0,-7 2 0 16,-1 6-74-16,0 5-3 16,4 8 1-16,3 2-2 15,2 4-1-15,6 2-1 0,7 1-2 16,5-4 0-16,4-1-1 16,10-7-1-16,6-5 1 15,6-7-1-15,2-6 0 0,-1-11 0 16,1-5 0-16,-6-8 0 15,0-1 1-15,-5-3 1 16,-6 0-1-16,-6 4 1 16,-2 4 0-16,-3 5 0 0,0 6-1 15,0 9 1-15,0 0-1 16,-8 9 0-16,8 5 1 16,0 5-2-16,1 2 1 15,6 1 1-15,4 2-1 0,5-4 0 16,2-2 0-16,3-5 1 15,4-5 0-15,4-3-1 16,-2-5 1-16,1-8 0 16,0-6 0-16,-2-3 1 0,-5-3-1 15,0 2 1-15,-1 2-1 16,-3 2 1-16,2 4 0 16,-3 6 0-16,0 5-2 0,-1 3 0 15,-1 10 0-15,-4 4 0 16,-1 5 0-16,-4 1 0 15,-5 1 0-15,0 1-2 16,-6-3-3-16,-6 4-10 16,-7-12-36-16,3-3-37 0,0-5 1 15,2-7-9-15,4-3-4 16</inkml:trace>
  <inkml:trace contextRef="#ctx0" brushRef="#br0" timeOffset="459738.1963">22466 9936 19 0,'16'-12'93'0,"-4"3"0"0,-3 5-5 16,-9 4-4-16,13 0 0 15,-30 4-75-15,17-4-3 16,3 24-3-16,-1-10-8 0,3 11-17 16,2 0-59-16,-7 0-3 15,-3-1-6-15,-6-5-8 16,0 0 2-16</inkml:trace>
  <inkml:trace contextRef="#ctx0" brushRef="#br0" timeOffset="460085.6903">22644 10098 66 0,'17'1'91'0,"-8"-1"-3"16,6-2-5-16,3-2-2 15,4 0-62-15,0 2-3 16,3 3-2-16,-3-1-4 0,0 5-3 15,-4 3-3-15,-3 4 0 16,-3 3 0-16,-8 1-1 16,-3 3-2-16,-1-1-1 15,-6 3-8-15,-8-10-21 0,-5 4-54 16,3-7-2-16,0-8-5 16,3-4-8-16,3-13 0 15</inkml:trace>
  <inkml:trace contextRef="#ctx0" brushRef="#br0" timeOffset="460993.6041">18995 9021 60 0,'0'0'65'16,"0"0"-11"-16,0 0-7 15,0 0-4-15,4 8-10 0,-4-8-7 16,15 15-6-16,-15-15-3 16,8 18-2-16,-2-9-2 15,-2-1-4-15,-4-8-2 16,7 16-1-16,-7-16-2 0,8 13-1 16,-8-13-1-16,0 0 1 15,9 3 0-15,-9-3-1 16,7-5 1-16,-7 5 1 15,6-14 0-15,-3 3 0 0,0 2-1 16,-1-1 1-16,-2 10-1 16,5-14 0-16,-5 14 0 15,0 0-1-15,0 0-1 16,0 0 0-16,0 0-1 0,3 8-4 16,-1 5-9-16,-2 5-32 15,5-2-35-15,1-1-3 16,1-1-7-16,5-2-5 15</inkml:trace>
  <inkml:trace contextRef="#ctx0" brushRef="#br0" timeOffset="481053.0377">26350 5564 66 0,'0'-17'77'0,"0"17"-7"0,0 0-19 15,1-12-10-15,-1 12-10 16,0 0-7-16,0 0-5 16,1-10-3-16,-1 10-4 15,0 0-1-15,9-5-2 0,-9 5-2 16,11-5 0-16,1 2-2 16,0 0-1-16,8 2 0 15,1 0 0-15,2 0-1 0,3 2 0 16,3-1-1-16,-2 6-1 15,1 3 1-15,-6 4-1 16,-3 2 0-16,-3 6 0 16,-6 3-1-16,-6 3 1 15,-4 1 0-15,-4 4 0 0,-11 2 0 16,-5 0 0-16,-8 0 0 16,-1-3-1-16,-5-1 1 15,-2-5 0-15,-3-2 0 16,-1-6 0-16,8-4 1 0,2-4 0 15,7-2 0-15,5-3 1 16,6-1 0-16,12-3-1 16,0 0 1-16,15 0-2 0,10 0 1 15,8 0 0-15,8 1-1 16,8-1 1-16,3 0 0 16,2 0 0-16,1 3-2 0,-2 1 0 15,-8 1 0-15,0 2 0 16,-11-3 0-16,-5 2 0 15,-10-3-7-15,-1 6-6 16,-7-8-15-16,-11-1-57 0,0 0-1 16,15 3-8-16,-15-3-4 15,14-8 1-15</inkml:trace>
  <inkml:trace contextRef="#ctx0" brushRef="#br0" timeOffset="481350.4343">27154 5568 69 0,'-2'-13'91'16,"2"13"-3"-16,15-5-3 15,5 5-1-15,9 10-65 16,11 1-2-16,3 3-2 15,8 5-3-15,6 3-4 16,0 1-2-16,2 1-2 0,-1 0-1 16,-4-1-2-16,-2-5-1 15,-9 1-4-15,-8-6-5 16,-5-1-11-16,-10-3-51 0,-4-7-16 16,-16-2-3-16,9-5-7 15,-9-7-3-15</inkml:trace>
  <inkml:trace contextRef="#ctx0" brushRef="#br0" timeOffset="481588.0419">27759 5425 56 0,'-18'0'91'15,"-1"3"-1"-15,-3 6-4 16,-1 4-3-16,-25 9-61 0,16 3-4 15,-3 6-2-15,-3 2-4 16,2 8-6-16,-1 3-2 16,5 1-3-16,2-2-3 15,7 0-9-15,2-5-10 0,11-4-34 16,6-4-29-16,4-9-4 16,3-4-6-16,5-14-2 15</inkml:trace>
  <inkml:trace contextRef="#ctx0" brushRef="#br0" timeOffset="482072.5423">28390 5300 24 0,'0'0'84'0,"16"-10"2"15,-4 4-4-15,1 1-4 16,7 5-59-16,-2 0-2 16,6 1-2-16,1 5-2 15,0 2-4-15,0 3-3 0,-1 4 0 16,-3 1 0-16,-5 6-1 15,-7 2-1-15,-8 4 1 16,-6 3-2-16,-16 2 1 0,-9 7 0 16,-13 1-2-16,-12 3 0 15,-4 0 0-15,-4-3 0 16,3-4-1-16,5-4 0 16,8-5 1-16,8-10 0 15,15-2 1-15,11-7 0 0,13-9 1 16,19 7-1-16,9-5 0 15,9-2 0-15,9 1 0 16,7-1-2-16,3 0-4 0,1 4-6 16,-5-4-14-16,-15 0-61 15,0 0-4-15,-10 0-4 16,-12 0-6-16,-15 0-3 16</inkml:trace>
  <inkml:trace contextRef="#ctx0" brushRef="#br0" timeOffset="483452.705">29370 5482 82 0,'8'-14'91'16,"-2"0"-5"-16,2 3-4 16,0-7-30-16,3 11-27 15,0 6-9-15,0 1-4 0,2 0-4 16,0 8-3-16,-1 5-2 15,-1 2 0-15,-2 3-1 16,-2 3 0-16,-1 2 0 16,-3 0-1-16,-2 0 1 0,-1 0-1 15,0-4 1-15,0-2 0 16,-1-5 2-16,-1-2 0 16,2-10 1-16,0 0-1 15,0 0 1-15,0-8-1 16,3-6 0-16,7-2-2 0,0-6-2 15,6-2 0-15,2-2 0 16,0 2 0-16,6 1 0 16,1 3 0-16,-1 2 0 15,-5 7-2-15,1 5 2 0,-4 5-1 16,0 4 0-16,-4 7 1 16,-1 4-1-16,-6 3 1 15,0 3 0-15,-1 2 0 16,-3 1 0-16,-1 0 0 0,0-2 0 15,0 1-1-15,-5-6 1 16,3-1 0-16,2-15-1 16,-1 10 1-16,1-10-1 15,6-7 1-15,3-8 0 0,2-1 0 16,2-2 0-16,3 0 0 16,0 0 0-16,3 3 0 15,-1 2 0-15,-2 5 0 0,1 6-1 16,0 2 1-16,-2 2 1 15,-1 9-1-15,-3 3 0 16,-2 5 0-16,-1 1-2 0,-1 2-4 16,4 5-8-16,-7 22-32 15,5-25-39-15,1-4-2 16,5-4-8-16,1-5-5 16</inkml:trace>
  <inkml:trace contextRef="#ctx0" brushRef="#br0" timeOffset="484138.1725">30330 5426 67 0,'0'0'91'0,"-14"0"-3"16,-2 4-3-16,-2 6-2 0,-2 15-59 15,0-8-11-15,-3 5-2 16,2-1-1-16,4 7-3 15,5-1-3-15,7 0-2 16,5-5 0-16,9-4-1 0,11-7 0 16,9-5 0-16,6-6 0 15,4-9 1-15,-3-7-1 16,0-6 1-16,-2-2 0 16,-4-1-1-16,-8 2 0 0,-9 2 0 15,-4 3-1-15,-4 4 0 16,-4 6 0-16,-1 8 0 15,0 0 0-15,0 0 0 16,-5 9 0-16,4 6-1 16,1 0 2-16,0 3-1 0,1-2 0 15,7 1 0-15,3 0 1 16,2-5 0-16,2-4 0 16,5-2 0-16,1-6 0 0,1-1 1 15,5-11-1-15,-2-3 1 16,0-7-2-16,1-3 0 15,-3-4 0-15,-2-5 0 0,0-3 0 16,-1-5-3-16,-4-3 0 16,-3-5 0-16,3-3 1 15,-4-4-1-15,-2-2 0 16,-1 0 1-16,-2-4 1 0,-2 6 1 16,-1 3-1-16,-4 8 0 15,0 9 0-15,-4 5 0 16,-2 11 0-16,1 8 1 15,-6 12-1-15,3 9 0 0,-3 13 1 16,1 17 0-16,1 6 0 16,-2 16 0-16,2 6 1 15,-1 7-1-15,4 6 0 16,1-1 3-16,4-3 0 0,1-4 0 16,7-9-2-16,10-6 0 15,1-12-5-15,9-5-9 16,-3-24-38-16,5 1-35 15,0-10-2-15,-7-10-8 0,-7-12-5 16</inkml:trace>
  <inkml:trace contextRef="#ctx0" brushRef="#br0" timeOffset="484289.2773">30748 5221 38 0,'-19'-19'83'15,"2"2"0"-15,11 4-2 16,6 4-6-16,5 7-60 15,12 0-11-15,7 2-14 16,1 3-47-16,9 6-16 0,5 2-9 16,-2 2-5-16</inkml:trace>
  <inkml:trace contextRef="#ctx0" brushRef="#br0" timeOffset="484800.5058">30945 5549 50 0,'8'1'94'16,"-8"-1"-3"-16,18-15-4 15,-8-2-3-15,4 27-29 0,7-27-46 16,-1-5-3-16,0 3 1 16,6-4-1-16,-4 3-3 15,0 3-1-15,2 1-1 0,0 4-1 16,-3 4-1-1,-7 4-1-15,2 1 0 0,-16 3-1 16,24 5 4-16,-13 4 0 16,-7 7 1-16,-3 1-1 15,-1 5 1-15,-1 1 0 0,0 6 0 16,1-4 1-16,0-2-3 16,0-2 1-16,7-4 0 15,1-9-1-15,5-2 1 16,5-6-1-16,-3-9 0 0,1-4 1 15,-2-5-1-15,1-2 0 16,-5-3 1-16,5 0-1 16,-4-2 0-16,-3 5-1 0,1 0-1 15,-4 5 1-15,1 2-1 16,-6 13 0-16,10-11 0 16,-10 11 1-16,0 0 1 15,11 13 1-15,-4 3 0 16,-1 3 1-16,2 5-2 0,-3 3-1 15,8 2-2-15,0-1-6 16,3 2-11-16,1 2-46 16,2-17-21-16,-3-8-3 0,1-7-6 15,-1-9-2-15</inkml:trace>
  <inkml:trace contextRef="#ctx0" brushRef="#br0" timeOffset="484958.1454">31520 5234 26 0,'-8'-23'81'16,"5"1"-1"-16,0 5-6 16,3 5-1-16,29 2-67 0,-19 8-23 15,0 3-48-15,-1 7-6 16,1 3-6-16,1 3-5 16</inkml:trace>
  <inkml:trace contextRef="#ctx0" brushRef="#br0" timeOffset="485223.8649">31716 5332 66 0,'12'-5'89'0,"3"1"0"16,-2 2-5-16,11 2-1 15,5 1-70-15,3 9 1 16,-5 1-2-16,-9 4-1 15,4 2-3-15,-8 1-2 0,3 2-1 16,-9-1-2-16,-8 4 0 16,-9 0-2-16,-1 1 0 15,-3-5-5-15,-7 2-8 16,6-4-7-16,-6-16-61 0,6 9-5 16,0-9-6-16,3-1-7 15,9-12 2-15</inkml:trace>
  <inkml:trace contextRef="#ctx0" brushRef="#br0" timeOffset="485427.9333">32076 5353 5 0,'-5'14'93'0,"0"1"0"15,-1 1-4-15,5 2-6 16,3-2 1-16,1 5-80 15,16 3 2-15,5-2-5 0,7 3-21 16,2-5-58-16,5-3-2 16,-2-4-8-16,-6-12-6 15,-10-1-3-15</inkml:trace>
  <inkml:trace contextRef="#ctx0" brushRef="#br0" timeOffset="510351.5955">18097 11198 5 0,'0'0'82'0,"0"-13"2"0,0 13-2 15,0 0-5-15,0-9-44 16,0 9-5-16,0 0-9 15,0 0-7-15,0 0-4 0,0 0-2 16,0 0-1-16,0 0-1 16,0 0-1-16,0 0-1 15,0 0 0-15,0 0 0 16,0 0-1-16,0 0 0 0,0 0 0 16,0 0 0-16,0 0 0 15,0 0-1-15,0 0 1 16,0 0-1-16,0 0 1 15,0 0 0-15,0 0-1 0,0 0 0 16,0 0 1-16,0 0-1 16,0 0 1-16,0 0-1 15,0 0 1-15,0 0-1 16,-1 7 1-16,1-7-1 0,0 0 1 16,0 14 0-16,0-14 0 15,0 14 0-15,1-4 1 16,0 4 0-16,1 4 1 15,0 4-1-15,-2 5 1 0,1 4 1 16,0 5-1-16,-1 4 0 16,0 1 0-16,-1 2-1 15,1 0 0-15,0-3-1 16,-1-1 0-16,0-3 0 0,-1-4-1 16,2-4 1-16,-2-2-1 15,2-4 1-15,-1-5 0 16,1 0 0-16,0-2 0 15,-1-4-1-15,1 0 1 0,-1-2 0 16,1 0-1-16,0-9 2 16,0 13-4-16,0-13 0 15,0 0-1-15,0 8-4 16,0-8-12-16,0 0-50 0,10-10-16 16,-2-3-5-16,-2-5-6 15,-1-3-2-15</inkml:trace>
  <inkml:trace contextRef="#ctx0" brushRef="#br0" timeOffset="511143.5063">17942 11244 63 0,'-8'-13'78'0,"8"13"2"16,-10-17-23-16,10 17-16 16,-1-10-5-16,1 10-6 15,0-10-8-15,0 10-4 0,0 0-3 16,2-13-3-16,-2 13-3 15,6-9-1-15,-6 9-1 16,12-10-2-16,-3 5 0 16,1-1-1-16,5 1-1 15,0 0 0-15,4-1-1 0,1 0-1 16,6 2 1-16,1-1-1 16,4 1 0-16,2 2 0 0,1 2 0 15,5 0 0 1,1 0-1-16,-1 1 1 0,0 4 0 15,2 3-1-15,-2 1 1 16,-2 1-1-16,-3 4 0 16,-3 0 2-16,-3 4-2 15,-1 0 0-15,-7 2 0 0,-1 4 0 16,-3 0 0-16,-4 2 0 16,0 1 0-16,-3 1 0 15,-4 0 0-15,0 0 0 0,-4 0 0 16,-1 0 0-16,-1 1 0 15,-2-1 0-15,-2 2 0 16,-2-2 0-16,-2 1 0 16,-2-1 0-16,1 1 0 0,-3-3 0 15,-1 3 0-15,0-4 0 16,-4 0 0-16,-1 0 0 16,-1-2 0-16,-5-1 0 0,-2-1 0 15,-1-1 0-15,-3-3 0 16,-1-2 0-16,-1-1 0 15,-1-5 0-15,-1-3 0 16,0-3 0-16,-1-3 0 16,1 0 0-16,0-5 0 0,1-2 0 15,2-1 0-15,0-2 0 16,4 3 0-16,3-2 0 16,5 5 0-16,2-2 0 0,5 2 0 15,3 0 0-15,10 4-3 16,0 0-27-16,-11-6-55 15,18 5-5-15,9-5-4 16,4-1-5-16,5-3-2 0</inkml:trace>
  <inkml:trace contextRef="#ctx0" brushRef="#br0" timeOffset="511619.99">18840 11530 67 0,'13'-12'87'0,"-13"12"-1"15,15-13-2-15,-2 11-35 16,-13 2-13-16,17-11-7 16,-17 11-8-16,13-10-6 15,-13 10-4-15,9-6-3 0,-9 6-2 16,0 0-2-16,0 0-1 16,0 0-1-16,0 0 1 15,0 11-3-15,0 1 0 0,-4 1 0 16,-4 4 0-16,2 5 0 15,-3 0 0-15,2 1 0 16,2 2 0-16,-2-3 0 16,4 2 0-16,1-4 0 15,2 0 0-15,1-5 0 16,7-1 0-16,0-4 0 0,4-2 0 16,-3-5-4-16,7 4-28 15,-4-7-52-15,-2-5-5 0,-1-10-5 16,-2-3-6-16,-3-4 1 15</inkml:trace>
  <inkml:trace contextRef="#ctx0" brushRef="#br0" timeOffset="511767.7358">18958 11291 9 0,'-6'-16'78'0,"-2"3"1"15,4 4-5-15,4 9-7 16,-11-15-45-16,11 15-66 15,0 0-22-15,0 6-7 16,0-6-7-16</inkml:trace>
  <inkml:trace contextRef="#ctx0" brushRef="#br0" timeOffset="513702.1602">19020 11649 23 0,'0'0'92'0,"0"10"1"16,0-10-2-16,0 0-4 16,15-7-1-16,-8-4-75 15,6-1-1-15,1-2 0 0,3-2-2 16,1 0-8-16,1-2 0 15,0 2 0-15,-1 1 0 16,-1 2 0-16,-3 2 0 0,-1 2 0 16,-2 2 0-16,0 6 0 15,-2 1 0-15,-9 0 0 16,15 11 0-16,-11 0 0 16,1 5 0-16,1 1 0 0,-4 3 0 15,-2 2 0-15,0-3 0 16,0 1 0-16,0-5 0 15,0-1 0-15,-1-5 0 0,1-9 0 16,0 0 0-16,0 0 0 16,0 0 0-16,3-11 0 15,0-3 0-15,4-5 0 16,0 0 0-16,2-3 0 16,3-3 0-16,1 2 0 0,3 0 0 15,2 3 0-15,-2 1 0 16,3 6 0-16,2 3 0 15,-1 7 0-15,-1 3 0 0,-2 2 0 16,0 8 0-16,-6 4 0 16,1 2 0-16,-3 3 0 15,-3 0 0-15,-3 2 0 16,-2-2 0-16,-1-3 0 0,-2-2 0 16,2-14 0-16,-9 11 0 15,9-11 0-15,-8-6 0 16,6-6 0-16,1-6 0 0,1-2 0 15,0-1 0-15,5-1 0 16,4-1 0-16,0 2 0 16,3-4 0-16,3 7 0 15,-2 1 0-15,3 6 0 0,-1 0 0 16,0 5 0-16,-4 6 0 16,2 4 0-16,-2 6 0 15,-4 3 0-15,0 3 0 16,0 4 0-16,-3 1 0 0,1 1 0 15,1-1 0-15,0-3 0 16,2 0 0-16,3-6 0 16,4-4 0-16,3-6 0 15,4-2 0-15,4-4 0 16,1-6 0-16,3-4 0 0,-2-2 0 16,2-3 0-16,-3-3 0 15,0-2 0-15,-4-3 0 16,-2-1 0-16,-3-2 0 0,-3 1 0 15,-6 2 0-15,-2 2 0 16,-4 1 0-16,-3 6 0 16,-3 4 0-16,-4 4 0 15,-2 5 0-15,-2 5 0 16,0 2 0-16,0 7 0 0,3 8 0 16,0 4 0-16,3 6 0 15,1 3 0-15,4 3 0 16,-1 0 0-16,6 1 0 0,4-4 0 15,3-2 0-15,4-8 0 16,4-2 0-16,1-11 0 16,4-5 0-16,-1-2 0 0,2-9 0 15,-1-5 0-15,0-4 0 16,0-6 0-16,-2-1 0 16,-1-2 0-16,-3-4 0 15,2 2 0-15,-5-1 0 16,3 4 0-16,-3 4 0 0,-1 2 0 15,2 6 0-15,-7 6 0 16,3 4 0-16,-2 4 0 16,-3 10 0-16,-3 6 0 0,-1 4 0 15,-1 6 0-15,-3 5 0 16,-1 2 0-16,-6 0 0 16,1 3 0-16,-1-2 0 15,-1-6 0-15,3-2 0 0,-1-7 0 16,2-5 0-16,4-14 0 15,0 9 0-15,0-9 0 16,5-13 0-16,2-4 0 16,3-3 0-16,1-5 0 0,5-7 0 15,-1 0 0-15,3-4 0 16,-1 2 0-16,1-1 0 16,-2 5 0-16,1 1 0 15,-4 7 0-15,2 6 0 0,-3 5 0 16,-5 8 0-16,-7 3 0 15,13 13 0-15,-11 6 0 16,0 5 0-16,-1 4 0 16,-1 5 0-16,0 0 0 0,0 1 0 15,3-6 0-15,5-2 0 16,0-8 0-16,5-7 0 0,4-5 0 16,1-6 0-16,2-9 0 15,0-7 0-15,0-2 0 16,-1-6 0-16,-2-2 0 15,0-2 0-15,-2-1 0 16,-2-1 0-16,-1 4 0 0,2 1 0 16,-1 6 0-16,-1 3 0 15,5 6 0-15,-2 4 0 16,1 6 0-16,-1 0 0 0,0 8 0 16,-2 3 0-16,1 5 0 15,-5 3 0-15,-2 3 0 16,-5 5 0-16,-2-1 0 0,-3 3 0 15,-7-3 0-15,1 0 0 16,-5-6 0-16,2-3 0 16,2-4 0-16,1-3 0 0,9-10 0 15,0 0 0-15,0 0 0 16,0 0 0-16,13 0 0 16,1-9 0-16,4-1 0 15,1-1 0-15,3-3 0 0,3-3 0 16,2-3 0-16,-4-4 0 15,1 0 0-15,0-2 0 16,-4-2 0-16,-2-2 0 16,-6 1 0-16,-2 3 0 15,1 3 0-15,-7 0 0 0,0 7 0 16,-1 3 0-16,-3 13 0 16,3-12 0-16,-3 12 0 15,3 12 0-15,0 6 0 0,-1 3 0 16,2 10 0-16,0 4 0 15,3 2 0-15,-1 2 0 16,3-2 0-16,0-7 0 16,4-4 0-16,-5-8 0 0,6-4 0 15,-5-6-88-15,2-12-2 16,-2-12-4-16,1-7-7 16,-3-7-5-16</inkml:trace>
  <inkml:trace contextRef="#ctx0" brushRef="#br0" timeOffset="513835.084">21329 11057 0 0,'-15'-29'88'0,"2"5"1"0,0 3-2 16,0 2-9-16,6 7-10 15,7 12-132-15,-9-9-9 16,9 9-5-16,16-12-9 16,0 9-3-16</inkml:trace>
  <inkml:trace contextRef="#ctx0" brushRef="#br0" timeOffset="514991.296">21584 10958 69 0,'-18'18'92'0,"3"0"-2"16,0 0-5-16,6 4 0 15,-1 11-63-15,6-3-8 16,1 2 0-16,2 1 0 0,7 1-5 15,6-4-1-15,2-3-3 16,3-4-1-16,7-8-4 16,-1-8 0-16,1-6 0 15,1-4 0-15,-1-10 0 16,-1-5 0-16,-3-3 0 0,-4-3 0 16,-4-2 0-16,-8 0 0 15,-3 1 0-15,-1 4 0 16,-5 2 0-16,-6 2 0 0,1 4 0 15,-5 4 0-15,3 5 0 16,-2 2 0-16,3 2 0 16,-1 6 0-16,5 4 0 15,-1 2 0-15,7 1 0 0,1 0 0 16,5 0 0-16,3-3 0 16,7-4 0-16,2-5 0 15,2-1 0-15,1-3 0 16,0-6 0-16,1 0 0 15,-1-2 0-15,0-1 0 0,1 3 0 16,-2 1 0-16,-2 3 0 16,1 2 0-16,-4 3 0 0,1 0 0 15,0 8 0-15,-1 3 0 16,-6 3 0-16,3 3 0 16,-6 1 0-16,1 3 0 15,-4-1 0-15,-2 2 0 0,0-3 0 16,-3-1 0-16,-2-5 0 15,0-2 0-15,5-11 0 16,-13 8 0-16,13-8 0 16,-10-7 0-16,8-5 0 0,1-2 0 15,1-3 0-15,0-1 0 16,3-2 0-16,5 0 0 16,-1 1 0-16,4-1 0 15,4 2 0-15,-2 3 0 0,5 0 0 16,-1 4 0-16,1 1 0 15,1 4 0-15,-4 4 0 16,2 2 0-16,-4 5 0 16,-3 5 0-16,0 2 0 0,-4 5 0 15,1 1 0-15,-2 4 0 16,-4 0 0-16,4 1 0 16,1-3 0-16,0-1 0 15,1-1 0-15,3-6 0 0,2-1 0 16,1-5 0-16,6-4 0 15,-2-2 0-15,6-2 0 16,2-5 0-16,-3-3 0 16,1-4 0-16,3-1 0 0,-3-1 0 15,-2-3 0-15,-2-2 0 16,0-2 0-16,-2 2 0 16,-1-1 0-16,-1 0 0 0,-6 1 0 15,-1 3 0-15,-3 0 0 16,-3 3 0-16,-2 4 0 15,0 11 0-15,-7-12 0 16,-3 11 0-16,1 1 0 0,9 0 0 16,-14 18 0-16,11-7 0 15,3 6 0-15,2 0 0 16,6 2 0-16,5-3 0 16,4 5 0-16,2-3 0 0,2 2 0 15,4 0 0-15,-3 0 0 16,-2-1 0-16,-5 1 0 15,-2 0 0-15,-4-1 0 0,-6 3 0 16,-3-5 0-16,-1 2 0 16,-9-4 0-16,-1 2 0 15,-5-3 0-15,-3-4 0 16,-2 1 0-16,-4-4 0 16,0 1 0-16,-9-13 0 0,0 5-89 15,-6 0-3-15,-1-4-5 16,-10-1-6-16,-5-4-5 15</inkml:trace>
  <inkml:trace contextRef="#ctx0" brushRef="#br0" timeOffset="516358.4542">17454 12182 74 0,'-25'1'88'0,"3"-1"-3"15,5 0-3-15,4 0-2 16,-17 1-61-16,30-1-5 16,6 1-2-16,7 0-2 15,3-1-2-15,4 1-1 0,5-1-1 16,1 0-1-16,2 0-2 16,2 1 1-16,1-3-2 15,6-1 1-15,2-2-2 16,6 0 1-16,5-2 0 0,5 0-1 15,5-3 2-15,6 1-3 16,6-2 0-16,3 1 0 16,3 0 0-16,0-1 0 15,2 2 0-15,2-1 0 0,0 2 0 16,-1-1 0-16,-1 3 0 16,3-1 0-16,-3 2 0 15,2 0 0-15,0 1 0 0,-1-2 0 16,-1 1 0-16,-2 0 0 15,0 0 0-15,-2 0 0 16,-2-3 0-16,-2 0 0 0,-2 0 0 16,0 1 0-16,1-2 0 15,0 4 0-15,0-2 0 16,0 0 0-16,0 1 0 16,4 2 0-16,-2 1 0 0,0-1 0 15,1 1 0-15,-2 1 0 16,2 0 0-16,-1 1 0 15,1-1 0-15,-2 2 0 16,2 0 0-16,-4-1 0 16,3-1 0-16,-2 1 0 0,-1-1 0 15,-5 0 0-15,2-1 0 16,-4 2 0-16,-2-1 0 16,-3-2 0-16,-1 2 0 0,-3 0 0 15,-1 1 0-15,-2-2 0 16,-3 0 0-16,-3 2 0 15,1-2 0-15,-3 0 0 16,-3 1 0-16,-3-1 0 0,0 0 0 16,-3 0 0-16,-1 0 0 15,-2-1 0-15,0 1 0 16,2 1 0-16,-3-1 0 0,1 1 0 16,1 0 0-16,-1 0 0 15,0 1 0-15,-2 2 0 16,2-2 0-16,-4 1 0 15,2 0 0-15,-6-1 0 16,1-1 0-16,1 2 0 0,-4-3 0 16,-1 2 0-16,-1-2 0 15,1 2 0-15,1-1 0 16,0 2 0-16,3-3 0 0,-1 2 0 16,0 0 0-16,0 0 0 15,1 1 0-15,-2 0 0 16,0 0 0-16,0-1 0 15,2 1 0-15,-2-1 0 0,-3 0 0 16,5 1 0-16,-1 0 0 16,0-3 0-16,-2 2 0 15,-2-1 0-15,3 1 0 0,-1-1 0 16,0 0 0-16,-3 0 0 16,1 1 0-16,0 0 0 15,1-1 0-15,-5 2 0 16,0-1 0-16,-2-1 0 0,-1 2 0 15,-3 0 0-15,-9 0 0 16,14-1 0-16,-14 1 0 16,7 0 0-16,-7 0 0 15,0 0 0-15,0 0 0 0,0 0 0 16,11 3 0-16,-11-3 0 16,0 0-46-16,0 0-40 15,-9 1-3-15,1-4-5 16,-7-8-8-16</inkml:trace>
  <inkml:trace contextRef="#ctx0" brushRef="#br0" timeOffset="518923.0728">18295 13106 17 0,'0'0'77'16,"0"0"3"-16,0 0 0 0,0 0-4 16,0 0-49-16,0 0-6 15,5 3-1-15,-5-3-3 16,14 3-2-16,-4-1-2 16,4-1-3-16,4 0-1 0,3 1-1 15,7 1-2-15,4-3 0 16,10 0-2-16,2 0 0 15,10 0-1-15,7 0 0 16,5-3-1-16,8 0 0 0,0 0-1 16,3-1 1-16,-6 2-1 15,0-1 1-15,-7 0-1 16,-4 0 1-16,-9 0 0 16,-10 2-2-16,-4 0 0 0,-7-1 0 15,-8 1 0-15,-4-1 0 16,-6 1 0-16,-3 0 0 15,-9 1-3-15,0 0-6 16,10-2-11-16,-10 2-27 0,-12-4-39 16,12 4-2-16,-10-14-5 15,4 3-6-15</inkml:trace>
  <inkml:trace contextRef="#ctx0" brushRef="#br0" timeOffset="519236.0762">19375 12814 35 0,'-1'-9'95'0,"1"9"-3"16,-2-13-5-16,2 13-2 15,1 20-20-15,-1-20-52 16,18 9-2-16,-3 0-2 0,8 4-3 16,6 3-1-16,5 5 0 15,2 3-2-15,-1 4-3 16,-1 1 0-16,-7 4 0 15,-7 2 0-15,-10 0 0 0,-10 3 0 16,-7-3 0-16,-14 0 0 16,-7-2 0-16,-5-3 0 15,-4-3 0-15,-2-3 0 0,0-5 0 16,2 1-3-16,-2-10-26 16,1 5-57-16,11 0-3 15,6-3-6-15,7 1-3 0,5-3-4 16</inkml:trace>
  <inkml:trace contextRef="#ctx0" brushRef="#br0" timeOffset="520215.459">18351 14892 69 0,'0'0'91'0,"-10"0"-2"0,10 0-5 16,0 0-1-16,0 0-61 15,0 0-10-15,0 0-1 16,0 0-3-16,0 0-2 0,0 0-1 16,0 0-1-16,5 0 0 15,-5 0 0-15,11 0-1 16,-1 0 1-16,2 0-1 16,3 0 0-16,4-1 0 0,9-1 0 15,1 0-3-15,8-2 0 16,7-1 0-16,8-1 0 15,6-1 0-15,5-1 0 16,7 2 0-16,0-3 0 16,-1 3 0-16,0-1 0 0,-2 3 0 15,-1-3 0-15,-9 5 0 16,-4-2 0-16,-8 0 0 16,-2 2 0-16,-4 0 0 0,-11 2 0 15,-3-2 0-15,-7 1 0 16,-3 2 0-16,-5-1 0 15,-10 0 0-15,9 0 0 0,-9 0 0 16,0 0 0-16,0 0 0 16,0 0 0-16,0 0 0 15,0 0 0-15,0 0 0 16,0 0-39-16,-2-9-49 0,-6 3-4 16,-5-1-4-16,-3-7-8 15</inkml:trace>
  <inkml:trace contextRef="#ctx0" brushRef="#br0" timeOffset="520579.9069">19209 14512 6 0,'0'0'93'0,"8"-5"3"15,1 5-7-15,0 0-2 16,1 1-3-16,0 6-64 15,2-4-9-15,2 2-1 16,5 1-2-16,1 3-1 0,4 1-7 16,6 1 0-16,5 4 0 15,3 2 0-15,7 3 0 16,0 3 0-16,-1 2 0 16,-2 2 0-16,-6 2 0 0,-6 1 0 15,-9 3 0-15,-8 0 0 16,-13-2 0-16,-6 2 0 15,-10-3 0-15,-12 2 0 0,-3-6 0 16,-5 0 0-16,-4-7 0 16,-1-1 0-16,-4-8-13 15,-7-4-75-15,9-4-3 16,3-2-3-16,0-6-7 16,1-9-4-16</inkml:trace>
  <inkml:trace contextRef="#ctx0" brushRef="#br0" timeOffset="522909.2811">20388 12685 73 0,'0'0'94'0,"0"-17"-3"15,0 8-5-15,-1 1 0 0,1-5-60 16,0 13-9-16,2-13-3 16,-2 13-5-16,0 0-2 15,11-3-3-15,-11 3 0 0,15 13-4 16,-10 3 0-16,1 6 0 15,1 6 0-15,-2 5 0 16,-1 8 0-16,-3 1 0 16,-1 1 0-16,-1 1 0 0,-3-1 0 15,-1-2 0-15,-1-4 0 16,2-4 0-16,0-6 0 16,1-3 0-16,2-4 0 15,-1-6 0-15,2-4 0 16,0-10 0-16,0 0 0 0,0 0 0 15,0 0 0-15,0-10 0 16,0-4 0-16,0-6 0 16,0-1 0-16,0-5 0 0,1 1 0 15,1-7 0-15,1 1 0 16,0-5 0-16,1 0 0 16,2-2 0-16,0 0 0 0,-1 2 0 15,2-1 0-15,-2 6 0 16,0 3 0-16,1 7 0 15,1 6 0-15,-7 15 0 16,13-10 0-16,-6 12 0 16,6 9 0-16,-3 10 0 15,5 2 0-15,3 8 0 0,1 5 0 16,-2 0 0-16,2 3 0 16,-3-3 0-16,-2-4 0 15,-6-7 0-15,2-6 0 0,-7-5 0 16,-3-14 0-16,0 0 0 15,7-6 0-15,-4-11 0 16,2-4 0-16,-1-7 0 0,4-3 0 16,2-6 0-16,-1-2 0 15,4-3 0-15,0-3 0 16,3 2 0-16,-2 0 0 0,4 4 0 16,-2 1 0-16,1 10 0 15,-1 5 0-15,0 7 0 16,0 7 0-16,0 9 0 15,-3 6 0-15,2 10 0 0,-3 9 0 16,2 8 0-16,-5 8 0 16,1 5 0-16,-3 6 0 15,-1 1 0-15,-1 3 0 0,-3-4 0 16,-1-3 0-16,-1-5 0 16,0-5 0-16,0-2 0 15,0-9 0-15,-1-4 0 16,1-8 0-16,0 1-2 15,0-17-37-15,0 13-47 0,0-13-4 16,0 0-4-16,6-11-7 16,-6-4 2-16</inkml:trace>
  <inkml:trace contextRef="#ctx0" brushRef="#br0" timeOffset="524852.8193">21281 12832 7 0,'0'0'91'15,"-4"-4"0"-15,-9 3-5 16,-1 2-3-16,1 6 0 0,-5 8-71 16,0-3-5-16,3 6-1 15,-1 2 2-15,7 2-3 0,-3 0 0 16,6 1-2-16,0-1 0 15,6-4-1-15,1-2 0 16,8-6-1-16,2-6 1 16,2-4 0-16,6-7 1 0,0-7-1 15,1-5-1-15,-2-6 2 16,-1 0 0-16,-2-3-3 16,-2 1 0-16,-3 3 0 15,-2 4 0-15,-3 4 0 0,-3 3 0 16,-2 13 0-1,0 0 0-15,0 0 0 0,3 8 0 16,-2 6 0-16,-1 7 0 16,5 2 0-16,-1 3 0 15,0 2 0-15,2-1 0 0,2-2 0 16,-1-4 0-16,3-1 0 16,-2-11 0-16,-8-9 0 15,18 5 0-15,-8-10 0 0,-2-8 0 16,0-6 0-16,0-1 0 15,1-4 0-15,-1 0 0 16,4-2 0-16,-1 1 0 16,2 1 0-16,3 4 0 0,1 1 0 15,0 4 0-15,-1 6 0 16,-3 3 0-16,2 6 0 16,-4 4 0-16,-5 9 0 0,-1 3 0 15,-4 4 0-15,-1 7 0 16,-2-1 0-16,-4 3 0 15,1-2 0-15,-1-1 0 16,2-2 0-16,3-6 0 0,1-2 0 16,0-16 0-16,23 12 0 15,-4-12 0-15,4 0 0 16,0-9 0-16,3-3 0 16,4-4 0-16,0-2 0 0,-1-3 0 15,2-4 0-15,-3-1 0 16,2-4 0-16,0-2 0 15,-4-4 0-15,3-1 0 16,-6-5 0-16,1-4 0 0,-4 0 0 16,2-4 0-16,-7 0 0 15,0 1 0-15,-4-1 0 16,-4 2 0-16,-1 3 0 0,-4 5 0 16,-2 4 0-16,-1 6 0 15,-3 5 0-15,-1 6 0 16,0 7 0-16,5 12 0 15,-16-5 0-15,10 12 0 0,-2 12 0 16,1 5 0-16,-4 11 0 16,2 4 0-16,-3 9 0 15,-1 8 0-15,1 5 0 16,-3 3 0-16,2 1 0 0,-1 4 0 16,2-3 0-16,-2-2 0 15,1-5 0-15,4-6 0 16,-1-7 0-16,3-9 0 15,0-3 0-15,3-13 0 0,2-2 0 16,2-8 0-16,0-11 0 16,0 0 0-16,8-7 0 15,-1-10 0-15,6-5 0 16,-1-4 0-16,2-8 0 0,4-3 0 16,1-5 0-16,2-1 0 15,3-3 0-15,0 2 0 16,0-1 0-16,5 4 0 0,-4 7 0 15,-3 3 0-15,2 9 0 16,-4 6 0-16,-2 9 0 16,-2 7 0-16,-5 3 0 15,-1 11 0-15,-5 1 0 0,0 6 0 16,-6 2 0-16,1 3 0 16,-8 1 0-16,-9 3 0 15,-3-5 0-15,-4 1 0 0,-2-5 0 16,1-5 0-16,0-6 0 15,5-4 0-15,1-5 0 16,10-1 0-16,9 0 0 16,-11-15 0-16,11 15 0 0,2-15 0 15,-2 15 0-15,13-3 0 16,-4 3 0-16,0 6 0 16,1 6 0-16,-1 1 0 15,0 3 0-15,0 5 0 0,0-1 0 16,0 0 0-16,2-1 0 15,-1-3 0-15,4-1 0 16,1-5 0-16,3-3 0 0,4-5 0 16,1-2 0-16,5-2 0 15,-1-8 0-15,5 0 0 16,1-6 0-16,-3-2 0 16,-1-5 0-16,-2 0 0 0,-1-2 0 15,-5 2 0-15,-3-2 0 16,-3 2 0-16,-8 5 0 15,-2-1 0-15,-2 7 0 16,-3 4 0-16,0 8 0 0,-15-1 0 16,3 3 0-16,-1 9 0 15,2 3 0-15,-3 7 0 16,1 4 0-16,4 2 0 0,-1 0 0 16,5 2 0-16,3-1 0 15,2-4 0-15,2-2 0 16,9-7 0-16,2-4 0 15,8-5 0-15,5-5 0 0,2 1 0 16,6-11 0-16,2-2 0 16,3-7 0-16,2-1 0 15,0-5 0-15,-5-3 0 16,0-5 0-16,0-2 0 0,-3-5 0 16,-5-6 0-16,1 0 0 15,-4-4 0-15,-2 1 0 16,-4-5 0-16,-3 2 0 15,-3-1 0-15,-1 2 0 0,-7 3 0 16,-4 2 0-16,-1 4 0 16,-1 5 0-16,-3 5 0 15,-6 9 0-15,2 7 0 0,-3 9 0 16,0 6 0-16,-1 13 0 16,-4 12 0-16,2 7 0 15,2 7 0-15,-2 10 0 0,0 4 0 16,2 8 0-16,3 2 0 15,-2 1 0-15,3 0 0 16,4-3 0-16,0-2 0 16,4-7 0-16,0-3 0 15,7-10 0-15,0-10 0 0,7-5 0 16,-2-15-34-16,3-7-52 16,2-6-4-16,-4-14-5 15,-1-13-6-15,-9-7-4 16</inkml:trace>
  <inkml:trace contextRef="#ctx0" brushRef="#br0" timeOffset="524976.4697">22752 12485 82 0,'0'0'92'0,"0"0"-8"16,3 3-11-16,27 5-26 16,14 22-91-16,1-23-38 0,3-3-6 15,3-1-3-15</inkml:trace>
  <inkml:trace contextRef="#ctx0" brushRef="#br0" timeOffset="526093.7375">23681 12832 76 0,'19'-16'93'0,"-6"0"-3"0,5-6-4 16,0-5-2-16,6-2-61 15,-2-2-8-15,-2-1-2 16,6 0-3-16,-1 1-3 0,-4 4-2 16,2 2-1-16,1 8-2 15,0 4 1-15,-1 8-3 16,4 3 0-16,-3 2 0 0,-2 10 0 16,1 3 0-16,-2 4 0 15,-4 3 0-15,-6 2 0 16,-5 3 0-16,-6 0 0 15,-10 1 0-15,-8-1 0 0,-10-1 0 16,1-4 0-16,-5-3 0 16,5-2 0-16,-1-6 0 15,8 0 0-15,4-4 0 16,9-1 0-16,7-4 0 0,0 0 0 16,6 7 0-16,11-7 0 15,5-2 0-15,7-6 0 16,5-4 0-16,5-5 0 15,4-4 0-15,1-4 0 16,1-3 0-16,-3-8 0 0,-1 0 0 16,-1-7 0-16,-4-1 0 15,-5-5 0-15,-3-1 0 16,-4-3 0-16,-5-2 0 0,-1 0 0 16,-5 1 0-16,-5 0 0 15,-2 0 0-15,-3 4 0 16,-3 5 0-16,0 3 0 15,-3 11 0-15,-4 5 0 0,2 10 0 16,5 16 0-16,-12-3 0 16,5 12 0-16,3 17 0 15,-5 10 0-15,4 9 0 0,0 10 0 16,-3 6 0-16,0 6 0 16,-1 3 0-16,1 0 0 15,0 0 0-15,-2-5 0 16,0-7 0-16,1-11 0 15,1-8 0-15,1-6 0 0,4-14 0 16,2-8 0-16,1-11 0 16,0-6 0-16,4-12 0 15,6-2 0-15,1-5 0 0,3-3 0 16,3-3 0-16,1 3 0 16,2 2 0-16,1 4 0 15,-1 6 0-15,2 4 0 16,-3 7 0-16,0 3 0 0,-4 4 0 15,-1 9 0-15,0 5 0 16,-1 6 0-16,-6 1 0 16,3 5 0-16,-5 1 0 15,-4 0 0-15,1 1-3 16,-3-6-37-16,-3-6-47 0,1-4-2 16,3-14-7-16,0 0-6 15,0 0 8-15</inkml:trace>
  <inkml:trace contextRef="#ctx0" brushRef="#br0" timeOffset="526893.0638">24848 12397 67 0,'0'0'90'16,"0"0"-1"-16,0 0-3 0,0 0-3 15,-4 5-60-15,-3 10-4 16,1 0-3-16,-3 6-3 15,2 1-5-15,-3 6-2 16,4-3-2-16,6 0-1 0,0-5-1 16,2-4 0-16,9-5-2 15,2-7 0-15,4-4 0 16,0-11 0-16,2-9 0 16,-5 0 0-16,2-5 0 0,-8-2 0 15,-1 0 0-15,-3 0 0 16,-4 5 0-16,1 2 0 15,-1 5 0-15,0 4 0 0,0 11 0 16,0 0 0-16,0 0 0 16,0 5 0-16,0 9 0 15,0 3 0-15,0 4 0 16,0 5 0-16,0 0 0 0,3 0 0 16,2-1 0-16,2-4 0 15,-2-3 0-15,4-9 0 16,-9-9 0-16,14 2 0 15,-5-6 0-15,-3-11 0 0,4-5 0 16,-5-4 0-16,0 1 0 16,1-3 0-16,0 0 0 15,0 1 0-15,4 0 0 16,-2 4 0-16,5 3 0 0,1 3 0 16,-1 3 0-16,3 4 0 15,-1 5 0-15,1 3 0 16,-4 1 0-16,-3 10 0 15,1 1 0-15,-6 7 0 16,-1 0 0-16,-1 6 0 0,0-3 0 16,0 4 0-16,4-3 0 15,-1-4 0-15,4-3 0 0,1-4 0 16,7-6 0-16,2-6 0 16,1 0 0-16,3-9 0 15,0-5 0-15,0-2 0 0,-4-3 0 16,-1-5 0-1,-3 1 0-15,-6 0 0 0,0 0 0 16,-5 3 0-16,-1 4 0 16,-3 2 0-16,0 14 0 0,0-13 0 15,0 13 0-15,0 0 0 16,-2 9 0-16,2 5 0 16,5 3 0-16,9 5 0 15,5 0 0-15,8 3 0 0,0-4 0 16,10-1-83-16,-1 0-7 15,-5-7-2-15,-5-6-8 16,-10-7-4-16</inkml:trace>
  <inkml:trace contextRef="#ctx0" brushRef="#br0" timeOffset="529777.5903">20453 14673 40 0,'0'0'77'16,"0"0"2"-16,6-10-1 15,3-5 0-15,19 0-59 0,-14-5-2 16,5-5-2-16,0-2 1 16,4-7-1-16,3 0-3 15,-3-7-3-15,7 0-2 16,-6-4-2-16,4-3 1 0,-1 0-1 16,-2-3 0-16,1 2 0 15,-5 1-1-15,-1 1 1 16,-1 1-2-16,-2 4 0 15,-5 3-1-15,-3 5 0 0,0 6 0 16,-6 2 0-16,-1 7-2 16,-1 4 0-16,-1 5 0 15,0 10 0-15,0 0 0 0,-11 0 0 16,4 9 0-16,-2 6 0 16,-3 6 0-16,-2 4 0 15,1 7 0-15,0 2 0 16,-1 5 0-16,-1 3 0 0,6 1 0 15,-1 5 0-15,5-2 0 16,0 3 0-16,3-2 0 16,0-1 0-16,2-2 0 15,7-5 0-15,-1-7 0 0,7-5 0 16,-3-8 0-16,4-8 0 16,2-5 0-16,3-6 0 15,-3-8 0-15,0-8 0 16,-1-3 0-16,0-4 0 0,0-3 0 15,-1-1 0-15,0-1 0 16,-5 1 0-16,3 0 0 16,-4 2 0-16,0 3 0 15,-3 3 0-15,1 4 0 16,-1 4 0-16,0 3 0 0,-5 8 0 16,7-5 0-16,-7 5 0 15,13 7 0-15,-8 3 0 16,3 8 0-16,-2 3 0 15,3 7 0-15,-1 4 0 0,-2 9 0 16,1 4 0-16,-4 6 0 16,0 3 0-16,-1 3 0 15,0 2 0-15,-2-1 0 0,0 0 0 16,0-1 0-16,-2-4 0 16,-2-2 0-16,0-2 0 15,-6-5 0-15,-2-3 0 0,0-2 0 16,-7-5 0-1,1-5 0-15,-5-2 0 0,0-6 0 16,1-5 0-16,-1-4 0 16,3-4 0-16,-1-5 0 0,6-3 0 15,-1-2 0-15,4-8 0 16,6-2 0-16,-1-6 0 16,4-2 0-16,3-4 0 15,0-6 0-15,9-3 0 0,0-4 0 16,7-2 0-16,2-5 0 15,2-2 0-15,6-4 0 16,0-3 0-16,5-5 0 16,-3-3 0-16,6-1 0 15,-3-2 0-15,0 3 0 0,2-1 0 16,-2 7 0-16,1 4 0 16,-3 8 0-16,0 8 0 15,-1 7 0-15,1 8 0 0,0 6 0 16,-4 7 0-16,1 2 0 15,-1 5 0-15,-4 3 0 16,-4 7 0-16,-3 3 0 16,-9 6 0-16,-4 3 0 0,-1 3 0 15,-6 3 0-15,-7 0 0 16,1 1 0-16,-1-1 0 16,1-5 0-16,3-5 0 0,5-4 0 15,4-14 0-15,3 10 0 16,8-10 0-16,5-11 0 15,3-4 0-15,1-4 0 16,0-1 0-16,2-4 0 0,-2 1 0 16,-1 0 0-16,-3 3 0 15,-4 3 0-15,-2 4 0 16,-2 3 0-16,-8 10 0 16,0 0 0-16,8 0 0 15,-7 8 0-15,-1 7 0 16,3 4 0-16,0 2 0 0,3 5 0 15,3 6 0-15,1 0 0 16,6 0 0-16,1-2 0 16,6-2 0-16,3-6 0 0,-2-4 0 15,4-7 0-15,-2-10 0 16,2-2 0-16,-1-11 0 16,-4-5 0-16,-4-5 0 0,-5-4 0 15,-3-3 0-15,-6 0 0 16,-5 1 0-16,-7 1 0 15,-5 3 0-15,-5 4 0 16,0 4 0-16,-1 3 0 16,1 5 0-16,-1 6 0 0,3 2 0 15,3 2 0-15,1 5 0 16,6 1 0-16,0 3 0 0,4-1 0 16,1 2 0-16,8-2 0 15,1-4 0-15,8-4 0 16,2-2 0-16,3-3 0 15,4-7 0-15,-3-4 0 0,0 0 0 16,-1-6 0-16,-1 2 0 16,-6 0 0-16,-2 4 0 15,-3 3 0-15,-3 1 0 16,-7 10 0-16,10-9 0 16,-10 9 0-16,0 0 0 0,3 9 0 15,-3 2 0-15,0 3 0 16,0 4 0-16,0 7 0 0,0-2 0 15,0 4 0-15,0 1 0 16,3-1 0-16,5-6 0 16,-1-2 0-16,9-6 0 15,-5-7 0-15,4-6 0 16,0-5 0-16,1-9 0 0,-1-2 0 16,-6-6 0-16,3 0 0 15,-6-2 0-15,0 1 0 16,-1 4 0-16,-3 1 0 0,-2 6 0 15,2 3 0-15,-2 9 0 16,0 0 0-16,12 0 0 16,-8 5 0-16,1 6 0 15,6 4 0-15,0 1 0 0,1 0 0 16,4 2 0-16,1-3 0 16,2-6 0-16,0 0 0 15,2-7 0-15,-1-2 0 16,-1-6 0-16,-2-8 0 0,-3-1 0 15,-2-2 0-15,-6 1 0 16,-3-1 0-16,-2 4 0 16,-1 3 0-16,0 10 0 15,-1-12 0-15,1 12 0 0,0 0 0 16,0 0 0-16,1 6 0 16,-1-6 0-16,19 10 0 15,-6-7 0-15,4 0 0 0,1-3 0 16,4 0 0-16,1-8 0 15,-3-1 0-15,3-3 0 16,-3-4 0-16,-3-2 0 16,-1-7 0-16,-2 0 0 15,-2-5 0-15,0-2 0 0,-5-4 0 16,4-5 0-16,-5-2 0 16,-1-4 0-16,2 1 0 15,-3-2 0-15,1 2 0 0,-2 2 0 16,0 4 0-16,1 5 0 15,-1 10 0-15,-2 4 0 16,0 9 0-16,-1 12 0 16,0 0 0-16,8 12 0 0,0 9 0 15,-5 10 0-15,3 8 0 16,3 6 0-16,-3 8 0 16,5 5 0-16,-4 3 0 0,-2 3 0 15,2-2 0-15,-5-2 0 16,2-7 0-16,-4-9 0 15,7-9-43-15,1-11-45 16,-8-13-4-16,0-11-4 16,-12-11-5-16</inkml:trace>
  <inkml:trace contextRef="#ctx0" brushRef="#br0" timeOffset="530298.4147">22571 13990 73 0,'0'0'89'0,"0"0"-2"15,0 0-5-15,18-3 0 16,1-9-37-16,3 11-39 16,9-2 0-16,-1 0 0 0,3-7 1 15,-1-1 0-15,0-6-1 16,-7-4-1-16,-1-4-1 16,-5-4-1-16,-5-2 0 0,-2-4-3 15,-6-1 0-15,0 1 0 16,0 0 0-16,-4 7 0 15,2 3 0-15,-1 4 0 16,2 7 0-16,-5 14 0 0,10-9 0 16,-10 9 0-16,15 19 0 15,-5 2 0-15,-1 8 0 16,6 6 0-16,-3 9 0 0,0 5 0 16,0 5 0-16,-3 3 0 15,-1 0 0-15,-4-1 0 16,0-6 0-16,2-9 0 15,-5-9 0-15,0-8 0 16,2-13 0-16,-3-11 0 0,14-3 0 16,-5-14 0-16,4-5 0 15,1-1 0-15,2-4 0 16,7 2 0-16,0 6 0 16,3 3 0-16,2 7 0 0,2 6 0 15,-2 4 0-15,5 11 0 16,-4 6 0-16,-2 7 0 15,3 4 0-15,-6-2 0 0,7 8 0 16,6-4-86-16,-14-8-5 16,-3-6-3-16,-3-13-8 15,0-4-4-15</inkml:trace>
  <inkml:trace contextRef="#ctx0" brushRef="#br0" timeOffset="543671.6227">26368 11554 22 0,'0'0'85'15,"0"0"2"-15,6-8-3 16,-6 8-4-16,0 0-37 0,0 0-20 15,11-2-4-15,-11 2-4 16,0 0-5-16,0 0-2 16,0 0-2-16,0 0-1 15,0 0-2-15,0 0 0 0,0 0-1 16,0 0-1-16,0 0 1 16,0 0-1-16,0 0 0 15,-11 7 0-15,3-1 0 16,-3 1-1-16,-3 2 1 0,3 0 0 15,-5 2 0-15,1 0 0 16,-3 1-1-16,4 1 1 16,0-1-1-16,0 1 0 15,-2 0 0-15,1 2 0 0,1-1 0 16,1 1 0-16,0 0 0 16,-2 3 0-16,3 2 1 15,1-1 0-15,-1 2 1 0,5 3-2 16,-4-1 0-16,6 4 0 15,-2 2 0-15,2 1 0 16,2 5 0-16,3-2 0 0,0 3 0 16,3 2 0-16,6-1 0 15,1 0 0-15,5 0 0 16,3-3 0-16,1 0 0 16,6-1 0-16,1-3 0 15,3 2 0-15,1-3 0 0,3-3 0 16,2-1 0-16,1-1 0 15,6 1 0-15,-5-4 0 16,2-2 0-16,0-4 0 16,-6 2 0-16,-2-4 0 15,-6-1 0-15,-1-4 0 0,-11-2 0 16,0-1 0-16,-13-5 0 16,14 6 0-16,-14-6 0 0,0 0 0 15,0 0 0-15,0 0 0 16,1 8 0-16,-1-8 0 15,0 0 0-15,-9 3 0 16,1-4 0-16,6-10-83 0,-9 4-8 16,3-6-2-16,-3-3-7 15,1-5-4-15</inkml:trace>
  <inkml:trace contextRef="#ctx0" brushRef="#br0" timeOffset="546018.6969">26641 11805 79 0,'0'0'92'16,"12"-9"-6"-16,-12 9-3 16,12-5-3-16,-12 5-61 15,10-6-7-15,-10 6-1 0,0 0-3 16,12-2-2-16,-12 2-1 16,0 0 0-16,10 0-1 15,-10 0-1-15,0 0 0 16,7 5 0-16,-7-5-1 0,0 0 0 15,10 14 0-15,-10-14-1 16,5 13 0-16,-2-3 0 16,-2-1 0-16,0 4-1 15,1 2 2-15,-2 3-2 0,-2 2 0 16,-2 5 0-16,-1 0 0 16,-1 3 0-16,-1 1 0 15,-1 1 0-15,-2 0 0 16,3-1 0-16,-2-2 0 15,3-3 0-15,1 0 0 0,-3-4 0 16,5-2 0-16,-1-3 0 16,3-3 0-16,-3-2 0 15,4-1 0-15,0-9 0 0,-1 11 0 16,1-11 0-16,0 0 0 16,11 13 0-16,3-10 0 15,2 0 0-15,4-2 0 0,6 1 0 16,6-1 0-16,3 0 0 15,4 2 0-15,-1-2 0 16,4 1 0-16,-8 0 0 0,-2-1 0 16,-7 2 0-16,-4-1 0 15,-8 1 0-15,-3-2 0 16,-10-1 0-16,0 0 0 16,8 3 0-16,-8-3 0 15,0 0 0-15,0 0 0 0,0 0-24 16,0 0-58-16,0 0-10 15,-6 0-1-15,6 0-8 16,0 0 0-16</inkml:trace>
  <inkml:trace contextRef="#ctx0" brushRef="#br0" timeOffset="546342.079">27115 12212 55 0,'9'-8'95'0,"1"1"-3"15,-3 1-4-15,-7 6-2 16,21-6-51-16,-21 6-11 0,14 3-5 16,-7 6-7-16,-3 6-7 15,-1 6-5-15,-1 2 0 16,0 6 0-16,-2 0 0 0,0 3 0 16,0-1 0-16,-4 1 0 15,-5-5 0-15,-1-1 0 16,-1-5 0-16,0-1 0 15,-1-3 0-15,-2-3 0 0,4-2 0 16,-2-4 0-16,12-8 0 16,-16 13 0-16,16-13 0 15,0 0 0-15,-10 0 0 16,11-10-80-16,-1 10-11 16,12-17-2-16,-1 2-7 0,1-6-4 15</inkml:trace>
  <inkml:trace contextRef="#ctx0" brushRef="#br0" timeOffset="546768.9773">27645 11811 40 0,'1'-11'90'0,"2"2"0"15,-1-2-3-15,-2 11-3 16,11-13-51-16,-11 13-7 0,5-8-5 16,-5 8-7-16,0 0-4 15,6-10-3-15,-6 10-2 16,0 0-1-16,0 8-4 0,0 4 0 15,0 4 0-15,-3 6 0 16,-1 4 0-16,1 9 0 16,-1 4 0-16,-2 6 0 15,3 2 0-15,-1 1 0 16,4-3 0-16,-1 2 0 0,1-4 0 16,0-6 0-16,0-7 0 15,0-3 0-15,0-9 0 16,-2-4 0-16,2-14-39 15,0 0-49-15,0 0-4 0,0 0-5 16,0-15-6-16</inkml:trace>
  <inkml:trace contextRef="#ctx0" brushRef="#br0" timeOffset="547223.7114">27971 11737 61 0,'-3'-17'97'0,"0"-2"-2"15,3 8-6-15,2-3-2 16,-4 32-33-16,2-18-41 16,13 0-3-16,-13 0-5 15,17 4-5-15,-8 8 0 0,1-1 0 16,0 5 0-16,-1 4 0 15,3 5 0-15,-4 3 0 16,-1 6 0-16,-1 4 0 16,-2 2 0-16,-1 4 0 0,-2 2 0 15,-2 1 0-15,1-2 0 16,-5 0 0-16,2-4 0 16,-2-4 0-16,0-4 0 0,3-7 0 15,-1 0 0-15,1-8 0 16,2-2 0-16,0-3 0 15,0-3 0-15,0-10 0 16,0 13 0-16,0-13 0 0,0 8 0 16,0-8 0-16,0 0 0 15,0 0 0-15,0 0 0 16,-1-4 0-16,-2-9-89 0,-5 2-3 16,-3-7-3-16,-5-3-7 15,-4-5-2-15</inkml:trace>
  <inkml:trace contextRef="#ctx0" brushRef="#br0" timeOffset="547424.967">27669 12128 28 0,'-23'-3'96'0,"3"3"-1"0,7 0-5 16,13 0-1-16,0 0-3 16,4-2-74-16,21 2-3 15,5 2-3-15,10 1-6 16,3 3 0-16,3-2 0 0,5 0 0 15,-5-3 0-15,-2 3-3 16,-11-3-80-16,-3-5-6 16,-8-6-4-16,-9-8-6 15,-3-4-4-15</inkml:trace>
  <inkml:trace contextRef="#ctx0" brushRef="#br0" timeOffset="547796.2232">28255 11518 3 0,'0'0'90'0,"18"-6"4"0,-6 6-5 15,3 5-4-15,0 1 1 16,12 6-66-16,-1 7-5 16,2 7-3-16,4 5-4 15,0 6-1-15,2 8-5 0,-1 6-2 16,0 10 0-16,-9 4 0 16,-1 5 0-16,-12 1 0 15,-4 4 0-15,-7 0 0 16,-7 1 0-16,-8-4 0 0,-3-4 0 15,-4-6 0-15,1 0-3 16,7-13-85-16,-17-12-3 16,-1-8-3-16,-4-15-8 15,-1-8-3-15</inkml:trace>
  <inkml:trace contextRef="#ctx0" brushRef="#br0" timeOffset="549918.3006">26306 13277 6 0,'11'-8'83'0,"-11"8"5"16,0 0-4-16,9-11-2 0,-9 11-38 15,0 0-19-15,0 0-6 16,6-8-3-16,-6 8-5 15,0 0-3-15,0 0-2 16,0 0-2-16,0 0 0 0,0 0-1 16,0 0-1-16,0 0 1 15,-4 7 0-15,4-7-1 16,-14 11 0-16,14-11 0 16,-14 12-1-16,6-2 1 0,-3 0-1 15,2 1 0-15,-2 1 0 16,1 0-1-16,0 3 1 15,-4 1 0-15,2 2 0 16,0 1-1-16,-4 5 2 0,1-3-1 16,-2 7 1-16,2-1-2 15,-1 0 0-15,2 9 0 16,-1 0 0-16,2 5 0 16,7-2 0-16,2 1 0 15,3 0 0-15,1 1 0 16,8 1 0-16,7-10 0 15,6-1 0-15,3-5 0 16,8-3 0-16,4-3 0 0,2-4 0 16,6-2 0-16,-1-2 0 15,-3-1 0-15,-2-2 0 0,-2 0 0 16,-10-4 0-16,-2 1 0 16,-8-2 0-16,-6-2 0 15,-10-2 0-15,13 3 0 16,-13-3 0-16,0 0 0 0,0 0 0 15,3-12 0-15,1 3-34 16,0-4-55-16,-4-5-4 16,0-5-4-16,0-7-7 15</inkml:trace>
  <inkml:trace contextRef="#ctx0" brushRef="#br0" timeOffset="550456.5522">26728 13348 70 0,'-4'-11'96'0,"3"2"-5"16,1 0-5-16,0 9 0 15,4-10-63-15,-4 10-5 16,8-2-4-16,-8 2-5 0,15 4-2 15,-15-4-2 1,14 17-1-16,-8-5-2 0,-2 3-2 16,-1 3 0-16,2 2 0 0,-5 5 0 15,-3 1 0-15,-4 4 0 16,-4 0 0-16,0 5 0 16,-5-1 0-16,-3 1 0 15,0 1 0-15,-1-3 0 16,2 1 0-16,-1-5 0 15,5-1 0-15,-1-3 0 0,9-5 0 16,-1-3 0-16,5-4 0 16,2-1 0-16,7-3 0 15,1-3 0-15,8-1 0 0,2-1 0 16,3-3 0-16,6 2 0 16,1 0 0-16,3-2 0 15,-6 0 0-15,4 1 0 16,-5 1 0-16,-1-2 0 0,-1 2 0 15,-6-2 0-15,-3 2 0 16,0-3 0-16,-2 0 0 0,-11 0 0 16,16-1 0-16,-13-8-5 15,-9 0-85-15,6 0-3 16,0-4-4-16,0-1-5 16,0-5-4-16</inkml:trace>
  <inkml:trace contextRef="#ctx0" brushRef="#br0" timeOffset="550758.7409">27057 13689 88 0,'10'-6'93'0,"0"3"-4"0,-2 2-4 16,-8 1 1-16,16-7-68 16,-16 7-5-16,15 8 0 15,-9 5-3-15,1 3 0 0,-2 5-4 16,-1 6-6-16,-2 4 0 15,0 3 0-15,-2 2 0 16,-1 3 0-16,0-3 0 0,-4 1 0 16,-4-5 0-16,3-2 0 15,-2-4 0-15,0-2 0 16,2-5 0-16,0-4 0 16,1-4 0-16,5-11 0 15,-5 14 0-15,5-14-7 0,-17-1-81 16,17 1-2-16,0-19-4 15,0 1-7-15,1-5-2 16</inkml:trace>
  <inkml:trace contextRef="#ctx0" brushRef="#br0" timeOffset="551138.398">27516 13433 10 0,'2'-25'94'0,"-1"3"-1"16,-1 1-4-16,0 1-3 15,0-9-3-15,0 16-73 16,0 13-2-16,5-11 1 0,-5 11-3 16,7 6 0-16,-5 10-1 15,-1 4-1-15,-1 8 0 16,0 7 0-16,-4 4-4 15,-4 4 0-15,1 4 0 16,-3 2 0-16,3 2 0 0,-1-1 0 16,3 0 0-16,1-3 0 15,4-2 0-15,0-1 0 16,0-5 0-16,2-4 0 16,4-8 0-16,-1-6 0 0,1-2 0 15,-4-9 0-15,7 0-20 16,0-10-69-16,-9 0-3 15,7-18-4-15,-3-4-6 16,3-6-3-16</inkml:trace>
  <inkml:trace contextRef="#ctx0" brushRef="#br0" timeOffset="551504.8051">27880 13412 11 0,'10'-23'94'0,"-4"-1"1"0,0 5-5 16,-2-1-3-16,2 2-1 16,-2 8-73-16,4 0-3 15,-8 10-1-15,17-1-1 0,-7 5-2 16,-1 8-4-16,0 10-2 16,-2 5 0-16,-1 6 0 15,-1 7 0-15,-4 1 0 16,-2 5 0-16,1 2 0 0,-4 0 0 15,-2 1 0-15,0-5 0 16,-2 2 0-16,2-4 0 16,3-2 0-16,-1-1 0 15,-1-7 0-15,5-3 0 0,0-4 0 16,0-4 0-16,1-5 0 16,4-4 0-16,-1-1 0 15,-4-11 0-15,2 15-35 16,-2-15-55-16,-14-13-4 15,-2-8-6-15,-7-6-5 0</inkml:trace>
  <inkml:trace contextRef="#ctx0" brushRef="#br0" timeOffset="551697.9077">27504 13680 86 0,'-21'2'100'0,"7"-1"-5"0,14-1-6 16,0 0 0-16,11 4-37 15,13-4-52-15,10-1 0 16,10 2 0-16,7-1 0 16,3 0 0-16,-1-2 0 0,7-29-49 15,-9 27-40-15,-3-6-2 16,-9-4-8-16,-5-7-5 16</inkml:trace>
  <inkml:trace contextRef="#ctx0" brushRef="#br0" timeOffset="552037.5253">28396 13097 0 0,'-2'-11'89'0,"2"11"2"15,0 0-3-15,0 0-5 16,12-24-10-16,2 31-52 0,0 13-6 16,5 5-3-16,1 9-1 15,1 9-2-15,4 11-1 16,-3 6-2-16,-2 8-1 16,0 5-5-16,-4 7 0 0,-7 2 0 15,-7 3 0-15,-4-3 0 16,-11-2 0-16,-9-7 0 15,-1-1 0-15,-12-7-61 16,1-17-28-16,0-11-1 16,-5-16-8-16,5-9-6 0</inkml:trace>
  <inkml:trace contextRef="#ctx0" brushRef="#br0" timeOffset="561365.7475">26084 6683 3 0,'0'0'72'16,"-8"0"4"-16,8 0-3 15,0-19-15-15,0 19-33 0,0 0-7 16,0 0-5-16,0 0-4 16,0 0-3-16,0 0-2 15,0 0 0-15,0 0 0 16,0 0-2-16,0 0 1 0,0 7-1 16,0-7 1-16,0 0-1 15,0 8 0-15,0-8 0 16,0 0 2-16,0 0-1 0,0 9 1 15,0-9 2-15,0 0 0 16,0 0 1-16,0 0 0 16,0 0 1-16,1 9-1 15,-1-9 0-15,0 0 0 16,0 0-1-16,1 10 0 16,-1-10 0-16,0 0-1 0,4 10 0 15,-4-10 0-15,9 14-1 16,-4-5-1-16,1 4 1 15,0 4-2-15,-1 2 1 16,0 8-1-16,2 4 0 0,-3 8-1 16,0 6 0-16,-2 5 0 15,-2 4-1-15,0 4 2 16,0 1-1-16,-5-2 0 0,1-2-1 16,-3-7 1-16,5-6 0 15,2-10 1-15,0-4-2 0,0-10 0 16,11-8 0-16,2-6 0 15,4-4 0-15,9-1 0 16,0-5 0-16,7-1 0 16,4 0 0-16,1 0 0 15,2 4 0-15,-3 2 0 0,0 1 0 16,-1 0 0-16,-6 3 0 16,-1 4-10-16,-9-3-39 15,1 0-41-15,-6 0-1 0,1-2-6 16,-5-2-4-16</inkml:trace>
  <inkml:trace contextRef="#ctx0" brushRef="#br0" timeOffset="561987.2176">27149 7174 62 0,'0'0'90'15,"0"0"-2"-15,0 0-4 16,2 22-2-16,-2-5-62 15,0 4-4-15,-7 3-1 16,3 4-3-16,-1 3-3 0,-4-1-4 16,3 0-1-16,-1-1-2 15,3-3-2-15,0-4-2 16,4-2-3-16,0-6-5 16,1 0-9-16,-1-3-59 0,10-10-7 15,3-1-6-15,-2-6-4 16,5-5 0-16</inkml:trace>
  <inkml:trace contextRef="#ctx0" brushRef="#br0" timeOffset="562364.3486">27503 6756 7 0,'10'-23'94'0,"-1"4"1"0,2 4-6 16,-5 1-4-16,5 8-4 16,-3 6-68-16,-8 0-3 15,10 14-3-15,-9 4-2 0,-1 10-2 16,0 5 0-16,-5 9 0 16,-2 5-1-16,-1 4-1 15,-4 3 0-15,-1 1 0 16,1-2 0-16,1-7 0 0,1-3 2 15,4-11 0-15,4-7 0 16,2-7-3-16,15-9 0 16,9-5 0-16,11-4 0 0,8-2 0 15,10-2 0-15,4-2 0 16,4 2 0-16,-1 3 0 16,-10-3-11-16,3-6-67 15,-15 10-10-15,-13 7-4 16,-11-1-6-16,-14-6-5 0</inkml:trace>
  <inkml:trace contextRef="#ctx0" brushRef="#br0" timeOffset="563093.7621">26355 7896 76 0,'1'-16'97'16,"-1"16"-4"-16,1-15-6 15,-1 15-1-15,0 0-65 0,5-8-5 16,-5 8-6-16,0 0-3 15,3 19-3 1,-3 2-1-16,-1 8 0 16,-1-1-1-16,-3 10 1 15,1 1 0-15,-3 4-3 16,-2 0 0-16,3-9 0 0,-2-2 0 16,4-6 0-16,3 0 0 15,1-9 0-15,1-2 0 16,10-6 0-16,5-4 0 15,6-2 0-15,6 0 0 0,3-3 0 16,6 0 0-16,3 0 0 16,1 0 0-16,-1 0 0 15,-6-2 0-15,1 2 0 16,-9-4-19-16,-4 2-68 16,-5 1-5-16,-1-1-4 0,-1-2-4 15,-7-3-5-15</inkml:trace>
  <inkml:trace contextRef="#ctx0" brushRef="#br0" timeOffset="563317.2714">26879 8149 19 0,'0'0'92'16,"15"0"1"-16,-15 0-4 0,13 15-3 16,-9 1-43-16,-4 3-15 15,0 6-5-15,-7-1-6 16,0 7-8-16,-3-1-2 15,2 3-2-15,-5-5-5 0,4 0 0 16,1-4-3-16,7 0-7 16,0-6-12-16,1-4-61 15,4-2-5-15,6-6-4 0,6-5-6 16,0-1-3-16</inkml:trace>
  <inkml:trace contextRef="#ctx0" brushRef="#br0" timeOffset="563634.6247">27454 7986 14 0,'14'-19'99'0,"-2"2"0"15,-4 2-7-15,-3 4-3 0,-4-2-3 16,-1 13-73-16,0 0 0 15,0 6-7-15,0 10-6 16,0 5 0-16,0 7 0 16,0 6 0-16,0 4 0 0,0 3 0 15,0 0 0-15,0 2 0 16,0-5 0-16,0-4 0 16,0-2 0-16,1-6 0 15,1-3 0-15,-2-9-5 0,4-3-45 16,-4-11-40-16,0 0-1 15,12 1-7-15,-7-9-4 16</inkml:trace>
  <inkml:trace contextRef="#ctx0" brushRef="#br0" timeOffset="563909.3575">27746 7857 69 0,'10'-22'97'15,"1"6"-4"-15,-4 1-5 16,0 10-1-16,4 5-61 16,-2 5-5-16,0 11-7 0,-3 6-3 15,4 8-6-15,-6 6-5 16,2 7 0-16,-2 5 0 16,1 2 0-16,-4 2 0 15,1 1 0-15,-1-4 0 0,0-4 0 16,-1-5 0-16,0-4-14 15,0-10-73-15,-8-10-4 16,-6-10-3-16,-6-6-7 16,-3-3-4-16</inkml:trace>
  <inkml:trace contextRef="#ctx0" brushRef="#br0" timeOffset="564030.0486">27595 8274 25 0,'-17'-17'92'0,"10"2"-3"0,9 0-5 15,16 4-5-15,15-25-22 16,7 26-67-16,4 7-63 15,7-1-6-15,0 0-6 16,-7 2-8-16,-6-1 7 0</inkml:trace>
  <inkml:trace contextRef="#ctx0" brushRef="#br0" timeOffset="565346.8245">26398 8945 31 0,'-3'-8'89'16,"3"8"0"-16,0-16-3 0,0 7-2 15,0 9-47-15,0-13-10 16,0 13-6-16,3-10-6 16,-3 10-4-16,0 0-3 15,0 0-2-15,12 0-2 0,-9 6-1 16,1 6-3-16,-2 6 0 16,0 4 0-16,-1 6 0 15,-1 5 0-15,0 5 0 16,-8 3 0-16,0 2 0 0,-2 1 0 15,1 1 0-15,-4-6 0 16,2 0 0-16,0-5 0 16,2-5 0-16,1-7 0 0,5-4 0 15,1-5 0 1,2-13 0-16,1 11 0 0,-1-11 0 16,17 1 0-16,-6-1 0 15,6 0 0-15,3-1 0 16,6-2 0-16,-2 0 0 0,7 0 0 15,-4 1 0-15,2 0 0 16,-6 1 0-16,-2 1 0 16,-1 0 0-16,-6 0 0 0,-2 0 0 15,-12 0 0-15,0 0 0 16,9 0 0-16,-9 0 0 16,0 0 0-16,0 0 0 15,0 0 0-15,0 0 0 16,0 0 0-16,0 0 0 0,0 0 0 15,0 0 0-15,0 0 0 16,0 0 0-16,0 0 0 16,0 0 0-16,0 0 0 0,0 0 0 15,0 0 0-15,0 0 0 16,0 0 0-16,0 0 0 16,0 0 0-16,0 0 0 0,0 0 0 15,0 0 0-15,0 0 0 16,0 0 0-16,0 0 0 15,0 0 0-15,0 0 0 16,0 0 0-16,0 0 0 0,0 0 0 16,0 0 0-16,0 0 0 15,0 0 0-15,0 0 0 16,0 0 0-16,0 0 0 16,0 0 0-16,0 0 0 0,0 0 0 15,0 0 0-15,0 0 0 16,0 0 0-16,0 0 0 15,0 0 0-15,0 0 0 16,0 0 0-16,0 0 0 16,0 0 0-16,0 0 0 0,0 0 0 15,0 0 0-15,0 0 0 16,0 0 0-16,0 0 0 16,0 0 0-16,0 0 0 0,0 0 0 15,0 0 0-15,0 0 0 16,0 0 0-16,0 0 0 15,0 0 0-15,0 0 0 0,0 0 0 16,0 0 0-16,0 0 0 16,0 0 0-16,0 0 0 15,0 0 0-15,0 0-14 16,0 0-16-16,0 0-56 0,0 0-3 16,-9-6-5-16,9 6-5 15,-15-15 1-15</inkml:trace>
  <inkml:trace contextRef="#ctx0" brushRef="#br0" timeOffset="565788.1682">26544 8951 64 0,'-8'-8'88'0,"8"8"-1"0,-15-15-4 16,11 24-19-16,4-9-38 16,0 0-4-16,0 0-6 15,0 0-3-15,0 0-3 16,0 0-2-16,-3 11-1 0,1-2-1 16,-2 1 0-16,-4 3-1 15,4 2 1-15,-1 4-6 16,-2 2 0-16,1 4 0 0,2 2 0 15,-4 0 0-15,4 6 0 16,1 3 0-16,-2 6 0 16,-3 4 0-16,4 4 0 15,-4 3 0-15,1 1 0 16,0 0 0-16,-1-3 0 0,1 0 0 16,3-9 0-16,1-2 0 15,-1-9 0-15,2-3 0 0,1-8 0 16,1-4 0-1,0-2-4-15,0-14-11 0,0-7-41 16,0 7-31-16,11-1-3 16,-3-6-5-16,3-5-7 0</inkml:trace>
  <inkml:trace contextRef="#ctx0" brushRef="#br0" timeOffset="566112.8836">26871 9118 20 0,'6'-22'100'0,"-1"3"-3"16,-2 2-4-16,-2 2-5 16,-1 2-2-16,0 13-74 15,0 0-1-15,0 0-7 0,0 0-4 16,7 14 0-16,-4 6 0 15,0 4 0-15,3 6 0 16,0 6 0-16,-2 5 0 0,0 0 0 16,0 2 0-16,0 0 0 15,-2 1 0-15,-3-1 0 16,-2-3 0-16,-6-6 0 0,2 0-12 16,-11 3-56-16,1-15-21 15,-5-10-4-15,-1-7-5 16,-1-5-5-16</inkml:trace>
  <inkml:trace contextRef="#ctx0" brushRef="#br0" timeOffset="566246.5559">26603 9472 16 0,'-23'-17'97'15,"3"2"-3"-15,9 3-6 16,8-3-4-16,5 4-3 16,26-1-76-16,-1 1-10 0,13 4-24 15,18-2-53-15,-9-1-1 16,0 0-8-16,0 0-5 15</inkml:trace>
  <inkml:trace contextRef="#ctx0" brushRef="#br0" timeOffset="566463.1545">27111 9245 0 0,'5'13'94'16,"0"3"3"-16,-2 3-5 0,1 3-6 15,-2 3 0-15,-2 13-68 16,1-5-5-16,-1 4-2 15,0-1-4-15,-3 2-3 0,-3 0-1 16,3 0-3-16,0-4 0 16,2-3-4-16,-1-5-7 15,2 1-15-15,0-9-58 16,0-4-5-16,0-14-4 16,0 0-5-16,12 2-2 0</inkml:trace>
  <inkml:trace contextRef="#ctx0" brushRef="#br0" timeOffset="566852.0131">27586 8961 25 0,'11'-24'98'0,"1"2"-2"16,-4 5-6-16,-1 1-3 0,-1 33-5 15,-6-17-72-15,0 0-1 16,12 15-2-16,-8 2-2 16,-2 9-3-16,-1 9-2 15,-1 4 0-15,-4 6 0 0,-7 6 0 16,0 3 0-16,-5 0 0 16,-3-3 0-16,-2-2 0 15,-1-8 0-15,8-6 0 16,-1-7 0-16,5-7 0 0,9-9 0 15,7-6 0-15,17-6 0 16,5-6 0-16,17-5 0 16,6 1 0-16,9-4 0 15,7 3 0-15,-1-2 0 0,2 8 0 16,-15-5-33-16,-6 6-54 16,-12 0-5-16,-9 2-5 15,-17-1-7-15,-9 3 6 0</inkml:trace>
  <inkml:trace contextRef="#ctx0" brushRef="#br0" timeOffset="567278.8812">26468 10058 55 0,'11'-19'91'0,"-1"1"0"0,0 2-3 16,1 0-3-16,-2 0-61 15,1 11-4-15,0 5-1 16,0 8-6-16,-3 8-3 16,2 7-2-16,-4 8-3 0,-1 5-3 15,-4 6-2-15,2 3 0 16,-1 4 0-16,-1-4 0 16,-1 3 0-16,-1-3 0 15,1-4 0-15,1-4 0 16,0-4 0-16,0-2-11 0,1-10-17 15,-1-3-58-15,9-8-3 16,-9-10-6-16,19 3-6 0,-11-10 1 16</inkml:trace>
  <inkml:trace contextRef="#ctx0" brushRef="#br0" timeOffset="567544.5927">26911 9976 16 0,'11'-34'97'0,"0"3"1"16,-4 8-5-16,-4 6-4 16,1 3-3-16,-4 14-73 15,0 0-2-15,14 9-3 16,-3 8-8-16,3 10 0 16,1 7 0-16,2 7 0 0,-1 6 0 15,0 5 0-15,-2 3 0 16,-7-1 0-16,-3 0 0 15,-4 0-7-15,-11-6-22 0,-14-1-58 16,-1-9-3-16,0-7-4 16,-6-10-5-16,-1-9-2 15</inkml:trace>
  <inkml:trace contextRef="#ctx0" brushRef="#br0" timeOffset="567648.3181">26751 10423 82 0,'-13'-19'86'0,"12"3"-7"16,5 3-15-16,13 9-50 0,-1-9-84 15,17 1-11-15,7-3-5 16,5 1-1-16</inkml:trace>
  <inkml:trace contextRef="#ctx0" brushRef="#br0" timeOffset="567872.7833">27348 10225 31 0,'0'25'100'0,"-1"4"-2"0,-7-2-9 16,-2 3 0-16,-2-4-2 16,0 2-81-16,-3 2-2 15,0 3 0-15,0 0-1 0,2-2-3 16,3 1 0-16,3-5 0 16,6 3-6-16,1-6-8 15,2-1-29-15,9-7-44 16,-11-16-2-16,16 7-6 0,-7-12-6 15</inkml:trace>
  <inkml:trace contextRef="#ctx0" brushRef="#br0" timeOffset="568131.8956">27669 9911 73 0,'0'0'101'0,"12"-8"-5"16,-12 8-6-16,4 14 0 16,-3 34-31-16,-1-23-57 0,2 10-2 15,0 7 0-15,1 2 0 16,0 6 0-16,-1 1 0 16,-2-1 0-16,0-1 0 15,0-2 0-15,-2-9-4 0,2-6-52 16,-5-6-33-1,1-6-2-15,2-11-6 0,2-9-7 16</inkml:trace>
  <inkml:trace contextRef="#ctx0" brushRef="#br0" timeOffset="568395.8868">27970 9890 79 0,'13'-21'98'0,"-2"5"-4"16,1 8-5-16,-2 5-1 0,1 26-44 16,-2-10-35-16,3 7-1 15,0 10-6-15,2 4-2 16,0 10 0-16,1 5 0 0,-3 3 0 16,-1 4 0-16,2-1 0 15,-4 0 0-15,1-5 0 16,-8-11-27-16,-6-3-60 15,2-11-3-15,-9-11-5 16,-6-11-6-16,-5-4-3 0</inkml:trace>
  <inkml:trace contextRef="#ctx0" brushRef="#br0" timeOffset="568509.4371">27931 10344 3 0,'-36'-24'95'0,"7"4"1"0,9 4-6 16,11 1-7-16,9 6-4 15,14-17-73-15,7 21-84 16,14 2-4-16,7-2-8 15,0-1-6-15,-2-3-1 0</inkml:trace>
  <inkml:trace contextRef="#ctx0" brushRef="#br0" timeOffset="571090.9926">25301 6479 48 0,'0'0'75'0,"0"0"0"15,0 0-1-15,8 10-30 16,8-7-27-16,1 0-2 16,7 1 3-16,-1-4 0 15,12 1-4-15,0-1-2 0,5 0-3 16,9 0-1-16,-1-2-2 15,6-3-1-15,5 1-3 16,1 0 1-16,8-2-2 0,1-1 1 16,5 0-2-16,1-1 1 15,2-2 0-15,3 2 0 16,4-2 0-16,3 2 0 16,1 0 0-16,-2-1 0 0,5 3 0 15,0-1 0-15,0 2 0 16,1-1 0-16,-1 0-1 15,-2 2 1-15,-2-2-1 16,-2 0 1-16,-4 2-1 0,0 0 0 16,-2-1 0-16,-2 3 0 15,-3 0 0-15,-2-1 1 16,-5 3-1-16,-2 0 1 0,-4 0 0 16,-6 0 0-1,-4 1 0-15,-3 2 0 0,-6 2 0 16,-4 1-1-16,-3 0 1 15,-7 0-1-15,-5 1 1 0,-3-1-1 16,-5 1 0-16,-1 1 1 16,-5 2-1-16,-2 2 1 15,-2-1-1-15,0 4 1 0,-2 2 0 16,2 6-1-16,-3 2 1 16,1 2 0-16,-1 5-1 15,3-1 0-15,1 6 1 16,-1 2-1-16,0 3 0 0,1 3 0 15,1 4 1-15,-1 0-1 16,2 6 0-16,-2 3 1 16,2 3-1-16,2 4 1 15,1 1 0-15,1 2 1 0,2 5-1 16,3 2 0-16,-1 3 0 16,0 2 0-16,1 5 0 15,-1 0 0-15,1 1 1 16,1 7 0-16,-1-1 0 0,2 5 0 15,-2 0 0-15,2 0 1 16,0 2-1-16,-2 4 0 16,2 1-1-16,-2-4 1 15,-1-3-2-15,-2-3 1 0,-3-6 0 16,-4-2-1-16,-1-7 0 16,-1-7 2-16,-3-4-2 15,0-2 0-15,-1-3 0 16,1-3 0-16,-2-1 0 0,4-3 0 15,-3-1 0-15,1-4 0 16,-1-4 0-16,0-2 0 16,0-2 0-16,1-3 0 15,0-2 0-15,-1 0 0 0,2-2 0 16,-2 2 0-16,1-2 0 16,1-2 0-16,-1 3 0 15,1-5 0-15,-2-1 0 16,0-4 0-16,1 4 0 0,0-8 0 15,-1 0 0-15,0-3 0 16,-1 0 0-16,0-3-2 16,0 1 2-16,0-4 0 15,0 1 0-15,-5-2 0 0,-1 0 0 16,0 0 2-16,-1-3-2 16,0 1 0-16,-2 0 0 15,-1 0 0-15,1 0 0 0,-4 3 0 16,3-3 0-16,1 0 0 15,-3 0 0-15,3 1-2 16,0-3 1-16,9-9 1 0,-13 16 0 16,13-16-1-16,-10 14 1 15,10-14 0-15,-4 14 0 16,4-14 0-16,-5 16 0 16,2-7 0-16,-2 1 0 15,1 3 0-15,0 2 0 0,-2 0 0 16,3 2 0-16,-1-1-1 15,-1 2 1-15,-2 0 0 16,3-1 0-16,-1-3 0 0,-4 1 0 16,0-4 0-16,-4 2 0 15,-2-4 0-15,-4 0-1 16,-5 1 1-16,-1-2 0 16,-5 0 0-16,-4 1 0 0,-5-2-1 15,-4 2 0-15,-6-2 0 16,-7 2-1-16,-6-2 0 15,-5-2-1-15,-6 1 0 16,-9-1 1-16,-6-2 0 0,-6-2 0 16,-8 1 0-16,-6-2 0 15,-9 0 2-15,-1 1-1 16,-10 1 1-16,-4 0 0 16,0 3-1-16,-4 0 0 0,3 2 0 15,-2 0 0-15,4 0 0 16,4 1 0-16,9-2 0 15,7 1 0-15,8-1 1 0,11-1 0 16,6-1 0-16,11 2 1 16,13-4-1-16,8 0 0 15,6 0 1-15,12-2-1 0,7 0 1 16,6-5-1-16,11-5 1 16,2 0-1-16,9-5 0 15,1-2 0-15,1-5 0 16,4-1 0-16,1-6 1 15,0-3 0-15,-2-5 0 0,4-4 0 16,-2-4 1-16,-2-2 0 16,4-3-1-16,-3-3 0 15,-2 0 0-15,2-2 0 16,1-4-1-16,-2 0 0 0,-1-2 0 16,-2-2 1-16,0-2 0 15,0-1 0-15,0-2 0 16,1 0 0-16,1-1 0 0,0 0 0 15,0 0-1-15,1-4 1 16,1 0 0-16,0-2-1 16,0 1 1-16,-2-2-1 0,0-1 1 15,0-1-1-15,0-1 0 16,-2 0 0-16,-1 0 1 16,0-2-2-16,0-2 2 15,0 4-1-15,0-3 0 0,0 2-1 16,1-1 1-16,1 3 0 15,1 0-1-15,-1 1 0 16,-1 4-1-16,2-1 0 16,-1 2 0-16,2-1 1 15,0 1-1-15,-1 1 1 0,1-1 1 16,4 0-1-16,-3 1 2 16,-1 0-1-16,3 0 0 15,-3 4 0-15,-1 1-1 0,-2 1 1 16,-1 4 0-16,0 1 0 15,0 3-1-15,-3 3 1 16,-1 2 0-16,-1 6 1 0,2 5-1 16,0 4 0-16,2 8-3 15,-2 3-5-15,3 11-7 16,0 2-23-16,0 13-44 0,0 0-5 16,0 0-5-16,7 15-6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14:47:10.1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2577 2701 54 0,'-9'4'63'0,"9"-4"2"16,0 0-41-16,0 0 0 16,5-1-2-16,-5 1 4 0,18 0-2 15,-5 0-6-15,7 0 0 16,-2 0-5-16,3 0-2 16,-2 1-2-16,3 4 0 15,-2-5-3-15,6 2-1 0,-4-1-1 16,2-1 0-16,2 0-1 15,-2 0 0-15,2 0 0 16,5 0-1-16,3 0 0 16,-5 0 0-16,4 0 0 0,-3 1-1 15,3-1 1-15,2 0-1 16,0-1 0-16,0 1-1 16,-4-1 1-16,6-1 0 15,-1-1 1-15,1 1 1 0,0-2-1 16,2 1-1-16,-1-1 4 15,1 2-2-15,3-2 1 16,-1 0 0-16,4 1-1 16,-1 0-1-16,-2 2 1 0,6-2 0 15,-1 2-2-15,0-1 1 16,-1 2-1-16,1 0 0 16,2-1 0-16,-1 1 0 0,1 1 0 15,-1-1 0-15,-2 0 1 16,3 0-1-16,0 0 1 15,-3 0 0-15,2 0-1 16,2 3-1-16,-3-3 1 0,3 1-1 16,-4-1 1-16,1 0 0 15,0 0-1-15,1 0 1 16,-2 2 0-16,3-2-1 16,-2 0 1-16,5 0 1 0,0 0-1 15,3 0-1-15,-2-2 0 16,4 2 0-16,1 0 1 15,0 0 0-15,3 0-1 16,-2 0 1-16,1-1 0 0,1 2 0 16,-1-2 1-16,2 1 0 15,-2 0-1-15,3 0 0 16,-3-1 0-16,3 2 0 16,-1-1 0-16,1 0-1 0,2 1 1 15,0-1 0-15,1 0 0 16,2 2 0-16,0 1 0 15,-4-1 0-15,4 0 0 16,-3 1-1-16,-2-1 0 0,0 1 1 16,-2-2-1-16,0 0 1 15,0 0-1-15,2-1 1 16,-2 3-1-16,2-3 0 16,-1 0 0-16,4 3 1 0,-5-3-1 15,2 0 0-15,0 2 0 16,-2-2 0-16,2 0 0 15,-1 1 2-15,-1-1-2 0,-2 0 0 16,2 0 0-16,-3-3 0 16,0 2 0-16,0-1 0 15,2 2 0-15,-3-3 0 16,-2 3 0-16,3-2 0 0,-2 1 0 16,6 1 0-16,-5 0 0 15,0 0 0-15,-2 1 0 16,0-1 0-16,1 0 0 15,-2 1 0-15,0-1 0 0,-2 0 0 16,-3 0 0-16,1 1 0 16,-2-1 0-16,-1 0 0 15,-2 0 0-15,-3 0 0 0,0 0 0 16,-2-1 0-16,-3 0 0 16,2 0 0-16,-7-1 0 15,0 0 0-15,0 0 0 16,-1 1 0-16,-5-1 0 0,-3 0 0 15,0 2 0-15,-5-1 0 16,-4 1 0-16,-2-2 0 16,-2 2 0-16,-10 0 0 15,10-1 0-15,-10 1 0 0,0 0 0 16,13 0 0-16,-13 0 0 16,0 0 0-16,0 0 0 15,9 7 0-15,-9-7 0 0,8 11 0 16,-6 0 0-16,-2-11 0 15,10 19 0-15,-4-8 0 16,-1 2 0-16,1 2-2 16,1 3 1-16,0 0 1 0,2 5 0 15,-3 0 0-15,2 4 0 16,2 2 0-16,-2 6 1 16,1 1-1-16,1 1 0 15,0 4 2-15,-1 3-2 0,2 4 0 16,0-1 0-16,1 4 0 15,2-1-2-15,-1 3 1 16,4 2 1-16,-4 0-1 16,3 5 0-16,0-1 0 15,0 2 1-15,-1 1 0 0,2-1-1 16,-3 3 1-16,-1 1 0 16,-1-1 0-16,0-1 0 15,-2 2-1-15,1 0 1 16,-3 1-1-16,3 4 1 0,-4-1-1 15,3 1 0-15,-2 2 1 16,2-1 0-16,-4 0 0 16,1 2 0-16,1 1-1 0,-4-1 1 15,-1 2 0-15,-2 0 0 16,-1 0-2-16,0 1 3 16,-1 0 0-16,0-1 1 15,-3 2 0-15,0 1 0 0,1-2 0 16,-1 2 2-16,0 0-4 15,3-2 0-15,0 2 0 16,-1-2 0-16,1-1 0 0,-1 1 0 16,2-2 0-16,-1 0 0 15,1-1 0-15,-1 0 0 16,1-3 0-16,0 0 0 16,1-3 0-16,0-1 0 0,2-2 0 15,-2-2 0-15,1-2 0 16,0-1 0-16,0-1 0 15,0-4 0-15,1-1 0 0,-2-5 0 16,0-2 0-16,0-4 0 16,2-3 0-16,-3-4 0 15,0-3 0-15,0-2 0 16,0-3 0-16,0-5 0 0,0-2 0 16,0-1 0-16,0-4 0 15,0-3 0-15,0-3 0 16,0-9 0-16,-3 13 0 15,3-13 0-15,0 0 0 0,-12 4 0 16,12-4 0-16,-10 0 0 16,10 0 0-16,-15-9 0 15,3 4 0-15,4-1 0 16,-6 0 0-16,-1 1 0 0,-1-1 0 16,-2-1 0-16,-1 1 0 15,-4 1 0-15,2 0 0 16,-7-1 0-16,2 0 0 0,-6 0 0 15,0 1 0-15,-2 0 0 16,-3-2 0-16,0 1 0 16,-4 2 0-16,0-2 0 15,-6 0 0-15,3 0 0 0,-8 1 0 16,1-2 0-16,-3 2 0 16,-2-2 0-16,-3 3 0 15,-1-1 0-15,-4-2 0 16,-1 2 0-16,-4-1 0 0,-2 1 0 15,-2 1 0-15,0 0 0 16,-2 0 0-16,-1 0 0 16,-3 1 0-16,-1 0 0 15,1 2 0-15,-4-1 0 0,0 2 0 16,-2 0 0-16,-4-1 0 16,1 1 0-16,-3 2 0 15,-2 2 0-15,-1-1 0 16,-3 2 0-16,-2 1 0 0,0 0 0 15,-2 0 0-15,-1 3 0 16,-2-1 0-16,-2 1 0 16,3 0 0-16,-1 0 0 15,-3 1 0-15,0 1 0 0,1-2 0 16,-2 0 0-16,3 1 0 16,-2-2 0-16,0 1 0 15,-1-2 0-15,0 0 0 0,-3 1 0 16,4-1 0-16,-5 1 0 15,0-2 0-15,-1 3 0 16,-2-4 0-16,0-2 0 16,0 3 0-16,-1-3 0 15,-1 1 0-15,0-1 0 16,4 0 0-16,-2 0 0 0,2-1 0 16,1 0 0-16,3 1 0 0,1-1 0 15,3 0 0-15,-2-3 0 16,-2 1 0-16,8-1 0 15,-1 1 0-15,7-1 0 0,2-2 0 16,5-1 0-16,1-1 0 16,10 0 0-16,8 1 0 15,-3-3 0-15,10 2 0 16,-3-2 0-16,12 1 0 0,3 1 0 16,5-4 0-16,1 2 0 15,9-3 0-15,3 1 0 16,7-1 0-16,6 0 0 15,-2-1 0-15,7 0 0 16,1-1 0-16,5-2 0 0,-4-1 0 16,7-2 0-16,3-1 0 15,-5-1 0-15,7-4 0 16,-2 0 0-16,0-1 0 16,2-4 0-16,0 0 0 0,3-3 0 15,-4-4 0-15,1-4 0 16,-8-4 0-16,6-3 0 15,-4-5 0-15,0-1 0 0,0-5 0 16,-4 0 0-16,1-1 0 16,-4-4 0-16,3-1 0 15,1-1 0-15,-4-2 0 16,0-3 0-16,4 1 0 0,-2-3 0 16,1-1 0-16,-5-1 0 15,3-1 0-15,3 0 0 16,-5-2 0-16,-4-3 0 0,4 4 0 15,-3-5 0-15,4 7 0 16,7-3 0-16,-6 2 0 16,0-2 0-16,7 4 0 15,-2 2 0-15,1-1 0 16,2 2 0-16,1-2 0 0,-1 3 0 16,5 0 0-16,-6 4 0 15,-2 3 0-15,-1 0 0 16,5 5 0-16,-1 1 0 15,3 2 0-15,-4 0 0 0,5 5 0 16,-5 1 0-16,7 2 0 16,9 6 0-16,-9-1 0 15,6 4 0-15,-8 2 0 0,0 3 0 16,3 1 0-16,2 5 0 16,-5 0 0-16,-3 1 0 15,3 2 0-15,1-1 0 16,3 3 0-16,-3-5 0 0,4 5 0 15,4-4 0-15,-4-2 0 16,2 2 0-16,-5-4 0 16,-2 1 0-16,6-2 0 15,3 0 0-15,-9-4 0 0,-3 4 0 16,2-4 0-16,1 1 0 16,0 0 0-16,2-3 0 15,-2 2 0-15,-2-1 0 16,2 1 0-16,1 0 0 0,-1 1 0 15,-1 2 0-15,-1 0 0 16,2 1 0-16,0 4 0 16,0-1 0-16,0 5 0 0,1 0 0 15,-1 0 0-15,5 1 0 16,-3 2 0-16,-2 1 0 16,0 0 0-16,0 3 0 15,5-3 0-15,-1 6 0 0,7-1 0 16,-12 2 0-16,6-2 0 15,3 4 0-15,2 0 0 16,-7-2 0-16,-3 10 0 16,3-16 0-16,-3 16 0 0,15-16 0 15,-4 8 0-15,-11 8 0 16,16-16 0-16,-8 9 0 16,3 0 0-16,-11 7 0 15,13-14 0-15,2 7 0 0,-4 3 0 16,-11 4 0-16,21-11 0 15,2 6 0-15,-9-2 0 16,-1 2 0-16,-3-1 0 16,-10 6 0-16,11-11 0 0,-3 4 0 15,-8 7 0-15,0-9 0 16,0 9-6-16,8-10 0 16,-8 10 3-16,9-9-3 15,-9 9 1-15,1-12 3 0,-1 12-1 16,4-11 1-16,-4 11 3 15,0-11 1-15,0 11-5 16,3-11 4-16,-3 11 1 0,5-10-2 16,-5 10-3-16,8-10 5 15,-8 10-4-15,15-7-1 16,-3 1 4-16,-1 2-3 16,7-1 1-16,5-2 1 0,4 0 2 15,8-1-1 1,2 1 1-16,2-5 1 0,10 2 0 15,10-2 1-15,3 2-2 0,3-2 1 16,9 1-2 0,0 1-1-16,3-2 1 0,19 2-1 15,0 2 1-15,1-1-2 16,5 1 0-16,6 2-1 16,-8 1 3-16,-2 4-1 0,2-1-1 15,-13 2-1-15,-14-3-5 16,-12 4-11-16,-18 4-59 15,-12-4-7-15,-9-1-4 0,-22 0-7 16,0 0-2 0</inkml:trace>
  <inkml:trace contextRef="#ctx0" brushRef="#br0" timeOffset="1397.2991">1785 5270 55 0,'0'0'82'0,"-12"3"-3"0,12-3-2 16,0 0-1-16,5 0-65 15,7 0 2-15,1 0-1 16,5 0 0-16,0 1-1 0,4-1-1 15,1-1-3-15,11-2-1 16,7-2-2-16,-3-1 1 16,11-1-2-16,1 0 0 15,1-1 0-15,5 2-2 0,6-1-1 16,-7 1 3-16,7 1-1 16,3-1-2-16,-3 2-1 15,3-1 1-15,5 0-2 16,4 1 2-16,1-1 0 15,3 0 0-15,4 2 0 0,-4-1 1 16,7 2 0-16,2 0-1 16,-1 1 1-16,-1 1-1 15,-1 0 0-15,0 1 0 16,4-1-1-16,-1 0 1 0,3 2 0 16,1-2 0-16,4 1 0 15,2 1 0-15,3-2-1 16,4 1 1-16,2-1 0 0,4 1 0 15,-1-1 0-15,2 1 0 16,-1 0-1-16,-2-1 0 16,-2 2 1-16,2 0 0 15,-1-1 0-15,0 2-1 16,-1-1 1-16,3 2 0 0,-4-3 0 16,3 0 0-16,1 3 0 15,1-2 0-15,-3 1 0 16,2-1 0-16,-3 1-1 0,-1 0 1 15,2 0 0-15,-5 0 0 16,-2-1 0-16,-3 0 1 16,-2 1-1-16,-3-1 0 0,0 1 1 15,-1 0-1-15,-1 0 0 16,-1 0 0-16,0 1 1 16,1 0 1-16,-3-1-1 15,2 1 0-15,-1-2 1 16,0 1 0-16,-3 1-1 0,-2-2 1 15,1 2-1-15,-5-1-1 16,1 0 1-16,-1-1 0 16,-3 2-1-16,-3-2 1 0,1-1 0 15,-6-1-1-15,-2 0 1 16,-3 2 0-16,-4-2 0 16,-3 0-1-16,-4-2 1 0,-4 0 0 15,-2 0-1-15,0 0 2 16,-3 2-2-16,-1-1-1 15,1 1-1-15,-2 0 4 16,0 0-4-16,0 0 3 16,4-1-1-16,-5 0 1 15,4 1-1-15,1 0 2 0,-2 1-1 16,0-1 0-16,-4 0 0 16,-3 0 1-16,-9 0-3 15,-1 2 1-15,-6-2 2 0,-9 0-3 16,-11 0 2-16,12 0-6 15,-12 0 0-15,0 0-19 16,0 0-57-16,-10 4-6 0,1-4-5 16,-5 0-3-16,-2-3-6 15</inkml:trace>
  <inkml:trace contextRef="#ctx0" brushRef="#br0" timeOffset="1667.3431">5985 3487 50 0,'-46'-41'34'0,"19"8"-32"15,3-2 0-15,11 0-2 16,4-1-88-16</inkml:trace>
  <inkml:trace contextRef="#ctx0" brushRef="#br0" timeOffset="2599.5027">5565 2428 67 0,'0'-12'86'16,"0"12"-4"-16,0 0-4 16,1-10-1-16,-1 10-61 15,0 0-3-15,5 8-4 16,-1 3-2-16,1 2-1 0,-2 4 1 16,3 4-1-16,0 8 0 15,0 2-1-15,-1 6-2 16,0 3-1-16,1 3 0 15,0 5-1-15,0 1 0 16,1 4 0-16,1 5-1 0,2 2 0 16,1 3 2-16,2 3 0 15,2 2-1-15,0 2 0 16,-1 5 0-16,2 2 0 0,1 3-1 16,-1 2 0-16,2 1 0 15,-3 2 0-15,2 3 0 16,0 0 0-16,-3 0 0 15,-1 2 0-15,1 0 0 0,0-1 0 16,-2 3 1-16,0 1 0 16,2 1-1-16,0 2 0 15,-1 1 0-15,3 2 0 0,-4 0 1 16,5 1-2-16,-2 1 3 16,-2 1 0-16,0 0 0 15,2 1 0-15,-1 1 1 16,1-2 0-16,-1 0 0 15,0-1 0-15,1 0-2 0,2 0 0 16,-2-2 0-16,0-4-1 16,-2 1 0-16,-1-3 1 15,1 1-1-15,-1-1 2 0,-2-6-2 16,0 0 0-16,-1-4 0 16,-2-4 0-16,2-5 0 15,-2-2 0-15,0-7 0 16,-2-5 0-16,0-2 0 0,1-6 0 15,-1-3 0-15,-1-5 0 16,-2-2 0-16,2-3 0 16,-1-4 0-16,1-4 0 0,-1-3 0 15,0-4 0-15,-2-6 0 16,1-2 0-16,-1-3 0 16,0-3 0-16,-1-10 0 0,0 14 0 15,0-14 0-15,0 9 0 16,0-9 0-16,0 0 0 15,0 9 0-15,0-9 0 16,-1 9 0-16,1-9 0 0,0 12 0 16,0-12 0-16,0 15 0 15,0-15 0-15,0 14 0 16,0-14 0-16,1 9 0 16,-1-9-3-16,0 0-6 0,-4 10-71 15,4-10-7-15,-2-5-3 16,-7-5-6-16,-4-4-7 15</inkml:trace>
  <inkml:trace contextRef="#ctx0" brushRef="#br0" timeOffset="6369.3262">603 5515 63 0,'-10'14'83'16,"10"-14"-2"-16,-9 16-15 16,9-16-22-16,-4 10-7 15,-2 2-10-15,6-12-3 0,0 0-4 16,0 0-5-16,0 0-3 15,0 0-6-15,0 0 2 16,0 0-1-16,7-12 2 16,2-1-9-16,-3 2 3 15,6-9-4-15,-2 2 3 16,-6 1 3-16,12-27-5 16,-10 23 0-16,7-6 0 15,-6 2 0-15,0 0 0 16,-7 2 0-16,4-1 0 0,-3 3 0 15,-1 1 0-15,-1 9 0 16,1 11 0-16,-18-10 0 16,6 10 0-16,5 3 0 15,-4 4 0-15,4 12 0 0,-3 2 0 16,6 13 0-16,1-7 0 16,2 1 0-16,1 2 0 15,0 1 0-15,5-1 0 0,7-5 0 16,-6 0 0-1,6-2 0-15,18 15 0 0,2-20 0 16,-20-14 0 0,6-6 0-16,4-9 0 0,-8 6 0 15,0-7 0-15,-10 3 0 16,13-4 0-16,-11-3 0 16,10-2 0-16,-16 18 0 15,0 0 0-15,13 0 0 16,-6 14 0-16,3 9 0 15,-6 12 0-15,7 7 0 0,3 8 0 16,-4 7 0-16,-4 4 0 16,3 5 0-16,-1 5 0 15,-8 3 0-15,6-1 0 0,-8-3 0 16,-6-4 0-16,-3-10 0 16,0-6 0-16,-2-13 0 15,2-24 0-15,-1-2 0 16,-2 6 0-16,-7-16 0 15,10-2 0-15,3-8 0 16,0-6 0-16,7 0 0 16,1-28 0-16,3-10 0 0,7-5 0 15,10-6 0-15,0-6 0 16,11-2 0-16,7 0 0 16,-15 10 0-16,-1 4 0 0,-6 4 0 15,2 4 0-15,-8 6 0 16,-1 4 0-16,-2 6 0 15,-7 6 0-15,2 6 0 16,-2 5 0-16,3 4 0 0,-1 2 0 16,-2 11 0-16,11-13 0 15,-11 13 0-15,12-6 0 16,-12 6 0-16,0 0 0 0,0 0 0 16,11-4 0-16,-11 4 0 15,16-9 0-15,-16 9 0 16,18-12 0-16,-3 8 0 15,1-1 0-15,-4-1 0 16,5 6 0-16,0 1 0 0,-7 8 0 16,-3 8 0-16,-3 1 0 15,-4 4 0-15,1 3 0 16,0 5 0-16,-1-2 0 0,0 1 0 16,0-2 0-16,6-5 0 15,1-4 0-15,9-1-17 16,-2-5-69-16,4-7-6 15,-3-2-1-15,3-3-9 0,4-5-3 16</inkml:trace>
  <inkml:trace contextRef="#ctx0" brushRef="#br0" timeOffset="7289.5036">1361 6465 76 0,'0'-11'86'0,"0"11"-1"0,0 0-3 16,-6 13-1-16,6 5-63 16,0 6-6-16,-5 5 0 15,-1 4-1-15,-5 6-2 0,6 1 1 16,-5-1-4-16,8 0 1 16,2-4-1-16,0-5 0 0,12-5-2 15,-3-7-4-15,7-6 0 16,2-8 0-16,14-4 0 15,1-5 0-15,1-6 0 16,5 3 0-16,-8-7 0 0,11-6-78 16,-9 11-9-16,-4 0-4 15,-8-2-7-15,-4-4-5 16</inkml:trace>
  <inkml:trace contextRef="#ctx0" brushRef="#br0" timeOffset="7940.692">832 3803 63 0,'0'0'85'0,"0"0"-1"0,0 17-4 16,3 8-2-16,4 6-63 16,-10 6-2-16,6 10-1 15,8-4 3-15,-6 0-3 16,1-1-1-16,0-3-2 0,1-7-1 15,-3-5-2-15,5-7 0 16,9-8 0-16,1-7-1 16,4-5-2-16,0-4-3 15,2-4 0-15,2-10-12 0,-5 0-70 16,13 5-5-16,-5-1-6 16,3 2-6-16,0 0-3 15</inkml:trace>
  <inkml:trace contextRef="#ctx0" brushRef="#br0" timeOffset="9550.591">5729 8533 30 0,'0'0'85'0,"-10"-13"2"16,6 3-2-16,4 10-25 15,-3-13-16-15,3 13-12 16,0-13-9-16,0 13-6 0,0 0-6 16,0 0-3-16,0 0-3 15,0 0-1-15,-3 19-1 16,3 4-1-16,-1 4 0 0,1 5 0 16,0 7 0-16,1 1 0 15,1 0-1-15,2 2 0 16,-2-4 0-16,2-3 1 0,-1-7 0 15,0-3-2 1,-1-8 0-16,3-7 0 0,-5-10 0 16,0 0 0-16,8-7 0 15,-4-11 0-15,-4-7 0 0,2-5 0 16,-2-6 0-16,0-5 0 16,-2-1 0-16,-3-2 0 15,3-1 0-15,-1 1 0 16,1 3 0-16,0 7 0 0,2 5 0 15,0 6 0-15,0 8 0 16,0 15 0-16,0 0 0 16,10 2 0-16,-4 15 0 15,1 4 0-15,2 6 0 0,-1-2 0 16,4 3 0-16,-2-1 0 16,2-5 0-16,0-1 0 15,0-9 0-15,2-4 0 0,-2-8 0 16,-2-1 0-16,0-12 0 15,-2-6 0-15,-1-6 0 16,-1-3 0-16,1-4 0 16,-1 1 0-16,-1-2 0 0,2 5 0 15,3 1 0-15,-1 9 0 16,0 3 0-16,5 10 0 16,-1 5 0-16,1 9 0 0,0 10 0 15,0 4 0-15,-1 10 0 16,-2 3 0-16,0 9 0 15,-4 4 0-15,0 4 0 16,-3 0 0-16,0 2 0 16,-1-5 0-16,6 1-9 0,3-10-77 15,2-8-3-15,2-11-5 16,4-12-6-16,6-10-3 16</inkml:trace>
  <inkml:trace contextRef="#ctx0" brushRef="#br0" timeOffset="11072.8294">6511 8546 31 0,'0'0'97'16,"-4"7"-1"-16,-10 10-6 0,-7 1-2 16,-1 5-3-16,1 2-77 15,1 4-2-15,3-1 1 16,4 0-4-16,6-3-3 15,7-3 0-15,3-5 0 16,9-7 0-16,6-5 0 0,4-5 0 16,0-7 0-16,2-8 0 15,-4-3 0-15,-6-7 0 0,-1 1 0 16,-7 1 0-16,-3 1 0 16,-3 5 0-16,-3 4 0 15,3 13 0-15,-11-6 0 16,11 6 0-16,-9 17 0 15,9 1 0-15,-1 6 0 0,1 0 0 16,5 3 0-16,3 0 0 16,-1-4 0-16,1-3 0 15,1-5 0-15,0-6 0 0,1-6 0 16,0-3 0-16,3-9 0 16,-2-9 0-16,3-3 0 15,0-4 0-15,3-4 0 0,-2 1 0 16,1 1 0-1,-1 3 0-15,-2 3 0 0,0 8 0 16,-3 6 0-16,-10 7 0 16,14 4 0-16,-10 8 0 15,0 7 0-15,0 3 0 0,1 2 0 16,1 2 0-16,3 1 0 16,3-2 0-16,1-4 0 15,3-2 0-15,2-5 0 16,2-7 0-16,2-6 0 0,2-2 0 15,-2-10 0-15,-1-6 0 16,2-6 0-16,-1-7 0 16,0 0 0-16,-2-7 0 0,0-2 0 15,-2-5 0-15,-2-2 0 16,0-2 0-16,-2-5 0 16,-4-1 0-16,0-2 0 0,-3-1 0 15,-6 2 0 1,1 3 0-16,-2 5 0 0,-3 6 0 15,-3 10 0-15,-1 7 0 16,0 12 0-16,7 12 0 0,-13 2 0 16,9 17 0-16,2 11 0 15,-1 12 0-15,-1 11 0 16,0 12 0-16,-1 3 0 16,-1 7 0-16,-6 4 0 0,5-2 0 15,-4-4 0 1,1-10 0-16,2-10 0 0,3-10 0 15,-2-13 0-15,7-11 0 16,0-19 0-16,0 0 0 0,7-16 0 16,-2-11 0-16,4-7 0 15,0-8 0-15,2-4 0 16,0-4 0-16,4 0 0 0,-2 6 0 16,3 3 0-16,-2 5 0 15,2 7 0-15,-1 13 0 16,0 5 0-16,0 10 0 15,-3 2 0-15,-1 11 0 0,-4 3 0 16,0 5 0-16,-3 2 0 16,-4 1 0-16,0 2 0 15,-7 0 0-15,-4 1 0 16,-2-4 0-16,-2-1 0 16,2-3 0-16,-1-3 0 0,1-5 0 15,3-2 0-15,10-8 0 16,-10 6 0-16,10-6 0 15,0 0 0-15,6 6 0 0,5-3 0 16,3 0 0-16,5-2 0 16,1 1 0-16,9-2 0 15,-1-4 0-15,6-4 0 16,-1-4 0-16,2-3 0 0,-3-2 0 16,-2-2 0-16,-5-1 0 15,-7 0 0-15,-4 0 0 16,-5 2 0-16,-8 3 0 15,-2 3 0-15,-9 4 0 0,-2 7 0 16,-2 1 0-16,0 3 0 16,-1 9 0-16,3 5 0 15,3 2 0-15,4 6 0 16,4 0 0-16,1 1 0 16,6-3 0-16,6-2 0 0,6-7 0 15,1-6 0-15,3-3 0 16,0-8 0-16,6-9 0 15,-3-8 0-15,-1-3 0 0,1-6 0 16,-3-4 0-16,-1-6 0 16,-4 1 0-16,2-6 0 15,-7-1 0-15,2-4 0 0,-7-1 0 16,-2 2 0-16,0 1 0 16,-3 4 0-16,-2 3 0 15,0 9 0-15,-5 7 0 0,0 13 0 16,5 11 0-16,-14 6 0 15,8 15 0-15,1 13 0 16,0 10 0-16,5 8 0 16,0 9 0-16,2 3 0 15,7 2 0-15,5-2 0 16,1-9 0-16,12-13-44 0,-2-3-45 16,0-14-3-16,-5-14-5 15,0-11-5-15</inkml:trace>
  <inkml:trace contextRef="#ctx0" brushRef="#br0" timeOffset="11163.2349">7791 8444 62 0,'-6'-24'77'16,"6"-1"-17"-16,0 10-59 0,9 5 2 15,14 10-67-15,2 0-21 16</inkml:trace>
  <inkml:trace contextRef="#ctx0" brushRef="#br0" timeOffset="11675.5147">5958 9297 16 0,'12'-19'94'16,"-1"-1"-1"-16,-4 7-6 0,-3 0-2 16,-4 13-2-16,-4-10-73 15,-6 10-1-15,-3 3 0 16,-4 5-3-16,0 5-1 15,0 2 0-15,5 4-2 16,3 2-1-16,7 2 0 0,2 3 0 16,5 0-2-16,9 3 0 15,3-1 0-15,1 3 0 16,2-1 0-16,-4 2 0 16,-2-2 0-16,-5 1 0 0,-6-5 0 15,-4 0 0-15,-6-5 0 16,-9-2 0-16,-3-3 0 15,-5-5 0-15,0-4 0 0,0-3 0 16,4-2 0-16,-1-2 0 16,8 0 0-16,-1-2-43 15,14 2-46-15,-1-15-3 16,5 5-5-16,9 1-7 0</inkml:trace>
  <inkml:trace contextRef="#ctx0" brushRef="#br0" timeOffset="12141.8936">6319 9490 28 0,'29'-33'95'0,"-2"-3"-2"16,-7-3-4-16,-6-4-3 0,-5-3-2 16,-5 0-76-16,-3 2 1 15,-1 4 0-15,-1 5 1 16,-2 7-10-16,-3 4 0 15,2 8 0-15,0 6 0 0,4 10 0 16,0 0 0-16,0 11 0 16,0 10 0-16,1 5 0 15,6 10 0-15,-3 7 0 16,2 8 0-16,-6 4 0 0,0 3 0 16,0 3 0-16,0-4 0 15,-3-2 0-15,-5-12 0 16,6-7 0-16,-3-14 0 0,3-8 0 15,2-14 0-15,-2-5 0 16,2-15 0-16,3-5 0 16,3-4 0-16,1-5 0 0,3 2 0 15,2 2 0-15,-1 6 0 16,3 5 0-16,-1 5 0 16,4 8 0-16,-2 7 0 15,0 5 0-15,0 7 0 16,1 4 0-16,0 5 0 0,0 0 0 15,1 2-38-15,-2 3-49 16,-3-3-4-16,4-5-4 16,0-5-7-16,3-6 4 15</inkml:trace>
  <inkml:trace contextRef="#ctx0" brushRef="#br0" timeOffset="12643.9317">6890 9310 32 0,'-11'-13'98'0,"-2"8"-2"0,-8 3-6 16,-1 2-2-16,-8 9-2 15,39 3-77-15,-35 8-2 16,1 5-2-16,6 2-5 16,1 5 0-16,9-2 0 15,7 3 0-15,5-8 0 0,9-2 0 16,7-7 0-16,5-5 0 15,2-9 0-15,3-3 0 16,-3-11 0-16,-1-6 0 16,-2-6 0-16,-5-4 0 0,-4-1 0 15,-3-1 0-15,-5 2 0 16,-1 5 0-16,-3 4 0 0,-1 4 0 16,-1 15 0-16,0 0 0 15,0 0 0-15,5 9 0 16,-2 9 0-16,3 2 0 15,-1 3 0-15,0 0 0 16,3 1 0-16,-1-3 0 0,0-4 0 16,2-5 0-16,1-5 0 15,0-6 0-15,2-3 0 16,3-9 0-16,0-5 0 0,2-2 0 16,0-2 0-16,1-1 0 15,-1 4 0-15,-2 2 0 16,1 4 0-16,-4 4 0 0,4 6 0 15,-4-2 0 1,9 3-78-16,-8 4-11 0,-2 2-1 16,-1-1-9-16,-10-5-5 15</inkml:trace>
  <inkml:trace contextRef="#ctx0" brushRef="#br0" timeOffset="13401.4373">3741 7680 0 0,'0'0'76'16,"0"-16"9"-16,0 5-12 16,0 11-13-16,0 0-11 15,11-6-6-15,-11 6-15 0,0 0-7 16,8-2-6-16,-8 2-4 16,0 0-2-16,10 6-2 15,-10-6-2-15,8 23 0 16,-4-7-1-16,1 8 0 0,0 5 0 15,-2 6-1-15,-1 7 0 16,-2 2 0-16,0 7 0 16,0-1-3-16,0 1 0 0,-4-1 0 15,2-7 0-15,2-3 0 16,0-9 0-16,5-7 0 16,9-7 0-16,7-9 0 15,5-7 0-15,9-2 0 16,7-7 0-16,2-2 0 0,6-1 0 15,-2-1 0-15,10 8 0 16,-2-4-73-16,-6 1-19 16,-1-3 0-16,-5 0-9 15,3-3-7-15</inkml:trace>
  <inkml:trace contextRef="#ctx0" brushRef="#br0" timeOffset="14116.6519">8684 7459 86 0,'-11'-16'93'15,"11"16"-5"-15,-7-11-4 16,7 11-1-16,0 13-61 15,0 1-11-15,4 8-1 0,1 6-1 16,1 7-2 0,-2 6-1-16,0 2-1 0,0 4-3 15,2 0 0-15,-2-2 1 16,1-1-3-16,0-2 0 0,1-3 0 16,-2-6 0-16,3-4-2 15,0-5-5-15,0-1-13 16,-7-2-64-16,0-21-4 0,10 12-5 15,-10-12-5-15,11-10-3 16</inkml:trace>
  <inkml:trace contextRef="#ctx0" brushRef="#br0" timeOffset="14375.7857">8994 7442 19 0,'7'-13'98'0,"3"5"-2"16,-10 8-5-16,15-3-3 15,-15 3-2-15,42 20-73 0,-32 3-3 16,-1 6-2-16,0 6-6 16,2 6-2-16,-1 4 0 15,-2 1 0-15,4 3 0 0,-8-4-13 16,2-1-42-16,-4-1-33 15,-2-6-3-15,-4-9-7 16,-5-7-5-16</inkml:trace>
  <inkml:trace contextRef="#ctx0" brushRef="#br0" timeOffset="18197.1087">854 3693 50 0,'0'0'88'0,"0"0"-4"0,0 0 4 15,0 0-17 1,-10-16-39-16,6 6-5 0,4 10-5 16,0 0-8-16,0 0-4 15,0 0 1-15,0 0-8 16,0 0 1-16,-8-5-1 16,8 5-4-16,0 0 1 15,0 0 5-15,-8 7-5 16,8-7 0-16,3 19 0 15,-3-9 0-15,0 3 0 0,5 18 0 16,-5-10 0-16,7 7 0 16,8 30 0-16,-14-27 0 15,9 12 0-15,4 36 0 16,3 7 0-16,-10-7 0 16,8 4 0-16,-6-10 0 15,-1-11 0-15,-6-7 0 16,7-15 0-16,-4-7 0 0,6-7 0 15,5-6 0-15,-10-1 0 16,-4-7 0-16,-2-12 0 16,7 13 0-16,-7-13 0 15,0 0 0-15,0 0 0 0,0 0-16 16,13-3-70-16,-13 3-4 16,15-19-3-16,-3 4-8 15,-4-6-2-15</inkml:trace>
  <inkml:trace contextRef="#ctx0" brushRef="#br0" timeOffset="18580.8896">1279 3888 66 0,'0'-21'99'0,"1"7"-7"15,3-2-2-15,2 2 1 16,-6-6-34-16,0 11-41 16,0 9-16-16,0 0 0 0,0 0 0 15,0 0 0-15,7 0 0 16,-5 7 0-16,-1 10 0 16,4 9 0-16,-5 3 0 15,3 4 0-15,3 9 0 0,-5 0 0 16,0 4 0-16,4 2 0 15,4-1 0-15,-5-2 0 16,6-1 0-16,-4-3 0 0,2-6 0 16,-1-4 0-16,0-5 0 15,-1-8 0-15,-3-4 0 16,-3-14-17-16,-6 1-71 16,-7-1-6-16,0-7 2 0,-4-8-8 15,-8-4-2-15</inkml:trace>
  <inkml:trace contextRef="#ctx0" brushRef="#br0" timeOffset="18725.4247">1094 4181 28 0,'-10'-9'98'15,"10"9"-1"-15,14-18-7 16,6 10-2-16,9-1-8 0,-9-4-78 16,13 8-25-16,7-2-58 15,3 1-5-15,-3 0-7 16,-11-1-7-16,1 3 0 15</inkml:trace>
  <inkml:trace contextRef="#ctx0" brushRef="#br0" timeOffset="19938.0654">8754 7727 35 0,'0'0'86'0,"0"0"2"15,0 0-2-15,0 0-18 16,0 0-31-16,11 1-9 0,3 1-4 16,6-2-7-16,9 0-5 15,6-4-3-15,4 0-3 16,11-2-1-16,-1-2-2 15,5 3 0-15,-3-3-1 0,-3 2 0 16,-10 0-2-16,-7 1 0 16,-7 1-3-16,-9 4-4 15,-15 0-14-15,-11-5-63 16,11 5-4-16,-16 1-5 16,7 3-5-16,-8-1-2 0</inkml:trace>
  <inkml:trace contextRef="#ctx0" brushRef="#br0" timeOffset="36278.2451">3239 5534 76 0,'0'0'86'0,"-13"-9"-2"0,13 9-4 16,-11-12-44-16,11 12-5 15,0-9-5-15,0 9-7 16,0 0-6-16,0 0-4 16,0-11-3-16,0 11-1 0,0 0-1 15,0 0 0-15,0 0-1 16,0 0-1-16,0 0-1 16,1 6 1-16,-1-6-1 15,8 15 1-15,-2-2-1 0,0 1 0 16,0 3 0-16,-3 2 1 15,5 3 0-15,-1 2-2 16,-3 0 1-16,2 0-1 16,-4 2 3-16,4-2-2 0,-3-1 0 15,0-1 0-15,-3 0-1 16,0-6 1-16,-1 3 1 16,-1-4-2-16,-1-3 0 15,-5 1 0-15,1-4 1 0,-3 1-2 16,-8-4 3-16,5 0 0 15,-2-3-2-15,-1-1 0 16,-2-3 0-16,0 1 0 16,3 0 0-16,0-5 0 0,15 5 0 15,-15-14 0-15,15 14 0 16,-14-18 0-16,11 7 0 16,3 2 0-16,1 0 0 0,5-1 0 15,-2 0 0-15,7 3 0 16,1 2 0-16,4 2 0 15,1 3 0-15,-2 0 0 0,3 2 0 16,1 5 0 0,1 2 0-16,2-1 0 0,0 4 0 15,2-1 0-15,-1-1 0 16,0 2 0-16,1-5 0 0,-1 2 0 16,-2-3 0-16,-2-1 0 15,-1-3 0-15,-2-1 0 16,-1-1 0-16,1 0 0 15,-5-4 0-15,3-2 0 16,0-1 0-16,-2-3 0 16,4-1 0-16,-1-4 0 0,-1-1 0 15,-1-2 0-15,0 0 0 16,1-4 0-16,-1-2 0 16,-3-1 0-16,0 0 0 0,-4-2 0 15,2-3 0-15,-5 1 0 16,-3-2 0-16,-1 1 0 15,-7 2 0-15,0-1 0 0,-9 2 0 16,-2 3 0-16,-3 2 0 16,-7 2 0-16,-2 6 0 15,-3 3 0-15,-2 4 0 16,1 4 0-16,0 2 0 0,0 0 0 16,-1 8 0-16,8 1 0 15,5 5 0-15,-2 3 0 16,7 1 0-16,0 4 0 15,5 2 0-15,7 6 0 16,-4-6-12-16,7 4-75 0,4-1-3 16,9-5-3-16,1-2-9 15,8-7-3-15</inkml:trace>
  <inkml:trace contextRef="#ctx0" brushRef="#br0" timeOffset="37339.961">4037 5600 32 0,'-11'3'95'0,"-4"-3"-2"16,0 1-6-16,-1 2-3 0,5 0-2 15,0 4-79-15,-2 5 0 16,2 5 0-16,3 0 0 16,4 2 0-16,3 4-1 15,1-1 0-15,0 3-1 16,0-5 1-16,4 1-1 0,4-3 1 16,0-2 0-16,0-5 0 15,4-1 0-15,1-6 0 16,2-4 0-16,-2 0 1 0,6-7-3 15,-1-4 0-15,1-5 0 16,-2 0 0-16,0-4 0 0,-4 1 0 16,-4-3 0-16,-3 2 0 15,-6-1 0-15,-1 3 0 16,-8 2 0-16,-1 3 0 16,-7 3 0-16,-2 5 0 15,0-1 0-15,2 6 0 0,-3 0 0 16,6 6 0-16,-1 2 0 15,5 1 0-15,6 3 0 16,4-1 0-16,0 2 0 16,10-6 0-16,6 1 0 0,5-6 0 15,6-2 0-15,8 0 0 16,-1-8 0-16,3-1 0 16,0-6 0-16,-3 1 0 0,0 0 0 15,-8-2 0-15,-2 4 0 16,-8 1 0-16,-3 2 0 15,-2 2 0-15,-11 7 0 16,9-8 0-16,-9 8 0 0,0 0 0 16,-5 0 0-16,5 0 0 15,-11 9 0-15,11-9 0 16,-10 16 0-16,7-4 0 16,1 2 0-16,0 0 0 0,2-2 0 15,4-1 0-15,5-2 0 16,-9-9 0-16,15 11 0 15,-5-11 0-15,2-2 0 0,1-7 0 16,-2-1 0-16,-1-2 0 16,-1 0 0-16,-2-1 0 15,3 1 0-15,-3 0 0 16,-3 1 0-16,-4 11 0 0,11-12 0 16,-11 12 0-16,10-6 0 15,-10 6 0-15,9 9 0 16,-6 4 0-16,1 5 0 15,-2 3 0-15,-1 8 0 0,-1 5 0 16,0 4 0-16,-2 3 0 16,-9 5 0-16,-2 1 0 15,-6 2 0-15,-4 3 0 0,-9 0 0 16,-3-1 0-16,-6-6 0 16,-2-6 0-16,1-6 0 15,1-9 0-15,1-8 0 16,5-9 0-16,5-7 0 0,11-6 0 15,4-10 0-15,11-3 0 16,4-5 0-16,13 0 0 16,6-7 0-16,8 0 0 15,5-3 0-15,5 1 0 0,1 0 0 16,4 5 0-16,-1-1-84 16,-5-5-8-16,3 7-2 15,-1-7-8-15,0 2-3 16</inkml:trace>
  <inkml:trace contextRef="#ctx0" brushRef="#br0" timeOffset="37675.5388">5217 5246 11 0,'9'-14'95'0,"-5"-2"1"15,-1 4-5-15,-2-1-4 16,-1 4-2-16,0 9-71 16,0 0-4-16,-7 0-2 0,1 11-3 15,-2 8 1-15,-5 5-3 16,-4 11-3-16,-2 9 0 16,-13 11 0-16,-7 5 0 15,-5 9 0-15,-6 3 0 16,-4 2 0-16,-4-1 0 0,-1-1 0 15,1-7 0-15,8-9 0 16,6-8 0-16,10-7 0 16,10-12 0-16,12 0 0 0,1-4-37 15,10-13-53-15,6-4-4 16,6-5-5-16,-11-3-7 16</inkml:trace>
  <inkml:trace contextRef="#ctx0" brushRef="#br0" timeOffset="38434.5147">2942 6427 16 0,'0'0'96'0,"0"-10"0"16,-8 6-4-16,8 4-5 16,-11-3-2-16,-7 3-70 15,15 11-4-15,-6 6-1 16,1 3-7-16,2 5-3 16,2 7 0-16,-2 3 0 0,1 5 0 15,5-1 0-15,-1 3 0 16,1-4 0-16,1-1 0 15,3-3 0-15,2-6 0 16,-5-2 0-16,5-8 0 0,-6-3 0 16,0-15 0-16,1 9 0 15,-1-9 0-15,-7-9 0 16,0-8 0-16,5-4 0 16,-3-7 0-16,3-5 0 0,-2-6 0 15,2-4 0-15,2-5 0 16,2-1 0-16,6-2 0 15,-2-2 0-15,7 6 0 0,-5 0 0 16,6 12 0-16,6 2 0 16,5 12 0-16,1 7 0 15,3 10 0-15,-6 4 0 16,2 8 0-16,2 7 0 16,-4 3 0-16,-7 5 0 0,-13 0 0 15,-3 4 0-15,-5-3 0 16,-6 1 0-16,-16-1 0 15,-2-5 0-15,-7 1 0 0,0-6 0 16,4 0 0-16,-5-8 0 16,5 0 0-16,2-4 0 15,16 3-19-15,14-5-68 0,0 0-4 16,0-7-3-16,0 7-7 16,19-14-1-16</inkml:trace>
  <inkml:trace contextRef="#ctx0" brushRef="#br0" timeOffset="39125.1941">3289 6550 68 0,'11'15'94'0,"-2"-6"-4"15,7 0-4-15,2-6 0 16,4 27-40-16,3-30-38 0,2-2 1 15,2-5 0-15,-4-1 0 16,1-3-3-16,-9-1-6 16,-4 1 0-16,-7 0 0 0,-6 2 0 15,0 9 0-15,-22-14 0 16,1 13 0-16,-2 1 0 16,-8 3 0-16,3 8 0 15,-3 4 0-15,4 2 0 0,4 4 0 16,5 4 0-16,11 0 0 15,7 5 0-15,2 0 0 16,13-2 0-16,5 0 0 0,6-2 0 16,7-6 0-16,4-4 0 15,3-5 0-15,5-7 0 16,-1-2 0-16,3-4 0 16,-1-7 0-16,-2-5 0 15,-2-2 0-15,-2-5 0 0,-7-2 0 16,-4-3 0-16,-4-3 0 15,-3-2 0-15,-3-5 0 16,-1-3 0-16,-5 0 0 0,-2-3 0 16,0-1 0-16,-4-1 0 15,-2 0 0-15,-5 1 0 16,0 4 0-16,-5 4 0 0,-5 1 0 16,-3 9 0-16,1 5 0 15,-2 9 0-15,1 6 0 16,2 5 0-16,-1 16 0 15,1 7 0-15,4 13 0 0,-1 6 0 16,6 10 0-16,-1 3 0 16,2 3 0-16,-1 3 0 15,2-3 0-15,5-3 0 16,2-5 0-16,3-6 0 0,-1-7 0 16,1-5 0-16,4-5 0 15,5-6 0-15,-3-7 0 16,6-3 0-16,-9-2-58 15,6-10-33-15,-7-10-1 0,-4-8-7 16,-6-5-5-16</inkml:trace>
  <inkml:trace contextRef="#ctx0" brushRef="#br0" timeOffset="39306.9371">3783 6554 48 0,'-21'-7'100'0,"12"3"-2"16,9 4-8-16,5-9-2 0,19 2-1 15,7 1-87-15,14 3 0 16,9-1 0-16,1 1 0 16,-1-1 0-16,0 5-4 0,-12-1-81 15,-3 0-3-15,-11 0-3 16,-11-2-8-16,-7-1-5 16</inkml:trace>
  <inkml:trace contextRef="#ctx0" brushRef="#br0" timeOffset="74133.6158">7238 5427 26 0,'10'-9'42'16,"-10"9"5"-16,0 0 3 16,13-7 2-16,-13 7-3 15,0 0-3-15,9-11-6 0,-9 11-5 16,0 0-8-16,7-10-7 16,-7 10-4-16,0 0-3 15,2-9-4-15,-2 9-2 16,0 0-2-16,0 0-1 0,0 0-1 15,-6 0 0-15,6 0-1 16,-17 3-1-16,4 3 1 16,-2 3 0-16,-3 2 0 15,1 3-1-15,-1 2 1 0,-1 3-1 16,3 1 1-16,0 7 0 16,2 1-2-16,1 2 0 15,4-1 0-15,3 2 0 0,3 0 0 16,3-1 0-1,0-1 0-15,8-4 0 0,6-1 0 16,1-3 0-16,4-3 0 16,0-3 0-16,1-3 0 15,-1-6 0-15,-3 1 0 0,1-3 0 16,-5-1 0-16,-2-2 0 16,-10-1 0-16,16 0 0 15,-16 0 0-15,16 0 0 16,-16 0 0-16,18-1 0 0,-18 1-13 15,21-8-37-15,-5 5-37 16,-2 1-3-16,-1 0-6 16,-2-3-4-16</inkml:trace>
  <inkml:trace contextRef="#ctx0" brushRef="#br0" timeOffset="75250.5259">7714 5632 4 0,'16'-10'91'16,"-8"-1"3"-16,3 3-4 0,-11 8-4 15,7-13-3-15,-7 13-67 16,0 0-5-16,0 0-1 16,-5-6-3-16,5 6-2 0,-19 10-1 15,7 1-1-15,-4 2 0 16,0 1-1-16,-1 3 0 15,-2 0-2-15,6 2 0 16,1-2 0-16,5 1 0 0,2-3 0 16,6 0 0-16,8-5 0 15,1-2 0-15,6-4 0 16,2-4 0-16,4-2 0 0,-1-7 0 16,1-3 0-16,-4-5 0 15,-1 1 0-15,-1-3 0 16,-5 0 0-16,-2 2 0 15,-2 2 0-15,-3 1 0 0,-1 4 0 16,-3 10 0-16,3-9 0 16,-3 9 0-16,0 0 0 15,0 0 0-15,2 4 0 16,-2-4 0-16,9 15 0 0,1-7 0 16,4-1 0-16,3-1 0 15,0-1 0-15,4 0 0 16,-1-5 0-16,2 0 0 0,-1-7 0 15,-1-1 0-15,-4-8 0 16,1 0 0-16,-3-2 0 16,0-2 0-16,-4 1 0 15,1 1 0-15,-5 2 0 0,1 2 0 16,-1 5 0-16,-6 9 0 16,14-13 0-16,-14 13 0 15,16 0 0-15,-5 4 0 16,-1 3 0-16,1 4 0 0,0 1 0 15,-4 3 0-15,1 2 0 16,-4 2 0-16,-4-1 0 16,-5 1 0-16,-4 2 0 15,-4-1 0-15,0-4 0 0,-2 0 0 16,1-3 0-16,1-4 0 16,3-1 0-16,10-8 0 15,-10 6 0-15,10-6 0 0,0 0 0 16,15-6 0-16,1-3 0 15,1 1 0-15,4-5 0 16,3-1 0-16,2-6 0 16,-1 0 0-16,-1-5 0 0,1-2 0 15,-5-3 0-15,-1-4 0 16,2-2 0-16,-6-3 0 16,1 0 0-16,-7 0 0 15,1 1 0-15,-3 5 0 0,-2 2 0 16,1 4 0-16,-6 7 0 15,0 6 0-15,0 3 0 16,0 11 0-16,0 0 0 16,6 8 0-16,1 7 0 0,3 6 0 15,2 8 0-15,-2 5 0 16,2 9 0-16,-6 4 0 16,1 3 0-16,-5-2 0 15,-2-2 0-15,0-3 0 0,-1-10 0 16,-5-6 0-16,3-15 0 15,3-12 0-15,0 0 0 16,2-11 0-16,6-5 0 0,-3-5 0 16,7-1 0-16,-3-2 0 15,6 3 0-15,1 5 0 16,0 4 0-16,-1 4 0 0,3 4 0 16,3 4 0-16,1 3 0 15,0 8 0-15,3 3 0 16,-9 1-41-16,8 4-45 15,-4 2-5-15,-9 2-3 16,-5 1-8-16,-7 1 5 0</inkml:trace>
  <inkml:trace contextRef="#ctx0" brushRef="#br0" timeOffset="76062.5365">7410 5952 31 0,'0'0'76'0,"0"0"3"15,0 0-17-15,0 0-13 0,0 0-5 16,0 0-6-16,0 0-9 16,0 0-6-16,0 0-3 15,0 0-4-15,0 0-4 0,0 0-2 16,0 0-1-16,0 0-3 16,0 0-1-16,0 0-3 15,0 0-2-15,0 0 0 16,0 0 0-16,0 0 0 0,-16 3 0 15,16-3 0-15,-17 5 0 16,5 2 0-16,-1 1 0 16,-3 3 0-16,2 2 0 15,-3 3 0-15,4 2 0 0,-3 4 0 16,2 2 0-16,3 3 0 16,4 3 0-16,6 0 0 15,1 1 0-15,5-1 0 16,7-3 0-16,4-1 0 0,5-4 0 15,2-3 0-15,4-5 0 16,-1-2 0-16,3-3 0 16,-3-3 0-16,0-6 0 15,3 2-41-15,-1-2-45 0,-6-3-5 16,-2-5-3-16,-1-4-7 16,3 0 3-16</inkml:trace>
  <inkml:trace contextRef="#ctx0" brushRef="#br0" timeOffset="76922.0241">7787 6120 17 0,'-12'5'95'0,"-1"3"0"16,1 4-5-16,-2-1-3 15,7 4-3-15,4 2-73 0,1 0-1 16,1 3 0-16,5-2-4 15,5 2 0-15,7-4-6 16,0-2 0-16,2-1 0 16,1-4 0-16,1-4 0 15,-1-3 0-15,-2-2 0 0,0-5 0 16,-4-6 0-16,-1-2 0 16,-3-4 0-16,-6-5 0 15,-3 1 0-15,-1-1 0 0,-8 0 0 16,-2 1 0-16,-3 3 0 15,-2 3 0-15,2 2 0 16,3 3 0-16,0 2 0 0,11 8 0 16,-3-11 0-16,3 11 0 15,16-10 0-15,1 4 0 16,6 0 0-16,2-1 0 0,3-2 0 16,0 3 0-16,-4-1 0 15,-2 3 0-15,-3 1 0 16,-5 3 0-16,-3 0 0 15,-11 0 0-15,12 20 0 0,-11-5 0 16,-2 4 0-16,1 3 0 16,0 3 0-16,-1 1 0 15,-1 1 0-15,2-1-3 16,0-3 1-16,3-4 1 16,4-3-1-16,4-5 1 0,3-6 0 15,-1-5 1-15,3-1 2 16,0-9-1-16,1-3 2 0,-2-3-1 15,0-4 0 1,-4 0-2-16,1-3 0 0,-3 1 0 16,-1 0 0-16,-2 3 0 15,1 1 0-15,-4 6 0 0,0 3 0 16,-3 9 0-16,0 0 0 16,13-1 0-16,-3 6 0 15,3 7 0-15,-1 1 0 16,6 2 0-16,1 3 0 0,1 1 0 15,1 0 0-15,1-3 0 16,-4-1 0-16,2-3 0 16,-1-5 0-16,-3-3 0 15,-2-4 0-15,-3-8 0 0,-2-6 0 16,-5-6 0 0,-4-4 0-16,0-1 0 0,-2-4 0 15,-3 5 0-15,-3-3 0 16,3 5 0-16,3 0 0 0,2 6 0 15,7 4 0-15,7 2 0 16,4 1 0-16,8 3 0 16,-3-5 0-16,-11 7-73 0,16 2-19 15,-7-4-3-15,-1-1-8 16,-8-5-2-16</inkml:trace>
  <inkml:trace contextRef="#ctx0" brushRef="#br0" timeOffset="83164.9225">6949 3355 11 0,'0'0'74'0,"-11"-2"5"16,11 2-1-16,0 0-35 16,3-9-9-16,-3 9-4 15,0 0-4-15,11-6-5 16,-11 6-6-16,0 0-2 16,0 0-2-16,0 0-3 0,0 0-2 15,6-10-1-15,-6 10 0 16,0 0-2-16,0 0-1 15,-8-3-1-15,8 3 1 0,-19 0-2 16,4 5 0-16,-3 1 0 16,-2 3 0-16,-4 2 0 15,-2 2 0-15,1 2 0 16,0 2-1-16,1 1 1 0,5 1 0 16,0 2 0-16,6-2 0 15,3-1 0-15,3-1 0 16,3-2 0-16,4 0 1 15,0-3-1-15,2-1 1 16,5-1-1-16,3-4 1 0,3 0-1 16,5 0 1-16,0 0-1 15,3 0 1-15,4 0-1 16,0 0 0-16,-1 1 0 16,0 3 0-16,-1 1 0 0,-6 0 0 15,-2 3 0-15,-4-1 0 16,-2 3 0-16,-2 0 0 15,-4-3 0-15,-2 3 0 16,-1-2 0-16,0 1 1 0,-3-2 0 16,-5 0 0-16,-1-2 1 15,-2-2 0-15,-4 1 2 16,-1-3 0-16,-3 2 1 16,0-5 0-16,-1-1 0 0,-1 0 0 15,1-2 0-15,1-1-5 16,1 0 0-16,3 0 0 0,0-1 0 15,3 0 0-15,0-3 0 16,12 4 0-16,-14-8-12 16,14 8-44-16,0-9-32 15,0 9-2-15,12-9-8 0,0 3-5 16</inkml:trace>
  <inkml:trace contextRef="#ctx0" brushRef="#br0" timeOffset="83635.6872">7141 3773 11 0,'16'-4'95'0,"0"-1"-1"0,-3-2-2 16,1-2-6-16,-6-5 0 15,-2-2-75-15,7-2-2 0,2-4 0 16,1-2-1-16,-1-5-3 15,1-1 0-15,-2-3-5 16,0-3 0-16,-3 0 0 16,-5-1 0-16,-2 0 0 0,-1-2 0 15,-2 0 0-15,-1 0 0 16,0 2 0-16,-4 2 0 16,1 4 0-16,-3 4 0 15,-1 3 0-15,2 7 0 16,-1 5 0-16,6 12 0 0,-10-6 0 15,10 6 0-15,-7 15 0 16,5 6 0-16,-1 7 0 16,1 9 0-16,0 1 0 15,-1 9 0-15,1 3 0 0,2 3 0 16,0-2 0-16,3 0 0 16,3-4 0-16,2-4 0 15,4-7 0-15,5-6 0 16,1-9-3-16,7-3-7 0,-4-14-14 15,2-9-54-15,1 1-11 16,-5-6-3-16,-4-4-6 16,-8-5-2-16</inkml:trace>
  <inkml:trace contextRef="#ctx0" brushRef="#br0" timeOffset="83787.3124">7310 3488 81 0,'-17'-7'92'0,"3"1"-5"0,14 6-4 15,-9-9-2-15,15 1-70 16,8 5-7-16,1-3-13 16,13-6-48-16,4 9-22 0,2-3-4 15,4 1-9-15,0-2-2 16</inkml:trace>
  <inkml:trace contextRef="#ctx0" brushRef="#br0" timeOffset="84539.0921">7793 3344 13 0,'12'-2'94'16,"-12"2"1"-16,14-4-5 0,-14 4-5 15,0 0-1-15,0 0-72 16,-13 11-3-16,-2-1 1 16,-4 4-2-16,-2 5-2 15,-3 1-1-15,0 3-5 0,2 3 0 16,3 2 0-16,2-1 0 15,3 0 0-15,6-1 0 16,1-4 0-16,5-3 0 0,2-4 0 16,4-5 0-16,5-6 0 15,3-4 0-15,0-4 0 16,2-7 0-16,1-5 0 16,-1-4 0-16,0-2 0 0,-2-1 0 15,-2-3 0-15,-4 3 0 16,-2 0 0-16,-2 1 0 15,0 5 0-15,-2 1 0 16,2 5 0-16,-2 11 0 0,0-12 0 16,0 12 0-16,0 0 0 15,0 9 0-15,2 5 0 16,0 0 0-16,3 4 0 16,-1 5 0-16,4 2 0 0,-3 1 0 15,5-2 0-15,-1 1 0 16,0-5 0-16,1-3 0 15,2-7 0-15,-4-4 0 0,3-6 0 16,0-1 0-16,-2-10 0 16,-2-3 0-16,2-6 0 15,-4-1 0-15,-2 0 0 0,2-4 0 16,0-1 0-16,1-1 0 16,-2 1 0-16,3 3 0 15,0-1 0-15,2 2 0 16,4 4 0-16,0 1 0 15,1 6 0-15,-1 3 0 16,3 3 0-16,-2 3 0 0,1 2 0 16,-3 5 0-16,-3 7 0 15,-2 3 0-15,-5 6 0 16,-2 4 0-16,-5 4 0 0,-1 3 0 16,2 1 0-16,-3-3 0 15,4-2 0-15,3-2 0 16,3-6 0-16,11-4 0 0,4-5 0 15,4-7 0-15,3-2 0 16,-2-2 0-16,3 0-18 16,0-4-69-16,-9-7-3 15,-4 0-4-15,-5-5-7 0,-3 2-3 16</inkml:trace>
  <inkml:trace contextRef="#ctx0" brushRef="#br0" timeOffset="93219.5981">2613 3317 42 0,'0'-10'46'0,"0"10"6"16,-4-11-5-16,4 11-2 16,0 0-6-16,0 0-4 15,5 0 0-15,-5 0-5 16,0 0-4-16,0 0-5 0,12-2-1 15,-12 2-8-15,0 0 0 16,0 0-2-16,0 0-3 16,6-9-2-16,-6 9 0 0,0 0-2 15,0 0 0-15,12-4 0 16,-12 4-4-16,0 0 3 16,0 0-1-16,0 0-1 15,-10 0 2-15,10 0-2 16,-13 0 2-16,2 4 0 0,11-4 0 15,-18 15-1-15,6-4-1 16,1 2 2-16,-4 4-4 16,0 4 2-16,8 1-1 15,-4 1 0-15,-6 5 1 0,9 0 0 16,-1 4-1-16,-2-1 1 16,11 4 1-16,-2-4-1 15,2 1 0-15,10-2 0 16,5-6 1-16,4-2-1 0,2-6-1 15,13-8 0-15,-1-4 0 16,2-4 0-16,0-9 1 16,-4-4 0-16,4-5 0 15,-4-3 1-15,-1-2 2 0,-2-3 0 16,-6 1-3-16,4-2 0 16,-9 0 0-16,-5 0 0 15,2 0 0-15,-1 1 0 0,-8-1 0 16,-5 2 0-16,-2 2 0 15,-11 1 0-15,2 2 0 16,-8 2 0-16,-10 3 0 16,-4 2 0-16,-2 5 0 0,4 1 0 15,-3 6 0-15,1 1 0 16,1 1 0-16,8 9-8 16,-1-2-12-16,10 9-21 15,5 4-44-15,1 4-4 16,1-3-4-16,-2 1-3 0</inkml:trace>
  <inkml:trace contextRef="#ctx0" brushRef="#br0" timeOffset="93425.639">2528 3489 51 0,'0'0'90'0,"0"0"-4"0,14-8 0 16,2 1-2-16,2 2-53 16,2 0-12-16,4 3-3 15,5 2-3-15,-3 0-4 0,0 6-1 16,4 6-5-16,-3 1 0 15,-4 5 0-15,4-2-2 16,-4 6-2-16,-8-4-4 16,7 4-7-16,-3-5-18 0,-13 0-54 15,8-2-4-15,3-7-5 16,-4-1-5-16,1-7 6 16</inkml:trace>
  <inkml:trace contextRef="#ctx0" brushRef="#br0" timeOffset="94518.6019">3058 3446 6 0,'1'-11'91'0,"-1"0"1"15,0 11-3-15,-6-10-5 16,6 10 0-16,-24 5-70 16,20 4-3-16,3 4-2 15,0 1 0-15,1 4-3 0,2 2-1 16,3-1-2-16,1-3 0 15,7 2 0-15,3-3-1 16,-5-6-2-16,6-2 0 16,-2-6 0-16,1-1 0 0,2-5 0 15,-1-5 0 1,-2-4 0-16,-3-3 0 0,0 1 0 16,-6 0 0-16,-1 0 0 15,-1 3 0-15,-1 2 0 0,-3 2 0 16,0 9 0-16,0 0 0 15,0 0 0-15,0 0 0 16,0 0 0-16,16 6 0 0,-6 1 0 16,2 0 0-16,6-1 0 15,5-3 0-15,1 1 0 16,-1-4 0-16,6-3 0 0,-7-4 0 16,2-1 0-16,0-6 0 15,-4 0 0-15,-7 0 0 16,-2-3 0-16,-4 2 0 15,-5 1 0-15,0 3 0 16,-7 1 0-16,5 10 0 16,-20-9 0-16,5 7 0 0,5 2 0 15,-7 3 0-15,4 4 0 16,3 3 0-16,-1 2 0 16,5-1 0-16,3 3 0 0,3 0 0 15,1 1 0-15,8-2 0 16,4-3 0-16,0-2 0 15,3-5 0-15,7-2 0 16,-2-2 0-16,0-9 0 0,-2-3 0 16,4-3 0-16,-2-4 0 15,-1 1 0-15,-4-3 0 16,0-1 0-16,-2 1 0 0,0 3 0 16,-1 2 0-16,-5 4 0 15,-2 4 0-15,-6 9 0 16,18-6 0-16,-18 6 0 0,15 9 0 15,-9 3 0-15,2 1 0 16,-2 3 0-16,-2 4 0 16,1-1 0-16,-5 4 0 15,0 1 0-15,-2 0 0 0,-4-3 0 16,1 0 0-16,-5-3 0 16,4-4 0-16,1 0 0 15,5-14 0-15,-9 9 0 16,9-9 0-16,0 0 0 0,7-7 0 15,3-2 0-15,4-4 0 16,3-3 0-16,4-2 0 16,3-5 0-16,2-2 0 15,-2 0 0-15,1-5 0 0,-4-4 0 16,-1-3 0-16,-2-4 0 16,-2-3 0-16,-6-2 0 15,-1-4 0-15,-2-2 0 16,-2 1 0-16,-5 3 0 0,0 2 0 15,0 4 0-15,-3 10 0 16,0 5 0-16,-3 7 0 16,0 8 0-16,6 12 0 0,0 0 0 15,-4 16 0-15,4 11 0 16,0 12 0-16,0 8 0 16,3 10 0-16,-1 7 0 15,3 1 0-15,3 2 0 0,4-6 0 16,1-8 0-16,6-7-6 15,0-14-20-15,2-15-44 16,0-4-19-16,-4-12-2 16,-7-1-7-16,-5-12-2 0</inkml:trace>
  <inkml:trace contextRef="#ctx0" brushRef="#br0" timeOffset="94739.2381">4018 3184 31 0,'-11'-26'88'0,"5"5"0"0,5 1-3 16,1 5-2-16,3 4-44 15,9 3-15-15,3 5-5 16,2 3-2-16,1 3-5 16,3 7-2-16,-2 5-2 0,2 5-1 15,-2 6-7-15,-2 4 0 16,-1 2 0-16,-3 0 0 16,1 0 0-16,0-3 0 15,1-1-12-15,-4-10-15 16,-1-9-56-16,4-4-5 0,0-5-5 15,-4-6-4-15,0-9-2 16</inkml:trace>
  <inkml:trace contextRef="#ctx0" brushRef="#br0" timeOffset="94850.0195">4282 3110 62 0,'-9'-32'86'16,"0"5"-3"-16,-1 2-9 0,6 7-22 15,16 0-108-15,-12 3-15 16,2 4-6-16,7 3-7 15</inkml:trace>
  <inkml:trace contextRef="#ctx0" brushRef="#br0" timeOffset="95338.1185">4468 2990 19 0,'-14'14'95'0,"0"-1"-2"15,3 2-3-15,-1-2-6 16,6 5 0-16,7 1-75 0,2 2 0 16,2 1 1-16,5-1-3 15,4 3-3-15,2-5 0 16,4-2-1-16,1-4-3 16,3-6 0-16,-4-3 0 0,0-2 0 15,-2-6 0-15,-4-4 0 16,-5-5 0-16,-3-1 0 15,-5-5 0-15,0 0 0 0,-7-1 0 16,-3 1 0-16,-2-1 0 16,1 2 0-16,0 3 0 15,5 2 0-15,3 2 0 16,2 11 0-16,4-13 0 16,11 11 0-16,1 1 0 0,5 1 0 15,3 4 0-15,0 4 0 16,0 2 0-16,0 1 0 15,-4 4 0-15,-4-1 0 16,-2 2 0-16,-2 3 0 0,-5-2 0 16,-1-1 0-16,1 0 0 15,-4-3 0-15,1-2 0 16,3-1 0-16,-7-10 0 0,16 14-11 16,-16-14-57-16,18 11-20 15,-18-11-2-15,13 6-7 16,-13-6-6-16</inkml:trace>
  <inkml:trace contextRef="#ctx0" brushRef="#br0" timeOffset="96112.1415">2334 4116 25 0,'-15'0'94'15,"15"0"-2"-15,-15 0-5 0,15 0-5 16,13 3-1-16,-11 8-79 16,8 7 0-16,-4 3 1 15,6 6-1-15,5 4-1 0,-6 3 0 16,3 3-1-16,-11 0 0 16,3-1 0-16,-6-2 0 15,0-3 0-15,-4-6 1 16,3-2 2-16,-2-9 0 0,-1-6 0 15,4-8 1-15,0 0 0 16,-10-16 0-16,10-6 0 16,-1-4 1-16,-1-9-2 15,3-4-1-15,-1-5 1 0,0 1-3 16,1-1 0-16,1 6 0 16,3 5 0-16,-1 5 0 15,0 8 0-15,-4 8 0 0,0 12 0 16,0 0 0-16,7 3 0 15,3 9 0-15,3 3 0 16,-2 4 0-16,8-1 0 16,-3 4 0-16,1-4 0 0,2-1 0 15,-4-3 0-15,0-5 0 16,-5-7 0-16,2-2 0 16,-1-11 0-16,1-5 0 15,1-6 0-15,-5-4 0 16,5-5 0-16,-8-1 0 0,1 0 0 15,-3 6 0-15,-2 2 0 16,0 5 0-16,0 6 0 16,-1 13 0-16,0 0 0 0,12 0 0 15,-6 10 0-15,6 9 0 16,0 4 0-16,1 4 0 16,2 3 0-16,2 4 0 15,-1 2-5-15,0 4-10 0,-4 13-58 16,2-21-15-16,3-5-2 15,-3-9-9-15,5-6-2 16</inkml:trace>
  <inkml:trace contextRef="#ctx0" brushRef="#br0" timeOffset="97271.347">3117 4050 36 0,'0'0'98'0,"-24"5"-1"16,8 4-8-16,-2 4-2 16,-1 1-2-16,-1 0-79 0,2 4-1 15,9 2 0-15,1 4-2 16,8-2-3-16,-1-2 0 16,6-3 0-16,8-6 0 0,9-3 0 15,6-7 0-15,-3-1 0 16,4-11 0-16,-5-6 0 15,2-2 0-15,-5-4 0 0,-5 1 0 16,-8-1 0-16,-3 3 0 16,-2 3 0-16,-3 4 0 15,-2 4 0-15,2 9 0 16,-10-3 0-16,10 3 0 0,-5 11 0 16,4 1 0-16,1 3 0 15,0 1 0-15,0 0 0 16,2 2 0-16,1-4 0 15,2-1 0-15,4-4 0 16,-9-9 0-16,18 6 0 0,-6-9 0 16,3-6 0-16,1-6 0 15,2-3 0-15,0-2 0 16,0-3 0-16,2 1 0 16,-5 2 0-16,4 6 0 0,-5 1 0 15,-1 7 0-15,-2 4 0 16,0 2 0-16,-3 7 0 15,0 4 0-15,-1 5 0 0,-2 0 0 16,3 2 0-16,0 1 0 16,2-1 0-16,-1-1 0 15,4-2-2-15,3-4 2 16,-2-4 0-16,4-5 2 16,1-1-2-16,0-4 0 0,1-8 0 15,1-4 0-15,-1-3 0 16,-2-3 0-16,1-3 0 15,-4-2 0-15,0-3 0 16,-3-5 0-16,1-2 0 0,-4-1 0 16,-1-3 0-16,-4-3 0 15,1 2 0-15,0 1 0 16,-2 4 0-16,-2 5 0 0,-1 4 0 16,0 9 0-16,0 7 0 15,0 11 0-15,0 0 0 16,4 19 0-16,-3 6 0 0,1 5 0 15,2 11 0-15,-2 6 0 16,-1 3 0-16,-1 5 0 16,-2 0 0-16,-4 1 0 15,4-3 0-15,-3-4 0 16,0-10 0-16,2-6 0 0,0-8 0 16,3-11 0-16,0-14 0 15,11 0 0-15,-5-12 0 16,4-10 0-16,-2-6 0 0,4-6 0 15,0-6 0-15,1-2 0 16,-1-1 0-16,4-4 0 16,0 3 0-16,2 1 0 15,-1 5 0-15,3 6 0 0,-5 6 0 16,2 8 0-16,-4 6 0 16,1 9 0-16,-6 4 0 15,2 9 0-15,-4 8 0 0,-1 1 0 16,-3 6 0-16,-2 5 0 15,-6 0 0-15,-7 4 0 16,-3 0 0-16,-6-2 0 0,0-5 0 16,-2 0 0-1,5-10 0-15,1-2 0 0,10-7 0 16,8-8 0-16,0 0 0 16,6 3 0-16,7-3 0 15,5 1 0-15,3-1 0 16,2 3 0-16,-4 0 0 0,3 4 0 15,-3-6 0-15,9-8-61 16,-13 7-30-16,-3 2-1 16,-1-2-9-16,-11 0-6 15</inkml:trace>
  <inkml:trace contextRef="#ctx0" brushRef="#br0" timeOffset="271931.0915">2881 10451 55 0,'6'-9'82'0,"-6"9"0"0,0 0-3 16,0-9-36-16,0 9-9 15,0 0-5-15,-8-5-8 16,-2 1-6-16,10 4-3 0,-14-1-2 16,4 1-3-16,-3 0-1 15,2 0-1-15,-2 0-2 16,0 2 0-16,-3 3-1 0,0 0-1 15,-2 0 0-15,3 5-1 16,-7-2 2-16,7 6-2 16,-2 0 0-16,0 2-1 15,2 3 1-15,-2 2 0 0,0 2 0 16,1 2 2-16,5 2-1 16,-5 0 1-16,3 4 1 15,-2-2 0-15,2 3 0 16,-1-2 0-16,3 1 0 0,3 0-3 15,3-4 0-15,2 0 0 16,3-4 0-16,4 0 0 16,6-5 0-16,8 0 0 15,-1-6 0-15,3-1 0 16,-1-2 0-16,4-1 0 0,3-4 0 16,-4-1 0-16,1-3 0 15,2 0 0-15,-2 0 0 16,-7 0 0-16,-4-1 0 0,-1-1 0 15,-11 2 0-15,13-3 0 16,-13 3 0-16,0 0 0 16,0 0 0-16,0 0-12 15,0 0-72-15,10-1-4 0,-10 1-5 16,16-12-4-16,-16 12-6 16</inkml:trace>
  <inkml:trace contextRef="#ctx0" brushRef="#br0" timeOffset="273094.9224">3114 10692 45 0,'0'0'87'0,"-12"9"1"16,1 1-5-16,3 0-1 15,0 4-53-15,3 4-9 16,2 4 0-16,-4 2-5 16,5 3-4-16,2-1-3 0,0 2-1 15,2-1-1-15,7-3 0 16,-1 0-2-16,3-6-4 16,5-2 0-16,-1-5 0 0,0-3 0 15,1-8 0 1,3 0 0-16,-2-1 0 0,2-9 0 15,-5 0 0-15,2-4 0 16,-3-1 0-16,0-4 0 0,-5 1 0 16,-1 0 0-16,-5-1 0 15,-1 3 0-15,-7-2 0 16,-5 4 0-16,-3 3 0 16,-5 2 0-16,0 3 0 0,-7 4 0 15,3 2 0-15,-1 2 0 16,2 5 0-16,5 1 0 15,-3 2 0-15,10 2 0 16,0 1 0-16,9-2 0 16,1 1 0-16,3-2 0 0,5 0 0 15,2-3 0-15,8-5 0 16,-2-2 0-16,0 0 0 16,1-5 0-16,1-5 0 15,-1-2 0-15,3-2 0 0,-3-4 0 16,0 0 0-16,0 0 0 15,1-3 0-15,0 1 0 16,-3 1 0-16,3 2 0 16,-4 1 0-16,-4 4 0 15,1 2 0-15,-11 10 0 0,14-11 0 16,-14 11 0-16,0 0 0 16,8 5 0-16,-7 4 0 15,1 0 0-15,-3 6 0 0,1 3 0 16,-1 2 0-16,-1 3 0 15,0 1 0-15,1 0 0 16,-2 2 0-16,3-2 0 0,-1-2 0 16,2-1 0-16,6-3 0 15,-1-3 0-15,4-7 0 16,5-1 0-16,-4-7 0 16,5 0 0-16,3-3 0 0,-1-5 0 15,0-4 0-15,1-4 0 16,-3 0 0-16,1-4 0 15,-1 1 0-15,-4-2 0 0,-4-2 0 16,5 1 0-16,-7 2 0 16,1 1 0-16,-2 2 0 15,-2 4 0-15,1 3 0 16,-4 10 0-16,2-14 0 16,-2 14 0-16,0 0 0 0,0 9 0 15,0 3 0-15,0 1 0 16,0 5 0-16,5 3 0 15,-3 2 0-15,6 1 0 0,-2 1 0 16,3 0 0-16,3-6 0 16,1 0 0-16,2-7 0 15,0-2 0-15,4-6 0 16,-1-4 0-16,1-2 0 0,-1-7 0 16,-3-3 0-16,-1-4 0 15,-5-1 0-15,0-5 0 16,-4 2 0-16,-3 1 0 15,-2-1 0-15,1 3 0 0,2 3 0 16,-3 0 0-16,3 3 0 16,-3 11 0-16,18-16 0 0,-1 9 0 15,4 0 0-15,6 0 0 16,-2 0 0-16,6 1 0 16,-6-4 0-16,5 5-80 15,-10 1-8-15,-6 0-4 16,-14 4-7-16,6-11-5 0</inkml:trace>
  <inkml:trace contextRef="#ctx0" brushRef="#br0" timeOffset="277059.0569">2214 10182 29 0,'13'-1'62'0,"-1"-1"-9"0,4 2-7 16,2-1-7-16,2 1-9 15,4-2-4-15,2 2-5 16,3 0-3-16,1 0-4 16,6-3-4-16,1 2 0 15,5-2-2-15,-1 0 0 0,4-1-1 16,0 0 0-16,-3 1-2 15,9-2 0-15,-3 1 1 16,-3-2 0-16,6 1 1 16,-1 0-1-16,4-1-1 0,1 1-1 15,1 1 0-15,0 0 0 16,0 0-2-16,3 2 0 16,-2-2 0-16,3 3-1 15,-1 1 1-15,-2-2-1 0,2 1 1 16,-2 0 0-16,-2 1-1 15,3-2 0-15,-1 2 0 16,-5-2 0-16,-2 0 0 16,0 1 0-16,-2-1 0 0,-4 0 0 15,-4-1 1-15,0 1 1 16,-5 0-1-16,0 0 0 16,-5 0 0-16,-4 1-1 0,-3-1 1 15,-1 0 0-15,-3 2-1 16,-5 0 0-16,-1 0-1 15,-1 0 1-15,0 0-1 0,-2 0 1 16,-1 0-1-16,-9 0 1 16,12 2-1-16,-12-2 1 15,14 2-1-15,-14-2 0 16,10 5 1-16,-10-5-1 16,8 6 0-16,-8-6 0 0,11 8 0 15,-11-8 0-15,7 11 0 16,-7-11-1-16,6 11 1 15,-6-11 0-15,10 15-1 0,-10-15 1 16,3 17 0-16,0-6-1 16,-2 3 1-16,2 0 0 15,0 3-1-15,-2 2 1 0,0 2 0 16,-1 1 1-16,1 3 0 16,-1 2-1-16,-1 1 1 15,1 3 0-15,-2 2 0 16,-1 1 0-16,-2 4 0 0,4 1-2 15,-3 3 2-15,-1 0 0 16,0 4 0-16,2 1 0 16,0-1-1-16,1 4 0 15,-3-4 0-15,0 3 3 0,2 0-1 16,-3 0 0-16,3-2 0 16,-4 0 0-16,3 0 0 15,0-2 0-15,1-2 1 16,0-4-3-16,-3-3 2 0,6-2-2 15,-3-3 0-15,3-5 0 16,0-3 0-16,0-3 0 16,0-4 0-16,0 0 0 0,0-4 0 15,0-3 0-15,0-9 0 16,0 13 0-16,0-13 0 16,0 0 0-16,-3 10 0 15,3-10 0-15,-14-1 0 0,4 1 0 16,-2 0 0-16,-3 0 0 15,-2 0 0-15,-7-2 0 16,1 0 0-16,-8 1 0 0,-2 0 0 16,-4-2 0-1,-3 2 0-15,-8-1 0 0,-1 1 0 16,-6 1 0-16,-8-3 0 16,0 2 0-16,-5 1 0 15,-5-2 0-15,-4 2 0 0,-5 0 0 16,-4 0 0-16,0 0 0 15,-1 1 0-15,-5 2-2 16,4 1 1-16,-4 1 0 0,2 0 0 16,2 1 1-16,1 0 0 15,4 0-1-15,-3-2 1 16,8 3 0-16,4-2 1 16,0 1-1-16,11-1 0 0,-3-3-1 15,8 2-1-15,-6 1 2 16,19-4-1-16,-4 2 1 15,0 0 1-15,12-3-1 16,-1 0 1-16,11 0 0 0,-3 1 0 16,13-1-1-16,-1 0 2 15,8 0-2-15,0-1 0 16,2 0 1-16,-3-3 1 16,11 4-2-16,-12-7 0 0,12 7 0 15,-14-13 0-15,8 4 0 16,0-2 0-16,-2-1 0 15,4-4 0-15,-2-2 0 16,5-3 0-16,-1-2 0 0,-6-5 0 16,8-2 0-16,-1-4 0 15,1-5 0-15,-4-2 0 16,2-2 0-16,-6-3 0 0,-1-2 0 16,8-1 0-16,-14 1 0 15,9-1 0-15,0 0 0 16,3 1 0-16,-1-2 0 15,4 3 0-15,1-1 0 0,-6 3 0 16,5 1 0-16,0 5 0 16,1 1 0-16,-1 6 0 15,0 3 0-15,0 3 0 16,0 4 0-16,1 3 0 16,-2 2 0-16,-1 4 0 0,2 1 0 15,1 3 0-15,-1 9 0 16,-6-14 0-16,6 14 0 15,0 0 0-15,0 0 0 0,2-9 0 16,-2 9 0-16,0 0 0 16,0 0 0-16,0 0 0 15,0 0 0-15,0 0 0 0,0 0 0 16,0 0 0-16,0 0 0 16,0 0 0-16,0 0 0 15,0 0 0-15,0 0 0 16,0 0 0-16,0 0 0 0,0 0 0 15,0 0 0-15,0 0 0 16,0 0 0-16,0 0 0 16,0 0 0-16,0 0 0 15,1-10 0-15,-1 10 0 0,2-11 0 16,-2 11 0-16,3-14 0 16,-2 5 0-16,1 0 0 15,1-1 0-15,1 2 0 16,-4-3 0-16,0 11 0 0,5-18 0 15,-5 9 0-15,0 9 0 16,14-15 0-16,-14 15 0 16,6-12 0-16,-6 12 0 0,0 0 0 15,0 0 0-15,14-11 0 16,-14 11 0-16,12-5 0 16,1 4 0-16,1-2 0 0,5 0 0 15,3 1 0-15,13-1 0 16,4 1 0-16,11-2 0 15,9 3 0-15,10-1 0 16,17 1 0-16,6 1 0 16,8 0 0-16,5 1-7 0,-6-1-9 15,7-1-54-15,-11 1-16 16,-7 1-3-16,-11-1-7 16,-13-2-3-16</inkml:trace>
  <inkml:trace contextRef="#ctx0" brushRef="#br0" timeOffset="288070.3302">7412 10368 25 0,'0'0'80'0,"0"0"1"16,-3-10-2-16,3 10-26 15,0 0-17-15,5-10-5 16,-5 10-11-16,12-6-4 15,-12 6-4-15,13-6-3 0,-13 6-2 16,11-4-1-16,-11 4-2 16,11 0-1-16,-11 0 0 15,0 0-1-15,11 0 1 16,-11 0-1-16,0 0-1 0,9 16 0 16,-8-6 0-16,1 1 0 15,0 4 0-15,-1 4 0 16,-1 1-1-16,0 6 0 15,0 1 1-15,-5 4-1 0,1 2 1 16,0 3-1-16,-5 1 0 16,4-1 0-16,-2 0 1 15,1 0-1-15,4-6 0 16,-2-1 0-16,2-6 1 16,2-1-1-16,-4-6 0 0,4-4 1 15,-1-1-1-15,1-11 1 16,0 10 0-16,0-10 0 15,0 0 0-15,0 0 1 0,0 0-1 16,0 0 0-16,3-10 1 16,1-3 0-16,1-2-1 15,2-4 0-15,1-5 1 16,0-1-1-16,-2-4 1 0,1-5-1 16,-1 0 0-16,0-4 1 15,-2 1 0-15,0-2-1 16,1-1 1-16,-1 1-2 0,2 3 0 15,-2 2 0-15,4 2 0 16,-2 6 0-16,-1 2 0 16,2 6 0-16,-2 3 0 15,-1 6-2-15,-4 9 2 0,13-8 0 16,-13 8-1-16,14 9 2 16,-8 5-1-16,2 5 0 15,-1 7 2-15,1 5-2 0,-2 5 0 16,3 3 0-16,-5 3 0 15,1-3 0-15,-1 0 0 16,1-5 0-16,-2-3 0 16,-2-9 0-16,4-5 0 15,-5-17 0-15,0 0 0 0,12 0 0 16,-3-13 0-16,-4-9 0 16,5-3 0-16,2-6 0 15,3-2 0-15,-1-5 0 0,-1-2 0 16,2-1 0-16,-1 0 0 15,1-1 0-15,0 0 0 16,-3 1 0-16,0 2 0 0,2 3 0 16,-6 4 0-16,1 3 0 15,-2 7 0-15,1 3 0 16,-1 7 0-16,-7 12 0 16,8-8 0-16,-8 8 0 0,8 13-2 15,-4 9 1-15,-3 4 0 16,-1 11 0-16,1 5 2 15,0 6-1-15,-1 4 1 16,0 5-1-16,-1 2 1 0,2-3 1 16,1 0-2-16,1-4 0 15,-1-4 0-15,1-4 0 16,0-5 0-16,0-5 0 16,-1-7 0-16,0-3 0 0,-1-6 0 15,1-5 0-15,-1-2 0 16,-1-11 0-16,1 11 0 15,-1-11 0-15,0 0 0 16,0 0 0-16,0 0 0 0,9 3 0 16,-9-3-2-16,0 0-4 15,13-2-7-15,-11-6-17 16,-2 8-55-16,2-13-2 0,6 4-5 16,3-4-7-16,1-2 2 15</inkml:trace>
  <inkml:trace contextRef="#ctx0" brushRef="#br0" timeOffset="288351.4046">8289 10492 55 0,'0'0'84'0,"-4"-16"-1"15,4 16-4-15,-10-9-2 16,10 9-49-16,-10-1-16 0,6 8 0 15,2 9-1-15,2 3-2 16,-1 5-1-16,-1 4-1 16,2 2-2-16,4 0-1 15,1 2-1-15,2-2-1 0,1-2 0 16,-1-5-2-16,4-2-3 16,-4-7-5-16,5 1-12 15,-4-9-61-15,4-6-3 0,-3-4-5 16,1-11-6-16,-1-8 0 15</inkml:trace>
  <inkml:trace contextRef="#ctx0" brushRef="#br0" timeOffset="288509.1507">8370 10253 73 0,'-16'-20'85'0,"3"5"-7"0,0 0-10 16,5 4-23-16,8 0-102 15,0 11-21-15,0 0-4 16,5-5-2-16</inkml:trace>
  <inkml:trace contextRef="#ctx0" brushRef="#br0" timeOffset="290026.0293">8342 10642 16 0,'-5'18'88'0,"2"-5"-1"16,3-13-2-16,4 8-3 15,9 19-17-15,6-31-50 0,1-6-1 16,8-4 1-16,2-4-4 15,5-2-3-15,3-5-1 16,-1-1-1-16,2-3-1 0,-3-2-1 16,1-2-1-16,-4-3-3 15,-2 0 0-15,-7-4 0 16,1-2 0-16,-5-3 0 16,-2 1 0-16,-5-4 0 0,-1-2 0 15,-2 1 0-15,-2-1 0 16,-4 3 0-16,-2 1 0 15,-2 4 0-15,1 3 0 16,-1 3 0-16,-2 6 0 0,-1 5 0 16,-1 3 0-16,-1 7 0 15,0 3 0-15,5 12 0 16,-7-11 0-16,7 11 0 0,0 0 0 16,-13 5 0-16,8 5 0 15,-4 3 0-15,1 4 0 16,-3 5 0-16,1 1 0 15,-1 6 0-15,0 2 0 16,-1 5 0-16,2 3 0 0,2 2 0 16,-1 6 0-16,1-3 0 15,4 6 0-15,-2-2 0 16,3 0 0-16,0-1 0 16,3-1 0-16,-1-2 0 0,1-2 0 15,-1-1 0-15,2-4 0 16,2 0 0-16,3-5 0 15,1-1 0-15,1-5 0 16,2-3 0-16,0-4 0 0,0-5 0 16,3-3 0-16,-3-5 0 15,4-2 0-15,0-4 0 16,-1-5 0-16,3-4 0 16,3-4 0-16,2-1 0 0,2-5 0 15,0-2 0-15,-2-2 0 16,7-4 0-16,-4-1 0 15,5-4 0-15,-7-1 0 0,-1-3 0 16,2 0 0-16,-4-6 0 16,-2 1 0-16,-1-3 0 15,-3-3 0-15,-3 0 0 16,-1-3 0-16,-3 1 0 16,-2-2 0-16,-2 5 0 0,1-1 0 15,-3 6 0-15,0 6 0 16,0 3 0-16,-4 4 0 0,0 7 0 15,1 6 0-15,1 4 0 16,2 11 0-16,0 0 0 16,0 0 0-16,-12 0 0 15,7 15 0-15,2 5 0 16,-3 8 0-16,-1 6 0 0,0 9 0 16,-3 8 0-16,2 5 0 15,-2 5 0-15,3 4 0 16,-3-1 0-16,2 2 0 0,1-4 0 15,1-4 0-15,-1-3 0 16,4-3 0-16,-2-7 0 16,3-5 0-16,0-5 0 15,2-5 0-15,0-5 0 0,0-8 0 16,0-5 0-16,0-12 0 16,0 0 0-16,0 0 0 15,11-1 0-15,-6-11 0 0,2-5 0 16,2-5 0-16,1-5 0 15,1-3 0-15,2-2 0 16,-2-6 0-16,2 0 0 16,1 1 0-16,-2-4 0 15,1 1 0-15,2-1 0 0,-1 3 0 16,3-1 0-16,0 3 0 16,-1 5 0-16,2 1 0 15,0 6 0-15,3 5 0 0,-1 8 0 16,1 3 0-16,-2 7 0 15,1 1 0-15,-1 5 0 16,0 6 0-16,-2 2 0 0,-2 2 0 16,-5 2 0-16,-1 1 0 15,-7 1 0-15,-2 2 0 16,-3-1 0-16,-9 3 0 16,-6-2 0-16,-4 3 0 15,-5-5 0-15,-3-1 0 0,0-3 0 16,1-2 0-16,3-4 0 15,4-4 0-15,3-3 0 16,8-2 0-16,11 0 0 16,0 0 0-16,0 0 0 0,0 0 0 15,11 13 0-15,3-5 0 16,2 3 0-16,3 5 0 16,1 0 0-16,2 4 0 0,1-1 0 15,5 1 0-15,-4-3 0 16,5 0 0-16,-5-3 0 15,-1-3 0-15,0 0 0 16,-5-9 0-16,4-1-57 0,-10-1-31 16,-2 0-2-16,-10 0-6 15,6-14-6-15</inkml:trace>
  <inkml:trace contextRef="#ctx0" brushRef="#br0" timeOffset="291941.3188">4379 10812 49 0,'-11'-4'71'15,"11"4"0"-15,0 0 1 16,-11-7-43-16,11 7-5 16,5 0-4-16,-5 0-3 0,14 0-1 15,-5 2 0-15,4-1-4 16,2 1-2-16,1-2-1 16,2 2-1-16,3-2-2 15,2 0 0-15,3 0-1 0,2 0 0 16,2 0 1-16,3-1-2 15,1-1-1-15,6 2 1 16,-2-1-2-16,4 1 0 16,-3 0-1-16,2 0 0 15,-4 0 0-15,0 1 0 0,0-1-1 16,-2 2 1-16,0-1-1 16,-3-1 0-16,1 2 0 15,-1-1 0-15,-1 0 0 0,-1-1 0 16,2 0 0-16,-3 0 0 15,1 0 1-15,-1 0-1 16,-2 2 0-16,3-2 0 16,-2-2 0-16,0 1 1 0,-1 1-1 15,1-1 0-15,-4 1 0 16,1-2 0-16,2 2 0 16,-3 0 0-16,0 2 1 0,-1-2-1 15,1 0 0-15,3 0 0 16,-2 0 0-16,2 0 0 15,0 0 0-15,-1 0 0 16,4 1 0-16,-3-1 0 0,1 1 0 16,-3 1 0-16,4-2 0 15,-4 0 1-15,1 0-1 16,-3 0 0-16,2 0 1 16,-1 1-1-16,-1-1 0 0,-1 0 1 15,0 0-1-15,1 0 0 16,-2 0 0-16,1 0 1 15,-2 0-1-15,2 0 0 16,-3 0 1-16,2 1-1 0,0-1 1 16,-2 0-1-16,2-1 1 15,-1 0-1-15,0 1 1 16,0 0 0-16,1 0-1 0,-2-2 0 16,2 2 1-16,-3 0 0 15,1 0-1-15,1 2 1 16,-2-2-1-16,1 0 1 15,-2 0-1-15,1 0 1 16,-2 0-1-16,-1 0 0 0,-2 0 1 16,2 0-1-16,-5 1 1 15,2-1-1-15,-3 1 0 16,0 0 0-16,1 0 1 0,-10-1-1 16,17 3 0-16,-8-2 1 15,3 0-1-15,-3 1 0 16,0-1 0-16,1 1 1 15,-10-2-1-15,17 1 1 0,-17-1-1 16,15 0 1 0,-15 0-1-16,13 0 1 0,-13 0-1 15,12 1 1-15,-12-1-1 16,11 0 1-16,-11 0-1 0,0 0 0 16,10 1 1-16,-10-1-1 15,0 0 0-15,0 0 0 16,0 0 0-16,0 0 1 15,0 0-1-15,0 0 0 0,0 0 0 16,0 0 0-16,0 0 1 16,0 0-1-16,0 0 0 15,0 0 0-15,0 0 0 16,0 0 0-16,0 0 0 0,0 0 0 16,0 0 0-16,0 0 0 15,0 0 0-15,0 0 0 16,0 0 1-16,0 0-1 0,0 0 1 15,0 0-1-15,0 0 0 16,0 0 1-16,0 0-1 16,0 0 1-16,0 0-1 0,0 0 0 15,0 0 0-15,0 0 0 16,0 0 0-16,0 0 1 16,0 0-1-16,0 0 0 15,0 0 0-15,0 0 1 16,0 0-1-16,0 0 0 0,0 0 0 15,0 0 0-15,0 0 0 16,0 0 0-16,0 0 0 16,0 0-2-16,0 0-3 0,0 0-5 15,0 0-12-15,0 0-61 16,0 0-4-16,0 0-4 16,0 0-5-16,0-5-3 15</inkml:trace>
  <inkml:trace contextRef="#ctx0" brushRef="#br0" timeOffset="293022.0761">6730 10600 45 0,'-13'-6'75'15,"5"1"2"-15,-2-2-1 0,10 7-45 16,-12-9-2-16,12 9-3 16,-9-8-2-16,9 8-6 15,0 0-5-15,0 0-2 0,0 0-3 16,0 0-1-16,0 0-2 16,0 0 0-16,0 0 0 15,0 0 0-15,0 0-1 16,0 0 1-16,0 0-1 15,0 0 0-15,8 8 1 0,-8-8-2 16,14 8 0-16,-4-2 0 16,-1-1-1-16,4 2 0 15,-1-2 0-15,0 3-1 16,2 0 0-16,1 0 0 0,-1-3 0 16,1 4 0-16,-2-2 0 15,1 0-1-15,-1-1 1 16,0 1-1-16,-2-1 0 15,2 0 1-15,-3 0-1 0,0-1 0 16,1 0 1-16,-2 0-1 16,-1 0 0-16,-8-5 0 0,15 8 0 15,-15-8 0-15,12 9 1 16,-12-9-1-16,9 7 0 16,-9-7 0-16,10 7 0 15,-10-7 0-15,0 0 0 16,8 8 0-16,-8-8 0 0,0 0 0 15,0 0 0-15,0 0 0 16,10 8 0-16,-10-8 0 16,0 0 0-16,0 0 0 15,0 0 1-15,0 0-1 0,11 10 0 16,-11-10 0-16,0 0 0 16,10 7 0-16,-10-7 0 15,0 0 0-15,14 8 0 0,-14-8 1 16,11 6-1-16,-11-6 0 15,14 8 2-15,-14-8-2 16,17 6 0-16,-17-6 0 16,15 5 0-16,-15-5 0 0,14 4 0 15,-14-4 0-15,8 4 0 16,-8-4 0-16,0 0 0 16,12 5 0-16,-12-5 0 0,0 0 0 15,10 4 0-15,-10-4 0 16,0 0 0-16,0 0 0 15,10 7 0-15,-10-7 0 16,0 0 0-16,0 0 0 0,0 0 0 16,0 0 0-16,3 9 0 15,-3-9 0-15,0 0 0 16,0 15 0-16,0-15 0 16,-13 16 0-16,1-5 0 0,-3 4 0 15,-9 1 0-15,-3 0 0 16,-6 5 0-16,-6 0 0 15,-3 4 0-15,-8-4-11 0,-10 8-73 16,10-4-2-16,4-1-2 16,0-5-10-16,5-4-4 15</inkml:trace>
  <inkml:trace contextRef="#ctx0" brushRef="#br0" timeOffset="295882.4291">2932 11573 59 0,'-8'-9'55'0,"8"9"-4"0,0-10-5 16,0 10-6-16,0 0-6 15,0 0-6-15,0 0-5 16,12-1-5-16,-12 1-1 15,0 0-3-15,0 0-3 0,0 0-2 16,0 0-2-16,0 0-2 16,0 0-1-16,0 0 0 15,0 0-2-15,-1 4 0 0,1-4 0 16,0 0 0-16,1 9-1 16,-1-9 1-16,1 13 0 15,1-5-1-15,-2-8 0 0,0 20 1 16,0-9-1-16,-1 0 0 15,-3 4 1-15,3-1 0 16,1 0 1-16,0 2-1 16,0 0 1-16,-1 1-1 0,1 2 1 15,0-2-1-15,-1 1 1 16,1 1 0-16,-4-1-1 16,4 2 0-16,-3 1 0 15,2-2 0-15,-3 3 0 16,0-2-1-16,4 2 1 0,0-1-1 15,-2 1 1-15,2 0-1 16,-5-1 0-16,5 1 0 0,0 2 0 16,-1 0 0-16,0 0 0 15,-1 4 0-15,1-1 0 16,-1-1 0-16,0 3 0 16,-7-1 0-16,7 3 0 0,-1-4 0 15,0 5 0-15,-1-1 0 16,-5 1 0-16,4 1-1 15,3 1 1-15,0 2-1 16,-8-3 1-16,2 3-1 16,6-3 0-16,-2 1 1 0,1-1-1 15,1 2 1-15,-1-5-1 16,-1 4 1-16,3-4-1 16,-1-1 1-16,-5 1-1 0,3-2 1 15,-1 0-1-15,-3-1 0 16,5-3 1-16,-1-1-1 15,-2 0 0-15,1-3 0 16,3-3 0-16,0-2 2 0,0-2-2 16,0-3 0-16,-2 0 0 15,4-10 0-15,-6 16 0 16,6-16 0-16,-4 14 0 0,4-14 0 16,-8 13 0-16,8-13 0 15,-6 10-4-15,6-10-2 16,0 0-6-16,-10 4-19 15,-1-4-54-15,11 0-1 0,-6-7-5 16,0-6-7-16,1-11 1 16</inkml:trace>
  <inkml:trace contextRef="#ctx0" brushRef="#br0" timeOffset="297037.0196">2878 11576 42 0,'0'0'76'0,"15"-11"3"15,-15 11-1-15,10-21-21 16,-10 21-26-16,14-5-4 16,-14 5-6-16,0 0-4 0,0 0-3 15,-10 5-3-15,10-5-3 16,-12 7-2-16,12-7-2 16,-16 13-1-16,16-13-1 15,-17 15-1-15,5-5 0 16,8 1 0-16,-2 4 0 0,-2 0-1 15,1 3 1-15,-2 2 0 16,1 0 1-16,-1 2-1 16,0 1 0-16,-6-1 0 0,2 2 1 15,1-2-1-15,-1-1 0 16,-5 1 0-16,5-1 0 16,1 0 1-16,0-4-1 15,2-1 0-15,4-2 0 16,-4-3 0-16,4-2 0 0,6-9 1 15,-5 11 1-15,5-11 0 16,0 0 0-16,0 0-3 16,0 0 0-16,5-11 0 15,0 1 0-15,0-3 0 0,3 0 0 16,2-3 0-16,-3-1 0 16,4-3 0-16,-2 0 0 15,0-2 0-15,0 2 0 0,5-2 0 16,-4 2 0-16,2 2 0 15,2-1 0-15,-3 3 0 16,2 2 0-16,7 3 0 16,-4 0 0-16,-3 4 0 0,2 0 0 15,-7 1 0-15,2 3 0 16,7 1 0-16,-1 3 0 16,-5-1 0-16,3 2 0 15,3 6 0-15,3 2 0 0,3 5 0 16,2 1 0-16,-5 4 0 15,4 1 0-15,-2 2 0 16,7 1 0-16,-3 2 0 16,1 0 0-16,-3-2 0 0,-4 0 0 15,-1-3 0-15,-5 0 0 16,-3-6 0-16,-5 1 0 16,-3-4 0-16,-3-4 0 0,0-8 0 15,-1 12 0-15,1-12 0 16,0 0 0-16,-6 10 0 15,6-10 0-15,0 0 0 16,-10 10 0-16,8-2 0 0,2-8-86 16,-5 10-4-16,-9-6-3 15,-4-4-8-15,1-1-2 16</inkml:trace>
  <inkml:trace contextRef="#ctx0" brushRef="#br0" timeOffset="302749.893">1839 13536 69 0,'9'-9'83'0,"-9"9"1"16,0 0-6-16,2 6-18 16,-2-6-40-16,0 0-5 15,0 0-5-15,0 0 0 0,0 0-5 16,10 8-1-16,-10-8 4 15,0 16-3-15,4-1 0 16,-7 1 1-16,-3 7 3 16,-2 6-3-16,-6 4 3 0,1 3-1 15,2 7-2-15,-7 3-1 16,-1 2-1-16,6-1-2 16,-1-3-2-16,3-1 0 15,-1-7 0-15,4-5 0 16,-6-7 0-16,8-7 0 0,4-4 0 15,2-13 0-15,-5 14 0 16,5-14 0-16,0 0 0 16,0 0 0-16,0 0 0 0,6-6 0 15,0-5 0-15,-2-5 0 16,3-4 0-16,2-8 0 16,1-1 0-16,3-5 0 15,-13 0 0-15,2-5 0 0,-2 1 0 16,6-3 0-16,1 1 0 15,-2-1 0-15,-1 3 0 16,-2 1 0-16,3 4 0 16,3 4 0-16,-1 3 0 0,-5 5 0 15,-2 4 0-15,0 3 0 16,0 3 0-16,0 11 0 16,0-12 0-16,0 12 0 0,0 0 0 15,0-9 0-15,0 9 0 16,0 0 0-16,0 0 0 15,0 0 0-15,0 0 0 16,0 0 0-16,0 7 0 0,0-7 0 16,0 0 0-16,-2 11 0 15,2-11 0-15,0 0 0 16,0 0 0-16,1 9 0 16,-1-9 0-16,0 0 0 0,0 0 0 15,0 0 0-15,0 0 0 16,0 0 0-16,1 9 0 15,-1-9 0-15,0 0 0 16,0 0 0-16,0 0 0 0,0 0 0 16,0 0 0-16,0 0 0 15,0 0 0-15,10 7 0 16,-10-7 0-16,0 0 0 16,0 0 0-16,0 0 0 0,0 0 0 15,0 0 0-15,0 0 0 16,0 0 0-16,0 0 0 15,0 0 0-15,0 0 0 0,0 0 0 16,0 0 0-16,0 0 0 16,10 6 0-16,-10-6 0 15,0 0 0-15,0 0 0 16,0 0 0-16,0 0 0 16,14 0 0-16,-14 0 0 0,0 0 0 15,0 0 0-15,0 0-13 16,-5 0-19-16,5 0-53 15,0 0-3-15,-10-1-5 16,10 1-3-16,0 0-1 0</inkml:trace>
  <inkml:trace contextRef="#ctx0" brushRef="#br0" timeOffset="303208.8093">1795 13583 28 0,'0'0'64'0,"0"0"-9"15,0 0-10-15,0 0-11 0,0 0-15 16,0 0-10-16,0 0-17 16,0 9-19-16,0-9-25 15,0 0-10-15,11 5-3 16</inkml:trace>
  <inkml:trace contextRef="#ctx0" brushRef="#br0" timeOffset="305097.0172">1735 13753 30 0,'-8'18'69'15,"2"-1"-9"-15,-3-3-7 16,-4 3-4-16,9-4-4 0,-2-2-6 15,6-11-3-15,0 13-6 16,0-13-8-16,0 0-4 16,0-6-4-16,12-7-3 15,2-2-2-15,3-7-2 16,0-4-5-16,7-4-2 0,-6-2 3 16,1 0-2-16,0-2-2 15,-4-1 0-15,-1 1-2 16,-5 0 2-16,0 2 1 0,-6 1 4 15,1 3-6-15,-3 4 3 16,1 1 2-16,-2 7-2 16,0 0 3-16,-2 7-4 15,2 9 2-15,0 0-2 0,-10-4 1 16,10 4-1-16,-14 16-1 16,7 3 3-16,-3 7-3 15,-3 5 3-15,-1 8-2 16,1 4 0-16,6 8 0 0,1 3 0 15,0 0 0-15,5-1 0 16,1-6 1-16,8-4 1 16,7-9-2-16,0-8 0 15,-1-11 0-15,4-10 0 0,-3-6 0 16,3-11 0-16,5-5 0 16,-2-6 0-16,-2-3 0 15,-2-7 0-15,-6 0 0 16,5 2 0-16,2 2 0 15,-4 2-3-15,-11 4 3 0,0 5 0 16,-3 2 3-16,0 7-3 16,0 9 0-16,0 0 0 15,0 0 0-15,0 16 0 0,6 3 0 16,-4 10 0-16,8 8-2 16,-5 9 2-16,2 7-1 15,-2 8-1-15,2 6 3 0,-8 5-1 16,5 2 1-16,-4 2-1 15,-1 0 1-15,-3-2-1 16,-3-6 0-16,-3-7 0 16,-1-6 0-16,-1-7 0 15,-5-9-1-15,5-8 1 0,-5-8 3 16,4-7-3-16,-1-7 0 16,3-7 0-16,1-2 0 15,4-12 0-15,-6-6 0 0,12-7 0 16,0-9 0-16,8-7 0 15,2-8-4-15,5-8 0 16,3-4 3-16,2-6 0 16,9-5-3-16,-5-2 3 0,7 0 0 15,-9-1 0-15,0 4 0 16,5 4 1-16,3 7 0 16,-4 6 1-16,-5 10 0 0,-3 6 0 15,-6 11 1-15,9 5 0 16,-10 8-1-16,3 7 0 15,-14 7 1-15,0 0-1 16,18 11-1-16,-17 9 1 16,-2 6-1-16,1 8 0 0,-2 5 0 15,-12 2 1-15,4 2-1 16,4-2 1-16,-5-8-1 16,9-2 1-16,2-11 1 15,0-8-2-15,0-12 0 0,20 0 0 16,0-14 0-16,2-6 0 15,3-2 0-15,-6-7 0 16,9-1 0-16,-4-5 0 16,3 1 0-16,-13 1 0 0,1 1 0 15,-3 5 0-15,-4 3 0 16,-1 6 0-16,-4 5 0 16,-3 13 0-16,0 0 0 0,0 0 0 15,-1 19 0-15,-4-1 0 16,-1 5 0-16,1 4 0 15,0 1 0-15,0 1 0 16,3-2 0-16,3-2 0 0,4-5 0 16,4-5 0-16,4-5 0 15,2-10 0-15,10-2 0 16,-6-13 0-16,2-4 0 16,-4-5 0-16,-3-4 0 0,-3 0 0 15,-2 1 0-15,-4 0 0 16,-5 5 0-16,-3 3 0 15,-1 6 0-15,-7 4 0 0,11 9 0 16,-11-5 0-16,11 5 0 16,-12 7 0-16,12 3 0 15,0 0 0-15,1 5 0 16,8-4 0-16,-1 2 0 0,5-2 0 16,-1-5 0-16,3-4 0 15,1-2 0-15,2-8 0 16,0-8 0-16,-1-2 0 15,2-5 0-15,-1-6 0 0,0 1 0 16,-9 1 0-16,2 2 0 16,3 4-2-16,-7 2 2 15,4 8-1-15,-11 11 0 16,15-12 2-16,-15 12-1 16,25 6 1-16,-17 4-1 0,3 2 2 15,-1 6-2-15,0 1 0 16,-8 6 0-16,5 0 0 15,-3 5 0-15,-5-3 0 16,1 0 0-16,-2-1 0 0,2-7 0 16,-1-4 0-16,1-4 0 15,0-11-2-15,0 0 4 16,12-9-2-16,2-5 0 0,3-5 0 16,-6-4 0-16,6-1 0 15,4-5 0-15,-3-1 0 16,0-2 0-16,0 3-2 15,-7-3 2-15,3 2-1 0,-1 3 0 16,-5 2-1-16,5 6 2 16,-6 3 0-16,2 3 0 15,1 6 0-15,2 5-2 16,-4 2 1-16,5 2 0 0,0 7 1 16,-2 3-1-16,2 5 0 15,-1 2 2-15,-3 1-2 16,-6 4 3-16,3 2 0 0,-5 3-1 15,-1 0-1-15,-8 0 2 16,-5-2 0-16,-5-1-1 16,0-4 1-16,-1-4-2 15,-3-6 0-15,2-5 0 16,5-3 0-16,-1-4-5 0,6-2-5 16,10 2-15-16,-14-12-57 15,14 3-5-15,0-3-3 16,7-3-7-16,3 0-4 0</inkml:trace>
  <inkml:trace contextRef="#ctx0" brushRef="#br0" timeOffset="305429.6222">3671 13488 84 0,'-10'7'88'0,"4"1"-3"15,-1 5-3-15,2 4 1 0,5 1-67 16,-7 2-4-16,-6 5 2 15,-1 0-3-15,2 2-3 16,-4-2-2-16,5 0-3 16,-3-4-8-16,9 0-16 0,-2-2-59 15,7-19-4-15,12 12-5 16,0-15-7-16,7-10-2 16</inkml:trace>
  <inkml:trace contextRef="#ctx0" brushRef="#br0" timeOffset="306419.5716">4218 13266 75 0,'0'0'90'0,"0"0"-6"0,0 0-3 15,-9-4-1-15,-4 4-48 16,-2 6-25-16,-3 4 0 15,0 7 1-15,-4 3 1 16,-1 4-1-16,1 2-2 0,3 2 0 16,4 4-2-16,4-4-2 15,6-1 0-15,4-3-1 16,5-3 0-16,8-9 0 0,6-4 0 16,4-8-1-16,2-8-1 15,2-5 0 1,0-8 1-16,-3-5-1 0,-7-3 1 15,0 0-1-15,-9-1 1 16,-6 1-1-16,-1 4 3 0,-4 4-2 16,-5 5 1-16,-4 4-1 15,3 9 0-15,0 3 1 16,-1 4-1-16,5 9 0 0,0 2 1 16,2 5-1-16,4 3 1 15,7 2-1-15,4-2 1 16,7-1 0-16,7-3 0 0,-1-5 1 15,4-6-2-15,1-6 0 16,1-3 0-16,-2-11 0 16,-2-5 0-16,-5-5 0 15,-5-1 0-15,0-4 0 0,-3 1 0 16,-5 1 0-16,0 2 0 16,-2 3 0-16,0 6 0 15,-3 5 0-15,-3 9 0 16,11-1 0-16,-11 1-2 0,10 17 2 15,-5 1 0-15,1 3 0 16,-2 2 0-16,2 3 0 16,-5 1 0-16,1-1 2 15,-1 0-2 1,1-6 0-16,-1-3 0 0,-1-9 0 16,0-8 0-16,0 0 0 15,8-3 0-15,-2-16 0 0,3-1 0 16,-3-4 0-16,2-4 0 15,-1 1 0-15,4 0 0 16,-3 2 0-16,1 4 0 16,-1 4 0-16,1 5 0 0,0 6 0 15,-9 6 0-15,15 2 0 16,-6 11 0-16,0 3 0 16,1 5 0-16,2 1 0 15,2 1 0-15,3-2-2 0,0-3 1 16,2-5 1-16,1-5-1 15,1-7 1-15,0-1 0 16,-2-9 0-16,-1-6 0 16,-4-2 0-16,-2-6 1 0,-5 1 0 15,-1-1 1-15,-1 2-2 16,-3 3 0-16,-2 2 0 16,0 4 0-16,0 12 0 15,-1-10 0-15,1 10 0 0,-3 6 0 16,3 5 0-16,0 4 0 15,0 2 0-15,6 4 0 16,3 2-2-16,0-5-6 16,6 4-10-16,-6-12-31 0,9 0-38 15,-1-7-1-15,-1-3-6 16,-3-11-7-16</inkml:trace>
  <inkml:trace contextRef="#ctx0" brushRef="#br0" timeOffset="306577.2791">4979 13079 23 0,'-20'-32'95'16,"-1"3"-4"-16,0 4-5 16,2 1-3-16,4 5-3 0,-1 15-69 15,5-10-12-15,11 14-6 16,-13-11-16-16,5 11-56 16,8 0-2-16,7 11-7 0,4 0-5 15,1 1 0-15</inkml:trace>
  <inkml:trace contextRef="#ctx0" brushRef="#br0" timeOffset="307164.0058">5123 13232 73 0,'9'14'93'0,"-9"-14"-5"0,11 0-7 16,-11 0-1-16,13 16-37 15,-4-20-43-15,1-1 1 0,-2 2 1 16,4 3 0-16,-1 0 0 16,-2 0-1-16,-9 0 0 15,16 14 0-15,-10-6-1 16,1 2 0-16,-2 2 0 0,0-3 1 16,-5-9 0-16,5 15 1 15,-5-15 0-15,0 0 1 16,0 0-1-16,0 0 1 0,11-4-1 15,-8-7 0-15,2-4 1 16,3-2-2-16,0-1 0 16,2 0-1-16,1-1 1 15,1 3 0-15,1 0-1 0,0 5 0 16,-1 0 0-16,1 7 0 16,-3 3-1-16,-10 1 1 15,16 3-1-15,-16-3 1 16,14 20-1-16,-12-7 1 15,1 1 0-15,-1 2 0 0,-2-1 0 16,0 0 0-16,0-2 0 16,-1-2 0-16,1-11 0 15,0 8 1-15,0-8-1 0,0 0 1 16,14-13-1-16,-6 3 1 16,3-2 0-16,2-1-1 15,-1 4 0-15,-1 1 0 0,3 4 0 16,-3 3 1-16,2 1-2 15,-1 3 1-15,-1 5-3 16,0 0-4-16,1 6-13 16,9 0-61-16,-10-3-4 0,2-2-5 15,2-3-4-15,1-4-4 16</inkml:trace>
  <inkml:trace contextRef="#ctx0" brushRef="#br0" timeOffset="307699.2806">5776 13130 17 0,'0'-11'89'16,"-1"3"-3"-16,-6-2-4 0,7 10-4 15,-20-14 2-15,28 9-73 16,-16 2-2-16,-4 3 1 16,3 0-1-16,-1 5 1 0,10-5-1 15,-8 14-1-15,8-14-3 16,3 16-2-16,-3-16 0 15,18 11 0-15,-7-6 0 16,-1-2-1-16,-1-1 1 16,-9-2 0-16,11 9 0 0,-11-9 1 15,5 10 0-15,-5-10 0 16,0 12 1-16,0-12 0 0,2 14-1 16,-2-14 1-16,6 13 0 15,-6-13 1-15,16 3-1 16,-5-3 1-16,1-3-1 15,3-6 1-15,0-5 1 16,2-2-1-16,-2-5 1 0,4-3 0 16,-4-3 0-16,1-2 0 15,0-1 0-15,-2-4-1 16,-3-1 0-16,-3 0 0 0,1-1-1 16,-4 0 0-16,-2 3 0 15,-2 3 0-15,-1 5 0 16,0 5 0-16,-1 8 0 15,1 12-1-15,-13-2 0 0,6 7 0 16,0 13 0-16,1 7 1 16,3 5-1-16,2 4 0 15,1 6-3-15,9-1-5 0,7 3-14 16,6-3-61-16,5-6-3 16,4-3-5-16,1-11-6 15,0-5-3-15</inkml:trace>
  <inkml:trace contextRef="#ctx0" brushRef="#br0" timeOffset="308643.0492">2540 15326 53 0,'-12'0'78'0,"12"-6"-5"16,0-10 2-16,1-7-4 16,4-4-64-16,11-9 1 15,5-3 1-15,-2-13 3 0,10-3-3 16,-5-8 2-16,3-8-5 15,3-4 0-15,-6-5-1 16,-1-2-1-16,1 0 1 16,-5 2 1-16,-9 5 0 15,-1 6 1-15,-6 8 0 0,-2 11 1 16,-4 8-1-16,-1 10 0 16,-8 9-3-16,2 9 0 15,10 14-1-15,-13-3-2 0,0 9 0 16,6 13-1-16,-2 4 0 15,2 10 0-15,1 10 1 16,-1 8 0-16,1 9-1 16,-5 6 1-16,7 9-1 0,-3 3 0 15,1 6 0-15,1 2-1 16,3 1 0-16,-2-3 0 16,3-2-2-16,0-5-1 0,1-9 1 15,5-6-1 1,-1-10-1-16,6-14 2 0,-1-10 0 15,1-13 0-15,2-13 2 16,0-7 0-16,-1-13 1 16,-2-7 1-16,-4-7 1 0,-4-6 0 15,-1 0 1-15,0-4 0 16,-5 0 1-16,-1 2 0 16,-3 1-1-16,3 5 1 15,0-1-1-15,6 5-2 0,0 0-1 16,4 5-4-16,3 1-4 15,11 1-11-15,1 4-39 16,2-4-26-16,7 3-2 0,-1-3-5 16,3 4-5-16</inkml:trace>
  <inkml:trace contextRef="#ctx0" brushRef="#br0" timeOffset="309585.9454">3091 14670 45 0,'5'18'94'0,"-5"-18"-4"16,1 12-5-16,-1-12-2 16,10 0-1-16,8-7-77 0,-1-3-1 15,0 0-1-15,0-5 0 16,4 0 1-16,-4-2-1 16,-2-2-2-16,-4 3-1 15,-4-1 0-15,-6 2 3 0,-1 0-2 16,-2 4 0-16,-11 3 3 15,-5 3-4-15,1 5 0 16,-2 3 0-16,2 8 0 16,0 3 0-16,9 6 0 0,-2 3 0 15,10 2 0-15,9 6 0 16,4 1 0-16,11-2 0 0,1 2 0 16,10-5 0-16,-2-5 0 15,8-7 0-15,3-7 0 16,-2-7 0-16,1-5 0 15,-2-12 0-15,0-4 0 16,-3-4 0-16,-3-6 0 16,-8 0 0-16,-7-1 0 0,-4-1 0 15,-3 3 0-15,-11 3 0 16,-2 4 0-16,-5 4 0 16,-5 6 0-16,-2 8 0 0,-3 4 0 15,-2 7 0-15,1 8 0 16,3 6 0-16,3 4 0 15,2 4 0-15,5 4 0 0,3 0 0 16,5 2 0-16,9-4 0 16,7-2 0-16,4-5 0 15,7-6 0-15,3-7 0 16,1-9 0-16,4-4 0 16,0-9 0-16,-2-8 0 0,-3-4 0 15,-3-3 0-15,-3-4 0 16,-5-1 0-16,1 0 0 15,-9 4 0-15,-2-1 0 0,-3 7 0 16,-5 3 0-16,-2 4 0 16,-4 14 0-16,0 0 0 15,-5-2 0-15,-2 8 0 16,-3 8 0-16,2 6 0 0,0-1 0 16,4 5 0-16,3 1 0 15,1-3 0-15,8-1 0 16,5-5 0-16,2-5 0 15,5-6 0-15,1-5 0 0,3-5 0 16,-1-10 0-16,0-8 0 16,-3-4 0-16,-1-5 0 15,-2-7 0-15,-4-4 0 16,-6-6 0-16,2-3 0 0,-9-3 0 16,0-1 0-16,-5 1 0 15,-1-1 0-15,-1 7 0 16,-8 5 0-16,3 10 0 0,-3 7 0 15,1 14 0-15,1 9 0 16,-1 6 0-16,5 13 0 16,0 9 0-16,9 7 0 0,0 4 0 15,13 7 0-15,5-1 0 16,9 8 0-16,0-9-13 16,10 5-71-16,6-6-3 15,6-10-5-15,4-9-6 16,4-12-5-16</inkml:trace>
  <inkml:trace contextRef="#ctx0" brushRef="#br0" timeOffset="346207.5699">9275 11930 6 0,'16'-11'85'0,"-16"11"4"15,9-13-3-15,-9 13-5 0,4-12-37 16,-4 12-14-16,0-10-7 15,0 10-6-15,-12-8-6 16,1 8-2-16,-3-1-3 16,-5 0-1-16,-3 5-2 0,-8 8 0 15,-1 2 0-15,-6 5-1 16,0 6 1-16,-2 6-1 16,0 4-1-16,-1 6 1 15,5 7-2-15,2 0 0 0,10 1 0 16,4 2 0-16,7-1 0 15,10 0 0-15,5-5 0 16,13-5 0-16,4-5 0 0,9-5 0 16,-1-7 0-16,8-4 0 15,1-7 0-15,1-3 0 16,-4-7-5-16,4-1-9 16,-7-3-24-16,-6-8-49 0,6-2 1 15,0-7-7-15,-5-2-7 16</inkml:trace>
  <inkml:trace contextRef="#ctx0" brushRef="#br0" timeOffset="347212.2199">9628 12125 0 0,'0'0'91'0,"3"-10"4"0,-3 10-5 15,-16 4-4-15,-1 9 0 16,-1 4-62-16,-2 8-6 15,-1 4-5-15,-2 3-5 0,2 2-8 16,5 1 0-16,3 1 0 16,7-4 0-16,5-1 0 15,2-7 0-15,10-4 0 16,4-7 0-16,6-8 0 0,0-5 0 16,9-7 0-16,-5-10 0 15,5-4 0-15,-6-8 0 16,-1-2 0-16,-4-1 0 0,-2 1 0 15,-7 1 0-15,-5 6 0 16,-3 4 0-16,-2 6 0 16,0 14 0-16,-3-10 0 15,3 10 0-15,-6 8 0 0,6 4 0 16,0 2 0-16,5 2 0 16,6 1 0-16,2 0 0 15,5-1 0-15,2-4 0 16,5-4 0-16,-2-6 0 0,4-2 0 15,-1-9 0-15,-2-6 0 16,2-6 0-16,-7-7 0 16,0-1 0-16,-3-1 0 0,-2 0 0 15,-3 4 0-15,3 3 0 16,-4 6 0-16,1 7 0 16,4 6 0-16,2 4 0 15,2 6 0-15,-4 5 0 0,4 7 0 16,-6 0 0-16,0 4 0 15,-2 1 0-15,-7 3 0 16,-4-3 0-16,-1 4 0 0,-9-3 0 16,0-2 0-1,0-4 0-15,1-1 0 0,1-8 0 16,8-9 0-16,0 0 0 16,7 0 0-16,4-14 0 0,7-4 0 15,3-5 0-15,5-6 0 16,-2-1 0-16,6-8 0 15,-8-2 0-15,2-6 0 16,-1-3 0-16,-2-3 0 0,-4-8 0 16,-6 3 0-16,1-2 0 15,-6 0 0-15,0 4 0 16,-4 3 0-16,-1 11 0 0,-1 6 0 16,0 8 0-16,-3 9 0 15,3 18 0-15,0 0 0 16,0 5 0-16,6 15 0 15,1 8 0-15,4 8 0 0,-4 8 0 16,4 8 0-16,-5 7 0 16,-3 0 0-16,-1 0 0 15,-2-6 0-15,-1-4 0 16,-1-10 0-16,1-6 0 0,1-16 0 16,0-17 0-16,13 3 0 15,3-11 0-15,3-7 0 16,-1-5 0-16,4 2 0 15,1 0 0-15,0 5 0 0,0 4 0 16,-4 9 0-16,-1 0 0 16,1 11 0-16,-4 4 0 15,-1 6 0-15,0 1 0 0,3 5 0 16,-2-3 0-16,7 8 0 16,-8-6-82-16,3-3-8 15,3-6-4-15,1-6-5 16,4-7-6-16</inkml:trace>
  <inkml:trace contextRef="#ctx0" brushRef="#br0" timeOffset="348729.9295">11334 11767 20 0,'-7'-7'95'0,"-6"4"1"15,0 2-6-15,1 4-1 16,-7-9-22-16,4 18-42 16,-1 10-5-16,-2 5-11 0,3 7-9 15,-1 4 0-15,7 2 0 16,1 3 0-16,6-1 0 16,1 0 0-16,9-5 0 15,5-4 0-15,6-7 0 0,8-4 0 16,-1-11 0-16,6-8 0 15,3-3 0-15,0-10 0 16,0-5 0-16,-2-8 0 16,-2-4 0-16,0-3 0 0,0-3 0 15,-7 1 0-15,-2 2 0 16,-2 3 0-16,-4 5 0 16,-3 3 0-16,-5 11 0 15,-8 8 0-15,0 0 0 0,0 0 0 16,4 14 0-16,-4 3 0 15,0 3 0-15,0 3 0 16,2 4 0-16,3 0 0 16,2-2 0-16,7 0 0 0,3-4 0 15,2-4 0-15,4-5 0 16,2-5 0-16,-1-7 0 16,1-5 0-16,-2-7 0 15,-5-9 0-15,-4-2 0 0,-5-5 0 16,-8-1 0-16,-3 0 0 15,-12 1 0-15,-4 2 0 16,-3 6 0-16,-1 3 0 0,-2 5 0 16,2 5 0-16,6 6 0 15,5 1 0-15,11 0 0 16,-2 17 0-16,8-4 0 16,10-1 0-16,6-1 0 0,5-4 0 15,2-2 0-15,6-5 0 16,-6-5 0-16,4-6 0 15,-6-5 0-15,-3 0 0 16,-4-1 0-16,-5 1 0 0,-1 3 0 16,-6 2 0-16,-8 11 0 15,12-5 0-15,-12 5 0 16,7 10 0-16,-2 4 0 16,2 4 0-16,-1 3 0 0,4 3 0 15,1 3 0-15,0 0 0 16,6 2 0-16,-3-4 0 15,5-2 0-15,-3-4 0 16,4-5 0-16,-1-6 0 0,-2-6 0 16,1-3 0-16,-2-9 0 15,0-3 0-15,-3-4 0 16,1-3 0-16,-5 3 0 16,1 1 0-16,-3 1 0 15,-1 2 0-15,-6 13 0 0,7-14 0 16,-7 14 0-16,0 0 0 15,0 0 0-15,12 5 0 0,-12-5 0 16,9 11 0-16,-9-11 0 16,14 8 0-16,-14-8 0 15,14 0 0-15,-14 0 0 0,10-12 0 16,-3 1 0-16,-3-1 0 16,-2-2 0-16,1-1 0 15,0 1 0-15,1 0 0 16,-1 3 0-16,-3 0 0 15,2 2 0-15,-2 9 0 0,2-13 0 16,-2 13 0-16,1-10 0 16,-1 10 0-16,0 0 0 15,5-8 0-15,-5 8 0 0,0 0 0 16,0 0 0-16,0 0 0 16,0 0 0-16,0 0 0 15,0 0 0-15,0 0 0 16,0 0 0-16,10-1 0 0,-10 1 0 15,4 9 0-15,-1 2 0 16,3 3 0-16,1 2 0 16,-1 0 0-16,5 4 0 0,-2-4 0 15,3 0 0-15,5 0 0 16,-3-6 0-16,3-3 0 16,-1-3 0-16,3-4 0 15,-4-2 0-15,4-7 0 0,-3-3 0 16,0-2 0-16,1-3 0 15,-1-2 0-15,-1-1 0 16,0 1 0-16,0-2 0 0,-5 3 0 16,2 0 0-1,-4 1 0-15,-1 2 0 0,-1 2 0 16,-2 4 0-16,-4 9 0 16,2-14 0-16,-2 14 0 15,0 0 0-15,0 0 0 0,0 0 0 16,0 0 0-16,0 0 0 15,0 0 0-15,8-9 0 16,-8 9 0-16,0 0 0 0,11-5 0 16,-11 5 0-16,16-7 0 15,-6 0 0-15,-1 1 0 16,3-1 0-16,-4-1 0 16,4 2 0-16,-6-3 0 15,10 5-9-15,-2-2-82 0,-6-2-4 16,4-1-2-16,-3-1-7 15,5 0-1-15</inkml:trace>
  <inkml:trace contextRef="#ctx0" brushRef="#br0" timeOffset="349291.6486">13365 11737 11 0,'0'18'96'0,"0"-18"1"16,5 15-4-16,3-12-4 16,11 0-3-16,14-3-64 15,6 0-5-15,13-1-17 16,6-4 0-16,7 1 0 0,2-3 0 15,1-2 0-15,-2-2 0 16,-8 1 0-16,-12-7-12 16,-9-1-37-16,-5-4-40 15,-14-4 0-15,-10-3-6 16,-7-2-6-16</inkml:trace>
  <inkml:trace contextRef="#ctx0" brushRef="#br0" timeOffset="349474.1946">14014 11456 32 0,'-7'-10'91'16,"7"10"0"-16,0 0-3 0,9 7-1 15,-7 9-35-15,16 8-24 16,3 4-4-16,-2 2-6 16,-2 6-18-16,-7 2 0 0,-8 2 0 15,-5-2 0-15,-13 2 0 16,-10-3 0-16,-2 0 0 16,-5-6 0-16,7 3-7 0,-3-13-80 15,8-5-2-15,8-9-5 16,13-7-7-16,2-12-2 15</inkml:trace>
  <inkml:trace contextRef="#ctx0" brushRef="#br0" timeOffset="351958.1584">14904 11676 28 0,'0'0'92'16,"0"0"1"-16,5 2-4 0,10-9-3 16,5 7-32-16,3-20-28 15,4-5-5-15,3-5-8 16,5-5-4-16,1-5-9 16,0-5 0-16,-1-3 0 0,1-6 0 15,-4-1 0-15,-5-2 0 16,-3 0 0-16,-6 2 0 15,-6 2 0-15,-2 5 0 16,-8 6 0-16,-2 8 0 0,-6 7 0 16,-5 11 0-16,-7 10 0 15,0 7 0-15,-2 15 0 16,0 8 0-16,-1 13 0 16,1 7 0-16,2 10 0 0,4 8 0 15,4 5 0-15,5 2 0 16,5 1 0-16,8-2 0 15,9-8 0-15,5-8 0 0,5-10 0 16,5-12 0-16,1-14 0 16,2-10 0-16,-2-7 0 15,-5-14 0-15,-2-7 0 16,-3-6 0-16,-6-4 0 0,-3-1 0 16,-2 1 0-16,-5-1 0 15,-1 8 0-15,-1 2 0 16,-2 11 0-16,-3 12 0 15,10 0 0-15,-5 12 0 0,-1 12 0 16,2 10 0-16,4 7 0 16,-3 9 0-16,3 9 0 15,-9 11 0-15,0 8 0 0,-2 9 0 16,-6 7 0-16,-9-3 0 16,-4 8 0-16,-7-2 0 15,-3-3 0-15,-4-8 0 16,-3-10 0-16,-2-11 0 0,-1-14 0 15,2-7 0-15,-1-16 0 16,3-10 0-16,2-15 0 16,6-3 0-16,2-14 0 15,10-9 0-15,7-6 0 16,6-7 0-16,3-3 0 0,11-6 0 16,8-3 0-16,14-4 0 15,5-5 0-15,10-2 0 16,9-6 0-16,9-4 0 0,10-4 0 15,5-2 0-15,3-2 0 16,-4 0 0-16,-4 3 0 16,-6 3 0-16,-12 5 0 15,-9 8 0-15,-15 6 0 0,-17 7 0 16,-8 6 0-16,-9 10 0 16,-7 8 0-16,-7 8 0 15,-4 11 0-15,-2 4 0 16,0 14 0-16,4 8 0 0,0 9 0 15,4 7 0-15,1 6 0 16,7 5 0-16,1 0 0 16,6 0 0-16,7-5 0 15,5-7 0-15,8-8 0 0,5-14 0 16,4-9 0-16,4-7 0 16,4-19 0-16,-3-7 0 15,2-11 0-15,-4-6 0 16,-4-7 0-16,0 0 0 0,-3 0 0 15,-3 4 0-15,-5 4 0 16,-2 9 0-16,-2 9 0 16,0 9 0-16,-2 13 0 0,-4 6 0 15,0 15 0-15,-2 6 0 16,-1 6 0-16,-4 8 0 16,0 1 0-16,-3 2 0 0,-1 0 0 15,-7-5 0-15,-1-3 0 16,0-8 0-16,-3-6 0 15,5-11 0-15,7-10 0 16,0 0 0-16,-5-17 0 16,10-9 0-16,7-4 0 0,2-4 0 15,5-3 0-15,3-4 0 16,4 1 0-16,-1 4 0 16,4 3 0-16,-2 7 0 0,2 6 0 15,-6 7 0-15,1 7 0 16,-5 6 0-16,-1 9 0 15,-5 8 0-15,-3 3 0 16,-3 5 0-16,1 1 0 0,0 1 0 16,2 1 0-16,6-5 0 15,2-2 0-15,5-6 0 16,3-5 0-16,5-6 0 16,-2-4 0-16,4-10 0 0,-4-9 0 15,-1-2 0-15,-5-8 0 16,-1-3 0-16,-7-3 0 15,-3-2 0-15,-4 3 0 0,-2-2 0 16,-6 7 0-16,0 2 0 16,-9 10 0-16,-2 6 0 15,-4 9 0-15,0 2 0 16,2 13 0-16,0 9 0 16,3 3 0-16,3 7 0 0,3 3 0 15,4 5 0-15,3-2 0 16,9-2 0-16,5-5 0 15,7-4 0-15,0-7 0 0,6-9 0 16,-2-6 0-16,-1-5 0 16,2-13 0-16,-7-6 0 15,0-7 0-15,-4-4 0 0,-1-3 0 16,-2-3 0-16,0 0 0 16,4-3 0-16,-1 7 0 15,2 3 0-15,0 9 0 16,-2 4 0-16,-1 9 0 0,-2 7 0 15,0 4 0-15,-7 13 0 16,-2 6 0-16,-3 5 0 16,-3 4 0-16,0 2 0 15,-4 2 0-15,-3 4 0 0,2-5 0 16,3-2 0-16,0-4 0 16,2-4 0-16,6-8 0 15,7-6 0-15,6-8 0 16,3-6 0-16,0-7 0 0,4-5 0 15,-1-5 0-15,3-2 0 16,-2-7 0-16,0 0 0 16,2-2 0-16,-5 2 0 15,-1 3 0-15,0-1 0 0,-8 8 0 16,3 4 0-16,-8 5 0 16,-9 10 0-16,0 0 0 0,0 0 0 15,0 16 0-15,-7 1 0 16,-1 3 0-16,-1 3 0 15,3 2 0-15,2 0 0 16,4-2 0-16,4 0 0 16,9-8 0-16,-1-2 0 0,4-9 0 15,2-3 0-15,0-6 0 16,-3-8 0-16,-3 0 0 16,-3-4 0-16,-4 4 0 15,-4-2 0-15,-1 7 0 0,0 8 0 16,0 0 0-16,-10-3 0 15,10 3 0-15,-6 15 0 16,6 0 0-16,1-1 0 16,8 0 0-16,3 1 0 0,5-5 0 15,3-3 0-15,3-5 0 16,3-2 0-16,1-9 0 0,1-6 0 16,-1-7 0-16,-1-9 0 15,-1-3 0-15,-1-9 0 16,-2-4 0-16,2-8 0 15,-5-2 0-15,0-5 0 0,-2-1 0 16,1-1 0-16,-4 2 0 16,0-1 0-16,-1 8 0 15,-2 6 0-15,-5 9 0 16,-1 7 0-16,-1 12 0 16,-3 10 0-16,-1 11 0 0,-3 18 0 15,-4 7 0-15,0 12 0 16,-2 7 0-16,-1 7 0 0,2 10 0 15,-1 3 0 1,4 4 0-16,1 1 0 0,3 0 0 16,3-1 0-16,8-6 0 15,4-5 0-15,1-12 0 0,5-10 0 16,4-9 0-16,-1-14-82 16,-6-13-8-16,-1-18-4 15,-9-11-5-15,-4-12-7 16</inkml:trace>
  <inkml:trace contextRef="#ctx0" brushRef="#br0" timeOffset="352091.8238">18048 11019 16 0,'-19'-12'88'0,"10"4"-3"16,9 8-4-16,6-5-9 16,17 5-16-16,-5 16-126 15,22-3-9-15,5 3-3 0,2 2-5 16</inkml:trace>
  <inkml:trace contextRef="#ctx0" brushRef="#br0" timeOffset="352460.0391">18256 11589 17 0,'20'0'90'16,"8"-2"-1"-16,3-9-2 16,5-1-5-16,-1-8 2 0,2-3-71 15,-4-2-3-15,-1 0 0 16,-6-3 0-16,-9 0-2 16,-5 2-2-16,-6 1-1 15,-5 5-5-15,-2 4 0 0,-9 9 0 16,-4 4 0-16,0 4 0 15,-3 9 0-15,2 8 0 16,0 4 0-16,3 6 0 16,7 1 0-16,5 3 0 0,5 1 0 15,9-3 0-15,7-3 0 16,7-4 0-16,-4-11 0 16,-5-3-81-16,10-8-8 15,-5-7-4-15,0-12-7 0,-3-10-5 16</inkml:trace>
  <inkml:trace contextRef="#ctx0" brushRef="#br0" timeOffset="353412.4068">19333 11584 44 0,'0'0'83'16,"-13"-2"-1"-16,13 2 1 0,0-42-13 16,7 27-40-16,5-2-5 15,3-5-4-15,4-4-3 16,5-4-3-16,1-3-3 15,-2-3-3-15,2 0-3 0,-1-4-1 16,-3 2-1-16,-3 3-2 16,-2 7 0-16,-4 2-2 15,1 10 0-15,-1 4 0 16,0 8 0-16,1 6 0 0,2 9 0 16,1 7 0-16,1 4 0 15,0 4 0-15,-2 5 0 16,-3 2 0-16,-6 0 0 15,-4 2 0-15,-2-1 0 0,-8-2 0 16,-4-5 0-16,0-2 0 16,1-7 0-16,0-2 0 15,4-6 0-15,7-10 0 0,-9 10 0 16,9-10 0-16,0 0 0 16,0 0 0-16,0 0 0 15,12-4 0-15,-3-2 0 0,4 0 0 16,1-2 0-16,5-6 0 15,-2-2 0-15,4-3 0 16,0-3 0-16,-2-3 0 16,-1-2 0-16,-1-1 0 15,-2-1 0-15,-1 3 0 0,-5 1 0 16,-1 6 0-16,-4 3 0 16,-2 5 0-16,-2 11 0 15,0 0 0-15,0 0 0 16,3 18 0-16,-1 3 0 0,2 2 0 15,3 4 0-15,0 2 0 16,5 4 0-16,0-7-17 16,-12-1-67-16,16-5-3 15,6-8-5-15,-1-11-7 0,-4-5-3 16</inkml:trace>
  <inkml:trace contextRef="#ctx0" brushRef="#br0" timeOffset="354583.8679">20426 11111 12 0,'-11'12'88'0,"11"-12"2"0,-18 8-5 15,5-3-3-15,0 1 0 16,6 4-74-16,-9 3-1 15,0 2 1-15,1 3 0 0,3 4-2 16,0 0-1-16,7 0-1 16,4 0-1-16,1-5-1 15,6-2 1-15,6-8-1 16,5-3 1-16,0-4-1 16,3-10 2-16,-1-6-1 15,1-4 1-15,1-5-4 0,-3 0 0 16,-3 0 0-16,-4 2 0 15,0 2 0-15,-4 3 0 16,-1 5 0-16,-3 5 0 0,-3 8 0 16,10 1 0-16,-3 15 0 15,-1 7 0-15,5 10 0 16,-1 10 0-16,2 8 0 16,-2 9 0-16,-3 5 0 0,-6 5 0 15,-4 7 0-15,-11 0 0 16,-9 4 0-16,-9 0 0 15,-9-2 0-15,-9-7 0 0,-2-8 0 16,-1-8 0-16,0-15 0 16,6-10 0-16,2-18 0 15,8-12 0-15,11-12 0 0,11-13 0 16,9-11 0-16,6-7 0 16,7-3 0-16,11-7 0 15,10-3 0-15,6-7 0 16,4-2 0-16,3-2 0 15,4-5 0-15,4-2 0 0,3-2 0 16,-4 1 0-16,2 6 0 16,-5 10 0-16,-2 7 0 15,-4 11 0-15,-6 15 0 0,-7 11 0 16,-4 13 0-16,-7 7 0 16,-5 10 0-16,-4 9 0 15,-3 3 0-15,-4 4 0 0,1 1 0 16,-2 1 0-16,-2-3 0 15,-1-5 0-15,0-5 0 16,3-7 0-16,2-14 0 16,0 0 0-16,9-11 0 0,2-14 0 15,2-4 0-15,5-4 0 16,-1-3 0-16,3 1 0 16,-2 6 0-16,-3 4 0 0,-1 9 0 15,-5 7 0 1,-9 9 0-16,13 6 0 0,-10 10 0 15,0 7 0-15,6 4 0 16,-5 4 0-16,9-1 0 16,-1-1 0-16,7-3 0 0,5-7 0 15,0-7 0-15,5-6 0 16,-3-7 0-16,4-12 0 16,-7-9 0-16,2-6 0 0,-4-5 0 15,-6-3 0-15,-3 0 0 16,-4 2 0-16,-2 5 0 15,-4 5 0-15,0 6 0 16,-2 7 0-16,0 11 0 16,0 0 0-16,0 13 0 0,2 4 0 15,6 5 0-15,-1 3 0 16,2 5 0-16,-2-2-12 16,29-2-51-16,-28-3-26 0,0-11-2 15,-8-12-7-15,0 0-4 16</inkml:trace>
  <inkml:trace contextRef="#ctx0" brushRef="#br0" timeOffset="354693.0316">21140 11053 69 0,'-10'-32'84'15,"1"7"-5"-15,5 2-9 16,4 10-26-16,16 5-109 0,-2 7-9 16,2 3-5-16,3 7-4 15</inkml:trace>
  <inkml:trace contextRef="#ctx0" brushRef="#br0" timeOffset="355307.7221">21241 11258 11 0,'6'3'95'0,"7"-8"-3"15,8-7-5-15,3-8-5 16,5-3 1-16,2 5-61 0,4-13-18 15,-4-2 2-15,0-3-2 16,0-4 1-16,-6-2-1 16,-2-3-1-16,-5-4 0 15,1-3-1-15,-10-1-1 16,2 1-2-16,-6 5 1 0,-2 5 0 16,-3 9 0-16,0 9-1 15,-4 13 0-15,4 11 0 16,-15 12 0-16,9 16 0 0,-1 12 0 15,0 10 1-15,4 12-1 16,-3 8 2-16,3 9-1 16,1 5 2-16,-2 4-1 15,-1 4 2-15,-6 3-1 0,1 3-1 16,-5-6 2-16,-4 3-3 16,-6-6-1-16,-1-6 0 15,0-12-1-15,5-13 1 0,3-20 0 16,10-18 1-1,8-20-1-15,2-8 2 0,15-25 1 16,7-15 1-16,7-9 0 16,1-11-3-16,0-1 0 15,2-5 0-15,-2 3 0 0,1 1 0 16,-4 6 0-16,-1 8 0 16,-4 10 0-16,1 13 0 15,-4 10 0-15,-3 13 0 0,-4 11 0 16,-4 10 0-16,-2 12 0 15,-2 7 0-15,-3 4 0 16,3 6 0-16,-4-1 0 16,2 1 0-16,-2-9-16 0,-13-2-70 15,15-10-4-15,6-12-3 16,3-7-6-16,0-18-4 16</inkml:trace>
  <inkml:trace contextRef="#ctx0" brushRef="#br0" timeOffset="355411.111">21918 10978 51 0,'-2'-14'2'0,"1"0"-4"15,1 14 4-15,1-15-2 16</inkml:trace>
  <inkml:trace contextRef="#ctx0" brushRef="#br0" timeOffset="355661.7508">22226 11006 14 0,'-19'13'94'16,"-1"4"0"-16,-5 1-4 16,5 3-4-16,2 2 0 0,1 7-76 15,8 3 2-15,7 4-2 16,2 3-2-16,9 0-3 15,6-1-3-15,5-3-2 0,6-6-3 16,-5-7-13 0,6-17-49-16,-2 3-22 0,-2-9-1 15,-2-5-9-15,0-11-4 16</inkml:trace>
  <inkml:trace contextRef="#ctx0" brushRef="#br0" timeOffset="356557.3186">22449 11172 4 0,'8'-10'88'0,"-8"10"3"16,-14 6-2-16,-1 2-5 16,0 4 1-16,5 2-72 15,-6 3-1-15,-1 5 1 16,5-2-3-16,7 2-3 16,4 1-2-16,2-3-1 0,15-3-2 15,3-3-1-15,2-7 0 16,3-7 1-16,4-3-2 0,-2-9 0 15,-1-4-2-15,-6-3 2 16,-8-3 0-16,-2 2-1 16,-8 1 1-16,-1 6-1 15,-8 3 1-15,-1 6 0 16,-2 4-1-16,3 4 1 0,1 8 0 16,5 3 0-16,2 3 1 15,6-1-1-15,4 3 0 16,7-6 1-16,1-1 0 0,3-6 1 15,2-5-2-15,-3-4 0 16,0-10 0-16,-1-3 0 16,-4-5 0-16,-2-3 0 15,1 0 0-15,1 0 0 0,-2 4 0 16,-1 4 0-16,1 3 0 16,3 8 0-16,-1 4 0 15,-1 7 0-15,-2 5 0 16,2 6 0-16,-4 4 0 0,-1 0 0 15,-5 0 0-15,-1-3 0 16,-1-2 0-16,-2-5 0 16,0-2 0-16,0-10 0 0,0 0 0 15,-2-6 0-15,2-7 0 16,5-1 0-16,1-3 0 16,8-4 0-16,-2 2 0 15,3 3 0-15,-1 3 0 0,4 5 0 16,-4 2 0-16,-1 6 0 15,-2 4 0-15,0 7 0 16,-3 3 0-16,0 3 0 16,2 1 0-16,6-1 0 15,-3 0 0-15,0-5 0 0,3-5 0 16,3-7 0-16,1 0 0 16,2-11 0-16,0-6 0 0,-4-5 0 15,4-6 0-15,-3-5 0 16,1-3 0-16,0-5 0 15,-2-3 0-15,0-8 0 16,-1-4 0-16,-1-3 0 16,-2-5 0-16,-3 1-2 0,0 2 0 15,-4 4 2-15,0 7 0 16,-4 13 1-16,-3 6 0 16,0 16-1-16,0 15 2 0,0 0-2 15,-12 17 0-15,7 11 0 16,3 8 0-16,0 9 0 15,1 6 0-15,0 5 0 0,1 6 0 16,5 0-2-16,-2-2-3 16,8-2-6-16,-6-12-9 15,-2-14-58-15,1-7-10 16,-2-12-4-16,-2-13-4 16,-8-16-3-16</inkml:trace>
  <inkml:trace contextRef="#ctx0" brushRef="#br0" timeOffset="356672.745">23228 10970 9 0,'-33'-30'91'15,"9"7"1"-15,9 6-6 0,12 8-5 16,9 6-1-16,28 3-78 16,2 10-31-16,14 6-48 15,1-2-5-15,4 2-6 16,4-5-4-16</inkml:trace>
  <inkml:trace contextRef="#ctx0" brushRef="#br0" timeOffset="359383.4113">24216 11172 45 0,'8'-28'95'15,"-3"-5"-4"-15,1-2-7 16,5-6-2-16,3 16-30 16,2-16-43-16,2 3-1 0,3 5-3 15,1 4-1-15,2 7 0 16,0 10 0-16,3 8-1 16,-4 8 0-16,3 11-1 15,0 6-1-15,-4 7 0 16,-4 4-1-16,-1 1-1 15,-6-1 2-15,-6-2-1 0,-5 1-1 16,-7-3 1-16,-5-5 0 16,-5-5 0-16,-2-3 0 15,-1-6 1-15,0-2-2 0,3-6 1 16,1 1 0-16,4-2 0 16,4 0 0-16,8 0 0 15,0 0 0-15,0 0 0 0,5-6 0 16,11 3 0-16,5-4 0 15,2-2 1-15,9-4 0 16,1-5 0-16,0-3 0 0,-1-5 0 16,-3-5 0-16,0-2 1 15,-6-2 1-15,-6 1-1 16,-3 2 1-16,-6 1-2 16,-5 3 1-16,-3 6-2 0,0 7 0 15,0 15 0-15,0 0 0 16,-4 0 0-16,0 9 0 15,4 11 0-15,0 3 0 16,2 3 0-16,5 1 0 0,6 1 0 16,6-3 0-16,1-6 0 15,5-5 0-15,3-8 0 16,3-6 0-16,-4-7 0 16,0-8 0-16,-3-7 0 0,-5-7 0 15,-5 2 0-15,-5-1 0 16,-3 4 0-16,-4 5 0 15,-2 5 0-15,0 14 0 0,0 0 0 16,-10 0 0-16,8 11 0 16,1 7 0-16,1 5 0 15,0 3 0-15,5 0 0 0,6 2 0 16,-3-4 0-16,5-3 0 16,2-7 0-16,0-6 0 15,2-7 0-15,-3-5 0 16,2-9 0-16,-2-10 0 15,0-4 0-15,-4-6 0 16,3-1 0-16,-6-5 0 0,3 3 0 16,2-1 0-16,2 4 0 15,8 4 0-15,-1 5 0 16,2 8 0-16,0 8 0 16,4 8 0-16,-4 3 0 0,-3 13 0 15,-1 4 0-15,-9 7 0 16,-3 1 0-16,-3 2 0 0,-3 2 0 15,-1 1 0-15,0-6 0 16,0 3 0-16,3-7 0 16,5-2 0-16,1-7 0 0,7-4 0 15,3-6 0-15,7-4 0 16,-1-6 0-16,7-8 0 16,-3-3 0-16,2-6 0 15,1-4 0-15,-4-6 0 16,0-3 0-16,-1-7 0 0,-2-4 0 15,-4-4 0-15,-2-7 0 16,-2-2 0-16,-2-6 0 16,-1-3 0-16,-3-4 0 15,0-1 0-15,-5 1 0 0,-2 2 0 16,-2 7 0-16,1 4 0 16,-2 11 0-16,-1 10 0 15,0 12 0-15,-4 15 0 16,4 12 0-16,-4 14 0 0,3 17 0 15,-1 10 0-15,1 17 0 16,0 12 0-16,-1 14 0 0,-3 8 0 16,-2 14 0-16,-3 6 0 15,-6 6 0-15,-4 7 0 16,-6 0 0-16,0-1 0 16,-4-2 0-16,1-4 0 15,-1-10 0-15,2-9 0 0,6-19 0 16,4-16 0-16,9-17 0 15,-1-17 0-15,7-20 0 16,3-10 0-16,1-28 0 0,11-13 0 16,-1-8 0-16,6-10 0 15,4-6 0-15,4-8 0 16,3-1 0-16,4-2 0 16,1 1 0-16,3 2 0 0,2 4 0 15,-3 7 0-15,-2 11 0 16,-4 12 0-16,0 10 0 15,-8 12 0-15,-5 17 0 16,-10 9 0-16,-2 14 0 0,-4 10 0 16,0 5 0-16,-5 5 0 15,1-1 0-15,-1-5 0 0,4-2 0 16,1-7 0-16,2-9 0 16,6-8 0-16,9-9 0 15,1-7 0-15,6-13 0 16,3-8 0-16,1-9 0 15,4-6 0-15,0-8 0 0,1-4 0 16,-3-6 0-16,2-4 0 16,-2-3 0-16,-2-3 0 15,-1-4 0-15,-3 0 0 16,-4-3 0-16,-1 5 0 0,-5 3 0 16,-3 10 0-16,-4 8 0 15,-7 12 0-15,0 14 0 16,-5 14 0-16,-7 13 0 0,-3 20 0 15,1 12 0-15,-1 12 0 16,-6 9 0-16,2 8 0 16,3 5 0-16,-4 3 0 15,6 3 0-15,2-2 0 16,1-7 0-16,8-5 0 0,3-8 0 16,13-10 0-16,1-13 0 15,8-13 0-15,1-13 0 16,8-12 0-16,-4-11 0 15,4-13 0-15,-6-6 0 0,0-3 0 16,-5 0 0-16,-4 1 0 16,-6 7 0-16,-1 7 0 15,-6 9 0-15,-3 17 0 0,0 0 0 16,-10 7 0-16,1 16 0 16,-1 5 0-16,2 4 0 15,1 5 0-15,0 1 0 16,7-1 0-16,2-4 0 0,11-2 0 15,4-6 0-15,4-8 0 16,4-6 0-16,3-10 0 16,-1-5 0-16,1-11 0 0,-3-9 0 15,-1-5 0 1,-6-3 0-16,-5-1 0 0,-3 4 0 16,-5-1 0-16,-3 8 0 15,-1 7 0-15,-1 15 0 16,-2-10 0-16,2 10 0 0,-7 14 0 15,5 3 0-15,1 4 0 16,1 0 0-16,3 2 0 16,6-2 0-16,4-2 0 0,5-5 0 15,1-4 0-15,2-8 0 16,4-2 0-16,-2-10 0 16,-2-7 0-16,0-5 0 15,-2-5 0-15,-1-3 0 0,0 1 0 16,-2 0 0-16,2 5 0 15,0 6 0-15,0 8 0 16,1 7 0-16,-2 6 0 16,0 12 0-16,0 9 0 0,-6 4 0 15,-1 6 0-15,-6-4 0 16,-4 3 0-16,0-4 0 16,-9-2 0-16,-7-6 0 0,-7-3 0 15,-4-3 0-15,-4-5 0 16,4 2 0-16,-9 6-29 15,-13-15-59-15,20-3-3 16,2 0-5-16,7-11-5 0,2-10-2 16</inkml:trace>
  <inkml:trace contextRef="#ctx0" brushRef="#br0" timeOffset="360432.4197">27778 10814 42 0,'0'0'91'15,"0"0"-3"-15,0 0-4 0,0-14-3 16,9 6-40-16,3-16-29 16,5-4-2-16,2-7 0 15,0-3-1-15,5-6-2 0,0-5-1 16,-1-1 0-16,-2-6-1 16,3-2-2-16,-3-5 0 15,-1-4-1-15,-4-3 0 16,0-1 0-16,-5 0 0 0,0 3-1 15,-5 4 3-15,-3 3-4 16,-3 7 0-16,-1 7 0 16,-7 10 0-16,-2 7 0 15,-2 9 0-15,-2 5 0 0,-1 8 0 16,0 8 0-16,-1 10 0 16,3 10 0-16,0 10 0 15,1 9 0-15,4 11 0 0,0 12 0 16,4 8 0-16,2 10 0 15,2 4 0-15,0 6 0 16,1 6 0-16,1 4 0 16,3 3 0-16,-2 1 0 0,1 4 0 15,-3-4 0-15,3-2 0 16,-1 2 0-16,4-2 0 16,-2-8 0-16,0-7 0 15,1-12 0-15,-1-12 0 16,1-16 0-16,0-12 0 0,0-18 0 15,-6-17 0-15,11-12 0 16,-2-18 0-16,-2-12 0 16,3-7 0-16,3-7 0 0,-1-2 0 15,-1-3 0-15,4 3 0 16,-4 1 0-16,1 7 0 16,-2 6 0-16,-3 4 0 15,-1 6 0-15,-4 5 0 0,4 4 0 16,-4 0 0-16,2 6 0 15,3-1 0-15,5-2 0 16,4 0 0-16,5 0 0 0,5-2 0 16,9 4-11-16,-1-1-13 15,5 1-34-15,4 5-30 16,-2 3-5-16,-2 3-4 16,-5 2-3-16</inkml:trace>
  <inkml:trace contextRef="#ctx0" brushRef="#br0" timeOffset="361593.4253">28584 10642 44 0,'0'0'95'0,"0"0"-1"0,0 0-5 16,6-6-2-16,1-2-44 15,3-5-20-15,1-2-6 16,8 1-5-16,3-4-5 0,8 2-7 16,4-3 0-16,4 4 0 15,4-2 0-15,0 3 0 16,-2 2 0-16,-6 1 0 0,-3 4 0 15,-7 3 0-15,-6 4 0 16,-9 0 0-16,-7 10 0 16,-2 5 0-16,-9 3 0 15,-3 3 0-15,-2 4 0 16,-1 1 0-16,-2 0 0 0,1 3 0 16,2-4 0-16,6-4 0 15,5-1 0-15,3-6 0 16,10-6 0-16,6-7 0 0,6-1 0 15,6-9 0-15,1-6 0 16,1-5 0-16,-2-4 0 16,-1-2 0-16,-5 0 0 15,-2-2 0-15,-5 2 0 0,-5 5 0 16,-1 1 0-16,-4 6 0 16,-2 5 0-16,-3 9 0 15,0 0 0-15,-3 7 0 16,-2 9 0-16,1 4 0 0,1 3 0 15,3 4 0-15,0 0 0 16,8 2 0-16,6-4 0 16,6 1 0-16,3-7 0 15,5-7 0-15,1-4 0 0,2-8 0 16,0-2 0-16,-6-12 0 16,0-5 0-16,-6-6 0 15,-5 0 0-15,-3-4 0 16,-7 1 0-16,-4 5 0 0,-6 0 0 15,-6 5 0-15,-2 3 0 16,-4 4 0-16,1 6 0 16,-3 3 0-16,-1 2 0 0,6 1 0 15,1 5 0-15,3 2 0 16,11-8 0-16,-11 15 0 16,11-15 0-16,6 12 0 15,6-9 0-15,6-3 0 16,5 0 0-16,2-4 0 0,2-5 0 15,4-3 0-15,0-1 0 16,-3 0 0-16,1 0 0 16,-2 0 0-16,-1 4 0 0,-3 1 0 15,0 6 0-15,-4 3 0 16,1 0 0-16,-6 9 0 16,-2 2 0-16,1 4 0 15,-7 2 0-15,1 2 0 0,-5-2 0 16,2 0 0-16,-4-3 0 15,4-4 0-15,-4-11 0 16,0 11 0-16,0-11 0 16,0 0 0-16,6-14 0 15,0-2 0-15,0 0 0 0,-1-5 0 16,8 3 0-16,-3-3 0 16,0 3 0-16,4-1 0 15,-1 7 0-15,2 3 0 0,-1 4 0 16,3 4 0-16,0 1 0 15,-1 4 0-15,-2 3 0 16,0 6 0-16,-3-4 0 0,-4 5 0 16,1-4 0-16,-5 2 0 15,-3-12 0-15,0 16 0 16,0-16 0-16,-10 10 0 16,2-8 0-16,8-2 0 0,-14 0 0 15,14 0 0-15,-9-4 0 16,9 4 0-16,-2-11 0 15,2 11 0-15,5-13 0 0,-5 13 0 16,19-9 0-16,-5 9 0 16,0 1 0-16,3 1 0 15,1 6 0-15,4 3 0 16,0 2 0-16,0 6 0 0,-1-4-6 16,5 10-24-16,-3-4-55 15,0-3-5-15,1-1-5 16,0-3-5-16,0-6-2 0</inkml:trace>
  <inkml:trace contextRef="#ctx0" brushRef="#br0" timeOffset="362886.9777">30564 10578 43 0,'20'-20'90'15,"3"-2"-3"-15,3-8-4 16,-3-4-3-16,-1-15-40 16,3 4-32-16,-1-8 0 0,-4-3 0 15,0-2-2-15,-1-4 0 16,-3 2-1-16,0 3-1 16,-5 4 0-16,-1 6 0 15,-4 10-1-15,-4 9-1 16,-2 10 1-16,0 9-1 0,0 9 0 15,-12 12-1-15,2 10 0 16,-3 9-1-16,2 7 1 16,2 5-1-16,2 6 0 15,-1 4 0-15,8 2-2 0,-1 1-2 16,3-1-5-16,3-4-7 16,3 2-15-16,-5-12-5 15,0-11-12-15,-3-12-5 16,-4-9-7-16,-8-9-7 0,-7-12-1 15,-1-9 11-15,-8-12 26 16,2 0 22-16,-4 4 21 16,7-2 18-16,3 3 13 15,7 8 12-15,11-4 7 0,3 6-3 16,12-1-7-16,10 5-11 16,6-3-12-16,6-3-7 15,2-1-5-15,4-6-3 16,-3-2-4-16,-1-5-2 0,-1-3-2 15,-4-2-2-15,-7-5 0 16,-3 3-1-16,-5 0 0 16,-3 5 0-16,-3 4 0 0,-3 5-1 15,-4 8-1-15,0 8 0 16,-4 11 0-16,7 6 0 16,-5 14-1-16,0 8 0 15,-2 9 0-15,0 8 0 0,-1 5 0 16,-4 5 1-16,-2 4-1 15,1 0 1-15,-3-2-1 16,-2-2 1-16,-3-6-1 16,1-5 1-16,2-10 0 15,2-5 0-15,2-11 1 0,2-7 0 16,5-11 0-16,0 0 0 16,0-16 0-16,2-3 1 0,6-2-2 15,4-4 0-15,3 1 0 16,-1-3-1-16,5 4 1 15,0 2-1-15,2 4 0 0,1 4 0 16,-5 7 0-16,-2 3 0 16,-2 5-1-16,-4 7 0 15,0 7 0-15,-4 3 1 16,1 1-1-16,3 2 1 16,4 1-1-16,4-4 1 0,4-3 0 15,5-3 0-15,-4-6 1 16,6-5-1-16,-2-2 0 15,-2-7 1-15,-4-7 0 0,-3-3 0 16,-3-5 0-16,-5-3-1 16,3 0 2-16,-7 1-2 15,-3 1 0-15,-2 5 0 16,-6 5 0-16,-7 4 0 16,-1 6 0-16,-4 3 0 0,2 10 0 15,-7 5 0-15,10 5 0 16,-2 3 0-16,6 2 0 0,7 3 0 15,1 0 0-15,3-1 0 16,8-4 0-16,10-2 0 16,-2-6 0-16,6-3 0 15,0-9 0-15,1-3 0 16,-2 0 0-16,6-12 0 0,-9-5 0 16,-2-4 0-16,-2-2 0 15,-6-7 0-15,3 1 0 16,-7-3 0-16,4 3 0 0,-2 1 0 15,3 5 0-15,-9 5 0 16,1 6 0-16,-3 12 0 16,0 0 0-16,0 0 0 0,4 19 0 15,-6 4 0-15,-1 2 0 16,3 6 0-16,4 2 0 16,-1 0 0-16,6-2 0 15,3-2 0-15,2-2 0 16,-2-10-2-16,2-1-13 0,-14-16-12 15,12 5-48-15,-7-13-14 16,-5-11-5-16,-2-7-5 16,-11-9-1-16</inkml:trace>
  <inkml:trace contextRef="#ctx0" brushRef="#br0" timeOffset="362993.2415">31474 9897 48 0,'-5'-14'59'0,"5"14"-36"0,6 1-27 15,4 5-47-15,4 10-7 16</inkml:trace>
  <inkml:trace contextRef="#ctx0" brushRef="#br0" timeOffset="363303.7005">31571 10296 73 0,'7'10'91'0,"5"-10"-1"16,-2-5-5-16,1-4 0 16,9-4-69-16,4 0-1 0,-6-2 0 15,4-4-3-15,-2 2-3 16,5-5-3-16,1 5-1 16,7 1-1-16,-5 5-2 15,6 1 1-15,-9 5-3 0,-1 5 0 16,0 5 0-16,-7 11 0 15,-3 4 0-15,-3 6 0 16,0 3 0-16,-7 6 0 16,6 3 0-16,-3-2-5 0,6 8-35 15,0-4-46-15,-7-7-2 16,-3-6-8-16,-5-5-6 16</inkml:trace>
  <inkml:trace contextRef="#ctx0" brushRef="#br0" timeOffset="364455.9913">15590 12767 59 0,'15'-6'87'15,"-1"-1"1"-15,-7-4-5 0,1 1 0 16,-3 1-61-16,-5 9-3 16,2-12-3-16,-2 12-4 15,-9 0-4-15,-5 7-2 16,-2 8-2-16,-6 7-1 0,-3 7-1 15,-1 3 1-15,0 4-1 16,3 0 1-16,4 0-1 16,8-2 0-16,4-3 0 15,10-7-1-15,14-8 0 0,12-9 0 16,7-7 1-16,7-5-2 16,5-15 0-16,2-7 0 15,-1-12 0-15,-1-7 0 16,-4-8 0-16,-3-7 0 0,-9-5 0 15,-3-5 0-15,-6-2 0 16,-6-4 0-16,-2 2 0 16,1 2 0-16,-8 3 0 15,3 7 0-15,-3 7 0 0,-1 11 0 16,-3 12 0-16,1 11 0 16,-5 22 0-16,0 0 0 15,1 18 0-15,-1 17 0 16,-2 9 0-16,-2 9 0 0,-2 8 0 15,1 7 0-15,5 4 0 16,0 0 0-16,-1 3 0 16,8-4 0-16,3-1 0 0,6-4 0 15,6-7 0-15,1-12 0 16,9-19-28-16,6 1-57 16,3-14-5-16,0-13-4 15,-1-8-5-15,1-15-3 16</inkml:trace>
  <inkml:trace contextRef="#ctx0" brushRef="#br0" timeOffset="364984.4175">16503 12687 85 0,'18'-36'96'16,"-2"7"-5"-16,-3 7-5 0,-7 7-1 15,-6 15-54-15,0 0-16 16,-7 13-5-16,-8 10-4 16,-1 4 0-16,-1 7-6 0,-5 1 0 15,2 6 0-15,2-5 0 16,4 0 0-16,6-4 0 15,8-8 0-15,2-3 0 16,8-9 0-16,8-6 0 0,5-6 0 16,1-4 0-16,0-9 0 15,2-5 0-15,-6 0 0 16,-4-3 0-16,-4 5 0 0,-3-1 0 16,-6 4 0-1,-3 13 0-15,0 0 0 0,0 0 0 16,0 0 0-16,0 16 0 15,0-2 0-15,6 4 0 16,5 0 0-16,3-4 0 0,5-1 0 16,4-4 0-16,-1-4 0 15,0-5 0-15,1-7 0 16,-4-7 0-16,1-7 0 0,-7-4 0 16,-1-5 0-16,-7-2 0 15,0-4 0-15,-4 4 0 16,-1 0 0-16,-3 7 0 0,-4 2 0 15,2 10 0-15,5 13 0 16,-15-3 0-16,10 9 0 16,3 10 0-16,2 8 0 15,0 2 0-15,7 8 0 16,7-3 0-16,1 4 0 0,7-3 0 16,-1-4 0-16,3 0 0 15,-1-18-30-15,0 3-59 16,-5-10-3-16,-6-6-5 0,-7-14-6 15,-5-6 3-15</inkml:trace>
  <inkml:trace contextRef="#ctx0" brushRef="#br0" timeOffset="365112.4521">16837 12583 37 0,'-18'-36'97'16,"5"6"-4"-16,2 4-7 16,11 6-4-16,4 6-7 15,5 3-83-15,12 4-35 0,6 8-39 16,1 2-2-16,3 5-7 15,0 3-4-15</inkml:trace>
  <inkml:trace contextRef="#ctx0" brushRef="#br0" timeOffset="365812.8673">17042 12794 32 0,'-9'14'96'0,"9"-14"-2"16,0 0-6-16,10-4-1 15,7-27-2-15,4 8-75 16,4-3-1-16,4-7 1 0,2 1-10 16,-3-4 0-16,1 0 0 15,-7-5 0-15,0-1 0 16,-5-4 0-16,-3-1 0 16,-6-2 0-16,-3 1 0 0,-3 0 0 15,-1 3 0-15,-1 7 0 16,-5 6 0-16,-2 13 0 15,0 8 0-15,-5 11 0 16,-1 16 0-16,-1 12 0 0,-1 10 0 16,-2 5 0-16,1 8 0 15,0 3 0-15,6 3 0 16,4 0 0-16,6-3 0 16,2-6 0-16,11-3 0 0,11-6 0 15,5-10 0-15,4-8 0 16,1-10 0-16,3-8 0 15,1-6 0-15,-4-12 0 16,-4-7 0-16,-2-3 0 0,-9-3 0 16,-2-2 0-16,-6 4 0 15,-2 1 0-15,-3 7 0 16,-2 5 0-16,-4 13 0 16,0 0 0-16,6 5 0 0,-5 15 0 15,2 7 0-15,0 7 0 16,2 8 0-16,4 7 0 15,1 6 0-15,1 5 0 16,4 8 0-16,-2 4 0 0,0 7 0 16,-1 4 0-16,-7 3 0 15,-3 3 0-15,-6-3 0 16,-14-3 0-16,-7-9 0 16,-13-10 0-16,-6-15 0 0,-6-15 0 15,-3-14 0-15,0-18 0 16,3-6 0-16,9-14 0 15,9-12 0-15,13-6 0 16,17-6 0-16,7-7 0 0,23-1 0 16,12-7 0-16,14-1 0 15,3-21 0-15,9 18-91 16,11-3-3-16,0 4-3 16,6 4-7-16,-1-2-2 0</inkml:trace>
  <inkml:trace contextRef="#ctx0" brushRef="#br0" timeOffset="367741.8006">18595 12519 50 0,'15'-9'102'0,"-6"2"-7"16,-9 7-5-16,0 0-3 16,0 0-3-16,-8-3-81 15,-1 12-3-15,0 11 0 16,-3 6 0-16,3 5 0 0,2 5 0 15,4 1 0-15,2 0 0 16,12-1 0-16,9-6 0 16,7-7 0-16,6-7 0 0,3-10 0 15,0-6 0-15,0-11 0 16,-7-7 0-16,-8-8 0 16,-12 0 0-16,-9-3 0 15,-6 3 0-15,-13 2 0 16,-3 6 0-16,-5 5 0 0,3 8 0 15,2 5 0-15,8 1 0 16,4 12 0-16,10 1 0 16,10 2 0-16,8-1 0 0,12 0 0 15,2-4 0-15,6-7 0 16,-1-4 0-16,2-9 0 16,-4-10 0-16,-4-6 0 15,-2-10 0-15,-6-4 0 16,-4-8 0-16,-3-7 0 0,2-3 0 15,-5-4 0-15,0-4 0 16,0-4 0-16,2-3 0 0,-1 1 0 16,0 5 0-16,3 5 0 15,-4 9 0-15,-1 8 0 16,-3 15 0-16,0 12 0 16,-9 17 0-16,12 9 0 15,-9 18 0-15,-1 16 0 0,1 12 0 16,0 14 0-16,-3 12 0 15,0 11 0-15,0 13 0 16,0 10 0-16,-2 5 0 0,-4 4 0 16,-3 6 0-16,-3 2 0 15,0-2 0-15,-3-2 0 16,-2-18 0-16,1-15 0 16,-1-16 0-16,4-19 0 0,1-22 0 15,4-23 0-15,7-22 0 16,1-24 0-16,11-16 0 15,4-11 0-15,7-14 0 16,4-9 0-16,7-4 0 0,3-8 0 16,5 2 0-16,3-3 0 15,2 6 0-15,2 7 0 0,-3 13 0 16,-1 10 0-16,-6 14 0 16,-5 14 0-16,-6 20 0 15,-5 12 0-15,-6 19 0 16,-3 9 0-16,1 9 0 0,-1 6 0 15,6 1 0-15,4 2 0 16,5-6 0-16,6-3 0 16,5-10 0-16,3-6 0 15,1-11 0-15,-1-8 0 0,2-8 0 16,-6-14 0-16,-4-8 0 16,-5-7 0-16,-5-7 0 15,-4-5 0-15,-8 1 0 16,-4-2 0-16,-6 4 0 0,-2 5 0 15,-7 8 0-15,-6 6 0 16,-2 12 0-16,-5 9 0 16,1 5 0-16,-1 14 0 15,2 7 0-15,4 7 0 0,4 5 0 16,2 3 0-16,8 1 0 16,3 0 0-16,11-2 0 15,6-6 0-15,3-6 0 0,8-6 0 16,2-9 0-16,4-8 0 15,-1-6 0-15,2-11 0 16,-3-9 0-16,-3-7 0 16,-3-5 0-16,-1-6 0 0,-4-1 0 15,-2 0 0-15,0 5 0 16,3-1 0-16,-3 13 0 16,-2 3 0-16,2 12 0 15,-1 9 0-15,-4 6 0 0,0 11 0 16,-6 9 0-16,-3 3 0 15,-4 5 0-15,0 0 0 16,-3 3 0-16,0-1 0 16,0-6 0-16,1 0 0 0,3-8 0 15,3-1 0-15,5-10 0 16,1-6 0-16,6-4 0 16,3-7 0-16,0-6-8 0,-1-8 2 15,1-4-1-15,-1-1 2 16,-5-5 1-16,-1 2 2 15,-5-3 3-15,-3 7 2 16,-3 2 2-16,0 3-1 0,-4 5 1 16,-1 4 0-16,0 11-1 15,-5 0 1-15,-3 9-5 16,0 5 0-16,-3 4 0 16,-2 6 0-16,1 2 0 15,-3 1 0-15,6 1 0 0,3 0 0 16,4-5 0-16,3-1 0 15,11-3 0-15,6-5 0 16,2-8 0-16,3-3 0 0,5-3 0 16,-6-11 0-16,-2-9 0 15,-3-4 0-15,-4-3 0 0,-7-2 0 16,-4-1 0-16,-1 3 0 16,-1 3 0-16,-2 7 0 15,-3 7 0-15,5 10 0 16,-12 0 0-16,8 12 0 15,2 6 0-15,2 4 0 0,0 3 0 16,2 3 0-16,7-3 0 16,4 0 0-16,4-6 0 15,5-3 0-15,7-4 0 16,-1-6 0-16,3-6 0 0,2-6 0 16,0-9 0-16,-1-5 0 15,-1-9 0-15,-1-4 0 16,-7-5 0-16,3-4 0 15,-7-3 0-15,1-5 0 0,-4-1 0 16,1-3 0-16,-5-3 0 16,2-1 0-16,-5-4 0 15,1-1 0-15,-1 0 0 0,0 2 0 16,-5 2 0-16,1 5 0 16,-2 10 0-16,0 8 0 15,-3 11 0-15,-2 12 0 16,2 13 0-16,-14 7 0 15,2 18 0-15,1 10 0 0,1 9 0 16,-2 11 0-16,3 7 0 16,1 7 0-16,4 5 0 15,3 5 0-15,1 2 0 0,3 1 0 16,4-1 0-16,-1-3 0 16,9-8 0-16,-4-10 0 15,4-11-14-15,-5-17-17 16,-5-19-51-16,-5-13-8 0,9-3-2 15,-9-21-6-15,-3-10 0 16</inkml:trace>
  <inkml:trace contextRef="#ctx0" brushRef="#br0" timeOffset="367953.3864">21341 12521 31 0,'-10'-52'83'0,"5"3"2"16,5 4-3-16,3 4-4 16,11 3-45-16,6 9-10 15,3 5-5-15,4 9-4 0,3 7-1 16,0 8-2-16,-6 6-2 15,-1 11-2-15,-7 5-1 16,-2 7-1-16,-8 9-2 0,-5-1 0 16,-1 8-1-16,-2 3-3 15,-2 0-1-15,1-2-5 16,2 0-10-16,2 0-45 16,5-15-24-16,5-10-3 15,1-12-6-15,3-10-4 0</inkml:trace>
  <inkml:trace contextRef="#ctx0" brushRef="#br0" timeOffset="368092.0161">21638 12276 25 0,'-7'-36'94'0,"5"7"-5"16,2 5-8-16,0 4-10 16,7 6-10-16,-2-5-105 0,-5 19-35 15,18-4-5-15,-2 6-6 16,1-2-2-16</inkml:trace>
  <inkml:trace contextRef="#ctx0" brushRef="#br0" timeOffset="368880.3962">21870 12230 43 0,'-14'22'83'0,"-2"4"-1"0,-3 1-4 16,1 3-1-16,-1-25-36 15,4 31-33-15,1 4 0 0,7 2 0 16,6-3 2-16,3-3-3 16,12-3 1-16,4-7-3 15,5-6-1-15,3-10-1 16,4-9 0-16,-2-6-1 0,-2-12 1 16,-6-6-2-16,-4-9 1 15,-6-2-1-15,-4-1-1 16,-6-1 1-16,-5 5 0 0,-5 0-1 15,-4 7 0-15,-1 6 1 16,0 6-1-16,1 6 0 16,-1 6 0-16,5 3 0 15,3 8 1-15,5 4-1 16,2 2 0-16,5 0 0 16,7 1 0-16,4-2 1 0,3-3-1 15,3-5 0-15,1-2 1 16,5-5-1-16,-4-1 0 0,2-1 2 15,-1-5-1-15,0-2 0 16,-2 2 0-16,-3 0 1 16,0 4-1-16,-4 2 1 15,-2 1-1-15,-1 6 0 0,-4 2 1 16,-2 2-1-16,-3 3-1 16,-2-3 1-16,0 1 0 15,-1-1 1-15,-1-11-1 0,0 10 1 16,0-10 0-16,0 0 2 15,4-9-4-15,2-1 0 16,1-7 0-16,4 2 0 16,3-5 0-16,-2 2 0 0,4 2 0 15,0 3 0-15,1 0 0 16,-1 5 0-16,-2 3 0 16,-3 5 0-16,2 0 0 15,3 3 0-15,0 4 0 0,2 1 0 16,3 0 0-16,1-1 0 15,12-1 0-15,-3-2 0 16,1-2 0-16,2 1 0 16,-1-2 0-16,0 3 0 0,-8 0 0 15,-1 3 0-15,-9 1 0 16,-4 2 0-16,-5 4 0 16,-4-1 0-16,-2 3 0 0,-9-4 0 15,-1 4 0-15,-9-5 0 16,3 5-10-16,-9-5-76 15,0-5-4-15,-7-4-3 16,-1-3-7-16,-3-4-4 0</inkml:trace>
  <inkml:trace contextRef="#ctx0" brushRef="#br0" timeOffset="413083.1957">10513 12674 0 0,'0'0'81'15,"0"0"5"-15,-2-10-1 16,2 10-4-16,0 0-40 0,0 0-11 16,0 0-5-16,0 0-7 15,0 0-4-15,0 0-3 16,0 0-3-16,0 0-1 0,0 0-2 16,0 13-1-16,0-1 0 15,-1 2-1-15,1 6 0 16,-2 1 0-16,2 8-1 15,-1 3-2-15,-1 4 0 0,-3 6 0 16,2 5 0-16,-2 7 0 16,1 5 0-16,-4 2 0 15,1 4 0-15,-2 3 0 16,-1 0 0-16,2-2 0 0,0-3 0 16,3-4 0-16,-5-7 0 15,5-5 0-15,1-5 0 16,0-7 0-16,2-4 0 15,0-6 0-15,0-3 0 0,2-7 0 16,0-3 0-16,0-2 0 16,0-10 0-16,2 10 0 15,-2-10 0-15,0 0 0 0,0 0 0 16,11 4-11-16,-11-4-71 16,0 0-8-16,0 0-3 15,-1-15-5-15,-6-2-5 16</inkml:trace>
  <inkml:trace contextRef="#ctx0" brushRef="#br0" timeOffset="413535.9008">10121 13470 18 0,'-16'0'93'16,"0"0"-2"-16,6 0-4 0,2-1-3 15,8 1-2-15,-9-5-75 16,9 5 0-16,0 0 0 16,8 6 0-16,-8-6-1 15,17 18-2-15,-7-5 1 16,2 4-1-16,6 2-1 0,-2 4 0 16,3 4 0-16,-1 1-3 15,2 7 0-15,-1-1 0 0,1 5 0 16,0 2 0-16,-2-1 0 15,-1 2 0-15,-1-5 0 16,0 1 0-16,-5-6 0 16,0-1 0-16,0-10 0 0,-3-3 0 15,2-9 0-15,1-5 0 16,2-8 0-16,3-12 0 16,4-10 0-16,6-6 0 15,3-8 0-15,8-6 0 0,1-6 0 16,9-4 0-16,-2 2 0 15,1 1 0-15,-2 5 0 16,-3 1 0-16,1 15-31 16,-10 3-57-16,-5 6-3 0,-10 9-5 15,-8 3-5-15,-9 11-2 16</inkml:trace>
  <inkml:trace contextRef="#ctx0" brushRef="#br0" timeOffset="414792.2673">8170 14718 4 0,'0'-14'81'15,"0"14"2"-15,0-12-2 16,0 12-4-16,0 0-33 0,0 0-20 16,8 0-7-16,-8 0-4 15,8 16-2-15,-6-3-3 16,1 5-1-16,-2 7 0 15,3 4 1-15,-3 5-2 0,1 8 1 16,-3 5 0-16,1 5-2 16,0 1 1-16,0 0-1 15,-1-1 0-15,1-3 0 16,0-5-5-16,2-5 0 0,0-8 0 16,1-4 0-16,-2-9 0 15,3 0 0-15,-4-7 0 16,0-11 0-16,2 13 0 15,-2-13 0-15,0 0 0 0,0 0 0 16,0 0 0-16,0 0-12 16,0 0-52-16,8-8-24 15,-7-8-2-15,-1-4-7 16,0-8-4-16</inkml:trace>
  <inkml:trace contextRef="#ctx0" brushRef="#br0" timeOffset="415134.1798">8229 14726 60 0,'-10'-11'86'15,"10"11"2"-15,3-15-4 16,4 23-6-16,7-12-53 0,5-2-1 15,3-3-1-15,7 2-5 16,1-5-6-16,5 2-3 16,2 0-5-16,-1 0-4 15,4-1 0-15,-4 2 0 0,-2 2 0 16,-3-2 0-16,-7 3 0 16,-5-1 0-16,-3 2 0 15,-4 1 0-15,-12 4 0 16,11-7-4-16,-11 7-12 0,0 0-15 15,-12-10-50-15,3 10-6 16,-4 7-5-16,-3 4-4 16,-7 1-2-16</inkml:trace>
  <inkml:trace contextRef="#ctx0" brushRef="#br0" timeOffset="415452.139">8222 14983 3 0,'-14'15'85'16,"1"-2"3"-16,9-3 0 15,4-10-5-15,0 0 2 0,7 1-70 16,6-1-1-16,1-6 1 16,7-2-1-16,6-2-1 15,3-1-5-15,7 1-8 0,0-2 0 16,2 2 0-16,0 0 0 15,3 3 0-15,-7 2 0 16,-5 1 0-16,-1 0 0 16,-6 2 0-16,-5 0 0 0,-1 2 0 15,-6-2-14-15,-3 2-14 16,-8 0-41-16,0 0-20 16,-5 1-2-16,-9 5-6 15,-4 4-3-15</inkml:trace>
  <inkml:trace contextRef="#ctx0" brushRef="#br0" timeOffset="415725.4964">8151 15414 19 0,'-16'23'93'0,"7"-5"-1"15,4-4-4-15,5-4-1 16,0-10-1-16,13 0-75 15,9 0 0-15,9-7 0 0,6-2 0 16,6 0-9-16,9-1-2 16,1 0 0-16,5 3 0 15,-6 2 0-15,1 2 0 16,-6 0 0-16,-3 3 0 16,-14-1-3-16,-4 1-24 0,-11 5-58 15,-6-5-5-15,-9 0-3 16,11-9-6-16,-11 9-3 15</inkml:trace>
  <inkml:trace contextRef="#ctx0" brushRef="#br0" timeOffset="419378.2405">9241 14905 68 0,'0'0'76'0,"0"0"-1"15,0 0-23-15,0-13-15 16,0 13-11-16,0 0-5 15,0 0-4-15,-7-8-2 0,7 8-4 16,-8-3-1-16,8 3-2 16,-12 0-2-16,12 0 0 15,-17 5-1-15,9 1 0 0,-4 4 0 16,-2 4 0-16,-2 4-1 16,-2 3 2-16,2 5-1 15,-2 2 0-15,1 4 1 16,3 1-1-16,0 1 0 0,8 2-1 15,-2-1 0-15,8-2-1 16,1-1 0-16,9-1 0 16,2-7 0-16,6-2 1 15,3-5-1-15,3-3-3 0,-1-5 0 16,3-4 0-16,-5-3 0 16,1-2 0-16,-1 0 0 15,-4-2 0-15,0-2 0 16,-4-7 0-16,2 4-21 15,-7-4-35-15,8-4-31 0,1-6-4 16,0 0-6-16,2-5-3 16</inkml:trace>
  <inkml:trace contextRef="#ctx0" brushRef="#br0" timeOffset="421300.5878">9614 14898 67 0,'-12'0'86'0,"2"10"1"16,-5 1-4-16,4 22-23 15,-1-14-34-15,2 3-3 0,5 4-3 16,-5 3-4-16,8 0-4 16,2 2-3-16,1-1-2 15,11 0-2-15,3-3 0 0,3-3 0 16,5-5-5-16,3-6 0 15,8-5 0-15,-1-7 0 16,3-3 0-16,-3-8 0 16,-5-8 0-16,0-4 0 0,-10-4 0 15,-7-2 0-15,-6-2 0 16,-4 0 0-16,-6 2 0 16,-8 1 0-16,-5 3 0 15,-4 4 0-15,-3 6 0 0,1 3 0 16,2 4 0-16,-3 4 0 15,4 3 0-15,5 3 0 16,3 4 0-16,5 3 0 16,5 0 0-16,3 0 0 15,4-1 0-15,8-2 0 0,6-4 0 16,2-3 0-16,4 0 0 16,5-10 0-16,-1-5 0 15,2-2 0-15,0-2 0 16,-5-3 0-16,-1 0 0 0,-2 2 0 15,-5 1 0-15,-1 3 0 16,-3 4 0-16,1 4 0 16,-5 3 0-16,2 5 0 0,-2 2 0 15,1 8 0-15,1 3 0 16,-3 6 0-16,3 3 0 16,-4 4 0-16,-3 2 0 15,0 1 0-15,-1 1 0 0,-3-3 0 16,0-3 0-16,0-5 0 15,-2-5 0-15,2-14 0 16,0 0 0-16,-1-8 0 16,1-10 0-16,3-6 0 0,1-4 0 15,-1-5 0-15,4 1 0 16,2-2 0-16,-4 1 0 16,7 3 0-16,-2 0 0 15,1 7 0-15,5 2 0 0,-5 8 0 16,4 2 0-16,-2 9 0 15,3 2 0-15,-6 6 0 16,0 5 0-16,1 4 0 0,-3 6 0 16,0 2 0-16,0 3 0 15,2 1 0-15,-1-5 0 16,2 2 0-16,1-5 0 16,3-4 0-16,1-7 0 0,0-6 0 15,2-3 0-15,-4-10 0 16,2-3 0-16,-3-5 0 15,0-1 0-15,-5-2 0 0,0-1 0 16,-4 5 0-16,-3-1 0 16,0 6 0-16,-1 1 0 15,0 12 0-15,0 0 0 16,0 0 0-16,0 0 0 0,1 6 0 16,3 7 0-16,4 4 0 15,-2 4 0-15,4-1 0 16,2 1 0-16,3 0 0 0,4-3 0 15,1-4 0-15,2-3 0 16,3-7 0-16,-3-4 0 16,-1-8 0-16,-3-7 0 15,-3-4 0-15,-3-4 0 16,-6-3 0-16,-6 1 0 0,-2-2 0 16,-9 4 0-16,-3 1 0 15,0 4 0-15,-6 2 0 16,-1 5 0-16,-1 5 0 15,2 3 0-15,2 3 0 0,4-1 0 16,3 5 0-16,11-4 0 16,-15 17 0-16,15-17 0 15,1 16 0-15,-1-16 0 16,19 10 0-16,-7-10 0 16,-1 1 0-16,3-8 0 0,2-4 0 15,-2-2 0-15,2-4 0 16,-3-1 0-16,1 0 0 15,1 2 0-15,1-1 0 16,-1 4 0-16,-1 4 0 0,0 4 0 16,1 2 0-16,3 3 0 15,0 4 0-15,0 7 0 0,-3 1 0 16,3 2 0-16,-7 3 0 16,4-1 0-16,-2 0 0 15,-3-1 0-15,-2-3 0 16,-8-12 0-16,9 12 0 15,-9-12 0-15,0 0 0 0,10-13 0 16,-8-3 0-16,0-3 0 16,1-3 0-16,0 1 0 0,3-5 0 15,-2 2 0-15,2 2 0 16,5 3 0-16,-4 2 0 16,3 5 0-16,-3 4 0 15,5 4 0-15,-5 4 0 0,-7 0 0 16,16 16 0-16,-11-1 0 15,1 2 0-15,-3 2 0 16,-2 1 0-16,0-1 0 16,0 1 0-16,-1-4 0 15,0-3 0-15,0-13 0 0,2 15 0 16,-2-15 0-16,0 0 0 16,15-11 0-16,-6-3 0 15,1 1 0-15,6-5 0 0,-2 1 0 16,-1-1 0-16,-1 3 0 15,4-1 0-15,-4 5 0 16,-2 3 0-16,2 3 0 0,-12 5 0 16,12 0 0-16,-12 0 0 15,14 16 0-15,-6-3 0 16,-2 0 0-16,5 2 0 16,1-3 0-16,1-2 0 0,5-3 0 15,0-3 0-15,-2-4 0 16,1-2 0-16,-1-8 0 15,-3-5 0-15,-1-2 0 16,-3-6 0-16,-2 0 0 16,-4-3 0-16,3 1 0 0,-4 0 0 15,-1 4 0-15,2 3 0 16,0 2 0-16,-2 5 0 16,-1 11 0-16,0 0 0 15,0 0 0-15,10 5 0 0,-2 8 0 16,0 3 0-16,3 0 0 15,3 5 0-15,-1-1 0 16,1-1 0-16,3-3 0 16,-2-7 0-16,1 1-3 0,-9-10-40 15,-7 0-44-15,1-20-4 16,0 2-5-16,-3-5-6 16</inkml:trace>
  <inkml:trace contextRef="#ctx0" brushRef="#br0" timeOffset="421426.2489">11385 14356 19 0,'-18'-29'87'0,"3"4"2"15,3 2-4-15,3 3-5 0,11 4-39 16,-2 2-17 0,0 3-11-16,0 11-13 0,7-11-30 15,-7 11-48-15,13-4-4 16,1 4-7-16,1-1-4 0</inkml:trace>
  <inkml:trace contextRef="#ctx0" brushRef="#br0" timeOffset="421876.2217">11700 14157 4 0,'8'18'84'0,"-8"-7"3"0,0-11-1 16,-7 19-2-16,-2-9 0 15,16 3-71-15,-11 4 1 16,-9 3 0-16,6 6 0 15,-2-1-3-15,6 4-2 0,2 1-4 16,2-2-3-16,9-1-2 16,1-4 0-16,6-3 0 15,3-6 0-15,1-6 0 16,4-7 0-16,-3-3 0 0,1-8 0 16,-2-3 0-16,1-4 0 15,-3 0 0-15,-3-2 0 16,0-1 0-16,-1 6 0 15,0 1 0-15,0 6 0 0,-2 2 0 16,-2 5 0-16,3 0 0 16,-5 7 0-16,0 4 0 15,-1 2 0-15,-2 2 0 16,-2 4 0-16,-4 0 0 0,0-1 0 16,-2 0 0-16,-4-3 0 15,-2-2 0-15,5-1 0 16,-7-10-4-16,-1 0-84 15,11-2-3-15,6-19-4 16,10 1-7-16,4-10-3 0</inkml:trace>
  <inkml:trace contextRef="#ctx0" brushRef="#br0" timeOffset="423320.4454">12891 14029 49 0,'-22'-3'91'0,"1"2"0"16,2 1-5-16,-2 0-2 16,3 7-47-16,2 6-12 15,-2 4-7-15,5 1-7 16,-4 3-4-16,5 2-1 0,0 0-3 15,5 0 0-15,1-1-3 16,1-2 0-16,5-5 0 16,0-1 0-16,4-5 0 15,-4-9 0-15,13 5 0 0,-13-5 0 16,15-7 0-16,-10-4 0 16,-2-1 0-16,0-2 0 15,0-1 0-15,-2 1 0 16,0 2 0-16,-1 0 0 0,0 12 0 15,-1-13 0-15,1 13 0 16,0 0 0-16,0 0 0 16,0 0 0-16,-10 2 0 0,10-2 0 15,0 0 0-15,-1 12 0 16,1-12 0-16,0 0 0 16,0 10 0-16,0-10 0 15,0 0 0-15,0 0 0 0,0 0 0 16,0 0 0-16,0 0 0 15,0 0 0-15,0 0 0 16,0 0 0-16,0 0 0 16,0 0 0-16,0 0 0 15,0 0 0-15,0 0 0 0,6-5 0 16,-6 5 0-16,0 0 0 16,0 0 0-16,0 0 0 0,0 0 0 15,0 0 0-15,-7-2 0 16,7 2 0-16,0 0 0 15,-16 1 0-15,16-1 0 16,-12 7 0-16,12-7 0 0,-14 13 0 16,5-4 0-16,4 2 0 15,-4 2 0-15,3 1 0 16,4 3 0-16,0 0 0 16,2-1 0-16,2 1 0 0,6-1 0 15,5-3 0-15,3-3 0 16,3-1 0-16,4-6 0 15,4-1 0-15,-4-2 0 16,2-7 0-16,-5-3 0 16,2-4 0-16,-4-5 0 0,-6-1 0 15,-1-2 0-15,-7 0 0 16,-3 0 0-16,1-2 0 0,-5 5 0 16,-4 1 0-16,-5 4 0 15,-2 2 0-15,2 7 0 16,-1 1 0-16,-2 4 0 15,5 2 0-15,-1 5 0 0,5 5 0 16,1-1 0-16,5 3 0 16,2-1 0-16,5-1 0 15,5-3 0-15,-1-4 0 16,7-1 0-16,-1-4 0 16,3-4 0-16,3-7 0 0,-2-2 0 15,-1-6 0-15,1-1 0 16,-1-7 0-16,0-2 0 15,0-4 0-15,0-3 0 16,-1-3 0-16,0-7 0 16,1 2 0-16,1-6 0 0,-3-1 0 15,0 2 0-15,-3 2 0 16,-2 6 0-16,-1 1 0 16,-5 5 0-16,1 7 0 0,-5 4 0 15,-1 6 0-15,-2 6 0 16,0 3 0-16,0 9 0 15,0 0 0-15,0 0 0 0,-9 15 0 16,5 4 0-16,3 10 0 16,-3 4 0-16,-1 12 0 15,-1 7 0-15,3 9 0 16,-2 6 0-16,-2 9 0 0,1 6 0 16,2 3 0-16,-1 9 0 15,-2 3 0-15,2 2 0 16,-3 1 0-16,-1 0 0 15,2-3 0-15,-2-6 0 16,2-7 0-16,0-14 0 0,5-14 0 16,2-13 0-16,-1-15 0 15,8-20 0-15,-7-8 0 16,20-24 0-16,-11-10 0 0,3-10 0 16,-6-11 0-16,-1-8 0 15,-2-6 0-15,-3-3 0 16,1-2 0-16,-6 0 0 0,0 2 0 15,3 4 0-15,3 2 0 16,1 9 0-16,11 6 0 16,5 8 0-16,5 7 0 15,3 2 0-15,5 10-33 0,2 5-55 16,-5 3-4-16,-5 3-6 16,-4 1-5-16,-11 3 6 15</inkml:trace>
  <inkml:trace contextRef="#ctx0" brushRef="#br0" timeOffset="424159.9169">8443 16591 43 0,'0'0'84'16,"-13"0"-2"-16,11-7-2 15,1-10-2-15,2-3-47 16,6-9-21-16,6-5-1 0,5-7 1 15,0-5-1-15,1-6 0 16,2-2-2-16,-2-1-3 16,0-2-1-16,-6 7 0 15,-1 4 1-15,-7 6-1 0,-2 8 1 16,-3 7 0-16,0 9-1 16,-1 8 0-16,1 8-1 15,0 0 0-15,0 0-1 0,0 10 0 16,13 1-1-1,6 5 1-15,6 0 0 0,6 6 0 16,4-1-1-16,-1 5 1 0,-1 1-1 16,-4 2 1-16,-6 1-1 15,-10 1 1-15,-5-1-1 16,-8-3 0-16,-10-3 1 16,-11-4 1-16,-7-5 1 15,-6-5 0-15,-4-3 0 0,0-1 1 16,-2-5-4-16,2 0 0 15,-1-1 0-15,7 0 0 16,3 0 0-16,10 0-14 16,3-5-23-16,4 1-51 0,12 4-1 15,0-18-7-15,9 5-6 16</inkml:trace>
  <inkml:trace contextRef="#ctx0" brushRef="#br0" timeOffset="424446.4103">8994 15947 36 0,'4'10'100'16,"-10"-2"-5"-16,-13 3-7 0,-10 1 0 16,4 2-3-16,-12 1-80 15,4 2-1-15,1 7 1 16,5 2 0-16,1 5-5 15,6-2 0-15,4 4 0 16,6-2 0-16,9-1 0 0,2-2 0 16,14-4 0-16,4-7 0 15,8-4 0-15,2-10-4 16,8-4-43-16,-1-9-41 16,2-6-3-16,-2-7-6 0,-2-10-6 15</inkml:trace>
  <inkml:trace contextRef="#ctx0" brushRef="#br0" timeOffset="424865.768">9301 15914 42 0,'-26'30'102'0,"-4"-1"-5"15,-4 2-7-15,-3-6-2 16,3 0-2-16,13-1-85 15,-8-2 0-15,10 1 0 0,5-3 0 16,6-2 1-16,7-7-2 16,1-11 0-16,13 10 0 15,4-10 0-15,4-7 0 0,0-5-2 16,0 0 2-16,1-5 0 16,-4 6 0-16,-2-1 0 15,-3 3 0-15,-6 3 2 16,-7 6-2-16,12 0 0 0,-12 0 0 15,3 10 0-15,-3-10 0 16,8 19 0-16,-1-8 0 16,0 0 0-16,5-2 0 15,0 3 0-15,1-5 0 0,0-1 0 16,1-1 0-16,-5-1 0 16,1-3 0-16,-10-1 0 15,8 0-9-15,-8 0-17 16,0 0-58-16,0 0-6 0,-6-16-4 15,-6 6-4-15,-5-4-5 16</inkml:trace>
  <inkml:trace contextRef="#ctx0" brushRef="#br0" timeOffset="425081.1885">8831 16197 40 0,'-37'22'99'0,"8"-4"-2"15,3-3-6-15,11-6-3 16,15-9-1-16,-19-1-81 16,34-10-3-16,20-1-3 0,9-3 0 15,8-3 0-15,10 0 0 16,0-6-7-16,10 8-27 16,6-4-52-16,-11 1-6 15,-9-1-4-15,-3-4-7 16</inkml:trace>
  <inkml:trace contextRef="#ctx0" brushRef="#br0" timeOffset="425634.5779">9634 15983 6 0,'-9'17'93'15,"1"-4"-1"-15,7-2-5 16,1-11-5-16,0 0 1 16,10 28-67-16,1-29-13 0,8-9 0 15,2 1 3-15,6-5 0 16,-2-2 0-16,8-4-1 16,-1-1-1-16,2-4-1 15,-3-3-2-15,0 1 1 0,0-6-1 16,-7 0 0-16,-1-2 0 15,-8 2-1-15,-1-1 1 16,-9 4-1-16,-4 3 0 16,-1 4 1-16,-4 6-1 0,-6 5 0 15,1 5 0-15,0 4 0 16,-1 3 0-16,10 0 0 16,-11 17-1-16,11-2 1 15,1 5 0-15,8 4 0 0,5 6-1 16,-1 3 1-16,6 2-1 15,-2 1 1-15,4 1 0 16,-4 1 0-16,-2-1 0 0,-3-4 1 16,-8-3 2-1,-4-4 0-15,0-4 1 0,-11-4-4 16,-3-4 0-16,-6-4 0 16,-5-5 0-16,3-1 0 15,-1-4 0-15,1 1 0 0,-3-1 0 16,10 0 0-16,-2-5 0 15,17 5-36-15,0-11-53 16,0 2-4-16,4-4-3 0,2-6-8 16</inkml:trace>
  <inkml:trace contextRef="#ctx0" brushRef="#br0" timeOffset="425979.4182">10440 15495 86 0,'-12'-2'96'16,"-1"2"-6"-16,-5 0-6 16,-1 0 0-16,-1-17-44 0,2 20-36 15,0 8 0-15,3 6 0 16,-3 5 2-16,3 6-1 15,2 3 1-15,3 4-4 0,-3 5-2 16,7 1 0-16,1 0 0 16,5 0 0-16,2-5 0 15,5-3 0-15,9-5 0 16,0-6 0-16,7-5 0 16,1-9 0-16,5-2 0 0,-1-8-10 15,4-6-43-15,0-4-36 16,-5-5-2-16,0-7-6 15,-7-5-6-15</inkml:trace>
  <inkml:trace contextRef="#ctx0" brushRef="#br0" timeOffset="427015.0791">10835 15449 12 0,'0'0'88'15,"0"0"1"-15,0 0-5 0,2 9-3 16,-2-9 3-16,-10 12-78 16,1-5 2-16,-6 4 2 15,0 7 0-15,-3 1 1 16,-2 1-1-16,-1 8-4 0,2 0-1 16,0 4-1-16,3 4-1 15,5-1-3-15,3-2 0 16,8-2 0-16,4-5 0 0,10-4 0 15,3-9 0-15,4-5 0 16,2-7 0-16,2-7 0 16,-3-7 0-16,-2-5 0 15,-3-6 0-15,-3-3 0 16,-6-3 0-16,2-1 0 0,-6-1 0 16,-1 4 0-16,-1-1 0 15,-2 6 0-15,0 4 0 16,0 6 0-16,0 13 0 0,0-8 0 15,0 8 0-15,0 8 0 16,2 5 0-16,1 4 0 16,3 3 0-16,-1 3 0 15,8 1 0-15,-3-1 0 16,5 0 0-16,4-5 0 0,4-2 0 16,3-6 0-16,-5-4 0 15,4-6 0-15,4 0 0 16,-4-10 0-16,4-3 0 0,-3-4 0 15,2-3 0-15,-4-4 0 16,6-3 0-16,-5-3 0 16,2-4 0-16,-3-4 0 15,-2-3 0-15,4-3 0 0,-4-4 0 16,0-4 0-16,-3-4 0 16,2-3 0-16,-1 0 0 15,-3-2 0-15,-1 1 0 0,-2-1 0 16,-6 7 0-16,1 2 0 15,-6 7 0-15,-2 5 0 16,-1 10 0-16,0 3 0 16,-1 7 0-16,-3 9 0 15,4 11 0-15,-13-4 0 0,7 9 0 16,-3 11 0-16,2 6 0 16,-7 8 0-16,2 5 0 15,0 10 0-15,-2 3 0 0,-2 10 0 16,4 2 0-16,-2 6 0 15,0 2 0-15,2 3 0 16,5-1 0-16,1-3 0 16,6-4 0-16,3-7 0 0,7-9 0 15,8-7 0-15,8-9 0 16,4-12 0-16,2-6 0 16,7-11 0-16,-1-3 0 0,0-11 0 15,-3-7 0-15,-3-6 0 16,-1-3 0-16,-9-7 0 15,-7 1 0-15,-9-1 0 16,-2 2 0-16,-6 1 0 0,-8 7 0 16,-5 3 0-16,-7 6 0 15,0 10 0-15,0 6 0 16,0 3 0-16,3 11 0 16,4 5 0-16,9 5 0 0,6 1 0 15,5 2 0-15,15-4 0 16,10-2 0-16,9 0 0 15,0-10 0-15,16-5-67 16,-4-6-25-16,-5-4-3 16,-2-9-8-16,-10-13-3 0</inkml:trace>
  <inkml:trace contextRef="#ctx0" brushRef="#br0" timeOffset="431040.3108">13800 11832 53 0,'0'0'75'0,"0"-15"1"16,0 15-20-16,0 0-10 16,8-2-7-16,-8 2-9 15,0 0-6-15,0 0-5 0,10-3-3 16,-10 3-4-16,0 0-1 16,0 0-3-16,11 5-1 15,-11-5-2-15,6 17 0 0,-3-7-2 16,4 5 0-16,-2 2 0 15,-2 4-1-15,2 3 0 16,1 2 0-16,-2 2-1 16,-1 4 0-16,2 2 0 0,-1 4 0 15,-2 0 0-15,0 6 0 16,-1 2 0-16,-1 0-1 16,-1 5 1-16,1 2 0 15,0 4 0-15,0 0 0 0,-2 5 0 16,-1-1 1-16,-1 4-2 15,1 1 0-15,1-2 0 16,-3 2 0-16,1 0 0 0,-3 0 0 16,3-1 0-16,-4 2 0 15,1-2 0-15,4 2 0 16,-3-3 0-16,2 0 0 16,3-4 0-16,0-2 0 0,-1-1 0 15,2-3 0-15,0-4 0 16,-1-3 0-16,-2-1 0 15,-2-3 0-15,0-4 0 16,-1-4 0-16,1-6 0 0,-2-4 0 16,1-2 0-16,1-5 0 15,0-6 0-15,0 0 0 16,5-12 0-16,-5 14 0 16,5-14 0-16,0 0 0 0,0 0 0 15,0 0 0-15,0 0 0 16,0 0 0-16,0 0 0 15,0 0 0-15,0-5 0 0,0 5 0 16,3-12 0-16,-3 12 0 16,9-9 0-16,-9 9 0 15,12-7 0-15,-12 7 0 0,17-8 0 16,-6 5 0-16,2-1 0 16,0 2 0-16,6-2 0 15,6 1 0-15,1-2 0 16,6 0 0-16,6 0 0 15,3-1 0-15,11 1 0 0,6 0 0 16,10 1 0-16,2 0 0 16,6 2 0-16,0 1 0 15,0 2 0-15,-2-1 0 16,-4 0 0-16,-2 2 0 0,-12 2 0 16,-5-1 0-16,-10 0 0 15,-3 0 0-15,-8 1 0 16,-8-2 0-16,-4 0 0 0,-5-1 0 15,-4 0 0-15,-9-1 0 16,11 1 0-16,-11-1-19 16,1-14-62-16,-1 14-8 15,-8-18-4-15,3 3-8 0,-3-5-1 16</inkml:trace>
  <inkml:trace contextRef="#ctx0" brushRef="#br0" timeOffset="431316.5161">14850 13593 17 0,'-4'-10'93'0,"4"10"-3"16,1-12-3-16,-1 12-3 15,20-5 0-15,-3 1-74 0,4 4-1 16,7 10 0-16,6 5 1 16,3 3 0-16,0 6-2 15,1 5-8-15,-4 6 0 16,-6 2 0-16,-8 6 0 0,-9 2 0 15,-10-1 0-15,-5 3 0 16,-14-4 0-16,-6 1 0 16,-6-7 0-16,-1-4 0 15,0-2 0-15,-2-12-19 0,5-1-70 16,8-7-2-16,9-9-2 16,11-2-8-16,0-8-3 15</inkml:trace>
  <inkml:trace contextRef="#ctx0" brushRef="#br0" timeOffset="432174.5263">16343 13480 80 0,'4'11'91'16,"-4"-11"-4"-16,0 0-4 15,0 0-7-15,10 3-55 16,-6 6-6-16,-3 13-1 16,2 7-3-16,-3 7-1 15,0 4-2-15,-5 9 0 16,-2 5-1-16,-3 3-7 16,-2 6 0-16,-2-7 0 15,-4-1 0-15,2-3 0 0,-4-3 0 16,-1-6 0-16,1-4 0 15,-1-6 0-15,-2-5 0 16,0-6 0-16,-1-4 0 0,1-5 0 16,3-9 0-16,-1-4 0 15,5-1 0-15,5-12 0 16,6-2 0-16,1-5 0 16,4-3 0-16,9-2 0 0,4-2 0 15,6 4 0-15,2 2 0 16,-1 3 0-16,5 7 0 15,4 4 0-15,-3 5 0 16,3 4 0-16,2 8 0 16,-3 5 0-16,3 1 0 0,-2 4 0 15,5-1 0-15,0 2 0 16,-2-3 0-16,2 2 0 16,-1-5 0-16,-1-3 0 0,0-5 0 15,0-3 0-15,-7-4 0 16,2-4 0-16,-2-8 0 15,-4-5 0-15,-1-4 0 16,-3-8 0-16,-2-4 0 0,-3-3 0 16,-1-5 0-16,-6-6 0 15,-2-1 0-15,-3-4 0 16,-3 0 0-16,-9 4 0 0,-9 1 0 16,-7 5 0-16,-8 6 0 15,-5 10 0-15,-4 5 0 16,-6 11 0-16,2 8 0 15,4 1 0-15,3 11 0 0,9 10 0 16,7 2 0-16,12 10 0 16,3-3-34-16,11 4-55 15,6 1-2-15,12-5-6 0,6-4-6 16,5-11 6-16</inkml:trace>
  <inkml:trace contextRef="#ctx0" brushRef="#br0" timeOffset="434198.9316">17009 13830 13 0,'-7'13'91'0,"-3"3"-4"15,0 0-3-15,0 3-4 16,2-1 1-16,11 3-75 15,-5 4-1-15,-2 6 2 0,0-1 0 16,2 4-2-16,2 3 1 16,0-2-2-16,6 0-1 15,3 0-1-15,4-5 1 16,4-3 0-16,4-5 0 0,1-6 1 16,4-8 0-16,0-6 0 15,0-2-1-15,0-13 0 16,-2-5 0-16,-6-6-3 0,-4-5 0 15,-5-1 0-15,-7-4 0 16,-2 0 0-16,-8 2 0 16,-8 3 0-16,-2 2 0 15,-3 5 0-15,-3 5 0 0,2 6 0 16,2 8 0-16,2 3 0 16,5 5 0-16,6 6 0 15,5 5 0-15,5 2 0 16,11 1 0-16,6 0 0 15,11-4 0-15,4-1 0 0,7-5 0 16,5-4 0-16,3-5 0 16,-2 0 0-16,0-10 0 15,-4-2 0-15,-7-3 0 0,-4-4 0 16,-10 0 0-16,-7 0 0 16,-7 1 0-16,-4 1 0 15,-6 2 0-15,-10 3 0 0,-4 7 0 16,-5 3 0-16,-1 2 0 15,-2 6 0-15,-4 6 0 16,3 7 0-16,3 4 0 16,3 4 0-16,2 4 0 0,5 2 0 15,7-1 0-15,4-4 0 16,10 0 0-16,7-6 0 16,7-5 0-16,5-8 0 15,6-7 0-15,2-4 0 0,1-9 0 16,2-3 0-16,-6-10 0 15,-1-2 0-15,-5-4 0 16,-5-1 0-16,-3-1 0 16,-6 0 0-16,1 4 0 15,-7 2 0-15,2 7 0 16,-2 7 0-16,2 7 0 0,-10 5 0 16,17 6 0-16,-6 7 0 15,1 6 0-15,2 4 0 16,-2 4 0-16,-1 2 0 0,-1 1 0 15,-6 0 0-15,-3-2 0 16,-1 1 0-16,-9-4 0 0,-4-4 0 16,-2-1 0-16,-3-9 0 15,2 0 0-15,0-3 0 16,3-4 0-16,3-3 0 16,10-1 0-16,0 0 0 0,0 0 0 15,0-9 0-15,12 2 0 16,4-2 0-16,4-1 0 15,5-2 0-15,0-3 0 16,1-3 0-16,0-3 0 16,2-4 0-16,-4-2 0 0,-2-3 0 15,-4-1 0-15,1-3 0 16,-4 5 0-16,1 0 0 16,-5 6 0-16,0 5 0 15,-1 6 0-15,-1 6 0 0,2 6 0 16,-3 6 0-16,0 6 0 15,-1 6 0-15,1 6 0 0,0 1 0 16,-4 4 0-16,0 1 0 16,-2-3 0-16,-3-2 0 15,1-3 0-15,0-2 0 16,0-7 0-16,0-3 0 0,0-10 0 16,0 0 0-16,11-7 0 15,-2-6 0-15,3-1 0 16,4-3 0-16,2 0 0 0,1-1 0 15,2 6 0-15,0 0 0 16,-2 6 0-16,0 2 0 16,-5 4 0-16,0 6 0 15,-3 3 0-15,-3 5 0 16,-1 0 0-16,0 1 0 0,0 1 0 16,0-2 0-16,4-3 0 15,1-1 0-15,1-4 0 16,4-4 0-16,2-2 0 15,0-7 0-15,0-5 0 0,-1-5 0 16,-1 1 0-16,-2-5 0 16,0 1 0-16,-3 2 0 15,-5 2 0-15,1 3 0 16,-3 4 0-16,-5 9 0 0,0 0 0 16,0 0 0-16,8 2 0 15,-6 9 0-15,1 2 0 16,2 3 0-16,4 0 0 15,1 2 0-15,3-4 0 16,4 1 0-16,3-7 0 0,1-1 0 16,2-5 0-16,1-2 0 15,-4-4 0-15,1-7 0 16,-9-2 0-16,0-1 0 0,-9-1 0 16,-2 0 0-16,-4 1 0 15,-9 2 0-15,-1 0 0 16,-2 5 0-16,-1 2 0 15,2 5 0-15,4 0 0 0,10 0 0 16,-5 9 0-16,5-9 0 16,16 16 0-16,1-9 0 15,6-1 0-15,5-3 0 0,-2-3 0 16,4-5 0-16,-6-5 0 16,3-7 0-16,-4-5 0 15,-4-4 0-15,-3-6 0 16,-1-6 0-16,-5-3 0 15,-1-5 0-15,-1-3 0 0,-5-1 0 16,2 0 0-16,-1 2 0 16,-2 2 0-16,2 5 0 15,-2 6 0-15,0 8 0 0,-1 6 0 16,0 8 0-16,-1 13 0 16,0 0 0-16,0 10 0 15,-3 13 0-15,1 3 0 0,-1 9 0 16,0 6 0-16,2 6 0 15,1 6 0-15,0 3 0 16,0 5 0-16,3-1 0 16,6 1 0-16,3-4 0 0,2-6 0 15,0-12 0-15,4-7-20 16,-6-16-38-16,-2-13-31 16,-10-3-2-16,8-18 29 0,-10-9 25 15,-13-5 19-15,0 1 14 16,-10-9 23-16,8 9 36 15,-1-3 32-15,6 6-3 16,-2 1-31-16,10 6-23 16,6 7-12-16,10 2-7 15,12 11-6-15,1-2-8 0,14 4-15 16,-1 8-62-16,4-2-6 16,3-2-4-16,0-4-6 15,1-1-5-15</inkml:trace>
  <inkml:trace contextRef="#ctx0" brushRef="#br0" timeOffset="434988.4263">20203 13915 31 0,'-7'11'84'16,"0"1"3"-16,-1-3-3 16,4-1-3-16,-8 0-52 0,12-8-4 15,0 12-1-15,0-12-4 16,0 0-5-16,6-2-3 15,-1-8-3-15,1-6-2 16,3-5-4-16,0-5-3 0,1-2 0 16,3-5 0-16,0 1 0 15,2-3 0-15,3 1 0 16,0 1 0-16,0 3 0 0,4 3 0 16,3 6 0-16,0 5 0 15,-2 5 0-15,-1 3 0 16,-1 7 0-16,-4 3 0 15,-4 12 0-15,-7 2 0 0,-5 5 0 16,-1 4 0-16,-5 3 0 16,-1 4 0-16,-6 4 0 15,4-1 0-15,2-1 0 0,3-2 0 16,3-2 0-16,6-4 0 16,6-4 0-16,4-9-2 15,8-2-38-15,6-9-46 16,-8-3-5-16,3-11-3 0,-3-9-7 15,1-3 4-15</inkml:trace>
  <inkml:trace contextRef="#ctx0" brushRef="#br0" timeOffset="435354.1832">20700 13637 13 0,'-7'11'92'16,"-1"1"-2"-16,7 0-1 0,1-12-4 15,1 15 0-15,9-9-74 16,9-2-2-16,3 0 2 16,7-2 0-16,2-2-3 15,-4 0-1-15,6-6-7 0,-6-2 0 16,-2-2 0-16,-8-4 0 16,-5-4 0-16,-5 3 0 15,-7-1 0-15,0 0 0 16,-6 2 0-16,-6 3 0 0,-3 4 0 15,-2 4 0-15,-2 3 0 16,1-1 0-16,-3 8 0 16,2 4 0-16,-2 5 0 0,5 0 0 15,2 5 0-15,7 4 0 16,2 4 0-16,5-2 0 16,5 8 0-16,1-8-10 15,4-8-74-15,13 5-5 0,5-8-4 16,3-7-8-16,3-9-2 15</inkml:trace>
  <inkml:trace contextRef="#ctx0" brushRef="#br0" timeOffset="436512.8613">21286 13540 3 0,'-11'0'89'0,"-8"5"3"15,0 2-3-15,-6 3-4 16,2 4-1-16,1 4-74 16,1 7 1-16,1 3 1 15,3 0-4-15,6 4-2 0,7-1-2 16,4-3-1-16,5-3-1 16,9-7 0-16,4-7 0 15,0-8 0-15,3-4 0 0,3-13 1 16,0-6-1-1,-4-6-2-15,0-4 0 0,-2-2 0 16,-3-3 0-16,2 2 0 16,-7 3 0-16,1 1 0 0,-6 6 0 15,0 3 0-15,-1 6 0 16,-2 5 0-16,-2 9 0 16,0 0 0-16,0 5 0 15,-6 13 0-15,0 4 0 0,1 11 0 16,-7 6 0-16,1 12 0 15,-3 8 0-15,-3 8 0 16,-2 8 0-16,-2 7 0 16,-4 5 0-16,-2 2 0 15,-4 2 0-15,1-2 0 0,-1-5 0 16,-1-7 0-16,4-10 0 16,2-11 0-16,7-11 0 0,5-13 0 15,8-13 0-15,6-19 0 16,0 0 0-16,16-8 0 15,3-14 0-15,6-8 0 16,6-9 0-16,4-4 0 16,3-9 0-16,3-4 0 15,3-5 0-15,0-2 0 0,2-5 0 16,-2-4 0-16,0 0 0 16,-2-4 0-16,-5 3 0 0,-4 3 0 15,-5 6 0-15,-4 7 0 16,-8 8 0-16,-2 13 0 15,-11 8 0-15,-1 13 0 16,-2 15 0-16,-5-1 0 16,-4 8 0-16,-1 10 0 0,0 4 0 15,1 9 0-15,-2 0 0 16,6 3 0-16,2 0 0 16,3-4 0-16,3-4 0 0,6-7 0 15,7-8 0-15,4-10 0 16,4-4 0-16,-2-11 0 15,4-10 0-15,-1-4 0 16,-3-3 0-16,-2-5 0 16,-2 1 0-16,-3 2 0 0,-1 4 0 15,-6 5 0-15,-1 8 0 16,-2 4 0-16,-5 13 0 16,0 0 0-16,0 0 0 0,-1 13 0 15,-4 6 0-15,2 5 0 16,0 2 0-16,3 5 0 15,0 0 0-15,6 2 0 16,3-1 0-16,8-3 0 0,2-5 0 16,3-6 0-16,9-7 0 15,-5-8 0-15,5-2 0 16,-2-11 0-16,0-8 0 0,-3-5 0 16,-2-7 0-16,-7-1 0 15,0-2 0-15,-6-1 0 16,2 0 0-16,0 4 0 0,-8 4 0 15,3 5 0-15,0 6 0 16,-5 6 0-16,-3 9 0 16,0 0 0-16,0 0 0 15,0 18 0-15,0-3 0 16,0 9 0-16,1 0 0 0,2 8 0 16,6-3 0-16,1 3 0 15,3-5 0-15,3 0 0 16,-1-9 0-16,4-3 0 15,-10-13-20-15,4-7-62 0,-9-11-9 16,-3-9-4-16,-1-6-7 16,-7-6-2-16</inkml:trace>
  <inkml:trace contextRef="#ctx0" brushRef="#br0" timeOffset="436623.2413">22105 13464 50 0,'-14'-37'87'0,"3"5"-2"15,2 6-6-15,5 5-6 16,24 7-60-16,-20 14-33 15,21-7-48-15,-11 7-8 0,7 6-7 16,0 2-4-16</inkml:trace>
  <inkml:trace contextRef="#ctx0" brushRef="#br0" timeOffset="437209.4417">22408 13863 0 0,'-12'9'87'0,"4"-6"2"16,8-3-4-16,0 0-3 16,-1-14-1-16,7 0-69 15,9-3-1-15,1-2 3 0,3-2-3 16,0-1-2-16,5-1-1 15,2 1-3-15,0-1 0 16,3 3-2-16,-3 3-1 16,2 1-1-16,-5 4 0 0,-3 4-1 15,-3 3 1-15,-1 4-1 16,-9 1 0-16,-7 0 0 16,5 20 1-16,-5-4 0 15,0 0-1-15,-2 2 2 0,2 0-2 16,1-1 0-16,7-2 0 15,2-3 0-15,4-3 0 16,5-6 0-16,2-3 0 16,5-1 0-16,-7-11 0 0,2-3 0 15,-4-3 0-15,-1-5 0 16,-8-1 0-16,-1-1 0 16,-6 3 0-16,-1-1 0 0,-9 5 0 15,0 2 0-15,-5 6 0 16,-1 4 0-16,1 6 0 15,3 1 0-15,-1 5 0 0,9 8 0 16,3 3 0-16,2 7 0 16,14 0 0-16,5 6 0 15,8-5 0-15,6 5 0 16,3-3 0-16,6 3-6 16,-11-6-82-16,6-8-3 15,-4-7-4-15,-6-9-6 0,-2-2-4 16</inkml:trace>
  <inkml:trace contextRef="#ctx0" brushRef="#br0" timeOffset="438465.5417">23692 13364 37 0,'15'0'80'15,"-3"0"0"-15,0 0-3 16,-12 0-1-16,13 9-61 16,-7 2 0-16,-1 5 0 15,-2 3-3-15,-3 4-1 0,-1 4-1 16,-2 4 0-16,-6 3-4 15,2 4-1 1,-5-5 1-16,4 2-2 0,-3-5 1 16,5-4 0-1,-3-6 0-15,4-6 0 0,5-14 0 16,0 0 0-16,0 0-1 16,7-19 0-16,4-2 0 0,2-4-2 15,3-3 0-15,2-7-2 16,3 2 0-16,3-3 0 15,0 3 1-15,4 2-1 16,-3 5 0-16,1 5 0 0,-2 4 0 16,-5 8-1-16,1 8 0 15,-4 2 1-15,-3 12-2 16,-6 5 2-16,2 2-1 16,-6 3 1-16,-1 1 1 0,-2 0-1 15,-1-3 1-15,-6-1 0 16,2-4 0-16,1-4 1 15,4-12 0-15,-9 9 0 16,9-9-2-16,0-9 0 0,2-5 0 16,5-6 0-16,0-3 0 15,5-2 0-15,2-3 0 16,3 1 0-16,-1-1 0 0,4 6 0 16,-1 2 0-16,0 9 0 15,0 3 0-15,-1 9 0 16,2 2 0-16,-1 9 0 15,-1 7 0-15,-2 4 0 0,0 2 0 16,-3 2 0-16,-1 2 0 16,0-2 0-16,-6-1 0 15,-3 1 0-15,-2-4 0 16,2 1 0-16,-3-7-12 0,0-3-9 16,0-20-45-16,0 6-22 15,0 0-5-15,7-17-5 16,-4 1-3-16</inkml:trace>
  <inkml:trace contextRef="#ctx0" brushRef="#br0" timeOffset="439490.3515">24341 13340 85 0,'5'-24'91'0,"3"6"-3"0,-5 4-6 16,1 5 0-16,-4 9-67 15,0 0-1-15,8 4-1 16,-4 9-2-16,1 4-2 15,-2 4-2-15,5 3 0 0,1 2 0 16,4 2-7-16,-2-2 0 16,2-2 0-16,5-3 0 15,0-5 0-15,-1-6 0 0,1-4 0 16,1-6 0-16,-1-5 0 16,-1-10 0-16,-1-2 0 15,-5-5 0-15,2-3 0 16,-2-1 0-16,-5 2 0 15,-2 0 0-15,0 5 0 0,-3 5 0 16,-1 3 0-16,0 11 0 16,0 0 0-16,0 0 0 15,-1 16 0-15,1-1 0 0,0 3 0 16,3 3 0-16,5 0 0 16,4-2 0-16,6-2 0 15,4-3 0-15,1-6 0 16,5-2 0-16,-1-6 0 0,2-6 0 15,-3-4 0-15,-2-9 0 16,-3-1 0-16,-2-3 0 16,-6-1 0-16,-2 1 0 15,-4 2 0-15,-2 1 0 0,-2 7 0 16,-2 3 0-16,-1 10 0 16,0 0 0-16,-7 3 0 15,2 10 0-15,3 3 0 0,1 5 0 16,1 1 0-16,0 4 0 15,8-2 0-15,5 1 0 16,4-4 0-16,6-1 0 16,5-6 0-16,1-1 0 0,2-8 0 15,3-3 0-15,1-2 0 16,0-9 0-16,-3-5 0 16,-3-6 0-16,3-3 0 0,-5-6 0 15,0-3 0-15,-4-7 0 16,3-2 0-16,-2-7 0 15,0-4 0-15,5-2 0 16,-4-5 0-16,1-1 0 0,-2-3 0 16,-1-2 0-1,-2 2 0-15,-5 3 0 0,-2 6 0 16,-7 5 0-16,-1 8 0 16,-4 9 0-16,-2 10 0 0,-1 11 0 15,1 11 0-15,-12 9 0 16,7 13 0-16,-5 12 0 15,4 8 0-15,-5 11 0 16,0 5 0-16,-2 7 0 0,-4 4 0 16,1 3 0-16,-4 2 0 15,0-2 0-15,-2-1 0 16,-2-7 0-16,2-6 0 0,5-10 0 16,3-10 0-16,4-13 0 15,7-13 0-15,3-12 0 16,3-5 0-16,11-14 0 15,2-3 0-15,5-7 0 0,1-2 0 16,7 2 0-16,-2 3 0 16,4 5 0-16,-5 7 0 15,1 5 0-15,-4 7 0 0,-3 6 0 16,-2 10 0-16,-3 7 0 16,0 4 0-16,-5 4 0 15,3 1 0-15,-5-2-10 16,4-2-60-16,1 2-18 0,-5-8-3 15,2-6-8-15,-10-14-4 16</inkml:trace>
  <inkml:trace contextRef="#ctx0" brushRef="#br0" timeOffset="439987.031">26418 13001 14 0,'9'0'94'0,"1"0"0"16,-10 0-6-16,0 0-3 0,0 0-1 15,-18 11-72-15,0 5-2 16,-6 4 0-16,0 7-2 16,-4 3-1-16,-1 8-2 0,1 2-5 15,5 3 0-15,7 0 0 16,9 0 0-16,7-3 0 16,6-3 0-16,12-8 0 15,12-5-15-15,0-11-15 0,10-4-57 16,2-7-3-16,1-3-3 15,3-12-8-15,-4-6 6 16</inkml:trace>
  <inkml:trace contextRef="#ctx0" brushRef="#br0" timeOffset="441031.7277">26742 13148 24 0,'0'-15'96'0,"-6"5"-3"0,-9 8-4 15,-4 2-3-15,-5 4-3 16,-5 9-74-16,3 6-1 15,2 4 0-15,-1 1-2 16,5 4 0-16,5 2-3 0,9 0-3 16,6-3 0-16,6 0 0 15,12-11 0-15,7-2 0 16,7-10 0-16,2-2 0 16,5-11 0-16,-3-11 0 0,-2-1 0 15,-7-6 0-15,-8 0 0 16,-8 2 0-16,-7 4 0 15,-4 1 0-15,-12 9 0 16,-1 3 0-16,-3 8 0 0,4 0 0 16,1 7 0-16,2 4 0 15,6 1 0-15,3 2 0 16,11 1 0-16,5-2 0 0,4-5 0 16,6-3 0-16,3-4 0 15,3-2 0-15,-2-9 0 16,4-6 0-16,-1-6 0 15,1-2 0-15,-1-5 0 0,1-5 0 16,-3-3 0-16,4-4 0 16,0-5 0-16,1-2 0 15,-1-7 0-15,0-4 0 16,1-2 0-16,0-2 0 0,-1 0 0 16,-2 0 0-16,-4 4 0 15,-3 8 0-15,-5 7 0 16,-6 8 0-16,-3 10 0 15,-5 12 0-15,-7 14 0 0,0 5 0 16,0 20 0-16,-7 12 0 16,-1 13 0-16,-2 13 0 15,-3 12 0-15,-6 9 0 0,-4 8 0 16,-1 6 0-16,-11 4 0 16,-3 5 0-16,-4-3 0 15,-4-1 0-15,-4-4 0 16,4-11 0-16,1-10 0 0,10-15 0 15,6-17 0-15,7-20 0 16,10-16 0-16,12-10 0 16,4-25 0-16,14-9 0 15,11-11 0-15,3-8 0 0,7-7 0 16,3-3 0-16,10 1 0 16,-6 1 0-16,4 6 0 15,-8 8 0-15,-2 10 0 16,-10 11 0-16,-4 12 0 0,-9 12 0 15,-17 2 0-15,6 20 0 16,-6 3 0-16,-9 5 0 16,2 3 0-16,2 1 0 15,1 0 0-15,3-5 0 0,1-2 0 16,8-7 0-16,7-7 0 16,4-6 0-16,1-5 0 15,5-11 0-15,1-7 0 0,1-6 0 16,1-5 0-16,-3-5 0 15,-1-3 0-15,1-2 0 16,-3-1 0-16,-5-1 0 16,1 3 0-16,-6 4 0 0,0 7 0 15,-5 4 0-15,-2 7 0 16,-5 7 0-16,0 9 0 16,0 0 0-16,-13 17 0 0,7 2 0 15,-2 4 0-15,4 4 0 16,2 3 0-16,3 1 0 15,7 1 0-15,2-4 0 16,9 1-29-16,-4-7-57 16,8-9-5-16,-1-9-5 0,2-9-5 15,-7-12-1-15</inkml:trace>
  <inkml:trace contextRef="#ctx0" brushRef="#br0" timeOffset="441147.3486">27897 12873 29 0,'-14'-28'94'15,"4"7"-6"-15,2 4-11 0,8 8-34 16,0 9-42 0,6-2-84-16,9 6-6 0,5 7-5 15</inkml:trace>
  <inkml:trace contextRef="#ctx0" brushRef="#br0" timeOffset="441566.7458">27988 13195 32 0,'-8'9'98'15,"8"-9"-5"-15,4 6-5 16,12-7-1-16,8-12-3 0,-24-6-79 16,30-1 0-16,8-2 1 15,5-2 0-15,-3-7-1 16,-2 1-3-16,0-5-2 0,-1-5 0 15,0-2 0-15,-2-5 0 16,-4-2 0-16,-3-6 0 16,-3-2 0-16,-4 0 0 15,-3 1 0-15,-5 6 0 16,-5 4 0-16,-4 12 0 0,-3 6 0 16,-1 13 0-16,0 15 0 15,-20 1 0-15,6 18 0 16,-4 11 0-16,3 10 0 15,-2 9 0-15,1 9 0 0,1 6 0 16,5 8 0-16,3 0 0 16,6 1 0-16,1 5 0 15,0-8-2-15,13-2-17 0,-4-5-52 16,9-16-18-16,-3-13-4 16,3-16-5-16,-7-15-4 15</inkml:trace>
  <inkml:trace contextRef="#ctx0" brushRef="#br0" timeOffset="441667.3106">28369 12936 11 0,'-1'-24'0'0,"8"7"0"15,13 2-1-15,10 6 1 16</inkml:trace>
  <inkml:trace contextRef="#ctx0" brushRef="#br0" timeOffset="441849.453">28871 12864 59 0,'-12'0'89'0,"1"0"-2"0,-2-2-7 16,1-3-2-16,5 21-42 16,7-16-41-16,-13 0-6 0,13 0-17 15,-1 7-41-15,1-7-11 16,0 0-5-16,0 0-4 15</inkml:trace>
  <inkml:trace contextRef="#ctx0" brushRef="#br0" timeOffset="442578.4269">28871 12864 9 0,'-16'34'80'0,"16"-34"5"0,0 0-2 16,0 0-3-16,0 0-46 16,0 0-9-16,-48 17-3 0,25-4-2 15,-4-1-6-15,-4 3-1 16,2 4-3-16,-1 0-2 0,3 0-1 16,3-1-2-16,7 2-2 15,6-4-1-15,8-2-1 16,3-2 0-16,11-4 1 15,4-7-1-15,5 0 0 0,0-11 0 16,3-4 0-16,2-5 0 16,-2-3-1-16,-4-1-1 15,-3 0 1-15,-6 1-1 0,-4 3 0 16,-3 3 0-16,-3 5 0 16,0 11-1-16,-9-4 1 15,9 4 1-15,-11 9 0 16,7 3 0-16,4 5 0 15,0 0 1-15,7 0 0 0,6 1-1 16,5-2 2-16,6-4-1 16,0-2 0-16,6-3 0 15,0-7 0-15,3 0 1 16,-5-9-2-16,3-6 0 0,-5-4 0 16,-3-4 0-16,-2-4 0 15,-6-6 0-15,3-3 0 16,-5-5 0-16,3-5 0 0,-5-1 0 15,3-6 0-15,2-4 0 16,-1-1 0-16,4 1 0 16,-3 2 0-16,-1 9 0 0,0 1 0 15,-4 11 0-15,-2 6 0 16,-4 10 0-16,-4 9 0 16,-1 9 0-16,-13 7 0 15,0 9 0-15,-2 9 0 0,1 7 0 16,0 9 0-16,4 7 0 15,5 8 0-15,5 3 0 16,8 5 0-16,5 2 0 16,12 1 0-16,4-2 0 0,5-6 0 15,2-5 0-15,2-7 0 16,-6-11 0-16,0-6-46 16,-8-10-42-16,-10-8-4 15,-14-12-5-15,0 0-5 0</inkml:trace>
  <inkml:trace contextRef="#ctx0" brushRef="#br0" timeOffset="442804.078">28581 12826 19 0,'-15'0'92'0,"15"0"-1"15,0 0-5-15,21-3-5 16,7 0-2-16,8-2-80 0,7 5-7 16,-3-1-7-16,2-2-40 15,-4 3-25-15,-8 1-5 16,-6 1-6-16,-8-2-2 16</inkml:trace>
  <inkml:trace contextRef="#ctx0" brushRef="#br0" timeOffset="444096.3878">16548 15019 60 0,'0'-10'84'0,"0"10"-2"0,0 0-2 16,14-2-36-16,-14 2-10 0,0 0-10 15,0 12-5-15,0 0-4 16,1 1-2-16,3 2-1 16,1 2-3-16,4 0-1 15,5-4-1-15,5-3 0 0,7-1-2 16,2-8-1-16,4-2 0 15,4-11-4-15,2-4 0 16,-1-7 0-16,-4-1 0 16,-3-7 0-16,-7 1 0 15,-7-3 0-15,-8 1 0 0,-7 3 0 16,-3 0 0-16,-13 5 0 16,-6 3 0-16,-3 6 0 15,-3 5 0-15,-5 8 0 16,-2 2 0-16,-2 10 0 0,2 6 0 15,1 5 0-15,1 7 0 16,5 1 0-16,7 5 0 16,3-1 0-16,7 3 0 15,8 0 0-15,2-5 0 0,10-2 0 16,7-5 0-16,5-6 0 16,4-8 0-16,3-5 0 15,2-5 0-15,1-11 0 16,-2-3 0-16,1-6 0 0,-6-3 0 15,1-4 0-15,-3 1 0 16,-1-2 0-16,-2 0 0 16,-2 2 0-16,0 4 0 15,1 1 0-15,-1 5 0 0,0 6 0 16,-1 4 0-16,2 6 0 16,-2 1 0-16,0 11 0 15,-3 1 0-15,-4 6 0 16,-1 4 0-16,-5 3 0 0,-4 2 0 15,-5 2 0-15,-8 3 0 16,-5-3 0-16,-2-1 0 16,-1-3 0-16,-3-3 0 0,0-5 0 15,4-6 0-15,2-6 0 16,7-3 0-16,0-3 0 16,11 0-21-16,-8-19-30 15,8 1-39-15,5-4-1 0,5-3-7 16,4-5-2-16</inkml:trace>
  <inkml:trace contextRef="#ctx0" brushRef="#br0" timeOffset="444369.3342">17127 14793 1 0,'14'-19'87'16,"-2"4"2"-16,-12 15-6 16,10-8-4-16,-10 8 0 0,-11 13-67 15,6 4-4-15,0 3-2 16,-3 5 1-16,3 3 0 15,0 4-1-15,2-3 0 16,2 3-2-16,1-3 0 0,3-1-1 16,7-3 0-16,3-4 0 15,5-6-1-15,5-2 1 16,3-7 0-16,5-3-1 16,2-3 0-16,0-3 0 15,0-3-4-15,-1-6-4 0,-1 7-11 16,-9-2-38-16,-1-4-31 15,-5 0-3-15,-7-2-6 16,-4-1-6-16</inkml:trace>
  <inkml:trace contextRef="#ctx0" brushRef="#br0" timeOffset="444591.851">16973 14956 49 0,'-44'15'102'15,"6"0"-6"-15,10-6-6 0,10-4-4 16,18-5 0-16,-10-2-84 16,25-3-2-16,18-1 0 15,8-1 0-15,9-2 0 16,7 2-2-16,3-3-5 0,4 4-7 16,-4-4-22-16,-8 2-51 15,7-1-2-15,-5-1-6 16,1-3-5-16</inkml:trace>
  <inkml:trace contextRef="#ctx0" brushRef="#br0" timeOffset="445280.4362">17947 14855 56 0,'-1'11'81'15,"1"-11"-1"-15,6 13 1 0,6-13-2 16,11 0-61-16,3-3-4 16,8-1 2-16,2-3 1 15,1 0-2-15,2-1-3 16,-2-2-4-16,-2 1-3 0,-4-1-1 15,-8-1-2-15,-6 1 0 16,-7 0-1-16,-10 10-1 16,0-15 0-16,-12 10 0 15,-6 1 0-15,-8 4 0 0,-2 0 0 16,-4 10 1-16,0 5-1 16,-1 3 0-16,4 5 0 15,2 1 1-15,5 4-1 16,6 1 0-16,6 2 0 15,6-1 1-15,4-3 0 0,10-3 0 16,7-4 0-16,7-3 0 16,4-7 0-16,7-5-1 0,1-5 1 15,2-4 0-15,3-7-1 16,-2-3 0-16,-3-2 0 16,-1-3 1-16,-4-2-1 15,-3 2 0-15,-3-3 1 0,-1 3-1 16,-4 0 1-16,1 4-1 15,0 5 1-15,-2 3-1 16,2 2 1-16,0 5-1 16,-3 6 1-16,0 6 0 0,-3 5 0 15,-2 2 1-15,-4 3-2 16,-5 3 0-16,-3 2 0 16,-2-3 0-16,-8 3 0 15,-5-2 0-15,-4-1 0 16,-3-3 0-16,-2-3 0 0,-1-5 0 15,0-3 0-15,0-7-8 16,7-1-14-16,0 2-48 16,6-10-18-16,4-9-4 15,4-6-6-15,3-4-3 0</inkml:trace>
  <inkml:trace contextRef="#ctx0" brushRef="#br0" timeOffset="447344.815">18821 14752 37 0,'0'0'95'0,"10"14"-5"15,-10-2-4-15,-4-1-5 16,-6 4-3-16,0 1-79 16,-5 5 0-16,1 3 1 0,1 3 1 15,1 1 0-15,2 2 1 16,3 0 0-16,6-2 1 15,1-3-1-15,9-3 0 16,5-3 0-16,9-5 0 0,3-8-1 16,4-6 1-16,4 0 0 15,2-11-1-15,3-6 1 16,0-2-1-16,2-7 0 16,-5-2-1-16,1-6 2 15,-1-1-1-15,-4-6 1 0,-2-2-1 16,-1-4 0-16,-7-2 0 15,-1-5 0-15,-6 0 0 16,-1-2 0-16,-6 1 0 0,-3 1 0 16,-3 1 1-16,-2 6 0 15,0 5 0-15,-3 7-2 16,-2 6 0-16,0 9 0 0,-4 5 0 16,9 15 0-16,-13-7 0 15,13 7 0-15,-15 15 0 16,9 4 0-16,0 8 0 15,0 7 0-15,-1 7 0 16,1 9 0-16,1 7 0 0,4 9 0 16,1 6 0-16,0 3 0 15,0 7 0-15,-3 5 0 16,2 2 0-16,-2 0 0 0,-1 1 0 16,-5-6 0-16,-1-5 0 15,-1-10 0-15,-1-12 0 16,-1-12 0-16,1-13 0 15,0-13 0-15,2-13 0 0,10-6 0 16,-11-20 0-16,10-5 0 16,1-7 0-16,3-6 0 15,3-6 0-15,4-5 0 16,3-2 0-16,2-2 0 16,2-1 0-16,1 6 0 0,1 3 0 15,1 10 0-15,-3 4 0 16,1 10 0-16,-2 8 0 15,-2 10 0-15,-2 5 0 0,-2 8 0 16,0 4 0-16,0 5 0 16,3 1 0-16,4-1 0 15,2 0 0-15,2-4 0 16,6-1 0-16,4-5 0 0,5-7 0 16,1-2 0-1,-2-6 0-15,1-6 0 0,-4-4 0 16,-5-2 0-16,-3-6 0 15,-5 0 0-15,-7 0 0 16,-2-1 0-16,-7 4 0 0,-2 0 0 16,-1 6 0-16,-4 3 0 15,-5 6 0-15,-3 5 0 0,0 2 0 16,-4 8 0-16,0 6 0 16,-2 5 0-16,6 2 0 15,-2 4 0-15,6 4 0 16,3 0 0-16,5 2 0 0,2-2 0 15,11-4 0-15,5-5 0 16,1-4 0-16,5-8 0 16,3-8 0-16,-1-3 0 15,5-12 0-15,-4-4 0 0,0-5 0 16,-3-3 0-16,-3-2 0 16,-1-2 0-16,-3 1 0 15,-1 1 0-15,-2 3 0 16,-3 4 0-16,-2 5 0 0,-4 5 0 15,-5 11 0-15,10-4 0 16,-10 4 0-16,0 16 0 16,0 0 0-16,0 4 0 0,-1 1 0 15,-5 2 0-15,4-1 0 16,0-4 0-16,1 0 0 16,0-5 0-16,1-3 0 15,0-10 0-15,0 0 0 0,0 0 0 16,7-9 0-16,0-4 0 15,-1-1 0-15,4-6 0 16,0 4 0-16,1-4 0 16,0 2 0-16,3 3 0 0,-1 1 0 15,2 4 0-15,-4 5 0 16,2 3 0-16,1 2 0 16,-5 7 0-16,0 7 0 15,-2 4 0-15,1 3 0 16,-5 4 0-16,2 0 0 0,0 3 0 15,2-5 0-15,1-1 0 16,5-3 0-16,2-7 0 16,-2-3 0-16,5-7 0 15,-1-1 0-15,5-12 0 0,0-2 0 16,0-6 0-16,-3-1 0 16,3-5 0-16,-3 0 0 15,1-2 0-15,0 0 0 0,-4-1 0 16,-2 4 0-16,0 0 0 15,-4 4 0-15,-1 2 0 16,-3 7 0-16,-2 0 0 0,-4 11 0 16,0 0 0-16,-6 2 0 15,-4 11 0-15,-4 1 0 16,0 4 0-16,-3 2 0 16,0 5 0-16,1-4 0 15,6 4 0-15,-1-1 0 0,7-3 0 16,4-6 0-16,2-3 0 15,11-4 0-15,-1-5 0 16,5-3 0-16,3-11 0 0,2-2 0 16,-1-7 0-16,-3-1 0 15,0-8 0-15,-4 1 0 16,0-6 0-16,-4-4 0 16,-3 0 0-16,1-6 0 0,-6-1 0 15,2-5 0-15,-3 0 0 16,3-6 0-16,-1 2 0 15,-1 0 0-15,2 2 0 0,-2 5 0 16,0 9 0-16,-1 7 0 16,-1 10 0-16,0 10 0 15,0 11 0-15,-5 11 0 16,-5 10 0-16,1 10 0 0,-6 10 0 16,2 6 0-16,-1 5 0 15,1 4 0-15,-1 4 0 16,5 1 0-16,2-2 0 0,6-4 0 15,1-5 0-15,11-6 0 16,3-7 0-16,5-10 0 16,7-7 0-16,-1-12 0 15,3-8 0-15,-2-5 0 16,-2-11 0-16,-2 0 0 16,-3-9 0-16,-3 0 0 0,-5-2 0 15,-1 1 0-15,-5 4 0 16,0 2 0-16,-2 8 0 15,-3 12 0-15,5-9 0 0,-5 9 0 16,0 14 0-16,0 6 0 16,1 2 0-16,3 3 0 15,2 4 0-15,4 0 0 16,5 2 0-16,-1-4 0 16,9 1 0-16,-4-13-18 0,-11-3-69 15,13-5-4-15,-3-7-4 16,-7-11-6-16,-3-13-2 0</inkml:trace>
  <inkml:trace contextRef="#ctx0" brushRef="#br0" timeOffset="447483.471">20710 14565 57 0,'-25'-23'101'0,"4"8"-8"16,2 3-12-16,10 9-16 15,0 16-52-15,9-13-100 16,0 0-4-16,16 11-8 0,3-2-3 15</inkml:trace>
  <inkml:trace contextRef="#ctx0" brushRef="#br0" timeOffset="447998.9261">21012 14913 24 0,'0'0'94'15,"11"-6"-3"-15,4-6-5 16,5-2-3-16,2-5-1 0,0-2-79 15,8-1 1-15,5-2 1 16,1-3 0-16,3-2 0 16,-3-2-1-16,1-4 0 15,0-4-1-15,1-4 0 0,-3-3-2 16,-1-3-1-16,-2 1 1 16,-3-2 0-16,0 5 0 15,-6 3 1-15,-1 5 1 16,-6 8-1-16,-3 6 0 0,-6 7 0 15,-7 16-2-15,0 0 0 16,0 0 0-16,-12 14 0 16,-6 11 0-16,-3 4-2 0,-4 12 2 15,0 6 0-15,-3 6 2 16,3 6-2-16,2 3 0 16,1 0 0-16,5 3 0 0,6-4 0 15,7-1-7 1,-2-12-13-16,8-11-61 0,7-6-8 15,4-12-3-15,2-15-7 16,-3-11-1-16</inkml:trace>
  <inkml:trace contextRef="#ctx0" brushRef="#br0" timeOffset="448941.6073">21298 14556 61 0,'-16'-6'103'16,"8"4"-8"-16,8 2-5 15,0 0-1-15,6-5-16 16,57 1-73-16,-63 4 0 0,25 0 0 16,13 0 0-16,1 0 0 15,7 0 0-15,-3 1 0 16,0 3 0-16,0 2 0 16,-7 0 0-16,-2 1 0 0,-9 2 0 15,-2 2 0-15,-8 1 0 16,-2 3 0-16,-10 3 0 15,-3 1 0-15,0 4 0 16,-3 2 0-16,-7 2 0 16,3 2 0-16,-3 0 0 0,5-1 0 15,4-3 0-15,1-3 0 16,2-6 0-16,9-3 0 16,0-8 0-16,5-5 0 0,3-2 0 15,-2-12 0-15,4-1 0 16,-4-7 0-16,1-1 0 15,-4-6 0-15,1 2 0 16,-5-4 0-16,0 3 0 0,-3 1 0 16,-1 4 0-16,-2 4 0 15,-2 4 0-15,-2 15 0 16,4-9 0-16,-4 9 0 0,0 11 0 16,0 7 0-16,-1 3 0 15,-2 3 0-15,2 4 0 16,0 1 0-16,1 1 0 15,0-2 0-15,0-2 0 0,4-3 0 16,2-4 0 0,4-6 0-16,-2-7 0 0,1-6 0 15,1-5 0-15,0-8 0 16,-2-6 0-16,0-5 0 0,1-3 0 16,-1-3 0-16,-2 0 0 15,5-1 0-15,-1 0 0 16,3 3 0-16,5 3 0 15,2 5 0-15,-1 3 0 0,4 7 0 16,-1 5 0-16,0 5 0 16,-3 4 0-16,-1 9 0 15,-7 5 0-15,-1 1 0 0,1 6 0 16,-3-1 0-16,1 3 0 16,0-2 0-16,5 2 0 15,0-6 0-15,7 1 0 16,3-5 0-16,2 0 0 15,3-8 0-15,5-4 0 0,-5-5 0 16,2 0 0-16,-6-10 0 16,1-5 0-16,-9-2 0 15,-6-7 0-15,-4 2 0 0,-6-2 0 16,-1 2 0-16,-7 1 0 16,-4 3 0-16,-6 6 0 15,-2 4 0-15,0 6 0 16,1 2 0-16,-2 8 0 0,4 5 0 15,8 4 0-15,5 6 0 16,9 1 0-16,13 1 0 16,6 3 0-16,13 0 0 15,8-6 0-15,9 5 0 0,5-9-88 16,-6-6-4-16,-4-7-5 16,-4-4-6-16,-6-17-3 15</inkml:trace>
  <inkml:trace contextRef="#ctx0" brushRef="#br0" timeOffset="479033.4253">9357 5732 48 0,'0'0'58'15,"0"0"1"-15,0 0-4 16,0 0-9-16,0 0-8 0,0 0-7 16,0 11-5-16,0-11-4 15,0 0-4-15,4 7-4 16,-4-7-1-16,11 7-1 16,-11-7-2-16,15 6-1 0,-3-4-2 15,3-1-1-15,2 0-1 16,2 2 0-16,2-3-2 15,2 0 0-15,4 0-2 16,-2 0 0-16,5 0 1 0,-2 0-2 16,2 0 1-16,3 0 0 15,-3 0-1-15,4-2 1 16,-1 2-1-16,1 0 1 16,0 2-1-16,2-4 0 0,0 2 1 15,-5-1-1-15,3 0 0 16,-3 1 1-16,2 0-1 15,-4 0 1-15,0-1-1 0,-2-1 0 16,-2 2 1-16,1-3-1 16,-1 2 0-16,-2-3 1 15,-3 3-1-15,2-1 0 16,0 0 1-16,0-1-1 0,-3-1 0 16,0 1 1-16,-3 1-1 15,0-4 0-15,-1 4 1 16,-2-1-1-16,0-2 1 15,-5 1-1-15,3 1 1 0,-11 3 0 16,13-9 0-16,-13 9 0 16,12-9 1-16,-12 9-2 15,11-12 0-15,-11 12 0 0,8-12 0 16,-8 12 0-16,5-13 0 16,-2 5 0-16,1-2 0 15,-2-2 0-15,-1-2 0 16,-1-2 0-16,1 0 0 0,1-4 0 15,1-1 0-15,4-1 0 16,-4-2 0-16,1-2 0 16,4-1 0-16,-1-2 0 15,-1-2 0-15,3 2 0 16,-2-2 0-16,0 0 0 0,0 1 0 16,-3-2 0-16,1-1 0 15,1 2 0-15,-2 0 0 16,-2-1 0-16,-1-2 0 0,0 0 0 15,-1 1 0-15,1 0 0 16,0 1 0-16,1-1 0 16,-1 2 0-16,2 0 0 0,0 1 0 15,0-1 0-15,0 3 0 16,0-1 0-16,0 3 0 16,-1-1 0-16,0 2 0 15,-2-5 0-15,0 4 0 0,0-3 0 16,0 1 0-16,1-3 0 15,-4-2 0-15,1 0 0 16,1 0 0-16,1 0 0 16,0-1 0-16,-1 1 0 0,2-2 0 15,-2 2 0-15,1-1 0 16,-1 2 0-16,0-1 0 16,0 1 0-16,0 0 0 0,0-2 0 15,0 1 0-15,1 0 0 16,-1 0 0-16,1-2 0 15,-2 0 0-15,1 1 0 16,-1-3 0-16,1 1 0 0,-2-1 0 16,1 1 0-16,-1 2 0 15,0 2 0-15,0 1 0 16,-5 4 0-16,2 3 0 16,1 2 0-16,-4 5 0 0,2 3 0 15,-3 2 0-15,3 2 0 16,7 10 0-16,-15-13 0 15,15 13 0-15,-14-8 0 16,14 8 0-16,-15-3 0 16,5 1 0-16,0 0 0 0,-3 2 0 15,-3-1 0-15,-2 1 0 16,-1 0 0-16,-4-1 0 16,-3-1 0-16,-1-1 0 15,-4 2 0-15,2-2 0 0,-3 2 0 16,-1-2 0-16,-3-2 0 15,-1 2 0-15,-3 0 0 16,-4-3 0-16,2 4 0 0,-6-2 0 16,4 1 0-16,-4-2 0 15,2 3 0-15,-2-1 0 16,3 0 0-16,0 0 0 16,3 1 0-16,-3 0 0 0,4 0 0 15,2 2 0-15,-3-5 0 16,1 4 0-16,4-3 0 15,-2 4 0-15,2-3 0 16,1-3 0-16,1 3 0 0,0-1 0 16,3 2 0-16,-2-3 0 15,0 2 0-15,-3-1 0 16,3 2 0-16,0-2 0 16,-2 1 0-16,0 0 0 0,-2 2 0 15,-1-3 0-15,1 2 0 16,1 1 0-16,1-1 0 15,-1-1 0-15,0 1 0 0,3-1 0 16,7 2 0-16,2-3 0 16,4 1 0-16,4 1 0 15,5 1 0-15,3 0 0 0,9 1 0 16,0 0 0-16,0 0 0 16,0 0 0-16,0 0 0 15,0 0 0-15,0 0 0 16,0 0 0-16,0 0 0 0,0 0 0 15,0 0 0-15,-9-3-3 16,9 3-18-16,0 0-24 16,0 0-43-16,0 0-1 15,0 0-7-15,0 0-4 16</inkml:trace>
  <inkml:trace contextRef="#ctx0" brushRef="#br0" timeOffset="479628.0604">8642 2999 1 0,'0'0'83'16,"-2"-10"2"-16,2 10-2 0,0 0-4 15,-12-8-39-15,12 8-12 16,0 0-9-16,0 0-5 16,0 0-4-16,0 0-2 15,0 0-2-15,0 0-1 0,-4-8-1 16,4 8-1-16,0 0-1 16,0 0-1-16,0 0 0 15,-13 4 0-15,13-4 0 0,-14 10 0 16,6-1 0-16,-6 3-1 15,0 0 1-15,-2 4 0 16,-3 1 0-16,0-1 0 16,1 3 0-16,-3 0 0 0,1 1-1 15,1-1 1-15,1 2-1 16,1 0 1-16,0-2-1 16,3 2 0-16,1-1 1 15,3-2-1-15,4 3 0 0,-3-3 0 16,8 0 0-16,1 0 1 15,8 1 0-15,3-2 0 16,8 2-1-16,3-1 1 16,7 0 1-16,5-2 1 0,0 0-2 15,3-3 1-15,-2 0 0 16,-4-4-1-16,-3-1 1 16,-8-2-1-16,-3-1 0 0,-4-1-2 15,-4 1-2 1,-9-5-6-16,6 12-17 0,9-3-59 15,-16 0-2-15,-3 2-6 16,-4-1-7-16,1 1 0 0</inkml:trace>
  <inkml:trace contextRef="#ctx0" brushRef="#br0" timeOffset="481974.2493">11106 4452 18 0,'0'0'82'15,"-3"-16"2"-15,3 5-3 0,0 2-5 16,0-1-54-16,0 10-6 16,9-15-3-16,-9 15-5 15,20-13-3-15,-4 10-2 16,3 1-1-16,3 2-1 16,7 0 0-16,2 0 0 0,3-1 1 15,0-2 0-15,2-4 0 16,-2-3 1-16,-2-5 1 15,-6-1 1-15,-3-3 2 16,-3-2-2-16,-7 2 1 0,0 1 0 16,-7 4 0-16,0 2-1 15,-6 12-2-15,6-12-1 16,-6 12-2-16,7 6 0 16,-1 9 0-16,-1 3-1 15,3 6 0-15,3 6 1 0,2 5 1 16,-4 0 0-16,3 4-1 15,-7 1 1-15,-2-2 0 16,-3 0-1-16,-6-3 2 0,-7-4 0 16,-6-4 0-16,-2-4 0 15,-3-6 1-15,-2-4 0 16,2-4-1-16,3-6-1 16,4-3-7-16,-1 0-15 0,5-5-61 15,13 5-4-15,-1-14-6 16,1 14-6-16,16-17-3 15</inkml:trace>
  <inkml:trace contextRef="#ctx0" brushRef="#br0" timeOffset="482250.9532">11727 4588 7 0,'10'-13'98'15,"5"-2"-3"-15,0-4-3 16,0-1-4-16,-1-1-3 15,-8 0-74-15,11 3-2 0,2 3 0 16,1 4-4-16,-1 3-2 16,-2 5-2-16,-2 3 1 15,-5 6-2-15,1 5 0 0,-5 3 0 16,-1 1 0-16,-3 2 0 16,1 3 0-16,-1-2-1 15,0-1-2-15,0 2-3 16,1-8-9-16,10 1-29 0,-2-4-43 15,7-2-2-15,3-6-6 16,4-4-6-16</inkml:trace>
  <inkml:trace contextRef="#ctx0" brushRef="#br0" timeOffset="483565.8079">12318 4371 60 0,'0'0'91'0,"6"-10"-2"0,-6 10-4 15,0 0-2-15,-12 3-63 16,2 8-3-16,3 0-2 16,-1 5-4-16,2 0-4 15,5 1-1-15,1 2-2 16,2-3-2-16,9-1 0 0,6-2-1 16,1-5 1-16,4-5-1 15,0-3 1-15,-2-3 0 16,3-7-1-16,-5-4 1 15,-5-1-1-15,-3 0 0 0,-2-2 0 16,-8 5-1-16,0 2 0 16,0 10-1-16,0-11 0 0,0 11 0 15,0 0 0-15,-3 9 0 16,3 1 0-16,0 1 1 16,3 3-1-16,4-1 2 15,3-1-1-15,5-2 0 16,1-1 1-16,3-6-1 0,3-1 1 15,-3-2 0-15,0-8 0 16,-1-2 0-16,-2-4 1 16,-2-3-1-16,-4 0 0 15,0 1-1-15,-4-1 0 0,1 5 0 16,1 1 0-16,-8 11-1 16,13-9 0-16,-5 9 0 15,-8 0 0-15,15 18-1 16,-11-5 1-16,3 2 1 0,-1 4-1 15,-2-3 1-15,-1 0 0 16,-1-2 0-16,0-2 0 16,-2-12 1-16,2 15 0 0,-2-15 0 15,0 0 1-15,0 0-1 16,3-15 0-16,-1 1 2 16,2-3-3-16,-1-2 0 15,7 0 0-15,-3 0 0 0,3 2 0 16,-1 5 0-16,4 1-2 15,-5 5 1-15,2 3 0 16,-1 3 1-16,-9 0-2 0,16 13 2 16,-7-3-1-16,-1 2 1 15,4 1-1-15,0-4 1 16,1-2 1-16,4-2-1 16,0-3 1-16,1-2-1 0,0-9 1 15,1-3-1-15,-1-6 1 16,0 0 0-16,-5-4 0 15,0 0 1-15,-2 0-2 0,2 3 0 16,-6 1 0-16,1 3 0 16,-1 4 0-16,-7 11-2 15,13-8 1-15,-13 8 0 16,9 0-1-16,-9 0 1 16,8 14 0-16,-8-14 0 15,6 18 0-15,-4-6 1 0,-1-2 0 16,0 2 0-16,0-1 1 15,1-2-1-15,-2-9 0 16,13 13 1-16,-1-9-1 0,-1-4 1 16,4 1-1-16,4-3 0 15,7-4 1-15,-2-6 0 16,-2-1-1-16,1-5 0 16,1-3 1-16,-2-3-1 0,-3-5 0 15,-2-4 0-15,-2-4-1 16,-2-5 0-16,-1-3 0 15,-2-5 0-15,-1-3 1 0,-3-1-1 16,-1-3 1-16,-3 4-1 16,-2 2 2-16,1 7-1 15,-1 7 0-15,-3 8 0 16,-1 11-1-16,4 18 0 0,0 0 0 16,-6 13 0-16,6 15 0 15,0 10-1-15,0 11 1 16,2 8 0-16,0 10 1 15,0 6-1-15,-2 8 0 0,0 5 0 16,-2 6 0-16,-4 3 1 16,-4 3 0-16,1-5 0 15,-4-3 0-15,4-7 0 0,-2-9 0 16,8-17 1-16,1-11 0 16,2-17 1-16,2-15-1 15,5-14 1-15,7-9 0 16,0-16 0-16,1-7 1 15,0-7-1-15,-4-2-1 0,3-5 1 16,-6 1-1-16,2 2-1 16,-5 0 0-16,2 5-4 15,-5 0-5-15,5 7-17 0,7 0-58 16,-4 3-4-16,3 1-5 16,5 3-7-16,2 3-1 15</inkml:trace>
  <inkml:trace contextRef="#ctx0" brushRef="#br0" timeOffset="484053.6465">13754 4214 80 0,'0'0'91'0,"8"5"-4"16,-8-5-4-16,21-7-2 15,-4 0-71-15,3-2 1 16,2-2 2-16,2-3-3 0,-2-1-3 15,0 0-1-15,-5-1-2 16,-2 1-1-16,-9 0-1 16,-4 2-2-16,-2 0 1 15,-8 5-1-15,-7 4-1 0,-2 3 1 16,-1 1-2-16,-1 8 1 16,3 6 1-16,1 2-1 15,5 4 1-15,3 5-1 16,4-1 1-16,3 0 0 0,10 0 0 15,7-7 1-15,1-2 0 16,4-6 0-16,2-7 0 16,1-3 1-16,-3-9 0 15,-1-6-1-15,-2-4 1 0,-3-3 0 16,0-2 0-16,-7-2-1 16,1 2 0-16,-1 3 0 15,0 4 0-15,-3 6-1 0,5 5 0 16,-3 5 0-16,4 2 0 15,3 13 0-15,2 5 0 16,2 1-4-16,2 10-5 0,-2-2-16 16,-4 2-60-16,1 2-2 15,-7 0-6-15,-9 0-7 16,-8-3 1-16</inkml:trace>
  <inkml:trace contextRef="#ctx0" brushRef="#br0" timeOffset="485437.3827">11916 5472 51 0,'0'0'90'15,"-4"12"0"-15,4-12-6 16,0 0-25-16,4-12-27 15,9-5-3-15,-3-6-5 16,4-6-6-16,3-2-10 0,-2-5-2 16,-3-4-1-16,1-3-1 15,-2-2-1-15,-7-2-1 16,0 2 0-16,-4-1-2 16,0 2 2-16,-4 2 0 0,0 6-2 15,-4 5 0-15,2 8 0 16,1 5 0-16,-1 6 0 15,6 12 0-15,0 0 0 0,-9 6-2 16,6 11 0-16,0 9 1 16,-1 5 0-16,1 10 0 15,0 6 1-15,2 9 0 16,-2 5 1-16,0 4 1 0,3 8 0 16,0 5 0-16,-1 3-2 15,1 2 0-15,0 3 0 16,-1-4 0-16,1 1 0 15,0-1 0-15,-2-5 0 0,2-6 0 16,0-11-4-16,0-10 0 16,0-12 1-16,-3-12-1 15,0-16-2-15,3-10 2 0,-5-19 0 16,-1-11 1-16,0-11 2 16,-2-4 1-16,-3-7 0 15,1-2 2-15,-3 1 2 16,-1 0 0-16,0 2 0 15,5 3 0-15,-1 3 0 0,5 3-2 16,5 4 0-16,0 3 0 16,13 2-1-16,9 3 0 15,9 2 0-15,3-1-1 16,8 5 0-16,2 0 0 0,5 3 0 16,-4 3 0-16,-2 5 0 15,-7 3 0-15,-8 2 0 16,-5 5 0-16,-8 3 0 15,-2 0 0-15,-13 0 0 0,10 13 0 16,-9-3 0-16,0 4 0 16,1-1 2-16,2 0-2 15,3 0 0-15,4-4 0 0,0-2 0 16,3-5 0-16,4-2 0 16,2-9 0-16,2-6 0 15,-4-3 0-15,-3-4 0 16,-3-2 0-16,1 1 0 0,-7 0 0 15,-2 3 0-15,-3 6 0 16,-1 0 0-16,0 14-3 16,0-11 2-16,0 11-2 0,0 0 2 15,-4 9 0-15,4 2 1 16,0 2 1-16,5 4 0 16,3 0 0-16,1 4 1 15,4-4 0-15,3 2 0 16,4-6-2-16,1-3 0 0,5-5 0 15,-5-5 0-15,2-3 0 16,-1-12 0-16,-2-3 0 16,-1-4 0-16,-7 1 0 0,2-2 0 15,-7 3 0-15,2 2 0 16,-4 4 0-16,-1 2 0 16,-4 12-3-16,10-6 1 15,-10 6 1-15,12 6 0 0,-3 5-1 16,-4 2 2-16,4-1 1 15,-3 5 0-15,0-4 0 16,2 2 1-16,-4-4 0 16,0-1 0-16,-4-10-2 0,10 3 0 15,-10-3 0-15,11-7 0 16,-3-5 0-16,-3-5 0 16,2 0 0-16,2-2 0 0,-4 2 0 15,3 2 0-15,-2 4 0 16,-6 11 0-16,9-12 0 15,-9 12 0-15,11 4 0 16,-4 7 0-16,3 2 0 0,-2 4 0 16,2-1-5-16,3 7-6 15,-6-7-24-15,2 4-51 16,2-4-1-16,4-5-6 0,-1-5-6 16,1-6 4-16</inkml:trace>
  <inkml:trace contextRef="#ctx0" brushRef="#br0" timeOffset="485994.5039">13230 5172 60 0,'-17'0'88'0,"-2"3"-2"0,-1 4-6 16,-2 3 1-16,4 0-60 15,1 6-16-15,3 3 3 16,9 2 1-16,2-2-2 15,3 1-1-15,8-2 0 0,8-4 0 16,-1-6 0-16,4-2 0 16,2-6-1-16,-2-4 0 15,1-8-2-15,-2-9-1 0,-3-3 0 16,-2-6-1-16,-3-6 0 16,-2-4 0-16,-3-2 0 15,-3-2-1-15,-2-3 2 16,1 3-1-16,-1 2 1 0,0 6-1 15,-1 6 0-15,0 7-1 16,0 7-1-16,1 16 0 16,0 0 0-16,0 0 0 0,0 20 0 15,0 5 0-15,2 3-1 16,4 7 2-16,2 3 0 16,1-1 0-16,6-1 0 15,4-5 1-15,5-5-1 16,7-7 1-16,3-6-1 0,4-9 1 15,3-4 0-15,1 0-1 16,-3-7 1-16,-3-1 0 16,-6 0 1-16,-4 1-2 15,-6 3 2-15,-8 4-1 0,-3 0 1 16,-9 0-1-16,3 16 1 16,-3-3-2-16,-4 2 0 15,-6 3-2-15,-1-4-9 16,0-2-47-16,-6 5-31 15,-6-2 2-15,2-5-10 0,-10-9-6 16</inkml:trace>
  <inkml:trace contextRef="#ctx0" brushRef="#br0" timeOffset="491481.3464">2919 7015 64 0,'0'0'90'0,"10"-16"-3"15,-10 16-4-15,8-7-19 16,-8 7-36-16,0-11-5 0,0 11-6 16,-2-9-5-16,2 9-4 15,0 0-2-15,0 0-2 16,0 0-1-16,0 0-1 15,0 0-1-15,-10 16 0 0,9 2 0 16,-4 3 0-16,-3 8 1 16,-4 4 0-16,0 7 0 15,-8 5 1-15,4 5-1 16,-3 7 1-16,-1 3-1 0,1 2-2 16,-2 3 0-16,0-1 0 15,0-1 0-15,2-6 0 16,2-6 0-16,3-5 0 15,5-7 0-15,1-8 0 0,1-7 0 16,-1-4 0-16,5-7 0 16,2-1 0-16,-2-3 0 15,3-9 0-15,-5 13 0 16,5-13 0-16,0 0 0 0,2 10 0 16,-2-10 0-16,0 0-19 15,8 0-28-15,-8-6-39 16,0 6-2-16,-6-17-9 15,-3 3-2-15</inkml:trace>
  <inkml:trace contextRef="#ctx0" brushRef="#br0" timeOffset="491768.5748">2458 7641 54 0,'0'0'85'15,"-3"-12"-1"-15,3 12-2 16,-9 7-2-16,9 5-58 15,0 7-3-15,1 3-1 0,2 4-2 16,-3 6-4-16,0 3-2 16,0 2-3-16,1-2-1 15,-2 3-1-15,1-5-1 16,2-2 1-16,6-7-3 0,1-5-2 16,11-9 0-16,13-6 0 15,3-3 0-15,15-11 0 16,2-2 0-16,8-3 0 15,-4-3 0-15,4 9-4 0,-16 1-52 16,-10 1-32-16,-14 5-2 16,-21 2-7-16,0 0-5 15</inkml:trace>
  <inkml:trace contextRef="#ctx0" brushRef="#br0" timeOffset="492398.5641">1209 8282 16 0,'-5'-13'84'0,"-2"3"6"16,-2 2-2-16,-2 2-6 16,-6 0-41-16,-1 6-13 0,-1 6-7 15,-3 3-5-15,-3 6-5 16,1 1-2-16,6 6-2 16,-1 3-2-16,7 1-2 0,0-1 0 15,10 2-1-15,4 2 0 16,9 2 1-16,5-4-3 15,-5 3 0-15,13-1 0 16,-7 3 0-16,7 0 0 16,-12-4 0-16,2 1 0 0,-4-2 0 15,-6 1 0-15,-5-2 0 16,-1-2 0-16,0-2 0 16,-17-4 0-16,3-1 0 0,-7-3 0 15,4-2 0-15,-7-5 0 16,13 0 0-16,-7-5 0 15,8-2 0-15,0-5-7 16,12 5-36-16,4-20-45 0,-4 4-2 16,13-5-6-16,1-1-6 15</inkml:trace>
  <inkml:trace contextRef="#ctx0" brushRef="#br0" timeOffset="493221.306">1323 8497 53 0,'0'0'86'16,"0"14"-3"-16,0-14-3 15,-2 10-21-15,9 0-25 16,1-4-7-16,3-4-5 0,8-1-5 16,2-1-4-16,-1-1-2 15,-2-8-3-15,12-4-1 16,-18-3-4-16,3-2-1 15,-1 4 1-15,-9-3 0 0,-2 3-3 16,-3 2 0-16,-8 6 0 16,-10 1 0-16,-1 5 0 15,-2 0 0-15,-2 9-2 16,-2 4 2-16,2 2-1 0,6 4 1 16,14 4 3-16,0-1-3 15,3 1 0-15,6 0 0 16,13-3 0-16,4 0 0 0,8-3 0 15,2-5 0-15,-5-7 0 16,2-4 0-16,6-1 0 16,-11-11 0-16,3-3 0 15,-7-6 0-15,0-5 0 0,-3-2 0 16,-2-6 0-16,0 0 0 16,-9-4 0-16,6-3 0 15,-9-3 0-15,4 0 0 16,0-5 0-16,-4-3 0 0,8 2 0 15,-12 1 0-15,3 3 0 16,-3 3 0-16,-3 7 0 16,-1 7 0-16,-8 8 0 15,3 10 0-15,0 10 0 0,0 5 0 16,5 14 0-16,2 8 0 16,7 11 0-16,-4 4 0 15,6 7 0-15,9 5 0 0,-5 1 0 16,12-2 0-16,-2-2 0 15,-1-4 0-15,3-8 0 16,5-7 0-16,4-14 0 16,-4-8 0-16,5-10 0 0,-11-10 0 15,-1-12 0-15,10-8 0 16,-13-10 0-16,-6-3 0 16,-5-5 0-16,-2-4 0 15,-5-3 0-15,0 2 0 16,-6 6 0-16,-8 3 0 0,-1 10 0 15,6 6 0-15,-8 11 0 16,2 10 0-16,2 9 0 16,4 14 0-16,1 7 0 15,8 8 0-15,8 5 0 0,-3 4 0 16,14 3 0-16,1 1 0 16,11 3 0-16,-6 1-50 15,6-8-38-15,-1 0-3 0,-4-6-3 16,6-5-12-16</inkml:trace>
  <inkml:trace contextRef="#ctx0" brushRef="#br0" timeOffset="493740.8199">1045 9460 3 0,'5'-30'89'0,"0"-2"3"16,-5-9-4-16,2-2-3 0,-1-4-2 16,-11-2-65-16,8 2-4 15,-8-2-1-15,2 4-3 16,1 1-4-16,-1 5-1 15,-7 5 0-15,4 7-5 16,7 4 0-16,-10 9 0 0,14 14 0 16,0 0 0-16,0 0 0 15,-1 19 0-15,1 4 0 16,15 3 0-16,-5 5 0 16,5 7 0-16,-6-2-2 0,1 9-7 15,3-6-11-15,1 2-30 16,-3 0-36-16,-4-5-1 15,-3-7-8-15,-1-9-4 16</inkml:trace>
  <inkml:trace contextRef="#ctx0" brushRef="#br0" timeOffset="494813.3235">1028 9317 51 0,'-13'-9'88'0,"-2"0"-3"16,4 0-5-16,6-1 0 16,16-2-55-16,-11-2-8 15,10-2-2-15,1-3-3 16,8-3-2-16,-2-3-1 15,0-3 0-15,0-1 0 0,-7-1-2 16,3-2 0-16,-6-1 0 16,6-1-7-16,-11 2 0 15,3 2 0-15,-5 6 0 16,0 3 0-16,3 7 0 0,-3 14 0 16,0 0 0-16,0 0 0 15,5 18 0-15,0 6 0 16,3 6 0-16,0 1 0 0,0 7 0 15,2 2 0-15,0 1 0 16,2-2 0-16,-11-5 0 16,7-2 0-16,-8-7 0 15,0-7 0-15,4-7 0 0,-4-11 0 16,0 0 0-16,7-14 0 16,-6-3 0-16,6-3 0 15,4 0 0-15,-2 0 0 16,-7 3 0-16,1 4 0 15,6 5 0-15,-9 8 0 0,13-4 0 16,0 4 0-16,-1 1 0 16,8 4 0-16,2 0 0 15,9 0 0-15,-9-4 0 16,15-1 0-16,-9-1 0 0,-2-8 0 16,-4-1 0-16,4-4 0 15,-15-3 0-15,-7 0 0 16,3-1 0-16,-15 0 0 0,4 3 0 15,-10 3 0-15,10 2 0 16,-15 4 0-16,19 6 0 16,-22 0 0-16,12 5 0 0,8 4 0 15,-5 6 0-15,4 0 0 16,2 0 0-16,1 3 0 16,6-6 0-16,16 1 0 15,-5-4 0-15,1-2 0 16,-2-7 0-16,2 0 0 0,-5-5 0 15,1-6 0-15,0-3 0 16,-6-4 0-16,-1 3 0 16,1-5 0-16,6 5 0 15,0 0 0-15,-4 5 0 0,7 2 0 16,-1 5 0-16,-16 3 0 16,22 0 0-16,-9 5 0 15,-1 6 0-15,-2 0 0 0,3 1 0 16,-6-1 0-16,1-1 0 15,-4 1 0-15,4-4 0 16,-8-7 0-16,11 6 0 0,-11-6 0 16,11-5 0-16,-9-3 0 15,2-5 0-15,3-2 0 16,1-1 0-16,-2 2 0 16,-2 1 0-16,1 4 0 0,0-1 0 15,7 7 0-15,-4 3 0 16,0 3 0-16,-8-3 0 15,12 19 0-15,1-11 0 16,-4 1 0-16,-4 4 0 16,-5-13 0-16,10 13 0 0,-10-13 0 15,0 0 0-15,0 0 0 16,0 0 0-16,1-6 0 16,6-8 0-16,-6 1 0 0,4-1 0 15,2-1 0-15,1-2 0 16,2 8 0-16,-10 9 0 15,18-11 0-15,-7 11 0 16,3 3 0-16,-4 5 0 0,5 4 0 16,-6 1 0-16,0 3 0 15,2-7-11-15,1 4-74 16,-2-3-4-16,-3-1-4 0,12-3-6 16,-7-6-4-16</inkml:trace>
  <inkml:trace contextRef="#ctx0" brushRef="#br0" timeOffset="495605.4505">2494 8735 32 0,'0'0'96'16,"0"0"-1"-16,3 8-5 15,-3-8-3-15,0 19-2 16,0 13-69-16,2-20-12 15,3 1 2-15,6 0-6 0,5-2 0 16,2-1 0-16,6-2 0 16,-5-4 0-16,2-4 0 15,2 0 0-15,-3-7 0 16,-1-4 0-16,-6 0 0 0,-3-4 0 16,-5 1 0-1,-5 0 0-15,-1 2 0 0,-7 2 0 16,-6 4 0-16,2 2 0 15,-3 3 0-15,6 1 0 16,-4 3 0-16,13-3 0 16,-7 13 0-16,7-13 0 0,6 13 0 15,4-7 0-15,3-3 0 16,2-3 0-16,5 0 0 0,2-8 0 16,-3-3 0-16,-4-5 0 15,2-4 0-15,-5-4 0 16,3-5 0-16,-1-4 0 15,-7-2 0-15,-3-2 0 0,3-5 0 16,-5 3 0-16,2-4 0 16,-4 4 0-16,-5-1 0 15,-4 5 0-15,1 5 0 0,-2 5 0 16,-4 7 0-16,9 6 0 16,-10 9 0-16,15 3 0 15,-6 16 0-15,6 8 0 16,6 6 0-16,7 8 0 0,3 8 0 15,3 6 0-15,9 7 0 16,0 5 0-16,-5 5 0 16,3 1 0-16,-7 4 0 15,-5 0 0-15,-2-4 0 0,0-5 0 16,-8-6 0-16,3-13 0 16,-3-11 0-16,1-13 0 15,-1-11 0-15,-4-11 0 16,13-12 0-16,-10-10 0 0,-2-7 0 15,-1-3 0-15,0-4 0 16,0-1 0-16,-2-1 0 16,-2 3 0-16,1 0 0 0,-1 0 0 15,3 5 0-15,-1 1 0 16,2 3 0-16,0 1 0 16,2 5 0-16,6-3 0 15,2 10-13-15,-10 13-67 16,14-17-9-16,-2 7-3 0,-4 3-7 15,-8 7-4-15</inkml:trace>
  <inkml:trace contextRef="#ctx0" brushRef="#br0" timeOffset="496098.8479">3093 8702 7 0,'12'-6'88'16,"2"-2"4"-16,-1-10-4 15,0 1-4-15,0-8 0 16,15-5-71-16,-11 2-1 0,-1-4 0 16,0-3-1-16,-1-1-4 15,-3-3-1-15,-1-1-2 16,-1-1-1-16,-7-2-3 16,-2 1 0-16,0 2 0 0,-5 4 0 15,-1 4 0-15,-5 6 0 16,5 6 0-16,-5 8 0 15,10 12 0-15,-8-1 0 16,8 9 0-16,5 13 0 0,4 9 0 16,7 6 0-16,-2 10 0 15,6 7 0-15,1 4 0 16,2 5 0-16,-4 4 0 16,-3 2 0-16,-5 0 0 0,0-4 0 15,-8-6 0-15,1-8 0 16,0-7 0-16,-3-15 0 15,1-12 0-15,-2-16 0 0,7-8 0 16,-3-17 0-16,2-7 0 16,-3-7 0-16,0-6 0 15,3-1 0-15,-1 0 0 16,3 5 0-16,-3 0 0 0,7 8 0 16,-5 0 0-1,10-3-72-15,-6 16-18 0,3 4-2 16,-7 3-7-16,-2 1-4 15</inkml:trace>
  <inkml:trace contextRef="#ctx0" brushRef="#br0" timeOffset="517144.0932">4474 2764 76 0,'2'14'89'16,"2"-1"-3"-16,2-3-5 16,-6-10-40-16,15 15-9 0,-15-15-9 15,13 4-6-15,-13-4-3 16,13-6-4-16,-4-5-1 16,-1-4-1-16,-1-7-1 15,3-3-1-15,-2-9 0 0,3-2 0 16,-4-9-6-16,0-4 0 15,-2-5 0-15,-2-3 0 16,0-3 0-16,-2-3 0 16,-1-3 0-16,0 3 0 15,-1-2 0-15,-3 4 0 0,2 8 0 16,-1 3 0-16,3 11 0 16,-1 3 0-16,0 13 0 15,1 5 0-15,0 7 0 0,0 11 0 16,0 0 0-16,0 0-4 15,9 11-18-15,-2 0-64 16,0 1-3-16,0 5-5 16,3-4-5-16,-2 0-5 15</inkml:trace>
  <inkml:trace contextRef="#ctx0" brushRef="#br0" timeOffset="517450.5734">4487 1944 78 0,'-13'-4'95'16,"3"-4"-3"-16,5-3-5 15,1-5-1-15,8-2-62 0,2-5-7 16,5-6-4-16,3-1-3 16,2-6-4-16,3 2-3 15,2-1-3-15,1 5 0 0,2 4 0 16,0 3 0-16,-6 9 0 15,3 4 0-15,-3 10 0 16,-2 3 0-16,1 7 0 0,-1 5 0 16,2 5 0-16,-1 5 0 15,2 1 0-15,2 4-2 16,-5-6-24-16,-5 3-61 16,8-2-3-16,-1-6-4 0,-4-3-7 15,-4-12 0-15</inkml:trace>
  <inkml:trace contextRef="#ctx0" brushRef="#br0" timeOffset="517877.3243">3870 807 23 0,'-32'-33'88'0,"10"5"-2"15,-1 1-2-15,7 3-7 16,-3 1 1-16,19 23-70 0,-17-21 1 15,2-1 0-15,15 22 1 16,0 0-2-16,0 0 0 16,0 0 1-16,1 17-1 15,6 5-2-15,-2 1-6 16,2 6 0-16,-1-1 0 0,1 4 0 16,0 1 0-16,5 2 0 15,-1-2 0-15,1-2-10 16,1-2-10-16,2-4-25 15,-1 0-42-15,-3-7-1 16,-2-3-6-16,-2-2-3 0</inkml:trace>
  <inkml:trace contextRef="#ctx0" brushRef="#br0" timeOffset="518149.1849">3830 923 6 0,'-17'-31'83'0,"0"-1"3"16,0 0-3-16,2 1-4 15,3 1 1-15,7 4-63 16,1 0-1-16,4 26-1 0,9-24-2 16,4-2-2-16,-13 26-3 15,60-5 0-15,-37 8-2 16,-9 15-6-16,11-1 0 16,-3 11 0-16,-2-1 0 15,-2 6 0-15,-4-1 0 0,-4-1 0 16,-4 3 0-16,-5-2-4 15,-1-3-6-15,-1-2-30 16,-5-2-45-16,-2-6-3 0,-1-3-5 16,2-6-6-16,7-10 7 15</inkml:trace>
  <inkml:trace contextRef="#ctx0" brushRef="#br0" timeOffset="518528.7534">4113 854 35 0,'17'-12'93'0,"2"2"0"0,-2 4-6 16,1 0-2-16,-3-1-2 15,1 4-68-15,-16 3-9 16,0 0 0-16,24-1 0 16,-1 0-4-16,-23 1-2 15,20-5 0-15,0-1 0 0,-20 6 0 16,0 0 0-16,0 0 0 15,11-9 0-15,0 0 0 16,0 0 0-16,-7-9 0 16,-10 18 0-16,-4 1 0 15,-5 5 0-15,1 0 0 0,0 6 0 16,2 3 0-16,2 3 0 16,6 2 0-16,4-1 0 15,2 1 0-15,10 3 0 16,3-5 0-16,5 2 0 15,3-10 0-15,5 2 0 0,4-2-4 16,2-3-74-16,0-4-10 16,1-3-1-16,-1-3-6 15,-34 3-6-15</inkml:trace>
  <inkml:trace contextRef="#ctx0" brushRef="#br0" timeOffset="518978.6721">4830 674 47 0,'24'-11'94'15,"-24"11"-2"-15,18-11-7 16,3 1-2-16,-21 10-2 16,0 0-77-16,0 0 0 0,0 0 0 15,0 0-1-15,3 20 0 16,-8-10-1-16,-3 6 1 15,-2 0-2-15,16 4-1 16,-23 0 1-16,12 5-1 16,2-5 1-16,-1 1-1 0,4-1 1 15,2 1 1-15,3-5-2 16,6-5 0-16,0-4 0 16,-11-7 0-16,0 0 0 15,27 2 0-15,0 1 0 16,-7-8 0-16,0-2 0 0,-20 7 0 15,26-19 0-15,0-2 0 16,-26 21 0-16,22-22 0 16,-1 3 0-16,-21 19 0 15,22-21 0-15,-22 21 0 0,11 0 0 16,-11 0 0-16,9 9 0 16,-3 1 0-16,3 0 0 15,0 6-73-15,2-5-16 16,2-2-2-16,1-1-7 15,-3 0-3-15</inkml:trace>
  <inkml:trace contextRef="#ctx0" brushRef="#br0" timeOffset="519663.5568">5444 456 17 0,'21'7'83'0,"1"-1"3"0,-22-6-7 16,0 0-4-16,0 0-2 16,0 14-69-16,-2-1-1 15,-1 3-2-15,-17 25-1 16,7-13 0-16,13-28 2 16,-3 25 1-16,1 2 1 15,2-27 2-15,0 0 3 16,6 9 2-16,3-2 0 0,2 2-1 15,30-7 0-15,-11-3-2 16,-7-19-1-16,-3 0 0 16,0-10-5-16,17-42-2 15,-37 72 0-15,13-40 0 16,6-39 0-16,-19 79 0 16,2-36 0-16,2-2 0 0,-3 11 0 15,-1-1 0-15,0 28 0 16,-3-22 0-16,-2 2 0 15,5 20 0-15,0 0 0 16,-1 6 0-16,0 3 0 16,-1 43 0-16,2-23 0 15,8 1 0-15,3 4 0 16,3-7 0-16,2 3 0 0,1-8 0 16,1 1 0-16,-18-23 0 15,26 17 0-15,0 1 0 16,-26-18 0-16,0 0 0 15,12 0 0-15,-2 0 0 0,2 0 0 16,-2 0-19-16,-10 0-63 16,9-2-4-16,2-5-3 15,-2 0-7-15,4-2-6 16</inkml:trace>
  <inkml:trace contextRef="#ctx0" brushRef="#br0" timeOffset="520734.3258">4830 3803 81 0,'-11'-2'87'15,"11"2"-2"-15,-13-3-4 16,-1 1-44-16,14 2-8 15,0 0-8-15,-11 0-6 16,11 0-3-16,0 0-3 0,0 0-2 16,7 4-2-16,4-3-1 15,-1 1 0-15,6-1 0 16,5 0 0-16,3 0-2 16,4-1 0-16,4 0-1 0,4 0 1 15,6 0-2-15,4 1 1 16,-1-3-1-16,5 0 1 15,3 0-1-15,0 1 0 16,1-1 0-16,0 0 0 0,2 0 1 16,-1 0-1-16,0-1 0 15,-1 1 0-15,0-1-1 16,-1 0 0-16,-3 0 0 0,0-1 1 16,-2-1-1-16,-3 3 1 15,-1-2 0-15,-6-1-1 16,-1 2 2-16,-4 0-1 15,-3 0 0-15,-4 0 0 16,-5 2 1-16,-4-1-1 0,-5 2 0 16,0 0 1-16,-1 0 0 15,-11 0-1-15,13 0 0 16,-13 0 1-16,10 0 0 0,-10 0-1 16,11 3 0-16,-11-3 0 15,10 2 1-15,-10-2-1 16,10 2 0-16,-10-2 0 15,0 0 0-15,11 2 0 0,-11-2 0 16,0 0 1-16,10 1-1 16,-10-1 0-16,0 0 0 15,0 0 0-15,8 0 0 0,-8 0 0 16,0 0 0-16,0 0 0 16,0 0-3-16,0 0-4 15,0 0-11-15,0 0-63 16,0 0-5-16,0 0-5 0,-7 0-7 15,7 0-2-15</inkml:trace>
  <inkml:trace contextRef="#ctx0" brushRef="#br0" timeOffset="521327.832">6198 3542 3 0,'0'0'84'0,"-9"-5"3"16,9 5-1-16,0 0-5 15,0 0-39-15,0 0-17 16,0 0-1-16,-8-9-8 0,8 9-4 15,0 0-3-15,0 0-2 16,0 0-2-16,0 0-1 16,0 0 0-16,0 0-2 0,0 0 1 15,0 6-1 1,0-6 0-16,0 0 0 0,8 12-1 16,-8-12 1-16,14 16 0 15,-4-8-1-15,1 0 0 16,2 2 0-16,0 1 0 0,1 0 1 15,3 0-2-15,-1 0 0 16,4 1 0-16,-3-1 0 16,-2-2 0-16,3 2 0 0,-5-2 0 15,1-2 0-15,-4 0 0 16,-1-2 0-16,-9-5 0 16,13 13 0-16,-13-13 0 15,8 15 0-15,-8-15 0 16,0 18 0-16,0-4 0 0,-6 0 0 15,-4 2 0-15,-3 3 0 16,-1 1 0-16,-5 1 0 16,0-1 0-16,-2 2 0 0,-2 0 0 15,-2-1 0-15,-3-1-4 16,5-1-79-16,-7 2-6 16,-1-1-3-16,0-2-8 15,-2-4-6-15</inkml:trace>
  <inkml:trace contextRef="#ctx0" brushRef="#br0" timeOffset="524743.8437">3523 4337 64 0,'0'0'76'16,"4"-14"-5"-16,-4 14-10 16,0-12-8-16,0 12-8 15,0 0-10-15,0-11-8 16,0 11-6-16,0 0-6 0,0 0-3 16,0 0-3-16,0 0-2 15,0 0-1-15,0 0-2 16,0 0-1-16,0 0-1 0,0 0-2 15,0 0 0-15,0 0 0 16,0 0 0-16,0 0 0 16,3 5 0-16,-3-5 0 15,7 14 0-15,-6-4 0 0,0-2 0 16,-1 4 0-16,1-1 0 16,0 3 0-16,3-2 0 15,-4 1 0-15,0 1 0 16,1 0 0-16,-2-2 0 0,6 2 0 15,-2 0 0-15,-1-1 0 16,-2 0 0-16,3 0 0 16,2 1 0-16,-2 1 0 15,-1-2 0-15,-2 1 0 0,2 2 0 16,0-3 0-16,-1 2 0 16,1-1 0-16,-1 3 0 15,-1-1 0-15,4 3 0 16,-2-2 0-16,-1 3 0 0,6 2 0 15,-4-1 0-15,-2 0 0 16,0 2 0-16,3-1 0 16,-3 2 0-16,1-2 0 15,2 0 0-15,-4 1 0 0,1-1 0 16,3 2 0-16,-2-3 0 16,-1 2 0-16,2-1 0 15,1 1 0-15,-2-1 0 0,2-1 0 16,0 2 0-16,-1-1 0 15,-1 1 0-15,-1-3 0 16,5 2 0-16,-2-4 0 0,-4 1 0 16,3 1 0-16,2-1 0 15,-1-5 0-15,0 5 0 16,0-3 0-16,-4 1 0 16,0-2 0-16,4 1 0 0,-1-5 0 15,-3 0 0-15,1 1 0 16,-1-3 0-16,3-1 0 15,-3-8 0-15,3 11 0 16,-3-11 0-16,0 0 0 16,2 12 0-16,-2-12 0 0,0 0 0 15,0 0 0-15,0 0 0 16,0 0 0-16,2 9 0 16,-2-9 0-16,0 0 0 0,0 0 0 15,0 0 0-15,0 0-2 16,1-14-80-16,-1 14-8 15,-5-2-3-15,-5-3-5 16,10 5-7-16</inkml:trace>
  <inkml:trace contextRef="#ctx0" brushRef="#br0" timeOffset="525709.8611">3472 5209 41 0,'-3'-9'66'15,"3"-2"3"-15,-16 1-30 16,16 10-8-16,-2-15 2 0,2 15-4 16,0 0-2-16,0 0-4 15,-3-8-1-15,3 8-2 16,0 0-4-16,0 0-3 15,0 0 0-15,-10-7-2 0,10 7-2 16,0 0-1-16,0 0 0 16,0 0-2-16,0 0-1 15,0 0 0-15,0 0-1 16,0 0 0-16,0 0-1 0,0 0-1 16,0 0 0-16,0 0 0 15,8-6-2-15,-8 6 0 16,0 0 0-16,0 0 0 15,8 0 0-15,-8 0 0 0,0 0 0 16,12 5 0-16,-12-5 0 16,7 2 0-16,-7-2 0 15,10 5 0-15,-10-5 0 16,8 5 0-16,-8-5 0 0,0 0 0 16,11 7 0-16,-11-7 0 15,0 0 0-15,14 12 0 16,-14-12 0-16,11 8 0 15,-11-8 0-15,9 12 0 0,-9-12 0 16,10 11 0-16,-10-11 0 16,17 12 0-16,-17-12 0 15,15 9 0-15,-15-9 0 0,16 11 0 16,-16-11 0-16,15 12 0 16,-15-12 0-16,16 13 0 15,-16-13 0-15,11 15 0 16,-11-15 0-16,12 15 0 0,-3-8 0 15,-9-7 0-15,14 14 0 16,-14-14 0-16,11 12 0 16,-11-12 0-16,10 12 0 15,-10-12 0-15,7 8 0 0,-7-8 0 16,0 0 0-16,13 13 0 16,-13-13 0-16,0 0 0 15,11 8 0-15,-11-8 0 16,0 0 0-16,11 4 0 0,-11-4 0 15,0 0 0-15,0 0 0 16,0 0 0-16,0 0 0 16,0 0 0-16,9 2 0 15,-9-2 0-15,0 0 0 16,0 0 0-16,9-5 0 0,-9 5 0 16,10-12 0-16,-7 2 0 15,7-1 0-15,-2-3 0 0,3-6 0 16,-4 2 0-16,9-4 0 15,-3-3 0-15,4 0 0 16,-1 1 0-16,-1-3 0 16,-2 6 0-16,2 2 0 15,-1-1 0-15,-3 9 0 0,1-1 0 16,-3 8 0-16,-5-7-14 16,-4 11-74-16,11-3-4 15,-11 3-2-15,0 0-9 0,0 0-1 16</inkml:trace>
  <inkml:trace contextRef="#ctx0" brushRef="#br0" timeOffset="603206.3332">5341 3857 42 0,'4'-8'71'0,"-4"8"-3"0,0 0-23 16,0 0-10-16,0 0-6 15,1 7-6-15,-1-7-3 16,0 8-5-16,0-8-3 16,-1 17 0-16,-4-7-4 0,1 0-2 15,-1 3-1-15,0 4-2 16,-1 1 0-16,-3 2 0 15,0 2-1-15,-2 1-1 0,0 4 1 16,1 1-2-16,-2-2 1 16,-1 2 0-16,3 1-1 15,0-3 0-15,3 1 0 16,-1-1 0-16,4-1 0 16,3-1-1-16,1-4 1 0,0 3 0 15,5-4 0-15,2-1 1 16,1-2-1-16,3 0 1 15,1-2 0-15,3-2 1 0,2 1-1 16,3-2 2-16,4-1-1 16,0-3 1-16,3 0 0 15,0 0-1-15,6-3 1 16,-1 1-1-16,1-2 0 0,1 1 0 16,0-2 0-16,-1 0 0 15,2 0 0-15,-2 0 0 16,0-1 1-16,2-1 0 15,0 0 1-15,3 0-1 0,1 1 0 16,0-1 0-16,3-1-1 16,-5 0 0-16,1-1 0 15,-1 3-1-15,-3-1 0 16,-3 0 0-16,-2 0 0 16,-3 0 0-16,-4 0 1 0,-1 0-1 15,0 1 1-15,-1-2-1 16,-2-2 0-16,1 0 0 15,-2 0 0-15,3 0 0 0,-3-2 0 16,1 0-1-16,2-1 1 16,-1 2-1-16,2-1 0 15,-2-1 1-15,3 1-1 16,-2-2 0-16,4 1 0 0,-2 1 0 16,2-1 0-16,-2-1 0 15,1 2 1-15,0-1-1 16,-2 2 0-16,-2-2 0 15,0 2 0-15,-3 0 1 0,-3 1-1 16,-1 0 0-16,-3 2 1 16,-9 1-1-16,15-4-1 15,-15 4 0-15,13-3-3 0,-13 3-3 16,0 0-8-16,0 0-34 16,11 0-36-16,-11 0-4 15,0-6-5-15,0 6-4 16</inkml:trace>
  <inkml:trace contextRef="#ctx0" brushRef="#br0" timeOffset="603449.1494">6746 4184 6 0,'8'0'86'15,"4"0"4"-15,4 3-4 0,2 3-3 16,18 3-51-16,-14 1-4 15,0 3-3-15,1 4-10 16,-7 2-5-16,-5 4-3 16,-8 3-3-16,-5 1-2 15,-13 2-1-15,-5 0-4 0,-11-1-7 16,4-1-22-16,8-4-51 16,-11-4-4-16,6-5-5 15,3-8-6-15</inkml:trace>
  <inkml:trace contextRef="#ctx0" brushRef="#br0" timeOffset="604015.2961">7417 4154 59 0,'3'-9'93'15,"-3"0"-3"-15,0 9-6 0,0-13-3 16,0 13-58-16,0 0-8 15,0 0-5-15,3 9-3 16,-1 4-2-16,0 5-2 16,0 6 1-16,0 2 0 0,0 6-1 15,2 0 0-15,-1 2 0 16,1-2-1-16,-1 1-1 16,1-4 1-16,1-3-2 15,1-5 0-15,-2-4-1 0,4-4-2 16,-6-3-1-16,-2-10-6 15,0 0-11-15,0 0-55 16,0 0-9-16,5-12-7 0,-5-1-3 16,-3-2-3-16</inkml:trace>
  <inkml:trace contextRef="#ctx0" brushRef="#br0" timeOffset="604231.5706">7357 4093 78 0,'-2'-11'94'0,"2"11"-3"15,13-13-7-15,3 7-2 16,3 0-66-16,5-1-5 16,5 6-3-16,-1-5-8 0,3 6-12 15,-10 2-29-15,2 1-41 16,-4 4-3-16,-8 2-7 15,-7 6-5-15</inkml:trace>
  <inkml:trace contextRef="#ctx0" brushRef="#br0" timeOffset="604389.2443">7335 4491 57 0,'0'16'89'0,"5"-5"-3"16,9-5-5-16,4-4-4 15,3-2-72-15,7 2-23 16,4-1-50-16,-4-1-8 0,2 0-7 16,-7-4-8-16</inkml:trace>
  <inkml:trace contextRef="#ctx0" brushRef="#br0" timeOffset="604798.7717">7733 4273 0 0,'0'0'86'0,"20"-5"4"15,-12 5-3-15,2 3-7 16,-3-12-24-16,1 15-41 0,-3 10-1 16,-1 2-4-16,1 3-4 15,-5-1-3-15,0 3 0 16,0-4-1-16,0-2 0 0,-3-5 1 15,0-2 0-15,3-10 0 16,0 0 0-16,0 0 0 16,-4-15 0-16,4-1 0 15,2-2-1-15,2-2-1 16,3-1 0-16,0 0 0 0,0 4-1 16,2 1 1-16,0 4-1 15,2 6 0-15,0 4 0 16,-3 2 1-16,5 4-1 15,-2 6 0-15,2 0 0 0,-1 4 0 16,-1 1-1-16,1 1-2 16,1 1-5-16,-7-4-17 15,-4 2-58-15,7-2-3 0,-3-2-4 16,-6-11-8-16</inkml:trace>
  <inkml:trace contextRef="#ctx0" brushRef="#br0" timeOffset="605895.4642">8123 4176 13 0,'0'-10'95'0,"0"10"-1"0,1-10-6 16,-1 10-4-16,0 0-2 15,-4-1-75-15,4 1-1 16,13 15 0-16,-3 1-2 15,3 4-1-15,2 4-1 0,2 2 0 16,-4 0-1-16,1 3 0 16,-3-3 0-16,-1-4 0 0,-2-4-1 15,-2-3 2-15,-2-5 0 16,-4-10-1-16,0 0 1 16,11 0-1-16,-10-11 1 15,1-6-1-15,0-2 0 16,-1-5-1-16,0-2 0 0,0 0 0 15,-1 0 0-15,0 4-1 16,0 2 1-16,1 2-1 16,4 7-1-16,-5 11 1 0,12-11 0 15,-1 11-1-15,3 0 1 16,4 0 1-16,2 2-1 16,2 1 2-16,3-2-1 15,3-1 1-15,-2-1 0 16,-1-5 0-16,-2-1 1 0,-2-4-1 15,-4-1 1-15,-4-1-1 16,-7 0 0-16,-4 1 0 16,-2-1-1-16,-5 4 1 0,-5 1-1 15,-2 2 0-15,-3 4-1 16,0 2 1-16,3 2-1 16,-1 6 1-16,3 2-1 0,5 2 1 15,2 4-1-15,3 1 1 16,0 0-1-16,4 3 1 15,5-2-1-15,3-2 1 16,3-3 0-16,2-2 0 16,0-5 0-16,2-4 1 0,0-2 0 15,1-6 0-15,-2-7 0 16,-2-2 0-16,0-4 0 16,-3-1 0-16,-3-3-1 0,3 1 1 15,-5 1-1-15,2 3 0 16,1 1 0-16,-2 5 0 15,0 5-1-15,1 2 0 16,-1 5 0-16,3 0 0 0,0 5 0 16,-4 5 1-16,1 2-1 15,-1 0 0-15,-3 2 1 16,-1 3-1-16,-4 0 0 16,0 0 0-16,-3 2 0 0,-3-3 0 15,0 0-1-15,-3-3 0 16,3-1 1-16,6-12-1 15,-8 14 1-15,8-14 0 16,0 0 1-16,10 0 0 0,4-5 0 16,0-2 1-16,2-4-1 15,4-1 1-15,2-3 0 16,-2-2 0-16,-2-5-1 0,-3-1 1 16,-2-2 0-16,-1-3 0 15,-4-5 0-15,-2-1-1 16,-5-2 1-16,-1-1-1 15,0-2 1-15,-6-1 0 16,-3 1 0-16,0 0 1 0,0 7-1 16,0 3 0-16,1 8 0 15,3 6 0-15,5 15-1 16,0 0 0-16,-3 9-1 0,3 13 1 16,4 10-1-16,3 8 0 15,4 6 2-15,-6 5-2 16,7 1-1-16,-5-3-3 15,7 0-5-15,-7-10-11 0,7-15-51 16,-5 0-15-16,0-12-4 16,1-9-5-16,-10-3-2 15</inkml:trace>
  <inkml:trace contextRef="#ctx0" brushRef="#br0" timeOffset="606040.4822">8886 3871 7 0,'-16'-15'86'0,"8"3"1"15,2 3-6-15,6 9-4 16,8-16-4-16,14 14-85 16,-5 2-38-16,5 0-25 15,5 0-4-15,-4 0-6 16,2 1-3-16</inkml:trace>
  <inkml:trace contextRef="#ctx0" brushRef="#br0" timeOffset="607214.4849">9084 3903 0 0,'0'0'89'0,"18"0"4"16,-11 0-5-16,5 0-5 16,0 0-1-16,29 0-71 15,-26 1-2-15,-3 6 0 16,2 1-3-16,-1 2-3 0,-3-1-1 15,-1 3-1-15,-2-1 0 16,1-3 1-16,-8-8-1 16,7 15 1-16,-7-15 0 15,0 0 0-15,12-2 1 0,-7-7-1 16,-1-3-1-16,5-3 0 16,-2-1 0-16,5-1-1 15,-3 0-1-15,3 2 0 16,-2 4-1-16,1 0 0 0,-2 5 0 15,1 4 0-15,-1 2 0 16,-9 0 1-16,11 10 0 16,-11-10 0-16,9 16 0 15,-6-6 1-15,-2 1 0 0,-1-1 0 16,0-10 1-16,-1 16-1 16,1-16 1-16,0 0 0 15,0 0 0-15,0 0 0 0,5 0 0 16,-5 0-1-16,17-13 0 15,-4 2-1-15,-2 3-1 16,1 0 0-16,3 5 0 16,-4 2-1-16,4 1 0 15,-3 4 1-15,2 1 0 0,-5 5 0 16,4 0 1-16,0 2 1 16,1-2 0-16,1-1 0 15,0-3 2-15,4 2-1 0,-1-7 1 16,2-1 1-16,-1-2-1 15,-2-5 1-15,2-5-1 16,-3 0 1-16,0-6-2 16,-8 1 1-16,1-1-1 0,-6-1-1 15,-2 3 1-15,-1 1-1 16,-1 5-1-16,1 10 1 16,-15-13-1-16,7 13 0 15,-3-1 0-15,11 1 0 16,-15 18 0-16,8-7 0 0,4 4 1 15,0-1-1-15,1 3 1 16,2-1 0-16,8-3 1 16,-1 0-1-16,4-3 0 0,4-3 1 15,-2-5 0-15,3-2 0 16,0 0 0-16,0-7-1 16,-1-4 1-16,0-1 0 0,-2 0-1 15,1-2 0-15,-1 1 0 16,-4 1-1-16,3 3 0 15,-4 2-1-15,1 3 0 0,-9 4 0 16,17 0 0 0,-17 0 0-16,9 14 0 0,-4-3 1 15,-1 0 0-15,0 2 1 16,-1 0 0-16,1 1 0 0,-1-1 1 16,1-2-1-16,-1-3 2 15,-3-8-1-15,14 14 2 16,-14-14-1-16,12 6 1 15,-3-6-1-15,1 0 0 0,0-1 0 16,3-4 0-16,0-1-1 16,1-2 0-16,3-1 0 15,-1-3 0-15,2-4 0 16,-1-1 0-16,-2-4 1 0,-4-1 0 16,-1-5-1-16,-2-2 1 15,-1-3-1-15,-3 0 0 16,-2-3 0-16,1 3 0 15,-1 1 1-15,0 3 0 0,2 5-2 16,-3 6 0-16,0 5 0 16,-1 12 0-16,0 0 0 15,0 0 0-15,7 14 0 16,-1 7-3-16,0 5-1 0,0 8-6 16,-2-5-27-16,4 5-48 15,-3-4-2-15,0-7-6 16,-4-8-7-16</inkml:trace>
  <inkml:trace contextRef="#ctx0" brushRef="#br0" timeOffset="607328.3406">10089 3650 53 0,'21'5'2'16,"16"0"-1"-16,5-2-1 15,3-3 0-15</inkml:trace>
  <inkml:trace contextRef="#ctx0" brushRef="#br0" timeOffset="641469.6959">3399 4738 31 0,'0'0'68'0,"0"0"2"0,0 0-22 15,0 0-18-15,0 0-2 16,-7 0-2-16,7 0-7 16,-16 0-2-16,3 0-4 15,2-1-2-15,-6 1-1 0,-3 4-3 16,-5 0 0-16,1 3-2 16,-5 1-1-16,1 2-1 15,-2 2-1-15,-3 2 1 0,0 3-2 16,0-1 0-16,2 4-2 15,-3 1 1-15,3 1 0 16,0 4 0-16,-1 0-1 16,-1 2 1-16,4 2-1 15,-2 0 1-15,-2 1 0 0,-1 2-2 16,3 3 2-16,-5-1 2 16,1 2 0-16,0-2 1 15,-3 3 0-15,4-3 0 0,3 2 0 16,4-2 2-16,-4 1-2 15,-2 0-1-15,7 0-1 16,-4 1 0-16,11 1 1 16,-5 0-1-16,-3 2 0 0,-2 1 0 15,6-2 0-15,-2 3 0 16,5 1 0-16,-1 0-1 16,-5 3 1-16,1 0 2 15,5 4-2-15,-4-2 1 0,-1 3-1 16,4 1 0-16,-1 0 3 15,-1 2-4-15,-2-3 1 16,5 2 0-16,-2-5 1 16,1 1-1-16,-5-3 1 0,6-2 1 15,-3 1-3-15,4-4 2 16,-5 1 1-16,2 0-4 16,-2-2 1-16,7-3-1 0,-3 1 1 15,1-2 0-15,3-3-1 16,-6-1 0-16,6-3 1 15,-2-1-1-15,1-3 1 16,-4 2 0-16,2-5 0 16,-4 1 1-16,2 0-1 0,-1-5 2 15,-3 0-2-15,1-2 2 16,7-2 1-16,-7 2-3 16,2-4 1-16,6-1 1 0,-5-1 0 15,-1 1-3-15,2-3 1 16,3 1 0-16,-3-2-1 15,4 0 3-15,-9 0-2 16,6 0 0-16,6-1 0 0,-4 2 0 16,7-1 2-16,-1 1-2 15,-5 1 0-15,0 0 0 16,7 0 0-16,-5 2 0 16,-4 1 0-16,1 2 0 0,-6-1 0 15,-1 4-1-15,3-1 1 16,2 3-1-16,0 2 1 15,-1-3 0-15,-1 0-1 16,4 1 1-16,-2-1-1 0,3-2 1 16,1 0-1-16,-4 1 1 15,4-2-1-15,-1 2 1 16,3 1-1-16,2-10 4 0,5 4-4 16,-5-1 3-16,7 5-1 15,-10 0 0-15,1 3 1 16,-6 14-2-16,9-12 2 15,-7 1-2-15,4 1 2 16,-3 3-2-16,2 0 2 16,-1 6-1-16,-1-1-1 15,0 4 3-15,1 1-2 0,0 1 0 16,1 0 0-16,0 3 0 16,-1-1 0-16,8 2 1 15,-4 3-1-15,-2 4 1 0,-4 1-1 16,10-2 1-16,1 1-1 15,4 2 0-15,-5 2 1 16,0 2-1-16,3-3 1 16,-7 0-1-16,-1 1 1 0,2 1-1 15,2 3 2-15,2 2-3 16,6 4 0-16,-6-2 0 16,2 3 0-16,4-1 0 15,0-4 0-15,2 7 0 16,-1 1 0-16,-1-1 0 0,3 0 0 15,4-2 0-15,-3 4 0 16,10-1 0-16,-1 1 0 16,2-4 0-16,-1-2 0 15,-3-4 0-15,0-3 0 0,3-3 0 16,-1 17 0-16,3-25-2 16,2-4-22-16,-8-9-59 15,1 1-4-15,15 14-6 16,-17-32-4-16,7 0-6 15</inkml:trace>
  <inkml:trace contextRef="#ctx0" brushRef="#br0" timeOffset="641862.1173">534 10212 4 0,'-9'-2'82'15,"-2"0"3"-15,1 1-5 16,-1 0-4-16,2 1-2 0,9 0-67 16,-10 0-1-16,10 0 1 15,0 0 0-15,-10 6 0 16,10-6-1-16,-1 12 1 0,1-12-1 16,49 26-4-16,-43-13 2 15,2 3 0-15,13 17-5 16,-14-15 4-16,4 1-1 15,-3 0 0-15,2-1 1 16,11 19 2-16,-10-25 1 16,7 0-3-16,-11-6 7 15,13-6-7-15,3-4 0 16,13-12-1-16,-9-13-2 0,6-2 1 16,0-9-7-16,-6-6-3 15,-1 10-22-15,4 11-52 16,-8 4-2-16,-6 4-8 15,0 5-2-15,2 4-4 16</inkml:trace>
  <inkml:trace contextRef="#ctx0" brushRef="#br0" timeOffset="642820.9988">704 11424 51 0,'0'0'85'15,"0"-20"-7"-15,-5 0-12 16,1 10-11-16,3-4-16 15,-3-10-5-15,0 11-8 0,4-2-6 16,0 15-6-16,0-17-3 16,0 17-1-16,-4-15-7 15,4 15 3-15,0 0 0 16,-9 0-4-16,9 0 3 16,-4 20-5-16,0-5 0 15,3 2 0-15,2-4 0 0,3 29 0 16,0 4 0-16,-4-20 0 15,0 1 0-15,1 1 0 16,3-7 0-16,9 22-9 16,-12-25 3-16,7-5-11 15,1 5-10-15,-9-18-17 16,0 0-26-16,0 0-12 16,0 0-5-16,1-14-1 0,-1-1 7 15</inkml:trace>
  <inkml:trace contextRef="#ctx0" brushRef="#br0" timeOffset="643088.8975">683 11485 38 0,'-7'-26'82'16,"1"2"0"-16,6-5-8 16,-10 4-12-16,11-4-16 15,-5 6-16-15,4-2-11 0,4 4-3 16,10 2-7 0,9-9-2-16,8 26 1 0,1 3-3 15,3 17 1-15,-2 15-3 16,-1 9 1-16,-23-16-1 15,3 1-1-15,-4 25-1 16,-5 0 0-16,-7-3-1 16,-8-3-1-16,2-5 0 0,-2-20 2 15,2-5-7-15,-3-1 4 16,0 3-6-16,-12-6-14 16,12-12-52-16,-1 0-11 15,14 0-4-15,-9-16-9 16,9 16 5-16</inkml:trace>
  <inkml:trace contextRef="#ctx0" brushRef="#br0" timeOffset="643297.5173">1055 11481 62 0,'0'0'85'0,"0"0"0"16,7 1-5-16,-5 11-2 0,-1 3-62 15,-1 2-4-15,-1 8 2 16,1-8-5-16,0 7-12 16,-2-6-18-16,2-2-56 0,2-4-2 15,-2-12-5-15,12 11-6 16,-2-14 3-16</inkml:trace>
  <inkml:trace contextRef="#ctx0" brushRef="#br0" timeOffset="643433.1711">1168 11294 36 0,'-4'-13'58'0,"-6"5"-20"0,10 8-29 16,0 0-7-16,0 0-67 16,0 0-2-16</inkml:trace>
  <inkml:trace contextRef="#ctx0" brushRef="#br0" timeOffset="644848.4663">1223 11589 12 0,'0'0'88'16,"7"0"3"-16,-3-7-2 0,6-8-6 15,5 2 0-15,-25-3-70 16,16 3-1-16,4-2-4 15,1 4 1-15,-11 11-7 16,19-14-2-16,-9 14 1 0,-10 0-2 16,15 9 2-16,-8 1-3 15,-2 4 3-15,-3-2-4 16,7 5 3-16,0 1 2 16,-5-3-1-16,2 3 1 15,0-1 0-15,-3-3-2 0,-3-2 0 16,0-4 0-16,0-8 0 15,-5 13-3-15,5-13 1 16,0 0 0-16,0 0 0 16,5-5 5-16,6-5-2 0,3-2 1 15,0-5 0-15,3-5 0 16,-1-4 0-16,5-4 0 16,-5-3 1-16,2-8-3 0,2-3 2 15,-3-2-1-15,-7-2 1 16,-6 0 0-16,10 2 0 15,-14 2-2-15,0 5 0 16,2 9 0-16,-5 5 0 0,0 9 0 16,6 7 0-16,-3 9 0 15,0 9 0-15,4 12 0 16,1 13 0-16,-4 6 0 0,12 13 0 16,-9 8 0-1,-2 11 0-15,8 6 0 0,-7 2 0 16,-2 7 0-16,2-2 0 15,-3-3 0-15,-1-12 0 16,4-8 0-16,-2-12 0 0,-2-14 0 16,0-16 0-16,1-20 0 15,2-6 0-15,-1-20 0 16,-1-7 0-16,0-9 0 0,8-7 0 16,6-5 0-16,-3 2 0 15,4 2 0-15,-8 11 0 16,8 5 0-16,-5 7 0 15,2 13 0-15,-12 14 0 0,11-3 0 16,-5 11 0-16,2 9 0 16,-7 5 0-16,3 2 0 15,8 5 0-15,-4-1 0 16,0-1 0-16,-1-3 0 16,-1-3 0-16,1-9 0 0,2-6 0 15,-9-6 0-15,16-7 0 16,-14-8 0-16,7-7 0 15,0-1 0-15,-5-1 0 0,8 2 0 16,-7 3 0-16,3 5 0 16,0 4 0-16,4 7 0 15,-12 3 0-15,10 7 0 16,2 5 0-16,-5 1 0 0,10 2 0 16,-2 1 0-16,2-1 0 15,2 0 0-15,0-5 0 16,-4 0 0-16,5-5 0 15,-5-5 0-15,-7 0 0 16,3-9 0-16,-7-1 0 0,-3-6 0 16,2-1 0-16,-3-3 0 15,-4 1 0-15,0 2 0 0,-3 2 0 16,-4 4 0-16,11 11 0 16,-13-11 0-16,2 11 0 15,11 0 0-15,-3 5 0 16,3-5 0-16,5 11 0 15,9-5 0-15,-3-1 0 16,8-3 0-16,2-2 0 0,2 0 0 16,-3-5 0-16,5-1 0 15,-3-1 0-15,-4 0 0 0,6 3 0 16,-8-1 0-16,-4 4 0 16,-12 1 0-16,17 6 0 15,-7 3 0-15,1 3 0 0,0 2 0 16,-10 2 0-16,-1 2 0 15,3 0 0-15,3-2 0 16,0 0 0-16,-6-3 0 16,-2-2 0-16,2-11 0 0,1 13 0 15,-1-13 0-15,25 0 0 16,-15-4 0-16,3-5 0 16,5-5 0-16,2-3 0 15,0 0 0-15,4-5 0 0,-4-1 0 16,-6 0 0-16,-2 2 0 15,-1-1 0-15,-7 6 0 16,0 2 0-16,-4 14 0 16,-3-11 0-16,3 11 0 0,0 0 0 15,-9 11 0-15,9 1 0 16,2 1 0-16,5 2 0 16,4-1 0-16,1 6-6 15,-4-2-81-15,-2 0-1 0,7-2-3 16,-11 0-8-16,-3 0-1 15</inkml:trace>
  <inkml:trace contextRef="#ctx0" brushRef="#br0" timeOffset="645864.4429">998 12437 19 0,'0'0'82'16,"-1"-15"4"-16,1 15-3 15,-6-20-21-15,6 20-19 16,-5-9-9-16,5 9-9 0,0 0-7 16,0 0-5-16,-8 3-4 15,7 6-2-15,-4 3-2 16,1 3 0-16,4 3-1 0,3-2 0 16,7 2-1-16,-2-1-1 15,-2-6 0-15,6 1 0 16,2-4 1-16,0-6-3 0,-4-3 0 15,1-9 0-15,-10-6 0 16,1-1 0-16,11-4 0 16,-12-1 0-16,-1-2 0 15,0 3 0-15,0 5 0 16,-4 2 0-16,3 4 0 0,1 10 0 16,-3-11 0-16,3 11 0 15,0 0 0-15,0 0 0 16,4 6 0-16,5-4 0 0,7-2 0 15,0 0 0-15,-3-5 0 16,11-5 0-16,-4-4 0 16,1-4 0-16,-7-4 0 15,1-2 0-15,-7-3 0 16,-3-3 0-16,3-5 0 0,-6 3 0 16,1-3 0-16,2 4 0 15,0-1 0-15,0 0 0 16,-5 2 0-16,0 3 0 15,0 8 0-15,0 3 0 0,0 16 0 16,-1-15 0-16,1 15 0 16,-12 6 0-16,12 16 0 15,8 10 0-15,-6 8 0 0,-1 9 0 16,-1 8 0-16,3 9 0 16,0 9 0-16,1 7 0 15,0 1 0-15,-10 1 0 16,3-2 0-16,-10-4 0 0,11-6 0 15,-2-11-3-15,-4-9-3 16,8-16 7-16,-1-13-3 16,8-16 5-16,9-7-1 15,-6-12-1-15,-4-14-2 0,-4-4 0 16,11-6 2-16,-6-3-3 16,2-2 2-16,0-2-1 15,-5 5-2-15,5-5-7 0,1 6-32 16,1 3-41-16,-4-1-2 15,8 5-6 1,3-1-10-16</inkml:trace>
  <inkml:trace contextRef="#ctx0" brushRef="#br0" timeOffset="646383.611">1969 12309 51 0,'0'0'77'0,"-11"-8"-1"0,11 8-1 16,-6-16-15-16,6 16-38 16,0 11-7-16,0 3-1 15,1 0-5-15,6 5-1 0,-7 3 4 16,0-1-4-16,7 4-16 15,-2-4-20-15,-2-1-47 16,6-6-2-16,-2-5-8 0,-7-9-3 16</inkml:trace>
  <inkml:trace contextRef="#ctx0" brushRef="#br0" timeOffset="646903.3155">2153 12336 12 0,'0'0'83'16,"0"0"3"-16,0 0-7 15,0-8-5-15,0 8-1 16,0 0-70-16,0 0-2 16,8-1 0-16,5 4 1 0,-8 7 0 15,2 1 0-15,-1 3 1 16,-2 0 0-16,-1-2 0 15,-1 0 0-15,-2-12 0 0,0 14 2 16,0-14-1-16,0 0 1 16,0 0 0-16,9-12 1 15,3 0 1-15,-3-2 0 16,8 2-1-16,-4 0 0 0,3 4 0 16,-6 2 0-16,8 5-2 15,-3 1 0-15,-15 0-1 16,19 20-1-16,-5-3-2 0,-7 0-4 15,4 9-9-15,-8-6-24 16,5 4-46-16,5-4-3 16,2-3-5-16,1-6-7 15,-4-4 1-15</inkml:trace>
  <inkml:trace contextRef="#ctx0" brushRef="#br0" timeOffset="647959.1933">2942 12332 35 0,'17'0'86'15,"-17"0"1"-15,14-5-2 0,-14 5-4 16,0 0-49-16,0 0-7 15,0 0-3-15,0 0-6 16,-10 0-6-16,1 5-3 16,-3 6-2-16,-1 1 0 15,-2 4-2-15,3 0-1 0,-1 4 0 16,5-1-1-16,2-1 0 16,3 2 0-16,3-4 0 15,4-3 0-15,6-2 0 0,3-5 1 16,3-6-2-16,0 0 0 15,6-9 0-15,-5-5 0 16,-1-5 0-16,4-1 0 16,-9-2 0-16,1 0 0 0,-2 2 0 15,-4 1 0-15,-6 5 0 16,1 4 0-16,-1 10 0 16,0 0 0-16,0 0 0 15,0 0 0-15,-3 5 0 0,3 6 0 16,3 1 0-16,1 3 0 15,4-2 0-15,0 1 0 16,-1 0 0-16,4-6 0 16,3-1 0-16,1-5 0 0,-1-2 0 15,0-6 0-15,1-5 0 16,0-5 0-16,1-3 0 16,0-1 0-16,-4 0 0 15,-1 2 0-15,-1 1 0 0,2 5 0 16,-1 3 0-16,-3 6 0 15,1 3 0-15,-9 0 0 16,15 10 0-16,-7 0 0 16,-3 2 0-16,0 2 0 0,4-1 0 15,-5-2 0-15,-1 1 0 16,0-3 0-16,-3-9 0 16,0 0 0-16,12 4 0 15,-12-4 0-15,11-13 0 0,-3 0 0 16,1-1 0-16,0 0 0 15,0-1 0-15,0 3 0 16,1 4 0-16,-10 8 0 16,18-4 0-16,-10 4 0 0,2 8 0 15,-3 3 0-15,4 4 0 16,0-2 0-16,4 9-13 16,-2-5-71-16,-1-3-3 0,3-2-5 15,0-6-5-15,-2-5-6 16</inkml:trace>
  <inkml:trace contextRef="#ctx0" brushRef="#br0" timeOffset="649039.057">3888 12134 69 0,'-25'10'89'0,"0"3"-4"0,-3 1-4 15,5 2-2-15,2 1-47 16,7 2-26-16,7 2-2 0,5 0 1 16,2-4-1-16,8 2-1 15,6-8 0-15,4-2-1 16,3-5 0-16,1-2 0 15,-1-5 0-15,0-7-1 0,-4-5 1 16,-1 1 0-16,-7-5 1 16,-2 1-1-16,-4 2 0 15,-3 2 0-15,-1 1-1 0,1 13 0 16,-12-11 0-16,12 11 0 16,-13 0-1-16,13 0 0 15,-2 16-1-15,2-6 1 0,12 0 0 16,1-1 0-16,4-2 0 15,3-2 1-15,3-5 0 16,0-2 0-16,-1-7 0 0,2-5 1 16,-5-5-1-1,1-3 2-15,-4-6-1 0,-3-2 1 16,0-5 0-16,-1-4 0 16,-2-2 0-16,-2-4-1 15,1 3-2-15,1-5 0 0,-1 3 0 16,2 2 0-16,-2 4 0 15,0 9 0-15,-2 5 0 16,1 7 0-16,-8 17 0 16,14-8 0-16,-9 14 0 0,-2 10 0 15,1 11 0-15,-1 7 0 16,5 10 0-16,-7 10 0 16,2 5 0-16,-3 8 0 0,0 5 0 15,0 5 0-15,-4 0 0 16,-4-6 0-16,4-5 0 15,1-11 0-15,2-10 0 0,1-16 0 16,3-11 0-16,6-17 0 16,3-8 0-16,4-15 0 15,0-7 0-15,2-6 0 16,-1-4 0-16,1 4 0 16,-3-1 0-16,-3 5 0 0,2 7 0 15,-5 4 0-15,-3 7 0 16,-6 13 0-16,11-5 0 15,-11 5 0-15,2 17 0 16,-1-3 0-16,0 3 0 0,3 2 0 16,0-2 0-16,2-2 0 15,2-2-2-15,2-8 4 16,5-5-2-16,0-1 0 0,2-11 0 16,1-5 0-16,1-9 0 15,-2-3 0-15,0-7 0 16,-3-3 0-16,-2-2 0 0,-1-8 0 15,-2 0 0-15,-1-3 0 16,0 0 0-16,0 1 0 16,0 2 0-16,3 4 0 15,-4 10 0-15,0 6 0 0,-1 11 0 16,-1 8 0-16,-5 10 0 16,10 9 0-16,-7 12 0 15,0 11 0-15,2 7 0 16,1 6 0-16,-1 7 0 0,2 5 0 15,0 1 0-15,-3-3 0 16,3-1-13-16,-1-11-12 16,2-12-56-16,-5-4-7 15,-1-14-4-15,-2-13-5 16,0 0 0-16</inkml:trace>
  <inkml:trace contextRef="#ctx0" brushRef="#br0" timeOffset="649246.7824">4681 11993 23 0,'-7'-24'90'15,"4"4"-3"-15,3 4-3 16,7 3-3-16,5 3 0 16,-12 10-71-16,21-6-2 0,2 6 1 15,0 11 0-15,0 2 0 16,-2 6-1-16,1 3-2 16,-2 5-2-16,-2 1-2 0,-6 1-5 15,0 4-6-15,-7-11-13 16,3-8-45-16,-2 8-18 15,-3-8-5-15,-3-14-5 16,0 0-4-16</inkml:trace>
  <inkml:trace contextRef="#ctx0" brushRef="#br0" timeOffset="649386.4701">4940 11869 44 0,'-6'-22'94'0,"-1"3"-8"16,5 6-12-16,-6 3-19 15,-4-2-55-15,12 12-81 16,8-2-7-16,5 2-4 0,0 1 0 16</inkml:trace>
  <inkml:trace contextRef="#ctx0" brushRef="#br0" timeOffset="650201.8754">5204 11868 14 0,'0'0'87'0,"-10"7"2"0,10-7-4 15,-17 7-3-15,5-2-1 16,33-1-72-16,-28 9-1 16,-5 4 0-16,0 1 0 0,1 1-2 15,2 2-2-15,0 1-1 16,6-3-1-16,1 0-1 15,0-5 0-15,0-1 0 0,2-2 1 16,0-11 0-16,0 10 0 16,0-10 0-16,0 0 0 15,0 0 1-15,0 0-1 16,5-9 1-16,-5 9-1 0,3-16 0 16,-3 16-2-16,6-15 0 15,-6 15 0-15,7-15 0 16,-7 15 0-16,12-15 0 15,-12 15 0-15,16-15 0 0,-7 7 0 16,0 3 0-16,1 0 0 16,-2 3 0-16,1 0 0 15,-1 2 0-15,-8 0 0 0,17 9 0 16,-13 0 0-16,0 3 0 16,0 1 0-16,-2 3 0 15,0 0 0-15,-2 0 0 16,0-1 0-16,0-2 0 15,-2-3 0-15,2-10 0 0,-1 10 0 16,1-10 0-16,1-5 0 16,4-6 0-16,2-5 0 15,0-3 0-15,1-2 0 0,5-4 0 16,-2-1 0-16,0-1 0 16,3 2 0-16,-1 2 0 15,1 5 0-15,-2 4 0 16,2 7 0-16,-2 1 0 0,-3 8 0 15,-9-2 0-15,14 22 0 16,-11-5 0-16,-2 2 0 16,-2 2 0-16,0 0-2 15,-3-1 1-15,1-6 1 16,-2 0 0-16,5-14 0 0,-6 12 0 16,6-12 0-16,0-6 0 15,1-8 1-15,6-3 1 16,1-2-2-16,2-4 0 0,1 3 0 15,0 1 0-15,0 2 0 16,3 7 0-16,-3 3 0 16,-1 5 0-16,1 4 0 0,-3 8 0 15,1 5 0-15,0 0-7 16,1 10-12-16,-7-1-39 16,3 0-27-16,1-4-3 15,1-4-7-15,0-5-4 0</inkml:trace>
  <inkml:trace contextRef="#ctx0" brushRef="#br0" timeOffset="650712.5693">5687 11937 9 0,'8'-20'88'15,"0"0"1"-15,-2 3-3 16,-4 1-5-16,-1 1 0 16,-1 15-68-16,4-11-2 15,-4 11 0-15,-6 2-3 0,1 7-2 16,1 6-1-16,1 3-2 15,3-3 0-15,0 3-2 16,5-3 0-16,2-3 0 0,3-1-1 16,0-4 1-1,0-3-1-15,-1-4 0 0,-9 0 1 16,14 0-1-16,-14 0 0 0,0 0-1 16,0 0 1-16,7 8 0 15,-7-8 0-15,3 15 0 16,3-5 0-16,-6-10 1 15,16 14-1-15,-4-11 1 16,2-3-1-16,4 0 1 16,0-10 0-16,3-7-1 0,0-4 1 15,-2-6 0-15,1-5 0 16,-4-2 0-16,0-6 1 0,-1-1-1 16,-2-4 1-16,-2 2-2 15,-1 4 0-15,-3 3 0 16,-1 6 0-16,0 5 0 15,-3 8 0-15,-2 8 0 0,-1 9 0 16,0 9 0-16,0 7 0 16,-2 9 0-16,1 3 0 15,1 10 0-15,0 2 0 16,0 5 0-16,0 0 0 0,9 2-14 16,-3 3-28-16,3-12-44 15,2-6-2-15,-1-10-6 16,1-11-6-16</inkml:trace>
  <inkml:trace contextRef="#ctx0" brushRef="#br0" timeOffset="653400.8661">365 11021 66 0,'-14'-3'72'16,"14"3"-8"-16,-15 0-10 16,15 0-9-16,0 0-8 15,0 0-6-15,0 0-4 16,26-11-8-16,-10 9-2 0,3-3-5 15,2 1-2-15,2-3-2 16,34-2-5-16,9-4-1 16,7-1-1-16,6 0 2 15,-9 5-3-15,-4 4 0 16,0-5-1-16,-3 5 0 16,-20 0 3-16,4 1-3 0,-5 0-1 15,1-1 4-15,-3 0-4 16,0 0 1-16,-2-1-1 15,-2 4 1-15,1-1-1 0,0-1 3 16,-1-1 0-16,-7 3-3 16,0-1 4-16,1 1-1 15,-3 0-1-15,0 0 1 16,0 0 0-16,2 0 0 0,-6 1 0 16,4 1 0-16,5 0 0 15,-2 0 0-15,5-2 0 16,0 2 0-16,-5 0 0 0,4 0-3 15,0 0 1 1,-3 2-1-16,-6-2 0 0,-1 1 0 16,-5 1 1-16,-4-1-1 15,5 2 0-15,-6-1 2 16,-2 1 0-16,-12-3 0 0,19 10 0 16,-19-10 0-16,16 15 0 15,-8-4 0-15,-5 2 0 16,-1 1 1-16,5 4-1 0,-4 1 2 15,-4 4-1-15,6 2 0 16,-4 0 1-16,7 4-1 16,-3 1 1-16,8 0-1 15,-3 2-1-15,3 1 1 0,0 0 0 16,-6 2 0-16,6-2 0 16,-4 0 0-16,1-3 0 15,0 0 1-15,2-2-1 0,2-2 1 16,3-2-1-16,-2-2 1 15,5-4-1-15,-2 0 1 16,4-4 0-16,-4-3-1 16,7-3 1-16,-5-1-3 0,4-2 3 15,6-1-3-15,-4-4 1 16,-3 0 1-16,1 0-2 16,3 0 0-16,-4 0 0 15,3 0 2-15,2-3-2 0,-3 2 2 16,6-2 0-16,3 0-2 15,2 2 2-15,1-1 0 16,1-1 0-16,4 2 1 16,5-2-1-16,1 3-1 0,3-2 0 15,3 0 0-15,-2 0 0 16,4 1 1-16,2 1-1 16,-3-1-1-16,2 0 2 15,2 0 0-15,0 2 0 0,-2-1 0 16,3 0-1-16,1 0 0 15,-3 1 0-15,2-1 1 16,0 0-2-16,1 0 1 0,-3 2 0 16,0-1 0-16,4 1 0 15,-2 0 1-15,3-1-1 16,2 2 0-16,-2-2 0 16,-1 2 0-16,3-3 0 15,1 3 0-15,-4-2 0 0,2-1 0 16,-3 2 0-16,0-2 0 15,2 0 1-15,-3 0-1 16,2 0 0-16,-2 0 0 0,-1 2-1 16,2-2 1-16,3 0 0 15,-2 0 0-15,-1 1 0 16,0-1 0-16,-1 2 0 16,-2 0 0-16,2-1 0 0,-5-1 0 15,-2 1 0-15,-1 0 0 16,-2-1 0-16,-1 0 0 15,1 0 0-15,-5 0 0 16,2 0 0-16,-1-1 0 0,0 0 0 16,-1 0 0-16,1 1 0 15,-1-2 0-15,0 2 0 16,-1-1 0-16,-1 0 0 16,-2 0-1-16,-2-1 1 0,-4-1 0 15,-3 2 0-15,-1-1 0 16,-2-1 0-16,-3 2 0 15,-1-2 0-15,-4 2 1 0,0 0-1 16,-2 1 0-16,-1 0 0 16,0 0 0-16,-4 0 0 15,1 2 0-15,-3 0 0 0,2 0 0 16,-5 3 0-16,1-3 0 16,-10-2 1-16,13 5-1 15,-13-5 0-15,8 4 0 16,-8-4 0-16,11 3 0 15,-11-3 1-15,16 2-1 16,-9 0 0-16,4-2 0 0,0 1 0 16,3 0 0-16,0-1 0 15,0 2 0-15,1-2 0 16,0 0 1-16,1 0-1 0,1 0 0 16,1-2 0-16,-1 0 1 15,2 0-1-15,1 1 0 16,0 1 0-16,2 0 0 0,2 0 0 15,-3 0 0-15,1 1 0 16,0 2 0-16,-2-1 1 16,-2 0-1-16,-1 1 0 0,-2-2 0 15,0 3 2-15,-4-2-2 16,-2 1 0-16,-9-3 0 16,16 7 0-16,-16-7-2 15,11 8 1-15,-11-8 0 0,7 14 1 16,-7-14-1-16,3 19 0 15,-1-8 0-15,-1 2 1 16,-1 0 0-16,0 4 0 16,-2 1 0-16,1 1 0 0,-3 4 0 15,2 2 0-15,-1 5 0 16,0 1 0-16,2 4 0 16,0 2 0-16,-1 2 0 15,2 2 0-15,-1-1 1 0,0 1-1 16,1 1 0-16,-3-1 1 15,0 0-1-15,-2 0 0 16,2-4 0-16,-1 3 0 16,-1-1 0-16,3-1 0 0,-1-4 0 15,2 0 0-15,1-3 0 16,-1-4 1-16,3-2-1 16,2-3 0-16,1-2 0 0,-1-2 1 15,4-6-1-15,-4 1 1 16,1-4-1-16,-5-9 0 15,7 14 0-15,-7-14 0 16,5 10 0-16,-5-10 2 0,0 0-2 16,0 0 0-16,4 10 0 15,-4-10 0-15,0 0 0 16,0 0 0-16,0 0 0 0,0 0 0 16,0 0 0-16,9 7 0 15,-9-7 0-15,0 0 0 16,0 0 0-16,0 0 0 15,0 0-2-15,0 0-3 0,-10 0-8 16,4-25-51-16,-8 22-21 16,-5-5-4-16,-5-3-6 15,-4-5-6-15</inkml:trace>
  <inkml:trace contextRef="#ctx0" brushRef="#br0" timeOffset="654143.3373">5031 12364 11 0,'0'0'88'0,"13"-10"-1"15,-13 10-5-15,0 0-4 16,5-10-1-16,-5 10-69 0,0 0-3 15,0 7 0-15,0 3 1 16,-2 5 0-16,-1 3 0 0,0 7 0 16,-2 6-1-16,-3 5-1 15,1 4-1-15,0 3 0 16,-3 3-1-16,4 1 0 16,-1 1-1-16,1-4 0 15,2-4 0-15,3-4-1 0,0-7 1 16,1-6 0-16,0-8 0 15,0-15 1-15,6 8-1 16,-6-8-1-16,14-10 1 0,-5-5-1 16,1-3 0-16,-1-3 0 15,0-2 0-15,-4-1-1 16,0 2 1-16,-2-2 0 16,-2 3 1-16,0-1-1 0,2 4 1 15,1 2-1-15,2 2-1 16,5 0-1-16,0-1-6 15,8 4-14-15,-3 6-40 16,3-7-23-16,-1-6-3 0,1 1-6 16,-1-1-3-16</inkml:trace>
  <inkml:trace contextRef="#ctx0" brushRef="#br0" timeOffset="655287.1731">5357 12414 74 0,'10'0'87'0,"0"0"-2"15,-10 0-3-15,7 9-2 16,-7 1-50-16,0-10-22 0,-7 22 0 16,-2-9 1-16,1 3-1 15,-1 1-2-15,0 4-2 16,1-2-1-16,6 2-1 16,0-4-1-16,2-5 0 0,6-1 0 15,5-5-1-15,2-5 1 16,-1-2-1-16,2-9 1 15,0-3 0-15,-2-3-1 16,-2 0 0-16,-2-3 0 0,-3 3 1 16,1 2-1-16,-4 2 0 15,-2 12-1-15,0-13 1 16,0 13 0-16,0 0-1 16,0 0 1-16,-4 6 0 0,4-6-1 15,0 15 2-15,0-15-1 16,13 10 0-16,-2-8 0 15,2-2 0-15,3-1 1 0,2-6-1 16,-2-3 0-16,0-2 0 16,0-1 1-16,-2 1-1 15,-2-1 0-15,1 5 0 16,-3 2 0-16,1 5 0 0,-1 1 0 16,-1 0 0-16,-9 0 0 15,13 13 0-15,-6-2 0 16,-3 0 0-16,0-2 0 15,-3 2-1-15,1 1 1 0,-2-3-1 16,0-9 0-16,3 15 0 16,-3-15 1-16,9 5-1 15,1-5 0-15,1-6 0 16,3-3 1-16,2-7 0 0,2-1 1 16,0-5-1-16,0-3 1 15,0-3 0-15,-3-2 0 16,-1-2 0-16,-1-1 0 15,-2-2 0-15,-5 2 0 0,3 1 0 16,-5 5 0-16,0 4-1 16,-1 6 1-16,-2 6-2 0,-1 11 1 15,0 0 0-15,0 0-1 16,0 17 0-16,-3 4 0 16,-1 3 0-16,-2 5 1 15,-1 3 0-15,0 2-1 16,-3 2 1-16,-1-3 0 0,1-1 0 15,3-8 0-15,1-3 1 16,2-9-1-16,4-12 1 16,0 0 0-16,0 0 0 0,14-11 0 15,-1-3 0-15,1-4-1 16,3 3 1-16,-1 1-1 16,1 2 0-16,-1 6-1 15,-1 3 1-15,-2 3-1 0,-3 4 1 16,1 7-1-16,-3 5 1 15,0 2 0-15,0 1-1 16,1 1 1-16,-2-2-1 0,3-4 0 16,1-2 0-16,-1-6-1 15,1-4-2-15,-1-3-2 16,-3-9-2-16,2-5 0 16,-4-6 0-16,-1 0 0 15,0-2 0-15,-1-2 1 0,-3 0 3 16,2 2 3-16,-1 3 4 15,0 4 1-15,-1 4 1 16,0 12 0-16,1-10 1 0,-1 10 0 16,0 0 0-16,1 9-2 15,-1 1-2-15,0 1-1 16,1 5 1-16,1-2-2 16,0 1 0-16,2 2 0 0,0-1-2 15,1 0 0-15,1-2-1 16,0-1 0-16,0-3 0 15,-6-10-1-15,17 14-1 16,-17-14-2-16,16 6-7 0,-16-6-9 16,13-12-49-16,-13 12-7 15,12-16-7-15,-7 5-3 16</inkml:trace>
  <inkml:trace contextRef="#ctx0" brushRef="#br0" timeOffset="655410.1773">6168 12262 30 0,'-4'-18'57'16,"4"18"-23"-16,0-9-32 15,0 9-1-15,3-14-62 16</inkml:trace>
  <inkml:trace contextRef="#ctx0" brushRef="#br0" timeOffset="655906.0534">6372 12223 81 0,'-3'10'87'0,"0"3"-2"15,1 0-3-15,0 3-1 16,-3 1-67-16,6 3-2 0,7 0 0 15,-2-1-2-15,4-3-3 16,0-1-2-16,-1-4-1 16,0-2-2-16,-9-9 0 0,14 3 0 15,-14-3 0-15,9-9 0 16,-6-5 0-16,-2 0 1 16,0-3-1-16,0 0 0 15,1 1 0-15,0 3 0 0,1 1-1 16,4 2 1-16,-7 10-2 15,15-7 1-15,-5 7-1 16,3 2-1-16,0 5 1 16,2 2 0-16,-2 1 0 0,-2 1 0 15,1 1 0-15,-1-3 0 16,-11-9 0-16,15 15 0 16,-15-15 1-16,12 9-1 0,-12-9 0 15,15 2 1-15,-5-2 0 16,-2 0-1-16,6-2 0 15,-2 2-2-15,-2-1-5 16,6 2-20-16,-1 6-56 0,-4-1-3 16,0 1-5-16,2 0-7 15,3-1-3-15</inkml:trace>
  <inkml:trace contextRef="#ctx0" brushRef="#br0" timeOffset="658358.5281">7265 12616 53 0,'0'0'77'16,"-7"-2"1"-16,7 2 0 15,-23 0-41-15,23 0-13 16,-9 2 1-16,9-2 1 0,-13 9-6 16,3-6-7-16,-3 4-3 15,1-2-3-15,-2 1-3 0,-7 1-2 16,-1 1-1-16,-6-2-1 16,-4 2-1-16,-6 0-2 15,-5 0-2-15,-7-1-2 16,-5 1-1-16,-8-4-1 15,-4 0 0-15,-3-2-2 0,-6-1 0 16,-2 1-2-16,-4-4 1 16,-1 2 2-16,-1 0 0 15,-3-2 2-15,-1 1 0 0,-3-1 2 16,-1 1 0-16,1 0 4 16,-3 0 2-16,2 1 2 15,2 0 0-15,1 0 2 16,7 3-2-16,3 2 0 0,6 0 0 15,2-1-1-15,7 2-2 16,0-1-2-16,5 1 1 16,0 1-1-16,-3-2-1 15,-1 0 1-15,-5-3 1 0,-4 2 4 16,-5-1 2-16,2 0 4 16,-1-2 1-16,4 1 0 15,1 1 1-15,3-1 0 16,10 1 0-16,8 0-4 0,6 2 0 15,4 0-4-15,6 0-1 16,3-1 0-16,2 2 0 16,1-2 0-16,6-1 1 0,0-1 0 15,5-1-1-15,2-1 1 16,3 0 1-16,5-2-1 16,7 2 1-16,-4-14-1 15,4 3 2-15,0 0 0 16,0-3 0-16,0-3 1 0,0-1-1 15,0 1 1-15,0-3-1 16,-2 0 0-16,-3 0-1 16,1 1-1-16,0 3 0 0,-3 0-1 15,-1 3 0-15,1 2 0 16,7 11-1-16,-16-15 1 16,7 10-1-16,0 5 0 15,-2-1 1-15,1 1-1 0,10 0 0 16,-17 1 0-16,4 1 0 15,4 1 0-15,-2 1 0 16,1 0 0-16,0 0 0 0,-1 2 0 16,-5-1 0-16,5-1-1 15,-4 3 1-15,-2-1 0 16,-4-1 0-16,-1 2-1 16,-1-1 1-16,0-2 0 15,-1 0 0-15,-4 1 0 0,3-3-1 16,-4 2 1-16,4 0 0 15,-6-1 1-15,1-1 0 16,0 0 0-16,-6 1 0 0,2-2 0 16,0 1 1-16,-1 1-1 15,-1-3 0-15,3 2-1 16,-4 0 0-16,-3-2-1 16,7 1 1-16,-3 1 0 0,2-1 0 15,-1 0 0-15,3 0 0 16,-2-1 0-16,6 1 0 15,0-1 1-15,-3 1 1 0,4 0 0 16,-4 1 1-16,-3 1-1 16,5-2 0-16,-3 1 1 15,-10 2-1-15,5 0 0 16,0-1-3-16,-7-1 1 0,7 3 0 16,-4-4-1-16,-5 3 1 15,1 0-1-15,11 0 0 16,-5 2 1-16,-2-2 1 15,1 0 0-15,-3 0 1 0,4 1-1 16,1 0 0-16,-2 1 0 16,1-3-1-16,-2 0 1 15,2 1-2-15,8-2-1 16,-7 0 1-16,0 0 0 0,-6-2 0 16,6 1 0-16,-12 1 0 15,3-2 0-15,-1-2 0 16,-1 2 2-16,-1 0 0 15,1-1 0-15,4-1 0 0,-4-3 0 16,6 1 0-16,-2 0 0 16,3 0 0-16,-4 3-2 15,8-1 0-15,3 2 0 0,0 0 0 16,20-1 4-16,-2 1-4 16,-12 1 0-16,15-1 4 15,14 0-3-15,-18 3 2 16,18-3-2-16,-22 7 0 15,6-4-3-15,5-1 3 16,11-2 1-16,0 0 0 0,-9 1 3 16,9-1-6-16,0 0 4 15,0 0 2-15,-12-8 0 16,12 8 0-16,-6-9 0 16,2-1-6-16,4 10 2 15,-11-16 4-15,7 6 0 16,5 0-7-16,-4-2 4 0,0-2-1 15,-2-2 1-15,-1-1 2 16,2-4-3-16,-1 0 0 16,2-2 0-16,-1-3 0 15,3-1 0-15,-2-3 0 16,4-17 0-16,-3 18 0 0,0-3 0 16,-4 1 0-16,2-1 0 15,2-30-3-15,2 33 2 16,0-6-2-16,-1 6 5 15,1-2-5-15,0 4 3 16,0-3-3-16,1 10 3 16,-2-1 2-16,-2 2-2 15,0 1 3-15,1 0-3 0,-3 2 3 16,4 2-4-16,1 0 5 16,-4 4-4-16,4-2-4 15,0 12 4-15,-1-17-3 16,1 17 2-16,-10-10 1 15,10 10 0-15,-9-2-1 16,9 2 1-16,-6-9 3 16,6 9-4-16,0 0 4 0,0 0-4 15,-7-12-2-15,7 12 3 16,-8-4 0-16,8 4 0 16,-14 0 0-16,14 0 1 0,-16 0-1 15,17-11-3 1,-1 11 6-16,-8-9-3 0,8 9 0 15,-15-12 0-15,8 1 1 16,-1 2-1-16,0 0 0 16,-1-2 3-16,-5-1-2 0,3 0 1 15,2-8-2-15,2 1 0 16,-9 1 0-16,-1-4 0 16,4 2 0-16,-7-3 0 15,7-4 0-15,2-2-2 0,-2-2 2 16,2-1-1-16,-13 1 1 15,9 1 0-15,6-2 0 16,-10 3 0-16,14-2 0 16,-4 0 0-16,-3 6 0 0,0 2 0 15,3-4 0-15,7 5 0 16,-14 1-1-16,16 2-1 16,-7 2-1-16,-6 3-3 15,13 3-8-15,-3 0-20 0,3 11-57 16,-2-24 5-16,2 24-5 15,3-17-5-15</inkml:trace>
  <inkml:trace contextRef="#ctx0" brushRef="#br0" timeOffset="673124.3892">7196 3911 55 0,'0'-13'68'16,"0"13"-18"-16,0 0-7 16,0 0-5-16,0 0-6 0,0 0-7 15,0 0-3-15,0 0-4 16,0 0-4-16,0 0 0 16,0 0-2-16,0 0-2 15,0 0-3-15,0 0-2 0,0 5-1 16,0-5 0-16,0 0-2 15,0 0 0-15,0 0-1 16,0 0 0-16,0 0 0 0,0 0 0 16,0 0-1-16,1 11 1 15,-1-11 0-15,1 10 0 16,-1-10 0-16,3 10 0 16,-3-10-1-16,0 12 1 0,0-12 0 15,0 14 1-15,0-14-2 16,1 17 1-16,-1-17 0 15,2 15 0-15,-2-15-1 16,3 14 1-16,-3-14 0 0,2 15-1 16,-2-15 0-16,3 16 0 15,-3-16 1-15,0 13-1 16,0-13 0-16,0 14 0 16,0-14 1-16,1 15-1 15,-1-15 0-15,3 17 1 0,-3-17-1 16,3 16 0-16,-2-7 1 15,-1-9-1-15,5 17 0 16,-3-9 0-16,-2-8 0 0,3 17 0 16,0-9 0-16,-1 2 1 15,0 0-1-15,0-2 0 16,0 1 0-16,0 1 0 0,-1 0 0 16,1-1 0-16,-1 2 0 15,0-2 0-15,1 0 0 16,-1 0 0-16,0 1 0 15,3 0 0-15,-4 0-1 0,2-2 1 16,-1 2 0-16,1-1 0 16,-1 1 1-16,-1 0-1 15,0-1 0-15,0 0-1 16,1 1 1-16,-1-2 0 0,1 2 0 16,-1 0 0-16,0-1 0 15,1-1 0-15,0 1-1 16,-1-9 2-16,3 16-1 0,-3-16 0 15,4 14 0-15,-4-14 0 16,2 12 1-16,-2-12-1 16,2 10 0-16,-2-10-1 15,0 0 1-15,3 12 0 0,-3-12 0 16,0 8 0-16,0-8 1 16,0 0-1-16,3 11 0 15,-3-11 0-15,0 0 0 16,5 11 0-16,-5-11 0 0,0 0 0 15,0 0 0-15,5 11 0 16,-5-11 0-16,0 0 1 16,0 0-1-16,2 9 0 15,-2-9 0-15,0 0 0 16,2 10 0-16,-2-10 0 0,0 0 0 16,1 14 0-16,-1-14 0 15,2 9 0-15,-2-9-1 16,1 12 1-16,-1-12 1 0,0 15-1 15,0-15 1-15,0 17-1 16,0-8 1-16,0 1-1 16,0-1 1-16,-1 1-1 15,0 1 0-15,0 0 0 16,0-1 0-16,0 1-1 0,0 0 1 16,1 0 0-16,-1 2 0 15,0-2 0-15,0-2 0 0,1 3 0 16,0-1-1-16,-2 1 1 15,2-1 0-15,-1-2 0 16,1 2 0-16,0-1 0 16,-1 3 0-16,1-1 0 0,0-1 0 15,0 1 0-15,0 0 0 16,0 0 0-16,0 0 0 16,0-2 0-16,0 1 0 15,0 2 0-15,0-2 0 0,1-2 0 16,-1 3 0-16,1-1 0 15,-1 1 0-15,2-1 0 16,-2 0 1-16,1 0-1 16,-1 0 0-16,1 2 0 0,0-3 0 15,-1 1 0-15,0 0 0 16,0 0 0-16,1 2 1 16,0-4-1-16,-1 4 0 0,1-4 0 15,-1 1 1-15,0 2-1 16,0-3 0-16,0-9 0 15,0 17 1-15,0-17-2 16,0 13 2-16,0-13-1 0,0 13 0 16,0-13 0-16,0 10-1 15,0-10 2-15,0 10 1 16,0-10 0-16,0 0-1 16,5 12 1-16,-5-12-1 0,0 0 1 15,0 0 0-15,7 10-2 16,-7-10 1-16,0 0-1 15,0 0 0-15,0 0 0 16,0 0 0-16,0 0 1 0,1 9-1 16,-1-9 0-16,0 0 0 15,0 0 0-15,0 0 1 0,0 0-1 16,0 0 0-16,0 0 0 16,0 0 0-16,6 8 0 15,-6-8 0-15,0 0-3 16,0 0-8-16,0 0-63 15,0 0-8-15,0 0-5 16,0 0-6-16,-11-3-3 0</inkml:trace>
  <inkml:trace contextRef="#ctx0" brushRef="#br0" timeOffset="673998.4268">7081 5084 17 0,'0'-10'68'16,"0"10"2"-16,0-14-22 15,0 14-16-15,0 0-6 16,0 0-4-16,2-8-6 15,-2 8-4-15,0 0 0 0,0 0-2 16,0 0 0-16,0 0-1 16,0 0 2-16,0 0-1 15,1-10 1-15,-1 10-3 0,0 0 0 16,0 0-1-16,0 0 0 16,0 0-2-16,0 0 0 15,0 0-2-15,0 0 1 16,0 0-1-16,0 0 1 0,0 0-1 15,9 0-1-15,-9 0 1 16,0 0 0-16,10 5-1 16,-10-5 0-16,9 7 0 15,-9-7-1-15,11 10 0 0,-11-10-1 16,14 11 1-16,-14-11-1 16,15 15 1-16,-6-6-1 15,0 1 1-15,-1-2-1 16,2 2 0-16,0-1 1 15,1 1-1-15,0-2 0 0,0 0 1 16,1 0-1-16,0-1 0 16,-4 1 0-16,2-1 1 15,-3-1-1-15,-7-6 1 0,16 10-1 16,-16-10 0-16,10 7 1 16,-10-7-1-16,10 6 0 15,-10-6 1-15,0 0-1 0,8 4 0 16,-8-4 1-16,0 0-1 15,9 0 1-15,-9 0 0 16,9-4-1-16,-9 4 1 16,18-15 0-16,-7 6 0 15,3-4 0-15,-1-3 0 0,5-3-1 16,1-4 1-16,2 1 0 16,-1-3-1-16,0 2-1 15,0-1 0-15,-1 5-3 16,-4-2-4-16,4 6-19 0,-2 2-56 15,-6 2-2-15,0 2-6 16,-3-1-5-16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15:23:09.4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1516 958 40 0,'0'-11'64'0,"0"11"-6"15,0 0 1-15,0 0-7 16,-8-8-7-16,8 8-6 16,0 0-4-16,-2-13-8 15,2 13-7-15,0 0-3 0,0-13-5 16,0 13-2-16,0 0-3 16,0 0-1-16,0 0-2 15,0 0-1-15,0 0 0 16,1 4-2-16,-1 7 1 0,0 3-1 15,2 3 1-15,1 6-2 16,-4 2 1-16,3 2-1 16,-2 2 0-16,1 4 0 0,0-1-1 15,-1 2 2-15,3 22-1 16,4 10 1-16,7-9 1 16,-5-8-2-16,2-12 0 15,-4-15 0-15,-5-7 0 16,-2-15 0-16,4 10 0 0,-4-10 0 15,0 0 0-15,16 0 0 16,-16 0-3-16,0 0-15 16,0-10-23-16,0 10-45 0,2-11-2 15,-2 11-5-15,4-19-7 16</inkml:trace>
  <inkml:trace contextRef="#ctx0" brushRef="#br0" timeOffset="792.7213">1507 828 57 0,'0'0'74'16,"-6"-9"4"-16,6 9 3 0,0 0-43 16,-5-14-5-16,5 14-1 15,0 0-8-15,0 0-5 16,0 0-2-16,4-5-4 16,8 0-4-16,-4 0-1 15,34-9 0-15,-13 7-2 16,-2 5-1-16,21-1-2 0,-18 3-4 15,-4 0 2-15,2 3-1 16,-1 4 0-16,2 1-2 16,-8 2 1-16,-5 3 0 15,0 2-1-15,-10 3 4 16,-6-1-4-16,0 0 1 0,-3 1-1 16,-2-3 1-16,1 1-1 15,-6 2 1-15,2-5 0 16,-3 1 0-16,1 0 1 0,5-3 0 15,3 1 0-15,1-2 0 16,1-2 2-16,6 2-4 16,6-1 3-16,4 0-3 15,4 2 0-15,-6 3 3 0,3 2-2 16,-4 3 1-16,-2 2 0 16,1 1 3-16,-7 0-2 15,-2 4 3-15,-4 11 1 16,-5-12-4-16,-19-1 5 15,9-1-2-15,-7 3-4 16,-21 19 0-16,-4-13 0 16,-8-11 0-16,17-9 0 0,0-4 0 15,28-8 0-15,-7 0-9 16,18 0-27-16,0 0-50 0,-10-7-2 16,10 7-7-16,-1-10-5 15,1 10 3-15</inkml:trace>
  <inkml:trace contextRef="#ctx0" brushRef="#br0" timeOffset="1090.2405">2040 970 47 0,'27'-28'94'16,"-2"3"1"-16,-3 8-6 15,-7 1-4-15,2 4-1 0,-5 6-77 16,-12 6-1 0,12 0-2-16,-3 7-4 0,-7 5 0 15,-2 10 0-15,0 4 0 16,0 3 0-16,0 4 0 16,0 6 0-16,0-3 0 0,-2 4 0 15,2-15 0-15,7 52 0 16,-6-44-18-16,1 2-30 15,3 24-39-15,-4-38-2 16,1-1-6-16,-2-20-6 0</inkml:trace>
  <inkml:trace contextRef="#ctx0" brushRef="#br0" timeOffset="1363.2102">2460 1044 43 0,'17'-39'97'16,"-1"3"-2"-16,2 0-5 16,-9 6-5-16,8-20 0 0,-10 35-75 15,-2 3-4-15,-5 12-6 16,0 0 0-16,0 0 0 16,2 10 0-16,1 11 0 15,-2 0 0-15,3 10 0 0,-1 0 0 16,1 9 0-16,-4-3 0 15,3 0 0-15,1 4-22 16,-17-15-58-16,12 12-10 16,-2-2-2-16,-4-7-8 15,-4 1-2-15</inkml:trace>
  <inkml:trace contextRef="#ctx0" brushRef="#br0" timeOffset="1481.8938">2329 1227 64 0,'-10'-17'59'16,"6"2"-55"-16,4 1-1 16,4-2-26-16,8 4-50 0</inkml:trace>
  <inkml:trace contextRef="#ctx0" brushRef="#br0" timeOffset="1759.7997">2847 912 82 0,'18'-14'95'0,"-7"1"-3"15,4 5-6-15,-4 5-1 16,-1 3-36-16,-10 0-41 16,8 9 0-16,-9 5-2 15,1 2-6-15,0 7 0 0,0 3 0 16,-4 3 0-16,0-8 0 15,1 12 0-15,2 2 0 16,1 0 0-16,0-1 0 16,0 1-14-16,-2-4-26 15,-2-2-47-15,3-6-2 0,0-4-8 16,0-6-3-16</inkml:trace>
  <inkml:trace contextRef="#ctx0" brushRef="#br0" timeOffset="2024.6451">2827 895 12 0,'0'-21'89'0,"-2"-2"6"15,2 23-6-15,0-23-5 0,4-2-2 16,-4 25-64-1,48-23-4-15,-48 23-1 0,55-7-5 16,-22 5-4-16,-33 2-3 16,32 0-1-16,1-1-8 15,0 0-15-15,-2 1-33 16,29-3-28-16,-34 3-5 16,2 1-3-16,-7 2-6 0</inkml:trace>
  <inkml:trace contextRef="#ctx0" brushRef="#br0" timeOffset="2245.8135">2999 921 79 0,'-20'10'94'0,"3"0"-3"16,1 0-6-16,7-2 0 15,9-8-63-15,0 11 0 16,0-11-6-16,17 8-8 15,0-8-4-15,2 2-4 0,2-1-7 16,-2-1-11-16,5 1-23 16,4-1-44-16,-8 2-2 15,-3-2-6-15,-1 4-6 0</inkml:trace>
  <inkml:trace contextRef="#ctx0" brushRef="#br0" timeOffset="2423.9964">3073 1076 30 0,'-18'14'89'0,"-2"-1"-1"16,0-1-3-16,10-1-16 16,-1 3-27-16,8-2-9 0,3 0-11 15,1-3-9-15,9 0-9 16,3 0-15-16,-2-2-39 16,8-7-33-16,-2 3-3 15,2 0-6-15,-3-1-6 0</inkml:trace>
  <inkml:trace contextRef="#ctx0" brushRef="#br0" timeOffset="3003.195">2247 1135 37 0,'0'0'80'0,"0"-11"0"16,0 11-11-16,-2-9-21 15,2 9-8-15,-1-9-7 0,1 9-9 16,0 0-4-16,-3-10-6 15,3 10-1-15,0 0-3 16,0-10-1-16,0 10-2 0,0 0-1 16,6-5-1-16,4 4-1 15,1 1 0-15,5-3-2 16,3 2 1-16,4-1 0 16,-2 1-3-16,5-2 0 15,1 3 0-15,-1 0 0 0,-7-1 0 16,6-1 0-16,0 0-3 15,-2 0-2-15,-2 2-6 16,-2 0-3-16,-2 0-17 16,-6 0-41-16,-3 0-13 0,-8 0-3 15,12 0-8-15,-12 0 0 16</inkml:trace>
  <inkml:trace contextRef="#ctx0" brushRef="#br0" timeOffset="3474.0096">2645 874 13 0,'0'0'88'0,"1"-10"0"15,-1 10-3-15,1-11-5 0,-1 11-35 16,0 0-17-16,3-12-8 15,-3 12-9-15,0 0-5 16,0 0 0-16,0 0-4 0,1 7-1 16,-1 2 4-16,-1 5 0 15,1 0-3-15,-1 5 3 16,-1 1-5-16,1 3 2 0,1 3 1 16,-1 2-2-16,0 1-1 15,1-2 0-15,-2 5 0 16,0-4-9-16,2 1-12 15,0 1-59-15,-1-8-7 0,1 0-1 16,4-5-10 0,0-2 1-16</inkml:trace>
  <inkml:trace contextRef="#ctx0" brushRef="#br0" timeOffset="3945.1787">3539 919 45 0,'13'-11'95'0,"-4"-2"-2"15,1 2-7-15,-3 1-2 16,-7 10-28-16,11-16-42 0,-11 16-3 16,7-9-5-16,-7 9-4 15,0 0-1-15,10 0-1 16,-10 0 0-16,0 30 1 16,1-12-2-16,-1-5 2 0,-5 4-1 15,0 2-1-15,0 2 1 16,-4 3 0-16,3 0 0 15,2-1 0-15,-4-1 2 0,3 1 0 16,4-1 0-16,1-3 1 16,0 2 0-16,3-4 0 15,6-3 0-15,2-1-3 16,7-1 0-16,0-1 0 0,5-3 0 16,1-2-6-16,3-2-19 15,2 0-61-15,-3-1-3 16,3-3-4-16,-5 0-7 15,3 0-2-15</inkml:trace>
  <inkml:trace contextRef="#ctx0" brushRef="#br0" timeOffset="4200.4596">4268 978 19 0,'10'-13'98'16,"0"1"-1"-16,1-1-5 15,-5 3-4-15,-1-1-2 16,-5 11-64-16,7-14-13 16,-7 14-9-16,4-15 0 0,-4 15-4 15,4-11-39-15,-4 11-43 16,0 0-2-16,0 0-5 0,0 0-7 15,0 0 3-15</inkml:trace>
  <inkml:trace contextRef="#ctx0" brushRef="#br0" timeOffset="4370.7717">4299 1012 36 0,'-5'15'97'15,"1"2"-1"-15,3-2-7 16,1 0-2-16,0-2-2 0,0-1-79 15,0 2-2-15,3-5-4 16,4 1-16-16,-4 3-66 16,-3-13-5-16,8 10-3 15,-8-10-8-15,0 0-3 16</inkml:trace>
  <inkml:trace contextRef="#ctx0" brushRef="#br0" timeOffset="8771.768">5318 1142 64 0,'-10'10'82'0,"10"-10"-5"16,-8 10-2-16,8-10-43 0,0 0-7 16,0 0-2-16,0 0-4 15,8 0-5-15,1-4-3 16,2-8 1-16,3 1-2 15,2-5-1-15,4 0-1 0,-1-4-1 16,1-4 0-16,-20 24-4 16,23-28 0-16,-1 2-1 15,2-7 0-15,1 2 0 16,-3-2-1-16,0-2 0 16,-4 3 1-16,0-1 0 0,-6 1 0 15,3 0-1-15,-8 4 1 16,0 0-1-16,-6 6 0 15,1 0 0-15,-2 22-1 16,0 0 0-16,0 0 0 16,-28-28 2-16,15 33-2 0,0 10 1 15,-2 8 0-15,1 2-1 16,0 4-1-16,2 4 1 16,0 3 0-16,2 3-2 15,2 2 0-15,5-4 1 0,2 3-1 16,1-5 1-16,1 1 0 15,7-5 1-15,3-2 0 16,2-9 1-16,3-1-1 16,1-6 1-16,3-4 1 0,2-6-1 15,-1-3 1-15,0-2-1 16,0-6 0-16,0-3 1 16,-2-1-1-16,-3-2 1 15,-1 0 0-15,-1-2-2 16,-1 1 0-16,-4 3 0 0,0 0 0 15,-3 2 0-15,-6 10 0 16,10-12-2-16,-10 12 0 16,0 0 1-16,8 0-1 0,-8 0 1 15,5 19 0-15,-3-3-1 16,-2 6-1-16,1 2 0 16,-1 2-1-16,1 3 1 15,-1-3 1-15,-1 47 0 0,1 4 1 16,-8 2-1-16,0-2 2 15,-4-6 1-15,-3-11-1 16,-1-6 1-16,-2-16-1 16,-1-4 0-16,-2-3 1 0,-2-8-1 15,0 1 0-15,1-6 1 16,0-4 0-16,4-7 1 16,3-4-1-16,2-3 0 15,4-4 0-15,6-9 1 0,2-3-1 16,1-5 0-16,6-4 0 15,6-2-1-15,3-2 1 16,4-4 0-16,2-1 0 0,-8 14-1 16,1-2-1-16,3-2 0 15,0-7 0-15,5 2 0 16,0-6 1-16,3 1-2 16,0-4 1-16,1-1 3 15,2 0-1-15,-1 0 1 0,1 0-1 16,0 1 1-16,1 0 0 15,-1 1 0-15,2 2 0 16,-1 3 1-16,1 3 0 16,-3 6-3-16,0 2 0 0,-1 6 0 15,-3 2 0-15,-2 6 0 16,-3 4 0-16,-3 3 0 16,-3 3-2-16,-12-3 0 0,13 20-1 15,-14-6 0-15,1 5 0 16,-4 3 1-16,-3-2-1 15,0 6 0-15,-4-4 1 16,-1 3 0-16,-1-2 0 16,0 1 1-16,2-1 0 0,2-2 1 15,0-2 0-15,5-5 1 16,4-4 0-16,0-10 1 16,12 10 0-16,2-10 0 0,5-4 0 15,0-6 1-15,3-4-1 16,0-2 1-16,2 0 0 15,-3-1-1-15,1 1 1 16,-1-1-2-16,-2 2 1 0,-1 1-2 16,-3 0 0-16,-2 6 0 15,-3 3 0-15,-1 3-2 16,-9 2 1-16,14 6 0 16,-8 5-1-16,-2 5 1 0,0 3-1 15,2 0 0-15,2-1 0 16,0 2 0-16,2-1 1 15,4-1 0-15,-1-3 1 16,3 0 1-16,0-2 0 0,2-6 0 16,0-4 0-16,0-3-1 15,1-3 1-15,-3-7-1 16,1-4 0-16,-5-4-2 0,-1-2 1 16,-1 1 0-16,-7-4-1 15,-3 5 1-15,0-4 0 16,-5 3 0-16,-5 0 1 15,0 4 1-15,-1-1-1 0,-3 4 1 16,2 2 0-16,-1 6 0 16,2 1 0-16,1 0 0 15,10 3-1-15,-10 0 1 0,10 0 0 16,0 0 0-16,15 2 0 16,-2-2 0-16,5 0 0 15,0-2 1-15,3-1 0 16,0 1-1-16,3-3 0 15,-3 2 0-15,1-2 1 0,-1-1-2 16,-1-1 0-16,-2 1-2 16,-3 1 1-16,-2 2 0 15,-3 3 0-15,-10 0 0 16,15 0 0-16,-15 0 0 0,9 15 1 16,-5-3-1-16,-1-1 1 15,2 4-1-15,-2 0 0 16,4 0 0-16,0 0 0 15,0-2 1-15,3 2 0 16,0-4 0-16,1-2 0 0,0-3 0 16,1-2 0-16,2-4 0 15,-1 0 0-15,-2 0 0 0,2-3 0 16,-2-3 0-16,-3-1 1 16,2-3-1-16,-1 0 1 15,0 0 0-15,-9 10-1 16,12-15 0-16,-12 15 0 0,11-11-1 15,-11 11 0-15,8-4 1 16,-8 4 0-16,11 3 0 16,-11-3 0-16,14 8 0 15,-6-3 0-15,2-3 0 0,2 1 1 16,0-1-1-16,2-2 0 16,-3 0 1-16,0 0-1 15,2-3 0-15,-3-2-1 0,2 1 1 16,-3-3 0-16,0 1-1 15,-9 6 1-15,17-13-1 16,-17 13 0-16,12-12 1 16,-12 12 0-16,11-8 0 0,-11 8 0 15,17-4 1-15,-8 3-1 16,3 0 1-16,2 1 1 16,3-1-1-16,-1 0 0 15,3-2 1-15,0-1 0 0,1-1 0 16,2-2 0-16,-2-2-2 15,2-2 0-15,-1-4 0 16,-21 15 0-16,20-17 0 16,1-2 0-16,-4-5 0 15,0-1 0-15,-4-2 0 0,-1-4 0 16,-4 1 0-16,2-2 0 16,-5 4 0-16,2-3 0 15,-5 8 0-15,2 0 0 16,-4 23 0-16,1-25 0 15,1 3 0-15,-2 22 0 0,0 8 0 16,0 9 0-16,-3 8 0 16,0 4 0-16,1 6-17 15,-5 3-23-15,0 0-47 16,6 1-2-16,1-4-6 16,0 0-6-16</inkml:trace>
  <inkml:trace contextRef="#ctx0" brushRef="#br0" timeOffset="9312.4257">7657 928 56 0,'7'-9'87'0,"4"0"-3"16,-11 9-4-16,0 0-1 15,21-19-60-15,0 2-2 0,-21 17 0 16,20-30-6-16,2 1-3 16,-9 2-1-16,1 1-1 15,-4-7 0-15,2 3 0 16,-4 0-2-16,0 1 0 16,-5 2-2-16,2 0 1 15,-1 5-2-15,1 0 0 0,-5 22-1 16,0 0-1-16,0 0 0 15,0 0 2-15,21 5 0 16,-20 19 0-16,-1 8-1 16,0 4 1-16,-1 3 0 15,-2 2-1-15,1-2 1 0,-4 0 0 16,4-1 0-16,-1-2-1 16,1-3 1-16,-1-7-1 0,1-5 1 15,-3-7-1-15,5-3 1 16,0-11-3-16,0 0 1 15,9 0 0-15,0-6 0 16,2-4 1-16,2-3 0 16,-1 3 0-16,2 1 0 0,1 1 1 15,1 4 0-15,-3 1-1 16,1 3 1-16,1 6-3 16,-4 5-8-16,3 1-19 15,-3 4-55-15,0 3-2 0,-1-2-5 16,-1-2-7-16,0 0-2 15</inkml:trace>
  <inkml:trace contextRef="#ctx0" brushRef="#br0" timeOffset="10383.5608">8921 1130 14 0,'0'16'87'16,"0"-16"4"-16,3 13-2 15,-3-13-8-15,6 11-41 0,-6-11-8 16,0 0-6-16,12 1-9 16,-12-1-7-16,15-6-3 15,-6-2-2-15,1-3-1 16,6-1-2-16,-7-1 1 16,6-1-2-16,-1-1 1 0,1 0-2 15,-4-3 0-15,1 1 0 16,3 2 0-16,-4 2 0 0,2 0 0 15,1 3 0-15,-2 4-2 16,0 1 0-16,1 5 1 16,-2 0 0-16,-1 0-1 15,1 8 1-15,-3 5-1 16,-2 2-1-16,0 3 0 16,-5 2-1-16,-1 3-1 0,0-4 0 15,-5 2 1-15,-3 0-1 16,-3-2 1-16,-1-2 0 15,-2-2 0-15,0-1 1 16,-1-3 3-16,0 2-1 0,0-6 0 16,-1 1 1-16,3-3 0 15,4-2 1-15,9-3 1 16,0 0 0-16,0 0 0 0,0 0 1 16,8 4 1-16,8-4 1 15,5 0 0-15,6 0 0 16,-3 0 0-16,6-2 0 15,-1-1 0-15,4-6 0 0,1 0-2 16,0-1 2-16,-2-7-5 16,1-2 0-16,-1-2 0 15,1-3 0-15,-4-4 0 16,-29 28 0-16,27-34 0 0,25-37 0 16,-52 71 0-16,19-42 0 15,17-44 0-15,-21 41 0 16,-6 5 0-16,1-4 0 15,-10 44 0-15,5-38 0 16,2-2 0-16,-1 7 0 16,-3 0 0-16,-3 7 0 0,1 1 0 15,-1 25 0-15,0 0 0 16,0 0 0-16,-26 0 0 16,17 24 0-16,-3 7 0 15,3 5 0-15,-1 5 0 0,2 3 0 16,-2 2 0-16,4 4 0 15,0-1 0-15,0 1-4 16,1-2-1-16,4-1-3 16,1-5-12-16,4 0-47 15,2-10-18-15,1-7-5 0,0-6-5 16,2-9-2-16</inkml:trace>
  <inkml:trace contextRef="#ctx0" brushRef="#br0" timeOffset="10558.1548">9562 969 79 0,'-5'-12'88'0,"3"1"-4"16,2 1-5-16,0 10-5 16,5-10-68-16,6 5-44 15,2 5-32-15,5 0-7 0,0 0-8 16,3 5-5-16</inkml:trace>
  <inkml:trace contextRef="#ctx0" brushRef="#br0" timeOffset="10887.5659">9801 1092 7 0,'-1'15'92'0,"1"-15"4"0,-4 14-6 16,4-14-4-16,0 0 0 15,0 0-65-15,0 0-10 16,0 0-1-16,5-11-2 16,5 0-4-16,-2-1-4 0,3-1 0 15,1 1 0-15,-1 4 0 16,4-2 0-16,-2-3 0 16,-1 3 0-16,3 4 0 15,-2 1 0-15,-3 3 0 0,2 2 0 16,-2 0 0-16,-1 4 0 15,-9-4-3-15,17 18 2 16,-13-4-1-16,0 1-3 16,1 3-4-16,-5-3-12 0,5 1-44 15,-3 0-21-15,1 1-3 16,2-1-7-16,2-5-2 16</inkml:trace>
  <inkml:trace contextRef="#ctx0" brushRef="#br0" timeOffset="11534.4568">10245 1106 25 0,'17'-14'96'0,"-3"5"-3"16,-2 0-3-16,-12 9-4 0,12-12-3 16,-12 12-73-16,0 0 1 15,0 0-1-15,0 0-3 16,0 0-7-16,-4 7 0 15,4-7 0-15,-3 15 0 0,3-15 0 16,0 12-2-16,0-12 1 16,11 12-1-16,-11-12 1 15,13 7 1-15,-13-7 1 16,18 4-1-16,-9-4 0 0,0 0-1 16,0 0 1-16,-9 0-1 15,16-2 0-15,-16 2 0 16,10-4-1-16,-10 4 1 0,0 0 0 15,11 0 0-15,-11 0 0 16,3 10 1-16,-3-10 0 16,12 11 0-16,-12-11 1 15,16 12 1-15,-7-9 0 16,5 0 1-16,0-2 1 0,0 1-1 16,4-2-3-16,2-8 0 15,-2 0 0-15,4-5 0 16,-3-4 0-16,2-5 0 15,-21 22 0-15,20-25 0 0,0-2 0 16,0-7 0-16,1 0 0 16,-2-6 0-16,19-39 0 15,-22 39 0-15,-2-1 0 16,1 1 0-16,-15 40 0 16,10-35 0-16,2-2 0 15,-3 9 0-15,-2 1 0 0,-7 27 0 16,0 0 0-16,0 0 0 15,0-22 0-15,-1 38 0 16,-10 13 0-16,2 6 0 16,-4 3 0-16,5 7 0 0,-1 2 0 15,0 3 0-15,4-1-21 16,-3 8-56-16,8-11-12 16,0-2-4-16,1-8-5 15,4-4-1-15</inkml:trace>
  <inkml:trace contextRef="#ctx0" brushRef="#br0" timeOffset="11721.8567">10752 952 79 0,'-9'-24'90'16,"9"24"-4"-16,-16-38-5 15,16 38-4-15,-2-28-49 0,3 15-38 16,-1 13-45-16,27-10-19 15,-8 9-7-15,2 1-6 16,4 1-5-16</inkml:trace>
  <inkml:trace contextRef="#ctx0" brushRef="#br0" timeOffset="12074.2314">10928 1065 17 0,'-4'15'90'16,"1"-3"1"-16,3-1-2 16,0-11-4-16,16 12-1 0,-3-11-72 15,3-1 0-15,2 0 0 16,0-6-2-16,1-2-3 16,-2-5-5-16,-1-2-2 15,-1-5 0-15,4 1 0 0,-9 0 0 16,-1-1 0-16,-5 1 0 15,-3 1 0-15,-1 3 0 16,0 2 0-16,-9 2 0 16,-1 4 0-16,-3 4 0 0,1 3 0 15,-1 0 0-15,-2 9 0 16,3 4 0-16,4 2 0 16,-3 5 0-16,7 1 0 0,2 1-2 15,3 3-29-15,15-3-54 16,-7 2-3-16,4-3-4 15,2-4-7-15,4-1-3 16</inkml:trace>
  <inkml:trace contextRef="#ctx0" brushRef="#br0" timeOffset="12858.8386">11527 1065 25 0,'12'-8'94'0,"-1"2"-2"16,-11 6-5-16,0 0-6 0,0 0 0 16,0 0-74-16,0 0-1 15,-15 0-1-15,3 3-2 16,3 3-2-16,-4-1 0 0,13-5 0 16,-13 12 0-16,13-12 0 15,-5 12 0-15,5-12 1 16,0 0 0-16,5 7 2 15,-5-7-1-15,13 0 1 16,0-1 0-16,-5-5 1 0,2-2-5 16,4-2 0-16,-5 1 0 15,3-2 0-15,-4 1 0 16,1 0 0-16,-9 10 0 0,17-13 0 16,-17 13 0-16,15 0 0 15,-8 3 0-15,2 10 0 16,0 5 0-16,-5 6 0 15,3 6 0-15,-7-5 0 16,7 57 0-16,-6 8 0 16,-2 10 0-16,-12-6-2 0,-6-2 0 15,-8-8 0-15,-7-21 2 16,0-27-3-16,-1-13 1 0,1-10 2 16,0-11-1-1,3-2 2-15,0-12 0 0,4-3 0 16,4-6-1-16,7 1 1 15,8 1 0-15,6-2 0 0,3-1 0 16,9 0 0-16,8-3 0 16,5 1-1-16,-11 10-1 15,4-1 0-15,2-1 0 16,2-6 0-16,4 2 0 0,2-4 0 16,-1-2 0-16,5-4 0 15,0 0 2-15,-1-4 0 16,3 0 1-16,1-2-1 15,-4-2 1-15,2 1 2 0,0-1-4 16,-4 1 0-16,2 1 0 16,-7 3 0-16,-1 3 0 15,-2 4 0-15,-3 5 0 16,-2 3 0-16,-7 8 0 16,-7 10 0-16,13-2 0 0,-13 2 0 15,4 17 0-15,-1 0 0 16,-1 5 0-16,1 0 0 15,2 3-2-15,-3-1-12 0,8-3-48 16,-1 0-24-16,-3-2-3 16,4-4-7-16,-3-6-3 15</inkml:trace>
  <inkml:trace contextRef="#ctx0" brushRef="#br0" timeOffset="13008.3613">12039 958 49 0,'1'-34'83'0,"0"1"-7"0,1 4-13 16,-1-1-21-16,-1 10-76 15,1-1-40-15,-1 21-4 16,0 0-5-16</inkml:trace>
  <inkml:trace contextRef="#ctx0" brushRef="#br0" timeOffset="13566.3628">12002 1063 84 0,'0'20'92'0,"3"-7"-1"16,3 0-7-16,6-5 1 15,3-2-65-15,3 1-1 0,1-7-1 16,2 0-5-16,-1-7-8 15,2-3-5-15,1 0 0 0,2-6 0 16,12-1 0-16,-16 0 0 16,-3-2 0-16,-1 2 0 15,-7 1 0-15,0 0 0 16,-7 2 0-16,0-2 0 16,-3 7 0-16,0 9 0 0,-10-10 0 15,0 10 0-15,0 5 0 16,-2 6 0-16,0 2 0 15,2 4 0-15,1 3 0 16,4 1 0-16,4 0 0 16,1 0 0-16,5-3 0 0,7-2 0 15,0-2 0-15,2-1 0 16,5-5 0-16,3-4 0 16,4-4 0-16,-3 0 0 0,7-8 0 15,-3-3 0-15,5-3 0 16,-1 1 0-16,-2-2 0 15,-1 1 0-15,-1 2 0 16,-1 2 0-16,-6 4 0 0,1 4 0 16,-2 2 0-16,-3 0 0 15,2 4 0-15,-5 3 0 16,-6 3 0-16,-1 6 0 0,-3-3 0 16,-3 1 0-16,-12-2 0 15,-4 0-85-15,-3-1-4 16,-5-2-3-16,-7-4-7 15,-6 0-4-15</inkml:trace>
  <inkml:trace contextRef="#ctx0" brushRef="#br0" timeOffset="15234.7731">2050 2132 19 0,'-10'10'89'0,"10"-10"1"16,0 0-4-16,0 0-5 16,-4-5-48-16,7-6-11 15,1-3-1-15,11-4-13 0,0-7-1 16,-4-4-1-16,6-3 1 16,-4-2-1-16,2-7-1 15,3-4-1-15,-4-5-2 16,-2 3 4-16,3-2-3 0,-3 3-1 15,-3 2-1-15,5 4 1 16,-10 8-1-16,-4 5 0 16,-1 8-1-16,0 4 0 15,-9 6 0-15,1 6-1 0,9 3 0 16,-24 10 0-16,12 6 0 16,2 7 0-16,2 8 0 15,-2 10 1-15,1 11 0 0,0 7 0 16,-3 12 4-16,4 7-4 15,0 6 3-15,6 4-4 16,-2 5 3-16,2 3-3 0,5-5-2 16,3 7-1-16,2-9-5 15,1 0 5-15,4-4-5 16,-3-4 1-16,2-6-5 16,-5-6 1-16,2-10 1 15,-4-13 1-15,1-9 1 0,-5-13 1 16,4-14 0-16,-5-10 2 15,3-17 3-15,-2-12 2 16,2-7 0-16,0-9 2 16,1-2 2-16,1-6 3 15,-1 3 4-15,-6 1 1 0,-2 3 2 16,-2 4 1-16,4 7 0 16,-2 1-2-16,4 2-2 0,2 5-3 15,15-1-3-15,2-1-1 16,14-3-2-16,5-1 1 15,5 0-2-15,10-2 0 16,-1 0 1-16,-5 1 0 0,-4 4-1 16,-1 3 1-16,-9 3 0 15,-7 3 1-15,-10 4-1 16,-11 6 4-16,-2 0-1 16,-3 11-4-16,-11-6 0 0,11 6 0 15,-19 2 0-15,-1 7 0 16,6 7 0-16,6 1 0 15,-6 4 0-15,-1 5 0 16,11 0 0-16,-8 1 0 16,8 1 0-16,8-6 0 0,-2-3 0 15,7-8 0-15,6-2 0 16,3-9 0-16,3-11 0 16,3-5 0-16,0-7 0 0,-7-10 0 15,0-1 0-15,-3-6 0 16,-1-3-2-16,-2 1-2 15,-9 2 1-15,-2 1 2 16,-7 7 0-16,1 5 1 0,-2 5 1 16,2 5 1-16,-6 7-1 15,3 4-1-15,9 6 1 16,0 0-1-16,0 0 0 0,0 0 0 16,12 5-2-16,0-2 2 15,8 0-2-15,4-1 3 16,0-1 0-16,-1-1-1 15,7-4 1-15,-2-1 0 0,-1-3 0 16,-7 3 0 0,-2 0 0-16,-10-1 0 0,2 6 1 15,-2 0-2-15,-8 0 0 16,0 9 0-16,-1 1 0 0,1 2 0 16,0 4 0-16,0 2 0 15,0-1 0-15,-2 5 0 16,0-2 0-16,8 3 0 0,-6-7-3 15,3 5-17-15,0 3-46 16,5-14-23-16,6-5-2 16,4-3-5-16,1-2-6 15</inkml:trace>
  <inkml:trace contextRef="#ctx0" brushRef="#br0" timeOffset="15880.2461">3847 2183 43 0,'0'0'89'16,"0"0"1"-16,-1-9-5 15,4-5-3-15,5-1-45 16,4-6-23-16,4-1-1 0,1-5-2 16,-2-4-4-16,1-3-3 15,-2-4 0-15,2-4-2 16,-2-4 0-16,1-1-1 0,-6-4-1 15,3-2 0-15,-3 1 0 16,1 2 0-16,-3 3 1 16,-2 27-1-16,-2 0 1 15,1 4-2-15,-2 0 0 0,2-9 3 16,-2 12-1-16,-2 13 0 16,0 0 0-16,-1 10 1 15,-1 13-2-15,0 7 2 16,0 9 1-16,-1 8-2 15,1 7-1-15,2 4 0 16,1 2-3-16,4 5-6 0,-2-5-14 16,3-9-47-16,1-3-16 15,0-10-5-15,2-13-5 16,-7-13-5-16</inkml:trace>
  <inkml:trace contextRef="#ctx0" brushRef="#br0" timeOffset="16638.9597">3990 1907 60 0,'9'-3'86'15,"6"-3"-1"-15,8-2-3 0,-1-5 2 16,4 0-69-16,-1-5 2 16,4-1 1-16,-1-6-3 15,-3-5-3-15,-4 0-2 16,-11-6-4-16,0-3-2 0,-6-1-2 15,-1 21-1-15,-3-3-1 16,0 0 0-16,0 3 1 16,0 0-2-16,0 2 1 15,-1 2-2-15,0 2 1 16,0-9 2-16,1 12-1 0,0 10 1 16,12 13-1-16,-5 12-1 15,5 13 2-15,-6 12 0 16,3 6 0-16,-6 5-2 15,-2 6 1-15,-1 1 1 0,-4-1-1 16,-3-4 1-16,0-7 0 16,-1-12 2-16,0-10 0 15,5-12-1-15,0-12 1 0,3-10-3 16,0-11 0-16,1-11 0 16,5-3 0-16,4-4 0 15,1-4 0-15,2 1 0 16,2 1-3-16,-2 4 1 0,1 6 0 15,-2 6-1-15,0 7 1 16,0 8 0-16,-3 2-1 16,-3 13 2-16,-2 4-1 15,4 3 1-15,-3 3 0 0,4 1 1 16,1 3 1-16,4-6 1 16,2-4-1-16,3-6 0 15,2-6 1-15,0-5 0 16,0-3 1-16,4-9 0 0,-4-6-2 15,-2-7 1-15,-4 1 0 16,-1-3 0-16,-3-3-2 16,-3 2 0-16,-2 1 0 15,-5 4 0-15,0 1 0 0,-4 4 0 16,-3 9 0-16,-3 4 0 16,-3 3 0-16,2 10 0 15,-2 3 0-15,4 7 0 16,1 5 0-16,4 2 0 0,3 7 0 15,3 0 0-15,10-4 0 16,6 0 0-16,0-5 0 16,7-3 0-16,2-10 0 15,3-7-63-15,-4-2-29 16,-3-3 1-16,-3-6-8 0,-11-10-7 16</inkml:trace>
  <inkml:trace contextRef="#ctx0" brushRef="#br0" timeOffset="18241.7586">5236 2149 12 0,'5'11'94'16,"-5"-11"-1"-16,12 8-4 15,-12-8-3-15,17-6-2 16,-8 9-66-16,4-12-11 16,1-12-1-16,4-1 1 0,3-3-2 15,-2-3-1-15,0-2-1 16,-2-2 0-16,2-4-3 16,-5 0 0-16,-1-2 0 15,-3-2 0-15,-3 0 0 16,0-2 0-16,-3 1 0 0,-3 0 0 15,0 3 0-15,0 2 0 16,0 7 0-16,0 4 0 0,0 6 0 16,-1 4 0-1,2 5 0-15,-2 10 0 0,0 0 0 16,0 0 0-16,0 5 0 16,0 12 0-16,-1 4 0 15,1 9 0-15,0 10 0 0,-2 11 0 16,2 8 0-16,-3 11 0 15,2 5 0-15,0 4 0 0,0 4 0 16,1 1 0-16,-1 2 0 16,1-5 0-1,-1-4 0-15,1-3 0 0,2-5 0 16,-1-5 0-16,1-4 0 16,1-10 0-16,3-9 0 0,1-11-4 15,1-6 1-15,2-13 0 16,4-10 1-16,-1-7-1 15,-1-9 0-15,2-7 0 0,-5-8 0 16,-1-4-1-16,-5-5 0 16,0-4 0-16,-2-2 1 15,-5 2 2-15,-5-1 1 0,0 2 2 16,-3 3 1 0,1 4 0-16,-1 5 2 15,2 4 1-15,3 5-1 0,4 0 0 16,3 2-1-16,11 2-1 15,8 0 1-15,6 0-4 0,9-1 0 16,4-1 0-16,4-1 0 16,0 0 0-16,-2 2 0 15,-7 4 0-15,-5 0 0 0,-7 5 0 16,-5 0 0-16,-16 9 0 16,13-6 0-16,-13 6 0 15,0 6 0-15,-3 3 0 16,-3 10 0-16,1-4 0 15,-2 7 0-15,1 3 0 0,2-1 0 16,2-3 0-16,2 1 0 16,0-7 0-16,6-7 0 0,4-4 0 15,1-4 0-15,3-6 0 16,-1-7 0-16,4-4 0 16,-4-6 0-16,0-2 0 15,-1-1 0-15,-3 3 0 16,1 0 0-16,-5 2 0 0,0 5 0 15,-3 2 0-15,-2 14 0 16,4-10 0-16,-4 10 0 16,3 6 0-16,0 10 0 0,2-1 0 15,0 5 0-15,1 2 0 16,3 3 0-16,1-3 0 16,2 0 0-16,0-4 0 15,2-6 0-15,0-6 0 16,3-4 0-16,0-2 0 0,1-6 0 15,0-6 0-15,-4-6 0 16,2 1 0-16,-2-8 0 16,1 1 0-16,0-4 0 15,-1-1 0-15,0 1 0 0,-1-1 0 16,3 1 0-16,-1 2 0 16,-1 1 0-16,-1-1 0 15,-1 4 0-15,-1-1 0 0,0 4 0 16,0-2 0-16,-3 1 0 15,1 3 0-15,-1-3 0 16,0 1 0-16,1-2 0 16,-1-1 0-16,1-1 0 0,-1-2 0 15,2 0 0-15,-3-2 0 16,-4 13 0-16,1-1 0 16,-1-1 0-16,-1-3 0 15,0-1 0-15,-1 2 0 0,0 0 0 16,1-3 0-16,-2 3 0 15,0 1 0-15,0-2 0 16,0 5 0-16,0 2 0 0,-1 2 0 16,1 10 0-16,0 0 0 15,-17-3 0-15,8 28 0 16,-6 18 0-16,3 15 0 16,-4 14 0-16,0 12 0 15,-2 4 0-15,4 2 0 16,2-12 0-16,3-6 0 0,3-3 0 15,4-12 0-15,3-9-7 16,1-15-14-16,12-16-49 0,0-9-18 16,3-8-4-16,-4-7-5 15,-4-15-4-15</inkml:trace>
  <inkml:trace contextRef="#ctx0" brushRef="#br0" timeOffset="19201.6882">6255 1749 24 0,'5'-3'88'0,"12"-4"0"15,9 3-2-15,4-3-5 0,6 15-28 16,6-9-38-16,5-4 1 16,-2 0-1-16,1 0-4 0,-7 2-2 15,-2 0-1-15,-8 3-2 16,-7-2-2-16,-7 2-1 15,-4 0-1-15,-11 0 0 16,3 13-2-16,-3 0 0 0,-6 4 0 16,0 6 0-16,-1 7 0 15,0 0-2-15,0 9 1 16,1-6 0-16,3 3-1 0,3-5 0 16,0-5 1-16,6-8 0 15,2-1 0-15,4-10 1 16,1-7 0-16,1-3 0 15,3-8 1-15,-1-5 0 0,-1-1 0 16,-1-9-1-16,-2-1 1 16,1-5 0-16,-4 3 0 15,-2 0 0-15,0 2-1 16,-2 4 1-16,0 3-1 0,-1 7-1 16,-2 4 0-16,-2 9 0 15,0 0 0-15,5 17-1 16,-4 2 0-16,1 5 0 0,-1 7 1 15,2 3-1-15,-2 4 0 16,0 3 0-16,3-4 1 16,-2-2 0-16,4-5 1 15,-1-8 0-15,1-4 1 0,3-9 0 16,0-6 1-16,2-7 1 16,-3-10-1-16,-2-5 0 15,0-5 0-15,1-4 0 16,0-1 0-16,3-3 0 0,-1-2 1 15,1 2-3-15,7-2 0 16,2 1 0-16,-1 3 0 16,3 4 0-16,2 1 0 15,-1 7 0-15,-4 4 0 0,1 6 0 16,-7 6 0-16,0 6 0 16,-5 7-3-16,-2 10 2 15,-2 3 0-15,-2 3-1 16,0 4 1-16,1 1 0 0,0 1 1 15,3-4-1-15,4-4 1 16,1-3 0-16,4-5 1 16,4-8 0-16,3-4 0 15,3-5 0-15,0-6-1 0,1-8 1 16,-1-4 1-16,-1-4-1 16,-4-4 1-16,-7-4-2 15,-4 0 0-15,-3 2 0 0,-5-1 0 16,-3 7 0-16,-4 0 0 15,-2 8 0-15,-1 6 0 16,10 8 0-16,-16 3 0 16,12 14 0-16,3 4 0 0,5 10 0 15,12 2 0-15,4 1 0 16,11 4 0-16,9-2 0 16,4-3 0-16,6 0 0 15,-6-12-37-15,-13 0-52 16,3-6-3-16,-12-11-3 15,-22-4-8-15,0-9 8 16</inkml:trace>
  <inkml:trace contextRef="#ctx0" brushRef="#br0" timeOffset="20839.3108">1312 2581 41 0,'-17'2'83'16,"9"1"2"-16,-3-3-4 15,11 0-2-15,-9 0-56 16,9 0-7-16,8 1 0 0,4 1 1 16,-12-2-9-16,10 0-1 15,1 0-1-15,4 4 0 16,12-1 2-16,6-3-5 0,-5 0-1 15,12 0-1 1,7 2 2-16,2-2 0 0,5 0 0 16,6-2 0-16,1-1-5 15,-3-1 5-15,5 2-3 16,-1 2 0-16,0-2 0 16,10 0 0-16,-9 1 0 0,7-1-1 15,1 0 4-15,4 0-4 16,4-1 2-16,7 2 0 15,-1-1-1-15,-7 1 1 0,13 1-1 16,-6 0 1-16,-2 0-1 16,4 0-1-16,-8 0 1 15,0 1 1-15,3-1-1 16,3 2 0-16,-7-1 0 0,5 2 0 16,3-2 0-16,0 0 0 15,5-1 0-15,3 2 0 16,0-2 1-16,3 1-1 15,0-1 0-15,-4 1 0 0,1 0 0 16,-5-1 0-16,0 0 0 16,-2 0 0-16,-5 0 0 15,5-2 0-15,-2-1 0 16,2 1-1-16,-3-1 1 0,3 1 0 16,2-2 0-16,0 1 0 15,2 2 0-15,-2 0 0 16,0-5-1-16,-4 6 1 15,5-5 0-15,-3 3 0 0,0-1 0 16,0 1 0-16,2 0 0 16,2 0-1-16,1 3 2 15,3-1-1-15,-1 1 0 0,3 0 1 16,-2-1-1-16,3 2 0 16,-1-1 0-16,0 2 1 15,0-1-1-15,0 0 0 0,1 4 0 16,1-2 0-16,1-1 0 15,-2 1 0-15,1-1 0 16,1 1 0-16,0-1 0 16,0 0 0-16,2-3 0 15,-4 0 0-15,2 3-1 0,0-2 1 16,3-1 0-16,-4 2 0 16,6-2 1-16,-4 0-1 15,2 0 0-15,2 0 0 16,1 3 0-16,-2-3 1 0,1 1-1 15,0-2 0-15,-7-2 0 16,6-1 0-16,-5-1 0 16,2 0-1-16,-7-1 1 0,6 0 0 15,-4-4 0-15,-1 3 0 16,-1-1 1-16,0 0-1 16,-1 1 0-16,-2-2 0 0,2 0 1 15,-6 0-1-15,2 2 0 16,-1 1 0-16,-4 1 0 15,-1-2 0-15,2 3 0 16,-4-3 0-16,1 5-1 0,-1-1 1 16,1 2 0-16,-1 0 0 15,-3-1 0-15,1 2 1 16,0 0 0-16,-4 0 0 16,-3 0 1-16,0 0 0 0,-4-3 0 15,-2 3-2-15,1-3 0 16,-5 2 0-16,0-1 0 15,-2-1 0-15,-5 3 0 16,2-2 0-16,-5 1 0 0,-4 0 0 16,-6 1 0-16,-5-2 0 15,-6 2 0-15,-7 0 0 16,-5 0 0-16,-6 0 0 16,-4 0 0-16,-9 0 0 0,0 0 0 15,0 0 0-15,0 0 0 16,0 0 0-16,-14 0-82 15,2 0-8-15,-10-5-4 16,-4-1-5-16,-8-7-6 0</inkml:trace>
  <inkml:trace contextRef="#ctx0" brushRef="#br0" timeOffset="24835.292">2401 3427 7 0,'0'0'66'0,"-10"-2"1"0,10 2 0 16,0 0-37-16,0 0-6 15,0 0 0-15,0 0-3 16,-10-6-4-16,10 6-1 0,0 0-1 16,0 0-2-16,-11-5 1 15,-4 4-2-15,15 1-1 16,-20 0-3-16,8 0-1 16,4 0-2-16,-8 0 0 0,-3 3-1 15,2 0-1-15,5 3-1 16,0 1 0-16,-5 2 0 15,1 2 0-15,-1 3-1 16,3 2 1-16,0 3 0 0,2 3 0 16,-3 4 0-16,1 1 1 15,6 5-1-15,-3 1 0 16,5 3 0-16,-2 3 0 16,5-1 0-16,0 2 0 15,3 0 0-15,0-2 0 0,6-1 0 16,5-1 0-16,7-4 0 15,0-3 0-15,4-4 0 16,1-6 1-16,9-2 0 16,9-6 0-16,4-5 1 0,0-5 0 15,1-1 0-15,5-6-1 16,-2-6-1-16,0-2 1 16,-7-4-3-16,-8 0 0 15,-5-5 0-15,-6-3 0 0,-2-2 0 16,-7 0 0-16,-2-4 0 15,-2 1 0-15,-1-4 0 16,-5-1 0-16,-2 3 0 0,-3-3 0 16,-11 2 0-16,-2 3 0 15,-9 1 0-15,-4 3 0 16,-7 4 0-16,-6 4 0 16,-11 5 0-16,1 2 0 0,-1 6 0 15,-4 2 0-15,9 4-8 16,0 4-45-16,10 5-37 0,9 1-2 15,17 1-5 1,4 2-5-16</inkml:trace>
  <inkml:trace contextRef="#ctx0" brushRef="#br0" timeOffset="25510.3542">2865 3986 86 0,'0'0'95'0,"0"0"-6"0,0 0-3 16,0-16-1-16,33-1-69 16,-29-2-3-16,8-4-1 15,-6-3-4-15,4-3-2 0,-3-2-3 16,2 0 0-16,3 0-1 16,-11-3-1-16,6 4 0 15,-4-1 0-15,3 4-1 0,-2 4 1 16,4 1-2-16,-7 4 2 15,2 3-1-15,12 3 0 16,-3 4 0-16,12 3 0 16,-3 1 1-16,9 2 1 15,0 2-2-15,3 4-2 0,1 6 2 16,-11 3 2-16,4 5-2 16,-13 5 0-16,-2 4 0 15,-11 3 0-15,-2 3 0 16,1-1 0-16,-10 2 0 0,0-2 0 15,-3-1 0-15,8-4 0 16,1-2 0-16,2-7 0 16,4 1-15-16,1-9-21 15,-3-10-52-15,24 12-1 0,-3-12-7 16,1 0-6-16</inkml:trace>
  <inkml:trace contextRef="#ctx0" brushRef="#br0" timeOffset="26159.1618">3674 3671 7 0,'9'-11'94'0,"-9"11"2"0,0-9-5 16,-12 9-5-16,-4 0 0 16,-3 4-71-16,-5 4-3 15,4 5 0-15,-7 3-4 0,5 3-4 16,2 2-4-16,4 1 0 15,6-1 0-15,3 0 0 16,7-3 0-16,0-2 0 16,12-5 0-16,-5-6 0 0,8-5 0 15,3 0 0-15,1-10 0 16,-4-5 0-16,1-1 0 16,-2-5 0-16,-4 0 0 0,3-3 0 15,-8 1 0-15,3 0 0 16,-2 0 0-16,-3 4 0 15,1 2 0-15,-2 4 0 16,0 2 0-16,-2 11 0 0,0-9 0 16,0 9 0-16,0 9 0 15,1 5 0-15,0 5 0 16,-1 6 0-16,1 8 0 16,-2 8 0-16,4 4 0 15,-3 3 0-15,0 9 0 0,-1 0 0 16,1 7 0-16,0 0 0 15,-3 3 0-15,-2-3 0 16,-5 1 0-16,0-3 0 0,-4-6 0 16,-5-5 0-16,-5-8 0 15,-5-9 0-15,0-8 0 16,-3-8 0-16,0-10 0 16,1-7 0-16,1-4 0 0,6-11 0 15,6-5 0-15,4-7 0 16,8-4 0-16,4-6 0 15,4-3 0-15,10-6 0 0,3 1 0 16,8-6 0-16,6 0 0 16,3-3 0-16,3 3 0 15,2-2 0-15,7 8-10 16,-3 0-77-16,2 1-4 0,1 4-3 16,-4-1-10-16,-2 7-1 15</inkml:trace>
  <inkml:trace contextRef="#ctx0" brushRef="#br0" timeOffset="27173.0376">4223 3488 28 0,'0'-8'99'0,"0"8"-2"15,-2-12-7-15,-6 12-2 16,-9-20-6-16,-4 22-73 15,0 10-2-15,-2 3-1 0,4 4-3 16,-5 6-1-16,3 5-2 16,-3 4 0-16,6 2 0 15,5 0 0-15,1-3 0 16,8-2 0-16,3-4 0 0,1-8 0 16,3-8 0-16,7-8 0 15,4-3 0-15,2-12 0 16,1-5 0-16,-4-6 0 0,1-5 0 15,-3-2 0 1,1-2 0-16,-4 0 0 0,-1 3 0 16,-4 2 0-16,-2 10 0 15,1-1 0-15,-2 18 0 0,0-9 0 16,0 9 0-16,0 12 0 16,-1 8 0-16,1 4 0 15,0 6 0-15,0 4 0 16,0 6 0-16,5-1 0 0,2-3 0 15,3 0 0-15,2-8 0 16,3-8 0-16,1-9 0 16,3-6 0-16,-3-8 0 15,2-13 0-15,-2-6 0 16,-1-6 0-16,-2-6 0 0,-1 0 0 16,-3-4 0-16,-1-1 0 15,0 7 0-15,0 3 0 16,1 7 0-16,-3 5 0 15,2 8 0-15,-8 9 0 0,18 2 0 16,-12 12 0-16,0 6 0 16,1 6 0-16,-4 3 0 15,-1 5 0-15,-1 0 0 16,-1 4 0-16,0-6 0 0,-1-1 0 16,-1-9 0-16,1-3 0 15,-2-8 0-15,3-11 0 16,0 0 0-16,-4-10 0 0,4-10 0 15,5-3 0-15,2-5 0 16,2-5 0-16,1 1 0 16,5-2 0-16,-2 7 0 15,5 1 0-15,-6 5 0 0,0 6 0 16,-1 8 0-16,-3 5 0 16,-8 2 0-16,15 16-2 15,-12 3-1-15,-3 6 2 16,3 3 0-16,0 2 0 0,-1-1 1 15,3-1 1-15,3-5-1 16,0-5 1-16,5-7 0 16,3-7 1-16,1-4-1 0,3-9 1 15,1-6-2-15,-2-6 0 16,0-2 0-16,0-3 0 16,-4-1 0-16,-5 1 0 0,0 1 0 15,-5 4 0-15,-1 5 0 16,-2 3 0-16,-2 13 0 15,0-11 0-15,0 11 0 16,0 15 0-16,0 1 0 16,2 5 0-16,3 6 0 0,4 3 0 15,-2 3 0-15,4-1 0 16,4-2 0-16,-2-6-19 16,6-8-62-16,3-1-10 15,-2-11-3-15,-1-4-7 0,-7-14-2 16</inkml:trace>
  <inkml:trace contextRef="#ctx0" brushRef="#br0" timeOffset="27333.7203">4781 3387 6 0,'-13'-28'95'0,"4"4"1"0,-1 3-6 16,4 7-6-16,1 3-6 15,26-3-85-15,-21 14-66 16,0 0-4-16,0 0-10 15,17 10-7-15,-9 1-5 16</inkml:trace>
  <inkml:trace contextRef="#ctx0" brushRef="#br0" timeOffset="27995.1295">5017 3641 95 0,'0'0'101'0,"15"0"-7"16,-15 0-4-16,16-11-2 15,-7-28-45-15,4 33-43 16,-1 3 0-16,4 3 0 0,0 0 0 16,2 6 0-16,-3 1 0 15,1 5 0-15,-3 0 0 16,-2 4 0-16,0 2 0 15,-6-2 0-15,2 3 0 0,-7 0 0 16,0-1 0-16,-2-1 0 16,-2-3-2-16,0-2 0 15,-1-3 2-15,5-9 0 0,-10 10-1 16,10-10 1-16,0 0 0 16,12 0 0-16,-1 0 0 15,5 0 0-15,0 0-1 16,5 0 0-16,-1 4 0 15,4 3 1-15,-3 3-1 0,0 3 1 16,-2 3-1-16,1 3 1 16,-3 3-1-16,-1 1 1 15,-1 7 0-15,-4 2-1 0,-1 3 1 16,-4 2 0-16,-3 6-1 16,-3 0 1-16,-5 2-1 15,-5 0-1-15,-8-3 1 16,-4-2 1-16,-6-4-1 15,-7-8 0-15,-6-7 2 0,1-6 0 16,-4-9 1-16,-1-6 0 16,3-1 2-16,3-13-1 0,4-4 1 15,8-5-2-15,8-1-2 16,4-6 0-16,9-2 0 16,6-2 0-16,9-3 0 15,9-1 0-15,6-3 0 16,8-2 0-16,4 1 0 0,4-3 0 15,8 2 0-15,-3-5 0 16,9 8-27-16,2-2-61 16,-5 4-3-16,-4 0-5 0,0 6-6 15,0 4-1-15</inkml:trace>
  <inkml:trace contextRef="#ctx0" brushRef="#br0" timeOffset="28692.6524">5874 3520 76 0,'0'0'99'16,"-8"-11"-5"-16,-2 7-5 0,-7 2 0 15,-2-6-56-15,-7 11-17 16,-4 8-1-16,-3 6-15 16,-2 6 0-16,0 6 0 15,3 4 0-15,4 2 0 0,7 3 0 16,10-4 0-16,7-4 0 15,5-4 0-15,13-7 0 16,7-8 0-16,5-8 0 16,1-4 0-16,0-12 0 15,0-6 0-15,-4-7 0 0,1-4 0 16,-8-4 0-16,-1 1 0 16,-6 0 0-16,-1 6 0 15,-4 4 0-15,0 4 0 16,-3 10 0-16,-1 9 0 0,0 0 0 15,0 13 0-15,-1 8 0 16,1 4 0-16,0 7 0 0,-1 1 0 16,3 3 0-16,3-1 0 15,3-4-2-15,5-6 1 16,0-5 1-16,4-8 0 16,2-6 1-16,4-6 1 0,0-6-2 15,2-9 0-15,2-6 0 16,-3-5 0-16,1-4 0 15,-1-5 0-15,-3-5 0 16,1-3 0-16,-2-4 0 0,-3-3 0 16,3-2 0-16,-1-5 0 15,2 1 0-15,-3-2 0 16,-1-1 0-16,0-2 0 0,2 2 0 16,-6 4 0-16,-1 6 0 15,-2 10 0-15,-3 5 0 16,-2 11 0-16,-2 10 0 15,-3 13 0-15,0 11 0 0,-4 15 0 16,-1 9 0-16,-2 11 0 16,-2 10 0-16,1 9 0 15,-3 7 0-15,2 4 0 0,0 0 0 16,4 5 0 0,0-6 0-16,5-3-7 0,1-13-14 15,10-12-45-15,2-4-23 16,-1-16-4-16,1-14-5 15,-13-13-3-15</inkml:trace>
  <inkml:trace contextRef="#ctx0" brushRef="#br0" timeOffset="28970.0175">6116 3350 38 0,'27'-1'90'0,"6"-3"2"15,5 2-7-15,1-1-1 16,3 3-55-16,-1 0-4 16,-1 3-7-16,-4 5-5 15,-5 3-4-15,-5 5-2 16,-8 2-2-16,-5 8-1 16,-6 0-2-16,-2 8 0 0,-4 3 0 15,-1 2-3-15,0-1-3 16,0 3-3-16,2-11-12 0,5-7-42 15,0-1-26-15,0-12-4 16,5-8-6-16,0-10-3 16</inkml:trace>
  <inkml:trace contextRef="#ctx0" brushRef="#br0" timeOffset="29115.3514">6617 3248 70 0,'-1'-20'85'15,"1"3"-6"-15,0 2-14 16,0 3-27-16,0 12-106 16,9-6-6-16,5 6-4 15,1 0-7-15</inkml:trace>
  <inkml:trace contextRef="#ctx0" brushRef="#br0" timeOffset="29899.2492">6882 3291 0 0,'-13'8'84'15,"-1"1"1"-15,0 2 0 0,2 5-4 16,1-5-37-16,3 14-21 16,1 4-1-16,1 8-5 15,4-1-7-15,2 2-1 16,4-3-3-16,5-3 0 0,4-4-2 15,6-7 1-15,1-7 0 16,1-9 0-16,3-5-1 16,-1-11-1-16,-2-7-1 0,-5-6 0 15,-3-3 0-15,-3-4-1 16,-7-1 0-16,-3 0-1 16,0 4 0-16,-6 4 1 15,-4 4-1-15,1 6 0 16,-1 3 0-16,1 6 0 0,-2 3 0 15,11 2-1-15,-14 6 1 16,9 5 0-16,1 1 0 16,2 3 0-16,1 1 0 15,7 0 0-15,5-1 0 0,6-4 0 16,3-2 0-16,3-3 0 16,2-4 0-16,1-2-1 15,-2-5 1-15,-2-3 0 0,0-2-1 16,-5-1 0-16,2 0 0 15,-4 2-2-15,1 2 1 16,-2 3-1-16,-1 4 0 0,-2 0-1 16,-1 6 2-16,-2 5-1 15,-3 5 1-15,-2 1 1 16,-3 3 0-16,0 2 0 16,0-1 1-16,-5 0 0 0,1-4 1 15,1-2 1-15,-1-4 0 16,4-11 1-16,0 0 0 15,0 0 0-15,3-9 0 16,2-6 0-16,3-4 0 16,0-2-2-16,6-2-1 0,-3-1 1 15,2 3-1-15,1 1 0 16,0 5 0-16,1 1 0 16,-1 6 0-16,0 5 0 0,-2 3 0 15,0 7-1-15,-3 6 1 16,-2 4 0-16,0 8 1 15,-2 1-1-15,-1 5 0 16,-1 1 0-16,0 2 0 0,1-2-1 16,-1-2-2-16,0-5-5 15,6 0-15-15,-2-1-55 16,1-13-9-16,3-8-6 16,0-3-4-16,2-9-4 0</inkml:trace>
  <inkml:trace contextRef="#ctx0" brushRef="#br0" timeOffset="30167.9193">7812 3251 37 0,'0'0'97'0,"0"0"0"16,-12-10-8-16,12 10-2 16,0 0-2-16,18-9-81 15,-18 9-1-15,0 0-4 0,0 0-15 16,0 0-34-16,0 0-36 16,8 10-2-16,-8-10-6 15,5 16-7-15</inkml:trace>
  <inkml:trace contextRef="#ctx0" brushRef="#br0" timeOffset="30330.4851">7729 3521 18 0,'-3'25'97'0,"3"-8"-3"16,0-2-4-16,0-15-5 15,9 10-4-15,-2 15-79 0,-7-25-54 16,13 0-29-16,-2-1-4 15,-4-8-6-15,6 0-7 16</inkml:trace>
  <inkml:trace contextRef="#ctx0" brushRef="#br0" timeOffset="31023.9208">8690 3053 19 0,'11'-14'98'16,"-3"0"-2"-16,0 6-4 0,-8 8-4 15,7-12-4-15,-7 12-71 16,0 0-3-16,9 16-2 16,-9 3-5-16,0 7-3 15,0 4 0-15,0 6 0 0,0 9 0 16,-3 3 0-16,3 4 0 15,4 1 0-15,-2-1 0 16,-1 0 0-16,0-6 0 16,1 1 0-16,-1-11-8 0,3-1-14 15,-4-6-31-15,0-14-35 16,0-6-3-16,0-9-6 16,-4-7-4-16</inkml:trace>
  <inkml:trace contextRef="#ctx0" brushRef="#br0" timeOffset="31562.3935">8719 3067 18 0,'3'-16'96'0,"3"0"-1"15,7 1-5-15,4 3-4 16,7 9-4-16,7 1-70 0,2 0-3 15,5 5-2-15,0 5-3 16,-1 6-2-16,-2 3 0 0,-6 4-1 16,-7 1-1-1,-8 1 0-15,-8 0 0 0,-6 2-2 16,-10-4 0-16,-8 1-1 16,-5-2 1-16,-1-2-1 15,-4-4 1-15,4-4 0 0,5 0 2 16,3-5 0-16,7-4 0 15,9-1 1-15,0 0 0 16,15 0-1-16,3 0 1 0,7 0-1 16,1 4 0-16,6 5 1 15,-1 4-1-15,1 4 1 16,-2 2 1-16,-3 5 0 16,0 2 0-16,-6 3-1 15,-7 0 1-15,-7 4 0 0,-7-1 0 16,-3-2-1-16,-12-1 1 15,-8-2 0-15,-8-2-2 16,-5-7 0-16,-5-3 0 0,-2-5 0 16,-2-6 0-16,0-4 0 15,-1-4 0-15,4-6 0 16,3-6 0-16,4 2 0 0,4-8 0 16,12 6-22-16,-3 9-56 15,10-9-11-15,7-2-4 16,5 2-8-16,10 0-2 15</inkml:trace>
  <inkml:trace contextRef="#ctx0" brushRef="#br0" timeOffset="31883.9466">9418 3037 89 0,'9'-21'99'0,"-4"3"-6"0,-3 3-5 16,1 3-2-16,-3 12-48 15,0 0-29-15,0 0 0 16,12 14-9-16,-9 11 0 0,0 7 0 16,0 7 0-16,-2 5 0 15,-1 6 0-15,0 3 0 16,-3 0 0-16,-3 0 0 15,1-2 0-15,-4-5 0 0,4-4 0 16,1-6 0-16,4-4 0 16,-4-10-16-16,4-22-64 15,6 19-10-15,-6-19-3 0,19 0-8 16,-11-7-2-16</inkml:trace>
  <inkml:trace contextRef="#ctx0" brushRef="#br0" timeOffset="32177.6071">9780 2981 13 0,'5'-17'92'0,"1"4"-1"16,-6 13-3-16,0 0-3 15,12 0-2-15,11 7-69 16,-15 12-5-16,1 5-1 0,0 7 0 15,-3 6-2-15,0 4-2 16,-4 5 0-16,-2 1-2 16,-4 3 0-16,-3-1 0 0,0-1-2 15,-5 0 0-15,4-8-2 16,1-1-6-16,0-11-14 16,5-15-58-16,-5 4-7 15,7-17-5-15,-12 6-7 16,-1-13-2-16</inkml:trace>
  <inkml:trace contextRef="#ctx0" brushRef="#br0" timeOffset="32341.6801">9410 3259 28 0,'-11'-7'95'16,"11"7"-2"-16,15-7-6 15,13 4-3-15,9 6-5 0,10 0-79 16,4-3-20-16,-10 2-56 15,20 3-5-15,0-3-8 16,-3-1-5-16,-3-2-3 16</inkml:trace>
  <inkml:trace contextRef="#ctx0" brushRef="#br0" timeOffset="32880.9547">10313 3056 0 0,'3'-18'94'0,"-3"-3"2"16,-1 5-5-16,-3 2-7 16,2 2-2-16,2 12-64 0,0 0-5 15,0 0-4-15,0 13-4 16,0 11-3-16,0 6 0 16,0 6-1-16,3 8 2 15,0 7-1-15,-1 3-1 0,4 0 1 16,-1-1-1-16,2 0 0 15,0-5-1-15,-3-5-1 16,0-8-4-16,4-2-6 0,-7-13-18 16,-6-8-55-16,5-12-3 15,0 0-6-15,-6-4-6 16,2-15 1-16</inkml:trace>
  <inkml:trace contextRef="#ctx0" brushRef="#br0" timeOffset="33151.9739">10285 3001 37 0,'0'-10'101'0,"3"-3"-4"16,5 1-6-16,6 1-3 15,7 4-2-15,9-2-78 16,2 3-5-16,9 1-3 15,-1 1 0-15,6 2 0 0,-1 0 0 16,-2 2 0-16,-5 0 0 16,-6 0 0-16,-9 0-12 15,-4 0-19-15,-11 11-49 0,-8-11-9 16,0 0-4-16,0 0-5 16,-14 8-1-16</inkml:trace>
  <inkml:trace contextRef="#ctx0" brushRef="#br0" timeOffset="33405.0973">10366 3203 69 0,'-19'13'93'0,"7"-1"0"0,3-5-5 16,9-7-1-16,0 13-59 15,7-6-4-15,11-1-4 16,8-1-11-16,7-3-9 15,10 1 0-15,8 1 0 0,1-2 0 16,1 1 0-16,-3-1 0 16,-4 3 0-16,-10-5 0 15,-9 7-30-15,-14-1-57 16,-13-6-4-16,-7 14-5 16,-15-4-5-16,-6 0-1 0</inkml:trace>
  <inkml:trace contextRef="#ctx0" brushRef="#br0" timeOffset="33593.7158">10327 3531 73 0,'-18'17'95'0,"9"-3"-2"15,9-14-4-15,7 13-1 0,-7-13-62 16,33 2-5-16,2-2-4 16,7-2-8-16,10 0-9 15,4-2 0-15,1 2 0 16,-3-3 0-16,2 5-26 0,-1-3-60 15,-15 0-4-15,-7-2-5 16,-9-3-7-16,-2-1-1 16</inkml:trace>
  <inkml:trace contextRef="#ctx0" brushRef="#br0" timeOffset="34035.0783">11454 2949 22 0,'2'-22'97'16,"-2"2"-2"-16,0 7-4 0,0 1-3 16,0 12-3-16,-21-11-71 15,21 11-5-15,0 0-2 16,0 0-4-16,7 16-3 0,-4-1 0 15,1 9 0-15,-3 6 0 16,-1 7 0-16,-1 7 0 16,-4 5 0-16,-6 4 0 0,-4 2 0 15,-8 1 0-15,-2 0 0 16,0-3 0-16,-3-6 0 16,5-5 0-16,0-8 0 15,4-6 0-15,7-10 0 0,11-3 0 16,4-7 0-16,18-6 0 15,11-2 0-15,8 0 0 16,11-3 0-16,5-1 0 16,6 0 0-16,-3-2 0 0,-2 1 0 15,-11 1 0-15,-2 4 0 16,-17-2-78-16,-7-2-13 16,-10 0-4-16,-10 4-6 15,-15-8-5-15</inkml:trace>
  <inkml:trace contextRef="#ctx0" brushRef="#br0" timeOffset="35981.1491">2293 4864 59 0,'0'0'75'0,"-10"2"2"15,10-2-27-15,0 0-8 16,7 1-4-16,-7-1-7 0,0 0-4 16,0 0-7-16,-6-5-1 15,6 5-6-15,-5-13-2 16,-3 5-3-16,3-4-2 0,5 1-3 15,1-1-1-15,-1 2-1 16,1-2 0-16,7 2-1 16,0 3 0-16,10 1-1 15,1 4 1-15,6 1 1 0,1 2-1 16,-1 1 0-16,5 4 1 16,-2 0 0-16,1 1-1 15,-1-3 1-15,-2-1 0 16,-3-2 0-16,2-1 1 0,0 0-2 15,-6-1-1-15,1-5 1 16,-4-2 0-16,-3-1 0 16,-5 1 1-16,1-1-1 15,-5-1 1-15,0 1 1 16,-3-1 1-16,-1 0 1 0,0 10-1 16,0-13 0-16,0 13 2 15,-1-9-5-15,1 9 0 16,0 0 0-16,0 0 0 15,0 0 0-15,0 0 0 16,0 0 0-16,0 0 0 0,-1 14 0 16,1-1 0-16,-1 3 0 15,2 4 0-15,1 6 0 0,-2 2 0 16,5 8 0 0,-1 4 0-16,-2 4 0 0,-1 3 0 15,1 3 0-15,0 7 0 16,-1-4 0-16,-1 2 0 0,0-4 0 15,-4-2 0-15,-3-4 0 16,1-7 0-16,-6-6 0 16,1-7 0-16,-6-4 0 0,2-6 0 15,1-3 0-15,-2-6 0 16,-3-5 0-16,3-1 0 16,-1-4 0-16,3-2 0 15,-1-3 0-15,2-2 0 16,2 0 0-16,-5-3 0 0,14 6 0 15,-10-6-28-15,4 3-61 16,2 1-3-16,6-1-5 16,-2-1-7-16,0-2 3 0</inkml:trace>
  <inkml:trace contextRef="#ctx0" brushRef="#br0" timeOffset="36397.7174">2520 5146 43 0,'-2'-14'93'16,"2"14"-3"-16,17-9-5 15,2 4-2-15,7 7-42 16,7-4-26-16,13 0-1 16,-2-3-4-16,7-1-4 0,1-1-2 15,-3-2 0-15,1 0-1 16,-10-4 0-16,-4 0-1 15,-9-3-1-15,-5 0 0 16,-6-4 0-16,-8-1-1 16,-3 0 1-16,-5-1-1 0,-1 2 1 15,-5 2 0-15,1 2 0 16,-9 2 1-16,7 6-1 16,-6 4 1-16,5 4 1 15,8 0-3-15,-14 15 0 0,5 0 0 16,6 7 0-16,-2 0 0 15,1 9 0-15,4-1 0 16,0 5 0-16,0-2 0 0,0 2 0 16,5 1 0-16,-5-8-26 15,0 4-60-15,3-7-4 16,7-3-4-16,-1-8-7 16,5-4-1-16</inkml:trace>
  <inkml:trace contextRef="#ctx0" brushRef="#br0" timeOffset="37560.6688">3427 5064 29 0,'0'-12'98'0,"0"12"0"0,-14-11-7 15,1 11-2-15,-3 0-2 16,-3 8-80-16,0 7-1 15,0 6 0-15,1 3-6 0,3 3 0 16,4 4 0-16,-1 0 0 16,7 2 0-16,5 0 0 15,1-3 0-15,8-6 0 16,4-3 0-16,3-3 0 0,2-7 0 16,4-6 0-16,4-5 0 15,-6-3 0-15,3-10 0 16,-1-3 0-16,-4-3 0 15,-5-3 0-15,-7-1 0 0,-5 1 0 16,0 1 0-16,-8 2 0 16,-8 2 0-16,-2 4 0 15,-6 3 0-15,3 6 0 16,0 3 0-16,0 1 0 0,3-2 0 16,6 7 0-16,2 3 0 15,9-8 0-15,-1 16 0 16,1-16 0-16,17 8 0 15,1-7 0-15,7-1 0 0,-2-4 0 16,9-5 0-16,0-2 0 16,-2-3 0-16,-1-2 0 15,0 0 0-15,-5 0 0 16,-3 3 0-16,-4 0 0 0,-6 3 0 16,-1 0 0-16,-10 10 0 15,11-3 0-15,-11 3 0 16,6 6 0-16,-6 4 0 15,0 3 0-15,0 1 0 0,3 4 0 16,0-1 0-16,4 4 0 16,-2-4 0-16,0-1 0 15,6-1 0-15,-1-5 0 16,-10-10 0-16,18 11 0 0,-8-11 0 16,-10 0 0-16,15-11 0 15,-5 1 0-15,-2-5 0 16,-2-2 0-16,1-1 0 0,-1 0 0 15,-3 0 0-15,2 6 0 16,-4-1 0-16,1 4 0 16,-2 9 0-16,0 0 0 15,0 0 0-15,0 0 0 0,5 15 0 16,-5 0 0-16,-1 5 0 16,3-1 0-16,-1 3 0 15,2 0 0-15,1-2 0 0,1-3 0 16,4-1 0-16,-2-7 0 15,5-3 0-15,2-5 0 16,-2-1 0-16,0-7 0 16,1-6 0-16,-4-2 0 0,6-5 0 15,-3 0 0-15,-1-3 0 16,0 2 0-16,3 1 0 16,2 2 0-16,-2 5 0 15,3 2 0-15,-4 6 0 0,2 3 0 16,-3 2 0-16,0 7 0 15,-2 3 0-15,-2 2 0 16,-1 4 0-16,-1-1 0 0,-2-3 0 16,0 6 0-16,0-8 0 15,-4 0 0-15,0-10 0 16,3 9 0-16,-3-9 0 16,3-5 0-16,-1-3 0 15,1-6 0-15,1 0 0 0,3-7 0 16,-1 4 0-16,0-2 0 15,4 2 0-15,-1 2 0 16,2 5 0-16,2 2 0 0,-2 5 0 16,2 3 0-16,-1 4 0 15,-1 9 0-15,1 1 0 16,1 2 0-16,-1 4 0 16,-1-4 0-16,4 7-21 15,-5-3-64-15,5-4-3 0,-1-3-6 16,0-6-5-16,1-4-5 15</inkml:trace>
  <inkml:trace contextRef="#ctx0" brushRef="#br0" timeOffset="38082.2225">4655 5004 9 0,'-5'0'92'0,"-8"1"3"15,-4 6-7-15,2 4-5 16,-3 2 0-16,-7 4-78 0,12 1 1 16,4 5 0-16,5 0-2 15,4 0-1-15,1-2 0 16,8-3 0-16,5-5-1 0,4-3 0 16,1-7 1-16,2-3 0 15,2-3 0-15,-1-10 1 16,1-6-1-16,-3-5 1 15,-1-4-1-15,-5-6-1 0,-2-3 0 16,-1-6-2-16,-3-2 0 16,-3-4 0-16,0-3 0 15,-1 0 0-15,-1-4 0 16,3 4 0-16,-1-1 0 16,-2 4 0-16,2 3 0 0,-1 7 0 15,-2 8 0-15,-1 6 0 16,0 10 0-16,-1 15 0 0,0 0 0 15,-7 2 0-15,2 17 0 16,0 11 0-16,-1 4 0 16,-1 10 0-16,3 6 0 15,1 6 0-15,1 4 0 16,2 4 0-16,0 0 0 0,3-3 0 16,3-3 0-16,6-8 0 15,3-5 0-15,1-18-24 16,0-5-63-16,9-11-3 0,4-9-5 15,0-7-6-15,-2-13-1 16</inkml:trace>
  <inkml:trace contextRef="#ctx0" brushRef="#br0" timeOffset="38488.8627">5151 4899 64 0,'-8'15'95'0,"-1"-2"-3"16,1 0-7-16,2-4 0 16,6 5-46-16,0-14-33 0,7 14 0 15,4-9 1-15,3-2-1 16,3-3 0-16,0 0-1 16,2-6-1-16,-3-6 0 15,-1-1-2-15,-5-6 1 16,-2 1-1-16,-6-2-2 0,-2-2 0 15,-7 2 0-15,-4 1 0 16,-3 6 0-16,-6 3 0 16,1 6 0-16,-2 2 0 15,1 5 0-15,-2 7 0 0,2 6 0 16,1 4 0-16,5 5 0 16,1 3 0-16,6 2 0 15,2 1 0-15,5 1 0 0,2-5 0 16,6 0 0-16,6-5 0 15,0-7 0-15,6-1-3 16,-5-12-32-16,0 0-52 16,10-2-6-16,0-6-3 0,1-5-8 15</inkml:trace>
  <inkml:trace contextRef="#ctx0" brushRef="#br0" timeOffset="38991.9744">5679 4871 6 0,'-14'7'94'0,"-6"4"0"15,-6 0-5-15,0 3-6 16,-2-1 1-16,3-13-75 16,3 19-4-16,2 5 0 0,2-1 1 15,7 0-3-15,5-2 0 16,6 1 1-16,4-7-1 15,7-2-1-15,4-5 1 16,5-6-1-16,4-2 0 0,1-11 0 16,-1-4 0-16,3-9 0 15,-2-3-1-15,-4-8 1 16,-3-2-1-16,-1-7-1 16,-3-2 1-16,-2-5 0 0,-4 0-1 15,-2-3 0-15,-5-1 0 16,1-1 0-16,-2 0 0 15,1 2 0-15,-1 3 0 0,1 6 2 16,-1 8-2-16,0 5 0 16,2 11 0-16,-2 10 0 15,0 11 0-15,0 5 0 16,0 13 0-16,-1 11 0 0,3 4 0 16,1 8 0-16,0 4 0 15,1 6 0-15,1 0 0 16,2 2 0-16,4-2 0 15,-1-3 0-15,7 1-2 0,-3-11-19 16,9-9-64-16,-1 1-5 16,5-7-4-16,2-10-7 15,-3-11-4-15</inkml:trace>
  <inkml:trace contextRef="#ctx0" brushRef="#br0" timeOffset="39213.5851">6248 4536 22 0,'0'0'101'0,"-3"-11"-3"16,3 11-5-16,-6-12-3 16,6 12-3-16,-10-10-80 15,10 10-2-15,0 0-4 16,0 0-9-16,11-1-20 0,-11 1-57 15,7 8-6-15,-7-8-3 16,11 19-9-16</inkml:trace>
  <inkml:trace contextRef="#ctx0" brushRef="#br0" timeOffset="39376.5291">6133 4757 19 0,'-11'23'98'0,"3"-4"-2"16,8-2-5-16,0-6-3 0,0-11-3 15,14 19-77-15,-4-17-5 16,4 3-6-16,-14-5-23 16,15 0-57-16,-3 0-4 0,-12 0-6 15,15-5-8-15,-9-4 6 16</inkml:trace>
  <inkml:trace contextRef="#ctx0" brushRef="#br0" timeOffset="130727.4537">7057 4193 36 0,'0'0'53'0,"0"0"-1"0,0 0-6 16,3 9-8-16,-3-9-6 15,0 0-5-15,0 0-4 16,4 10-2-16,-4-10-5 15,0 0-2-15,5 9 0 0,-5-9-3 16,0 0-2-16,4 9-2 16,-4-9 0-16,0 0-1 15,3 13-2-15,-3-13 1 0,3 12-2 16,-3-12 1-16,2 13-2 16,-2-13 1-16,4 16 0 15,-3-5-1-15,0 0 0 16,1-1 0-16,0 3 1 0,-1 0-2 15,-1 2 1 1,1 1 0-16,-1 2-1 0,0 2 1 16,0 1-1-16,-1 2 0 15,1 2 0-15,-1 1 0 16,-2 2 1-16,0-3 0 0,1 2-1 16,-1-2 0-16,1 0 0 15,0-2 1-15,1-4-1 16,1 0 0-16,-1-3 0 0,1-2 0 15,0-4-1-15,0 0 2 16,0-10-1-16,0 14 0 16,0-14 0-16,0 9 0 15,0-9 1-15,0 0-1 0,0 0-1 16,0 0 1-16,0 9 0 16,0-9-1-16,0 0 1 15,0 0-1-15,0 0-2 16,0 0-2-16,0 0-5 0,0 0-15 15,0-5-45-15,0 5-16 16,0 0-6-16,13-11-6 16,-3 3 1-16</inkml:trace>
  <inkml:trace contextRef="#ctx0" brushRef="#br0" timeOffset="131718.39">7766 4241 68 0,'0'0'83'16,"1"-9"-3"-16,-1 9-3 0,0 0-48 15,0 0-5-15,0-10-2 16,0 10-10-16,0 0-3 15,0 0-3-15,-9-10 0 16,9 10-1-16,-17-3-1 0,7 2 1 16,-3 0-1-16,-5 1 0 15,0 0 0-15,0 2 0 16,-1 3-1-16,1 2-1 16,-1 2 1-16,1 2-1 15,2 1-1-15,2 3 0 0,3 1-1 16,1 2 1-16,3 0-1 15,4 3 0-15,2-3 1 16,2 0-1-16,6 0 0 16,4-3 1-16,1-4 0 0,5-1 0 15,3-3 0-15,0-3 0 16,0-3 1-16,-1-1-1 16,0-1 1-16,-2-5-1 15,0 0 0-15,-1-3 0 0,-3-1 0 16,1-2 0-16,-3 0 0 15,0 0 0-15,2-3 0 16,-3-2-1-16,-1 1 1 0,0 0-1 16,-1-1 1-16,-3 0-1 15,0 2 1-15,3 1-1 16,-7 1 1-16,1 3-1 16,-2 10 1-16,2-14 0 0,-2 14-1 15,1-9 0-15,-1 9-1 16,0 0 1-16,0 0 0 15,0 0-1-15,0 0 0 16,0 0 1-16,6 9-1 0,-4 0 1 16,-1 5 0-16,2 1 0 15,-1 5 1-15,-1 5-1 16,-1 4 0-16,0 3 1 0,0 6-1 16,0 0 0-16,0 4 0 15,-3-1 1-15,-1-1 0 16,0-1 0-16,1-3 0 15,1-4-1-15,0-4 1 0,0-4 0 16,1-6-1-16,0 0 1 16,-2-4-1-16,3-4 0 15,0-10 1-15,-1 12-1 16,1-12 1-16,0 0 0 0,0 0-1 16,0 0 1-16,0 0-1 15,0 0-1-15,0 0-3 16,0 0-4-16,7 0-13 15,-1-5-41-15,-6 5-25 0,13-13-3 16,-4 2-6-16,0-3-4 16</inkml:trace>
  <inkml:trace contextRef="#ctx0" brushRef="#br0" timeOffset="132509.9781">8114 4234 70 0,'0'0'82'0,"0"0"-1"16,0 0-22-16,8 0-24 15,-8 0-3-15,20-2-6 0,-6 2-10 16,3-2-3-16,2 0-3 15,5 1-3-15,4-1 0 16,2-1-2-16,2 0 0 16,1-2-1-16,3 0 0 0,-2 1-1 15,-2-2 0-15,-2 2 1 16,-3-2-1-16,-4 2 0 16,-5 1 0-16,0-1 0 15,-5 1-1-15,-4 1 1 0,-9 2-2 16,12-2 0-16,-12 2 0 15,0 0-1-15,0 0 0 16,8 2 0-16,-8-2-1 16,0 9 1-16,0-9 0 0,0 20 0 15,-1-8 0-15,-2 8 0 16,-1 0 0-16,-4 5 0 16,0 3 1-16,2 1 0 15,-3 3 0-15,2 2-1 0,-5-2 1 16,5 2 0-16,-1-2 0 15,0 0 0-15,0-4 0 16,1-2 0-16,3 1 0 0,-1-6 0 16,2 1 0-16,1-6 0 15,0-2 0-15,2-2 0 16,0-1-1-16,0-2 1 16,0-9-1-16,0 12 0 0,0-12 0 15,0 0 1-15,-1 11-1 16,1-11 0-16,0 0 0 15,0 0-1-15,0 0-1 16,4 9-1-16,-4-9-4 0,0 0-5 16,0 0-18-16,14 0-55 15,-14 0-3-15,1-8-4 16,-1-2-6-16</inkml:trace>
  <inkml:trace contextRef="#ctx0" brushRef="#br0" timeOffset="132830.4086">8303 4514 55 0,'-8'-1'93'15,"8"1"-1"-15,0 0-5 16,0 0-3-16,4 0-61 15,14 1-6-15,4-1-2 0,9 3-4 16,5-3-4-16,1 0-1 16,1 0-2-16,2 0-1 15,-2 1-1-15,-3-2 0 16,-3 1-1-16,-7-3 0 0,-5 3-1 16,-5-1-2-16,-2 0-1 15,-13 1-4-15,16-1-8 16,-16 1-15-16,0-11-55 15,0 11-3-15,0 0-6 0,6-9-5 16</inkml:trace>
  <inkml:trace contextRef="#ctx0" brushRef="#br0" timeOffset="133419.2908">9172 4095 14 0,'9'-1'84'16,"-9"1"-1"-16,0 0-4 16,0 0-5-16,15-3-51 15,-15 3-7-15,0 0-1 16,-2 7-6-16,2-7-3 0,-14 16-1 16,6-5 1-16,-5 5 0 15,-2 0 0-15,-3 5-2 16,0 0 1-16,-4 4-1 0,0 1 1 15,-2 1-1 1,-1 0 0-16,2-2 0 0,1-2 0 16,0 0 0-16,4-3 1 15,5-3-1-15,1-2 0 16,6-4-1-16,5-1 1 0,1-1 0 16,0-9 0-16,20 14 0 15,-4-9-1-15,5-1 0 16,3 1 0-16,7-3-1 0,-1 4 0 15,2-4 0-15,2 1-2 16,-1-1 0-16,0 1 0 16,-6 0 0-16,1-3 0 0,-5 3 0 15,-4-3-2-15,0 1-4 16,-6-1-6-16,0 1-16 16,-13-1-58-16,13 1-4 15,-13-1-5-15,0 0-5 16</inkml:trace>
  <inkml:trace contextRef="#ctx0" brushRef="#br0" timeOffset="133774.3749">9399 4346 87 0,'0'0'95'16,"4"-9"-5"-16,-4 9-6 15,0 0 1-15,29 0-68 16,-28 6-6-16,1 6-2 0,-1 6-1 16,0 2-3-16,-1 5 0 15,0 4 0-15,-1 1-2 16,-1 2 0-16,-2 1 1 16,-2-1-4-16,1-1 0 15,1-4 0-15,1 1 0 16,-1-4 0-16,1-2 0 0,1-4 0 15,2-3 0-15,0-2 0 16,0-4 0-16,0-9 0 16,5 13 0-16,-5-13 0 0,0 0-11 15,0 10-39-15,0-10-40 16,0 0-1-16,-13 0-6 16,13 0-6-16</inkml:trace>
  <inkml:trace contextRef="#ctx0" brushRef="#br0" timeOffset="143490.6715">2533 6050 31 0,'0'-14'89'0,"0"14"2"15,1-16-4-15,-1 16-4 16,-13-12-43-16,13 12-13 0,0 0-8 16,0 0-6-16,0 0-4 15,0 0-3-15,5 10-2 16,-5 5-1-16,4 2-1 0,-2 9 2 15,-2 3-1-15,1 5-3 16,-1 0 0-16,-2 4 0 16,-3 1 0-16,4 0 0 15,-1-3 0-15,2-2 0 0,-1-7 0 16,1 0 0-16,4-6 0 16,-4-3 0-16,0-6 0 15,2-1 0-15,-2-11 0 16,4 10 0-16,-4-10 0 0,0 0 0 15,0 0 0-15,11-7-12 16,2-9-55-16,-8 7-23 16,-2-1-1-16,0-6-7 15,-1-1-4-15</inkml:trace>
  <inkml:trace contextRef="#ctx0" brushRef="#br0" timeOffset="144237.3537">2400 5973 74 0,'0'0'91'16,"-6"-10"-3"-16,6 10-5 16,4-20-2-16,7 15-62 15,4-3-2-15,-5-1-3 16,11 3-5-16,2-2-1 0,2 0-2 16,4 0-2-16,1 1-2 15,4 4-1-15,5 1-1 16,4 4 0-16,-1-2-1 15,5 5 0-15,-8 7 0 0,2 0-1 16,-6 5 2-16,-6 1 0 16,-15 2 0-16,-1 4-1 15,-12-1 1-15,-4 3-1 0,-12 2 1 16,-8-1-1-16,-6-2 1 16,-1-1 0-16,5-2 0 15,-1-3 0-15,-2-5 1 0,7-3-1 16,6-3 0-16,6-4 0 15,9-4 0-15,0 0 0 16,0 0 1-16,16 11-1 16,0-9 1-16,7 3 0 15,-1-2 0-15,6 3 0 0,3 1 0 16,1 2 0-16,2 2 0 16,-3 3 0-16,-1 1-1 15,-3 4 1-15,-2 0-1 16,-4 3 1-16,-12-1-1 0,0 4 0 15,-9-2 0-15,-6 1 0 16,-10-1 0-16,-10-2 0 16,-6 0 0-16,-5-2 0 0,-2-2 0 15,-6-4 0-15,2-2 1 16,-3-2 0-16,3-3 2 16,4-5 0-16,2-1-1 0,4 0-2 15,-1-4 0-15,7-1 0 16,3-4 0-16,3 0 0 15,5 2 0-15,6-3-9 0,7-13-57 16,3 23-21-16,7-17-3 16,7 8-7-16,5-4-6 15</inkml:trace>
  <inkml:trace contextRef="#ctx0" brushRef="#br0" timeOffset="145323.2529">3204 6145 64 0,'0'0'91'0,"10"-9"-3"15,-10 9-6-15,0 0-1 16,0 0-59-16,2 6-5 15,-2 6-5-15,1 2-2 16,-1 7-5-16,0 4 0 0,0 2-1 16,0 4-2-16,2-1 0 15,3 0-1-15,0-2-1 16,1-2 0-16,6-5 0 0,3-3 0 16,5-7 0-16,0-4 0 15,3-7 1-15,3-2 0 16,0-8 0-16,-2-8 1 15,0-1-1-15,-2-5 0 16,-6-2 1-16,-2-1-1 0,-6-1 0 16,-4-1 0-16,-2 5 0 15,-1 1 0-15,1 4 0 16,-2 3 0-16,0 6-1 16,0 10 0-16,0 0 0 0,0 0-1 15,5 9 1-15,-1 5 0 16,2 0 0-16,4 3 0 15,-2 3 0-15,4-1 0 0,2 0 1 16,1-2-1-16,4-2 1 16,-1-2-1-16,4-3 1 15,-2-6 0-15,2-4 0 0,-1-1 0 16,-3-10 0-16,2-5 0 16,-2-3 1-16,-3-7-2 15,-2 0 0-15,-3-4 0 16,0-1 0-16,-4-1 0 15,4 3 0-15,-4-1 0 0,1 5 0 16,0 3 0-16,0 3 0 16,1 7 0-16,-1 2 0 0,4 7 0 15,0 3-2-15,1 5 1 16,1 7 0-16,-1 5 0 16,2 6 0-16,0 5 0 15,-2 5 1-15,-3 2 1 16,-4 3-1-16,-3 1 1 0,-2-3-1 15,-5 0 0-15,-4-6 0 16,-3-6 1-16,-1-6-2 16,-5-6 2-16,1-4 0 0,4-4-1 15,1-5 1-15,1 0-1 16,11 1 0-16,-9-10 0 16,9 10 0-16,0-11-1 15,0 11 1-15,15-6-2 16,-4 4 1-16,4-1 0 0,3 1 0 15,4-1 0-15,0-4 1 16,1-1-1-16,2-2 1 16,-3-4 0-16,1-3 1 0,1-5 0 15,-1-3-1-15,-6-4 1 16,0 0-1-16,-2-3 0 16,-6 1 0-16,3-1 1 15,-7 3-1-15,0 4 0 0,-2 6 0 16,-1 4 1-16,-2 6-1 15,0 9 1-15,0 0-1 16,0 0 1-16,7 19 0 16,-1-1 1-16,-1 9-2 0,2 5 0 15,2 2 0-15,1 3 0 16,0-2 0-16,0-1 0 16,2-3 0-16,2-6-5 0,4-5-13 15,-9 0-62-15,7-19-6 16,-1-3-5-16,0-14-6 15,-5-5-3-15</inkml:trace>
  <inkml:trace contextRef="#ctx0" brushRef="#br0" timeOffset="145473.2835">4240 5759 22 0,'-8'-18'65'0,"4"5"-28"15,4 13-36-15,0 0 0 16,0 0-60-16,6 0-8 16</inkml:trace>
  <inkml:trace contextRef="#ctx0" brushRef="#br0" timeOffset="146870.8434">4386 6240 9 0,'4'9'95'15,"-4"-9"-1"-15,0 0-5 16,0 0-4-16,0 0-2 16,0 0-58-16,0 0-22 0,8-18 1 15,3 1 1-15,1-2-2 16,1-3-1-16,5 2-1 15,-2-2-1-15,2 0 0 0,-2 3 0 16,3 3-1-16,-3 5 0 16,-2 3-1-16,0 7 2 15,-1 2-1-15,-4 10 0 16,1 4 0-16,-4 6 1 16,-3 3 0-16,-3 3 0 0,0 1 0 15,-1 4 0-15,-7-4 0 16,2-1 0-16,-4-6 1 15,5-3 0-15,-3-5 0 16,8-13 0-16,-8 2 0 0,7-9 0 16,1-9 0-16,3-8 1 15,3-4-2-15,6-1 1 16,0-4-1-16,4 1 0 0,2 0 0 16,1 3 0-16,1 3 0 15,2 4-1-15,-2 6 0 16,-1 6 0-16,0 7 0 15,-3 3 1-15,-4 6-1 0,-3 7 0 16,0 8 1-16,-7 4-1 16,-1 4 1-16,-2 1 0 15,1 3 1-15,0-2-1 16,2-5 0-16,3-2 1 0,6-6-1 16,3-5 1-16,6-8 0 15,6-5 0-15,1-3-1 16,3-10 1-16,1-6 1 15,2-2-1-15,-1-5 0 0,-1-6 0 16,0-1 0-16,-4-2 0 16,-3 1 0-16,-3 0 0 15,-5 4 1-15,-8 2-2 0,-3 3 0 16,-5 7 0-16,-3 0 0 16,-9 8 0-16,0 7 0 15,-5 3 0-15,-2 3 0 16,2 8 0-16,-2 8 0 0,3 7 0 15,-2 4 0-15,4 8 0 16,2-1 0-16,4 4 0 16,6-3 0-16,2-3 0 0,7-3 0 15,9-7 0-15,3-8 0 16,8-10 0-16,2-6 0 16,3-1 0-16,2-11 0 15,1-5 0-15,1-6 0 16,-5-3 0-16,2-5 0 15,-4-1 0-15,0-4 0 0,-5 1 0 16,-2 2 0-16,-2-1 0 16,-6 8 0-16,0 2 0 0,-5 5 0 15,-1 6 0-15,-8 12 0 16,13-6 0-16,-13 6 0 16,15 9 0-16,-4 4 0 0,2 5 0 15,-2 4 0-15,3 5 0 16,-4 1 0-16,-1 4 0 15,-6 0 0-15,-1 0 0 0,-2-2 0 16,-7-3 0-16,-7-6 0 16,-3-2 0-16,-2-5 0 15,-1-5 0-15,0-3 0 16,1-3 0-16,3 0 0 0,5-2 0 16,11-1 0-16,0 0 0 15,0 0 0-15,11-4 0 16,8-2 0-16,7-1 0 15,1-3 0-15,3-6 0 16,2-3 0-16,0-4 0 0,-3-2 0 16,-2-4 0-16,-3-4 0 15,-3-5 0-15,-6 1 0 16,-3 0 0-16,0 2 0 0,-4 3 0 16,4 4 0-16,-4 5 0 15,5 6 0-15,1 10 0 16,3 5 0-16,5 5 0 15,1 8 0-15,2 7 0 0,2 6 0 16,-3 3 0-16,1 5 0 16,-3 3 0-16,-8 4 0 15,-5 0 0-15,-7 1 0 16,-5-2 0-16,-14-5 0 0,-5-5 0 16,-10-7 0-16,-1-3 0 15,-4-12 0-15,1-6 0 16,0 0 0-16,5-9 0 15,1-1 0-15,9-1 0 0,4 1 0 16,3-3 0-16,-11 3-90 16,25 10-1-16,3-14-5 15,11 6-7-15,2-3-3 0</inkml:trace>
  <inkml:trace contextRef="#ctx0" brushRef="#br0" timeOffset="147327.3792">6496 5799 10 0,'0'0'96'0,"-4"-9"0"0,4 9-6 16,0 0-4-16,0 0-2 16,4-10-72-16,-4 10-2 15,0 0-7-15,0 0-12 0,0 0-37 16,0 0-38-16,0 0-1 15,2 8-9-15,-2-8-5 16</inkml:trace>
  <inkml:trace contextRef="#ctx0" brushRef="#br0" timeOffset="147538.1109">6414 6073 34 0,'-6'20'99'15,"2"-4"-1"-15,-2-7-5 16,5 1-5-16,1-10-2 0,0 0-78 16,0 0-5-16,0 0-1 15,8 3-7-15,-8-3-25 16,0 0-55-16,0 0-4 0,0 0-5 16,0 0-7-16,-2-10-1 15</inkml:trace>
  <inkml:trace contextRef="#ctx0" brushRef="#br0" timeOffset="192317.5701">7603 5457 49 0,'0'0'71'0,"-8"-4"-10"16,8 4-6-16,0 0-9 15,0 0-9-15,0 0-9 16,7-5-6-16,-7 5-5 16,0 0-4-16,0 0-2 0,0 0-2 15,0 0-2-15,0 0-1 16,7-3 0-16,-7 3-2 16,0 0 0-16,0 0-1 15,0 0-1-15,0 0 0 0,0 0 0 16,0 0-1-16,7 5 0 15,-7-5 0-15,4 15 1 16,-4-15 0-16,7 17 0 16,-4-4 0-16,-1 0-1 0,2 3 1 15,-1 1 0-15,2 1 0 16,-1 1-1-16,-1 3 0 16,3 2 0-16,-3 0 0 15,1 1 0-15,-2 1 0 0,2 2 0 16,-3-2 0-16,0 1 1 15,1-1-1-15,-2-1 1 16,0 0 0-16,0-3-1 16,-2 0 1-16,2-5-1 0,0-2 1 15,0 0-1-15,0-6 1 16,0 0-1-16,0-9 0 16,0 11 0-16,0-11 0 15,0 0 0-15,3 10-1 0,-3-10 1 16,0 0-1-16,0 0 1 15,0 0-1-15,0 0 1 16,0 0-1-16,0 0 0 0,0 0 1 16,0 0-1-16,0 0 0 15,0 0 0-15,0 0 0 16,0 0-2-16,0 0 0 0,7 2-3 16,-7-2-4-16,0 0-12 15,0 0-59-15,0 0-7 16,12-10-5-16,-12 2-4 15,2-3-4-15</inkml:trace>
  <inkml:trace contextRef="#ctx0" brushRef="#br0" timeOffset="193360.3227">7474 5353 53 0,'-12'-3'78'16,"12"3"-1"-16,0 0-1 0,0 0-47 15,0 0-3-15,0 0-5 16,0 0-5-16,-1-8-3 16,1 8-4-16,0 0-2 15,0 0-1-15,6-11-1 16,-6 11-1-16,10-8 0 0,-10 8-1 15,12-10-1-15,-12 10 0 16,19-11-1-16,-9 4 1 16,3-1 0-16,-1 2 0 0,1-1-2 15,3 0 0-15,0 1 0 16,2-1 0-16,2 1 1 16,-1 1-2-16,2 0 1 15,2 1 0-15,0-1 0 16,0 3 0-16,1-1 1 0,1 1 0 15,-4 0 0-15,1 0 0 16,-2 2 0-16,1 0 1 16,0 0-1-16,-2 0 0 0,-3 0-1 15,1 2 1-15,-3 1 0 16,2 1 0-16,-2 0-1 16,-2 0-1-16,1 4 3 15,-1-3-1-15,0 1 1 0,-1 1-1 16,0 2 1-16,-1-2-1 15,0 3 1-15,-3-1 0 16,0-1-1-16,0 1-1 0,-2 2 1 16,0-1-1-16,0-1 1 15,-1 1 0-15,0 1 0 16,-2 0 0-16,0-1 0 16,-1 0 0-16,0 0 0 0,-1 0 0 15,0-1 0-15,0 1 0 16,-4 0 0-16,0-1 0 15,4-9 1-15,-15 17-1 16,7-10 0-16,-4 1 1 0,1-1-1 16,0 0 0-16,-4 0 0 15,0-1 0-15,-3-2-1 16,-1 0 1-16,-1-3 0 16,0 0 0-16,1-1-1 0,-3 0 1 15,3 0-1-15,2-2 1 16,1-1-2-16,1-1-1 15,8 4-4-15,-5-4-8 0,12 4-23 16,0 0-47-16,0 0-3 16,0 6-6-16,0-6-5 15</inkml:trace>
  <inkml:trace contextRef="#ctx0" brushRef="#br0" timeOffset="196366.8293">8340 5670 16 0,'0'0'79'0,"1"-7"3"0,-1 7-2 16,0-11-18-16,0 11-30 16,0 0-5-16,0 0-7 15,0 0-7-15,-8-2-3 16,8 2-3-16,-14 0 0 0,14 0-1 15,-17 3-2-15,7 1 1 16,-1 1-1-16,-2 3 0 16,4-1-1-16,-3 1 1 15,2 2-2-15,1 0 1 0,0 2-1 16,1 0 0-16,3 2 0 16,2 0 0-16,0 1 0 15,3 2-1-15,0 1 0 16,0-2 1-16,5 3-1 0,3 0-1 15,2-3 1-15,1 0-1 16,3-2 1-16,3-1-1 16,1-4 1-16,2 2 0 0,1-6 0 15,2-1 0-15,0-3 0 16,-4-1 1-16,3 0-1 16,-2 0 0-16,-3-5 0 0,1-2 0 15,-4-2 0-15,-1 0 1 16,-3 2-1-16,4-3 1 15,-8 1-1-15,1-1 1 16,0-1-1-16,-4-1 2 0,1 0-3 16,-1-1 0-16,-3 0 0 15,0 0 0-15,0-2 0 16,-5 2 0-16,-2-1 0 16,-3 0 0-16,-3 2 0 15,-1 1 0-15,-4 1 0 0,-1 2 0 16,-1 1 0-16,-2 3-2 15,2 2 2-15,1 2 0 16,2 0 0-16,1 2 0 16,4 5 0-16,0 0 0 0,6 2 0 15,0 2 0-15,4 0 0 16,2-1 0-16,1 3 0 16,7-2 2-16,0-2-2 0,6-2 0 15,0-2 0-15,3-2 0 16,1-2 0-16,1-1 0 15,2-1 0-15,-3-5 0 16,1 0 0-16,-1-5 0 0,0 1 0 16,-1-1 0-16,0-2 0 15,0-1 0-15,-4 1 0 16,2-1 0-16,-1 1 0 16,3 1 0-16,-3 3 0 0,-4-1 0 15,2 2 0-15,-4 5 0 16,-8 3 0-16,12-4 0 15,-12 4 0-15,0 0 0 16,0 0 0-16,9 10 0 0,-9 0 0 16,0 1 0-16,0 2 0 15,-1 1 0-15,1 3 0 16,-2 0 0-16,0 3 0 0,2-2 0 16,0 0 0-16,0-1 0 15,1 2 0-15,3-4 0 16,1 1 0-16,1-1 0 15,5-4 0-15,-4 0 0 0,5-4 0 16,-2 1 0-16,2-3 0 16,-1-1-2-16,-2-4 4 15,3 0-2-15,-4 0 0 16,2-4 0-16,-1 0 0 0,-9 4 0 16,18-16 0-16,-8 7 0 15,-4-1 0-15,3-3 0 16,-2 2 0-16,0-3 0 15,-1 0 0-15,-1 0 0 0,0-2 0 16,0-1 0-16,0 1 0 16,1-1 0-16,-4 0 0 15,2 1 0-15,0 0 0 0,-2 4 0 16,-1-1 0-16,1 3 0 16,-2 10 0-16,0-15 0 15,0 15 0-15,2-9 0 16,-2 9 0-16,0 0 0 15,0 0 0-15,0 0 0 0,0 0 0 16,0 0 0-16,2 8 0 16,-2-8-2-16,1 11 2 0,-1-11 0 15,2 16 0-15,-2-16 0 16,2 16 0-16,1-5 0 16,-3-1 0-16,0-1 0 15,0 1 2-15,0 1-2 16,2 0 0-16,-2 0 0 0,0 0 0 15,0-1 0-15,0 1 0 16,0-1 0-16,0 3 0 16,-2-2 0-16,2 0 0 0,0 1 0 15,0 1 0-15,0-3 0 16,0 1 0-16,3-2 0 16,-3-9 0-16,8 13 0 15,-8-13-2-15,14 11 2 0,-14-11 0 16,14 5 0-16,-7-5 0 15,3 0 2-15,-2 0-2 16,2 0 0-16,-2-2 0 0,4-1 0 16,-4-1 0-16,2-2 0 15,-2 4 0-15,3-4 0 16,-3 1 0-16,-8 5 0 16,17-14 0-16,-10 5 0 0,-7 9 0 15,14-17 0-15,-6 6 0 16,-3-1 0-16,1-1 0 15,-3 0 0-15,2-1 0 16,-2-1 0-16,0 1 0 0,0-2 0 16,-1 2 0-16,1 1 0 15,-1 2 0-15,0 1 0 16,-2 1 0-16,0 9 0 0,0-11 0 16,0 11 0-16,0 0 0 15,0 0 0-15,0 0 0 16,0 0 0-16,0 0 0 15,0 0 0-15,4 10 0 0,-4-10 0 16,12 14 0-16,-4-7 0 16,5 0 0-16,-3-2 0 15,4 0 0-15,2-3 0 16,3 0 0-16,-1-2 0 0,5 0 0 16,-1-2 0-16,1-3 0 15,-3 0 0-15,0-2 0 16,-3 1 0-16,0-3 0 15,-6 0 0-15,1 0 0 0,-4-1 0 16,-1-1 0-16,-4-1 0 16,0 2 0-16,-3-2 0 15,1 2 0-15,-3 0 0 0,-4 0 0 16,6 10 0-16,-18-16 0 16,4 10 0-16,2 2 0 15,0 1 0-15,-2 0 0 16,2 3 0-16,0 0 0 0,1 6 0 15,0 0 0-15,2 6 0 16,1 1 0-16,2 1 0 16,1 5 0-16,1 1 0 15,2 3 0-15,0-2 0 0,2 4 0 16,0-1 0-16,6-1 0 16,-2-1 0-16,3-3 0 15,3-2 0-15,-1-1 0 0,3-6 0 16,2 2 0-16,1-6 0 15,-2 0 0-15,3-3 0 16,1-1 0-16,0 0 0 16,0-2 0-16,1 0 0 15,-2-4 0-15,0-1 0 0,-1-1 0 16,-3-1 0-16,-2-1 0 16,1-2 0-16,-2 0 0 0,-1 1 0 15,-1-2 0-15,0 0 0 16,0-1 0-16,0 0 0 15,1-3 0-15,1 1 0 16,-3-3 0-16,2 0 0 16,-2-1 0-16,0 0 0 0,1-2 0 15,-3 1 0-15,0-1 0 16,-1 1 0-16,1 0 0 16,0 2 0-16,-2 1 0 0,-2 2 0 15,1 1 0-15,0 2 0 16,-1 11 0-16,0-15 0 15,0 15 0-15,0-8 0 16,0 8 0-16,0 0 0 0,0 0 0 16,0 0 0-16,0 0 0 15,0 0 0-15,14-6 0 16,-14 6 0-16,13 0 0 0,-2 0 0 16,6-1 0-16,-2-1 0 15,1 2 0-15,3 0 0 16,-1 0 0-16,1-1 0 15,0 1 0-15,-2 0 0 16,-5 0 0-16,0 1 0 0,0 3 0 16,-12-4 0-16,11 9 0 15,-11-9 0-15,2 12 0 16,-2-1 0-16,-1 0 0 0,-4 3 0 16,-2 3 0-16,-4 0 0 15,3 3 0-15,-4 0 0 16,1 2 0-16,2-1 0 15,0 1 0-15,2-2 0 16,5 1 0-16,2-2 0 0,0-1 0 16,2-4 0-16,6 1 0 15,3-5 0-15,4 0 0 16,1-4 0-16,1-1 0 0,-1-2 0 16,1-3 0-16,-1 0 0 15,-3 0 0-15,2 0 0 16,-5 0 0-16,-10 0 0 15,14-2 0-15,-14 2 0 0,0 0-5 16,13-5-38-16,-13 5-44 16,0 0-2-16,0 0-6 15,-7-7-6-15</inkml:trace>
  <inkml:trace contextRef="#ctx0" brushRef="#br0" timeOffset="208161.1864">10851 5326 64 0,'0'0'72'0,"0"0"-17"16,0 0-10-16,0 0-6 0,0 0-7 15,0 0-8-15,0 0-6 16,0 0-2-16,0 0-2 15,-4 5-2-15,4-5-3 16,0 0-2-16,0 0-1 0,0 0-1 16,0 0-1-16,0 10 0 15,0-10-1-15,0 0 0 16,0 0-1-16,0 0 0 16,0 0 0-16,0 8-1 0,0-8 1 15,0 0 0-15,0 0-1 16,0 0 1-16,0 0-1 15,0 0 1-15,0 0 0 0,0 0 0 16,0 0 0-16,0 0 0 16,0 0 0-16,0 0 0 15,0 0 1-15,0 0-1 16,0 0 0-16,0 0 0 16,0 0 0-16,0 0 0 0,0 0-1 15,0 0 1-15,0 0-2 16,0 0 1-16,0 0 0 15,0 0-1-15,0 0 0 16,0 0 0-16,0 0 0 0,0 0-1 16,0 0 1-16,0 0 0 15,0 0 0-15,8 12 0 16,-8-12 0-16,0 0 0 16,8 11 0-16,-8-11 0 0,10 9 0 15,-10-9 1-15,9 8-1 16,-9-8 1-16,13 8-1 15,-13-8 0-15,16 3 1 0,-16-3-1 16,17 3 1-16,-17-3 0 16,14 0-1-16,-14 0 0 15,13 0 1-15,-13 0-1 16,13-1 0-16,-13 1 1 0,16-5-1 16,-16 5 1-16,16-8-1 15,-16 8 1-15,17-10-1 16,-17 10 1-16,15-13-1 15,-15 13 1-15,15-14-1 0,-15 14 0 16,12-16 1-16,-12 16-1 16,12-16 0-16,-12 16 1 15,6-14-1-15,-6 14 2 16,3-11-2-16,-3 11-1 0,0 0 0 16,5-11 1-16,-5 11-1 15,0 0 0-15,0 0 0 16,3-11-1-16,-3 11 2 0,0 0-1 15,0 0 2-15,0 0-1 16,0 0 0-16,0 0-1 16,0 0 1-16,0 0 0 15,0 0 1-15,0 0-2 0,0 0 1 16,0 0 0-16,0 0 0 16,0 0 0-16,0-8 0 15,0 8 0-15,0 0 0 16,0 0 0-16,0 0 1 0,0 0-1 15,0 0 0 1,0 0 0-16,0 0 0 0,0 0 0 16,0 0 0-16,0 0 0 15,0 0 1-15,0 0-1 0,0 0 0 16,0 0 0-16,-6-10 0 16,6 10 0-16,0 0 0 15,0 0 0-15,0 0 0 0,0 0 0 16,0 0 0-16,0 0 0 15,0 0 0-15,-5-8 0 16,5 8 0-16,0 0 0 16,0 0 0-16,0 0 0 0,0 0 0 15,0 0 0-15,0 0 0 16,0 0 0-16,0 0 0 16,0 0 0-16,0 0 0 15,0 0 0-15,0 0 0 0,0 0 0 16,0 0 0-16,0 0-1 15,0 0 1-15,0 0 0 16,0 0 0-16,0 0 0 0,0 0 0 16,0 0 0-16,0 0 0 15,0 0 0-15,0 0 0 16,0 0 0-16,0 0 0 16,0 0 0-16,0 0 0 0,0 0 0 15,0 0 0-15,0 0 0 16,0 0 0-16,0 0 0 15,0 0 0-15,0 0 0 16,0 0 0-16,0 0 0 16,0 0 0-16,0 0 1 0,0 0-2 15,0 0 1-15,0 0 1 16,0 0-1-16,0 0 0 16,0 0 0-16,0 0 0 0,0 0 0 15,0 0 0-15,0 0 0 16,0 0 0-16,0 0 0 15,0 0 0-15,0 0 0 0,0 0 0 16,-8-8 1-16,8 8-1 16,0 0 0-16,0 0 0 15,0 0 0-15,0 0 0 16,0 0 0-16,-12-8 0 0,12 8 0 16,0 0 0-16,0 0 0 15,-12-6 0-15,12 6-1 16,-8-1 1-16,8 1 0 0,-11-2 0 15,11 2-1-15,-10-1 1 16,10 1-1-16,-14 0 1 16,14 0 0-16,-15 0-1 15,15 0 1-15,-16 4 0 16,9-1 0-16,-3 1 0 0,1 0 0 16,-1 0 0-16,3 1 0 15,7-5 0-15,-17 9 0 16,17-9-2-16,-13 10 4 15,13-10-3-15,-9 10 1 0,9-10 1 16,-11 13 0-16,11-13 0 16,-4 17 0-16,2-6 1 15,0-1-4-15,2 1 5 0,0 0-3 16,2-1 0-16,1 0 0 16,3-2 1-16,5 1-1 15,-3-3 0-15,3 2 1 16,1-6-1-16,-4 2 1 0,4-3-1 15,-3-1 1-15,3 0 0 16,-12 0-1-16,17-5 1 16,-10-1-1-16,3 1 1 15,-3-2-1-15,6 0 0 16,-6-1 0-16,3 0 0 0,-2-2 0 16,1 2 0-16,-4-1 1 15,2-1-1-15,-1 1 1 16,-1 0-3-16,-2 1 3 0,-3 8-2 15,9-17 0-15,-9 17 0 16,3-12 0-16,-3 12 0 16,2-10-1-16,-2 10 3 15,0 0-4-15,1-11 3 0,-1 11 0 16,0 0 0-16,0 0 0 16,0 0-1-16,0 0 1 15,0 0-1-15,0 0 1 0,0 0-1 16,0 0 0-16,0 0 1 15,0 0-1-15,0 0 0 16,0 0 1-16,0 6-1 16,0-6-1-16,1 11 3 0,-1-11 0 15,1 15 0-15,1-6 0 16,0 2 0-16,-1-2 0 16,0 4 1-16,1-1 0 15,-1 3-1-15,3-1-1 0,-3 2 1 16,0 0-1-16,0 1 1 15,0 0-1-15,-1 2 1 16,0 1-1-16,0-1 0 0,0 2 1 16,0 0-1-16,0-1 0 15,0 3 1-15,-2-1-1 16,0-1 1-16,-2 0-1 16,3-2 1-16,-2 1-1 0,1-1 0 15,0 1 1-15,0-3-1 16,1 3 1-16,-1-2-1 15,-1 3 0-15,-2-3 1 16,2 2-1-16,0-1 0 16,1 2-1-16,-3-2 1 0,-1 0 0 15,1 0-1-15,2-1 0 16,-4 0 1-16,0-2-1 16,1-2 1-16,-3 0 0 15,3 0 0-15,-1-2 0 0,-4-1 1 16,4 1-1-16,-4-3 0 15,-1 0 1-15,2-3-1 0,-2 1 0 16,-1-2 1-16,3-2-1 16,-5 0 0-16,3-2 1 15,2-1-1-15,-3 0 1 0,4 0-1 16,-2-4 0-16,3-3 1 16,8 7-1-16,-14-14 0 15,14 14 0-15,-12-17 0 16,10 5 0-16,1-1 0 15,1-1-1-15,0-1 1 16,1-1 0-16,7-2 0 0,-1 0 1 16,1-2-1-16,1 0 1 15,1-1-1-15,2 2 0 16,5-3 1-16,-4 3-1 0,1-1 0 16,1 2-1-16,2-2 1 15,0 2 0-15,0-1 0 16,-1 2-1-16,2-2 1 0,0 1 0 15,1-2-1-15,-1 1 1 16,-2-1-1-16,2 1 1 16,0-1-1-16,2 0 1 15,-1-1 0-15,0 3-1 0,1-3 1 16,3 2 0-16,-2-1-1 16,3 0 1-16,-2 0 0 15,-3 2 0-15,0 0 0 16,1-2-1-16,-3 3 1 15,-1 0 0-15,-1 2 1 0,-5 0-3 16,1 0 1-16,-6 3 0 16,3 0 0-16,-7 0 0 0,0 1 0 15,-1 1 0-15,-3 0-2 16,3 10 3-16,-12-14-1 16,2 9 0-16,1 3 0 15,-2 0 1-15,3 2-1 0,-5 0 0 16,6 4 0-16,-3 4 1 15,3 2-1-15,-1 4-1 16,2 2 3-16,4 3 0 0,-1 2-1 16,2 2 2-16,1 3-1 15,1 0 0-15,3 1 1 16,4-2 1-16,2-1-3 16,2-1 1-16,-1-2 0 0,4-4 0 15,1-5 0-15,0-2 0 16,0-3 0-16,-2-6 0 15,1-1 0-15,-1-1 0 16,1-6 0-16,-5-2-1 0,1-1 0 16,2-6 0-16,-2 3 1 15,0-3-1-15,-2 0 0 16,2-2 0-16,0 0 0 16,-4-1-1-16,6 1 1 0,-7-1 0 15,4 2 1-15,-4 3-2 16,1 1-1-16,0 3 1 15,-2 1-1-15,-5 9 0 0,0 0 0 16,12-8 0-16,-12 8-2 16,0 0 4-16,10 4 0 15,-10-4 0-15,7 18 0 16,-4-6 1-16,-1 6 0 0,-1 1 0 16,0 4 1-16,-1 2-1 15,0-4-1-15,-3 2 1 16,0-1 0-16,-1-5-1 15,0-4 1-15,2-2 0 16,2-11 1-16,-3 14-1 0,3-14 1 16,0 0 0-16,0 0 0 15,0-14 0-15,1 2 0 16,0-5 0-16,6-4 0 0,0-3-2 16,-1-1 0-16,7-3 0 15,-3 0 0-15,3 1 0 16,3-1 0-16,-2 2 0 0,-1 3 0 15,3 3-3-15,-2 4 1 16,0 4 0-16,-1 2-1 16,-3 5 1-16,1 4 1 15,-2 1-1-15,-9 0 1 0,14 10 0 16,-10 1 0-16,0 2-1 16,1 3 3-16,-3 1 0 15,-1 5 0-15,-1 1 0 16,0 1 1-16,1 1-1 0,0 0 1 15,0 0 0-15,0-2-1 16,3-3-1-16,2-2 0 16,0-1 0-16,3-7 1 15,1-1-1-15,0-3 0 0,2-4 1 16,2-2-1-16,3 0 1 16,0-6-1-16,0-3 1 15,1 0 0-15,2-1-1 0,0-3 1 16,-2-2 1-16,2 0-2 15,-4-2 0-15,0 0 0 16,-2 1 0-16,-2-6 0 16,0 3 0-16,-5-1 0 0,0 0 0 15,-4 1 0-15,-2 1 0 16,-1 0 0-16,-1 2-2 16,-7 3 0-16,2 3 0 15,6 10 2-15,-14-14 0 16,14 14 0-16,-15 0-1 0,15 0 0 15,-12 8 0-15,5 5 1 16,-1 1-2-16,4 4 3 16,-1 3 0-16,1 6 1 0,1 0-1 15,2 5 1-15,1-2 0 16,0 3 0-16,2-5-2 16,6 0 0-16,0-6 0 15,7-2 0-15,0-5 0 0,3-5 0 16,0-5 0-16,1-5 0 15,2-4 0-15,-1-6 0 16,0-5 0-16,0-4 0 0,-1-4 0 16,0-2 0-16,-2-3 0 15,-1-2 0-15,1 1 0 16,-7 1 0-16,0 3 0 16,0-1 0-16,-3 5 0 0,-4 1-2 15,3 5 0-15,-1 3 0 16,-1 2-1-16,-4 10 3 15,16-13-1-15,-8 9 0 16,6 2 0-16,-2 0 1 0,4 2-1 16,-5 0 0-16,4 4 0 15,-4 3 0-15,-3 3 0 16,-3 4 0-16,-1 2 0 16,-4 4 2-16,-4 1 0 15,-1 3 0-15,-5 4 0 0,1-2 1 16,1 1 0-16,-1-2-1 15,5-2 2-15,1-2-2 0,3-4-1 16,0-3 1-16,6-5 0 16,1-4 0-16,4-3 0 15,3-2 1-15,-2-5-2 16,4-4 0-16,1-7 0 0,1 1 0 16,3-4 0-16,-1-2 0 15,2-3 0-15,0 1 0 16,-2 1 0-16,0-2 0 0,-1 4 0 15,-2 1 0-15,-2 4 0 16,-5 4 0-16,-10 11 0 16,13-13-3-16,-13 13 3 15,0 0-1-15,0 0 0 16,0 6 0-16,-3 4-1 0,-4 3 3 16,-1 0 0-16,0 8 0 15,-3-2-1-15,6 3 0 16,-1 0 0-16,4-2 0 0,2-3 2 15,0-3-3-15,4-3 0 16,-4-11 1-16,14 4 1 16,-2-4-1-16,-5-9 1 15,3-2-1-15,-1-2 0 0,0 0 0 16,-3-2 0-16,0 1 0 16,-2 3 0-16,0 0-1 15,-4 11 1-15,1-13-1 0,-1 13-1 16,0 0 2-1,0 0-1-15,-2 10 0 0,-1 0 0 16,2 2 0-16,1 2 1 16,0 1-1-16,2 1 1 15,2-3 0-15,2 1 0 0,2-5 0 16,1-1 1-16,3-2 0 16,-2-4 0-16,0-2 0 15,6-2 1-15,-3-4-1 0,1-2 0 16,1-4 0-16,3-1 0 15,-3-1 1-15,3-2-2 16,-1-2 0-16,1-1 0 16,2-5 0-16,-3-1-2 0,1-3 1 15,-1-4 0-15,2-5 0 16,-2-1-1-16,-4-5-1 16,-2 1 3-16,3-2-1 0,-7-2 1 15,1 4-1-15,-5 0 1 16,-2 4 0-16,-1 4 0 15,1 3 0-15,-4 5 0 0,-2 5 0 16,-1 7-1-16,6 14 1 16,-11-10 0-16,11 10 0 15,-13 15-1-15,6 5 1 16,0 8-1-16,3 5 1 16,-3 7 0-16,0 5 0 0,2 5 0 15,0 0 0-15,1 2 0 16,2 0 0-16,1-2-1 15,-1-2 2-15,2-7 1 16,1-3 0-16,7-5 0 0,-1-5-1 16,5-5-1-16,1-5 0 15,1-6-3-15,4 0-10 16,-4-9-24-16,2-3-48 16,-1 0-4-16,-4-11-4 0,-1-5-6 15</inkml:trace>
  <inkml:trace contextRef="#ctx0" brushRef="#br0" timeOffset="208456.2111">13049 5028 42 0,'16'-6'89'0,"5"4"-1"16,3-2-4-16,6 4-3 15,0 0-55-15,0 2-11 0,2 3 0 16,-2 1-5-16,-6 1-4 16,-1 4-1-16,-5 1-1 15,-5 3-2-15,-6 1 0 16,-2 5-1-16,-5 2-1 0,-2 3 1 16,2 3-2-16,0 0 1 15,0 0-4-15,2-5-8 16,6-1-31-16,2-7-39 0,0-5-3 15,4-8-7-15,-1-2 0 16</inkml:trace>
  <inkml:trace contextRef="#ctx0" brushRef="#br0" timeOffset="208595.8316">13449 4946 23 0,'-2'-12'43'0,"-4"-1"-42"16,6 13-1-16,8-36-16 16</inkml:trace>
  <inkml:trace contextRef="#ctx0" brushRef="#br0" timeOffset="209346.5806">13722 4963 69 0,'-30'14'89'16,"4"2"-2"-16,-1-1-5 0,6 6-2 16,2 4-68-16,8 1-4 15,1 5 1-15,7 0-1 16,3 1-3-16,2-2 0 0,9-3-1 15,3-5-1-15,3-5 0 16,3-7 3-16,2-6-2 16,0-4 0-16,-1-3 0 0,-3-8-2 15,-3-6 1-15,-5-4-1 16,0-2 0-16,-6-4-4 16,-3 2 3-16,-2-2-1 15,-8 2-1-15,-4 2 1 0,-1 5-1 16,-3 2 0-16,2 6 0 15,0 4 0-15,2 5 0 16,0 1 0-16,6 3 1 16,7-3-1-16,-9 18 1 0,8-8 0 15,1 1 0-15,4 0 1 16,-4-11 0-16,21 14-1 16,-9-10 1-16,6-4 0 15,0 0 0-15,5-4 0 0,0-3 0 16,-2-2-1-16,0 1-1 15,0-2 1-15,0 3-1 16,-2 2 0-16,-4 2 0 0,1 2-1 16,-3 1 1-16,-2 8 0 15,-1 2 0-15,-5 1 0 16,2 2 0-16,-1 1 1 16,-3-1-1-16,-1 0 2 0,0-1-1 15,0-2 1-15,-2-10 0 16,3 12 0-16,-3-12 1 15,0 0-1-15,0 0 0 16,10-8 0-16,-3-2 0 16,1-4-1-16,0 2 0 0,3 1 0 15,2 0-1-15,-2 3 0 16,3 2 1-16,-1 3-1 16,-3 3 1-16,2 3 0 15,-2 7 0-15,-1 1 0 0,-2 7 1 16,0-2-3-16,-1 5-8 15,-6 1-34-15,1 0-41 16,1-1-3-16,0-6-3 16,1-1-7-16</inkml:trace>
  <inkml:trace contextRef="#ctx0" brushRef="#br0" timeOffset="212545.498">14819 5032 23 0,'0'0'59'15,"0"0"-3"-15,-6-10-8 16,6 10-7-16,0 0-8 0,0 0-5 16,-9 4-7-16,9-4-4 15,-5 10-3-15,5-10-2 16,-4 16 1-16,4-16-3 0,0 14 1 15,0-14 0-15,9 9-1 16,2-7 0-16,2-2 0 16,2 0-1-16,3-4-1 15,1-5 0-15,2-1-2 0,1-3-2 16,-3 1 0-16,-2 0-1 16,-5-3-1-16,-2 0-1 15,-2 3 0-15,-4 0-1 16,-4 2-1-16,-3 0 0 0,-6-1 1 15,-4 4-2-15,-2 2 1 16,-4 3 0-16,-1 2 1 16,0 0-1-16,-2 6 1 0,1 2-1 15,4 5 1-15,0 2 1 16,4 3-1-16,5 3 0 16,4 3 0-16,4 0 0 15,1 0 0-15,9 0 1 0,4-2 0 16,5-2 0-16,3-4 0 15,4-2 0-15,2-5 0 16,0-3 1-16,-3-3-1 16,-1 1 0-16,-5-4-1 15,-2 0 0-15,-4 0-3 0,-13 0-5 16,15-5-9-16,-15 5-29 16,0-10-38-16,0 10-3 15,2-10-7-15,-2 10-5 0</inkml:trace>
  <inkml:trace contextRef="#ctx0" brushRef="#br0" timeOffset="213671.3222">15339 4952 22 0,'0'0'88'16,"-5"-12"-1"-16,-3 11-2 0,-8 1-5 15,-1 2-49-15,-3 6-10 16,-1 0-4-16,2 7-7 0,0 0-3 16,2 6-3-16,3 0-1 15,7-2-1-15,2 3 0 16,5-5 0-16,5 0 0 16,5-5 0-16,5-5 0 15,1-6 1-15,3-2-1 16,-1-9 1-16,0-3-1 0,-1-5 0 15,-2 0 0-15,-4-2 0 16,2 0-1-16,-5-1 0 16,0 3 0-16,-5 1 0 0,1 3 0 15,-2 1-1-15,-1 3-1 16,-1 10 1-16,0-8-1 16,0 8 0-16,0 0-1 0,-1 13 1 15,-2 6 0-15,-2 5-1 16,-3 10 1-16,-2 6 1 15,-4 11-1-15,-3 5 2 16,-5 6 0-16,0 7 0 0,-5 0-1 16,4 2-1-16,-1-3-1 15,0-3 0-15,4-7 2 16,9-5-3-16,2-8 1 16,5-11 1-16,3-7 1 0,1-9 3 15,7-8 0-15,4-7 1 16,6-3 1-16,-3-10 0 15,6-7 0-15,-2-5 1 0,2-5-2 16,0-2 1-16,-2-7-3 16,1-3-2-16,0-5 0 15,3-3 0-15,-2-2 0 16,4-2 0-16,0-2 0 0,2 0 0 16,1 0 0-16,-1 5 0 15,-4-1 0-15,-1 10-2 16,-4 3-1-16,-5 7 2 15,-1 5 0-15,-7 8 0 0,-1 7-1 16,-3 9 1-16,0 0-1 16,0 13 0-16,-1 6 1 15,-2 3-1-15,-2 5 2 16,-2 5 0-16,3 0 0 16,2-1 0-16,2-3 1 0,0-6 0 15,5-5 0-15,6-6 1 16,0-8-1-16,5-3 0 15,1-10 0-15,-1-4 0 0,-1-6 0 16,-2-1 0-16,-4-4 0 16,-1 2-1-16,-4 0 0 15,-3 2 1-15,0 5-1 16,-1 4-1-16,0 12 1 0,-2-9-1 16,2 9 1-16,-7 8-1 15,7 3 0-15,0 5 1 16,0 3 0-16,3 0 0 0,4 0 0 15,4-2 1-15,1-1 0 16,3-5 1-16,3-4-1 16,0-5 0-16,1-1 0 15,-1-8 1-15,0-5-2 16,-2-3 0-16,-2-3 0 0,-3-1 0 16,-2-2 0-16,-2 3 0 15,0 1 0-15,-3 6 0 16,-1 0 0-16,-3 11 0 15,3-10 0-15,-3 10 0 0,3 8 0 16,-1 4 0-16,1 2 0 16,3 2-2-16,-2 5 1 15,4-2 0-15,1 0-3 0,5-2-4 16,-5-7-7-16,5-10-35 16,-2 2-38-16,-12-2-2 15,11-11-7-15,-10-6-3 16</inkml:trace>
  <inkml:trace contextRef="#ctx0" brushRef="#br0" timeOffset="213805.1699">15827 4875 32 0,'-7'-20'85'16,"0"4"-5"-16,5 4-9 16,-3 3-21-16,-11 7-102 15,22 2-19-15,2 0-5 16,8 5-6-16</inkml:trace>
  <inkml:trace contextRef="#ctx0" brushRef="#br0" timeOffset="215892.7233">15985 5195 66 0,'19'-10'89'0,"4"-1"-2"16,3-6-3-16,1-3-3 0,5-4-71 15,-2 0 2-15,0-4 1 16,1-4-3-16,-4-2-3 16,1-4-1-16,-4-2-3 15,-1-4-1-15,-2 1-1 0,-4-6 0 16,-3-1-2-16,-3 1 1 15,-3-3-1-15,-1 3 1 16,-4 2-1-16,-3 4 1 16,0 5 0-16,-2 4 1 0,-3 10-2 15,-1 7 1-15,6 17-1 16,-13-6 1-16,6 13-1 16,0 14 0-16,1 10 0 15,-1 11 0-15,0 10 1 0,0 11 1 16,-2 9-1-16,-4 9 0 15,-3 9 0-15,-6 6 1 16,-1 1-1-16,-5 0 2 0,-1 0 1 16,-3-3-2-16,1-7 2 15,5-12 0-15,7-11 0 16,4-14 0-16,3-12 2 16,7-14-3-16,5-14 1 0,0-10-1 15,13-13 1-15,0-12 0 16,5-9-1-16,0-7 0 15,8-6 0-15,-2-3-2 16,3-6-1-16,1-2-1 16,1-2 1-16,1 0-1 0,0 3-1 15,1 3 1-15,-5 10-2 16,-2 4 2-16,-3 11 0 16,-5 8-1-16,-3 13 0 0,-13 8 1 15,13 7-1-15,-12 7 1 16,-1 5 0-16,0 9 0 15,0 1 1-15,0 3 1 16,0-4 0-16,1 1 0 16,3-5 1-16,0-5 1 0,4-5 0 15,2-9 1-15,2-5-1 16,0-9 1-16,0-6 0 16,0-8 1-16,3 0-1 15,-4-5-1-15,3-1 0 0,-2-3-1 16,0 2 0-16,2 1 0 15,-1 6 0-15,3 2-1 16,-4 4-1-16,-1 8 0 0,2 3 0 16,-4 6 0-16,-9 0-1 15,14 13 1-15,-10 2-1 16,-3 3 1-16,-1 3 0 0,0 2 1 16,0 1-1-16,-2-1 1 15,-1-3 1-15,-2-3 0 16,3-5 0-16,2-12 1 15,0 0 0-15,0 0-1 0,5-5 1 16,2-9 0-16,3-2-1 16,2-3 0-16,-2 1-1 15,3-2 0-15,1 2 0 0,-1 1-1 16,1 2 1-16,1 6 0 16,-3-1-1-16,1 5 0 15,-1 3-1-15,-3 2 1 16,-9 0 0-16,15 13 0 15,-12-2 0-15,2 1 0 0,-4 2 1 16,-1 0-1-16,0 1 1 16,0-2 0-16,-2-2 1 15,1-2 0-15,1-9 1 0,0 0-1 16,0 0 1-16,0 0 0 16,1-9 0-16,4-3-1 15,4-3 0-15,-1-3-1 0,1 2 0 16,3 0-1-16,0 2 1 15,2 3 0-15,-1 4-1 16,0 2 0-16,0 2 0 16,-1 3 0-16,0 6 0 0,-2 3 0 15,0 2-1-15,-1 2 1 16,-1-1 1-16,0 0 0 16,3 0 0-16,2-3 0 15,1-2 0-15,4-2 0 16,0-4 1-16,4-1 0 0,1-1 0 15,-2-7 0-15,0-2-1 16,-2-2 1-16,-3-4 0 16,0-2 0-16,-5-3-1 0,-1 2 0 15,-5-2 1-15,-4 3-2 16,1 0 0-16,-2 4 0 16,-2 4 0-16,2 10 0 15,-15-7-1-15,6 7 0 0,0 7 1 16,-3 7 0-16,2 4 0 15,2 6 1-15,-3 2-1 16,6 4 0-16,2 3 0 16,3-1 0-16,0 0 0 0,8-6 0 15,3-4 1-15,4-6 0 16,3-4 0-16,2-6 1 16,2-6 1-16,0-7-1 15,1-5 0-15,-3-6 0 0,0 0 0 16,-1-3 0-16,-2-1 0 15,1-1 0-15,-2 0-1 16,-1 3 1-16,-1 3-2 16,1 5 0-16,-2 2 0 0,1 6 0 15,-3 4-1-15,0 2 1 16,-4 10-1-16,3 1 1 16,-4 3 0-16,-3 0 0 15,-1 1 1-15,0-2-1 0,-1 1 2 16,0-4 0-16,-1-12 1 15,0 12 0-15,0-12 0 0,0 0 0 16,10-6 1-16,-4-4-1 16,2-4 0-16,0-1-1 15,3 0 0-15,-1 2-1 16,1 0 0-16,2 4 0 0,-4 2-1 16,1 3 0-1,-1 4-1-15,-9 0 1 0,14 7-1 16,-9 2 0-16,-1 1 0 15,1 3 1-15,-1-1-1 0,2-1 2 16,1-1-1-16,3-2 1 16,3-3 1-16,0-3-1 15,4-2 1-15,0-1 0 16,3-6 0-16,-1-4 0 0,-1-2 0 16,-3-6 0-16,0-1 0 15,-1-5-1-15,-2 1 1 16,-4-8 0-16,0-2-1 15,-2-5-1-15,-3-1 1 0,1-1 0 16,1-5-1-16,1-1 1 16,0-2-1-16,0 4 1 15,1 3 0-15,0 6 1 0,2 7-1 16,-4 7 0-16,0 9-1 16,-5 13 0-16,0 0 1 15,2 23-1-15,-2 6 1 16,-1 7-1-16,-2 8 1 15,0 6 0-15,-1 4 1 0,-1 4-1 16,0 3-1-16,0-2-1 16,2-5-3-16,1-8-4 15,4-3-26-15,11-13-50 16,-6-14-2-16,2-14-7 0,-2-10-5 16</inkml:trace>
  <inkml:trace contextRef="#ctx0" brushRef="#br0" timeOffset="216021.2361">17857 4672 53 0,'0'0'83'16,"20"-11"-5"-16,8 12-4 0,13 7-19 15,-2 7-119-15,6-1-9 16,1 4-2-16,-5-3-8 16</inkml:trace>
  <inkml:trace contextRef="#ctx0" brushRef="#br0" timeOffset="217135.0046">7766 6459 40 0,'12'-9'88'0,"1"2"-2"0,5-1-5 15,-2 4-3-15,1 20-35 16,-1-11-37-16,0 6-1 15,-1 5 1-15,-2 4-1 16,-1 4-3-16,-5 6 1 0,0 2-1 16,-3 0-1-16,-2 1 1 15,-3-2-1-15,0-5 1 16,-4-4 2-16,-1-5 1 16,2-9 0-16,4-8 0 0,0 0 1 15,-10-15 1-15,10-4-1 16,0-7-1-16,3-5-1 15,6-3-2-15,-1 1 0 16,3 0 0-16,2 4-1 0,4 4-1 16,-4 7-1-16,2 6 0 15,-1 9 1-15,1 3-1 16,-2 9 1-16,-3 8-1 0,1 2 1 16,-6 6 0-16,-2 1 0 15,-3 4 0-15,0-4 0 16,-2 2 0-16,-3-9 0 15,-1-1 0-15,-1-7 1 0,7-11-1 16,-9 0 1-16,7-6-1 16,3-11 1-16,-1-7-1 15,4-5 0-15,2-3 0 16,6 1 0-16,0-1 1 16,5 6-1-16,1 3 1 0,3 3-1 15,0 8 1-15,0 6-1 16,-2 6 1-16,-2 6 0 15,-3 6-1-15,-4 3 2 16,-2 9-2-16,-1 0-3 0,-1 3-1 16,-3-1-7-16,7 6-30 15,0-5-46-15,3-4 0 16,3-6-7-16,3-7-6 0</inkml:trace>
  <inkml:trace contextRef="#ctx0" brushRef="#br0" timeOffset="218688.1052">8660 6427 20 0,'-7'-6'97'0,"-6"5"-2"16,-9 1-6-16,-2 3-3 16,-5 3-2-16,-1 8-74 15,-2 4-1-15,3 5-1 16,2 2-2-16,5 2-1 0,4 4-3 15,5-2-2-15,9-2 0 16,4-5 0-16,12-4 0 16,4-6 0-16,7-8 0 15,2-4 0-15,0-9 0 0,1-8 0 16,-6-4 0-16,-2-4 0 16,-7-2 0-16,-4-1 0 15,-5 0 0-15,-1 3 0 0,-2 4 0 16,-3 3 0-16,-2 4 0 15,1 6 0-15,5 8 0 16,0 0 0-16,-7 12 0 16,7 6 0-16,0 2 0 0,5 3 0 15,2 4 0-15,3-2 0 16,6 1 0-16,2-4 0 16,3-5 0-16,4-7 0 15,2-8 0-15,1-1 0 0,2-10 0 16,-3-11 0-16,-2-4 0 15,0-4 0-15,-6-4 0 16,-2 1 0-16,-2 1 0 16,-1 3 0-16,-3 3 0 0,-4 8 0 15,0 4 0-15,-7 12 0 16,15-3 0-16,-15 3 0 16,12 15 0-16,-9 3 0 0,2 3 0 15,3 1 0-15,-3 1 0 16,-1-1 0-16,0-1 0 15,-1-2 0-15,-1-5 0 16,1-3 0-16,-3-11 0 0,0 0 0 16,11 0 0-16,-3-5 0 15,-1-11 0-15,7-1 0 16,-2-3 0-16,2-1 0 16,3-1 0-16,0 4 0 0,-1 4 0 15,-1 2 0-15,-4 6 0 16,-1 6 0-16,-10 0 0 15,15 13 0-15,-13 3 0 16,-1 3 0-16,1 4 0 0,2 1 0 16,0 2 0-16,2-2 0 15,3 0 0-15,2-6 0 16,3-2 0-16,1-4 0 0,5-7 0 16,-2-4 0-16,3-2 0 15,1-8 0-15,-3-7 0 16,1 0 0-16,-2-5 0 0,-1-1 0 15,-3-3 0-15,-2 3 0 16,-4-2 0-16,-2 7 0 16,-2 2 0-16,-1 2 0 15,-3 13 0-15,0 0 0 16,0 0 0-16,0 0 0 0,-6 10 0 16,5 4 0-16,1 0 0 15,-1 2 0-15,4 0 0 16,6-5 0-16,2-1 0 0,4-3 0 15,3-4 0-15,3-3 0 16,-2 0 0-16,-1-8 0 16,1-2 0-16,-6 2 0 15,-1-4 0-15,-12 12 0 0,13-15 0 16,-13 15 0-16,0 0 0 16,0 0 0-16,0 0 0 15,0 0 0-15,0 5 0 16,0 5 0-16,4 1 0 0,0-3 0 15,3 3 0-15,5-4 0 16,1 0 0-16,4-4 0 16,0-1 0-16,4-2 0 15,0-5 0-15,-2-2 0 0,1-5 0 16,3-1 0-16,-4-6 0 16,0 0 0-16,-3-5 0 15,2-2 0-15,-4-4 0 0,2-5 0 16,-5-2 0-16,2-4 0 15,-2-4 0-15,-3-3 0 16,3-1 0-16,-6 0 0 16,-1 0 0-16,1 3 0 0,-5 3 0 15,1 8 0-15,-1 5 0 16,-4 8 0-16,-1 7 0 16,5 15 0-16,-7-1 0 15,5 10 0-15,2 14 0 0,-4 9 0 16,4 11 0-16,0 12 0 15,0 10 0-15,-1 10 0 16,1 7 0-16,-1 5 0 16,-4 5 0-16,1 1 0 0,-2-2 0 15,1-4 0-15,1-7 0 16,0-10 0-16,4-12 0 16,0-11 0-16,3-15 0 15,4-13 0-15,4-16-3 0,6-10 2 16,0-14 1-16,2-12 0 15,-3-8 0-15,1-4 1 16,-5-5 0-16,0-1 1 0,-6 3-2 16,-1 1 0-16,-3 4 0 15,-2 4 0-15,0 4 0 16,1 6 0-16,3 4 0 16,0 3-14-16,12 9-15 0,-8 3-55 15,15 3-5-15,0 0-3 16,2 2-7-16,3 1-1 15</inkml:trace>
  <inkml:trace contextRef="#ctx0" brushRef="#br0" timeOffset="219551.4815">10361 6323 53 0,'4'-9'94'0,"-2"1"-1"16,-2-2-7-16,0 10-1 15,-12-23-35-15,1 23-39 16,-6 0 1-16,2 4-3 15,-3 8-2-15,1 2-3 16,0 5 0-16,5 3-1 0,0 2-3 16,5 1 0-16,2-2 0 15,5 2 0-15,0-6 0 16,10-2 0-16,1-6 0 0,1-7 0 16,4-4 0-16,0-7 0 15,1-7 0-15,-3-7 0 16,-4-2 0-16,3-5 0 15,-7 1 0-15,0 0 0 0,-2 3 0 16,-2 2 0-16,-1 7 0 16,-1 3 0-16,0 12 0 0,0 0 0 15,0 0 0 1,-7 16-2-16,5 2 1 16,2 5 1-16,0 2-1 15,4 0 1-15,3 0 1 0,6-2-1 16,0-4 0-16,5-6 0 15,1-5 0-15,2-7 1 0,1-1-1 16,0-10 2-16,-2-3-2 16,0-6 0-16,-2-1 0 15,-2-3 0-15,0 3 0 16,-6 0 0-16,-2 5 0 0,-3 0 0 16,-1 6 0-16,-4 9 0 15,0 0-2-15,0 0 2 0,0 8-1 16,0 7 0-16,0 1 1 15,0 4-1-15,5 1 1 16,0-1 0-16,3-1 1 16,3-1-1-16,6-5 0 15,1-2 1-15,1-4-1 0,6-6 1 16,2-1 1-16,-2-5-2 16,4-6 0-16,-3-1 0 15,2-6 0-15,-3-3 0 0,3-2 0 16,-4-3 0-16,-2-4 0 15,1-4 0-15,1-2 0 16,-2-4 0-16,-2-2 0 16,0-2 0-16,-2-1 0 0,-2-3 0 15,0 2 0-15,-7 0 0 16,-1 3 0-16,-3 4 0 16,-2 4 0-16,-3 8 0 0,0 6 0 15,0 7 0-15,0 14 0 16,0 0 0-16,-5 11 0 15,4 13 0-15,1 9 0 0,-1 9 0 16,0 9 0-16,-2 7 0 16,0 8 0-16,-2 0 0 15,3 4 0-15,0-5 0 16,2-3-7-16,-1-11-7 0,3-7-24 16,9-11-48-1,-5-13-1-15,-6-20-8 0,15 5-3 16</inkml:trace>
  <inkml:trace contextRef="#ctx0" brushRef="#br0" timeOffset="220694.8526">11046 6207 7 0,'-4'-22'87'16,"2"5"3"-16,6 1-4 0,7 0-5 16,5 4 1-16,10-1-73 15,2 4 1-15,-1-1 1 16,6 1-1-16,-1 4-1 0,-1 1-2 15,-1 4-1-15,-1 1-2 16,-5 4-1-16,-5 4-1 16,-4 2 0-16,-6 6-2 0,-1 2 1 15,-6 6-1-15,-2 0 1 16,0 4-1-16,0-1 0 16,0 0 0-16,0-3 0 15,2-3 0-15,3-5 0 16,5-6 0-16,-2-7 0 0,6-4 0 15,-1-5 0-15,-3-6-1 16,3-7 1-16,-1-3 0 16,-2-4 0-16,-1 1 0 15,-3-2 0-15,-1 3 0 0,3 3 0 16,-4 2 0-16,-3 6-1 16,-1 12 0-16,5-9-1 15,-5 9 1-15,3 8 0 16,-2 6 0-16,1 5 0 0,-1 4 0 15,0 2 1-15,-1 4 0 16,2-2 0-16,1 0 1 16,1-4-1-16,1-3 1 0,3-6 0 15,-2-4-1-15,-6-10 1 16,18 0 1-16,-7-4-1 16,-4-6 0-16,2-5 0 15,-2-4 0-15,2-1-1 16,-2-1 1-16,1-1-1 0,1-1 0 15,-2 1 2-15,6 1-2 16,-1 2 0-16,-2 5-2 16,5 1 2-16,-3 4-1 0,0 3 0 15,0 3 1-15,-4 3-2 16,-8 0 1-16,12 14 0 16,-10 0 0-16,-1 1 0 0,-1 4 1 15,0 0-1-15,-1 3 1 16,1-1 0-16,1-1 0 15,5-4 0-15,1-1 1 0,1-3 0 16,5 0-1-16,3-6 1 16,3-2 0-16,-1-2 0 15,0-2 0-15,2 0 0 16,0-3 0-16,0-5 0 0,1 0 1 16,-4-4-2-16,1-2 0 15,-4-3 0-15,2-1 0 16,-1-3 0-16,-5-1 0 15,1 0 0-15,-4-2 0 16,1 3 0-16,-5 0 0 0,-3 2 0 16,1 4 0-16,-3 3 0 15,-4 3 0-15,6 9 0 16,-20-4 0-16,11 7 0 16,-1 9 0-16,2 5 0 0,-1 4 0 15,2 5 0-15,5 3 0 16,1 3 0-16,0-2 0 15,5-3 0-15,10-2 0 0,0-7 0 16,3-6 0-16,5-6 0 16,-1-6 0-16,2-1 0 15,2-11 0-15,1-2 0 16,-8-5 0-16,2 0 0 0,-1-4 0 16,2 1 0-16,-3 1 0 15,0 2 0-15,1 2 0 16,-1 7 0-16,0 4 0 15,0 6 0-15,-2 1 0 0,0 11 0 16,-4 4 0-16,-5 3 0 16,0 2 0-16,-2 2 0 15,-5-1 0-15,0-2 0 16,-2-3 0-16,-8-4 0 0,-2-4 0 16,-1-1 0-16,-7-7-2 15,4-2-54-15,-8 0-32 16,-1-4-1-16,-5-4-7 15,3-1-8-15</inkml:trace>
  <inkml:trace contextRef="#ctx0" brushRef="#br0" timeOffset="223178.2828">2785 7827 47 0,'0'0'86'0,"11"-12"1"16,-11 12-3-16,0 0-27 0,0-14-23 16,0 14-10-16,0-13-7 15,0 13-5-15,-5-13-4 16,5 13-2-16,-14-9-2 16,4 6-2-16,-4 2-1 15,-2 0-1-15,-6 1 1 0,-3 3 0 16,2 5 1-16,-3 2 1 15,-6 1 0-15,4 3 0 16,5 0 1-16,3 1-1 16,0 3-1-16,8-3 1 15,5 1-2-15,3-2-1 0,8 1 0 16,3 0 1-16,6-2 0 16,3-2-2-16,9 0-1 15,2-1 2-15,-1-1-1 0,6 2 0 16,-3-1 0-16,3-1 0 15,5 5 0-15,-7 1 2 16,-1 0 0-16,-8 3 0 16,-4 2 0-16,1 0 0 0,-9 3 0 15,-2-2 0-15,-7 3 0 16,-6-1 0-16,-4-2 1 16,-2 1-1-16,-2-4 1 0,-9-2 1 15,-2-4-1-15,-7-1 1 16,-2-4-3-16,1-3 0 15,-6-4 0-15,8 0 0 16,-5-2 0-16,5-4 0 0,-3 1 0 16,8-1 0-16,1 0 0 15,6-3 0-15,6 4 0 16,2-1 0-16,11 6 0 0,-10-10-17 16,10 10-71-16,12-6-2 15,6 2-4-15,2 0-7 16,0-2-2-16</inkml:trace>
  <inkml:trace contextRef="#ctx0" brushRef="#br0" timeOffset="223747.1043">2963 8331 4 0,'3'13'89'0,"-3"-13"5"16,0 0-6-16,0 0-3 16,13-12-1-16,2 0-70 0,2-2-1 15,1-8 0-15,3-1-3 16,6-3-3-16,-1-3-4 15,-1-5 1-15,-1 0-1 0,-2-3-3 16,0-2 0-16,-2-2 0 16,-1-1 0-16,-2-2 0 15,-5 2 0-15,-4-4-2 0,1 3 2 16,-6 0 0-16,-3 3-1 16,0 5 0-16,-5 3 2 15,-4 6-1-15,-1 8 0 16,-6 7 1-16,1 7-1 0,-4 2 2 15,3 15-2-15,-1 3 0 16,2 9 0-16,2 6 0 16,3 4 0-16,2 8 0 15,1 5 0-15,7 4 0 0,0 0 0 16,3 3 0-16,5-2 0 16,0-1 0-16,0-3 0 15,2-8 0-15,3-3 0 16,-2-9 0-16,3-8 0 0,3-4 0 15,1-8 0-15,2-5-3 16,-2-4-10-16,5-1-20 16,2-7-55-16,-10-5 0 15,0-1-6-15,-6-2-5 0</inkml:trace>
  <inkml:trace contextRef="#ctx0" brushRef="#br0" timeOffset="223966.9438">3191 8006 55 0,'-14'-5'93'0,"4"-3"-4"0,1 3-2 16,9 5-4-16,-2-14-60 16,2 14-4-16,16-9-4 15,-4 6-8-15,2-2-4 0,4 4-7 16,2-2-10-16,7 3-52 15,-5 0-18-15,-5 0-5 16,4 0-3-16,-4 0-5 16</inkml:trace>
  <inkml:trace contextRef="#ctx0" brushRef="#br0" timeOffset="225104.521">3454 8174 7 0,'-9'7'91'0,"9"-7"1"0,-14-7-6 15,12-6-3-15,2-4-1 16,0 17-65-16,2-13-13 16,3-9 0-16,7 2 2 0,0-1-2 15,1 0 0-15,4 1-1 16,1 0 0-16,1-1-1 15,-1 3-1-15,8 0 0 0,0 1 1 16,-5 4-2-16,4 0 1 16,-4 5-2-16,-2 1 1 15,-5 5 0-15,-2 2-1 16,-12 0 1-16,6 14-1 16,-6 1 1-16,-3 5-1 0,-4 6 2 15,0 3-1-15,-4 4 0 16,-2 2 1-16,6 2-1 15,-1-1 0-15,2-1 1 16,5-2-1-16,1-10 0 0,1-2 1 16,10-5 0-16,2-7 0 15,3-6 0-15,3-3 0 16,7-1 0-16,0-8 0 16,4-3 1-16,1-3-1 0,-2-4 1 15,3-3 0-15,-5-1-1 16,0-2 1-16,-6-3 0 15,-4 0-2-15,0 0 0 0,-9 1 0 16,-1-1 0-16,-5 4 0 16,-2 3 0-16,-3 1 0 15,-6 4 0-15,-4 5 0 0,1 3 0 16,-1 4 0-16,-2 4 0 16,3 4 0-16,-1 7 0 15,2 4 0-15,6 7 0 16,1 2 0-16,1 7 0 0,1 2 0 15,-1 0 0-15,6 1 0 16,3-3 0-16,0-4 0 16,4-3 0-16,4-8 0 15,0-7 0-15,8-5 0 16,-1-3 0-16,0-8 0 0,0-7 0 16,3-1 0-16,-6-4 0 15,2-3 0-15,-2-2 0 16,-4-2 0-16,-3 0 0 0,2 1 0 15,1 3 0-15,-2 0 0 16,-2 4 0-16,0 4 0 16,3 2 0-16,-13 12 0 0,17-8 0 15,-17 8 0-15,15 5 0 16,-6 4 0-16,-4 4 0 16,-1 4 0-16,0 3 0 15,1 1 0-15,-4 4 0 16,-1-1 0-16,-2 0 0 0,-7-1 0 15,5-4 0-15,2 0 0 16,-1-7 0-16,-1-2 0 16,4-10 0-16,0 0 0 0,-12-2 0 15,11-8 0-15,-1-5 0 16,-1-4 0-16,2-2 0 16,1-3 0-16,0-1 0 15,6-2 0-15,3 2 0 0,1-4 0 16,1 5 0-16,4-1 0 15,1 3 0-15,4 2 0 16,-2 5 0-16,0 3 0 0,1 4 0 16,-4 6 0-16,-1 4 0 15,-1 3 0-15,-3 5 0 16,-6 5 0-16,0 3 0 0,-1 3 0 16,-3 4 0-16,2 1 0 15,-2 4 0-15,0-2 0 16,0 4 0-16,-1-7-7 15,2 3-19-15,0-6-60 0,5-5-2 16,2-6-7-16,3-7-4 16,3-4-2-16</inkml:trace>
  <inkml:trace contextRef="#ctx0" brushRef="#br0" timeOffset="226137.6665">4799 7932 70 0,'4'-13'92'0,"-4"13"-2"0,-4-11-7 16,4 11 0-16,-43-2-66 16,32 2-4-16,-1 1 0 0,1 5-4 15,0 3-5-15,2 2 0 16,0 4-2-16,5-1-1 15,1 1 0-15,3-2-1 0,0 1 0 16,3-4 1-16,6-2-1 16,-9-8 1-16,20 3 0 15,-10-4 0-15,0-7 0 16,0-1 0-16,-2-5 1 16,0-2 0-16,-2-2 0 0,-1 2 0 15,-1-1 1-15,-1-1-1 16,0 3 0-16,0-1 0 15,0 4 0-15,-2 3-2 0,-1 9 1 16,4-12-1-16,-4 12 0 16,0 0-1-16,0 0 1 15,7 9-1-15,-4 3 1 0,2 7-1 16,0 5 1-16,0 8 1 16,2 9-1-16,1 7 1 15,1 6 0-15,2 8 0 16,0 6-1-16,-2 2 2 0,-1 1-2 15,-2 1 0-15,-1-2 0 16,-5-3 0-16,0-8 0 16,-5-4-2-16,-10-8 4 0,0-7-2 15,-6-7 0-15,-4-9 0 16,-4-6 0-16,-2-7 0 16,-1-5 0-16,-2-6 0 15,1-2 0-15,4-5 0 16,3-3 0-16,3-3 0 0,4-4 0 15,5-2 0-15,3-2 0 16,8-4 0-16,3-1 0 16,2-4 0-16,8 0 0 15,3-4 0-15,7 1 0 0,2-3 0 16,4-1 0-16,5 0 0 16,3-4 0-16,2-1 0 15,2-1 0-15,2-2 0 16,0-4 0-16,1 2 0 0,-4-1 0 15,-1-3 0-15,-4 1 0 16,-1-2 0-16,-3 3 0 16,-3-1-2-16,-6 1 2 0,1 0-1 15,-5-2 1-15,-1 2 0 16,-1 0 0-16,-2 2-1 16,-3 0 2-16,-1 0-1 15,-4 4 0-15,-1 3 0 16,-2 5 0-16,1 5 1 0,-4 4-1 15,-1 7-1-15,-3 6 1 16,7 13 0-16,-18-9 0 16,10 13 0-16,-2 10 0 0,1 8 0 15,0 7 0-15,0 8 1 16,-1 7-1-16,3 6 0 16,0 5 0-16,3 5-1 15,1 0 2-15,2-1-1 0,1 2 0 16,3-7 2-16,6-3-2 15,1-6 0-15,4-7 0 16,1-8 0-16,6-5-3 0,-3-9-4 16,4-3-10-16,-5-6-42 15,-1-7-28-15,-2-7-4 16,-7-9-5-16,-3-2-6 16</inkml:trace>
  <inkml:trace contextRef="#ctx0" brushRef="#br0" timeOffset="226722.9104">5082 7801 47 0,'0'0'87'15,"0"0"1"-15,22-12-3 16,-4 5 0-16,10 2-64 0,2-3 0 16,8-2 0-16,-1 0-6 15,2-4-4-15,-2-5-2 16,-1-1-4-16,-3-4-1 15,-4-6-1-15,-4 1-1 0,-5-7 0 16,-7 0-2-16,-5-3 1 16,1 1 0-16,-6-1-1 15,-2 4 1-15,-1 4-1 16,-3 6 0-16,-2 5-1 16,1 7 1-16,4 13-1 0,-8-6 0 15,5 12 0-15,0 10 0 16,3 9-1-16,0 7 2 15,2 7-1-15,-1 7 1 0,3 8 0 16,-2 2 0-16,-2 6-1 16,-1 1 1-16,-2 0 1 15,-3-3-1-15,-1-5 1 16,-2-7 0-16,2-10 0 0,1-8 1 16,2-12 0-16,4-18 1 15,0 0-3-15,5-4 0 16,4-15 0-16,3-3 0 0,2-6 0 15,3-1 0-15,4 0 0 16,0 1 0-16,4 2 0 16,0 5 0-16,-1 3 0 15,-1 6 0-15,0 5 0 16,-2 4 0-16,-3 5 0 0,-4 10 0 16,-3 3 0-16,-1 9 0 15,-3 2 0-15,-1 4-2 16,-2 0-2-16,3 4-3 0,-3-5-10 15,-15-2-64-15,19 0-7 16,6-9-3-16,0-6-7 16,1-12-5-16</inkml:trace>
  <inkml:trace contextRef="#ctx0" brushRef="#br0" timeOffset="227298.8368">6059 7611 28 0,'-2'-10'93'0,"2"10"1"0,-2-13-5 16,2 13-5-16,0-30-30 15,0 30-40-15,0 0-3 16,3-13-10-16,-3 13-17 0,7 13-62 16,-7-13-6-16,5 11-4 15,-5-11-8-15,2 14-3 16</inkml:trace>
  <inkml:trace contextRef="#ctx0" brushRef="#br0" timeOffset="227483.3961">6038 7821 24 0,'8'18'96'15,"4"-3"-2"-15,-1-4-6 16,-3-6-3-16,2-1-5 15,-10-4-83-15,0 0-14 0,8 1-65 16,-8-1 0-16,0 0-7 16,0 0-7-16,-7-4-1 15</inkml:trace>
  <inkml:trace contextRef="#ctx0" brushRef="#br0" timeOffset="235059.3921">6726 7832 12 0,'-3'-8'82'16,"3"-3"5"-16,0-4-3 0,3 0-5 15,-12 0-50-15,17-2-7 16,11-1-3-16,2 0-5 16,2 3-3-16,6 1-3 0,-2 2-2 15,1 1-1-15,0 2-2 16,-3 4-1-16,-2 2-1 15,-2 3 0-15,-2 0 0 16,-3 6-1-16,-1 1 0 0,-4 4 0 16,1 1 0-16,-2 1 0 15,-1-1 1-15,3 2-1 16,-2-2 0-16,4-2 0 16,3-1 0-16,3-4 1 15,2-3 0-15,4-2-1 0,0-1 2 16,3-5-1-16,-3-3 1 15,0-1 2-15,-5-2-1 16,-1 0 1-16,-6-1-1 0,-1-3 1 16,-5 3 0-16,-2-2-1 15,-2 2-1-15,-1-1-1 16,-2 4-1-16,-1-2-4 0,0 12-5 16,0-14-10-16,0 3-42 15,0 11-26-15,0 0-3 16,9-8-6-16,-9 8-3 15</inkml:trace>
  <inkml:trace contextRef="#ctx0" brushRef="#br0" timeOffset="235544.8318">7887 7274 55 0,'7'-9'91'0,"-7"9"-2"0,9-16-4 16,-9 16-8-16,0 0-47 16,0 0-8-16,9-9-5 15,-9 9-7-15,0 0-3 16,0 0-3-16,0 0-1 0,0 0-1 15,-3 6-2-15,-3 6 1 16,-2 2 0-16,-5 4-1 16,-1 4 1-16,-2 1-1 15,-4 3 0-15,-1 1 0 0,0-1 1 16,0-1-1-16,4-2 1 16,2-2-1-16,7-2 2 15,4-4 0-15,4-3 0 16,11-2 1-16,9-2 0 0,6-2-1 15,6-2-2-15,6 1 0 16,6-1 0-16,2 0 0 16,-1 1 0-16,0 0 0 15,-1 1 0-15,-6-3 0 0,-7 4-9 16,-6-6-10-16,-5 4-19 16,-12 1-46-16,-8-6-6 0,11 0-5 15,-11 0-6-15</inkml:trace>
  <inkml:trace contextRef="#ctx0" brushRef="#br0" timeOffset="235757.3067">8178 7519 78 0,'-2'-10'91'0,"2"10"-3"15,0-10-4-15,0 10-26 16,0 0-27-16,0 0-8 16,0 12-7-16,0 4-6 0,0 4-2 15,-2 3-2-15,0 3-1 16,-1 2-2-16,1 1-1 15,0-2-1-15,-1 0-2 16,2-1-2-16,1-5-5 0,0 3-13 16,0-7-63-1,8-3-5-15,1-6-4 0,5-5-6 16,0-3-1-16</inkml:trace>
  <inkml:trace contextRef="#ctx0" brushRef="#br0" timeOffset="236252.6238">8638 7427 61 0,'8'-24'91'0,"-8"0"-1"0,-1 3-5 16,-10-1-2-16,2 4-61 15,-6 3-4-15,-2 5-1 16,0 6-6-16,-1 1-3 15,2 3-2-15,3 6-2 0,1 5-2 16,1 1 0-16,7 4-1 16,3 4 0-16,1-1 0 15,9 2-1-15,5 1 1 16,2 1-1-16,5 0 0 16,2 1 0-16,3 1 1 0,-3 2-1 15,0-1-1-15,-4 4 1 16,-6 0 0-16,-3 2 0 15,-9-1 0-15,-3-1 0 0,-10-2 0 16,-6-4 0-16,-1-2 1 16,-3-8 0-16,-2-3 1 15,2-7 1-15,2-4-3 16,4-3 0-16,7-10 0 0,6-3 0 16,4-4 0-16,2-6 0 15,8 0 0-15,3-3 0 16,6-1 0-16,0-5 0 15,4 5 0-15,-3-3 0 0,-1 7 0 16,-2-3 0-16,4 11-21 16,-3-1-68-16,-3 4-3 15,1 4-5-15,-2 2-7 16,2 4-1-16</inkml:trace>
  <inkml:trace contextRef="#ctx0" brushRef="#br0" timeOffset="236481.4984">8955 7562 17 0,'-1'24'98'16,"-7"2"-1"-16,-2-3-6 0,-2 3-3 15,-1-6-3-15,1 6-75 16,-1 2-2-16,1-4-1 16,5 3-2-16,1-5-3 15,0 1 1-15,3-2-3 0,3-4-2 16,0-5-2-16,6 0-4 15,-6-12-9-15,11-8-47 16,-11 8-24-16,17-1-4 16,-8-7-5-16,0-4-4 15</inkml:trace>
  <inkml:trace contextRef="#ctx0" brushRef="#br0" timeOffset="236881.3909">9289 7429 86 0,'7'-20'95'16,"-7"1"-4"-16,-2 7-5 15,-6 4-1-15,-2 3-66 16,-1 7-6-16,-3 6-1 16,5 10-5-16,-1 4-3 0,1 8-1 15,2 3-1-15,6 2 0 16,1 3-1-16,11 0 0 15,2-2 0-15,10-7 0 0,4-2 1 16,8-8-2-16,3-6 0 16,2-9 0-16,3-4 0 15,-5-7 0-15,-3-6 0 16,-6-6 0-16,-6-3 0 16,-8-6 0-16,-8-1 0 0,-7-2 0 15,-6-3 0-15,-6 3 0 16,-7-1 0-16,-8 2 0 15,-1 5 0-15,-4 2 0 0,0 4 0 16,6 5 0-16,-4 4-21 16,-7 5-67-16,20 3-3 15,17 2-3-15,-7 0-6 16,7 0-3-16</inkml:trace>
  <inkml:trace contextRef="#ctx0" brushRef="#br0" timeOffset="237276.8503">9865 7333 18 0,'0'0'95'0,"9"1"-1"16,-9-1-3-16,-9 1-6 0,-5 0-1 16,-13 6-76-16,13 4-2 15,-5 5 1-15,2 3-1 16,2 5-2-16,1 3-2 15,6 7-1-15,2-1 0 0,5-1 0 16,1-1 0-16,11-4 0 16,6-3 1-16,2-9-1 15,3-3 2-15,10-8-3 16,-4-4 0-16,4-11 0 0,-1-3 0 16,-6-7 0-16,-4-3 0 15,-5-5 0-15,-3-2 0 16,-11-1 0-16,-2 1 0 15,-3 0 0-15,-11 5 0 0,-1 0 0 16,-3 7 0-16,-2 2 0 16,4 4 0-16,0 4 0 15,7 6-17-15,-2 3-67 0,11 0-7 16,0 0-2-16,14 7-7 16,4-2-3-16</inkml:trace>
  <inkml:trace contextRef="#ctx0" brushRef="#br0" timeOffset="237612.8064">10299 7301 3 0,'10'-4'88'16,"-10"4"2"-16,14-4-4 16,-14 4-5-16,0 0 1 15,-11 3-73-15,8 7 0 16,3 1 0-16,0 5-1 0,0 5-1 15,5 0-2-15,6 4 0 16,4-3 0-16,4 1-1 16,4-5 0-16,10-3 1 15,0-7-1-15,3-4 1 0,2-4-3 16,-2-8-2-16,-6-6 0 16,-1-5 0-16,-9-2 0 15,-6-4 0-15,-9-2 0 0,-5 1 0 16,-6 1 0-16,-10 1 0 15,-1 6 0-15,-10-2 0 16,-7 9-81-16,5 2-10 0,-6 2-3 16,2 3-5-16,-5-2-9 15</inkml:trace>
  <inkml:trace contextRef="#ctx0" brushRef="#br0" timeOffset="245847.0638">2887 8907 61 0,'0'0'79'0,"0"0"-6"16,0 0-14-16,0 0-8 15,0 0-11-15,-6-4-6 0,6 4-11 16,0 0-4-16,0 0-6 16,-12 0-2-16,12 0-4 15,0 0-2-15,0 0-2 0,0 0-1 16,0 0 0-16,1 11-1 15,4-1-1-15,-3 4 1 16,-2 4 0-16,0 5 0 16,0 4 0-16,-1 6 0 0,1 2 0 15,1 2 0-15,5 5 1 16,-6-1-1-16,4 2-1 16,2-2 2-16,-3-4-1 15,-1-1 0-15,-2-5-1 0,3-3 1 16,-3-6-1-16,4-5 1 15,-5-5-1-15,1-3 1 16,0-9-1-16,0 10 1 16,0-10 0-16,0 0 0 0,0 0 0 15,0 0 0-15,10 1 0 16,-10-1 0-16,0 0-1 16,0 0 1-16,2-7-1 15,-2 7-2-15,0-11-1 16,0 11-3-16,-8-10-6 0,6 1-9 15,1-2-36-15,-2 2-28 16,1 0-4-16,-4 0-6 16,2-4-2-16</inkml:trace>
  <inkml:trace contextRef="#ctx0" brushRef="#br0" timeOffset="246407.5042">2713 8993 7 0,'-8'-18'85'0,"5"1"4"0,2 1-4 16,1 0-4-16,1-10-29 16,8 13-29-16,4 0-4 15,8 2-3-15,8 1-5 0,4 2-3 16,2 3-2-16,8 3 0 15,-2 2-1-15,8 0-1 16,-6 5-1-16,0 8 0 0,-5-2-1 16,-7 5 0-1,-5 3-2-15,-8 3 0 0,-7-1 1 16,-6 3-1-16,-5 0 0 16,-8 1 0-16,-6-1-1 0,-8-2 1 15,-2-1 1-15,-1-4 0 16,-5-1-2-16,-2-4 2 15,3-3-1-15,4-3 0 16,1-2 2-16,7-3-2 0,3 0 0 16,14-1 0-16,-7 2 0 15,7-2 0-15,10 7 0 16,-1-1 0-16,13 5 0 16,-5 1 0-16,10 4 0 15,-5 1 0-15,7 1 0 0,2 3 0 16,-1-1 0-16,-1 0 0 15,-1-2 0-15,-3-4 0 16,-4 0 0-16,-1-3 0 0,-6-2 0 16,-4-4 0-16,-10-5 0 15,0 0-4-15,11 4-25 16,-11-4-58-16,2-10-3 16,0-1-4-16,-2-7-6 0,1-3-2 15</inkml:trace>
  <inkml:trace contextRef="#ctx0" brushRef="#br0" timeOffset="246808.9715">3289 9133 3 0,'0'10'85'0,"0"-10"6"0,13 14-4 16,-1-7-4-16,24 1-44 15,-15 0-6-15,2-5-6 16,8 2-8-16,-4-5-7 15,4 0-3-15,-5-5-2 0,1-2-2 16,-9-2-1-16,-1-2-1 16,-7-2-1-16,-8 0 0 15,-2 0-2-15,-1 1 0 16,-7 2 0-16,-5 2 0 0,-3 2 0 16,-5 2 0-16,0 4 0 15,2 1 0-15,1 8 0 16,-1 2 0-16,3 5 0 15,3 0 0-15,9 4 0 0,3 4 0 16,1-1 0-16,4 2 0 16,7 0 0-16,4-1 0 15,3-3 0-15,3 0 0 16,-4-5 0-16,4-2 0 0,1-5 0 16,0 1-2-16,-8 11-81 15,7-19-6-15,-5-2-3 16,1-7-7-16,3-5-5 15</inkml:trace>
  <inkml:trace contextRef="#ctx0" brushRef="#br0" timeOffset="247241.1003">3847 9064 23 0,'0'0'96'0,"0"0"-2"0,0 0-3 15,0 0-4-15,0 0-4 16,5 11-73-16,6 6-2 16,2 2 1-16,2 5-2 0,-1 4-4 15,1-1-3-15,-2 5 0 16,0-1 0-16,-1-3 0 16,-1-1 0-16,-2-2 0 0,-2-3 0 15,3-7 0-15,-3-3 0 16,-7-12 0-16,14 3 0 15,-14-3 0-15,15-16 0 16,-9-2 0-16,1-4 0 16,0-6 0-16,-2 1 0 0,0-5 0 15,0 2 0-15,-2 0 0 16,2 3 0-16,1 3 0 16,0 6 0-16,-1 1 0 0,3 6 0 15,0 5 0-15,3 4 0 16,-2 2 0-16,1 1 0 15,0 3 0-15,3 6 0 16,-5-6 0-16,9-8-64 16,-6 9-25-16,-11-5-2 0,14 9-7 15,-14-9-7-15</inkml:trace>
  <inkml:trace contextRef="#ctx0" brushRef="#br0" timeOffset="248143.2821">4274 9066 44 0,'0'0'86'16,"0"0"0"-16,6 8-2 15,2-1-31-15,2-6-18 16,3-1-2-16,0 0-7 0,5 0-9 15,1-1-4-15,0-3-3 16,0-1-2-16,0-1-2 16,-2-2-1-16,0 1-2 15,-5-2-1-15,-4 0-2 16,-5 1 0-16,-2-1 0 0,-2-1 0 16,-7 4 0-16,-3 0 0 15,-4 1 0-15,1 2 0 16,-4 3 0-16,3 1 0 15,-5 6 0-15,5 5 0 0,-2 0 0 16,5 6 0-16,-1 2 0 16,5 5 0-16,3 1 0 15,3 2 0-15,2 1 0 0,1-1 0 16,8 2 0-16,3-6 0 16,6-2 0-16,3-7 0 15,3-4 0-15,3-8 0 16,-3-3 0-16,4-4 0 0,-2-9 0 15,1-3 0-15,-4-4 0 16,-2-2 0-16,-3-1 0 16,-2-4 0-16,1 4 0 0,-3-2 0 15,-4 6 0-15,-1 1 0 16,-3 3 0-16,1 5 0 16,-7 10 0-16,13-8 0 15,-13 8 0-15,11 6 0 16,-6 3 0-16,0 6 0 0,2 2 0 15,-3 4 0-15,-1 1 0 16,0 5 0-16,0-2 0 16,-2 3 0-16,-1-4 0 0,2-1 0 15,-1-6 0-15,-1-2 0 16,0-5 0-16,0-10 0 16,0 0 0-16,0 0 0 0,2-12 0 15,0-4 0-15,1-2 0 16,2-6 0-16,1 0 0 15,1-3 0-15,4 1 0 16,0-1 0-16,1 5 0 0,2-2 0 16,-2 5 0-16,0 3 0 15,0 6 0-15,-2 4 0 16,-1 6 0-16,-9 0 0 0,15 10 0 16,-10 5 0-16,-2 3 0 15,-1 4 0-15,0 1 0 16,1 3 0-16,-1 1 0 15,-1 0 0-15,2-2 0 16,0 0 0-16,-1-3 0 0,2-1 0 16,-1-8 0-16,3 4-28 15,0-7-59-15,-6-10-3 16,13 0-4-16,-6-5-7 16,1-8-1-16</inkml:trace>
  <inkml:trace contextRef="#ctx0" brushRef="#br0" timeOffset="248818.9792">5048 9033 3 0,'0'-11'88'0,"0"2"5"16,0 9-5-16,0-9-4 16,0 9 0-16,-12 0-68 0,12 10-4 15,5 0 0-15,2 4-1 16,-1 1-5-16,2 3-1 15,1 4-1-15,-2-1-1 0,1 1-1 16,-4-2-2-16,2 1 0 16,1-4 0-16,-1-1 0 15,-1-5 0-15,-5-11 0 16,13 8 0-16,-3-8 0 0,0-4 0 16,1-8 0-16,0-4 0 15,1 0 0-15,2-4 0 16,-3-2 0-16,0 0 0 0,-1 1 0 15,0 3 0-15,-3 3 0 16,-1 3 0-16,-1 3 0 16,-5 9 0-16,0 0 0 15,8 0 0-15,-8 0 0 16,6 15 0-16,-3-3 0 0,2 4 0 16,3 1 0-16,1-2 0 15,3 3 0-15,3-3 0 16,3-2 0-16,4-4 0 15,0-4 0-15,3-3 0 0,-1-2 0 16,3-5 0-16,-2-6 0 16,1-2 0-16,-5-5 0 15,-3-3 0-15,-3-2 0 0,-5 0 0 16,-2-3 0-16,-6 1 0 16,-2 1 0-16,-3 4 0 15,-5 1 0-15,-1 7 0 16,-4 4 0-16,1 3 0 0,-2 5 0 15,-1 5 0-15,5 6 0 16,0 5 0-16,4 1 0 16,2 7 0-16,3-2 0 15,1 3 0-15,6 1 0 0,2-2 0 16,5 0 0-16,1-4 0 16,2 0 0-16,0-6 0 15,5 2-9-15,4-7-79 16,-7-3-2-16,2-6-5 0,0-3-6 15,0-6-3-15</inkml:trace>
  <inkml:trace contextRef="#ctx0" brushRef="#br0" timeOffset="249084.8196">5956 8907 38 0,'0'-12'98'16,"0"12"-3"-16,-3-13-4 0,3 13-5 15,0-42-26-15,0 42-45 16,0 0-1-16,10-11-4 0,-10 11-6 16,0 0-4-16,11 0-2 15,-11 0-8-15,4 6-21 16,12-1-54-16,-16-5-4 15,0 13-3-15,0-13-9 0,-7 19 1 16</inkml:trace>
  <inkml:trace contextRef="#ctx0" brushRef="#br0" timeOffset="249241.4819">5929 9117 86 0,'5'16'95'16,"4"-4"-4"-16,-9-12-6 0,14 12-2 15,-5 1-52-15,-9-13-36 16,18-20-41-16,-8 20-34 16,-1-3-4-16,1-1-7 15,-1-4-6-15</inkml:trace>
  <inkml:trace contextRef="#ctx0" brushRef="#br0" timeOffset="260228.396">7458 8588 41 0,'0'0'79'0,"9"-9"1"16,-9 0-17-16,0 9-16 16,14-9-9-16,-14 9-6 15,15-7-8-15,-15 7-7 0,9-5-3 16,-9 5-4-16,0 0-3 15,0 0-1-15,0 0-2 16,4 5-1-16,-5 4-1 16,-4 3 0-16,-4 1 0 0,1 3 0 15,-1 4 0-15,-4-2 0 16,5 0-1-16,-4 1 1 16,3-3-1-16,2-3 0 15,4-1 0-15,0-1 0 16,3-11 0-16,0 13 0 0,0-13 0 15,17 10 0-15,-7-7 0 16,4 0 0-16,4 1 0 16,5 0 0-16,1-1-1 0,1 2 0 15,1 1 1-15,3 4-1 16,1-1 0-16,-5 1 0 16,-1 4 1-16,-4-1-1 0,-1 2 1 15,-8 0 0-15,-2-1 1 16,-6 2-1-16,-3-1 1 15,-9-2 1-15,-1 0-1 16,-8-1 1-16,-1 1-1 0,-4-2-2 16,-2-3 0-16,1 1 0 15,-1-4 0-15,1-2 0 16,0 0 0-16,4-3 0 16,3 1 0-16,-1-1 0 15,4 0 0-15,1 0 0 0,13 0 0 16,-13-5 0-16,13 5 0 15,-7-11-9-15,7 11-37 16,1-17-43-16,3 9 0 0,2-4-8 16,-1-4-5-16</inkml:trace>
  <inkml:trace contextRef="#ctx0" brushRef="#br0" timeOffset="260435.5326">7595 8600 48 0,'3'-10'93'16,"5"1"-2"-16,3-1-6 15,5 1-2-15,6 0-49 16,4 5-18-16,6-2-7 0,3 8-10 16,-8-7-17-16,6 2-53 15,-7 3-12-15,-1 0-5 16,-3 0-5-16,-5 0-3 15</inkml:trace>
  <inkml:trace contextRef="#ctx0" brushRef="#br0" timeOffset="260704.4913">8013 8471 61 0,'9'1'94'16,"-9"-1"-2"-16,7 13-4 0,-2-1-3 15,1 7-57-15,-2 4-7 16,1 3-4-16,1 4-6 16,-1 3-4-16,-1 2-2 15,-1 1-3-15,-1 2-2 0,0-1 0 16,-1-4 0-16,1 0 0 16,0-5 0-16,0-2 0 15,-1-7-5-15,5 2-17 16,-4-4-62-16,4-7-5 0,-6-10-3 15,15 7-7-15,-3-6-3 16</inkml:trace>
  <inkml:trace contextRef="#ctx0" brushRef="#br0" timeOffset="260948.6915">8372 8837 17 0,'0'8'97'0,"-4"8"0"15,-8-1-6-15,-1 4-3 16,-5 0-3-16,-1 2-72 0,3 2-3 16,4 3-1-16,-3-3-5 15,5-1-4-15,2-1 0 16,4-2 0-16,-1-1 0 16,1-5-6-16,4 1-9 0,0-14-13 15,-3 12-58-15,3-12-2 16,0 0-5-16,0 0-5 15,3-6 1-15</inkml:trace>
  <inkml:trace contextRef="#ctx0" brushRef="#br0" timeOffset="261447.2538">8637 8404 60 0,'3'-14'88'0,"-3"14"-1"16,0 0-4-16,4-13-3 0,-4 13-53 16,4 18-6-16,-3 3-6 15,0 8-3-15,0 4-3 16,0 5-1-16,-1 6-1 0,1 2-1 15,-1-1-2-15,0 3 0 16,-2-4-4-16,0-4 0 16,-1-2 0-16,1-5 0 15,-2-5 0-15,0-7 0 16,1-5 0-16,1-4 0 0,2-12 0 16,-1 11-4-16,1-11-11 15,0 0-17-15,15-2-54 16,-15 2-2-16,5-16-6 15,0 2-5-15,4-2 6 0</inkml:trace>
  <inkml:trace contextRef="#ctx0" brushRef="#br0" timeOffset="265795.2813">8998 8501 3 0,'12'-6'84'0,"-5"-4"5"15,4 2-2-15,-3 0-5 0,13 2-35 16,-21 6-19-16,14-9-7 16,-14 9-6-16,10-3-5 15,-10 3-3-15,0 0-1 16,0 8-2-16,0-8-1 0,-10 19 0 16,3-7 0-16,-3 1 0 15,3 1-1-15,-3 1 0 16,4-1-1-16,1 0 0 15,1-2 1-15,3-2-1 0,1 1 0 16,6-2 0-16,2-1 0 16,7 0 0-16,3-1 0 15,2 2-1-15,3 1 2 16,3 0-2-16,-5 5 0 0,-1-2 0 16,-2 2 0-16,-4 2 0 15,-7 0 0-15,-2-1 0 16,-5 2 0-16,-1-4 0 15,-6 1 0-15,-4-2 0 0,-2 0 0 16,-3-3 0-16,-1-1 0 16,-1-4 0-16,-1 0 0 15,1-4 0-15,-1-1 0 0,3-3 0 16,-1-7-15-16,4 0-27 16,6-2-46-16,-5-8-2 15,4-3-6-15,-3-6-5 16</inkml:trace>
  <inkml:trace contextRef="#ctx0" brushRef="#br0" timeOffset="265933.0087">8970 8489 38 0,'2'-31'89'0,"5"4"-1"15,6 4-3-15,5 4-5 0,0 2-46 16,8 4-17-16,7 7-12 16,0-4-20-16,3 4-60 15,4 3-4-15,0 1-7 16,0 1-7-16,-4-3 5 0</inkml:trace>
  <inkml:trace contextRef="#ctx0" brushRef="#br0" timeOffset="266312.2633">9635 8219 80 0,'0'0'95'0,"10"1"-4"15,-10-1-5-15,0 16 0 16,-6-3-64-16,-3 4-6 16,-7 4-2-16,0 0-3 15,-4 6-4-15,2 4-4 0,0 1-3 16,1 3 0-16,5 3 0 16,4-2 0-16,3 2 0 15,2-4 0-15,5-3 0 0,9-5 0 16,3-5 0-16,2-8 0 15,3-5 0-15,-1-8 0 16,0-1 0-16,-8-10 0 16,-2-2 0-16,-8-3 0 0,-9 0 0 15,-5 1 0-15,-8 1 0 16,-3 3 0-16,2 1 0 16,-2 4 0-16,6 6-12 0,-1 9-67 15,20-9-10-15,0 15-3 16,15-8-8-16,7 0-4 15</inkml:trace>
  <inkml:trace contextRef="#ctx0" brushRef="#br0" timeOffset="268437.2235">10660 8324 34 0,'3'-10'86'0,"-3"10"1"16,1-12-2-16,-1 12-5 0,-9 0-42 16,-3 1-18-16,1 9-4 15,-4 2-3-15,-4 5-4 16,-1 1-3-16,-2 5-1 15,2 2-1-15,0 4-2 0,4-1 0 16,4 4-1-16,2-2 0 16,6 3 0-16,4-3 1 15,10 0-1-15,5-5 0 0,11-4 1 16,2-4-1-16,9-5 0 16,2-8 0-16,6-4 0 15,-1-9 0-15,0-5 0 16,-4-5-1-16,-1-6 0 15,-4-3 0-15,-3-4 0 0,-7 0 0 16,-4-1 0-16,-4 1-1 16,-3 3 1-16,-6 3 0 15,0 2 0-15,-5 5 0 0,2 6-1 16,3 2 1-16,-1 3 0 16,7 3 0-16,4 2 0 15,4 3 0-15,8 1 1 0,-1 5-1 16,2 3 0-16,-1 4 0 15,-7 4 0-15,-7 3 0 16,-10 3 0-16,-6 5-1 16,-6 3 1-16,-11 3 0 15,-6-1 0-15,-1 3 0 16,2-4 1-16,5-1-1 0,3-3 0 16,8-5 1-16,6-3-1 15,9-7 0-15,8-4 0 16,8-5 0-16,1-4 1 0,4-3-1 15,3-7 0-15,1-6 0 16,-3-3 0-16,-3-2 1 16,0-2-1-16,-4-4 0 0,-2 2 0 15,-4 0 1-15,-4 0-1 16,-5 6 1-16,0 3 0 16,-2 1 0-16,-7 15 0 15,1-9-1-15,-1 9 2 0,0 0-2 16,0 12 0-16,-1 1 0 15,1 2 0-15,0 3 0 16,6 4 0-16,4-2 0 0,1 0 0 16,4-1 0-16,4-3 0 15,3-5 0-15,3-3 0 16,-3-7 0-16,3-1 0 16,-2-10 0-16,-1-3 0 15,-3-5 0-15,-2-1 0 0,-7-4 0 16,-1-1 0-16,-8 1 0 15,-1 2 0-15,-1 2 0 16,-11 4 0-16,-2 2 0 16,-6 5 0-16,2 2 0 0,-4 2 0 15,4 4 0-15,-1 0 0 16,2 3 0-16,7 3 0 16,1 3 0-16,9-9 0 15,-2 20 0-15,2-20 0 0,14 15 0 16,-1-11 0-16,0-2 0 15,6-2 0-15,-1-6 0 16,0-4 0-16,-1-3 0 0,0 0 0 16,-1-6 0-16,0-1 0 15,-1 0 0-15,-3 0 0 16,0-2 0-16,4 2 0 16,-3 1 0-16,0 1 0 0,0 3 0 15,3 1 0-15,-1 5 0 16,4 3 0-16,-3 2 0 15,4 3 0-15,-1 1 0 16,1 1 0-16,-1 6 0 0,-1 2 0 16,-3 2 0-16,-6 3 0 15,-1 4 0-15,-6 0 0 16,-2 2 0-16,-5 4 0 0,-4-2 0 16,1 1 0-16,-2 0 0 15,4-2 0-15,0 1 0 16,4-3 0-16,2-2 0 15,2-1 0-15,8-5 0 0,7-1 0 16,0-4 0-16,3 0 0 16,2-6 0-16,4 0 0 15,0-3 0-15,0-5 0 0,2-3 0 16,-4-3 0-16,4-5 0 16,-5 0 0-16,-2-3 0 15,3 0 0-15,-4-4 0 16,-3 2 0-16,-2-2 0 15,-3 2 0-15,1 2 0 16,-9 0 0-16,-2 5 0 0,-2 1 0 16,-2 4 0-16,-8 2 0 15,2 4 0-15,-4 6 0 0,1 0 0 16,-1 5 0-16,3 5 0 16,-2 3 0-16,5 7 0 15,-1 0 0-15,3 3 0 16,3 2 0-16,1-3 0 0,0 1 0 15,4-4 0-15,5-1 0 16,2-4 0-16,2-4 0 16,4-3 0-16,-1-3 0 15,1-3 0-15,1 0 0 16,0-2 0-16,0-5 0 0,-1-1 0 16,-1 1 0-16,-1-4 0 15,0 0 0-15,0 0 0 16,2-1 0-16,-4 0 0 0,0 0 0 15,0-1 0-15,0 0 0 16,-3 2 0-16,2 2 0 16,-2-1 0-16,-2 2 0 0,-8 7 0 15,17-7 0-15,-17 7 0 16,15-4 0-16,-6 4 0 16,3 0 0-16,-3 2 0 15,4 3 0-15,-1 2 0 0,-2 3 0 16,3 1 0-16,-3 4 0 15,0 2 0-15,-6-1 0 16,4 1 0-16,-9-1 0 0,1 0 0 16,0-4 0-16,-11-1 0 15,-1-2 0-15,-4-2 0 16,-2-4 0-16,-5 0 0 16,0-3 0-16,1 1-9 0,-6-1-31 15,5 0-47-15,3 0-2 16,-1-5-7-16,2 0-6 15</inkml:trace>
  <inkml:trace contextRef="#ctx0" brushRef="#br0" timeOffset="271060.4378">8129 8510 29 0,'0'0'79'0,"0"0"3"16,0 0-14-16,0 0-19 16,7-10-7-16,-7 10-8 15,0 0-12-15,0 0-5 0,0 0-5 16,0 0-3-16,0 0-3 15,0 0-2-15,0 0-1 16,0 0 0-16,0 0-1 16,0 0 0-16,0 0 1 0,0 0-1 15,0 7 0-15,0-7 0 16,-4 15 1-16,-3-4-1 16,1 2 0-16,0 2-1 15,-2 0 1-15,1 1-1 0,0 3 1 16,1-1-1-16,0 2 0 15,0 1 0-15,1 2 0 16,1 0 0-16,0 3 0 16,3-1 0-16,-2 3 0 0,3-2 0 15,0 2 0-15,4-2 0 16,1-1-1-16,4-3 1 16,3-1-1-16,0-3 1 15,4-3 0-15,-2-4-1 0,3-3 1 16,0-3 0-16,2-1 0 15,-3-2 0-15,2-2 0 16,-2-5 0-16,0-2 0 16,-1-4 1-16,1 0-1 0,-4-1 1 15,0-3-2-15,1-1 0 16,-3-2 0-16,3-1 0 16,-6-2 0-16,1-3 0 15,-2-1 0-15,0-2 0 0,-1 0 0 16,-4-3 0-16,-1-1 0 15,0 0 0-15,-2 0 0 16,-7 4 0-16,1-2 0 0,-5 5 0 16,-1 2 0-16,-2 5 0 15,-4 4 0-15,-3 1 0 16,1 6 0-16,-3 3 0 0,0 3-3 16,4 2-10-16,-7 4-30 15,9 4-44-15,2 2-2 16,5 1-5-16,3 1-8 15</inkml:trace>
  <inkml:trace contextRef="#ctx0" brushRef="#br0" timeOffset="271660.8161">8473 8829 19 0,'0'0'82'16,"7"-9"3"-16,-7 9-3 16,0 0-22-16,4-9-25 15,-4 9-7-15,0 0-9 16,0 0-6-16,0 6-4 0,-2 4-2 16,-5 6-2-16,-3 2 1 15,-5 4 0-15,-2 6 0 16,-5 1 0-16,-1 3-1 0,-6 0-1 15,4 0-1-15,-4-3 0 16,3-2-1-16,0-5 0 16,3-4-1-16,6-3-2 15,2-4-1-15,6-2-5 0,-1-6-10 16,10-3-63-16,0 0-3 16,0 0-7-16,5-5-6 15,-5 5-2-15</inkml:trace>
  <inkml:trace contextRef="#ctx0" brushRef="#br0" timeOffset="272633.8376">13309 7824 30 0,'0'0'85'0,"-6"-11"0"16,6 11-1-16,-17-17-21 0,17 17-32 15,-16 8-5-15,8 12-5 16,-6 1-5-16,-2 8-4 16,-2 7-1-16,3 8-1 15,3 9-2-15,1 6-1 0,4 4-1 16,1 3 0-16,6-2-2 16,6-1-1-16,2-3 0 15,7-8-3-15,3-6 0 16,3-7 0-16,0-8 0 15,7-9 0-15,-4-2 0 0,-1-8 0 16,3-4-3-16,-5-6-4 16,1-1-9-16,-7-2-24 15,3-6-47-15,-3-5-1 16,-3-2-6-16,1-4-6 0</inkml:trace>
  <inkml:trace contextRef="#ctx0" brushRef="#br0" timeOffset="273168.4586">13672 7926 32 0,'15'-2'88'0,"-15"2"0"0,18-4-4 16,-5 5-3-16,3-1-55 16,-2 0-5-16,4 3-5 15,1 2-6-15,-1 5-3 0,-2 5-3 16,-2 3 0-16,-8 5-1 15,-1 4-1-15,-7 4 0 16,-10 4 0-16,-9 2 0 16,-7 2 0-16,-1 3 0 15,-8-3 0-15,1-1 1 0,-3-4 0 16,6-4 1-16,3-5 0 16,6-5 0-16,7-8 1 15,5 1 0-15,12-13 0 0,0 0-5 16,17 8 0-16,3-8 0 15,10 0 0-15,4-3 0 16,2 2 0-16,3 0 0 16,-5 0 0-16,-4-1 0 15,-3 2 0-15,-8-1 0 0,-2 1-10 16,-17 0-20-16,0 0-55 16,5-8-4-16,-5 8-6 15,0 0-6-15,-7-9 3 0</inkml:trace>
  <inkml:trace contextRef="#ctx0" brushRef="#br0" timeOffset="280828.225">14378 7986 9 0,'0'0'75'0,"12"-8"5"15,-2 8-15-15,-10 0-14 0,14-7-7 16,-14 7-9-16,15-6-4 16,-15 6-9-16,12-7-4 15,-12 7-4-15,11-5-3 16,-11 5-3-16,0 0-1 0,11-3-3 16,-11 3-1-16,0 0-1 15,0 0 0-15,0 0-1 16,-11 9 0-16,-1 0 0 15,-1 2-1-15,-3 4 2 0,-7 1-1 16,0 6-1-16,2-1 1 16,1 2 0-16,2 4 0 15,0-1-1-15,5 2 1 16,6 3 0-16,3 1-1 0,4-2 1 16,5 1 0-16,7-4-1 15,2-2 1-15,6-5-1 16,7-3 1-16,0-8-1 0,4-5 0 15,2-4 1-15,-2-3 0 16,-3-8 0-16,2-5 0 16,-9-4 2-16,-2-4-1 15,-11-2 0-15,-3-1 0 0,-5 1 0 16,-9-3-2-16,-2 3 0 16,-10 1 0-16,2 4-2 15,-3 3-5-15,4 4-7 16,-3 2-17-16,-12 3-55 0,24 7-2 15,9 2-7-15,0 0-5 16</inkml:trace>
  <inkml:trace contextRef="#ctx0" brushRef="#br0" timeOffset="281112.6977">14720 7983 85 0,'10'-8'94'0,"-10"8"-5"0,0 0-4 16,10 8 0-16,-6 4-71 15,-4 6-2-15,2 5-1 16,1 4-3-16,-1 5-2 16,3 4-2-16,-2 3 0 15,0-2-1-15,-3-1 0 0,1 0-2 16,-1-2 0-16,0-7-3 15,1 0-5-15,-1-11-9 16,2-3-36-16,0 0-33 16,-2-13-4-16,9 10-6 0,-9-10-4 15</inkml:trace>
  <inkml:trace contextRef="#ctx0" brushRef="#br0" timeOffset="281476.2427">15004 7965 47 0,'16'-15'92'16,"-1"5"-2"-16,2 3-5 16,1 6-1-16,3 1-47 0,-1 3-24 15,-1 10-2-15,0 2-2 16,-4 5-4-16,-6 3-1 15,-3 4 0-15,-7-1-1 16,-7 3-1-16,-6 2 0 0,-4-2 1 16,-5 1-1-16,-1-2 0 15,5-1 1-15,2-4 0 16,5-2 0-16,10-3 1 16,2-5-1-16,14-4-3 0,5-2 0 15,4-5 0-15,6 0 0 16,-3-2 0-16,2-2 0 15,-2 2-19-15,-2-2-65 16,-5-2-5-16,-2-5-4 0,-3 1-7 16,2-3-3-16</inkml:trace>
  <inkml:trace contextRef="#ctx0" brushRef="#br0" timeOffset="281677.9402">15444 8122 87 0,'13'-7'97'0,"-3"1"-5"16,4 1-5-16,0 2-2 15,5-3-65-15,0 4-9 16,-1 1-5-16,3 2-10 0,-8-1-16 16,4-7-53-16,-6 7-14 15,-2 2-3-15,-9-2-8 16,11 0-2-16</inkml:trace>
  <inkml:trace contextRef="#ctx0" brushRef="#br0" timeOffset="282001.9334">15749 7843 82 0,'5'-13'95'0,"-5"13"-5"16,0 0-7-16,0 0 1 15,0 0-70-15,0 0-3 0,9 15-1 16,-6 1-3-16,-1 7-2 16,1 3 0-16,-1 4-1 15,1 4 0-15,-2 1-1 16,0 2 0-16,-1-2 0 0,0-1-1 15,0-4-2-15,0-1-3 16,-5-7-7-16,5 1-18 16,0-7-57-16,4-6-2 0,-4-10-7 15,12 2-6-15,-3-4 2 16</inkml:trace>
  <inkml:trace contextRef="#ctx0" brushRef="#br0" timeOffset="282422.8621">16023 7858 0 0,'23'-6'92'0,"6"4"3"16,-3 2-4-16,7 0-7 0,-3-17-10 15,-1 20-59-15,-2 8-3 16,-7 0-2-16,-2 1-5 15,-11-1-1-15,-7 1-2 16,-4-1-1-16,-9 0-1 0,-5-1 0 16,-1 1-1-16,0-2-1 15,1 0-1-15,7 2 0 16,4-2-1-16,7 0 0 0,0 1 1 16,7-1 0-16,4 2 2 15,3 1 0-15,-1 2 2 16,0 1 1-16,-2 3 2 15,-3 0 0-15,-3 1 0 16,-3 0 2-16,-2 1-1 0,-10-3 0 16,1-1-1-16,-8-2-1 15,-1-3-1-15,-2-2-3 16,2 0-6-16,-1-9-15 0,-10-2-61 16,18 2-4-16,11 0-5 15,-6-19-6-15,6 0-3 16</inkml:trace>
  <inkml:trace contextRef="#ctx0" brushRef="#br0" timeOffset="282678.3814">16583 7549 88 0,'41'10'98'0,"-1"6"-6"0,7 10-7 16,-2 4 2-16,0 9-70 16,0 11-4-16,-9 15 0 15,-7 6-6-15,-13 5-4 16,-16 3-8-16,-5 11-24 16,-17-3-54-16,-16-6-5 15,-11-5-5-15,-10-20-7 16,-9-7-2-16</inkml:trace>
  <inkml:trace contextRef="#ctx0" brushRef="#br0" timeOffset="283504.2281">2721 9895 67 0,'-11'-12'92'16,"11"12"-5"-16,-7-9-4 0,7 9-3 16,15-3-61-16,-15 3-5 15,0 14-3-15,2 6-5 16,-2 3-2-16,1 7 0 0,0 5 0 16,0 5-1-16,3 3 0 15,-1 2 0-15,1-1-1 16,-2-2 1-16,1-3-2 15,1-6 1-15,-2-4-2 16,5-2-2-16,-2-10-7 0,5-1-19 16,11-9-55-16,-12-7-1 15,3-1-7-15,3-13-6 16,-6-3 3-16</inkml:trace>
  <inkml:trace contextRef="#ctx0" brushRef="#br0" timeOffset="283803.131">2773 9824 47 0,'-7'-24'90'15,"2"2"-2"-15,5 5-3 16,8 7-2-16,3 4-52 0,11 1-12 16,7 5-1-16,4 0-3 15,3 11-5-15,1 1-2 16,-4 6-2-16,-5 1 0 0,-3 5-1 15,-11 0-5-15,-9 1 0 16,-6-1 0-16,-11-3 0 16,-4 1 0-16,-2-6 0 15,-4-2 0-15,-3-4 0 0,1-4 0 16,4 1-7-16,-1-7-18 16,-1 0-60-16,7 0-4 15,15 0-4-15,0 0-7 16,0 0-1-16</inkml:trace>
  <inkml:trace contextRef="#ctx0" brushRef="#br0" timeOffset="284958.8196">3406 10321 24 0,'0'0'95'0,"-6"10"0"16,6-10-6-16,-10-2-4 16,10 2-2-16,-44-21-77 0,40 7-1 15,4-2 1-15,1-2 0 16,5-3-3-16,1 0 0 16,2-1 0-16,6-2-1 15,0 2-1-15,2 1 0 0,-2 4 0 16,4 3-1-16,-4 2 0 15,-3 4 0-15,-2 8 0 16,-10 0-1-16,8 10 1 0,-8 5-1 16,-1 3 1-16,-7 7-1 15,-3 2 1-15,-1 3-1 16,1-1 1-16,0 0-1 16,4-1 0-16,7-6-1 0,2-4 1 15,9-5 0-15,2-6 0 16,9-7 0-16,3-3 0 15,-1-7 1-15,1-6 0 0,-2-3 2 16,-4-3-1-16,-3 0 1 16,-2-3 0-16,-4 4 0 15,-7 0 0-15,4 6 0 16,-6 2 1-16,-1 13-3 16,0 0 0-16,0 0 0 0,0 0 0 15,8 19 0-15,-4-2 0 16,4 3 0-16,0 2 0 15,5 1 0-15,1-1 0 16,3-5 0-16,-1-3 0 0,2-4 0 16,-4-3 0-16,2-7 0 15,-2 0 0-15,-3-4 0 16,-8-6 0-16,-3-1 0 0,0-3 0 16,-8 4 0-16,-2-1 0 15,-2 1 0-15,-1 2 0 16,3 2 0-16,10 6 0 15,0 0 0-15,-5-10 0 0,5 10 0 16,18-5 0-16,5 1 0 16,3-2 0-16,5-1 0 15,1-5 0-15,2-3 0 0,-2-3 0 16,1-5 0-16,-4-1 0 16,-6-5 0-16,-4-4 0 15,-5-1 0-15,-4-5 0 16,-5-1 0-16,-3-2 0 15,-2 1 0-15,-3-2 0 0,-6 3 0 16,-4 1 0-16,2 6 0 16,0 4 0-16,0 7 0 15,0 5 0-15,0 8 0 0,11 9 0 16,-8 2 0-16,6 14 0 16,2 7 0-16,1 12 0 15,5 9 0-15,2 11 0 0,0 10 0 16,2 7 0-16,1 10 0 15,2 3 0-15,-3 6 0 16,4 3 0-16,-4 0 0 16,-4-4 0-16,0-2 0 0,1-8 0 15,-2-10 0-15,1-11 0 16,0-10 0-16,-3-16 0 16,2-15 0-16,-5-18 0 15,17-5 0-15,-8-19 0 0,-5-8 0 16,-3-8 0-16,-1-6 0 15,-1-2 0-15,-7-2 0 16,-4 2 0-16,-1 1 0 0,1 4 0 16,3 2 0-16,6 4 0 15,3 4 0-15,3 3 0 16,11 3 0-16,7 1 0 16,2 6 0-16,7-1 0 0,-1 3 0 15,4 6-15-15,-9-2-72 16,6 2-3-16,1-4-4 15,-4 1-6-15,1-4-5 16</inkml:trace>
  <inkml:trace contextRef="#ctx0" brushRef="#br0" timeOffset="285166.776">4594 9949 3 0,'3'-13'95'0,"-3"13"3"15,2-16-6-15,-2 16-4 16,0 0-1-16,-9 0-69 15,5 10-1-15,2 5-4 0,2 6-13 16,0 3 0-16,3 3 0 16,4 3 0-16,1-1 0 15,2 2 0-15,1-4 0 16,0-10-9-16,-3-1-78 0,2-5-3 16,-10-11-4-16,8-3-6 15,-8-14-3-15</inkml:trace>
  <inkml:trace contextRef="#ctx0" brushRef="#br0" timeOffset="285268.1516">4571 9830 5 0,'0'-18'38'0,"10"5"-37"16,0 2 0-16,2 15-20 16</inkml:trace>
  <inkml:trace contextRef="#ctx0" brushRef="#br0" timeOffset="285635.7004">4756 10122 22 0,'10'6'92'0,"5"-6"2"15,4-7-3-15,8-7-4 16,-2-10-1-16,6-7-75 0,-5 1-2 15,5-5 1-15,-7 1-1 16,0-5-9-16,-8 3 0 16,-1-5 0-16,-3 4 0 15,-4 0 0-15,-3-1 0 0,-1 5 0 16,-1 2 0-16,-2 6 0 16,-1 3 0-16,0 9 0 15,0 4 0-15,0 9 0 16,0 0 0-16,0 12 0 0,0 3 0 15,0 6 0-15,2 4 0 16,1 3 0-16,4 7 0 16,-3-2-5-16,5 5-82 15,-3-4-2-15,0-6-4 0,-4-6-7 16,-2-11-5-16</inkml:trace>
  <inkml:trace contextRef="#ctx0" brushRef="#br0" timeOffset="285765.5775">4914 9801 42 0,'-16'-4'95'16,"16"4"-3"-16,0 0-6 0,10-10-7 16,16 8-16-1,-26 2-145-15,29-7-3 0,5 3-1 16,-3 0-6-16,-9 1-4 16</inkml:trace>
  <inkml:trace contextRef="#ctx0" brushRef="#br0" timeOffset="290951.7087">5036 9792 31 0,'0'0'80'0,"0"0"0"0,0 0-5 15,0-7-31-15,0 7-10 16,4-12-2-16,0 2-10 16,3-3-7-16,-2-1-3 0,3-3-2 15,-1-2-2-15,-1 0-1 16,-1-5-1-16,1 2 0 16,-4-3-1-16,3 2 0 15,-1-1 0-15,-2 5 0 0,-2 1-1 16,1 2-1-16,-1 5 0 15,0 2-1-15,0 9-1 16,0 0 0-16,0 0 0 0,0 0-1 16,0 17 0-16,-1 5 0 15,-1 3 0-15,-1 8 1 16,0 5 0-16,2 2 1 16,0 7-1-16,1 2 0 15,-1 1 0-15,6-1 0 0,5-3 0 16,0-5-1-16,5-2 0 15,1-7 1-15,5-11-1 16,-2-2 2-16,3-10 0 16,-3-5-2-16,-1-4 0 15,-2-3 0-15,-1-4 0 0,-2-2 0 16,-3 0 0-16,0-2 0 16,-1 1 0-16,0-2 0 0,-1 3 0 15,-1-3-11-15,3 6-28 16,3-5-47-16,-10 0-4 15,-2 0-5-15,-1-3-6 16</inkml:trace>
  <inkml:trace contextRef="#ctx0" brushRef="#br0" timeOffset="291150.1756">5085 9739 67 0,'0'0'93'0,"7"-4"-4"16,16 2-5-16,7 0-3 0,8-5-57 16,6 5-12-16,4-2-6 15,5 4-19-15,-9 14-52 16,5-11-16-16,-1 0-5 0,-7 1-6 16,1-1-4-16</inkml:trace>
  <inkml:trace contextRef="#ctx0" brushRef="#br0" timeOffset="291902.4506">7223 9440 55 0,'8'-8'93'0,"-8"8"-1"0,11-11-6 15,-11 11-2-15,0 0-47 16,-10-4-21-16,1 5-3 16,-8 6-4-16,-2 6-3 15,-2 6-2-15,-4 4 0 0,-4 4-1 16,-1 4 0-16,-1 5 0 15,1 0 0-15,3 4-3 16,4 2 0-16,7 1 0 16,5 0 0-16,11-4 0 0,2-5 0 15,13-4 0-15,6-7 0 16,4-8 0-16,2-8 0 16,2-7 0-16,1-3 0 0,-6-9 0 15,-1-3 0-15,-11-3 0 16,-3 0 0-16,-9-3 0 15,-4 4 0-15,-7-2 0 16,-8 4 0-16,-3 0 0 0,-1 4 0 16,1 3 0-16,3 4 0 15,0-1 0-15,19 5-48 16,-11 2-41-16,11-2-2 0,10 11-6 16,5-5-7-1</inkml:trace>
  <inkml:trace contextRef="#ctx0" brushRef="#br0" timeOffset="292135.5697">7317 9781 82 0,'13'0'97'0,"-13"0"-4"16,17 8-6-16,-14 2 1 0,-2 2-62 15,-1 8-7-15,-7 1-5 16,-1 8-9-16,-4-2-5 15,-2 5 0-15,-2 1 0 0,2 0 0 16,0-4-4-16,8 1-21 16,-4-1-58-16,5-10-7 15,3-6-3-15,2-13-6 16,0 0-4-16</inkml:trace>
  <inkml:trace contextRef="#ctx0" brushRef="#br0" timeOffset="292624.5198">7956 9454 75 0,'0'0'94'0,"13"-14"-4"16,-13 14-5-16,1-9-2 15,-1 9-62-15,-8 0-6 0,-4 3-3 16,0 7-5-16,-6 3-1 16,-1 6-2-16,-6 5 0 15,-4 5-1-15,0 4 0 16,0 3 0-16,-1 3 0 0,3 5 0 15,2 0-3-15,7 2 0 16,5 0 0-16,7-3 0 16,6-7 0-16,5-4 0 15,9-7 0-15,6-10 0 0,7-7 0 16,-1-8 0-16,1-7 0 16,-2-7 0-16,-3-5 0 15,-5-3 0-15,-7-2 0 16,-9 2 0-16,-3-2 0 0,-11 5 0 15,-3 0 0-15,-2 3 0 16,-3 4 0-16,4 7 0 16,-1 5-57-16,10 0-32 15,8 0-3-15,0 0-7 0,16-6-5 16</inkml:trace>
  <inkml:trace contextRef="#ctx0" brushRef="#br0" timeOffset="292923.2354">8308 9510 9 0,'10'-18'97'0,"-5"4"-1"16,-2 5-5-16,-3 9-4 16,0 0 0-16,-1 7-70 0,1 12-5 15,0 6-2-15,0 8-5 16,-1 7-5-16,1 4 0 15,-4 2 0-15,1 4 0 16,-3 0 0-16,-1 0 0 0,1-5 0 16,-2 1 0-16,2-12 0 15,1 1 0-15,-1-9 0 16,3-6 0-16,-3-10-22 16,6-10-66-16,0 0-3 0,8-6-4 15,3-9-5-15,4-11-2 16</inkml:trace>
  <inkml:trace contextRef="#ctx0" brushRef="#br0" timeOffset="293275.7687">8708 9457 50 0,'13'-20'96'0,"-5"5"-3"15,-1 6-6-15,-7 9-1 16,0 0-39-16,0 0-30 15,-3 15-4-15,-5 0-5 0,1 5-2 16,-1 2-2 0,2 4 0-16,-2 0-4 0,3 2 0 15,5-4 0-15,0 0 0 0,6-1 0 16,3-3 0 0,4-2 0-16,3-3 0 0,-3 1 0 15,3-2 0-15,-3 2 0 16,0 0 0-16,-8 1 0 15,-4 1 0-15,-1 2 0 0,-8 2 0 16,-5-3 0-16,-5 0 0 16,1-3 0-16,-5-3 0 15,7-2 0-15,-7 17-44 16,5-29-46-16,3-13-1 0,2-7-6 16,2-9-8-16</inkml:trace>
  <inkml:trace contextRef="#ctx0" brushRef="#br0" timeOffset="293416.741">8622 9404 6 0,'30'-15'88'15,"7"2"1"-15,8 3-6 0,0 4-13 16,4 1-19-16,-11 1-123 16,8 0-3-16,-2 2-8 15,-9-1-6-15</inkml:trace>
  <inkml:trace contextRef="#ctx0" brushRef="#br0" timeOffset="295476.3538">9848 9520 38 0,'0'-10'88'0,"0"10"0"0,-10-11-5 16,10 11-3-16,-27-6-53 16,14 6-7-16,1 2-5 15,-1 5-4-15,-1 6-4 16,-3 1-2-16,1 5-1 0,-1 2-1 15,2 5 0-15,3 1-1 16,0 4 0-16,6-2 0 16,3 1-1-16,3-2 0 0,7-1 0 15,7-4 0-15,6-1 1 16,3-6-1-16,7-5 0 16,-1-7 0-16,4-4 0 0,3-4-1 15,-2-9 1-15,-2-6 0 16,-4-3-2-16,-1-5 1 15,-4-3 0-15,-4-3-1 16,-4 0 1-16,-8 1-1 0,-1 2 1 16,1 4 1-16,-5 3-1 15,-1 4 1-15,3 3 0 16,1 5 0-16,-5 11-1 16,22-15 1-16,-5 14-1 0,5 0 1 15,-1 1-1-15,2 4 0 16,0 4 0-16,-4 6 0 15,-5 1 0-15,-5 6 1 16,-8 3-1-16,-2 3 0 0,-12 3 0 16,-1 0 0-16,-2 1 0 15,2-1 1-15,0 0-2 16,5-6 1-16,6 0 0 16,3-8 0-16,8-4 0 0,4-4 0 15,8-7 0-15,5-1 1 16,1-8-1-16,3-6 2 15,0-6-2-15,-1 0 1 0,4-4 0 16,-8-2 0-16,0-2 0 16,-4 3 0-16,-5 0 1 15,-3 6-1-15,-4 1 1 16,1 3-1-16,-9 15 2 16,2-12-3-16,-2 12 0 0,0 0 0 15,1 15 0-15,0-2 0 16,0 4 0-16,3 5 0 15,5 0 0-15,-1-1 0 0,4 2 0 16,6-5 0-16,-4 0 0 16,4-8 0-16,-1-2 0 15,2-7 0-15,-5-1 0 0,3-10 0 16,-5-3 0-16,1-4 0 16,-8-6 0-16,-1 1 0 15,-3-4 0-15,-1 3 0 16,-4-2 0-16,-4 5 0 0,-5 2 0 15,-3 0 0-15,0 6 0 16,1 5 0-16,-1 2 0 16,3 2 0-16,-1 3 0 15,4 3 0-15,10-3 0 0,-8 18 0 16,8-7 0-16,3-1 0 16,7 0 0-16,3-2 0 15,5-4 0-15,5-3 0 16,0-1 0-16,0-7 0 0,1-5 0 15,2-2 0-15,-3-5 0 16,0-1 0-16,-4-1 0 16,-2-1 0-16,0 3 0 0,-2 1 0 15,0 4 0-15,0 3 0 16,-3 4 0-16,-2 5 0 16,3 4 0-16,-5 3 0 0,2 5 0 15,-5 5 0-15,0 3 0 16,-2 2 0-16,-3 1 0 15,0 4 0-15,0-3 0 16,-4 3 0-16,1-4 0 16,2 1 0-16,1-3 0 0,0-2 0 15,2-6 0-15,8 0 0 16,-1-5 0-16,6-3 0 16,-3-2 0-16,-1-1 0 15,2 0 0-15,-3-4 0 0,0 0 0 16,-1-1 0-16,-9 5 0 15,14-9 0-15,-14 9 0 16,14-10 0-16,-14 10 0 16,14-10 0-16,-14 10 0 0,13-8 0 15,-13 8 0-15,16-12 0 16,-5 5 0-16,-4 0 0 16,4-2 0-16,2-1 0 0,-1-3 0 15,1-1 0-15,3-3 0 16,-2 0 0-16,0-3 0 15,-2-2 0-15,1 1 0 0,-6-2 0 16,-2 1 0-16,-5 1 0 16,0 2 0-16,-7 1 0 15,-2 4 0-15,-3 5 0 16,-3 2 0-16,2 6 0 0,2 1 0 16,-1 8 0-16,5 6 0 15,1 5 0-15,3 1 0 16,3 5 0-16,0 0 0 15,7 4 0-15,0-5 0 16,9-2 0-16,1-5 0 0,2-5 0 16,2-6 0-16,4-5 0 15,2-3 0-15,-1-10 0 16,3-3 0-16,-4-5 0 16,1 0 0-16,-3-5 0 0,-4 1 0 15,0 1 0-15,-1 2 0 16,-2 4 0-16,-1 5 0 15,-4 3 0-15,4 9 0 0,2 2 0 16,0 11 0-16,1 3 0 16,0 4 0-16,-1 2 0 15,-4 1 0-15,-6 0 0 16,-5 0 0-16,-5 0 0 0,-10-2 0 16,-7 2 0-16,-5-5 0 15,-5-1 0-15,1 0 0 16,-1-4 0-16,0 1 0 15,2-13-32-15,12 2-56 0,5-3-4 16,11-10-5-16,10-6-6 16,8-9 4-16</inkml:trace>
  <inkml:trace contextRef="#ctx0" brushRef="#br0" timeOffset="295834.7209">12347 8846 49 0,'-12'0'91'0,"-5"3"1"15,4 5-6-15,-1-12-7 16,0 16-46-16,-2 8-5 0,-2 6-6 15,1 5-7-15,-2 6-5 16,2 4-4-16,2 4-6 16,5 5 0-16,2 3 0 0,4 4 0 15,4-2 0-15,0 2 0 16,6-4 0-16,5-1 0 16,-2-4 0-16,4-6 0 0,2-6 0 15,4-9 0-15,-1-9-19 16,5-19-51-16,2 4-20 15,-1-3-1-15,-1-7-7 16,-4-8-4-16</inkml:trace>
  <inkml:trace contextRef="#ctx0" brushRef="#br0" timeOffset="296179.6684">12562 9066 85 0,'14'-9'94'16,"4"3"-5"-16,4 6-4 0,1 0-2 16,0 9-62-16,-2 6-9 15,-4 6-2-15,-4 3-3 16,-10 3-2-16,-5 3-1 0,-15 1-1 16,-9 3 0-16,-2 2 0 15,-7-1 0-15,1-3 1 16,0-1-4-16,9-2 0 15,6-6 0-15,4-2 0 0,13-7 0 16,3-5 0-16,13-3 0 16,9-4 0-16,2-1 0 15,7-1 0-15,3 0 0 16,-1-3 0-16,0 3 0 0,-9-9-15 16,3 4-71-16,-4-2-4 15,-3-5-3-15,-3-2-7 16,2-6-3-16</inkml:trace>
  <inkml:trace contextRef="#ctx0" brushRef="#br0" timeOffset="296523.1061">13060 9069 91 0,'-14'0'95'0,"-1"2"-7"16,-3 5-3-16,2 5 0 0,2 9-64 15,3 2-8-15,1 3-1 16,5 3-4-16,3 3-3 16,2-2-1-16,1 1 0 15,9-3-4-15,3-5 0 16,8-5 0-16,3-6 0 0,2-6 0 16,4-6 0-16,-1-8 0 15,1-6 0-15,-7-5 0 16,-5-5 0-16,-6-2 0 0,-10-3 0 15,-2 2 0-15,-13-2 0 16,-6 3 0-16,-2 1 0 16,-4 5 0-16,3 5 0 15,-5-3-17-15,12 4-67 0,4 10-6 16,11 4-1-16,0 0-10 16,7 0-1-16</inkml:trace>
  <inkml:trace contextRef="#ctx0" brushRef="#br0" timeOffset="296806.0458">13395 9022 69 0,'12'-12'98'0,"-2"2"-5"16,-10 10-4-16,15-13-2 16,-15 13-56-16,0 0-7 15,9 7-7-15,-6 5-14 0,-1 6-3 16,0 3 0-16,-1 6 0 15,-1 3 0-15,0 4 0 16,0 1 0-16,-3 4 0 16,-4-3 0-16,2 3 0 0,2-2 0 15,1-2 0-15,0-4 0 16,2-4 0-16,0-5 0 16,2-3-18-16,7-10-71 0,-9-9-3 15,11 0-4-15,-9-11-6 16,3-7-1-16</inkml:trace>
  <inkml:trace contextRef="#ctx0" brushRef="#br0" timeOffset="297170.4807">13619 8963 13 0,'17'-12'95'0,"-1"4"0"15,4 3-6-15,0 4-3 16,-1 1-2-16,5 8-71 0,-3 8-1 16,0 0-2-16,-3 4-4 15,-6 5-1-15,-4 0-2 16,-8 4-3-16,-3 0 0 0,-13 2 0 16,-8-2 0-16,-5 5 0 15,-5-6 0-15,0 2 0 16,3-4 0-16,2-3 0 15,6-5 0-15,9-2 0 0,10-5 0 16,4-11 0-16,15 13 0 16,8-10 0-16,5-2 0 15,4 1 0-15,3-2 0 16,3 0 0-16,-5-4-13 0,-9-1-74 16,9-1-2-16,-4-4-6 15,-3 0-6-15,1-7-3 16</inkml:trace>
  <inkml:trace contextRef="#ctx0" brushRef="#br0" timeOffset="297361.4671">14117 9147 0 0,'0'0'92'16,"0"0"4"-16,0 0-5 15,15-8-7-15,-3 5 0 16,3 0-69-16,5 3-6 15,1 0-5-15,8 0-21 0,-6 17-56 16,2-16-11-16,0 1-5 16,-2-2-6-16,0 0-4 15</inkml:trace>
  <inkml:trace contextRef="#ctx0" brushRef="#br0" timeOffset="297618.3736">14640 8948 28 0,'6'-11'92'0,"-6"11"1"16,3-12-4-16,-3 12-3 15,0-17-25-15,-7 24-41 0,5 7-5 16,0 7-3-16,0 4-3 16,-1 4-3-16,1 5-6 15,-2 0 0-15,0 1 0 16,1 0 0-16,0-1 0 0,1-4 0 15,1 1 0-15,-2-11 0 16,3 1-19-16,0-2-39 16,0-19-30-16,0 0-2 15,8 4-7-15,-2-11-5 0</inkml:trace>
  <inkml:trace contextRef="#ctx0" brushRef="#br0" timeOffset="298083.7544">14894 8897 59 0,'19'-5'89'16,"5"1"-1"-16,-1 3-4 16,2 1-2-16,-25 0-58 0,28 8-7 15,-2 1-5-15,-3 2-3 16,-2-1-3-16,-7 2-3 15,-2 1 0-15,-8-2-1 16,-4 0-1-16,-5-1-1 16,-9 0 1-16,-2-2-1 0,-3-2 0 15,2 0 0-15,4-1 0 16,1 0 0-16,12-5 0 16,-11 10 0-16,11-10 0 15,12 10 0-15,1-3 0 0,3 4-1 16,-1 0 1-16,3 0-1 15,-2 4 1-15,0 1 0 16,-5 0 0-16,-3 2 1 0,-6 0 1 16,-2 0 1-16,-5 2 0 15,-8 1 1-15,-4-3 0 16,-3-2-1-16,-4 0 0 16,-3-5 0-16,3-2-2 0,0-3-3 15,5-2-4-15,-2-4-15 16,9-7-62-16,1 0-4 15,7-4-5-15,4-4-5 16,0-3-4-16</inkml:trace>
  <inkml:trace contextRef="#ctx0" brushRef="#br0" timeOffset="298364.8557">15176 8768 0 0,'25'9'92'0,"1"9"3"16,5 8-4-16,-1 3-6 0,-2 7 1 16,2 2-70-16,-5 6-2 15,-4 2-3-15,-6 0-3 16,-3-1-3-16,-11 1-2 15,-2 2-2-15,-16-1-5 0,-1 10-15 16,-12-4-65-16,-9 4-4 16,-3-2-3-16,-8-5-9 15,3 0-2-15</inkml:trace>
  <inkml:trace contextRef="#ctx0" brushRef="#br0" timeOffset="308962.7009">3057 11329 57 0,'0'0'91'0,"0"-10"0"16,0 10-5-16,0 0-3 15,-5-11-52-15,5 11-6 16,0 0-6-16,0 0-6 0,0 0-4 16,0 0-3-16,0 0-6 15,0 0 0-15,3 11 0 16,-1 4 0-16,1 6 0 16,2 5 0-16,0 7 0 0,0 5 0 15,-5 4 0-15,4 4 0 16,-2 1 0-16,2 2 0 15,-3 0 0-15,0-2 0 16,-2-3 0-16,1-5 0 0,1-3 0 16,0-5 0-16,-1-4 0 15,0-7 0-15,0-5 0 16,0-2 0-16,0-13 0 16,1 12 0-16,-1-12 0 0,0 0 0 15,0 0 0-15,0 0 0 16,11 3 0-16,-11-3-83 15,0 0-7-15,3-16-3 16,-3-4-6-16,-1-5-6 0</inkml:trace>
  <inkml:trace contextRef="#ctx0" brushRef="#br0" timeOffset="309524.9654">2799 11270 40 0,'0'0'90'16,"-6"-13"0"-16,6 13-5 15,3-13-1-15,12 11-41 16,2-7-25-16,7 1-1 15,7 2-3-15,4-1-4 0,7 3-3 16,8-1-3-16,5 3 0 16,-1 0-1-16,6 2-1 15,0 4-2-15,3 3 0 0,-8 1 0 16,0 5 0-16,-4 3 0 16,-5 5 0-16,-3 2 0 15,-12 1 0-15,-2 7 0 16,-7-1 0-16,-5 5 0 0,-5 0 0 15,-10 2 0-15,-3 1 0 16,-8 2 0-16,-5 0 0 16,-7-3 0-16,-5 0 0 0,-4-2 0 15,-9-2 0-15,-1-3 0 16,-2-4 0-16,-7-3 0 16,2-1 0-16,2-4 0 15,-3-4 0-15,7 0 0 16,2-6 0-16,4-1 0 0,5-2 0 15,6-1 0-15,1-4 0 16,7 0 0-16,3 0 0 16,3-4 0-16,10 4 0 15,-10-9-8-15,10 9-42 0,5-11-37 16,7 3-1-16,3 0-8 16,2-4-5-16</inkml:trace>
  <inkml:trace contextRef="#ctx0" brushRef="#br0" timeOffset="309847.4874">3660 11576 19 0,'8'-9'94'0,"-8"9"0"0,3-14-2 16,-3 14-5-16,0-14-3 15,-1 5-69-15,1 9-6 16,0 0 0-16,-8 14-1 16,3 1-8-16,1 4 0 0,-1 4 0 15,3 4 0-15,2 2 0 16,0 0 0-16,1 0 0 16,2 0 0-16,3-3 0 15,5-3 0-15,4-4 0 0,-1-3 0 16,-2-8 0-16,7 0-15 15,-9-8-69-15,6-1-4 16,-1-10-3-16,0-9-8 0,-3-4-5 16</inkml:trace>
  <inkml:trace contextRef="#ctx0" brushRef="#br0" timeOffset="310010.101">3830 11349 0 0,'-17'-14'85'16,"-1"5"2"-16,4 0-5 0,2 2-13 16,12 7-26-16,0 0-108 15,0 0-7-15,0 0-7 16,0 0-8-16</inkml:trace>
  <inkml:trace contextRef="#ctx0" brushRef="#br0" timeOffset="310903.5975">3683 11922 17 0,'0'0'75'16,"0"0"5"-16,0 0-4 0,0 0-30 15,0 0-9-15,7 8-5 16,-7-8-5-16,0 0-7 16,11 3-5-16,-11-3-2 15,15 0-3-15,-6-7-1 0,2-3-1 16,2-3-2-16,3-1-3 16,3-4 0-16,3-4 0 15,-2 1-2-15,2-5 1 16,0 0-1-16,0 0 0 0,-2-2 1 15,1 0 0-15,-5 1 1 16,1 1 0-16,-4 1 0 16,-1 2 0-16,-3 5 1 15,-6 0-1-15,4 7 0 0,-5 2-3 16,-2 9 0-16,0 0 0 16,0 0 0-16,0 0 0 15,-6 14 0-15,2 2 0 0,-4 4 0 16,1 5 0-1,1 2 0-15,2 3 0 0,2 2 0 16,1 1 0-16,4-3 0 16,5-2 0-16,8-3 0 15,4-6 0-15,6-4 0 0,2-5 0 16,2-5 0-16,3-5 0 16,-5 0 0-16,1-5 0 15,-3-1 0-15,-6-1 0 0,-3-1 0 16,-3 0 0-16,-3 1 0 15,-11 7 0-15,11-15 0 16,-11 15 0-16,6-16 0 0,-6 16 0 16,0-12 0-16,0 12-5 15,-6-10-28-15,-11 3-54 16,17 7-4-16,-8-15-4 16,8 15-5-16,-11-16 1 0</inkml:trace>
  <inkml:trace contextRef="#ctx0" brushRef="#br0" timeOffset="312839.2281">4252 11783 51 0,'0'0'95'0,"0"11"-4"15,0-11-3-15,6 2-3 16,6-2-57-16,3-7-4 15,-1-3-1-15,5-5-8 0,5-3-7 16,1-6-5-16,3-2-3 16,-3-3 0-16,2-5 0 15,-2-2 0-15,3-4 0 0,-6 0 0 16,-2-6 0-16,-2-2 0 16,-2-4 0-16,-5-1 0 15,-1-1 0-15,-4 0 0 16,-3 2 0-16,-3 5 0 15,0 6 0-15,-7 6 0 16,-5 7 0-16,-1 9 0 0,-2 7 0 16,0 7 0-16,-3 5 0 15,0 9 0-15,2 11 0 0,1 4 0 16,4 10 0-16,0 5 0 16,1 10 0-16,4 7 0 15,0 3 0-15,6 6 0 16,-1 2 0-16,0-1 0 0,7-3 0 15,5-2 0-15,5-9 0 16,3-8 0-16,6-9 0 16,4-12 0-16,9-9 0 15,1-8 0-15,2-6 0 0,5-10 0 16,-3-7 0-16,-3-6 0 16,-1-2 0-16,-6-3 0 15,-6-3 0-15,-9 1 0 16,-5 1 0-16,-11 3 0 0,-2 2 0 15,-8 4 0-15,-8 7 0 16,-5 4 0-16,-1 8 0 16,-2 1 0-16,2 10 0 15,-1 6 0-15,8 6 0 0,4 2 0 16,8 5 0-16,2 0 0 16,2 5 0-16,10-1 0 15,2-3 0-15,6-4 0 16,2-6 0-16,4-4 0 0,2-9 0 15,2-5 0-15,3-5 0 16,2-12 0-16,-2-4 0 16,-5-6 0-16,2-3 0 0,-7 1 0 15,-2-4 0-15,-1 3 0 16,-4-1 0-16,-2 4 0 16,0 3 0-16,1 7 0 15,-3 4 0-15,-2 3 0 0,3 8 0 16,-2 2 0-16,0 9 0 15,-1 4 0-15,-2 6 0 16,-1 0 0-16,0 2 0 0,1 2 0 16,-5 2 0-16,-1-6 0 15,0 2 0-15,-1-5 0 16,0-5 0-16,0-2 0 16,0-11 0-16,0 0 0 15,4-9 0-15,1-7 0 0,2-5 0 16,1-3 0-16,3-3 0 15,0-3 0-15,3 2 0 16,2 0 0-16,1 4 0 0,-2 3 0 16,2 7 0-16,-1 3 0 15,-1 6 0-15,-3 5 0 16,0 5 0-16,-5 9 0 16,-3 2 0-16,0 3 0 15,-2 3 0-15,-1-1 0 0,-1 2 0 16,-2-1 0-16,-1-1 0 15,-1-5 0-15,1-3 0 16,3-13 0-16,-5 13 0 0,5-13 0 16,0 0 0-16,0-14 0 15,4-1 0-15,2-3 0 16,3-4 0-16,3-1 0 0,1-2 0 16,3 3 0-16,0-1 0 15,1 7 0-15,1 2 0 16,3 5 0-16,-5 5 0 15,0 4 0-15,-2 6 0 0,-3 7 0 16,-2 5 0-16,-4 3 0 16,0 2 0-16,-2 0 0 15,1 3 0-15,-1-4 0 0,-1-1 0 16,3-4 0-16,1-5 0 16,-6-12 0-16,16 9 0 15,-7-8 0-15,3-11 0 16,-2-4 0-16,3-4 0 15,-2-4 0-15,3-2 0 0,-3-2 0 16,7-2 0-16,-4 5 0 16,4-2 0-16,2 1 0 15,-1 6 0-15,0 2 0 0,0 7 0 16,-2 4 0-16,-3 5 0 16,-3 5 0-16,-4 9 0 15,-3 3 0-15,-3 1 0 16,-1 7 0-16,0-2 0 15,-6 3 0-15,-2-3 0 0,3-2 0 16,1-3 0-16,0-6 0 16,3-2 0-16,1-10 0 15,0 0 0-15,0 0 0 16,5-18 0-16,2 2 0 16,1-4 0-16,2-3 0 0,4-1 0 15,0-2 0-15,4 2 0 16,0-4 0-16,3 7 0 15,1 1 0-15,-1 5 0 0,2 4 0 16,-4 6 0-16,-1 5 0 16,-3 4 0-16,-2 9 0 15,-6 3 0-15,-1 6 0 0,-4 0 0 16,-2 5 0-16,-1-2 0 16,-3 1 0-16,3-4 0 15,-1-1 0-15,2-1 0 16,0-8 0-16,0-1 0 0,0-11 0 15,0 0 0-15,10 2 0 16,-10-2 0-16,6-14 0 16,-1 1 0-16,0-1 0 15,2-6 0-15,2 4 0 0,-1-3 0 16,1-3 0-16,3 2 0 16,4 0 0-16,-1 1 0 15,2 1 0-15,2 3 0 0,0 0 0 16,1 4 0-16,-1 4 0 15,-2 4 0-15,-3 3 0 16,-2 4 0-16,-5 9 0 16,-1 3 0-16,-5 3 0 15,0 4 0-15,-2 4 0 0,1-1 0 16,-1 3 0-16,0-3 0 16,1-4 0-16,1-1 0 15,4-7 0-15,3 1 0 0,0-8 0 16,6 2 0-16,-1-6-79 15,0-3-11-15,-1-6-3 16,3-4-5-16,0-4-8 0</inkml:trace>
  <inkml:trace contextRef="#ctx0" brushRef="#br0" timeOffset="313301.6757">6948 11379 12 0,'-10'-7'96'16,"-2"5"-1"-16,-5-1-5 15,-1 3-2-15,-4-2-2 16,-1-14-58-16,0 19-20 16,-3 7 0-16,0 3-8 0,-1 5 0 15,3 3 0-15,1 2 0 16,4 4 0-16,4 0 0 15,3 0 0-15,5-2 0 0,7-4 0 16,3-1 0-16,8-8 0 16,6-4 0-16,1-5 0 15,4-2 0-15,2-11 0 16,2-1 0-16,-4-7 0 0,-2-2 0 16,-1-4 0-16,-4 2 0 15,-2-2 0-15,-5 1 0 16,-1 6 0-16,-1-1 0 0,-3 7 0 15,-3 11 0-15,0 0 0 16,0 0 0-16,0 0 0 16,12 18 0-16,-6-3 0 15,2 6 0-15,4 0 0 16,2 3 0-16,0 0 0 16,0-6 0-16,9-16-58 0,-7 14-33 15,5-5-1-15,-5-5-9 16,4-5-2-16</inkml:trace>
  <inkml:trace contextRef="#ctx0" brushRef="#br0" timeOffset="313531.3766">7353 11255 37 0,'2'-15'97'0,"-2"-2"1"15,0 5-7-15,-3-1-4 16,2 5-1-16,18 1-79 16,-17 7-2-16,0 0-2 0,0 0-8 15,12 3-25-15,10 7-54 16,-19 2-4-16,2 0-5 16,1 2-6-16,-2 0-3 15</inkml:trace>
  <inkml:trace contextRef="#ctx0" brushRef="#br0" timeOffset="313682.6057">7373 11489 50 0,'-2'22'100'0,"2"2"-3"15,-1-11-6-15,3-1-3 16,-2-12-3-16,14 6-85 16,-14-6-2-16,4 14-69 15,-4-14-13-15,-2-7-4 0,-11-2-9 16,-3-4-6-16</inkml:trace>
  <inkml:trace contextRef="#ctx0" brushRef="#br0" timeOffset="314849.5456">3613 11785 9 0,'0'0'40'0,"0"0"-7"16,0 0-5-16,0 0-4 0,12 6 0 16,-12-6 0-16,6 11 2 15,-6-11 5-15,8 12-1 16,-8-12 2-16,15 11 0 0,-6-7 0 15,-1 2-3-15,5-3-3 16,-1-1-4-16,0 0-5 16,1-1-3-16,-1-1-3 15,2 0-3-15,1 0-3 0,1-4-1 16,1-2-1-16,-3-2-1 16,-2-2 0-16,3-3-1 15,-2-2 1-15,-4-1-2 16,1-2 0-16,-4-2 0 15,-1-1 0-15,0 0 0 0,-3-1 0 16,2 1 0-16,-2-1 0 16,3 1 0-16,-1 3 0 15,-2 0 0-15,2 6 0 16,0-1 0-16,-4 13 0 0,7-12 0 16,-7 12 0-16,0 0 0 15,5 7 0-15,-4 5 0 16,0 1 0-16,2 7 0 15,-1 2 0-15,4 4 0 0,-1 2 0 16,1 4 0-16,5-3 0 16,0 3 0-16,3-2 0 15,2-2 0-15,2-2 0 0,2-4 0 16,0-6 0-16,-2-4 0 16,0-5 0-16,1-3 0 15,-5-4 0-15,3-1 0 16,-6-7 0-16,-3 1 0 15,-7-8-17-15,-1 3-70 0,0 1-3 16,-1-4-3-16,-2 0-7 16,-4-3-4-16</inkml:trace>
  <inkml:trace contextRef="#ctx0" brushRef="#br0" timeOffset="315851.1513">3956 11328 44 0,'0'0'89'0,"2"-9"-1"0,-2 9-3 15,2-20-17-15,-2 20-31 16,0 0-10-16,0 0-8 15,0 0-8-15,-6-10-3 0,6 10-3 16,0 0-2-16,-12 2-1 16,12-2 0-16,0 0 0 15,-11 8 0-15,11-8 0 16,0 0 0-16,0 0 0 16,0 0 0-16,0 0 0 0,0 0 0 15,0 0 0-15,-9-1 0 16,9 1-1-16,0 0 1 15,0 0-2-15,0 0 0 16,-10-5 0-16,10 5 0 0,-7 3 0 16,7-3 0-16,-4 9 0 15,4-9 0-15,-2 12 0 16,2-12 0-16,0 8 0 16,0-8 0-16,11 3 0 0,-11-3 0 15,12 0 0-15,-12 0 0 16,15-14 0-16,-12 5 0 15,-3 0 0-15,0-1 0 0,0 10 0 16,-12-14 0-16,-1 9 0 16,0 2 0-16,-3 3 0 15,3 0 0-15,-2 3 0 16,6 2 0-16,-2 3 0 0,4 1 0 16,4-1 0-16,3 2 0 15,1-1 0-15,-1-9 0 16,14 13 0-16,-5-9 0 15,2-2 0-15,-1-2 0 0,2 0 0 16,-12 0 0-16,14-12 0 16,-14 12 0-16,1-15 0 15,-1 15 0-15,-6-15 0 16,6 15 0-16,-12-7 0 16,2 6 0-16,10 1 0 0,-17 1 0 15,17-1 0-15,-12 13 0 16,12-4 0-16,-1 2 0 15,1-2 0-15,5 0 0 16,1 0 0-16,4-1 0 0,-1-2 0 16,2-2 0-16,-11-4 0 15,16 0 0-15,-16 0 0 16,8-9 0-16,-8 9 0 0,0-17 0 16,0 17 0-16,-4-16 0 15,4 16 0-15,-12-8 0 16,12 8 0-16,-11-4 0 15,11 4 0-15,-13 29-35 0,13-29-53 16,-4 9-3-16,4-9-6 16,0 0-6-16</inkml:trace>
  <inkml:trace contextRef="#ctx0" brushRef="#br0" timeOffset="318324.8681">7430 10930 34 0,'0'-9'85'0,"0"9"1"16,-5-16-3-16,5 16-5 15,0 0-51-15,0 0-7 0,-10-2-6 16,10 2-3-16,-7 16-5 15,1 1 2-15,1 5-2 16,3 8 0-16,-1 6 1 0,3 5-1 16,0 8-1-16,-1 2 0 15,4 5 1-15,2 2-3 16,4 1 0-16,-2-1 1 16,2 0-2-16,0-3 0 0,5-7 0 15,0-3 0-15,2-8-2 16,0-4 0-16,4-7 0 15,-1-6 0-15,3-5 0 0,0-6 0 16,-1-3 0 0,0-3 0-16,-1-2 0 0,1-1 0 15,-5 1 0-15,-1-4 0 16,-5 0 0-16,2 2 0 16,-12 1 0-16,15-5 0 0,-15 5 0 15,11-5-34-15,15 2-53 16,-26 3-3-16,3-9-5 15,-3 9-6-15,4-15 0 0</inkml:trace>
  <inkml:trace contextRef="#ctx0" brushRef="#br0" timeOffset="318859.5376">7859 11557 70 0,'0'0'95'0,"14"-13"-3"16,-5 5-6-16,4-4 0 16,11 5-53-16,-6-7-13 15,0-3-6-15,2 0-4 0,2-3-5 16,0-3-5-16,0 0 0 16,-1-1 0-16,-1-2 0 15,-2-1 0-15,-1-1 0 16,-6 1 0-16,-3-2 0 0,-5 4 0 15,-3-1 0-15,0 6 0 16,-8 1 0-16,-5 6 0 16,-4 4 0-16,1 5 0 15,-1 3 0-15,3-1 0 0,2 5 0 16,12-3 0-16,-10 20 0 16,11-8 0-16,11 5 0 15,7 2 0-15,2 1 0 0,7 5 0 16,1 2 0-16,3 0 0 15,0 5 0-15,-3 0 0 16,-4 3 0-16,-5-3 0 16,-7 3 0-16,-4-2 0 15,-9-4 0-15,-5-2 0 0,-7-5 0 16,-5-3 0-16,-1-7 0 16,-4-2 0-16,0-6 0 15,3-1 0-15,1-3 0 0,1 0 0 16,-1-3 0-16,7-1 0 15,-3-6-16-15,12 2-70 16,-3-1-4-16,4-5-3 16,1-2-7-16,0-7-2 15</inkml:trace>
  <inkml:trace contextRef="#ctx0" brushRef="#br0" timeOffset="319196.0841">8304 10835 88 0,'13'-5'93'16,"6"4"-4"-16,5 2-5 0,7 8 0 15,5 12-70-15,3 6-3 16,2 7 1-16,1 9-3 15,-4 4-1-15,-9 10-2 16,-7 3-1-16,-8 6 0 0,-13 4-2 16,-3 0-3-16,-14 3 0 15,-6-5 0-15,-7-2 0 16,1-7 0-16,-4-7 0 16,6-8-4-16,-1-12-8 0,9-5-13 15,3-9-24-15,7-6-38 16,8-12-3-16,0 0-6 15,0 0-3-15</inkml:trace>
  <inkml:trace contextRef="#ctx0" brushRef="#br0" timeOffset="319670.6059">9099 11069 32 0,'7'-11'99'0,"-7"11"-4"0,7-12-5 16,-7 12-2-16,7 11-19 16,-7-11-55-16,5-6-5 15,-5 6-4-15,0 0-4 16,0 0-8-16,0 0-13 0,0 0-64 16,0 0-3-16,-2 7-5 15,-2 4-6-15,-2 1-2 16</inkml:trace>
  <inkml:trace contextRef="#ctx0" brushRef="#br0" timeOffset="319841.2388">9028 11449 31 0,'2'23'96'0,"1"-9"0"16,6-2-7-16,-9-12-3 15,10 7-2-15,-10-7-75 16,0 0-7-16,14 4-10 0,-14-4-35 15,0 0-41-15,0 0-2 16,0 0-6-16,2-6-7 16</inkml:trace>
  <inkml:trace contextRef="#ctx0" brushRef="#br0" timeOffset="332940.8089">4228 12523 37 0,'-12'-11'44'15,"12"11"3"-15,-6-11 0 0,6 11-1 16,-2-12-3-16,2 2-4 16,0 10-3-16,1-17-4 15,0 9-3-15,1-2-4 16,-2 1-4-16,0 9-4 0,2-15-4 15,-2 15-3-15,1-11-2 16,-1 11-3-16,0 0-1 16,0 0-2-16,8 10 0 15,-5 4-1-15,1 8 0 0,-1 5 1 16,1 5-2-16,-2 4 0 16,2 4 0-16,-1 0 0 15,0 2 0-15,0-5 0 16,1 1 0-16,-1-5 0 15,2-4 0-15,0-3 0 0,-4-3 0 16,3-4 0-16,-1-6 0 16,1 0 0-16,-4-13 0 15,5 13 0-15,-5-13 0 0,0 0 0 16,0 0 0-16,0 0 0 16,0 0-2-16,8 5-23 15,-8-5-60-15,0-6-4 0,0 6-4 16,-1-22-6-16,-1 6-5 15</inkml:trace>
  <inkml:trace contextRef="#ctx0" brushRef="#br0" timeOffset="333480.7628">4298 12161 28 0,'0'0'91'0,"6"-14"1"0,-6 14-4 15,4-14-4-15,-4 14-33 16,0 0-27-16,12 1-6 16,-12-1-6-16,9 0-4 0,-9 0-2 15,17 1-1-15,-2 4-1 16,2 2-4-16,3 3 0 16,4 5 0-16,1 4 0 0,1 2 0 15,0 10 0-15,0 2 0 16,-3 8 0-16,-5 7 0 15,-2 10 0-15,-6 2 0 16,-6 7 0-16,-5 5 0 0,-7-3 0 16,-7 4 0-16,-6-5 0 15,-4-5 0-15,-5-3 0 16,-1-8 0-16,-4-9 0 16,2-6 0-16,2-3 0 0,6-11 0 15,3-6 0-15,4-4 0 16,6-3 0-16,1-7 0 15,11-3-10-15,0 0-29 16,0-9-49-16,7-3-2 0,2-4-5 16,9-6-6-16</inkml:trace>
  <inkml:trace contextRef="#ctx0" brushRef="#br0" timeOffset="335944.7299">4967 12279 85 0,'0'0'94'16,"0"0"-4"-16,0 0-6 0,0 0 1 16,0 0-64-16,0 0-6 15,0 0-4-15,0 0-3 16,0 0-3-16,-1 8-1 0,-2 3-1 16,-1 3-1-16,-2 4 0 15,-1 6 0-15,-2 5-2 16,1 5 0-16,1 4 0 15,-1 4 0-15,1 1 0 0,-2 3 0 16,4 2 0-16,1 0 0 16,0-1 0-16,-2-3 0 15,2-1 0-15,0-1 0 16,0-2 0-16,1-2 0 0,-1-6 0 16,2-2 0-16,0-4 0 15,1-3 0-15,1-6 0 16,0-3 0-16,0-6 0 0,0-8 0 15,0 0 0-15,0 0 0 16,9 0 0-16,-6-8 0 16,1-5 0-16,0-1 0 15,3-4 0-15,-1-3 0 0,-1 0 0 16,2-5 0-16,0 2 0 16,0-5 0-16,2 2 0 15,0-4 0-15,4 2 0 16,-3-3 0-16,0 1 0 0,1 1 0 15,0-1 0-15,-1 4 0 16,-3-1 0-16,2 7 0 16,-2 1 0-16,-2 5 0 15,1 4 0-15,-6 11 0 0,9-13 0 16,-9 13 0-16,0 0 0 16,0 0 0-16,9 13 0 15,-8-1 0-15,0 5 0 0,1 3 0 16,-1 3 0-16,-1 1 0 15,2 4 0-15,-2-2 0 16,3 3 0-16,-1-2 0 16,-1 2 0-16,-1-3 0 15,2 0 0-15,1-2 0 0,-3-2 0 16,1 1 0-16,-1-3 0 16,0-1 0-16,2-2 0 15,0-1 0-15,-1 0 0 0,1 0 0 16,1-4 0-16,-1-1 0 15,2-1 0-15,-4-10 0 16,5 14 0-16,-5-14 0 0,0 0 0 16,0 0 0-16,9 6 0 15,-9-6 0-15,0 0 0 16,11-6 0-16,-11 6 0 16,11-14 0-16,-5 4 0 15,3-2 0-15,-2-1 0 0,0-5 0 16,1 0 0-16,2-3 0 15,-1-2 0-15,0-1 0 0,3 0 0 16,-1-2 0 0,0-1 0-16,1 0 0 0,-1 0 0 15,2-2 0-15,-2-1 0 16,-2-1 0-16,2 1 0 0,-3-2 0 16,0-1 0-16,-1 2 0 15,0 1 0-15,1 3 0 16,-4 2 0-16,-1 5 0 15,-1 3 0-15,1 4 0 0,-1 3 0 16,-2 10 0-16,4-8 0 16,-4 8 0-16,0 0 0 15,0 0 0-15,12 8 0 16,-3-2 0-16,4 1 0 0,1-2 0 16,7-2 0-16,5-3 0 15,4 0 0-15,-1-1 0 16,6-8 0-16,-1-4 0 15,-2-2 0-15,-4-3 0 0,-1-4 0 16,-9-1 0-16,0-2 0 16,-7-2 0-16,-3 1 0 15,-5 0 0-15,-1 2 0 0,-2 0 0 16,-1 5 0-16,-3 1 0 16,-1 4 0-16,-1 6 0 15,6 8 0-15,-10-11 0 16,10 11 0-16,-12 2 0 0,6 8 0 15,2 4 0-15,-1 5 0 16,2 5 0-16,-1 5 0 16,0 8 0-16,-1 3 0 0,1 9 0 15,-1 4 0-15,-1 5 0 16,-3 4 0-16,1 1 0 16,-2 0 0-16,-2-3 0 15,1-5 0-15,-1-6 0 16,1-9 0-16,1-7 0 0,2-10 0 15,2-5 0-15,6-18 0 16,-8 12 0-16,8-12 0 16,0-11 0-16,3-1 0 15,4-6 0-15,0-5 0 0,3-4 0 16,3-3 0-16,0-3 0 16,4-2 0-16,0-1 0 15,3-3 0-15,2 5 0 16,-3-1 0-16,3 9 0 0,-5 2 0 15,0 8 0-15,-4 6 0 16,0 8 0-16,-13 2 0 16,13 12 0-16,-10 5 0 0,-3 3 0 15,0 5 0-15,0 3 0 16,0 2 0-16,0 0 0 16,0 0 0-16,0-2 0 15,3-4 0-15,6-4 0 0,2-5 0 16,5-6 0-16,2-6 0 15,5-3 0-15,3-3 0 16,-1-10 0-16,1-1 0 16,0-5 0-16,-3-5 0 0,-3-1 0 15,-3-3 0-15,-4 1 0 16,-3-5 0-16,-6 5 0 16,-1 2 0-16,-3 4 0 0,-3 1 0 15,-6 9 0-15,-1 2 0 16,-3 7 0-16,-2 2 0 15,0 9 0-15,1 6 0 16,3 3 0-16,1 7 0 0,5 2 0 16,4 6 0-16,1 2 0 15,5 1 0-15,6-3 0 16,4 1 0-16,2-7 0 0,3-6 0 16,2-4 0-16,0-7 0 15,1-9 0-15,0-3 0 16,-5-10 0-16,3-4 0 0,-4-5 0 15,-1-1 0 1,-4-4 0-16,0-5 0 0,-2 2 0 16,0-3 0-16,-2 2 0 15,2 3 0-15,0 1 0 0,0 3 0 16,1 6 0-16,3 3 0 16,-2 6 0-16,-2 3 0 15,2 5 0-15,-3 5 0 16,-1 6 0-16,-1 5 0 0,-5 3 0 15,-1 6 0-15,-1 0 0 16,0 5 0-16,-4-2 0 16,-1 3 0-16,2-4 0 0,1 0 0 15,2-3 0-15,1-5 0 16,9-4 0-16,0-2 0 16,6-7 0-16,3-3 0 15,5-3 0-15,2-2 0 16,5-7 0-16,-1-2 0 0,0-4 0 15,0-2 0-15,-3-5 0 16,-2 0 0-16,-2-4 0 16,-6-1 0-16,-5-1 0 15,-4-1 0-15,-2 0 0 0,-5 1 0 16,-1 5 0-16,-4-1 0 16,-4 5 0-16,-3 6 0 15,-3 5 0-15,1 5 0 0,-5 3 0 16,3 8 0-16,-2 9 0 15,3 4 0-15,2 7 0 16,3 2 0-16,5 4 0 16,3 2 0-16,1-3 0 0,7 0 0 15,8 0 0-15,1-5 0 16,5-7 0-16,1-1 0 16,2-6 0-16,2-6 0 15,3 4 0-15,1-9-87 0,-9-3-5 16,-5-5-4-16,-3-9-6 15,-4-5-4-15</inkml:trace>
  <inkml:trace contextRef="#ctx0" brushRef="#br0" timeOffset="337102.5077">7393 12772 74 0,'0'0'86'15,"-8"13"0"-15,8-13-4 16,0 0-32-16,0 0-25 0,-6 12-1 16,6-12-3-16,0 0-4 15,8 0-4-15,2-6-3 16,5-7-1-16,4-3-2 15,3-4-2-15,4-5-3 0,4-5-2 16,1-3 0-16,0-3 0 16,1-2 0-16,-4-3 0 15,2-1 0-15,-2-1 0 16,-3-2 0-16,-2 1 0 0,-2 0 0 16,-4 2 0-16,-1 2 0 15,-4 1 0-15,-5 4 0 16,-3 6 0-16,-4 4 0 15,0 6 0-15,-4 7 0 0,4 12 0 16,-15-8 0-16,6 10 0 16,-5 11 0-16,3 8 0 15,0 4 0-15,-2 6 0 16,0 6 0-16,1 5 0 0,-1 2 0 16,0 4 0-16,2 4 0 15,0 1 0-15,2 1 0 16,1-2 0-16,3-4 0 15,4-2 0-15,1-7 0 0,4-6 0 16,5-10 0-16,2-5 0 16,3-10 0-16,2-5 0 15,2-3 0-15,-1-9 0 0,-1-3 0 16,1-4 0-16,0-4 0 16,-3-2 0-16,1 2 0 15,-2-1 0-15,-3 4 0 16,-1-1 0-16,-4 3 0 0,-1 6 0 15,-4 9 0-15,0 0 0 16,0 0 0-16,0 0 0 16,0 0 0-16,3 16 0 0,1-5 0 15,-1 5 0-15,2-1 0 16,6 3 0-16,-2-4 0 16,7-2 0-16,0-1 0 15,2-4 0-15,-1-4 0 0,1-3 0 16,-2-3 0-16,-2-5 0 15,-3-5 0-15,-4-1 0 16,-3-3 0-16,-4-2 0 16,-3 0 0-16,-6 2 0 15,-6 1 0-15,-3 3 0 0,-1 3 0 16,2 4 0-16,1 3 0 16,4 1 0-16,1 2 0 15,11 0 0-15,-5 11 0 0,5-11 0 16,13 14 0-16,-2-8 0 15,9 2-19-15,7-4-69 16,-15-4-3-16,-3-4-3 0,-4-8-8 16,-5-4-2-16</inkml:trace>
  <inkml:trace contextRef="#ctx0" brushRef="#br0" timeOffset="337269.062">7705 12351 10 0,'-23'-7'90'15,"7"-2"2"-15,16 9-4 16,-6-17-6-16,13 10-1 0,-7 7-73 16,27-12-5-16,15 12-11 15,4 0-42-15,3 0-30 16,5-2-4-16,-1-2-7 16,0-4-3-16</inkml:trace>
  <inkml:trace contextRef="#ctx0" brushRef="#br0" timeOffset="337787.0303">8699 12398 11 0,'-2'-8'94'0,"-3"-3"-2"0,5 11-3 16,-5-13-5-16,5 13 0 15,12 0-74-15,-12 0 0 16,4 17-2-16,-2 0-1 15,3 3-1-15,2 4-2 0,1 3 0 16,4 2-1-16,2 0-1 16,0-3-1-16,2 1 1 15,2-7-4-15,0 0-4 16,-4-12-15-16,-23-3-64 0,22-5-2 16,-1-7-6-16,-4-12-5 15,-4-8-4-15</inkml:trace>
  <inkml:trace contextRef="#ctx0" brushRef="#br0" timeOffset="337955.7078">8843 12191 9 0,'-12'-14'91'0,"-1"1"-1"16,3 2-6-16,-2 0-5 15,12 11-5-15,-13-26-79 0,13 26-44 16,6 0-29-16,-6 0-4 15,19 17-5-15,-9-6-4 16</inkml:trace>
  <inkml:trace contextRef="#ctx0" brushRef="#br0" timeOffset="339744.6926">8923 12540 19 0,'0'10'95'0,"0"-10"-2"16,0 0-5-16,7 0-2 0,5-11-2 16,6-8-76-16,2 2 0 15,4-3-1-15,2-2 1 16,0 0-3-16,1 0-1 16,-1 2-1-16,0 1 0 0,-6 3-3 15,-2 2 0-15,-7 4 0 16,1 2 0-16,-12 8 0 15,15-1 0-15,-15 1 0 16,2 14 0-16,-3 0 0 16,1 4 0-16,0 3-2 0,0 0 2 15,0 3 0-15,-1 0-1 16,-1-2 2-16,1-5-1 16,1-3 0-16,0-4 2 15,0-10-2-15,0 0 0 0,0 0 0 16,5-7 0-16,-1-7 0 15,2-5 0-15,4-3 0 16,1 0 0-16,-1-3 0 0,5 0 0 16,2 2 0-16,-1 0 0 15,3 4 0-15,-1 5 0 16,-2 2 0-16,-3 3 0 16,0 9 0-16,0 0 0 0,-6 11 0 15,0 2 0-15,-2 4 0 16,-3 5 0-16,0 1 0 15,0 2 0-15,1 0 0 16,2 1 0-16,0-5 0 16,3-1 0-16,2-6 0 0,-1-4 0 15,1-6 0-15,6-3 0 16,-5-6 0-16,0-6 0 0,1-5 0 16,-6-4 0-16,3-3 0 15,-2-1 0-15,-1-3 0 16,-2 1 0-16,2-2 0 15,-2 3 0-15,1 0 0 0,4 4 0 16,-4 0 0-16,1 7 0 16,3 2 0-16,-9 12 0 15,11-7 0-15,-11 7 0 0,9 12 0 16,-5 1 0-16,-1 7 0 16,3 0 0-16,-2 6 0 15,-2 2 0-15,2 2 0 16,1-2 0-16,1 0 0 15,-2-1 0-15,5-3 0 0,-1-4 0 16,0-6 0-16,3-5 0 16,-3-6 0-16,2-3 0 15,0-6 0-15,-2-6 0 16,-1-4 0-16,0-5 0 0,-3-1 0 16,1-3 0-16,-1 0 0 15,0 0 0-15,-1-2 0 16,0 6 0-16,2 0 0 0,2 5 0 15,0 3 0-15,-7 13 0 16,16-12 0-16,-7 10 0 16,2 3 0-16,3 1 0 15,-2 5 0-15,4-1 0 0,4-1 0 16,4 0 0-16,-3-3 0 16,5-1 0-16,2-1 0 15,-3-3 0-15,-1-5 0 0,-2-3 0 16,-4-2 0-1,-6 0 0-15,-2-2 0 0,-8 0 0 16,-2-1 0-16,0 4 0 16,-8 1 0-16,-3 1 0 0,-3 4 0 15,-3 4 0-15,2 2 0 16,-4 4 0-16,1 5 0 16,1 5 0-16,2 3 0 15,0 1 0-15,2 6 0 0,6-1 0 16,0 5 0-16,4-2 0 15,3 2 0-15,4-6 0 16,6 1 0-16,6-6 0 16,3-3 0-16,5-5 0 0,5-6 0 15,2-3 0-15,-1 0 0 16,1-9 0-16,1-4 0 16,-6-3 0-16,0-5 0 15,-2-1 0-15,-5-2 0 0,-4-2 0 16,0-2 0-16,-2 1 0 15,-1 0 0-15,-3 2 0 16,2 4 0-16,-1 3 0 16,-1 4 0-16,3 5 0 0,-4 5 0 15,4 4 0-15,-1 1 0 16,1 10 0-16,2 4 0 16,-3 2 0-16,1 5 0 0,1-2 0 15,-7 3 0-15,-2 0 0 16,-4 2 0-16,0-5 0 15,-8 2 0-15,-8-5 0 0,0-1 0 16,-4-5 0-16,2 0 0 16,0-6 0-16,2-1 0 15,4-2 0-15,12-2 0 16,-12 1 0-16,12-1 0 0,0 0 0 16,8 0 0-16,6 0 0 15,7-1 0-15,6-5 0 16,2-1 0-16,5-4 0 15,2-4 0-15,3-2 0 0,-1-5 0 16,-1-3 0-16,-5-4 0 16,2-4 0-16,-9-4 0 15,0-2 0-15,-6-7 0 16,-4-3 0-16,-3-3 0 0,2-1 0 16,-7-1 0-16,2-1 0 15,-4 4 0-15,-4 2 0 16,-1 7 0-16,0 9 0 0,-1 6 0 15,-2 7 0-15,-3 10 0 16,-5 9 0-16,1 3 0 16,4 11 0-16,2 8 0 15,-3 8 0-15,0 10 0 0,3 6 0 16,4 10 0-16,0 5 0 16,0 3 0-16,-1 5 0 15,1 0 0-15,1-4 0 16,6-7 0-16,4-5 0 15,4-10 0-15,-2-9 0 0,9-10 0 16,-10-13-32-16,-1-7-54 16,-1-6-3-16,-2-14-6 15,-8-5-4-15,-8-8-4 0</inkml:trace>
  <inkml:trace contextRef="#ctx0" brushRef="#br0" timeOffset="339872.3841">10641 12070 84 0,'-22'-16'91'16,"10"2"-3"-16,10 6-6 15,10 1-2-15,16 6-67 16,8 0-11-16,10 3-25 0,8 2-53 16,-3 0-5-16,2-1-6 15,-1-2-6-15</inkml:trace>
  <inkml:trace contextRef="#ctx0" brushRef="#br0" timeOffset="340538.8735">11551 11492 14 0,'-14'-12'96'0,"2"4"-4"15,-1 3-4-15,-3 5-4 16,0 0 0-16,13 12-69 16,-17 8-4-16,0 11-3 0,-1 7-1 15,-3 9-1-15,0 11 0 16,6 10-6-16,1 5 0 15,6 6 0-15,9 3 0 0,2-2 0 16,11-1 0-16,8-3 0 16,6-7 0-16,4-11 0 15,4-6 0-15,-2-13 0 16,3-8-12-16,-4-12-30 0,4-9-45 16,-7-9-2-16,2-5-5 15,-4-10-7-15</inkml:trace>
  <inkml:trace contextRef="#ctx0" brushRef="#br0" timeOffset="342838.6752">12020 11966 73 0,'0'-14'91'16,"0"4"-4"-16,-9 1-4 15,-1 6 0-15,-6 6-62 0,2 3-8 16,-5 6 0-16,0 6-2 16,-2 5-3-16,-3 4-2 15,5 4-1-15,5 2-2 16,2 0-1-16,4-1 0 0,6-3-1 16,4-3 1-16,8-9-1 15,6-4 1-15,5-6 0 16,3-7 0-16,0-5-2 15,-1-13 0-15,1-5 0 0,3-6 0 16,-6-7 0-16,-2-6 0 16,-1-2 0-16,-3-5 0 15,2-1 0-15,-7-3 0 0,2-1 0 16,0-1 0-16,-3-1 0 16,1 1 0-16,-1-1 0 15,2 1 0-15,-6 0 0 16,1 5 0-16,1 7 0 0,-4 6 0 15,-1 8 0-15,-2 8 0 16,0 11 0-16,0 10 0 16,-7 10 0-16,-2 13 0 15,4 10 0-15,0 10 0 0,-1 8 0 16,3 3 0-16,2 9 0 16,1 1 0-16,6 4 0 15,4 1 0-15,-1-2 0 0,6-5 0 16,5-9 0-16,3-4 0 15,2-13 0-15,5-10 0 16,1-13 0-16,2-11 0 16,2-7 0-16,-1-12 0 0,-7-7 0 15,2-5 0-15,-10-1 0 16,-5-2 0-16,-5 1 0 16,-3 5 0-16,-6 5 0 0,0 4 0 15,-6 9 0-15,6 8 0 16,-15 0 0-16,8 10 0 15,1 8 0-15,1 5 0 16,4 1 0-16,1 4 0 0,8-1 0 16,2 2 0-16,6-3 0 15,5-4 0-15,5-5 0 16,5-4 0-16,-3-7 0 0,0-5 0 16,-2-4 0-16,-2-10 0 15,-6-4 0-15,-5-7 0 16,-7-1 0-16,-6-4 0 15,-3 1 0-15,-5-1 0 0,-6 6 0 16,-2-1 0-16,-2 6 0 16,0 5 0-16,1 5 0 15,2 5 0-15,1 3 0 0,2 0 0 16,12 0 0 0,-14 13 0-16,14-13 0 0,1 15 0 15,-1-15 0-15,22 15 0 16,-4-12 0-16,4-1 0 15,2-2 0-15,0-5 0 0,6-3 0 16,-8-4 0-16,6 0 0 16,-4-3 0-16,-2-1 0 15,-1 3 0-15,-1 2 0 0,-1 1 0 16,-1 7 0-16,2 0 0 16,-6 3 0-16,1 6 0 15,-2 8 0-15,-3 0 0 16,0 5 0-16,-6 2 0 0,1 0 0 15,-1 2 0-15,-1-3 0 16,-3-2 0-16,2 0 0 16,-2-7 0-16,0-11 0 0,1 12 0 15,-1-12 0-15,6-5 0 16,-1-6 0-16,2-3 0 16,-2-5 0-16,7 0 0 15,-2-2 0-15,2-2 0 0,4 1 0 16,1 3 0-16,-1 2 0 15,3 3 0-15,-3 5 0 16,0 2 0-16,-3 5 0 16,1 2 0-16,-2 8 0 15,-5 2 0-15,1 4 0 0,-4 1 0 16,0 2 0-16,-3 0 0 16,-1-1 0-16,0-2 0 15,0-3 0-15,0-11 0 0,0 12 0 16,0-12 0-16,0 0 0 15,7-10 0-15,0-4 0 16,-1-3 0-16,6 0 0 0,-2-4 0 16,3 1 0-16,4 1 0 15,-2 2 0-15,0 2 0 16,-1 7 0-16,1-1 0 16,0 7 0-16,-2 2 0 0,-2 5 0 15,-1 6 0-15,0 1 0 16,-1 4 0-16,2 4 0 15,-1-2 0-15,2 0 0 16,0-1 0-16,3-3 0 0,5-2 0 16,-1-4 0-16,5-4 0 15,0-4 0-15,-2-2 0 16,3-6 0-16,-1-5 0 0,-4-2 0 16,-2-3 0-16,-1-1 0 15,-4-3 0-15,-3-2 0 16,0 2 0-16,-6-1 0 15,-1 1 0-15,-3 3 0 0,0 3 0 16,-5 3 0-16,-5 4 0 16,1 4 0-16,-4 4 0 15,1 1 0-15,1 9 0 16,-1 2 0-16,5 4 0 0,0 3 0 16,2 3 0-16,5 2 0 15,0 3 0-15,4-3 0 16,8 0 0-16,0-4 0 15,6-2 0-15,1-7 0 0,6-3 0 16,2-6 0-16,0-1 0 16,-1-10 0-16,2-2 0 15,-6-4 0-15,0-3 0 0,-3-2 0 16,-2 0 0-16,-1-1 0 16,-2 0 0-16,2 2 0 15,-4 2 0-15,4 3 0 16,-2 4 0-16,2 5 0 0,-1 4 0 15,1 2 0-15,-4 7 0 16,2 5 0-16,-1 1 0 16,-5 4 0-16,4 0 0 15,-7 3 0-15,0-1 0 0,-4 1 0 16,-1-1 0-16,-7 0 0 16,-4-1 0-16,-1 0 0 15,-2-3 0-15,-1-2 0 16,2-2 0-16,-1-3 0 15,3-2 0-15,11-6 0 0,-12 5 0 16,12-5 0-16,0 0 0 16,0 0 0-16,7 0 0 15,3 0 0-15,4 0 0 0,5-5 0 16,5-2 0-16,1-1 0 16,3-5 0-16,-2-2 0 15,4-3 0-15,-2-5 0 16,-1-2 0-16,-2-5 0 0,-3-1 0 15,-4-7 0-15,0-1 0 16,-4-4 0-16,-2-5 0 16,-4-4 0-16,2-1 0 15,-4-2 0-15,2-2 0 0,1 2 0 16,0 1 0-16,0 5 0 16,-3 6 0-16,1 9 0 15,-1 5 0-15,-2 11 0 0,-3 7 0 16,-1 11 0-16,0 0 0 15,0 17 0-15,0 5 0 16,0 11 0-16,0 4 0 16,0 10 0-16,0 5 0 0,0 4 0 15,0 2 0-15,7 2 0 16,0-1 0-16,0 0 0 16,5-4 0-16,4-6 0 15,-1-7 0-15,3-6 0 0,-9-12-24 16,-19-7-58-16,16-10-7 15,-6-7-4-15,0-5-5 16,-5-11-5-16</inkml:trace>
  <inkml:trace contextRef="#ctx0" brushRef="#br0" timeOffset="343088.5977">14343 11544 16 0,'-10'-18'85'0,"10"6"4"15,8-1-4-15,9 3-3 16,8 1-41-16,7 6-13 15,3-1-1-15,3 4-9 0,4 0-5 16,-3 0-3 0,1 4-3-16,-2 5-1 0,-7 4-2 15,-2 1-4-15,-7 4 0 16,-3 3 0-16,-5 1 0 16,0 2 0-16,-6 4 0 0,0-3 0 15,-1 1 0-15,-2-4-3 16,4 1-20-16,-5-1-57 15,-1-9-8-15,-3-13-4 0,0 0-6 16,10-4-4-16</inkml:trace>
  <inkml:trace contextRef="#ctx0" brushRef="#br0" timeOffset="343489.0701">15066 11353 68 0,'-17'14'94'0,"-3"-1"-1"15,3 4-7-15,2 3 0 16,14 2-57-16,-8 5-5 0,2 4-8 16,7 1-8-16,1 0-1 15,12 1-7-15,1-2 0 16,5-3 0-16,3-5 0 15,0-1 0-15,-2-6-6 0,3-1-29 16,-5-7-51-16,-3-5-3 16,-3-3-4-16,-4-8-9 15,2-5 2-15</inkml:trace>
  <inkml:trace contextRef="#ctx0" brushRef="#br0" timeOffset="344440.9129">16142 11355 10 0,'-14'-12'83'0,"3"8"5"16,-3 0-3-16,-1 3-4 15,-3-12-29-15,-4 14-32 0,0 8-3 16,0 6-2-16,2 3-5 15,-2 1-3-15,5 4-2 16,1 4 0-16,5 0-2 16,5 1 0-16,6-2 1 0,2-2-1 15,10-5 1-15,7-3 0 16,2-7 0-16,5-5-1 16,4-4 0-16,0-10-1 15,-3-4-2-15,-4-5 0 0,-1-5 0 16,-9-1 0-16,-6-1 0 15,-5 0 0-15,-2 2 0 16,-7 3 0-16,-2 3 0 0,-5 3 0 16,-1 5 0-16,1 2 0 15,2 5 0-15,1 2 0 16,11 1 0-16,-11 4 0 16,11-4 0-16,4 13 0 0,8-7 0 15,2-1 0-15,4-2 0 16,0-2 0-16,2-2 0 15,1-8 0-15,-2-4 0 16,-5-4 0-16,-3-2 0 0,-4-3 0 16,1 1 0-16,-5-1 0 15,1-2 0-15,-1 5 0 16,2-1 0-16,4 2 0 16,4 2 0-16,1 4 0 0,5 1 0 15,3 4 0-15,-1 5 0 16,4 2 0-16,-1 4 0 15,-3 7 0-15,-5 5 0 0,-2 4 0 16,-4 4 0-16,-5 3 0 16,-4 3 0-16,-1 2 0 15,0 2 0-15,0 0 0 16,2-3 0-16,4 0 0 0,5-4 0 16,3-2 0-16,8-1-8 15,-4-5-73-15,7-5-7 16,-2-4-3-16,-1-5-6 15,-3-4-7-15</inkml:trace>
  <inkml:trace contextRef="#ctx0" brushRef="#br0" timeOffset="346695.8604">17229 11291 40 0,'0'0'90'0,"0"0"-1"16,0 0-6-16,0 0-1 16,19-11-53-16,-4 0-8 15,0-5-4-15,6 0-7 0,0-7-3 16,3-2-2-16,2-2-1 15,-2-5 1-15,2 0-2 16,-3-2-1-16,-1 0-1 16,-1-4 0-16,-3 0 0 0,-1-2-1 15,-2-3 0-15,0 3 0 16,-3-2-1-16,-1 0 2 16,-3 2 0-16,-3 2 0 0,-2 6 0 15,-2 7 0-15,-1 4 0 16,-2 5 0-16,-5 6 0 15,-2 7 1-15,-1 3-2 16,-1 9 1-16,-3 5 0 16,1 6 0-16,0 10-1 0,-1 4 1 15,2 8 0-15,4 7 0 16,-1 7-1-16,4 4 1 16,0 7 1-16,3 11 1 15,-1 2-3-15,2 5 0 0,-1 3 0 16,1 2 0-16,0-3 0 15,1-1 0-15,-1-1 0 16,2-9 0-16,3-4 0 0,-1-8 0 16,0-9-4-1,1-11 0-15,-1-8 1 0,1-11 0 16,1-8 0-16,-5-17 0 16,11 0 1-16,-5-15-1 0,-1-9 2 15,-2-5 0-15,0-7-1 16,-2-3 2-16,-1-3 0 15,0-2 1-15,0 3 2 16,-1-2 0-16,-2 4 1 0,2-1 1 16,0 5-1-16,1 0 1 15,1 4-1-15,7 1-4 16,7 1 0-16,8 1 0 16,5-2 0-16,6 2 0 0,6-2 0 15,5 1 0-15,3 1 0 16,4-1 0-16,-6 3 0 15,-1 5 0-15,-8 3 0 0,-5 4 0 16,-7 4 0-16,-8 3 0 16,-7 4 0-16,-10 3 0 15,0 6 0-15,-9 3 0 16,-2 6 0-16,-1 2 0 16,-4 6 0-16,3 2 0 0,0 2 0 15,2 0 0-15,5-1 0 16,3 0 0-16,3-6 0 15,4-2 0-15,7-6 0 0,7-7 0 16,1-5 0-16,3-3 0 16,0-10 0-16,-4-3 0 0,0-7 0 15,-4-2 0-15,-4-3 0 16,-8-2 0-16,-2 0 0 16,-2 1 0-16,-6 3 0 15,-4 4 0-15,-4 5 0 16,1 2 0-16,-1 7 0 0,1 5 0 15,2 3 0-15,-1 0 0 16,14 0 0-16,-10 16 0 16,10-6 0-16,6 0 0 0,5 3 0 15,5-4 0-15,2-1 0 16,1-4 0-16,2-4 0 16,-4 1 0-16,-1-11 0 15,-4-2 0-15,-3-2 0 16,-2-4 0-16,-1-2 0 0,-3 0 0 15,0 1 0-15,2-1 0 16,1 4 0-16,5 0 0 0,0 5 0 16,4 1 0-16,2 6 0 15,2 3 0-15,0 1 0 16,0 6 0-16,-3 5 0 16,-3 3 0-16,-4 3 0 0,-3 4 0 15,-1 0 0-15,-5 3 0 16,0 2 0-16,0-1 0 15,0 0 0-15,-1 1 0 16,3-4 0-16,4 1 0 0,7-4 0 16,5-5 0-16,0-4 0 15,4-6 0-15,2-4 0 16,3 0 0-16,-2-8 0 0,1-6 0 16,-3-2 0-16,-1-6 0 15,-2 1 0-15,-2-4 0 16,0-2 0-16,-4 0 0 15,-1-4 0-15,-4 1 0 0,-3 1 0 16,-4-1 0-16,-2 3 0 16,-4 1 0-16,-5 6 0 15,-4 3 0-15,-1 8 0 0,-2 5 0 16,0 4 0-16,0 9 0 16,2 7 0-16,2 4 0 15,4 5 0-15,3 3 0 16,3 1 0-16,2 4 0 0,6-3 0 15,5-1 0-15,4-6 0 16,4 0 0-16,2-7 0 16,3-5 0-16,1-5 0 15,1-5 0-15,-1-3 0 16,-2-8 0-16,-1-4 0 0,-3-3 0 16,-4-2 0-16,-3-2 0 15,-2-3 0-15,-3 2 0 16,-3 1 0-16,1 2 0 0,-2 6 0 15,0 0 0-15,-3 13 0 16,4-10 0-16,-4 10 0 16,6 7 0-16,0 4 0 0,0 4 0 15,6 2 0-15,0 4 0 16,4-2 0-16,1 5 0 16,1-2 0-16,1 1 0 15,-3-9-12-15,-13-2-73 16,8-4-5-16,-11-8-4 0,0 0-8 15,-3-17-2-15</inkml:trace>
  <inkml:trace contextRef="#ctx0" brushRef="#br0" timeOffset="347731.9471">19121 10914 54 0,'0'16'85'0,"0"-7"0"16,-4 1-3-16,0 7-41 0,-1-2-9 15,2 6-2-15,2-2-12 16,-1 2-6-16,2-1-3 16,-1-2-2-16,5-2-2 15,3-5 0-15,-7-11-2 0,17 14 1 16,-8-14 0-16,1-3 0 15,-2-7-1-15,0-4 2 16,0-1-1-16,-3 0-1 0,-2-3-1 16,0-2-1-16,-1 5 0 15,-1 2 0-15,1 1-1 16,-2 12 0-16,3-13-2 16,-3 13 1-16,0 0 1 0,12 9-2 15,-5 5 2-15,-1 2 0 16,2 9 0-16,2 2 1 15,1 9 0-15,-4 3 0 16,2 6 0-16,-2 4 2 0,-5 5-2 16,-2 6 0-16,-4 3 1 15,-12-1-2-15,-3 2-1 16,-3-2 1-16,-10-4-1 16,-4-5 0-16,-4-8 0 0,2-7 0 15,3-9 0-15,3-9 1 16,3-10 1-16,5-7 0 15,7-4 0-15,8-11 0 0,5-6 1 16,4-4-1-16,3-4 0 16,7-3 2-16,3-3-3 15,1-3 0-15,6-1 0 16,1-4 0-16,4-3 0 0,1-2 0 16,4-4 0-16,0-3 0 15,4-1 0-15,4-1 0 16,0 3-2-16,-1 2 0 15,1 4-1-15,-2 8 1 0,-4 8 0 16,-4 7 0-16,-2 8 0 16,-7 5 0-16,-5 9 1 15,-4 3 0-15,-4 7 0 0,-2 6 1 16,-3 2-1-16,-1 2 1 16,0 1 0-16,-5 0 1 15,1-3-1-15,-1-4 1 16,0-2 0-16,5-12 0 15,-6 8 0-15,6-8 0 0,0-8 0 16,4-5 0-16,4-3 0 16,3-1-1-16,-3 0 1 15,7-1-1-15,-2 2 0 0,2 5 0 16,0 2 0-16,2 6 0 16,-2 3 0-16,2 3 0 15,-2 8 0-15,-2 5 0 0,0-1-1 16,1 3-1-16,-1 4-3 15,-7-6-9-15,7 4-20 16,-4-7-51-16,-4-5-2 16,-5-8-5-16,0 0-8 15</inkml:trace>
  <inkml:trace contextRef="#ctx0" brushRef="#br0" timeOffset="348047.086">19824 10612 43 0,'31'12'91'15,"4"10"-2"-15,0 7-4 16,2 10-2-16,-4 10-52 15,2 5-15-15,-6 7-1 0,-2 3-4 16,-7 2-4-16,-6 4-1 16,-10 0-2-16,-4 0-1 15,-10-2-1-15,-12-5-2 16,-1 2-6-16,-11-10-16 16,-3-5-59-16,2-1-4 0,0-9-5 15,5-9-7-15,6-9-3 16</inkml:trace>
  <inkml:trace contextRef="#ctx0" brushRef="#br0" timeOffset="354590.9133">20562 10780 1 0,'0'0'50'16,"-14"-7"-3"-16,14 7 1 0,-7-5-10 15,7 5-1-15,0 0-7 16,-12-5-3-16,12 5-3 16,0 0-2-16,0 0-2 15,-10-6-2-15,10 6-1 0,0 0-2 16,0 0-2-16,0 0-3 15,0 0-1-15,-5-10-1 16,5 10-3-16,0 0 0 16,0 0-1-16,8-3-1 15,-8 3-1-15,15 0 0 0,-6 0 0 16,5 2 0-16,-3 1-1 16,3 2 1-16,2 1-1 15,-2 0 0-15,3 2 0 16,-4 1 0-16,1 4 0 0,-1-1 0 15,-1 1 0-15,-2 2-1 16,-2 2 1-16,-1 1-1 16,-3-2 1-16,-1 1-1 0,-3 0 1 15,0-1-1-15,-3 2 1 16,-4-2 0-16,-5-2-2 16,0-2 2-16,-4 1 0 15,0-2 0-15,-7-1 0 0,2-2 0 16,-1-1 0-16,3-2-1 15,-1-1 2-15,4 1-1 16,0-3-1-16,4 0 0 16,12-2 0-16,-15 3 0 0,15-3 0 15,0 0 0-15,0 0 0 16,-7 8 0-16,7-8 1 16,1 14-1-16,2-5 1 0,1 4-1 15,-1 2 2-15,4 2-1 16,0 2 1-16,-1 2 0 15,0 0-1-15,2-1 1 16,-1-2 1-16,0-2-1 0,1 2 0 16,-3-7 0-16,0-1 0 15,-5-10-1-15,6 13 1 16,-6-13-1-16,0 0 1 0,3 9-2 16,-3-9 0-16,0 0 0 15,0 0-4-15,0 0-4 16,4 9-14-16,-4-9-34 15,1 9-31-15,-1-9-3 16,0 0-7-16,0 0-3 0</inkml:trace>
  <inkml:trace contextRef="#ctx0" brushRef="#br0" timeOffset="355272.0682">20520 11669 25 0,'0'0'48'15,"-11"0"-40"-15,11 0-8 16,0 0 0-16,22-5-75 16</inkml:trace>
  <inkml:trace contextRef="#ctx0" brushRef="#br0" timeOffset="356910.8483">4331 13758 54 0,'0'0'76'0,"0"0"-11"0,-1-13-9 16,1 13-8-16,0-9-8 15,0 9-7-15,0 0-7 16,5-10-5-16,-5 10-4 0,8-8-4 15,-8 8-2-15,22-8-2 16,-7 4-2-16,5 0-1 16,2 2-1-16,-3-2-2 15,8 3-1-15,-2 1 0 0,-1 1-1 16,-5 4 0-16,-1 6 0 16,-4 3-1-16,-1 5 1 15,-4 4 0-15,-6 3-1 16,-3 3 1-16,-2 4 0 0,-8 3-1 15,-8 0 1-15,-4 0 0 16,-8 0-1-16,-1 0 0 16,-4-7 0-16,-2-1 0 15,1-5 0-15,3-5 1 0,3-4 0 16,9-6-1-16,5-1 2 16,3-4 0-16,13-3 0 15,0 0-2-15,15-3 0 0,6-3 0 16,10-1 0-16,8 2 0 15,5-3 0-15,5 4 0 16,2-1 0-16,-2 1 0 16,1 2 0-16,-7 0 0 15,-8 2 0-15,-7-6-10 0,1 6-17 16,-12 0-53-16,-5-3-9 16,-4-6-3-16,-6-4-7 15,-2-3-1-15</inkml:trace>
  <inkml:trace contextRef="#ctx0" brushRef="#br0" timeOffset="357229.8663">4747 13497 30 0,'3'-12'87'0,"3"4"1"15,3 2-4-15,6 5-1 16,6 1-48-16,3 15-11 16,6 5-5-16,0 7-5 0,-1 9-3 15,-1 7-2-15,-6 7-2 16,-5 7-2-16,-9 4-2 16,-5 5 0-16,-7 0-1 15,-13-1-1-15,-1-1-1 16,-9-4-1-16,1-5-2 0,-3-7-5 15,3-6-11-15,0-9-17 16,-7-5-49-16,17-9-2 16,8-11-6-16,8-8-5 0</inkml:trace>
  <inkml:trace contextRef="#ctx0" brushRef="#br0" timeOffset="357755.3435">5536 13403 68 0,'6'-8'87'0,"-6"8"-2"0,0 0-3 16,6 8-3-16,-4 11-62 15,-2 4-4-15,0 15-2 16,-2 9 0 0,-2 6-1-16,-3 9-2 15,-3 3 0-15,0 2-2 0,1 2-1 16,-4 1-1-16,0-9-1 15,5-6-2-15,-4-9-3 16,5-5-3-16,0-10-8 0,5-8-14 16,0 2-55-16,2-25-4 15,7 4-6-15,1-11-5 16,6-11 3-16</inkml:trace>
  <inkml:trace contextRef="#ctx0" brushRef="#br0" timeOffset="358058.8467">5814 13522 0 0,'7'-20'92'0,"-1"2"3"16,0 3-7-16,0 1-5 0,-6 14 0 15,14-10-68-15,-14 10-3 16,18 14-2-16,-11 12-3 15,2 9-1-15,-3 6-1 16,0 9 0-16,-4 5 0 16,0 5 0-16,-3 3-5 15,1 2 0-15,-7-7 0 0,1-2 0 16,-1-3 0-16,-1-9-4 16,3-2-21-16,-4-9-60 15,-2-9-4-15,0-8-4 16,-7-12-7-16,-1-4 1 15</inkml:trace>
  <inkml:trace contextRef="#ctx0" brushRef="#br0" timeOffset="358224.7894">5543 13960 44 0,'0'0'96'16,"-3"-14"-5"-16,10 7-7 15,16-4-3-15,9-1-4 16,11 3-86-16,4-5-16 0,1 3-57 15,8-1-2-15,-2-1-3 16,-1 1-7-16,-4-6 2 16</inkml:trace>
  <inkml:trace contextRef="#ctx0" brushRef="#br0" timeOffset="359118.7655">6187 13679 26 0,'-14'16'93'0,"-3"-1"-3"15,-5 7-1-15,2-2-4 16,1 8-2-16,0 2-75 16,6 5 0-16,3 0 0 15,2 4 0-15,7 0-1 0,2 1-1 16,12-5-6-16,4 1 0 16,6-8 0-16,5-6 0 15,2-7 0-15,3-8 0 0,0-7 0 16,0-7 0-16,-6-8 0 15,1-7 0-15,-11-7 0 16,-4-2 0-16,-6-5 0 16,-5-1 0-16,-2 2 0 0,-8 1 0 15,-6 2 0-15,-5 3 0 16,1 9 0-16,-4 4 0 16,2 8 0-16,0 5 0 0,5 3 0 15,1 4 0-15,4 8 0 16,4 1 0-16,5 4 0 15,2 0 0-15,10-2 0 16,5 0 0-16,8-5 0 16,2-3 0-16,4-6 0 0,3 1 0 15,0-10 0-15,-2-7 0 16,0-2 0-16,-7-4 0 16,-2-4 0-16,-6 0 0 0,-1 1 0 15,-6 3 0-15,-1 4 0 16,-3 3 0-16,-5 14 0 15,6-10 0-15,-6 10 0 16,1 11 0-16,-1 7 0 16,0 1 0-16,1 6 0 0,-1 1 0 15,3 5 0-15,1-2 0 16,2 0 0-16,4-1 0 16,0-6 0-16,3-3 0 0,3-6 0 15,1-6 0-15,0-7 0 16,2-5 0-16,-3-10 0 15,1-5 0-15,-4-6 0 16,-3-2 0-16,-2-3 0 16,-5 3 0-16,1 2 0 0,-4 5 0 15,0 5 0-15,0 4 0 16,0 12 0-16,0 0 0 16,0 7 0-16,0 8 0 0,3 5 0 15,5 2 0-15,3 2 0 16,2 4 0-16,3-3 0 15,2 0 0-15,1-6 0 0,1-2 0 16,1-7 0 0,0-4 0-16,-4-6 0 0,0-6 0 15,-6-8 0-15,0-6 0 16,-4-4 0-16,-4-3 0 16,-3 0 0-16,0 0 0 0,-2 3 0 15,-1 0 0-15,3 5 0 16,0 3 0-16,3 3 0 15,7 3 0-15,7 5 0 0,-1-5 0 16,11 2-73-16,-2 5-20 16,1-4 0-16,1 1-8 15,1-3-6-15</inkml:trace>
  <inkml:trace contextRef="#ctx0" brushRef="#br0" timeOffset="360015.4295">7562 13887 75 0,'10'8'91'16,"-10"-8"-3"-16,13 0-3 16,-4-4 0-16,4-8-60 0,3 1-9 15,4-7-1-15,1-3-2 16,6-4-4-16,0-3-2 15,4-3-5-15,-5-3-2 0,4-2 0 16,-2-2 0-16,-1-1 0 16,-1-3 0-16,-2-2 0 15,0 0 0-15,-5-5 0 16,1 1 0-16,-5-1 0 0,1 0 0 16,-6 4 0-16,-2 4 0 15,-1 5 0-15,-3 8 0 16,-2 8 0-16,-2 9 0 0,0 11 0 15,-5 5 0-15,-1 13 0 16,-1 11 0-16,0 9 0 16,-2 8 0-16,-3 6 0 0,1 5 0 15,3 4 0 1,-3 2 0-16,3 0 0 0,1-4 0 16,2-4 0-16,4-9 0 15,1-8 0-15,1-5 0 16,6-11 0-16,3-10 0 0,6-10 0 15,-2-2 0-15,4-14 0 16,0-4 0-16,0-2 0 16,-2-5 0-16,-2 2 0 0,-1 1 0 15,-4 3 0-15,-2 4 0 16,-3 5 0-16,-4 10 0 16,0 0 0-16,10 1 0 15,-5 8 0-15,-2 6 0 0,4 3 0 16,2 0 0-16,2 2 0 15,1 0 0-15,2-1 0 16,4-3 0-16,0-5 0 0,-3-3 0 16,3-5 0-16,-5-2 0 15,-2-5 0-15,0-5 0 16,-6-4 0-16,-2-2 0 16,-3-2 0-16,0 3 0 0,-4 0 0 15,-3 1 0-15,5 2 0 16,2 11 0-16,-8-15 0 15,8 15 0-15,0 0 0 16,1-9 0-16,-1 9 0 0,0 0 0 16,2-9-4-16,-2 9-83 15,0-14-4-15,-7 3-4 16,-7 0-6-16,-4-8-4 16</inkml:trace>
  <inkml:trace contextRef="#ctx0" brushRef="#br0" timeOffset="360208.9364">7792 13364 34 0,'-22'0'98'0,"7"0"-4"15,15 0-4-15,0 0-2 16,25 5-3-16,7-5-81 16,9 3 0-16,10 1-1 0,1-3-2 15,2 5-4-15,-4-6-8 16,-2 2-36-16,-6 2-40 15,-14-4-1-15,-10 0-8 0,-18 0-4 16</inkml:trace>
  <inkml:trace contextRef="#ctx0" brushRef="#br0" timeOffset="361552.4617">9280 13340 51 0,'3'-10'95'0,"-3"10"-6"16,0-15-5-16,0 15-1 16,-8-11-52-16,0 10-14 0,-7 6-6 15,-1 8-3-15,-6 5-3 16,-1 4-1-16,-4 8 0 16,0 1 0-16,1 4-1 0,2-1-1 15,5 0 1-15,6 0-1 16,6-5-1-16,7-2 1 15,5-7-1-15,11-3-1 16,8-6 0-16,3-6 0 16,3-5-1-16,3-11 0 0,1-6 0 15,-1-7-1-15,3-4 0 16,-9-5 1-16,1-6 0 16,-5-5 0-16,-1-3 0 15,-4-1 1-15,0-4 0 0,-2-2 1 16,0-2-1-16,-1 1 0 15,2 0 0-15,-3 2-1 16,-3 2 1-16,0 1 0 0,-5 5 0 16,0 5 0-16,-3 6 0 15,-3 3 1-15,-6 9-1 16,-1 9 1-16,-1 6 0 16,-3 7 1-16,-4 13-1 15,1 9 1-15,-1 8 0 0,3 8 1 16,-5 10-1-16,4 6 0 15,4 7 0-15,-4 5 1 16,8 1-3-16,0 2 0 0,3 0 0 16,2-7 0-16,3-4 0 15,6-6 0-15,5-11 0 16,2-7 0-16,0-12-6 0,7-5-16 16,-1-12-63-16,-1-5-4 15,0-7-5-15,-3-11-6 16,-2-7-2-16</inkml:trace>
  <inkml:trace contextRef="#ctx0" brushRef="#br0" timeOffset="361935.5907">9721 13340 10 0,'-7'20'90'16,"7"0"2"-16,3-7-3 0,9-1-5 15,4-10 1-15,12-8-72 16,-1 1-4-16,9-2-1 16,0-3 1-16,-1-5 0 15,-3-2-3-15,-7-3-1 0,-4 0-3 16,-5-1-2-16,-7 3 0 16,-9 0 0-16,-3 4 0 15,-7 4 0-15,-6 4 0 16,-3 4 0-16,-1 3 0 15,-3 12 0-15,4 1 0 0,0 8 0 16,4 4 0-16,2 3 0 16,8 3 0-16,3 2 0 15,3-1 0-15,6-3 0 16,7-2 0-16,3-3 0 0,4 0 0 16,-6-13-16-16,5-2-73 15,3-8-2-15,1-2-5 16,3-6-8-16,-2-10 0 15</inkml:trace>
  <inkml:trace contextRef="#ctx0" brushRef="#br0" timeOffset="362568.833">10387 13248 32 0,'11'-2'98'0,"-11"2"-3"15,-12 13-4-15,-3-1-3 0,-2 4-2 16,-40 4-79-16,39 3-1 15,-1 4 0-15,5 3-4 16,2 1-2-16,3-4 0 16,7-1 0-16,2-6 0 0,7-4 0 15,4-3 0-15,3-6 0 16,4-7 0-16,-2-3 0 16,0-9 0-16,-6-5 0 15,-1-2 0-15,-6-2 0 16,-2-2 0-16,0 3 0 0,-4 0 0 15,-5 8 0-15,8 12 0 16,-13-8 0-16,13 8 0 16,-9 7 0-16,9 5 0 15,1 3 0-15,8 2 0 0,-2 0 0 16,6 1 0-16,3-6 0 16,2 0 0-16,0-5 0 15,0-5 0-15,-2-2 0 0,2-11 0 16,0-7 0-16,-2-5 0 15,0-5 0-15,1-7 0 16,0-4 0-16,-1-7 0 16,0-4 0-16,3-2 0 0,-2-5 0 15,-1-2 0-15,-1-3 0 16,-5 2 0-16,3-4 0 16,-5 7 0-16,-3 5 0 0,-1 7 0 15,-4 9 0-15,0 9 0 16,-3 14 0-16,3 13 0 15,-16 7 0-15,6 16 0 16,4 11 0-16,-3 10 0 16,4 7 0-16,1 7 0 0,2 6 0 15,2 3 0-15,2 4 0 16,0-2 0-16,9 1 0 0,-2-7 0 16,5-1 0-16,-3-19-13 15,0-4-76-15,8-11-4 16,-2-17-2-16,3-11-8 15,-5-14-2-15</inkml:trace>
  <inkml:trace contextRef="#ctx0" brushRef="#br0" timeOffset="363386.4286">11495 13007 23 0,'14'-4'89'15,"-14"4"-2"-15,0 0-1 0,0 0-6 16,5 32-12-16,-5-21-57 15,-2 5-3-15,-5 4 1 16,0 2 0-16,4 6-2 16,-2-1-2-16,1 3-1 0,4-3-1 15,0-2 0-15,5-4-1 16,3-4-1-16,7-7 1 16,1-6-1-16,2-4 0 0,2-7 0 15,-1-8 0 1,2-5 0-16,-4-3-1 0,0-2 1 15,0 1 0-15,-8 3 0 16,0 3-1-16,-5 3 0 16,0 6 0-16,-4 9 0 0,0 0 0 15,8 7 0-15,-4 7 0 16,-1 3-1-16,6 1 1 16,-3 3 0-16,8 2 0 0,-3-2 1 15,3-1-1-15,1-4 0 16,0-4 0-16,-2-6 1 15,0-5-1-15,2-2 1 16,-4-10 0-16,-1-4 0 16,0-7 1-16,-4-1-2 0,5-2 0 15,-5 0 0-15,-2 2 0 16,1 1 0-16,2 5 0 0,-3 3 0 16,-4 14 0-16,18-12 0 15,-6 12 0-15,0 7 0 16,1 6 0-16,3 4 0 15,-1 4 0-15,0 0 0 16,-4 3 0-16,3 1 0 0,-5-3 0 16,1 5-7-16,-6-4-78 15,2-12-5-15,-6-11-3 16,0 0-7-16,0-15-5 0</inkml:trace>
  <inkml:trace contextRef="#ctx0" brushRef="#br0" timeOffset="363518.4426">11909 12914 16 0,'-3'-10'82'0,"3"-2"-8"15,0 12-17-15,10-9-35 0,4 5-22 16,8 2-86-16,1 0-4 16</inkml:trace>
  <inkml:trace contextRef="#ctx0" brushRef="#br0" timeOffset="363912.5109">12131 13229 35 0,'17'1'97'15,"7"-1"-3"-15,8-10-5 16,3-8-2-16,2-8-2 15,-26-4-80-15,27-1 0 0,-1-4 1 16,-5 1-2-16,0-4 0 16,-10-2-4-16,-3 0 0 15,-3-4 0-15,-3-1 0 0,-8-5 0 16,-3 0 0-16,-1 2 0 16,-2 1 0-16,-2 10 0 15,-3 6 0-15,-5 8 0 16,5 10 0-16,6 13 0 15,-16 10 0-15,5 11 0 0,6 9 0 16,-1 6 0-16,2 6 0 16,4 4 0-16,0 2 0 15,5 3 0-15,1-3-8 0,8 5-25 16,5-7-52-16,-13-7-2 16,-1-8-6-16,-5-10-6 15,-6-10-3-15</inkml:trace>
  <inkml:trace contextRef="#ctx0" brushRef="#br0" timeOffset="364396.35">12285 12959 84 0,'-3'-14'88'15,"12"5"-6"-15,12-5-1 16,7-1-1-16,7 9-57 16,3-17-18-16,0-5 5 15,4-2 1-15,-9-4-1 16,-2-2 1-16,-9-3-3 0,-3-4-1 15,-7 2-2-15,-1-1-1 16,-5 3-2-16,-4 3-2 16,2 6 0-16,-1 8 0 0,4 8 0 15,-7 14 0-15,7 0 0 16,-1 13 0-16,1 12 0 16,-2 7 0-16,5 7 0 15,-4 6 0-15,-1 3 0 0,2 3 0 16,-3-1 0-16,-4 0 0 15,0-2 0-15,-3-6 0 16,-6-4 0-16,5-8 0 0,-2-6 0 16,-1-8 0-16,7-16 0 15,0 0 0-15,10 0 0 16,2-16 0-16,7-2 0 16,3-2 0-16,3-2 0 0,4 5 0 15,0 2 0-15,-1 8 0 16,-3 4 0-16,1 5 0 15,-5 10 0-15,-5 5 0 0,-3 8 0 16,-1 3 0-16,0 8 0 16,-6-4 0-16,6 10-8 15,-10 6-74-15,5-16-7 16,5-8-3-16,-4-10-8 16,4-10-4-16</inkml:trace>
  <inkml:trace contextRef="#ctx0" brushRef="#br0" timeOffset="365021.0239">13679 12994 43 0,'21'4'98'16,"0"-4"-4"-16,2-4-5 15,2-11-4-15,1-6-1 0,5-3-83 16,-5-3 1-16,1-4 1 15,-2-4 0-15,-2-2-1 16,-2-5 0-16,-1-3 1 16,-6-2-1-16,0-1-2 15,-2-2 0-15,-6 0 0 0,-2 1 0 16,-1 5 0-16,-2 5 0 16,-1 9 0-16,0 7 0 15,2 10 0-15,-2 13 0 16,0 0 0-16,-13 22 0 0,9 7 0 15,0 8 0-15,2 9 0 16,2 6 0-16,-1 4 0 16,6 3 0-16,4 3-6 0,-4-6-20 15,-7 1-59-15,10-7-3 16,2-11-4-16,-6-12-7 16,-2-10-3-16</inkml:trace>
  <inkml:trace contextRef="#ctx0" brushRef="#br0" timeOffset="365725.1605">13913 12782 3 0,'-11'-7'86'0,"11"7"4"0,0-10-6 15,15 1-5-15,9-3 0 16,6 15-61-16,6-16-15 16,1-9 3-16,4-3 2 0,-3-3 0 15,-3-8 0-15,-9-1-1 16,-3-5-1-16,-4-1-2 15,-7-4 0-15,0 3-2 16,-7 3 0-16,2 4 0 0,-4 7-1 16,0 7 0-16,-2 10 0 15,-1 13-1-15,0 0 0 16,6 14 1-16,-2 10-2 0,1 7 1 16,-1 8 0-16,0 7 0 15,2 2 0-15,0 4 1 16,-2 3 0-16,-2-1-1 15,-1 1 1-15,-1-4 0 16,-3-2 1-16,-2-9-1 0,-2-8 1 16,2-6-2-16,0-11 0 15,5-15 0-15,0 0 0 16,0 0 0-16,8-17 0 16,5-3 0-16,4 1 0 0,1-2 0 15,0 2 0-15,-2 4 0 16,-1 6 0-16,-3 4 0 15,1 5 0-15,-5 6 0 0,1 9 0 16,-4 3 0-16,3 5 0 16,0 2 0-16,3 1 0 15,0-1 0-15,6-3 0 0,1-4 0 16,4-6 0-16,2-2 0 16,-1-8 0-16,0-2 0 15,3-10 0-15,-3-4 0 16,-6-7 0-16,-1-3 0 0,-7-3 0 15,1-3 0-15,-6 2 0 16,-4 1 0-16,-1 5 0 16,-10 3 0-16,3 6 0 15,-6 7 0-15,1 6 0 16,1 6 0-16,1 9 0 0,6 6 0 16,5 4 0-16,2 2 0 15,11 2 0-15,6-1 0 16,3 0 0-16,8-1 0 0,-2-12 0 15,0 2-83-15,1-10-7 16,-3-7-5-16,-3-3-7 16,-4-15-4-16</inkml:trace>
  <inkml:trace contextRef="#ctx0" brushRef="#br0" timeOffset="366256.7654">15462 12429 0 0,'1'-15'89'0,"-1"15"4"0,-7-2-4 15,-6 6-4-15,1 7 0 16,19 3-67-16,-15 10-4 16,-5 7-1-16,-1 5-2 0,2 5-3 15,5 3-2-15,3 3-6 16,4-2 0-16,5 0 0 15,8-6 0-15,4-4 0 16,2-6 0-16,3-10-2 16,9-2-28-16,5-10-56 0,-10-7-3 15,-3-9-6-15,-3-8-3 16,0-7-4-16</inkml:trace>
  <inkml:trace contextRef="#ctx0" brushRef="#br0" timeOffset="367498.688">15809 12498 22 0,'0'6'95'0,"-5"7"-3"15,-3 5-2-15,-5 0-4 16,1 4-1-16,-22 3-75 16,28 5-2-16,3 2 0 15,3 3 0-15,4 0-1 0,7-2-7 16,8-4 0-16,5 0 0 15,8-8 0-15,1-5 0 16,3-9 0-16,-2-7 0 0,-1-5 0 16,-5-10 0-16,-6-6 0 15,-8-5 0-15,-11-7 0 16,-3 1 0-16,-11 0 0 0,-6 1 0 16,-3 3 0-16,-6 3 0 15,-2 7 0-15,1 6 0 16,-1 5 0-16,7 7 0 15,2 0 0-15,3 10 0 0,6 4 0 16,3 2 0-16,7 3 0 16,1-1 0-16,11 0 0 15,5-1 0-15,8-4 0 16,2-4 0-16,5-6 0 0,0-3 0 16,5-3 0-16,-5-9 0 15,-1-2 0-15,-4-5 0 16,-2 2 0-16,-5-4 0 15,-3 3 0-15,-2 3 0 0,0 4 0 16,0 4 0-16,0 5 0 16,-2 4 0-16,-2 7 0 15,1 6 0-15,-1 4 0 0,-3 4 0 16,-1 1 0-16,0 1 0 16,-3-3 0-16,-2 1 0 15,-1-6 0-15,0-3 0 16,0-5 0-16,-1-9 0 0,0 0 0 15,0 0 0-15,13-16 0 16,-7 0 0-16,3-2 0 16,1-5 0-16,5 1 0 0,1-1 0 15,2 1 0-15,2 5 0 16,-2 4 0-16,2 5 0 16,-2 5 0-16,-3 3 0 15,-1 5 0-15,-3 7 0 16,-1 5 0-16,-5 1 0 0,1 2 0 15,-3-2 0-15,2-2 0 16,-4 1 0-16,0-7 0 16,-1-10 0-16,1 10 0 0,-1-10 0 15,5-4 0-15,1-6 0 16,-1-3 0-16,2-4 0 16,5 1 0-16,-1-2 0 15,2 2 0-15,-2 3 0 0,1 4 0 16,-2 4 0-16,0 4 0 15,-2 2 0-15,2 8 0 16,-5 6 0-16,2 0 0 0,0 3 0 16,-1 2 0-16,3-1 0 15,-1-2 0-15,3-1 0 16,1-4 0-16,1-4 0 16,4-7 0-16,-3-1 0 0,5-4 0 15,0-9 0-15,0-4 0 16,2-5 0-16,-1-4 0 15,2-6 0-15,-3-2 0 16,0-5 0-16,-1-1 0 0,-2-5 0 16,-1-3 0-16,-2-3 0 15,0-1 0-15,-2-4 0 16,0-2 0-16,-1-1 0 16,1-2 0-16,-3 1 0 0,1 5 0 15,-4 4 0-15,-1 10 0 16,-1 8 0-16,0 11 0 15,-2 12 0-15,-1 10 0 0,-1 20 0 16,-2 13 0-16,0 11 0 16,1 12 0-16,0 13 0 15,0 9 0-15,-3 8 0 16,-2 11 0-16,1 5 0 16,-6 3 0-16,-1 4 0 0,-2-2 0 15,-3-4 0-15,-1-2 0 16,0-9 0-16,4-11 0 15,1-15 0-15,8-12 0 0,1-18 0 16,5-9 0-16,0-27-45 16,15 0-44-16,3-15-2 15,1-19-5-15,3-9-8 0</inkml:trace>
  <inkml:trace contextRef="#ctx0" brushRef="#br0" timeOffset="368480.8912">16915 12393 47 0,'19'-11'93'0,"-7"-2"0"16,6 1-6-16,-3-4-1 0,10 0-46 15,0 1-19-15,4 2-4 16,1 2-5-16,-1 4-5 16,1 3-2-16,-5 4-2 15,0 4-3-15,-8 5 0 0,-4 10 0 16,-5 1 0-16,-4 4 0 16,-4 7 0-16,-1-1 0 15,-4 0 0-15,-1 3 0 16,4-4 0-16,0-1 0 0,2-6 0 15,4-4 0-15,8-7 0 16,3-7 0-16,6-4 0 16,3-4 0-16,1-8 0 0,2-5 0 15,0-5 0-15,1-1 0 16,-3-4 0-16,-3-1 0 16,-5 0 0-16,-3-4 0 15,-2 6 0-15,-8-2 0 0,-3 5 0 16,-1 3 0-16,-6 5 0 15,-3 5 0-15,-3 7 0 16,0 3 0-16,-2 7 0 16,3 7 0-16,2 4 0 0,4 6 0 15,3 1 0 1,2 5 0-16,6-1 0 0,8 1 0 16,5-2 0-16,5-4 0 15,7-4 0-15,3-6 0 0,7-6 0 16,-1-5 0-16,3-5 0 15,0-7 0-15,-3-8 0 16,-2-5 0-16,-3-4 0 16,-3-5 0-16,-8-3 0 0,-1-6 0 15,-2 0 0-15,-3-6 0 16,-2-3 0-16,0-4 0 16,-3-4 0-16,-1 1 0 15,-2-3 0-15,1 0 0 0,-3 3 0 16,-1 3 0-16,-3 6 0 15,-1 10 0-15,-3 7 0 16,0 11 0-16,0 19 0 0,-7-3 0 16,-2 15 0-16,3 15 0 15,-3 14 0-15,3 9 0 16,-1 9 0-16,0 7 0 16,4 7 0-16,2 4 0 0,1 0 0 15,0 2 0-15,0-6 0 16,0-4 0-16,1-8-5 15,2-9-25-15,-2-12-54 16,-1-14-6-16,-4-14-5 16,-5-12-4-16,-2-14-3 0</inkml:trace>
  <inkml:trace contextRef="#ctx0" brushRef="#br0" timeOffset="368693.3848">17863 12339 47 0,'-9'-38'81'0,"6"2"-1"15,4 4-2-15,12 3-4 16,6 7-53-16,9 1-7 0,5 8-1 15,5 5 0-15,2 4 1 16,2 4 0-16,-3 7-1 16,-2 9-1-16,-4 3-1 15,-3 7-2-15,-6 3-3 16,-4 3-1-16,-6 2-3 0,-3-1-1 16,-1 3-5-16,-6-6-10 15,4-2-36-15,-3-4-37 16,-1-8-1-16,-4-16-6 15,0 0-8-15</inkml:trace>
  <inkml:trace contextRef="#ctx0" brushRef="#br0" timeOffset="368812.5713">18279 12054 19 0,'0'-8'12'0,"2"-1"-11"16,-2 9 1-16</inkml:trace>
  <inkml:trace contextRef="#ctx0" brushRef="#br0" timeOffset="369262.0261">18252 12425 25 0,'17'1'94'0,"8"-4"-2"0,3-9-6 15,4-9-4-15,1-3 1 16,4-5-79-16,-1-3 1 16,-4-4 0-16,-3-3 1 0,-2-2-2 15,-6-6-1-15,-2-2 0 16,-4-3-2-16,-4-2 0 15,-2-1-1-15,-4-2 0 16,-2 0 1-16,-3 4-1 16,0 5 1-16,0 7-1 0,-4 9 0 15,-1 9 0-15,-2 9 1 16,7 14-1-16,-15 5 0 16,9 16-1-16,-1 8 1 15,1 10 1-15,3 6 0 16,2 10-1-16,1 3 1 0,0 3 0 15,5 3 0-15,3 0-1 16,-3 0-2-16,1-5-6 16,-4-7-9-16,2-10-9 0,-4-6-29 15,0-16-31-15,0-20-5 16,-15 4-4-16,0-14-1 16</inkml:trace>
  <inkml:trace contextRef="#ctx0" brushRef="#br0" timeOffset="369480.4496">18477 12130 63 0,'-4'-28'81'15,"4"3"-3"-15,9-2-13 16,12 13-27-16,4 1-7 0,6 7-3 16,3 1-5-16,2 5-4 15,-1 5-4-15,-2 7-1 16,-3 7-2-16,-4 4-1 16,-3 4-3-16,-6 3-1 0,-3 2-3 15,-6 2-1-15,-4 2-2 16,-2-5-3-16,0 1-7 15,-2-8-14-15,-4-2-60 16,3-7-4-16,1-15-4 0,0 0-7 16,-5-7-1-16</inkml:trace>
  <inkml:trace contextRef="#ctx0" brushRef="#br0" timeOffset="370293.6419">19044 11956 62 0,'-10'20'90'16,"0"1"-1"-16,0 4-5 15,3-1-1-15,14 1-62 0,-7 3-5 16,2 5 1-16,8-1-4 16,-1-2-5-16,8-2-2 15,2-2-3-15,2-8 0 16,1-4-1-16,-1-9-1 0,-4-5 0 15,-5-7 0-15,-3-10 0 16,-9-5 0-16,-4-6-1 16,-6 1 0-16,-6-2 0 0,-3 2 0 15,-1 1 0-15,-1 9 0 16,0 2 0-16,3 6 0 16,2 7-1-16,2 2 1 15,5 5 0-15,3 8 0 16,3 1 0-16,3 2 0 0,2 0 0 15,5 1 1-15,3-3-1 16,6-4 1-16,-2-2-1 16,3-6 1-16,2-2 0 0,-2-3-1 15,0-7 1-15,-1-5-1 16,2-2 1-16,-3 0 0 16,2-2-1-16,2 1 0 15,-1 2 0-15,2 4-1 0,-2 3 1 16,2 6 0-16,-1 3-1 15,-2 4 0-15,0 5 1 16,-3 7-1-16,0-2 1 16,-4 0-1-16,-1 3 1 0,-4-4 0 15,2-2 1-15,-4-1-1 16,-3-10 1-16,5 10-1 16,-5-10 1-16,0 0-1 15,6-9 1-15,-2-1-1 16,2-1 0-16,-1 0 0 0,5-1 0 15,-3 2 0-15,2 3 0 16,-9 7 0-16,16-7 0 16,-7 7-1-16,-9 0 1 0,15 18 0 15,-12-4-1-15,1 6-4 16,-3-4-10-16,4 11-45 16,-4-4-26-16,-1-3-2 15,0-2-8-15,1-4-4 0</inkml:trace>
  <inkml:trace contextRef="#ctx0" brushRef="#br0" timeOffset="370516.6222">19739 12230 13 0,'8'13'97'0,"2"-1"-2"16,-8 0-5-16,1 6-5 15,-1-2 0-15,-2-16-68 16,2 22-14-16,-2-4-2 0,4 3-5 16,-4-5-18-16,-4 3-61 15,4-5-2-15,-1-4-5 16,1-10-7-16,0 0-3 0</inkml:trace>
  <inkml:trace contextRef="#ctx0" brushRef="#br0" timeOffset="371019.5973">19916 11932 10 0,'12'-17'94'16,"-12"17"-4"-16,6-9-3 0,-6 9-7 15,0 0 2-15,4-19-71 16,-4 25-7-16,0 10 0 0,0 4 0 15,0 3 1-15,1 4-1 16,3 1-1-16,0 2-2 16,1-3-4-16,4 1-9 15,-4-10-26-15,5 0-46 16,-3-8-1-16,-7-10-7 0,12 0-6 16</inkml:trace>
  <inkml:trace contextRef="#ctx0" brushRef="#br0" timeOffset="371155.2828">19996 11723 35 0,'3'-12'49'0,"-3"2"-47"0,0 10-1 16,10-7-1-16,0 5-73 15</inkml:trace>
  <inkml:trace contextRef="#ctx0" brushRef="#br0" timeOffset="371542.6915">20127 12149 26 0,'17'2'95'0,"-1"-7"-3"0,1-13-3 15,4-2-4-15,0-9-2 16,2-4-78-16,2-2 1 0,-2-1 0 16,-3-2-1-16,-1-2 0 15,-1 2-2-15,-3-6 0 16,-3 7-1-16,-3-1 1 16,-3 5-2-16,-3 2 1 0,-1 7-2 15,-1 7 0-15,-1 5 0 16,0 12 0-16,0 0 0 15,-12 13 0-15,8 9 0 0,-1 4 0 16,2 8 0-16,3 5 0 16,0 7 0-16,7 2 0 15,0 4 0-15,2-4-5 16,3 3-22-16,14-9-58 16,-19-7-5-16,-4-13-3 0,-3-13-6 15,0-9-4-15</inkml:trace>
  <inkml:trace contextRef="#ctx0" brushRef="#br0" timeOffset="371648.4092">20294 11922 18 0,'-6'-18'90'16,"8"10"-7"-16,15 3-17 15,17 1-40-15,8 6-26 16,-23 8-83-16,35 2-6 0,-1-2-2 16</inkml:trace>
  <inkml:trace contextRef="#ctx0" brushRef="#br0" timeOffset="373214.5286">5140 15004 24 0,'9'5'73'0,"-9"-5"5"0,0 0 2 16,0 0-1-16,0 0-57 15,0 0 0-15,11-3 1 16,-11 3-1-16,8-8 0 16,2 2-5-16,0-3-3 0,5-4-4 15,1-6-2-15,7-1-3 16,0-6 0-16,4-4-1 16,-1-2-1-16,0-4-3 0,-5-1 0 15,0-5 0-15,-1 0 0 16,-6-5 0-16,0-1 0 15,-6-1 0-15,-1-2 0 16,-1 1 0-16,-2 2 0 0,0 3 0 16,-2 6 0-16,1 5 0 15,-3 7 0-15,0 6 0 16,0 9 0-16,0 12 0 16,-10-2 0-16,4 9 0 0,-2 13 0 15,-3 8 0-15,-2 11 0 16,1 11 0-16,-6 7 0 15,3 9 0-15,-3 10 0 16,0 4 0-16,2 6 0 0,-1 5 0 16,2 3 0-16,3 0 0 15,4 2 0-15,3-4 0 16,2-4 0-16,3-3 0 0,-1-8-4 16,5-9 1-16,4-12 0 15,4-12 0-15,0-15 1 16,0-11 0-16,6-13 0 15,0-9 2-15,0-14 0 0,-1-9 1 16,-4-7 0-16,-1-4 1 16,-2-3-1-16,-7-2 2 15,0 0 0-15,-3 0-1 16,0 1 1-16,0 2 0 16,5-2-3-16,6 3 0 0,3 0 0 15,8 4 0-15,3-5-8 16,10 8-25-16,6-1-52 15,-2 1-5-15,3 2-2 16,-3-2-10-16,2 2 1 0</inkml:trace>
  <inkml:trace contextRef="#ctx0" brushRef="#br0" timeOffset="373698.055">6085 14644 44 0,'0'0'96'15,"-11"6"-4"-15,-2 2-6 0,-5 0-2 16,-2 5-2-16,0 4-80 16,-2 7 0-16,-2 4 1 15,3 6 0-15,-2 2 1 0,4 3-1 16,6-1-2 0,3 1 0-16,7-5-1 0,3-7-1 15,5-4 0-15,5-9 0 16,6-10 0-16,1-4 0 0,3-11 0 15,0-9 0-15,-4-6 2 16,-1-3-1-16,-2-3 0 16,-5 0 1-16,-4 0 1 15,-1 4 0-15,-3 4-1 16,0 6 1-16,-4 7 0 0,4 11-1 16,-8-2 0-16,5 7-1 15,2 9 0-15,0 4 0 16,1 5 0-16,4 0 0 0,4 1 0 15,5 0 2-15,3-3-2 16,7-1 0-16,2-8 0 16,2-2 0-16,0-6 0 15,3-4 0-15,-2-7 0 16,-4-5 0-16,-1-5 0 0,-6-3 0 16,-2 1-3-16,-3-5-2 15,-1 2-10-15,-11-6-24 16,0 4-47-16,6 3-1 0,0 0-5 15,2-1-7-15</inkml:trace>
  <inkml:trace contextRef="#ctx0" brushRef="#br0" timeOffset="374409.259">6660 14559 25 0,'-8'6'92'16,"-2"3"-3"-16,-7 0-6 16,3 1-1-16,-6 2-1 15,36 4-76-15,-29 4 1 0,-1 7 0 16,1 3 0-16,1 3 0 16,7 2 0-16,3 1-2 15,3 2-1-15,9-3-1 0,7-5 0 16,7-5 0-16,5-8 0 15,8-7 1-15,3-8-1 16,4-4 2-16,0-14-4 16,2-6 0-16,-6-4 0 15,-1-4 0-15,-6-4 0 0,-5-2 0 16,-7 0 0-16,-4 2 0 16,-7 1 0-16,-7 5 0 15,-3 5 0-15,0 4 0 0,-7 7 0 16,-5 9 0-16,-3 3 0 15,1 9 0-15,-2 7 0 16,1 5 0-16,2 4 0 16,6 4 0-16,3 2 0 0,4-3 0 15,5 1 0-15,9-2 0 16,5-5 0-16,5-5 0 16,7-4 0-16,3-9 0 15,4-4 0-15,1-5 0 16,-1-10 0-16,-1-5 0 0,-1-6 0 15,-4-1 0-15,-4-5 0 16,-2 1 0-16,-4 1 0 16,-6 4 0-16,0 5 0 0,-4 4 0 15,2 7 0-15,-1 9 0 16,2 2 0-16,-1 10 0 16,0 6 0-16,5 5 0 15,0 4 0-15,-1 0 0 0,-2 3 0 16,-2-2 0-16,-6-1 0 15,-3 0 0-15,-6-5 0 16,-6-3 0-16,-5-4 0 16,-4-2 0-16,-4-5 0 0,-4-4 0 15,6-2 0-15,-3-2-27 16,4-7-62-16,6-3-3 16,6-5-5-16,4 1-5 0,1-5-1 15</inkml:trace>
  <inkml:trace contextRef="#ctx0" brushRef="#br0" timeOffset="375065.7638">8315 14787 26 0,'0'0'95'16,"4"-10"-1"-16,-1-3-6 0,9-3-3 16,-2-7-3-16,22-4-75 15,-9 0-3-15,5-4 1 16,3-2-2-16,2-6 1 16,2-4-1-16,-1-5-2 15,-1-4 0-15,-2-4-1 0,-5 0 2 16,0-2-1-16,-5-2 0 15,-3 1 1-15,-6 1-1 16,0 6 2-16,-2 5 0 0,-4 9-3 16,-2 5 0-16,0 7 0 15,-4 14 0-15,0 12 0 16,-5 3 0-16,-5 17 0 16,-2 9 0-16,-5 10 0 0,-1 10 0 15,-6 9 0-15,1 8 0 16,-3 11 0-16,0 5 0 15,-1 6 0-15,4 2 0 0,-5 2 0 16,5 1 0-16,-1-1 0 16,2-3 0-16,1-5 0 15,2-7 0-15,5-9 0 16,2-7 0-16,4-11 0 16,2-9 0-16,5-14 0 0,1-14 0 15,0-13 0-15,7 0 0 16,3-17 0-16,0-9 0 0,1-7 0 15,3-6 0-15,-2-3 0 16,2-1 0-16,-1-2 0 16,-1 1 0-16,-3 1 0 15,3 4 0-15,-5 2 0 0,0 3 0 16,-1 2 0-16,0 5 0 16,-2 1 0-16,4 6-23 15,-3-2-22-15,-9 2-41 16,9 7-4-16,8 4-6 0,2 2-5 15</inkml:trace>
  <inkml:trace contextRef="#ctx0" brushRef="#br0" timeOffset="376219.5785">8681 14640 41 0,'10'0'92'0,"-10"0"0"16,17-6-4-16,-8-4-2 16,11-1-47-16,-10-7-10 15,4-3-7-15,2-5-8 0,4-2-6 16,-1 1-8-16,3-2 0 15,4 1 0-15,1 3 0 16,5 1 0-16,0 2 0 16,4 5 0-16,-5 5 0 15,2 3 0-15,-2 5 0 16,-5 4 0-16,-3 1 0 0,-9 8 0 16,-5 6 0-16,-8 5 0 15,-1 3 0-15,-3 2 0 16,-5 3 0-16,0-1 0 0,-3 3 0 15,5-5 0-15,3 0 0 16,3-8 0-16,1-4 0 16,-1-13 0-16,19 8 0 15,-5-11 0-15,5-11 0 0,-1-5 0 16,1-3 0-16,-2-6 0 16,-2 1 0-16,-3-2 0 15,1 4 0-15,-6 1 0 16,1 8 0-16,-6 5 0 0,-2 11 0 15,0 0 0-15,0 0 0 16,0 16 0-16,0 2 0 16,3 5 0-16,2 1 0 15,4 3 0-15,3 0 0 0,6-2 0 16,6-4 0-16,0-4 0 16,5-4 0-16,-4-5 0 15,1-7 0-15,-2-3 0 0,-7-11 0 16,-5-4 0-16,-6-6 0 15,-6-4 0-15,-5-2 0 16,-8 0 0-16,-3 2 0 0,-5 4 0 16,-2 1 0-16,0 7 0 15,4 6 0-15,3 5 0 16,0 3 0-16,5 1 0 16,11 0 0-16,-12 18 0 0,12-7 0 15,3 2 0-15,9 0 0 16,1 0 0-16,6-3 0 15,3-2 0-15,2-3 0 16,1-5 0-16,1 0 0 0,-1-5 0 16,0-5 0-16,-4-3 0 15,0-2 0-15,-3 1 0 16,-3 0 0-16,2 4 0 16,-6 0 0-16,5 4 0 0,-2 5 0 15,-2 2 0-15,0 3 0 16,0 8 0-16,-1 1 0 15,-2 5 0-15,0 2 0 16,-1 1 0-16,-2-2 0 16,2 0 0-16,-5-2 0 0,-1-4 0 15,0-3 0-15,-2-10 0 16,0 0 0-16,0 0 0 16,6-9 0-16,-5-5 0 0,2-5 0 15,2-1 0-15,-1 0 0 16,2 0 0-16,2 1 0 15,0 5 0-15,4 1 0 16,1 6 0-16,1 5 0 16,-1 2 0-16,1 6 0 0,-2 4 0 15,-3 5 0-15,3 1 0 16,-6 3 0-16,0-1 0 16,0-1 0-16,-5-2 0 0,0-4 0 15,-1-11 0-15,0 0 0 16,0 0 0-16,1-7 0 15,0-9 0-15,3-7 0 0,2 0 0 16,3-6 0-16,4 3 0 16,3 0 0-16,0 6 0 15,7 4 0-15,-2 6 0 16,1 6 0-16,2 4 0 0,2 11 0 16,-3 7 0-16,0 6 0 15,1 7 0-15,-3-2 0 16,0 6 0-16,-7-5-13 15,5-1-71-15,-10-4-6 0,-1-6-3 16,-3-8-8-16,-5-11-4 16</inkml:trace>
  <inkml:trace contextRef="#ctx0" brushRef="#br0" timeOffset="376945.3292">11209 14516 70 0,'-8'7'91'15,"-3"-3"-1"-15,11-4-5 16,-9 0 0-16,9 0-66 16,0-7-1-16,7-5-2 15,7-3-2-15,2-5-5 16,6-6-3-16,3-3-2 0,5-5 0 15,1-3-4-15,0-3 0 16,-1-2 0-16,1-4 0 16,-6-2 0-16,-3-4 0 15,-1-2 0-15,-7-3 0 0,0 0 0 16,-7 3 0-16,0 3 0 16,-5 9 0-16,-2 9 0 15,0 8 0-15,-5 11 0 16,5 14 0-16,-16 9 0 0,3 15 0 15,3 8 0-15,0 8 0 16,-2 6 0-16,7 5 0 16,-1 5 0-16,6-1 0 0,1 0 0 15,7-2 0-15,8-1 0 16,1-2 0-16,2-5 0 16,5-3 0-16,-3-13 0 15,7-2-35-15,-6-12-53 16,-6-13-3-16,-5-6-6 0,-11-17-6 15,-4-9 6-15</inkml:trace>
  <inkml:trace contextRef="#ctx0" brushRef="#br0" timeOffset="377091.7106">11368 14059 37 0,'-17'-11'95'16,"6"6"-3"-16,11 5-7 15,6-11-2-15,14 5-5 0,18 3-82 16,2-2-14-16,11-2-63 15,4 7 0-15,2-2-7 16,-2 2-5-16,-4-1-2 0</inkml:trace>
  <inkml:trace contextRef="#ctx0" brushRef="#br0" timeOffset="380364.2478">11733 14291 34 0,'0'0'98'16,"0"10"-5"-16,13-13-5 16,8-8-3-16,2-8-1 0,5-3-81 15,2-2 1-15,5 3 1 16,-2-4 0-16,-6 2 0 16,-6 2-1-16,-7 0-1 15,-5 5-3-15,-8 3 0 0,-2 3 0 16,-10 4 0-16,-3 6 0 15,-2 2 0-15,-3 8 0 16,1 6 0-16,2 1 0 0,3 2 0 16,7 5 0-16,1-1 0 15,5 0 0-15,11-3 0 16,6-1 0-16,4-6 0 16,8-2 0-16,2-8 0 15,3-1 0-15,2-5 0 16,-1-7 0-16,-2-6 0 0,-1-2 0 15,-6 0 0-15,-5-5 0 16,-4 3 0-16,-4-1 0 0,-7 2 0 16,0 4 0-16,-4 6 0 15,-2 9 0-15,0-9 0 16,0 9 0-16,-10 11 0 16,7 5 0-16,-2 2 0 0,3 2 0 15,2 3 0-15,3 3 0 16,5-2 0-16,8 1 0 15,4-5 0-15,8-3 0 0,1-6 0 16,4-4 0-16,2-7 0 16,2-3 0-16,-1-10 0 15,0-7 0-15,-1-4 0 0,-4-6 0 16,-2-3 0-16,0-5 0 16,-4-3 0-16,-2-4 0 15,-1-3 0-15,1-5 0 16,-3-3 0-16,-2-2 0 15,2-5 0-15,-2 4 0 0,2-4 0 16,-2 5 0-16,0 3 0 16,-1 8 0-16,-5 10 0 15,-2 6 0-15,-3 13 0 16,-7 18 0-16,0 0 0 0,0 15 0 16,-3 15 0-16,-6 10 0 15,-2 9 0-15,-2 10 0 16,-3 6 0-16,-1 4 0 0,-2 1 0 15,-1 3 0-15,-6 2 0 16,3-9 0-16,1 0 0 16,-1-11 0-16,6-10 0 15,-1-11 0-15,7-9 0 0,2-12 0 16,9-13 0-16,6-8 0 16,3-12 0-16,7-6 0 15,5-4 0-15,4-4 0 16,0-4 0-16,7 2 0 15,-5 6 0-15,3 3 0 16,-5 8 0-16,1 9 0 0,-5 7 0 16,-2 6 0-16,-6 12 0 15,-5 10 0-15,-4 5 0 0,-5 1 0 16,1 3 0-16,0 1 0 16,-2-4 0-16,0-1 0 15,2-7 0-15,0-5 0 16,6-8 0-16,5-5 0 0,1-5 0 15,-1-9 0-15,5-9 0 16,1-6 0-16,0-3 0 16,1-5 0-16,-1-1 0 15,3-3 0-15,-2 0 0 0,3 2 0 16,2 4 0-16,1 7 0 16,-3 3 0-16,0 8 0 15,-2 9 0-15,-3 6 0 16,-4 11 0-16,-5 7 0 0,-4 6 0 15,-3 4 0-15,0 4 0 16,-5-1 0-16,-4-2 0 16,1 0 0-16,0-4 0 0,0-5 0 15,1-6 0-15,0-2 0 16,7-15 0-16,0 0 0 16,0 0 0-16,0-5 0 15,4-12 0-15,5-3 0 0,2-3 0 16,-1-1 0-16,8-2 0 15,0-1 0-15,1 3 0 16,3 2 0-16,1 4 0 0,-1 6 0 16,-3 5 0-16,1 7 0 15,-9 1 0-15,-2 12 0 16,-1 6 0-16,-5 3 0 16,-3 1 0-16,0 3 0 15,-3-2 0-15,-1-1 0 0,2-2 0 16,2-4 0-16,3-7 0 15,8-4 0-15,4-5 0 16,2-2 0-16,3-9 0 0,3-7 0 16,1-2 0-16,-2-7 0 15,-2 0 0-15,-2-4 0 16,-5 4 0-16,0 0 0 16,-5 4 0-16,-3 5 0 15,-2 4 0-15,-3 13 0 0,0 0 0 16,0 0 0-16,4 16 0 15,-4 1 0-15,1 4 0 16,5 0 0-16,-1 4 0 16,3-2 0-16,6-3 0 0,2-2 0 15,3-4 0-15,1-5 0 16,2-6 0-16,-3-3 0 16,-2-3 0-16,-3-6 0 0,-7-4 0 15,-7-5 0-15,-2 0 0 16,-11 0 0-16,-8 1 0 15,-3 1 0-15,-1 3 0 16,-3 6 0-16,2 1 0 0,4 6 0 16,5 3 0-16,17-3 0 15,-8 20 0-15,15-10 0 16,11 1 0-16,6-1 0 0,10-3 0 16,4-3 0-16,2-4 0 15,2 0 0-15,1-9 0 16,-4-2 0-16,-2-5 0 15,-5-5 0-15,-4-3 0 0,-2-4 0 16,-5-5 0-16,-2-2 0 16,-2-5 0-16,-4-2 0 15,1-3 0-15,0-1 0 16,1-3 0-16,-3-1 0 0,2 0 0 16,0 1 0-16,-2 1 0 15,-1 5 0-15,1 4 0 16,-6 10 0-16,1 6 0 0,-5 10 0 15,-2 13 0-15,0 0 0 16,-11 25 0-16,3 4 0 16,-3 6 0-16,1 10 0 15,0 3 0-15,-2 6 0 16,3 3 0-16,-1 2 0 0,3-2 0 16,-2-1 0-16,7-3 0 15,2-7 0-15,5-6 0 16,5-10 0-16,5-7 0 0,3-12 0 15,3-10 0-15,3-4 0 16,2-9 0-16,-4-8 0 16,-1-4 0-16,-3 2 0 15,-3 0 0-15,-3 5 0 0,-3 2 0 16,-9 15 0-16,8-10 0 16,-8 10 0-16,0 12 0 15,0 3 0-15,0 6 0 16,0 0 0-16,1 2 0 0,5-1 0 15,3 1 0-15,5-5 0 16,4-2 0-16,1-4 0 16,6-6 0-16,-2-5 0 15,0-1 0-15,-3-7 0 0,-5-5 0 16,-1-4 0-16,-8-4 0 16,-5 3 0-16,-1-2 0 15,-6 1 0-15,-9 3 0 16,1 5 0-16,0 0 0 0,1 5 0 15,1 4 0-15,2 1 0 16,10 0 0-16,-7 6 0 16,7-6 0-16,12 9 0 15,5-6 0-15,2-2 0 0,1-1 0 16,3-5 0-16,3-4 0 16,-1-6 0-16,-3 0 0 15,3-4 0-15,-6 0 0 16,0 0 0-16,-5 2 0 0,-1 2 0 15,-3 3 0-15,-10 12 0 16,9-11 0-16,-9 11 0 16,0 6 0-16,-3 4 0 15,0 1 0-15,-1 3 0 0,-2 1 0 16,5 0 0-16,1 0 0 16,1-3 0-16,8-1 0 15,-1-3 0-15,5-4 0 0,2-4 0 16,-1 0 0-16,-1-6 0 15,0-4 0-15,-2 0 0 16,1-3 0-16,-3 1 0 0,-2 2 0 16,-7 10 0-16,11-12 0 15,-11 12 0-15,0 0 0 16,10 13 0-16,-9 4 0 16,3 6 0-16,-2 4 0 0,-1 7 0 15,0 4 0-15,0 3 0 16,-1 0 0-16,0 4 0 15,0 0 0-15,-4 2 0 16,-3-2 0-16,-2 0 0 16,-5-2 0-16,-4-3 0 0,-9-2 0 15,0-4 0-15,-9-6 0 16,2-9 0-16,-1-5 0 16,0-7 0-16,11-7 0 15,1-5 0-15,9-9 0 0,7-7 0 16,7-4 0-16,3-3 0 15,8-2 0-15,10-4 0 16,1-2 0-16,5 0 0 0,4-3 0 16,4 0 0-16,2 0 0 15,0-4 0-15,2 1 0 16,-3-2 0-16,-1 2 0 16,-4 7 0-16,-5 2 0 15,-6 8 0-15,-3 2 0 0,-6 12 0 16,-11 11 0-16,0 0 0 15,0 0 0-15,8 12 0 16,-7 4 0-16,1-2 0 0,6 5 0 16,1-4 0-16,5 1 0 15,2-5 0-15,1-2 0 16,0-7 0-16,1-2 0 16,-5-3 0-16,2-9 0 0,-4-5 0 15,-2-1 0-15,-1-2 0 16,-3-3 0-16,0 2 0 15,2 1 0-15,1 4 0 0,-5 0 0 16,4 7 0-16,-7 9 0 16,9-7 0-16,-9 7 0 15,11 14 0-15,-8 2 0 16,2 8 0-16,1 4 0 0,0 8 0 16,-2 4 0-16,2 5 0 15,-2 2 0-15,-1 5 0 16,-1 3 0-16,-2 4 0 0,-1 4 0 15,-9 0 0-15,-1 2 0 16,-7-1 0-16,-6-3 0 16,-4-6 0-16,-7-5 0 15,-6-12 0-15,-4-6 0 0,3-16 0 16,-4-7 0-16,7-9 0 16,8-7 0-16,7-11 0 15,13-7 0-15,10-4 0 16,7-5 0-16,15-2 0 0,9-6 0 15,7 4 0-15,-3 0-24 16,6-8-66-16,12-3-3 16,5-5-3-16,7 0-6 15,6-5-3-15</inkml:trace>
  <inkml:trace contextRef="#ctx0" brushRef="#br0" timeOffset="380988.6854">16325 13362 9 0,'0'0'80'15,"0"0"6"-15,0 0-1 0,-6 27-11 16,6-27-42-16,0 0-1 15,-3 12-4-15,1-4-5 16,-4 4-6-16,-4 3-4 16,-4 4-4-16,-3 6-1 0,-2 3-1 15,-4 1-1-15,1 6 0 16,-3 1-1-16,4 3-2 16,3-1-2-16,7 2 0 15,1-4 0-15,10-2 0 16,2-5 0-16,13-3 0 0,2-7 0 15,7-5 0-15,3-11-14 16,5-3-31-16,0-7-44 0,0-9-2 16,0-7-6-1,-5-7-5-15</inkml:trace>
  <inkml:trace contextRef="#ctx0" brushRef="#br0" timeOffset="381874.0688">16551 13508 13 0,'0'0'94'0,"0"0"-2"15,0 0-3-15,0 0-4 16,-5 19 1-16,-1 1-75 16,1 8-1-16,3 2-1 15,2 0 1-15,4 4-2 16,9-2-4-16,4 0-4 16,6-8 0-16,5-7 0 0,3-6 0 15,-1-8 0-15,1-4 0 16,-7-14 0-16,-2-6 0 15,-7-7 0-15,-9-4 0 16,-6 2 0-16,-9 1 0 0,-8 2 0 16,-6 5 0-16,-2 4 0 15,1 8 0-15,-2 5 0 16,4 3 0-16,10 2 0 16,12 0 0-16,-9 17 0 0,12-6 0 15,14 4 0-15,4-4 0 16,7 1 0-16,4-2 0 15,4-5 0-15,4-5 0 0,-1-3 0 16,1-8 0-16,-4-4 0 16,0-5 0-16,-4-7 0 15,-1 0 0-15,-5-8 0 16,-3 2 0-16,-3-6 0 0,-1-3 0 16,1 2 0-16,-4-6 0 15,1 2 0-15,-5-1 0 16,2 4 0-16,-3 1 0 0,-2 7 0 15,-3 5 0-15,-3 7 0 16,1 8 0-16,-4 13 0 16,0 0 0-16,-9 15 0 15,2 10 0-15,-2 5 0 0,1 9 0 16,0 6 0-16,1 4 0 16,2 4 0-16,1 4 0 15,3-3 0-15,1 1 0 16,0-3 0-16,1-6 0 15,6-7 0-15,1-10 0 0,5-8 0 16,1-10 0-16,5-10 0 16,1-4 0-16,4-14 0 0,2-5 0 15,0-7 0-15,2-5 0 16,-4-3 0-16,1-4 0 16,-1-4 0-16,-4-1 0 15,-2-5 0-15,0-3 0 0,-3-2 0 16,-1 1 0-16,-2 0 0 15,2 0 0-15,-4 1 0 16,-1 4 0-16,-5 5 0 0,1 7 0 16,-3 8 0-16,-2 8 0 15,0 10 0-15,0 12 0 16,-16 2 0-16,7 17 0 16,-3 9 0-16,3 6 0 15,-2 8 0-15,0 8 0 16,2 3 0-16,3 5 0 0,0 1 0 15,4 1 0-15,1 1 0 16,0 0 0-16,2-7 0 0,6-4 0 16,2-9 0-16,4-9 0 15,1-6 0-15,1-11-8 16</inkml:trace>
  <inkml:trace contextRef="#ctx0" brushRef="#br0" timeOffset="382534.3292">17754 13212 14 0,'0'0'92'0,"0"0"-2"0,0 0-4 16,0 0-3-16,-2 10 0 16,-4 0-75-16,-2 9-1 0,2 7 0 15,-3 1 1-15,4 9 0 16,1 0-1-16,4 0-2 16,2 3-1-16,5-5 0 15,9 1-1 1,1-7-1-16,2-5-2 0,1-10 0 15,0-5 0-15,-2-8 0 16,0-1 0-16,-5-12 0 16,-4-3 0-16,-3-5 0 0,-2 1 0 15,-2-1 0-15,-1 1 0 16,-1 4 0-16,0 0 0 16,0 6-2-16,0 0 2 15,0 10 0-15,0-10-1 0,0 10 1 16,0 0 0-16,0 0 0 15,0 0 0-15,11-10 0 16,-11 10 0-16,0 0 0 0,0 0 1 16,9-10-1-16,-9 10 0 15,0 0 2-15,8-12-2 16,-8 12 0-16,4-14 0 16,-4 14 0-16,0-19 0 0,0 9 0 15,-2-3 0-15,-2-3 0 16,-3 0 0-16,0 2 0 15,-3-2 0-15,-2 1 0 16,0 3 0-16,0 0 0 0,-2 4 0 16,2 5 0-16,-4-1-4 15,7 4-7-15,-5 4-20 16,14-4-55-16,-16 8-1 16,4-6-7-16,3-2-6 0,0-2 2 15</inkml:trace>
  <inkml:trace contextRef="#ctx0" brushRef="#br0" timeOffset="384836.718">17830 13221 40 0,'16'0'85'0,"-16"0"-1"15,18 2-1-15,-18-2-4 16,24 7-58-16,-24-7-4 0,13 20-2 15,-8-5-1-15,-1 3-7 16,-2 4-1-16,-2 3-1 16,0 4-1-16,0 2-1 15,0 0 0-15,1 0-1 16,2 0 0-16,2-5-1 0,4-2 1 16,2-7-1-16,5-5 0 15,1-6 0-15,2-5 0 16,3-1 0-16,1-10 1 0,0-3-1 15,1-6 1-15,1-1-1 16,-1-7 1-16,-1-1 0 16,0-3 0-16,1-6-1 0,-2 0 0 15,1-7 1-15,-1 2-1 16,1-5 0-16,-2 1 0 16,0-4 0-16,-1-1-1 15,-2 3 0-15,-2-4-1 0,-2 2 1 16,-3 2 1-16,-4 2-1 15,-2 5 1-15,-4 5 0 16,-1 7 0-16,-1 9 0 16,-6 10 0-16,-1 7-1 0,-4 13 1 15,2 10-1-15,-3 10 0 16,2 10 0-16,-1 6 1 16,0 6-1-16,1 4 0 15,3 4 1-15,2 2-1 0,-1 0 0 16,4-1 1-16,2-4-2 15,1-3 1-15,7-7 0 16,3-8 0-16,4-8 0 16,3-13 0-16,0-6 0 0,2-11 1 15,0-5-1-15,-2-9 1 16,0-7-1-16,-4-2 1 16,0-3 1-16,-1 1-2 15,-3 1 0-15,2 2 0 0,-2 2 0 16,2 3 0-16,1 0 0 15,-1 5 0-15,3 1 0 16,1 1 0-16,2 1 0 0,0 0 0 16,1 2 0-16,-2 2 0 15,0-1 0-15,-1 4 0 16,-1 0 0-16,-3 1 0 16,-11 0 0-16,13 8 0 0,-8 4 0 15,-2 1 0-15,-1 5 0 16,-2 0 0-16,0 2 0 15,0 2 0-15,0 0 0 16,0 1 0-16,0-4 0 0,0 0 0 16,0-3 0-16,3-2 0 15,2-3 0-15,-5-11 0 16,11 14 0-16,-11-14 0 16,14 4 0-16,-14-4 0 0,14 0 0 15,-14 0 0-15,15-1 0 16,-15 1 0-16,13-6 0 15,-13 6 0-15,14-10 0 16,-14 10 0-16,14-12 0 0,-14 12 0 16,17-16 0-16,-17 16 0 15,15-16 0-15,-6 4 0 16,-2-1 0-16,0-3 0 0,-3-2 0 16,-2-1 0-16,-2-3 0 15,-3 0 0-15,-5-2 0 16,-4 2 0-16,-4 0 0 15,-2 2 0-15,-2 5 0 0,-1 1 0 16,-1 4 0-16,4 6 0 16,-2 1 0-16,7 3 0 15,3 3 0-15,10-3 0 16,-8 14 0-16,8-4 0 0,8-1 0 16,7 2 0-16,2-2 0 15,5-4 0-15,1-1 0 16,0-4 0-16,1 0 0 0,-1-7 0 15,-3-4 0 1,-3-2 0-16,-1-3 0 0,-5 0 0 16,-2-2 0-16,2 1 0 15,0 2 0-15,1 1 0 16,-1 1 0-16,2 6 0 0,2 0 0 16,0 5 0-16,-3 2 0 15,0 2 0-15,-4 7 0 16,0 5 0-16,-5 4 0 15,-1 2 0-15,-2 5 0 0,0 1 0 16,0 4 0-16,-3 1 0 16,1 0 0-16,1-1 0 15,1-2 0-15,0-3 0 0,3-3 0 16,6-7 0-16,-2-1 0 16,5-7 0-16,1-5 0 15,1-2 0-15,3-6 0 0,0-5 0 16,1-2 0-1,-1-3 0-15,0-3 0 0,1 1 0 16,1-3 0-16,-1 0 0 16,1-1 0-16,0 1 0 0,0 1 0 15,-1 3 0-15,-2 3 0 16,-4 3 0-16,-1 3 0 16,-11 8 0-16,10-2 0 15,-10 2 0-15,-1 12 0 0,-8 0 0 16,1 3 0-16,-1 3 0 15,1 2 0-15,-1 1 0 16,4 1 0-16,5-4 0 0,0 1 0 16,9-3 0-16,3-5 0 15,3-4 0-15,2-6 0 16,-1-1 0-16,0-11 0 16,-4-3 0-16,-1-4 0 15,-4-2 0-15,-3 1 0 0,-2 2 0 16,-2 2 0-16,-2 4 0 15,2 11 0-15,-10-4 0 16,10 4 0-16,-12 8 0 0,6 5 0 16,4 2 0-16,1 1 0 15,1-2 0-15,1 0 0 16,8 0 0-16,3-4 0 0,3-4 0 16,3-2 0-16,3-4 0 15,0-2 0-15,3-5 0 16,3-4 0-16,-4-5 0 15,0-3 0-15,-1-4 0 16,-3-4 0-16,0-2 0 16,-4-5 0-16,2-2 0 0,-5-1 0 15,3-4 0-15,1 0 0 16,0-2 0-16,-3-2 0 0,1-1 0 16,1-1 0-16,-3 2 0 15,-2 4 0-15,-1 7 0 16,-5 5 0-16,-2 8 0 0,-2 10 0 15,0 11 0-15,-7 1 0 16,-3 16 0-16,1 7 0 16,-1 6 0-16,3 6 0 15,-1 3 0-15,5 6 0 0,2 0 0 16,2 5 0-16,10 0 0 16,-4 1 0-16,6 1 0 15,0-3-2-15,1-3-8 16,-2-8-14-16,-2-18-55 15,0 2-10-15,-4-12-5 0,-6-10-5 16,0-18-1-16</inkml:trace>
  <inkml:trace contextRef="#ctx0" brushRef="#br0" timeOffset="385010.2679">19674 12832 60 0,'19'-15'84'15,"8"1"-2"-15,10 1-5 16,5-6-4-16,1 10-75 16,8 8-11-16,-4 5-45 0,1-2-15 15,-5 8-7-15,-4-3-6 16</inkml:trace>
  <inkml:trace contextRef="#ctx0" brushRef="#br0" timeOffset="385797.1195">19963 13209 76 0,'0'0'91'15,"23"12"-4"-15,-7-12-3 0,5 16-6 16,2-23-63-16,1-7 0 15,-3-2-1-15,0-5-4 16,-1 0-2-16,-5-2-3 16,-1 0-1-16,-4 1-2 0,-4 1-1 15,-6 0 0-15,0 5 0 16,-10 3-1-16,-4 4 0 16,-3 6-1-16,-4 3 1 0,-4 5-1 15,3 9 1-15,-3 3 0 16,2 5-1-16,1 2 1 15,5 5 0-15,3-1 0 16,5 3-1-16,7-1 1 16,2-1 0-16,5-3 1 0,9-6-1 15,2-4 0-15,6-6 1 16,0-4 0-16,1-6 0 16,4-7 0-16,-3-8 0 0,-2-2 0 15,-4-2 0 1,0-4 0-16,-3 0 0 0,3-2-1 15,-1 1 1-15,-2 4-1 16,1 3 0-16,-3 5 0 0,1 2-1 16,-1 6 0-16,-4 4 1 15,-9 0-1-15,8 14 0 16,-7 3 0-16,-1 4 0 16,0 0 1-16,0 3-1 0,0 0 1 15,1-1 0-15,5-1 1 16,4-7-1-16,2-2 0 15,2-5 1-15,2-7-1 16,2-2 1-16,-1-8-1 0,1-7 1 16,0-2 0-16,-3-1-1 15,0-4 0-15,-1 1 1 0,0 2-1 16,2 1 0-16,-2 3 1 16,0 5-2-16,-1 5 1 15,1 4 0-15,-1 4 1 16,-2 6-1-16,-2 9 0 15,-2 2 1-15,-1 6 1 0,-3-3 0 16,-3 2 0-16,-3-1 0 16,-5 0 1-16,-2-4-3 15,-4 0 0-15,-4-4 0 16,-5-3-4-16,5 6-30 16,18-3-51-16,-19-3-4 0,4-1-5 15,1-7-7-15,14-4-3 16</inkml:trace>
  <inkml:trace contextRef="#ctx0" brushRef="#br0" timeOffset="388873.8036">21055 12577 0 0,'11'0'69'16,"-11"0"5"-16,0 0-2 0,0 0-24 16,11-4-19-16,-11 4-5 15,0 0-4-15,12 0-7 16,-12 0-1-16,0 0-2 15,7 0-2-15,-7 0 0 0,0 0-2 16,0 0-2-16,0 0 0 16,10 3-1-16,-10-3 0 15,0 0-2-15,0 0 0 16,0 0 0-16,0 0-1 0,0 0 1 16,0 0-1-16,9 3 0 15,-9-3 0-15,0 0 1 16,0 0-1-16,0 0 1 0,0 0 1 15,11 6-1-15,-11-6 2 16,0 0-1-16,9 4 1 16,-9-4-1-16,11 0 1 15,-11 0 0-15,0 0 0 0,9 3 0 16,-9-3-1-16,0 0 0 16,0 0 0-16,10 2 1 15,-10-2-1-15,0 0 0 0,0 0 0 16,0 0-1-16,0 0 1 15,9 2-1-15,-9-2 0 16,0 0 0-16,0 0 0 16,0 0 0-16,0 0-1 0,0 0 1 15,0 0 0-15,0 0 0 16,0 0 1-16,10 4-1 16,-10-4 1-16,0 0 0 15,0 0 0-15,11 0-1 0,-11 0 1 16,12 1 0-16,-12-1-1 15,14 4 0-15,-14-4 1 16,19 6 0-16,-10-2-1 16,0-1 1-16,4 1-1 15,-4 1 1-15,2-2-1 0,-2 1 0 16,2 1 0-16,-3-2 0 16,3 2 0-16,-3-1 0 15,1 2-1-15,-1-2 1 16,-8-4-1-16,16 9 0 0,-16-9 0 15,15 9 0-15,-15-9 1 16,12 6-1-16,-12-6 0 0,0 0 0 16,9 11 0-16,-9-11 1 15,0 0-1-15,0 0 0 16,7 10 0-16,-7-10 0 16,0 0 0-16,0 0 0 0,7 9 0 15,-7-9 0-15,0 0 0 16,0 0 0-16,0 0 0 15,6 9 0-15,-6-9 0 16,0 0 0-16,0 0 1 0,0 0-1 16,8 9 0-16,-8-9 0 15,0 0 0-15,0 0 0 16,4 11 0-16,-4-11 0 0,0 0-1 16,3 10 2-16,-3-10-1 15,0 0 0-15,5 8 0 16,-5-8 0-16,0 0 0 15,7 10 0-15,-7-10 0 16,0 0 0-16,1 10 0 0,-1-10 0 16,0 0 0-16,2 10 0 15,-2-10 0-15,0 0 0 16,0 0 0-16,1 9 1 0,-1-9-1 16,0 0 0-16,0 0 0 15,0 0 0-15,0 0 0 16,0 0 0-16,0 8 0 0,0-8 0 15,0 0 0-15,0 0 0 16,0 0 0-16,0 0 0 16,0 0 1-16,0 0-1 15,0 0 0-15,0 0 0 0,0 0 0 16,0 0 0-16,0 9 0 16,0-9 0-16,0 0 0 15,0 0 0-15,0 0 0 16,0 0 0-16,0 0 0 0,0 0 0 15,0 0 0-15,0 0 0 16,0 0 0-16,0 0 0 16,0 0 0-16,0 0 0 15,0 0 0-15,-1 9 0 0,1-9 0 16,0 0 0-16,0 0 0 16,0 0 0-16,0 0 0 15,0 0 0-15,0 0 0 16,0 0 0-16,0 0 0 0,0 0 0 15,0 0 0-15,0 0 0 16,0 0 0-16,0 0 0 16,0 0 0-16,0 0 0 15,0 0 1-15,0 0-2 0,0 0 1 16,-2 8 0-16,2-8 0 16,0 0 0-16,0 0 0 15,0 0 0-15,0 0 1 16,0 0-1-16,0 0 0 0,0 0 0 15,0 0 0-15,0 0 0 16,0 0 0-16,0 0 0 16,0 0 0-16,0 0 0 15,0 0 0-15,0 0 0 0,0 0 0 16,0 0 0-16,0 0 0 16,0 0 0-16,0 0 0 15,-9 11 0-15,9-11 0 0,0 0 0 16,0 0 0-16,-11 5 0 15,11-5 0-15,-12 4 0 16,12-4 0-16,-14 4 0 16,7-2 0-16,-3 1 0 0,1-1 0 15,0 0 0-15,0-1 0 16,-1 1 1-16,10-2-1 16,-14 2 0-16,14-2 0 0,-9 0 0 15,9 0 1-15,0 0-1 16,0 0 0-16,-12 0 0 15,12 0 0-15,0 0 0 16,-10-1 0-16,10 1 0 16,-12 2-1-16,12-2 2 0,-14 3-1 15,14-3 0-15,-13 3 0 16,13-3 0-16,-15 0 0 16,15 0 0-16,-11 2 0 0,11-2 0 15,-8 0 0-15,8 0 1 16,0 0-1-16,0 0-1 15,0 0 1-15,0 0 0 16,-9 13 0-16,9-13 0 0,2 15 0 16,1-3 1-16,0 0-1 15,-1 7 1-15,0 0 0 16,4 3 0-16,0 1 1 0,-2 1-2 16,0 0 0-16,2-1 0 15,0-2 0-15,-3-3 0 16,1-5 0-16,-1-2 0 15,-1 0 0-15,-2-11 0 0,6 12-5 16,-6-12-17-16,10 19-61 16,-10-19-6-16,15 2-3 15,-5-2-8-15,0 0-2 16</inkml:trace>
  <inkml:trace contextRef="#ctx0" brushRef="#br0" timeOffset="389004.0921">21448 13340 25 0,'5'15'93'0,"-4"-4"-8"16,1 0-23-16,-2-11-61 15,0 0-2-15,-11 0-88 16,2 0-6-16</inkml:trace>
  <inkml:trace contextRef="#ctx0" brushRef="#br0" timeOffset="390937.8295">11802 14679 22 0,'-12'0'67'0,"12"0"8"16,0 0-3-16,-13-3-36 0,13 3-8 15,0 0-1-15,0 0-4 16,11 0 0-16,-11 0-4 15,18 0-5-15,-6 0-2 0,2 0-4 16,2-3-1-16,2 1-2 16,2 0-2-16,3-1-1 15,1-1 1-15,1 0-2 16,5 1 1-16,-1-1 0 0,2-1 0 16,1 2-1-16,3-1 1 15,3-2 0-15,-1 0-1 16,5 0 1-16,3 0-1 15,0 0 1-15,5 1-1 0,1-1 0 16,1 0 0-16,4 0 0 16,-2-1 0-16,1 1-1 15,2-2 2-15,1 1-1 16,-1-3 0-16,1 3 2 0,5-3-2 16,-3 0 1-16,3-1 0 15,3-1 0-15,0 3-1 16,-2-3 0-16,5 1 0 15,-3 2 0-15,-2 0-1 16,0 0 0-16,-2 1 0 0,-2 0 0 16,0-1 0-16,-2 0 1 15,-2 0-1-15,0 0 0 16,0-2 0-16,2 1 0 16,1-2 0-16,3 1 1 0,0 1-1 15,2-2 0-15,3 4 0 16,3-2 0-16,0 1 0 15,1 1 0-15,0 0 0 0,-2 0 0 16,0 1 1-16,1-3-1 16,0 2 1-16,2-1 0 15,1 0 0-15,-1 1 0 16,3 0 0-16,1 0 1 16,0 1-1-16,3 2 0 0,0 0 2 15,-2 1-1-15,5 1-1 16,-3-3 0-16,-2 4 1 0,2-1 1 15,-2-2-3-15,-1-1 0 16,0 3 0-16,0-3 0 16,1 1 0-16,0-1 0 15,-2-1 0-15,0 3 0 16,4-2 0-16,-1 0 0 0,0-1 0 16,0-2 0-16,-2 3 0 15,0-2 0-15,1-1 0 16,-4 2 0-16,1-2 0 15,-3-2 0-15,-2 3 0 0,2-2 0 16,-4 0 0-16,1-1 0 16,-2-2 0-16,0 1 0 15,-3 0 0-15,0 0 0 0,-4-1 0 16,2 2 0-16,-4-3 0 16,-1 1 0-16,0 2 0 15,-1 0 0-15,-2 0 0 16,3 3 0-16,-1-1 0 0,-1 2 0 15,2 2 0-15,-1 3 0 16,0 0 0-16,1-1 0 16,-1 3 0-16,-1 0 0 15,0 0 0-15,0 0 0 16,0-3 0-16,-3 0 0 0,2 1 0 16,-2-3 0-16,0 2 0 15,0-2 0-15,-1 0 0 16,1 1 0-16,-1 1 0 0,1-3 0 15,-1 1 0-15,-3 0 0 16,2-1 0-16,-2 0 0 16,0 1 0-16,2 2 0 15,-6-3 0-15,4 0 0 0,-4 4 0 16,2-3 0-16,-2 1 0 16,1-1 0-16,-3 0 0 15,2 0 0-15,0 1 0 0,-2 0 0 16,2 0 0-16,-3-1 0 15,0 2 0-15,-1 0 0 16,-1 2 0-16,-3-1 0 16,0 0 0-16,-2 0 0 0,-1 0 0 15,2 1 0-15,-4-1 0 16,1-1 0-16,1 1 0 16,-1-2 0-16,0 1 0 15,1 0 0-15,0 2 0 16,-5-4 0-16,4 3 0 0,-2-1 0 15,-1 0 0-15,-4 0 0 16,-2 0 0-16,0 1 0 16,-2-1 0-16,-6 2 0 0,0-2 0 15,-4 2 0-15,0 1 0 16,1 0-3-16,-11 0-1 16,14 0-5-16,-14 0-10 0,4-24-37 15,-4 24-32-15,0 0-2 16,0 0-6-16,-4-13-5 15</inkml:trace>
  <inkml:trace contextRef="#ctx0" brushRef="#br0" timeOffset="737572.9859">21364 1263 10 0,'0'0'68'15,"0"0"-6"-15,0 0-7 0,-1-8-5 16,1 8-3-16,0 0-17 15,0 0-7-15,0 0-1 0,0 0-2 16,-11-9-5-16,11 9-2 16,0 0-3-16,-7-4-1 15,7 4-1-15,0 0-3 16,-13-6 0-16,13 6-1 0,-9-6-1 16,9 6 0-16,0 0-1 15,-9-10-1-15,9 10-1 16,-1-8 1-16,1 8-1 15,1-11 0-15,-1 11-1 0,15-7 1 16,-6 2-1-16,3 1 1 16,4 3-1-16,1 0 2 15,4-1-1-15,1 1 0 16,1-2 0-16,2 2 0 0,-1-2 1 16,2 1-1-16,-1-1 1 15,-2 3-1-15,1-4 2 16,-1 2-1-16,-3-2 0 15,-1-1 1-15,-1 1-1 0,-4-1 1 16,-2-1-1-16,-2-2 1 16,-10 8 0-16,11-13 1 15,-11 13-1-15,8-11 0 16,-8 11 0-16,0 0-1 16,1-14 0-16,-1 14 0 0,0 0 1 15,0 0-2-15,0 0 0 16,0 0 1-16,0 0-1 15,4 7 1-15,-4-7 0 0,9 17-1 16,-4-3 1-16,1-2 0 16,3 5-1-16,-3 4 2 15,5-3-2-15,-3 8 0 16,0-1 1-16,0 2-1 16,-6-8 2-16,12 37-1 0,-4 1 1 15,-5-3-1-15,-6-4 2 16,-2-10-3-16,-7-9 0 15,-4-9 0-15,0-12 0 0,0-1 0 16,0-3 0-16,-1-2 0 16,3-2 0-16,0-2 0 15,-1 0 0-15,6-2 0 16,7 2 0-16,-15-9 0 0,15 9 0 16,-10-13 0-16,10 13 0 15,-4-10-32-15,-3 5-56 16,7 5-4-16,0-12-5 15,0 12-7-15,2-15 6 0</inkml:trace>
  <inkml:trace contextRef="#ctx0" brushRef="#br0" timeOffset="737965.8685">21759 1373 60 0,'0'0'90'0,"16"-10"-4"16,-5 5-4-16,3 1-2 16,-1 1-63-16,4-3-1 15,0 0-4-15,3 2-5 0,0-3-2 16,0-1-1-16,2-3-1 16,-1 3 0-16,-1-2-2 15,-1-1 2-15,-1 0 1 16,-2 0-1-16,-2-2 0 0,-4 2 0 15,-1 1 1-15,-4 1-1 16,-5 9 1-16,6-14-1 16,-6 14 0-16,0 0 0 15,0 0 0-15,0 0 0 0,0 0 0 16,3 14-3-16,1-2 0 16,-1 1 0-16,0 5 0 15,2 0 0-15,2 5 0 16,-3-4-13-16,5 2-16 15,3 3-57-15,0-6-4 0,-2 2-5 16,3-4-5-16,1-2 2 16</inkml:trace>
  <inkml:trace contextRef="#ctx0" brushRef="#br0" timeOffset="739080.6457">22415 1287 16 0,'3'-9'98'0,"-3"9"-3"16,0 0-3-16,0 0-5 0,-9-2-4 15,3 8-71-15,-3 6-1 16,3 1-3-16,2 3-4 16,0-1-1-16,3 1-1 15,1 1-2-15,5-7 0 16,1 5 0-16,6-2 0 0,1-2 0 15,3-3 0-15,2-1 0 16,-1-5 0-16,1-2 0 16,-1-1 0-16,-1-5 0 0,-1-4 0 15,-4-1 0-15,-2 0 0 16,-6-3 0-16,-1 1 0 16,-2-1 0-16,0 2 0 15,-3 2 0-15,-3-1 0 0,6 11 0 16,-15-15 0-16,3 9 0 15,12 6 0-15,-12-1 0 16,12 1 0-16,0 0 0 0,0 0 0 16,-5 7 0-16,5-7 0 15,7 6 0-15,-7-6 0 16,12 1 0-16,-1-1 0 16,-3 1 0-16,3-6 0 15,2-2 0-15,-4-1 0 0,5 0 0 16,-1-1 0-16,-2-1 0 15,3 0 0-15,-2 0 0 16,-2 0 0-16,3 1 0 0,-4 2 0 16,3 1 0-16,1 1 0 15,-4 1 0-15,3 2 0 16,-3 2 0-16,0 3 0 16,-1 5 0-16,-8-8 0 0,15 19 0 15,-7-5 0-15,-2 1 0 16,-2 2 0-16,3 2 0 15,0-2 0-15,-1 2 0 16,4-2 0-16,-4-1 0 0,5 1 0 16,-2-1 0-16,5-4 0 15,0-1 0-15,3-4 0 16,0-1 0-16,2-4 0 16,0-2 0-16,1 0 0 15,0-7 0-15,0-2 0 0,-2-5 0 16,1-2 0-16,-1-3 0 15,0 4 0-15,0-6 0 16,-5 4 0-16,-3-2 0 0,2 3 0 16,-7-4 0-16,0 6 0 15,-2-1 0-15,-2 2 0 16,-1 4 0-16,0 9 0 16,-8-14 0-16,8 14 0 0,-9 0 0 15,9 0 0-15,-14 20 0 16,11-7 0-16,0 5 0 15,0 0 0-15,3 1 0 16,1 1 0-16,7 2 0 0,0-4 0 16,4 1 0-16,4-3 0 15,2-2 0-15,0-2 0 16,2-2 0-16,1-3 0 16,3-6 0-16,-1-1 0 0,0-3 0 15,-2-5 0-15,-1-7 0 16,-1 1 0-16,-2-1 0 15,-3 1 0-15,-2 0 0 0,-4 1 0 16,2 2 0-16,-5 2 0 16,-5 9 0-16,6-12 0 15,-6 12 0-15,0 0 0 16,12 2 0-16,-12-2 0 16,6 18 0-16,0-4 0 0,2 0 0 15,1 0-6-15,0-1-16 16,-1-2-63-16,4 2-4 15,1-3-5-15,-4-2-6 0,5-2-1 16</inkml:trace>
  <inkml:trace contextRef="#ctx0" brushRef="#br0" timeOffset="740113.9808">23761 1164 13 0,'0'0'95'16,"11"7"1"-16,-11-7-6 15,0 9-4-15,0-9-3 0,-13 14-68 16,2-5-1-16,1 3-6 16,-4 0-3-16,6 1-3 15,-2 2-1-15,5-1-1 16,5-14 0-16,-10 22 0 0,10-10 1 15,0 0 1-15,3-1-2 16,-3-11 0-16,13 12 0 16,-13-12 0-16,16 0 0 0,-5 0 0 15,-11 0 0-15,14-15 0 16,-6 1 0-16,-5 2 0 16,3-4 0-16,-3 0 0 15,-1 2 0-15,-1-3 0 0,0 7 0 16,0-2 0-16,0 3 0 15,-1 9 0-15,0 0 0 16,9 0 0-16,0 12 0 16,-3 6 0-16,-2 6 0 15,15 35 0-15,1 13 0 0,2 11 0 16,-5 10 0-16,-4 2 0 16,-5 3 0-16,-8-11 0 15,-8-22 0-15,-4-7 0 16,-2-13 0-16,-4-6 0 0,1-15 0 15,-4-11 0-15,4-9 0 16,-2-4 0-16,3-10 0 16,3-9 0-16,5-6 0 0,-2-6 0 15,5-5 0-15,4-5 0 16,1-1 0-16,0-5 0 16,5-5 0-16,-1 25 0 15,3-7 0-15,0 2 0 0,5-5 0 16,1-2 0-16,0-1 0 15,4 0 0-15,-1 1 0 16,2 0-2-16,1 2 0 16,0 2 1-16,1 2-1 0,-1 3 2 15,1 2-1-15,3 2 0 16,-2 5 1-16,0 5 0 16,-2 7 1-16,-1 6 0 15,-2 3 0-15,-5 6 0 0,1 4 0 16,-1 3 1-16,-4-1 0 15,1-1-2-15,0 2 0 16,-8-13 0-16,14 13 0 16,-14-13 0-16,12 3 0 0,-12-3 0 15,11 0 0-15,-11 0 0 16,8-8 0-16,-8 8 0 16,11-16 0-16,-4 7 0 15,3 1 0-15,-2 4 0 0,5 2 0 16,2 2 0-16,4 1 0 15,-3 4 0-15,4 7-25 16,1 4-64-16,-5 1-3 16,2 1-4-16,-9-1-7 0,-1 2 0 15</inkml:trace>
  <inkml:trace contextRef="#ctx0" brushRef="#br0" timeOffset="741272.7455">21877 2370 57 0,'-9'8'93'16,"3"5"-2"-16,6-13-5 15,0 0-1-15,0 0-59 16,0 0-5-16,-2-13-2 0,3-1-6 16,7-7-4-16,2-4-3 15,2-5-1-15,-3-8-5 16,2 0 0-16,-4-6 0 0,3-1 0 16,-8-2 0-16,-2-4 0 15,0 2 0-15,-3 4 0 16,-6 3 0-16,1 5 0 15,-2 7 0-15,3 7 0 0,-1 5 0 16,1 6 0-16,7 12 0 16,-8 0 0-16,6 11 0 15,2 4 0-15,0 13 0 16,4 6 0-16,-2 11 0 0,2 11 0 16,1 10 0-16,-1 4 0 15,2 9 0-15,-4 7 0 16,-2 0 0-16,0 2 0 15,0-4 0-15,-8-3 0 0,-1-8 0 16,-1-8 0-16,1-10 0 16,-6-14 0-16,9-11 0 15,-5-12 0-15,11-18 0 16,-12 0 0-16,11-10 0 0,1-16 0 16,1-6 0-16,6-10 0 15,-1-7 0-15,4-8 0 16,0-4 0-16,4 2 0 15,2-1 0-15,2 9 0 0,0 5 0 16,-3 9 0-16,0 9 0 16,0 18 0-16,-2 8 0 15,-1 9 0-15,-5 8 0 16,0 12 0-16,-1 7 0 0,-1 6 0 16,-1 7 0-16,1-2 0 15,0-1 0-15,-2-6 0 16,5-2 0-16,1-11 0 15,3-10 0-15,-2-7 0 0,6-8 0 16,-1-11 0-16,4-11 0 16,0-4 0-16,0-7 0 15,4-4 0-15,0-8 0 0,2-1 0 16,-6-7 0-16,4-5 0 16,-2-1 0-16,-1-5 0 15,-2-3 0-15,-3-2 0 16,-2-2 0-16,-1 1 0 0,-7 2 0 15,-4 7 0-15,-1 5 0 16,-5 9 0-16,-7 10 0 16,0 10 0-16,-3 9 0 0,-1 13 0 15,-1 5 0-15,1 14 0 16,0 11 0-16,3 10 0 16,4 15 0-16,-3 9 0 15,7 11 0-15,1 6 0 16,4 4 0-16,5 0 0 0,2-3 0 15,5-7 0-15,6-14 0 16,0-7 0-16,5-13 0 16,7-11 0-16,-4-15 0 0,5-3-7 15,-4-7-49-15,4-7-34 16,3-8 0-16,0-7-9 16,-1-5-3-16</inkml:trace>
  <inkml:trace contextRef="#ctx0" brushRef="#br0" timeOffset="742629.8984">22799 2060 87 0,'-16'3'97'16,"-3"10"-3"-16,-6 1-7 16,2 8 0-16,-9 5-67 15,6 5-3-15,1 1-4 0,4 0-4 16,8 0-9-16,5-2 0 15,6 0 0-15,2-8 0 16,10-7 0-16,4-9 0 16,3-2 0-16,1-5 0 0,1-10 0 15,0-6 0-15,-6-7 0 16,0-4 0-16,-6 0 0 16,0 0 0-16,-5 4 0 15,-2 3 0-15,0 3 0 0,-2 8 0 16,2 9 0-16,-8 0 0 15,7 11 0-15,1 3 0 16,0 7 0-16,3-5 0 0,8 6 0 16,1-1 0-16,6-4 0 15,1-2 0-15,4-5 0 16,-3-4 0-16,3-6 0 16,-4-4 0-16,2-6 0 15,-4-4 0-15,-2-7 0 0,-4-2 0 16,-3 1 0-16,-4 2 0 15,-1 2 0-15,0 3 0 16,-3 5 0-16,0 10 0 0,0 0 0 16,0 0 0-16,0 7 0 15,2 2 0-15,4 8 0 16,5-3 0-16,3 1 0 16,3-2 0-16,2 0 0 0,2-7 0 15,1-4 0-15,-3-2 0 16,-1-3 0-16,-4-8 0 15,-1-5 0-15,-2 1 0 16,-5-2 0-16,0-1 0 0,-1-1 0 16,-2 5 0-16,-1 2 0 15,-2 12 0-15,0 0 0 16,0 0 0-16,0 0 0 16,12 12 0-16,-6 10 0 0,3 6 0 15,1 8 0-15,5 6 0 16,-4 10 0-16,2 10 0 15,3 4 0-15,-7 8 0 16,0 7 0-16,0 0 0 0,-6-1 0 16,-3-3 0-16,0-6 0 15,-10-5 0-15,-1-11 0 0,-2-13 0 16,-6-12 0-16,-2-10 0 16,-3-10 0-16,0-10 0 15,2-2 0-15,-3-10 0 16,4-5 0-16,1-6 0 15,3-1 0-15,8-3 0 0,1 2 0 16,7-2 0-16,1-4 0 16,10-1 0-16,9-5 0 15,3 2 0-15,10-6 0 0,3-2 0 16,6-8 0-16,5-3 0 16,1-4 0-16,5-2 0 15,-4-1 0-15,-2 2 0 16,-5-2 0-16,-5 9 0 0,-5 0 0 15,-12 10 0-15,-3 6 0 16,-9 5 0-16,-5 7 0 16,-2 6 0-16,-3 7 0 0,3 11 0 15,-18-5 0-15,10 10 0 16,-6 13 0-16,2 6 0 16,3 12 0-16,-4 5 0 15,6 10 0-15,1 4 0 0,6 4 0 16,0-4 0-16,9-8 0 15,6-5 0-15,2-10 0 16,5-11 0-16,0-15 0 16,3-6 0-16,2-16 0 0,-3-7 0 15,3-7 0-15,-3-7 0 16,-2-8 0-16,3 0 0 16,-2 1 0-16,-2-5 0 15,-1 6 0-15,-1 6 0 16,-3 5 0-16,0 9 0 0,-6 6 0 15,0 10 0-15,-10 7 0 16,13 4 0-16,-8 12 0 16,-2 0 0-16,6 6 0 0,-2 3 0 15,1 3 0-15,2-1 0 16,5-1 0-16,-3-7 0 16,4 2 0-16,3-5 0 15,-1-9 0-15,5-4 0 0,-3-6 0 16,0-5 0-16,0-9 0 15,-3-5 0-15,-2-8 0 16,-4 0 0-16,4-3 0 16</inkml:trace>
  <inkml:trace contextRef="#ctx0" brushRef="#br0" timeOffset="743662.955">24628 1792 37 0,'-11'3'82'0,"11"-3"1"0,-11 4-3 15,11-4-38-15,0 0-9 16,0 0-4-16,-6 11-8 16,6-11-7-16,0 0-3 15,3 10-3-15,8-8-1 0,6 0 0 16,6-1-2-16,8-1 1 16,9 1-1-16,9-1-1 15,8-2-1-15,7 2 0 16,8-2-1-16,3-1 0 0,5 2 0 15,-1 0-1-15,1 1 0 16,4-1 0-16,0 2 1 16,1-1-1-16,3 1-1 15,1-1 1-15,2 1-1 0,-2-1 2 16,-1 2-1-16,-5 1 1 16,0 0-1-16,-10 1 1 15,-5-2 0-15,-8 2 0 16,-5-3 0-16,-9-1-1 0,-2 0 0 15,-8 0 1-15,-5 0-2 16,-3-3 0-16,-6 3 0 16,-1-2 0-16,-7 0 0 15,2 2 0-15,-16 0-5 0,16-1-9 16,-16 1-22-16,0 0-50 16,0-12-2-16,0 2-6 15,-5 0-6-15</inkml:trace>
  <inkml:trace contextRef="#ctx0" brushRef="#br0" timeOffset="743896.7108">26793 1559 5 0,'27'21'96'16,"-4"5"1"-16,-5 4-3 0,-6 1-8 15,-10 0-3-15,-9 4-68 16,-9 7-2-16,-9-2-7 16,-7 3-7-16,-6-6-9 0,-3 3-21 15,1-6-53-15,1-5-4 16,5-8-5-16,4-10-7 16</inkml:trace>
  <inkml:trace contextRef="#ctx0" brushRef="#br0" timeOffset="745084.2248">27420 1597 9 0,'0'0'79'16,"0"0"6"-16,-9 6-2 0,9-6-1 15,0 0-44-15,0 0-9 16,0 0-4-16,0 0-4 15,5-2-7-15,-5 2-2 16,14-9-3-16,-14 9-3 0,16-14-2 16,-4 6-1-16,-1-6 0 15,2 0-1-15,3-2 1 16,0-3-1-16,0-4 0 16,1 1-2-16,0-4 0 15,1 0 0-15,-3 3 0 0,2-2 0 16,-3-2 0-16,-3 4 0 15,0-1 0-15,-2 2 0 0,-3 2 0 16,-1 2 0-16,-1 5-3 16,-2 4 2-16,-2 9-1 15,0 0 1-15,0 0 0 16,0 9 1-16,-3 7-1 16,-1 8 0-16,-3 17 3 15,-1 20-1-15,1 8 0 16,-2 4-1-16,-1 3 1 0,-2-4 0 15,-4-9-1-15,2-13 2 16,-1-16-3-16,0-7 0 0,-2-7 1 16,3-11-1-16,3-7 1 15,-1-3-1-15,5-9 1 16,0-3-1-16,2-5 0 16,4 0-1-16,2 1 0 0,5 2-1 15,4 4 0-15,-1 3 0 16,5 3-1-16,0 5 1 15,1 3 1-15,0 9 0 0,-3 1 2 16,2 4 0-16,-1 1 1 16,3 0 0-16,-2-2 1 15,5-5 0-15,1 1 1 16,2-9-1-16,1-3 0 16,2-5 0-16,1-8 0 0,-4-1 0 15,0-3 0 1,-4-4 0-16,-3-2 0 0,-2 3 0 15,-4 0-1-15,-4 1 3 0,2 3-4 16,-5 2 0-16,0 1 0 16,-2 13 0-16,4-9 0 15,-4 9 0-15,0 5 0 0,0 9 0 16,0 2 0-16,0 4 0 16,2 3 0-16,2 6-4 15,2 0-2-15,1-3-3 16,7 1-10-16,-4-6-33 0,3-3-35 15,2-7-2-15,-3-9-8 16,-2-2-1-16</inkml:trace>
  <inkml:trace contextRef="#ctx0" brushRef="#br0" timeOffset="745250.2018">27981 1603 36 0,'0'-12'82'0,"-1"-2"-5"0,1 2-14 16,0-1-31-16,0 3-70 16,2 1-41-16,5-1-3 15,-7 10-2-15</inkml:trace>
  <inkml:trace contextRef="#ctx0" brushRef="#br0" timeOffset="746965.55">28258 1467 48 0,'0'0'93'15,"8"11"-1"-15,-8 0-3 0,-11 13-4 16,-7 5-59-16,-4 4-2 16,0 4-9-16,-5 3-6 15,15 2-5-15,9-3-1 16,9-8-2-16,9-3 0 0,5-7 0 15,6-6 0 1,5-8 1-16,6-7 0 0,1-2 0 16,-2-8 1-16,-2-8-1 15,0-4 1-15,-6-2-1 16,0-2 1-16,-7-4-3 0,-4 1 0 16,-11 15 0-16,-1 0 0 15,-1 1 0-15,-3 0 0 16,-1 0 0-16,-1 1 0 0,-6 4 0 15,7 8-2-15,-17-18 4 16,1 16-2-16,-3 4 0 16,1 11 0-16,0 8 0 0,7 6 0 15,8 3 0-15,3 6 0 16,7-2 0-16,5-4 0 16,3-3 0-16,2-6 0 15,2-8 0-15,2-7 0 16,0-6 0-16,1-5 0 15,0-9 0-15,-3-3 0 0,-1-5 0 16,0 1 0-16,-1-4 0 16,-4 0 0-16,1 1 0 15,-8 10 0-15,0 3 0 0,2 1 0 16,0 1 0-16,6-6 0 16,2 5 0-16,1 2 0 15,-3 6 0-15,1 2 0 16,1 11 0-16,-2 3 0 15,-4 5 0-15,-4 2 0 0,-3 4 0 16,-3 3 0-16,0-2 0 16,-2 0 0-16,-3-2 0 15,-1-5 0-15,0-3 0 16,2-5 0-16,4-11 0 16,0 0 0-16,0 0 0 0,0 0 0 15,-3-15 0-15,5 0 0 16,1-7 0-16,4 1 0 15,1-3 0-15,-1 0 0 16,4-1 0-16,-5 13 0 0,1-2 0 16,0 2 0-16,2 0 0 15,-1 1 0-15,0 2 0 16,1 2 0-16,-9 7 0 0,25-15 0 16,-9 13 0-16,-1 2 0 15,-2 7 0-15,-4 8 0 16,-3 4 0-16,0 3 0 15,0-3 0-15,1-4 0 0,3 1 0 16,4-9 0-16,-1-2 0 16,3-5 0-16,1-6 0 15,1-6 0-15,-3-5 0 16,-9 9 0-16,2-3 0 0,-2-1 0 16,2-1 0-16,-2 0 0 15,-1 1 0-15,3 1 0 16,0-2-4-16,1 3 2 15,1 1 0-15,0 1 0 0,0 2 0 16,8 3 2-16,5 3 0 16,2 0 0-16,-1 11 1 15,-3 9 0-15,-5 2 0 16,-4 3 0-16,-9-2 0 0,-4-3-1 16,-4-3-1-16,-3 2 2 15,-1-6-1-15,2-4 1 16,-1-3 0-16,8-6-1 15,-12 7 1-15,12-7-1 0,0 0 1 16,0 0-1-16,15 0-1 16,-4-3 1-16,7-1 0 15,2-2-1-15,5-3 1 16,3-2 1-16,-1-2-1 16,1-5 0-16,-16 10 0 0,2-2-1 15,0-3 0-15,-2 2 1 16,-1-3 0-16,0-1-1 15,-5 2 0-15,1 0 0 16,-2 2 2-16,-1-1 0 0,-4 3-1 16,0 9 0-16,0-13-1 15,0 13 2-15,-11 0 0 16,2 6 0-16,-3 13 0 0,5 3 0 16,0 6-1-16,7 1 3 15,2-5-3-15,11-10 0 16,1-4 0-16,3-6 0 15,3-4 0-15,2-4 0 0,0-3 0 16,2-6 0-16,-14 6 0 16,1 0 0-16,-1-2 0 15,0 3 0-15,-1-3 0 16,0 1 0-16,-9 8 0 0,14-11 0 16,-5 1-2-16,-9 10 0 15,12-4 0-15,-12 4-2 16,1 11-1-16,-1 3 2 15,3 2-1-15,0-2 1 0,3-2-1 16,4-1 2-16,1-7 0 16,3-2 2-16,-1-2 0 15,1-4 1-15,-1-6-1 16,-2-5 1-16,-11 15-1 16,9-17 0-16,-6 4 0 0,1-2 0 15,0-1 0-15,-1-1 1 16,-2-4-1-16,0-1 1 15,0-2 1-15,0 0 0 16,-1 0 0-16,0 0-1 0,0 0 1 16,0 6 0-16,1 0-1 15,0 4 1-15,-1 4 0 16,0 10 0-16,0 0-1 16,0 0 1-16,0 0 0 0,2 8 0 15,6 33-3-15,1 12-4 16,4 5-9-16,-2 6-34 15,4-7-39-15,3-11-1 16,1-15-8-16,-1-16-5 0</inkml:trace>
  <inkml:trace contextRef="#ctx0" brushRef="#br0" timeOffset="747715.5136">30287 1694 85 0,'15'-7'96'0,"-4"-7"-5"0,3-2-5 15,-10 6 0-15,2-1-67 16,7-4-4-16,1 0-3 15,-7-2-4-15,1-2-2 0,-1-5-3 16,0-3-1-16,0 0 0 16,0-1-2-16,-1-3 0 15,1 0 0-15,-2 0 0 16,1 1 0-16,-1 1 0 16,-3 1 0-16,4 2 0 0,-4 2 0 15,-1 7 0-15,-1 3 0 16,0 14-2-16,0 0 1 15,0 0 0-15,-8 10 0 16,6 10 1-16,1-2 1 16,-3 46 0-16,1 5 0 0,3 5 1 15,0-2-2-15,7-10 0 16,8-9 0-16,1-20 0 0,2-27 0 16,4-6 0-16,0-6 0 15,-6-8 0-15,-8 7 0 16,1-4 0-16,0 1 0 15,-2-3 0-15,-1 0 0 16,-1 0 0-16,0 0 0 0,2 2 0 16,-4 0 0-16,2 1 0 15,-5 10 0-15,6-15 0 16,-6 15 0-16,0 0 0 16,8-7 0-16,-8 7 0 0,12 1 0 15,-4 2 0-15,-8-3-28 16,0 0-58-16,14 8-3 15,-14-8-5-15,12 5-6 16,-12-5-3-16</inkml:trace>
  <inkml:trace contextRef="#ctx0" brushRef="#br0" timeOffset="747838.5594">30527 1417 12 0,'-9'-13'72'0,"2"-4"-10"16,2-116-57-16</inkml:trace>
  <inkml:trace contextRef="#ctx0" brushRef="#br0" timeOffset="751684.0933">27462 2175 56 0,'0'0'85'16,"-1"8"-1"-16,1 4-3 0,0 5-1 16,0 3-60-16,0 10-9 15,0 6 2-15,0 3-1 16,0 7-1-16,0-1-3 15,0 5 0-15,2 0-3 16,-1 0 0-16,1-5-1 0,1-2 0 16,-1-6-1-16,2-9-1 15,-1-3 1-15,0-7-2 16,1-7 0-16,-4-11-1 16,9 11-2-16,-9-11-8 0,11-2-28 15,0-5-44-15,-3-5-4 16,0-3-5-16,-3-2-8 15</inkml:trace>
  <inkml:trace contextRef="#ctx0" brushRef="#br0" timeOffset="752224.4094">27477 2225 7 0,'-3'-20'93'15,"3"5"3"-15,0 2-6 0,3 1-5 16,3-12-4-16,7 18-66 16,6 4-4-16,7 2-3 15,7 0-2-15,6 2-4 16,0 5 0-16,5 6 0 0,-2 6-1 16,-7 2 0-1,-9 1 1-15,-12 4-1 16,-9-1 0-16,-9 3 0 15,-13 3 0-15,-9-6 0 0,-5-1-1 16,-1-4 0-16,6-4-1 16,-1 0-1-16,6-5 0 15,10-2 0-15,11-9 0 16,0 9 0-16,11-8-1 0,8 4 1 16,8-2 0-16,0 2 1 15,4 5 0-15,0 3 0 16,-1-1 1-16,-6 5 0 0,-3 2 1 15,-7 1 0-15,-6 5 1 16,-7-2 1-16,-4 5-1 16,-13-6 1-16,-3 6 1 15,-10-3 0-15,-3-1-1 0,-8-3-1 16,-2-2-2-16,-1-2 0 16,-1-6 0-16,5 0 0 15,0-6 0-15,6-3 0 16,7-4 0-16,7 2 0 15,3-11-27-15,16 11-58 0,-1-19-4 16,4 3-1-16,10-1-10 16,3-8-2-16</inkml:trace>
  <inkml:trace contextRef="#ctx0" brushRef="#br0" timeOffset="752512.5869">28088 2110 0 0,'0'0'91'0,"11"0"1"15,-11 12-3-15,0 5-3 16,-6 14 1 0,-1 18-70-16,-1-6-6 0,-3 9 0 15,0 4 0-15,5 5-3 16,-1-4-2-16,0 3-4 15,6-15-2-15,1-1 0 16,0-7 0-16,0-10 0 16,9-5-8-16,-9-22-12 0,18 11-38 15,-5-11-30-15,-1-7-2 16,2-7-6-16,2-7-5 16</inkml:trace>
  <inkml:trace contextRef="#ctx0" brushRef="#br0" timeOffset="752769.2851">28432 2114 81 0,'2'-22'95'16,"-2"7"-5"-16,0 5-4 16,0 10 0-16,-5 10-62 15,2 4-12-15,2 10-3 0,1 15-1 16,0 9-1-1,2 3-2-15,-1 8 0 0,-1 2-2 16,3 2-3-16,-3 0-3 16,-1-11-6-16,-4-8-12 15,-11-16-32-15,0-2-33 16,0-9-4-16,-3-13-5 16,-6-5-3-16</inkml:trace>
  <inkml:trace contextRef="#ctx0" brushRef="#br0" timeOffset="752894.0802">28194 2587 3 0,'-23'-20'82'15,"0"-2"2"-15,11 0-2 0,1 3-29 16,11 3-9-16,13 2-7 16,6-1-21-16,15 7-21 15,-7 8-60-15,16-8-11 16,-1-2-5-16,1-3-6 16,3 0 0-16</inkml:trace>
  <inkml:trace contextRef="#ctx0" brushRef="#br0" timeOffset="753133.0984">28800 2048 0 0,'0'0'94'0,"3"21"4"16,-3-2-5-16,0 11-6 15,0 7 1 1,-7 9-70-16,4 5-4 0,-3 4-3 15,3 5-3-15,-4 0-8 16,-3-3 0-16,2-2-3 16,-3-16-14-16,5-5-36 15,0-7-35-15,-3-12-2 0,9-15-6 16,-15 0-6-16</inkml:trace>
  <inkml:trace contextRef="#ctx0" brushRef="#br0" timeOffset="753373.4381">28762 2156 24 0,'0'-8'100'16,"8"-2"-4"-16,4 4-6 15,6-2-2-15,7-14-10 0,3 18-68 16,6 4-5-16,4 0-5 15,-3-2-2-15,2 4-6 16,-11-2-9-16,2 0-28 0,-6 0-40 16,-12 4-4-16,-10-4-5 15,0 0-6-15</inkml:trace>
  <inkml:trace contextRef="#ctx0" brushRef="#br0" timeOffset="753546.9966">28839 2262 69 0,'-17'11'90'16,"7"-1"-1"-16,10-10-5 0,0 24-25 16,4-21-35-16,9-3-1 15,7 3-9-15,-1-3-12 16,10 0-17-16,-10 2-33 16,7-2-34-16,-4 0-5 0,-4 3-4 15,-6 0-6-15</inkml:trace>
  <inkml:trace contextRef="#ctx0" brushRef="#br0" timeOffset="753686.4782">28838 2448 12 0,'-25'30'80'15,"2"-3"4"-15,7 0-3 16,4-6-3-16,12 2-48 0,4-3-10 16,11-7-12-16,10 1-31 15,9-4-46-15,-1-4-7 16,1-4-6-16,2 0-6 15</inkml:trace>
  <inkml:trace contextRef="#ctx0" brushRef="#br0" timeOffset="754005.0856">29412 2151 53 0,'0'22'95'15,"-5"4"-2"-15,-3 7-6 16,-3 0-1-16,-10 6-62 0,-1 6-3 16,0-2-6-16,-2-2-5 15,6-8-4-15,4-5-1 16,7-5-1-16,7-5-1 0,14-5 0 15,9-5 0-15,8-2-3 16,4-5-2-16,1-4-10 16,6-13-58-16,-5 11-17 15,-6 1-3-15,-4-3-6 0,-8-7-7 16</inkml:trace>
  <inkml:trace contextRef="#ctx0" brushRef="#br0" timeOffset="755009.3287">25005 883 81 0,'0'0'85'15,"0"0"-3"-15,-3-11-4 16,1 1-1-16,0-3-65 16,-3 4-2-16,5 9 0 0,0 0-3 15,-10 17-1-15,10 0-1 16,1 5-2-16,3 3-1 15,7 3-1-15,-6 7-2 16,4-3 1-16,-2 5-1 16,3-1 2-16,-2-2 0 15,1 0 1-15,0-3 1 0,-2-6 0 16,1-2 0-16,-4-6 1 16,-1-6 1-16,-3-11-1 0,0 0 1 15,0 0-1-15,0 0 0 16,-3-16 0-16,0-5-1 15,-3-3 1-15,6 24-3 0,-6-29 2 16,1 0-3-16,1-1 0 16,-2 0 0-16,5 2-3 15,0-2 2-15,1 5-2 16,2 0 2-16,-2 25-1 16,13-25 1-16,2-3 0 15,7 8 1-15,-9 13 1 16,-2 7 0-16,0 0 0 0,-11 0 0 15,15 11-1-15,-15-11 0 16,5 13-2-16,-5-1-6 16,-2-3-12-16,-3 1-57 0,-5 3-8 15,3-5-4-15,-6 3-7 16,6-1-2-16</inkml:trace>
  <inkml:trace contextRef="#ctx0" brushRef="#br0" timeOffset="755516.206">25240 1155 32 0,'18'0'96'16,"1"0"-2"-16,-2 0-6 16,0-6-2-16,-2-4-3 15,-1 1-77-15,-1-4-1 0,0 1 0 16,-1-4-1-16,-4 1-1 15,5-2-1-15,-5 4-2 16,3-4 0-16,-4 5-2 0,2 2 1 16,-9 10-1-16,13-11 1 15,-13 11-1-15,12 0 1 16,-12 0 0-16,13 11 0 16,-8-2 0-16,1 0 1 0,3 2 0 15,-2 1 0-15,5-1 0 16,0-1 1-16,-1-3 0 15,5 2 0-15,0-3 0 16,1-5 1-16,-1-1-1 0,2 0 1 16,-2-7 0-16,1-2 0 15,-17 9-2-15,0 0 1 16,39-36 1-16,-39 36-1 16,12-29 1-16,-12 29-2 0,0-22 0 15,0 12 0-15,0 10 0 16,-14-12 0-16,4 10 0 15,1 2 0-15,0 2 0 16,9-2 0-16,-14 19 0 0,9-8 0 16,5 6-13-16,-2-3-25 15,2 1-48-15,5 1-2 16,6-3-7-16,-2 0-5 16</inkml:trace>
  <inkml:trace contextRef="#ctx0" brushRef="#br0" timeOffset="755682.4607">25842 1015 9 0,'1'-10'85'16,"4"0"2"-16,-5 10-8 16,12-13-14-16,-12 13-27 15,11-9-107-15,-2 5-8 0,5 2-3 16,-14 2-7-16</inkml:trace>
  <inkml:trace contextRef="#ctx0" brushRef="#br0" timeOffset="755911.532">26149 805 70 0,'0'0'91'15,"4"-13"-3"-15,3 1-4 0,0 1-3 16,-2-1-54-16,-5 12-10 16,0 0-6-16,23 14-8 15,-20-1-8-15,1 6-20 16,0 0-55-16,-2 1-2 0,3 0-7 16,2 1-5-16,-2-4-2 15</inkml:trace>
  <inkml:trace contextRef="#ctx0" brushRef="#br0" timeOffset="756295.0279">26462 820 1 0,'0'0'93'15,"13"-26"2"-15,-2-1-6 16,-11 27-7-16,-1-20 0 0,-4-1-64 15,5 21-3-15,0 0-8 16,-13-2-4-16,3-1-1 16,-2 2-2-16,-3-4 1 15,6 5 0-15,-2 4-1 16,0 0 1-16,0 1 1 0,11-5-1 16,0 0 1-16,0 0 0 15,0 0-1-15,1 3 0 16,3 0 0-16,2 0-1 15,-1 0 0-15,29 11 1 16,-22-14-2-16,1 1 0 16,1 1 1-16,22 24 0 15,-36-26-2-15,9 25-3 0,-6-9-7 16,3 2-15-16,-2 2-52 16,1-4-6-16,2 0-6 15,0-4-6-15,1-1 2 16</inkml:trace>
  <inkml:trace contextRef="#ctx0" brushRef="#br0" timeOffset="756644.7324">26784 792 25 0,'0'0'92'15,"10"-25"-3"-15,3-2-5 16,-13 27-4-16,0-19-1 15,0-3-76-15,0 22-1 16,0 0 1-16,0 0-1 0,-7-5 0 16,-3-2-1-16,1-1 0 15,-3 0 0-15,12 8 1 16,0 0 0-16,0 0 1 16,0 0 0-16,0 0-1 15,0 0 0-15,0 0-1 16,0 0 1-16,0 0-1 15,0 0 0-15,0 1-1 0,1 6 1 16,2-1-1-16,-1 1-2 16,18 29-5-16,9 18-9 15,-29-54-35-15,0 0-32 16,18 48-2-16,-18-48-8 0,0 0-3 16</inkml:trace>
  <inkml:trace contextRef="#ctx0" brushRef="#br0" timeOffset="756924.4585">27054 788 1 0,'6'-11'80'16,"-2"0"1"-16,0 0-2 15,3 0-3-15,-7 11 1 16,0 0-69-16,0 0 2 0,0 0 3 15,0 0 1-15,0 0 1 16,5 0-1-16,-1 6-1 16,1-1-4-16,45 23-2 15,-30-26-1-15,-20-2-3 16,0 0-4-16,0 0-12 0,0 0-64 16,7-8-8-16,-2-2-3 15,-1 0-7-15,4-3-4 16</inkml:trace>
  <inkml:trace contextRef="#ctx0" brushRef="#br0" timeOffset="761410.7546">22536 2899 78 0,'0'0'80'15,"0"0"-1"-15,0 0-3 0,0 0-37 16,0 0-24-16,0 0-1 16,9 0-2-16,-9 0-4 15,0 0-1-15,0 0-2 16,0 0 2-16,0 0-3 0,0 0 0 16,7 13 0-16,-7-13-1 15,0 12 0-15,0-4-1 16,1 3 1-16,-1 1-3 15,0 0 3-15,0 4-2 0,1 4 1 16,1-3-1-16,3 6 0 16,0-2 0-16,-2 1 0 15,-1 5 0-15,1-2-1 16,1 3 2-16,2-1-2 16,-2 3 1-16,-3 2 0 0,3 0 0 15,-1 5 0-15,-1-4 0 16,0 6-1-16,-2 0 0 0,-1 0 1 15,1 3-1-15,0 3 1 16,0-2-1-16,0 2 0 16,-1-2 1-16,-1 0-1 15,2 0 0-15,-1-4 0 0,0 0 0 16,1-6 0-16,0 3 0 16,-1-5 0-16,1 3 0 15,0-3 0-15,0-2 0 16,0 2 0-16,0 1 0 0,0-4 0 15,-2 1 0-15,2 0 1 16,-3-2-1-16,1 0-1 16,-2-1 1-16,2-2 0 15,1 2 0-15,0-3 0 0,0-1 0 16,1-3 0-16,-1 2 0 16,1-1 0-16,0 3 0 15,0-1 0-15,0-1-1 16,0 3 1-16,0 0 0 15,-1 2 0-15,0-2 0 0,-1 1 0 16,0-1 0-16,-1-1 1 16,0 0 1-16,1 1-2 0,1-2 1 15,1 0-1-15,-3-2 2 16,3-1-2-16,0-1 0 16,0 0 0-16,-1 1 0 15,5-1 0-15,-2-3-1 0,2 1 1 16,0 0 0-16,-3-4 1 15,3 1-1-15,-1-1 0 16,-2-3 0-16,-1 0 0 16,0-9 1-16,2 14-2 0,-2-14 0 15,3 9-4-15,-3-9-11 16,0 16-64-16,0-16-2 16,0 0-7-16,-13-6-7 15,5-3 0-15</inkml:trace>
  <inkml:trace contextRef="#ctx0" brushRef="#br0" timeOffset="761735.9474">22365 4770 80 0,'0'0'88'16,"6"10"-1"-16,9-2-6 15,-3 3-1-15,1 3-74 16,3 5-1-16,4 5 3 16,-3 4-2-16,-1-1-3 0,-3 2-1 15,-5-1-1-15,2 1 0 16,-4-6 0-16,-2-2 0 16,1-4 1-16,0-7 1 0,-5-10 1 15,7 6-1-15,3-9 2 16,-1-10-1-16,5-4-2 15,0-6-3-15,0-8-11 0,13-13-55 16,-6 11-17 0,3-5-3-16,0-5-9 0,-4-6-4 15</inkml:trace>
  <inkml:trace contextRef="#ctx0" brushRef="#br0" timeOffset="762308.6437">22927 3670 4 0,'-3'-15'93'15,"1"-1"1"-15,1 5-6 0,0 1-5 16,1 10 0-16,0 0-71 16,3 9-4-16,9 14-1 15,-3 3-2-15,2 9 0 16,3 2 0-16,-3 11-1 0,1 2 0 16,-2 0-2-16,-2 0 1 15,-4-5-1-15,1-6 1 16,0-7-1-16,-3-5-1 15,-2-10 2-15,0-17-3 16,0 0 0-16,-3-10 0 0,-3-13 0 16,0-7 0-16,1-7 0 15,-3-8 0-15,2-5 0 16,5-6 0-16,1 1 0 16,1 0 0-16,6 6 0 0,4 3 0 15,1 8 0-15,0 7 0 16,1 12-2-16,3 6-1 0,-6 7 2 15,1 6 0-15,-2 5-1 16,-4 6 1-16,-2 4 0 16,-3 2 0-16,0 1 1 15,-8 0 0-15,-2 4-1 16,-7-1 0-16,-1 1-3 16,-1-3-3-16,0-1-10 0,0-5-26 15,-3-3-43-15,10-3-2 16,12-7-6-16,0 0-5 15</inkml:trace>
  <inkml:trace contextRef="#ctx0" brushRef="#br0" timeOffset="763080.6804">23472 3609 23 0,'-2'15'92'0,"-5"1"-2"15,-7 4-3-15,0 2-5 16,-20 2-52-16,25 1-5 0,-2 2-7 16,6-4-8-16,5 1-5 15,5-5-1-15,8-4-1 0,5-4-1 16,0-8 1-16,0-1-1 16,4-9 1-16,-3-7-1 15,-2-3 0-15,-2-5-1 16,-10-2 0-16,-3-1-1 15,-2 4 0-15,-1 2 0 0,-5 4 0 16,-5 2-1-16,4 5-1 16,-2 1 2-16,9 7-2 15,-9 0 2-15,9 0-1 0,0 0 1 16,-5 10-1-16,5-10 1 16,5 5 1-16,3-1-1 15,3-4 1-15,4-5-1 0,-1-5 1 16,0-1 0-16,3-7 0 15,1-2-1-15,-4 0 0 16,3 0 0-16,-4 5-1 16,-1 1 0-16,0 7-1 15,1 2 0-15,-3 5 1 16,1 4-1-16,-3 6 1 0,4 5-1 16,-5 1 2-16,2 0-2 15,-5 2 3-15,3-2-1 16,0 2 0-16,-4 0 0 0,0-1-1 15,0-3 2-15,0-2-2 16,3-3 3-16,-1 0-2 16,-5-9 2-16,16 5-1 15,-3-5 0-15,-2-7 1 0,2-3-2 16,3-4 2-16,-1-5-2 16,-3-2 2-16,0-7-2 0,-1-4 1 15,-3-2 1-15,-1-5-1 16,-3 0 0-16,-3-6-1 15,-1 0 0-15,0-1 0 16,-7 0 1-16,1 3-1 0,-2 5 0 16,0 6-1-16,2 9 1 15,-3 6-1-15,0 10-1 16,9 7 2-16,-15 18-1 16,14 6 1-16,1 6-1 0,0 8 0 15,5-1-5-15,9 12-12 16,0 11-53-16,8-16-14 15,1-4-3-15,2-9-9 16,-2-5-1-16</inkml:trace>
  <inkml:trace contextRef="#ctx0" brushRef="#br0" timeOffset="763219.9555">23826 3390 48 0,'0'-9'62'15,"7"5"-29"-15,10-2-33 16,8 6-48-16,5 0-13 0</inkml:trace>
  <inkml:trace contextRef="#ctx0" brushRef="#br0" timeOffset="763391.8703">24136 3389 36 0,'0'0'90'15,"0"0"0"-15,0 0-6 0,0 0-3 16,7-12-40-16,-7 12-31 16,20-3-8-16,-8-2-22 15,0 6-56-15,9-1-5 16,-1-1-5-16,-2-1-9 0</inkml:trace>
  <inkml:trace contextRef="#ctx0" brushRef="#br0" timeOffset="763615.8377">24415 3177 48 0,'1'-13'89'0,"-1"13"-3"0,0 0-2 16,4 11-3-16,1 2-56 16,1 5-6-16,-2 1-3 15,3 4-4-15,2 4-5 16,-4 0-1-16,4 5-5 0,-3-2-2 15,-1 2-7-15,-2-7-8 16,4 0-13-16,-4 4-50 16,4-11-6-16,6-10-7 15,-1-5-3-15</inkml:trace>
  <inkml:trace contextRef="#ctx0" brushRef="#br0" timeOffset="764002.8809">24743 3178 57 0,'-11'-17'93'16,"-7"2"-3"-16,-1 4-6 15,-4 3 0-15,3 3-60 0,-3 5-5 16,-3 3-5-16,6 5-5 16,6 4-4-16,5 1-2 15,6 2 0-15,4 0-1 16,12-2 0-16,4-2-1 0,8-7 1 15,-1-3 0-15,3-1 0 16,-1-5 1-16,-4-6-1 16,-1-3 0-16,-5-3 0 15,-2 2 0-15,-8 3 0 0,3 0 0 16,-9 12-2-16,6-9 0 16,-6 9 0-16,2 12-2 15,-2 4 2-15,2 4 0 0,0 4 0 16,1 5 0-16,-1 1-1 15,1 4-2-15,0-4-4 16,2-1-6-16,-2-9-16 16,-6-1-56-16,9-3-2 15,1-8-7-15,6-6-4 0,-1-7 6 16</inkml:trace>
  <inkml:trace contextRef="#ctx0" brushRef="#br0" timeOffset="764317.2814">25095 3057 45 0,'-16'11'83'16,"4"4"1"-16,2 3-4 16,4 18-22-16,5-15-29 15,2 1-4-15,10-2-7 0,6-3-4 16,9 0-2-16,0-8-1 15,5-6 1-15,1-3-3 16,-5-7 0-16,-2-7-2 16,-5-5-2-16,-9-2-2 0,-6-4 0 15,-5-3-1-15,-6 3-3 16,-7 1 0-16,1 4-4 16,-7 3-4-16,4 9-17 15,-2 3-58-15,-2 4-4 0,0 1-4 16,0 8-6-16,0 3-3 15</inkml:trace>
  <inkml:trace contextRef="#ctx0" brushRef="#br0" timeOffset="765108.335">25264 3099 74 0,'-2'-13'84'0,"2"13"-5"16,0 0-2-16,0 0-33 0,0 0-17 16,0 9-8-16,-1 9-5 15,1 0-4-15,0 8 0 16,0 2-1-16,0 7-1 0,0 3-1 16,0 2-2-16,5 0-2 15,1-2-2-15,-2-3 1 16,6-3-3-16,-3-4-4 15,8-4-14-15,-6 4-48 16,6-20-17-16,0-8-4 0,2-3-4 16,0-9-6-16</inkml:trace>
  <inkml:trace contextRef="#ctx0" brushRef="#br0" timeOffset="765391.554">25610 3119 49 0,'-24'19'91'15,"3"1"-4"-15,3 6-4 0,3-4-1 16,2 2-55-16,13-2-6 16,10-2-7-16,6-4-3 15,8-4-3-15,7-3 1 16,1-7-1-16,-2-2-1 0,0-7-2 15,-8-6-2-15,-4-4-1 16,-8-2-2-16,-9 0-2 16,-6-5-6-16,-6 8-20 15,-5-2-56-15,-11 4-6 16,-4 4-2-16,-6 2-6 0,-5 6-3 16</inkml:trace>
  <inkml:trace contextRef="#ctx0" brushRef="#br0" timeOffset="766251.7269">21735 5398 86 0,'-9'-3'90'0,"-4"3"-2"15,-5 0-5-15,-3 28-15 16,-5-19-48-16,-2 2-6 16,-1 5-2-16,3 2-3 15,1 5-2-15,6 2-3 0,3 0-1 16,7 5 0-16,9 3-2 15,6-3 0-15,9 2 0 16,5-1 0-16,8-5-1 16,0 3 1-16,3-2-1 0,1 0 1 15,-7-4-1-15,-4-1 1 16,-8-3 1-16,-6 1-1 16,-7-2 1-16,-4-1-1 0,-12-4 3 15,-7-3-3-15,-5-2 2 16,-2-1 0-16,-3-2-3 15,4-3 0-15,1-2-3 16,1-1-6-16,13-1-21 16,-2-6-52-16,16 8-6 0,0-18-4 15,4 6-7-15,12-3-3 16</inkml:trace>
  <inkml:trace contextRef="#ctx0" brushRef="#br0" timeOffset="766588.9046">22096 5861 38 0,'25'-18'98'0,"-3"-7"-7"16,0-5-4-16,-9-9-2 16,0-3-4-16,-5-1-80 15,-2-1-1-15,-4-2 2 16,-2-1-1-16,0 2 2 15,0 4-3-15,-1 0-1 0,-4 6 1 16,-3 2-1-16,2 8 0 16,-2 7-1-16,4 9 1 15,4 9-1-15,-12 7 0 0,6 12 4 16,2 9-1-16,3 8 1 16,0 5 0-16,3 9 0 15,7 1-2-15,6 5-5 16,0-4-14-16,0 4-64 15,7-5-1-15,3-8-5 0,-1-8-7 16,-6-14-4-16</inkml:trace>
  <inkml:trace contextRef="#ctx0" brushRef="#br0" timeOffset="766702.1006">22160 5630 19 0,'-3'-17'1'0,"9"-1"-1"0,16 2 0 15,8-3 0-15</inkml:trace>
  <inkml:trace contextRef="#ctx0" brushRef="#br0" timeOffset="767491.518">22798 5450 4 0,'-8'13'90'0,"-10"1"3"0,-7 4-5 15,-4-3-5-15,-3 3 1 16,10 6-75-16,-10 1-1 16,7 7 0-16,3-2-1 15,8-1-3-15,5-3-1 0,9-2-2 16,5-8 0-16,10-5-1 16,9-7-1-16,-1-6 1 15,3-13 0-15,-2-4 0 0,-4-5 1 16,-2 1-1-16,-10-1 0 15,-2 0 0-15,-5 5 0 16,-1 2-1-16,-4 8 1 16,4 9-1-16,-9 0 0 0,9 0 1 15,-1 15-1-15,1 1 1 16,0 3-1-16,5 4 1 16,5-1 1-16,-4-1-1 15,7-4 0-15,-5-5 1 0,3-3 1 16,-2-7-1-16,2-1 0 15,-2-10 0-15,1-5-1 16,-3-5 1-16,1-2 0 16,-2 0 0-16,4-1-1 0,-4 2 0 15,0 2 0-15,3 5-1 16,-9 13 0-16,14-8 1 16,-14 8-2-16,12 14 0 0,-6 2-1 15,0 4 0-15,-4 5 0 16,6 2 0-16,0 0 0 15,-1-3-1-15,5-2 1 16,0-3 1-16,2-8 2 0,4-4 0 16,5-4 2-16,-3-5 1 15,1-9 0-15,-1-7 2 16,2-4-1-16,-1-7 0 0,0-5-1 16,-2-4 0-16,-1-7 0 15,-2-1-2-15,0-7 2 16,0 0-3-16,-1-4 0 15,-1-5-1-15,-5 1 1 16,0-2-1-16,-4 5 1 16,0 4 1-16,-5 5-2 0,0 10 3 15,-2 7-1-15,-2 12 1 16,4 20-1-16,-16-2 1 16,10 12-2-16,-4 14 0 0,5 10 0 15,3 8 0-15,1 11 1 16,1 4-3-16,4 2 2 15,10 4-2-15,-3-3-4 0,9 3-11 16,-6-5-33-16,8-15-35 16,2-16-4-16,-7-10-4 15,-5-14-7-15</inkml:trace>
  <inkml:trace contextRef="#ctx0" brushRef="#br0" timeOffset="767619.8405">23245 5263 1 0,'0'-15'83'0,"10"5"1"0,19 6-11 16,6-2-24-16,-3 3-49 16,6 3-82-16,1 0-3 15,-3 2-2-15</inkml:trace>
  <inkml:trace contextRef="#ctx0" brushRef="#br0" timeOffset="768031.5961">22046 5523 73 0,'0'0'89'0,"0"0"0"15,0 0-6-15,0-38-12 16,12 33-49-16,6 1-3 16,9-2-6-16,6 2-5 15,3-3-7-15,6 5-7 0,-3-5-18 16,-3 2-57-16,5 3-2 16,-2-2-8-16,-1 0-5 15</inkml:trace>
  <inkml:trace contextRef="#ctx0" brushRef="#br0" timeOffset="768870.3198">23539 5555 54 0,'10'6'92'16,"-10"-6"-2"-16,16-7-4 16,-4-8-4-16,3-7-53 15,1 4-15-15,1-4-1 0,4-1-4 16,-3-3-3-16,0 1-3 15,-1 0-2-15,-5 1 0 16,-1 1-1-16,-5 1 0 16,0 3 0-16,-6 0 0 0,-8 6-1 15,0 3 2-15,-8 6 0 16,-2 4 0-16,-6 8-1 16,0 4 1-16,3 6-2 15,1 6 2-15,4 5 1 0,7 2-1 16,3 0 1-16,6 1 0 15,10-5 0-15,7-3 0 16,5-7 1-16,1-6-1 0,8-8-1 16,5-4 0-16,0-10 0 15,-1-7 0-15,1-4-1 16,-3-3 2-16,-4 0-3 16,1-2 0-16,-7 3 0 0,-6 2-1 15,1 1 1-15,-10 6-1 16,-3 6 0-16,-5 9-2 15,0 0 3-15,-13 3-4 16,1 7 3-16,1 8-1 16,-2 2-1-16,7 4 0 0,-1-3-1 15,7 0 2-15,1-4-1 16,11-6 4-16,1-3-2 16,4-7 1-16,3-3 1 0,0-14 3 15,2-4-1-15,-3-8-1 16,-1-6 1-16,-1-4 0 15,-4-5 1-15,-5-7 0 0,-1-2-1 16,-4-5-1-16,-2 0 2 16,-1-1 0-16,0 0 0 15,-2 7-1-15,-5 6 0 0,3 8-1 16,3 11 1-16,0 7 0 16,1 19 0-16,0 0-1 15,-5 10 0-15,5 16 0 16,4 4 0-16,4 14 0 15,5 5 0-15,3 6-4 0,-1 5-2 16,3 4-11-16,-6 3-48 16,0-6-22-16,-2-4-5 15,-11-9-5-15,-2-9-4 16</inkml:trace>
  <inkml:trace contextRef="#ctx0" brushRef="#br0" timeOffset="769636.1122">22327 6483 19 0,'0'0'81'16,"-12"0"3"-16,12 0-1 0,-18-18-5 15,6 7-51-15,1-5-1 16,-2-4-3-16,-4-7-6 16,2-3-1-16,-1-2-4 15,2-4-2-15,0 2-2 0,0-3-3 16,4 1-1-16,2 3-2 15,6 4 0-15,2 5-2 16,1 3 0-16,2 1-1 16,8 8 0-16,-3 4-1 0,8 8 1 15,-2 0 0-15,3 11 0 16,-3 5 0-16,3 6 0 16,2 6 1-16,2 9 0 15,-3 6 0-15,3 7 0 0,-3 6 0 16,1 6 0-16,-2 4-1 15,-3 4-1-15,0 0 0 16,-5-1-1-16,-6 0 1 16,-3-4-1-16,-4-2 1 0,-10-5 0 15,-5-5 1-15,-9-8 0 16,0-6 2-16,-6-10 2 16,1-10 1-16,1-12-1 0,5-7 1 15,0-9 1-15,10-15 0 16,6-9-1-16,10-9 0 15,2-1-2-15,8-6-1 16,8-1-2-16,3-1-2 0,8 6-7 16,-6 2-15-16,7 4-57 15,0 7-7-15,1 2-3 16,3 4-6-16,-4-2-2 16</inkml:trace>
  <inkml:trace contextRef="#ctx0" brushRef="#br0" timeOffset="769968.0858">22657 6136 13 0,'0'0'93'0,"-9"-12"-3"16,9 12-4-16,0 0-6 16,4 25 1-16,8-11-76 0,5 7 1 15,3 6 0-15,7 3-1 16,0 4-1-16,4 2 0 15,-5 1-2-15,-1 1 0 0,-3-4 0 16,-2-8-1-16,-4-6 1 16,-7-8 0-16,3-8 0 15,-5-7 0-15,3-13 0 16,-4-9 0-16,1-10 0 0,0-9-1 16,-4-1 0-16,3-4 0 15,-2-3-2-15,-2 1-1 16,0 2-3-16,-2 3-8 15,3 0-43-15,1 18-28 0,5 6-3 16,2 5-7-16,3 6-4 16</inkml:trace>
  <inkml:trace contextRef="#ctx0" brushRef="#br0" timeOffset="770290.0274">23295 6418 48 0,'-7'9'98'16,"7"-9"-5"-16,0 0-5 0,2-20-3 15,9-31-18-15,-3 24-63 16,5-3-2-16,6-1 1 16,-1 3-1-16,1 1 1 15,2 6-1-15,-5 6-1 0,2 4 0 16,-3 6 0-16,1 5 0 15,-7 3-1-15,2 6 1 16,-4 6-1-16,-1 0 1 16,-1 2-1-16,-4-1 1 0,-1 1 0 15,-2 1-1-15,-7-1-3 16,5 2-10-16,-5 6-61 16,3-10-12-16,4-4-4 15,2-11-6-15,0 0-5 0</inkml:trace>
  <inkml:trace contextRef="#ctx0" brushRef="#br0" timeOffset="770981.6426">24224 6092 25 0,'-8'2'95'15,"-10"3"-3"-15,-3-1-5 16,-3 2-6-16,-2 1 1 0,34 3-82 16,-24 3 1-16,3 4 0 15,1-1 1-15,6 3-1 16,6 0-1-16,1-2 1 0,12-6-2 16,0-4 1-16,5-5-1 15,0-2 0-15,1-6 0 16,0-7 2-16,-5-4-1 15,-2 3 0-15,-8-2 1 16,-2 1 1-16,-2 4 0 0,-4 1-1 16,4 10 0-16,-12-9-1 15,12 9 1-15,-11 0-1 16,11 0 0-16,-4 14 0 16,4-4 0-16,7 2 1 0,-1-1-1 15,6-2 0-15,2-1 1 16,1-3 0-16,0-2 0 0,1-3 1 15,0-4-1-15,-1-5 0 16,-3-5 1-16,-3-1-1 16,3-1-1-16,-5 0 0 15,-1 2 1-15,1-2-2 16,-4 7 0-16,-3 9 0 0,11-9 0 16,-11 9 0-16,10 5 0 15,-4 4 0-15,0 1 0 16,-2 3 1-16,1 0 0 0,3 0 1 15,-4-2 0-15,-4-11 0 16,5 12 0-16,-5-12 0 16,0 0 0-16,13-4 0 0,-8-4 0 15,2-6 0 1,-2-1 0-16,-1 0-1 0,5 2 1 16,-3 2-1-16,-4 2 0 15,-2 9 0-15,11-9 0 0,-11 9-1 16,7 5 0-16,-7-5-3 15,19 21-9-15,-15-8-24 16,4 2-46-16,6-2-2 16,1-4-7-16,3-1-6 15</inkml:trace>
  <inkml:trace contextRef="#ctx0" brushRef="#br0" timeOffset="771373.2906">24774 6022 75 0,'-16'5'89'0,"-2"4"-5"0,1 2-2 15,0 3-3-15,-9 3-69 16,18 0-2-16,7-1 1 16,1 1-2-16,5 0 0 15,11-5-3-15,0-4 1 0,2-6-1 16,0-2-1-16,1-9 1 15,-3-7-1-15,-3-5 0 16,-4-9 0-16,-1-6 0 16,-4-6-1-16,-4-4 0 15,-4-6-1-15,-4-4 0 0,-3-1 0 16,2-2 0-16,-6 4 1 0,3 6 0 16,2 9-1-16,1 8 1 15,2 13 0-15,7 19 0 16,-7 0-1-16,6 17 0 15,2 15-1-15,6 5-3 16,7 11-6-16,-4-3-21 0,-4 8-54 16,5 2-3-16,0-5-7 15,-9-1-7-15,-4-6 6 16</inkml:trace>
  <inkml:trace contextRef="#ctx0" brushRef="#br0" timeOffset="771852.1786">21971 7401 81 0,'-1'-10'91'0,"1"10"-6"15,0 0-4-15,-10-8-1 0,35 8-69 16,-25 10-2-16,-3 8 0 16,-2 6-2-16,4 2-1 15,1 2-1-15,0 3-2 16,6 2-3-16,1-6-7 0,10 3-25 15,6-9-50-15,-3-8-2 16,-1-6-7-16,-3-9-6 16</inkml:trace>
  <inkml:trace contextRef="#ctx0" brushRef="#br0" timeOffset="772000.4235">22020 7096 14 0,'-13'-17'92'15,"0"3"-7"-15,3 9-10 16,-4 1-11-16,14 4-15 16,12 10-112-16,-8 4-19 15,5 5-5-15,5 2-3 0</inkml:trace>
  <inkml:trace contextRef="#ctx0" brushRef="#br0" timeOffset="772370.3892">22250 7383 7 0,'0'0'90'0,"15"-4"-3"15,-15 4-4-15,13-8-6 16,-13 8-2-16,14-10-70 16,-14 10-6-16,11 11 2 15,-4 3 0-15,-1 2 1 16,-2 0 1-16,2-2-1 0,0-1 1 15,-3-1 1-15,-3-12 2 16,10 8-1-16,-10-8 1 16,13-9-1-16,-4-7 2 0,2-4 0 15,3-1-1-15,3-1-2 16,1-1 0-16,3 5-1 16,0 6-1-16,-1 2 0 15,0 9 0-15,-3 1-1 16,-2 11-1-16,-2 6 1 0,-3 1-2 15,-4 6-3-15,-4 1-4 16,-1-1-9-16,4-2-30 16,-2-1-39-16,3-7 0 0,-6-14-10 15,20 10-3-15</inkml:trace>
  <inkml:trace contextRef="#ctx0" brushRef="#br0" timeOffset="772830.3814">22863 7241 78 0,'-26'11'89'15,"-3"2"-4"-15,-6 4-4 16,7 2-3-16,5-2-67 0,1 8-4 16,8-1-2-16,8-1-1 15,6-2-2-15,5-3 1 16,9-4-2-16,5-6 1 15,2-7 0-15,2-2 1 0,3-12 0 16,-5-8 1-16,-3-5 0 16,0-5 0-16,-7-5-1 15,-2-3 0-15,-3-3-1 16,-3-6 0-16,-1-6 0 0,-2-1-2 16,-3-6 1-16,-4 2 0 15,3-3 2-15,-5 5-1 16,2 7 1-16,-2 6 0 0,-1 12 0 15,1 13 0-15,9 19-1 16,-12-2 1-16,5 16-2 16,4 15 0-16,3 8 0 15,1 11-1-15,6 7 0 16,6 3 1-16,3 5 0 0,6-2-1 16,1-1 0-16,2 0-4 15,-4-7-5-15,8-2-22 16,1-9-55-16,-7-10-2 15,-1-11-4-15,-2-12-8 16,1-6 3-16</inkml:trace>
  <inkml:trace contextRef="#ctx0" brushRef="#br0" timeOffset="774129.3967">23163 7177 4 0,'1'8'89'16,"1"2"2"-16,-2-10-2 15,6 14-5-15,-6-14 1 0,0 0-75 16,21-3-1-16,-3-3 2 16,0-8-1-16,1-1-1 15,1-3-3-15,-3-2-1 0,-3-1-2 16,-9-2 1-16,-5 1-2 16,-7 2-2-16,-8 6 0 15,-7 1 0-15,-5 4 0 16,-1 7 0-16,-3 4 0 15,7 9 0-15,2 7 0 0,9 7 0 16,5 3 0-16,8 6 0 16,11 0 0-16,7 1 0 15,7 0 0-15,8-6 0 16,2-4 0-16,8-8 0 0,0-6 0 16,-1-10 0-16,-2-1 0 15,2-11 0-15,-3-13 0 16,-6-1 0-16,-3-8 0 0,-5-7 0 15,-1-6 0-15,-7-7 0 16,-4-5 0-16,-2-4 0 16,-1-1 0-16,-2-5 0 0,-3-1 0 15,2 2 0-15,-4 5 0 16,0 4 0-16,-3 10 0 16,0 6 0-16,0 10 0 0,0 17 0 15,0 15 0-15,-9 1 0 16,5 25 0-16,2 11 0 15,2 13 0-15,0 11 0 16,2 12 0-16,2 9 0 16,2 8 0-16,-3 5 0 0,3 2 0 15,-3 0 0-15,-3 1 0 16,0-10 0-16,-1-8 0 16,0-15 0-16,-3-14 0 15,1-15 0-15,2-18 0 0,1-18 0 16,-3-11 0-16,3-18 0 15,4-12 0-15,3-8 0 16,5-8 0-16,3-5 0 0,2-1 0 16,4 1 0-16,3 2 0 15,5 7 0-15,-6 13 0 16,3 5 0-16,-2 15 0 0,-2 9 0 16,-7 12 0-16,-2 14 0 15,-4 8 0-15,-3 7 0 16,2 0 0-16,1 3 0 15,2-4 0-15,2-3 0 16,2-8 0-16,3-6 0 0,1-9 0 16,0-3 0-16,3-11 0 15,-4-9 0-15,-2-5 0 16,-4-11 0-16,0 3 0 16,-8-9 0-16,1 3 0 0,-4 1 0 15,-1 2 0-15,-6 6 0 16,0 4 0-16,-4 11 0 15,1 7 0-15,-2 8 0 0,2 8 0 16,0 7 0-16,2 8 0 16,4 6 0-16,0 3 0 15,3 4 0-15,0-3 0 0,7 0 0 16,2-4 0-16,4-5 0 16,6-6 0-16,0-10 0 15,6-7 0-15,1-1 0 16,-1-13 0-16,3-8 0 15,-4-4 0-15,-1-4 0 0,-3-2 0 16,-2 0 0-16,-5 3 0 16,-1 2 0-16,-4 7 0 15,0 6 0-15,-8 13 0 16,10 0 0-16,-6 6 0 0,-1 10 0 16,1 6 0-16,-1 1 0 15,0 3 0-15,2-2 0 16,0-4 0-16,-1-1 0 0,-2-5 0 15,4-5 0-15,-6-9 0 16,14 0 0-16,-5-8 0 16,-2-7 0-16,4-6 0 15,-3-1 0-15,4-2 0 0,-3 3 0 16,1 0 0-16,-4 4 0 16,4 6 0-16,-10 11 0 15,12-5 0-15,-12 5 0 16,14 18 0-16,-6 2 0 0,1 1 0 15,-1 2 0-15,4 1 0 16,-1-1-7-16,3 0-14 16,-4-2-58-16,6-11-10 15,1-7-3-15,0-1-7 16,1-6-3-16</inkml:trace>
  <inkml:trace contextRef="#ctx0" brushRef="#br0" timeOffset="775314.5371">24879 6799 10 0,'-14'3'90'0,"-8"6"1"0,1 3-4 16,-1 3-6-16,3 5-1 16,4 1-75-16,6 1 1 0,3 3 0 15,6-2-1-15,7 0-1 16,4-4 0-16,6-3-1 15,2-8 0-15,4-5 0 16,-1-3 0-16,-1-10 0 0,-2-9-1 16,-3-7 1-16,-4-7-1 15,-2-3 0-15,-6-5-1 16,-4-5 0-16,0-2 0 16,-7-4-1-16,-6-3 0 15,-2-1 0-15,1-6 0 0,-2-1 1 16,2 1-1-16,1-1 0 15,2 8 2-15,1 6-1 16,3 7 0-16,0 14-1 0,4 11 0 16,3 17 1-16,0 0 0 15,-6 24-1-15,4 10 0 16,2 9 0-16,4 9 0 0,1 7 1 16,7 6 0-1,-2 3 0-15,5 2 0 0,1-1 0 16,5-6 0-16,4-6 1 15,-1-8-2-15,2-11 0 16,5-12 0-16,3-13 0 0,0-12 0 16,0-7 0-16,-3-15 0 15,-3-10 0-15,-6-5 0 16,-3-3 0-16,-8 0 0 0,-7 2 0 16,-4 1 0-16,-3 7 0 15,-9 6 0-15,-2 8 0 16,-2 9 0-16,2 6 0 15,-2 6 0-15,1 10 0 0,3 4 0 16,6 5 0-16,5 5 0 16,2 0 0-16,9 0 0 15,2-4 0-15,8-4 0 0,4-5 0 16,1-5 0-16,-2-6 0 16,4-6 0-16,-4-9 0 15,-3-6 0-15,-3-7 0 16,-1-2 0-16,-4-1 0 0,-1-2 0 15,1 1 0-15,-7 5 0 16,4 3 0-16,-2 7 0 16,-7 11 0-16,15-3 0 15,-10 9 0-15,1 4 0 0,1 8 0 16,-3 2 0-16,0 3 0 16,2-3 0-16,-2-4 0 15,-1 2 0-15,0-6 0 16,-3-12 0-16,0 0 0 0,13 3 0 15,-8-9 0-15,0-7 0 16,2-4 0-16,0-2 0 16,2 0 0-16,-2 5 0 15,-1 1 0-15,4 3 0 0,-10 10 0 16,9-1 0-16,-9 1 0 16,11 18 0-16,-4 0 0 15,3 2 0-15,-1 0 0 0,5-1 0 16,-1 1 0-16,4-8 0 15,0-3 0-15,3-6 0 16,-2-4 0-16,-1-11 0 16,-2-8 0-16,-1-3 0 0,-1-9 0 15,0-3 0-15,-7-9 0 16,-1-1 0-16,1-5 0 16,-4-3 0-16,-1-3 0 15,1-1 0-15,-2 1 0 0,2 2 0 16,-1 9 0-16,-1 5 0 15,2 11 0-15,-1 12 0 16,-1 17 0-16,0 0 0 0,0 17 0 16,0 12 0-16,0 9 0 15,2 8 0-15,4 4 0 16,1 3 0-16,8 6 0 0,-3-5-9 16,8 2-21-16,-12-9-55 15,10-11-4-15,-4-11-5 16,-10-14-9-16,-4-11 2 15</inkml:trace>
  <inkml:trace contextRef="#ctx0" brushRef="#br0" timeOffset="775430.7276">25604 6395 19 0,'-17'-18'91'16,"13"2"-11"-16,10 11-23 0,26 2-55 16,3 3-2-16,-14 5-88 15,20 5-5-15</inkml:trace>
  <inkml:trace contextRef="#ctx0" brushRef="#br0" timeOffset="776369.9854">23157 7911 80 0,'-10'-7'93'16,"-5"2"-5"-16,-1 2-4 15,-7 3-2-15,-8 1-67 16,4 14-3-16,2 5-1 0,6 2-3 15,-2 6-1-15,4 4-3 16,5 0 1-16,8 1-1 16,4-3-2-16,12-5 0 15,7-8-1-15,5-7 0 0,8-8-1 16,1-8-1-16,2-13 1 16,-3-6-2-16,-3-6 1 15,-9-4-1-15,-6 1 2 16,-11 3-1-16,-4 5 0 0,-14 5 1 15,-3 6 0-15,-4 7 0 16,-3 7 0-16,7 2 1 16,4 7-2-16,5 1 2 0,9 4 0 15,4-2-1-15,13-1 1 16,5-4-1-16,6-4 1 16,3-3-1-16,-1-10 1 15,-1-5-1-15,3-6 1 0,-9-9-1 16,-1-2 1-16,-7-9 0 15,0-3 0-15,-7-6 1 16,1-4 0-16,-5-2 0 16,1-3 0-16,-4 2 1 0,-1 2-3 15,1 9 0-15,-1 8 0 16,0 7 0-16,0 10 0 16,0 14 0-16,0 8 0 15,7 14 0-15,-2 12 0 0,4 10 0 16,2 9 0-16,3 8 0 15,0 9 0-15,1 3 0 16,0 5 0-16,-2-1 0 16,-6-1 0-16,-2-4 0 0,-4-2 0 15,-2-7 0-15,-4-10 0 16,-1-10 0-16,1-10 0 16,-2-12 0-16,7-13 0 15,-3-4 0-15,3-15 0 0,7-7 0 16,0-4 0-16,2 1 0 15,3-1 0-15,1 8 0 16,-5-1-10-16,10 6-45 16,-6 4-35-16,0 4 0 0,-4 2-8 15,2 1-6-15</inkml:trace>
  <inkml:trace contextRef="#ctx0" brushRef="#br0" timeOffset="781499.2536">23475 7857 57 0,'0'0'77'0,"3"-19"-2"15,-3 10-31-15,0 9-8 0,8-11-6 16,-8 11-5-16,15-14-6 15,-15 14-4-15,17-10-4 16,-17 10-4-16,15-2-2 0,-15 2-3 16,14 1 0-16,-14-1 0 15,11 13-2-15,-11-13 1 16,14 18 0-16,-14-18 0 16,14 15 1-16,-5-9-1 0,6-4 1 15,1 0 0-15,3-4 2 16,3-3 0-16,0-10 0 15,2 1 0-15,3-7 1 16,-5 0-2-16,-1-5 0 0,-2 0 1 16,-3 0-2-16,-2-3 0 15,-9 7 0-15,1 0 0 16,-6 3 0-16,0 4 0 0,-8 4-1 16,-2 6 1-16,-3 4-1 15,-3 3 0-15,3 8 1 16,-2 4-2-16,4 3 1 15,0 4-1-15,6 3 0 0,5 0 1 16,0 1-1-16,8 1 0 16,5-5 0-16,5-2 0 15,5-2-1-15,4-6 2 16,-1-5-1-16,5-6 1 16,-1-2-1-16,-4-8 0 0,2-6 1 15,-3-3-1-15,-3-4 1 16,-1-4-1-16,-1-2 1 15,-3-3 0-15,0 1-1 0,-2 3 1 16,1 2 0-16,2 6 0 16,-2 4-1-16,-1 8 1 15,-2 6-1-15,2 2 1 16,-2 13 0-16,-3 4-1 0,-1 6 1 16,-5 2-1-16,0 2 0 15,-1 0 0-15,-1 1 0 16,-1-1-1-16,1-4 2 15,1-1-1-15,1-5 0 16,5-5 1-16,3-2-1 0,3-8 1 16,2-2 0-16,2-5 0 15,1-5-1-15,0-5 2 16,0-3-1-16,1 0 1 0,-6-4 0 16,3-2-1-16,-2-2 1 15,3-1-1-15,-4 0 1 16,2 1-1-16,-1 3 1 15,-1 1-1-15,-6 3 1 0,2 6-1 16,-11 13 0-16,9-10 0 16,-9 10 0-16,0 10-1 15,-1 4-1-15,-4 4 1 0,-2 6 0 16,-1 0 0-16,4 3 0 16,-1-1-1-16,1 0 1 15,3-2-1-15,1-5 0 16,4-1 0-16,3-6 0 0,3-6 0 15,0-6 0-15,4-2 1 16,0-8 0-16,-2-4 0 16,0-3 0-16,2-6 0 15,-7 1 0-15,2-1 0 0,-4 3 0 16,-2 1 0-16,-2 6-1 16,-1 13 0-16,-1-11 1 15,1 11-1-15,-7 9 0 16,2 6 0-16,2 3 1 15,2 5-1-15,1-2 1 0,3-1 0 16,6 0-1-16,-1-2 2 16,5-6-1-16,2-2 0 15,0-7 0-15,0-3 1 0,2-6-1 16,-1-8 1-16,0-5 1 16,3-3-1-16,-2-9 0 15,0-3 0-15,-1-4 0 0,2-5 0 16,-4-3-1-16,2-3 0 15,-4-6 1-15,1-1-2 16,-6-2 1-16,1 2 0 16,-4 2 0-16,-3 4 1 0,-1 7-1 15,0 10 1-15,-2 8-1 16,-3 10 1-16,5 15-1 16,-12 7 1-16,7 15-1 0,1 9-1 15,2 7 1-15,2 9 0 16,6 2 1-16,2 5-2 15,7 0 1-15,3 1-5 16,1-2-4-16,-1-8-12 16,5-4-55-16,-2-7-12 0,-3-9-5 15,-4-7-6-15,-14-18-2 16</inkml:trace>
  <inkml:trace contextRef="#ctx0" brushRef="#br0" timeOffset="781698.3938">24938 7295 45 0,'1'-25'79'0,"7"4"2"16,9 5-1-16,1 5-2 16,27 7-62-16,-21 4 3 15,-1 16-1-15,-2 1 0 16,1 7-1-16,-3 5-5 16,0 2-3-16,-3 4-5 0,-2 1-6 15,2 4-14-15,-13 3-64 16,8-12-5-16,-3-7-4 15,2-9-7-15,-10-15-2 0</inkml:trace>
  <inkml:trace contextRef="#ctx0" brushRef="#br0" timeOffset="781831.0756">25365 7229 69 0,'1'-20'75'16,"-1"5"-22"-16,3 1-53 0,-3 2 1 15,0 12-84-15,7-18 2 16</inkml:trace>
  <inkml:trace contextRef="#ctx0" brushRef="#br0" timeOffset="782442.6904">25646 7191 4 0,'-24'20'91'16,"0"4"1"-16,-4-2-4 16,7 2-5-16,4-1-1 0,8 1-74 15,0 5-1-15,9-2-1 16,10 0-1-16,4-6-2 16,5 0-1-16,5-6 1 15,-3-6-2-15,0-8-1 0,-2-1 1 16,-4-11-1-16,-7-5 1 15,-2-4-1-15,-6-5 1 16,-7 0-1-16,-2-3 2 0,-4 3-2 16,2 1 1-16,1 3-1 15,3 3 0-15,2 4 0 16,5-1 0-16,2 7-1 16,10 4 0-16,5 2 1 15,2 2 0-15,2 6 1 0,1 4-1 16,1 1 1-16,-2 3 0 15,0 4 1-15,-5-2 0 16,2 2-1-16,-3 0 2 0,2-5-2 16,0-1 0-16,0 0 0 15,4-5 0-15,-2-4 1 16,0-3-1-16,-1-5 0 16,0-5 0-16,-4-4 0 0,2-3 0 15,-2 0-1-15,0-4 1 16,-4 4-1-16,3 0-1 15,-2 7 1-15,-3 1-1 16,3 5 1-16,-3 3 1 0,-8 1 0 16,14 5 0-16,-11 6 0 15,1 3 0-15,-4 1 0 16,0 3 0-16,-5-5 0 16,-4 2-3-16,-6-2-4 0,-2 2-9 15,-10 2-59-15,1-11-12 16,-1-5-5-16,1-1-6 15,2-3-4-15</inkml:trace>
  <inkml:trace contextRef="#ctx0" brushRef="#br0" timeOffset="783943.1985">26375 6233 41 0,'-8'0'78'15,"-2"0"-1"-15,10 0-3 0,-7 0-2 16,7 0-60-16,0 0-3 16,5 1 2-16,6 0-1 15,0 2-1-15,10-2-1 16,3 1-2-16,8 1-1 0,6-2-2 15,6 0 0-15,7 0-1 16,6 1 0-16,4 1-1 16,6-1 0-16,4 4 0 0,0-3-1 15,-2 2 1-15,2 2-1 16,-1-1 1-16,-1 2-1 16,2 2 0-16,-2-1 0 15,-3-1 0-15,4 1 0 0,2 1 0 16,3-1-1-16,2-1 0 15,1 0 1-15,-1-4 0 16,1 3 0-16,-1-3 0 16,-3 1 0-16,-4-2 0 15,-5 0 1-15,-5-1 0 0,-7-2 1 16,-6 1 0-16,-7 0 1 16,-8-1 2-16,-8 0 0 15,-4 0 1-15,-7-2 0 0,-4-2 0 16,-9 4 0-16,9-11-2 15,-9 11 1-15,0-17-1 16,0 3-1-16,0 0-1 16,0-3 0-16,-1-1 0 0,0-4 0 15,1-2 0-15,0-1 0 16,0-5 0-16,0 0-1 16,3-5 1-16,-2-3 0 15,-1-3 0-15,1-7-1 0,-1-2 0 16,0-5 0-16,-2-5 0 15,-1-2-1-15,-1-5 0 16,2-1-1-16,0-5 1 0,2 0-2 16,0-1 0-16,0-2 0 15,0-2 1-15,0-4-1 16,0-2 1-16,2 0-1 16,0 1 0-16,2-2 2 0,1-2 0 15,-1-1 0-15,3 1 0 16,1 3 0-16,0 1 1 15,1 0 1-15,1 3-2 0,0 3 2 16,-4 4 0-16,4 5-1 16,-3 5 0-16,-1 4-1 15,-1 7 1-15,-2 6-1 16,-1 5 1-16,-1 9-1 0,1 6 0 16,-2 7 0-16,0 5 0 15,0 3 0-15,0 11-1 16,-7-10 1-16,7 10-1 15,-11-6 1-15,11 6-1 16,-18-9 2-16,10 5-1 0,-2-3 0 16,0 0 1-16,1-5 0 15,2-2-1-15,-3-2 1 16,4-4 0-16,1-2 0 0,1-4 2 16,0-3-3-16,0-3 0 15,1-3 0-15,-2-3 0 16,2 1 0-16,0 0 0 15,1 0 0-15,-2 4 0 0,2 4 0 16,0 4 0-16,1 7 0 16,0 5 0-16,1 4 0 15,0 9 0-15,0 0-3 16,0 0 2-16,0 10-1 16,0 2-1-16,0 3-2 0,0-1-8 15,2 6-21-15,8 0-51 16,-10-2-1-16,0-2-9 15,-1-4-4-15</inkml:trace>
  <inkml:trace contextRef="#ctx0" brushRef="#br0" timeOffset="784233.9228">28232 3225 80 0,'-5'-16'95'0,"5"3"-3"0,3-1-6 16,9 10-4-16,1-16-59 16,5-1-6-16,9 0-5 0,2-1-4 15,5 3-3-15,-1 3-2 16,3 6 0-16,2 3-1 16,0 7-1-16,-3 6 1 15,-2 8-2-15,-8 4 0 0,-1 5 0 16,-5 5-3-16,0 5-4 15,-8-5-10-15,4-8-54 16,-3 13-16-16,-2-6-4 16,3-3-7-16,0-3-3 15</inkml:trace>
  <inkml:trace contextRef="#ctx0" brushRef="#br0" timeOffset="784815.3082">29319 3829 7 0,'3'-15'85'16,"-3"2"4"-16,-2 3-4 15,-10 3-4-15,-3 7-48 0,-3 4-6 16,-4 9-6-16,-1 4-5 15,-5 7-5-15,1 6-2 16,0 3-2-16,4 4-2 16,4 2-1-16,3-1-1 0,4 0-1 15,7 0 0-15,5-3 0 16,4-5-1-16,14-5-1 16,5-5-4-16,4-11-9 15,14 3-31-15,6-10-41 0,-4-2-4 16,1-12-6-16,-3-5-6 15</inkml:trace>
  <inkml:trace contextRef="#ctx0" brushRef="#br0" timeOffset="786562.2874">29626 3835 16 0,'-9'15'92'16,"-2"6"-1"-16,-2 0-2 15,0 8-6-15,0-1-44 16,5 2-19-16,-2 0-1 0,5 0-6 16,4-1-6-16,1-3-2 15,5-6-1-15,8-4-1 16,0-5-1-16,6-7 1 0,-2-4 0 16,3-5 0-16,-4-8 0 15,-4-5-1-15,-4-4 0 16,-5 2-1-16,-3-1 0 15,-7-1-1-15,-5 4 0 0,-8 4 0 16,-1 4-1-16,-1 2 1 16,2 5-1-16,-1 3 1 15,5 0-1-15,2 2 1 16,14-2-1-16,-9 12 1 0,9-12 1 16,9 10-1-16,7-9 0 15,7 1 1-15,2-2-1 16,7-6 1-16,1-2-1 15,1-1 0-15,0-2 1 0,-2 1-1 16,-5 1 0-16,-1 2 0 16,-7 6-1-16,0 1 1 15,-3 0-1-15,-5 9 1 16,-2 2-1-16,-3 1 0 0,1 3 1 16,-1 1 0-16,0-3 0 15,-3-1 0-15,-1-3 1 16,-2-9 0-16,8 8 0 15,-8-8 0-15,12-3 0 0,-7-7 0 16,1-3 0-16,2-3 0 16,3 0-1-16,0-1 0 15,1 2-2-15,-1 2 1 16,0 5-1-16,1 4 1 0,-1 4-1 16,-1 1 1-16,-10-1-1 15,16 16 1-15,-9-6 0 16,-2 0 1-16,2 0 0 0,-7-10 0 15,7 13 2-15,-7-13-2 16,10 2 1-16,-10-2 1 16,0 0-1-16,11-10 0 15,-11 10 0-15,6-17-1 16,-6 17 0-16,9-14 0 0,-9 14 0 16,0 0-1-16,9-4 1 15,-9 4 0-15,4 5-1 16,-4-5 1-16,7 13 0 0,4-8 1 15,0-1-1-15,6 0 1 16,0-4 1-16,5 0-1 16,0-9 1-16,2-3 0 15,-2-5 2-15,-2-3-4 0,-2-4 0 16,-2-5 0-16,-4 0 0 16,-2-6 0-16,1 1 0 15,-5-5 0-15,0 0 0 16,-2-5 0-16,-2-1 0 0,2-1 0 15,-4 0 0-15,0 3 0 16,0-2 0-16,-6 4 0 16,2 4 0-16,0 8 0 15,1 5 0-15,-1 8 0 0,4 16 0 16,0 0 0-16,0 0 0 16,-2 22 0-16,3 7 0 15,3 9 0-15,3 7 0 16,1 8 0-16,1 9 0 0,-5 9 0 15,0 7 0-15,-4 5 0 16,0 4 0-16,-6 0 0 16,-5 0 0-16,-2-2-3 15,1-7 1-15,-1-10 1 0,1-13 0 16,9-13 0-16,-2-15 1 16,2-11 1-16,3-16 1 15,6-9 0-15,0-15 1 16,4-12-3-16,-1-3 0 0,2-4 0 15,4-5 0-15,3-3 0 16,3-2 0-16,1 5 0 16,2 1 0-16,3 8 0 15,-4 7 0-15,3 5 0 0,-7 11 0 16,4 7 0-16,-9 9 0 16,-2 8-2-16,-4 6 1 15,-1 4-1-15,0 1 2 0,-1 0 0 16,1-3 0-16,2-3 0 15,0-4 0-15,8-4 1 16,1-5 0-16,-1-3 0 16,4-8 1-16,-4-3-2 0,2-6 0 15,-1-3 0-15,-6-2 0 16,-4-1 0-16,-3 0 0 16,-1 2 0-16,-4 1 0 0,-5 2 0 15,-4 6-2-15,-4 6 1 16,1 5 0-16,3 4-1 15,-3 4 1-15,2 7 0 16,3 7-1-16,3 3 2 16,4 2-1-16,6 1 0 0,4-2 1 15,4 2-1-15,8-7 1 16,2-4 1-16,5-4-1 16,0-7 0-16,1-3 1 15,0-8 0-15,-1-6 0 0,-4-5 0 16,-3-5 0-16,-6-3 0 15,3-3 0-15,-2-3 0 16,-7-3-1-16,2-2 0 0,0-5 0 16,0 1 0-16,0-5 1 15,-2 0-1-15,1-2 0 16,-5-2 0-16,7-2 0 16,-8 3-1-16,-3 3 1 0,1 8-1 15,0 8 0-15,0 8-1 16,-3 12 1-16,0 12 0 15,-7 7 0-15,4 17 0 16,2 12 1-16,-2 6-1 0,-2 7 0 16,2 9 1-16,-1 1 0 15,2 3-1-15,1 3 1 16,-1-4-2-16,0 0-2 16,2-6-6-16,3-3-9 0,4-10-37 15,2-9-31-15,2-10-2 16,-1-12-8-16,0-11-3 15</inkml:trace>
  <inkml:trace contextRef="#ctx0" brushRef="#br0" timeOffset="786778.0171">31038 3588 42 0,'2'-17'81'0,"5"1"-1"0,11 4-2 15,5 3-1-15,35 0-63 16,-29 6 1-16,-1 3 2 0,-2 4-1 15,-5 8 0-15,2 3-3 16,-1 6-3-16,-2 6-3 16,-6 0-4-16,4 8-5 15,-6-3-11-15,6-21-41 16,0 21-30-16,-1-6-3 16,-2-8-8-16,-2-10-3 0</inkml:trace>
  <inkml:trace contextRef="#ctx0" brushRef="#br0" timeOffset="787322.546">31463 3637 3 0,'0'0'90'15,"0"0"3"-15,0 0-6 16,1-12-5-16,7 4-2 0,-8 8-76 15,5-14-1-15,5 11 1 16,3 3-1-16,0 0-2 16,-1 6 0-16,0 2-1 15,1 2 1-15,-5 1 0 16,0 0 0-16,-3 0 0 0,-2-1 1 16,-3-10 1-16,9 11 1 15,-9-11 0-15,0 0-1 16,0 0 1-16,10-5-1 15,-3-5 0-15,-3 0 0 0,4-1-1 16,-1 1-2-16,3 2 1 16,-10 8-2-16,21-8 0 15,-12 8 1-15,4 0 0 0,-4 7 0 16,1 4-1-16,1 1 0 16,0 4-2-16,-8-2-6 15,9 6-13-15,-5-3-46 16,2-2-16-16,-2-4-7 0,1-2-4 15,-8-9-5-15</inkml:trace>
  <inkml:trace contextRef="#ctx0" brushRef="#br0" timeOffset="787776.0736">31904 3643 68 0,'0'0'91'0,"0"-11"-3"0,-7 9-3 16,7 2-3-16,-10 0-69 15,10 0 0-15,-16 5-1 16,16-5-3-16,-1 16-3 16,1-16-2-16,4 16-1 15,9-10 0-15,1-2-1 0,0-1 0 16,4-2 0-16,-2-4 1 16,0-4-1-16,3-1 1 15,-5-1 0-15,-10-1-1 0,-4 10-1 16,11-10 0-16,-11 10 0 15,12 1-2-15,-9 12 0 16,2 6 0-16,1 7 0 16,2 8 0-16,1 6 0 15,-3 7 1-15,0 2-1 0,0 4 1 16,-4 0-1-16,-2 0 1 16,-10-2 0-16,-5-3 1 15,-9-6 0-15,-8-5 0 0,-8-9 2 16,1-10 0-16,-3-4 1 15,3-10 0-15,1-4-1 16,7-12-3-16,9-4 0 16,11-4 0-16,10-3 0 15,1 1 0-15,9 4-25 0,15 1-61 16,-13-5-5-16,0 1-3 16,-11 0-7-16,-9 2-2 15</inkml:trace>
  <inkml:trace contextRef="#ctx0" brushRef="#br0" timeOffset="788530.3801">29151 4774 22 0,'5'-16'90'16,"-2"3"0"-16,-3 2-6 15,0 11-4-15,-29-11-52 16,29 11-9-16,-12 1-2 0,6 9-6 16,2 5-4-16,1 2-3 15,2 3 0-15,1 3-1 16,0 0 0-16,2 0-2 16,6-1 0-16,4-1 0 0,3-5 1 15,3-6-1-15,1-3 1 16,3-7 0-16,4-2-1 15,-2-9 1-15,-3-5 0 16,-1-2 0-16,-3-2 1 0,-1 4-2 16,-7 0 1-16,0 5-1 15,-9 11 1-15,1-10-1 16,-1 10-1-16,0 7 0 16,0 5 0-16,0 4 0 0,0 1-1 15,2 2 2-15,3 2-1 16,3-3 0-16,2 0 0 15,3-3 1-15,0-6-1 0,0-5 1 16,0-4 0-16,3-4 0 16,0-9 0-16,0-5 0 15,-3-3 1-15,0-5-1 16,0 0 0-16,-2-1-1 16,0 1-1-16,0 2 1 0,-2 3-1 15,2 8 1-15,-1 2-1 16,0 6 1-16,1 4-1 0,-1 2 2 15,3 9 0-15,-3 3-1 16,0 6 1-16,1 1-1 16,-1 2 0-16,-4-2-2 15,4 5-3-15,-4-5-7 16,6 2-21-16,-3-7-53 0,1-6-3 16,-10-9-6-16,11 0-5 15</inkml:trace>
  <inkml:trace contextRef="#ctx0" brushRef="#br0" timeOffset="788686.0721">29603 4590 78 0,'-5'-9'88'16,"1"1"-10"-16,4 8-15 15,0 0-43-15,0 0-99 16,7 1-4-16,2 5-6 15</inkml:trace>
  <inkml:trace contextRef="#ctx0" brushRef="#br0" timeOffset="789466.2137">29752 4881 86 0,'10'-14'96'16,"0"-5"-5"-16,3-4-5 16,2-6 0-16,-1-20-66 15,-2 14-14-15,1 0 1 0,-1-5-2 16,0-2 0-16,-3-1-1 16,0 0 0-16,-3 4-1 15,-1 3 0-15,-1 8-1 0,-2 4-1 16,0 8 0-16,-2 16-1 15,0 0 0-15,0 0-1 16,-3 18 0-16,0 6 0 16,2 5 0-16,1 8 1 15,0 3-1-15,5 3 0 0,3 2-3 16,4-2-1-16,4 1-8 16,-2-5-10-16,3-3-13 15,0-2-7-15,-3-8 2 0,-4-3 5 16,-2-9 5-16,-5-4 7 15,-3-10 14-15,-7 0 16 16,-4-4 18-16,-1-6 10 16,-1-2 1-16,3-6-3 0,3 1-2 15,5-5-5-15,2-3-3 16,9-4-4-16,4-3-3 16,3-7-2-16,0-1-2 15,-1-3-2-15,-3-1-6 16,-1-1-3-16,-4 3 0 0,-2 2 0 15,-1 7 0-15,-4 3 0 16,1 11 0-16,1 5 0 16,-2 14 0-16,0 0 0 15,14 10 0-15,-7 8 0 0,1 8 0 16,4 9 0-16,-5 3 0 16,3 4 0-16,-3 2 0 15,-1 3 0-15,-1-4 0 0,-4-3 0 16,-1-5 0-16,0-6 0 15,0-8 0-15,0-7 0 16,0-14 0-16,8 9 0 0,5-9 0 16,5-6 0-16,2-5 0 15,4 1 0-15,4 0 0 16,0 4 0-16,-1 1 0 16,-1 2 0-16,-1 3 0 15,-8 4 0-15,4 8 0 0,-9-3 0 16,7 13-31-16,-12-5-57 15,9 2-4-15,-4-4-4 16,-3-1-9-16,1 0 6 0</inkml:trace>
  <inkml:trace contextRef="#ctx0" brushRef="#br0" timeOffset="817444.6495">4505 15807 11 0,'-12'0'39'0,"12"0"-4"15,0 0 4-15,0 0-1 0,0 0 3 16,0 0-1-16,-9 0-1 15,9 0-6-15,0 0-4 16,0 0-3-16,0 0-3 16,0 0-5-16,0 0-2 0,0 0-3 15,0 0-2-15,0 0-2 16,0 0-1-16,5-6-2 16,-5 6 0-16,15-7-1 15,-5 4-1-15,4 0 0 0,2 1-2 16,-1 0 0-16,2 2-1 15,-2 0 0-15,0 4-1 16,0 4 0-16,-3 2 0 0,-3 2 0 16,0 0 0-16,-7 6 0 15,-1-2 0-15,-1 4-1 16,-5-2 1-16,-6 2 0 16,-4-2-1-16,0-1 0 15,-6-1 1-15,2-2-1 0,-2-4 1 16,4-3 0-16,0-2 0 15,2-2 0-15,5-3 0 16,10 0 0-16,0 0 0 16,-5-7 0-16,11 2-1 0,5 1 1 15,6 0-1-15,4 2 1 16,3 2 0-16,2 0 0 16,2 4 0-16,-2 4 0 0,-4 1 2 15,0 2 0-15,-4 3 0 16,-7 1 0-16,-3 2 1 15,-6-1 0-15,-3 4 1 16,-6-4-4-16,-6 1 0 16,-3 1 0-16,-2-3 0 0,-3-2 0 15,-2-1 0-15,-1-3 0 16,2-4 0-16,3-2 0 16,2-2 0-16,-4-2 0 0,7 1-11 15,14 0-77-15,-5-13-1 16,-4 0-5-16,2-5-7 15,4-3-3-15</inkml:trace>
  <inkml:trace contextRef="#ctx0" brushRef="#br0" timeOffset="817934.8296">4726 15438 74 0,'6'1'91'0,"-6"-1"-4"0,0 0-4 16,0 0-2-16,9-2-61 15,-9 2-3-15,10 0-2 16,-10 0-5-16,21 12-1 0,-7 1-2 16,6 4 0-16,4 8-2 15,1 4 0-15,-2 10-5 16,3 4 0-16,-4 8 0 15,-7 8 0-15,-6 3 0 16,-6 7 0-16,-7 5 0 0,-11 1 0 16,-5 1 0-16,-8 4 0 15,-6-7 0-15,-3-5 0 16,-1-3 0-16,-2-9 0 16,5-7 0-16,0-16-10 0,7-7-43 15,3-7-36-15,4-9-2 16,7-6-5-16,3-6-7 15</inkml:trace>
  <inkml:trace contextRef="#ctx0" brushRef="#br0" timeOffset="822580.4799">5914 15575 16 0,'0'0'83'0,"0"0"5"16,9-11-4-16,1 8-15 16,-10 3-26-16,3-10-10 0,-3 10-8 15,3-9-7-15,-3 9-3 16,0 0-4-16,4-10-2 15,-4 10-3-15,0 0-1 16,0 0-2-16,0 0 0 0,0 0-3 16,0 0 0-16,0 0 0 15,1 7 0-15,0 5 0 16,-1 3 0-16,1 9 0 0,0 4 0 16,0 5 0-16,-1 5-2 15,-1 6 4-15,1 3-2 16,0 0 0-16,-3 1-2 15,-2-1 4-15,-1-4-2 0,-2-4 0 16,-1-5 0-16,-2-5 0 16,-2-7 0-16,-1-4 0 15,-2-9 0-15,1-6 0 16,-1-3 0-16,2-6 0 0,-1-8 0 16,2-1 0-16,3-6 0 15,2-1 0-15,5-1 0 16,3 1 0-16,0 1 0 0,8 3 0 15,3 4 0 1,4 4 0-16,1 4 0 0,1 6 0 16,3 3 0-16,0 8 0 15,1 4 0-15,1 2 0 16,1 1 0-16,-2 0 0 16,1-1 0-16,0-2 0 0,1-2 0 15,-2-3 0-15,0-2 0 16,1-6 0-16,-3-2 0 15,1 0 0-15,-1-4 0 0,-1-3 0 16,-1-6 0-16,0-3 0 16,-3 0 0-16,0-6 0 15,-1-2 0-15,-2-5 0 0,-3-3 0 16,1-6 0-16,-4-1 0 16,-3-5 0-16,-2-2 0 15,1-1 0-15,-8-1 0 16,-7-1 0-16,-1 1 0 0,-7 3 0 15,-5 2 0 1,-7 6 0-16,-4 5 0 0,-5 6 0 16,0 9 0-16,-2 7 0 15,0 8 0-15,2 5 0 16,2 13 0-16,7 3 0 0,6 7 0 16,11 2 0-16,3 3 0 15,9-1 0-15,8 8-13 16,18-8-75-16,0 3-2 0,8-5-5 15,4-10-6-15,2-4-4 16</inkml:trace>
  <inkml:trace contextRef="#ctx0" brushRef="#br0" timeOffset="822850.6967">6851 15620 6 0,'0'26'74'0,"-5"-2"4"15,0-5 1-15,-1 1-1 16,-2-3 1-16,35 1-79 0,-27 2 3 16,0 4 11-16,0 3 2 15,0-3-2-15,0 4-5 0,3-7-4 16,4 1-5-16,0-8-8 15,4-2-32-15,3-3-41 16,-6-8-3-16,1-3-6 16,-3-15-5-16</inkml:trace>
  <inkml:trace contextRef="#ctx0" brushRef="#br0" timeOffset="824107.2466">6948 15875 32 0,'0'0'88'0,"5"3"-1"15,8-9-2-15,3-12-3 16,2 21-24-16,6-29-49 0,3-9 1 15,1-4 1-15,2-4-1 16,-5-2-2-16,-2-5-1 16,2-1-2-16,-6-1-1 0,-2-2 0 15,-2-1-1-15,-4 2 1 16,-3-2 0-16,-3 5-4 16,-3 3 0-16,-1 5 0 15,-1 5 0-15,-4 9 0 0,-6 5 0 16,3 10 0-16,-3 9 0 15,1 4 0-15,-3 14 0 16,4 8 0-16,-4 8 0 0,3 11 0 16,-1 8 0-16,0 10 0 15,1 7 0-15,1 10 0 16,0 8 0-16,1 4 0 16,-1 6 0-16,1 2 0 15,0 0 0-15,0 2 0 0,1-3 0 16,1-4 0-16,3-12 0 15,1-11 0-15,1-14 0 16,7-14-3-16,4-15 1 0,4-16-1 16,3-14 1-16,4-19-1 15,-1-9 1-15,1-5 1 16,-6-5 1-16,-2 0-1 16,-3 1 2-16,-5 6 0 15,-2 3 0-15,-3 3 1 0,3 7-1 16,-2-1 0-16,4 3 0 15,4-1 0-15,6 1-1 16,3-4 1-16,7-5 0 0,4-2-1 16,6-5 1-16,0-5-1 15,2-7 1-15,-2-4-1 16,0-5 1-16,-5-3 0 0,-1-4 1 16,-4 1-2-1,-3-1 0-15,-8 1 0 0,-4 5 0 16,-1 4 0-16,-8 5 0 15,-1 8 0-15,-3 6 0 16,-5 11 0-16,-2 7 0 0,-1 11 0 16,-1 8 0-16,-4 16 0 15,4 11 0-15,0 9 0 16,0 12 0-16,4 6 0 16,0 12 0-16,-1 8 0 0,4 7 0 15,-4 5 0-15,4 6 0 16,-3 6 0-16,0-2 0 15,-2 3 0-15,-1-3 0 0,0-3 0 16,1-9 0-16,3-16 0 16,0-13 0-16,5-14-2 15,1-17-1-15,0-25 1 16,11-1-1-16,0-26 1 16,0-11 0-16,0-4 1 0,-3-7 1 15,1-2 0-15,-1 1 1 16,-3 1 1-16,2 4 0 15,2 3 0-15,-1 3 0 16,4 1-1-16,3 1 0 0,4 4 1 16,3-1 0-16,4 6-2 15,-3 2 0-15,4 7 0 16,-3 2 0-16,-1 6 0 0,-3 7 0 16,-2 4 0-16,-4 2 0 15,-3 11 0-15,-4 1 0 16,0 4 0-16,-2 1 0 15,0 4 0-15,-3-7-6 0,8 2-35 16,-3-5-47-16,-7-13-2 16,14 7-6-16,-8-15-6 15</inkml:trace>
  <inkml:trace contextRef="#ctx0" brushRef="#br0" timeOffset="824259.3486">7933 15452 38 0,'-11'-3'92'0,"11"3"-11"16,-13-3-16-16,13 3-26 15,0 6-42-15,0-6-84 0,10-2-6 16,3-3-1-16</inkml:trace>
  <inkml:trace contextRef="#ctx0" brushRef="#br0" timeOffset="824523.8461">8224 15466 32 0,'-10'24'95'0,"0"4"-2"16,-4-3-6-16,0 4-1 15,1-1-1-15,-3 3-79 16,3 4 0-16,6 3 0 0,2 1 0 15,4-1 0-15,0 0-3 16,12-5-3-16,3-6 0 16,9-6 0-16,1-6 0 15,-2-10-10-15,8-3-27 0,-6-7-50 16,-2-8-2-16,-5-7-7 16,-2-5-5-16</inkml:trace>
  <inkml:trace contextRef="#ctx0" brushRef="#br0" timeOffset="825478.8985">8458 15561 41 0,'-9'23'99'16,"-2"5"-4"-16,0 2-7 16,-5-2-2-16,5 1-1 15,10-2-82-15,-4 1 0 0,1-5 0 16,4 1 0-16,0-6 2 15,10-4-5-15,2-5 0 16,5-7 0-16,2-3 0 16,0-9 0-16,2-5 0 0,-4-7 0 15,-1 2 0-15,-3-2 0 16,-5 2 0-16,-1 2 0 16,-5 7 0-16,-2 11 0 15,0 0 0-15,0 0 0 0,-10 2 0 16,8 10 0-16,2 3 0 15,-1 2 0-15,2 0 0 16,9-1 0-16,4-2 0 0,5-3 0 16,0-4 0-16,6-4 0 15,0-3 0-15,5-4 0 16,-3-7 0-16,3-6 0 16,-4-4 0-16,1-2 0 0,-2-6 0 15,-2-2 0-15,0-4 0 16,-4-3 0-16,0-4 0 15,0 1 0-15,-1-4 0 16,-3-3 0-16,0-2 0 0,1 0 0 16,-2-1 0-16,-1 0 0 15,-4 5 0-15,-2 2 0 16,-4 8 0-16,-3 5 0 0,-1 10 0 16,-7 8 0-1,-1 12 0-15,-6 7 0 0,1 13 0 16,0 7 0-16,1 10 0 15,-2 7 0-15,2 8 0 16,3 5 0-16,-3 6 0 0,8 0 0 16,-2 1 0-16,3-2 0 15,3-3 0-15,1-8 0 16,7-8 0-16,4-11 0 16,7-6 0-16,1-12 0 0,6-10 0 15,5-3 0-15,2-13 0 16,2-6 0-16,1-5 0 15,-3-6 0-15,2-5 0 16,-2-4 0-16,-1-4 0 16,-7-4 0-16,0-4 0 0,-4-2 0 15,-6-3 0-15,0-4 0 16,-8 1 0-16,-2-1 0 16,-4 2 0-16,0 1 0 0,0 5 0 15,-3 8 0-15,-1 8 0 16,1 8 0-16,1 9 0 15,0 10 0-15,2 9 0 16,-7 9 0-16,5 13 0 0,0 8 0 16,1 10 0-16,1 9 0 15,0 7 0-15,0 6 0 16,-1 4 0-16,0 3 0 0,0 2 0 16,-1-5 0-16,0 1 0 15,-1-6 0-15,3-5 0 16,-1-12 0-16,8-5 0 15,0-20-8-15,9-13-78 16,-1-5-5-16,-1-13-3 0,-5-12-7 16,-2-12-2-16</inkml:trace>
  <inkml:trace contextRef="#ctx0" brushRef="#br0" timeOffset="825721.0226">9244 15323 17 0,'-12'-12'91'16,"6"2"0"-16,6 10-3 0,4-14-4 15,13 7-1-15,8-4-71 16,5 8-3-16,5 3 0 16,3 0-1-16,0 3-1 15,1 7-1-15,-5 4 0 16,-2 5-6-16,-7 3 0 0,-4 6 0 16,-6 2 0-16,-3 5 0 15,-5-1 0-15,-2 0 0 16,-1-4-9-16,6-1-26 0,2-10-52 15,-3-10-1-15,5-9-6 16,2-12-7-16,0-13 4 16</inkml:trace>
  <inkml:trace contextRef="#ctx0" brushRef="#br0" timeOffset="825860.3475">9751 15000 32 0,'-10'-2'81'0,"0"2"-23"16,-1-2-57-16,11 2-1 16,0 0 0-16,-16-3-97 0</inkml:trace>
  <inkml:trace contextRef="#ctx0" brushRef="#br0" timeOffset="826443.1455">9742 15495 44 0,'1'20'102'0,"12"-10"-8"16,7-7-5-16,4-6-3 15,10-13 0-15,-34-6-83 0,33 0 1 16,0-7-1-16,-4 1-3 15,-2-3 0-15,-8 2 0 16,-11 0 0-16,-4 1 0 0,-4 6 0 16,-4 0 0-16,-5 8 0 15,-7 3 0-15,-1 9 0 16,-5 2 0-16,1 9 0 16,-2 6 0-16,4 6 0 15,1 7 0-15,4 2 0 0,6 3 0 16,6 0 0-16,2 1 0 15,9-5 0-15,11-5 0 16,5-5 0-16,5-9 0 16,6-9 0-16,2-3 0 0,-2-14 0 15,-1-4 0-15,-5-5 0 16,-4-4 0-16,-4-1 0 16,-7 0 0-16,-2 2 0 15,-4 3 0-15,-2 7 0 0,0 4 0 16,-7 14 0-16,16-9 0 15,-6 13 0-15,-2 9 0 16,2 3 0-16,-3 7 0 16,1 1 0-16,-7 4 0 0,-1-2 0 15,-1 0 0-15,-10-1 0 16,-5-4 0-16,-4-3 0 16,-1-6 0-16,0-1 0 0,-9-11-15 15,9-1-74-15,2-10-4 16,1-8-4-16,12-6-6 15,1-8-2-15</inkml:trace>
  <inkml:trace contextRef="#ctx0" brushRef="#br0" timeOffset="827056.4968">10929 15320 44 0,'10'0'95'0,"-2"-4"-1"16,7-5-5-16,-6-5-4 15,4 27-28-15,-4-29-45 16,0-4-3-16,-4-2 0 0,-1-1-2 16,0 2-2-16,-4-1-2 15,0 3-1-15,-1 7-2 16,1 12 0-16,-12-11 0 15,12 11 0-15,-17 9 0 0,9 5 0 16,-3 7 0-16,5 3 0 16,-1 4 0-16,4-1 0 15,3 3 0-15,5-2 0 16,4 0 0-16,4-4-10 0,-2-13-22 16,4 0-54-16,3-7-4 15,-5-5-4-15,-3-13-7 16,-5-11 3-16</inkml:trace>
  <inkml:trace contextRef="#ctx0" brushRef="#br0" timeOffset="827206.3509">10939 14905 29 0,'0'0'91'0,"-10"-16"-8"15,10 16-16-15,0 0-22 16,0 0-45-16,0 0-83 15,12 16-8-15,0-2-2 0</inkml:trace>
  <inkml:trace contextRef="#ctx0" brushRef="#br0" timeOffset="827648.2583">11096 15349 24 0,'2'10'103'0,"-2"-10"-5"0,14 6-6 16,0-9-3-16,2-12-4 16,4-35-65-16,3 27-20 15,3 1 0-15,3 3 0 0,1 1 0 16,-5 7 0-16,0 2 0 16,-1 7 0-16,-5 2 0 15,-1 5 0-15,-5 8 0 16,-3 2 0-16,-2 3 0 0,-1 1 0 15,-7 1 0-15,1-2 0 16,-1-3 0-16,0-2 0 16,0-13 0-16,0 8 0 15,0-8 0-15,1-14 0 16,4-3 0-16,5-5 0 0,1-2 0 16,2-2 0-16,3 1 0 15,-2 6 0-15,1 4 0 16,3 8 0-16,-1 5 0 15,0 4 0-15,1 11 0 0,0 4 0 16,1 5 0-16,0 2 0 16,0 2 0-16,2 3 0 15,-9-10-28-15,4 3-59 0,0-3-5 16,1-6-4-16,-3-9-6 16,-1-4-3-16</inkml:trace>
  <inkml:trace contextRef="#ctx0" brushRef="#br0" timeOffset="830874.2137">12668 15349 76 0,'0'0'85'0,"-15"7"-3"15,15-7-5-15,0 0 0 16,0 0-69-16,11-7-1 16,-11 7 1-16,18-15 2 0,-7 4 0 15,1 0 0-15,2-2-2 16,-3-2 0-16,1-3-2 15,1 0-1-15,2-3 0 0,-4-1-2 16,2-1-1-16,3-1-1 16,-3-1 1-1,1 1-1-15,-3 1 0 0,1 1 0 16,-4 4 0-16,1 1 0 16,-3 3 0-16,-1 3 0 15,-1 1 0-15,-4 10-1 0,7-14 1 16,-7 14 0-16,2-9 0 15,-2 9 0-15,0 0 0 16,1-9 0-16,-1 9-1 16,0 0 1-16,0 0 0 0,0-10-1 15,0 10 0-15,0-8 1 16,0 8-1-16,0-18 0 16,1 5 0-16,1-2 1 0,0-5-1 15,1-1 1-15,1-7 1 16,0-1-2-16,-1-6 0 15,-1 1 0-15,1-4 0 16,-1 1 0-16,1 2 0 0,-1 4 0 16,0 4 0-16,-2 3 0 15,0 6 0-15,0 6 0 16,0 12 0-16,-3-9 0 0,3 9 0 16,-6 7 0-16,3 6 0 15,2 6 0-15,0 7 0 16,1 6 0-16,0 5 0 15,3 12 0-15,4 7 0 0,-1 6 0 16,-2 7 0-16,1 5 0 16,1 5-2-16,-3 6 1 15,-2 2 0-15,-1-3 1 16,0-1-1-16,-3-5 1 0,-1-6 0 16,3-3 0-16,1-10 0 15,0-7 0-15,-2-8-1 16,8-8 1-16,-2-11 0 0,2-3 1 15,0-8 0-15,-2-5 0 16,-4-9 2-16,0 0-3 16,10-4 0-16,-7-9 0 15,1-5 0-15,-1-6 0 16,-1-3 0-16,2-5 0 16,-1-4 0-16,0-3 0 0,0-3 0 15,0-2 0-15,0-4 0 16,2-2 0-16,2-4 0 15,1 0 0-15,5-3 0 0,2 1 0 16,2 6 0-16,2 3 0 16,-1 11 0-16,1 5 0 0,-1 12 0 15,-1 8 0-15,-3 11 0 16,1 5 0-16,-2 10 0 16,-1 9 0-16,-1 2 0 15,2 4 0-15,-1 2 0 16,-2 1 0-16,4-3 0 0,-7 0 0 15,6-8 0-15,-3-1 0 16,1-7 0-16,0-6 0 16,-2-6 0-16,3-2 0 15,-4-6 0-15,5-5 0 16,-2-4 0-16,-3-1 0 0,3-3 0 16,-2 1 0-16,0 0 0 15,-3 1 0-15,-1 3 0 16,3 1 0-16,-4 1 0 15,-1 4 0-15,-3 8 0 0,5-12 0 16,-5 12 0-16,0 0 0 16,0 0 0-16,0 0 0 15,0 0 0-15,0 0 0 0,0 0 0 16,0 0 0-16,7-8 0 16,-7 8 0-16,0 0 0 15,0 0 0-15,4-12 0 0,-4 12 0 16,2-16 0-16,1 3 0 15,0-3 0-15,0-2 0 16,-1-1 0-16,-1-4 0 16,-1 0 0-16,0-3 0 15,0 1 0-15,0 2 0 0,1 1 0 16,0 5 0-16,0 1 0 16,-1 3 0-16,1 5 0 15,-1 8 0-15,7-9 0 0,-7 9 0 16,16-2 0-16,-2 2 0 15,4 0 0-15,3 0 0 16,7 2 0-16,-3 1 0 0,1 3 0 16,2-1 0-16,-5 6 0 15,-4 0 0-15,-4 5 0 16,-6 5 0-16,-7 4 0 16,-3 4 0-16,-10 6 0 0,-5 2 0 15,-1 2 0-15,-3 1 0 16,1-1 0-16,3-3 0 15,4-6 0-15,3-3 0 16,7-7 0-16,2-7 0 16,0-13 0-16,16 5 0 0,-1-7 0 15,4-10 0-15,1-2 0 16,2-5 0-16,1-6 0 0,5-2 0 16,-7-5 0-16,1-1 0 15,-2-1 0-15,-3 0 0 16,-2 2 0-16,-3 2 0 15,-7 6 0-15,-1 4 0 16,-1 6 0-16,-3 14 0 0,0 0 0 16,-5-2 0-16,1 10 0 15,-4 9 0-15,4 3 0 16,2 6 0-16,0 4 0 0,2 3 0 16,0-1 0-16,8 2 0 15,3-3 0-15,7-4 0 16,-1-6 0-16,3-6 0 15,3-7 0-15,2-8 0 16,1-2 0-16,-4-14 0 16,4-5 0-16,-9-4 0 0,-3-4 0 15,-4-3 0-15,-8-1 0 16,0 0 0-16,-11 4 0 16,-5 4 0-16,-7 4 0 0,-1 3 0 15,-4 7 0-15,3 6 0 16,-4 5 0-16,4 0 0 15,3 11 0-15,3 1 0 0,4 2 0 16,5 2 0-16,7 0 0 16,1 0 0-16,5-3 0 15,12-2 0-15,4-7 0 16,4-3 0-16,4-1 0 0,6-8 0 16,0-3 0-16,1-4 0 15,1-2 0-15,-5-2 0 16,1 0 0-16,-6 1 0 0,-3 2 0 15,-4 2 0-15,-4 3 0 16,-5 4 0-16,-11 7 0 16,0 0 0-16,0 0 0 15,2 12 0-15,-5 2 0 0,-3 5 0 16,-3 2 0-16,3 4 0 16,-2 0 0-16,4 3 0 15,2 0 0-15,2-2 0 16,3-4 0-16,8-4 0 15,3-5 0-15,5-6 0 16,0-6 0-16,5-2 0 0,1-12 0 16,1-5 0-16,-4-2 0 15,-3-4 0-15,-2-4 0 0,-5 0 0 16,-4 0 0-16,-1 0 0 16,-3 1 0-16,-2 6 0 15,-2 3 0-15,1 4 0 0,-1 14 0 16,0 0 0-16,0 0 0 15,-1 6 0-15,-2 10 0 16,0 4 0-16,1 4 0 16,2 2 0-16,0 0 0 15,2 1 0-15,6-2 0 0,0-6 0 16,4-1 0-16,5-6 0 16,-2-8 0-16,1-4 0 15,-1-6 0-15,0-8 0 16,-2-3 0-16,-5-5 0 0,2 1 0 15,-8-4 0-15,1 5 0 16,1 0 0-16,-2 5 0 16,-2 2 0-16,0 13 0 0,0-9 0 15,0 9 0-15,0 7 0 16,2 5 0-16,-1 3 0 16,3 4 0-16,0 1 0 15,-1 3 0-15,6-1 0 0,1-2 0 16,3-3 0-16,1-4 0 15,1-3 0-15,-2-7 0 16,2-3 0-16,-2-8 0 16,-3-6 0-16,0-2 0 15,-4-6 0-15,-3-1 0 0,0-2 0 16,-1 1 0-16,-1 1 0 16,1-1 0-16,0 4 0 15,5 0 0-15,3 4 0 0,3 3 0 16,-1 3 0-16,4 7 0 15,-1 2 0-15,0 2 0 16,0 9 0-16,-6 8 0 16,-1 2 0-16,-3 5 0 0,-1 1 0 15,-2 1 0-15,-1 0 0 16,5 1 0-16,-1-6 0 16,2-1 0-16,7-8 0 0,0-6 0 15,5-5 0-15,-1-3 0 16,4-9 0-16,-4-4 0 15,1-5 0-15,-1-4 0 16,-1-1 0-16,-4-3 0 16,-3 1 0-16,-1-1 0 0,-2 2 0 15,-2-1 0-15,1 7 0 16,-1 1 0-16,-4 7 0 0,-1 11 0 16,4-10 0-16,-4 10 0 15,2 12 0-15,2 4 0 16,-2 2 0-16,1 7 0 15,0-2 0-15,5 4 0 16,-1-3 0-16,8 4-14 0,-4-11-49 16,4-2-26-16,-1-8-2 15,-4-7-9-15,-10 0-3 16</inkml:trace>
  <inkml:trace contextRef="#ctx0" brushRef="#br0" timeOffset="831011.1649">15130 14755 26 0,'-17'-24'95'16,"0"4"-4"-16,8 2-10 0,0 2-9 16,9 7-11-16,0 9-113 15,0-9-28-15,0 9-5 16,14 6-4-16,-3 5-3 0</inkml:trace>
  <inkml:trace contextRef="#ctx0" brushRef="#br0" timeOffset="831460.6591">15213 14973 38 0,'11'10'99'0,"-11"-10"-6"16,18-4-6-16,-6-9-2 15,2-3-3-15,0 0-82 16,2 0 0-16,-2 3 2 15,2 0-1-15,-1 2 1 0,-3 5-1 16,2 3 0-16,-3 3 0 16,0 0-1-16,-1 5 0 15,-10-5 0-15,12 17 0 0,-12-17 0 16,7 15 1-16,-7-15-1 16,3 11 1-16,-3-11 0 15,0 0-1-15,0 0 1 16,0 0 0-16,10-4 0 15,-10 4 0-15,10-14-1 0,-1 6 0 16,-1 1 0-16,1 2 0 16,2 2 0-16,0 3 0 15,-2 3 1-15,3 4-1 0,-1 6 0 16,0 1 1-16,0 4 0 16,-3 0-1-16,3 1 0 15,-3 0-1-15,0 1-6 0,-4-7-13 16,-4-13-59-16,16 8-8 15,-16-8-4-15,16 1-6 16,-7-6-4-16</inkml:trace>
  <inkml:trace contextRef="#ctx0" brushRef="#br0" timeOffset="832047.5243">16114 14773 17 0,'0'0'93'16,"0"0"-3"-16,-1 11-6 16,-12-8-5-16,-2 3 1 15,0 24-68-15,0-21-10 0,0 1 0 16,3 2 1-16,2-1-1 16,1 2 2-16,4-2 0 15,5-2-1-15,0-9 0 0,0 9-1 16,0-9 1-16,6-2-1 15,-6 2 1-15,10-17-1 16,-10 4 2-16,0-3-1 16,0 0 0-16,-5 0-1 0,-1-1 1 15,0 3 0-15,-2 1 0 16,1 2-3-16,7 11 0 16,-8-13 0-16,8 13 0 15,0 0 0-15,0 0 0 0,-4 15 0 16,4 1 0-16,0 4 0 15,4 6 0-15,-1 3 0 16,0 8 0-16,1 6 0 16,-2 8-2-16,-1 4 2 0,2 7 0 15,-3 6 0-15,-3 3 0 16,-3 3 2-16,-6 4-2 16,-2-1-2-16,-6-1 2 0,-6-6 0 15,-7-5 0-15,1-10 0 16,-10-10 0-16,5-10 0 15,-2-14 2-15,5-13-2 16,6-9 0-16,8-17 0 0,10-7 0 16,9-10 0-16,6-1 0 15,14-6 0-15,8-3 0 16,0-5 0-16,12 3-8 0,9-3-80 16,-6-5-2-16,4 0-4 15,4-6-7-15,3 1-4 16</inkml:trace>
  <inkml:trace contextRef="#ctx0" brushRef="#br0" timeOffset="833167.2851">15686 15064 12 0,'0'0'77'16,"7"-9"6"-16,-7 9-1 0,7-12-27 15,4 6-17-15,-4-3-6 16,8-1-5-16,-2-2-7 16,7-3-4-16,-1 0-4 15,3-5-3-15,2 1-3 0,2-3-1 16,-1 0-1-16,2 1-1 16,-3 3-2-16,-2 1 1 15,-3 1-1-15,-2 6-1 16,0 1 1-16,-4 4 0 15,-5 3-2-15,-8 2 0 0,16 0 1 16,-16 0-1-16,0 0 0 16,0 0 1-16,0 0-1 15,0 0 1-15,0 0 0 0,0 0 1 16,0 0-1-16,0 0 1 16,0 0 0-16,0-14 0 15,0 14 0-15,-10-13-1 16,0 9 1-16,-1 1 0 0,-1 3 0 15,-5 2 0-15,-1 4 1 16,0 7-2-16,-3 2 1 16,-3 3-1-16,2 1 1 0,3 4-1 15,2 1 1 1,2-3-1-16,4 3 0 0,4-6 1 16,7-1 0-16,4-1 1 15,6-6-1-15,3-4 1 16,6-4 0-16,1-2-1 0,-1-4 0 15,1-4 0-15,-3-4 0 16,-1-2 1-16,-3 1-2 16,-3-1 0-16,-2 2-2 15,-4 1 1-15,0 2-3 0,-3-1-5 16,-1 10-15-16,0 0-52 16,7-12-11-16,-7 12-5 15,14-8-5-15,-1 2-4 0</inkml:trace>
  <inkml:trace contextRef="#ctx0" brushRef="#br0" timeOffset="834536.3272">17043 14613 55 0,'-10'-13'92'0,"10"13"-3"0,-15-5-5 16,4 5-1-16,-3-2-43 15,-1 6-26-15,-2 7-5 16,-4 4 0-16,-2 3-3 0,0 7-1 16,-1 0-1-16,1 4-1 15,3 3 0-15,4 0-1 16,6-1 0-16,3-3-1 16,7-3 0-16,7-6 0 0,9-5-1 15,7-7 1-15,6-6 0 16,6-2 1-16,3-10-1 15,3-4 2-15,1-5-3 16,-2-3 0-16,-2-4 0 16,-4 1 0-16,-4-3 0 0,-8 5 0 15,-3 2 0-15,-6 2 0 16,-6 5 0-16,-1 7 0 16,-6 8 0-16,0 0 0 0,-1 5 0 15,-5 9 0-15,3 5 0 16,-2 3 0-16,2 2 0 15,3 4 0-15,0 1 0 16,9-2 0-16,7 0 0 16,4-4 0-16,3-4 0 0,6-8 0 15,-1-2 0-15,2-8 0 16,-3-1 0-16,-1-11 0 16,-8-6 0-16,-7 0 0 0,-7-6 0 15,-4 1 0-15,-8-2 0 16,-8 5 0-16,-6 0 0 15,-2 4 0-15,-5 7 0 16,1 2 0-16,2 6 0 0,1-1 0 16,5 8 0-16,5 1 0 15,4 2 0-15,7 0 0 16,7-2 0-16,10 0 0 0,10-3 0 16,5-5 0-16,5 0 0 15,5-9 0-15,4-1 0 16,2-6 0-16,0-1 0 15,-3-3 0-15,-3 0 0 0,3-2 0 16,-9 2 0-16,-3 1 0 16,-6 5 0-16,-5 0 0 15,-3 6 0-15,-15 8 0 16,12-4 0-16,-12 4 0 0,-8 9 0 16,2 3 0-16,-6 1 0 15,3 4 0-15,-3 1 0 16,2 0 0-16,2 0 0 0,7-1 0 15,1-5 0-15,4-1 0 16,9-4 0-16,0-2 0 16,6-5 0-16,-3 0 0 15,5-4 0-15,-6-5 0 0,0 3 0 16,-15 6 0-16,13-12 0 16,-13 12 0-16,0 0 0 15,0 0 0-15,-4 9 0 16,-1 3 0-16,1 0 0 15,3 4 0-15,1-1 0 0,4 1 0 16,6-3 0-16,5-2 0 16,4-2 0-16,3-4 0 15,4-4 0-15,2-1 0 0,0-8 0 16,-1-3 0-16,-1-4 0 16,2-5 0-16,-4-3 0 15,-1-5 0-15,-2-4 0 16,-1-4 0-16,-1-3 0 15,-2-7 0-15,-1-2 0 0,0-5 0 16,-2-2 0-16,1-2 0 16,-2 0 0-16,1-1 0 15,-2 2 0-15,1 5 0 0,-4 6 0 16,1 6 0-16,-5 9 0 16,-2 10 0-16,-3 11 0 15,0 9 0-15,-12 13 0 0,-4 14 0 16,2 7 0-16,-1 9 0 15,4 7 0-15,-2 8 0 16,7 6 0-16,6 4 0 16,1 2 0-16,12-4 0 15,5-1 0-15,4-5 0 0,9-2-20 16,-8-11-67-16,12-8-4 16,1-11-3-16,1-14-7 15,-3-8-3-15</inkml:trace>
  <inkml:trace contextRef="#ctx0" brushRef="#br0" timeOffset="871745.537">20861 8496 24 0,'-8'-2'80'0,"8"2"-1"0,0 0-2 16,0 0-2-16,7-1-54 15,5 0-6-15,6 1-3 16,3 0-1-16,7 0-3 15,3 0-1-15,8 1-2 0,4 2-1 16,2 0 0-16,7-2-1 16,4 3 1-16,5-1-1 15,5-2 0-15,4 1 0 16,3-2 0-16,6 0 0 0,4 0 0 16,0 0 0-16,4 0-1 15,1 1 0-15,3-1 0 16,1 2-1-16,0-4 1 15,1 4-1-15,5-4-1 0,2 2 1 16,1-1 0-16,2 2-1 16,4-2 1-16,3 1 1 15,0 0-2-15,1 0 1 16,2-2 0-16,4 2 1 0,-2 0-2 16,4 2 2-16,3-4-1 15,2 2 2-15,1 2-1 16,2-2 0-16,5 0 0 15,0 0-2-15,8 3 1 0,-3-1 0 16,1 0-1-16,6 1-1 16,-5-1 1-16,2 2 0 15,0-3 0-15,-1 3 1 16,-2-2-1-16,0 1 0 0,1 0 0 16,0 0 0-16,4 0 0 15,-5-1 1-15,4 1-1 16,-1 0 0-16,1 0 0 15,-3 1 1-15,3 0-1 0,0-1 0 16,-2 0 0-16,2 1 0 16,-1-1 0-16,0 2 0 15,-2-2 0-15,3 1 0 16,-2 1 1-16,-2-2-1 0,0 3 0 16,-2-1 0-16,1 1 0 15,-5-2 0-15,1 0 0 16,-4 0 0-16,3 0 0 0,-3 1 0 15,0-1 0-15,-1-1 0 16,2-1 1-16,-2 1-1 16,2-1 0-16,0 0 1 15,-1 1-1-15,4 0 0 16,-2-2 0-16,0 2 0 0,-3-1 0 16,3-2 0-16,-2 2 0 15,-3-2 0-15,-1 1 0 16,-2-1 1-16,-6 0-1 0,-1-2 0 15,-1 1-1-15,-4-1 1 16,-6 1 0-16,-3-1 0 16,-1 2 0-16,-8-1 0 15,-7 1 0-15,-3-1 0 0,-8-1 0 16,-4-1 0-16,-5 2 0 16,-7-2 0-16,-5 0 1 15,-2 1-1-15,-3-3 2 0,-6 0-1 16,-2 0 1-16,4 0 0 15,-5 0-1-15,-7-1 0 16,2 1 0-16,-2 1 0 0,4 1-1 16,0 1 0-1,2 1 0-15,-3 1-1 0,-18-1 1 16,8 1 0-16,-4 0 0 16,5 1 1-16,-2-1-1 15,3 0 0-15,-1-1 0 0,4 0 0 16,-3-1 0-16,3 0 0 15,-3 0-1-15,1 1-3 16,-6-4-7-16,4 4-28 16,-9-3-46-16,-4-1-2 0,-14 5-6 15,9-15-5-15</inkml:trace>
  <inkml:trace contextRef="#ctx0" brushRef="#br0" timeOffset="876653.7403">20077 859 22 0,'9'-15'72'0,"-9"15"5"16,0 0-5-16,0 0-37 15,4-9-8-15,-1-2-5 16,2 2-5-16,3-1-7 16,-8 10-2-16,0 0 0 15,0 0-3-15,0 0 1 16,0 0-1-16,0 0 0 15,7 18 1-15,-6-6 0 0,-1-12-1 16,1 22-1-16,1-14 0 16,-1 6 0-16,1-2 0 15,-1 4 0-15,-1-4-3 0,1 6 1 16,-1 0 0-16,0 1-1 16,0-1 1-16,0 4 0 15,0-2-2-15,0 0 1 16,0 2 0-16,0 3 0 0,0-2 0 15,0 5 0 1,0 0-1-16,0-2 0 0,0 5 0 16,1-9 3-16,4 45-2 15,1-1 0-15,2 0 1 16,1-1-1-16,3 1 1 0,0-3-1 16,-2-1 0-16,2-7-3 15,-2 2 2-15,2 2-1 16,-1 2 0-16,-5 7 1 15,3-4 1-15,1 3 0 0,0-2 0 16,0 2 1-16,1-1-1 16,-3 0 1-16,3 0 1 15,2 0-1-15,-2 2-3 0,1 0 1 16,-2-1-1-16,-1 2 0 16,-1-1 1-16,2 3-1 15,-5 0 0-15,2 1-1 16,-1-3 3-16,-1 5-1 0,4-1-1 15,-2 0 1-15,1 2-1 16,-1-2 1-16,1 2-1 16,-1 2 0-16,1-1-1 15,-2 1 1-15,3 2 1 0,-6 0-1 16,1-1 1-16,2 5-1 16,-2-4 1-16,1 0-1 15,0 2 0-15,-4-2 2 0,3-1-2 16,0 0 2-16,-1-1-2 15,-2-2 2-15,1 1-1 16,-1-3 0-16,2-1 0 16,1 0 0-16,0 1-2 15,1-3 3-15,-2-1 1 0,3 0 0 16,-1-2 0-16,2 2 0 16,3-1 1-16,-4-3-1 0,1 1 2 15,0 0-4-15,-1-2 0 16,3 0 0-16,-4-2-1 15,0-3 1-15,1 0-1 16,3-2 1-16,-1 2-1 16,2-2 1-16,-1 1 0 15,1 2-1-15,3-5 2 0,-5 2-1 16,4-2 0-16,-3 2 0 16,1-2 0-16,-1 0 0 15,1 2 0-15,-3-2 0 0,2 3 0 16,-2-1 1-16,3 3-1 15,-4-4 1-15,3 2-1 16,-1-2 2-16,2-1-1 0,-2 0 0 16,2 0-1-16,-2 1 1 15,0 0-1-15,1 1 0 16,-4-3 0-16,1 3-1 0,0-1 1 16,-2-1 0-16,1 0 0 15,-1-2 0-15,1-1 0 16,-2 1 1-16,2 0 0 15,0-2 0-15,0 1 0 0,0-2 0 16,2 2 0-16,0-2 0 16,-2 1 0-16,4 1 0 15,-2 0-1-15,2-2 0 16,-1 1 0-16,0 1 0 16,3-2 1-16,-4 1-1 0,1 0 0 15,-3 0 2-15,0 2-1 16,-2-1 0-16,1 0 0 15,-2-1 0-15,-3 0 0 0,2-1 0 16,-1-1 0-16,0-3-1 16,1 1 1-16,0-1-1 15,0-2 0-15,-1 0 0 0,3 0 0 16,-2 0 0-16,1-1 0 16,0-1 1-16,1 0-1 15,0-3 0-15,-3-1 0 16,1 0 1-16,2-2 0 15,-1-1-1-15,-1-1 1 0,0-2-1 16,1-3 1-16,-2 0-1 16,1 0 1-16,0-2-1 15,-2 0 0-15,1-2 0 16,0 0 0-16,0-1 0 0,0 0 0 16,0 1 0-16,0-2 0 15,0 0 0-15,0-2 0 16,0 1 1-16,0-2-1 0,0-1 0 15,-1 1 0-15,0-2 1 16,-1-1-1-16,1 0 0 16,0 0 1-16,1-2-1 15,-1-1 0-15,1 1 1 0,-1-1-1 16,1-1-1-16,0 0 1 16,0 0 1-16,0-3 0 15,1 1 0-15,0 0-1 0,0 0 1 16,1-2-1-16,0 3 1 15,1-2 0-15,0 1-1 16,0 0-1-16,-2 0 2 16,1 2-2-16,1-2 1 15,-1 0 0-15,1 1 0 0,2 0 0 16,-3 0 0-16,0 0 0 16,0 2-1-16,-1 0 2 15,1 0-2-15,1 0 1 0,-1 1 0 16,1 1 0-16,-1 0 0 15,-1 0 0-15,0 1 0 16,2 0 0-16,-3 1 0 16,2 0 0-16,0 1-1 0,1-1 1 15,0 1 0-15,1 3 0 16,-2-3 0-16,0 2 0 16,1-1 0-16,1 1 0 15,1 1 1-15,-2-1-1 0,1 2-1 16,-1-3 1-16,1 1 0 15,0 1 1-15,-1 0-1 16,1-1 0-16,0 2 1 16,0-1-1-16,1 2 2 0,-2 0-2 15,1 0 1-15,2 1-1 16,0 0 1-16,-2 1-1 16,-1 0 1-16,4-1-1 15,0 4 1-15,-2-1-1 0,3 0 1 16,-3 1-1-16,0-1 0 15,1-1 1-15,0 2 1 16,-2-2-2-16,0 1 0 0,2-3-2 16,-2 3 2-16,-1-4-1 15,0 2 1-15,0 0-1 16,0-1 0-16,0-3 0 16,-1 2 2-16,-1-2-1 0,-1-1 0 15,0 1 0-15,0-2 0 16,1-1 0-16,-1 1 1 15,0-1-1-15,1-1 0 0,0 1 0 16,0-2 0-16,1 0 0 16,0 2 1-16,2-4-1 15,0 1 0-15,-1-1 0 16,0 1 0-16,-1 0 0 0,2 0 0 16,-1 2 0-16,2-1 0 15,-2 3 0-15,3-1 0 16,1 2 1-16,-2 1-1 15,-1 1 0-15,2-1 0 0,1 2 0 16,-2-1 0-16,1 1 0 16,0-1 0-16,0 2 0 15,1-2 0-15,0 0 0 0,-1-1 0 16,3 1 0-16,-4 0 0 16,5-1 0-16,-2-1-1 15,0 1 2-15,2-2-2 16,-1-3 1-16,0-1 0 0,-1 0 0 15,2-2 0-15,-4-2 0 16,2-2 1-16,-3 0-2 16,-5-10 2-16,7 13-1 15,-7-13 0-15,6 10 0 0,-6-10 0 16,0 0 0-16,3 9 0 16,-3-9 0-16,0 0 0 15,0 0 0-15,0 0 0 16,0 0 0-16,2 9 0 0,-2-9 0 15,0 0 0-15,0 0 0 16,0 0 0-16,0 0 0 16,0 0 0-16,0 0 0 0,0 0 2 15,0 0-2-15,0 0 0 16,0 0 0-16,0 0 0 16,0 0 0-16,0 0 0 15,0 0 0-15,0 0 0 0,0 0 0 16,9 5 0-16,-9-5 0 15,0 0 0-15,0 0 0 16,0 0 0-16,10 8 0 16,-10-8-2-16,0 0 2 0,12 11 0 15,-12-11 0-15,9 14 0 16,-9-14-1-16,13 19 1 16,-8-9 0-16,0 1 0 15,2 0 0-15,-4 3-1 0,3 0 1 16,-2 0 0-16,2 1 0 15,-3 1 0-15,2 2 1 16,-1-1-1-16,2 0 1 0,-1 2-1 16,0-2 2-16,3 3-2 15,-5-1 0-15,3 3 0 16,3-5 0-16,-4 5 0 0,1 0 0 16,1 0 0-16,-3-1 0 15,1 3-2-15,3-2 2 16,-5 2-1-16,0 1 1 15,1-2 0-15,-1 1-1 16,1 2 1-16,-2-1 0 0,1 0 0 16,-2 3 0-16,3-2 0 15,-1 1-1-15,0 1 1 16,2-1 1-16,-4 0-1 16,2-1 0-16,1 3 0 0,0-3 0 15,2 3 1-15,-4-2-1 16,1 5 0-16,1-2 1 15,0 3 1-15,0 1-2 0,0 0 0 16,-1 2 0-16,1 1 0 16,4 1 0-16,-4-1 0 15,1 2 0-15,4 0 0 16,-2-1 0-16,0 1 0 0,1-1 0 16,-2 1 0-16,4 0 0 15,-3 0 0-15,2 0 0 16,-2 1 0-16,4 3 0 0,-3-1 0 15,2 2 0-15,0 0 0 16,2 1 0-16,-5 2 0 16,5-2 0-16,-3 2 0 15,1-1 0-15,1-2 0 16,-1 2 0-16,1 2 0 0,-4 1 0 16,3 4 0-16,-4 0 0 15,0 3 0-15,0 0 0 16,-3 3 0-16,0 2 0 0,-1 0 0 15,0 1 0-15,0-2 0 16,-1 3 0-16,1 2 0 16,1 0 0-16,-1-1 0 15,-1 3 0-15,0 2 0 0,0-2 0 16,0 0 0-16,0 1 0 16,1 0 0-16,-1 0 0 15,1 2 0-15,0 0 0 16,-1-1 0-16,3 1 0 0,-3-2 0 15,0 1-2-15,-1 0 2 16,0-3 0-16,-1 2 2 16,1 0-2-16,0-1 0 0,0 0 0 15,0 1 0-15,2-2 0 16,-1-33 0-16,1 4 0 16,-1 0 0-16,1 4 0 15,1 1 0-15,-1 0 0 16,-1 0-2-16,0 4 1 15,-1-1 2-15,2 5 1 0,-2-2-2 16,1 2-2-16,0 0 2 16,0 1-1-16,-1 3 0 15,0 0 0-15,0 2-1 0,0-3 1 16,-1-2 1-16,-1-1 0 16,-3-1 0-16,2-3 0 15,-1 1 1-15,0-1-1 16,-1-3 1-16,5-43-1 15,-5 38-1-15,1 2 2 16,0-3-1-16,-3 1-1 16,2-5 1-16,-1 0-1 15,0-4 1-15,0 1-1 0,2-4 1 16,0 0 4-16,0-4 1 16,1 1-5-16,3-23 0 15,-4 26 0-15,1 0 0 16,3-26 0-16,0 0 0 15,0 12 0-15,0 0 0 16,0 0 0-16,-2 1 0 0,2-13 0 16,0 0 0-16,0 0 0 15,0 10 0-15,0-1 0 16,0 2 0-16,0-1 0 16,0-10 0-16,0 0 0 15,0 0 0-15,0 0 0 16,0 0 0-16,0 0 0 0,0 0 0 15,1 4 0-15,3 1 0 16,2-2 0-16,0 1 0 16,-2 0 0-16,0 0 0 15,1 0-21-15,2 0-61 16,-7-4-2-16,0 0-4 16,0 0-5-16,0 0-6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15:44:55.5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22911 9019 22 0,'0'0'72'0,"0"0"5"0,0 0-3 16,-3 14-15-16,3-14-37 15,0 0-4-15,0 0-1 16,0 0 1-16,0 0-4 15,7 11-3-15,-7-11-3 0,5 9-1 16,-5-9-1-16,11 15-2 16,-5-5-1-16,-1 5-1 15,3 0-1-15,-3 4 0 16,2 4 1-16,-1-1-1 0,-1 5 0 16,0 1 1-16,0 1-1 15,1 2 1-15,-3-1 0 16,0 2 0-16,2-2 0 0,0 1-1 15,-3-1 1 1,1-2 0-16,-3 0 0 0,1-2 0 16,0-3 0-16,-1 0 1 15,0-4-1-15,0-1 1 16,0-2-1-16,0-2 0 0,0-2 0 16,1-3 0-16,-1 1 0 15,0-10-1-15,3 15 0 16,-3-15 0-16,2 8-1 0,-2-8 0 15,0 0-2-15,0 0-3 16,0 0-7-16,0 0-22 16,0 0-49-16,10-10-3 0,-9 1-4 15,3-4-7-15</inkml:trace>
  <inkml:trace contextRef="#ctx0" brushRef="#br0" timeOffset="767.5231">22965 9061 73 0,'0'0'80'0,"-8"-12"1"16,8 12-3-16,0 0-35 0,8-16-18 16,-8 16-2-16,20-13-3 15,-7 4-3-15,5 1-4 16,3-1-2-16,6 0-2 16,2 0-2-16,1 3-1 0,3 3-2 15,-3 3-1-15,-2 0-1 16,1 0 0-16,-6 5-1 15,-2 7-1-15,-5 3 0 16,-3 0 1-16,-6 4-1 0,-4 3 1 16,-3 0-1-16,0 4 0 15,-6 0 0-15,-4 0 0 16,-3-1 1-16,-2 0-2 16,-3-8 1-16,2 1 1 0,-3-2 0 15,2-5 0-15,2-4 0 16,6-2-1-16,-3-3 1 15,12-2 0-15,0 0-1 0,0 0 0 16,0 0 0-16,11-3 0 16,-1 1 0-16,6 1 0 15,2 1 0-15,2 0 0 16,3 1 0-16,-1 4 0 0,2 3 0 16,-4 2-1-16,1 2 1 15,-3 3 0-15,-2 3-1 16,-1 4 1-16,-8 2 0 15,1 5 0-15,-7 5 0 0,-1-2 0 16,-6 4 0-16,-3-3 0 16,-5 1 0-16,-3-4 1 15,-2-1-1-15,-3-7 1 16,-6-2-1-16,1-4 0 16,-8-3 1-16,2-3 0 0,-4-3 0 15,-2-2 1-15,1-2-2 16,2-2 0-16,2-1 0 15,3 0 0-15,3-4 0 16,2 0 0-16,5-1 0 0,8 2-4 16,1-6-13-16,12 9-43 15,-4-11-28-15,4 11-1 0,14-19-9 16,2 6-3-16</inkml:trace>
  <inkml:trace contextRef="#ctx0" brushRef="#br0" timeOffset="1217.0212">23394 9140 16 0,'14'-18'95'16,"-5"2"0"-16,2 3-4 15,-7 1-4-15,-4 12-4 16,5-13-70-16,-5 13-2 15,0 0-1-15,0 0-3 0,1 6-4 16,-1 5-3-16,0 4 0 16,0 4 0-16,-2 7 0 15,-1 4 0-15,0 6 0 0,-3 1 0 16,-2 8 0-16,4-2 0 16,-3 3 0-16,2-2 0 15,0-1 0-15,4-2 0 0,-1-9 0 16,2 0 0-16,0-8 0 15,2-5 0-15,0-2 0 16,2-4 0-16,-4-13 0 16,12 15 0-16,-4-11 0 0,-8-4 0 15,13 8 0-15,-13-8 0 16,13 2 0-16,-13-2 0 16,15 0 0-16,-15 0 0 15,9-1 0-15,-9 1-15 0,14-8-14 16,-14 8-54-16,10-6-7 15,-4-4-2-15,-3-1-6 16,0-1-1-16</inkml:trace>
  <inkml:trace contextRef="#ctx0" brushRef="#br0" timeOffset="1572.1114">23739 9093 81 0,'2'-14'92'15,"-2"1"-4"-15,2 0-4 16,-1 2 0-16,31 2-67 16,-32 9-1-16,1-11-3 15,-1 11-3-15,0 0-3 0,0 0-2 16,0 0-1-16,6 5-1 15,-5 7-1-15,0 1 1 16,0 6-1-16,3 3-2 0,-4 4 0 16,4 5 0-16,-2 2 0 15,-2 3 0-15,0 1 0 16,0 2 0-16,0-3 0 16,1 1 0-16,-1-5-4 0,1-2-13 15,-2 4-50-15,0-14-21 16,-1-8-2-16,-9-6-8 15,1-5-4-15</inkml:trace>
  <inkml:trace contextRef="#ctx0" brushRef="#br0" timeOffset="2349.5314">23372 9378 36 0,'-39'0'98'0,"3"0"-1"0,4 1-8 16,10 1-1-16,4-2-4 15,6-2-79-15,12 2 0 16,20-7 0-16,12 0-1 0,9-2-4 16,11-3 0-16,9 0 0 15,4-2 0-15,-6-1 0 16,-1-2 0-16,-9-1 0 0,-13 0 0 16,-12-1 0-16,-13 0 0 15,-11 3 0-15,-18-1 0 16,-11 5 0-16,-7 1 0 15,-7 6 0-15,-4 3 0 0,-4 2 0 16,-2 4 0-16,2 6 0 16,0 6 0-16,8 1 0 15,3 6 0-15,9 2 0 0,7 7 0 16,9 0 0-16,13 5 0 16,8 0 0-16,16-6 0 15,16-2 0-15,10-8 0 16,5-8 0-16,5-10 0 15,3-4 0-15,-5-14 0 0,-7-8 0 16,-10-6 0-16,-10-7 0 16,-15-2 0-16,-13 0 0 15,-9 2 0-15,-12 1 0 0,-10 6 0 16,-7 7 0-16,-5 8 0 16,0 7 0-16,-3 7 0 15,2 4 0-15,3 11 0 16,2 4 0-16,6 6 0 0,10 5 0 15,6 5 0-15,4 3 0 16,12 5 0-16,4 2 0 16,11 0 0-16,11-5 0 15,6-3 0-15,9-9 0 0,6-10 0 16,3-9 0-16,3-9 0 16,-4-13 0-16,-5-12 0 15,-10-7 0-15,-12-7 0 0,-9-4 0 16,-13 0 0-16,-14 1 0 15,-9 5 0-15,-9 5 0 16,-8 9 0-16,-3 9 0 16,-2 8 0-16,2 6 0 0,-2 12 0 15,5 6 0-15,4 8 0 16,3 2 0-16,9 7 0 16,1 2 0-16,11 5 0 15,6 1 0-15,6 3-2 0,9-3-8 16,9-4-2-16,4-6-7 15,10-13-40-15,2 3-30 16,2-10 0-16,-8-7-6 0,-1-7-1 16</inkml:trace>
  <inkml:trace contextRef="#ctx0" brushRef="#br0" timeOffset="3073.8803">24252 9394 28 0,'8'-13'58'0,"1"-4"6"16,-3 2-2-16,1-1-5 15,0-1-7-15,-2 2-8 0,1 0-6 16,-3 3-8-16,-1 1-6 16,-2 11-7-16,0-13-4 15,0 13-3-15,0 0-2 16,-3 14-2-16,0 2-1 15,-1 9 0-15,0 6-2 0,2 5 1 16,1 7-1-16,-4 5 0 16,1 3 0-16,3-3-1 15,-1 1 1-15,1-2-1 0,-1-3 0 16,1-6 0-16,1-7-2 16,0-5-1-16,0-7-3 15,0-2-8-15,0-17-19 0,-4 10-53 16,4-10-1-16,0 0-5 15,5-11-7-15</inkml:trace>
  <inkml:trace contextRef="#ctx0" brushRef="#br0" timeOffset="3613.5224">24417 9314 78 0,'2'-20'90'16,"3"2"-2"-16,2 0-5 16,4 2-1-16,3 2-67 0,5 3 0 15,3 4-3-15,6 2-2 16,-2 5-4-16,2 1 0 16,-4 9-3-16,-4 3 0 0,-5 4-1 15,-5 5-1-15,-10 4 0 16,-2 0-1-16,-12 5 1 15,-6 3-1-15,-6-1-1 16,2 0 1-16,-3-3-1 16,3-3-1-16,3-3 0 0,5-5 0 15,7-3-1-15,5-5 1 16,6-2 0-16,8-2 1 16,6 2-1-16,4-1 0 15,4 3 1-15,6 3 0 0,2 1 0 16,-3 4 0-16,-1 0 1 15,-5 5 0-15,-4 0 1 16,-5 3-1-16,-8 1 1 0,-6 1 1 16,-6-2 0-16,-9 0 0 15,-7 0 1-15,-7-5 0 16,-2-2 0-16,-6-2 1 0,-5-2-1 16,-1-5-1-16,4-1 1 15,-1-6-1-15,3 0-1 16,4-3-2-16,5-1-3 15,6-1-6-15,9-1-20 16,21-4-55-16,-6-6-2 0,2-3-6 16,11-4-7-16,8-6 6 15</inkml:trace>
  <inkml:trace contextRef="#ctx0" brushRef="#br0" timeOffset="3922.705">24862 9322 20 0,'11'-21'98'0,"-3"6"-2"15,-3 0-5-15,-1 5-4 16,-4 1-3-16,0 9-74 0,0 0 0 16,-7 13-3-16,3 6-2 15,1 4-2-15,1 9-3 16,2 5 0-16,-1 8 0 0,0 1 0 15,1 3 0-15,-1 3 0 16,-2-3 0-16,0 2 0 16,-1-4 0-16,0-7 0 15,1-5 0-15,0-7 0 16,1-3 0-16,0-10-16 0,4-1-47 16,-2-14-26-16,9 7-1 15,4-7-8-15,-3-6-3 16</inkml:trace>
  <inkml:trace contextRef="#ctx0" brushRef="#br0" timeOffset="4233.0171">25268 9219 87 0,'0'-17'99'0,"-4"4"-7"0,0 4-7 15,4 9 2-15,-8 6-52 16,8-6-27-16,0 16-1 16,1 3-2-16,3 5 1 0,-1 7-6 15,3 8 0-15,-2 6 0 16,-1 3 0-16,-2 4 0 16,-1 3 0-16,0-2 0 15,-3-2 0-15,-5-3 0 0,3-8 0 16,3-3 0-16,-6-11-7 15,8-26-29-15,-11 24-51 16,1-15-2-16,1-6-7 0,-6-3-6 16,1-9 8-16</inkml:trace>
  <inkml:trace contextRef="#ctx0" brushRef="#br0" timeOffset="4395.0606">25000 9581 50 0,'-19'-13'97'16,"6"2"-3"-16,9-1-8 15,4 2-1-15,8 36-22 16,14-31-59-16,6-3-4 0,11 4-6 16,-2-3-18-16,4 2-58 15,7 2-2-15,0-2-7 16,-5-2-4-16,-3-2-2 16</inkml:trace>
  <inkml:trace contextRef="#ctx0" brushRef="#br0" timeOffset="4668.0204">25705 9133 32 0,'0'0'98'0,"7"-9"-5"16,-7 9-4-16,0 0-3 0,7 5-2 15,-7 8-77-15,1 8-1 16,-1 5 0-16,0 10 0 15,0 4-2-15,0 8-4 16,-1 4 0-16,-3 4 0 0,1-1 0 16,-2-2 0-16,0-4 0 15,-1-5 0-15,6-5-8 16,-5-17-23-16,1-2-55 0,3-8-5 16,1-12-2-16,0 0-8 15,1-10 0-15</inkml:trace>
  <inkml:trace contextRef="#ctx0" brushRef="#br0" timeOffset="4938.8394">25654 9202 20 0,'-16'-9'97'15,"4"-1"-3"-15,12 10-5 16,-8-17-2-16,8 17-3 15,9-13-74-15,10 5-2 0,9 2 0 16,7 1-2-16,4-1-1 16,4 0-2-16,4 4-3 15,-3 0 0-15,1 1 0 0,-5-2 0 16,-4 3-3-16,-11-1-9 16,2 1-22-16,2 1-51 15,-18 4-3-15,-11-5-6 16,0 0-6-16,0 12 5 15</inkml:trace>
  <inkml:trace contextRef="#ctx0" brushRef="#br0" timeOffset="5141.676">25713 9472 28 0,'-8'14'95'0,"8"-14"-1"16,0 0-6-16,7 2-3 15,11-4-4-15,8-4-78 16,9-2-1-16,3 4-4 16,0-3-6-16,-2-6-29 0,6 13-46 15,-13 0-2-15,-4 0-5 16,-11 3-7-16</inkml:trace>
  <inkml:trace contextRef="#ctx0" brushRef="#br0" timeOffset="5322.3439">25720 9719 66 0,'-11'21'88'0,"7"-3"-1"15,4-6-4-15,12-2-3 16,8-4-65-16,8 1-5 16,6-1-9-16,-1 1-34 15,1-6-44-15,1 0-4 0,-2-1-7 16,-1-2-6-16</inkml:trace>
  <inkml:trace contextRef="#ctx0" brushRef="#br0" timeOffset="5715.9338">26395 9217 29 0,'-8'-23'98'0,"2"6"-1"16,-3 1-7-16,7 2-2 15,0 4-3-15,2 10-78 16,0 0 0-16,5 0-2 0,4 13 0 16,-3 8-5-16,0 7 0 15,2 8 0-15,-5 8 0 16,-3 8 0-16,-2 5 0 15,-11 6 0-15,-5 2 0 0,-3 0 0 16,-1-6 0-16,-3-6 0 16,5-8 0-16,2-12 0 15,6-7 0-15,5-9 0 16,7-8 0-16,12-7 0 0,6-2 0 16,7-2 0-16,5-5 0 15,6 2 0-15,4-1 0 16,-2-4 0-16,7 7-41 15,-7-4-48-15,-2 0-2 0,-7-3-7 16,-1-2-6-16</inkml:trace>
  <inkml:trace contextRef="#ctx0" brushRef="#br0" timeOffset="6103.0245">26775 9417 74 0,'0'0'92'0,"0"0"-2"16,14-5-5-16,0 1 0 0,11-16-64 15,8 17-8-15,9 0 1 16,10 2-2-16,5-1-3 16,9-1-3-16,6 3 0 15,4-2-2-15,2 0-4 0,-2 2 0 16,2 0 0-16,-6-2 0 16,-4 2 0-16,-4 0 0 15,-9 0 0-15,-4 0 0 16,-10 1 0-16,-6-1-5 0,-13 5-23 15,-2-5-57-15,-20 0-5 16,12-15-4-16,-12 4-5 16,-8-3-2-16</inkml:trace>
  <inkml:trace contextRef="#ctx0" brushRef="#br0" timeOffset="6353.2595">27743 9045 10 0,'0'0'90'16,"5"-2"4"-16,8 4-4 16,6 7-4-16,6 26-5 0,3-14-69 15,5 4 3-15,0 6-1 16,0 2-4-16,-6 6-1 16,-5 3-9-16,-9 4 0 0,-9 0 0 15,-7 3 0 1,-15 1 0-16,-6-1 0 0,-10-7-4 15,-2 16-42-15,-1-22-42 16,1-7-3-16,6-9-5 16,5-12-8-16</inkml:trace>
  <inkml:trace contextRef="#ctx0" brushRef="#br0" timeOffset="7195.1679">28715 9221 55 0,'0'0'85'0,"-14"0"1"0,14 0-5 16,-12 0 0-16,35-3-65 15,-23 3-1-15,0 0 0 16,0 0-2-16,0 0-2 15,0 0-2-15,0 0-2 0,18-3-1 16,-6 2-1-16,8-1-1 16,4 0 0-16,6-2-1 15,6 1 0-15,5-1 0 16,3 0-2-16,0 1 1 16,-4 0 0-16,-3 2-1 0,-8 2 0 15,-4-1-1-15,-7 0 0 16,-18 0 2-16,12 17-2 15,-12-4 0-15,-2 6 0 0,-6 4 0 16,-3 6 0-16,-6 7 0 16,0 3 0-16,-2 6 0 15,-1 2 0-15,0 1 0 0,0 1 0 16,-2-2 0-16,7-1 0 16,2-4-8-16,-2-7-8 15,12-10-25-15,0-5-47 16,3-5-1-16,0-15-6 15,6 2-6-15</inkml:trace>
  <inkml:trace contextRef="#ctx0" brushRef="#br0" timeOffset="7327.8228">28897 9621 87 0,'-8'-22'93'0,"2"4"-5"0,3 4-7 16,3 0 0-16,45 3-71 15,-23 6-11-15,4-1-27 0,4 4-50 16,8 1-4-16,4-2-7 15,4 0-5-15</inkml:trace>
  <inkml:trace contextRef="#ctx0" brushRef="#br0" timeOffset="7689.604">29486 9268 4 0,'0'-16'91'0,"-5"4"3"16,-4 5-5-16,-2 3-5 15,-3 4 1-15,-33 4-74 16,29 9 0-16,-1 6-2 16,-1 6-1-16,3 7-2 0,2 4-2 15,4 6-1-15,5 1-1 16,6-1-2-16,3-1 0 16,15-6 0-16,6-6 0 0,4-6 0 15,5-8 1-15,0-9 0 16,1-6 0-16,-4-6 2 15,-1-9 1-15,-11-3-4 0,-2-6 0 16,-11-2 0-16,-5-2 0 16,-3-2 0-16,-8 0 0 15,-3 1 0-15,-1 2 0 16,0 2 0-16,-3 4-3 16,6 5-9-16,2-2-13 15,7 4-57-15,3 6-7 0,2-1-5 16,9 1-4-16,4 0-1 15</inkml:trace>
  <inkml:trace contextRef="#ctx0" brushRef="#br0" timeOffset="8022.9276">29734 9172 69 0,'-6'0'90'16,"6"0"-3"-16,0 0-5 15,0 5-1-15,8 1-68 0,4 0 0 16,7 0 1-16,3-1-4 16,4-2-2-16,1-1-1 15,1-2-1-15,-4-4 0 16,-2-5 0-16,-5 0-1 16,-7-5 0-16,-6 0-1 0,-4-4 1 15,-5 0-5-15,-9 1 0 16,-5 2 0-16,-2-1 0 15,0 2 0-15,-2 3 0 16,0 4 0-16,4 4 0 0,1 0 0 16,6 3-12-16,2 0-14 15,6 10-59-15,2 1-4 16,2 1-5-16,6-1-5 0,4-3-1 16</inkml:trace>
  <inkml:trace contextRef="#ctx0" brushRef="#br0" timeOffset="8314.7981">30033 9021 1 0,'13'-14'94'0,"-13"14"2"16,9-12-6-16,-9 12-6 16,0 0-2-16,0 8-66 15,0-8-3-15,-5 22-4 16,-3-3-3-16,-3 8-1 0,-3 7-1 15,-7 8 0-15,-2 7-1 16,-5 11-1-16,-1 1 0 16,-5 7-2-16,-5 3 0 15,0-1 0-15,2-1 0 0,4-6 0 16,5-8-3-16,5-7-7 16,2-9-15-16,8-9-61 15,11-9-3-15,3-9-5 16,12-9-6-16,6-3-1 0</inkml:trace>
  <inkml:trace contextRef="#ctx0" brushRef="#br0" timeOffset="8608.2817">30038 9582 11 0,'0'0'95'0,"-19"8"-2"16,0 5-5-16,2-1-3 0,3 4-1 15,5 15-74-15,5-15-5 16,4-2 1-16,8 0 0 16,8-3 0-16,4-4-1 15,4-3-1-15,0-3 0 0,-4 1 0 16,1-7-1-16,-8-2-1 16,-5-5-2-16,-7 1 0 15,-5 1 0-15,-9-1 0 0,-4-1 0 16,-2 2 0-16,-1 1-4 15,5 5-11-15,-1-2-39 16,16 6-35-16,0 0-1 16,0-10-8-16,17 7-3 15</inkml:trace>
  <inkml:trace contextRef="#ctx0" brushRef="#br0" timeOffset="9447.2569">30725 9307 84 0,'0'0'97'15,"0"0"-5"-15,-4-10-4 16,-6 10-2-16,0 11-47 16,2-6-34-16,-2 7-1 0,3 3 1 15,6 6 0-15,0 3-3 16,2 1 0-16,7 1 0 15,6-2-2-15,4-2 0 16,6-5 0-16,3-6 0 0,2-6 0 16,5-5 0-16,-1-8 0 15,-3-6 0-15,-5-5 0 16,-8-4 0-16,-7 0 0 16,-5-1 0-16,-5-1 0 0,-16 2 0 15,-5 3 0-15,-4 1 0 16,-2 7 0-16,2 0 0 15,5 5 0-15,-1 4 0 16,7 3 0-16,14 0 0 16,-4 7 0-16,13 0 0 0,6 2 0 15,10-2 0-15,4-2 0 16,4-2 0-16,-1-3 0 16,1-1 0-16,-1-6 0 0,-6-5 0 15,1-4 0-15,-6-1 0 16,-1-4 0-16,-3-1 0 15,0-6 0-15,-2 1 0 16,-5-6 0-16,5-1 0 0,0-3 0 16,-7-2 0-16,-3 0 0 15,-1-1 0-15,-2 4 0 16,0 1 0-16,0 7 0 16,-2 3 0-16,-3 8 0 0,2 5 0 15,1 12 0-15,0 0 0 16,0 18 0-16,1 6 0 15,4 11 0-15,1 11 0 16,-1 8 0-16,-4 13 0 0,4 9 0 16,5 12 0-16,-7 8 0 15,-4 8 0-15,0 1 0 16,-1 4 0-16,2-1 0 0,8-5 0 16,0-10 0-16,4-9 0 15,4-18 0-15,11-17 0 16,-2-14 0-16,3-18 0 15,-2-16 0-15,-6-11 0 0,3-16 0 16,-7-11 0-16,-5-8 0 16,-6-7 0-16,-5-4 0 15,-2-2 0-15,-8-1 0 16,4 2 0-16,-4 2 0 0,2 6 0 16,1 5 0-16,-3 2-4 15,10 9-52-15,-2 5-33 16,2 7-1-16,-3 5-7 15,0 3-5-15</inkml:trace>
  <inkml:trace contextRef="#ctx0" brushRef="#br0" timeOffset="9967.7787">29282 10371 54 0,'-15'-9'94'16,"0"4"-2"-16,-4 3-6 16,2 2-2-16,-4-19-42 0,1 31-34 15,3 13-1-15,-1 3-1 16,4 8-2-16,2 2 0 16,3 4-1-16,1 1-2 0,1 2 0 15,1-2-3-15,2-2-3 16,0-5-5-16,4-1-19 15,8-8-55-15,-6-9-2 16,2-8-7-16,-4-10-4 0</inkml:trace>
  <inkml:trace contextRef="#ctx0" brushRef="#br0" timeOffset="10440.6045">29114 10378 81 0,'8'-34'93'0,"-1"4"-4"15,4 3-6-15,0 4 2 16,43 7-72-16,-35 3-1 0,9 6 0 16,5 5-3-16,3 2-2 15,-2 5-2-15,-2 8-1 16,-4 1-1-16,-8 6-2 0,-6 4 0 16,-14 3 0-16,-7 2-1 15,-15 1-1-15,-5 0 0 16,-6-1 0-16,2-1-1 15,2-6 0-15,4-2-1 16,5-5 1-16,10-4-1 0,8-2 0 16,7-4 0-16,11-1 0 15,6 0 1-15,4 2 0 16,5 1 0-16,5 0 0 0,0 2 1 16,0 2 1-16,-6 1 0 15,-2 1 1-15,-5 3 0 16,-4-1 1-16,-8-1 0 0,-7 2 1 15,-4-2 0-15,-6 0 1 16,-10-1 0-16,-4-2 0 16,-6-1 0-16,-6-2-1 15,0 0 0-15,-4-2-1 16,0-1-1-16,1-4-2 0,5 3-3 16,4-4-6-16,11 1-34 15,5-1-43-15,10 0-2 16,-6-15-6-16,11 2-5 15</inkml:trace>
  <inkml:trace contextRef="#ctx0" brushRef="#br0" timeOffset="10871.7168">29662 10333 73 0,'9'-12'94'15,"7"4"-2"-15,8 0-6 0,9 0 0 16,8-11-60-16,13 12-17 16,7 3-1-16,3 2-2 15,1-2-4-15,-2 3-3 16,-6-2-4-16,-5 3-4 0,-15-1-6 15,-8 0-9-15,-17-3-10 16,-3 0-5-16,-9 4 1 16,-5-15 5-16,-6 9 8 15,-5 1 11-15,3 2 12 0,-2 0 13 16,5 3 14-16,-3 6 5 16,7 9 4-16,-5 5-2 15,5 7-5-15,-3 4-6 0,0 6-5 16,-2 4-3-16,1 4-3 15,-3 4-4-15,3-3-6 16,0 4-6-16,-2-8-15 16,8-4-61-16,1-2-3 15,3-10-6-15,6-6-6 0</inkml:trace>
  <inkml:trace contextRef="#ctx0" brushRef="#br0" timeOffset="11117.801">30762 10305 82 0,'0'0'87'15,"-17"-12"-9"-15,17 12-10 16,-14-12-17-16,14 12-109 0,0 0-21 16,0 0-4-16,0 0-3 15</inkml:trace>
  <inkml:trace contextRef="#ctx0" brushRef="#br0" timeOffset="11906.596">30486 10617 79 0,'0'0'89'16,"14"0"-1"-16,3-12-6 15,2-9-1-15,3-1-71 16,4-1 1-16,2-4 0 0,-1-4-1 16,0 0-3-16,-6-6-1 15,1 2-1-15,-4-4 0 16,-4 3-1-16,-7 0 1 16,1 3-1-16,-6 4 0 0,-2 5 0 15,0 4 0-15,-4 8-2 16,4 12-2-16,-15-3 0 15,6 7 0-15,-5 12 0 0,6 8 0 16,-4 7 0-16,3 8 0 16,0 6 0-16,-1 3 0 15,2 3 0-15,4 1 0 16,4-4 0-16,2-3 0 0,9-9 0 16,3-8 0-16,7-8 0 15,5-10 0-15,5-7 0 16,-1-6 0-16,1-7 0 0,0-7 0 15,-1-2 0 1,-4-3 0-16,-3-1 0 0,-6-1 0 16,-3 3 0-16,-2 0 0 15,-2 6 0-15,-2 1 0 16,-3 6 0-16,-5 8 0 0,0 0 0 16,10-6 0-16,-10 6 0 15,7 10 0-15,-7 0 0 16,3 8 0-16,0 3 0 0,1 8 0 15,0 4 0-15,-4 10 0 16,0 5 0-16,-2 5 0 16,-1 6 0-16,-9 2 0 15,1 3 0-15,-8-4 0 0,-5-1 0 16,-2-6 0-16,0-7 0 16,-5-7 0-16,-5-9 0 15,5-8 0-15,-5-12 0 0,8-7 0 16,0-3 0-16,7-13 0 15,2-7 0-15,15-4 0 16,4-4 0-16,6-4 0 16,13-1 0-16,7-2 0 15,5-3 0-15,8 5 0 16,-8-2-79-16,11-2-14 0,-2 0-3 16,-7 2-7-16,-6 0-3 15</inkml:trace>
  <inkml:trace contextRef="#ctx0" brushRef="#br0" timeOffset="13420.7328">23120 11257 50 0,'0'0'89'0,"-17"-10"-1"16,17 10-4-16,-14-11 0 16,14 11-60-16,-9-12-3 15,9 12-5-15,0 0-3 0,0 0-3 16,0 0-2-16,12-9-2 15,4 8-1-15,9-1-2 16,1 2 1-16,8 0-2 16,0 0 0-16,1 0 0 0,-2 0-2 15,-2 5 0-15,0 2 0 16,-9 4 0-16,-3 2 0 16,-5 6 0-16,-2 1 0 15,-6 7 0-15,-4 2 0 16,-2 4 0-16,-2 2 0 0,-1 5 0 15,-9 2 0-15,3 1 0 16,-3 1 0-16,1-1 0 16,1-1 0-16,-1 0 0 15,5 0 0-15,-4-6-6 0,8-2-9 16,-3-9-17-16,-10-3-52 16,15-4-4-16,0-9-4 15,0-9-8-15,0 0 6 0</inkml:trace>
  <inkml:trace contextRef="#ctx0" brushRef="#br0" timeOffset="13554.0074">23268 11725 19 0,'-14'-26'95'16,"4"5"-2"-16,1 2-7 15,7 1-4-15,4 0-3 16,13 1-80-16,10 7-21 16,9-1-58-16,2-2-1 0,6 1-7 15,1-4-6-15,1 1 6 16</inkml:trace>
  <inkml:trace contextRef="#ctx0" brushRef="#br0" timeOffset="13885.3543">23750 11253 23 0,'-4'-9'94'0,"-5"6"-3"16,-7 2-5-16,-2 4-3 0,-1 8 0 15,-1 11-74-15,3 0-4 16,1 8 2-16,5 3-1 15,4 5-1-15,5 2 0 16,1 3-1-16,7-1-2 0,10-5-1 16,5-5 0-16,7-6 1 15,0-9-1-15,4-7 2 16,0-9-3-16,-5-6 0 16,1-11 0-16,-11-8 0 0,-3-2 0 15,-8-6 0-15,-6-1 0 16,-14-2 0-16,-4 1 0 15,-2 3 0-15,-7 2 0 16,2 7 0-16,2-1 0 0,4 11 0 16,1-5-43-16,10 7-45 15,8 10-2-15,1-15-6 16,13 7-6-16</inkml:trace>
  <inkml:trace contextRef="#ctx0" brushRef="#br0" timeOffset="14211.7561">24013 11128 29 0,'0'0'96'0,"0"0"-4"15,0 0-3-15,0 0-3 16,0 0-3-16,0 0-77 0,10 5-1 16,3 4 0-16,6 0 1 15,7 1-1-15,0-2-1 16,5-2-1-16,-3-5-1 0,2-1-2 15,-9-4 0-15,0-6 0 16,-7-3 0-16,-7-3 0 16,-7-2 0-16,-5-1 0 15,-10 2 0-15,-6 0 0 16,-1 4 0-16,-6 1 0 0,3 5 0 16,-1 2 0-16,2 5 0 15,8 0 0-15,2 1-21 16,11 9-67-16,6 0-3 15,9 1-3-15,4-1-6 0,8-1-3 16</inkml:trace>
  <inkml:trace contextRef="#ctx0" brushRef="#br0" timeOffset="14471.0824">24502 11019 31 0,'10'-1'96'0,"-10"1"-1"15,0 0-8-15,-3 10 1 16,-1 13-5-16,-8-1-78 16,5 8 1-16,-7 9 1 0,0 9-1 15,-1 9 1-15,-3 3-7 16,-1 4 0-16,-1 6 0 16,-2-3 0-16,0 0 0 15,1-1 0-15,-3-6 0 0,4-2 0 16,1-9-17-16,-14-4-69 15,32-9-3-15,5-11-3 16,9-10-7-16,11-14-4 16</inkml:trace>
  <inkml:trace contextRef="#ctx0" brushRef="#br0" timeOffset="14759.405">24672 11597 80 0,'-20'10'93'0,"-3"6"-5"16,-2 2-5-16,2-2 0 0,6-5-44 16,3 9-34-16,10-3 0 15,4-1 1-15,11-4-1 16,6-2 0-16,3-5 0 0,3-5-2 16,-2 0 0-16,1-7 0 15,-7-5 2-15,-1-3-5 16,-13-1 0-16,-3 0 0 15,-12-1 0-15,-4 1 0 16,-3 2 0-16,-2 2 0 0,-7-5-24 16,-2 9-62-16,19 0-3 15,1 0-3-15,8-1-8 16,4-2-2-16</inkml:trace>
  <inkml:trace contextRef="#ctx0" brushRef="#br0" timeOffset="15843.02">25310 11325 17 0,'0'0'91'0,"-16"4"0"0,9-3-4 15,7-1-3-15,-19 7-2 0,33-1-73 16,-20 5-1-16,-3 5 0 15,-1 5 0-15,4 0-2 16,1 2-1-16,2 3 0 16,3-2-2-16,10 2-1 15,4-6 0-15,6-3 1 0,4-5-3 16,3-4 0-16,3-6 0 16,1-2 0-16,-2-8 0 15,0-6 0-15,-9-4 0 16,0-3 0-16,-8-3 0 0,-9-1 0 15,-3 0 0-15,-6 1 0 16,-7 4 0-16,-6 2 0 16,1 5 0-16,-2 4 0 0,0 4 0 15,4 2 0-15,3 3 0 16,13 0 0-16,-6 12 0 16,7-3 0-16,10 2 0 15,4-2 0-15,9-2 0 0,2-4 0 16,3-1 0-16,-2-2 0 15,4-10 0-15,-3-5 0 16,1-7 0-16,-5-2 0 16,1-5 0-16,-5-3 0 0,-3-3 0 15,1-2 0-15,-5-1 0 16,1 1 0-16,-3-2 0 16,-3 3 0-16,1 0 0 0,-3 6 0 15,-3 1 0-15,-3 8 0 16,0 5 0-16,0 5 0 15,0 11 0-15,0 0 0 16,0 15 0-16,0 7 0 0,-1 9 0 16,1 7 0-16,-1 12 0 15,1 10 0-15,0 10 0 16,0 9 0-16,0 6 0 16,0 3 0-16,0 5 0 0,0 3 0 15,-1-2 0-15,1-2 0 16,0-11 0-16,0-9 0 15,3-15 0-15,6-11 0 0,0-16 0 16,6-14 0-16,1-16 0 16,3-15 0-16,1-11 0 15,-4-11 0-15,1-5 0 16,-5-3 0-16,-1-3 0 16,-4 1 0-16,-1 2 0 0,-5 1 0 15,0 1 0-15,-1 3 0 16,2 7 0-16,-2 19-53 15,3-19-36-15,4 3-2 0,4-1-7 16,3 1-6-16</inkml:trace>
  <inkml:trace contextRef="#ctx0" brushRef="#br0" timeOffset="17285.1984">26574 11331 56 0,'0'0'84'0,"0"0"-1"16,0 0-2-16,-4 10-2 16,4-10-59-16,0 0-6 15,0 0 1-15,12 5-1 16,1-4-2-16,3-1-1 0,4-5-2 15,0-2-2-15,4-3-1 16,-2-1-2-16,-4-2 0 16,-1-1-1-16,-8 0 0 15,-1-1-1-15,-8 1-1 16,0 1 2-16,-11 2-3 0,1 3 0 16,-6 4 0-16,-1 3 0 15,0 1 0-15,-1 8 0 16,0 8 0-16,1 4 0 0,3 9 0 15,6 6 0-15,2 5 0 16,6 2 0-16,0 5 0 16,11 0 0-16,7-5 0 15,4-2 0-15,9-9 0 0,3-3 0 16,4-13 0-16,0-5 0 16,3-10 0-16,4-5 0 15,-4-10 0-15,0-5 0 16,-3-7 0-16,-2-6 0 0,-1-5 0 15,-2-6 0-15,-2-3 0 16,-6-6 0-16,-3 0 0 16,-1-5 0-16,1-1 0 15,-7 0 0-15,0-1 0 0,-7 0 0 16,-4 6 0-16,-4 2 0 16,-2 6 0-16,-8 7 0 15,-3 7 0-15,-2 10 0 16,-3 13 0-16,3 8 0 0,-3 13 0 15,3 13 0-15,-1 11 0 16,7 14 0-16,-2 6 0 16,2 9 0-16,-1 7 0 15,2 8 0-15,2 0 0 0,2 2 0 16,3-2 0-16,1-8 0 16,12-6 0-16,4-9 0 15,9-13 0-15,4-12 0 0,8-11 0 16,1-15 0-16,3-6 0 15,-4-8 0-15,-3-9 0 16,-4-8 0-16,-3-6 0 16,-6-3 0-16,-8-1 0 15,-6 0 0-15,-5 4 0 0,-2 1 0 16,-6 8 0-16,-6 7 0 16,0 8 0-16,-3 7 0 15,-1 5 0-15,4 9 0 0,2 9 0 16,1 3 0-16,8 4 0 15,1 2 0-15,9-1 0 16,4-2 0-16,7-6 0 0,3-4 0 16,3-7 0-16,4-5 0 15,-2-7 0-15,1-6 0 16,-4-4 0-16,0-4 0 16,-7 1 0-16,-1 0 0 0,-7 2 0 15,-10 11 0-15,11-9 0 16,-11 9 0-16,0 6 0 15,0 6 0-15,0 7 0 0,0 0 0 16,0 4 0-16,3-1 0 16,2-1 0-16,6-3 0 15,4-3 0-15,0-7 0 16,7-4 0-16,2-4 0 16,-1-11 0-16,2-2 0 0,0-8 0 15,0-5 0-15,-1-5 0 16,-4-3 0-16,0-7 0 15,-2-4 0-15,0-4 0 0,-3-6 0 16,-4 0 0-16,-2-4 0 16,-2-2 0-16,-2 4 0 15,-1 0 0-15,-4 6 0 16,-2 6 0-16,-5 9 0 0,1 6 0 16,-4 13 0-16,2 9 0 15,-4 8 0-15,2 14 0 16,1 8 0-16,2 13 0 0,1 8 0 15,5 9 0-15,0 9 0 16,1 8 0-16,0 0 0 16,5 5 0-16,-1-3 0 15,6-5 0-15,-3-9-11 0,-12-19-73 16,15-4-7-16,1-17-3 16,-2-13-6-16,-4-14-2 15</inkml:trace>
  <inkml:trace contextRef="#ctx0" brushRef="#br0" timeOffset="17411.4232">27923 11330 26 0,'-13'-38'94'16,"6"8"-2"-16,2 3-9 0,5 9-5 15,0 5-7-15,11 16-92 16,24-2-58-16,-16 3-4 16,4 6-4-16,-1 4-7 0</inkml:trace>
  <inkml:trace contextRef="#ctx0" brushRef="#br0" timeOffset="17833.816">28084 11489 42 0,'0'0'98'0,"7"-8"-4"16,1-4-5-16,0-5-2 15,6-2-3-15,3 3-79 0,1 2 0 16,1 5 0-16,3 3-3 15,-1 6-2-15,3 2 0 16,-3 11 0-16,-4 2 0 0,0 6 0 16,-4 2 0-16,0 0 0 15,-4 3 0-15,-1-5 0 16,-1 1 0-16,1-4 0 16,0-3 0-16,-1-6 0 15,1-5 0-15,2-4 0 0,-2-3 0 16,1-7 0-16,1-4 0 15,0-4 0-15,-5 0 0 16,1-1 0-16,0 3 0 0,-2 2 0 16,-2 5 0-16,-2 9 0 15,0 0 0-15,0 0 0 16,4 6 0-16,-2 8 0 16,0 5 0-16,3 3 0 0,-1 0 0 15,2 1 0-15,-3-6 0 16,9-5-80-16,-9 0-9 15,-3-12-2-15,0 0-9 0,0 0-3 16</inkml:trace>
  <inkml:trace contextRef="#ctx0" brushRef="#br0" timeOffset="18311.9734">28681 11323 7 0,'-18'21'90'15,"1"0"0"-15,3 3-4 0,2 1-4 16,8 0 1-16,1 0-74 16,5 0 0-16,13-2 1 15,2-1-2-15,4-5-1 0,1-4-2 16,1-6-1-16,4-6 0 16,-5-2-1-16,1-8 0 15,-7-4 0-15,-1-2 0 16,-4-2 2-16,-1-1-5 0,-3 2 0 15,-2 2 0-15,-3 6 0 16,-2 8 0-16,0 0 0 16,0 0 0-16,10 3 0 15,-5 6 0-15,3 6 0 0,1 2 0 16,1 1 0-16,-1-4 0 16,6 6-37-16,-2-6-48 15,-2-5-5-15,-11-9-5 16,11 2-5-16,-11-2-1 0</inkml:trace>
  <inkml:trace contextRef="#ctx0" brushRef="#br0" timeOffset="18428.8239">28881 11376 12 0,'-11'-23'88'0,"3"2"-1"16,4 5-8-16,0 2-13 16,4 3-53-16,8 5-87 15,4 4-8-15,3 2-6 0,2 2 0 16</inkml:trace>
  <inkml:trace contextRef="#ctx0" brushRef="#br0" timeOffset="19106.9207">29109 11386 84 0,'15'-24'90'16,"-1"-1"-3"-16,-2-4-3 16,0-3-1-16,-6 0-68 0,4-4-2 15,-1-1 1-15,-3-3-5 16,0 2-3-16,0 3-1 16,-1 3-1-16,0 7-1 15,-2 3-1-15,-1 9-1 0,-2 13 0 16,0 0 0-16,-1 9 0 15,-2 9 2-15,1 8-1 16,0 9 1-16,2 5-3 16,0 5 0-16,0 6 0 0,0-1-2 15,4 2-4-15,0-3-4 16,0-7-3-16,1-6 0 16,-1-11-1-16,-1-8 2 15,-3-17 1-15,12 0 5 0,-7-15 5 16,2-6 4-16,0-7 4 15,2-2 3-15,1 1 0 16,1 1 0-16,5 3 1 16,-5 4-2-16,4 5-2 0,-5 6-3 15,2 6 0-15,-3 4-2 16,0 4 0-16,0 6-1 16,-3 6 0-16,2 5-1 15,-1 5 1-15,1 0 0 0,-1 5 0 16,2 2 1-16,-3 3 0 15,-3 2-2-15,-2 2 0 16,-1 4 0-16,-2-2 0 16,-9 1 0-16,-9 3 0 0,-5-1 0 15,-3-5 0-15,-2-4 0 16,0-8 0-16,0-7 0 16,3-9 0-16,5-8 0 15,7-4 0-15,9-12 0 0,6-4 0 16,5-4 0-16,10 0 0 15,0 0 0-15,-14-1-86 16,18-2-4-16,-3 1-3 0,-7 1-9 16,-9-4-3-16</inkml:trace>
  <inkml:trace contextRef="#ctx0" brushRef="#br0" timeOffset="19582.1849">23615 12450 1 0,'-13'0'88'16,"-1"3"2"-16,3 6-4 15,-3 1-4-15,8 6 0 16,-36 3-70-16,39 3-1 0,3 5-1 16,5 0-1-16,2 5-4 15,4-5-4-15,6 3-10 16,-5-11-34-16,6-1-40 0,-1-10-2 15,-2-8-7-15,-2-8-6 16</inkml:trace>
  <inkml:trace contextRef="#ctx0" brushRef="#br0" timeOffset="19714.1566">23613 12287 26 0,'-5'-21'91'0,"-1"8"-10"16,0 0-14-16,6 13-21 0,0 0-26 15,15-5-100-15,-13 10-6 16,6 10-6-16</inkml:trace>
  <inkml:trace contextRef="#ctx0" brushRef="#br0" timeOffset="20082.4411">23749 12529 19 0,'15'3'93'0,"-15"-3"-2"0,17-8-7 16,-6 1-5-16,-3 1 1 16,-8 6-76-16,16 0-2 15,-4 3-1-15,-4 5 0 0,1 7 1 16,-3 1-1-16,1 2 1 16,-1 1 0-16,-1-1 0 15,-3-1 0-15,1-5 1 0,0-2 1 16,-3-10 1-16,0 0 0 15,0 0 0-15,13-15 1 16,-4-1 0-16,0 1 0 16,6-1 0-16,0 0-6 0,1 3 0 15,1 5 0-15,-1 6 0 16,1 2 0-16,-1 7 0 16,-2 5 0-16,3 6 0 0,-4 5 0 15,6 3-9-15,-6 0-61 16,12-1-19-16,-2-2-2 15,6-7-8-15,1-4-4 16</inkml:trace>
  <inkml:trace contextRef="#ctx0" brushRef="#br0" timeOffset="20369.02">24938 12251 47 0,'3'-18'101'0,"-3"3"-4"16,-2 6-6-16,2 9-4 15,-14-6-1-15,14 6-84 16,-2 19-2-16,-3 7 0 0,2 6 0 16,1 9 0-16,0 7 0 15,2 6 0-15,0 2 0 16,5 2 0-16,3-1 0 15,1 0 0-15,1-7 0 16,-1-4-2-16,1-15-45 0,-2-4-42 16,1-14-2-16,-9-13-5 15,0 0-6-15</inkml:trace>
  <inkml:trace contextRef="#ctx0" brushRef="#br0" timeOffset="20548.7032">24877 12308 43 0,'-5'-28'101'16,"5"8"-6"-16,2 3-7 16,13 3-2-16,4 1-3 15,-24 4-83-15,33 6-1 16,9-1-5-16,9 7-12 0,-6 5-62 16,0 0-6-16,-2 2-4 15,-6 1-6-15,-8 1-3 0</inkml:trace>
  <inkml:trace contextRef="#ctx0" brushRef="#br0" timeOffset="20701.1985">24959 12583 24 0,'-35'45'96'0,"7"-6"-3"16,11-3-5-16,11-9-6 16,6-10-3-16,14-23-77 15,11 15-14-15,11-1-48 0,3-6-22 16,7-2-4-16,-3-3-6 15,5-7-4-15</inkml:trace>
  <inkml:trace contextRef="#ctx0" brushRef="#br0" timeOffset="21038.0398">25393 12430 29 0,'12'-10'95'0,"-12"10"-3"16,19 0-5-16,-8 6-5 15,-2 4-1-15,5 4-78 16,-3 4-1-16,-1 4 1 16,1 2 0-16,-6 1 1 0,-3-2-1 15,0-3-1-15,1-2 1 16,1-6-2-16,-4-12 1 16,0 0-1-16,12 0 1 0,-2-14 1 15,-1-2 0-15,5-4 1 16,2 2-1-16,3 0 0 15,0 4-3-15,2 5 0 16,0 3 0-16,-1 6 0 0,-1 4 0 16,2 9 0-16,-5 3 0 15,3 8-11-15,-12 4-67 16,9-4-11-16,-2-2-3 16,-2-4-8-16,3-5-3 15</inkml:trace>
  <inkml:trace contextRef="#ctx0" brushRef="#br0" timeOffset="21659.5206">26041 12429 25 0,'0'-10'94'0,"0"10"-2"16,-10-11-6-16,0 11-4 0,-8 2 0 15,2 7-77-15,-3 7-1 16,4 7 2-16,3 2-1 15,2 4-1-15,3 2 0 0,5-1-2 16,4-2-1-16,5-2 0 16,6-9-1-16,0-3 0 15,3-10 0-15,1-4 1 16,0-11 0-16,1-8 1 16,-2-7 0-16,-2-8 1 0,-2-3-1 15,1-6 1-15,-3-3 1 16,-3 0-4-16,-2-3 0 15,0-1 0-15,-4-2 0 0,-1 1 0 16,-1 2 0-16,-7 6 0 16,4 7 0-16,-1 5 0 15,-1 12 0-15,1 10 0 0,5 9 0 16,-5 14 0-16,5 12 0 16,0 10 0-16,5 6 0 15,2 11 0-15,5-2 0 16,3 6 0-16,4 1 0 0,1 0 0 15,5-3 0-15,5-6 0 16,3-8 0-16,2-9 0 16,1-6 0-16,3-12 0 15,-4-9 0-15,2-8 0 16,-8-13 0-16,1-4 0 0,-9-4 0 16,-3-2 0-16,-3-1 0 15,-8 3 0-15,0 3 0 16,-5 6 0-16,-1 5 0 0,-1 10 0 15,0 0 0-15,0 8 0 16,0 7 0-16,0 5 0 16,5 2 0-16,0 5 0 0,6 1 0 15,-3-1-2-15,8-4-86 16,-3-2-3-16,3-7-4 16,-2-10-6-16,-7-7-3 15</inkml:trace>
  <inkml:trace contextRef="#ctx0" brushRef="#br0" timeOffset="21777.4489">26592 12362 38 0,'-15'-27'96'0,"4"4"-8"0,2 5-20 15,5 2-36-15,4 4-31 16,4 5-88-16,9 3-6 16,4 3-5-16</inkml:trace>
  <inkml:trace contextRef="#ctx0" brushRef="#br0" timeOffset="22161.4835">26923 12289 37 0,'-4'12'96'0,"-3"-1"-2"0,1 0-5 16,-2 4-3-16,6 0-1 15,-39 3-79-15,36 2-1 16,3 6 1-16,1 0-1 15,1 4-3-15,0-2-2 16,1 0 0-16,7-4 0 0,0-5 0 16,3-4 0-16,-1-8 0 15,2-7 0-15,1-4 0 16,-2-8 0-16,-2-9 0 0,-2 1 0 16,-4-5 0-16,-2 1 0 15,-1 3 0-15,1 4 0 16,-4 2 0-16,-1 6 0 15,4 9 0-15,-12-1 0 16,12 1 0-16,-1 15 0 0,1 3 0 16,7-1 0-16,2 4 0 15,1 0 0-15,3 2 0 0,0 10-30 16,3-17-60-16,1-7-2 16,1-7-7-16,-1-2-6 15</inkml:trace>
  <inkml:trace contextRef="#ctx0" brushRef="#br0" timeOffset="22473.3581">27287 12276 42 0,'-10'3'99'0,"-1"3"-3"15,0-4-4-15,11-2-4 16,-14 6 1-16,14-6-84 0,4 3-5 15,13 2 0-15,8-1 0 16,11 3 0-16,13-2 0 16,8-1 0-16,12 2 0 0,9-5 0 15,6 3 0-15,0-2 0 16,3 0 0-16,-3-1 0 16,-5-1 0-16,-8 0 0 15,-9-1 0-15,-9-3 0 0,-13-1 0 16,-12-10 0-16,-10 5-71 15,-13-7-20-15,-6 1-2 16,-14-4-6-16,-3-3-5 16</inkml:trace>
  <inkml:trace contextRef="#ctx0" brushRef="#br0" timeOffset="22660.8411">28034 12057 16 0,'-9'-4'90'0,"9"4"0"15,-2 7-2-15,5 5-5 16,7 3 3-16,5 5-74 15,3 3-3-15,0 1 1 16,-2 2-1-16,-4-1-1 0,-4 3-2 16,-2-3-2-16,-3-3-6 15,-3 5-8-15,-8 3-54 16,-3-10-23-16,-3-6-2 0,2-2-8 16,-1-6-4-16</inkml:trace>
  <inkml:trace contextRef="#ctx0" brushRef="#br0" timeOffset="25280.26">28781 12041 76 0,'15'5'92'16,"-15"-5"-4"-16,13 1-4 15,-13-1-2-15,9 4-62 0,-9-4-8 16,11-5-1-16,-11 5-1 16,11-12-3-16,-11 12-2 15,13-11-1-15,-13 11-1 16,17-6-1-16,-17 6-1 0,18 0 0 16,-9 1-1-16,0 5 0 15,2-1 0-15,-3 2 0 16,2 0 1-16,-10-7-1 15,11 13 0-15,-11-13 0 16,11 11 0-16,-11-11 0 0,0 0 0 16,11 9 0-16,-11-9 0 15,0 0 1-15,0 0-1 16,9 0 0-16,-9 0 1 0,0 0-1 16,0 0 0-16,7-11 0 15,-7 11 0-15,0 0 0 16,0 0 0-16,0 0 0 0,9-6 1 15,-9 6-1-15,0 0 0 16,0 0 0-16,10-3 0 16,-10 3 1-16,0 0 0 15,9-5 0-15,-9 5 0 16,9-4 0-16,-9 4 0 0,10-4 0 16,-10 4 1-16,8-3-2 15,-8 3 0-15,0 0 0 16,0 0 0-16,0 0 0 15,0 0 0-15,9-4 0 0,-9 4 0 16,0 0 0-16,0 0 0 16,0 0 0-16,0 0 0 15,0 0 0-15,0 0 0 0,-4 7 0 16,4-7 0-16,0 0 0 16,-4 13 0-16,4-13 0 15,-6 13 0-15,6-13 0 16,-13 13 0-16,5-9 0 15,-2 1 0-15,0-2 0 0,-2-1 0 16,0-2 0-16,2 0 0 16,1-2 0-16,9 2 0 15,-13-8 0-15,13 8 0 16,-5-13 0-16,5 13 0 0,5-9 0 16,-5 9 0-16,17-4 0 15,-4 4 0-15,5 0 0 16,0 4 0-16,2-1 0 15,3 1 0-15,1-1 0 0,1-1 0 16,-2-2 0-16,0-1 0 16,-5-5 0-16,-1-3 0 0,-3-3 0 15,-3-1 0-15,-2-1 0 16,-3 1 0-16,-4-2 0 16,1 2 0-16,-2 5 0 15,-1 8 0-15,0-10 0 0,0 10 0 16,0 0 0-16,6 16 0 15,-2 0 0-15,1 9 0 16,3 3 0-16,1 5 0 16,1 4 0-16,0 3 0 0,-2 0 0 15,-2 0 0-15,-3 0 0 16,-4-2 0-16,-2 0 0 16,-10-5 0-16,-5-2 0 15,-5-5 0-15,0-4 0 0,0-4 0 16,0-4 0-16,2-6 0 15,4-2 0-15,5-5 0 16,12-1 0-16,-11-1 0 0,11 1 0 16,0 0 0-16,5-4 0 15,-5 4 0-15,19 0 0 16,-4 0 0-16,4-2 0 16,2 0 0-16,2-4 0 0,4-3 0 15,1-2 0-15,1-5 0 16,1-5 0-16,-2-3 0 15,0-5 0-15,-4-1 0 16,-1-6 0-16,1-3 0 0,-4-6 0 16,-2 1 0-16,-4-5 0 15,2 1 0-15,-3 2 0 16,-3 1 0-16,-2 6 0 0,-1 6 0 16,-3 6 0-16,-3 11 0 15,-1 16 0-15,0 0 0 16,0 7 0-16,0 19 0 15,-4 6 0-15,2 11 0 0,-2 6 0 16,0 5 0-16,-2 4 0 16,-1 0 0-16,-1 0 0 15,-4-4 0-15,0-3 0 16,-2-8 0-16,0-9 0 0,-1-9 0 16,3-6 0-16,2-10 0 15,10-9 0-15,-13-3 0 16,13-13 0-16,3-4 0 0,7-3 0 15,3-2 0-15,5-4 0 16,4 3 0-16,0 2 0 16,3 5 0-16,-2 4 0 15,-2 6 0-15,0 5 0 0,-4 4 0 16,-3 5 0-16,-4 4 0 16,1 4 0-16,-1 1 0 15,1-1 0-15,5-2 0 16,2 2 0-16,0-6 0 0,6-4 0 15,3-3 0-15,3-2 0 16,-2-8 0-16,1-4 0 16,-3-4 0-16,-1-5 0 15,2-1 0-15,-8-4 0 0,-6-2 0 16,-2 1 0-16,-3 4 0 16,-6-2 0-16,-2 4 0 15,-5 6 0-15,-7 4 0 16,-1 8 0-16,-3 5 0 0,0 6 0 15,-1 8 0-15,2 8 0 16,1 4 0-16,2 3 0 0,5 7 0 16,3-2 0-16,0 0 0 15,4 0 0-15,8-6 0 16,3-3 0-16,4-7 0 16,3-5 0-16,3-9 0 15,4-4 0-15,2-8 0 0,-3-6 0 16,2-5 0-16,-3-6 0 15,1-2 0-15,-2-6 0 16,0 4 0-16,-2-4 0 0,-1 4 0 16,1 3 0-16,-1 3 0 15,-3 7 0-15,1 5 0 16,-7 7 0-16,0 4 0 16,-7 9 0-16,1 7 0 15,-4 3 0-15,-2 7 0 0,-4 0 0 16,-3 4 0-16,2-2 0 15,-2-3 0-15,3-3 0 16,2-3 0-16,4-5 0 0,0-4 0 16,0-10 0-16,8 0 0 15,4-5 0-15,2-4 0 16,0-8 0-16,1-1 0 16,2-3 0-16,0-4 0 15,2 1 0-15,0 1 0 0,0-1 0 16,-1 0 0-16,3 7 0 15,0 0 0-15,-2 6 0 16,-3 4 0-16,1 4 0 0,-1 3 0 16,-3 6 0-16,-4 6 0 15,-3 2 0-15,-5 4 0 16,0 0 0-16,0 2 0 0,-1-1 0 16,-2-2 0-16,0-2 0 15,0-3 0-15,1-3 0 16,1-9 0-16,0 0 0 15,5 4 0-15,-1-10 0 0,8-5 0 16,-4-4 0-16,4-3 0 16,1 0 0-16,0-3 0 15,0 2 0-15,3 2 0 16,0 3 0-16,-3 3 0 0,1 5 0 16,-2 4 0-16,-1 2 0 15,0 6 0-15,-2 4 0 16,-4 6 0-16,1-1 0 15,-2 3 0-15,-1-1 0 0,-3-3 0 16,0-1 0-16,0-3 0 16,0-10 0-16,0 10 0 15,0-10 0-15,0 0 0 0,6-7 0 16,2 0 0-16,2-3 0 16,2-2 0-16,0 2 0 15,3 2 0-15,-3 2 0 16,1 3 0-16,-2 3 0 0,1 0 0 15,-3 7 0-15,1 6 0 16,-5 1 0-16,1 1 0 16,0 4 0-16,-1-2 0 15,0 3 0-15,-6-7-54 16,1 2-36-16,0-15-1 0,10 12-6 16,-1-12-8-16</inkml:trace>
  <inkml:trace contextRef="#ctx0" brushRef="#br0" timeOffset="25882.336">31127 12125 12 0,'0'0'94'0,"-4"-16"-1"16,4 16-3-16,-20-8-4 16,6 8 0-16,0 15-72 15,-3-9-6-15,1 2 1 0,9 4-1 16,2 1-1-16,0 3-3 15,5-1-4-15,9-2 0 16,-2-1 0-16,4-1 0 0,3-5 0 16,-14-6 0-16,16 5 0 15,-16-5 0-15,14 0 0 16,-14 0 0-16,0 0 0 16,0 0 0-16,0 0 0 0,0 0 0 15,5 11 0-15,1-1 0 16,-4 1 0-16,6 0 0 15,2-2 0-15,4 0 0 16,2-2 0-16,2-3 0 16,1-4 0-16,-3-1 0 0,9-10 0 15,-4-5 0-15,2-4 0 16,-1-5 0-16,4-7 0 16,-3-6 0-16,-3-2 0 0,2-5 0 15,-7-4 0-15,1-4 0 16,-3 0 0-16,-1-3 0 15,-5 5 0-15,-4 5 0 0,3 3 0 16,-6 11 0-16,0 6 0 16,0 11 0-16,0 15 0 15,-22 0 0-15,11 9 0 16,-3 12 0-16,1 10 0 0,-1 1 0 16,5 10 0-16,-2 6 0 15,10 3 0-15,3 1 0 16,10 0 0-16,10 1 0 15,0-6 0-15,14-3 0 16,-5-8 0-16,2-10 0 0,3-4 0 16,0-8-84-16,-11-14-7 15,-11-3-3-15,-7-12-7 16,-12-3-5-16</inkml:trace>
  <inkml:trace contextRef="#ctx0" brushRef="#br0" timeOffset="27846.7429">28524 13210 62 0,'0'0'91'0,"0"0"-2"16,1-6-5-16,7-14-1 16,0-6-61-16,9-5-4 0,1-5-3 15,-1-5-2-15,1-4-2 16,-1-2-2-16,-3-5-2 16,-3-1 0-16,-2 0-7 15,-3 1 0-15,-4 1 0 0,-2 8 0 16,0 4 0-16,-1 9 0 15,-3 10 0-15,-2 9 0 16,6 11 0-16,-10 13 0 16,6 14 0-16,-1 12 0 15,1 8 0-15,-1 10 0 0,-2 8 0 16,1 7 0-16,-3 5 0 16,-1 2 0-16,-1 3 0 15,-1-3 0-15,-3 1 0 0,0-8 0 16,-2-6 0-16,4-13 0 15,-1-8 0-15,3-15 0 16,3-12 0-16,8-18 0 16,-7-7 0-16,7-16 0 0,9-11 0 15,4-7 0-15,2-11 0 16,8-3 0-16,1-6 0 16,6 2 0-16,0 0 0 0,4 7 0 15,1 5 0-15,-1 12 0 16,-3 8 0-16,-2 12 0 15,-4 12 0-15,-6 6 0 16,-3 13 0-16,-6 7 0 0,-1 4 0 16,-3 3 0-16,-1 1 0 15,-2 0 0-15,-1-3 0 16,6-6 0-16,-3-7-11 16,5-6 1-16,0-9 2 0,2-4 1 15,1-12 1-15,-1-6 4 16,3-5 3-16,-1-3 3 15,0-1 2-15,-3 0 1 16,1 5 0-16,-4 0 1 0,-2 10-2 16,-2 2-1-16,-4 14-5 15,0 0 0-15,0 0 0 16,1 11 0-16,-1 5 0 0,0 8 0 16,3 0 0-16,3 6 0 15,3-4 0-15,6 1 0 16,0-3 0-16,5-4 0 15,0-8 0-15,1-7 0 16,-5-5 0-16,-1-6 0 0,-3-11 0 16,-6-5 0-16,-4-6 0 15,-2-1 0-15,-9-3 0 16,-4 4 0-16,-2 3 0 0,-3 3 0 16,2 4 0-16,-3 7 0 15,5 6 0-15,1 4 0 16,13 1 0-16,-11 6 0 15,11-6 0-15,4 20 0 0,5-10 0 16,10 2 0-16,2-7 0 16,4-1 0-16,1-4 0 15,4 0 0-15,-1-6 0 16,-4-7 0-16,0-3 0 0,-4-4 0 16,-2-2 0-16,-4 1 0 15,-2 2 0-15,-2 2 0 16,-2 1 0-16,-1 7 0 15,-8 9 0-15,10 0 0 0,-6 10 0 16,-1 8 0-16,-1 2 0 16,2 4 0-16,1 2 0 15,0 0 0-15,3 0 0 16,-1-2 0-16,3-2 0 0,1-6 0 16,2-3 0-16,1-4 0 15,-2-5 0-15,2-4 0 16,2-5 0-16,-2-5 0 0,-1-6 0 15,0-1 0-15,-3-2 0 16,-1-1 0-16,2 2 0 16,-4 1 0-16,0 6 0 15,-2 1 0-15,-5 10 0 0,11-6 0 16,-11 6 0-16,14 7 0 16,-14-7 0-16,19 18 0 15,-7-7 0-15,3 2 0 16,2-4 0-16,2-1 0 0,1-5 0 15,1 0 0-15,-2-2 0 16,3-6 0-16,-7-4 0 16,-1-4 0-16,0 1 0 15,-5-3 0-15,-2 2 0 0,1 0 0 16,2 0 0-16,-2 4 0 16,4 0 0-16,2 3 0 15,1 1 0-15,4 1 0 0,0 0 0 16,-1-1 0-16,-1-3 0 15,-2-1 0-15,-1-1 0 16,-5-2 0-16,-3-3 0 16,-3 1 0-16,-3-1 0 0,0 3 0 15,-7 2 0-15,-4 0 0 16,-3 7 0-16,-1 2 0 16,-5 1 0-16,0 6 0 15,-1 5 0-15,2 4 0 0,2 4 0 16,3 2 0-16,4 2 0 15,5 4 0-15,5-5 0 16,0 1 0-16,12-2 0 16,3-5 0-16,1-3 0 0,4-3 0 15,-1-7 0-15,5-3 0 16,-4-3 0-16,0-7 0 16,-3-3 0-16,-2-4 0 0,-1 0 0 15,1-5 0-15,-1 0 0 16,-3-1 0-16,4 0 0 15,1 2 0-15,0 2 0 0,-1 6 0 16,0 3 0-16,-3 6 0 16,0 4 0-16,-3 2 0 15,0 12 0-15,-4 2 0 16,-1 3 0-16,-3 3 0 16,4 0 0-16,-2 1 0 0,2-1 0 15,0 0 0-15,0-4 0 16,1 2 0-16,-4-11 0 15,31-9-73-15,-33 0-18 16,0 0-4-16,0 0-7 0,6-15-5 16</inkml:trace>
  <inkml:trace contextRef="#ctx0" brushRef="#br0" timeOffset="28843.2468">30572 12865 23 0,'5'9'97'16,"8"-1"-4"-16,1-7-5 16,6-1-2-16,2-10-3 15,1-3-79-15,2-4 1 16,4-3 0-16,-4-2 1 0,0-7 0 16,-3-2-1-16,-1-3 1 15,-3-3-2-15,-2-3-4 16,-4-1 0-16,1-2 0 0,-4 2 0 15,1 0 0-15,-4 2 0 16,3 7 0-16,-5 3 0 16,1 8 0-16,1 5 0 15,-6 16 0-15,0 0 0 0,9 0 0 16,-7 17 0-16,-2 9 0 16,5 10 0-16,-1 10 0 15,-3 11 0-15,-1 7 0 16,0 9 0-16,0 6 0 15,0 3 0-15,-5 0 0 0,-2 4 0 16,2-3 0-16,-5-6 0 16,2-7 0-16,-5-10 0 15,5-11 0-15,-4-10 0 16,5-13 0-16,1-16 0 0,6-10 0 16,-7-12 0-16,7-15 0 15,6-5 0-15,6-9 0 16,0-2 0-16,5-4 0 15,4-1 0-15,1 3 0 0,4-1 0 16,-1 7 0-16,0 5 0 16,-1 9 0-16,0 3 0 0,-6 11 0 15,-2 6 0-15,-3 5 0 16,-6 9 0-16,-3 8 0 16,-2 0 0-16,-2 2 0 15,0 2 0-15,0-4 0 16,0-1 0-16,0-4 0 0,0-12 0 15,12 10 0-15,0-10 0 16,1-9 0-16,2-6 0 16,8-4 0-16,2-8 0 15,-2-2 0-15,1-6 0 0,6-5 0 16,-6-4 0-16,6-4 0 16,-7-3 0-16,-2-2 0 15,-6-2 0-15,5-3 0 0,-8 1 0 16,-5 3 0-16,-2 3 0 15,-5 7 0-15,0 6 0 16,-7 9 0-16,-2 14 0 16,-4 11 0-16,-1 8 0 0,-2 14 0 15,-2 13 0-15,2 8 0 16,-1 11 0-16,3 7 0 16,6 6 0-16,2 2 0 15,0 1 0-15,6 0 0 0,1 0 0 16,6-11-7-16,6 6-54 15,-1-19-29-15,3-9 0 16,6-13-8-16,0-12-6 0</inkml:trace>
  <inkml:trace contextRef="#ctx0" brushRef="#br0" timeOffset="29982.8208">31733 12679 35 0,'-23'0'98'0,"0"0"-2"0,-9 4-7 16,-5 3-3-16,3 6-2 15,-2 4-81-15,8 5-1 16,3 3 0-16,4 5 0 16,7-3 0-16,10 2 0 0,4-4-1 15,9-3-1-15,4-8 1 16,6-5-1-16,7-7 1 15,-2-5 0-15,-2-9 0 16,-2-6 0-16,-2-4 0 0,-7-2 0 16,2 0 1-16,-5 0-2 15,-8 5 0-15,3 2 0 16,-3 17 0-16,-2-11 0 16,-7 11 0-16,7 10 0 0,-4 6 0 15,-1 4 0-15,2 3 0 16,3 4 0-16,2-2 0 15,6 0 0-15,5-5 0 16,-3-1 0-16,6-8 0 0,1-5 0 16,2-6 0-16,-5-6 0 15,5-7 0-15,-8-5 0 16,5-5 0-16,2-2 0 16,5 1 0-16,-2-3 0 0,0 7 0 15,4 2 0-15,-4 8 0 16,3 3 0-16,-4 7 0 15,-2 4 0-15,-6 9 0 0,-2 8 0 16,-2-2 0-16,-6 5 0 16,3 0 0-16,-3-1 0 15,0-2 0-15,-1-3 0 0,-10-5 0 16,3-4 0-16,8-9 0 16,0 0 0-16,-5-5 0 15,5-8 0-15,7-4 0 16,-1-1 0-16,8 0 0 15,-2-2 0-15,-3 3 0 0,4 2 0 16,-11 6 0-16,-2 9 0 16,15-5 0-16,-7 7 0 15,1 8 0-15,0 5 0 0,4-1 0 16,3 4-3-16,6-2 2 16,-5-1-1-16,2-4 1 15,0-4-1-15,4-7 0 0,4 0 1 16,-5-12-1-16,5-7 2 15,-5-5 0-15,-2-8 1 16,-2-3-1-16,4-9 2 16,-7-2-1-16,3-5 0 15,-2-4 1-15,-5-3-1 0,2 0 1 16,3 0-1-16,-3 2 2 16,-5 3-3-16,6 8 0 15,-9 6 0-15,-1 9 0 0,-4 14 0 16,0 16 0-16,0 0 0 15,2 13 0-15,-2 16 0 16,0 7 0-16,-1 7 0 16,1 5 0-16,4 3 0 0,1 4 0 15,-2 2 0-15,-5 0 0 16,0-2 0-16,1-5 0 16,4-2 0-16,3-12 0 15,-2-3 0-15,5-14 0 0,1-8 0 16,7-11 0-16,-4-5 0 15,2-11 0-15,2-4 0 16,0-4 0-16,-5-3 0 16,3 2 0-16,4 1 0 0,-11 6 0 15,10 4 0-15,-2 8 0 16,-16 6 0-16,11 4 0 16,1 11 0-16,-12 7 0 15,0 6 0-15,3 3 0 0,-10 1 0 16,-4 0 0-16,1-4 0 15,-8-1-12-15,-31-8-75 16,21-12-3-16,5-7-5 16,-13-15-5-16,3-13-4 0</inkml:trace>
  <inkml:trace contextRef="#ctx0" brushRef="#br0" timeOffset="30103.6535">32223 12602 37 0,'-20'-38'100'0,"3"6"-6"15,17 7-11-15,9 4-14 16,8 4-67-16,15-11-83 15</inkml:trace>
  <inkml:trace contextRef="#ctx0" brushRef="#br0" timeOffset="35555.922">22751 14276 47 0,'-13'2'91'0,"13"-2"-2"0,-14 0-3 16,14 0-3-16,-6-9-50 16,6-2-12-16,2 1-6 15,5-1-4-15,1-1-1 16,4-1-2-16,1-2-1 0,0 4-2 15,5-2 0-15,0 5-5 16,0 1 0-16,-1 4 0 16,0 3 0-16,-2 0 0 15,-1 8 0-15,2 2 0 0,0 1 0 16,4 1 0-16,1 1 0 16,2-2 0-16,1-2 0 15,4-4 0-15,1-3 0 16,5-2 0-16,-1-4 0 0,-3-5 0 15,-1-4 0-15,-1-2 0 16,-4-4 0-16,-5 0 0 16,-4-4 0-16,-6 4 0 0,-1 0 0 15,-3-2 0-15,-3 5 0 16,-2-2 0-16,2 7 0 16,-3-30-46-16,1 31-43 0,3-1-2 15,6 0-6-15,0 0-7 16</inkml:trace>
  <inkml:trace contextRef="#ctx0" brushRef="#br0" timeOffset="35961.1448">23740 13675 86 0,'5'-12'95'16,"-1"3"-5"-16,-4 9-5 15,4-9-1-15,-4 9-60 0,0 0-13 16,-7 8-3-16,2 7-2 16,-5 2-2-16,1 5-1 15,0 1 0-15,2 4 0 16,4-2-1-16,1 1 0 16,1 0 0-16,5-2 1 0,5-2-3 15,5 1 0-15,4-2 0 16,4-1 0-16,0-1 0 15,-1 0 0-15,-1 0 0 16,-6 0 0-16,-3 2 0 0,-4-3 0 16,-7 3 0-16,-4 1 0 15,-9-1 0-15,-4-3 0 16,-8 2 0-16,0-4 0 16,0-3 0-16,-2-3 0 0,3-5 0 15,-2-4 0-15,1-5 0 16,8-11-67-16,3 1-22 15,4-6-1-15,0-4-8 16,5-5-5-16</inkml:trace>
  <inkml:trace contextRef="#ctx0" brushRef="#br0" timeOffset="36100.7994">23715 13747 59 0,'10'-15'89'0,"6"-1"-4"16,-1 4-8-16,4-3-16 0,1-6-95 15,5 5-40-15,6 4-8 16,5-1-7-16,-4 0-2 16</inkml:trace>
  <inkml:trace contextRef="#ctx0" brushRef="#br0" timeOffset="36444.683">24167 13515 56 0,'0'17'94'0,"-1"-3"-1"16,-4 4-5-16,-6 4-3 16,3 7-55-16,-3 4-6 15,1 2-5-15,3 5-7 0,1 2-2 16,6-2-10-16,4 2 0 16,9-3 0-16,8-4 0 15,8-6 0-15,5-5 0 16,4-11 0-16,4-7 0 0,0-6 0 15,0-10 0-15,-5-10 0 16,-6-6 0-16,-8-5 0 16,-9-3 0-16,-10-4 0 15,-8-1 0-15,-11 2 0 0,-8 0 0 16,-1 5 0-16,-7 2 0 16,4 6 0-16,-4 3-6 15,14-3-66-15,4 12-18 16,7 3-2-16,6-1-7 15,9-2-4-15</inkml:trace>
  <inkml:trace contextRef="#ctx0" brushRef="#br0" timeOffset="36733.5696">24774 13455 13 0,'10'11'97'0,"-2"2"-4"0,-5-2-4 16,0 1-3-16,-3-12-2 15,5 9-69-15,-5-9-9 16,20 15 0-16,-4-11 1 16,1 1-1-16,3-1-1 15,0-4-1-15,0 0-4 0,-2-5 0 16,-5-3 0-16,-7-6 0 16,-6 2 0-16,-5-1 0 15,-10-1 0-15,-7-1 0 0,-2 4 0 16,-4-1 0-16,4 6-5 15,-3-1-17-15,6 6-64 16,11 1-3-16,10 0-5 16,0 0-4-16,8 0-5 0</inkml:trace>
  <inkml:trace contextRef="#ctx0" brushRef="#br0" timeOffset="36990.927">25291 13397 23 0,'13'9'95'0,"-6"0"-2"16,-7 3-4-16,-3 0-3 0,-11 7-2 15,-4 3-76-15,-5 6 0 16,-14 18 1 0,-7 8 0-16,0 9-2 0,-5 3-7 15,6 6 0-15,-7 1 0 16,9 0 0-16,1-2 0 15,10-15 0-15,11-2-31 16,12-13-57-16,-3-12-2 0,10-10-6 16,5-14-3-16,13-5-2 15</inkml:trace>
  <inkml:trace contextRef="#ctx0" brushRef="#br0" timeOffset="37279.9503">25378 13939 42 0,'3'12'97'16,"-3"2"-4"-16,-8 3-5 16,-1-1-1-16,-1 2-2 15,9-2-80-15,0 3 0 0,2-2 1 16,11 1-3-16,2-6-3 16,2 1 0-16,1-6 0 15,-1-5 0-15,-3-2 0 16,-3-2 0-16,-6-8 0 0,-4-2 0 15,-14-2 0-15,-3 0 0 16,-4-1 0-16,-3 1 0 16,3 1 0-16,-1 0 0 15,13 7-15-15,9-5-71 0,3 2-5 16,13-2-3-16,6 0-6 16,14-1-3-16</inkml:trace>
  <inkml:trace contextRef="#ctx0" brushRef="#br0" timeOffset="38038.3815">26140 13777 38 0,'23'-9'99'0,"-14"2"-4"16,-9 7-5-16,0 0-3 16,-5-6-1-16,-7 8-80 15,1 9 0-15,-1 5-2 16,1 4-4-16,7 3 0 0,4 5 0 15,1 0 0-15,13 3 0 16,3-5 0-16,5 0 0 16,6-5 0-16,0-7 0 15,4-5 0-15,-1-7 0 0,-3-3 0 16,-3-12 0-16,-7-3 0 16,-10-8 0-16,-8 0 0 15,-5-3 0-15,-13 0 0 0,-6 3 0 16,-3 2 0-16,-5 6 0 15,7 2 0-15,0 8 0 16,13 3 0-16,12 3 0 16,0 0 0-16,10 12 0 0,19-3 0 15,7 0 0-15,5-2 0 16,6-2 0-16,1-5 0 16,3 0 0-16,-2-11 0 15,-6-7 0-15,-2-6 0 16,-8-5 0-16,-2-4 0 0,-9-6 0 15,-5-3 0-15,-4-2 0 16,-4-7 0-16,-1 1 0 16,-4-2 0-16,0 3 0 15,-2 4 0-15,1 4 0 0,1 10 0 16,-1 5 0-16,-3 12 0 16,0 14 0-16,0 0 0 15,-5 23 0-15,-1 5 0 16,1 11 0-16,-1 8 0 0,-1 11 0 15,2 6 0-15,-2 7 0 16,1 8 0-16,1 6 0 16,0 8 0-16,-5 1 0 0,4 3 0 15,-2 0 0-15,2 0 0 16,0-3 0-16,-3-12 0 16,6-11 0-16,1-20 0 15,2-15 0-15,0-18 0 0,0-18 0 16,7-17 0-16,3-16 0 15,-4-13 0-15,-1-6 0 16,2-5 0-16,-2 0 0 16,1 1 0-16,0 3 0 0,0 3 0 15,3 2 0-15,10 13-12 16,10-5-77-16,-4 4-2 16,4-2-3-16,7 3-8 0,9-1-3 15</inkml:trace>
  <inkml:trace contextRef="#ctx0" brushRef="#br0" timeOffset="38340.9592">27700 13497 12 0,'-9'-6'93'0,"9"6"-1"16,-17-9-3-16,17 9-4 15,-10 0 0-15,32 7-76 16,-22 10 2-16,3 10 0 0,2 6 0 16,0 10-1-16,-1 11-7 15,1 2-3-15,1 7 0 16,-3 2 0-16,-1 3 0 16,-2 1 0-16,0-5 0 0,0-5 0 15,0-9 0-15,0-9 0 16,0-2-18-16,4-18-71 15,-4-13-4-15,0-8-1 16,-1-22-6-16,-3-7-3 0</inkml:trace>
  <inkml:trace contextRef="#ctx0" brushRef="#br0" timeOffset="38779.9796">27618 13711 17 0,'-2'-29'93'0,"2"4"-4"16,0 8-2-16,9 6-3 15,4 1 0-15,10-2-74 0,5 13-3 16,8 2 1-16,7 9 0 16,2 5 0-16,0 3-1 15,-5 3-2-15,-6 2-1 0,-9 2-4 16,-10-1 0-16,-13-2 0 16,-6-1 0-16,-15-1 0 15,-10-4 0-15,-1-1 0 16,-1-3 0-16,1-3 0 15,5-3 0-15,6 0-3 0,9-2 2 16,10-6-1-16,7 12 1 16,8-3 1-16,12 1-1 15,0 2 2-15,5 6 0 16,0 4 0-16,-3 2 0 0,-1 2 1 16,-9 0 0-16,-9 1-2 15,-9 0 0-15,-5 0 0 16,-12-2 0-16,-9-6 0 15,-11-1 0-15,-4-6 0 16,-4-1 0-16,0-5 0 0,-1-2 0 16,2-4 0-16,6 0 0 15,5-8 0-15,15 5-45 16,9-8-42-16,4-3-2 0,4-5-5 16,14-3-8-16</inkml:trace>
  <inkml:trace contextRef="#ctx0" brushRef="#br0" timeOffset="39034.3527">28205 13628 23 0,'15'-12'97'0,"-2"4"0"0,-1 8-5 15,-4 1-3-15,4 17-3 16,-4 5-74-16,3 7-2 0,-1 12-5 15,1 7-5-15,-2 7 0 16,-3 5 0-16,-3 2 0 16,-3 4 0-16,0-5 0 15,-9-5 0-15,1-3 0 16,-12-2-78-16,7-20-13 0,2-10-4 16,-1-15-6-16,1-8-3 15</inkml:trace>
  <inkml:trace contextRef="#ctx0" brushRef="#br0" timeOffset="39298.594">28421 13676 70 0,'8'-19'95'0,"-2"5"-4"15,-3 5-4-15,-3 9 0 16,10 7-58-16,-5 5-14 15,5 12 0-15,1 5-3 0,3 12-2 16,2 6-10-16,2 5 0 16,0 5 0-16,-1 1 0 15,-1 2 0-15,-5-5 0 0,-3-5 0 16,-1-12-30-16,-4-4-59 16,-9-12-2-16,-8-14-5 15,-7-8-5-15,-2-14-3 16</inkml:trace>
  <inkml:trace contextRef="#ctx0" brushRef="#br0" timeOffset="39418.6175">28283 13998 7 0,'-29'-20'99'0,"9"7"-5"15,8 3-6-15,12 10-7 0,2-13-12 16,25 14-122-16,5-1-31 16,10-1-5-16,6-2-6 15,2-4-3-15</inkml:trace>
  <inkml:trace contextRef="#ctx0" brushRef="#br0" timeOffset="39681.076">28900 13702 22 0,'-11'0'92'15,"-1"2"0"-15,1 8-5 0,1 1-1 16,4 5 0-16,12 11-78 15,-6 6 1-15,-1 12 0 16,4 4 0-16,5 6 0 16,1 5-7-16,1-1-2 0,0 0 0 15,1-4 0-15,-1-8 0 16,-2-3-5-16,-6-16-23 16,-3-3-58-16,0-13-4 15,1-12-4-15,-10-3-6 0,1-19-1 16</inkml:trace>
  <inkml:trace contextRef="#ctx0" brushRef="#br0" timeOffset="39918.7449">28813 13780 9 0,'1'-9'92'0,"-1"9"4"16,18-19-5-16,0 13-4 0,3-4-2 15,3 3-74-15,13 0-1 16,7 3 0-16,1 2-5 16,1-1-2-16,-2 3-3 0,-4-2-3 15,-6 2-9-15,-14-2-29 16,-9 1-46-16,-11 1-1 16,0 0-6-16,-11-4-7 15</inkml:trace>
  <inkml:trace contextRef="#ctx0" brushRef="#br0" timeOffset="40088.6144">28855 13901 69 0,'0'14'90'16,"10"-4"-2"-16,10-5-4 16,9-5-3-16,4 0-65 0,7 0-4 15,6 0-4-15,1 0-11 16,-6-1-33-16,-1-1-43 15,-5 0-4-15,-12-2-6 0,-6 1-6 16</inkml:trace>
  <inkml:trace contextRef="#ctx0" brushRef="#br0" timeOffset="40262.5601">28942 14115 13 0,'-23'25'92'15,"12"-3"-3"-15,8-7-5 0,3-3-5 16,18-8-3-16,3 1-78 16,13 0-16-16,6-1-58 15,-4-4-3-15,1-4-5 16,-2-4-5-16</inkml:trace>
  <inkml:trace contextRef="#ctx0" brushRef="#br0" timeOffset="40588.8736">29470 13633 43 0,'0'0'94'0,"8"-10"-1"16,-8 10-6-16,7 11 0 15,-2 5-40-15,1 9-30 16,-1 5-3-16,-2 9-2 15,1 5-2-15,-3 5-3 16,0 1-7-16,-1 2 0 0,0-1 0 16,-2-5 0-16,1-5 0 15,0-10 0-15,1-5 0 16,1-9 0-16,12-5 0 0,4-9 0 16,7-3 0-16,4-3 0 15,0-8 0-15,7 2 0 16,-8-14-7-16,-11 4-82 15,8-6-1-15,-4-4-6 0,-7-6-6 16,-3-5-2-16</inkml:trace>
  <inkml:trace contextRef="#ctx0" brushRef="#br0" timeOffset="40793.0164">29862 13476 45 0,'0'11'93'0,"1"3"-5"16,-1 4-5-16,0 2-3 15,-2 5-47-15,-3 8-29 16,0-3-28-16,-8 6-52 16,5-3-5-16,-4 3-6 15,1-2-4-15</inkml:trace>
  <inkml:trace contextRef="#ctx0" brushRef="#br0" timeOffset="41112.1713">29783 14140 24 0,'14'0'94'0,"2"-10"0"15,3-5-5-15,2-9-3 16,4-3-2-16,-70-4-74 0,68 1-2 15,7-1 1-15,2 4-1 16,-2 3-3-16,2 3-5 16,-2 9 0-16,0 6 0 15,-2 6 0-15,-5 9 0 0,-2 8 0 16,-6 3 0-16,-5 5 0 16,-5 2 0-16,-5 1 0 15,-10 0 0-15,-6-3 0 0,-7-4 0 16,-4-5 0-16,-7-3 0 15,3-5 0-15,-9-3-61 16,5-5-30-16,5-9-2 16,1-8-7-16,7-1-6 15</inkml:trace>
  <inkml:trace contextRef="#ctx0" brushRef="#br0" timeOffset="43783.8475">22823 15550 19 0,'0'0'96'0,"0"11"-3"16,0-11-4-16,0-10-6 16,2-4 0-16,7-8-77 0,0-3 0 15,0-4 0-15,4-1-1 16,3-6 1-16,-2 0-1 15,0-2-1-15,1-2 0 16,1-3-2-16,1 3 0 0,0 0 0 16,1 1-2-16,1 6 0 15,1 2 0-15,2 4 0 16,2 7 0-16,0 2 0 16,7 5 0-16,-2 4 0 0,3 3 0 15,3 4 0-15,-2 2 0 16,-4 5 0-16,0 7 0 15,-9 7 0-15,-5 8 0 16,-11 7 0-16,-4 6 0 0,-1 4 0 16,-12 4 0-16,0 1 0 15,-3 0 0-15,3-7 0 16,-2-2-2-16,10-8 2 0,4-5 0 16,2-9 0-16,8-4 0 15,10-9 0-15,7-5 2 16,1-7-2-16,8-7 0 15,1-4 0-15,2-7 0 0,2-1 0 16,-1-5 0-16,-7-4 0 16,-2-3 0-16,-3 0 0 15,-7-2 0-15,-7 1 0 16,-4 4 0-16,-8 3 0 16,-2 6 0-16,-9 5 0 0,-5 8 0 15,-1 11 0-15,-4 2 0 16,-2 12 0-16,2 6 0 15,1 8 0-15,6 2 0 0,5 6 0 16,3 2 0-16,5 0 0 16,5 1 0-16,10-2 0 15,3-3 0-15,6-7 0 16,6-4 0-16,1-5 0 0,2-8 0 16,1-8 0-16,1 0 0 15,-2-12 0-15,-5-6 0 16,0-5 0-16,-7-5 0 15,-2-5 0-15,-2-3 0 0,-2-3 0 16,-4-4 0-16,-1 2 0 16,2-1 0-16,-5 5 0 15,0 5 0-15,-1 6 0 16,0 7 0-16,-4 9 0 0,-2 10 0 16,0 0 0-16,11 16 0 15,-8 7 0-15,-1 4 0 16,4 7 0-16,4 3 0 0,-2 3 0 15,3 3 0-15,-1 0 0 16,0 1 0-16,3-8 0 16,-2-2 0-16,1-7 0 15,-4-9 0-15,3-8 0 16,-11-10 0-16,14-7 0 0,-11-12 0 16,0-10 0-16,-2-5 0 15,-1-5 0-15,0-4 0 16,0 1 0-16,0 3 0 0,-1 3 0 15,1 4 0-15,1 7 0 16,7 6 0-16,0 5 0 16,7 5 0-16,3 4 0 0,3 2 0 15,5 2 0-15,2 1 0 16,6 0 0-16,0 0 0 16,-3-3 0-16,1-3 0 15,-3-2 0-15,-6-2 0 16,-4-2 0-16,-4-3 0 0,-11-1 0 15,-4 4 0-15,-2-3 0 16,-12 4 0-16,-3 4 0 16,-5 4 0-16,1 3 0 0,-6 2 0 15,4 9 0 1,1 3 0-16,3 5 0 0,3 5 0 16,9 1 0-16,3 3 0 15,4 2 0-15,8 1 0 16,4 1 0-16,7-3 0 0,3-2 0 15,5-4 0-15,4-7 0 16,2-6 0-16,-1-6 0 16,1-4 0-16,0-11 0 15,1-6 0-15,-10-6 0 0,2-3 0 16,-5-2 0-16,-3-2 0 16,-2 1 0-16,-5 1 0 15,2 6 0-15,-3 3 0 16,-2 6 0-16,-8 13 0 0,15-3 0 15,-15 3 0-15,7 20 0 16,-4 0 0-16,0 5 0 16,-2 2 0-16,1 2 0 0,-2 1 0 15,1 1 0-15,-1-3 0 16,0-3 0-16,1-5 0 16,0-4 0-16,-1-7 0 0,0-9 0 15,0 0 0-15,12-6 0 16,-5-10 0-16,-1-4 0 15,5-5 0-15,-1-2 0 16,4-3 0-16,1 2 0 16,3-1 0-16,0 4 0 0,0 4 0 15,-1 4 0-15,1 6 0 16,-3 6 0-16,-2 5 0 16,-2 7 0-16,-2 9 0 15,-1 3 0-15,-6 4 0 0,1 2 0 16,0 2 0-16,0 0 0 15,-2 1 0-15,2-6 0 16,1-3 0-16,1-5 0 16,5-5 0-16,-3-7 0 0,5-2 0 15,-3-11 0-15,4-5 0 16,0-8 0-16,1-2 0 0,-4-4 0 16,5 0 0-16,-4-1 0 15,-1 2 0-15,3 1 0 16,-6 5 0-16,2 5 0 0,-3 4 0 15,-6 14 0-15,10-7 0 16,-10 7 0-16,4 15 0 16,-2 0 0-16,0 6 0 15,0 3 0-15,3 1 0 16,2 1 0-16,0-2 0 16,5-1 0-16,3-3 0 0,0-7 0 15,2-2 0-15,2-10 0 16,0-1 0-16,1-10 0 15,-7-8 0-15,1-3 0 16,-3-4 0-16,-5-1 0 0,-4 1 0 16,-1 1 0-16,-1 4 0 15,-1 6 0-15,-1 2 0 16,2 12 0-16,0 0 0 0,0 0 0 16,0 12 0-16,2 1 0 15,7 3 0-15,4 0 0 16,6 0 0-16,5-4 0 15,1-1 0-15,5-5 0 0,0-4 0 16,0-2 0-16,-3-8 0 16,0-5 0-16,-8-4 0 15,-5-5 0-15,-8-1 0 16,-6-2 0-16,-1 2 0 0,-14 1 0 16,-2 6 0-16,-4 4 0 15,1 3 0-15,-2 7 0 16,0 0 0-16,4 13 0 15,1 5 0-15,7 4 0 0,9 0 0 16,1 9 0-16,12 0 0 16,8 2 0-16,4 1 0 15,13 1 0-15,3-2 0 16,12-6-40-16,1 4-51 0,2-7-3 16,-1-3-5-16,0-10-8 15</inkml:trace>
  <inkml:trace contextRef="#ctx0" brushRef="#br0" timeOffset="44181.0017">26398 14846 31 0,'12'-17'96'0,"-1"3"-3"15,-5 3-8-15,-3 2-1 16,-3 9-2-16,-6-4-77 0,6 4 0 15,-3 16 1-15,2 0 0 16,0 4 0-16,1 1 1 16,0 2-2-16,2 1-5 15,4-1 0-15,7-1 0 0,0-4 0 16,6-4 0-16,1-2 0 16,2-5 0-16,3-4 0 15,3-3 0-15,-3-3 0 16,2-3 0-16,-2-2 0 0,-4 1 0 15,-3 3 0-15,0 1 0 16,-5 3 0-16,-4 1 0 16,-9-1 0-16,11 18 0 0,-9-3 0 15,-2-1 0-15,-2 2 0 16,-6-1 0-16,1 1-2 16,-2-6-85-16,-6-8-3 15,-5-8-3-15,-6-13-8 0,3-10-5 16</inkml:trace>
  <inkml:trace contextRef="#ctx0" brushRef="#br0" timeOffset="44302.4153">26240 14534 48 0,'-22'-25'98'16,"6"-3"-24"-16,11 8-73 16,7 7-1-16,10-1 0 0,18-7-96 15,7 6-6-15</inkml:trace>
  <inkml:trace contextRef="#ctx0" brushRef="#br0" timeOffset="45043.6724">27471 14857 42 0,'12'6'99'0,"8"-5"-4"0,1-6-6 16,8-6-3-16,-4-11-1 16,13-6-81-16,-2-4 0 15,2-2-1-15,2-3 1 16,-2-4-4-16,-1-3 0 16,-1-1 0-16,-4-2 0 15,0-3 0-15,-3 2 0 0,-7-2 0 16,-3 3 0-16,0 4 0 15,-7 6 0-15,-2 4 0 16,-4 6 0-16,-3 9 0 0,-3 6 0 16,0 12 0-16,-6 7 0 15,-2 10 0-15,-5 13 0 16,-1 9 0-16,-2 10 0 16,-2 11 0-16,0 9 0 0,2 5 0 15,1 9 0-15,0 4 0 16,5 2 0-16,-2 6 0 15,2 1 0-15,3-1 0 0,1-4 0 16,-2 0 0-16,3-7 0 16,-2-6 0-16,2-10 0 15,3-14 0-15,2-15 0 0,0-15 0 16,1-15 0-16,-1-9 0 16,12-27 0-16,-7-7 0 15,-1-11 0-15,1-8 0 16,-4-10 0-16,-1 1 0 15,0-2 0-15,0 2 0 0,0 4 0 16,0 3 0-16,5 8 0 16,1 2 0-16,7 13 0 15,2 3 0-15,6 8 0 16,0-4-20-16,-5 12-67 0,16 4-3 16,-4 3-4-16,3 2-6 15,0 2-3-15</inkml:trace>
  <inkml:trace contextRef="#ctx0" brushRef="#br0" timeOffset="46100.8481">28237 14848 51 0,'14'0'103'15,"-14"0"-5"-15,16-17-8 0,-8 1-1 16,2-6-9-16,-10 0-80 16,11-1 0-16,3 2 0 15,4 3 0-15,-2 1 0 16,-2 6 0-16,2 3 0 0,-6 6 0 15,0 2 0-15,-3 8 0 16,-3 7 0-16,-4 5 0 16,0 2 0-16,-5 2 0 0,-3 5 0 15,3-3 0-15,-1 0 0 16,2-2 0-16,4-3 0 16,4-3 0-16,6-7 0 15,8-2 0-15,3-8 0 0,1-1 0 16,1-6 0-16,4-8 0 15,-4-2 0-15,-1-4 0 16,-3-1 0-16,-6-1 0 16,-4 3 0-16,-3 1 0 15,-1 6 0-15,-5 12 0 0,0-11 0 16,0 11 0-16,-5 8 0 16,1 5 0-16,2 4 0 15,2 2 0-15,0 1 0 16,6 2 0-16,4-1 0 0,4-2 0 15,4-5 0-15,0-1 0 16,3-7 0-16,-2-6 0 16,-2 0 0-16,-1-13 0 15,-5-3 0-15,-6-5 0 16,-3-3 0-16,-3-3 0 0,-8 0 0 16,-5 1 0-16,-5 2 0 15,-2 6 0-15,1 1 0 16,1 7 0-16,-1 2 0 0,8 5 0 15,1 3 0-15,11 0 0 16,-5 5 0-16,5-5 0 16,10 16 0-16,5-10 0 0,5 1 0 15,3-3 0-15,1-2 0 16,2-2 0-16,3 0 0 16,-5-5 0-16,2 2 0 15,-4-2 0-15,-3 1 0 0,-1 3 0 16,-1 2 0-16,-4 3 0 15,-2 3 0-15,0 3 0 16,-5 3 0-16,-1 2 0 16,0 0 0-16,-3 0 0 0,-1 0 0 15,1 0 0-15,-2-5 0 16,0-10 0-16,4 12 0 16,-4-12 0-16,10 0 0 0,-10 0 0 15,18-18 0-15,-9 5 0 16,5-2 0-16,0 0 0 15,-1 0 0-15,3 1 0 16,-4 4 0-16,2 3 0 0,-2 4 0 16,-2 3 0-16,-1 2 0 15,2 6 0-15,-6 4 0 16,-2 1 0-16,2 1 0 16,-4 0 0-16,-1 0 0 15,0-6 0-15,0-8 0 16,-6 11 0-16,6-11 0 0,0 0 0 15,-1-8 0-15,1-5 0 16,4-2 0-16,4-4 0 16,7 1 0-16,0 1 0 0,3 1 0 15,-2 4 0-15,3 5 0 16,0 6 0-16,1 1 0 16,-2 9 0-16,-1 6 0 15,-1 4 0-15,-2 4 0 0,5 3 0 16,-5-2 0-16,2 7 0 15,-15-2-75-15,9-10-17 16,-3-6-3-16,-7-13-7 0,11 2-4 16</inkml:trace>
  <inkml:trace contextRef="#ctx0" brushRef="#br0" timeOffset="46751.7998">30120 14929 22 0,'7'12'96'16,"4"-5"-1"-16,-2-5-7 15,1-8-2-15,3-7-3 16,-19-10-77-16,16-4-1 0,5-6 0 16,3-1 1-16,-2-6-2 15,-1-3 1-15,-3-2-1 16,0-4-1-16,-3-1 0 15,-1-1-3-15,-1-3 0 0,-2 1 0 16,1 2 0-16,-2 5 0 16,1 5 0-16,-4 8 0 15,2 8 0-15,-3 10 0 16,0 15 0-16,0 0 0 0,-1 10 0 16,-3 14 0-16,-4 10 0 15,6 5 0-15,-5 11 0 16,7 2 0-16,-2 5 0 15,2 2 0-15,6-1 0 16,0-3 0-16,4 2-16 0,-6 3-48 16,6-22-25-16,-5-9-2 15,0-10-7-15,-5-9-5 16</inkml:trace>
  <inkml:trace contextRef="#ctx0" brushRef="#br0" timeOffset="48175.8105">30253 14718 47 0,'0'0'91'0,"-7"-14"-4"16,7 14-5-16,7-14-2 16,8-20-33-16,0 22-40 15,7-2 0-15,2-3 0 0,0-7 0 16,0-3 1-16,0-6 0 16,-5-3 0-16,-2-5-2 15,-2-2-1-15,-7-1-1 16,3 0 1-16,-5 5 0 0,-1 3-5 15,-1 6 0-15,-2 9 0 16,-1 6 0-16,-1 15 0 16,0 0 0-16,1 16 0 15,-1 11 0-15,0 5 0 0,0 10 0 16,-2 6 0-16,-2 5 0 16,-2 0 0-16,0 3 0 15,0-4 0-15,-4-2 0 16,1-4 0-16,-3-9 0 0,5-7 0 15,1-10 0-15,4-5 0 16,2-15 0-16,0 0 0 16,0 0 0-16,9-21 0 0,2 3 0 15,5-4 0-15,1-1 0 16,2-2 0-16,0 6 0 16,6 0 0-16,-9 6 0 15,2 3 0-15,-2 7 0 16,0 3 0-16,-7 5 0 0,0 7 0 15,3 0 0-15,-1 5 0 16,7-1 0-16,1 0 0 16,4-3 0-16,3-2 0 15,3-5 0-15,2-4 0 0,-2-2 0 16,-3-8 0-16,-3-5 0 16,-6-6 0-16,-1-6 0 15,-4-3 0-15,-6-2 0 16,-6 0 0-16,-2 1 0 0,-7 3 0 15,-6 3 0-15,-1 7 0 16,-7 8 0-16,-2 6 0 16,0 3 0-16,-1 11 0 0,2 6 0 15,5 5 0-15,6 5 0 16,2 1 0-16,8 1 0 16,3 1 0-16,15-3 0 15,3-1 0-15,7-8 0 0,1-4 0 16,3-4 0-16,3-7 0 15,1-4 0-15,-6-9 0 16,-5-9 0-16,2-3 0 0,-1-4 0 16,-5-7 0-1,-2 0 0-15,-5-3 0 0,3 3 0 16,3-1 0-16,-2 4 0 16,1 6 0-16,-2 7 0 0,3 8 0 15,1 6 0-15,-5 6 0 16,2 12 0-16,-7 4 0 15,-2 5 0-15,-4 5 0 16,4 0 0-16,-3 0 0 0,-1 0 0 16,2-3 0-16,1-5 0 15,-2-2 0-15,8-7 0 16,1-5 0-16,-12-8 0 0,14 2 0 16,-2-6 0-16,0-7 0 15,-4-4 0-15,8-3 0 16,-3-2 0-16,-5-1 0 15,6-1 0-15,4-3 0 0,-5 5 0 16,6-1 0-16,0 6 0 16,0-2 0-16,-5 9 0 15,8 2 0-15,-6 6 0 16,-2 0 0-16,0 9 0 16,-4 4 0-16,-1 3 0 0,-7 2 0 15,0 1 0-15,6-1 0 16,-7 0 0-16,2-2 0 15,-3-3 0-15,0-3 0 0,0-10 0 16,2 9 0-16,-2-9 0 16,0 0 0-16,9-11 0 15,-3-1 0-15,4-3 0 16,0 0 0-16,1-3 0 16,2 1 0-16,1 2 0 0,7 0 0 15,-2 2 0-15,-3 3 0 16,-1 4 0-16,1 3 0 15,-2 2 0-15,-2 1 0 16,-12 0 0-16,8 13 0 0,-2-4 0 16,-1-1 0-16,-4 0 0 15,-1-8 0-15,0 17 0 16,0-17 0-16,0 11 0 16,0-11 0-16,0 0 0 0,0 0 0 15,11-7 0-15,0 0 0 16,2-1 0-16,-13 8 0 15,18-14 0-15,0 8 0 0,-9 5 0 16,1 1 0-16,3 6 0 16,-3 3 0-16,3 5 0 15,2 3 0-15,-9 2 0 16,-2 1 0-16,8 1-11 0,-7 6-32 16,2-12-44-16,-2-3-3 15,-5-12-6-15,5 8-6 16</inkml:trace>
  <inkml:trace contextRef="#ctx0" brushRef="#br0" timeOffset="48744.6255">32096 14455 16 0,'-11'0'96'0,"2"0"-2"16,-1 0-3-16,10 0-5 0,-20-1-2 15,8-17-72-15,1 18-6 16,-2 7 0-16,10 1-1 16,3 5 0-16,-1-1-1 15,2 1-2-15,15 0-1 0,-1 1 0 16,7-4 1-16,4-3-2 16,-7-2 0-16,-2-4 0 15,8-1-2-15,-6 0 1 16,-19 0 0-16,12-7 0 15,-12 7 0-15,0 0 1 16,0 0-1-16,-6 0 2 0,6 0-2 16,-19 13 1-16,17-3 1 15,2 0 0-15,1 1 0 0,0-1-2 16,12-5 2-16,2-4-1 16,-1-1 1-16,9-10 0 15,-1-6-2-15,5-5 1 16,1-9 1-16,4-6-1 0,-9-6 0 15,-4-3 0-15,2-8 2 16,2-2-2-16,-8-4 0 16,-8-3 0-16,5 1 0 15,-6 4 0-15,-2 7 0 0,-4 6 0 16,2 11 0-16,-9 12 0 16,7 21 0-16,-12-1 0 15,-1 17 0-15,4 13 0 16,3 10 0-16,5 10 0 0,1 6 0 15,1 4 0-15,17 6-39 16,10-2-47-16,-11-4-5 16,3-3-4-16,-3-11-7 15,-9-10 4-15</inkml:trace>
  <inkml:trace contextRef="#ctx0" brushRef="#br0" timeOffset="51129.0534">22719 16347 32 0,'-20'5'100'0,"5"-5"-5"15,1-9-6-15,7-9-2 0,2-12-3 16,-8-4-83-16,13-5 1 15,5-2 0-15,5-6 0 16,-3 1 1-16,3-4 0 16,-4-2 1-16,1-1-1 0,0-3 1 15,-5 1-4-15,-1-1 0 16,-1 6 0-16,0 3 0 16,-4 8 0-16,-3 6 0 0,-1 10 0 15,0 7 0-15,-1 12 0 16,-1 4 0-16,0 9 0 15,-1 11 0-15,4 5 0 16,-3 8 0-16,2 7 0 16,3 4 0-16,0 6 0 0,4 5 0 15,1 4 0-15,1 7 0 16,5 1 0-16,0 4 0 16,1 5 0-16,4 4 0 15,1 1 0-15,0 2 0 0,-1-1 0 16,3-2 0-16,-3-3 0 15,1-5 0-15,2-9-2 16,-9-9 1-16,1-10 1 0,0-10-1 16,-2-12 3-16,-4-11 0 15,0-11-2-15,0 0 0 16,0-21 0-16,0-5 0 0,1-6 0 16,1-7 0-1,5-8 0-15,0-5 0 0,1-5 0 16,4-5 0-16,3-4 0 15,1-2 0-15,4 0 0 16,1 3 0-16,0 6 0 0,5 9 0 16,1 11 0-16,0 12 0 15,1 12 0-15,-1 12 0 16,1 9 0-16,-3 13 0 0,0 7 0 16,-2 7 0-16,2 3 0 15,1 3 0-15,-4 1 0 16,2-1 0-16,1-6-2 0,0-8-1 15,2-7 0-15,1-8 0 16,3-10 1-16,-3-11 0 16,3-9 1-16,-5-10 1 15,3-5 1-15,-5-4 0 0,2-4 1 16,-6-1-1-16,-4 0 0 16,-2 4 0-16,-3 6 1 15,-1 5-1-15,-2 5 0 16,-5 10 0-16,-3 14-1 15,0 0 1-15,1 7 0 16,-1 12-1-16,0 5 2 0,-2 5-2 16,1 3 0-16,1 1 0 15,3 2 0-15,6-4 0 16,2-2 0-16,6-5 0 16,4-5-2-16,3-9 1 0,-1-7 0 15,2-4 0-15,-2-14 0 16,-7-5 0-16,-3-7 1 15,-6-3 0-15,-7-4 0 16,-8 3 0-16,-8 0 0 0,-7 4 0 16,-1 5 1-16,-8 6-1 15,1 4 1-15,4 9-1 0,-1 3 1 16,4 1 1-16,5 8 0 16,4 2-2-16,10 3 0 15,4 2 0-15,5 2 0 16,10-5 0-16,9 1 0 0,8-5 0 15,7-1 0-15,5-7 0 16,5-1 0-16,1-8-3 16,0-6 1-16,2-4 0 15,-11-4 0-15,2-2 1 0,-9-3 0 16,-5 3 1-16,-7 2 0 16,-5 2 0-16,-5 6 1 15,-4 5 1-15,-7 9-2 16,0 0 1-16,0 9-1 0,-5 9 1 15,-2 3 0-15,3 3 0 16,-4 3 0-16,1 0-1 16,3 1 1-16,3-3 1 15,1-4-2-15,0-4 0 0,6-4 0 16,5-5 0-16,0-6 0 16,2-2 0-16,4-10 0 15,-4-4 0-15,-2-6 0 0,2-1 0 16,-4-6-2-16,0 2 2 15,-6 2 2-15,0 2-2 16,0 3 0-16,-1 6 0 16,-2 12 0-16,0 0 0 15,0 0 0-15,8 5 0 0,-6 10 0 16,4 1 0-16,3 5 0 16,2-2 0-16,1 1 0 15,3-3 0-15,3 1 0 16,0-8 0-16,2-2 0 0,1-5 0 15,-1-3 0-15,-2-3 0 16,-1-7 0-16,-2-6 0 16,0-2 0-16,-6 0 0 0,0-2 0 15,-6 5 0-15,0-1 0 16,-1 4 0-16,-1 4 0 16,-1 8 0-16,0 0 0 15,0 0 0-15,15 0 0 0,-1 1 0 16,2 3 0-16,4 2 0 15,1-2 0-15,9-1 0 16,-1-3 0-16,3 0 0 0,3-3 0 16,-8-4 0-16,2-3 0 15,-7-3 0-15,-3-1 0 16,-6-4 0-16,-5 1 0 16,-5 2 0-16,-3 0 0 15,-6 2 0-15,-3 4 0 0,-7 6 0 16,-2 3 0-16,-1 2 0 15,-4 8 0-15,4 5 0 16,-4 6 0-16,4 2 0 0,3 3 0 16,9-1 0-16,1 1 0 15,6 1 0-15,5-2 0 16,7-1 0-16,8-5 0 16,3-6 0-16,4-3 0 0,2-6 0 15,3-4 0-15,-5-5 0 16,3-9 0-16,-7-3 0 15,1-6 0-15,-4 0 0 0,-4-4 0 16,-3 0 0-16,0-1 0 16,-5 1 0-16,1 2 0 15,-3 3 0-15,2 5 0 16,-3 4 0-16,-5 13 0 16,0 0 0-16,9 0 0 15,-7 10 0-15,2 5 0 0,-2 7 0 16,0-1 0-16,-1 3 0 15,1-2 0-15,3-2 0 16,2-1 0-16,-1-5 0 0,-19-4-33 16,26 0-56-16,4-4-2 15,2-6-7-15,1-4-8 16</inkml:trace>
  <inkml:trace contextRef="#ctx0" brushRef="#br0" timeOffset="52158.9543">25761 16011 40 0,'0'0'100'0,"7"-10"-4"0,-2-10-6 16,6-4-4-16,1-9-1 16,-14-7-85-16,14 4 1 15,7-5 1-15,-3-1 1 16,4-1 0-16,-2-2 0 16,0-2-1-16,0-1-2 0,-1 0 0 15,4 2 0-15,-6-3 0 16,3 4 0-16,-4 2 0 0,1 5 0 15,-3 5 0-15,1 8 0 16,-5 3 0-16,-1 10 0 16,-7 12 0-16,0 0 0 15,0 0 0-15,0 23 0 16,-9 1 0-16,1 8 0 0,-5 9 0 16,0 7 0-16,-1 10 0 15,-4 8 0-15,1 9 0 16,-7 6 0-16,7 6 0 15,-6 5 0-15,2 1 0 0,0 2 0 16,0-1 0-16,0-4 0 16,0-6 0-16,4-8 0 15,0-10 0-15,4-10 0 16,-1-14 0-16,5-9 0 0,1-15 0 16,8-18 0-16,-7 1 0 15,5-13 0-15,2-15 0 16,0-8 0-16,2-11 0 0,3-3 0 15,1-8 0-15,4-4 0 16,6-1 0-16,3-3 0 16,3 1 0-16,7 0 0 15,2 0 0-15,10 5 0 16,-1 10 0-16,0 6 0 0,-1 11 0 16,0 14 0-16,-5 12 0 15,-4 9 0-15,-7 16 0 16,-4 9 0-16,-5 7 0 0,-5 4 0 15,-2 4 0-15,-3-1 0 16,-1-2 0-16,0-4 0 16,4-4 0-16,-1-6 0 0,6-7 0 15,1-8 0-15,5-8 0 16,4-3 0-16,3-11 0 16,1-8 0-16,4-8 0 15,-1-3 0-15,1-8 0 0,1-4 0 16,-1-6 0-16,-4-3 0 15,-3-8 0-15,1 1 0 16,-8-6 0-16,0 1 0 16,-5-2 0-16,-2 3 0 15,-4 4 0-15,-1 6 0 0,-3 8 0 16,-1 9 0-16,0 14 0 16,-6 13 0-16,-4 8 0 15,0 16 0-15,-3 15 0 16,-4 7 0-16,0 11 0 0,-3 7 0 15,2 7 0-15,1 3 0 16,3 0 0-16,5 2 0 16,2-2 0-16,7-2 0 15,-1-7 0-15,14 0-6 0,-7-11-70 16,19-17-15-16,2-9-2 16,5-15-6-16,3-7-6 15</inkml:trace>
  <inkml:trace contextRef="#ctx0" brushRef="#br0" timeOffset="53409.5082">27006 15722 41 0,'-45'23'100'0,"-2"5"-4"0,-6-1-6 16,-1-1-4-16,4-2-2 15,7-5-82-15,5 6-3 16,6 1 1-16,11-3 0 0,8-3 0 16,13-3 0-16,3-4-1 15,13-6 0-15,6-5 0 16,8-2 0-16,1-9 0 16,1-7 1-16,-2-4-1 0,-3-1 1 15,-4-5 0-15,-6 2 1 16,-7 0 1-16,-2 3 0 15,-6 5 0-15,-2 7 0 16,0 9-1-16,0 0 1 0,-12 7-1 16,7 10-1-16,-2 4 1 15,1 1-1-15,4 2 0 16,1 2 0-16,1-5 0 16,1-2 1-16,6-3-1 0,2-5 1 15,5-6-1-15,3-5 0 16,2-4 1-16,0-9-1 15,2-6 0-15,1-1 0 16,0-7 0-16,2 0 0 0,-2-1 0 16,-3 2 0-16,0 4 0 15,-2 5 0-15,0 7 0 16,-4 7-1-16,0 4 1 16,-1 14-1-16,-5 5 1 0,1 5-1 15,-4 5 1-15,-2 2-1 16,-1 0 1-16,-1-1 0 15,-1-4 0-15,-3-2 1 16,-4-5-1-16,4-8 1 0,4-12 1 16,-8 7 0-16,8-7-2 15,-3-14 0-15,3-4 0 16,4-4 0-16,3-3 0 16,3-2 0-16,-1 0 0 0,4-1 0 15,0 1 0-15,1 5 0 16,0 4 0-16,-1 6 0 15,-4 8 0-15,-9 4 0 0,15 5 0 16,-14 11-2-16,-1 4 0 16,0 4 0-16,-1 2 1 15,-4 1 0-15,1 1 0 16,2-2 0-16,2-2 0 0,5-4 0 16,4-3 1-16,6-4 1 15,4-5 0-15,5-5-1 16,3-3 1-16,3-6 0 15,-1-7 1-15,3-4-1 16,1-4 1-16,0-4-1 0,1-3 1 16,-2-3-2-16,1-2 0 15,-1-3 0-15,0-2 0 16,-4-2 0-16,3-1 0 16,-5-4 0-16,-1-3 0 0,-1 2 0 15,-2 0 0-15,1 1 0 16,-5 2 0-16,1 5 0 15,-7 6 0-15,1 5 0 0,-4 8 0 16,-3 8 0-16,-6 11 0 16,0 0 0-16,-6 13 0 15,-3 10 0-15,-2 7 0 16,-3 5 0-16,2 5 0 0,-1 5 0 16,4 3 0-16,2 2 0 15,2 0 0-15,4 0 0 16,1-4 0-16,3-7 0 0,8-6 0 15,1-9 0 1,7-6 0-16,4-12 0 0,2-6 0 16,4-7 0-16,-1-8 0 15,2-4 0-15,-5-3 0 16,2 1 0-16,-2-1 0 0,-1 3 0 16,-3 4 0-16,-4 5 0 15,-1 7 0-15,-3 3 0 16,-5 9 0-16,-3 9 0 0,-4 5 0 15,-1 5 0-15,-7 2 0 16,-5 1 0-16,-6-1 0 16,0-1 0-16,-6-5 0 0,0-1 0 15,-8-13-19-15,-4-3-68 16,7-7-4-16,-3-5-3 16,2-16-8-16,1-12-2 15</inkml:trace>
  <inkml:trace contextRef="#ctx0" brushRef="#br0" timeOffset="53574.2083">27622 15509 60 0,'7'13'105'0,"14"-1"-9"16,16-3-12-16,14-1-15 15,6 6-62-15,9-11-96 0,4-3-4 16,4 1-10-16,2 2-3 15</inkml:trace>
  <inkml:trace contextRef="#ctx0" brushRef="#br0" timeOffset="64555.8948">14420 15428 47 0,'-4'-9'92'0,"4"9"0"16,0 0-6-16,-8-12-1 16,8 12-48-16,0 0-20 15,0 0-2-15,0 0-5 0,0 0-2 16,5 0-3-16,-5 0-1 16,8 0-1-16,-8 0 0 15,12 7-1-15,-12-7 0 16,10 9-1-16,-10-9 1 0,12 16-2 15,-6-6 0-15,0 4 0 16,0 2 0-16,0 4 0 16,1 1 0-16,0 8 0 15,2 1 0-15,-3 6 0 16,4 5 0-16,-2 5 0 0,2 6 0 16,-1 1 0-16,0 4 0 15,-1 1 0-15,-2 3 0 16,4 0 0-16,-3-1 0 15,2 4 0-15,-3-2 0 0,4 3 0 16,1-1 0-16,0 1 0 16,-2 1 0-16,2-6 0 15,-6-3 0-15,2-3 0 16,-2-5 0-16,-3-7 0 16,-2-3 0-16,0-8 0 0,0-6 0 15,-3-6 0-15,1-2 0 16,0-7 0-16,2-10 0 15,-3 12 0-15,3-12 0 0,0 0 0 16,0 0 0-16,0 0 0 16,0 0 0-16,7 7 0 15,-7-7 0-15,14 0 0 16,-4-3 0-16,5 2 0 0,0-5 0 16,5 4 0-16,1-2 0 15,4 1 0-15,5 0 0 16,2 0 0-16,6 1 0 0,1-2 0 15,6 2 0-15,2-2 0 16,6 1 0-16,0 1 0 16,1-2 0-16,3 1 0 15,-1-1 0-15,3 0 0 0,5 0 0 16,0-2 0-16,2 3 0 16,4-2 0-16,2 1 0 15,4-1 0-15,0 2 0 16,4 0 0-16,1 3 0 0,-1-2 0 15,1 2 0-15,-1-1 0 16,0 2 0-16,0-1 0 16,-3 0 0-16,0 0 0 15,-1 0 0-15,1 0 0 0,-1 0 0 16,-1 0 0-16,2 3 0 16,0-1 0-16,-1-1 0 15,3 0 0-15,-3 0 0 0,-2-1 0 16,-1 0 0-16,-1 1 0 15,0-3 0-15,-2 0 0 16,-2 0 0-16,1-1 0 16,-1 1 0-16,5 1 0 15,-1-1 0-15,1-1 0 0,4 3 0 16,0 0 0-16,2 0 0 16,-2 0 0-16,2 0 0 15,-1 1 0-15,-3-1 0 16,2 2 0-16,-3 1 0 0,0-1 0 15,0 0 0-15,-1 1 0 16,3 2 0-16,-2 0 0 16,1 0 0-16,0 2 0 15,1 0 0-15,-1-1 0 0,-1 0 0 16,1 0 0-16,-2-1 0 16,0-1 0-16,-2 1 0 15,1-1 0-15,-1-1 0 0,-2 0 0 16,4 3 0-16,-3-3 0 15,-2 1 0-15,4-1 0 16,-3 1 0-16,-2-1 0 0,3-2 0 16,1 2 0-16,-3-2 0 15,2 1 0-15,-1-1 0 16,1 3 0-16,-1-2 0 16,3 0 0-16,-1 1 0 15,3 1 0-15,0-1 0 0,5 1 0 16,-1 1 0-16,2-1 0 15,5 0 0-15,-6 1 0 16,6-2 0-16,-5 2 0 0,3 1 0 16,-5 0 0-16,-3 0 0 15,-2-2 0-15,-1 0 0 16,1 1 0-16,-5-2 0 16,-1 1 0-16,-2-2 0 0,0 2 0 15,0-3 0-15,2 4 0 16,-7 1 0-16,-5-3 0 15,1 0 0-15,-4 0 0 16,-7 0 0-16,-1-1 0 16,-4 0 0-16,-2-2 0 0,-2 0 0 15,-1 0 0-15,2-3 0 16,-5 0 0-16,-2 0 0 16,-2 1 0-16,-6-1 0 15,1-1 0-15,-3 0 0 0,-6-1 0 16,-1 0 0-16,-4-1 0 15,-9 6 0-15,13-12 0 16,-5 3 0-16,-2-2 0 0,-3-3 0 16,3 1 0-16,1-4 0 15,-2-2 0-15,1-5 0 16,1 1 0-16,-2-3 0 16,1 0 0-16,2-4 0 0,-1 1 0 15,1 0 0-15,-1 3 0 16,0 1 0-16,4 4 0 15,-8 1 0-15,5 5 0 0,-4 5 0 16,-4 10 0-16,4-12 0 16,-4 12 0-16,0 0 0 15,0 0 0-15,0 0 0 16,0 0-3-16,0 0-8 0,2 4-7 16,-2-4-48-16,-4 2-23 15,4-2-4-15,-15-2-6 16,15 2-2-16</inkml:trace>
  <inkml:trace contextRef="#ctx0" brushRef="#br0" timeOffset="64767.0185">23133 16388 19 0,'-11'0'96'15,"11"0"-3"-15,0 0-2 16,0 9-5-16,6-4-2 0,5 5-78 15,4 5-1-15,-1 3-1 16,1 5-2-16,-2 1-6 16,3 6-10-16,-11-5-69 15,1 1-4-15,-6-7-5 0,-12-7-7 16,-6-9-1-16</inkml:trace>
  <inkml:trace contextRef="#ctx0" brushRef="#br0" timeOffset="66535.3299">16401 16182 10 0,'-14'-8'96'16,"14"8"-2"-16,-14-4-2 15,4 2-7-15,-2-3 0 0,-5 4-73 16,4 1-2-16,-5 8-1 15,-2 6-1-15,-3 3-2 16,-1 7-2-16,-3 3-4 16,4 5 0-16,1 2 0 0,3-1 0 15,5-1 0-15,10-4 0 16,4-5 0-16,4-5 0 16,10-8 0-16,6-7 0 15,4-6 0-15,3-11 0 0,-1-10 0 16,1-5 0-16,-1-7 0 15,-3-1 0-15,-4-3 0 16,-5 1 0-16,-3 5 0 16,-5 7 0-16,-2 4 0 0,-4 10 0 15,0 13 0-15,0 0 0 16,-5 1 0-16,3 13 0 16,2 4 0-16,0 3 0 15,7 2 0-15,5 1 0 0,7-1 0 16,2-2 0-16,3-3 0 15,7-5 0-15,-3-7 0 16,1-6 0-16,-3-2 0 16,1-11 0-16,-3-7 0 0,1-5 0 15,-1-6 0-15,0-5 0 16,1 0 0-16,-2-6 0 16,2-3 0-16,-3-5 0 15,0-2 0-15,-3-6 0 0,-3 1 0 16,-4-2 0-16,1 1 0 15,-6 7 0-15,-1 5 0 16,-4 8 0-16,-2 12 0 0,0 8 0 16,0 18 0-16,-10-1 0 15,0 11 0-15,1 16 0 16,-3 10 0-16,-1 9 0 16,-2 8 0-16,0 11 0 0,-1 6 0 15,3 3 0-15,1 8 0 16,1 3 0-16,2 1 0 15,1 1 0-15,-1 0 0 0,6-3 0 16,0-6 0-16,2-9 0 16,0-13 0-16,1-15 0 15,3-17 0-15,-3-23 0 16,16 0 0-16,-7-23 0 0,-1-11 0 16,-5-6 0-16,-3-4 0 15,0 1 0-15,-5 4 0 16,-2 7 0-16,-1 5 0 15,-1 8 0-15,4 5 0 16,5 14 0-16,0-10 0 0,6 10 0 16,11 0 0-16,6 0 0 15,6 0 0-15,7-3 0 16,5-6 0-16,-1-7 0 16,2-4 0-16,0-5 0 0,-6-9 0 15,-2-3 0-15,-7-5 0 16,-4-8 0-16,-5-5 0 15,-3-4 0-15,-4-3 0 0,0-4 0 16,-2 2 0-16,-4 5 0 16,-1 3 0-16,-2 12 0 15,-1 7 0-15,0 13 0 16,-1 11 0-16,0 13 0 16,-10 9 0-16,5 13 0 0,-2 10 0 15,3 7 0-15,1 11 0 16,0 7 0-16,2 5 0 15,1 4 0-15,3 1 0 0,2 4 0 16,0 0 0-16,0 0 0 16,-5 0 0-16,0-6 0 15,0-7 0-15,-4-9 0 16,-2-10 0-16,1-14 0 0,1-14 0 16,4-11 0-16,-12-20 0 15,7-6 0-15,0-9 0 16,0-1 0-16,-2-1 0 0,5-1 0 15,1 4 0-15,1 2 0 16,7 5 0-16,5 4 0 16,10 0 0-16,4 5 0 15,5 2 0-15,7 4 0 0,-3-1-21 16,0 1-71-16,4 0-3 16,-3-1-5-16,-3-2-8 15</inkml:trace>
  <inkml:trace contextRef="#ctx0" brushRef="#br0" timeOffset="67260.2098">17525 16012 30 0,'-10'17'100'0,"10"-17"-5"0,-3 10-5 16,3-10-1-16,6 0-3 16,6-6-81-16,3-2-1 15,1-2 1-15,4-1 0 0,-5-1-3 16,2 0-2-16,-5 1 0 15,-2 2 0-15,-10 9 0 16,4-14 0-16,-4 14 0 0,-11 0 0 16,-1 3 0-16,-5 9 0 15,1 2 0-15,-4 4 0 16,2 4 0-16,-1 1 0 16,7-1 0-16,2 2 0 15,5-2 0-15,5-2 0 0,4-4 0 16,11-4 0-16,2-4 0 15,5-5 0-15,3-3 0 16,2-3 0-16,-2-4 0 16,1-6 0-16,-4 0 0 15,-4 1 0-15,-3 0 0 0,-4 4 0 16,-11 8 0-16,11-9 0 16,-11 9 0-16,0 0 0 15,0 8 0-15,-3 3 0 16,-4 5 0-16,6 1 0 0,0-1 0 15,1 0 0-15,5 4 0 16,6-4 0-16,7-2 0 16,4-5 0-16,6-4 0 0,1-4 0 15,3-1 0-15,2-9 0 16,-1-4 0-16,1-7 0 16,-3-3 0-16,-3-2 0 0,-2-6 0 15,-1-2 0-15,-4-5 0 16,-3-5 0-16,0-5 0 15,-3-4 0-15,-1-3 0 16,-4-4 0-16,1 1 0 16,-2-3 0-16,-1 6 0 0,-1 5 0 15,-1 8 0-15,-2 7 0 16,0 9 0-16,-4 11 0 16,0 15 0-16,0 0 0 0,-12 5 0 15,4 13 0-15,-1 9 0 16,1 4 0-16,-3 8 0 15,3 5 0-15,2 5 0 16,1 0 0-16,5 4 0 0,-5-4-3 16,5-4-84-16,-1-3-5 15,-1-9-5-15,-3-13-5 16,5-20-5-16</inkml:trace>
  <inkml:trace contextRef="#ctx0" brushRef="#br0" timeOffset="67419.0069">17890 15716 9 0,'-28'-11'103'16,"6"7"-3"-16,7 1-7 0,15 3-5 16,0 0-3-16,19 15-55 15,12-15-34-15,7 0-6 16,12 7-18-16,21-3-58 0,-14 0-2 16,4 0-6-16,-3-2-6 15,-2-2 2-15</inkml:trace>
  <inkml:trace contextRef="#ctx0" brushRef="#br0" timeOffset="68090.0248">18355 15966 42 0,'0'0'101'0,"0"0"-4"16,2-6-7-16,6-10-2 15,5-1-2-15,42-6-84 0,-43 3 0 16,-2 5 1-16,2 1-3 16,-5 3 0-16,-7 11 0 15,0 0 0-15,0 0 0 0,0 0 0 16,-10 15 0-16,0 0 0 16,1 4 0-16,-1 0 0 15,2-1 0-15,3 1 0 16,4 0 0-16,1-7 0 0,9-2 0 15,6-6 0-15,6-4 0 16,2-2 0-16,4-8 0 16,1-4 0-16,1-5 0 0,-2-3 0 15,-3-1 0 1,-3 1 0-16,-2-1 0 0,-7 4 0 16,-2 2 0-16,-4 5 0 15,-6 12 0-15,0 0 0 16,0 0 0-16,-3 7 0 15,-4 7 0-15,-1 4 0 0,1 4 0 16,0-3 0-16,3 3 0 16,3-2 0-16,1-3 0 15,2-5 0-15,-2-12 0 0,16 11 0 16,-4-11 0-16,1-8 0 16,-1-8 0-16,-1-4 0 15,0-9 0-15,-2-2 0 16,-1-8 0-16,-2-2 0 0,-2-4 0 15,-1-5 0-15,-1-2 0 16,1-3 0-16,0 4 0 16,1 1 0-16,1 7 0 15,-2 7 0-15,1 6 0 0,-1 11 0 16,-3 19 0-16,0 0 0 16,7 7 0-16,-2 17 0 15,1 3 0-15,2 14 0 16,0-1 0-16,0 7-87 0,2 6-4 15,-6-2-5-15,-4-2-7 16,-7-5-3-16</inkml:trace>
  <inkml:trace contextRef="#ctx0" brushRef="#br0" timeOffset="70041.077">16204 17242 32 0,'-6'0'99'0,"-5"0"-6"16,-5-2-4-16,-1-1-2 15,-5 2-2-15,2-8-72 16,-4 9-6-16,1 9-1 16,2 7-6-16,13-7 0 0,-3 2 0 15,4 3 0-15,-1 2 0 16,4 2 0-16,1 2 0 16,3 1 0-16,0 1 0 15,1 0 0-15,5-1 0 0,3-2 0 16,0-3 0-16,7-7 0 15,-1-1 0-15,3-6 0 16,-8-3 0-16,28-13 0 16,-3-14 0-16,-3-14 0 15,-13-10 0-15,-6-5 0 0,-12 4 0 16,-7 10 0-16,-12 21 0 16,-4 10 0-16,5 8 0 15,0 4 0-15,4 9 0 0,5 5 0 16,4 5 0-16,4 3 0 15,9 0 0-15,3 2 0 16,5-2 0-16,7-4 0 16,1-5 0-16,4-3 0 0,0-9 0 15,1-2 0-15,-3-10 0 16,1-6 0-16,-4-8 0 16,-5 0 0-16,-1-3 0 0,0 0 0 15,-2 1 0-15,-2 3 0 16,1 4 0-16,-4 6 0 15,5 3 0-15,-1 6 0 16,4 5 0-16,-7 3 0 16,1 8 0-16,-3 7 0 15,-1 1 0-15,-5 7 0 0,-2-1 0 16,-2 6 0-16,0-18 0 16,-4 3 0-16,-1 1 0 15,4 0 0-15,-1-1 0 16,2-1 0-16,0-2 0 0,1-2 0 15,4-3 0-15,-5-8 0 16,27 14 0-16,1-12 0 16,4-6 0-16,5-9 0 15,7-11 0-15,-3-4 0 16,-1-1 0-16,-9 7 0 0,-6 2 0 16,-4 4 0-16,-6 4 0 15,-2 5 0-15,-13 7 0 16,0 0 0-16,0 9 0 0,-6 5 0 15,-6 3 0-15,0 2 0 16,3 2 0-16,2-11 0 16,2 2 0-16,3 0 0 15,1 0 0-15,1-1 0 0,0-1 0 16,0-2 0-16,0-8 0 16,8 11 0-16,-8-11 0 15,24 2 0-15,-4-11 0 16,2-10 0-16,-1-9 0 15,0-11 0-15,-8-11 0 0,0-5 0 16,-9-1 0-16,-4-5 0 16,0 2 0-16,-4-3 0 15,-1 1 0-15,-1 1 0 0,3 6 0 16,2 6 0-16,1 9 0 16,0 9 0-16,0 7 0 15,1 12 0-15,-1 11 0 16,4 6 0-16,-2 16 0 0,3 7 0 15,-2 8 0-15,1 9 0 16,4 7 0-16,4 8 0 16,4 4 0-16,-1 0 0 15,7 4 0-15,0-5 0 0,-8-34 0 16,5 1 0-16,18 21 0 16,2-9 0-16,-2-14 0 15,1-11 0-15,0-13 0 16,-2-6 0-16,-5-15 0 0,-6-8 0 15,-9-6 0-15,-5-5 0 16,-8 2 0-16,-2-2 0 16,-3 2 0-16,-8 4 0 15,-3 5 0-15,-3 8 0 0,-1 8 0 16,0 8 0-16,-1 3 0 16,-1 13 0-16,6 7 0 15,1 6 0-15,3 5 0 0,7 1 0 16,2-16 0-16,0 2 0 15,4-3 0-15,5 4 0 16,1-5 0-16,3 1 0 16,4-4 0-16,2-2 0 15,10 4 0-15,16-10 0 16,-3-7 0-16,5-16 0 0,-8-10 0 16,3-10 0-16,-11-8 0 15,-9-2 0-15,-5 6 0 16,-4 4 0-16,-2 5 0 0,-4 8 0 15,-1 5 0-15,-3 9 0 16,-3 10 0-16,7 5 0 16,-5 13 0-16,0 5 0 15,1 2 0-15,2 4 0 16,2 4 0-16,2 0 0 0,5-1 0 16,3-1 0-16,4-7 0 15,6-3 0-15,0-8 0 16,6-8 0-16,-3-3 0 0,1-7 0 15,-1-12 0-15,-2-5 0 16,-4-4 0-16,-2-4 0 16,-2-3 0-16,-3 2 0 15,-2 2 0-15,0 6 0 0,-2 5 0 16,0 5 0-16,3 12 0 16,-1 3 0-16,2 17 0 15,1 6 0-15,0 5 0 16,0 5 0-16,-2 1 0 15,-3 1 0-15,-3-2 0 0,-8-20 0 16,-2-1 0-16,-2-3 0 16,-8 2 0-16,-15 3 0 15,-7-6 0-15,-9-11 0 16,1 1-2-16,-12-10-83 0,3-9-6 16,-6-3-3-16,16-6-9 15,-2-1-3-15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15:48:34.6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4684 1141 37 0,'0'0'73'0,"-2"-15"0"16,2 15-23-16,-3-11-11 16,3 11-6-16,-1-9-4 0,1 9-8 15,0 0-4-15,-1-10-2 16,1 10-5-16,0 0 0 15,0 0-2-15,0 0 0 0,0 0-2 16,0 0 0-16,2 6-1 16,3 2-1-16,-1 3-2 15,-1 3 0-15,1 2 0 16,2 1-1-16,-3 4-1 0,1 2 0 16,1-9 1-1,5 34 0-15,-2 6 1 0,0-4-1 16,-2-2 1-16,0-11-1 15,-3-5 1-15,2-10-1 16,-3-8 0-16,-1-4-1 16,-1-10 1-16,4 12-2 15,-4-12 0-15,0 0-1 0,0 0-5 16,10 7-11-16,-10-7-32 16,0 0-31-16,4-4-3 15,-4-6-6-15,0 10-4 0</inkml:trace>
  <inkml:trace contextRef="#ctx0" brushRef="#br0" timeOffset="716.3097">4703 1034 22 0,'-11'-7'77'0,"3"1"5"15,-2 2-2-15,10 4-4 16,-14-9-54-16,14 9-1 16,-9-10 1-16,9 10-4 15,-3-8-6-15,3 8-3 0,0-9-1 16,0 9 0-16,12-11-2 15,1 6-1-15,2 2-1 0,3-1 0 16,1 1-1-16,3 1-1 16,3 1-1-16,0 1 0 15,0 0 0-15,0 0-1 16,-1 5 0-16,1 0-1 0,-4 3 1 16,-1 2-1-16,-4-2-1 15,-3 5 1-15,-3 1-1 16,-5 1 1-16,-5 1-1 15,0 0 1-15,-5 2 0 16,-6-3 0-16,-1 0 1 0,-1-2 0 16,0 1-1-16,1-2 0 15,-1 1 1-15,1-2-2 16,6-2 1-16,-1 0-1 16,6 0 1-16,1-9 0 0,3 15-1 15,8-9 2-15,2 3-1 16,3 0 1-16,3 1 0 15,0 1 0-15,0 5 0 0,0 0 0 16,-15-3 2-16,30 29 0 16,-9 3 0-16,-9 3 0 15,-11-1 0-15,-9-1 1 16,-16-6 0-16,-5-4 1 16,-5-14-1-16,-1-2 0 15,-1-4 0-15,-1-2 0 0,0-5 1 16,-1-1-1-16,6-3-1 15,1-2-1-15,5-2-2 0,2-1-3 16,6 0-8-16,1-8-17 16,4 1-55-16,9-2-3 15,2-4-5-15,7-3-6 16,9-7 4-16</inkml:trace>
  <inkml:trace contextRef="#ctx0" brushRef="#br0" timeOffset="1101.0004">5520 955 4 0,'19'-20'82'0,"-5"4"4"16,-3 3-3-16,-6 1-3 15,-5 12-2-15,0-13-65 16,0 13-1-16,-17-2 1 0,7 4-2 16,-2 6-3-16,-2 3-2 15,-1 4 0-15,1 3-3 16,-3 4 0-16,2 5-1 0,1 5-1 16,0 3 0-16,4 2 0 15,0 1-1-15,9-16 3 16,-11 53-1-16,9-1 0 0,5-7 0 15,11-12-1-15,8-12 0 16,9-16-1-16,0-16-3 16,-3-8-8-16,-15-3-16 15,0 0-56-15,2-3-5 16,4-3-5-16,-4-1-6 0,3-2 0 16</inkml:trace>
  <inkml:trace contextRef="#ctx0" brushRef="#br0" timeOffset="2054.3152">5934 1360 10 0,'9'5'88'0,"-1"-1"3"16,2-2-7-16,-10-2-4 15,17 3 0-15,-9-3-75 16,4-3 0-16,0-4 2 0,2-2-1 16,0-7 0-16,2 1 0 15,-1-4 0-15,3-2-1 16,-3-3 0-16,3-2-1 0,-2-4 0 16,0 3 0-16,-1-5 0 15,-2-1-1-15,-2-1 0 16,-2 2 0-16,-9 32-1 15,5-32-2-15,2 0 0 0,-6 7 0 16,0-25 0 0,-3 28 0-16,2 22 0 0,-14-32 0 15,6 20 0-15,-1 6 0 16,-2 5 0-16,0 1 0 16,-2 10 0-16,-1 6 0 0,3 7 0 15,-1 4 0-15,0 7 0 16,5 2 0-16,1 2 0 15,0 4 0-15,4-1 0 16,1 0 0-16,1-18 0 0,3 16 0 16,7-1 0-16,1 0 0 15,2-6 0-15,5-3 0 16,1-5 0-16,3-8 0 16,1-2 0-16,2-11 0 15,1-3 0-15,-2-6 0 0,0-5 0 16,-1-5 0-16,2-2 0 15,-5-1 0-15,-1-4 0 16,-2 2 0-16,-3 0 0 16,-2-2 0-16,-2 4 0 0,-2 1 0 15,-2 3 0-15,-2 0 0 16,1 4 0-16,-5 11 0 16,4-11 0-16,-4 11 0 0,0 0 0 15,5 14 0-15,-4 2 0 16,0 18 0-16,1 17 0 15,1 13 0-15,-1 4 0 16,-1 10 0-16,-1 2 0 0,0 2 0 16,-1-6 0-16,-2-5 0 15,-3 0 0-15,-2-1 0 16,-4-4 0-16,-1-6 0 16,-3-6 0-16,-2-7 0 0,-5-6 0 15,0-9 0-15,-4-8 0 16,-1-9 0-16,0-7 0 15,-1-1 0-15,2-7 0 16,-1-9 0-16,7-5 0 0,0-6 0 16,8-5 0-16,3-7 0 15,8-4 0-15,2-5 0 16,8-5 0-16,8-4 0 16,3 0 0-16,5-4 0 0,2 1 0 15,3 2 0-15,-3 7 0 16,0-1 0-16,-1 12-29 15,-9 2-58-15,0 5-3 16,-4 3-3-16,-7 7-6 0,-5 2-1 16</inkml:trace>
  <inkml:trace contextRef="#ctx0" brushRef="#br0" timeOffset="2627.3018">4460 1810 38 0,'-45'10'80'15,"8"-2"-3"-15,4-3-3 0,9 0-2 16,5 1-58-16,9-1-4 16,10-5 2-16,0 0 2 15,11 8-2-15,7-7 0 0,5-1 1 16,11 0-1-16,3-4-2 16,8-2-2-16,4-1-1 15,7-1-1-15,6 0-2 16,4-2 0-16,8 3-2 15,2-2 1-15,10 1-1 0,6 0 0 16,8 2-1-16,8-2 0 16,7-2 0-16,9 2 0 15,7-2 0-15,1-1-1 0,6 2 1 16,3 1-1-16,-2-2 1 16,-3 5-1-16,-9-2 1 15,-10 4-1-15,-12 0 1 16,-9 1 1-16,-16 0-1 0,-12 1 0 15,-13-1-1-15,-13 0 1 16,-7 0 0-16,-9 1-1 16,-8-1 0-16,-6 2 0 15,-1 0 0-15,-11 0-2 0,9 0-4 16,-9 0-10-16,7-11-57 16,-7 11-13-16,0 0-3 15,0 0-6-15,-13-1-5 16</inkml:trace>
  <inkml:trace contextRef="#ctx0" brushRef="#br0" timeOffset="4888.5552">2378 2185 53 0,'-8'-7'72'15,"8"7"-9"-15,-12-3-12 0,12 3-9 16,0 0-11-16,0 0-8 15,-12-7-7-15,12 7-2 16,0 0-3-16,-10-5 0 16,14 2-3-16,-4 3-2 0,0 0 0 15,0 0-2-15,0 0-1 16,0 0-1-16,0 0 0 16,0 0-1-16,0 0-1 15,-12-9 1-15,12 9-1 0,0 0 0 16,0 0 0-16,0 0 0 15,-18-6-1-15,7 6 1 16,11 0-1-16,-15 0 1 16,-3 1-1-16,-2 4 0 0,-4-1 1 15,10 1 0-15,-3 3-1 16,0 0 1-16,-4 1 0 16,4 2 3-16,8 2-3 15,-2 1 0-15,3 0 4 0,1-1-3 16,4 1 1-16,3 2 1 15,0-3 0-15,5-2-3 16,6 3 5-16,-2-4-1 16,10-1-2-16,-3 2 3 0,9-4-1 15,-7 0 0-15,2 0 0 16,7-3 0-16,-6 4-1 16,13-1 0-16,-4 3 0 0,3-2 0 15,-11 5-1-15,13 0 1 16,-14 0-1-16,3 2 0 15,5 2-1-15,-13 2 1 16,-3 1-1-16,-4-1 1 0,-6-1 0 16,-3 4 1-16,0-2 0 15,-2-2 0-15,-12-3 0 16,-5 3 0-16,0-4 1 16,-6 0-4-16,-4-4 0 0,-8-3 0 15,-3 0 0-15,-8-5 0 16,4 3 0-16,1-5 0 15,-6-1 0-15,11 1 0 16,2-3 0-16,6 0 0 0,10 0 0 16,0 1 0-16,2-2 0 15,6 3 0-15,12 1 0 16,-10-5 0-16,10 5-8 0,0 0-29 16,0 0-49-16,20-10-2 15,4 4-12-15,5-3 1 16,5-4 6-16</inkml:trace>
  <inkml:trace contextRef="#ctx0" brushRef="#br0" timeOffset="5605.033">2789 2376 24 0,'0'0'76'0,"0"0"5"0,1 16-6 16,-1-16-36-16,0 10-4 15,0-10-4-15,6 10-5 0,4-1-9 16,-2-3-2-16,7-2-4 16,-2-2 0-16,9 2-2 15,-1-4-1-15,-2 0 0 0,1-4-2 16,-2-4 1-16,-2-1-2 16,-3-1 0-16,0-4-1 15,-10 0-1-15,2-1-1 16,-5 1 0-16,0-1-1 15,-4 4 0-15,-5 0-1 0,-10 0-1 16,1 3 0-16,-1 3 0 16,-3 2 1-16,0 1-1 15,-3 2 1-15,1 6-1 16,4 0 1-16,12 9 1 0,-4 2 0 16,2 4-1-16,4 4 1 15,6 3 0-15,4 4 1 16,7 1-1-16,-4 1 1 0,13-4 0 15,-3 0 1-15,14-4-3 16,-1-5 0-16,-1-5 0 16,2-2 0-16,2-6-4 15,-4-8-13-15,2-2-46 0,5 0-23 16,-12-4-3-16,7-3-8 16,-1-7-4-16</inkml:trace>
  <inkml:trace contextRef="#ctx0" brushRef="#br0" timeOffset="6552.4559">3448 2323 50 0,'-23'8'93'15,"-3"-2"-3"-15,3 5-5 16,-1 1-1-16,-2-3-45 0,8 7-27 15,1 2 1-15,8 4-2 16,0-2-6-16,7 4 1 16,3-2-3-16,10-7 0 0,3 2-2 15,4-9 2-15,2-2-2 16,0-6 2-16,1-3 1 16,-1-11-2-16,-2-1 1 15,-4-3-3-15,-2-6 0 16,-5 2 0-16,-5-2 0 0,-2 1 0 15,0 2 0-15,0 0 0 16,-3 3 0-16,-2 4 0 16,0 1 0-16,5 13 0 0,-4-12 0 15,4 12 0-15,0 0 0 16,-2 9 0-16,2 10 0 16,2 6 0-16,3 9 0 15,2 9 0-15,-5 12 0 0,1 7 0 16,0 6 0-16,-3 8 0 15,-8 4 0-15,-6 2 0 16,0 2 0-16,-5-6 0 0,-1-5 0 16,-6-8-2-16,2-6 1 15,-1-11 1-15,4-10-1 16,-2-10 1-16,-1-9 1 16,3-8 2-16,5-5-3 15,0-6 0-15,5 0 0 0,-1-7 0 16,-2-5 0-1,8-7 0-15,1-1 0 0,3-6 0 16,2-4 0-16,0-8 0 16,6-6 0-16,3-4 0 0,8-6 0 15,1-6 0-15,9-7 0 16,-1-3 0-16,7-1 0 16,1 1-2-16,1 5 1 15,-2 5 0-15,-2 9 0 0,-1 7 2 16,-6 12-2-16,-5 8 1 15,-2 10-2-15,-1 9 2 16,-6 5-2-16,2 2 2 0,-4 11-1 16,-4 4 1-16,0 3-1 15,-3 4 1-15,-1 1 1 16,0 1-1-16,0-1 1 16,-4-4 0-16,4-1-1 0,0-7 1 15,-1-1 0-15,1-12 1 16,1 12-1-16,-1-12 2 15,0 0-3-15,11 3 0 16,-11-3 0-16,0 0 0 0,0 0 0 16,0 0 0-16,0 0 0 15,0 0 0-15,0 0 0 16,0 0 0-16,0 0 0 0,0 0 0 16,0 0 0-16,0 0 0 15,0 0 0-15,0 0 0 16,0 0-11-16,0 0-21 15,0 0-53-15,0 0-5 0,-5-6-3 16,-7-1-7-16,-8 0 1 16</inkml:trace>
  <inkml:trace contextRef="#ctx0" brushRef="#br0" timeOffset="6853.3948">2485 2523 1 0,'-51'0'84'15,"27"0"-1"-15,8 0 0 16,7-3-2-16,29-3-2 0,18 0-68 16,16-2-2-16,18-5 2 15,31-1 3-15,2-2-3 16,16 0-3-16,6-2-2 15,-7 1 0-15,1 2-3 0,-10 0-2 16,-6 6-3-16,-23-2-5 16,-10 9-20-16,-14-3-56 15,-12-1-3-15,-8 3-4 16,-12-5-8-16,-7 2 1 0</inkml:trace>
  <inkml:trace contextRef="#ctx0" brushRef="#br0" timeOffset="7356.3155">4395 2083 76 0,'5'-13'91'0,"0"3"-2"16,-1 0-5-16,-1 1-3 0,-3 9-68 15,0 0-3-15,0 0 0 16,-1 10-2-16,0 8-4 16,0 5-2-16,1 11 0 15,-2 5 0-15,2 13 1 16,0 5-1-16,0 1 0 0,-2 3 0 15,2-1-1-15,2-1 1 16,1-5-3-16,2-7 0 16,2-8-1-16,1-9-4 0,1-6-6 15,-6-11-20-15,-3-13-52 16,11 6 1-16,-2-11-7 16,-3-8-5-16</inkml:trace>
  <inkml:trace contextRef="#ctx0" brushRef="#br0" timeOffset="7659.1633">4343 2101 60 0,'-6'-25'87'0,"1"4"-3"16,5 6-4-16,6 0-1 15,5 5-47-15,4 9-26 16,6 1 0-16,7 5 0 0,1 9 1 15,1 3-1-15,-1 9 1 16,-6 1-2 0,-6 5-1-16,-8 3-1 0,-8-1-1 15,-5 0 2-15,-10-5-2 16,-4-2 1-16,-5-6-1 16,-2-3-1-16,-2-3-2 15,1-8-3-15,3 2-6 0,-2-9-18 16,-1 3-56-16,9 0-1 15,3-2-6-15,6 1-6 16</inkml:trace>
  <inkml:trace contextRef="#ctx0" brushRef="#br0" timeOffset="8005.705">4806 2572 11 0,'9'0'95'0,"-9"0"-2"0,4-16-4 16,-4 3-5-16,-3-7-1 15,1-14-61-15,-2 13-19 16,4 1 1-16,0 0 1 16,0-1-1-16,8 3-2 0,3 0 1 15,2 4-2-15,1 0-1 16,-2 4-1-16,3 4 0 15,-5 1 0-15,0 5 0 16,-10 0 0-16,7 10 0 0,-6 6 0 16,-1 1 1-16,0 8 0 15,-4 1 0-15,3 9-2 16,-2-5-5-16,3 9-11 16,0-6-33-16,0 3-34 0,6-5-3 15,4-8-6-15,3-8-4 16</inkml:trace>
  <inkml:trace contextRef="#ctx0" brushRef="#br0" timeOffset="9620.5908">5239 2362 68 0,'-6'16'85'15,"-3"1"-2"-15,3 6-3 0,0 0 0 16,5-4-66-16,1 9-6 16,0 1 0-16,7 2 0 15,7-6-1-15,4-3-1 16,5-7-2-16,3-6-2 0,3-6-1 16,0-6 0-16,-3-8-1 15,-1-8 1-15,-8-4-1 16,-4-2-1-16,-11-2-1 15,-2-3 1-15,-11 4 0 0,-4 1 1 16,-6 4 1-16,-2 3 0 16,1 2-1-16,2 9 1 15,1 1 0-15,6 6 1 0,4 0-2 16,9 0 1-16,0 8 0 16,10-3 0-16,11 1 0 15,3-2 1-15,4-3-1 16,8-1 1-16,-1-2 0 0,1-7-1 15,-2 4 0-15,-5-4 1 16,-4 0-1-16,-7 2-1 16,-3-1-1-16,-7 5 0 15,-8 3 0-15,0 0 0 16,0 0-2-16,3 6 0 0,-4 4 0 16,-1 4-1-16,-2 1-1 15,3 6-4-15,1-3-5 16,0 6-9-16,3-5-8 0,8 1-11 15,1-3-3-15,5-4 2 16,-2-4 4-16,6-6 10 16,3-2 15-16,-6-11 18 0,-1-2 13 15,-2-12 19 1,0 2 2-16,-12-12 0 16,6 2-2-16,-9-9-7 0,-6-2-5 15,-4-6-10-15,3-4-2 0,-4-1-4 16,-5-3-2-16,6-1-2 15,-1 0 0-15,2-1 0 16,1 6 2-16,3 8 0 16,0 9 0-16,2 6-2 0,1 9 0 15,2 21-1-15,0 0-1 16,-5 12-1-16,5 15-1 16,0 8-1-16,0 15 1 15,0 11 1-15,0 6 0 16,5 7 1-16,3 2-1 0,1-1 1 15,3-2-1-15,4-6 1 16,2-11-1-16,6-12 0 16,3-10 0-16,1-11 0 15,3-13 0-15,0-10 0 0,-1-10 0 16,-1-6 1-16,-2-8-1 16,-6-4 0-16,-2-5 0 15,-2 2 0-15,-5 1 0 0,-4 3 0 16,-4 5 1-1,1 4-2-15,-5 5 1 0,0 13-1 16,0 0 1-16,0 0-1 16,-3 12 0-16,2 6-1 0,1 4 1 15,6 1 0-15,1 7 1 16,1-2-1-16,5-1 1 16,2-7 1-16,3-2-1 15,1-9 0-15,4-4 1 0,-2-5-1 16,0-8 1-16,0-7-1 15,-2-3 0-15,-4-1-1 16,-3 0 1-16,-5 0-1 0,-2 4-1 16,-2 3 0-16,-3 12 0 15,2-12 0-15,-2 12 0 16,0 6 0-16,3 3 0 16,1 3 0-16,1 3 0 15,4 0 1-15,0 1-1 0,7 0 1 16,-2-4 0-16,6-5-1 15,-2-2 1-15,3-5 0 16,-1 0 0-16,-1-8 1 0,-1-2 0 16,-2-3-1-16,-4-3 0 15,-4 3 0-15,-1 1-1 16,-7 12 0-16,7-17-1 16,-7 17 0-16,0 0-1 0,0 0 1 15,0 11 0-15,1 3-1 16,0 0 0-16,5 1 0 15,0 3 1-15,2 0-1 16,4-3 0-16,2-3 1 0,5 0 1 16,1-6 1-16,3-4 1 15,0-1 0-15,4-8 1 16,1-7 1-16,-2-3 1 16,1-5-2-16,-1-5 1 0,-4-4-1 15,-1-2 0-15,-4-6 0 16,0-1-1-16,-2-8-1 15,-3-2 0-15,1-5-1 16,-3-3 0-16,0-3 0 0,-2-4 0 16,-1 0 1-16,-2 2 0 15,0 11 1-15,-1 6 1 16,-2 9-1-16,-1 7-1 0,1 12 0 16,-2 18 0-16,0 0-1 15,0 17 0-15,0 13 0 16,0 11-1-16,-3 10 2 15,-5 13 0-15,2 6 0 16,-2 2 2-16,0 4-1 0,1-2 0 16,1-3-1-16,3-8 0 15,3-7-2-15,6-13-4 16,12-6-20-16,10-11-57 0,-5-14-3 16,5-12-4-16,-2-11-7 15,0-10 1-15</inkml:trace>
  <inkml:trace contextRef="#ctx0" brushRef="#br0" timeOffset="9760.3906">6991 2096 28 0,'-20'-10'90'15,"12"4"-1"-15,8 6-4 0,0-10-6 16,12 9-2-16,-23-3-87 16,33-6-19-16,-9 7-49 15,21-1-2-15,0-5-6 0,0 0-6 16</inkml:trace>
  <inkml:trace contextRef="#ctx0" brushRef="#br0" timeOffset="10457.1185">7986 1651 69 0,'3'-14'89'0,"-1"0"-3"16,-2 0-3-16,0 14-4 0,-10-6-65 15,0 0-1-15,-3 1-1 16,-1 5-2-16,2 0-4 16,-3 8-2-16,3 4-1 15,2 6-2-15,3 5 1 0,5 8-2 16,1 5 1-16,6 3-1 15,6 3 0-15,2 1 0 16,5 0-1-16,0 0 0 0,1-3 1 16,-2-3 1-16,0-4 0 15,-5-6 1 1,-2-2 2-16,-8-4 0 16,-2-4 1-16,-12-6 1 0,-5-6-1 15,-9-3 0-15,-2-2-1 16,-2 0 0-16,-2-6-4 15,3-1 0-15,3-1 0 16,3 3-5-16,5-7-10 0,10-10-57 16,8 22-16-16,-10-16-3 15,10 7-8-15,6-5-2 16</inkml:trace>
  <inkml:trace contextRef="#ctx0" brushRef="#br0" timeOffset="10858.5159">8213 1869 0 0,'10'14'82'0,"-10"-14"4"0,11 11-3 16,1-7-5-16,2-3 0 15,17 0-72-15,-8-1 1 16,-3-1 1-16,2-3 2 15,-2-3-3-15,-1-1 1 0,-3-2 0 16,-7-3-2-16,-1 0-2 16,-7-1 0-16,-1-1 0 15,-7 2-1-15,-5 2-1 16,-4 0 0-16,-3 6 0 0,-2 1-1 16,0 4 0-16,-2 4 1 15,1 9 0-15,6 4-1 16,0 5 0-16,7 6 0 15,4 3 0-15,4 5-1 16,1 2 2-16,10 4-2 16,6-4-1-16,8-2-2 15,3-10-7-15,7 2-26 16,7-13-49-16,-4-6-1 0,8-8-6 16,-6-8-7-16</inkml:trace>
  <inkml:trace contextRef="#ctx0" brushRef="#br0" timeOffset="13119.9024">8801 1867 1 0,'-23'8'86'0,"2"4"2"16,-1 2-4-16,2 1-5 15,2-12-2-15,5 19-72 0,4 1 1 16,6 1 1-16,3-4 0 15,8-3-2-15,2-2 1 16,5-4-1-16,1-7 1 16,5-4-1-16,-3-7 0 15,-1-8 0-15,-2-3-1 0,-1-3 0 16,-5-2 0-16,1-2-1 16,-8-2-1-16,1 3 2 15,-3 2-2-15,0 2 0 0,0 5-1 16,0 4-1-16,0 11-1 15,0 0-1-15,0 0 0 16,6 14-1-16,2 14 1 16,-3 4-1-16,3 12 1 0,0 9 2 15,-4 6-1-15,-4 11 2 16,0 9-2-16,-10 4 1 16,-6 4 0-16,-8-3-2 15,0-2 0-15,-8-6-1 0,-1-9 1 16,2-8 0-16,-2-18 1 15,7-8 0-15,0-14 2 16,6-10 2-16,5-9 0 16,5-7 1-16,3-11 1 0,4-5-1 15,3-8 0-15,6-3-1 16,4-9 0-16,5-4-2 16,2-7 1-16,5-5-1 0,1-3-2 15,9-5-1-15,0-4 0 16,1 0 0-16,3 3 0 15,4 7 0-15,-7 6 0 16,-2 10 0-16,-1 7 0 0,-9 10-1 16,-1 13 1-16,-5 8 0 15,-1 7 0-15,-14 0 0 16,13 16 0-16,-5 2 0 0,-4 5 1 16,1 3 1-16,-1 3 1 15,-1-3 0-15,-1-1 0 16,-1-4 2-16,0-6 1 15,0-4-1-15,-1-11 0 0,0 0-1 16,11-11 0-16,-5-8 0 16,0-4-1-16,3-5-1 15,2-2-1-15,1-3-1 16,1 2 1-16,-2 0-2 0,2 8 1 16,2 5-1-16,-4 5 0 15,-1 6 0-15,2 7 0 16,-5 4 1-16,0 8-1 0,-1 6 1 15,-2 4 0-15,-3 1 1 16,-1 4-1-16,0 1 1 16,-2 1 2-16,-5-5-1 15,2-2 2-15,1-4 1 0,0-7-1 16,4-11 2-16,0 0-2 16,0-6 0-16,4-9-1 15,2-2 0-15,6-3-2 16,-2 0-1-16,2 0 0 0,2 4-1 15,0 5 1-15,-1 1-1 16,1 7 0-16,0 3 1 16,-1 0-1-16,-3 9 1 15,4 2 1-15,-2 3 0 16,0-1 0-16,1 5 1 0,5-4 1 16,-1 0 0-16,2-4 1 15,2-4 0-15,1-4 0 16,3-2 1-16,-2-5 0 15,-1-6 0-15,0-4 0 0,-2-2-1 16,-5-6 1-16,0-1-1 16,-2 0 0-16,-7-1-1 15,-2 0 1-15,-2 3-1 0,-2 1 0 16,-5 6 0-16,-2 4-1 16,-3 4 0-16,-1 6-1 15,-2 1 1-15,0 9-2 16,-2 5 2-16,4 5-1 0,-2 8 0 15,5 3 0-15,-1 6 1 16,5 3 1-16,3-3 0 16,1 2 0-16,4-6 1 15,8-4 0-15,0-8 0 0,3-5 1 16,3-12-1-16,2-3 0 16,3-6-1-16,-2-9 0 15,-3-3-1-15,2-6 0 16,-1 0 0-16,0-5-1 0,0-2 1 15,-1-3-2-15,3 4 1 16,0 4 0-16,-1-1-1 16,1 8 0-16,-1 2 0 15,-5 7-1-15,1 4 0 0,-4 6 1 16,1 7 0-16,-7 5-1 16,-1 5 1-16,-1 4 1 15,-1 1 0-15,-3 4 0 0,0 3 1 16,0-2 1-16,-4-3 0 15,2-3 2-15,-1-2 1 16,0-10 0-16,2 0 1 0,1-9-1 16,0 0 0-16,1-16-2 15,3 3 1-15,3-5-2 16,-1-4-1-16,5 2-1 16,1-6 0-16,2 3 0 15,5 0-1-15,-1 3-1 0,0-3 0 16,2 8 0-1,0 2-1-15,-3 5-1 0,-1 5 0 16,-6 3 0-16,-10 0 0 16,11 22 0-16,-11-3 1 0,-1 5 0 15,-5 4 0-15,-6 4 1 16,0 4 2-16,2-1 1 16,-1-2 1-16,4-4 0 0,2-2 1 15,3-3 1-15,2-6 2 16,6-5 0-16,4-7-1 15,2-5 2-15,6-1-1 16,-2-1 0-16,4-8 1 16,0-2-2-16,3-2-1 0,1-6 0 15,-2 0-1-15,-1-4-1 16,1 0 0-16,3-3 1 0,-4-3-2 16,0-4 1-16,1 0 0 15,3-3-1-15,1-3 3 16,-3-4-3-16,1-4 0 15,1 1 0-15,-4-4 0 16,-1 0 0-16,-8 24 0 0,-3-5 0 16,2 3 0-16,-3-5 0 15,1 2 0-15,-3-1 0 16,3 2-2-16,-3-1 1 0,-3 3 1 16,1-1-1-16,-1 4 1 15,-1 3-1-15,-2 3 0 16,-2 6 0-16,2 13 0 15,-10-12-1-15,0 12 1 0,5 12 1 16,-18 27 1-16,-6 17-1 16,4 16 0-16,-5 13 0 15,7 6 0-15,5 0 1 16,9-7-1-16,9-24-1 0,4-4 1 16,5-9 0-16,8-9 0 15,2-11 1-15,1-9 0 16,6-10 1-16,-3-7 0 15,0-4 0-15,2-9 0 0,-1-7-2 16,-2-5 0-16,0-2 0 16,2-3 0-16,-2 0 0 15,-1 2 0-15,-1 4 0 16,2 3 0-16,-2 8 0 0,-3 5 0 16,0 4 0-16,-4 6 0 15,1 9 0-15,-8 6-2 16,-1 5 1-16,-5 3 0 15,0 3 1-15,-7 4 0 0,-4 0 1 16,-2 0 0-16,-2-1 1 16,-1-7-2-16,-1-3 0 15,-2-7 0-15,3-3-4 16,-1-12-14-16,8-3-67 0,-7-11-4 16,0-11-3-16,-1-3-8 15,-2-14-3-15</inkml:trace>
  <inkml:trace contextRef="#ctx0" brushRef="#br0" timeOffset="13260.4728">10488 1667 19 0,'24'-1'88'0,"11"1"-3"16,8 5-7-16,0 0-10 16,4-5-19-16,3 9-127 15,-9 0-1-15,-6 0-5 16,-12 1-3-16</inkml:trace>
  <inkml:trace contextRef="#ctx0" brushRef="#br0" timeOffset="14441.5141">3956 2982 19 0,'-10'8'85'0,"10"-8"-1"15,0 9-3-15,7-9-5 16,9-26-24-16,6 19-46 16,5 0 0-16,12-2 3 0,10 1 0 15,8-3-1-15,9 0-2 16,8 0-1-16,3 1-2 15,11-1 0-15,5 0-2 16,4 3 0-16,0-2 0 16,4 0-1-16,1 0 0 0,-1 2 1 15,4 1-1-15,-3-1 0 16,2-2 1-16,1 2-1 16,2-2 1-16,0 0-1 0,3-1 1 15,-1 2 0-15,2 0 0 16,1 0-1-16,1 0 2 15,0 3 0-15,2-2 0 16,-1 4-1-16,-3 1 1 16,1 2-1-16,-3-2 1 0,-2 0 0 15,0 1-1-15,-2-1-1 16,0 0 1-16,-1-1-1 16,-1 0 0-16,-2-1 1 0,1 1-1 15,-5 0-1-15,-3 0 1 16,-3-2 0-16,-5 1 0 15,-3 0 0-15,-3 0-1 16,-3 0 1-16,-1 0-1 16,-2 1 1-16,0 0 0 0,-6-1-1 15,1 1 1-15,-1 1 0 16,-6 0 0-16,-1-3 0 16,-3 2 0-16,-5 0 0 0,-3 0 0 15,-2-2 0-15,-3 3 0 16,-1-3 0-16,-4 0 0 15,2 0 0-15,-1 1 0 0,1-1 0 16,-3 2 0-16,3-1 0 16,-1 2 0-16,1-1 0 15,-2 0 0-15,1 0 0 16,4 0 0-16,-5 2-1 16,0-3 1-16,4 0 0 0,-1-1 0 15,2 1 0-15,1 1 0 16,2-1-1-16,2 1 1 0,3-1 0 15,1 1-1-15,0 1 1 16,0 2 0-16,1-1-1 16,-2 2 1-16,-1-1 0 15,-7 1 1-15,2 0-1 16,-7 1 1-16,-4-1 0 0,-3 2 0 16,-7-1 0-16,-3 2 1 15,-4-1 0-15,-3 0 0 16,-4 1-1-16,1-3 0 0,-13 0-2 15,12 4-9-15,-12-4-27 16,0 0-45-16,0 0-1 16,0 0-7-16,-12-9-6 15</inkml:trace>
  <inkml:trace contextRef="#ctx0" brushRef="#br0" timeOffset="16881.5018">2008 3769 7 0,'0'0'80'0,"-2"-15"4"0,-2 6-4 16,4 9-21-16,-5-11-13 16,5 11-7-16,0 0-15 0,-2-9-10 15,2 9 0-15,0 0-7 16,0 0-3-16,-2 4-1 15,2 8 0-15,3 5-5 0,-2 3 5 16,4 5-2-16,2 7-2 16,2 5-1-16,-1 5 0 15,-4 2 3-15,-1 1-1 16,-4 1 3-16,1 1-3 0,6 0 0 16,-4-4 3-16,4-3-2 15,-1-8 0-15,3-3-3 16,-2-9 1-16,3-2 1 15,3-7 2-15,-12-11 2 0,12 3-2 16,-12-3 3-16,5-12 0 16,1-2 0-16,1-3-1 15,0-6-1-15,3-4-1 16,-2-5 0-16,-1 2-1 0,1-8 1 16,2 1-1-16,-3 1 0 15,6-1 0-15,-7 4 0 16,3 5-1-16,0 7 1 15,-3 1-2-15,2 9 1 0,-8 11-2 16,14-9 1-16,-14 9-1 16,0 9 1-16,8 6-1 15,1 4 1-15,1 4 0 16,2 6 1-16,-4 4 0 16,10 0 0-16,5 5 0 0,-4-1 0 15,-5-3 0-15,-4-5 1 16,3-5 0-16,1-6 0 15,3-7 0-15,-6-9 0 16,-3-4-1-16,5-14 1 0,-7-3-1 16,8-7 1-16,-10-6-1 15,3-2-1-15,-1-3 1 16,-1-1 0-16,-5 2 0 0,0 4 0 16,0 2 0-16,0 5 0 15,2 6 0-15,1 4 0 16,-3 6-1-16,0 9 0 15,0-10 1-15,0 10 0 0,0 0 0 16,8-1 0-16,-8 1 0 16,20-3 1-16,-7-4 1 15,6 0 0-15,2-4-2 0,-6-4 4 16,4-6-4-16,0-2 0 16,-4-4 0-16,-9-5 0 15,-1-3 0-15,-2-4 0 16,-3-3 0-16,0 2 0 0,-3-3 0 15,-3 2 0-15,-1 3 0 16,-1 3 0-16,2 6 0 16,-2 8 0-16,1 4 0 15,0 5 0-15,7 12 0 0,0 0 0 16,-12 13 0-16,11 9 0 16,1 8 0-16,4 6 0 15,2 13 0-15,3 7 0 16,-5 7 0-16,2 5-2 0,0 0 2 15,-4 1 0-15,-2-3 0 16,0-6 2-16,1-9-4 16,-2-9 4-16,1-12-4 15,0-11 4-15,0-19-2 0,0 0 0 16,13-10 0-16,-8-13 0 16,3-7 0-16,2-3 0 15,3-6 0-15,-2 2 0 16,2 0 0-16,-2 6 0 0,1 3 0 15,1 8 0-15,-1 5 0 16,0 8 0-16,1 7 0 16,-2 9 0-16,1 9 0 15,1 8-2-15,-1 4 1 0,-2 6-3 16,0 6-5-16,-3-2-11 16,6-9-50-16,-5 6-17 15,2-5-4-15,0-7-6 0,0-9-4 16</inkml:trace>
  <inkml:trace contextRef="#ctx0" brushRef="#br0" timeOffset="17541.1287">3193 3904 36 0,'-19'7'97'15,"1"1"-4"-15,-3 2-6 16,1 1-4-16,5-20-9 0,-2 19-74 16,7 9 0-16,5-2 1 15,3-2 0-15,1-1 0 16,14-4 0-16,0-3 0 16,3-6 0-16,5-1 0 15,-1-8 0-15,3-3-1 0,-1-5 0 16,-8 0 1-16,-5-1-2 15,1 2 1-15,-6 3 0 16,-2 2-1-16,-2 10 0 16,0 0 2-16,0 0 0 0,0 0-1 15,-3 13 1-15,3 1-2 16,0 4-1-16,5 2 3 16,0-2-1-16,4 0-1 15,4-3 0-15,0-4 1 0,2-7 0 16,3-1 2-16,1-3 0 15,0-10-1-15,1-5 3 16,1-4-2-16,-2-6 2 0,-1-5-1 16,0-5-1-1,-5-2 1-15,3-6-1 0,-6-3-1 16,-1-5 1-16,-2-1-1 16,-6-1 0-16,-1-2-1 0,1 1 1 15,-5 4 0-15,-2 6 0 16,-1 8 0-16,-2 5 1 15,-1 9-2-15,2 8 0 0,0 11-2 16,8 3 2-16,-17 21-1 16,7 7-1-16,5 8 1 15,4 14 0-15,1 8 0 16,2 9 2-16,0 2-1 0,8 5-1 16,3-4-1-16,3-7-2 15,5-5-4-15,2-12-8 16,-4-11-27-16,1-14-43 15,2-11-2-15,-10-10-6 16,-4-15-4-16</inkml:trace>
  <inkml:trace contextRef="#ctx0" brushRef="#br0" timeOffset="17680.9511">3386 3741 26 0,'-17'-16'93'0,"9"7"-3"15,8 9-5-15,8-11-4 16,15 9-5-16,28 2-89 0,-16 0-31 15,7 3-36-15,4 2-1 16,0-4-8-16,-3 0-4 16</inkml:trace>
  <inkml:trace contextRef="#ctx0" brushRef="#br0" timeOffset="18812.6958">4875 3684 64 0,'2'-15'90'15,"-2"-1"-1"-15,-2 1-6 16,-6-2-2-16,-9 3-66 16,4 5-1-16,-2 2 0 15,-2 5-5-15,-1 2-2 0,-1 9-2 16,-2 3-1-16,2 8-1 16,0 1-1-16,3 6-1 15,1 4 0-15,8 2 0 0,1 0-1 16,6-5 0-16,4-1 1 15,5-7-1-15,6-1 0 16,5-11 0-16,3-6 1 0,-2-5 0 16,3-11-1-16,-2-5 1 15,-1-7-1-15,-4-4 1 16,-3-3-2-16,-5-1 1 16,-3 1-1-16,-4 5 1 0,-2 3-1 15,0 5-1-15,0 7 0 16,0 13 0-16,0 0-1 15,0 0 1-15,-1 20 0 16,1 4 1-16,0 4-1 16,2 6 2-16,1 4 0 15,4-1-1-15,0 1 0 0,3-5 0 16,1-5 0-16,2-7 1 16,-1-6 0-16,-1-11 0 0,1-4 1 15,-1-12 1-15,-1-5 0 16,-4-8 1-16,1-3-1 15,-1-2 0-15,1-4 0 16,0 0 0-16,0-1-1 0,3 2 0 16,4 4-1-16,0 3 0 15,2 6-1-15,1 6-1 16,1 6 0-16,-1 8 0 0,-2 2 0 16,-1 13-1-16,-3 6 1 15,-2 4 0-15,-2 5 1 16,2 4 0-16,-1 1 1 15,0-1-1-15,3-2 2 0,2-5-1 16,4-3 1-16,4-10 0 16,1-5 0-16,4-8 1 15,3-1-1-15,-4-15 1 16,2-1 0-16,-4-8 0 16,-2-1 0-16,-5-7-1 15,1-1 2-15,-6-2-1 0,-4 0 1 16,-5 3 0-16,-1 3 0 15,1 7-1-15,-7 3 1 16,-2 6 0-16,-6 9-1 0,-3 4 0 16,0 8-1-16,2 9 0 15,0 7 0-15,2 3-1 16,6 9 2-16,4 3-2 16,4 1 0-16,9-1 0 0,5 0 0 15,7-7 0-15,5-3 0 16,2-6 0-16,2-9-7 15,6-1-11-15,2-9-68 0,-7-4-3 16,-1-8-3-16,-7-9-8 16,-2-3-2-16</inkml:trace>
  <inkml:trace contextRef="#ctx0" brushRef="#br0" timeOffset="19432.9765">6563 3677 76 0,'0'0'88'16,"0"9"-4"-16,0-9-1 16,13-10-52-16,-8-3-3 15,0-5-2-15,2-4-1 0,2-8-10 16,1 0-4-16,0-5-2 16,0-2-3-16,0-2-1 15,-3-2-1-15,0 0 0 16,-4-2-1-16,0 0-1 0,-2 0-1 15,0 1 0-15,-1 6 0 16,0 4 0-16,0 6 0 16,-2 6-1-16,0 7-1 15,2 13 0-15,0 0 0 0,-6 5 0 16,2 12 0-16,-1 6-1 16,2 6 1-16,-3 10 0 15,2 4 1-15,0 4-2 16,4 8-1-16,0-1-5 0,10 3-8 15,-3-4-20-15,-8-2-49 16,13-9-2-16,4-11-6 16,-2-8-6-16</inkml:trace>
  <inkml:trace contextRef="#ctx0" brushRef="#br0" timeOffset="20138.2471">6629 3527 60 0,'-6'-9'81'0,"6"0"0"15,4-2-4-15,11-5-2 16,2-2-66-16,8-3 0 16,5-3 4-16,0-4 1 0,1-6 0 15,-1-4-2-15,-5-3 0 16,-4-1-2-16,-6-5-2 16,-5-3-1-16,-4 0-2 15,-4 2-1-15,-2 0-2 16,0 7 0-16,-2 5 0 0,-1 8-2 15,2 6-1-15,-1 10 0 16,2 12 0-16,0 0-1 0,0 16 1 16,4 10-1-16,3 9 1 15,-1 8 0-15,0 6 1 16,3 8 0-16,-4 6 0 16,0 1 0-16,-4 3-1 15,-1-4 1-15,0-5 0 0,-3-10 0 16,0-9 1-16,-1-8 0 15,1-13 1-15,3-18-1 16,0 0 1-16,-2-10-1 0,2-11 0 16,2-2 0-16,3-4-2 15,1 0-1-15,0 0 1 16,2 5 0-16,-1 5-2 16,3 6 1-16,-1 5-1 15,2 6 1-15,2 4-1 0,3 7 1 16,1 4 0-16,2 3 1 15,4-1 0-15,1-3 1 16,5 1 0-16,0-6 1 0,2-4 0 16,1-5 0-16,-4-5 1 15,2-4 0-15,-7-6 0 16,-2-4 2-16,-3-1-1 16,-6-3 1-16,-6 0 0 15,-3 1-1-15,-3 1 1 0,-3 4-1 16,-5 4 0-16,-3 4-1 15,-4 7-2-15,2 3 0 16,-1 11 0-16,0 6 0 0,2 3 0 16,7 5 0-16,5 6 0 15,5 3 0-15,8-2 0 16,7 3-4-16,5-6-3 16,6 1-10-16,-2-1-57 0,7-10-13 15,0-10-5-15,-3-7-7 16,-4-4-2-16</inkml:trace>
  <inkml:trace contextRef="#ctx0" brushRef="#br0" timeOffset="21211.5171">8243 3413 73 0,'9'15'92'0,"-9"-15"-2"16,0 0-6-16,10-1 1 15,13-10-67-15,-12-3-4 16,2-2 1-16,0-4-2 15,4-4-5-15,0-4-1 0,1 2-1 16,-2-5-2-16,-1-2-2 16,-4 0-2-16,-2-5 0 15,-4 1 0-15,-4-4 0 0,0 0 0 16,-3-2 0-16,-8 1 0 16,0 2 0-16,-3 1 0 15,-1 6 0-15,2 4 0 16,-2 4 0-16,4 8 0 15,0 7 0-15,-1 7 0 0,11 3 0 16,-11 16 0-16,6 6 0 16,0 8-2-16,4 9 2 15,0 10 0-15,1 8 2 16,-1 5-2-16,2 8 0 16,2 5-2-16,0-2 2 0,1 2 0 15,-3-4-1-15,0-5 1 16,-1-8-1-16,1-12 1 0,-1-8 1 15,0-11 2-15,0-8-3 16,0-19 0-16,0 0 0 16,0 0 0-16,0-23 0 0,0-2 0 15,0-5 0-15,0-4 0 16,2-5 0-16,2-3 0 16,3-4 0-16,4 0 0 15,3-1 0-15,3-1 0 0,2 3 0 16,4 4 0-16,1 6 0 15,2 7 0-15,1 5 0 16,0 9 0-16,-5 8 0 16,-1 6 0-16,-3 6 0 0,-3 3 0 15,-5 5 0-15,-2 3 0 16,-4 2 0-16,-4 0 0 16,0 1 0-16,-6 2 0 0,-5-2 0 15,0-1 0-15,-5 0 0 16,-2-4 0-16,-1-3 0 15,2-4 0-15,-1-5-2 16,3-1 2-16,3-2 0 16,12 0 2-16,-10-7-4 0,10 7 2 15,0 0-1-15,0 0 0 16,0 0 0-16,10 0 0 16,0 9-1-16,1 5 1 15,2 2 0-15,2 3 0 0,1 2 0 16,1 1 1-16,0-2 0 15,2 3-2-15,-2-7-1 0,2 1-3 16,-2-5-11-16,2-8-51 16,0 2-18-16,-3-5-4 15,-1-1-6-15,-1-10-4 16</inkml:trace>
  <inkml:trace contextRef="#ctx0" brushRef="#br0" timeOffset="21607.9056">8939 3170 67 0,'0'0'86'16,"-8"8"1"-16,8-8-5 16,0 0-2-16,6 16-55 0,6-14-14 15,2-2 0-15,5 0 2 16,0-3-3-16,0-4-2 15,-3-3-1-15,0-2-1 16,-4 0-2-16,-8-5 0 0,-3 3-2 16,-1-1 0-16,-8 2 0 15,-6 0-1-15,-3 4-1 16,-1 4 1-16,-3 1-2 0,0 4 1 16,-1 7 0-16,2 7 0 15,1 4 0-15,2 6 0 16,2 6 1-16,5 3-1 15,2 6 0-15,1 0 0 0,7 3 0 16,1-2 0-16,9-3-1 16,0-6-1-16,6-2-3 15,-1-11-8-15,9-18-62 16,-2 8-11-16,2-8-5 0,0 0-6 16,4-12-2-16</inkml:trace>
  <inkml:trace contextRef="#ctx0" brushRef="#br0" timeOffset="22171.2573">9308 3164 24 0,'-16'14'91'15,"0"2"-1"-15,6 1-7 16,2-4-2-16,8 1-2 0,5 0-75 15,4 3 0-15,6-4 2 16,3-1 0-16,2-4 1 16,5-1 0-16,-1-6-1 15,-1-1 0-15,0-8-1 0,-2-3-1 16,-3-5 0-16,0-3 0 16,-6-3-4-16,2-1 0 15,-6-1 0-15,1 0 0 16,-5 2 0-16,-1 3 0 15,0 3 0-15,-3 4 0 0,3 3 0 16,-3 9 0-16,0 0 0 16,3 7 0-16,-2 11 0 0,-1 5 0 15,2 8 0-15,-2 11 0 16,-1 7 0-16,1 8 0 16,-5 5-2-16,-4 9 1 15,-2 5-1-15,-3 4 0 0,-6-1 0 16,-2-2 0-16,-4-4 1 15,-4-7 0-15,0-10 0 16,-2-12 1-16,-2-12 2 16,2-11 0-16,1-9 1 0,3-11 1 15,6-4-1-15,4-10-3 16,5-7 0-16,9-3 0 16,4-7 0-16,10-1 0 15,9-3 0-15,6-4 0 16,6 2 0-16,-1-7-46 0,6 0-42 15,5-2-2-15,-3-1-6 16,3-3-7-16</inkml:trace>
  <inkml:trace contextRef="#ctx0" brushRef="#br0" timeOffset="23398.9404">10312 3213 19 0,'1'9'93'0,"-1"-9"-1"16,0 0-4-16,14 5-5 0,-1-8 0 15,-6-4-73-15,8-4-4 16,4-5 1-16,3-1-1 16,3-5 0-16,0-1-1 0,0-4 0 15,4-3-2-15,-4-1 0 16,-1-2-1-16,0-3-2 15,-5-2 0-15,-3-1 0 16,-5-5 0-16,-1 2 0 16,-5-3 0-16,-3 1 0 0,-2 0 0 15,0 1 0-15,-4 4 0 16,0 2 0-16,-3 4 0 16,1 6 0-16,2 4 0 0,-1 7 0 15,-2 4 0-15,7 12 0 16,-8-3 0-16,2 6 0 15,0 16 0-15,2 4 0 16,-4 7 0-16,2 9 0 0,1 6 0 16,-2 10 0-16,0 6 0 15,2 10 0-15,-2 3 0 16,0 6 0-16,2 2 0 16,-5 2 0-16,4-1 0 0,2-1 0 15,-4-5 0-15,3-6 0 16,0-5 0-16,-4-7 0 15,4-10 0-15,1-7 0 16,-2-8 0-16,0-9 0 0,2-7 0 16,2-9 0-16,2-9 0 15,0 0 0-15,0-14 0 16,1-5 0-16,1-8 0 0,4-5 0 16,2-7 0-16,-1-7 0 15,7 0 0-15,-3-8 0 16,4-2 0-16,3-6 0 15,3 0 0-15,3-3 0 16,-1 5 0-16,-2 7 0 0,4 5 0 16,-3 9 0-16,-2 11 0 15,-1 10 0-15,-7 11 0 16,-1 7 0-16,1 8 0 0,-5 11 0 16,2 6 0-16,-2 3 0 15,1 7 0-15,1 0 0 16,-3-1 0-16,6-2 0 15,-5-6 0-15,4-7 0 0,0-7 0 16,2-10 0-16,1-4 0 16,2-10 0-16,-1-8 0 15,-2-5 0-15,5-6 0 0,-2-3 0 16,1-3 0-16,1-2 0 16,0 3 0-16,0 0 0 15,0 6 0-15,-2 4 0 0,-1 5 0 16,-6 7 0-16,3 8 0 15,-12 6 0-15,5 6 0 16,-5 9 0-16,-3 9 0 16,-1 5 0-16,-5 9 0 15,1 0 0-15,0 6 0 0,2 2 0 16,1-2 0-16,5-2 0 16,-1-6-7-16,7-1-19 15,26-11-58-15,-18-8-4 16,5-8-3-16,-2-8-7 15,5-5-3-15</inkml:trace>
  <inkml:trace contextRef="#ctx0" brushRef="#br0" timeOffset="25252.2492">11350 2909 59 0,'0'0'89'0,"-15"8"-2"0,3 7-4 15,-1 1-3-15,-1 17-36 16,6-8-40-16,0 2 2 16,6 2-1-16,2 0 1 0,7-2-2 15,5-2 1-15,4-4-2 16,5-7 1-16,1-3-1 16,1-8-1-16,-1-3 1 0,0-10-1 15,-6-6-1-15,-2-6 0 16,-8-4-1-16,-2-4 0 15,-4 1-1-15,-3-3 1 16,-8 6-1-16,-3 0 1 16,-2 6-1-16,-3 4 1 0,3 5-1 15,-1 5 1-15,4 4 0 16,5 2 0-16,8 0 0 16,-3 8 1-16,3-8-1 0,15 11 1 15,1-6 0-15,9-3 0 16,0 0 1-16,5-4-1 15,-2-5 0-15,3-4 0 16,-1-1 0-16,-4-5 0 0,-2 0 0 16,-4 1-1-16,0 0 1 15,-6 3-2-15,-1 1 0 16,-6 4 0-16,-7 8-1 16,0 0 1-16,0 0-1 0,-1 11 1 15,-6 6-1-15,-6 4 1 16,3 7 0-16,-3 3 0 15,1 5-2-15,4 1-2 16,-1 1-2-16,6-3 1 0,3-6 1 16,1-4 0-16,9-7 2 15,0-7 2-15,5-11 2 16,3-3 3-16,1-13 1 0,1-3 1 16,0-6-1-16,-1-5 0 15,-3-4-1-15,1-3-1 16,-4-2 0-16,3-3-1 15,-6-4 1-15,0-3-2 16,-2-1 0-16,1-5 0 16,-5-4 0-16,1-2 0 0,-1 0-1 15,1 2 1-15,-5 2-1 16,0 5 1-16,0 9-1 16,-1 6 0-16,-1 12 0 0,-3 10 0 15,5 15-1-15,-11 0 1 16,4 19-1-16,0 10 1 15,3 10 0-15,-5 10 0 16,3 8 1-16,-5 8-1 0,4 4 1 16,1 2-1-16,0 0 1 15,4-5-1-15,2-8 0 16,1-10 0-16,7-8 1 0,4-13 0 16,6-11 1-16,8-10-1 15,-4-7 1-15,3-11 0 16,2-7 0-16,-1-6-2 15,-1-5 0-15,-2-2 0 16,-6 2 0-16,-2 2 0 0,-7 2 0 16,1 8 0-16,-4 2 0 15,-5 16 0-15,0 0 0 0,0 0 0 16,0 13 0-16,-6 7 0 16,2 5 0-16,1 3-2 15,1 3 1-15,1-1 2 16,1 0-1-16,7-2 2 15,4-7-2-15,6-5 0 0,0-6 0 16,0-6 0-16,3-4 0 16,-2-8 0-16,2-7 0 15,-3-3 0-15,-2-4 0 0,-4-1 0 16,2 3 0-16,-6 0 0 16,0 5 0-16,-3 1 0 15,-4 14 0-15,4-10 0 16,-4 10 0-16,-2 9-3 0,-1 6 2 15,-1 1 0-15,-2 5 1 16,3 1 0-16,2 3 0 16,1-4 0-16,3-3 0 15,7-2 0-15,4-7 1 0,2-4-1 16,4-5 1-16,1-3 0 16,0-10-1-16,1-1 2 15,-1-3-2-15,-3-2 0 16,0 1 0-16,-4 1 0 0,1 3 0 15,-8 1 0-15,-7 13-3 16,13-11 2-16,-13 11 0 16,0 0-1-16,3 8 1 0,-3 4 0 15,0 2 0-15,0 3 0 16,1 2 0-16,2-2 0 16,2 1 1-16,3-4-1 15,5-2 1-15,-1-5 0 0,2-2 0 16,5-5 1-16,0-4 0 15,1-4 1-15,2-7-1 16,0-2 1-16,-3-3 0 16,0-3 0-16,-3-2 1 0,1-5-3 15,-5-1 0-15,3-3 0 16,-1-7 0-16,-2-2 0 16,-2-7 0-16,2-5 0 15,-1-1 0-15,1-4 0 0,2-5 0 16,-7 2 0-16,6 1 0 15,-4 3 0-15,1 8 0 16,-6 9 0-16,3 7 0 16,-4 9-2-16,-2 11 0 0,-1 15 1 15,0 0 0-15,-9 23 1 16,3 6 0-16,-4 9 0 16,0 11 2-16,-4 8-1 0,0 6 2 15,3 4-3-15,0-2 0 16,3-4 0-16,2-6 0 15,6-5 0-15,0-11 0 16,12-10 0-16,1-12 0 0,7-6 0 16,1-8 0-16,4-3 0 15,3-3 0-15,1-5 0 16,1-2 0-16,1 1 0 16,-2 2 0-16,3 0 0 15,0 2 0-15,-7 6 0 0,2-1 0 16,-8 11 0-16,-1 2 0 15,-7 8 0-15,-4 2 0 16,-5 4 0-16,-2 3 0 0,-6 0 0 16,-2 2 0-16,-1-6 0 15,-1 0 0-15,-1-7-3 16,5-1-33-16,6-18-49 0,-16 4-3 16,4-11-6-16,-2-16-5 15,-3-5-3-15</inkml:trace>
  <inkml:trace contextRef="#ctx0" brushRef="#br0" timeOffset="25379.6812">12800 2605 85 0,'0'0'92'0,"22"-12"-5"16,4 11-8-16,9-4-10 0,6-33-71 16,1 38-82-16,-7 0 1 15,3 1-5-15,-10 0-5 16</inkml:trace>
  <inkml:trace contextRef="#ctx0" brushRef="#br0" timeOffset="26971.968">13182 2553 24 0,'0'0'69'0,"0"0"3"16,-8-2-5-16,8 2-35 15,0 0-8-15,-10 11-2 16,10-11-5-16,-9 15-6 16,3-5-1-16,2 1-2 0,0-2 1 15,4 0 2-15,0-9 1 16,3 15 0-16,-3-15 0 16,17 4 0-16,-4-4-1 15,-1-4 0-15,-2-4-2 0,4 1 0 16,-6-3-4-16,-8 10 0 15,12-13-3-15,-12 13 1 16,0 0-2-16,-11 0 1 16,2 8-1-16,-6 5-1 0,0 4 0 15,-1 4 0-15,3 2 0 16,1 0-1-16,3 2 1 16,4-2 0-16,4-2-1 0,7-3 1 15,7-5 0-15,6-6 1 16,5-6 1-16,1-1-1 15,-1-7 1-15,3-4 0 16,-7-7 1-16,-4 3-1 0,-9-3 0 16,-7 1 0-16,-2 3 0 15,-13 3-1-15,-4 5 1 16,-4 5-2-16,-4 1 0 16,3 4-1-16,3 9 0 0,2 1 0 15,5 1 0-15,6 2 0 16,7 1 0-16,5-2 0 15,7-2 0-15,10-4 1 16,1-3 0-16,1-7-2 0,4 0-4 16,-7-7-13-16,-5-4-63 15,-3-5-2-15,-11 1-5 16,-5-1-5-16,-14-1-3 16</inkml:trace>
  <inkml:trace contextRef="#ctx0" brushRef="#br0" timeOffset="27872.5881">2394 5143 59 0,'8'-20'88'0,"3"-8"-1"16,6-5-5-16,2-8-1 0,-5 2-63 16,3-1-2-16,-6 0-2 15,-1 0-3-15,-4 3-4 16,-6 5-1-16,0 3-2 15,-2 8 0-15,0 5-3 0,-1 2 0 16,3 14-1-16,0 0 1 16,0 0-2-16,13 3 1 15,2 10-1-15,6 3-1 0,1 6 0 16,1 1 0-16,0 4 1 16,0 2-1-16,-3 0 1 15,-10 0 1-15,0 1-1 0,-8-3 3 16,-5-1 1-16,-8-5 0 15,-6-3 1-15,-6-7 0 16,3-3 1-16,-5-5-3 16,0-3 2-16,2-1-2 15,6-7-5-15,1 3-6 0,-1-7-21 16,3 4-53-16,14 8-4 16,0-15-5-16,11 6-5 15,4-3 2-15</inkml:trace>
  <inkml:trace contextRef="#ctx0" brushRef="#br0" timeOffset="28239.5908">2831 4836 13 0,'13'9'93'16,"-13"-9"-2"-16,11 5-2 15,-11-5-5-15,20-3 0 0,-11-5-74 16,10-5-2-16,7-3 1 15,0-3 0-15,0-2-1 16,0 0-1-16,-4-3-1 16,-3 1-6-16,-5 2 0 15,-6 3 0-15,-7 1 0 0,-1 3 0 16,-4 5 0-16,-8 4 0 16,3 4 0-16,-8 0 0 15,-1 8 0-15,-3 7 0 16,5 5 0-16,0 5 0 0,2 6 0 15,10 1 0-15,1 5 0 16,4 0 0-16,17 0 0 16,2-1 0-16,8-2 0 0,3-9-3 15,10-2-19-15,-3 6-59 16,7-21-10-16,-1-6-2 16,-3-7-7-16,2-9-3 15</inkml:trace>
  <inkml:trace contextRef="#ctx0" brushRef="#br0" timeOffset="30178.4436">3535 4657 17 0,'3'-8'93'15,"-3"8"-3"-15,-15 8-2 16,-1 3-5-16,1 5 0 16,13 2-77-16,-15 2 0 0,2 0-1 15,5 2 1-15,0 1-2 16,9-4-1-16,5-5 0 15,6-3-1-15,10-8 0 16,0-3 0-16,7-9 0 16,0-6 0-16,-1-7 1 0,-2-3 0 15,-5-1-1-15,-2-1 1 16,-11 3 0-16,1 2-3 16,-6 5 0-16,0 2 0 0,-1 15 0 15,-8-7 0-15,8 7 0 16,-7 18-3-16,7 6 1 15,0 8 1-15,0 11 0 16,2 8 0-16,1 6 0 0,4 7 0 16,-4 6-1-16,-2 1 3 15,0 4-1-15,-1 1 1 16,-12 2 0-16,-4-2 0 16,-3-4 1-16,-5-6-1 0,1-9 2 15,-1-8-1-15,-3-14-2 16,5-12 0-16,4-17 0 15,6-9 0-15,3-16 0 16,8-11 0-16,1-9 0 0,7-9 0 16,1-5 0-16,8-7 0 15,2-6 0-15,5-5 0 16,1-3 0-16,3-3 0 0,1 1 0 16,1 2 0-16,5 9 0 15,-3 7 0-15,-3 10 0 16,-2 11 0-16,-2 15 0 15,-3 11 0-15,-4 11 0 0,-2 6 0 16,-6 10 0-16,-3 6 0 16,1 4 0-16,-2 6 0 15,-3 0 0-15,-3-1 0 16,1-4 0-16,0-4 0 0,0-8 0 16,0-5 0-16,0-10 0 15,0 0 0-15,2-20 0 16,3-2 0-16,5-3 0 15,-2-5 0-15,5-1 0 16,-3-2 0-16,9 3 0 0,-2 5 0 16,1 5 0-16,-1 6 0 15,-2 5 0-15,2 8 0 16,-2 2 0-16,-2 10 0 0,-4 2 0 16,-3 6 0-16,1 1 0 15,-2 1 0-15,-2 0 0 16,-2-2 0-16,0-5 0 15,0-2 0-15,-1-12 0 0,0 0 0 16,0 0 0-16,0 0 0 16,8-19 0-16,-5 2 0 15,4-2 0-15,3-2 0 16,-2 3 0-16,1 2 0 0,1 5 0 16,0 2 0-16,-2 6 0 15,5 3 0-15,-3 2 0 16,0 6 0-16,5 3 0 15,0 1 0-15,2 0 0 0,3-2 0 16,2-3 0-16,3-2 0 16,1-4 0-16,2-2 0 15,-4-10 0-15,1-3 0 0,-4-5 0 16,0-3 0-16,-6-3 0 16,-3 0 0-16,-5-1 0 15,-5 3 0-15,-1 2 0 0,-5 4 0 16,-7 3 0-16,-4 7 0 15,-2 4 0-15,-1 3 0 16,0 10 0-16,-1 3 0 16,2 7 0-16,1 3 0 15,5 3 0-15,4 2 0 0,4 1 0 16,3-1 0-16,4-1 0 16,7-3 0-16,4-7 0 15,4-3 0-15,2-7 0 0,3-7 0 16,1-2 0-16,-3-11 0 15,4-3 0-15,-4-4 0 16,0-3 0-16,-1 1 0 16,-2 1 0-16,-2 2 0 15,-2 3 0-15,-2 6 0 0,1 4 0 16,-4 5 0-16,0 2 0 16,-2 8 0-16,-2 7 0 15,-1-1 0-15,-2 3 0 0,0 3-2 16,-1-5 2-16,1 0 0 15,-2-2 2-15,-1-5-2 16,0-9 0-16,0 0 0 16,0 0 0-16,0 0 0 0,10-15 0 15,-6-2 0-15,1 0 0 16,2-2 0-16,1 0 0 16,1 1 0-16,-1 2 0 15,2 6 0-15,1 4 0 0,-3 4-2 16,-8 2-1-16,15 9 1 15,-11 5-1-15,1 2 1 16,-1 2 0-16,0 2 0 16,0 2 1-16,2-4 0 15,3-1 0-15,0-3 1 0,4-6 0 16,2-3 1-16,1-4-1 16,3-1 2-16,0-9 0 0,0-5 0 15,2-3 0-15,-2-5 0 16,-1-4 1-16,0-2-1 15,-3-4 1-15,0 0-3 16,-2-5 0-16,0-1 0 0,-1-5 0 16,-1-4 0-16,1-3 0 15,-4 0 0-15,3-4 0 16,0-2 0-16,-4 7 0 0,0 1 0 16,-2 8 0-16,-1 7 0 15,-3 12 0 1,2 9 0-16,-3 12 0 0,0 9 0 15,-2 13 0-15,0 9 0 16,0 9 0-16,1 8-2 16,-2 5 1-16,1 7 1 0,1 0 0 15,-1 2 1-15,2-6-1 16,1-2 2-16,5-8-2 0,5-11 0 16,2-9 0-16,3-11 0 15,3-11 0-15,2-2 0 16,4-15 0-16,-2-2 0 15,1-3 0-15,-6-2 0 0,5 2 0 16,-4 1 0-16,-1 4 0 16,-2 6 0-16,-1 5 0 15,-4 2 0-15,-4 9 0 16,-1 3 0-16,-4 6 0 0,-3 3 0 16,1 3 0-16,-5-1 0 15,0 3 0-15,-1-4-2 16,2-1-4-16,-2-9-11 15,6-12-48-15,0 0-24 0,-18 1-2 16,4-10-7-16,-2-13-5 16</inkml:trace>
  <inkml:trace contextRef="#ctx0" brushRef="#br0" timeOffset="30303.9222">5186 4541 17 0,'-29'-27'96'16,"5"5"0"-16,8 1-6 15,10 6-4-15,8 1-5 16,-19 3-79-16,40-1-12 15,21-15-63-15,1 19-11 0,5 1-5 16,1-1-8-16,0-2-1 16</inkml:trace>
  <inkml:trace contextRef="#ctx0" brushRef="#br0" timeOffset="31301.4791">6833 4378 68 0,'-12'-9'91'0,"1"1"-3"15,0 2-4-15,-2 1-3 16,-29 4-67-16,25 1-2 0,-1 0-2 15,-2 10-1-15,-3 2-2 16,-1 4-2-16,1 5-1 16,2 2-1-16,2 3 0 15,4 1-1-15,5-4-1 0,6-1 1 16,4-6-1-16,7-2 1 16,7-5 0-16,7-8-1 15,4-1 1-15,1-11 0 16,4-4 0-16,-3-3 0 0,-2-2-1 15,-6-1 0-15,-6 0 0 16,-4 0-1-16,-7 6 0 16,-3 2 0-16,-8 4 0 15,-2 4 0-15,-2 3 0 0,-1 2-1 16,2 5 0-16,1 4 1 16,6 0-1-16,3 4 1 15,1-3 0-15,9 1 0 0,8-5 0 16,5-3 1-16,7-3 0 15,3-4 0-15,3-9 0 16,3-5 0-16,0-5 1 16,-2-6-1-16,-1-2 1 0,-5-5-1 15,-4-1 1-15,-6-4-2 16,-2 0 0-16,-3-2 0 16,-4-1 0-16,-3 2 0 0,-1 1 0 15,-2 1 0-15,-2 3 0 16,-2 7 0-16,0 5 0 15,0 6 0-15,-1 6 0 16,1 13 0-16,-9-1 0 0,2 9-2 16,0 17 1-16,2 7 0 15,-6 11 0-15,5 12 0 16,-2 13 0-16,1 11 0 0,1 10-1 16,2 8-1-16,-1 6-1 15,-1 6-2-15,1 4-2 16,-4-4-3-16,-2-4-3 15,2-14-1-15,1-10 5 16,0-17 4-16,7-17 3 0,1-21 2 16,0-26 4-16,16 0 5 15,-3-23 4-15,3-11 3 16,-2-9-4-16,0-7-2 16,-1-1-3-16,-3-1 1 0,3 2-2 15,-3 0-2-15,4 3-5 16,-1 0-9-16,12 4-36 15,0 5-41-15,5-2 0 0,1 5-8 16,4-3-5-16</inkml:trace>
  <inkml:trace contextRef="#ctx0" brushRef="#br0" timeOffset="31679.7377">8143 4042 73 0,'-10'-12'84'16,"2"2"-5"-16,-1-1-4 15,0 1 1-15,-31 0-75 16,33 1 3-16,-4 3 3 15,11 6 2-15,-13-1-1 0,13 1 0 16,-8 17 1-16,4 4-2 16,2 4-2-16,2 8-1 15,-3 5 1-15,1 7-2 0,-1 2 0 16,1 2-1-16,-1 1-1 16,-1 0 1-16,0-6-2 15,2-2-2-15,2-7-2 16,0-9-4-16,4-4-7 15,-3-13-24-15,-1-9-45 0,0 0-2 16,10-5-5-16,-7-13-4 16</inkml:trace>
  <inkml:trace contextRef="#ctx0" brushRef="#br0" timeOffset="32125.4564">8046 3982 73 0,'14'-15'82'0,"4"2"-1"16,5 3-3-16,8 6 1 16,-31 4-71-16,33 2 0 15,5 9 1-15,2 2 0 0,-9 2-1 16,-4 3 0-16,-8 0-3 16,-5 3-1-16,-11-2-2 15,-4 2-1-15,-12-3 0 16,-3 2-1-16,-6-2 1 15,1-2 0-15,1 0 0 0,2-4-2 16,2-1 1-16,5-2-1 16,11-9 0-16,-6 13 0 15,6-13 0-15,10 16 0 16,0-6 0-16,3 1 0 0,3 4 1 16,-2 3 1-16,1 3-1 15,-2 2 0-15,-4 0 1 16,-4 1 0-16,-4-1 1 0,-1 0 0 15,-8-3 1-15,-5-2 0 16,-10-5 0-16,-3 0 0 16,-3-4-1-16,-2-2 1 0,-1-3-3 15,-2-4-2-15,8 0-4 16,-5-5-9-16,15-1-25 16,11-3-44-16,-4-3-3 0,7-1-7 15,2-6-3-15</inkml:trace>
  <inkml:trace contextRef="#ctx0" brushRef="#br0" timeOffset="32407.7374">8615 3950 19 0,'25'-12'94'0,"-7"3"-1"0,-6 5-6 16,-12 4-2-16,0 0-2 15,6 17-77-15,-9 3-1 16,-8 7 1-16,-2 6 0 16,-4 9 0-16,0 5-1 0,-1 5-2 15,2 3 0-15,-1 1-2 16,2-1 0-16,3-3-2 16,1-3-1-16,6-8-2 15,2-6-4-15,3-6-5 0,0-15-14 16,0-4-59-16,8-5-2 15,4-5-5-15,3-11-6 16</inkml:trace>
  <inkml:trace contextRef="#ctx0" brushRef="#br0" timeOffset="32660.3525">8834 3957 84 0,'6'-23'89'15,"-2"8"-5"-15,-4 15-2 16,0 0 0-16,0 0-70 0,0 9-1 16,0 13-1-16,0 7-2 15,-2 6 0-15,-3 8-1 16,3 2-2-16,-1 6-1 0,2-1-4 16,1 1-3-16,-3-5-7 15,2 0-8-15,0-11-15 16,-3-13-41-16,0 0-13 15,-1-9-6-15,-4-10-5 16</inkml:trace>
  <inkml:trace contextRef="#ctx0" brushRef="#br0" timeOffset="32769.2623">8662 4284 48 0,'-11'-21'78'16,"9"2"-6"-16,6 7-18 0,10 8-50 15,12-2-71-15,9-4-11 16,10 0-2-16</inkml:trace>
  <inkml:trace contextRef="#ctx0" brushRef="#br0" timeOffset="33039.0141">9349 3942 20 0,'0'0'94'0,"0"0"-2"15,-10 0-4-15,4 10-4 0,-2 4-1 16,34 5-77-16,-56 5-2 16,21 6 1-16,1 6 1 15,0 3-1-15,0 3-2 16,0 1-1-16,2 0-1 0,1-3-2 16,2 1-1-16,-1-8-3 15,4-4-4-15,-4-9-8 16,4-20-53-16,0 0-17 15,0 0-3-15,0 0-7 0,0-13 1 16</inkml:trace>
  <inkml:trace contextRef="#ctx0" brushRef="#br0" timeOffset="33239.3643">9249 4091 85 0,'9'-4'90'0,"2"-2"-4"15,7 0-4-15,1-2-1 16,-2 0-74-16,17 1 0 16,3 1-2-16,3 2-4 15,0-1-6-15,0 3-10 0,-7 1-22 16,-14 1-43-16,3 0-4 16,-11 0-6-16,-11 0-2 15</inkml:trace>
  <inkml:trace contextRef="#ctx0" brushRef="#br0" timeOffset="33407.171">9280 4157 60 0,'-13'6'86'0,"13"-6"-3"16,0 0-5-16,3 12-20 16,15-11-44-16,4-5-3 15,10 2-9-15,-6-2-24 16,7-2-40-16,2 6-15 0,-5 0-7 15,-7 0-2-15</inkml:trace>
  <inkml:trace contextRef="#ctx0" brushRef="#br0" timeOffset="33570.6956">9308 4359 41 0,'-24'25'79'15,"6"-6"3"-15,4-3-2 16,-2-4-45-16,16-4-10 0,12-1-2 15,7-3-4-15,7 0-16 16,0-3-28-16,-2-1-47 16,14 0-7-16,2-3-6 0,2-3-4 15</inkml:trace>
  <inkml:trace contextRef="#ctx0" brushRef="#br0" timeOffset="33946.4344">9867 3944 18 0,'5'-15'93'0,"-5"4"-1"0,0 11-6 16,0-9-4-16,0 9-1 16,0 8-77-16,0 10 1 0,-4 6-1 15,-3 5 0-15,-3 8 0 16,-6 5 0-16,0 4-1 15,-4 2 0-15,0 3 0 16,-4-1-2-16,2-5 1 16,4-3 0-16,7-7 1 0,7-5 0 15,4-9 1-15,7-4 0 16,11-10 0-16,9-5-2 16,7-2-2-16,4-1 0 15,4-5 0-15,0-1 0 0,-3 1 0 16,-3-1 0-16,-2 4 0 15,-10-1-9-15,0 4-14 16,-24 0-44-16,13 7-22 0,-13-7-4 16,0 0-6-16,-5 11-2 15</inkml:trace>
  <inkml:trace contextRef="#ctx0" brushRef="#br0" timeOffset="34636.6705">10389 3759 32 0,'-11'-11'87'0,"11"11"-1"0,-7-10-3 16,7 10-15-16,-1-9-36 15,1 9-7-15,0 0-7 16,8-10-6-16,1 9-5 15,3 0-2-15,4 1-3 16,1 3-1-16,1 5-1 0,4 3 0 16,-3 4-1-16,-2 3 1 15,-3 2-1-15,-7 2 1 16,-4 4-1-16,-3-2 1 0,-5 1 0 16,-8-1 1-16,-4-3-1 15,-3-2 1-15,-2-3 1 16,3-1-1-16,0-5 2 15,3-2 1-15,4-4-1 0,4 1 1 16,8-5-1-16,0 0 0 16,0 0-1-16,0 9 0 15,0-9-2-15,16 12 0 0,-5-1-2 16,0 1-4-16,7 7-8 16,-5-2-24-16,0 6-45 15,-3 0-3-15,1 1-7 16,-3 0-5-16</inkml:trace>
  <inkml:trace contextRef="#ctx0" brushRef="#br0" timeOffset="34763.3888">10495 4442 64 0,'-4'10'30'0,"4"-10"-29"15,-15-4 1-15,6-9-1 16,-3-18-79-16</inkml:trace>
  <inkml:trace contextRef="#ctx0" brushRef="#br0" timeOffset="60918.3085">2298 6117 31 0,'0'0'81'16,"-18"0"1"-16,8 0-4 16,3-5-23-16,-2 5-23 15,9 0-7-15,0 0-6 0,-10 0-6 16,10 0-4-16,0 0-2 16,0 0-1-16,0 0-3 15,10 0-1-15,-10 0 1 16,0 0-1-16,12 0 2 0,-1 0 0 15,8 1 1-15,13 1 1 16,-3-2 0-16,10 0 0 16,10 0-2-16,11-4-1 15,1 2-1-15,-5-2-1 0,7 2 0 16,-6-1-1-16,0 0-1 16,1 3 1-16,-7-2 1 15,-3 1 0-15,-7-1 1 16,-5 1-1-16,-4 0 1 0,-3 0-1 15,-7 0 1-15,-6-1-1 16,-7 1 1-16,0 0-1 16,-9 1 1-16,11-1-1 0,-11 1-1 15,0 0 1-15,0 0-1 16,0 0 0-16,0 0-1 16,0 0-1-16,0 0-2 15,0 0-3-15,0 0-9 16,0 0-15-16,0 0-53 0,1-10-2 15,-1 10-4-15,0-9-8 16,0-1 10-16</inkml:trace>
  <inkml:trace contextRef="#ctx0" brushRef="#br0" timeOffset="61462.1851">2982 5818 9 0,'-12'-3'84'0,"1"-1"4"16,3 2-4-16,8 2-4 0,0 0-35 15,-13-2-21 1,13 2-5-16,0 0-6 15,0 0-5-15,0 0-2 0,-2 11-1 16,2-11-1-16,0 0 0 16,6 13 0-16,6-6-1 0,-4 0 0 15,11 2 0-15,0 1 0 16,7-1-1-16,1 4 0 16,5-1-1-16,-1 0-1 15,3 2 0-15,2 0 0 0,-6 0 0 16,1-1 0-16,-4 1-1 15,-1 0 1-15,-6 1-1 16,-3 0 1-16,-4 0 1 0,-6 0-1 16,-4 2 0-16,-3 1 1 15,-5-2 0-15,-10 5 0 16,-1 0 2-16,-6 1 0 16,-6 3-1-16,1-2 1 0,-4-1 1 15,2-1-4-15,-2-1 0 16,8-4 0-16,3-2 0 15,5-2 0-15,-1-4 0 16,6 1 0-16,10-9-12 0,-4 15-15 16,4-15-58-16,3 9-3 15,-3-9-4-15,17 0-7 16,-2 0 1-16</inkml:trace>
  <inkml:trace contextRef="#ctx0" brushRef="#br0" timeOffset="68450.019">4143 5727 84 0,'-6'-10'90'0,"6"10"-3"16,-6-17-4-16,6 17-1 16,-37-9-70-16,37 9-1 15,0 0-1-15,0 6-2 0,0 8-2 16,0 3-1-16,0 7-2 15,1 5 1-15,1 5 0 16,0 4-1-16,0 3 1 16,-1 1-2-16,0 0 0 0,-1 0 0 15,2-2-1-15,-2 0 1 16,1-4-2-16,-1-4 1 16,0-4 0-16,1-4 0 15,1-4 0-15,-2-6-1 0,3-2 2 16,-3-12-2-16,0 10-2 15,0-10-1-15,0 0-6 16,0 0-15-16,0-10-49 16,0 10-14-16,0-16-4 0,0 1-6 15,-2-5-3-15</inkml:trace>
  <inkml:trace contextRef="#ctx0" brushRef="#br0" timeOffset="68817.5605">3978 5799 51 0,'-4'-22'93'0,"4"5"-4"15,0-2-5-15,8 0-1 16,4 3-53-16,1 4-9 16,8 0-5-16,3 0-5 0,6 3-4 15,4 2-2-15,5 5-1 16,0 0-1-16,1 4 1 15,0 6-2-15,-4 3 1 16,-4 3-1-16,-3 5 1 0,-8 1-3 16,-9 4 0-16,-4 0 0 15,-8 1 0-15,-4 0 0 16,-9-1 0-16,-10-2 0 16,-7-4 0-16,-3-1 0 0,-2-3 0 15,-7-4 0-15,6-1 0 16,0-4 0-16,6 0 0 15,4-4 0-15,10 2-19 16,-1 1-35-16,17-4-35 0,0 0-1 16,14-1-7-16,5-5-4 15</inkml:trace>
  <inkml:trace contextRef="#ctx0" brushRef="#br0" timeOffset="70204.0058">4802 5825 3 0,'5'17'86'16,"-12"-9"7"-16,-10 4-4 15,-6-1-6-15,0 2 1 16,-3 11-66-16,1-4-7 0,4 2-1 16,3 3 0-16,3 1-3 15,5 2-3-15,5 4-1 16,4-2-1-16,1-3 0 0,7-2-1 15,4-4 1-15,7-6 1 16,1-5-3-16,2-7 0 16,2-3 0-16,3-8 0 15,-2-7 0-15,-2-6 0 0,-2-3 0 16,-3-2 0-16,-7-4 0 16,-8-1 0-16,-1 2 0 15,-3 1 0-15,-12 3 0 16,-4 6 0-16,-5 1 0 15,-2 7 0-15,0 4 0 0,0 3 0 16,-2 4 0-16,5 1 0 16,6 5 0-16,3 5 0 15,7-1 0-15,6 4 0 0,2-2 0 16,13-3 0-16,3 0 0 16,9-4 0-16,2-5 0 15,7-2 0-15,2-6 0 16,3-4 0-16,-3-3 0 0,2-3 0 15,-6 1 0-15,0-1 0 16,-6 4 0-16,-4 1 0 16,-3 3 0-16,-6 4 0 0,-3 5 0 15,-12 1 0-15,13 4 0 16,-12 7 0-16,1 4 0 16,-2 3 0-16,0 6 0 15,0 1 0-15,-1 4 0 0,1 1 0 16,0 2 0-16,3 0 0 15,4-4 0-15,3-2 0 16,-1-6 0-16,5-7 0 16,0-5 0-16,3-5 0 0,0-5 0 15,0-9 0-15,-1-6 0 16,1-3 0-16,-1-3 0 16,-1-2 0-16,-2-2 0 0,1-2 0 15,-1 3 0-15,-4 4 0 16,0 4 0-16,-3 2 0 15,-2 8 0-15,-4 8 0 16,0 0 0-16,0 0 0 0,6 6 0 16,-6 7 0-16,0 3 0 15,2 4 0-15,0-1 0 16,4 4 0-16,0-2 0 16,3-2 0-16,3-4 0 0,2-3 0 15,1-6 0-15,4-3 0 16,0-3 0-16,0-11 0 15,0-3 0-15,-3-3 0 0,0-1 0 16,-3-3 0-16,-1 0 0 16,-3 5 0-16,-3 0 0 15,1 4 0-15,-7 12 0 16,11-15 0-16,-11 15 0 16,14-1 0-16,-5 1 0 0,5 4 0 15,2 0 0-15,6 1 0 16,2-3 0-16,4-1 0 15,2-1 0-15,1-1 0 0,-1-8 0 16,-1 0 0-16,-2-4 0 16,-5-1 0-16,-4-1 0 15,-7-1 0-15,-6-1 0 16,-4 1 0-16,-3 4 0 0,-8 2 0 16,-4 3 0-16,-7 3 0 15,1 4 0-15,0 4 0 16,-1 8 0-16,1 4 0 15,4 3 0-15,4 4 0 0,2 8 0 16,7 3 0-16,2 3 0 16,1 0 0-16,7-1 0 15,6-1 0-15,5-2 0 16,3-7 0-16,5-6 0 0,1-10 0 16,5-4 0-16,-1-6 0 15,-1-8 0-15,2-6 0 16,-5-6 0-16,-3-4 0 0,-2 0 0 15,-2-6 0-15,-2 0 0 16,1-3 0-16,1 3 0 16,1 1 0-16,1 3 0 0,2 4 0 15,-1 5 0 1,1 4 0-16,-2 7 0 0,0 7 0 16,-8 3 0-16,-3 7 0 15,-2 7 0-15,-4 3 0 0,-3 4 0 16,-2 5 0-16,1 0 0 15,1 0 0-15,6 3-2 16,-2-10-31-16,5 3-53 16,2-6-3-16,2-9-5 0,-1-4-7 15,-3-7-2-15</inkml:trace>
  <inkml:trace contextRef="#ctx0" brushRef="#br0" timeOffset="70997.2543">2320 7772 29 0,'0'0'84'15,"-21"0"1"-15,10 0-2 0,0 10-17 16,11-10-33-16,-6 8-6 16,6-8-6-16,0 0-6 15,-6 10-2-15,20-9-3 16,0 1-2-16,15-1 1 0,13 2-4 16,6-2 0-16,17-1 0 15,18 1-2-15,15-1-1 16,-1 0 0-16,9 2-2 15,-1-2 0-15,-1 0 2 0,-3 0-1 16,-9 0 0-16,-17 0 1 16,-14 0-2-16,-9 0 0 15,-12-2-3-15,-10 1-1 16,-13 1-10-16,-17 0-27 16,0 0-46-16,0 0-1 0,-16-11-6 15,-1 6-7-15</inkml:trace>
  <inkml:trace contextRef="#ctx0" brushRef="#br0" timeOffset="71264.3423">3307 7514 78 0,'42'16'94'0,"1"1"-1"15,5 8-7-15,-3 1 1 0,15 3-62 16,-27 5-8-16,-11 2-2 16,-12 9-4-16,-10 1-6 15,-12 2-5-15,-12 0 0 0,-9 1 0 16,-1-7 0-16,-1 2-2 16,-1-11-23-16,-1-6-61 15,14-7-3-15,6-11-6 16,17-9-5-16,-9-5-2 0</inkml:trace>
  <inkml:trace contextRef="#ctx0" brushRef="#br0" timeOffset="71983.3708">4268 7524 28 0,'0'0'87'0,"-13"-10"1"16,13 10-4-16,-15-19-5 16,11 6-45-16,-2 2-13 0,4-2-4 15,3 1-7-15,1-1-4 16,7 5-2-16,4 1-2 15,5 3-1-15,3 2-1 16,9 2 1-16,-2 0-1 0,4 3 0 16,1-1 0-16,0-1 0 15,-5-1 1-15,-1-2-1 16,-5-4 0-16,-6-3 0 16,-3-2 1-16,-6 0-1 0,-4-1 1 15,-3-1-1-15,0 4 1 16,0 9-1-16,-8-12 0 15,8 12 0-15,-12 3 1 16,6 10 0-16,6 6 0 0,0 6 1 16,3 7 0-16,4 2 2 15,3 8 0-15,0 3-1 16,3 2 1-16,-2 2-1 16,-5 0 1-16,-2 3-1 0,-4-3-1 15,-4-6 0-15,-7-4 0 16,-5-9 0-16,0-3 1 15,-7-11-1-15,4-7-2 16,-4-7 0-16,5-2 0 0,0-9 0 16,4-2 0-16,4-2 0 15,1-5-11-15,9 7-27 16,16-2-50-16,-5 0-2 16,4 3-6-16,7 1-6 0</inkml:trace>
  <inkml:trace contextRef="#ctx0" brushRef="#br0" timeOffset="74175.3288">4946 7936 7 0,'0'0'84'0,"0"0"2"15,5-11 0-15,-5 11-7 0,7-17-48 16,-2 6-2-16,-2-1-3 16,1-4-10-16,2 0-4 0,-1-2-4 15,-1 0-1-15,0-2-2 16,2-2-2-16,1-1 0 16,2-3-1-16,-1 0-1 15,1 0 0-15,2-3 0 16,0 4-1-16,0 0 1 0,0 4-1 15,2 3-1-15,-2 5 1 16,0 2-1-16,-2 7 1 16,-9 4-1-16,16 5 0 15,-10 7 0-15,-1 4 0 0,-4 5 1 16,0 3 0-16,-1 5 0 16,0 0-1-16,0 1 1 15,0-2 0-15,0-3 0 16,3-3 0-16,2-5 1 0,4-6-1 15,0-5 1-15,3-5 0 16,5-1 0-16,0-8 0 16,3-3 0-16,3-6 0 0,-2 0-1 15,6-6 1-15,0-1 0 16,2 0-1-16,1-3 0 16,1 2 0-16,-1 3 1 15,1 1-1-15,-4 2 0 0,-1 7 0 16,-7 3-1-16,-4 5 1 15,-5 4-1-15,-10 0 1 16,5 10 0-16,-5 1-1 0,-6 6 1 16,-3 0 0-16,-2 6 0 15,-3 2 1-15,2 1-1 16,1-1 0-16,0 0 0 16,5-2 0-16,3-4 0 0,3-4 0 15,0-6 0-15,0-9 0 16,16 3 0-16,-5-6 0 15,1-8 0-15,0-3 1 16,-1-2-1-16,-1-5 0 0,-3 3 0 16,0-2 0-16,-1 4 0 15,-4 0 0-15,0 5-1 16,-2 11 0-16,0-12 0 0,0 12 0 16,0 0 1-16,-2 5-1 15,1 5 0-15,0 1 1 16,0 3-1-16,0 0 2 15,1 1-1-15,0-2 0 0,6 1 1 16,0-5 0-16,4-3 0 16,3-3 1-16,-1-3-1 15,2-7 1-15,2-5 0 16,-1-3-1-16,0-3 0 0,1-1 0 16,-4-1-1-16,3 1 0 15,-2 0 0-15,1 2 0 16,-1 4-1-16,1 4 1 15,-1 3-1-15,1 5 0 0,-1 1 1 16,-1 6-1-16,-2 6 1 16,0 1-1-16,-3 3 1 15,0 0 0-15,-4 3-1 0,-1-2 1 16,-1-3 0-16,-1-1 1 16,0-2 0-16,0-11-1 15,-2 9 1-15,2-9 0 16,-6-5 0-16,7-7 0 0,-1-4 0 15,0-2 0-15,2-4-1 16,4 1-1-16,-1-2 1 16,5 4-1-16,-2 1 0 15,1 7 0-15,1 3-1 0,-10 8 1 16,16 0 0-16,-16 0 0 16,16 16 0-16,-9 0 0 15,1 2 0-15,2 2 1 16,1 1 0-16,0-2 0 0,5-2 0 15,0-4 1-15,6-5-1 16,0-5 1-16,-1-3 0 16,0-6-1-16,3-8 1 15,-5-2 0-15,-1-6-1 0,-3 0 1 16,0-3-1-16,-4 3 1 16,0-1-1-16,-1 5 0 15,-2 5 0-15,4 4 0 16,-3 5 0-16,2 4 0 0,0 6 0 15,-2 5 0-15,1 5 1 16,-2 3-1-16,0-1 1 16,-2 3 0-16,-3 0 0 0,-2-2 0 15,-1 4-1-15,-6-3 1 16,-5 1-1-16,0-5 0 16,0 0 0-16,-1-4 0 15,1 0 1-15,11-12-1 0,-13 10 0 16,13-10 0-16,0 0 0 15,10-3 0-15,2-4 0 16,4-2 0-16,3-2 0 16,1-1-1-16,3-5 1 0,1-2 0 15,0-6 1-15,-2 0-1 16,-1-6 0-16,1-1 0 16,-3-4 0-16,-1 2 0 0,0-1 1 15,-2 6-1-15,-2 4-1 16,0 7 0-16,-1 6 1 15,-4 10-1-15,0 2 0 16,-3 11 0-16,-1 9 0 16,-2 2 0-16,-1 7 1 0,0 1-1 15,-3 3 1-15,1-4 0 16,0 1 0-16,0-6 0 16,0-3 1-16,0-9 0 0,0-12 0 15,0 0 1-15,8 0-1 16,-1-9 1-16,0-9-1 15,1-3 0-15,3-3 0 16,-1-1-1-16,1 1 0 0,4 1-1 16,-1 2 1-16,0 5-1 15,0 4-1-15,0 6 1 16,-2 4-1-16,-3 3 1 0,1 8-1 16,-6 4 1-16,-1 4 0 15,-3 1 1-15,0 0-1 16,0 1 1-16,0-1 0 15,0-6 1-15,0 1-1 0,0-13 1 16,0 0 0-16,0 0 0 16,0 0 0-16,7-14 0 15,1-2 0-15,0-2 0 16,3-2 0-16,-2 2-1 0,3 2 0 16,-3 4 0-16,0 5-1 15,2 3 1-15,-11 4-1 16,14 7 0-16,-7 6 0 0,-1 4 1 15,1 2 0-15,1 1-1 16,0 1 1-16,4-4 0 16,4 0 1-16,1-5-1 15,1-6 1-15,4-4-1 0,0-2 0 16,4-6 1-16,-5-6-1 16,1-4 1-16,-4-6 0 15,0-1-1-15,-3-2 0 16,-4-2 1-16,-3 2-1 0,0 2 1 15,-5 1-1-15,0 4 0 16,-2 6-1-16,-1 12 1 16,0 0-1-16,-6-1 0 0,1 10 1 15,2 10-1-15,-1 4 0 16,-1 3 1-16,2 7 0 16,1-1 0-16,2 2-1 15,2-3 1-15,6-3-4 0,6-2-4 16,-1-11-22-16,-11-1-53 15,19-8-2-15,2-6-7 16,-4-9-6-16,0-8 1 16</inkml:trace>
  <inkml:trace contextRef="#ctx0" brushRef="#br0" timeOffset="74321.4234">7270 7281 47 0,'-8'-27'81'16,"3"4"0"-16,4 5-5 15,1 3-5-15,6 5-69 16,-6 10-20-16,0 0-47 0,14 0-5 16,-2 9-8-16,-2 7-5 15</inkml:trace>
  <inkml:trace contextRef="#ctx0" brushRef="#br0" timeOffset="75166.1991">7402 7547 5 0,'15'0'88'16,"-8"-8"3"-16,2-5-3 15,0-5-4-15,1 0-2 16,19 0-72-16,-16 2-2 0,0-1 1 16,1 4-2-16,1 4-3 15,0 4-1-15,0 5-3 16,0 1 1-16,-1 10-2 15,-1 3 1-15,-3 2-1 0,0 5 0 16,-3-1 1-16,-3 4-1 16,-4-3 1-16,0 1 0 15,-10-1 0-15,-2 0 0 0,0-4 1 16,-3-2-1-16,1-4 1 16,2-4 0-16,1-3 0 15,11-4-1-15,-9-1 1 16,9 1-1-16,7-17 1 0,4 8-1 15,4-1 0-15,2-2-1 16,3-1 1-16,5 0 0 16,-1-2 0-16,-1-3-1 15,2-2 1-15,0-2 0 0,-2-1-1 16,3-3 1-16,-3 3 0 16,-2 0 0-16,1 1 0 15,-2 7 0-15,-3 4-1 16,-1 6 1-16,-1 5-1 0,-2 5 1 15,-5 8-1-15,1 6 1 16,-4 5 0-16,-1 2 1 16,-3 2-1-16,-1 4 1 15,-6-3 0-15,-6 1-1 0,-5-4 0 16,0-2 1-16,-2-7-1 16,-1-4 1-16,2-5 0 15,3-4-1-15,5-4 1 16,10 0-1-16,0 0 1 0,-3-10-1 15,3 10 0-15,13-7 0 16,1 4 0-16,3 0 0 16,3-1 0-16,3 1 0 15,0-3 0-15,-2-2 0 0,2-4 1 16,0-4-1-16,-1-2 0 16,-2-3 1-16,-2-4-1 15,-3-3 0-15,-2 1 1 16,0-1-1-16,-4 2 1 0,1 3-1 15,-5 5 0-15,-1 5 0 16,-4 13 0-16,0 0 1 16,0 0-1-16,7 12 0 0,-6 8 1 15,0 6-1-15,1 4 1 16,1 4-1-16,2 2 1 16,1-1-1-16,2-4-1 15,3-2-1-15,4-6-3 0,-5-8-7 16,7-4-17-16,1-8-55 15,-3-6-2-15,-4-11-5 16,-4-8-6-16</inkml:trace>
  <inkml:trace contextRef="#ctx0" brushRef="#br0" timeOffset="75849.449">8445 7275 35 0,'-15'20'91'0,"1"6"-2"0,1 1-3 16,3 11-17-16,-2-6-26 16,3 4-13-16,5 0-13 15,1-2-6-15,3-2-3 16,8-5-2-16,6-6-1 0,4-6-1 16,4-9 0-16,0-3-1 15,4-6 0-15,-2-9-2 16,-3-6 1-16,-5-3-1 15,-5-3 0-15,-5-2-1 0,-6-1 0 16,-4 2 0-16,-6 4 0 16,-2 2 0-16,-1 4 0 15,-1 5-1-15,2 4 0 16,3 1 1-16,9 5-1 0,-13 0 1 16,13 0 0-16,0 0 0 15,3 7 0-15,8-4 0 16,5-1 1-16,0-2-1 15,7 0 0-15,1 0 0 0,7 0 0 16,-2 0 0-16,1 2 0 16,0 2-1-16,-5 4 1 15,-2 2-1-15,-3 4 1 16,-4 2-1-16,-5 0 0 0,-6 4 1 16,-3-4-1-16,-2 1 1 15,0-1 0-15,-1-2 0 16,-2-1 0-16,2-4 1 0,1 0-1 15,0-9 0-15,1 14 1 16,-1-14-1-16,13 14-2 16,-13-14-4-16,16 20-26 15,-12-8-54-15,-1 0 0 0,-2-1-7 16,-1-11-7-16,-1 18 1 16</inkml:trace>
  <inkml:trace contextRef="#ctx0" brushRef="#br0" timeOffset="77462.1618">2468 10260 73 0,'-12'-9'85'0,"12"9"-1"16,-16-5-2-16,2 1-35 15,14 4-14-15,0 0-7 16,0 0-7-16,0 0-4 0,0 0-3 15,12 1-3-15,10-1-3 16,5 0-2-16,12-3-1 16,14 0 0-16,15-2-1 0,16 1 0 15,8 0-1-15,7-2-2 16,5 0 2-16,5 2 0 16,1 0 0-16,-2-1-1 15,-8 2 0-15,-12-3 0 0,-9 3 0 16,-11 1 0-16,-15-2 1 15,-11 1-3-15,-16-2-2 16,-11 4-6-16,-15 1-15 0,-1-10-59 16,1 10-3-16,-19-7-5 15,7-1-6-15,-4-2 0 16</inkml:trace>
  <inkml:trace contextRef="#ctx0" brushRef="#br0" timeOffset="77713.0442">3638 9893 55 0,'37'13'93'0,"8"1"0"16,3 8-6-16,0 1-2 16,18 2-52-16,-26 8-10 0,-7 1-6 15,-12 5-7-15,-19 2-2 16,-9 1-1-16,-17 0-7 15,-10-1 0-15,-4-3 0 0,-2-2 0 16,-5-5-4-16,7-1-18 16,0-9-62-16,12-5-5 15,4-8-2-15,9-8-9 16,13 0 1-16</inkml:trace>
  <inkml:trace contextRef="#ctx0" brushRef="#br0" timeOffset="78438.7941">4560 9836 44 0,'-6'-16'92'0,"-1"-3"-4"16,1 1-3-16,-2-1-3 15,7-1-48-15,1 7-17 0,0-1-4 16,0 14-6-16,18-13-2 16,0 11-2-16,5 1-1 15,4 1 0-15,6 0-1 16,0 0 0-16,1 0 0 0,-2 1 0 15,-2-2 0-15,-4-4 0 16,-2-1 0-16,-7-2-1 16,-4 0 1-16,-3-1 0 15,-10 9-1-15,9-15 0 0,-9 15 0 16,0 0 0-16,0 0 0 16,0 0 0-16,11 10 0 15,-4 6 0-15,1 7 0 16,3 6 0-16,0 3 1 0,2 7 0 15,-1 1 1-15,-3 7-2 16,-2 1 1-16,-4 1-1 16,-3 0 1-16,-1-1 0 15,-9-2 1-15,-6-6 0 0,-7-4 0 16,-3-9 2-16,-4-5-1 16,-2-8 1-16,-2-6 0 15,1-7-4-15,3-1 0 0,2-6 0 16,4-5 0-16,5 1 0 15,5-5-11-15,9 7-29 16,5-4-47-16,0 12-3 16,16-14-5-16,0 10-7 15</inkml:trace>
  <inkml:trace contextRef="#ctx0" brushRef="#br0" timeOffset="78743.5071">5062 10181 18 0,'21'-18'93'0,"-6"-3"-2"0,-2-5-5 16,-3 0-3-16,2-3-1 15,4 3-76-15,-5 1-1 16,0 2 1-16,1 6-1 16,4 5-1-16,-2 4-1 0,2 8-2 15,-2 0 1-15,0 10-1 16,-4 5 0-16,-4 6 0 15,-4 4 0-15,-2 4 1 0,0 1-1 16,-3 3 0-16,-2 1 0 16,0-2-1-16,2-3-2 15,3 0-3-15,0-11-13 16,11-17-62-16,0 10-6 0,9-8-4 16,4-2-6-16,0-14-3 15</inkml:trace>
  <inkml:trace contextRef="#ctx0" brushRef="#br0" timeOffset="80317.6553">5662 9935 14 0,'-10'2'94'0,"-5"5"1"16,-3 9-5-16,-5-4-4 15,1 35-17-15,-3-26-52 16,6 4 0-16,1 2-6 0,1-1-4 15,9 2-3-15,7-5-2 16,4-4 0-16,9-3-1 16,7-8 1-16,5-8-2 15,0-2 0-15,3-12 0 0,-3-6 0 16,-3-7 0-16,-5-1 0 16,-5-5 0-16,-7 3 0 15,-4-2 0-15,-1 7 0 16,-6 3 0-16,0 7 0 0,-4 7 0 15,3 8 0-15,8 0 0 16,-14 15 0-16,9 4 0 16,4 7 0-16,1 2 0 15,0 3 0-15,4 2 0 0,4-2 0 16,4-2 0-16,5-7-2 16,2-4 2-16,4-9 0 15,3-7 0-15,1-3 2 16,1-11-2-16,-1-7 0 0,-3-5 0 15,-1-4 0-15,-3-2 0 16,-4-1 0-16,-1 4 0 16,-3 3 0-16,-1 4 0 0,-3 7 0 15,-8 13 0-15,15-4 0 16,-7 11 0-16,-2 6 0 16,-1 6-2-16,0 4 1 15,0 2 1-15,-2-1-1 0,0 0 1 16,-1-1 0-16,0-4 0 15,-1-3 1-15,-1-6-1 16,0-10 1-16,0 0 1 0,0 0-2 16,9-11 0-16,-4-7 0 15,0-2 0-15,3-2 0 16,0-2 0-16,0 1 0 16,0 1 0-16,2 5 0 0,-2 4 0 15,2 6 0-15,0 6 0 16,-10 1 0-16,18 11 0 15,-9 4 0-15,0 6-2 16,-1 2 2-16,0 3-1 0,2-4 1 16,3 1 0-16,0-6 0 15,3-4 0-15,1-6 1 16,2-7-1-16,0-4 2 16,0-9-2-16,-1-8 0 0,-1-4 0 15,-2-4 0-15,-3-5 0 16,-1 2 0-16,1-2 0 15,-3 3 0-15,2 2 0 16,-3 7 0-16,2 5 0 0,4 5 0 16,-3 8 0-16,5 4 0 15,-6 5 0-15,3 8 0 16,-2 2 0-16,0 5 0 16,-2 0 0-16,-2 1 0 0,-3 0 0 15,-3 1 0-15,-1-1 0 16,-7-3 0-16,0 2 0 15,-5-6 0-15,2-1 0 0,-2-5 0 16,3-1 0-16,9-7 0 16,-10 5-2-16,10-5 2 15,0 0-1-15,10-1 0 16,4-3 1-16,5-1 0 0,7-2-1 16,2-1 2-16,4-4-1 15,3-3 0-15,0-6 1 16,1-3-1-16,-2-7 1 15,-2-3-1-15,-4-5 2 0,-1-4-2 16,-4-5 0-16,-6-4 0 16,-2-3 0-16,-6-3 0 15,-2-3 0-15,-5-3 0 16,-2-1 0-16,-1-2 0 0,-7 2 0 16,1 5 0-16,-4 5 0 15,1 7 0-15,1 10 0 16,1 11 0-16,-1 11 0 0,9 16 0 15,0 0 0-15,-8 16 0 16,8 13 0-16,4 13 0 16,1 9 0-16,2 12 0 15,-3 10 0-15,-2 11 0 0,-2 8 0 16,-1 9 0-16,-8 7 0 16,-3 2 0-16,-2 4 0 15,-4-5 0-15,2 0 0 16,-1-5 0-16,2-8 0 0,4-12 0 15,3-14 0-15,3-14 0 16,2-16 0-16,3-15 0 16,0-25 0-16,0 0 0 0,7-20 0 15,-2-15 0-15,2-13 0 16,0-8 0-16,3-9 0 16,1-4 0-16,3-5 0 15,3-5 0-15,5 2 0 0,4 0 0 16,3 6 0-16,1 8 0 15,2 9 0-15,-6 14 0 16,4 13 0-16,-8 14 0 16,-4 13 0-16,-5 11 0 0,-7 12 0 15,-2 9 0-15,-2 7 0 16,-2 6 0-16,0 2 0 16,-1 2 0-16,1-1 0 0,0-8 0 15,1-2 0-15,2-8 0 16,-1-7 0-16,3-7 0 15,-5-16 0-15,0 0-25 16,20 0-62-16,-18-13-4 16,2-6-3-16,1-4-7 0,2-6-2 15</inkml:trace>
  <inkml:trace contextRef="#ctx0" brushRef="#br0" timeOffset="81501.6946">7453 9779 55 0,'12'-1'91'0,"-12"1"-2"16,0 0-4-16,0 0-2 15,-9-7-47-15,-7 9-23 16,-2 8-1-16,-1 4-1 0,0 8-2 16,-5 3-3-16,3 7-2 15,3 3 0-15,2 3-2 16,6 0 0-16,3-1-1 0,2-1 0 15,5-7 0-15,6-5 0 16,7-9 1-16,6-8-1 16,7-7 1-16,0-15-2 15,2-9 0-15,0-7 0 16,-1-6 0-16,-4-5 0 16,-9 1 0-16,-6 1 0 0,-6 3 0 15,-3 5 0-15,-8 7 0 16,-3 8 0-16,-3 4 0 15,1 8 0-15,4 5 0 0,0 2 0 16,5 6 0-16,4 3 0 16,3 5 0-16,9-1 0 15,1-1 0-15,6-1 0 0,0-6 0 16,4-3 0-16,-2-4 0 16,-1-5 0-16,-5-8 0 15,-2-4 0-15,-3-4 0 16,-4-3 0-16,-3-2 0 0,2 2 0 15,-1-1 0-15,3 1 0 16,1 5 0-16,4 1 0 16,2 5 0-16,1 7 0 15,5 4 0-15,-1 2 0 0,0 8 0 16,-3 5 0-16,-1 5 0 16,-8 3 0-16,-1 5 0 0,-5 1 0 15,0 5 0-15,-7 0 0 16,1 2-3-16,-3-1 2 15,2-1-1-15,2-4 0 16,5-3 0-16,3-5 1 16,7-5 0-16,6-9 0 0,6-6 2 15,5-3 0-15,3-10 0 16,2-5 1-16,3-7 0 16,0-3 1-16,-1-6 0 0,-1-2-3 15,-5-3 0-15,0-2 0 16,-6-3 0-16,-3-2 0 15,-2-4 0-15,-5-3 0 16,-3-3 0-16,-2-1 0 16,-3-3 0-16,-2-1 0 0,-2 4 0 15,-1 0 0-15,-6 8 0 16,0 10 0-16,-2 7 0 16,0 12 0-16,1 8 0 0,-2 12 0 15,-1 6 0-15,3 17 0 16,0 7 0-16,-2 9 0 15,5 12 0-15,-1 5 0 16,1 7 0-16,0 4 0 0,2 3 0 16,0-1 0-16,3-2 0 15,3-7 0-15,4-8-9 16,-2-11-7-16,7-9-22 16,0-11-48-16,-6-12-2 0,-6-9-6 15,1-9-5-15</inkml:trace>
  <inkml:trace contextRef="#ctx0" brushRef="#br0" timeOffset="82216.9071">7931 9601 31 0,'-9'-22'84'0,"9"5"-1"15,6 2-3-15,11 1-8 16,11 6-49-16,7 1-12 0,2 0-10 16,9 3-15-16,-4-1-14 15,6 4-14-15,2 0-7 16,-1 2-1-16,-6-1 5 15,-6 0 19-15,1 0 20 0,-14 0 18 16,1 0 16-16,-15 0 20 16,-10 0 7-16,0 0-1 15,-8 7-5-15,-5 1-14 0,-5 2-10 16,-1 3-5-16,-4 4-4 16,3 3-4-16,1 5-3 15,2-1-2-15,6 1-2 16,5-3-1-16,5-2-1 15,2-2-1-15,12-6 0 0,6-5-2 16,2-7 0-16,5 0 0 16,1-7 0-16,-5-4 0 15,-2-3 0-15,-4-1 0 0,-4 1 0 16,-9-1 0-16,-3 5 0 16,0 10 0-16,-13-8-2 15,5 8 2-15,-5 7-1 16,6 6 1-16,0 3 0 0,4 2 0 15,3 0 0-15,2 1 0 16,8-5 1-16,4 1-1 16,2-9 0-16,5 0 2 15,2-6-2-15,-1-7 0 0,2-5 0 16,4-8 0-16,-3-3 0 16,-3-6 0-16,2-2 0 15,-4-6 0-15,-1-2 0 16,-2-4 0-16,1-4 0 0,-6-2 0 15,1-3 0-15,0 0 0 16,-3-2 0-16,1 3 0 16,-3 2 0-16,-1 6 0 15,-2 6 0-15,-2 8 0 0,-3 8 0 16,0 10 0-16,0 11 0 16,-7 6-2-16,0 11 1 15,-1 14 0-15,1 6 0 16,-1 11 0-16,1 7 1 0,-2 9-1 15,2 2 0-15,1 4-2 16,-1-2-3-16,5-1-6 16,-1-9-8-16,3-16-41 0,6-1-26 15,2-16-2-15,-1-11-5 16,-7-14-3-16</inkml:trace>
  <inkml:trace contextRef="#ctx0" brushRef="#br0" timeOffset="82457.8095">8671 9479 36 0,'1'-25'78'0,"4"2"3"16,11 3-3-16,10-1-1 0,8 2-53 15,3 8-6-15,4 4 0 16,-2 6 1-16,-1 2-3 16,-2 12-2-16,-5 3-2 0,-7 12-3 15,-6 1-3-15,-7 6-1 16,-8 4-2-16,-3 4 0 15,-3 0-2-15,-4 0-2 0,0-4-4 16,4-1-6-16,-4-9-27 16,4-7-46-16,3-9-2 15,0-13-7-15,11 0-6 16</inkml:trace>
  <inkml:trace contextRef="#ctx0" brushRef="#br0" timeOffset="82599.9571">9062 9389 69 0,'-4'-32'83'0,"-1"5"-3"0,3 3-7 16,2 4-12-16,-1 5-90 15,1 5-39-15,8 5-6 16,5 2-6-16,6 3-3 0</inkml:trace>
  <inkml:trace contextRef="#ctx0" brushRef="#br0" timeOffset="83193.5899">9398 9415 12 0,'-17'16'88'16,"-3"6"2"-16,1-3-2 16,4 4-6-16,1-23-16 15,5 24-53-15,4 3 0 0,5 1-2 16,3-2-3-16,5-2-2 15,6-5-3-15,4-1 0 16,0-7-1-16,1-7 0 16,-1-4 0-16,-3-8-1 0,-6-7 0 15,-3-5 0-15,-6-3 0 16,-4-2-1-16,-5 2 0 16,-6-2 0-16,-1 5 0 15,-2 2 0-15,4 4 0 0,-1 5-1 16,3 4 1-16,5 4 0 15,7 1-1-15,-7 8 1 16,8 0 0-16,10 1 0 16,2 2 0-16,3 1 0 0,4-4 0 15,3-1 1-15,1-3-1 16,1 1 0-16,1-4 0 16,-3 2 0-16,0-1 0 15,-4 2 0-15,-3 4 0 0,-4 0 0 16,0 3 0-16,-7 3-1 15,-3 1 1-15,-1 1 0 16,-1-1 0-16,0-1 0 16,0-1 1-16,0-3 0 0,0-10-1 15,0 9 1-15,0-9 0 16,14-2 0-16,-1-3 0 16,3-3 0-16,4 1 0 0,4 1-1 15,1 4 1-15,2 2 0 16,-3 0 0-16,2 7-1 15,-2 7-2-15,-5 0-9 0,-1-6-52 16,-7 16-23-16,-5-1-2 16,-6 1-7-16,-6-4-6 15</inkml:trace>
  <inkml:trace contextRef="#ctx0" brushRef="#br0" timeOffset="84096.4893">2792 13098 6 0,'-13'-7'82'0,"13"7"4"0,0 0-3 15,0 0-4-15,-11-9-42 16,11 9-8-16,0 0-7 16,6-3-4-16,6 4-5 0,5-2-1 15,11 1-3-15,10-2 0 16,11 0-1-16,11-2-3 16,11-1 0-16,4 1-1 15,13 0 0-15,3 0-4 16,-1 0 0-16,0 4 0 0,-8-3 0 15,-9 3 0-15,-8 0 0 16,-9 1 0-16,-13-1-7 16,-13 0-7-16,-6 2-20 15,-7-2-52-15,-17 0 0 0,0-7-7 16,-11-3-5-16,-5-3 5 16</inkml:trace>
  <inkml:trace contextRef="#ctx0" brushRef="#br0" timeOffset="84345.5443">3620 12805 53 0,'14'-11'87'0,"12"4"0"0,6 5-2 15,9 2-2-15,9 9-55 16,2 5-6-16,2 4-2 16,-3 6-4-16,-4 3-4 15,-10 6-3-15,-10 3 0 0,-12 3-9 16,-14 1 0-16,-9 1 0 15,-13 2 0-15,-7-4 0 16,-8-5 0-16,-3-4 0 16,-3-8-13-16,6-3-17 0,9-7-55 15,-2-9-4-15,9-5-3 16,4-9-5-16,13-7-3 16</inkml:trace>
  <inkml:trace contextRef="#ctx0" brushRef="#br0" timeOffset="85223.8068">5164 12440 28 0,'-15'-5'86'0,"15"5"-1"16,-8-6-4-16,8 6-4 15,-15-1-42-15,15 1-13 16,-1 7-5-16,0 2-5 0,1 12-2 16,-1 4-2-16,1 5 0 15,0 7-2-15,0 7-1 16,0 6-1-16,-1 2-1 0,0 2-1 15,-3-2 1-15,4 1-1 16,-2 0-1-16,2-6 1 16,0-5-1-16,0-9 0 15,-1-8-1-15,1-3 2 16,1-10-1-16,-1-12 0 0,0 0 1 16,-2-12 0-16,0-10 0 15,0-5 0-15,-2-7-2 16,0-3 0-16,-2-8 0 0,3-1 0 15,-3-5 0-15,3 1 0 16,-5-1 0-16,5 2 0 16,0 5 0-16,1 3 0 15,2 9 0-15,1 9 0 0,3 7 0 16,-4 16 0-16,22 0 0 16,-5 16 0-16,4 9 0 15,0 7 0-15,7 7 0 16,2 7 0-16,0 2 0 0,1-1 0 15,-1 1 0-15,0-3 0 16,1-5 0-16,-3-5 0 16,-1-8 0-16,-5-7 0 15,-4-7 0-15,0-10 0 0,-4-6 0 16,-4-12 0-16,-3-10 0 16,-5-5 0-16,-2-11 0 15,-2-4 0-15,-6-7 0 0,-1-4 0 16,-4-2 0-16,-2-2 0 15,2 1 0-15,-1 0 0 16,4 4 0-16,1 4 0 16,6 14 0-16,-1 1-21 0,-10 15-67 15,18 9-3-15,8 9-4 16,4 3-6-16,3 9-1 16</inkml:trace>
  <inkml:trace contextRef="#ctx0" brushRef="#br0" timeOffset="85983.2418">5864 12665 38 0,'0'20'99'16,"-4"4"-5"-16,-2-5-8 0,-4 3 0 15,-2-6-4-15,27 3-80 16,-22 5 1-16,-2 4 1 15,2 3-1-15,3 1 1 16,3-2 0-16,1 1 0 0,10-5-2 16,7-4-2-16,7-6 0 15,1-6 0-15,4-10 0 16,2-5 0-16,-2-10 0 0,-3-7 0 16,-5-5 0-16,-8-2 0 15,-8-2 0-15,-5 1 0 16,-12 0 0-16,-9 5 0 15,-4 4 0-15,-6 5 0 0,-5 4 0 16,2 6 0-16,1 5 0 16,3 1 0-16,5 6 0 15,8 5 0-15,7 0 0 16,6 4 0-16,6-2 0 0,13-1 0 16,7-4 0-16,6-1 0 15,5-7 0-15,3-1 0 16,2-7 0-16,1-7 0 0,-1-4 0 15,-4 0 0-15,-5-1 0 16,-4 1 0-16,-5 4 0 16,-1 2 0-16,-8 6 0 15,0 5 0-15,-11 2 0 0,14 12 0 16,-10 3 0-16,0 6 0 16,-4 3 0-16,0 2 0 15,0 1 0-15,0-2 0 16,0-1 0-16,0-4 0 0,-1-3 0 15,0-8 0-15,1-9 0 16,0 0 0-16,0 0 0 16,5-18 0-16,0-1 0 15,3-3 0-15,0-5 0 16,2-3 0-16,2 3 0 0,-1 1 0 16,1 4 0-16,3 2 0 15,-1 7 0-15,0 7 0 16,0 6 0-16,0 8 0 0,1 8 0 15,-4 7 0-15,1 2 0 16,-1 8 0-16,-1 1 0 16,-1-2 0-16,1 3 0 0,-1-8 0 15,5-15-56-15,-6 10-33 16,0-5-2-16,-8-17-7 16,11 1-5-16</inkml:trace>
  <inkml:trace contextRef="#ctx0" brushRef="#br0" timeOffset="86344.6163">6601 12729 38 0,'0'0'92'15,"0"0"-2"-15,8 1-3 0,10-1-3 16,6 17-32-16,4-17-42 15,5-1 0-15,2-1-2 0,-2 1-4 16,3 1-9-16,-9-3-16 16,-2 2-59-16,-1 1-4 15,-7-3-5-15,-2 0-8 16,-6-7 2-16</inkml:trace>
  <inkml:trace contextRef="#ctx0" brushRef="#br0" timeOffset="88689.5758">7189 12442 81 0,'0'0'90'16,"12"-1"-3"-16,-12 1-4 0,0 5 0 16,0-5-65-16,-15 13-7 15,5 10 0-15,-1 5 0 16,-2 3-1-16,2 7-3 15,3 1-2-15,2 4-1 0,4-1 0 16,4-6-2-16,10-3 2 16,6-7-4-16,10-6 0 15,3-6 0-15,3-11 0 0,6-5 0 16,-2-11 0 0,0-5 0-16,-5-9 0 0,-3-2 0 15,-6-5 0-15,-5 1 0 16,-6-2 0-16,-5 6 0 15,-6 3 0-15,-2 4 0 16,-3 9 0-16,-7 6 0 0,0 7 0 16,-2 7 0-16,0 9 0 15,3 5 0-15,-2 4 0 16,6 5 0-16,2 1 0 0,3 1 0 16,5-2 0-16,5-4 0 15,5-4 0-15,1-8 0 16,5-6 0-16,0-8 0 0,0-4 0 15,-2-10 0 1,-4-8 0-16,-6-3 0 0,-7-5 0 16,-2 0 0-16,-8-1 0 15,-9 3 0-15,-3 1 0 16,-3 6 0-16,-3 3 0 0,3 6 0 16,-1 6 0-16,6 4 0 15,4 3 0-15,4 7 0 16,8 5 0-16,2-1 0 15,10 2 0-15,8-1 0 0,7-4 0 16,4-3 0-16,4-5 0 16,4 0 0-16,1-10 0 15,0-5 0-15,-3-2 0 0,-1-3 0 16,-3 0 0-16,-4 0 0 16,-4 3 0-16,-1 5 0 15,-5 5 0-15,-1 5 0 0,-5 1 0 16,-1 10 0-16,-4 5 0 15,-2 5 0-15,-2 2 0 16,-2 1 0-16,0 2 0 16,0-2 0-16,0-2 0 15,-3-3 0-15,2-4 0 0,-1-5 0 16,2-9 0-16,0 0 0 16,0 0 0-16,5-18 0 15,1 0 0-15,-1-5 0 0,3-1 0 16,0-3 0-16,2 0 0 15,1 1 0-15,0 2 0 16,-1 4 0-16,2 5 0 16,1 4 0-16,-4 7 0 15,2 4 0-15,-3 3 0 0,-1 9 0 16,-1 7 0-16,-1 2 0 16,0 6 0-16,-1 0 0 0,-1 0 0 15,1 1 0-15,-2-2 0 16,5-4 0-16,2-1 0 15,0-7 0-15,1-6 0 16,3-5 0-16,-2-3 0 16,1-11 0-16,1-4 0 0,-5-8 0 15,2-7 0-15,-5-1 0 16,-2-5 0-16,0 2 0 16,-3-1 0-16,1 3 0 15,-1 1 0-15,0 9 0 0,0 4 0 16,0 7 0-16,0 11 0 15,0 0 0-15,9 8 0 0,-4 13 0 16,2 3 0-16,1 6 0 16,1 5 0-16,2 0 0 15,3 2 0-15,-2-1 0 16,4-4 0-16,-1-5 0 0,0-4 0 16,1-9 0-16,-2-8 0 15,-2-6 0-15,-2-7 0 16,-1-10 0-16,-2-5 0 15,-4-6 0-15,-1-3 0 0,2 2 0 16,-1-1 0-16,3 4 0 16,0 2 0-16,5 5 0 15,2 5 0-15,4 2 0 16,8 3 0-16,0 3 0 0,7 1 0 16,2-1 0-16,3-2 0 15,-3-2 0-15,2-3 0 16,-5-1 0-16,-3-2 0 15,-9-1 0-15,-7 1 0 0,-9 3 0 16,-6 2 0-16,-9 4 0 16,-8 4 0-16,-5 2 0 15,0 5 0-15,-2 7 0 16,1 3 0-16,4 5 0 0,5 4 0 16,3 4 0-16,7 3 0 15,1 3 0-15,6 1 0 16,4-2 0-16,5-1 0 15,6-3 0-15,2-7 0 0,5-6 0 16,6-5 0-16,-3-10 0 16,5-7 0-16,-2-7 0 15,-2-5 0-15,-3-7 0 0,1-1 0 16,-7-4 0-16,1 3 0 16,-1 2 0-16,-4 5 0 15,-4 3 0-15,2 7 0 16,-3 7 0-16,-8 4 0 0,12 9 0 15,-9 6 0-15,-1 6 0 16,1 3 0-16,-2 3 0 16,-1 1 0-16,0-2 0 0,0 0 0 15,1-6 0-15,0-3 0 16,2-6 0-16,-3-11 0 16,0 0 0-16,13-2 0 15,-4-13 0-15,0-7 0 0,2-3 0 16,4-2 0-16,-2-1 0 15,-1 1 0-15,3 4 0 16,-3 4 0-16,-2 6 0 0,1 7 0 16,-4 6 0-16,-7 0 0 15,11 23 0-15,-8-2 0 16,-2 5 0-16,0 4 0 16,0 0 0-16,2 2 0 15,1-6 0-15,4-2 0 0,3-6 0 16,3-4 0-16,3-9 0 15,2-5 0-15,5-6 0 16,1-12 0-16,-2-5 0 0,3-4 0 16,-2-7 0-16,-1-5 0 15,-1-2 0-15,-1-4 0 16,-4-6 0-16,3 1 0 16,-6-6 0-16,0-3 0 0,1-7 0 15,0-2 0-15,0-3 0 16,-5 2 0-16,3 2 0 15,-5 3 0-15,-2 11 0 16,-3 8 0-16,-2 13 0 16,-1 15 0-16,0 17 0 0,-11 0 0 15,3 21 0-15,-5 12 0 16,6 14 0-16,-5 9 0 16,3 8 0-16,-2 8 0 0,5 7 0 15,-3 5 0-15,5 0 0 16,3 4 0-16,1-2 0 15,9-7 0-15,6-6 0 0,5-12 0 16,4-10-4-16,-3-17-14 16,3-11-13-16,-11-20-20 15,0-15-22-15,-7-13-8 16,-6-9 0-16,-9-11 19 0,-6-5 26 16,-1-1 23-16,-7-5 25 15,12 3 29-15,-5 5 28 16,5 2 8-16,4 0-7 15,9 9-16-15,7 2-20 0,13 4-10 16,4 7-7-16,7 7-4 16,6 6-2-16,1 7-2 15,3 4-1-15,-2 14-1 0,-4 8-3 16,-4 9-4-16,-6 5 0 16,-4 6 0-16,-7 3 0 15,-4 4 0-15,-6 1 0 16,0-3 0-16,-2 1 0 0,-4-10 0 15,5 1-18-15,-5-12-69 16,3-11-3-16,-3-16-3 16,11-2-7-16,-5-21-1 15</inkml:trace>
  <inkml:trace contextRef="#ctx0" brushRef="#br0" timeOffset="88838.3839">9750 12080 41 0,'-22'-29'98'0,"3"7"-4"15,5 5-9-15,3 3-5 16,5 4-7-16,6 10-91 16,4-21-54-16,10 23-11 0,4 4-6 15,7 5-5-15,3 0-1 16</inkml:trace>
  <inkml:trace contextRef="#ctx0" brushRef="#br0" timeOffset="89522.6859">10089 12089 26 0,'-11'19'89'0,"3"1"1"15,-1 1-3-15,0 5-4 16,1 39-17-16,4-33-54 16,2 3 1-16,2 1-2 0,2-1-1 15,8-4-4-15,3-2-2 16,3-5-1-16,4-7-1 15,1-8 0-15,-1-9-1 16,-1-4 1-16,-6-12-2 0,-3-5 1 16,-6-6-1-16,-4-3 1 15,-5-3-1-15,-10 3 0 16,-1 4 0-16,-6 3-1 16,1 5 1-16,1 4 0 15,1 9 0-15,1 4 0 0,4 4 0 16,7 5 0-16,3 3 0 15,4 4 0-15,8-1 0 0,4 0 1 16,9-1-1-16,2-2 2 16,0-6-2-16,6-3 0 15,-3-2 0-15,5-3 0 16,-6-8 0-16,1-2 0 16,-5 0 0-16,-2-1 0 0,-1 3 0 15,-4 0 0-15,-1 3 0 16,-2 4 0-16,-2 4 0 15,-9 0 0-15,14 12 0 0,-9 0 0 16,-1 1 0-16,0 4 0 16,-3-3 0-16,-1 2 0 15,1-4 0-15,1-1 0 16,0-2 0-16,-2-9 0 16,0 0 0-16,13 0 0 0,-13 0 0 15,16-16 0-15,-8 1 0 16,4 0 0-16,0 0 0 15,0 1 0-15,1 4 0 0,-2 0 0 16,-2 6 0-16,-9 4 0 16,16 0 0-16,-11 8 0 15,3 5 0-15,-4 4 0 0,0 3 0 16,1 4 0-16,1-1 0 16,-1 3-7-16,0-1-12 15,7-14-47-15,-6 10-21 16,7-5-3-16,-4-6-6 0,3-7-6 15</inkml:trace>
  <inkml:trace contextRef="#ctx0" brushRef="#br0" timeOffset="90154.0118">10813 12311 70 0,'8'-3'91'0,"-8"3"-1"16,11-9-5-16,-11 9-1 15,23 0-63-15,-23 0-3 16,-14 6 0-16,3 4-5 16,0 0-4-16,-2 4-3 0,6 0 0 15,-2 2-6-15,9-2 0 16,0-1 0-16,9-1 0 16,1-3 0-16,2-1 0 0,5-6 0 15,-2-2 0-15,0 0 0 16,-6-4-4-16,2-2 2 15,-11 6-1-15,5-12 1 16,-5 12 0-16,0 0 1 0,-11-1-1 16,11 1 1-16,-14 10 0 15,6-1 1-15,5 3-1 16,3 0 1-16,0 1 1 16,7-2-1-16,4-4 1 15,7-2 0-15,-1-4 0 0,3 0-1 16,5-7 1-16,0-7 0 15,-2-2-1-15,-1-6 1 0,0-3 0 16,-6-4-1-16,-1-3 1 16,-2-4 0-16,-5-5-1 15,0-3 0-15,-5-3 0 16,-1-4 0-16,1-1 0 0,0-1 0 16,0 0 0-16,1 6 0 15,-3 5 0-15,-1 9 1 16,0 7-1-16,-8 12 2 15,-1 13-1-15,-7 7 1 0,-1 13 1 16,-2 10-3-16,1 8 0 16,1 5 0-16,6 7 0 15,2 2 0-15,6 2 0 16,3 2 0-16,3-1 0 16,7-2 0-16,1-5 0 0,5 2-5 15,-6-4-73-15,3-13-11 16,1-7-3-16,-3-12-7 15,-3-9-4-15</inkml:trace>
  <inkml:trace contextRef="#ctx0" brushRef="#br0" timeOffset="92621.8021">5103 13738 37 0,'0'0'83'0,"0"0"-1"15,0 0-2-15,-4-13-6 0,4 13-47 16,0 0-9-16,7 1-2 15,-7-1-1-15,15 3-3 16,-2-3-1-16,5 0-1 0,2-2-3 16,1-7-1-16,0-3-1 15,1-3-2-15,-3-2-1 16,-2-5 0-16,-4 2-1 16,-7-3 1-16,-6 1-2 0,0 3 1 15,-13 1 0-15,-5 5 0 16,-5 6 0-16,-6 3 1 15,-1 4-1-15,-1 8 1 16,1 8-1-16,4 5 1 0,5 4-1 16,5 4 1-16,8 5-1 15,6 0 1-15,9-1-2 16,7 0 0-16,11-1 0 16,4-5 0-16,7-8 0 15,4-5 0-15,4-7 0 16,3-7 0-16,-2-8 0 0,0-8 0 15,-4-11 0-15,-3-4 0 16,-5-6 0-16,-5-1 0 16,-7-2 0-16,-5 2 0 0,-3 5 0 15,-3 8 0-15,-4 2 0 16,-3 8 0-16,-3 15 0 16,0 0 0-16,0 0-2 0,8 8 2 15,-6 9 2-15,-1 3-2 16,2 5 0-16,-3 3 0 15,1 0 0-15,-1-2 0 16,1-4 0-16,-1-4 0 0,0-5 0 16,0-13 0-16,0 0 0 15,0 0 0-15,12-17 0 16,-4-5 0-16,3-3 0 16,0-4 0-16,3-3 0 15,2 2 0-15,1 3 0 0,-3 4 0 16,2 4-2-16,-4 7 0 15,1 4 0-15,-4 8 0 16,1 2 3-16,-10-2-2 0,14 22 1 16,-8-4 1-16,2 3-1 15,1 1 1-15,3 0 0 16,1-3 0-16,5-3-1 0,2-1 1 16,5-7 0-16,1-6-1 15,2-2 0-15,1-8 2 16,-1-5-2-16,0-6 0 15,-7-2 0-15,-2-2 0 0,-4-3 0 16,-5-1 0-16,-7 0-2 16,-3 2 2-16,-3 1 2 15,-10 4-2-15,0 5 0 16,-5 5 0-16,-1 6 0 16,-2 4 0-16,0 8 0 0,3 7 0 15,1 6 0-15,3 3 0 16,5 5 0-16,4 2 0 15,5 2 0-15,6-2 0 0,9 2 0 16,4-3 0-16,4-2 0 16,7-7 0-16,2-4 0 15,5-9 0-15,-2-5 0 0,0-6 0 16,-5-10 0-16,2-6 0 16,-7-7 0-16,-1-3 0 15,-7-3 0-15,-2 0 0 16,-2-5 0-16,-3 3-2 15,0 3 1-15,0 4 0 0,-2 4 0 16,-2 7 1-16,4 6 0 16,-10 10-1-16,12 2 0 15,-8 10 1-15,0 4 0 16,-2 5 0-16,2 3 1 0,2 2-1 16,-1 2 1-16,4 0 0 15,3-5 1-15,4-2 0 16,4-4-2-16,4-6 0 15,4-5 0-15,2-6 0 0,4-5 0 16,-1-9 0-16,0-5 0 16,0 0 0-16,-3-6 0 15,-3-1 0-15,-4 1 0 0,-4 0 0 16,-5 3 0-16,-3 6 0 16,-5 2 0-16,-6 4 0 15,0 10 0-15,-10 0 0 16,-3 7 0-16,-1 6 0 0,-4 5 0 15,2 0 0-15,2 3 0 16,2 0 0-16,6 0 0 16,4-1 0-16,2-3 0 0,7-8 0 15,6-2 0-15,3-1 0 16,1-6 0-16,3-6 0 16,-4-8 0-16,0 0 0 15,-2-3 0-15,-3 3 0 16,-5-4 0-16,0 6 0 0,-3 0 0 15,-3 12 0-15,3-11 0 16,-3 11 0-16,0 0 0 16,11 11 0-16,-4 7 0 0,4 4 0 15,4 9 0-15,1 4 0 16,4 8 0-16,1 4 0 16,-1 7 0-16,0 4 0 15,-1 2 0-15,-5 5 0 0,-7-3 0 16,-6 0 0-16,-3-4 0 15,-8-2 0-15,-8-9 0 16,-2-8 0-16,-6-7 0 16,2-13 0-16,-3-9 0 0,4-7 0 15,3-8 0-15,2-10 0 16,6-7 0-16,5-6 0 16,2-5 0-16,5-3 0 0,5-5 0 15,9-3 0-15,5-5 0 16,5-4 0-16,6-3 0 15,6-4 0-15,2-3 0 16,2-2 0-16,0-2 0 0,1 1 0 16,-2 1-3-16,-9 3 2 15,-2 4 1-15,-8 8 1 16,-6 7 0-16,-9 6 1 0,-5 11-2 16,-1 8 0-16,-9 12 0 15,-2 6 0-15,0 10 0 16,0 9 0-16,1 4 0 15,4 7 0-15,4 1 0 16,3 3 0-16,5-1 0 0,5-3 0 16,6-1 0-16,3-5 0 15,1-4 0-15,0-10-8 16,4-2-15-16,-6-8-28 0,-18 0-38 16,20-18-2-16,-13-3-5 15,-5-7-4-15</inkml:trace>
  <inkml:trace contextRef="#ctx0" brushRef="#br0" timeOffset="92710.5644">7274 13252 31 0,'-15'-30'79'0,"0"4"-7"16,8 9-12-16,7 17-38 15,-11-17-75-15,11 17-15 16,4-5-8-16</inkml:trace>
  <inkml:trace contextRef="#ctx0" brushRef="#br0" timeOffset="93159.3376">7421 13387 26 0,'16'4'95'0,"3"-4"-2"16,5-4-6-16,2-8-2 15,3-4-2-15,-33-4-77 16,26-1 0-16,3 0 0 0,-3 1 1 15,-8 2-1-15,-4 4 0 16,-8 4-1-16,-2 10-5 16,-10-6 0-16,-1 7 0 15,-5 10 0-15,1 4 0 0,-2 2 0 16,4 5 0-16,4 1 0 16,3 2 0-16,6-2 0 15,6 1 0-15,9-5 0 0,7-3 0 16,6-6 0-16,6-4 0 15,6-6 0-15,2 0 0 16,1-6 0-16,1-2 0 16,-3 0 0-16,-3 1 0 0,-3 3 0 15,-7 4 0-15,-5 0 0 16,-6 4 0-16,-8 6 0 16,-4 2 0-16,-5 4 0 15,-4-2 0-15,-6 6-9 0,-7-4-77 16,-6 2-3-16,-6-3-4 15,-7-1-7-15,-13-2-3 16</inkml:trace>
  <inkml:trace contextRef="#ctx0" brushRef="#br0" timeOffset="93803.0004">3059 15849 66 0,'0'0'87'16,"0"12"0"-16,0-12-3 15,22 28-10-15,1-28-53 16,13 2-2-16,10-2-4 0,11-3-1 16,15-2-4-16,8 1-4 15,10 0-3-15,1 1-4 16,1-1-5-16,-4-2-8 0,-5 5-21 15,4-3-49-15,-29-1-3 16,-12-1-5-16,-19-8-6 16</inkml:trace>
  <inkml:trace contextRef="#ctx0" brushRef="#br0" timeOffset="94050.369">3851 15499 9 0,'-9'0'95'0,"9"0"-2"16,11 17-5-16,6-4-3 16,7 7-2-16,6 18-56 15,5-10-21-15,1 7-1 16,-4 4 2-16,-2 5-1 0,-9 2 1 16,-5 0-7-16,-7-4 0 15,-5-2 0-15,-5-8-7 16,3-2-15-16,-2 3-53 0,0-17-14 15,0-16-4-15,5 0-5 16,5-7-4-16</inkml:trace>
  <inkml:trace contextRef="#ctx0" brushRef="#br0" timeOffset="94358.4751">5153 15352 49 0,'23'-6'101'0,"-8"-2"-6"0,-3 4-6 16,-12 4-3-16,11-1-1 16,-11 1-84-16,2 21 1 15,0 1-1-15,-2 9 1 16,0 11-2-16,3 2 0 0,0 8 0 15,2 4 0-15,1 4 0 16,-1-3 0-16,4 0 0 16,-2-5 0-16,3-2 0 15,-4-13-14-15,3-6-36 16,-4-9-38-16,-1-13-3 0,-4-9-5 16,-1-15-6-16</inkml:trace>
  <inkml:trace contextRef="#ctx0" brushRef="#br0" timeOffset="94584.4673">4890 15414 57 0,'-28'-3'102'16,"11"-1"-7"-16,17 4-6 16,-3-12-3-16,15 4-4 15,17-4-82-15,10 3 0 16,8 2 0-16,15-2 0 0,6 0 0 15,4 1 0-15,4 4 0 16,-2-2-8-16,1 3-8 16,-15-6-21-16,-13 7-48 0,2-1-4 15,-14 1-4-15,-11 0-6 16</inkml:trace>
  <inkml:trace contextRef="#ctx0" brushRef="#br0" timeOffset="94792.1353">4971 15764 44 0,'-31'42'102'0,"8"-6"-7"16,14-13-6-16,9-6-3 16,18-11-1-16,-10-6-83 15,41 0-2-15,8-2-6 0,15-2-9 16,0-5-38-16,11-5-33 15,-1 0-2-15,-2-4-8 16,-3-5-4-16</inkml:trace>
  <inkml:trace contextRef="#ctx0" brushRef="#br0" timeOffset="95158.36">5969 15562 47 0,'0'22'100'0,"-4"0"-4"15,-4 4-8-15,-1-2-2 16,1 1-2-16,7-1-84 16,-4 3 1-16,0-1-2 0,0 0 1 15,1-4 0-15,1-3 1 16,-1-7 0-16,4-12 1 16,0 0-1-16,0 0 0 0,0-7 0 15,9-12 0-15,4-4 1 16,0-3-2-16,5 0 0 15,1-3 0-15,2 6 0 16,2 2 0-16,-1 6 0 0,1 7 0 16,-1 6 0-16,1 4 0 15,-3 12 0-15,2 5 0 16,-2 8 0-16,-1 0 0 16,1 5 0-16,-1 1 0 0,-1 1 0 15,-4-8-21-15,-2 0-65 16,6-4-4-16,1-11-3 15,0-7-7-15,1-7-3 16</inkml:trace>
  <inkml:trace contextRef="#ctx0" brushRef="#br0" timeOffset="96457.997">6714 15531 41 0,'-11'11'98'0,"-9"5"-5"15,-6 3-7-15,-3 3-1 16,-1-1-4-16,1 4-81 16,8 6 0-16,1 2 0 15,5 2 1-15,8-2 0 0,4-1 0 16,3-5 1-16,10-5-1 16,4-4-1-16,4-10 0 15,2-5 1-15,3-6-1 16,5-12 0-16,-2-8 0 15,-3-10 0-15,-1-6 0 0,-3-8 1 16,-5-5-1-16,-2-5 1 16,-5-4 0-16,-4-5 0 15,-3 0 0-15,2 0 1 16,-7 0-1-16,2 3 1 0,1 6 1 16,1 10-1-16,-1 9 0 15,-1 11 1-15,2 14-3 16,1 13 0-16,-1 13 0 15,0 15 0-15,-1 10 0 0,2 8 0 16,0 9 0-16,0 4 0 16,2 4 0-16,6 3 0 15,0 0 0-15,4-3 0 16,6-3 0-16,7-8 0 0,3-7 0 16,6-9 0-16,3-12 0 15,0-14 0-15,0-10 0 16,-2-12 0-16,-5-11 0 15,-5-8 0-15,-8-3 0 0,-8-4 0 16,-3 1 0-16,-6 3 0 16,-4 5 0-16,-4 7 0 15,-2 8 0-15,-2 7 0 0,0 7 0 16,1 8 0-16,2 11 0 16,2 2 0-16,0 8 0 15,5 3 0-15,1 1 0 0,4 0 0 16,8-2 0-16,6-5 0 15,5-4 0-15,4-8 0 16,4-5 0-16,1-9 0 16,3-7 0-16,-7-10 0 15,-1-5 0-15,-5-5 0 0,-10 0 0 16,-3-1 0-16,-8 3 0 16,0 3 0-16,-7 7 0 15,-1 5 0-15,-5 7 0 16,1 3 0-16,3 8 0 0,-1 6 0 15,4 3 0-15,3 5 0 16,3-1 0-16,4 1 0 16,9-2 0-16,2-4 0 15,7-5 0-15,2-5 0 0,4-6 0 16,2-6-3-16,-2-5 1 16,3-6 0-16,-5-3 1 15,2-3 0-15,-4 1 0 0,-2 3 1 16,-3-1 0-1,0 8 0-15,-3 2 1 0,0 6-1 16,-2 4 1-16,-3 6-1 16,-3 7 0-16,-4 1 0 15,0 6 1-15,-5 1-1 0,1 1 0 16,0-3 0-16,-3 2 0 16,2-4-1-16,1 0 1 15,0-2 0-15,2-4 0 0,-2-11 0 16,20 12 1-16,-5-9-1 15,7-3 0-15,4-7 0 16,0-5 0-16,5-5 1 16,-1-4-1-16,3-5 0 0,-3-3 0 15,-3-5 1-15,-2-5-1 16,-4-2 1-16,-2-6-1 16,-3-6 1-16,-2-2-1 15,-4-7 1-15,-2-6 1 0,2-3-2 16,-3-2 0-16,1-2 0 15,-4 0 0-15,0 6 0 16,-2 5 0-16,1 9 0 0,-2 13 0 16,-1 12 0-16,0 12 0 15,0 18 0-15,-8 8 0 16,4 16 0-16,-1 15 0 16,0 11 0-16,-2 13 0 15,2 10 0-15,0 6 0 0,3 5 0 16,2 4 0-16,-1 1 0 15,3 0 0-15,4-6 0 16,5-5-4-16,-1-16-21 16,3-6-61-16,5-16-4 0,-2-16-3 15,-2-17-7-15,-4-15-2 16</inkml:trace>
  <inkml:trace contextRef="#ctx0" brushRef="#br0" timeOffset="96616.0999">7874 15262 53 0,'-29'-13'100'0,"5"3"-6"0,6 4-9 16,18 6-5-16,0 0-4 15,-17-7-93-15,46 7-38 16,10 7-31-16,7 1-3 16,0 2-5-16,3-2-2 0</inkml:trace>
  <inkml:trace contextRef="#ctx0" brushRef="#br0" timeOffset="97106.1786">8199 15476 45 0,'-13'3'102'0,"-3"-3"-6"0,4-9-7 15,6-9-4-15,7-1-1 16,-1 19-80-16,6-28-6 15,9 6 0-15,2 1 1 16,6 3 1-16,0 6 0 0,5 5 1 16,-1 5 0-16,1 2-1 15,0 9 0-15,-1 7 0 16,1 4 0-16,-4 7 0 16,-4 2 0-16,-2 3 0 0,-3-2-1 15,2 3 1-15,-5-2 0 16,0-6 0-16,2-3 0 15,2-6 0-15,-1-6 0 16,6-7 0-16,-5-4 1 0,2-13-1 16,-1-4 1-16,0-6-1 15,-4-3 1-15,-1-4 0 16,-7-1 0-16,-2 0 0 0,-2 1 0 16,-1 4 0-16,0 4 1 15,0 6-2-15,-3 6 0 16,3 11 0-16,0 0 0 15,0 0 0-15,-1 19 0 0,1 3 0 16,3 3 0-16,6 5 0 16,1 0 0-16,5 1-6 15,0-4-13-15,2-4-65 16,8-6-5-16,3-7-2 0,-4-10-8 16,-4-13-4-16</inkml:trace>
  <inkml:trace contextRef="#ctx0" brushRef="#br0" timeOffset="97238.825">8590 15130 43 0,'-19'-9'45'0,"3"4"-44"16,12-5-1-16,6-1 0 16,10-9 0-16</inkml:trace>
  <inkml:trace contextRef="#ctx0" brushRef="#br0" timeOffset="98053.1443">9067 15234 26 0,'-19'9'98'0,"5"-2"-6"16,6-3-5-16,8-4-4 16,-11 7-2-16,11-7-73 15,0 0-6-15,0 0 0 0,-5 16 2 16,-3-2-1-16,0 4 1 15,-1 5 0-15,-3 0 0 16,-1 4-2-16,1 2 0 16,2 1-1-16,1 1 0 15,4-3 0-15,4-3-1 0,1-6 0 16,3-5 0-16,7-6 1 16,2-6-1-16,1-4 1 15,2-13 0-15,1-3-1 0,-2-6 1 16,-3-2 1-16,-1-5-2 15,-5 3 0-15,-4-2 0 16,0 4 0-16,-1 3 0 16,-5 7 0-16,-1 5 0 15,6 11 0-15,-12-5 0 0,12 5 0 16,-12 16 0-16,11 2 0 16,1 0 0-16,4 5 0 15,6-2 0-15,5 2 0 16,4-4 0-16,3-4 0 0,4-4 0 15,3-6 0-15,1-5 0 16,0-6 0-16,-2-9 0 16,-1-6 0-16,-6-9 0 0,-4-5 0 15,-4-8 0-15,-6-6 0 16,-3-7 0-16,-4-5 0 16,0-3 0-16,-8-6 0 0,2 0 0 15,-2-3 0 1,4 3 0-16,2 1 0 0,2 5 0 15,0 8 0-15,5 9 0 16,2 11 0-16,-1 15 0 16,1 11 0-16,-7 10 0 0,11 23 0 15,-8 8 0-15,-3 14 0 16,0 6 0-16,0 8 0 16,2 5 0-16,5 6 0 0,0 3 0 15,6 1 0-15,7 1 0 16,4-7 0-16,9 1 0 15,-1 18-47-15,7-37-43 16,2-13-3-16,3-18-6 0,-2-11-7 16</inkml:trace>
  <inkml:trace contextRef="#ctx0" brushRef="#br0" timeOffset="98705.7304">10172 15366 73 0,'0'0'87'0,"-9"-8"-4"0,9-7-4 15,1-5-1-15,34-6-65 16,-24-5-2-16,-1-1-1 16,2-6 1-16,-5 1-1 0,5-3 0 15,-7 1-1-15,3 1-2 16,-2 4-3-16,4 6 0 15,0 4-2-15,3 9 0 16,-1 5-1-16,6 8 1 0,2 3-1 16,5 13 1-16,-1 4 0 15,4 7 1-15,-1 4-2 16,-2 3 1-16,1 2 0 16,-7-1 0-16,-5-1-2 15,-9-4 0-15,-5-1 0 0,0-7 0 16,-11-4 0-16,-1-5 0 15,-4-6 0-15,0-2-5 0,-4-5-3 16,4-1-12-16,-2-6-27 16,-1-2-39-16,7-2-3 15,3 1-7-15,0-1-3 16</inkml:trace>
  <inkml:trace contextRef="#ctx0" brushRef="#br0" timeOffset="99555.5339">10657 15076 26 0,'17'10'97'15,"-2"-5"-5"-15,3-1-5 16,-2-4-5-16,2 0-1 0,-6-7-76 16,8-3-1-16,3-2 0 15,-2-2 0-15,-1-1 1 16,-4-1-1-16,-4 1 2 0,-3-4-2 15,-4 6-1-15,-3-2-1 16,-2 1 0-16,-1 6-1 16,-6 0 1-16,-7 5-2 15,-4 3 0-15,-2 2 0 0,0 6 0 16,-4 6 0-16,-3 2 0 16,5 4 0-16,4 1 0 15,0 3 0-15,9 3 0 0,5-4 0 16,4 1 0-16,12-3 0 15,7-3 0-15,6-4 0 16,6-4 0-16,4-8 0 16,3-2 0-16,4-4 0 0,3-6 0 15,-6-4 0-15,-1-1 0 16,-1-4 0-16,-2 0 0 16,-9 1 0-16,-2-1 0 15,-9 5 0-15,-5 1 0 16,-3 4 0-16,-7 9 0 0,0 0 0 15,-6-1 0-15,-3 5 0 16,-3 9 0-16,0 3 0 16,3 5 0-16,-1 1 0 0,6 3 0 15,4-2 0-15,14-1 0 16,7-2 0-16,5-4 0 16,11-5 0-16,7-4 0 15,2-6 0-15,3-1 0 0,3-8 0 16,-5-8 0-16,-1-5 0 15,-7-3 0-15,-4-5 0 16,-3-3 0-16,-6-6 0 16,-4-3 0-16,-5-6 0 0,-5-2 0 15,-3-3 0-15,-2-5 0 16,-5-2 0-16,0-5 0 16,-2-5 0-16,1 1 0 15,-1 2 0-15,-2 1 0 0,1 5 0 16,-6 9 0-16,0 9 0 15,1 13 0-15,-6 13 0 16,1 12 0-16,-3 9 0 16,-2 15 0-16,-2 12 0 0,2 12 0 15,-2 10 0-15,2 6 0 16,-2 9 0-16,7 6 0 16,-1 1 0-16,8 3 0 0,3 2 0 15,0-4 0-15,6-6 0 16,11-4 0-16,2-15-6 15,7-4-31-15,12-15-51 16,-6-16-2-16,-5-14-4 0,-2-15-8 16</inkml:trace>
  <inkml:trace contextRef="#ctx0" brushRef="#br0" timeOffset="99702.1922">11439 14757 43 0,'-16'0'98'0,"16"0"-9"16,0 0-19-16,16-6-33 0,15-1-36 16,12-23-80-16,9 22-15 15,5 0-7-15</inkml:trace>
  <inkml:trace contextRef="#ctx0" brushRef="#br0" timeOffset="100137.5873">12140 14725 41 0,'-22'27'97'0,"-1"3"-4"0,-10-1-7 15,4 0-1-15,2-1-4 16,5-3-78-16,4 5-2 0,7-2 2 16,10 1 0-16,6-5 0 15,15-3 0-15,8-7 0 16,6-3-1-16,5-9-1 15,1-2 0-15,-1-9-1 16,-2-7-1-16,-7-4 0 0,-10-4 0 16,-5-3 0-16,-12-4 1 15,-3 1-1-15,-9 1 2 16,-7 3-1-16,-3 2 1 16,-3 4 0-16,3 4 0 0,2 2 1 15,5 5-2-15,12 9 1 16,-12-13 0-16,12 13-1 15,13-8 2-15,3 5-2 0,5 2 0 16,1 1 0-16,8 4 0 16,-1 5 0-16,1 6 0 15,0 2 0-15,-5 4 0 0,-1 1 0 16,-1 3 0-16,-10-5-14 16,5-12-67-16,-8 14-8 15,-6-9-3-15,-4-13-6 16,0 0-5-16</inkml:trace>
  <inkml:trace contextRef="#ctx0" brushRef="#br0" timeOffset="104268.3639">15995 5205 64 0,'-19'-1'87'0,"7"-1"-4"15,0-1-2-15,12 3-44 16,0 0-9-16,-8 0-5 16,8 0-7-16,0 0-3 0,9 3-3 15,8-2-2-15,8-1-1 16,6 0-2-16,10 1 0 16,10-3-1-16,11-2-1 15,6-3 0-15,6 1-1 0,5-3-1 16,0 0 1-16,1-1-1 15,2 2 0-15,-6-1 0 16,-6 1 1-16,-5 0-1 16,-9 4 0-16,-7-3-1 0,-8 1 1 15,-9 3-1-15,-8-1-2 16,-9 1-2-16,-3 1-5 16,-12 2-11-16,5-20-52 15,-5 20-16-15,-4-8-2 0,-6 1-7 16,-1-4-1-16</inkml:trace>
  <inkml:trace contextRef="#ctx0" brushRef="#br0" timeOffset="104526.326">16854 4825 73 0,'20'-1'84'16,"6"1"2"-16,11 5-4 15,-1 5-41-15,16 6-11 16,5 6-5-16,-1 3-6 16,0 7-5-16,-6 4-3 0,-8 5-3 15,-11 2-1-15,-11 1-2 16,-13 1-2-16,-8 1-3 16,-10-1 1-16,-9-4-5 15,-7-4-9-15,1-6-45 0,-6 3-25 16,1-6-4-16,0-6-7 15,0-4-2-15</inkml:trace>
  <inkml:trace contextRef="#ctx0" brushRef="#br0" timeOffset="114642.2264">18167 4750 73 0,'0'-13'87'16,"0"0"-2"-16,0 3-3 0,-2-1-43 16,2 11-7-16,-1-14-8 15,1 14-8-15,0 0-4 16,0 0-3-16,0 16-3 16,3 4 0-16,1 7-3 0,0 5 1 15,-1 9 0-15,0 5-1 16,-1 7-1-16,0 3 0 15,0-1 0-15,0 1-1 16,-2-4 1-16,0-2-2 16,0-9 3-16,-1-5-1 0,1-9 1 15,0-6-1-15,0-5-1 16,0-8 0-16,0-8-3 0,0 0-2 16,0 0-16-16,0 0-17 15,-5-10-50-15,5-4-2 16,0-6-6-16,0-5-8 15</inkml:trace>
  <inkml:trace contextRef="#ctx0" brushRef="#br0" timeOffset="115079.2946">18123 4832 17 0,'-3'-35'83'16,"-1"2"3"-16,3 3-3 15,1 1-5-15,1 5-49 16,8 4-5-16,5 4-5 0,7 3-6 15,1 4-3-15,8 6-2 16,3 3-2-16,2 3-2 16,1 5-1-16,-3 7 0 15,-5 0 0-15,-3 8 0 16,-6 0-1-16,-6 1 0 0,-9 3 0 16,-4 1-1-16,-13 2 1 15,-5-3-1-15,-7 2-1 16,-4-4 1-16,-5-4 0 0,-2-1-1 15,1-4 1-15,3-4 0 16,5-3 0-16,7-3-1 16,5-1 0-16,15-5 0 15,-6 12 1-15,11-1-1 16,10 4 0-16,4 2 1 0,3 6-1 16,2 2 2-16,6 3-1 15,-1 2 1-15,4 0-1 16,-4-3 0-16,-2-2-1 0,0-2-1 15,-6-7-4-15,1 1-5 16,-7-11-10-16,-1-4-37 16,-14-2-30-16,12 0-4 0,-8-11-4 15,-4-1-4-15</inkml:trace>
  <inkml:trace contextRef="#ctx0" brushRef="#br0" timeOffset="116007.3829">18511 5008 53 0,'0'0'87'16,"15"-3"2"-16,-5 2-5 15,6-1-23-15,5-2-33 0,0-3-1 16,1-2-5-16,1-3-7 16,0-1-5-16,-3 0-2 15,-5-1-2-15,-6-2-3 16,-7 4 0-16,-3 1-1 0,-8 2 0 15,-4 6 0-15,-8 2 0 16,-1 2-1-16,-2 6-1 16,0 9 1-16,1 3 0 0,4 6-1 15,6 3 1-15,4 2-1 16,7 4 0-16,3 1 1 16,10-4-1-16,8 1 2 15,4-9-2-15,5-3 0 0,5-10 0 16,5-6 0-16,1-2 0 15,2-12 0-15,2-8 0 16,1-9 0-16,-4-3 0 16,2-6 0-16,-5-3 0 0,-5-6 0 15,-3-5 0-15,-5-4 0 16,-2 0 0-16,-5-1 0 16,-2-2 0-16,-2-1 0 0,-5-2 0 15,-4 3 0-15,-3 4 0 16,-1 4 0-16,-5 4 0 15,-4 6 0-15,-4 9 0 16,-1 4 0-16,-2 13-2 16,4 10 2-16,-1 6 0 0,0 14-1 15,3 13 1-15,5 8-1 16,2 11 1-16,2 13 0 16,1 6 1-16,0 9-2 0,2 6 2 15,4 10-1-15,-1 3 1 16,-3 4-2-16,0 1 4 15,-2-3-3-15,3 0 0 16,-2-6 0-16,4 2 0 0,-5-12 0 16,5-7 0-16,-5-12 0 15,2-12-4-15,2-11-1 16,1-19-1-16,-5-21 1 0,9-2 0 16,-5-25 1-1,-2-17 3-15,0-8-1 0,-2-7 0 16,-1-4 0-16,-7-4 2 15,0 5-2-15,-5 1 0 0,1 4 1 16,4 6-1-16,5 2 0 16,3 4 1-16,8 3-1 15,11 3-1-15,5 0 3 16,15 3 1-16,7 3-1 0,5 3 3 16,3 2 0-16,-1 9 1 15,-3 3 0-15,-5 5 0 16,-6 9 1-16,-9 3-1 15,-9 11 0-15,-8 5-2 0,-5 6 0 16,-7 4 0-16,-1 5-1 16,0 1 0-16,0 2-2 15,0-5-1-15,0-3-2 16,7-5-5-16,-2-11-9 0,6-4-26 16,2-8-43-16,-5-10-2 15,2-11-5-15,-3-7-5 16</inkml:trace>
  <inkml:trace contextRef="#ctx0" brushRef="#br0" timeOffset="116115.8945">19562 4602 51 0,'-9'-17'54'0,"1"4"-46"16,8 13-9-16,-8 0-58 15</inkml:trace>
  <inkml:trace contextRef="#ctx0" brushRef="#br0" timeOffset="117206.3526">19701 4970 1 0,'8'-13'91'16,"2"2"3"-16,0-5-7 0,5 2-3 15,4-3-3-15,-1 7-73 16,6 5-1-16,1 3 0 16,-1 2-3-16,-2 7-1 15,-1 6 0-15,-2 3-1 0,-5 0 0 16,-1 3-1-16,-7 1 1 16,-2 0-1-16,-3-2 1 15,-1 0 0-15,-2-5 0 0,-3-3 0 16,5-10 1-16,-12 3-1 15,12-3 1-15,-9-13 0 16,7-2-1-16,1-6 0 16,1 1-1-16,3-5 0 15,4 2 0-15,4 1-1 0,3-1 0 16,3 6-1-16,1 3 1 16,2 5-1-16,-1 5 0 15,3 4 0-15,-3 3-1 16,-2 7 1-16,0 5 0 0,-2 2 0 15,-4 3 1-15,1-2 0 16,1 2 0-16,-3-2-1 16,4-6 2-16,4-1 0 15,3-8 0-15,1-2 0 0,3-5 0 16,-2-8 1-16,4-3-1 16,-4-4 1-16,-2-4-1 15,-4-1 1-15,-7-1-1 0,-2-2 0 16,-6 2 1-16,-2 0-2 15,-4 4 0-15,-8 3 0 16,-3 2 0-16,-4 8 0 16,-2 5 0-16,2 3 0 0,-2 9 0 15,2 5 0-15,2 5 0 16,4 6-2-16,5 6 2 16,5 2 0-16,3 2-1 0,6 2 1 15,6-4 0-15,6-2 1 16,6-6-1-16,1-7 2 15,5-7-2-15,-4-7 0 16,6-6 0-16,-3-10 0 16,-3-5 0-16,-1-5 0 0,-4-3 0 15,-3-4 0-15,-1 0 0 16,-3-5 0-16,0 4 0 16,-2 2 0-16,0 4 0 15,1 3 0-15,-1 7 0 0,-3 4 0 16,2 8 0-16,-2 2 0 15,0 12 0-15,-4 3 0 16,-3 6 0-16,1 2 0 0,-1 3 0 16,3-1 0-16,-3 0 0 15,3 0 0-15,3-6 0 16,1-5 0-16,4-4 0 0,1-5 0 16,1-5 0-16,4-5 0 15,-4-7 0-15,1-4 0 16,-2-5 0-16,1 0 0 15,-7-1 0-15,0-4 0 0,-1 2 0 16,-5 0 0-16,2 3 0 16,0 3 0-16,-3 2 0 15,0 7 0-15,-1 9 0 16,0 0 0-16,0 0 0 0,0 0 0 16,8 18 0-16,-4 1 0 15,2 4 0-15,2 0 0 16,-1 4 0-16,4-1 0 0,4-1 0 15,-4-5 0-15,4-1-7 16,-3-7-7-16,6-1-19 16,-1-4-52-16,-7-8-4 15,-4-11-6-15,-3-5-6 16</inkml:trace>
  <inkml:trace contextRef="#ctx0" brushRef="#br0" timeOffset="117330.0377">20879 4509 43 0,'0'-25'52'0,"0"25"-36"0,11-18-48 15,5 13-7-15</inkml:trace>
  <inkml:trace contextRef="#ctx0" brushRef="#br0" timeOffset="117825.3874">21000 4875 1 0,'17'7'93'16,"2"-5"1"-16,4-2-3 15,4-8-5-15,1-2-2 16,2-7-73-16,-3-2 0 0,2-2 0 15,-4-4-4-15,-3 0-1 16,-5 0-3-16,-5-1-1 16,-8 2-2-16,0 3 0 0,-4 5-1 15,-5 1 0-15,5 15 1 16,-18-7-1-16,7 7 1 16,1 11-1-16,3 9 3 15,0 1-1-15,3 4 0 0,4 3 0 16,1-1-1-16,12 1 1 15,4-3 0-15,5-6 0 16,6-5-2-16,1-5 1 16,4-6 0-16,1-3 0 0,-3-3 0 15,-2-4 1-15,-1-2-1 16,-7 1 0-16,-3 1 0 16,-7 6 0-16,0 1 1 0,-11 0-1 15,11 16 0-15,-6-2 1 16,-4 6-1-16,1-1 0 15,-2 3-2-15,0 4-4 16,-10-9-19-16,-10 2-61 16,-3 3-2-16,-12-8-5 0,-7-1-6 15,-19-6-3-15</inkml:trace>
  <inkml:trace contextRef="#ctx0" brushRef="#br0" timeOffset="119226.6971">18529 5881 32 0,'0'0'91'0,"-15"-11"-2"16,-3 11-2-16,-5 0-3 15,-5 1-31-15,-3 12-35 16,2 0-3-16,1 4-4 0,3 3-4 16,5 0-2-16,9 2-2 15,7-3-1-15,5-3-1 16,12-5 1-16,5-5-1 15,4-6 0-15,5-3 1 0,-1-9 0 16,-2-6 1 0,-4-1-1-16,-3-5-2 0,-9-3 0 15,-4 2 0-15,-3 3 0 16,-2 3 0-16,-8 5 0 0,-2 4 0 16,-2 4 0-16,-1 6 0 15,6 12 0-15,-1 5 0 16,7 4 0-16,1 7 0 15,1-1 0-15,5 5 0 0,7 0 0 16,5-1 0-16,4-5 0 16,3-3 0-16,2-10 0 15,3-7 0-15,3-4 0 0,0-11 0 16,-2-9 0-16,-2-7 0 16,-5-4 0-16,0-6 0 15,-3 2 0-15,-1-1 0 16,-3 4 0-16,1 4 0 0,2 5 0 15,-2 8 0-15,2 7 0 16,-1 6 0-16,2 9 0 16,-4 7 0-16,0 6 0 15,-3 4 0-15,1 1 0 0,-5 3 0 16,-1-1 0-16,-3-2 0 16,-4-5 0-16,0-4 0 15,-1-6 0-15,0-12 0 0,0 0 0 16,0 0 0-16,0-9 0 15,3-12 0-15,1 2 0 16,3-4 0-16,0-2 0 16,5 0 0-16,0 4 0 0,3 0 0 15,-1 6 0 1,3 7 0-16,-1 5 0 0,3 3 0 16,-5 11 0-16,1 5 0 15,-2 4 0-15,1 4 0 0,-2 0 0 16,0 2 0-16,1-4 0 15,0-2 0-15,0-6 0 16,3-4 0-16,4-5 0 16,-2-5 0-16,4-7 0 0,-2-8 0 15,1-2 0-15,0-5 0 16,3-2 0-16,-2-4 0 16,-1 1 0-16,-2-1 0 0,2 2 0 15,-3 5 0-15,1 1 0 16,-5 7 0-16,1 4 0 15,-6 5 0-15,-9 4 0 16,12 12 0-16,-12 6 0 0,0 2 0 16,0 8 0-16,0-1 0 15,0 4 0-15,0 1 0 16,0-3 0-16,7-3 0 16,6-5 0-16,1-5 0 0,4-9 0 15,1-6 0-15,2-1 0 16,1-13 0-16,-2-7 0 15,-2-9 0-15,-4-4 0 16,2-3 0-16,-10-5 0 0,1-5 0 16,-5-3 0-16,-2-4 0 15,0-2 0-15,-6 1 0 16,2-7 0-16,-3 4 0 16,1 2 0-16,2 5 0 0,-1 9 0 15,2 6 0-15,1 13 0 16,1 8 0-16,1 14 0 15,0 12 0-15,0 5 0 16,2 14 0-16,6 6 0 0,6 13 0 16,1 2 0-16,7 10-6 15,-10-3-35-15,2 7-45 16,-4 2-4-16,-10-2-3 0,-9 0-10 16</inkml:trace>
  <inkml:trace contextRef="#ctx0" brushRef="#br0" timeOffset="121232.6122">18347 6631 61 0,'1'-9'90'0,"-1"0"-2"0,0 9-5 16,-5-14-15-16,5 14-39 16,-11 0-8-16,11 0-4 15,-20 10-7-15,6 4-3 0,0 4 0 16,-1 4-2-16,3 4-1 15,3 2-1-15,1 4 0 16,6 1-1-16,1 1-1 16,6-3 1-16,8-2-1 0,5-4 1 15,9-4 0-15,2-7 0 16,7-11 1-16,3-2-3 16,3-10 0-16,0-9 0 15,2-6 0-15,-5-4 0 16,-3-4 0-16,-5-4 0 0,-6 0 0 15,-6-1 0-15,-7 3 0 16,-6 4 0-16,-6 3 0 16,-5 7 0-16,-7 4 0 0,-5 8 0 15,-3 7 0-15,0 3 0 16,-4 9 0-16,1 7 0 16,4 6 0-16,3 8 0 15,5 1 0-15,5 4 0 0,5 4 0 16,2-1 0-16,12-1 0 15,6-3 0-15,5-10 0 16,6-7 0-16,6-8 0 16,0-11 0-16,1-4 0 0,-1-12 0 15,0-8 0-15,-4-5 0 16,-6-3 0-16,-2-1 0 16,-2-1 0-16,-8 5 0 15,-4 2 0-15,1 2 0 0,-3 9 0 16,-2 5 0-16,-6 11 0 15,15-1 0-15,-8 7 0 16,1 7 0-16,0 5 0 16,3 1 0-16,0 5 0 0,-2-3 0 15,2-1 0-15,-5-1 0 16,1-6 0-16,-2-4 0 16,-5-9 0-16,11 4 0 15,-3-9 0-15,0-10 0 0,2-4 0 16,1-3 0-16,1-2 0 15,4 1 0-15,-1 1 0 0,1 3 0 16,0 7 0-16,-1 2 0 16,-2 8 0-16,3 2 0 15,-4 6 0-15,-1 7 0 16,-1 3 0-16,-4 2 0 16,1 4 0-16,-2-2 0 0,0-1 0 15,-3-3 0-15,-2-4 0 16,0-3 0-16,0-9 0 15,0 0 0-15,0 0 0 0,3-15 0 16,0-2 0-16,4-4 0 16,-1 1 0-16,5-3 0 15,-2 2 0-15,2 3 0 16,2 2 0-16,-1 7 0 0,1 3 0 16,-2 6 0-16,0 3 0 15,2 6 0-15,-3 4 0 16,2 6 0-16,0 0 0 0,-3 1 0 15,4 0 0-15,0-1 0 16,1-5 0-16,2-3 0 16,0-5 0-16,4-5 0 15,0-1 0-15,1-8 0 0,-1-4 0 16,1-6 0-16,-6-2 0 16,-1-3 0-16,-2 0 0 15,-7 1 0-15,0-3 0 0,-4 5 0 16,-1 1 0-16,-8 5 0 15,1 4 0-15,-3 8 0 16,-4 2 0-16,4 0 0 16,-4 11 0-16,7 0 0 0,0 7 0 15,4 3 0-15,3 1 0 16,2 1 0-16,6 1 0 16,6-2 0-16,3-2 0 15,3-5 0-15,4-5 0 0,0-6 0 16,4-4 0-16,-3-7 0 15,5-7 0-15,-5-2 0 16,-1-8 0-16,-1 0 0 16,-3-2 0-16,-4 0 0 0,-1 3 0 15,-3 5 0-15,0 2 0 16,-4 5 0-16,-8 11 0 16,16-4 0-16,-16 4 0 0,16 16 0 15,-10 1 0-15,2 1 0 16,-4 1 0-16,1 1 0 15,0-1 0-15,0 0 0 16,-3-7 0-16,1-2 0 16,-3-10 0-16,0 0 0 15,12 2 0-15,-8-8 0 0,1-6 0 16,1-2 0-16,3-3 0 16,-2-3 0-16,1 2 0 0,-1 6 0 15,2 0 0-15,-9 12 0 16,12-11 0-16,-12 11 0 15,12 5 0-15,-9 7 0 16,3 4 0-16,1 2 0 0,-1 2 0 16,2-2 0-16,0 1 0 15,4-3 0-15,0-4 0 16,3-5 0-16,0-7 0 16,1 0 0-16,-1-12 0 0,6-2 0 15,-2-5 0-15,-4-5 0 16,0-6 0-16,-2 1 0 15,0-7 0-15,-2-1 0 0,0-5 0 16,-5-2 0-16,1-4 0 16,-4-2 0-16,-1-2 0 15,-2-4 0-15,0 6 0 16,1 6 0-16,-1 5 0 0,-2 8 0 16,0 9 0-16,-3 14 0 15,5 8 0-15,-6 16 0 16,3 12 0-16,1 4 0 15,0 10 0-15,2 7 0 0,2 3 0 16,8 4 0-16,2 0 0 16,3-1 0-16,5-4 0 15,1-8-12-15,7-14-51 16,-8-2-25-16,-3-14-3 0,-17-13-7 16,0 0-4-16</inkml:trace>
  <inkml:trace contextRef="#ctx0" brushRef="#br0" timeOffset="121342.9887">20352 6509 74 0,'-29'-25'93'0,"11"4"-5"0,12 7-6 16,8 4-4-16,20-8-51 16,3 18-104-16,14 6-4 15,4 5-5-15,-3 1-6 0,-10 3-3 16</inkml:trace>
  <inkml:trace contextRef="#ctx0" brushRef="#br0" timeOffset="122159.1194">16291 10152 44 0,'0'0'93'0,"3"-9"-3"15,-3 9-4-15,0 0-2 16,12-9-52-16,-3 7-8 15,7 1-6-15,8-1-7 0,12-1-2 16,14-1-2-16,13-1-1 16,16-2-3-16,13 1 1 15,11-2-4-15,6-1 0 16,3 2 0-16,-8 0 0 16,-5 1 0-16,-15 1 0 0,-11 1-10 15,-18-1-12-15,-15 0-62 16,-14 0-5-16,-14-2-3 15,-11-3-7-15,-5-3-2 0</inkml:trace>
  <inkml:trace contextRef="#ctx0" brushRef="#br0" timeOffset="122415.3086">17369 9732 37 0,'37'0'96'0,"8"8"-2"15,3 7-5-15,8 3-1 16,-4-1-41-16,-8 11-25 16,-4 9-6-16,-13 0-5 15,-11 9-5-15,-16 2-1 16,-13 1-5-16,-16 2 0 0,-9-1 0 16,-1-5 0-16,-3-5-5 15,0-7-3-15,8-6-8 16,-2-9-41-16,13-9-31 0,11-9-2 15,12 0-5-15,1-16-4 16</inkml:trace>
  <inkml:trace contextRef="#ctx0" brushRef="#br0" timeOffset="122955.5376">18702 9656 76 0,'0'0'95'0,"15"-14"-6"16,-15 14-5-16,0 0 0 0,0 0-61 15,-17 2-8-15,-2 14-3 16,-4 5-3-16,-4 5-2 16,-3 7-2-16,-1 6 0 0,2 5-1 15,3 4-1-15,8-2-3 16,4 4 0-16,9-1 0 15,5-2 0-15,10-3 0 16,10-11 0-16,8-4 0 0,6-12 0 16,7-9 0-16,3-9 0 15,2-13 0-15,-1-10 0 16,-2-11 0-16,-8-5 0 16,-6-5 0-16,-12-4 0 15,-12-1 0-15,-8 0 0 0,-14 3 0 16,-7 2 0-16,-8 7 0 15,0 6 0-15,-3 5 0 0,6 13-5 16,-1 1-24-16,1 13-56 16,29 0-5-16,-3 16-4 15,15-2-6-15,15 1-1 16</inkml:trace>
  <inkml:trace contextRef="#ctx0" brushRef="#br0" timeOffset="123210.3631">19310 9763 24 0,'13'-6'93'0,"-13"6"-4"16,0 0-3-16,0 0-5 0,0 0 0 16,-22 14-78-16,19 5-1 15,0 7 3-15,3 5 1 16,0 4-1-16,1 3-1 0,7 3-1 15,-1-2-3-15,6-2-5 16,0-6-12-16,2-20-63 16,1 4-5-16,-2-9-4 15,0-9-5-15,-6-18-5 16</inkml:trace>
  <inkml:trace contextRef="#ctx0" brushRef="#br0" timeOffset="123742.4229">19517 9956 24 0,'6'6'96'16,"13"-11"-2"-16,8-8-4 16,5-11-4-16,8-3-1 15,0 7-75-15,2-17-4 16,-1-2 0-16,-3-3 0 0,-4-3-1 15,-7-7-2-15,-5-2-3 16,-5-5 0-16,-8-2 0 16,-3-4 0-16,-6 4 0 0,-2 0 0 15,-7 8 0-15,-4 8 0 16,-1 11 0-16,0 13 0 16,-4 14 0-16,0 10 0 15,0 18 0-15,3 15 0 16,-1 14 0-16,5 9 0 0,4 11 0 15,4 7 0-15,3 2 0 16,7 4 0-16,5-3 0 16,6 0 0-16,5-8 0 0,4-11 0 15,5-7 0-15,3-17-24 16,-3-5-63-16,9-15-2 16,-1-12-5-16,3-11-5 0,-7-16-5 15</inkml:trace>
  <inkml:trace contextRef="#ctx0" brushRef="#br0" timeOffset="124482.1662">21156 9694 30 0,'0'0'89'0,"11"-8"-1"0,-11 8-3 16,0 0-4-16,-4-1-47 15,-6 1-10-15,0-3-4 0,-6-3-5 16,-2-3-4-16,-3-3-2 16,-2-8-1-16,-1-2-2 15,1-4-1-15,2-6-1 16,-1-1-2-16,3-3-2 0,5 1 0 16,2-1 0-16,5 3 0 15,3 1 0-15,4 4 0 16,6 5 0-16,3 3 0 15,5 5 0-15,2 5 0 16,-2 4 0-16,-1 5 0 0,-2 3 0 16,-6 10 0-16,-5 5 0 15,-1 8 0-15,-11 7 0 16,-10 4 0-16,-4 6 0 0,-8 5 0 16,-3 5 0-16,-2 1 0 15,-4 1 0-15,4-3 0 16,8-2 0-16,3-5 0 15,9-2 0-15,13-8 0 0,5-5 0 16,13-4 0-16,14-8 0 16,3-1 0-16,5-7 0 15,8 0-5-15,-6 3-66 0,4-12-18 16,-5-5-2-16,-4-8-7 16,-1-5-6-16</inkml:trace>
  <inkml:trace contextRef="#ctx0" brushRef="#br0" timeOffset="125395.2119">21882 9735 19 0,'-12'8'93'0,"12"-8"-1"16,-14 7-4-16,14-7-4 16,0 0-1-16,-8-12-78 0,18 2 1 15,8 0 2-15,5-5-1 16,6-2-1-16,-1-3-1 16,5-6 0-16,0-2-2 0,-3-3 0 15,-2-6 1-15,-2-2-4 16,-5-6 0-16,-6-2 0 15,-5-1 0-15,0-2 0 0,-4 3 0 16,-6 1 0-16,0 1 0 16,-7 10 0-16,-3 3 0 15,-2 7 0-15,0 6 0 16,-4 10 0-16,-1 8 0 0,1 5 0 16,-1 11 0-16,2 8 0 15,3 11 0-15,3 6 0 16,3 10 0-16,0 6 0 15,6 4 0-15,0 1 0 16,10-2 0-16,6-3 0 0,1-8 0 16,5-4 0-16,2-15 0 15,6-9 0-15,-1-12 0 16,2-8 0-16,1-7 0 0,-8-9 0 16,2-7 0-16,-5-5 0 15,-4-1 0-15,-2-2 0 16,-5 1 0-16,1-1 0 15,-6 7 0-15,-2 1 0 0,0 7 0 16,-1 5 0-16,-2 11 0 16,0 0 0-16,2 10 0 15,-2 10 0-15,0 7 0 16,0 7 0-16,0 7 0 16,0 7 0-16,-2 3 0 0,0 6 0 15,0 4 0-15,-2 6 0 16,1 8 0-16,-7 3 0 15,1 6 0-15,-6 1 0 0,-3 0 0 16,-1-3 0-16,-3-6 0 16,-6-7 0-16,0-10 0 15,-3-10 0-15,-4-11 0 16,2-11 0-16,-1-8 0 0,-1-9 0 16,4-7 0-16,1-4 0 15,9-11 0-15,1-5 0 16,8-5 0-16,7-6 0 15,5-4 0-15,5-4 0 0,9-5 0 16,9-2 0-16,6-7 0 16,7-5 0-16,5-6 0 15,7-3 0-15,5-4 0 16,6-4 0-16,0 1 0 0,2 2 0 16,3 4 0-16,-14 1-29 15,0 8-61-15,-4 10-3 16,-7 3-4-16,-7 10-7 15,-8 1 6-15</inkml:trace>
  <inkml:trace contextRef="#ctx0" brushRef="#br0" timeOffset="125999.7235">22937 9460 0 0,'0'0'91'0,"-10"4"2"16,-3 2-2-16,-9-1-5 15,-1 4 0-15,-1 6-73 16,-6 6 0-16,1 4 0 16,-2 4-3-16,4 4-4 0,1 3-1 15,8-3-1-15,6-1-4 16,7-5 0-16,5-6 0 16,4-4 0-16,10-11 0 15,4-6 0-15,2-8 0 0,2-8 0 16,-3-8 0-16,3-3 0 15,-8-2 0-15,-1-4 0 16,-4 2 0-16,-4 5 0 16,-4 2 0-16,1 7 0 0,-2 6 0 15,0 11 0-15,0 0 0 16,-4 11 0-16,1 7 0 16,2 3 0-16,1 6 0 0,1 0 0 15,5 1 0-15,9-4 0 16,2-1 0-16,5-7 0 15,5-7 0-15,1-7 0 16,5-4 0-16,-6-11 0 0,0-8 0 16,-7-4 0-16,-2-8 0 15,-8 0 0-15,0-3 0 16,-4 4 0-16,-2 2 0 16,3 9 0-16,-1 6 0 0,8 9 0 15,2 6 0-15,3 15 0 16,0 8 0-16,6 5 0 15,1 6 0-15,-3 1 0 16,-6 0 0-16,-3-5 0 0,-6 0 0 16,-7-7 0-16,-2-6 0 15,-12-5 0-15,-9-8 0 16,-1 5-15-16,-8-9-72 0,2 0-3 16,-5-7-3-16,-1-4-7 15,0-1-4-15</inkml:trace>
  <inkml:trace contextRef="#ctx0" brushRef="#br0" timeOffset="160204.1806">5857 6318 28 0,'0'0'78'0,"-3"-12"2"0,3 12-26 16,-7-11-6-16,7 11-4 16,0-11-10-16,0 11-7 15,0 0-6-15,0-11-6 0,0 11-3 16,0 0-3-16,0 0-2 16,0 0-2-16,9-7-2 15,-9 7 0-15,0 0-1 16,10 11 0-16,-5 1-1 0,-1 5 0 15,-2 2 0-15,-1 6 0 16,0 2 0-16,-1 3 0 16,0 2 0-16,-2-1 0 15,0-1-1-15,0-2 1 0,1-2 0 16,1-5 0-16,0-5 0 16,3-1 0-16,3-6 1 15,5-6 0-15,5 0 0 0,3-3 0 16,7-3 0-16,5-3 0 15,8-2 0-15,6 0-1 16,6 0 0-16,2-3 0 16,7 2-1-16,-1 1 1 0,0 0-1 15,-1 1 1-15,-4 2-1 16,-3 3 0-16,-8-3 0 16,-2 3 1-16,-11 0-1 15,-3 1 0-15,-6 1 0 0,-5 0 0 16,-5 0 0-16,-2 0-3 15,-9 0-2-15,8 0-5 16,-8 0-8-16,0 0-27 16,14-4-41-16,-14 4-3 0,0-9-5 15,-5 0-2-15</inkml:trace>
  <inkml:trace contextRef="#ctx0" brushRef="#br0" timeOffset="160478.4348">6690 6286 67 0,'17'-4'86'0,"7"3"1"15,4 1-5-15,9 7-32 16,0 4-18-16,7 3-6 16,-1 7-6-16,-3 1-6 15,-7 6-3-15,-5 4-3 0,-10 1-2 16,-13-3-1-16,-5 5-2 15,-11-4 0-15,-9 0-2 16,-6-5-1-16,-3 1-2 16,0-9-3-16,0 3-7 0,0-8-18 15,-4-2-55-15,11-3-1 16,8-4-6-16,2-2-6 16,12-2 7-16</inkml:trace>
  <inkml:trace contextRef="#ctx0" brushRef="#br0" timeOffset="162080.8238">7415 6244 1 0,'-10'6'63'15,"10"-6"9"-15,0 0-25 0,0 0-6 16,0 0 0-16,0 0-5 16,10 9-4-16,-10-9-6 15,18 1-1-15,-3-1-6 16,6 0-4-16,4 0-3 0,5-4-1 16,8 1-3-16,3 0-1 15,3-1-2-15,3 0-2 16,-2 0 0-16,-2 1-2 15,-3 3-1-15,-7-2-4 0,-4 2-6 16,-10 0-12 0,-7-8-41-16,-12 8-19 0,0 0-5 15,0 0-6-15,-17 0-1 16</inkml:trace>
  <inkml:trace contextRef="#ctx0" brushRef="#br0" timeOffset="162363.4196">7663 6215 68 0,'13'21'89'0,"-6"-7"-3"0,4 4-4 16,-9 2-36-16,6 4-12 15,0 2-9-15,-2 3-9 16,-1 0-4-16,-2 0-4 15,0-2-2-15,-1 0-1 0,-1-3-1 16,1-2-1-16,0-2-2 16,0-5-2-16,2-2-4 15,-2-3-6-15,3 0-16 0,-3 9-52 16,-2-19-4-16,0 0-7 16,0 0-6-16,0 0 3 15</inkml:trace>
  <inkml:trace contextRef="#ctx0" brushRef="#br0" timeOffset="163074.7941">7957 6609 56 0,'0'0'90'0,"14"-6"-1"16,-4-4-6-16,5-12-18 16,2 1-36-16,4-2-5 15,5-5-6-15,-3-3-7 0,4-2-4 16,0-4-3-16,-1-2 0 16,0-2-1-16,-4-3-1 15,-3 3 0-15,-2-4-1 0,-2 2 0 16,-4 3 0-16,-2 3 0 15,-7 7-1-15,-1 4 1 16,-1 6 0-16,-3 6 0 16,3 14 0-16,-17-7 0 0,8 9 0 15,0 13 0-15,-3 5 0 16,6 6 1-16,1 7-2 16,1 6 1-16,4 5 0 15,-1 3-1-15,7 2 1 0,5-2 0 16,3-5 0-16,3-6 0 15,4-8 0-15,4-11 0 16,1-5 1-16,3-12-2 16,-3-6 0-16,0-9 0 15,1-6 0-15,-5-4 0 0,-1-2 0 16,-3-3 0-16,-4 3 0 16,-1 3 0-16,-6 2 0 0,3 7 0 15,-4 4 0-15,-6 11 0 16,13 2 0-16,-9 13 0 15,3 9 0-15,1 6 0 16,-3 8 0-16,0 5 0 16,-2 7 0-16,-1 3 0 0,-2 4 0 15,-8 0 0-15,-1 1 0 16,-7-2 0-16,-2-6 0 16,-1-8 0-16,1-8 0 0,-2-9 0 15,3-10 0-15,5-11 0 16,12-4 0-16,-6-14 0 15,6-7 0-15,7 4-23 16,20-6-63-16,-22-1-3 16,-3-3-4-16,-2 3-8 0,-13 0-2 15</inkml:trace>
  <inkml:trace contextRef="#ctx0" brushRef="#br0" timeOffset="164057.6516">6115 6573 9 0,'0'0'78'0,"-7"-8"7"15,7 8-4-15,-2-17-19 16,2 17-25-16,0 0-3 15,2-10-10-15,-2 10-6 0,0 0-4 16,0 0-4-16,9-9-2 16,-9 9-3-16,0 0-1 15,0 0-1-15,9 4-1 0,-9-4-1 16,3 14 1-16,-2-4-2 16,-1 3 1-16,0 5 0 15,-1 0-1-15,1 3 1 16,-1 2 0-16,0 5-1 15,0 1 1-15,0 2-1 0,0-1 0 16,0 1 0-16,1-2 0 16,0 1 0-16,1-2 0 15,0-2 0-15,-1-2 0 0,0-3 0 16,0-3 0-16,0-1 1 16,-2-2-1-16,0-2 0 15,0-3 0-15,2-10 1 0,-5 15-1 16,5-15 0-16,-3 11 1 15,3-11-1-15,0 0 0 16,0 10 0-16,0-10 1 16,0 0-1-16,0 0 0 0,10 8 1 15,-10-8-1-15,12 1 1 16,-2-1-1-16,4 0 1 16,3 0 0-16,5-1-1 15,4-3 1-15,8 1-1 0,4-1 1 16,5 2-1-16,7-2 1 15,7 1 0-15,3 0-1 16,4-1 0-16,2 2 0 16,-5 0 1-16,-2-1-1 15,-6 2 0-15,-3 0 0 0,-11 1 0 16,-6-2 0-16,-10 2 1 16,-5 0-1-16,-5 0 0 0,-5 0 0 15,-8 0-1-15,0 0-2 16,11 0-5-16,-11 0-5 15,0 0-20-15,0 0-52 16,-5 0-1-16,5 0-7 0,0 0-5 16</inkml:trace>
  <inkml:trace contextRef="#ctx0" brushRef="#br0" timeOffset="164344.0806">7081 6874 54 0,'21'-1'89'0,"0"1"-2"0,3 4-5 15,2 10-23-15,-4-3-27 16,-1 3-7-16,-2 5-7 16,-6-1-6-16,0 6-3 0,-9-1-3 15,-3 1-1-15,-2 1-1 16,-8-3-1-16,-5 2 1 15,-3-6-2-15,-1-3-1 0,-1-1-2 16,2-5-3-16,1-1-4 16,2-3-9-16,5-1-20 15,9-4-47-15,-12 2-3 16,12-2-5-16,0 0-4 0</inkml:trace>
  <inkml:trace contextRef="#ctx0" brushRef="#br0" timeOffset="166349.1123">7680 6952 76 0,'-2'-14'83'0,"2"14"-3"15,0 0-5-15,0 0-40 16,0 0-12-16,-1 7-4 16,1 5-5-16,4 6-4 15,2 1-1-15,1 2-1 0,-2 3-2 16,-1-2-3-16,2 2 1 15,2-3-1-15,-3-2-1 16,2-4-2-16,-3-2-2 16,2-1-7-16,-6-12-10 0,10 12-31 15,-10-12-28-15,0 0-9 16,0 0-4-16,0-10-1 16</inkml:trace>
  <inkml:trace contextRef="#ctx0" brushRef="#br0" timeOffset="166804.3575">7630 6861 6 0,'-3'-23'76'0,"3"1"6"15,11 4-2-15,1-5-17 16,13 12-27-16,-3 4-6 16,7 3-6-16,-1 4-4 0,3 0-5 15,-6 8-3-15,-4 2-4 16,-1 3-1-16,-7 1-2 15,-5 5-3-15,-6-1 0 16,-2 3-1-16,-8-1 0 0,-1-1-1 16,-3 0 0-16,-2-2 0 15,5-3-1-15,2-3 0 16,4-2 0-16,3-9-1 0,7 13 1 16,4-7-1-16,5-2 1 15,2 1 0-15,1 2 0 16,0 1 1-16,-2 2 0 15,-1 0 1-15,-3 2 1 16,-5-1 1-16,-1 3 0 16,-6-1 1-16,-1 0 1 0,-6-1 0 15,-3 2 0-15,-8-2-1 16,-2-1 0-16,-4-1 1 0,-1-2-2 16,1-1-1-16,-1-1-1 15,3-2-1-15,2-2-4 16,6 1-6-16,-2-3-18 15,15 0-56-15,0 0-4 0,0 0-5 16,4-12-6-16,10 2 0 16</inkml:trace>
  <inkml:trace contextRef="#ctx0" brushRef="#br0" timeOffset="167343.3051">8237 6896 57 0,'0'0'93'16,"-7"6"-3"-16,-1 3-5 15,-3 19-6-15,-2-11-53 16,7-1-6-16,0 4-5 0,1-1-6 16,5 1-3-16,0 0-1 15,9-6-2-15,6-3-1 16,4-4 0-16,0-4-1 15,0-3 1-15,1-6-1 0,-1-6 1 16,-2-2-2-16,-6-1 1 16,-3 0 0-16,-6 0-1 0,-2 0 1 15,-1 4-1-15,-5 1 0 16,-5 5 0-16,11 5 0 16,-13-2 0-16,13 2 0 15,0 0 1-15,-5 6-1 0,5-6 1 16,16 9-1-1,0-5 0-15,1-1 1 0,5-3 0 16,0 0-1-16,-1-2 1 16,0-3-1-16,-4-4 1 0,-3 1-1 15,-2 0 0-15,-12 8 0 16,13-11 0-16,-13 11 0 16,0 0 0-16,0 0 0 15,0 0 0-15,4 12 0 0,-3 1 0 16,2 1 1-16,1 0-1 15,2 2 0-15,3 0 0 16,-1-2-3-16,2 1-5 16,-10-15-11-16,18 15-27 0,-6-12-40 15,-12-3-3-15,0 0-6 16,7-11-5-16</inkml:trace>
  <inkml:trace contextRef="#ctx0" brushRef="#br0" timeOffset="167450.7376">8553 6877 36 0,'3'-14'1'0,"5"9"0"15,-1-5-16-15</inkml:trace>
  <inkml:trace contextRef="#ctx0" brushRef="#br0" timeOffset="168250.8843">8590 7118 40 0,'16'-5'93'0,"2"-6"0"15,6-2-5-15,-1-8-3 16,5 6-32-16,1-9-40 15,2-1 0-15,0-4-2 0,-1-1-4 16,-1-5-1-16,-3-2-3 16,-1-2 0-16,-5-5 0 15,-3 1-3-15,-6-1 0 16,-1-2 0-16,-9 4 0 0,-1 3 0 16,-1 3 0-16,-9 4 0 15,-1 8 0-15,-4 3 0 16,-1 10 0-16,0 5 0 15,0 6 0-15,1 6 0 0,4 10 0 16,1 10 0-16,3 5 0 16,3 11 0-16,-4 7 0 15,7 6 0-15,1 2 0 0,0 3 0 16,1-4 0-16,8-3 0 16,1-7 0-16,5-8 0 15,6-11 0-15,5-11 0 16,4-9 0-16,3-7 0 15,3-7 0-15,1-7 0 0,-2-7 0 16,-1-1 0-16,-3-6 0 16,-9 1 0-16,-2-1 0 15,-8 3 0-15,-6 1 0 16,-6 3 0-16,0 5 0 0,-6 7 0 16,-6 4 0-16,1 5 0 15,0 4 0-15,-1 7 0 16,5 6 0-16,0 2 0 0,5 7 0 15,2-1 0-15,4 3 0 16,5-3 0-16,3-1 0 16,3-6 0-16,2-2 0 0,2-7 0 15,4-9 0-15,-3 0 0 16,2-12 0-16,-2-4 0 16,2-6 0-16,-4 0 0 15,1-5 0-15,-3 3 0 0,0 1 0 16,0 3 0-16,0 2 0 15,-1 9 0-15,0 2 0 16,0 7 0-16,1 0 0 16,-1 10 0-16,1 1 0 0,-4 2 0 15,-1 3 0-15,3 2-5 16,-10-6-18-16,-5 5-63 16,1-2-2-16,0-4-5 0,0-11-6 15,-2 10-5-15</inkml:trace>
  <inkml:trace contextRef="#ctx0" brushRef="#br0" timeOffset="242519.397">5650 7842 70 0,'0'0'83'0,"-12"-7"-3"0,12-11-18 15,0 18-27-15,0 0-11 16,0 0-4-16,0 0-6 0,6 0-4 16,-6 0-3-16,4 10 0 15,-2-1-1-15,2 2-1 16,-2 5-1-16,-1-2 1 16,-1 8-2-16,0 1 1 0,0 4-1 15,0 4 0-15,0 2 0 16,-1 5-1-16,1-1 1 15,-2 2-1-15,0-1 0 16,2 0 0-16,-3-2 0 16,3-3 0-16,0-3-1 0,0-2-1 15,0-5 1-15,1-4-1 16,1-2 1-16,1-4-1 16,-2-3 1-16,0-1 0 15,-1-9 0-15,4 10 2 0,-4-10 0 16,0 0 0-16,14 6 0 15,-14-6 0-15,18 0-1 16,-4 0 0-16,5-3 0 16,2 0-1-16,5-2 0 0,3 1 1 15,8-1-1-15,1-1 0 16,6-1 0-16,0 0 0 16,2-1 0-16,2 4 1 0,2-4-2 15,-2 1 0-15,-2 0 0 16,-2 0 1-16,-2 2-1 15,-5 1 0-15,-1 1 1 16,-7 1-1-16,-4-1 0 0,-4 1 0 16,-3 2 1-16,-4-1-1 15,-5 1 0-15,-9 0 1 16,15 0-2-16,-15 0-1 0,0 0-4 16,0 0-5-16,13-3-28 15,-13 3-47-15,0 0-1 16,10-9-6-16,-10 9-7 15</inkml:trace>
  <inkml:trace contextRef="#ctx0" brushRef="#br0" timeOffset="242892.2269">6486 8036 26 0,'0'0'86'16,"0"0"1"-16,0 0-2 15,5-5-4-15,6 4-50 16,0 4-11-16,7 4-2 0,3 6-2 16,1 0-4-16,5 3-4 15,1 3-2-15,2 1-1 16,-3 5-1-16,0-1 0 15,-5 2-1-15,-4 0-1 0,-3-2 1 16,-6 2-1-16,-4-1 0 16,-5-1 0-16,-2 0-1 15,-9-3-1-15,-7-1 1 0,-1-2-1 16,-5-1-1-16,0 0-4 16,-2-7-5-16,6 3-32 15,-2-4-44-15,0-1-1 16,4 0-7-16,1-2-7 0</inkml:trace>
  <inkml:trace contextRef="#ctx0" brushRef="#br0" timeOffset="286078.635">7492 7967 74 0,'4'-11'83'16,"-4"11"-3"-16,6-12-20 16,-6 12-18-16,0 0-10 0,13-12-7 15,-13 12-7-15,0 0-5 16,0 0-4-16,0 0-2 16,0 0-3-16,0 0-2 15,0 0 0-15,0 0-1 0,1 14 0 16,-4 1 1-16,-7 6-1 15,-3 4 1-15,-2 7 1 16,-9 3 0-16,0 0 0 16,-2 2-1-16,-2-1 1 0,4-2 0 15,-2-2-1-15,3-5 0 16,6-4 1-16,4-4-1 16,5-5 0-16,7-3 1 15,1-11 0-15,8 12 0 0,9-10 0 16,7-2 0-16,3 0 0 15,7-2-1-15,5-2 0 16,2 0 1-16,1 0-3 16,-1-2 0-16,-4 1-3 15,-3-1-2-15,-5 2-2 0,-5-2-4 16,-6 2-2-16,-5-3-3 16,-2 1-2-16,-11 6-1 0,9-17 1 15,-6 8 3-15,-3 0 3 16,0 9 4-16,0-17 7 15,0 17 2-15,0-11 7 16,0 11 3-16,0 0 2 0,-3 5 1 16,1 5 0-16,0 3-1 15,-1 3 0-15,1 4-1 16,0 1-2-16,0 2-2 0,0-3-2 16,2 0-2-16,0 1-1 15,0-4-1-15,0 0-1 16,0-3-3-16,3-2-1 15,-3-12-5-15,5 17-3 16,-5-17-7-16,10 8-12 0,-10-8-31 16,0 0-24-16,17-1-5 15,-10-9-3-15,6-1 3 16</inkml:trace>
  <inkml:trace contextRef="#ctx0" brushRef="#br0" timeOffset="286429.9902">7990 8127 80 0,'7'-13'87'0,"-7"13"-3"16,0-13-3-16,0 13-35 15,-3 6-15-15,-6 4-10 16,-2 4-6-16,1 4-3 0,3 3-3 16,3 2-2-16,4 0-1 15,0 3-1-15,5-5-2 0,9 0 0 16,5-5 1-16,7-5-1 15,3-3 0-15,7-7 1 16,0-4-1-16,1-7 1 16,0-7-4-16,-6-3 0 15,-6-5 0-15,-8-1 0 0,-5-1 0 16,-10-1 0-16,-4 0 0 16,-12 4 0-16,-5 1 0 15,-1 4 0-15,-4 2 0 0,2 3-4 16,3 5-6-16,0 0-8 15,10 5-17-15,9 4-52 16,0 0-1-16,0 0-7 16,0 0-4-16</inkml:trace>
  <inkml:trace contextRef="#ctx0" brushRef="#br0" timeOffset="286741.9788">8379 7902 1 0,'0'0'84'0,"14"7"2"15,-5-6-2-15,0-1-5 16,6 0-46-16,0-3-2 16,0-2-11-16,-1-1-6 0,0 0-4 15,-5-2-2-15,-4-2-3 16,-5 10 0-16,0-16-2 15,-8 7 0-15,-5 2-1 16,-2-1-1-16,-4 3 0 0,4-1-1 16,-2 3 0-16,3 0-3 15,3-1-3-15,11 4-11 16,-11 0-30-16,11 0-36 16,0 0-4-16,12 0-4 0,2 0-5 15</inkml:trace>
  <inkml:trace contextRef="#ctx0" brushRef="#br0" timeOffset="286992.7252">8768 7653 28 0,'10'0'89'0,"-10"0"0"0,14 11-3 15,-12 2-2-15,-2 12-40 16,0-1-23-16,-5 12 0 15,-6 6-6-15,-6 5-4 16,0 4-3-16,-4 3-3 16,0 1-3-16,-1 2-4 15,-2-4-6-15,12-7-12 16,-3-7-36-16,5-6-30 16,8-8-4-16,2-10-5 0,9-7-6 15</inkml:trace>
  <inkml:trace contextRef="#ctx0" brushRef="#br0" timeOffset="287261.0562">8850 8146 36 0,'0'8'83'0,"0"-8"2"0,-5 17-2 16,5-17-4-16,0 13-57 15,0-13-2-15,16 12 0 16,-5-8-5-16,6-1-4 0,-1-3-3 15,2 0-1-15,-3-6-2 16,-3-1-1-16,-5-2 0 16,-7-2-2-16,-3 2 0 0,-11-1 0 15,-2 1-3-15,-4-2-2 16,0 4-5-16,0-2-13 16,3-4-62-16,17 13-2 15,-9-12-5-15,9 12-7 16,13-16 1-16</inkml:trace>
  <inkml:trace contextRef="#ctx0" brushRef="#br0" timeOffset="287597.1853">9701 7762 11 0,'0'0'77'0,"0"0"4"15,8-4-2-15,-8 4-4 16,16 8-52-16,-1 11-3 15,1-2-2-15,2 6-6 16,2-1-3-16,0 5-2 16,0-4-6-16,0 6-8 0,-2-5-33 15,-3-7-34-15,0-5-7 16,-5-3-6-16,2-5-3 16</inkml:trace>
  <inkml:trace contextRef="#ctx0" brushRef="#br0" timeOffset="287878.7329">10159 7670 28 0,'0'0'87'0,"13"-12"2"0,-13 12-4 15,12 3-3-15,-9 8-44 16,-2 6-16-16,0 5-5 15,-2 6-3-15,-7 7-3 16,-7 2-3-16,-3 6-2 0,-3 0-2 16,-2 7 0-16,-5-3-1 15,3 2-3-15,-2-7-2 16,5-1-8-16,0-8-10 16,7-12-49-16,2 2-18 0,6-9-2 15,7-14-8-15,0 0-2 16</inkml:trace>
  <inkml:trace contextRef="#ctx0" brushRef="#br0" timeOffset="288167.8333">10254 8039 51 0,'-1'14'86'0,"1"-14"-1"0,-4 15-3 16,4-15-2-16,14 11-65 15,0-5 1-15,6-3 0 0,6-3-2 16,2 0-5-16,2 0 0 16,-3-6-2-16,-1-1-1 15,-9-4-1-15,-7 0-1 16,-9 1 0-16,-4-2-1 0,-13 1-1 16,-5 0-1-16,-2 4-1 15,-1-1-2-15,4 3-5 16,2-1-8-16,8 5-31 15,10 1-39-15,0 0-2 0,14 0-7 16,2-2-5-16</inkml:trace>
  <inkml:trace contextRef="#ctx0" brushRef="#br0" timeOffset="288459.3197">10724 7613 28 0,'0'-9'84'0,"0"9"0"0,0-12-2 16,0 12-5-16,0 0-52 16,14 9-4-16,-5 3-1 15,5 3-7-15,3 2-3 0,1 5-3 16,1 2-2-16,3 1-1 15,-2-2-4-15,-1 1-4 16,3-2-7-16,-7-6-19 0,-2-2-51 16,0-5-2-16,0-4-8 15,-1-5-5-15</inkml:trace>
  <inkml:trace contextRef="#ctx0" brushRef="#br0" timeOffset="288680.529">11065 7574 1 0,'12'-8'88'15,"-12"8"4"-15,0 8-4 0,-2 4-5 16,-8 9-31-16,-1 0-23 16,-7 8-6-16,-2 3-8 15,-8 11-7-15,2 3-6 16,-2 5-7-16,2-1-14 15,-1-12-58-15,7 14-9 16,3-8-3-16,9-3-8 16,6-19-1-16</inkml:trace>
  <inkml:trace contextRef="#ctx0" brushRef="#br0" timeOffset="290957.2959">11354 8020 34 0,'0'0'79'16,"0"0"3"-16,0 0-9 0,2-7-31 16,13-2-5-16,0-1-5 15,7-6-8-15,0 0-6 16,7-6-4-16,-2 0-3 0,2-6-2 16,3 1-3-16,-3-6-1 15,0-3-1-15,-4-4-1 16,3 1-1-16,-8-2 0 15,-1 1 0-15,-6 1 0 0,-8 1 0 16,-1 5 0-16,-4 5-1 16,-5 7 1-16,-5 5 0 15,-1 8-1-15,-4 8-1 16,-2 3 1-16,2 11-1 0,2 10-1 16,1 6 1-16,-1 9 0 15,5 6 0-15,-2 3 0 16,6 4 0-16,3-4 0 15,3-1 0-15,5-6 1 0,10-8 0 16,4-9 0 0,5-9 0-16,0-8 0 0,7-7 1 15,2-3-1-15,-5-9-1 0,-3-2 1 16,-3-4-1-16,-1-2 1 16,-6 2-1-16,-5 1 1 15,-1 0-1-15,-5 1 0 16,1 5 0-16,-7 11 0 0,6-14 0 15,-6 14-1-15,0 0 0 16,8 10 0-16,-3 5 0 16,0 7 1-16,0 6 0 15,0 8 0-15,0 9 0 0,-5 5 1 16,0 7 0-16,-3 1-1 16,-5 3 1-16,-5 2-1 15,0-3 0-15,-6-2-1 0,-2-8 1 16,-2-4-1-16,0-9 1 15,0-5 0-15,-3-8 0 16,2-5-1-16,-1-5 2 0,-2-7-1 16,5-3 1-16,-1-3-1 15,1-1 1-15,5-4-1 16,4-3 0-16,2-2 1 16,7-5-1-16,4 0 0 0,3-4 1 15,10-3-1-15,3-2 0 16,5-3 0-16,1-7 0 15,8-2-1-15,0-6 1 16,6-5-2-16,2-5 1 16,7-4 0-16,-5-2-1 0,9-1 1 15,-4 2-1-15,1 5 2 16,-5 4-1-16,-3 8 0 16,-3 6 0-16,-7 7 1 0,-6 9-1 15,-8 5 1-15,-2 7-1 16,-12 5 0-16,7 5 1 15,-7 7-1-15,-4 3 0 0,-3 4 1 16,3 3 0-16,-3-1 1 16,2 2-1-16,4-1 1 15,1-5 0-15,4-4 0 16,7-4 0-16,3-5 0 0,2-4-1 16,5-4 1-16,0-7-1 15,0-3 0-15,-2-3 0 16,-1 1 0-16,-2 0 0 15,-4 3 0-15,-1 1-1 0,-11 12 0 16,14-15 0-16,-14 15 0 16,0 0 0-16,0 0 0 15,1 12 0-15,-1-1 1 16,0 5 0-16,2-2 0 0,4 4 1 16,2-4-1-16,-1 1 1 15,5-4-1-15,1-4 0 16,0-3 0-16,1-4 0 0,0-4-1 15,-4-5 0-15,0-4 0 16,-6-4-1-16,-2 0 0 16,-2-2 0-16,-5 1 0 15,-6 0 1-15,-1 2-1 16,-2 2 1-16,-2 2 1 0,6 2 0 16,1 3 0-16,9 7 0 15,-7-11 0-15,7 11 0 16,7-5 1-16,9 2-1 0,1 1 0 15,3-3 0-15,3-1 0 16,2 2 1-16,1-2-1 16,-7 0 1-16,1 1-1 15,-5 3 0-15,-1 1 0 16,-14 1 1-16,10 4-2 0,-10-4 1 16,1 19 0-16,-1-5 0 15,-1 4-1-15,-2 0 1 16,1 0 1-16,1 2-1 0,1-4 1 15,0-2 0-15,3-2-1 16,-3-12 1-16,17 11 0 16,-3-11 0-16,-3-1 0 0,2-7-1 15,2-2 1-15,-2-4-1 16,-2 0 0-16,2 0 0 16,-4 1 0-16,0 1 0 15,-3 1 0-15,-6 11-1 16,14-11 1-16,-14 11-1 0,10 0 1 15,-10 0-1-15,12 11 0 16,-12-11 1-16,18 19 0 16,-4-7 0-16,2-2 0 15,2 0 0-15,2-2 1 0,0-3 0 16,1-3-1-16,-2-1 0 16,1-1 1-16,-6-5-1 15,-1-4 0-15,-9-2-1 0,-4 1 0 16,0-1 0-16,-6 3 0 15,-5 0 0-15,4 1 0 16,-3 1 0-16,10 6 1 0,-8-1 0 16,8 1 0-16,0 0-1 15,12 0 2-15,2 0-1 16,5-2 1-16,3-1 0 16,5-5-1-16,-4-1 0 15,4-7 1-15,-4-1 0 0,-3-6-1 16,-3-8 0-16,-4-3 1 15,-5-8-1-15,-4-2 1 16,0-4-1-16,-4-1 1 16,0 0-1-16,-3 1 1 0,-2 6-2 15,1 7 1-15,-4 6-1 16,3 8 1-16,1 10 0 16,4 11 0-16,-11 0-1 0,7 15 1 15,2 9 1-15,1 9-1 16,1 10 1-16,0 7-2 15,-1 7-2-15,3 1-3 16,4 2-5-16,1-7-8 0,3-2-26 16,15-6-40-16,-14-12-2 15,2-11-5-15,-4-13-2 16</inkml:trace>
  <inkml:trace contextRef="#ctx0" brushRef="#br0" timeOffset="291297.1062">13259 7475 62 0,'15'-24'79'16,"3"2"0"-16,-4-4-24 0,7 1-6 16,-7 1-16-16,5 1-5 15,-5 5-8-15,-3 3-6 16,-2 5-2-16,-9 10-3 0,8-3-2 15,-5 8-1-15,-1 9-2 16,-2 3-2-16,0 8 0 16,-1 1 0-16,-3 5 1 15,-1 1-2-15,1-2 1 0,1-3-1 16,1 0 0-16,2-6 1 16,1-1-1-16,6-4 0 15,6-3-3-15,1-1-4 16,2 4-12-16,-1-2-64 0,-2-1-1 15,-1 2-6-15,-8-3-7 16,-4 0 0-16</inkml:trace>
  <inkml:trace contextRef="#ctx0" brushRef="#br0" timeOffset="292322.566">5578 8360 14 0,'4'-10'77'0,"-4"10"-1"0,0 0-2 16,0 0-5-16,0 0-47 15,9 1-7-15,-6 10-4 16,0 4-4-16,0 10-1 16,-2 1 0-16,2 11 2 0,-2 6-1 15,-2 11-1-15,0 3 0 16,-4 6 1-16,-5 2-1 15,2 1 0-15,-5 0-2 0,1-3-1 16,0-5-1-16,2-9 0 16,2-6-1-16,1-8 2 15,1-9-1-15,5-7 0 16,1-5 2-16,2-6 0 16,-2-8 0-16,17 2 0 0,-2-2 0 15,3-1-1-15,2-4-1 16,5 1 0-16,7 0-1 0,4-1-1 15,8 0 0-15,4 2 1 16,10-1-1-16,7 0 0 16,5-1 0-16,6 0 0 15,4 1 1-15,4-3-1 16,-1-1 0-16,0 1 0 0,-6 0 1 16,-5 0-1-16,-7-1 0 15,-6 0 0-15,-10 2 0 16,-11 1 1-16,-6 0-1 0,-6 1-2 15,-7 4-4-15,-9-3-6 16,0 3-22-16,-10 0-47 16,0 0-2-16,0 0-6 0,-15-9-5 15</inkml:trace>
  <inkml:trace contextRef="#ctx0" brushRef="#br0" timeOffset="292549.3033">6712 8838 0 0,'21'1'85'16,"1"-1"4"-16,7 6-2 0,-3 6-3 15,4 8-39-15,-3 2-15 16,-2 6-2-16,-5 3-10 16,-8 1-6-16,-10 3-5 0,-4 1-4 15,-11 1-4-15,-8-3-6 16,0 2-12-16,-6 12-49 15,4-24-17-15,3-6-4 16,4-8-6-16,6-9-4 16</inkml:trace>
  <inkml:trace contextRef="#ctx0" brushRef="#br0" timeOffset="293398.6222">7328 8644 57 0,'0'0'89'0,"12"-12"-1"16,-12 12-6-16,11 0-1 15,-11 0-55-15,11 25-10 0,-8-4-4 16,3 8-3-16,-3 6-2 15,3 7-1-15,-2 3-1 0,0 5-2 16,-2 0 1-16,-2 0-2 16,2-2 0-16,-2-6 0 15,0-5 0-15,0-9 1 16,-1-6 1-16,0-9 0 0,1-13-1 16,0 0 1-16,-5-9-4 15,3-11 0-15,-3-5 0 16,-1-8 0-16,0-3 0 0,0-7 0 15,0-2 0-15,2-2 0 16,1 0 0-16,0 4 0 16,1 2 0-16,2 10 0 15,2 4 0-15,3 9 0 16,-5 18 0-16,13-3 0 16,-3 12 0-16,2 10 0 0,0 6 0 15,1 5 0-15,0 5 0 16,-1-1 0-16,2 1 0 15,-1-8 0-15,1 0 0 0,-2-9 0 16,2-6 0-16,-2-10 0 16,1-5 0-16,-1-10 0 15,0-10 0-15,-3-2 0 16,0-10 0-16,-4-1 0 0,0-4 0 16,1-1 0-16,-2 0 0 15,0 3 0-15,2 4 0 16,0 8 0-16,2 5 0 15,0 8 0-15,1 10 0 0,1 6 0 16,-3 13 0-16,5 9 0 16,-6 6 0-16,4 7 0 15,-4 5 0-15,0 6 0 0,-2 1 0 16,3-1 0-16,-2-3 0 16,4-3-2-16,-3-8-14 15,4-6-35-15,0-7-37 16,4-9-1-16,1-10-7 15,-1-4-4-15</inkml:trace>
  <inkml:trace contextRef="#ctx0" brushRef="#br0" timeOffset="294316.4085">8041 8738 1 0,'11'-5'85'0,"-11"5"4"16,0 9-4-16,-5 1-2 15,1 3-2-15,-25 2-69 16,25 6-1-16,3 0 1 16,0 2-1-16,2 1-3 15,4-3-3-15,6-1-1 0,1-6 0 16,5-4-2-16,1-6 0 16,1-4 0-16,0-9 0 15,-1-7 0-15,2-4-1 0,-5-2 0 16,0-4-1-16,-4 3 1 15,-2 2-1-15,-2 3-1 16,-1 4 1-16,-4 5-1 16,-2 9 1-16,0 0 0 0,0 0-1 15,10 9 1-15,-6 1 0 16,0 4 0-16,7 0 0 16,-1-2 1-16,4-1-1 15,4-4 1-15,1-4 0 0,0-3-1 16,0 0 1-16,-1-8-1 15,-2-5 1-15,-1 0-1 16,-4-1 0-16,-4 1 0 0,-4 3 0 16,0 1-1-16,-3 9 0 15,0 0 1-15,0 0-1 16,0 0 1-16,1 11-1 16,3 0 1-16,2 4 0 0,0-1 1 15,5 1-1-15,0-2 1 16,5-3-1-16,2-5 1 15,3-3-1-15,-1-2 1 16,0-7 0-16,-1-6-1 0,1-4 0 16,-1-7 1-16,-4-1-1 15,-2-3 0-15,1-6 0 16,-5-2 0-16,-1-1 0 0,-2-3-1 16,-2-2 2-16,-3-1-1 15,-1 0 1-15,0 1-1 16,-2 3 2-16,-1 3-2 15,0 8 0-15,1 6 0 0,1 9 0 16,1 13 0-16,0 0 0 16,-3 7 0-16,3 14 0 15,0 8 0-15,0 7-2 16,0 6 2-16,0 7 2 0,0 4-2 16,-1-1 0-16,-4-1 0 15,2-4 0-15,-1-7 0 16,2-7 0-16,1-11 0 15,1-13 0-15,0-9 0 0,12-7 0 16,0-12 0-16,3-4 0 16,1-5 0-16,2 1 0 15,2 0 0-15,-1 4 0 0,0 5 0 16,1 4 0-16,-3 10 0 16,0 4 0-16,-3 9 0 15,0 7 0-15,-2 6 0 16,-1 3 0-16,1 5 0 15,-3 1-3-15,5 6-17 16,-7 5-64-16,7-14-3 0,-3-7-4 16,-1-8-7-16,-1-5-4 0</inkml:trace>
  <inkml:trace contextRef="#ctx0" brushRef="#br0" timeOffset="295221.4016">9471 8750 6 0,'0'0'88'0,"17"6"2"15,-9-8-2-15,5-8-6 16,-1-8 2-16,-9-2-74 0,11-2 0 16,-1-4 0-16,-3-3 0 15,2-3-4-15,-6 0-1 16,-4-1-1-16,1-2-1 16,-3 2-1-16,0-2-1 0,-5 2-1 15,-3 3 1-15,1 3-1 16,1 5-1-16,-1 5 0 15,2 5 0-15,5 12 0 16,0 0 1-16,-3 13-1 0,3 8 1 16,0 10-1-16,0 5 1 15,0 8 1-15,0 7-1 16,1 4 1-16,-1 1-1 16,0 0 0-16,-1-4 0 15,4-8 1-15,-2-8 0 0,4-9 0 16,2-15 0-16,-7-12 0 15,18 2 0-15,-8-18-1 16,4-5 1-16,-2-4 0 0,1-4-1 16,-1 2 0-16,2 0 0 15,1 5-1-15,-3 1 1 16,0 6-1-16,2 7 1 0,0 5-1 16,-2 3 0-1,0 8 1-15,2 6-1 0,-4 2 1 16,3 1 0-16,1 2 0 15,-2-4 0-15,3-2 1 0,0-5-1 16,2-4 1-16,1-4 0 16,-2-5 0-16,0-7-1 15,-5-3 1-15,-1-3 0 16,-1 1 0-16,-2 2-1 16,-5 1 1-16,0 4-1 0,-2 10 1 15,0-10-1-15,0 10 0 16,0 6 0-16,0 6 0 15,0 5 0-15,2 3 0 0,2 2-2 16,2-1-2-16,0 5-4 16,1-9-10-16,5-17-58 15,-3 9-10-15,3-5-4 16,-1-4-7-16,-11 0-2 16</inkml:trace>
  <inkml:trace contextRef="#ctx0" brushRef="#br0" timeOffset="295324.5091">9957 8517 14 0,'-11'-14'0'16,"11"3"0"-16,2 0 2 15,11 6-4-15</inkml:trace>
  <inkml:trace contextRef="#ctx0" brushRef="#br0" timeOffset="296556.8689">10365 8471 7 0,'-19'8'86'0,"-5"2"3"16,-2 2-4-16,2 1-5 0,4 3-1 16,2 1-72-16,2 5-1 15,8-3 2-15,4 0-2 0,5-1-2 16,8-4 0-16,5-4-2 15,4-5 1-15,0-5 0 16,4-1-1-16,-3-9 0 16,-3-6 0-16,-2-1 0 15,-1-4 1-15,-2 0-1 0,-6-1 1 16,0 3-1-16,-3 2 0 16,1 4-1-16,-2 5 0 15,-1 8-1-15,0 0 0 16,6 6 0-16,-2 9 0 0,4 8-1 15,-3 5 1-15,0 7 0 16,-1 6 1-16,-3 4-1 16,-1 5 1-16,-6 2-1 0,-3 4 0 15,-10-2-1-15,-5-1 0 16,-1-3 0-16,-3-5 0 16,2-6 0-16,-4-9 1 0,5-10-1 15,5-7 2-15,2-7 0 16,3-6 1-16,9-7 0 15,5-4 0-15,2-7 0 16,4-2 0-16,10-2-1 16,0-2 1-16,7-5-1 0,1 0-1 15,7-7 0-15,-1-3 0 16,4-4 0-16,5-7-1 16,-1-2 1-16,2-7-1 0,-2-1 0 15,0-2 1-15,-4-5 0 16,-2-1-1-16,-7 0 0 15,-6 1-1-15,-6-1 1 16,-2 5 0-16,-4 2-2 0,-6 8 2 16,1 7-1-16,-1 10 0 15,-3 11 0-15,-1 10 1 16,4 15 0-16,0 12 0 0,0 16 1 16,0 12 0-16,2 11 1 15,-1 11 0-15,-1 7-1 16,0 6 1-16,-6 2-1 15,-2-1 1-15,-3-8-1 16,4-7 0-16,-4-12 1 0,4-12 0 16,-1-11 0-16,4-14 1 15,4-12-1-15,0-7 1 16,6-12-1-16,2-5 0 16,5-1-1-16,-2-3 0 0,4 1-1 15,2 2 0-15,0 7 0 16,0 6-1-16,-1 6 0 15,-4 6 0-15,0 6 0 0,1 6 0 16,-6 8 1-16,3-1 0 16,-3 2 1-16,2 0 0 15,1-4 0-15,4-2 0 0,2-6 1 16,1-6 0-16,1-3 0 16,3-5 0-16,-2-6 0 15,0-3 0-15,-2-5 1 0,-4-2-1 16,-5 1-1-16,-3 1 1 15,-3 0 0-15,0 3-1 16,-10 5 0-16,0 2 0 16,-4 5-1-16,0 4 1 15,1 4-1-15,-3 7 1 0,3 3 0 16,3 4 0-16,2 2 0 16,1 3 1-16,4 0-1 15,1 0 1-15,5-5-1 16,4-3 1-16,7-3 0 0,-1-7 0 15,5-4-1-15,-1-3 1 16,3-8-1-16,2-2 1 16,2-4-1-16,-7 1 1 0,0 0-1 15,-1 2 1-15,-5 2 0 16,-3 5 0-16,-10 6-1 16,14-1 1-16,-14 1 0 0,6 10-1 15,-3 3-1-15,0 1-2 16,3 6-6-16,-6-4-21 15,6 4-54-15,3-2-2 16,-2-4-5-16,2-5-7 16,-9-9 0-16</inkml:trace>
  <inkml:trace contextRef="#ctx0" brushRef="#br0" timeOffset="297234.8308">11911 8621 30 0,'0'0'80'16,"11"-8"1"-16,2-6-1 15,0-6-4-15,3-2-58 0,3-3 3 16,3-4-2-16,-4-3-2 16,2-1-5-16,-4-5-3 15,-3 0-1-15,-5-3-2 0,-1 1-2 16,1-2-1-16,-5 3-1 16,-3 4 0-16,0 6 0 15,0 5-2-15,0 7 1 16,0 17-1-16,0-10 0 15,-1 17 0-15,0 10 0 0,0 8 0 16,0 5 1-16,1 7-1 16,-1 5-1-16,0 3-7 15,1 1-11-15,0-8-39 0,3 7-24 16,1-9-5-16,3-5-5 16,2-11-4-16</inkml:trace>
  <inkml:trace contextRef="#ctx0" brushRef="#br0" timeOffset="298702.717">11973 8277 26 0,'0'0'74'16,"-7"-2"3"-16,7 2 0 15,15 0-43-15,1 0-3 16,11 1-1-16,1 1-8 0,11-1-6 15,2 1-8-15,-1-1-12 16,5-1-30-16,1 1-37 16,-10-1-7-16,-7 2-4 15,-7 0-4-15</inkml:trace>
  <inkml:trace contextRef="#ctx0" brushRef="#br0" timeOffset="299289.2939">12245 8449 17 0,'17'0'83'0,"2"-7"4"16,0-4-6-16,7-6-2 15,2 18-32-15,1-20-32 16,-2-7 0-16,3-1-1 0,-6-5-6 15,-3-4-2-15,-2-1-1 16,-5-4-1-16,-5-2-3 16,-2-2 0-16,-5-2-1 15,-2 4 0-15,0-1 0 0,-1 7-1 16,-3 6 1-16,-1 5-1 16,0 8 0-16,1 9 1 15,4 9 0-15,-12 4 0 0,8 12 0 16,1 9 1-16,-1 5-1 15,0 11 2-15,1 2-1 16,2 9 1-16,-2 2 0 16,1 2-1-16,-1 1 1 15,-3-5-1-15,2-5 0 0,-1-7 0 16,2-11 0-16,-1-7 0 16,4-12 1-16,0-10-1 15,6-7 0-15,1-12 1 0,5-2-1 16,3-6 0-16,-1-1-1 15,2 1 0-15,1-1 0 16,3 7-1-16,-1 3 0 16,0 7 0-16,0 6 0 0,-1 5 1 15,1 6-1-15,-5 7 1 16,0 7 0-16,1 2 0 16,-6 5 0-16,2 1-3 0,-6-3-6 15,3 4-18-15,-1 0-55 16,1-9-1-16,-1-3-5 15,-1-6-8-15,6-7 5 16</inkml:trace>
  <inkml:trace contextRef="#ctx0" brushRef="#br0" timeOffset="299913.0865">13006 8240 49 0,'0'0'84'15,"-6"-13"2"-15,6 13-4 16,-20 0-3-16,7-2-53 0,-1 7-11 16,-1 8 2-16,1 2-3 15,2 2-4-15,3 0-2 16,3 2-3-16,6-4-1 16,3-1-1-16,6-4 0 0,7-4-1 15,2-5-1-15,5-1 1 16,-2-7-1-16,-2-5-1 15,-3-4 1-15,-6 0-1 16,2-2 0-16,-9 2-1 16,-2 2 1-16,-1 2-1 0,0 12 0 15,-4-10 0-15,4 10 0 16,-13 6 1-16,10 3-1 16,-1 3 1-16,-3 2 0 0,3 2 1 15,1-2-1-15,3-1 1 16,0-1 0-16,0-12 0 15,8 12 0-15,3-11 0 16,-1-1 0-16,3-8-1 0,1-4 1 16,2-2-1-16,-6-2 0 15,5-1 0-15,-2 1-1 16,-2 0 1-16,0 3-1 16,1 1 0-16,-4 4-1 0,5 4 1 15,-3 2 1-15,-1 2-1 16,3 2 0-16,-3 3 0 15,4 3 2-15,-4 0-1 16,2 0 0-16,1-1 0 0,-3-2 1 16,5-1-1-16,0 3 1 15,-2-2 0-15,4 0 0 16,-1-1 0-16,3 3 0 16,-3 3 0-16,1 2-1 0,-4 4 0 15,4 4-7-15,-5-4-9 16,-1-13-50-16,-4 23-19 15,-8-2-2-15,-6-2-7 0,-11 1-4 16</inkml:trace>
  <inkml:trace contextRef="#ctx0" brushRef="#br0" timeOffset="300520.5033">11898 8777 6 0,'-10'-7'86'0,"10"7"1"0,0 0-5 16,0 8-2-16,5 4 0 16,0 5-72-16,7 9-1 15,-3 4 2-15,4 4-1 0,-3 4-1 16,0-1-2-16,-6 4-2 16,-2-2-1-16,-2-2-1 15,0-4 0-15,-6-4 0 0,0-5-1 16,-3-6 1-16,2-3 0 15,7-15 0-15,-14 10 1 16,14-10 0-16,-5-10 0 16,4-6 1-16,1-4 1 15,1-5-1-15,-1-4 0 0,5-4 0 16,1-3 0-16,5-3 0 16,3-1-2-16,3 3 1 15,2 0-2-15,5 6 0 16,-1 6 0-16,-1 7 0 0,3 7-1 15,-3 8 1-15,-5 3-1 16,-2 11 1-16,-7 5 0 16,-5 2 0-16,-3 3 0 0,-2 2 1 15,-9 1-1-15,-4-1-1 16,-4-2-1-16,-3-2-3 16,-2-2-6-16,0-10-14 15,2 3-58-15,5-6-4 0,3-4-3 16,14 0-7-16,-9-7-1 15</inkml:trace>
  <inkml:trace contextRef="#ctx0" brushRef="#br0" timeOffset="301688.8597">12429 8804 55 0,'-13'17'91'0,"-5"0"-4"16,-1 2-4-16,0 0-3 16,3 30-29-16,7-26-47 0,-1 1 0 15,7 1 1-15,3-3-1 16,6-2-1-16,3-3-1 16,7-5 0-16,0-5 0 0,-1-5-1 15,3-2 0-15,-5-8-1 16,3-5 0-16,-5-4 0 15,-6-2 0-15,-4-2 0 16,-1-1-1-16,-4 1 1 0,-9 2-1 16,-1 1 0-16,-1 5 1 15,-1 3-1-15,2 3 1 16,0 4 0-16,5 0 0 16,9 3 0-16,0 0 1 0,0 0-1 15,13 6 1-15,5-3-1 16,5-3 1-16,2 0 0 15,2-3-1-15,0-4 0 16,-1-1 1-16,0-2-1 0,-4-1 0 16,-5 2-1-16,-2 2 1 15,-8 1-1-15,-7 6 1 16,14 0-1-16,-14 0 0 0,4 12 1 16,-4 2 0-16,1 1 0 15,0 3 0-15,1 0 0 16,2 0 1-16,-1-1-1 15,1-2 1-15,1-5 0 0,-5-10 0 16,17 14 0-16,-5-14 0 16,-2 0-1-16,2-8 1 15,1-2 0-15,-4-3 0 16,2-1-1-16,-4 2 0 16,2 1 0-16,-4 1 0 0,-5 10 0 15,10-12-1-15,-10 12 1 16,9 0-1-16,-9 0 1 15,16 4 0-15,-8 1-1 0,2 1 1 16,3-1-1-16,-2-2 1 16,3-1-1-16,1-2 0 15,-2-2-1-15,-1-6 1 0,0-2 0 16,-5-1 0-16,3-1 0 16,-5 1 1-16,-2 1-1 15,-3 10 1-15,6-14 0 0,-6 14-1 16,0 0 1-16,11-5 0 15,-11 5 0-15,18 0 0 16,-2 1 1-16,2-1 0 16,3 0 0-16,4-2 0 0,1-5 0 15,-4-2 1-15,1-1-1 16,-1-4 2-16,-4-1-1 16,-5 1 1-16,-4-1 0 15,-5 1 0-15,-4 0 0 0,-2 4 0 16,-8 2 0-16,-2 4-1 15,-4 4 0-15,-1 3 0 16,-1 8-1-16,0 3 0 16,2 4 1-16,4 6-1 0,4 1-1 15,2 3 2-15,4-1-2 16,2 0 0-16,3-5 0 16,5-2 0-16,6-4 0 15,1-6 0-15,1-6 0 0,3-4 0 16,0-6 0-16,0-7 0 15,-1-1 0-15,-1-7 0 16,-3-2 0-16,2-2 0 0,-2 1 0 16,3 2 0-16,-3 4 0 15,1 3 0-15,-2 4 0 16,1 7 0-16,1 4 0 16,-6 1 0-16,3 8 0 0,-4 3 0 15,1 1 0-15,-3 4 0 16,5 0 0-16,-8-3-7 15,3 7-14-15,2-5-62 16,-5 1-4-16,1-3-3 0,1-5-7 16,-5-9-4-16</inkml:trace>
  <inkml:trace contextRef="#ctx0" brushRef="#br0" timeOffset="302326.4287">13899 8553 3 0,'-8'-17'76'0,"8"17"2"16,-6-14-1-16,6 14-2 15,-14-3-50-15,14 3-2 16,-6 7-3-16,3 2-6 15,-1 5-4-15,4 2-1 0,0 4-3 16,5 3-2-16,2 1-1 16,6 2 0-16,-2 1 0 15,4-2 0-15,1 0 0 0,0-2 0 16,-7-2 2-16,0 1 0 16,-6-6 1-16,-3 0 0 15,-1-5-1-15,-7 1 1 16,-5-3-1-16,-4-3 0 0,0-1-3 15,-2-5-2-15,3 1-6 16,-1-2-12-16,10-5-39 16,7 6-27-16,-12-10-3 0,12 10-6 15,1-18-4-15</inkml:trace>
  <inkml:trace contextRef="#ctx0" brushRef="#br0" timeOffset="303094.9026">14098 8708 14 0,'12'2'78'15,"3"-2"3"-15,2-2-2 16,1-5-2-16,0 1-55 16,1-2 2-16,-1-2 1 0,-4-1-7 15,-6-1-5-15,-2 3-3 16,-6-2-2-16,0 11-2 15,-9-14-1-15,-3 9-2 16,-2 5 0-16,0 0-1 0,-3 6 0 16,3 4 0-16,-1 6-1 15,8 3 1-15,1 1-1 16,5 4 0-16,1-1 0 16,6 2 0-16,3-3 1 0,7-2-1 15,4-5 1-15,3-5-1 16,1-3 0-16,0-5 1 15,4-2-1-15,-4-7 0 16,-2-3 0-16,-1-3-1 16,-4-2 1-16,-3 0-1 0,-3 1 0 15,-4-2-1-15,-3 4 1 16,-2 2-1-16,-2 10-1 16,4-11 1-16,-4 11 0 0,0 0 0 15,0 10 0-15,0 1 0 16,0 2 0-16,0 3 1 15,4 0 1-15,2 1-1 16,5-3 1-16,0-2 0 0,5-2-1 16,2-3 1-16,3-4 0 15,1-3 0-15,0-5 0 16,-2-4-1-16,-2-4 1 16,-2-6-1-16,-1-1 1 0,-4-3-1 15,2-4 0-15,-8-2 0 16,3-3 1-16,-3-2-2 15,-3-5 2-15,-1-2 0 16,-1-1-1-16,0-4 0 16,-4-1 0-16,-4-1 0 0,1 3 0 15,-2 5 1-15,0 4-2 16,0 7 1-16,0 10-1 0,9 19 1 16,-13-7 0-16,10 17 0 15,2 12 0-15,1 10 0 16,2 7 1-16,2 7-1 15,2 4 0-15,0 5 0 0,-1 1-3 16,6 0-3-16,-5-5-8 16,7-4-13-16,4-6-57 15,-4-10 0-15,0-12-7 16,-2-12-5-16,-1-7 8 16</inkml:trace>
  <inkml:trace contextRef="#ctx0" brushRef="#br0" timeOffset="303244.5958">14544 8516 75 0,'-2'-13'83'16,"2"13"-4"-16,15-15-5 15,4-17-20-15,7 24-59 16,4 3-39-16,5 5-24 0,0 1-6 16,5 1-7-16,-6-2-1 15</inkml:trace>
  <inkml:trace contextRef="#ctx0" brushRef="#br0" timeOffset="303721.5385">14949 8428 57 0,'0'0'87'0,"-5"14"-4"16,1-3-2-16,-3 3-40 15,5 11 1-15,-2-3-13 16,1 4-10-16,3 1-7 0,0 0-4 15,1-1-1-15,6-4-1 16,2-3-2-16,1-3 0 16,6-7-1-16,1-5 0 0,-1-4-1 15,2-6 0-15,-1-7-1 16,-3-4-1-16,-4-3 0 16,-1-4-1-16,-7 2 0 0,-2-2 0 15,-3 3 0-15,-6 2 0 16,-2 3 1-16,-2 5 0 15,1 3 0-15,1 4 0 16,11 4 0-16,-14 0 1 0,14 0-1 16,0 0-1-16,0 0 2 15,7 5 0-15,6-3 0 16,0-2 0-16,5 0-1 16,0-4 1-16,3 0-1 0,0-1 2 15,-1 0-2-15,1 2 0 16,-5 3 0-16,3 0 0 15,-2 3 0-15,-5 4-1 0,-2 5 1 16,0 2 0 0,-4 6-3-16,-3-2-6 0,8 2-39 15,-9 3-36-15,0-1-1 16,2-4-6-16,1-4-7 0</inkml:trace>
  <inkml:trace contextRef="#ctx0" brushRef="#br0" timeOffset="394593.6084">5051 10342 23 0,'0'0'76'0,"-2"-11"4"15,2 11-3-15,-1-13-31 16,1 13-15-16,0 0-6 0,6-7-2 16,-6 7-7-16,0 0-4 15,0 0-4-15,0 0-1 16,4 6-1-16,-4-6-1 16,0 9 0-16,0-9-2 0,0 16 2 15,-2-6-1-15,0 1-1 16,-1 4-1-16,0 3 1 15,-1 1-2-15,1 5 1 16,-2 1-1-16,0 3 0 0,-1 2 0 16,1 2 0-16,-1 1-1 15,-2-2 1-15,1-1-1 16,0-2 1-16,1-2-1 16,1-4 1-16,1-4 0 0,2-6 0 15,2-1 1-15,0-11-1 16,0 11 1-16,0-11 1 15,16 4-1-15,-3-4 1 16,5 1 0-16,4-6-1 0,6 0 0 16,7-1-1-16,0-2 1 15,6 1-1-15,2-1 0 16,1 1 0-16,-2 1 0 16,0 1 0-16,-6 2 0 0,-3 0 0 15,-4 2 0-15,-7 1-1 16,-4 0 1-16,-3 0-1 15,-6 0 0-15,-9 0 0 0,13 0-1 16,-13 0-3-16,0 0-4 16,9 6-6-16,-9-6-19 15,0 0-51-15,0 0-3 16,-6-6-6-16,6 6-5 16</inkml:trace>
  <inkml:trace contextRef="#ctx0" brushRef="#br0" timeOffset="394870.5232">5474 10500 54 0,'0'0'86'0,"8"-10"-1"16,5 9-3-16,-1-5-26 16,10 6-23-16,3 9-7 15,5-1-5-15,2 9-7 0,-3-1-3 16,-1 6-3-16,-8 4-1 15,-5 1-2-15,-8 4-2 16,-7-1 0-16,-7 1-2 16,-8-5 1-16,-5 2-1 0,-1-4-2 15,-2-6-4-15,3 1-8 16,-2-12-19-16,-3 1-54 16,13-2 0-16,12-6-7 15,0 0-5-15</inkml:trace>
  <inkml:trace contextRef="#ctx0" brushRef="#br0" timeOffset="395954.2441">6115 10461 79 0,'6'-11'88'0,"-6"11"-4"15,0 0-4-15,-6-11-36 16,6 11-18-16,0 0-7 16,0 0-6-16,0 0-5 15,0 0-2-15,0 11-1 0,0-1-1 16,0 4 0-16,0 2 0 15,-1 6-1-15,1 0 0 0,2 5 0 16,-1 3-1-16,-1 2 0 16,1 3 0-16,-1 1-1 15,-1 0 1-15,1-1 0 16,-1-1-1-16,0-4 0 0,-2-1 0 16,3-5 0-16,-2-3 0 15,1-7 0-15,0-2 0 16,1-4 1-16,0-8 1 15,0 0 0-15,0 0-1 0,0 0 1 16,0 0 0-16,3-16 1 16,1 0-4-16,0-4 0 15,-2-4 0-15,2-4 0 16,-2-2 0-16,0-1 0 0,-1-3 0 16,-1 1 0-16,0-3 0 15,0 2 0-15,0 2 0 16,0 2 0-16,0 4 0 0,1 4 0 15,-1 4 0-15,1 7 0 16,-1 11 0-16,8-10 0 16,-8 10 0-16,12 12 0 15,-2 5 0-15,0 7 0 0,3 5 0 16,2 6 0-16,1 4 0 16,-2 2 0-16,4 2 0 15,-2-3 0-15,2-2 0 16,-4-4 0-16,3-4 0 0,-5-7 0 15,1-4 0-15,-3-9 0 16,-1-4 0-16,-9-6 0 16,13-5 0-16,-9-9 0 15,-1-5 0-15,-2-7 0 0,-1-4 0 16,0-3 0-16,-1-5 0 16,-4-2 0-16,0-3 0 15,-1 1 0-15,-4 0 0 16,4 3 0-16,-1 3 0 0,2 6 0 15,-1 2 0-15,6 9 0 16,-3 0-28-16,3 9-60 16,9 5-3-16,7 2-4 15,1 3-6-15,3 0-1 0</inkml:trace>
  <inkml:trace contextRef="#ctx0" brushRef="#br0" timeOffset="396448.5056">6584 10675 13 0,'2'14'86'0,"-2"-14"2"16,15 10-3-16,-3-16-7 15,2 6-40-15,3-1-11 16,2-2-4-16,3-3-8 0,-1-2-3 16,0-2-4-16,-1-4-1 15,-3 2-2-15,-3-3 0 16,-5-1-2-16,0 2 1 16,-6-1-2-16,-3 0 0 0,-4 3 0 15,-6 0-1-15,-1 3 0 16,-2 3 0-16,-3 4 0 15,-1 2-1-15,2 0 1 16,-1 7-1-16,3 5 0 0,1 3 1 16,1 6-1-16,4 1 2 15,1 6-2-15,5 1 0 16,1 0 0-16,0 2 0 16,8-4 0-16,4-2 0 15,5-3 0-15,5-6 0 0,-2-4 0 16,3-5 0-16,0-4 0 15,-1-3 0-15,0-1-6 16,-6-8-12-16,1-4-39 0,-4 4-31 16,0-2-2-16,-2-2-7 15,0-2-3-15</inkml:trace>
  <inkml:trace contextRef="#ctx0" brushRef="#br0" timeOffset="397097.4269">7227 10526 61 0,'-14'2'87'0,"2"3"0"0,-3 2-5 15,0 14-14-15,-2-9-46 16,-1 3-3-16,2 1-3 0,0 1-6 15,1 4-3-15,4-1-2 16,3 0-1-16,2 2-2 16,5-5 0-16,1-3 0 15,4-2 0-15,6-5 0 0,1-4-1 16,2-3 1-16,2-7 0 16,2-7 0-16,-3-4-1 15,0-3 0-15,-2-1 0 16,-2-4 0-16,-5 2 0 0,0 0-1 15,-5 4 0-15,0 3 1 16,-3 4-1-16,-1 4 0 16,4 9-1-16,-9-3 1 0,9 3 0 15,-4 10-1-15,4 2 1 16,2 6 0-16,5 0 0 16,-1 3 0-16,6 0 0 15,-2 1 0-15,4-5 1 16,-1-2-1-16,0-4 1 0,2-7 0 15,-1-4 0-15,0-6-1 16,-2-8 1-16,0-5 0 0,-1-3 0 16,-3-3 0-16,3 0-1 15,-5-1 1-15,1 4-1 16,0 1 0-16,-1 4 0 16,2 4 0-16,-8 13 0 0,15-11-1 15,-15 11 1-15,15 5 0 16,-6 7 0-16,-3 5 0 15,2 0 0-15,3 6 0 16,-4 1-1-16,1-1-2 0,1 5-6 16,-3-4-13-16,-2-4-62 15,5 1-1-15,1-7-5 16,3-5-6-16,-1-9-4 16</inkml:trace>
  <inkml:trace contextRef="#ctx0" brushRef="#br0" timeOffset="400765.5361">7886 10467 17 0,'0'0'83'16,"9"-14"3"-16,-9 14-5 15,9-9-6-15,-9 9-43 16,0 0-12-16,12 0-7 0,-12 0-5 16,12 13-3-16,-5 0-2 15,-1 3-1-15,-1 3 1 16,-1 1-1-16,-2 3-1 0,0-3 0 15,-1-1 0-15,-1-2 1 16,0-4 1-16,0-2 0 16,0-11 1-16,0 0 2 15,0 0-1-15,0 0 1 16,3-16 0-16,2 1 0 0,0-4-1 16,1-2-1-16,5-3-1 15,-2 1-1-15,3 0 0 0,3 2 0 16,0 2-1-16,-1 5-1 15,1 2 0-15,-1 4 0 16,0 7 0-16,-2 1-1 16,1 5 1-16,-6 6-1 15,1 1 1-15,-4 3 0 16,0 2-1-16,-2 0 1 0,-2 0 0 16,0-2 0-16,0-3 1 15,0-2 0-15,0-10 0 0,0 10 0 16,0-10 0-16,0-6 0 15,4-5 0-15,1-2 0 16,3-4 0-16,1-2-1 0,0 0 0 16,2 1 1-16,0-1-1 15,2 5-1-15,-2 1 1 16,-2 5-1-16,1 2 1 16,-2 6-1-16,-8 0 0 0,11 4 0 15,-11-4 1-15,6 17-1 16,-3-4 1-16,-1-1 0 15,2 1-1-15,-2-4 1 16,0 2 0-16,-2-11 0 16,11 14 1-16,-1-11-1 0,-2-3 0 15,2-3 1-15,4-6 0 16,-4-1-1-16,2-4 1 16,0 1 0-16,-5 0-1 15,1 1 0-15,-1 1 0 0,0 2 0 16,-7 9 0-16,10-11-1 15,-10 11 1-15,0 0-1 16,10 2 1-16,-10-2-1 0,10 18 0 16,-5-7 1-16,4 2 0 15,-2 1 0-15,5 0-1 16,-3-3 2-16,4-1-1 16,3-3 0-16,0-2 1 0,2-4-1 15,-3-1 1-15,-1-2-1 16,1-8 1-16,0-1 0 15,-6-2-1-15,0-1 1 16,-6 0-1-16,-3-2 0 0,0 1-1 16,-3 2 0-16,-9 2 0 15,-1 1 0-15,-1 3 1 16,-3 2-1-16,0 2 0 16,2 2 1-16,1 1 0 0,5 0 1 15,9 0 0-15,-12 5 1 16,12-5-1-16,0 10 0 15,0-10 0-15,17 5 1 16,-3-5-1-16,4 0-1 0,0 1 0 16,1-7 0-16,3-2-1 15,-1-1 1-15,0 1-1 16,0 0 1-16,-3 1-1 0,-3 2 1 16,1 3-1-16,-3 2 1 15,-3 0-1-15,0 4 1 16,-10-4 1-16,15 18-1 15,-11-7 1-15,1 1 0 0,-3 1-1 16,1-2 1-16,-1 0 0 16,-1-2 0-16,-1-9-1 15,0 11 1-15,0-11-1 16,0 0 1-16,0 0 0 0,1-11-1 16,2-1 0-16,1 0 0 15,4-1 0-15,-1-2-1 16,2 1 0-16,1 2 0 15,3 1 1-15,-3 2-2 0,2 4 2 16,-1 2 0-16,-2 3-1 16,2 1 1-16,-11-1-1 15,14 17 2-15,-8-5-1 0,-1 2 1 16,-1 0-1-16,1 2 1 16,1-2 0-16,-2 1-1 15,1-7 1-15,4 1-1 16,-9-9 0-16,16 7 0 0,-8-7 0 15,4-3 0-15,-1-6 0 16,0-3 0-16,-2 0-1 16,1-4 0-16,-2 0 1 0,0 0-1 15,-3 2 0-15,4 0 0 16,-6 2 1-16,0 3-1 16,-3 9 1-16,4-8-1 15,-4 8 1-15,0 0 0 16,0 8 0-16,0 1 0 0,0 5 0 15,1 0 1-15,2 1 0 16,2 1 0-16,-1-2 0 16,3-1 0-16,3-3 0 0,-1-1 0 15,4-6 0-15,0-2 0 16,1-1-1-16,-2-7 0 16,1-3 0-16,0-4 0 15,-6 0-1-15,-3-3 1 0,-2 2-1 16,-2-2 1-1,-3 5-1-15,-4-1 1 0,-1 2 0 16,-2 3 0-16,0 3 0 0,10 5-1 16,-16-1 1-16,16 1 0 15,0 0 0-15,-5 10 0 16,5-10 0-16,10 16 0 16,-1-10 0-16,5-2 1 0,3-2-1 15,3-2 1-15,-1-2-1 16,2-5 1-16,1-4-1 15,-2-4 1-15,0-2-1 16,0-2 1-16,-5-3-1 0,-3-2 1 16,0-3-1-16,-6-4 2 15,-2-1-2-15,-3-2 0 16,-1 0 0-16,-1-3 0 16,-4 1 0-16,1 2 0 0,-3 1 0 15,1 4 0-15,1 4 0 16,1 5 0-16,-2 4 0 15,2 7 0-15,4 9 0 0,0 0 0 16,-7 3 0-16,3 12 0 16,4 10 0-16,0 3 0 15,0 11 0-15,0 8 0 16,0 7 0-16,-1 7 0 0,-1 5 0 16,-5 3 0-16,-5 2 0 15,0 1 0-15,-5-2 0 16,-1-3 0-16,1-6 0 15,0-7 0-15,2-6 0 0,3-9 0 16,5-6 0-16,1-11 0 16,2-7 0-16,4-15 0 15,0 0 0-15,0 0 0 16,2-20 0-16,4-4 0 0,-1-5 0 16,5-6 0-16,-2-5 0 15,3-1 0-15,-2-4 0 16,6 2 0-16,0 0 0 0,3-1 0 15,3 3 0-15,-3 5 0 16,5 6 0-16,-3 4 0 16,-1 8 0-16,-2 6 0 0,-2 6 0 15,-3 6 0-15,-12 0 0 16,11 22 0-16,-9-2 0 16,0 5 0-16,-4-1 0 15,2 5 0-15,0-2 0 0,4-1 0 16,-1-6 0-16,3-3 0 15,6-8 0-15,-1-6 0 16,4-3 0-16,2-9 0 16,-1-4 0-16,1-8 0 0,-1 0 0 15,1-2 0-15,-4-3 0 16,0-1 0-16,-1 4 0 16,-2 2 0-16,-1 3 0 15,-3 5 0-15,1 3 0 0,-7 10 0 16,0 0 0-16,0 0 0 15,8 9 0-15,-7 3 0 16,2 5 0-16,2 0 0 0,-1 3 0 16,1-3 0-1,6-1 0-15,-2-3 0 0,6-6 0 16,1-3 0-16,3-4 0 16,-1-1 0-16,2-10 0 0,-2-3 0 15,-2-1 0-15,-9-3 0 16,0 1 0-16,-7 2 0 15,-5-1 0-15,-4 4 0 16,-6 3 0-16,-1 3 0 0,1 3 0 16,2 3 0-16,0 1 0 15,13-1 0-15,-13 14 0 16,13-4 0-16,3 0 0 16,7-1 0-16,3-1 0 0,3-3 0 15,4-5 0-15,0 0 0 16,2-4 0-16,-2-6 0 15,2-5 0-15,-1-1 0 16,1-3 0-16,-3-4 0 0,-3-4 0 16,-2-1 0-16,1-3 0 15,-2-2 0-15,-5-4 0 16,2-2 0-16,-4-2 0 0,-2 0 0 16,1 0 0-16,-4 2 0 15,-1 7 0-15,0 1 0 16,1 6 0-16,-1 7 0 15,-2 4 0-15,2 14 0 0,0 0 0 16,-10 0 0-16,8 11 0 16,-1 10 0-16,-2 6 0 15,2 8 0-15,1 5 0 16,1 6 0-16,1 4 0 0,-1 2 0 16,1-1 0-16,7-5 0 15,3-4 0-15,5-10 0 16,2-7 0-16,2-11 0 15,3-9 0-15,4-5 0 0,-1-7 0 16,-5-3 0-16,0-4 0 16,-2 1 0-16,-5-1 0 15,-6 3 0-15,-2 2 0 16,-5 9 0-16,0 0 0 0,0 0 0 16,0 0 0-16,5 13 0 15,-4 1 0-15,2 1 0 16,2 3 0-16,5-1 0 15,2-1 0-15,4-3 0 0,4-3 0 16,4-6 0-16,-1-4 0 16,1-1 0-16,1-9 0 15,-2-2 0-15,-4-3 0 0,-3-1 0 16,-5-2 0-16,0 4 0 16,-4 0 0-16,0 3 0 15,-7 11 0-15,5-10 0 16,-5 10 0-16,5 6 0 0,-3 8 0 15,-1 3 0-15,2 7 0 16,-1 6 0-16,-1 8 0 16,-1 4 0-16,0 4 0 15,-7 8 0-15,-1 7 0 0,-3 3 0 16,-6 2 0-16,-2 1 0 16,-5-3 0-16,-1-4 0 15,-6-6 0-15,-1-11 0 0,0-10 0 16,1-14 0-16,1-10 0 15,2-9 0-15,5-10 0 16,4-7 0-16,6-8 0 16,4-2 0-16,9-7 0 0,2 0 0 15,9-3 0-15,6 0 0 16,3-1 0-16,5 2 0 16,1-3-3-16,-1 6-85 0,5 1-2 15,-5 3-5-15,2 0-6 16,-5 0-3-16</inkml:trace>
  <inkml:trace contextRef="#ctx0" brushRef="#br0" timeOffset="406422.1729">11277 10275 54 0,'0'0'73'0,"0"0"-5"0,1-8-17 15,11 3-9-15,-5-7-11 16,7 0-7-16,0-8-7 16,-1 0-2-16,4-7-1 15,-3-1-5-15,1-4-1 0,-2 1-1 16,-6 0-1-16,5 4-1 16,-6 1 1-16,-2 6-2 15,-1 5 0-15,3 4 0 16,-6 11-1-16,0 0 0 0,12 0-1 15,-4 11 0-15,-3 4-2 16,3 2 1-16,2 5-1 16,-3 0 1-16,0 3-1 15,-4 0 1-15,-1 1-1 0,-2-2 0 16,-2 0 0-16,-9-4 1 16,2-3-1-16,-7-3 0 15,1-3 0-15,1-4 1 0,2-3-1 16,-2-1 0-1,4-2 0-15,10-1 0 0,-11 2-1 16,11-2 1-16,0 0 0 16,0 0-1-16,0 0 1 0,10 0 0 15,2 0 0-15,6-9 1 16,-1-3 1-16,2-4 0 16,4-5 0-16,-3-3 0 15,4-4 0-15,-4-2 1 16,-1-5-1-16,-3 5 0 0,-3-3 1 15,0 5 0-15,-2 4 0 16,-6 5 0-16,-1 6-1 16,-4 13 1-16,0 0-1 0,0 0-1 15,-4 6 0-15,2 10 0 16,-2 4-2-16,0 6 1 16,2 0 1-16,1 4-1 0,1-3 0 15,4 2 0-15,5-7 0 16,0-2 1-16,2-7-1 15,5-6 1-15,-1-7 0 16,1-2 0-16,-3-7 0 0,-2-6 0 16,2-2 1-16,-6-1-2 15,0-1 1-15,-1 2-1 16,-5 4 0-16,1 1 0 16,-2 12-1-16,0-9 1 15,0 9-1-15,0 0 0 0,0 11 1 16,0 1-1-16,3 1 1 15,4 0 0-15,2 2 0 16,6-2 0-16,-2-3 0 0,5-2 1 16,-1-3-1-16,2-4 1 15,-2-1-1-15,5-7 1 16,-6-3 0-16,0-4 0 0,-1-3-1 16,0-2 1-16,-1 0 0 15,-4-4 0-15,3-1 0 16,-2-2 1-16,-2-2-2 15,5-3 0-15,-3 0 0 0,-1-3 0 16,2-1 0-16,-2-1 0 16,1-2 0-16,-6 3 0 15,4-2 0-15,-6 2 0 16,-1 3 0-16,-1 4 0 0,-1 2 0 16,-3 3 0-16,0 6 0 15,-4 4 0-15,4 3 0 16,3 10 0-16,-7-1 0 15,7 1 0-15,-2 19 0 0,0 2 0 16,-1 7 0-16,3 7 0 16,-2 7 0-16,2 6 0 15,0 6 0-15,-3 4 0 0,1 5 0 16,0 5 0-16,-4-2 0 16,-1 3 0-16,3-3 0 15,-4 1 0-15,-1-6 0 16,2-7 0-16,0-8 0 0,3-7 0 15,-4-7 0 1,4-12 0-16,3-10 0 0,1-10 0 16,0 0 0-16,14-19 0 15,-7-5 0-15,4-6 0 0,5-8 0 16,-5-2 0-16,4-2 0 16,-2-1 0-16,1 2 0 15,-4 6 0-15,1 5 0 16,-6 5 0-16,3 8-2 0,-3 8 0 15,-5 9 0-15,0 0 0 16,4 11 1-16,-4 4-1 16,0 2 0-16,-1 2 2 0,1 0-1 15,0-4 1-15,1-2 0 16,5-3 1-16,4-8-1 16,3-2 1-16,3-7 1 15,0-6-1-15,6-7 0 16,-3-4 1-16,1-3-1 0,-1-5 1 15,0-1-1-15,-3-5 1 16,-4-1-2-16,3-3 0 16,-5-2 0-16,-3 0 0 0,2-4 0 15,-3 1 0-15,-3-1 0 16,0 0 0-16,0 5 0 16,-1 2 0-16,-1 5 0 15,2 7 0-15,-3 7 0 0,1 5 0 16,0 8 0-16,-1 9 0 15,0 0 0-15,4 14 0 16,4 6 0-16,-2 10 0 16,-1 8 0-16,4 10 0 0,-2 7 0 15,2 6 0-15,-3 7 0 16,-4 9 0-16,-3-1 0 16,0 2 0-16,-7-5 0 0,-1-4 0 15,-1-10 0-15,2-3 0 16,1-17 0-16,-3-9 0 15,8-14 0-15,2-16 0 16,0 0 0-16,6-9 0 0,7-14 0 16,-1-7 0-16,2-5 0 15,5-5 0-15,3-3 0 16,0-1 0-16,-1 5 0 0,-1 3 0 16,-2 6 0-16,-1 8 0 15,-4 9 0-15,-4 8 0 16,-9 5 0-16,10 13 0 15,-10 5 0-15,-1 6 0 16,-2 1 0-16,-2 4 0 0,2-2 0 16,3-1 0-16,0-6 0 15,2-2 0-15,7-8 0 16,2-6 0-16,4-4 0 0,3-8 0 16,1-7 0-16,1-6 0 15,1-4 0-15,-3-4 0 16,4-3 0-16,-7-6 0 0,0 1 0 15,0-5 0-15,0-3 0 16,-5 1 0-16,2-4 0 16,0 0 0-16,-3-2 0 15,1 1 0-15,-3 3 0 16,0 7 0-16,0 3 0 0,-5 6 0 16,0 14 0-16,-2 5 0 15,0 11 0-15,-2 14 0 16,0 11 0-16,-3 9 0 15,-1 10 0-15,2 7 0 0,1 6 0 16,0 3 0-16,-3 1 0 16,5-1 0-16,1-5 0 15,5-10 0-15,2-7 0 0,6-12 0 16,3-8 0-16,4-15 0 16,2-3 0-16,0-16 0 15,-1-4 0-15,-2-5 0 16,-2 0 0-16,-3 0 0 0,-4 1 0 15,-4 5 0-15,-3 2 0 16,-2 8 0-16,-1 9 0 16,0 0 0-16,0 0 0 0,-1 12 0 15,1 6 0-15,0 2 0 16,0 7 0-16,1-1 0 16,5 1 0-16,3-3 0 15,0 1 0-15,1-9-15 16,2-3-8-16,-12-13-12 0,18 0-23 15,-18 0-16-15,5-18-17 16,-5-4-3-16,-3-7 2 16</inkml:trace>
  <inkml:trace contextRef="#ctx0" brushRef="#br0" timeOffset="406514.6479">13049 9830 9 0,'-8'-22'69'16,"1"4"0"-16,5 6-14 0,1-5-60 15,1 17-32-15,14-8-15 16,-3 7-12-16</inkml:trace>
  <inkml:trace contextRef="#ctx0" brushRef="#br0" timeOffset="407072.1866">13164 10062 51 0,'7'16'87'0,"-7"-16"-2"0,16 0-3 16,-4-4-1-16,6-5-63 15,2-2 0-15,6-3 1 16,-3 0-6-16,0-4-3 0,1-1-2 16,-4-5-2-16,-4 3-1 15,-3 1-2-15,-3-2-1 16,-7 2 0-16,-2 5-2 15,-1 1 0-15,0 14 0 0,-7-11-1 16,-4 11 1-16,1 1-1 16,-1 11 0-16,-2 2 0 15,5 7 0-15,0 4 0 16,3 5-1-16,3 3-2 0,2 0 0 16,3-1-1-16,11-4 1 15,2-5 0-15,3-5 0 16,2-8 1-16,3-7 2 0,2-4 1 15,-3-13 2-15,-2-3 1 16,-3-5 1-16,-2-5-1 16,-5-1 1-16,-1-1 0 15,-1 0 0-15,-2 3-1 0,1 4 0 16,0 4-1-16,-1 5-1 16,3 7 1-16,0 6-2 15,0 2 1-15,-3 11-1 0,4 5 1 16,-5 6-1-16,1 2-1 15,0 5-7-15,-5-5-24 16,3 7-51-16,6-4-2 16,-5-6-6-16,6-5-7 0,1-8 6 15</inkml:trace>
  <inkml:trace contextRef="#ctx0" brushRef="#br0" timeOffset="408192.4926">14340 10046 5 0,'0'0'83'0,"-11"-2"4"0,11 2-2 15,0-15-4-15,-1 3-46 16,4-4-4-16,7-2-7 16,-3-5-7-16,6-4-5 0,0-3-2 15,-2-4-3-15,1 1-2 16,0-6 0-16,-5 2-2 15,0-2 0-15,1 0-1 16,-5-1-1-16,0 3 0 0,-2 6 0 16,0 1 0-16,-1 8 0 15,1 3-1-15,-1 9 0 16,0 10 1-16,0 0-1 16,-8 13 0-16,-1 7 1 0,2 8-2 15,-1 8 2-15,-3 4-1 16,1 6 1-16,3 0-1 15,0 1 0-15,0-2 0 16,7-2 0-16,0-7 0 0,7-6 0 16,3-9 1-16,4-5-1 15,4-9 1-15,1-7 0 16,2-5 0-16,-1-8 0 16,0-5 0-16,-4-3 1 0,1-3-2 15,-5 0 0-15,-3-1 0 16,-1 5 0-16,-3 3 0 0,-3 1 0 15,-1 6 0-15,-1 10 0 16,0 0 0-16,0 0 0 16,0 5 0-16,0 6 0 15,0 5 0-15,0-1 0 16,1 3 0-16,1-1 0 0,5-2 0 16,-1-3 0-16,1-1 0 15,3-3 0-15,1-4 0 16,1-3 0-16,0-1-2 15,2-4-7-15,-8-7-15 16,-6 0-60-16,2-2-3 0,-2-2-5 16,-8-2-7-16,-8-1-1 15</inkml:trace>
  <inkml:trace contextRef="#ctx0" brushRef="#br0" timeOffset="408343.5651">14345 9660 55 0,'0'0'85'0,"13"-11"-3"16,9 5-4-16,10 3-5 16,12 0-63-16,1 3-22 0,1 0-53 15,-1 0-9-15,-6 0-7 16,-6 2-6-16</inkml:trace>
  <inkml:trace contextRef="#ctx0" brushRef="#br0" timeOffset="408895.3843">13772 10337 64 0,'6'-9'95'16,"-1"-1"-3"-16,-5 10-7 0,6-16-1 15,17 17-60-15,-23-1-7 16,0 5-4-16,2 9-4 15,-2 0-3-15,0 8-2 16,0 1-1-16,1 7 0 0,2 2-1 16,4 3 0-16,0-1 0 15,-3 0-2-15,7-2 0 16,-5 0-2-16,3-6 0 0,-2 0-5 16,-4-10-7-16,6-1-31 15,-9-15-41-15,6 11-2 16,-6-11-6-16,0-7-5 15</inkml:trace>
  <inkml:trace contextRef="#ctx0" brushRef="#br0" timeOffset="409150.6563">13611 10323 78 0,'-13'-15'93'0,"3"1"-3"0,4 4-4 15,6-1-1-15,0 11-64 16,24-9-4-16,2 8-4 16,9 0-5-16,3 1-3 15,6 1-1-15,5 2-3 16,-1 2-1-16,-5-1-4 0,-4 5-5 16,-9-6-6-16,-8 6-12 15,-11-3-34-15,-11 5-26 16,-7 1-5-16,-8 2-2 15,-8 2-1-15</inkml:trace>
  <inkml:trace contextRef="#ctx0" brushRef="#br0" timeOffset="409287.6345">13665 10617 73 0,'-12'25'85'0,"9"-4"-2"16,5-4-6-16,1-6-36 15,21-3-15-15,9 4-24 16,-2-5-67-16,6-4-8 0,4-3-8 15,3 2-5-15,-3-8 4 16</inkml:trace>
  <inkml:trace contextRef="#ctx0" brushRef="#br0" timeOffset="409804.2845">14269 10280 62 0,'0'0'92'0,"-12"6"-2"16,9 5-5-16,2 9-1 0,1 5-62 15,4 6-4-15,5 4-2 16,-2 3-4-16,5 5-4 16,-5 0-3-16,4 3-1 0,-4-5-1 15,-2-2-1-15,1-4-1 16,-3-7 0-16,-2-6 1 15,0-8 0-15,-1-14 0 16,0 0-2-16,0-8 0 16,0-11 0-16,0-8 0 0,-2-4 0 15,1-8 0-15,-1-1 0 16,2-4 0-16,0 1 0 16,4 1 0-16,6 1 0 0,4 6 0 15,2 3 0-15,3 8 0 16,5 6 0-16,2 9 0 15,-4 6 0-15,4 4 0 16,-2 10 0-16,-4 5 0 16,-7 4 0-16,-4 1 0 0,-1 4 0 15,-8-1 0-15,-6 3 0 16,-3-3 0-16,-4 1 0 16,0-5 0-16,6-1 0 0,5-3 0 15,2-2 0-15,6-4 0 16,12-2-8-16,-1-4-7 15,9-3-37-15,-3 3-35 0,0 0-2 16,-4-3-6-16,-2 1-6 16</inkml:trace>
  <inkml:trace contextRef="#ctx0" brushRef="#br0" timeOffset="412912.3427">5062 10707 41 0,'0'0'79'15,"0"0"0"-15,-3-9-19 0,3 9-12 16,0 0-11-16,0 0-12 16,8-7-7-16,-8 7-6 15,0 0-4-15,9 5-2 16,-6 6-1-16,-2 3-1 0,3 5-1 16,-2 3 1-16,0 7 0 15,-2 3-2-15,1 3 2 16,-1 5 0-16,0 3-1 15,-4 1 1-15,-1 2-1 0,0-1 0 16,0 1 0-16,-3-3 1 16,1-3-2-16,3-4 0 15,1-4 1-15,-1-7-1 0,3-2-1 16,1-6 1-16,0-4 0 16,0-13 0-16,5 14 1 15,-5-14-1-15,0 0 1 16,13 5-1-16,-13-5 1 15,16 0-1-15,-5-1-1 0,0-1 0 16,2-1 0-16,1 0-1 16,1-1 0-16,0 1 0 15,1 1 0-15,-3-1 0 16,1 1 1-16,-5 1-2 0,1-1 1 16,-10 2 1-16,15 0-1 15,-15 0 0-15,0 0 1 16,0 0-1-16,0 0 1 0,8 0-1 15,-8 0 1-15,0 0-1 16,0 0 1-16,0 0-1 16,0 0 0-16,0 0 0 15,0 0 1-15,0 0-1 16,0 0 0-16,0 0 0 0,0 0-1 16,0 0 0-16,0 0-1 15,0 0-4-15,0 0-6 16,0 0-40-16,0 0-32 0,0 0-2 15,0 0-7-15,9-16-4 16</inkml:trace>
  <inkml:trace contextRef="#ctx0" brushRef="#br0" timeOffset="414296.4996">5254 11346 51 0,'0'0'76'15,"0"0"1"-15,-13-2-15 0,13 2-20 16,0 0-9-16,0 0-5 15,0 0-7-15,0 0-3 16,9-1-3-16,3-1-2 0,5-3-2 16,7 0-1-16,8-1-3 15,5-1-1-15,10 0-2 16,5-2-1-16,2 1-2 16,1 1 0-16,-3 0-1 15,-5 3-3-15,-5 3-5 16,-10-3-10-16,-6 0-31 0,-5 4-34 15,-21 0-2-15,0 0-7 16,0 0-1-16</inkml:trace>
  <inkml:trace contextRef="#ctx0" brushRef="#br0" timeOffset="414569.148">5663 11100 4 0,'0'-13'80'0,"0"13"5"16,11-6-1-16,1 8-5 0,-2-1-37 16,14 6-12-16,-1 3-5 15,3 5-6-15,-2 4-6 16,-2 3-3-16,-7 4-2 16,-6 2-3-16,-7 4-1 15,-5 0-2-15,-15-1 0 0,-2-2 0 16,-4 0-3-16,-4-8-3 15,4-2-6-15,-4-9-23 16,6-1-50-16,11-6-1 0,11-3-6 16,0 0-7-16,3-14 5 15</inkml:trace>
  <inkml:trace contextRef="#ctx0" brushRef="#br0" timeOffset="414934.3795">6306 11081 64 0,'-1'-10'93'15,"0"-1"-3"-15,1 2-4 16,0 0-2-16,7 0-52 15,-7 9-14-15,0 0-5 0,0 0-3 16,0 0-4-16,6 6-2 16,-6 9-2-16,0 4 0 15,0 6 0-15,0 3 0 0,0 4 1 16,-1 3-3-16,1 2 0 16,0-1 0-16,0-2 0 15,0-3 0-15,0-2 0 16,1-5-2-16,-2-5-9 0,5-3-14 15,-4 6-52-15,0-22-10 16,0 0-3-16,0 0-8 16,-3-11 0-16</inkml:trace>
  <inkml:trace contextRef="#ctx0" brushRef="#br0" timeOffset="415117.5758">6193 11133 14 0,'-5'-18'80'0,"3"1"3"15,3 6-1-15,1 0-4 16,16 2-42-16,-3 2-13 16,5 2-5-16,10 3-5 0,0-3-9 15,5 6-12-15,-2-1-26 16,-9 4-42-16,5 3-5 16,-9 3-5-16,-4 3-6 15</inkml:trace>
  <inkml:trace contextRef="#ctx0" brushRef="#br0" timeOffset="415266.4939">6212 11409 44 0,'-9'19'81'0,"9"-5"-1"16,1-3-3-16,12-2-18 16,10-2-42-16,-1-4-28 15,2-2-48-15,14 1-8 16,0-2-10-16,0 0-6 0</inkml:trace>
  <inkml:trace contextRef="#ctx0" brushRef="#br0" timeOffset="415814.4149">6740 11084 85 0,'-10'0'91'16,"10"0"-2"-16,-12 17-6 0,12 7-1 16,2-3-64-16,6 5-3 15,1 4-1-15,2 2-4 16,0 3-3-16,0 1-2 16,-1-3-1-16,-3-1-1 0,0-5 0 15,-2-6-1-15,-4-6-2 16,0-4 0-16,-1-11 0 15,0 0 0-15,0-13 0 16,-1-4 0-16,0-8 0 0,1-5 0 16,0-4 0-16,0-2 0 15,1-3 0-15,3 1 0 16,2 4 0-16,1 2 0 16,2 5 0-16,4 6 0 0,2 7 0 15,-1 4 0-15,2 9 0 16,2 1 0-16,-2 7 0 15,-1 5 0-15,-1 3 0 0,-6 4 0 16,-3 1 0-16,-5 3 0 16,0-2 0-16,-10 3 0 15,-5-2 0-15,0-3 0 16,0 0 0-16,1-6 0 0,2-2 0 16,4-2 0-16,8-9 0 15,-3 10 0-15,3-10 0 16,17 5 0-16,0-1 0 15,2-1 0-15,7 6-4 0,-6 0-80 16,7-3-4-16,0-1-3 16,-3-3-7-16,-2-2-4 15</inkml:trace>
  <inkml:trace contextRef="#ctx0" brushRef="#br0" timeOffset="416432.1085">7482 11224 35 0,'-18'7'86'0,"5"-4"2"0,4 1-3 15,9-4-4-15,0 0-49 16,0-12-8-16,6 1-2 16,4-6-7-16,1-3-5 0,1-3-3 15,0-7-2-15,-2-2 0 16,-1-1-3-16,-4-3 0 16,-1 3 0-16,-4-4 0 15,0 3-1-15,-3 2 0 16,-2 5-1-16,0 2 0 0,0 6 1 15,2 7-1-15,3 12 1 16,0 0-1-16,0 0 0 16,0 21 0-16,2 5-1 15,1 4 1-15,3 6 1 0,-2 4 0 16,-2 4 0-16,-1 1 1 16,0-3-2-16,-1-2 0 15,0-7 0-15,0-7 0 0,0-4 0 16,-1-11 0-16,1-11 0 15,0 0 0-15,0-9 0 16,2-6 0-16,4-4 0 16,3-1 0-16,-1 4 0 0,3-1 0 15,4 6 0-15,0 4 0 16,0 6 0-16,1 2 0 16,1 10 0-16,-1 2 0 0,1 4 0 15,3 4 0-15,-6 0 0 16,5 4-12-16,-7-5-23 15,-2 1-51-15,5-4-2 0,2-7-5 16,1-2-7-16,1-8 3 16</inkml:trace>
  <inkml:trace contextRef="#ctx0" brushRef="#br0" timeOffset="416952.2018">8027 11091 54 0,'-14'0'92'0,"-1"0"-4"0,-7 2-3 16,0 8 0-16,-4-5-37 16,3 7-37-16,0 4 1 15,6-1-1-15,5 3-3 0,5-2-3 16,6-2-1-16,2-2-1 16,11-3-2-16,2-5 0 15,5-4 0-15,0-5 1 16,-2-4-2-16,0-5 0 0,-4-3 0 15,1 0 0-15,-7 2 0 16,-2 1 0-16,-2 2 0 16,-3 3 0-16,0 9 0 15,0 0 0-15,0 0 0 0,0 0 0 16,0 0 0-16,10 5 0 16,-10-5 0-16,17 12 0 15,-2-5 0-15,-1-4 0 16,4-3 0-16,-1 0 0 0,1-8 0 15,0 0 0-15,0-3 0 16,-4 0 0-16,-1 2 0 16,1 0 0-16,-2 2 0 0,-1 6 0 15,2 1 0-15,-4 0 0 16,1 8 0-16,-2 2 0 16,0 1 0-16,-4 3 0 15,-1-1 0-15,-2 2 0 16,-1-1 0-16,-1-2 0 0,-4 2 0 15,-5-3 0-15,5 0 0 16,-6-5-22-16,11-6-64 16,-8 11-4-16,8-11-3 0,0 0-8 15,0 0-1-15</inkml:trace>
  <inkml:trace contextRef="#ctx0" brushRef="#br0" timeOffset="417366.4289">8704 10985 48 0,'7'-9'90'16,"-7"9"-2"-16,0 0-3 0,-8-6-2 15,8 6-47-15,-21 2-20 16,5 11 1-16,2 1-4 15,-3 2-4-15,6 3-2 16,-1 1-2-16,6 2 0 0,0-2-3 16,4-1 0-16,2-5 0 15,5-2-1-15,4-5 1 16,4-5-2-16,-2-2 0 16,2-8 0-16,2-3 0 0,0-3 0 15,-3 0 0-15,0-2 0 16,-6 3 0-16,1 3 0 15,-7 10 0-15,2-11 0 16,-2 11 0-16,0 0 0 0,1 7 0 16,1 4 0-16,1-1 0 15,6 5-4-15,-5-6-27 16,6 3-54-16,2-3-3 0,3-6-6 16,-1-3-5-16,0-6-4 15</inkml:trace>
  <inkml:trace contextRef="#ctx0" brushRef="#br0" timeOffset="420297.2167">9580 11139 503 0,'1'-9'0'0,"3"1"0"16,3-3 0-16,-1-4 0 15,5-1 0-15,-1-2 0 16,4-1 0-16,2 0-1 0,2 3 0 15,-2 4 0-15,-1 1 0 16,-1 5 0-16,1 6-1 16,-2 0 2-16,-4 6-2 15,-1 5 3-15,-4 1-1 0,-2 6 1 16,-1-2-1-16,0 0 1 16,-1-1 0-16,-1-1 0 15,1-5 0-15,0-9-1 16,0 0 1-16,0 0-1 0,9-3 1 15,-5-9-1-15,4-2 0 16,2-6 1-16,0 2-1 16,2-3-1-16,1 4 0 0,0 1 1 15,-1 2-1-15,2 3 0 16,0 7 0-16,-4 1-1 16,3 3 1-16,-2 3 0 15,-2 8 0-15,1 2 1 16,-2 0 1-16,-2 3-1 0,2-1 1 15,-2 0 0-15,4-3 0 16,-2-2 0-16,5-6 1 16,-3-2-1-16,4-1-1 15,1-5 1-15,1-4-1 0,0-5 1 16,-2 1-2-16,-1-3 1 16,0 2 0-16,-5 0-1 15,3 5 0-15,-11 8 1 0,7-10-1 16,-7 10 0-16,0 0 0 15,8 5 0-15,-8-5 1 16,3 19 1-16,0-8-1 16,4 2 1-16,-1-2 0 0,0-1 0 15,-6-10 0-15,15 13 1 16,-15-13-2-16,14 2 0 16,-14-2 0-16,4-11 0 15,-4 0 1-15,-1-2-2 0,-8 0 0 16,0-2 0-16,-2 3 0 15,0-1 1-15,0 6-1 16,4 0 1-16,7 7-2 16,-8-8 2-16,8 8 0 0,9-5 0 15,0 5 0-15,7-2-1 16,3-1 1-16,4 3 0 16,1-1-1-16,0 1 1 15,-1 0 0-15,-1 1 0 0,-1 4 0 16,-5 4 0-16,-3 1 0 15,-2 1 1-15,-4 0 1 16,-2 2-1-16,-1-2 0 0,-3-2 0 16,-1-9 0-16,2 13 0 15,-2-13 2-15,0 0-3 16,0 0 1-16,0 0 0 16,10-10-1-16,-1 2 0 0,0-1-1 15,1-3 0-15,5 4 0 16,-3 1-1-16,1-1 1 15,2 4-1-15,-3 2 1 0,-2 3 0 16,2 1 0-16,-5 5 0 16,4 0 2-16,-3 4-1 15,3-3 1-15,-2 4 0 16,3-3 0-16,1-2 0 0,-1-4 0 16,1-2 1-16,3-1-2 15,-2-3 1-15,-1-5-1 16,-1-3-1-16,0-3 1 15,-4 0-1-15,0-2 1 16,-3 3-1-16,-2 0 0 0,0 2 0 16,-3 11 1-16,3-12 0 15,-3 12-1-15,0 0 1 16,6 5 0-16,-3 4 0 0,-1 2 0 16,3 1 0-16,4 2 0 15,-2-2 1-15,6-2 0 16,0-1 0-16,-2-3 0 0,3-3 1 15,0-3-1-15,-4 0-1 16,-10 0 1-16,14-15-2 16,-13 7 0-16,-1-3 0 15,-3 1 0-15,-8 2-1 0,3 0 0 16,-6 0 1-16,6 5 1 16,8 3-1-16,-12 0 1 15,12 0 0-15,7 3 0 0,7 2 0 16,5-1 0-16,8-3 0 15,-2-1 0-15,7-2 0 16,-3-7 1-16,3-4-1 16,-5-5 0-16,-3-2 1 15,0-6-1-15,-5-4 0 0,-5-2 1 16,0-4 0-16,-9-6-1 16,0 2 0-16,-3-5 1 15,-2 3 0-15,0 1-1 0,-4 5 2 16,-1 5-2-16,2 5 1 15,-2 8-1-15,-1 9 1 16,6 9-1-16,-5 5 0 0,5 12 0 16,0 8-1-16,-1 8 1 15,3 8 0-15,0 7-1 16,1 5 1-16,-2 4 0 16,-2 2 0-16,-1 2-1 15,-3-6 2-15,-2-5-1 0,-3-9 1 16,4-9 1-16,-1-11 1 15,4-13-3-15,3-8 0 16,2-8 0-16,9-9 0 0,-1-5 0 16,3-5 0-16,3 0 0 15,-1 0 0-15,-1 3 0 16,0 2 0-16,-2 5-2 0,-4 7 1 16,-8 10 0-16,12-3 0 15,-12 3 0-15,8 14 0 16,-3 2-1-16,-1 1 1 15,1 1 0-15,2-1 1 0,-1-2 0 16,6-5 0-16,-3-3 0 16,4-6 1-16,1-1-1 15,-1-6 1-15,2-6 0 16,0-3 0-16,-1-3 1 16,-3-1-1-16,0-2 0 0,2 3 0 15,-6-2 1-15,0 5-2 16,-1 2 0-16,-1 5 0 15,-5 8 0-15,0 0 0 0,0 0 0 16,2 4 0-16,-1 9 0 16,1 0 0-16,1 4-2 15,3-1 2-15,-1-2 2 0,7-1-2 16,-1-2 0-16,4-5 0 16,1-3 0-16,0-3 0 15,-2-3 0-15,-3-5 0 16,1-2 0-16,-6-2 0 0,-6 0 0 15,0 1 0-15,-2 0 0 16,2 11 0-16,-16-14 0 16,8 12 0-16,8 2 0 15,-16 0 0-15,16 0 0 0,0 9 0 16,0-9 0-16,16 14 0 16,-2-10 0-16,7-1 0 15,0-3 0-15,2-3 0 16,1-9 0-16,0-3 0 0,-3-5 0 15,-4-4 0-15,-3-6 0 16,-7-2 0-16,-2-3 0 16,0-3 0-16,-5-2 0 0,0 3 0 15,-3 1 0-15,-2 4 0 16,2 7 0-16,0 4 0 16,-3 9 0-16,6 12 0 15,-9 0 0-15,6 11 0 0,0 8 0 16,-1 7 0-16,2 7 0 15,-1 3 0-15,3 5 0 16,0 0 0-16,2-2 0 16,6-3 0-16,1-3 0 0,4-7 0 15,0-6 0-15,2-8 0 16,1-6 0-16,2-6 0 16,-4 0 0-16,3-4 0 15,-8-2 0-15,1 0 0 0,-10 6 0 16,14-12 0-16,-14 12 0 15,10-5 0-15,-10 5 0 16,15 0 0-16,-3 1 0 16,0-2 0-16,2 0 0 0,1-1 0 15,1-1 0-15,-2 0 0 16,-2-1 0-16,-1 1 0 16,1 0 0-16,-5 3 0 0,4 2 0 15,-11-2 0-15,18 21 0 16,-11-2 0-16,3 2 0 15,-1 5 0-15,-1 3 0 16,1 0 0-16,-4 0 0 16,-2 1 0-16,-3 0 0 0,0-2 0 15,-7 1 0-15,-7-4 0 16,-2-4 0-16,-2 0 0 16,-1-4 0-16,1-5 0 15,1-4 0-15,7-5 0 0,-4-3-8 16,14 0-20-16,0 0-57 15,13-15-4-15,2 4-5 16,7-3-6-16,7 1-1 16</inkml:trace>
  <inkml:trace contextRef="#ctx0" brushRef="#br0" timeOffset="420896.5039">12470 10888 26 0,'0'0'88'15,"0"0"0"-15,0 0-4 16,-12 1-5-16,1 13-36 0,3-7-29 16,1 4 2-16,3-1-3 15,4 2-4-15,0-12-3 16,7 15-1-16,4-9-1 0,6-6-1 16,-2 0 0-16,-1-8-1 15,-3-2-1-15,1-2 0 16,-7-2 0-16,-4-2-1 15,-2 3 0-15,-6 0 1 16,-5 3-1-16,-2 0 0 0,3 7 0 16,-1 0 0-16,1 3 0 15,11 0 0-15,0 0 1 16,-5 8-1-16,5-8 1 0,15 7 0 16,-2-6-1-16,1 0 1 15,3-1 0-15,3-1 0 16,-3-3 0-16,1 0 0 15,-3-1-1-15,1 1 1 0,-2 3-1 16,-1 1 0-16,-3 0 1 16,3 5-1-16,-7 4 0 0,3 1 0 15,-3 2 0-15,0 1 0 16,1-2 0-16,-2 1 0 16,-5-12 1-16,7 15 0 15,-7-15 0-15,10 3-1 16,-10-3 1-16,8-7 0 15,-1-4 0-15,-2 0 0 0,0 0-1 16,3-1 1-16,0 0-2 16,-8 12 1-16,16-12 0 15,-16 12 0-15,16-2 0 0,-16 2 0 16,14 14-1-16,-7-1-2 16,5 6-4-16,-5-7-13 15,-7 8-65-15,17-3-1 16,-4-4-4-16,0-5-8 0,1-8-3 15</inkml:trace>
  <inkml:trace contextRef="#ctx0" brushRef="#br0" timeOffset="421442.7312">13296 10962 38 0,'18'-12'87'0,"1"-5"-3"16,1-4-1-16,-7-3-2 15,1-2-61-15,0-3-2 16,-3 0 0-16,-6-2-5 0,-5-1-4 16,0 1-2-16,0 2-2 15,-3 4-1-15,-3 5-2 16,3 5-1-16,1 6 0 16,2 9-1-16,0 0 0 0,-6 18-1 15,4 4 0-15,1 6 1 16,1 4 0-16,0 7-2 15,-2 1-4-15,4 4-10 0,-1-8-35 16,3 1-31-16,-1-4-3 16,0-10-4-16,1-6-7 15</inkml:trace>
  <inkml:trace contextRef="#ctx0" brushRef="#br0" timeOffset="422000.5731">13350 10883 16 0,'-11'-21'81'16,"-1"1"1"-16,7 1-1 15,5 0-3-15,-3 1-51 0,7 3-3 16,7-1-4-16,4 2-5 16,-2 1-1-16,5 2-5 15,-2 2-1-15,1 5-1 16,-1 4-1-16,-1 3-1 0,-3 7 0 16,1 3-1-16,2 6-1 15,-6 0 0-15,2 4 0 16,0 1-1-16,-3-1 0 0,-2 1-1 15,2-4 0-15,-4-1-1 16,0-4 1-16,1-5 0 16,-5-10 0-16,11 7-1 15,1-7 1-15,-4-7-1 0,5-4 0 16,-1-1 0-16,-1-2 0 16,4 1 0-16,-2 2-1 15,-1 3 1-15,0 4 0 16,-1 2-1-16,-1 2 1 15,2 3 0-15,0 5 0 0,0 1-1 16,2 1 1-16,2 1 0 16,-1-2 0-16,3-2 0 15,0-1 1-15,2-4-1 0,-3-2 0 16,-2-2 1-16,-2-7-1 16,0 0 0-16,-8-6 0 15,0 1 1-15,-5-1-1 0,-2 2 1 16,-4 3 0-16,-5 3 0 15,1 3 1-15,-1 4-1 16,4 3 1-16,-2 7 0 16,8 5-2-16,1 1 0 15,8 3 0-15,2 1 0 0,6-1-8 16,1-4-11-16,5 0-65 16,2-5-5-16,-3-4-2 0,-4-6-8 15,-5-8-3-15</inkml:trace>
  <inkml:trace contextRef="#ctx0" brushRef="#br0" timeOffset="422493.4487">14253 10907 17 0,'17'-11'83'0,"-11"-2"5"16,2 1-5-16,-3 2-8 15,1-1-43-15,5-3-4 16,-5 2-6-16,6-1-7 16,-3 1-5-16,5 3-3 0,0 2-1 15,1 3-3-15,-3 3 0 16,2 1-1-16,-1 3 0 15,-4 8 0-15,4 2-1 16,-4 1 1-16,-1 4 0 0,-1 0-1 16,2 1 0-16,-4 1-3 15,2-4-5-15,3 3-14 16,-8-4-61-16,9-3-3 16,-2-4-5-16,6-5-8 15,-1-3 2-15</inkml:trace>
  <inkml:trace contextRef="#ctx0" brushRef="#br0" timeOffset="422975.77">14760 10817 42 0,'0'0'90'0,"0"0"-2"16,-11 5-3-16,2 2-2 15,-4 5-59-15,-1 0-4 16,5 0-2-16,-1-1-6 15,6 1-5-15,4-1-3 0,0-11-1 16,10 11-1-16,2-11-1 16,3 0 0-16,1-3 0 15,0-4 0-15,-2-1-1 16,-4-1 1-16,-1 2-1 0,-9 7 0 16,11-12-1-16,-11 12 1 15,0 0 0-15,0 0 0 16,1 7 0-16,-1-7 0 0,6 18 0 15,-1-6 1-15,2-3 0 16,7 0-1-16,-1-3 1 16,3-5-1-16,-1-1 1 15,2-2-1-15,-1-7 1 16,-1-3-1-16,-4-4 1 0,-3 0 0 16,-2 0 1-16,1 3 0 15,-4 0 0-15,-3 13-1 16,1-11 2-16,-1 11-2 0,0 0 1 15,1 12-1-15,2 4 0 16,1 0-1-16,5 3-2 16,-2 0-5-16,6 2-8 15,-7-6-42-15,7-2-29 0,-3-4-4 16,-10-9-5-16,9 0-6 16</inkml:trace>
  <inkml:trace contextRef="#ctx0" brushRef="#br0" timeOffset="424617.7283">15093 10876 61 0,'18'-18'85'0,"-2"-5"-1"16,1-4-4-16,-3-5-1 16,-2 2-67-16,1-5-1 0,-1-1 2 15,-6-2-2-15,-1-2-2 16,-4 0-2-16,1-1-2 16,-2 1-2-16,-1 4 0 0,-3 7-2 15,-1 3 0-15,-2 9 0 16,0 7-1-16,7 10 1 15,-15 9 0-15,9 9-1 16,-1 8 1-16,2 7 0 0,3 8-1 16,0 4 1-16,1 5-1 15,0 1 0-15,0 3 0 16,1-7 0-16,0-3 0 16,2-5 1-16,4-8 0 0,5-10-1 15,2-12 2-15,2-9-1 16,2-2 0-16,1-11 0 15,-1-6 1-15,0-4-1 16,-5-2 0-16,-1 1 0 0,-2 0 0 16,-3 2 0-16,0 3-1 15,-2 3 0-15,-2 5 1 16,-2 11-2-16,0 0 1 16,0 0-1-16,0 0 1 0,10 15-1 15,-6 0 1-15,-1 1 0 16,2 0 0-16,2-1 0 15,2-1 0-15,3-3 0 16,-1-4 0-16,4-2 1 0,-1-5-1 16,1-2 0-16,-4-8 1 15,1-1-1-15,-2-1 1 16,-3-1-1-16,-4 0 1 16,0 3-1-16,-3 10-1 0,2-14 1 15,-2 14 0-15,0 0-1 16,0 6 1-16,0 5-1 15,3 2 1-15,1 3-1 0,3 0 1 16,2 0-1-16,0-2 0 16,4-3 1-16,0-2-1 15,0-2 1-15,3-5 0 16,-2-2 0-16,3-4 0 0,-7-6 1 16,3-4 0-16,-2-1 0 15,-4-3 0-15,1 0-1 16,-1-3 1-16,-2 1 0 0,1 3 0 15,2-1 0-15,2 1 0 16,-1 3 0-16,2 3 0 16,0 4 0-16,0 3 0 15,-2 3-1-15,3 1 1 0,-12 0 0 16,12 11-1-16,-7 1 1 16,-4-1-1-16,0 1 0 15,-1 1 0-15,0 2 1 16,-4 0-1-16,0 0 0 0,-1-2 0 15,1-2 1-15,2-1-1 16,2 0 0-16,0-10 0 16,0 0-1-16,12 6 1 15,-3-6-1-15,4-8 0 0,0-3 0 16,1-1-1-16,-2-1 1 16,1 1 1-16,-4 0-1 15,0 3 0-15,-9 9 1 0,10-13-1 16,-10 13 0-16,0 0 1 15,0 0 0-15,11 0-1 16,-11 0 1-16,9 8 0 16,1-3 0-16,0-3 0 0,2-1 1 15,4-1-1-15,0 0 0 16,0-3 1-16,-1-6-1 16,0 0 0-16,-1-1 1 15,1-1-1-15,-4 2 0 16,0 2 0-16,-1-1 0 0,-1 5 0 15,-9 3 0-15,18 6 0 16,-9 5-1-16,-1 3 1 16,1 3 0-16,1 4 0 0,-1 3 0 15,-1 0 0-15,-2 2 1 16,1 2-1-16,-6 0 1 16,-1 1 0-16,-9 1 0 0,-1-3-1 15,-4-2 1-15,0-3 1 16,-1-5 0-16,2-5-1 15,2-4 2-15,11-8-2 0,-12 0 0 16,14-8 0-16,3-4-1 16,4-1-1-16,6-6 1 15,1 1-1-15,4-4-1 16,1-1 2-16,3 0 0 16,1-1 0-16,-2 3 0 0,3-1 0 15,-5 7-1-15,1 2 2 16,-1 7-1-16,-1 3 1 15,-3 3 0-15,-1 10 1 0,-3 3-1 16,-4 3 1-16,-3 0-1 16,-3 2 0-16,-3 0-2 15,-8-4-3-15,-3 3-13 16,-16-4-67-16,-7-5-4 0,-9-4-3 16,-9-4-7-16,-10-4-3 15</inkml:trace>
  <inkml:trace contextRef="#ctx0" brushRef="#br0" timeOffset="426198.8421">5076 11341 55 0,'0'0'82'0,"0"0"-2"16,0 0-3-16,0 0-25 16,4 0-23-16,-4 0-5 0,10 0-6 15,-10 0-5-15,0 0-3 16,12 13-3-16,-8-5-1 15,-1 3-1-15,-3 3 0 0,0 2-1 16,3 4-1-16,-4 3 0 16,1 2 0-16,0 3-1 15,-2 3 0-15,2 3 0 16,0 0-2-16,-1 3 1 16,1 2 1-16,0 4-1 15,1 1 0-15,0 1 1 0,-2 0-1 16,1 0 1-16,-1-2 0 15,-1-2 0-15,2-5-2 16,-2-3 0-16,0-5 1 16,2-5-1-16,-1-4 1 0,1-2-1 15,0-5 0-15,0-2 1 16,0-10 0-16,-2 13 0 16,2-13-1-16,0 0 1 0,0 0-1 15,0 0 1-15,0 0 0 16,0 0 0-16,0 0 0 15,0 0 0-15,0 0 0 16,0 0 0-16,0 0 1 16,0 0-2-16,0 0 0 0,0 0 0 15,0 0 0-15,0 0 0 16,0 0 0-16,0 0 0 16,0 0 0-16,0 0 0 0,0 0 0 15,0 0 0-15,6 0 0 16,-6 0 0-16,8-5 0 15,-8 5 0-15,11-4-2 0,-11 4 2 16,15-4-1-16,-7 1 1 16,5 2 0-16,-1-2 0 15,6 0 1-15,0-1-1 16,5-1 0-16,4-1 0 16,6 1 2-16,4-2-2 0,3 0 0 15,8-2 0-15,-1 0 0 16,7-1 0-16,2 3 0 15,-2-2 0-15,-2-1 0 0,-1 3 0 16,-3 0 0-16,-5 0 0 16,-4 1 0-16,-5 1 0 15,-5 2 0-15,-4 0 0 16,-4 1 0-16,-6 0 0 0,-1 2 0 16,-6-1 0-16,-8 1 0 15,12 0 0-15,-12 0 0 16,0 0 0-16,9 0 0 0,-9 0 0 15,0 0-9-15,0 0-19 16,-2-7-56-16,2 7-3 16,-3-12-5-16,-2 2-6 15,-2-3-3-15</inkml:trace>
  <inkml:trace contextRef="#ctx0" brushRef="#br0" timeOffset="426566.2674">5963 11803 0 0,'-11'-10'84'15,"11"10"5"-15,-6-8-3 0,6 8-4 16,0 0-25-16,0 0-33 16,0 0-2-16,0 0-5 15,0 0-7-15,15 3-2 0,-5 2-3 16,4 2 0-16,4 3 0 15,2-1-2-15,1 4 0 16,3 2 0-16,-1-1 0 16,-2 5-1-16,-2 0 1 0,-1 3-3 15,-2 0 0-15,-7 2 0 16,-1 2 0-16,-5-1 0 16,-3 1 0-16,-3-1 0 0,-7-2 0 15,-1 1 0-15,-3-3 0 16,-2 0 0-16,-4-7-7 15,3 5-35-15,-2-5-44 16,-2-1-2-16,0-6-4 0,-1-4-9 16,2-2 6-1</inkml:trace>
  <inkml:trace contextRef="#ctx0" brushRef="#br0" timeOffset="431528.1797">6559 11766 30 0,'7'-11'85'0,"-4"0"3"15,1 3-6-15,-4 8-16 16,0 0-30-16,0 0-10 0,0 0-6 15,8 7-6-15,-7 9-5 16,2 10-2-16,0 4-1 16,-2 9 0-16,1 3-1 0,1 1-2 15,-1 0-1-15,1-1 0 16,0-2-1-16,0-7-2 16,3-5-3-16,4-4-5 15,-2-9-8-15,5-2-29 0,10-6-37 16,-10-5-3-16,-2-2-6 15,-11 0-3-15</inkml:trace>
  <inkml:trace contextRef="#ctx0" brushRef="#br0" timeOffset="431791.4475">6582 11829 13 0,'-9'-21'88'0,"0"2"2"0,3 5-2 15,0 3-6-15,6 11-35 16,-1-14-17-16,1 14-5 16,19-6-9-16,1 5-4 0,9 0-3 15,7 0-3-15,6 0-1 16,8 0-5-16,-3 2 0 16,1-2 0-16,-5 1 0 0,-5 0 0 15,-7 1-7-15,-14 2-12 16,-5 6-24-16,-12 3-43 15,-9 0-2-15,-9 4-7 16,-8 7-4-16</inkml:trace>
  <inkml:trace contextRef="#ctx0" brushRef="#br0" timeOffset="431943.2195">6549 12128 0 0,'-32'27'80'0,"12"-2"7"15,9-7-3-15,5 2-18 16,11-10-18-16,13 2-14 15,11-9-11-15,6-3-13 0,15 0-29 16,-1 0-55-16,5-7-5 16,1 0-6-16,-4-7-5 15</inkml:trace>
  <inkml:trace contextRef="#ctx0" brushRef="#br0" timeOffset="432508.3969">7298 11730 12 0,'0'-14'92'15,"0"14"-1"-15,-11-12-3 0,11 12-5 16,-9-1-16-16,4 8-44 16,3 15-6-16,1 5-4 15,1 6-4-15,0 4-2 16,3 4-2-16,2 3-1 15,-1-2-4-15,2 1 0 0,-2-4 0 16,0-5 0-16,-2-5 0 16,1-3 0-16,-3-10 0 15,0-4 0-15,0-12 0 0,0 0 0 16,-5-7 0-16,1-12 0 16,0-7 0-16,-3-6 0 15,2-6 0-15,-1-8 0 0,2-1 0 16,0-3 0-1,3-1 0-15,1 1 0 0,0 4 0 16,7 4 0-16,2 6 0 16,4 9 0-16,2 7 0 0,4 9 0 15,4 6 0-15,-1 5 0 16,-1 10 0-16,1 4 0 16,-5 6 0-16,-1 2 0 15,-5 3 0-15,-4 1 0 0,-6-1 0 16,-2 4 0-16,-6-1 0 15,-4-1 0-15,0 2 0 16,0-4 0-16,2-1 0 16,3-1 0-16,1-3 0 0,5 0 0 15,7-5 0-15,6-3 0 16,6 3 0-16,-2-8-18 16,0 4-67-16,9-2-3 0,1-3-2 15,1-3-9-15,2-3-4 16</inkml:trace>
  <inkml:trace contextRef="#ctx0" brushRef="#br0" timeOffset="433618.4741">7985 11623 79 0,'2'-9'92'0,"-2"9"-4"16,7-10-5-16,-7 2-17 0,0 8-42 16,0 0-6-16,0 9-5 15,-3 4-6-15,0 1-3 16,0 7 0-16,-3 0 0 16,5 4 0-16,-1-1-1 15,2 0 0-15,0-4 0 0,6-2-1 16,2-4 0-16,3-7 0 15,3-6-1-15,1-1 1 0,2-13-1 16,0-2 1-16,-1-5-1 16,-3-3 0-16,0-2-1 15,-3 2 2-15,-6 3-2 16,0 1 0-16,-2 6 0 0,-2 13 0 16,0-11 0-16,0 11 0 15,2 5 0-15,2 6 0 16,0 2 0-16,1 4 0 15,5 1 0-15,-2 0 0 0,4 1 0 16,0-3 0-16,1-4 0 16,2-2 0-16,2-7 0 15,-2-3 0-15,-3 0 0 16,-1-7 0-16,2-6 0 0,-5-1 0 16,2-3 0-16,-3 0 0 15,-1 1 0-15,3 0 0 16,4 1 0-16,1 4 0 15,4 0 0-15,2 4 0 0,3 4 0 16,3 2 0-16,1 1 0 16,-5 3 0-16,-1 3 0 15,-3 4 0-15,-4 0 0 0,-8 2 0 16,-2 1 0-16,-4 1 0 16,-2 0 0-16,-4 2 0 15,-3 2 0-15,1-3 0 16,-1-1 0-16,3-2 0 0,4 0 0 15,2-12 0-15,0 12 0 16,9-12 0-16,4-1 0 16,0-6 0-16,3-6 0 15,1-2 0-15,2-2 0 0,-3-1 0 16,-2-1 0-16,-4-1 0 16,0 2 0-16,-1 4 0 15,-5 0 0-15,0 5 0 16,-4 9 0-16,1-12 0 0,-1 12 0 15,0 0 0-15,0 0 0 16,13 9 0-16,-13-9 0 16,19 17 0-16,-2-8 0 0,4-2 0 15,5 1 0-15,3-2 0 16,2-1 0-16,4-1 0 16,0 1 0-16,0 1 0 15,-5 0 0-15,-4 3 0 0,-6 0 0 16,-5 4 0-16,-8-1 0 15,-6 2 0-15,-2 0 0 16,-9-1 0-16,-3 0 0 0,-3-3 0 16,-3-1 0-16,1-4 0 15,3-2 0-15,2 0-8 16,-3-3-42-16,6-2-38 16,10 2-2-16,-4-19-5 15,7 4-5-15</inkml:trace>
  <inkml:trace contextRef="#ctx0" brushRef="#br0" timeOffset="434335.6695">9488 11659 51 0,'12'3'90'15,"-3"-3"0"-15,4 2-5 16,-1-11-6-16,10 6-48 0,-5-1-6 16,6-3-4-16,1-2-7 15,4 0-3-15,-4 0-3 16,2-5-2-16,-1 1-6 0,-8-1 0 16,-2 0 0-16,-7-1 0 15,-4 4 0-15,-4-1 0 16,-5 1 0-16,-7 4 0 15,-4 3 0-15,-1 4 0 16,-2 0 0-16,-1 8 0 0,3 3 0 16,1 4 0-16,3 5 0 15,3-1 0-15,6 2 0 16,4 1 0-16,4-2 0 16,8-1 0-16,6-4 0 0,3-4 0 15,9-2 0-15,-1-6 0 16,3-3 0-16,2-3 0 15,1-4 0-15,0-4 0 16,-5 1 0-16,1 0 0 0,-2 1 0 16,-2 4 0-16,0 1 0 15,-3 3 0-15,-1 1 0 16,-3 5 0-16,-2 4 0 0,0 2 0 16,-6 1 0-16,-1 1 0 15,-7 2 0-15,-3-1 0 16,-1 0 0-16,-10 0 0 15,2-1 0-15,-10-1 0 0,5-3 0 16,-4-4-6-16,9 2-30 16,8-7-50-16,0 0-5 15,-1-9-3-15,3-2-6 0,11-5 2 16</inkml:trace>
  <inkml:trace contextRef="#ctx0" brushRef="#br0" timeOffset="435826.0287">10284 11576 51 0,'5'-9'88'0,"-5"9"-2"0,4-10-4 16,-4 10 0-16,0 0-58 15,-6 12-3-15,0-1-2 0,1 2-7 16,3 2-3-16,2 3-1 16,0-2-2-16,8-2-1 15,2-2 0-15,6-6-1 16,2-4 0-16,2-2 1 0,4-5-5 15,1-7 0-15,-2-6 0 16,0-3 0-16,-2-5 0 16,-3-1 0-16,-1-5 0 0,-5-4 0 15,-5 2 0-15,3-7 0 16,-9 1 0-16,-1-3 0 16,0 0 0-16,-3 1 0 15,-5 3 0-15,2 0 0 0,1 7 0 16,-3 4 0-16,3 6 0 15,0 7 0-15,5 15 0 16,-11 0 0-16,8 9 0 16,3 13 0-16,-1 9 0 0,1 10 0 15,0 9 0-15,0 7 0 16,0 6 0-16,-1 6 0 16,-6 1 0-16,-3 1 0 15,-2 0 0-15,0-5 0 0,-2-8 0 16,-1-9 0-16,3-10 0 15,4-12 0-15,3-11 0 16,5-16 0-16,0 0 0 0,5-21 0 16,7-4 0-16,0-7 0 15,1-4 0-15,6-1 0 16,-1-4 0-16,2 3 0 16,2 3 0-16,0 3 0 0,1 5 0 15,-2 5 0-15,1 8 0 16,-1 7 0-16,-2 7 0 15,-2 2 0-15,-3 12 0 16,-2 4 0-16,-3 1 0 16,4 2 0-16,-5 1 0 0,4-3 0 15,-2-1 0-15,6-5 0 16,1-3 0-16,3-7 0 0,0-3 0 16,3-3 0-1,-1-7 0-15,-1-2 0 0,-1-7 0 16,-4-2 0-16,1-4 0 15,0-2 0-15,-4 0 0 0,-2 0 0 16,0 1 0-16,-4 1 0 16,2 6 0-16,-5 2 0 15,-3 5 0-15,-1 12 0 16,0 0 0-16,-11-6 0 0,11 6 0 16,-19 17 0-16,9-3 0 15,-3 6 0-15,6 3 0 16,-2 2 0-16,6-1 0 15,3 0 0-15,8-5 0 0,6 0 0 16,6-9 0-16,8-4 0 16,-3-5 0-16,6-4 0 15,3-8 0-15,-4-5 0 0,-3-2 0 16,-2-1 0-16,-2 0 0 16,-9-1 0-16,-2 5 0 15,-3 1 0-15,-2 6 0 16,-7 8 0-16,0 0 0 0,0 0 0 15,-1 10 0-15,-2 6 0 16,0 1 0-16,3 5 0 16,0-1 0-16,6-1 0 15,3 0 0-15,6-7 0 0,3 0 0 16,5-7 0-16,2-3 0 16,2-3 0-16,2-6 0 15,-5-3 0-15,4-6 0 16,-5-3 0-16,-1-5 0 0,-4-1 0 15,0-4 0-15,-4-6 0 16,-1 1 0-16,0-4 0 16,-1-1 0-16,-5-4 0 0,5 2 0 15,-5-1 0-15,4 1 0 16,0 4 0-16,-4 7 0 16,-2 4 0-16,1 10 0 0,-6 15 0 15,0 0 0-15,0 0 0 16,1 14 0-16,-1 12 0 15,-1 6 0-15,-3 8 0 16,1 6 0-16,-1 6 0 0,3 2 0 16,-1 1 0-16,0-2 0 15,0-6 0-15,0-5 0 16,2-9 0-16,2-11-6 16,0-10-5-16,-2-12-1 15,0 0 1-15,1-14 0 0,-1-3 2 16,-8-8 2-16,2 2 2 15,-1-5 2-15,0 2 3 0,5 2 2 16,3 2-1-16,4 3 4 16,6 6 0-16,6 2 1 15,1 6 1-15,1 5 1 16,3 2-1-16,-3 8 0 0,-1 6-1 16,-5 3 0-16,1 4-1 15,-5-1-1-15,0 4-1 16,-2 0-3-16,2-3-1 15,-1 0-5-15,3-8-4 16,-1 0-16-16,0-6-36 0,-2-7-24 16,3-4-2-16,-6-10-8 15,0-7-1-15</inkml:trace>
  <inkml:trace contextRef="#ctx0" brushRef="#br0" timeOffset="435942.6763">11812 11354 75 0,'-5'-29'83'16,"4"3"-5"-16,1 13-13 15,0-4-28-15,4 5-14 16,-4 12-26-16,16 0-56 0,-4 4-14 16,-2 4-5-16,3 6-6 15</inkml:trace>
  <inkml:trace contextRef="#ctx0" brushRef="#br0" timeOffset="436311.9794">11919 11420 80 0,'-9'-17'87'16,"9"17"-2"-16,0-14-6 15,1 22-3-15,-1-8-64 0,13 0-1 16,-2 1 1-16,-1 7-2 16,-2 3-3-16,5 2-1 15,-5 0-1-15,1 2-1 16,-3-1-1-16,-2-1-1 15,1-4 1-15,-5-9 0 0,7 11-1 16,-7-11 0-16,0 0 0 16,0 0 0-16,12-12 0 15,-7 0 1-15,0 0 0 0,4 2 0 16,-1 0 0-16,-8 10 1 16,15-13-4-16,-8 13 0 15,3 0 0-15,-3 5 0 16,5 4 0-16,-7 3 0 0,7 5-2 15,-7-5-17-15,10 5-64 16,-6-2-5-16,3-2-2 16,1-5-7-16,-2-4-4 0</inkml:trace>
  <inkml:trace contextRef="#ctx0" brushRef="#br0" timeOffset="436748.5397">12341 11469 12 0,'-9'-4'87'16,"-5"4"4"-16,-3 0-3 16,3 1-7-16,1-19-16 0,-4 19-49 15,17-1 0-15,-10 15-1 16,10-15-7-16,15 12-3 16,4-8-1-16,5-2-1 0,3-2 1 15,0-4-1-15,2-6 1 16,-5-2 0-16,-2 0 1 15,-6 1-5-15,-3 2 0 16,-6 3 0-16,-7 6 0 0,0 0 0 16,11 17 0-16,-10 6 0 15,0 5 0-15,-1 7 0 16,2 5 0-16,-3 2 0 16,1 3 0-16,-3 1 0 15,-9 0 0-15,-4-4 0 0,-5 2 0 16,-4-5 0-16,-9-3 0 15,-2-4 0-15,-2-9 0 16,4-6 0-16,2-8 0 0,5-9 0 16,6-7 0-16,7-12 0 15,9-1 0-15,5-10 0 16,9 7-13-16,6-12-75 0,-1-1-3 16,8-4-3-16,2-8-7 15,8-1-3-15</inkml:trace>
  <inkml:trace contextRef="#ctx0" brushRef="#br0" timeOffset="437665.7471">13164 11531 7 0,'0'0'85'0,"0"0"4"15,10-20-2-15,-3 1-5 16,3-20-20-16,-3 12-42 16,4 2-2-16,-2-1-1 15,1 0-6-15,-5-1-3 0,0 2-3 16,1 1 0-16,-2 5-2 16,-2 4-1-16,-1 4-1 15,-1 11 0-15,0 0-1 0,0 0 1 16,5 13-1-16,-5 7 0 15,0 8 1-15,-1 2-1 16,1 4 1-16,-4 3 0 16,1-2 0-16,-1 2-1 0,-3-6 1 15,2-3-1-15,-1-7 0 16,2-6 2-16,4-15-2 16,-7 11 0-16,7-11 0 15,0-11 0-15,4-5 0 0,5-3 0 16,-1 0 0-16,3-2 0 15,1 3 0-15,-2 2 0 16,0 4 0-16,-1 6-2 16,2 5 1-16,-3 1 1 0,2 8 0 15,-2 4 0-15,2 5 0 16,-1 0 0-16,5 1 1 16,-1-1 1-16,4-3-2 0,-1-3 0 15,3-3 0-15,2-5 0 16,-1-3 0-16,1-5 0 15,-4-4 0-15,0-5 0 16,-4 0 0-16,-2 1 0 0,-3 1 0 16,-3 0 0-1,-5 12 0-15,7-14 0 0,-7 14 0 16,0 0 0-16,8 6 0 16,-4 3 0-16,0 2 0 0,2 3 0 15,3 3 0-15,-4-7 0 16,7-2-56-16,-7 2-33 15,-5-10 1-15,0 0-9 16,0 0-5-16</inkml:trace>
  <inkml:trace contextRef="#ctx0" brushRef="#br0" timeOffset="437775.6119">13563 11423 3 0,'-7'-24'83'0,"-1"3"-1"16,6 4-7-16,0 0-13 15,2-1-41-15,15 9-90 16,0 3-8-16,2 3-5 15,7 0-2-15</inkml:trace>
  <inkml:trace contextRef="#ctx0" brushRef="#br0" timeOffset="438279.6918">13950 11349 3 0,'-19'10'85'15,"1"-2"4"-15,3 0-5 0,1 0-4 16,1 2-1-16,7 9-67 16,6-8-6-16,0-1 1 15,7-1-1-15,7 0-3 0,-1-3 0 16,5-5 0-16,-1-1 0 16,-1-4 1-16,1-4 1 15,-3-5 0-15,-2 0 0 16,-2-1 1-16,-1 2-1 15,-5 2 0-15,-4 10-2 0,5-12 0 16,-5 12-1-16,0 0-1 16,6 15 0-16,-3 3-1 15,0 7 0-15,-1 5 0 0,-1 6 1 16,0 2-1-16,-1 3 0 16,0-2 0-16,-3 2-1 15,-6-2 1-15,-6-3 0 16,-5-1-1-16,-3-6 1 15,-2-1 0-15,-7-6 1 0,4-6 0 16,0-7 1-16,5-6-2 16,6-3 0-16,5-8 0 15,10-5 0-15,3-4 0 0,14-3 0 16,3 0 0-16,2-1 0 16,8-2 0-16,-4-1-8 15,4 5-11-15,-5-2-31 0,-1 0-36 16,2-1-1-16,-1-1-5 15,0 1-4-15</inkml:trace>
  <inkml:trace contextRef="#ctx0" brushRef="#br0" timeOffset="438713.6695">14399 11322 42 0,'14'-30'89'0,"-1"-2"-3"0,-3-2-2 16,-1 0-5-16,-9-1-50 15,7 0-5-15,-1 2-6 16,1 1-7-16,-4 6-4 16,-1 3-2-16,-2 6-1 0,0 6-1 15,0 11-1-15,0 0-2 16,-10 5 2-16,2 12 1 16,-1 10-1-16,0 8-1 0,-3 7 1 15,2 6 1-15,-5 8-1 16,0-1 1-16,-1 2-2 15,0-1 0-15,1-6 0 16,1-6 1-16,1-12-1 0,1-6 1 16,5-13 0-16,7-13-2 15,0 0 0-15,0-8 0 16,4-9 0-16,7-2 0 16,2-1 0-16,0 1 0 15,4 2 0-15,1 7 0 0,-1 3 0 16,0 6 0-16,-1 2 0 15,-1 10 0-15,-3 5 0 0,2 2 0 16,1 4 0-16,-5-7-28 16,-3 7-57-16,8-4-3 15,2-2-3-15,4-5-8 16,0-6-2-16</inkml:trace>
  <inkml:trace contextRef="#ctx0" brushRef="#br0" timeOffset="440709.5745">14958 11371 0 0,'6'-12'88'0,"-6"12"5"16,2-12-4-16,-2 12-6 0,-10-3 0 16,10 3-64-16,-16 2-5 15,6 5-1-15,3 2-5 16,-2 2-3-16,7 0-1 0,2-1-1 15,0-10 0-15,13 15 0 16,-1-14 0-16,4-1-3 16,-1 0 0-16,4-6 0 15,-4-2 0-15,1-2 0 0,-5 0 0 16,-3 2 0-16,-8 8 0 16,12-10 0-16,-12 10 0 15,0 0 0-15,12 14 0 16,-6 4 0-16,-2 4 0 0,-1 7 0 15,2 2 0-15,-3 7 0 16,1-2 0-16,-3 4 0 16,0 0 0-16,-7-1 0 0,-4 1 0 15,-2-1 0-15,-5-1 0 16,-2-5 0-16,-5-2 0 16,3-6 0-16,2-6 0 15,1-6 0-15,3-7 0 0,6-6 0 16,10 0 0-16,-6-18 0 15,11-1 0-15,5-4 0 16,5-3 0-16,1-5 0 16,4 0 0-16,3-2 0 15,1-3 0-15,2-1 0 0,-1 0 0 16,5-2 0-16,2 0 0 16,1 2 0-16,0 2 0 15,4 3 0-15,-1 6 0 0,-4 4 0 16,0 8 0-16,-10 4 0 15,-2 8 0-15,-6 2 0 16,-5 6 0-16,-3 6 0 16,-4 0 0-16,-1 1 0 0,-1 0 0 15,0 2 0-15,0-6 0 16,0-9 0-16,6 12 0 16,-6-12 0-16,18 0 0 15,-6-8 0-15,1-5 0 0,0-2 0 16,2-3 0-16,-2 1 0 15,-3 1 0-15,1 2 0 0,-5 2 0 16,-6 12 0-16,8-10 0 16,-8 10 0-16,0 0-2 15,2 13 2-15,0 2-1 16,0-1 1-16,5 3 1 0,2 0-1 16,4-1 0-16,4-2 2 15,1-1-2-15,2-5 0 16,1-4 0-16,-1-4 0 0,-3-4 0 15,-3-6 0-15,-5-3 0 16,-5-4-2 0,-4-2 1-16,-6 0 0 0,-7 0 1 15,-5 2-1-15,-1 4 0 16,-3 1 1-16,2 7-1 0,2 0 1 16,4 3-1-16,0 2 1 15,14 0 1-15,-8 2-1 16,8-2 0-16,8 5 1 15,7-5 0-15,0 0 0 0,3-2 1 16,2-4 0-16,3-2-2 16,0-1 0-16,-6 0 0 15,1-1 0-15,-6 1 0 0,3 1 0 16,-6 2 0-16,-1 3 0 16,-8 3 0-16,11 0 0 15,-11 0 0-15,5 14 0 16,-4-1 0-16,1 2 0 0,1 0 0 15,3 1 0-15,2-2 0 16,0 1 0-16,3-6 0 16,2-3 0-16,-3-3 0 15,3-3 0-15,0-2 0 0,-2-5 0 16,0-2 0-16,-3-4 0 16,2 2 0-16,-4 0 0 15,1 2 0-15,-7 9 0 16,9-10 0-16,-9 10 0 0,0 0 0 15,10 4 0-15,-10-4 0 16,11 16 0-16,2-6 0 16,-2 0 0-16,3-1 0 15,2-1 0-15,1-2 0 0,-1-6 0 16,0 0 0-16,-1-2 0 16,-4-5 0-16,-3-2 0 15,-3 0 0-15,-1 0 0 0,-4 9 0 16,3-12 0-16,-3 12 0 15,0 0 0-15,0 0 0 16,0 0 0-16,10 5 0 16,-10-5 0-16,16 10 0 0,-8-7 0 15,7-3 0-15,-1 0 0 16,1-3 0-16,0-3 0 16,-2-4 0-16,-1-4 0 15,-4 0 0-15,1-3 0 0,-4-1 0 16,-2-4 0-16,-2 0 0 15,0 1 0-15,3 1 0 16,-4 1 0-16,1 3 0 16,-1 5 0-16,0 11 0 0,0-11 0 15,0 11 0-15,0 0 0 16,0 16 0-16,2 0 0 16,1 3 0-16,3 4 0 0,2 4 0 15,-3 1 0-15,1 4 0 16,-1-2 0-16,0 0-3 15,-3-5-7-15,-2-3-5 16,0-6-4-16,0-4-7 0,0-12-2 16,0 0 1-16,0 0 0 15,0 0 6-15,0-13 3 16,0 0 9-16,0 1 7 0,5-3 9 16,2 2 7-16,0-1 1 15,3 0 2-15,0-2 1 16,2 1-1-16,0-3-2 15,3 0-2-15,0-1-3 16,2-2-1-16,1-2-2 0,0 2 0 16,0 0-1-16,0 4 0 15,0-1 0-15,-4 6 0 16,-2 2-1-16,-1 4 0 0,-11 6-2 16,13 0 0-16,-10 8-1 15,-1 3 0-15,-2 6-1 16,0 2 0-16,0 2 0 15,0 2 0-15,0 0 1 0,-1-2-1 16,0-4 0-16,1-1 0 16,0-7 0-16,0-9 1 15,1 11-2-15,-1-11 0 16,12-2 0-16,-12 2 0 0,16-9 0 16,-5 3 0-16,-1 3 0 15,0 2 0-15,0 1 0 16,-2 1 0-16,1 9 0 15,-2 3 0-15,0 3 0 0,-1 1 0 16,2 5-2-16,0-3-16 16,19 4-65-16,-16-4-3 15,-3-6-5-15,3-3-6 0,-11-10-5 16</inkml:trace>
  <inkml:trace contextRef="#ctx0" brushRef="#br0" timeOffset="464620.3095">9456 12938 7 0,'0'0'23'0,"-6"-9"-5"16,6 9-2-16,0 0 0 15,-1-10-4-15,1 2 0 16,0 8-2-16,-3-11 0 16,3 11 0-16,-5-11 2 0,5 11 2 15,-6-11 1-15,6 11 5 16,0 0 0-16,0 0 1 16,0 0 2-16,-4-10-2 15,4 10-1-15,0 0-3 16,0 0 0-16,0 0-2 0,0 0-2 15,0 0 0-15,0 0-3 16,0 0-1-16,4-7-1 16,-4 7-2-16,0 0 0 0,0 0-2 15,0 0 0-15,0 0-1 16,0 0 0-16,0 0-1 16,0 0 0-16,13 0 0 15,-13 0 0-15,0 0 0 0,7 3 0 16,-7-3 0-16,0 0 0 15,11 4 0-15,-11-4-1 16,0 0 0-16,0 0 0 16,0 0 0-16,9 3 0 0,-9-3-1 15,0 0 1-15,0 0-1 16,0 0 1-16,0 0-1 16,0 0 1-16,0 0-1 15,0 0 1-15,0 0-1 0,0 0 1 16,0 0 0-16,0 0 0 15,0 0 0-15,0 0 0 16,0 0 0-16,0 0-1 16,0 0 1-16,0 0 0 0,0 0 0 15,0 0 0-15,0 0 0 16,0 0-1-16,0 0 1 16,0 0 1-16,0 0-1 15,10 8 0-15,-10-8 0 0,0 0 0 16,0 0 1-16,0 0-1 15,0 0 0-15,0 0 0 16,0 0 0-16,0 0 0 0,0 0 0 16,0 0 0-16,0 0 0 15,0 0 0-15,0 0 0 16,0 0 0-16,0 0 0 16,8 3 0-16,-8-3 0 0,0 0-1 15,0 0 1-15,0 0 0 16,11 3 0-16,-11-3-1 15,0 0 1-15,0 0-1 16,8 6 1-16,-8-6-1 0,0 0 0 16,9 7 1-16,-9-7 0 15,0 0 0-15,10 11 0 16,-10-11 0-16,9 10 0 0,-9-10 0 16,5 11 0-16,-5-11-1 15,5 15 0-15,-3-5 0 16,1 2 0-16,-1 0-1 0,-1 3 1 15,-1 0 0-15,1 3 0 16,0 1-1-16,-1 1 1 16,1 1 0-16,-1 4-1 15,1-2 1-15,2 1 0 16,-2 1 0-16,0 0 0 16,0 1-1-16,0 0 1 0,-1-1 0 15,1-1 0-15,0 0 0 16,1 2-1-16,0-3 1 0,0 2 0 15,0-3 0-15,1 1 0 16,2-1 1-16,3 0-1 16,-4-3 1-16,2 2-1 15,1-2 0-15,-3 1 1 0,3 0 0 16,2 2 0-16,-5-1-1 16,2 3 1-16,1-1-1 15,-2 0 1-15,2 2 0 0,0-2-1 16,-4 0 1-16,3 0-1 15,1 1 0-15,-2-1 1 16,-1 0-1-16,1 1 1 16,0 0-1-16,-1 0 1 15,0 1-1-15,0-2 2 0,3 2-2 16,-4-4 0-16,3 3 0 16,0-4 0-16,-2 0-2 15,0-1 2-15,3-1-1 16,-1-1 0-16,-4-1 0 0,1 1 0 15,0-2 1-15,0 1 0 16,2 0 1-16,-3-1-1 16,1 1 1-16,-2 2-1 15,0-4 0-15,0 0 1 0,0 1-1 16,0-3 1-16,0 2-1 16,0 0 0-16,0-1 0 15,0 0 0-15,2 0 0 16,-3 1 2-16,1 0-2 0,0-2 0 15,-1 1 0-15,0 1 0 16,1-2 0-16,-2-1 0 16,2-1 0-16,1 0-2 15,-2-10-1-15,4 15-3 0,-4-15-8 16,14 5-36-16,-14-5-36 16,17-2-1-16,-10-11-8 15,2-13-4-15</inkml:trace>
  <inkml:trace contextRef="#ctx0" brushRef="#br0" timeOffset="465346.7202">9685 13264 38 0,'0'0'69'16,"5"0"-14"-16,-5 0-2 0,11 1-4 16,-11-1-10-16,13 3-7 15,-1-2-7-15,3 1-4 16,3-2-4-16,4 0-5 0,7 0-1 16,-2 0-3-16,11-3-1 15,3 1-1-15,5 1-2 16,7-2 0-16,5 0 0 15,3-3-1-15,6 3-1 16,5-2 1-16,1-3-1 0,2 3 0 16,1 1 0-16,3-2 1 15,-1 0-1-15,-5 0 0 16,-1 1 1-16,-8 2-1 0,-2-1 0 16,-5 1 0-16,-9-1-1 15,-4 2 0-15,-10 0 0 16,-7-1-1-16,-7 2 1 15,-4 1-1-15,-5-1-1 0,-11 1-1 16,8 0-2-16,-8 0-3 16,0 0-8-16,0 0-13 15,-5-14-53-15,5 14-4 16,-13-8-5-16,6 2-5 0</inkml:trace>
  <inkml:trace contextRef="#ctx0" brushRef="#br0" timeOffset="465716.4951">11048 12919 49 0,'0'0'85'0,"-3"-11"0"15,3 11-3-15,3-23-23 16,-3 23-30-16,15-1-4 0,-2 3-3 15,2 1-6-15,4 3-5 16,6 2-3-16,6 0-1 16,2 3-2-16,5 2-1 15,3 3-1-15,2 1 0 0,1 4-1 16,-5 2 0-16,-4 4-1 16,-7-1 1-16,-3 3 0 15,-9 4-1-15,-9-3 1 16,-6 3-1-16,-2 0 0 0,-9-3 0 15,-6 0-1-15,-3-2 0 16,-4 0-1-16,-1-7-4 16,-1 2-10-16,-6-4-37 0,1-2-35 15,3-3-2-15,-4-4-5 16,1-3-8-16</inkml:trace>
  <inkml:trace contextRef="#ctx0" brushRef="#br0" timeOffset="466523.7213">9632 14130 35 0,'0'0'66'0,"0"-11"2"16,0 11 2-16,7-23-17 16,-7 23-38-16,18-10 1 15,-6 10 0-15,6-4 1 0,0 4 2 16,7-3-1-16,3 1-4 15,5-2-3-15,2 2-3 16,7-4-1-16,3 3-1 0,4-3-1 16,5 1 0-16,0-1-2 15,3 0 1-15,3-3-1 16,1 0 1-16,0 1 0 16,3-3-1-16,0 0 0 15,5-1 0-15,3 1-1 0,3-3 0 16,0 3 0-16,5-2-1 15,4 4 0-15,-6 0 0 16,1 2-1-16,-8 0 0 0,-6 3 1 16,-9 0-1-16,-7 1-1 15,-9 0 1-15,-12 1-1 16,-5 0 0-16,-9 1-1 0,-4-2-2 16,-10 3-5-16,13-6-10 15,-13 6-27-15,5-9-37 16,-5 9-3-16,-12-14-5 15,-1 4-5-15</inkml:trace>
  <inkml:trace contextRef="#ctx0" brushRef="#br0" timeOffset="466870.9145">11257 13668 26 0,'14'-5'78'15,"-14"5"0"-15,11-3 1 16,-11 3-3-16,18-6-57 0,-18 6-1 16,16 1 0-16,-3-1-1 15,-2 4-2-15,4 1-4 16,1 1-1-16,4 1-3 0,3 3 0 16,2 1-2-16,0 2 0 15,4 2-1-15,-2 0 0 16,2 3 0-16,-5 1-1 0,-1 0-1 15,-3 2 1-15,-7-2-2 16,-3 1 1-16,-8-1-1 16,-3 0 0-16,-12-1 0 15,-4-3-1-15,-4 1-3 0,-6-3-6 16,-2 1-30-16,1-2-45 16,-3-4-2-16,-3-2-5 15,1-6-7-15</inkml:trace>
  <inkml:trace contextRef="#ctx0" brushRef="#br0" timeOffset="573112.3252">11837 12772 51 0,'0'0'80'15,"0"0"-2"-15,-4-10-18 16,4 10-14-16,0 0-8 15,0 0-6-15,7-2-9 0,-7 2-5 16,0 0-3-16,0 0-2 16,0 0-3-16,9-8-1 15,-9 8-2-15,0 0-1 16,0 0-2-16,0 0-1 0,0 0-1 16,0 0 0-16,0 0-1 15,0 0-1-15,10 2 1 16,-9 6-1-16,0 3 0 0,0 5 0 15,0 3 0-15,0 5 1 16,0 2 0-16,0 2 0 16,-1 5-1-16,1 0 1 15,-2 0-1-15,1 1 1 0,0-1-1 16,0-3 0-16,0-1 0 16,0-5 0-16,-1-1 0 15,0-4 0-15,1-5 0 0,0 0 0 16,-1-4 1-16,1-2-1 15,0-8 0-15,2 14 0 16,-2-14 0-16,0 0 0 16,11 13-1-16,-11-13-2 0,0 0-4 15,9 3-9-15,-9-3-32 16,24 0-38-16,-24 0-2 16,9-7-6-16,-9 7-5 15</inkml:trace>
  <inkml:trace contextRef="#ctx0" brushRef="#br0" timeOffset="573518.2012">12226 12733 0 0,'4'-16'87'0,"-4"16"2"0,0 0-2 16,3-11-6-16,-2-10-20 15,-1 21-41-15,0 0-5 16,0 0-4-16,6 12-2 16,-3-2-3-16,-1 6-1 0,0 1 0 15,0 4-1-15,0 4 0 16,0 3 0-16,0 1 0 15,-2 2 0-15,0-1-1 16,0 2-1-16,0-3 0 0,0 1 1 16,0-4-2-16,0-1 0 15,0-4-1-15,1 0-1 16,-1-5-1-16,1-1-4 16,-1-4-4-16,1 1-10 0,-1-12-27 15,-6 9-39-15,6-9-3 16,-7 0-5-16,7 0-4 15</inkml:trace>
  <inkml:trace contextRef="#ctx0" brushRef="#br0" timeOffset="573720.428">12024 13024 80 0,'-15'-12'92'0,"15"12"-5"16,1-8-3-16,9 8-20 15,4-3-37-15,7-3-7 0,3 2-7 16,0-3-7-16,5 2-7 16,-5-3-11-16,5 2-28 15,5-1-42-15,-12 1-3 0,-2-3-7 16,-1-1-5-16</inkml:trace>
  <inkml:trace contextRef="#ctx0" brushRef="#br0" timeOffset="573910.6287">12379 12868 81 0,'0'15'92'0,"0"4"-5"16,0-2-5-16,1 12-23 16,6-10-34-16,-2 3-9 15,9-2-13-15,-7-7-18 0,6-3-57 16,2-1-7-1,-4-4-6-15,1-4-8 0,0-2-1 16</inkml:trace>
  <inkml:trace contextRef="#ctx0" brushRef="#br0" timeOffset="575159.3265">12877 12717 69 0,'-12'5'92'16,"-3"0"-2"-16,2 1-6 16,-2 0-1-16,-2 2-62 0,1 4-4 15,1 2-3-15,-1 3-5 16,1 1-3-16,3 2-1 15,3 0-1-15,4 1-2 16,2-1 0-16,3-1 0 0,1-5-1 16,4-1 1-16,6-6 0 15,1-3 0-15,0-4-1 16,4-3 0-16,-2-5 1 16,0-5-2-16,0-4 0 0,2-2 0 15,-6 0 0-15,-1-3 0 16,-2 1 0-16,2 1 0 15,-5-1 0-15,0 7 0 16,0 0 0-16,-2 5 0 0,-2 9 0 16,0 0 0-16,9-2 0 15,1 8 0-15,-3 8 0 16,9 4 0-16,0 5 0 0,3 5 0 16,0 1 0-16,0 6 0 15,-2 4 0-15,-2 2 0 16,-5 2 0-16,0 1 0 15,-7 0 0-15,-2-1 0 16,-1-1 0-16,-1-3 0 0,-7-3 0 16,0-3 0-16,1-4 0 15,-5-5 0-15,-1-2 0 16,-1-5 0-16,-2-2 0 16,-1-5 0-16,-2-3 0 0,-1-2 0 15,2-3 0-15,2-2 0 16,2-3 0-16,1-4 0 15,6-3 0-15,3-4 0 16,2-2 0-16,2-4 0 0,5-2 0 16,4-3 0-16,5-4 0 15,2-2 0-15,6-4 0 16,4-3 0-16,0-2 0 0,3-4 0 16,1-3 0-16,1-3 0 15,4 0 0-15,-5-4 0 16,1-2 0-16,-2-1 0 15,-3-2 0-15,-3-2 0 16,-1 1 0-16,-7 2 0 0,-6 0 0 16,-3 6 0-16,-3 5 0 15,-3 6 0-15,-5 8 0 16,-1 6 0-16,-4 8 0 0,4 6 0 16,-2 6 0-16,8 7 0 15,-12 2 0-15,8 11 0 16,1 6 0-16,-1 9 0 0,3 5 0 15,-1 13 0-15,-1 4 0 16,1 8 0-16,-3 3 0 16,-2 2 0-16,1-1 0 15,1-2 0-15,-4-6 0 0,5-9 0 16,1-10 0-16,1-9 0 16,2-11 0-16,0-15 0 15,0 0 0-15,10-3 0 0,3-13 0 16,2-7 0-16,3-1 0 15,2-4 0-15,2 1 0 16,1 1 0-16,0 4 0 16,0 5 0-16,-3 8 0 15,-1 5 0-15,0 4 0 0,0 6 0 16,-6 8 0-16,1 5 0 16,-3 2 0-16,2 7 0 15,-6-1 0-15,6 5-15 0,-1 1-70 16,-6-6-4-16,1-6-4 15,0-7-8-15,0-4-2 16</inkml:trace>
  <inkml:trace contextRef="#ctx0" brushRef="#br0" timeOffset="577249.0582">14199 12643 60 0,'0'0'92'0,"10"-10"-2"0,-10 10-5 15,0 0-2-15,-8-8-54 16,8 8-12-16,0 0-4 0,-8-6-4 16,8 6-4-16,-17 0-1 15,5 6-1-15,2 1-1 16,-4 4 1-16,0 1-1 15,-1 2-1-15,5 1 0 0,-2 1 0 16,5 3 0-16,0-5-1 16,5 0 1-16,1-2 0 15,1-12 1-15,4 12-1 0,-4-12 1 16,20 0 1-16,-9-6-3 16,0-4 0-16,-1-3 0 15,2 0 0-15,-5-1 0 16,3-1 0-16,-6-1 0 0,0 4 0 15,-3 1 0-15,0 1 0 16,0 1 0-16,-1 9 0 16,0-10 0-16,0 10 0 15,0 0 0-15,5 10 0 0,0 2 0 16,0 3 0-16,4 7 0 16,-1 6 0-16,4 6 0 15,-3 4 0-15,2 3 0 16,-5 4 0-16,3 3 0 0,-4 1 0 15,-4 2 0-15,-1-1 0 16,-2-4 0-16,-6-1 0 16,-3-2 0-16,-3-6 0 15,-4-4 0-15,-3-5 0 0,0-7 0 16,-5-6 0-16,3-5 0 16,-3-5 0-16,1-5 0 15,3 0 0-15,4-8 0 16,1-3 0-16,8-6 0 0,1-1 0 15,5-6 0-15,3 1 0 16,7-5 0-16,5-4 0 16,6-3 0-16,7-2 0 15,1-6 0-15,7-2 0 0,1-1 0 16,6-6 0-16,1 0 0 16,1-1 0-16,1 1 0 15,-3 3 0-15,-3 3 0 16,-4 5 0-16,-5 3 0 0,-3 8 0 15,-4 5 0-15,-4 7 0 16,-6 3 0-16,1 5 0 16,-2 4 0-16,-10 6 0 15,12 1 0-15,-12-1 0 0,9 21 0 16,-9-4 0-16,0 6 0 16,-6 3 0-16,-2 4 0 15,-1-1 0-15,0 2 0 0,-2-5 0 16,5 0 0-16,3-5 0 15,2-4 0-15,2-7 0 16,-1-10 0-16,21 5 0 16,-5-6 0-16,4-7 0 0,-2-4 0 15,4-4 0-15,-1-4 0 16,3 2 0-16,-7 0 0 16,-1-1 0-16,-2 5 0 0,0 1 0 15,-8 3 0-15,-6 10 0 16,13-6 0-16,-13 6 0 15,3 5 0-15,-3 5 0 16,0 2 0-16,1 4 0 16,5 3 0-16,-2-1 0 0,3 3 0 15,3-2 0-15,2 0 0 16,3-6 0-16,3-3 0 16,0-4 0-16,1-6 0 0,-1-3 0 15,1-8 0-15,-3-4 0 16,-2-6 0-16,-7-2 0 15,-2-3 0-15,-5-1 0 16,-4 0 0-16,-4 1 0 16,-6 1 0-16,-4 2 0 0,-3 7 0 15,3 2 0-15,-3 3 0 16,1 4 0-16,4 4 0 0,1 1 0 16,4 2 0-16,11 0 0 15,0 0 0-15,-5 9 0 16,5-9 0-16,14 6 0 15,1-4 0-15,2-2 0 0,4 0 0 16,0-4 0-16,-1-3 0 16,1-1 0-16,-2-1 0 15,-1 0 0-15,-2 1 0 0,-3 1 0 16,-5 2 0-16,3 4 0 16,-11 1 0-16,7 3 0 15,-7-3 0-15,3 19 0 16,-3-8 0-16,2 9 0 15,-1-2 0-15,0 2 0 0,2 3 0 16,2-1 0-16,0 0 0 16,6-4 0-16,1 1 0 15,2-6 0-15,2-4 0 0,2-5 0 16,2-4 0-16,-2-4 0 16,5-8 0-16,-5-2 0 15,-3-3 0-15,0-3 0 16,-2 1 0-16,-1-1 0 0,-3 3 0 15,0 1 0-15,-4 2 0 16,-1 6 0-16,-4 8 0 16,5-10 0-16,-5 10 0 15,0 0 0-15,8 8 0 0,-5 1 0 16,2 1 0-16,3 3 0 16,1-2 0-16,2 0 0 15,0-1 0-15,3-2 0 0,0-3 0 16,0-4 0-16,-3-1 0 15,1 0 0-15,-4-3 0 16,-8 3 0-16,13-10 0 16,-13 10 0-16,0 0 0 0,6-12 0 15,-6 12 0-15,0 0 0 16,0 0 0-16,15-7 0 16,-15 7 0-16,17-6 0 15,-3 0 0-15,0-3 0 16,0 0 0-16,1-7 0 0,1 0 0 15,-2-7 0-15,-2-2 0 16,-3-4 0-16,-4-3 0 0,1-5 0 16,-4-1 0-16,-1-5 0 15,0 2 0-15,0-2 0 16,0-1 0-16,0 5 0 16,1 5 0-16,0 6 0 0,1 4 0 15,0 9 0-15,-3 15 0 16,0 0 0-16,0 0 0 15,3 21 0-15,-2 4 0 16,1 8 0-16,-1 10 0 16,3 3 0-16,-3 6 0 0,2 4 0 15,-1-4 0-15,2 1-9 16,-1-8-12-16,4-7-39 0,-3-9-29 16,0-8-2-16,0-10-4 15,-4-11-4-15</inkml:trace>
  <inkml:trace contextRef="#ctx0" brushRef="#br0" timeOffset="577695.2114">15580 12414 23 0,'10'-7'76'0,"6"-4"4"0,-2 0-2 16,3-8-2-16,-1 0-56 15,0-3 0-15,-2-4 1 16,0-1-5-16,-3-2-2 15,-3-2-2-15,2-1-1 0,-4 4-2 16,2 1 0-16,-3 6-2 16,-2 3-2-16,1 6 0 15,-4 12-3-15,0 0 0 0,0 0-1 16,8 12-1-16,-7 7 0 16,-1 5-1-16,1 8 2 15,-1 4-1-15,-2 2 1 16,-3 3-1-16,-1-1 0 0,-1-2 1 15,1-5 0-15,0-4 0 16,1-9 0-16,3-6 1 16,2-14-1-16,0 0 1 0,10 0 0 15,3-14 0-15,0 1-1 16,0-1 0-16,1-1-1 16,1 6 0-16,-3 1 0 15,1 5 0-15,-2 3-1 0,-1 3 1 16,0 9-1-16,-1 3-1 15,0 3-5-15,3 7-10 16,-5 8-59-16,4-8-10 16,0 2-3-16,-2-9-5 0,0-4-6 15</inkml:trace>
  <inkml:trace contextRef="#ctx0" brushRef="#br0" timeOffset="579083.1681">16374 12426 32 0,'0'0'88'16,"0"0"0"-16,0-5-3 0,3-5-3 15,4-4-50-15,2-1-6 16,-1-7-5-16,2 2-6 0,-2-1-4 16,2-1-3-16,1 1-1 15,-4 0-2-15,2 3-1 16,-1 4-1-16,1 2-2 15,-9 12 0-15,17-12-1 16,-17 12 0-16,20 2 0 0,-9 8-1 16,3 3 1-1,-1 6-1-15,-1 0 1 0,-2 5 0 16,-4 2 0-16,-6 2-1 0,-2 0-1 16,-8-3 1-16,-4-1-1 15,-3-6 1-15,-3-3-1 16,3-4 1-16,-3-7 0 15,6-4 0-15,2 0 1 0,12 0 0 16,-11-7 0-16,11 7-1 16,0 0 1-16,2-11-1 15,7 8 1-15,5 1-1 0,3-1 1 16,3-1 0-16,4-2 0 16,1-2 1-16,1-3-1 15,3-3 1-15,1-2 0 16,-3-7-1-16,1-1 1 15,-3-1 0-15,-7-4 0 0,0 0-1 16,-6-1 1-16,-2 4 0 16,-6 0 0-16,-3 6 0 15,-1 2 0-15,-4 4 0 16,4 14-1-16,-15-9 1 0,7 9-1 16,-2 7 0-16,-1 4 0 15,2 7 0-15,2 5 0 16,1 5 0-16,0 1-1 15,4-1 1-15,2 1 1 0,1-4-1 16,8-5 1-16,2-5 0 16,2-5 0-16,6-7 0 15,1-3 1-15,2-7-2 0,0-7 0 16,2-1 0-16,-5-3 0 16,0-2 0-16,-1-2 0 15,-4 1 0-15,-1 2 0 16,-3-1 0-16,-3 6 0 0,-1 2 0 15,-2 2 0-15,-4 10 0 16,0 0 0-16,0 0 0 16,0 0 0-16,2 16 0 15,-2 0 0-15,0 3 0 0,0 4 0 16,2 0 0-16,2-1 0 16,2-1 0-16,2-1 0 15,5-6 0-15,1-3 0 0,5-6 0 16,-1-3 0-16,3-4 0 15,0-8 0-15,-1-4 0 16,0-4 0-16,-4-4 0 16,1-3 0-16,-6-2 0 15,1-5 0-15,-3 0 0 0,-4-3 0 16,0-4 0-16,-3-2 0 16,-1-4 0-16,1 0 0 15,0-1 0-15,-2-1 0 0,0 2 0 16,0 2 0-1,0 5 0-15,0 7 0 0,-2 5 0 16,0 7 0-16,0 7 0 16,2 12 0-16,0 0 0 15,-8 6 0-15,3 13 0 0,1 7 0 16,-1 8 0-16,0 10 0 16,1 4 0-16,-2 7 0 0,2 3 0 15,2 0 0-15,0 0 0 16,2-4 0-16,-1-2 0 15,5-9 0-15,4-7 0 16,6-4-9-16,-2-12-7 0,5-4-28 16,1-7-42-16,-7-9-2 15,-2-4-5-15,-7-10-6 16</inkml:trace>
  <inkml:trace contextRef="#ctx0" brushRef="#br0" timeOffset="579244.6814">17074 12059 68 0,'-18'-15'92'0,"4"1"-5"16,5 1-4-16,7 3-3 16,4-3-57-16,12 8-14 15,4-2-6-15,9 7-20 16,0 1-54-16,4-1-8 0,2 0-8 16,3 3-4-16,0 0-3 15</inkml:trace>
  <inkml:trace contextRef="#ctx0" brushRef="#br0" timeOffset="579765.2446">17432 11944 19 0,'-9'8'86'0,"-5"0"0"0,4 3-1 16,1 2-3-16,-1 5-49 15,2 2-4-15,0 1-4 16,3 6-9-16,-1-1-5 0,6 1-2 15,4 1-3-15,6-4-1 16,2-2-1-16,5-7-1 16,2-3 1-16,3-8-1 15,1-4-1-15,-1-4 1 0,-3-8-3 16,-2-6 0-16,-2-4 0 16,-6-1 0-16,-2-5 0 15,-5 1 0-15,-2 0 0 0,-4 3 0 16,-7-1 0-16,-1 6 0 15,0 3 0-15,-1 6 0 16,4 3 0-16,1 6 0 16,8 1 0-16,-15 1 0 15,15-1 0-15,0 16 0 0,0-16 0 16,7 12 0-16,3-7 0 16,3-2 0-16,2-3 0 15,0-1 0-15,3-7 0 16,0-2 0-16,1 0 0 0,-2 2 0 15,4-1 0-15,-3 4 0 16,-2 3 0-16,2 2 0 16,-3 6 0-16,0 6 0 0,-2 6 0 15,1 2 0-15,-5 1 0 16,4 6 0-16,-5-5-2 16,1 5-19-16,-1-4-64 0,-3-2-4 15,-3-6-3-15,-2-5-7 16,0-10-5-16</inkml:trace>
  <inkml:trace contextRef="#ctx0" brushRef="#br0" timeOffset="614275.842">12329 13464 32 0,'0'0'50'16,"7"-12"2"-16,-7 12-3 16,5-9 0-16,-5 9-6 0,0 0-5 15,0 0-9-15,0 0-6 16,9-9-5-16,-9 9-6 15,0 0-3-15,0 0-2 16,0 0-1-16,0 0-2 0,0 0-1 16,0 0 0-16,0 0 0 15,4 5 0-15,-4-5 0 16,0 0 0-16,2 11 0 16,-2-11 0-16,0 0-1 0,5 11 1 15,-5-11-1-15,0 0 1 16,0 0-1-16,5 9 1 15,-5-9-1-15,0 0 1 16,0 0 0-16,0 0-1 0,0 0 0 16,0 0 0-16,3 9-1 15,-3-9 1-15,0 0-1 16,0 0 1-16,0 0-1 16,2 10 0-16,-2-10 0 0,0 0 0 15,2 12 0-15,-2-12 0 16,4 15-1-1,-2-4 1-15,0 3-1 0,1 3 1 16,0 2-1-16,-1 5 1 16,-1 3 0-16,0 4-1 15,-1-1 1-15,0 4 0 16,0 1 0-16,0-2 0 0,0-2 0 16,0-2 0-16,2-5 0 15,-1-3 0-15,2-2-1 16,-2-7 1-16,0-3 0 15,-1-9 0-15,2 11 1 16,-2-11-1-16,0 0 1 16,0-10-1-16,0-2 0 0,0-4 0 15,0-7 1-15,0-2-2 16,0-6 0-16,0-2 0 16,1-5 0-16,3 0 0 0,-1-3-2 15,3 0 1-15,2 2 1 16,0-1 1-16,2 2-1 15,-3 3 0-15,3 3 2 0,-3 4-2 16,3 7 0-16,-3 2 0 16,1 5 0-16,-8 14 0 15,16-8 0-15,-6 11 0 16,0 8 0-16,0 7 0 0,0 6 0 16,0 3 0-16,-1 5 0 15,-1 3 0-15,-1 0 0 16,1 0 0-16,-4-5 0 0,0-4 0 15,2-3 0-15,-2-7 0 16,-1-5 0-16,-3-11 0 16,0 0 0-16,13-2 0 15,-7-11 0-15,-1-5 0 16,6-5 0-16,-2-1 0 0,2-4 0 16,3-3 0-16,-4-1 0 15,4 0 0-15,1-3 0 0,-1 1 0 16,-2 2 0-16,1 0 0 15,3 3 0-15,-6 4 0 16,1 6 0-16,0 5 0 16,-3 5 0-16,-8 9 0 0,17 6 0 15,-12 9 0-15,2 8 0 16,-1 7 0-16,-1 8 0 16,4 3 0-16,-4 4 0 15,2 3 0-15,0-1 0 0,-2 2 0 16,4-3 0-16,-5-2 0 15,0-6 0-15,0-2 0 16,-1-4 0-16,1-7 0 16,-2-4 0-16,0-6 0 0,1-3 0 15,-3-12 0-15,0 12 0 16,0-12 0-16,0 0 0 16,0 0 0-16,0 0 0 15,0 0-8-15,0-9-35 0,-3-2-45 16,4-3-2-16,4-2-6 15,6-3-8-15</inkml:trace>
  <inkml:trace contextRef="#ctx0" brushRef="#br0" timeOffset="614687.8238">13338 13377 60 0,'2'-22'83'0,"-1"7"-4"0,-1 3-4 16,0 2-10-16,0 10-71 15,0 0-30-15,0 0-33 16,12 3-7-16,-7 9-6 16,1 2 0-16</inkml:trace>
  <inkml:trace contextRef="#ctx0" brushRef="#br0" timeOffset="615019.5887">13338 13712 4 0,'-6'11'88'0,"6"-11"-1"16,-8 9-3-16,8-9-5 15,0 0 1-15,0-7-72 16,0 7-2-16,6-18 1 0,4 11-1 16,-1-2 0-16,-9 9 0 15,15-14-2-15,-15 14-2 16,13-13-1-16,-13 13 0 15,8-11-1-15,-8 11 0 16,0 0 0-16,7-10-1 0,-7 10 1 16,0 0-1-16,0 0-1 15,0 0 0-15,0 0-1 16,0-10-3-16,0 10-5 16,0 0-11-16,0 0-27 15,0 0-31-15,0 0-7 0,0 0-4 16,-10-7-1-16</inkml:trace>
  <inkml:trace contextRef="#ctx0" brushRef="#br0" timeOffset="616382.7326">13215 13766 64 0,'0'0'82'0,"-3"14"1"15,3-14-3-15,0 0-50 0,0 0-4 16,10-1 2-16,-3-7-7 16,1-5-4-16,3 2-5 15,0-6-5-15,-2 0-1 16,2-3-2-16,-4 1 0 16,7-1 0-16,-7 1 0 0,3 0-1 15,-3 1 0-15,-2 0 0 16,1 7 0-16,-3-1 0 15,0 3-1-15,-3 9-1 0,0 0 1 16,0 0-1-16,0 0 0 16,0 0-1-16,11 17 1 15,-9-2-1-15,1 6 1 16,0 5-1-16,2 0 1 0,2 4 0 16,-1 0 0-16,4-3 0 15,-2 1 0-15,3-6-1 16,-3-5 1-16,3-5-1 15,-2-5 1-15,4-6-1 0,-2-3 1 16,-1-8-1-16,4-4 0 16,-1-7 1-16,-1 0-2 15,2-3 2-15,-2-2-1 16,-1 0 0-16,3 0-1 16,-1 1 1-16,-2 1 0 0,0 6 1 15,1 3-1-15,-3 1 0 16,3 8 0-16,-2 3 0 0,2 3 0 15,-1 8 0-15,-3 4 0 16,2 3 1-16,-2 6-1 16,0 3 1-16,-3 2-1 15,-2 1 1-15,-3 2 0 16,0-4-1-16,-1-1 2 0,-3-5-2 16,0-4 0-16,2-5 0 15,2-10 0-15,0 0 0 16,0-11 0-16,4-5 0 0,5-2 0 15,1-7 0-15,1-1 0 16,3-5 0-16,2 3 0 16,1-1 0-16,0 3 0 15,2 4 0-15,-1 3 0 16,0 5 0-16,-3 5 0 0,2 3 0 16,-4 6 0-16,-1 3 0 15,-3 6 0-15,-1 3 0 0,-3 8 0 16,-2 0 0-16,0 5 0 15,1-1 0-15,2 1 0 16,-1-1 0-16,3-5 0 16,0-5 0-16,5-4 0 0,-1-9 0 15,4-1 0-15,1-10 0 16,1-4 0-16,-4-5 0 16,1-3 0-16,-5-1 0 15,2-3 0-15,-3 4 0 16,0 0 0-16,-5 3 0 0,-1 3 0 15,1 6 0-15,-4 10 0 16,5-10 0-16,-5 10 0 16,3 6 0-16,-2 4 0 0,1 4 0 15,-1 5 0-15,3 2 0 16,3 3 0-16,-1-3 0 16,4-1 0-16,-1-2 0 0,6-5 0 15,2-2 0-15,1-6 0 16,1-5 0-16,-1-4 0 15,-1-8 0-15,-1 0 0 16,-4-4 0-16,0-1 0 16,-5-3 0-16,-2 4 0 0,-5 0 0 15,-2 2 0-15,-6 5 0 16,0 0 0-16,-4 5 0 16,0 2 0-16,-2 2 0 15,2 2 0-15,3 6 0 0,1 2 0 16,3-1 0-16,1 7 0 15,4-5 0-15,0 0 0 16,7-1 0-16,0-6 0 16,6-4 0-16,-1-2 0 0,0-8 0 15,2-3 0-15,1-3 0 16,-3-3 0-16,-2 1 0 16,5-2 0-16,-5 1 0 15,1 2 0-15,1 4 0 0,-4 3 0 16,3 3 0-16,-11 7 0 15,16-4 0-15,-16 4 0 16,9 13 0-16,-3 0 0 0,-1 2 0 16,-2 5 0-16,0 0 0 15,0 4 0-15,2-4 0 16,1 5 0-16,-6-12-35 0,3 3-53 16,1-4-3-16,-4-12-6 15,15 0-6-15,-10-14 6 16</inkml:trace>
  <inkml:trace contextRef="#ctx0" brushRef="#br0" timeOffset="617538.5226">14893 13514 0 0,'0'0'79'0,"-6"10"8"0,6-10-1 16,0 0-33-16,0 0-6 16,10-3-2-16,0 3-15 15,-2-6-8-15,4-2-7 16,0-2-4-16,5-2-3 0,-3-2-2 16,4-4 0-16,0-2-2 15,1-4 0-15,3-3 0 16,-4-4 0-16,0-2-4 15,-2-6 0-15,-1-4 0 0,-2-3 0 16,0-3 0-16,-3-4 0 16,-2-2 0-16,-2-1 0 15,0-2 0-15,-3 4 0 0,-1 3 0 16,-2 4 0-16,-3 9 0 16,-2 6 0-16,0 8 0 15,-1 9 0-15,6 15 0 16,-14-3 0-16,5 10 0 15,4 13 0-15,1 9 0 0,-2 10 0 16,3 5 0-16,0 9 0 16,1 12 0-16,-1 7 0 15,-3 6 0-15,1 6 0 0,-1 2 0 16,-3 0 0-16,0-2 0 16,-2-2 0-16,3-7 0 15,-4-9 0-15,3-9 0 16,-1-13 0-16,4-8 0 0,-3-13 0 15,4-10 0-15,5-13 0 16,-5-7 0-16,5-15 0 16,0-9 0-16,2-4 0 0,3-10 0 15,4-4 0-15,2-4 0 16,4-3 0-16,4 0 0 16,2 1 0-16,1 3 0 15,3 7 0-15,-5 6 0 16,0 9 0-16,-2 12 0 0,-2 9 0 15,-5 9 0-15,-5 8 0 16,-2 11 0-16,-3 6 0 16,1 5 0-16,-2 1 0 0,2 0 0 15,6-1 0-15,-2-5 0 16,2-4 0-16,2-10 0 16,4-6 0-16,2-7 0 15,2-9 0-15,1-8 0 0,0-9 0 16,3-4 0-16,0-7 0 15,2-3 0-15,1-5 0 16,-2-3 0-16,-1-4 0 0,0-3 0 16,-2 0 0-16,-3-5 0 15,-2 0 0-15,-5 0 0 16,-3 4 0-16,-1 6 0 16,-3 9 0-16,-3 6 0 0,-4 10 0 15,-3 15 0-15,-5 12 0 16,0 10 0-16,-3 16 0 15,0 12 0-15,-3 10 0 0,1 9 0 16,1 8 0-16,0 8 0 16,1-1 0-16,3 1 0 15,5-2 0-15,3-9 0 16,3-6 0-16,3-8 0 16,8-11 0-16,4-12 0 0,5-8 0 15,3-9 0-15,-1-8-8 16,7-5-32-16,9-8-48 15,-14-4-3-15,2-6-4 0,-3-5-6 16</inkml:trace>
  <inkml:trace contextRef="#ctx0" brushRef="#br0" timeOffset="618842.05">15846 13023 20 0,'10'0'91'0,"-10"0"0"16,4 6-4-16,-4-6-3 0,-5 17-1 15,7-7-72 1,-11 7-1-16,-3 2 1 0,-3 5-1 16,1 3-1-16,0 1-5 15,3 3-4-15,5-3 0 0,3 0 0 16,3-6 0-16,8-2 0 16,3-10 0-16,1-6 0 15,6-7 0-15,-1-10 0 16,-1-5 0-16,-3-7 0 15,-1-4 0-15,-3-2 0 0,-2-2 0 16,-3 5 0-16,-4 3 0 16,0 2 0-16,0 8 0 0,-4 5 0 15,4 10 0-15,-10-2 0 16,10 2 0-16,-11 16 0 16,8 0 0-16,-1 2 0 15,4 3 0-15,0 0 0 16,7-1 0-16,4-4 0 0,2-6 0 15,4-4 0-15,0-6 0 16,2-6 0-16,0-7 0 16,-1-5 0-16,0-3 0 15,-4-3 0-15,-1 1 0 0,-3 1 0 16,-2 2 0-16,-2 5 0 16,-2 4 0-16,-4 11 0 15,3-11 0-15,-3 11 0 0,1 7 0 16,0 2 0-16,4 6 0 15,1 0 0-15,5 0 0 16,3-1 0-16,4-2 0 0,4-3 0 16,0-6 0-16,0-3 0 15,-1-6 0-15,-1-6 0 16,-2-5 0-16,-4-2 0 16,-2-2 0-16,-2-3 0 0,-2 2 0 15,-1 5 0-15,-1 1 0 16,3 5 0-16,-5 2 0 15,-4 9 0-15,14-1 0 16,-8 8 0-16,2 9 0 0,-2 5 0 16,1 9 0-16,-1 5 0 15,-2 13 0-15,-3 5 0 16,-1 6 0-16,-1 9 0 16,-9 2 0-16,-3 3 0 0,-5 5 0 15,-7 1 0-15,-2 0 0 16,-5-5 0-16,0-6 0 15,-4-10 0-15,4-8 0 0,1-9 0 16,1-12 0-16,7-12 0 16,6-11 0-16,4-6 0 15,6-7 0-15,7-9 0 16,2-6 0-16,8-6 0 0,3-4 0 16,7-4 0-16,5-4 0 15,3-4 0-15,9-4 0 16,4-2 0-16,3-3 0 0,9-4 0 15,2-1 0-15,2-5 0 16,1-2 0-16,3 0 0 16,-1-1 0-16,-7-1 0 15,-5 5 0-15,-9 5 0 16,-7 3 0-16,-8 9 0 0,-10 7 0 16,-6 6 0-16,-8 9 0 15,-2 7 0-15,-11 6 0 16,-2 9 0-16,-6 4 0 0,0 13 0 15,-1 7 0-15,-2 5 0 16,-1 10 0-16,0 5 0 16,4 5 0-16,7 1 0 0,5-2 0 15,7-4 0-15,2-5 0 16,12-4 0-16,7-12 0 16,6-10 0-16,6-10 0 15,4-5 0-15,0-12 0 0,0-7 0 16,-1-4 0-16,0-6 0 15,-4-5 0-15,0-2 0 16,-3-1 0-16,1 1 0 16,-1 3 0-16,-4 3 0 0,0 7 0 15,-1 6 0-15,-2 7 0 16,-6 10 0-16,-2 4 0 16,-3 11 0-16,-6 10 0 15,-1 5 0-15,-2 6 0 0,0 3 0 16,0 6 0-16,-2-5 0 15,2 1 0-15,0-5 0 16,3-3 0-16,2-8 0 16,4-5 0-16,-6 11-73 0,-3-28-17 15,14 0-1-15,-13-10-8 16,-1-8-5-16</inkml:trace>
  <inkml:trace contextRef="#ctx0" brushRef="#br0" timeOffset="686382.2805">6926 16054 66 0,'0'0'81'0,"0"0"1"16,-7-9-4-16,-7 7-47 0,14 2-6 15,0 0-2-15,0 0-6 16,0 0-3-16,6 0-3 16,-6 0-1-16,0 0-4 15,0 0-1-15,8 6 0 0,-8-6-1 16,4 9 0-16,-4-9-1 16,4 19 1-16,-2-6-2 15,1 3 1-15,-2 4 0 16,1 2-1-16,0 6 0 0,0 2 0 15,-1 7-1-15,1 0 0 16,-3 5 1-16,1 3-1 16,0 2 0-16,0 4 0 0,0-1-2 15,-1 2 2-15,1 3 0 16,0 0 0-16,0-1 0 16,-1 2 0-16,0 5 1 15,0-4-1-15,-2 0 2 0,1-1-2 16,-2-1 1-16,-3-3-1 15,2-2 1-15,2-25-2 16,-1 2 1-16,3-2-1 16,-3 2 0-16,1-1 0 15,-1 2 0-15,4 0 0 0,-1 2-1 16,0-2 2-16,-2 2 0 16,2 0 0-16,0 1 1 15,-1-1-2-15,0 2 0 16,1 0 0-16,-2 1 0 0,0-2 0 15,2-5 0-15,-1 0 0 16,0 0 0-16,1-4 0 16,-1-2 0-16,0-2 0 15,0-4 0-15,0 0 0 0,2-4 0 16,0-10-7-16,0 10-19 16,0-10-57-16,0-5-4 15,0-9-5-15,3-6-5 0,-1-7-4 16</inkml:trace>
  <inkml:trace contextRef="#ctx0" brushRef="#br0" timeOffset="686779.4609">6954 16497 40 0,'13'-13'81'0,"-13"13"2"15,18-10-13-15,-8 4-24 0,10 0-11 16,3-2-5-16,5 0-8 15,13-1-5-15,5-1-3 16,12 1-5-16,7-2-1 16,8 1-2-16,2 1-3 0,2 2 0 15,-1-1-2-15,-2 2 0 16,-7 0-1-16,-5 0-2 16,-10 1-3-16,-6 0-4 15,-11-4-14-15,-6-8-44 0,-3 7-16 16,-11-3-6-16,-7-2-5 15,-3-4 0-15</inkml:trace>
  <inkml:trace contextRef="#ctx0" brushRef="#br0" timeOffset="687030.0516">7848 16026 16 0,'6'0'91'0,"8"7"1"15,2 5-2-15,4 4-4 16,-11 4-46-16,12 10-12 16,-3 2-6-16,-2 3-7 0,-7 5-3 15,-6 3-5-15,-3 1-2 16,-11-1-2-16,-5-3-3 16,-5-1-3-16,2-6-4 15,-4-9-10-15,10-4-34 0,-2-7-36 16,6-8-4-16,9-5-7 15,-4-13-2-15</inkml:trace>
  <inkml:trace contextRef="#ctx0" brushRef="#br0" timeOffset="687780.0086">8474 16179 61 0,'6'-9'71'0,"-6"-2"-8"15,0-1-5-15,0 1-7 16,0 1-8-16,0 2-7 16,1-3-10-16,-1 11-6 0,0-13-5 15,0 13-3-15,0 0-4 16,0 0-1-16,0 0-2 15,10 5-1-15,-7 8-1 0,1 4-1 16,-2 4 1-16,1 4 0 16,0 4-1-16,0 4 0 15,2 2 0-15,-1-1-1 16,-1 0 0-16,1-4 0 16,-1-3-3-16,3-4-1 0,-4-5-4 15,1-4-5-15,-3-14-15 16,0 0-56-16,0 0-3 15,0 0-7-15,0-8-7 0</inkml:trace>
  <inkml:trace contextRef="#ctx0" brushRef="#br0" timeOffset="688300.5879">8509 16044 85 0,'10'-13'88'16,"-1"1"-3"-16,3 2-2 0,4-7-29 16,-1 8-34-16,7 5-4 15,-1 1-4-15,2 3-4 0,-2 0-2 16,-3 6-2-16,-6 2-2 16,-2 3 0-16,-7 3-1 15,-3 1-1-15,-11 2 0 16,-2 0 0-16,-3 2 0 0,1-3 0 15,-1-2-1-15,3-1 1 16,1-3-2-16,12-10 1 16,-10 14 1-16,10-14-1 15,0 0 1-15,14 7-1 0,-1-3 1 16,2 0 0-16,3 0 0 16,2 3 0-16,2 1 1 15,0 1-1-15,-1 2 1 16,-3 2 0-16,0 0 1 0,-6 3 0 15,-2 0 1-15,-5-1 0 16,-4 3 1-16,-2-2 0 16,-7-2 0-16,-5 3 0 15,-4-4 0-15,-3-1 0 16,-3-4-1-16,0 1 0 0,0-5-1 16,1 1 0-16,0-4-3 15,2-1-1-15,3 0-3 16,7 0-5-16,-2-6-12 0,6-10-50 15,6 16-17-15,-3-16-3 16,3 16-7-16,6-22 0 16</inkml:trace>
  <inkml:trace contextRef="#ctx0" brushRef="#br0" timeOffset="688625.747">9030 15920 73 0,'0'0'92'0,"0"0"-3"0,0 0-4 16,2 9-1-16,-2 5-64 15,-1 6-6-15,-2 7-3 16,-2 5-1-16,-1 2-2 0,3 5-2 15,-1 0-1-15,0 0-2 16,-1-1 0-16,0-3-2 16,3-2-1-16,1-6-2 0,-1-6-1 15,1-3-3-15,-2-5-2 16,3-1-8-16,0-12-20 16,0 0-49-16,0 0-4 15,-1-12-5-15,1-1-3 0</inkml:trace>
  <inkml:trace contextRef="#ctx0" brushRef="#br0" timeOffset="688907.6914">9138 15946 35 0,'8'-13'91'15,"-5"2"-1"-15,-3 11-4 0,10-15-2 16,-10 15-54-16,0 0-7 15,13 6-5-15,-9 5-5 16,0 4-4-16,6 6-1 0,-3 3-1 16,4 5-1-16,-3 3-2 15,5 4-1-15,-5-1-1 16,2 1 0-16,-1-2-2 0,-2-1 0 16,-3-7-5-16,0-1-5 15,-4-8-7-15,3-3-32 16,1-4-39-16,-4-10-2 15,-12 0-8-15,-2-5-2 16</inkml:trace>
  <inkml:trace contextRef="#ctx0" brushRef="#br0" timeOffset="689053.5941">9004 16191 34 0,'-13'-1'87'0,"1"1"-1"15,12 0-4-15,0 0-5 16,7-4-45-16,13 4-27 15,0-5-17-15,4 1-57 0,7-1-9 16,0-2-6-16,2-3-3 16</inkml:trace>
  <inkml:trace contextRef="#ctx0" brushRef="#br0" timeOffset="689337.8046">9478 15807 55 0,'-6'9'93'0,"6"1"-1"16,0 3-5-16,0 6-2 0,3 5-59 16,5 4-6-16,-3 5-4 15,-1 1-5-15,1 4-4 16,2 1-2-16,-3-3-1 15,0-3-3-15,4 0-3 0,-7-9-2 16,2-3-6-16,-1-8-7 16,2-3-27-16,6-7-42 15,-10-3-4-15,-2-5-5 0,-8-10-3 16</inkml:trace>
  <inkml:trace contextRef="#ctx0" brushRef="#br0" timeOffset="689552.8391">9419 15943 5 0,'0'-13'86'16,"0"2"3"-16,7 1-2 0,0 0-5 15,18 4-42-15,-9-3-15 16,7 2-4-16,3-1-7 16,2 0-3-16,4 1-5 15,-1-2-5-15,2 2-4 16,-6-2-6-16,2 5-13 0,-9-1-28 15,-20 5-34-15,15-7-4 16,-15 7-6-16,0 0-1 16</inkml:trace>
  <inkml:trace contextRef="#ctx0" brushRef="#br0" timeOffset="689717.7116">9542 15952 28 0,'-5'9'87'0,"5"-9"2"15,0 0-5-15,4 8-6 16,10-8-54-16,4 0-9 16,6 0-11-16,-3-4-27 15,4-5-47-15,2 7-10 16,-2-3-8-16,0 2-4 0</inkml:trace>
  <inkml:trace contextRef="#ctx0" brushRef="#br0" timeOffset="689883.8069">9597 16113 54 0,'-11'18'86'0,"5"-5"-2"15,6-5-5-15,0-8-5 16,19 0-59-16,2 0-18 16,0 2-37-16,6-1-33 15,1-5-5-15,3-4-7 0,1-4-3 16</inkml:trace>
  <inkml:trace contextRef="#ctx0" brushRef="#br0" timeOffset="690248.6127">10106 15734 11 0,'-9'-7'88'16,"2"-4"3"-16,7 11-5 16,-7-14-4-16,7 14-29 0,0 0-37 15,-2 9-2-15,4 2-2 16,-1 1-4-16,0 10-2 16,1 3-1-16,-2 7 0 15,0 3 0-15,-2 3-1 0,0 3 0 16,-2-1 0-16,3-3-1 15,1-4 0-15,0-3 0 16,3-6-1-16,7-8 0 0,5-3 0 16,1-10 0-16,5 0-4 15,3-3-1-15,8-3-5 16,-4-5-14-16,7-10-58 16,-3 10-9-16,1-3-5 15,-3 0-6-15,-5-5-2 0</inkml:trace>
  <inkml:trace contextRef="#ctx0" brushRef="#br0" timeOffset="691314.972">10877 15999 66 0,'11'-4'87'16,"0"-7"-1"-16,1-1-6 16,11 2-38-16,-7-9-14 15,0 2-6-15,3-8-4 16,-4-1-5-16,1-3-3 0,-5-2-2 16,0-4-1-16,-2-1-1 15,1-2-1-15,-7 1-1 16,0 0 0-16,-2 0 0 15,-1 3-1-15,0 4 0 16,-2 3 0-16,-2 4-1 0,1 5 1 16,-3 5-1-16,2 3-1 15,4 10-1-15,-8 0 1 16,8 0-1-16,-10 16 0 16,6 1 0-16,2 5 0 0,-1 5 0 15,-1 8 0-15,-1 5 0 16,1 5-1-16,1 5 1 15,1 2 0-15,-1 1-1 0,-3-1 1 16,1-2-1-16,3-5 1 16,-1-7 1-16,0-5 0 15,0-10 0-15,0-6 0 16,2-5 1-16,1-12-2 0,0 0 0 16,0 0 0-16,9-3 0 15,-4-10 0-15,1-4 0 16,3-2 0-16,-3-4 0 0,6-3 0 15,-3-3 0-15,2 0 0 16,0 0 0-16,0 4 0 16,3 2 0-16,-1 5 0 15,-3 4 0-15,5 6 0 16,-4 7 0-16,1 3 0 0,-1 10 0 16,-3 4 0-16,1 5 0 15,-2 3 0-15,-1 2 0 16,1 0-2-16,-5-2-2 15,3 1-5-15,-3-10-11 0,8-3-55 16,-5 0-14-16,-5-12-3 16,16 7-8-16,-2-10-1 15</inkml:trace>
  <inkml:trace contextRef="#ctx0" brushRef="#br0" timeOffset="691932.622">11537 15738 13 0,'0'0'94'0,"0"0"-2"16,0 0-4-16,-11 6-3 15,1 2-1-15,-45 1-75 0,41 6-2 16,-2 0 1-16,4 6-1 16,-5 1 0-16,2 3-1 15,4-1-2-15,6-3-2 0,4-2 0 16,3-2-1-16,12-7 1 15,-1-6-2-15,6-4 0 16,-1-7 0-16,4-7 0 16,-4-3 0-16,-1-5 0 15,-6-5 0-15,-1 0 0 0,-7 0 0 16,-2 0 0-16,-1 5 0 16,-4 2 0-16,-2 4 0 15,-4 6 0-15,10 10 0 0,-13-6 0 16,13 6 0-16,-7 15 0 15,6-1 0-15,1 4-2 16,1 3 2-16,5-2 0 16,5 2 0-16,7-5 0 0,0-3 0 15,1-6 0-15,5-5 2 16,3-3-2-16,-4-9 0 16,1-8 0-16,-1-4 0 15,-4 1 0-15,-5-4 0 0,-3 3 0 16,2 2 0-16,-6 6 0 15,2 4 0-15,-9 10 0 16,18-1 0-16,-11 6 0 0,8 9 0 16,-6 2 0-16,2 5 0 15,-5 1 0-15,-1-1 0 16,-5 2 0-16,-1-3 0 16,-9-1 0-16,-6-4 0 15,-3-3 0-15,-3-5 0 0,1 1 0 16,-4-8 0-16,4 7-20 15,10-7-67-15,-5-3-5 16,2-3-3-16,2-3-7 0,6-3-1 16</inkml:trace>
  <inkml:trace contextRef="#ctx0" brushRef="#br0" timeOffset="694807.8213">12518 15566 5 0,'11'-4'86'0,"-3"-1"4"15,2-1-4-15,-10 6-5 16,27-9-37-16,-27 9-18 0,10-9-8 15,-10 9-4-15,0 0-5 16,0 0-3-16,-10-1-2 16,3 0-1-16,-5 8 0 15,-2 3-2-15,2 3 0 16,-3 1 0-16,2 4 0 0,-1-1-1 16,7 2 0-16,2-1 0 15,2-2 0-15,3-2 1 16,7-3-1-16,3-4 1 15,4-4 0-15,3-3 0 16,3-6 0-16,-1-5 1 0,0-4-1 16,-1-3 1-16,1-1 0 15,-5-3 0-15,0 2 0 0,-8-1 0 16,2 4 1-16,-4 2-1 16,-2 1 0-16,-1 3 1 15,-1 11-2-15,0-12 0 16,0 12 1-16,0 0-2 15,0 0 0-15,-1 10 0 0,0 6 0 16,2 4 0-16,1 7 0 16,1 5 0-16,0 7-2 15,3 4 2-15,-3 6-1 16,-1 1 1-16,-3 6-1 0,1-2 1 16,-5 0 0-16,-4 0 0 15,1-3 1-15,-4-1-2 16,-1-6 1-16,-1 0 1 15,-3-11-1-15,-1-1-1 0,-4-8 0 16,-1-5 1-16,1-5 0 16,0-8 0-16,0-5-1 15,0-2 1-15,4-8 0 0,6-4 0 16,2-6 0-16,7-1 0 16,3-6 0-16,3-1 1 15,11-4-2-15,3-2 1 0,5-3-1 16,9-5 0-16,3-4 0 15,6-4 0-15,0-3 0 16,4-3 0-16,2-2 0 16,-2-1 1-16,1-1 0 0,-5 7 0 15,-5 3 0-15,-4 6 1 16,-6 8 0-16,-6 8 0 16,-4 5 1-16,-7 6-1 15,-8 16 0-15,8-11-1 16,-8 11 1-16,-3 7 0 0,-4 5-1 15,1 6 0-15,-3 4 0 16,3 8 0-16,1 0 0 16,1 4 0-16,4-1 0 15,2-2 1-15,6-3-1 0,8-5 0 16,2-8 0-16,4-7 1 16,6-8-1-16,-2-2 2 15,4-12-2-15,-8-5 0 0,-1-4 0 16,-3-3 0-16,-5-2 0 15,-9 0 0-15,-4 1-2 16,-1 2 2-16,-11 2-1 16,-1 4 0-16,-4 4 0 0,-2 5 1 15,1 4 0 1,0 3-1-16,0 3 1 0,5 2 0 16,5 5 0-16,8-7 1 15,-6 14-1-15,6-14 1 0,11 13-1 16,0-7 1-16,7-3 0 15,4 0 1-15,-1-3-2 16,-1 0 0-16,1-5 0 0,-4 1 0 16,-1 0 0-16,-5 1 0 15,-1 1 0-15,-10 2 0 16,12 0 0-16,-12 0 0 0,6 13 0 16,-6-3 0-16,2 6 0 15,0-2 0-15,5 4 0 16,0 1 0-16,-2-1 0 15,6 1 0-15,4-2 0 16,0-4 0-16,3-1 0 0,2-4 0 16,0-2 0-16,3-3 0 15,-4-3 0-15,1 0 0 16,-4-6 0-16,1-1 0 16,-4-2 0-16,-1 0 0 15,-1 1 0-15,-4-2 0 0,1-1 0 16,-8 11 0-16,8-15 0 15,-8 15 0-15,4-11 0 16,-4 11 0-16,5-9 0 16,-5 9 0-16,0 0 0 0,3-11 0 15,-3 11 0-15,0 0 0 16,0 0 0-16,5-9 0 16,-5 9 0-16,5-9 0 0,-5 9 0 15,7-11 0-15,-7 11 0 16,3-15 0-16,-3 5 0 15,0 0 0-15,-2-1 0 0,-6 2 0 16,-1 0 0-16,-3-1 0 16,-4 3 0-16,1 0 0 15,-3 4 0-15,-1 0 0 16,-1 3 0-16,-2 0 0 0,4 6 0 16,-2-1 0-16,4 2 0 15,1 2 0-15,7 0 0 16,-1 0 0-16,9-9 0 15,0 16 0-15,0-16 0 0,17 9 0 16,-2-7 0-16,4-2 0 16,3 0 0-16,3-6 0 15,-1-3 0-15,-1-1 0 16,2 1 0-16,-1-6 0 0,-3 3 0 16,0-2 0-16,2 3 0 15,-2-2 0-15,-4 2 0 16,-3 3 0-16,-1 0 0 15,-2 2 0-15,-11 6 0 0,10-3 0 16,-10 3 0-16,0 0 0 16,-1 13 0-16,-3-2 0 15,-1 3 0-15,-2 5 0 16,2 1 0-16,3 2 0 16,2 1 0-16,0 0-2 0,-1-4 1 15,3 0-1-15,4-5 1 16,6-4 0-16,1-6 1 15,-1-2 0-15,4-4 0 0,-1-7 1 16,4-5-1-16,-1-3 0 16,-2-3 1-16,-2-7-1 15,-6-1 0-15,-1-5 0 0,-4-3 0 16,-2-6 1-16,-3-3-1 16,-7-6 0-16,0-2 0 15,-3-1 0-15,1-4 2 16,3 1 0-16,-3 2-2 0,5 4 0 15,0 11 0-15,-1 5 0 16,1 10 0-16,2 11 0 16,4 14 0-16,-11 6 0 15,6 16 0-15,2 10 0 16,1 12 0-16,2 8 0 0,0 10 0 16,3 4 0-16,2 4 0 15,4-1 0-15,3-6 0 0,3-3-2 16,2-9-5-16,3-7-6 15,-3-12-19-15,-11-9-55 16,21-8-1-16,-3-10-7 16,5-5-5-16</inkml:trace>
  <inkml:trace contextRef="#ctx0" brushRef="#br0" timeOffset="695998.3619">14387 15215 73 0,'10'-6'74'15,"1"2"0"-15,-11 4-3 16,12-1-49-16,-2 2-6 16,-2 6-3-16,2 4-1 0,-4 3-2 15,1 6 1-15,-3 0 0 16,0 4-3-16,-2 2 0 15,-2 1-1-15,0-4 0 16,0-1 0-16,0-3-1 0,0-3 2 16,0-7-3-16,0-9 2 15,0 0-1-15,0 0 0 16,5-4 0-16,1-8-1 0,0-4-1 16,1-4-1-16,2-1 0 15,0-1-1-15,4-1-1 16,0-2 0-16,-1 0 0 15,3 2-1-15,4 2 0 16,-3 2 0-16,3 5 0 0,-4 3 0 16,3 6 0-16,-2 4-1 15,0 1 1-15,-6 9-1 16,0 5 1-16,-4 3-1 0,-4 1 1 16,-2 3-1-16,-1-2 0 15,0-1 1-15,-2-2 0 16,-4-4 0-16,7-12 0 15,-8 8 0-15,8-8 1 0,-3-6 0 16,3-5-1-16,0-5 1 16,3 0 0-16,2-4-1 15,5 0 0-15,-3 0 1 16,4 1-1-16,1 0 0 0,-1 4 0 16,3 2 0-16,1 5 1 15,-1 3-1-15,0 6 1 16,0 0-1-16,2 8 1 15,-3 4 0-15,-1 5 0 16,0 2 0-16,1 1 0 0,-3 2-1 16,0 0 0-16,-4 0-2 15,1-1-3-15,-3-5-5 16,1 1-15-16,-3-4-54 0,-2-14-7 16,9 10-6-16,-9-10-6 15,17-8 0-15</inkml:trace>
  <inkml:trace contextRef="#ctx0" brushRef="#br0" timeOffset="697916.3885">15230 15069 20 0,'0'0'81'0,"-6"-1"5"0,6 1-3 15,-16-6-13-15,4 14-43 16,-2 9 1-16,-3 3-4 16,-1 5-7-16,-2 2-4 15,3 4-4-15,0-1-3 0,2 1-1 16,5-5-2-16,3-2-1 16,5-5 0-16,2-7-1 15,0-12 0-15,17 4 0 16,-4-8 0-16,0-9 0 15,2-7 0-15,-1-3 1 0,1-3-2 16,-3-5 1-16,-1 1 0 16,-3 0 0-16,-3 3 0 15,-1 3 0-15,-2 4-1 0,-1 5 1 16,-1 15-1-16,0-10 0 16,0 10 1-16,-2 10-1 15,0 5-1-15,1 3 1 0,0 6 0 16,1 0 0-16,0 3 0 15,5-3-1-15,1 2 1 16,1-6 0-16,0-3 1 16,2-4 0-16,-2-7-1 0,5-6 1 15,-5-3-1-15,4-8 1 16,-2-5 0-16,1-4-1 16,-1-4 1-16,3-1-1 0,-2 0 1 15,1-4-1 1,2 4 0-16,1-1 0 0,1 4 0 15,1 4 0-15,2 3 0 16,-1 6-1-16,2 6 1 16,-3 3 0-16,-2 6-1 0,-3 10 1 15,-4 4-1-15,-2 3 1 16,-3 3 0-16,-2 4-1 16,0-1 1-16,0 1-2 0,0-1 2 15,4-5-1-15,1-4 0 16,2-3 0-16,5-7 1 15,3-4-1-15,2-4 1 16,2-2 1-16,4-9-1 0,1-2 0 16,5-5 1-16,-3-3-1 15,3-6 1-15,-4-1 0 16,3-6 0-16,-3-2 0 16,-3-4 0-16,-1-2 0 15,-3-5 1-15,-2 1-1 0,-1-3 1 16,-2-2-1-16,-6-1 1 15,1-1 0-15,-2 1-1 16,-2 1 1-16,-2 1 2 0,1 4-4 16,-3 4 0-16,0 7 0 15,0 5 0-15,1 6 0 16,-1 7 0-16,0 6 0 16,0 9 0-16,0 0 0 15,-12 14 0-15,6 7 0 0,-1 4 0 16,-2 11 0-16,-1 3 0 15,1 9 0-15,-2 3 0 16,3 4 0-16,-1 5 0 0,-1 4 0 16,-2 2 0-16,1 2 0 15,4-2-3-15,-2-4 1 16,3-4 2-16,3-6-1 0,1-7 0 16,2-11 1-16,0-8-1 15,1-9 1-15,3-6 0 16,-4-11 1-16,0 0 0 15,10-11-1-15,-5-8 1 16,-2-5 1-16,1-6-1 0,4-5 1 16,-3-7-2-16,7-2 0 15,-3-5 0-15,4 2 0 16,3-4 0-16,3 2 0 0,1 7 0 16,1 1 0-16,1 8 0 15,3 7 0-15,-2 8 0 16,-1 9 0-16,-1 6 0 15,-1 3 0-15,-2 9 0 0,-4 4 0 16,-3 3 0-16,-4 2 0 16,-4-1 0-16,-3 4-2 15,-4-2 0-15,-10 2 1 16,-3-1 1-16,-3-2-1 0,-1-2 0 16,1-2 1-16,0-4 0 15,2-3 0-15,5-4 0 16,4-2 0-16,9-1 0 15,0 0 0-15,0 0-1 0,0 0 1 16,0 0-1-16,0 0 1 16,0 11-1-16,3 2 0 15,-1 6 0-15,3-1 0 16,0 3 0-16,0-1 1 0,3-1 0 16,2-1-1-16,2-4 2 15,4-4-1-15,6-5 0 16,0-3 1-16,3-2 0 0,2-10 0 15,-1-3 0-15,-1-2 0 16,0-4 1-16,-4-4-1 16,-4-3 1-16,-4 0-1 15,-1 3 2-15,-7 0-3 0,-3 2 0 16,-2 2 0 0,0 6 0-16,-6 3 0 0,6 10 0 15,-18-3 0-15,8 4 0 16,-2 8 0-16,-1 7 0 0,4 2 0 15,-3 2 0-15,4 5 0 16,1-1 0-16,5 0 0 16,1 1 0-16,1-5 0 15,6-2 0-15,4-6 0 0,4-4 0 16,2-3 0-16,4-5 0 16,0-4 0-16,5-5 0 15,2-4 0-15,-1-4 0 0,-2-1 0 16,0-5 0-16,-2-1 0 15,-1-2 0-15,-4-5 0 16,-3-3 0-16,-1-2 0 16,-3-3 0-16,-2-3 0 0,-4-2 0 15,0-1 0-15,-1-3 0 16,-1-3 0-16,-2 1 0 16,1 2 0-16,-1 3 0 15,0 6 0-15,0 5 0 16,-1 8 0-16,-3 9 0 0,4 17 0 15,-10-7 0-15,3 17 0 16,2 10 0-16,-4 12 0 16,4 7 0-16,-2 8 0 0,0 9 0 15,0 5 0-15,3 4 0 16,0 1 0-16,0-1 0 16,4-3 0-16,0-2-2 15,5-9-4-15,4-9-3 0,7-8-11 16,-2-8-41-16,5-15-25 15,-3-11-4-15,-3-8-6 16,-5-12-3-16</inkml:trace>
  <inkml:trace contextRef="#ctx0" brushRef="#br0" timeOffset="698044.7749">16275 14859 50 0,'-15'-8'83'0,"15"8"-2"15,0 0-8-15,17-6-12 16,27 5-85-16,-14 1-46 15,7 0-5-15,1 0-5 16,0 1-2-16</inkml:trace>
  <inkml:trace contextRef="#ctx0" brushRef="#br0" timeOffset="699152.3748">17084 15047 73 0,'12'-10'94'15,"-4"-8"-4"-15,1-1-4 16,-5-10-1-16,27-4-65 0,-30-3-3 16,-1 0-1-16,1 2-5 15,-2-3-3-15,-2 3-1 16,0 4-3-16,1 4-4 15,1 7 0-15,1 4 0 0,4 6 0 16,6 9 0-16,3 0 0 16,4 11 0-16,2 4 0 15,3 6 0-15,-2 3 0 16,1 2 0-16,-5 2 0 0,-2 4 0 16,-9-1 0-16,-5 1 0 15,-2-1 0-15,-10-3 0 16,1-4 0-16,-2-3 0 15,0-5-2-15,2-2 1 0,11-14 0 16,-10 9 0-16,10-9 0 16,6-2 1-16,5-8 0 15,6-1-1-15,2-4 1 16,5-3 0-16,4-4 0 16,-1-4 1-16,2 0 0 15,-1-6 0-15,-2 0 0 0,-3-6 0 16,0-3-1-16,-4-3 2 15,-2-7-2-15,-6-2 0 0,3-5 0 16,-6-2-2-16,-2-2 2 16,-3 4 2-16,-3 3-2 15,1 8 0-15,-1 8 0 16,-3 6 0-16,0 11 0 0,-1 8 0 16,4 14 0-16,-10 0 0 15,4 12 0-15,1 12 0 16,0 7 0-16,0 14 0 15,-1 6 0-15,2 11 0 0,1 4 0 16,-3 3 0-16,1 3 0 16,0-2 0-16,2-6 0 15,-1-9 0-15,2-9 0 0,2-12 0 16,0-9 0-16,3-12 0 16,-3-13 0-16,16-6 0 15,-7-8 0-15,2-10 0 16,0-1 0-16,0-7 0 0,0 3 0 15,1 0 0-15,-1 5 0 16,0 5 0-16,1 2 0 16,-2 11 0-16,0 5 0 15,1 3 0-15,-1 13 0 0,1 3 0 16,0 6 0-16,-1 3 0 16,0 2 0-16,1 3-11 15,-3-4-9-15,-19-7-63 0,18 3-7 16,6 0-3-16,1-10-6 15,1-7-2-15</inkml:trace>
  <inkml:trace contextRef="#ctx0" brushRef="#br0" timeOffset="699962.599">18010 14648 28 0,'0'0'95'15,"0"0"-4"-15,0 0-4 16,-7-5-3-16,7 5-2 16,-15 3-77-16,6 7-1 15,-2 4 1-15,1 2 0 0,0 6-1 16,-1 3 0-16,2 0-2 16,5 1 0-16,4-1-1 15,0-2 0-15,6-7 0 0,2-3 0 16,5-8-1-16,3-5 1 15,1-5 1-15,-3-8-1 16,0-2 1-16,1-6-1 0,-4-2-1 16,-2-1 2-16,-1 0-2 15,-3 4 0-15,0 4-2 16,-2 1 1-16,-1 7 1 16,-2 8-1-16,0 0 0 0,0 0 0 15,2 15 1-15,-1 3-1 16,-1 0 1-16,1 6-1 15,2 1 1-15,2-1-1 16,1-3 1-16,3-2 0 0,-3-4 0 16,3-7 0-16,-1-4 1 15,4-4 1-15,-6-8 0 16,2-3 0-16,-2-7 0 16,0 0-2-16,-1-4 0 15,-1 1 0-15,-1 0 0 0,0 3 0 16,1 0 0-16,-1 4 0 15,1 3 0-15,-4 11 0 16,9-9 0-16,-9 9 0 0,9 6 0 16,-4 6 0-16,1 1 0 15,2 6 0-15,1-1 0 16,4 5 0-16,3-5 0 0,4 0 0 16,3-3 0-16,1-4 0 15,2-3 0-15,1-5 0 16,0-3 0-16,-2-5 0 15,-1-6 0-15,-4-5 0 16,-4 0 0-16,-1-6 0 0,-4-2 0 16,-3 2 0-16,-4-1 0 15,-4 1 0-15,0 5 0 16,-7 1 0-16,0 6 0 0,-4 7 0 16,-1 3 0-16,-1 7 0 15,2 6 0-15,2 7 0 16,4 3 0-16,3 5 0 15,2 0 0-15,6 1 0 0,7-2 0 16,4-4 0-16,7 1 0 16,-4-14-47-16,7 3-42 15,3-8-1-15,-1-5-6 16,-2-5-6-16</inkml:trace>
  <inkml:trace contextRef="#ctx0" brushRef="#br0" timeOffset="700608.0991">19211 14274 74 0,'-6'-13'91'0,"-3"2"-3"15,9 11-6-15,-17-5-1 0,3 7-61 16,3 14-6-16,-1 5-4 16,-1 10-2-16,1 10-1 15,0 8 0-15,0 6-2 16,1 5 0-16,3 6-2 15,4-4 0-15,4 3-2 0,0-4 0 16,6-8-1-16,5-5-2 16,3-12-2-16,4-6-3 15,-2-13-8-15,9-5-36 0,-4-8-34 16,-1-4-4-16,1-13-5 16,-1-10-4-16</inkml:trace>
  <inkml:trace contextRef="#ctx0" brushRef="#br0" timeOffset="700949.2975">19420 14395 0 0,'13'-16'91'0,"0"8"2"15,5-1-4-15,6-1-5 16,3-1-1-16,-3 0-70 0,8 2-2 15,3 1-1-15,-5 3-2 16,-1 1-2-16,-6 3-1 16,-3 1-1-16,-6 5-1 0,-4 6-1 15,-4 7 1-15,-5 3-2 16,-1 7 0-16,-1 4 1 16,-6 8-2-16,-2 3 2 15,-1 4-2-15,0 0 0 0,-2-1 0 16,5-1-4-16,3-7-1 15,-1-8-6-15,5-2-10 16,0-12-23-16,0-16-32 0,0 0-10 16,7 0-5-16,-7-9 4 15,-2-6 14-15</inkml:trace>
  <inkml:trace contextRef="#ctx0" brushRef="#br0" timeOffset="701083.914">19629 14686 31 0,'-17'-21'86'0,"4"1"-1"15,6 6-11-15,1-2-12 16,6 8-14-16,8-1-18 15,11 3-15-15,4 4-12 16,2-2-11-16,5 4-17 0,2 1-33 16,0 0-21-16,-3 0-8 15,-2-1-3-15,-3 0 3 16</inkml:trace>
  <inkml:trace contextRef="#ctx0" brushRef="#br0" timeOffset="701634.6591">20059 14286 3 0,'0'0'78'0,"1"-9"3"15,-1 9-1-15,0 0-11 16,0 0-35-16,0 0-7 15,0 0-7-15,0 0-6 0,8 10-3 16,-8-10 0-16,4 15-1 16,-4-15-4-16,13 16 1 15,-5-10-1-15,5 0-1 16,1-3-1-16,0-2 0 0,-1-1 0 16,4-1-1-16,-3-5-1 15,0-3 1-15,-5-2-1 16,0-2-1-16,-3-1 1 15,-1 2-1-15,-3-1 0 0,-2 2 0 16,0 1 0-16,-1 1 0 16,1 9 0-16,-13-11-1 15,13 11-1-15,-17-4-1 16,7 4-3-16,0 0-2 0,2 6-8 16,-7 0-21-16,-11 2-48 15,18 1-3-15,8-9-4 16,-9 16-6-16</inkml:trace>
  <inkml:trace contextRef="#ctx0" brushRef="#br0" timeOffset="702722.5222">20221 14301 3 0,'-9'-6'82'0,"9"6"2"16,-11-4-2-16,11 4-6 15,-14-1-40-15,14 1-15 16,-8 7-6-16,8-7-3 16,-14 21-4-16,8-7-1 0,-4 6-1 15,4 3 0-15,0 4-2 16,2 5 0-16,0 2-1 16,3 0-1-16,1 0 1 0,1-1-1 15,5-4-1-15,3-1 1 16,2-9 0-16,4-3 0 15,2-4 1-15,3-6 1 16,3-6 0-16,-1 0-1 16,0-9 2-16,2-4-1 0,1-4 0 15,-5-3 0-15,-2-5-1 16,-1-2 0-16,-5-4-1 16,-1-1-1-16,-5 1 0 0,-5-2 0 15,-1 3-1-15,-6-2 0 16,-4 7 0-16,-2 3 0 15,-5 5-1-15,-2 2-1 16,0 8-1-16,-2 0-3 16,2 7-6-16,-4 0-13 0,9 0-40 15,2 7-22-15,3 2-4 16,6 1-5-16,3-10-2 0</inkml:trace>
  <inkml:trace contextRef="#ctx0" brushRef="#br0" timeOffset="703136.0662">20729 14205 31 0,'9'-7'84'0,"1"0"0"15,-10 7-2-15,12-15-5 16,-12 15-56-16,2-8-1 15,-2 8-4-15,-7 1-4 16,7-1-4-16,-14 15-3 0,6-4 0 16,4 3-2-16,0-1-1 15,4 1 0-15,0 0 0 16,8-5 0-16,5-2 2 0,3-3 1 16,0-4 0-16,-1 0 0 15,1-6 0-15,-1-5 0 16,-3-1 1-16,-5-2-1 15,-6-3-1-15,-1 0-1 16,-7 0-1-16,-7 0 0 0,0 2-1 16,-4 3 0-16,2 2-2 15,-3-1-2-15,7 8-3 16,-5-1-4-16,17 4-9 16,-18 0-24-16,5 7-43 0,13 2-1 15,0-9-7-15,20 14-3 16</inkml:trace>
  <inkml:trace contextRef="#ctx0" brushRef="#br0" timeOffset="703439.6035">21003 14059 81 0,'0'0'88'0,"18"-11"-1"15,-18 11-5-15,13-1-30 16,-13 1-25-16,0 0-4 15,0 0-6-15,2 12-4 0,-2 1-4 16,-3 4-1-16,-5 3-3 16,0 7-1-16,-2 5-1 15,1 5 0-15,-6 5-2 0,-1 5 1 16,-6 6-1-16,-3 2-1 16,-2 6 2-16,-5 1-1 15,-2-1 1-15,-1 0-2 16,2-2-2-16,-1-7-3 0,7-3-5 15,2-10-10-15,9-7-24 16,16-5-43-16,-1-11-2 16,1-16-7-16,14 8-3 15</inkml:trace>
  <inkml:trace contextRef="#ctx0" brushRef="#br0" timeOffset="703703.4151">21003 14724 23 0,'0'0'94'0,"0"0"-4"16,-9 1-4-16,-5 5-5 16,1-1 0-16,0 1-78 0,3 0 1 15,0 1 0 1,10-7 1-16,-8 11 0 0,8-11 0 16,6 5 0-16,4-5-1 15,-2 0-1-15,4-3 0 0,-5-4-2 16,-1-2-2-16,-3 1-3 15,-3-5-5-15,-5 3-16 16,-1-4-57-16,-3 0-5 0,0-2-4 16,3-2-7-16,2-1 1 15</inkml:trace>
  <inkml:trace contextRef="#ctx0" brushRef="#br0" timeOffset="703971.7351">21095 14065 41 0,'0'0'90'0,"14"14"-1"15,-4 7-4-15,3 16-24 16,3 3-20-16,-1 10-8 0,-1 9-13 15,-4 7-8-15,-2 5-4 16,-8 3-4-16,-7 2-2 0,-14-1-5 16,-6 5-14-16,-12 8-59 15,-9-13-10-15,-8-4-4 16,-10-7-7-16,-2-4-4 16</inkml:trace>
  <inkml:trace contextRef="#ctx0" brushRef="#br0" timeOffset="704777.5915">7089 17283 0 0,'0'0'3'15,"0"9"-6"-15</inkml:trace>
  <inkml:trace contextRef="#ctx0" brushRef="#br0" timeOffset="705256.4207">7089 17283 24 0,'-51'19'54'0,"51"-19"-7"15,0 0-7-15,0 0-1 16,0 0-4-16,0 0-4 0,-19-5-1 16,19 5-1-1,-10 5-4-15,10-5-1 0,0 0-3 16,-5 10-6-16,5-10-2 16,0 0-4-16,0 0-1 15,-5 12-2-15,5-12 0 0,0 0-1 16,0 0 0-16,0 0 0 15,10 7 0-15,0-5 1 16,21-2-1-16,12-1 0 16,7-5-1-16,10 0 0 15,10-1-1-15,10-1 0 16,1 2-1-16,-6 0-1 0,-3 3-1 16,-7 0 2-16,-3 0-2 15,-9 1 0-15,-10 0 0 16,-7 1 0-16,-12 1 0 15,-8 0 0-15,-5 0 0 0,-11 0 0 16,0 0 0-16,0 0 0 16,0 0 0-16,0 0 0 15,-9 0-4-15,9 0-2 0,-16 0-4 16,16 0-13-16,-14 0-40 16,5 0-24-16,9 0-1 15,-18-13-8-15,8 2-1 0</inkml:trace>
  <inkml:trace contextRef="#ctx0" brushRef="#br0" timeOffset="705622.9933">7706 17070 62 0,'0'0'84'0,"-12"-3"0"16,12 3-4-16,-12-5 0 15,12 5-65-15,0 0-4 16,0 0 0-16,0 0 1 16,11-3-1-16,0 3-4 15,5 4 0-15,5 3-1 0,7 0-1 16,5 4 1-16,5 1-1 16,3 3-1-16,1 1 0 15,3 5-1-15,-4 2 0 16,-5 4-1-16,-20-11-1 0,0 2 0 15,-6 0-1-15,-1 1 0 16,-6 1 0-16,-4 2-1 16,0-1-1-16,-7-1-2 15,-4 1 0-15,-3 1-7 0,-6-4-12 16,1 0-39-16,-6-1-24 16,-1 0-2-16,-3-3-7 15,-1-2-1-15</inkml:trace>
  <inkml:trace contextRef="#ctx0" brushRef="#br0" timeOffset="718740.688">8740 16826 35 0,'-11'-8'62'0,"11"-9"-5"0,0 17-31 15,0 0 0-15,0 0 1 16,0 0-5-16,0 0-3 16,0 0-1-16,0 0-3 0,0 0-2 15,7-3 1-15,-7 3-2 16,0 0 0-16,0 0 0 16,0 0-3-16,0 0 2 15,4 8-3-15,-4-8 0 0,0 0 0 16,2 9-1-16,-2-9-1 15,0 0 0-15,3 10-1 16,-3-10 0-16,0 0-1 16,0 10 0-16,0-10 0 0,0 0 0 15,2 10-1-15,-2-10-1 16,0 0 1-16,0 10-1 16,0-10 0-16,0 0 0 15,0 14 0-15,0-14 0 0,0 14 0 16,0-4-1-16,-2 2 1 15,1 3 0-15,-2 6 0 16,-1 5-1-16,1 2 1 16,-5 1 0-16,3 5 0 0,0 1 0 15,-5 2 0-15,3 0 1 16,-2-2-1-16,5-19-1 16,1 2 0-16,-1-2 0 15,-1 1 0-15,1-1 0 0,0 1 0 16,0-3 0-16,-1 1-1 15,1-2 2-15,0 1-2 16,1-4 0-16,0 1 0 0,3-11 0 16,-7 14 0-16,7-14 0 15,-4 9 0-15,4-9 0 16,0 0 0-16,0 0 0 16,-1-17 0-16,1-7 0 15,3-2 0-15,3-7 0 0,-1-3 0 16,-1-3 0-16,3 0 0 15,2 0 0-15,-3-1 0 16,3 0 0-16,0-1 0 16,1 3 0-16,0 2 0 15,0 2 0-15,4 2 0 0,-7 7 0 16,5 4 0-16,-6 5 0 16,2 3 0-16,0 5 0 15,-8 8 0-15,15-9 0 0,-15 9 0 16,11 8 0-16,-5 3 0 15,-1 5 0-15,0 5 0 16,-1 5 0-16,2 4 0 16,-5 2 0-16,1-2 0 0,-1 2 0 15,1-3 0-15,-2-5 0 16,1-3 0-16,-1-6 0 16,1-6 0-16,-1-9 0 15,0 0 0-15,0 0 0 0,12-3 0 16,-8-8 0-16,2-7 0 15,3-2 0-15,-2-3 0 16,4-3 0-16,-2 0 0 16,3-4 0-16,1-1 0 0,-2 2 0 15,1 0 0-15,2 0 0 16,-3 0 0-16,2 1 0 16,-2 4 0-16,-2 2 0 0,3 4 0 15,-5 2 0-15,2 6 0 16,-9 10 0-16,7-6 0 15,-7 6 0-15,4 13 0 16,-4 6 0-16,0 4 0 16,-3 7 0-16,-2 6 0 0,-2 6 0 15,1 4 0-15,0 2 0 16,-3-1 0-16,2-1 0 16,2-2 0-16,-1-5 0 0,1-4 0 15,3-6 0-15,-1-6 0 16,3-5 0-16,-1-4 0 15,0-2 0-15,1-12 0 0,-1 11 0 16,1-11 0-16,0 0 0 16,0 0 0-16,0 0 0 15,0 0 0-15,0 0-21 16,-12-7-66-16,13-6-3 16,4-2-4-16,4-5-7 0,2-3-3 15</inkml:trace>
  <inkml:trace contextRef="#ctx0" brushRef="#br0" timeOffset="720865.668">9220 16944 48 0,'-3'10'85'0,"-6"-2"1"0,-3 8-4 16,0-2-3-16,0 2-60 15,3 6-3-15,1 0 0 16,0 6-1-16,4-4-4 15,4 1-4-15,1-3-1 16,6-3-1-16,7-1-1 0,1-4 0 16,6-4-1-16,0-7 0 15,4-3-1-15,-3-3 0 16,2-9-1-16,-3-4 0 16,-4-7-1-16,-3-3 1 0,-2-4-1 15,-7 0-1-15,-4 2 1 16,-1-1 0-16,-4 6-1 15,-5 3 1-15,-2 6 0 16,0 5 1-16,2 5-1 0,-5 4 1 16,14 0-1-16,-13 10 1 15,10 0 0-15,1 0 0 16,2 2-1-16,4 0 1 16,7-3 0-16,0-3 0 0,6-3 0 15,1-3-1-15,2 0 1 16,3-9 0-16,1-1 0 0,-2-6-1 15,0 1 0 1,3 0 0-16,-6 1 0 0,-3 0 0 16,-4 3 0-16,0 3 0 15,-12 8-1-15,14-11 1 16,-14 11 0-16,0 0 0 0,1 8 0 16,-1 4 0-16,-6 1 0 15,-1 2 0-15,2 7 1 16,-5 1 0-16,4-1-1 15,1 2 1-15,1-1-1 0,2-5 1 16,1-1 1-16,1-3-2 16,0-14 0-16,14 10 0 15,-3-10 0-15,3-3 0 16,0-8 0-16,3-6 0 0,2-1 0 16,-2-6 0-16,2-3 0 15,-2-3 0-15,0-3 0 16,-1-2 0-16,-3-4 0 15,-3 3 0-15,3-5 0 0,-6 0 0 16,2 0 0-16,-3-3 0 16,0 2-2-16,0 0 2 15,-4 2 0-15,0 4 2 16,-2 1-2-16,0 6 0 0,0 5 0 16,0 9 0-16,0 15 0 15,-8-6 0-15,0 12 0 16,3 12 0-16,-2 11 0 0,0 6 0 15,4 11 0-15,-1 3 0 16,2 5 0-16,0 4 0 16,10 1 0-16,0-2 0 0,6-2 0 15,5-4 0-15,3-8 0 16,6-8 0-16,2-9 0 16,3-9 0-16,1-12 0 15,0-5 0-15,1-9 0 0,-5-12 0 16,-3-3 0-16,-5-5 0 15,-4-2 0-15,-4-3 0 16,-6 0 0-16,-5 6 0 16,-3-1 0-16,-4 7 0 0,-4 1 0 15,-5 8 0-15,2 6 0 16,-4 6 0-16,-2 1 0 16,0 10 0-16,0 4 0 15,3 6 0-15,2 5 0 0,-2 5 0 16,4 3 0-16,4 6 0 15,4 0 0-15,2 0 0 16,3-6 0-16,7-2 0 16,6-5 0-16,1-8 0 15,7-8 0-15,0-10 0 0,2-4 0 16,3-10 0-16,-7-5 0 16,4-8 0-16,-4 0 0 15,-2-5 0-15,-3 0 0 0,1-3 0 16,-4 2 0-16,-2 2 0 15,2 3 0-15,0 5 0 16,-3 2 0-16,-1 6 0 16,2 6 0-16,-3 5 0 15,1 4 0-15,-3 7 0 0,0 6 0 16,0 4 0-16,-4 4 0 16,0 4 0-16,-1 0 0 15,0 4 0-15,0-2 0 16,3 3 0-16,-1-5 0 0,4-4 0 15,2-6 0-15,4-4 0 16,2-8 0-16,0-3 0 0,1-7 0 16,0-9 0-16,1-2 0 15,-1-5 0-15,-1-1 0 16,0-1 0-16,0-2 0 16,-1 3 0-16,-3 0 0 15,2 3 0-15,-1 4 0 0,-5 2 0 16,2 4 0-16,-10 11 0 15,10-5 0-15,-10 5 0 16,1 9 0-16,-1 5 0 0,0 0 0 16,-2 3 0-16,-1 4 0 15,0 0 0-15,2 2 0 16,1-7 0-16,0-1 0 16,1-4 0-16,-1-11 0 0,14 9-2 15,-14-9-1-15,15-9 2 16,-7-2-1-16,-2 0 2 15,-1-1-2-15,-3 2 1 16,-2 10 0-16,0-10 1 0,0 10 0 16,0 0-1-16,-8 10 1 15,5 3 0-15,2 0 0 16,1 2 1-16,1-1-1 16,5-1 0-16,3-3 1 0,1-2 0 15,4-4 0-15,4-4-1 16,0 0 1-16,2-8 0 15,4-6-1-15,-1-2 1 16,-3-4 0-16,5-4 0 0,-1-2 0 16,-1-4-1-16,-2-1 1 15,2-5-1-15,1 0 0 16,-2-3 0-16,-3-1 0 16,2-3-1-16,-2-1 1 0,-4-1 0 15,4-1-1-15,-7 3 2 16,-2 3 0-16,1 7 1 15,-8 3-2-15,-1 8 0 0,0 8 0 16,-2 14 0-16,0 0 0 16,0 11 0-16,-4 11 0 15,1 7 0-15,-5 9 0 0,2 5-2 16,2 6 2-16,-2 2-1 16,0 2 2-16,3-2-1 15,1-2 2-15,2-5-2 16,1-6 0-16,7-8 0 0,4-9 0 15,5-8 0-15,2-11 0 16,3-2 0-16,3-10 0 16,-3-7 0-16,-2-3 0 15,-4-4 0-15,-4 2 0 0,-2-3 0 16,-7 5 0-16,-3 1 0 16,0 5 0-16,-4 5 0 15,4 9 0-15,-17-3 0 16,6 8 0-16,3 7 0 0,-1 4 0 15,5 9 0-15,3 1 0 16,1 7 0-16,6-1 0 16,6 1 0-16,3-3 0 15,5-2 0-15,-3-7-10 16,5-9-65-16,-2-7-15 0,-5-8-2 16,-5-12-8-16,-10-13-3 15</inkml:trace>
  <inkml:trace contextRef="#ctx0" brushRef="#br0" timeOffset="721031.9507">10935 16534 76 0,'-40'-11'93'0,"10"2"-4"0,9 3-5 16,15 20-5-16,6-14-66 16,16 0-3-16,9 5-6 15,4-5-14-15,6 0-67 16,6 0-4-16,1 0-8 0,6-2-7 15,-7-5 1-15</inkml:trace>
  <inkml:trace contextRef="#ctx0" brushRef="#br0" timeOffset="721251.7308">11447 16615 23 0,'16'8'75'0,"5"-1"0"16,6-5-6-16,-1 1-14 16,21-3-79-16,-21 0-35 15,3 1-11-15,-3 0-6 16</inkml:trace>
  <inkml:trace contextRef="#ctx0" brushRef="#br0" timeOffset="722373.7558">11917 16647 16 0,'0'0'76'0,"0"0"3"16,0 0-4-16,6 0-41 15,-6 0-4-15,12 2-2 16,-12-2-7-16,12 0-6 0,-12 0-3 16,0 0-3-16,8 0-1 15,-8 0 0-15,0 0-2 16,0 0 0-16,0 0 0 16,11-1 0-16,-11 1-1 15,0 0 0-15,0 0 0 0,0 0-1 16,0 0 0-16,0 0 0 15,0 0 0-15,0 0-1 16,4-11 1-16,-4 11-1 0,0 0 0 16,9-14 0-16,-9 14 0 15,11-17-1-15,-1 5 0 16,-2-2 1-16,4-3-1 16,-4-2 0-16,4-3 0 15,-6-4 0-15,3-3 0 0,-3-4 0 16,-5-2 0-16,-1-5 0 15,1-1-1-15,-1-1 1 16,-4 0-2-16,0 6 0 0,-2 0 0 16,3 7 0-16,1 5 0 15,0 5 0-15,-2 7 0 16,4 12 0-16,0 0 0 16,-10-1 0-16,6 8 0 0,-2 6 0 15,0 10 0-15,1 2 0 16,-1 9 0-16,1 4 0 15,2 8 0-15,2 3 0 0,0 3 0 16,0 3 0-16,1-1 0 16,0 2 0-16,-1-5 0 15,-1-1 0-15,-2-5 0 16,-1-6 0-16,2-5 0 16,0-8 0-16,2-4 0 0,-1-11 0 15,2-11 0-15,0 0 0 16,0 0 0-16,0-15 0 15,0-7 0-15,2-2 0 16,4-5 0-16,1 0 0 0,0-4 0 16,5 1 0-16,0 3 0 15,0 2 0-15,3 4 0 16,-2 5 0-16,0 5 0 16,-1 5 0-16,1 8 0 0,-13 0 0 15,13 10 0-15,-7 7 0 16,-3 1 0-16,-2 5 0 15,-1 0 0-15,0 3 0 16,0-5 0-16,0-1 0 0,4-4 0 16,3-4-2-16,-7-12 1 15,14 4 1-15,-2-5 0 16,-4-9 1-16,2-4-1 16,-3-1-1-16,2-4 1 0,-6 2 1 15,1 0-1-15,-2 2 0 16,-1 3 0-16,-1 4 0 15,0 8-1-15,0 0 1 0,0 0 0 16,10 2-1-16,-7 9 1 16,4 6-1-16,2 2 0 15,1 1-3-15,1 2-3 16,0-4-10-16,0 0-47 0,3-5-23 16,-1-6-4-16,-4-6-7 15,-9-1-4-15</inkml:trace>
  <inkml:trace contextRef="#ctx0" brushRef="#br0" timeOffset="722504.371">12221 16479 53 0,'-8'-14'81'16,"5"-1"-1"-16,3 3-10 0,2 1-18 16,9-4-117-16,-2 8-8 15,5-1-6-15,3 2-3 16</inkml:trace>
  <inkml:trace contextRef="#ctx0" brushRef="#br0" timeOffset="723529.4367">12576 16430 11 0,'-13'14'86'0,"-1"-2"3"15,0 1-3-15,-3-1-4 16,2 24-26-16,6-20-45 16,-2 2 0-16,6 4 0 15,1-3-3-15,4 2-3 0,1-4-2 16,7-2-1-16,6-3 0 16,-3-4-1-16,5-5 1 15,-1-3 0-15,2-7 0 16,-3-6 1-16,-2-2 0 0,-3-1 0 15,-3-3 1-15,-1 0 0 16,-1 0-1-16,-3 3 0 16,0 0 0-16,0 5-1 0,-1 0-2 15,0 11 1-15,0 0-1 16,0 0-1-16,0 0 1 16,5 14-1-16,-1 7 0 15,0 3 1-15,1 8-1 0,-3 8 2 16,1 4 0-16,-1 8 0 15,-3 5 1-15,-1 4-1 16,-6 4 0-16,-7 0 0 16,-8-2-1-16,-5-1 0 15,-6-7 0-15,-5-7 0 0,0-8-1 16,-2-10 1-16,-4-8 1 16,4-10 0-16,5-6 0 15,5-6 0-15,6-5 0 16,5-7 0-16,6-6-1 0,9-4 1 15,5-4-1-15,3-2 0 16,13-5 0-16,4-2 0 16,6-8 0-16,5 0-1 0,7-3 1 15,8-3-1-15,1-2 1 16,7-3-2-16,-1-1 0 16,3-3 1-16,2 1 0 15,0-5-1-15,-5-4 1 16,0 0 1-16,-4-4-1 0,-1 1 1 15,-6-3 0-15,-4 1 0 16,-1 1 0-16,-4 4 1 16,-7 6 0-16,-4 7-1 15,-5 7 1-15,-3 10 0 0,-2 7 0 16,-8 9-1-16,-1 10 0 16,-3 10 0-16,0 0-1 0,-4 22 1 15,-2 5-1-15,-2 8 0 16,1 12 1-16,-3 6 0 15,1 10 0-15,-3 6 1 16,2 4-1-16,-3 3 0 0,-2-1 0 16,-1-2 0-16,-2-5-1 15,1-11 0-15,4-8 0 16,-3-10 2-16,4-11-1 16,5-13 1-16,7-15-1 0,0 0 1 15,-6-6 0-15,9-10 1 16,6-4-1-16,2-3 0 15,1-2 1-15,3 5-1 16,3 2 2-16,-1 6-3 16,2 9 0-16,0 3 0 0,1 8 0 15,-1 12 0-15,1 5 0 16,-2 4 0-16,0 2 0 16,1 3 0-16,-3-3 0 0,2 2-12 15,-9 2-71-15,6-19-6 16,-1-5-4-16,1-11-7 15,0-11-4-15</inkml:trace>
  <inkml:trace contextRef="#ctx0" brushRef="#br0" timeOffset="725477.0035">13937 16394 9 0,'0'0'85'0,"0"0"4"16,0 0-4-16,0 0-4 0,0 0-43 15,0 0-12-15,-13 6-8 16,5 0-4-16,-6 4-4 15,-2 4-1-15,-3-1-2 0,-1 4-1 16,1 0-1-16,2 2-1 16,2-1-2-16,5 0 1 15,3-1-2-15,6-2 1 0,1-5-1 16,10-3 1-16,1-2 1 16,7-5 0-16,-1-11 1 15,2-2 0-15,-1-6-4 16,1-5 0-16,-3-2 0 15,-4-4 0-15,-4 3 0 0,-1-2 0 16,-1 6 0-16,-4 3 0 16,-2 5 0-16,1 2 0 15,-1 13 0-15,0 0 0 0,0 0 0 16,1 9 0-16,2 10 0 16,1 8 0-16,5 7 0 15,-1 11 0-15,5 7 0 16,1 6 0-16,3 7 0 15,-10 6 0-15,4 7 0 0,-8 0 0 16,-4 1 0-16,-11-5 0 16,-4-3 0-16,-7-9 0 15,-7-11 0-15,-1-9 0 0,-5-15 0 16,3-8 0-16,-5-11 0 16,3-8 0-16,3-3 0 15,4-9 0-15,6-6 0 16,6-6 0-16,8-4 0 0,5-6 0 15,3-5 0-15,14-6 0 16,3-3 0-16,7-5 0 16,1-4 0-16,11-3 0 15,1-5 0-15,4 1 0 16,1-3 0-16,1 1 0 0,3 0 0 16,-3 3 0-16,2 6 0 15,-8 5 0-15,1 10 0 16,-10 7 0-16,-2 10 0 0,-2 8 0 15,-6 11 0-15,-3 6 0 16,-7 8 0-16,-1 8 0 16,-5 8 0-16,-2 7 0 0,-2 4 0 15,-8 2 0-15,-3 1 0 16,2-2 0-16,-1-2 0 16,4-7 0-16,1-6 0 15,6-8 0-15,1-13 0 0,9 4 0 16,3-10 0-16,5-7 0 15,2-4 0-15,3-5 0 16,0-4 0-16,0 0 0 16,-4 1 0-16,2 0 0 15,-6 4 0-15,0 3 0 16,-5 7 0-16,-9 11 0 0,12-5 0 16,-9 10 0-16,-2 9 0 15,1 4 0-15,0 4 0 0,1 5 0 16,3 0 0-16,1 0 0 15,6-1 0-15,1-4 0 16,2-4 0-16,2-6 0 0,5-5 0 16,-1-6 0-16,-2-2 0 15,-2-9 0-15,-1-4 0 16,-9-4 0-16,-2-3 0 16,-4-1 0-16,-4 0 0 15,-10 2 0-15,-3-1 0 16,-2 5 0-16,-3 1 0 0,1 3 0 15,2 5 0-15,1 3 0 16,6 1 0-16,10 3 0 16,0 0 0-16,0 0 0 0,0 0 0 15,14 0 0-15,5 0 0 16,4-5 0-16,3-4 0 16,0-3 0-16,2-3 0 0,-2 0 0 15,-2 0 0-15,-3 0 0 16,-5 1 0-16,-3 3 0 15,-5 4 0-15,-8 7 0 16,12 0 0-16,-11 5 0 16,-1 10 0-16,0 2 0 0,0 5 0 15,1 4 0-15,0 0 0 16,3 2 0-16,1-1 0 16,4-4 0-16,0-4 0 0,6-4 0 15,1-9 0-15,4-4 0 16,2-2 0-16,1-13 0 15,0-3 0-15,1-8 0 16,-3 0 0-16,-3-1 0 0,-2-2 0 16,-3 3 0-16,-6 1 0 15,1 7 0-15,-5 4 0 16,-3 12 0-16,0 0 0 16,0 0 0-16,5 5 0 0,-3 11 0 15,2 4 0-15,2 3 0 16,0 0 0-16,5 3 0 15,-2-3 0-15,4-2 0 0,2-6 0 16,0-3 0-16,1-9 0 16,-1-3 0-16,-1-2 0 15,0-11 0-15,-7-6 0 16,-1-1 0-16,-5-3 0 0,-1 2 0 16,-5 0 0-16,-2 1 0 15,1 5 0-15,0 3 0 16,6 12 0-16,-2-16 0 15,2 16 0-15,12-4 0 0,2 3 0 16,-3-1 0-16,8 2 0 16,-5-4 0-16,3 3-11 15,-17 1-23-15,0-18-53 16,0 18-4-16,9-17-6 0,-8 6-3 16</inkml:trace>
  <inkml:trace contextRef="#ctx0" brushRef="#br0" timeOffset="725872.8444">15240 16173 57 0,'0'0'90'0,"15"-1"-1"15,-3-2-5-15,-2-3-2 0,0-1-61 16,3 1-3-16,-1-4-3 16,3-1-4-16,-2 0-3 15,0-5 0-15,1 0-2 16,-3-6-1-16,0 1-1 0,-2-4 0 15,-1-2 0-15,-1-2-1 16,0-3-1-16,-4 1-2 16,1-4 0-16,0 2 0 15,-2-1 0-15,0 5 0 0,-1 5 0 16,0 3 0-16,-1 7 0 16,0 14 0-16,0 0 0 15,0 0 0-15,-2 22 0 16,0 3 0-16,1 10 0 0,-1 6 0 15,0 9 0-15,2 4 0 16,-1 5 0-16,1 1 0 16,0 4 0-16,0 0 0 15,4-6 0-15,3-4 0 0,-2-12-15 16,9-14-56-16,-4-7-19 16,-2-13-4-16,-8-8-6 15,10-20-1-15</inkml:trace>
  <inkml:trace contextRef="#ctx0" brushRef="#br0" timeOffset="726381.325">15318 16173 34 0,'-11'-8'85'15,"11"8"1"-15,0 0-4 0,3-10-2 16,14-5-37-16,4 8-31 16,9 0-1-16,1-1 1 15,3-5-1-15,4-3-1 16,-2-1-2-16,-3-8-1 0,1-3-2 15,-5-4-1-15,-3-1 1 16,-3-9-2-16,-6 0 1 16,0-3-1-16,-3 4 1 0,-5 0-2 15,0 3-2-15,-4 6 0 16,-2 7 0-16,-1 8 0 16,-2 5 0-16,0 12 0 15,0 0 0-15,-2 14 0 0,1 8 0 16,0 7 0-16,-1 9 0 15,2 6 0-15,0 8 0 16,0 3 0-16,-1 2 0 16,1 1 0-16,0-3 0 0,1-5 0 15,1-9 0-15,0-6 0 16,-1-6 0-16,0-12 0 16,5-6 0-16,-6-11 0 0,17 0 0 15,-9-9 0-15,2-3 0 16,3 1 0-16,0 0 0 15,1 2 0-15,1 4 0 16,-2 5 0-16,2 3 0 16,-2 8 0-16,2 7 0 0,-5 3 0 15,6 3 0-15,-3 3 0 16,1 2 0-16,-4-4-3 16,7 6-59-16,-6-9-29 15,-3-11-1-15,-8-11-7 0,11 0-5 16</inkml:trace>
  <inkml:trace contextRef="#ctx0" brushRef="#br0" timeOffset="726952.7753">16566 15615 59 0,'0'0'88'0,"0"0"0"0,-8 11-5 16,-3 8 1-16,-3 6-64 15,-3 12-4-15,-1 10-1 16,-1 5-2-16,2 9-1 0,-1 3-2 16,3 5-3-16,4 1-1 15,4-2-2-15,4-2-1 16,3-5-2-16,4-6-1 15,6-8-4-15,3-8-4 16,-2-12-10-16,8-19-62 16,-4 3-9-16,3-8-4 0,-4-10-6 15,2-14-2-15</inkml:trace>
  <inkml:trace contextRef="#ctx0" brushRef="#br0" timeOffset="728008.6235">17026 15743 16 0,'0'-9'79'0,"3"-2"5"16,-2 2-2-16,-3-1-32 0,2 10-11 16,3-16-8-16,-3 16-7 15,1-11-7-15,-1 11-4 0,-7 0-3 16,-5 4-2-16,-4 7-2 16,-3 5-1-16,-2 7-1 15,-2 2-1-15,-3 5 1 16,-1 3-2-16,3 0-1 0,3 2 1 15,4-3-1-15,4 1-1 16,5-6 1-16,6-1-1 16,5-7 0-16,7-2 0 0,4-7 1 15,3-5-1-15,1-5 1 16,0-5-1-16,-1-7 1 16,-1-3 0-16,-4-5 0 15,1-4 0-15,-2-1 0 16,-3-3 0-16,-1 2 0 15,-1 2 0-15,-2 2 1 0,-1 3-1 16,-2 5 0-16,1 1 0 16,-2 13 0-16,0 0 0 0,0 0 0 15,0 6-1-15,0 8 1 16,0 5-1-16,0 5 1 16,0 4 0-16,2 3 0 15,-2 4 0-15,3-2 1 16,-2 1 0-16,1-1 0 0,-3-2-2 15,1-1 0-15,0-1 0 16,-1-2 0-16,-2-4 0 16,2 0 0-16,-1-3 0 0,0-2 0 15,1-6 0-15,1-1 0 16,0-11-7-16,0 12-7 16,0-12-31-16,0 0-43 15,-5-7-1-15,5-2-7 16,0-4-6-16</inkml:trace>
  <inkml:trace contextRef="#ctx0" brushRef="#br0" timeOffset="728202.5419">17208 16080 14 0,'0'0'97'0,"0"0"-4"0,0 0-5 16,0 0-6-16,-9-3-1 15,26-1-80-15,-17 4-4 16,0 0-9-16,-2-12-34 16,2 12-36-16,0 0-2 0,6-13-8 15,-6 13-4-15</inkml:trace>
  <inkml:trace contextRef="#ctx0" brushRef="#br0" timeOffset="728679.3126">17561 15756 57 0,'10'-9'95'0,"-10"9"-4"16,16-9-3-16,-4 7-3 15,-12 2-56-15,17-2-10 0,5 2-5 16,3 0-3-16,1 9-4 16,3-2-1-16,4 4-2 15,-3 4-1-15,1-2-1 16,-4 4-2-16,-5 2 0 0,-6 4 0 16,-8 2 0-16,-8 1 0 15,-6 1 0-15,-12 2 0 16,-9 0 0-16,-5 5 0 0,-7-3 0 15,-4-3 0 1,-1 0 0-16,2-4 0 0,2-2 0 16,8-4 0-16,6-3 0 15,6-4 0-15,8-1 0 16,12-10 0-16,5 12 0 16,15-7 0-16,5-2 0 0,10 0 0 15,1 0 0-15,5-1 0 16,-1-1 0-16,-3-1-7 15,4-3-31-15,3-5-49 16,-15-5-4-16,-6-4-6 0,-2-7-5 16</inkml:trace>
  <inkml:trace contextRef="#ctx0" brushRef="#br0" timeOffset="730812.8222">18192 15766 49 0,'10'-5'94'0,"1"-7"-4"16,3-3-3-16,-6-4-1 15,28-4-56-15,-30-3-10 0,1 2-3 16,-7-3-3-16,2 0-3 16,-2 1-1-16,1 5-7 15,-4-2-3-15,1 7 0 16,-1 1 0-16,0 4 0 0,3 11 0 15,-3-10 0-15,3 10 0 16,0 0 0-16,0 15 0 16,0-1 0-16,2 9 0 15,4 4 0-15,-2 12 0 0,2 4 0 16,-1 13 0-16,-1 5 0 16,-2 8 0-16,-2 9 0 15,-1 1 0-15,-4 5 0 16,-3 2 0-16,-3-4 0 0,0-4 0 15,2-6 0-15,0-13 0 16,0-10 0-16,2-10 0 16,3-14 0-16,1-13 0 15,3-12 0-15,-2-9 0 0,2-16 0 16,0-9 0-16,0-7 0 16,4-4 0-16,0-6 0 15,3 0 0-15,4-3 0 16,4 2 0-16,5 4 0 15,0 3 0-15,3 5 0 0,4 8 0 16,-4 5 0-16,4 8 0 16,-5 8 0-16,0 8 0 15,-5 3 0-15,-3 4 0 0,0 7 0 16,-1 2 0-16,1 2 0 16,2-4 0-16,1-1 0 15,4-5 0-15,3-2 0 0,2-3 0 16,1-7 0-16,1-5 0 15,-4-6 0-15,2-3 0 16,-5-2 0-16,-4-1 0 16,-4-3 0-16,-4 2 0 0,-3 2 0 15,-5 3 0-15,-1 4 0 16,-1 4 0-16,1 12 0 16,-17-6 0-16,4 8 0 0,2 9 0 15,-1 7 0-15,2 5 0 16,0 4 0-16,4 2 0 15,2 4 0-15,3 0 0 16,0 2 0-16,9-8 0 16,6-3 0-16,2-5 0 0,6-5 0 15,2-6 0-15,1-8 0 16,3-3 0-16,0-11 0 16,-1-4 0-16,-5-3 0 15,0-4 0-15,-3-2 0 0,-1 0 0 16,-2-5 0-16,-1 7 0 15,-1-2 0-15,-1 8 0 16,1 2 0-16,-3 7 0 0,-1 5 0 16,0 5 0-16,-5 10 0 15,-1 4 0-15,-1 6 0 16,-2 4 0-16,-1 4 0 16,0 1 0-16,-1-1 0 15,2-1 0-15,4-2 0 0,2-5 0 16,5-4 0-16,2-8 0 15,3-3 0-15,4-5 0 16,0-8 0-16,0-8 0 0,0-3 0 16,-1-3 0-16,-1-5 0 15,-3 1 0-15,0-3 0 16,-2 2 0-16,-1 0 0 16,-3 4 0-16,-1 2 0 0,-2 6 0 15,-2 6 0-15,-5 9 0 16,0 0 0-16,0 0 0 15,-1 13 0-15,-4 4 0 0,-2 5 0 16,3 1 0-16,1 6 0 16,2-4 0-16,2 0 0 15,10-2 0-15,4-3 0 16,3-6 0-16,6-3 0 16,1-7 0-16,5-4 0 0,-2-2 0 15,2-9 0-15,-2-3 0 16,-7-5 0-16,-3-2 0 15,-5-1 0-15,-3-3 0 16,-7 1 0-16,-2 2 0 0,-1 0 0 16,-8 5 0-16,0 3 0 15,-5 6 0-15,0 4 0 16,-5 4 0-16,3 7 0 16,-1 4 0-16,4 6 0 0,-1 3 0 15,3 3 0-15,6 0 0 16,4 1 0-16,2-3 0 15,9-1 0-15,7-7 0 0,2 0 0 16,4-8 0-16,3-5 0 16,2-1 0-16,1-9 0 15,-3-3 0-15,-2-7 0 16,-5 2 0-16,0-5 0 16,-3 1 0-16,-2 0 0 0,-2 0 0 15,-2 2 0-15,-1 6 0 16,-1 2 0-16,1 5 0 15,-10 7 0-15,14 0 0 16,-14 0 0-16,15 15 0 0,-7 0 0 16,-1 1 0-16,4 3 0 15,-3-3 0-15,2 2 0 16,2-5 0-16,-1-1 0 0,-1-5 0 16,1-3 0-16,0-4 0 15,-1 0 0-15,0-8 0 16,-1-2 0-16,0-1 0 15,0 0 0-15,-1 2 0 0,-8 9 0 16,12-12 0-16,-12 12 0 16,10 0 0-16,-10 0 0 15,1 12 0-15,-1 0 0 16,0 2 0-16,-1 4 0 0,-2-4 0 16,3 2 0-16,0-3 0 15,5-3 0-15,4-3 0 16,3-4 0-16,3-3 0 15,0 0 0-15,2-7 0 0,0-4 0 16,1-4 0-16,1-3 0 16,-3-2 0-16,-1-4 0 15,-4-2 0-15,2-4 0 0,-4-3 0 16,-1-2 0-16,-3-1 0 16,0-5 0-16,2 0 0 15,-3-3 0-15,2 0 0 16,-1 0 0-16,2 1 0 0,-1 2 0 15,4 4 0 1,-5 8 0-16,1 4 0 0,-3 9 0 16,-3 16 0-16,5-9 0 15,-5 9 0-15,-4 20 0 0,-1 3 0 16,0 4 0 0,-3 9 0-16,-2 3 0 0,5 7 0 15,-5 2 0-15,4 3 0 16,2-1 0-16,2 0-3 0,1-6-7 15,4-3-6-15,2 2-27 16,4-21-46-16,2-10-2 16,-2-12-4-16,-3-7-5 15</inkml:trace>
  <inkml:trace contextRef="#ctx0" brushRef="#br0" timeOffset="730943.6685">20131 15659 1 0,'-16'-9'91'16,"16"9"-2"-16,-8-8-6 15,14 8-10-15,9 0-17 16,16-9-121-16,-1 9-14 0,8 0-5 16,0-6-5-16</inkml:trace>
  <inkml:trace contextRef="#ctx0" brushRef="#br0" timeOffset="731140.4417">20659 15318 51 0,'5'30'95'0,"1"11"-6"0,-2 3-5 15,-1 4-2-15,-3 5-57 16,0 2-10-16,-3 6-12 16,-10-6-12-16,-1 2-37 15,-7 0-37-15,-4-4-3 0,-7-3-7 16,-3-9-2-16</inkml:trace>
  <inkml:trace contextRef="#ctx0" brushRef="#br0" timeOffset="895921.142">8813 17048 42 0,'0'0'75'16,"-9"0"-10"-16,9 0-8 0,0 0-12 15,0 0-10-15,0 0-7 16,6 0-8-16,-6 0-2 15,0 0-6-15,0 0-2 16,9 0-1-16,-9 0-2 0,0 0-2 16,0 0 0-16,10 3 0 15,-10-3-4-15,0 0 2 16,8 3-2-16,-8-3-1 16,0 0-2-16,0 0-1 0,0 0-6 15,0 0-2-15,0 0-6 16,0 0-9-16,0 0-12 15,-7 4-18-15,7-4-17 16,0 0-8-16,-17-6-1 0</inkml:trace>
  <inkml:trace contextRef="#ctx0" brushRef="#br0" timeOffset="897522.7602">8628 17059 41 0,'0'0'54'0,"-14"0"3"0,14 0-4 16,0 0-5-16,0 0-9 16,0 0-6-16,0 0-8 15,0 0-3-15,5 0-5 16,-5 0-3-16,15 1-3 0,-3-1-3 16,-2 0-2-16,4 0 0 15,0 0-2-15,3 0-1 16,-1 0 0-16,3 0-1 0,-1-5 0 15,1-1 0-15,3 0 0 16,-2-1 0 0,4-1 0-16,2-1 1 0,0-1-1 15,2 0 0-15,2 3 1 16,-1 0-1-16,3 0-1 0,2-1 1 16,-3 3-1-16,3-1 0 15,-2 1 1-15,1-1-1 16,-1 1-1-16,-1 0 2 15,0-1-2-15,2 0 2 0,-3 2-1 16,2-3 0-16,3 1 0 16,0 1 1-16,3-2-1 15,-2 1 1-15,3 1-1 16,0-1-1-16,2 1 1 0,1 0-1 16,-4 1 1-16,1-1-1 15,4 1 0-15,0 1 1 16,-2 0-1-16,1 0 1 0,1 0-1 15,-1 0 0-15,2-1 0 16,2 3 1-16,-3-2-1 16,2 1 0-16,-2-2 0 15,3 1 1-15,-3-2-1 0,-2 3 0 16,-1-4 0-16,2 3 0 16,-4-2-1-16,-1 0 1 15,-3 1 0-15,-2-1 0 16,2 1 0-16,-4 0 0 0,2-1 0 15,-4 1 0-15,2 0 1 16,-3 0-1-16,2 0 0 16,-4-2 0-16,3 1 0 0,-1-1 0 15,2 2 0 1,-2 0 0-16,1-2 0 0,5 0 0 16,-4 1 0-16,1 0 0 15,4 2 0-15,-6-1 0 0,1 1-1 16,-2 0 1-16,-1-1-1 15,-6 1 1-15,0 0-1 16,-2 0 0-16,-1 1 2 16,-7-1-1-16,-1 0 0 0,-9 3 0 15,16-6 0-15,-16 6 0 16,9-4 1-16,-9 4-1 16,0 0 0-16,0 0 0 15,0 0 0-15,10-5 1 0,-10 5-2 16,0 0 2-16,0 0-1 15,0 0 0-15,0 0 0 16,0 0 0-16,0 0 0 16,0 0 0-16,0 0 0 0,0 0 0 15,0 0 0-15,0 0 0 16,0 0 1-16,0 0-1 16,0 0 0-16,0 0 0 15,0 0 0-15,0 0 0 0,0 0 0 16,0 0 0-16,0 0 0 15,0 0 0-15,0 0 0 16,0 0 0-16,0 0 0 0,0 0 0 16,0 0 0-16,0 0 0 15,0 0 1-15,0 0-1 16,0 0 1-16,0 0-1 16,0 0 1-16,13-4-1 0,-13 4 1 15,14-4-1-15,-2 1 1 16,4 0-1-16,3-1 0 15,4 0 0-15,5 1 0 16,2-1 1-16,5-1-1 0,6 2 0 16,2-1 0-16,1 0 0 15,5 1 0-15,3-1 1 16,2 1-1-16,-1 0 0 16,4 1 0-16,-3-1 1 0,1 1-1 15,-1 0 0-15,-3-1 0 16,-1 1 1-16,-2-1-1 15,0 1 0-15,-5 0 0 0,-2 0 0 16,-1-1 0-16,-4 1 0 16,-2-2 0-16,-1 1 0 15,0 0 0-15,-7 0 0 16,4 0 0-16,-6 1 0 16,1 0 0-16,-2-1 0 15,-2-1 0-15,-2 3 0 0,-2-2 0 16,0 0 1-16,-2 2-1 15,1-2 0-15,-3-1 0 0,3 1 0 16,-1 0 0-16,3 0 0 16,1 0 0-16,0 0-1 15,2 0 1-15,4-1 0 16,-2 0 0-16,2 1 0 16,4 0 0-16,-4-3 0 0,6 2 0 15,-3-1-1-15,2-1 1 16,-2 3 0-16,0-1 0 15,0 0 0-15,-4 0 1 16,-3 2-1-16,0-2 0 0,-6 4 0 16,1-2 0-16,-8 1 0 15,2-2 0-15,-10 3-1 16,0 0-1-16,8 0-2 0,-8 0-5 16,0 0-15-16,-7 0-62 15,-3 0-2-15,-3 0-5 16,-7 0-7-16,-10-3 3 15</inkml:trace>
  <inkml:trace contextRef="#ctx0" brushRef="#br0" timeOffset="898918.6369">9125 17504 13 0,'0'0'93'16,"-5"10"-1"-16,5-10-3 16,0 0-5-16,0 0-1 15,0 0-67-15,0 0-5 16,0 0-2-16,0 0-1 16,0 0-2-16,0 0-2 0,0 0-1 15,2-13-3-15,-2 13 0 16,0 0 0-16,14-10 0 0,-14 10 0 15,9-3 0-15,-9 3 0 16,12 2 0-16,-12-2 0 16,12 14 0-16,-5-3 0 15,-1 3 0-15,1 1 0 0,-1 3 0 16,-1 2 0-16,1 3 0 16,0 1 0-16,0 1 0 15,2 0 0-15,-3 1 0 16,0-1 0-16,1 1 0 0,-1-3 0 15,-2-1 0-15,1-3 0 16,0-2 0-16,0-3 0 16,-1-4 0-16,-3-10 0 15,4 13 0-15,-4-13 0 0,0 0 0 16,5-9 0-16,-4-1 0 16,0-2 0-16,1-2 0 15,1-6 0-15,-1-2 0 16,2-2 0-16,-1-1 0 0,2-5 0 15,3 0 0-15,-2-1 0 16,5 1 0-16,-4 1 0 16,5 3 0-16,-2 1 0 0,1 2 0 15,2 4 0-15,1 2 0 16,1 4 0-16,0 3 0 16,0 6 0-16,1 4 0 15,-3 0 0-15,3 10 0 16,-3 2 0-16,1 3 0 0,-3 1 0 15,-1 3 0-15,4-2 0 16,-6-2 0-16,3 0 0 16,-3-2 0-16,2-4 0 15,-10-9 0-15,16 10 0 0,-16-10 0 16,14-3 0-16,-14 3 0 16,15-20 0-16,-4 4 0 15,-5-3 0-15,4 0 0 16,-2 2 0-16,3-4 0 0,-4 3 0 15,4 3 0-15,-2 1 0 16,1 3 0-16,-3 5 0 16,-7 6 0-16,16-1 0 15,-16 1 0-15,14 14 0 0,-10 1 0 16,0 2 0-16,-2 3 0 16,-1 2 0-16,0 2 0 15,2 0 0-15,-3-3 0 0,2 1-24 16,-2 2-56-16,0-7-10 15,1-5-3-15,-1-2-6 16,0-10-2-16</inkml:trace>
  <inkml:trace contextRef="#ctx0" brushRef="#br0" timeOffset="901115.1979">9850 17476 31 0,'0'0'89'16,"0"0"-1"-16,8 6-2 16,-6 4-2-16,-2 3-50 0,0 2-8 15,-1 2-6-15,1 2-5 16,-2-1-5-16,1 1-2 16,0 3-2-16,1-4-2 15,0 2-1-15,3-6 0 0,4 2-1 16,0-5 0-16,2 0-2 15,-1-5 0-15,6-2 0 16,-4-4 0-16,2 0 0 16,2-6-2-16,-5-3 1 0,2-3 0 15,-5 0 1-15,0-4-1 16,-3 1 1-16,-1-2 0 16,-2 2 0-16,0 3 1 15,-6-2 0-15,0 2 0 0,0 4-1 16,6 8 2-16,-15-13-2 15,15 13 0-15,-14-7 0 16,14 7 0-16,0 0 0 16,0 0 0-16,0 0 0 0,9 0 0 15,1 1 0-15,7-1 0 16,-1-1 0-16,4-2 0 16,1-1 0-16,4-1 0 15,-2-3 0-15,-1 1 0 0,0 1 0 16,2 0 0-16,-3-1 0 15,-3 1-2-15,-4 2 2 16,-3 1 0-16,2 3 2 16,-13 0-2-16,0 0 0 0,3 13 0 15,-3-3 0-15,-2 3 0 16,-8 0 0-16,3 1 0 16,2 2 0-16,-3-2 0 15,4 0 0-15,1 2 0 0,0-5 0 16,3 1 0-16,0-3 0 15,0-9 0-15,15 11 0 16,-4-11 0-16,3 0 0 0,1-6 0 16,2-6 0-16,-2-4 0 15,3 1 0-15,-2-5 0 16,12-15 0-16,2-14 0 16,-4-3 0-16,-8-4 0 15,-3 1 0-15,-8 5 0 0,2 5 0 16,-3 10 0-16,-4 4 0 15,1 6 0-15,1 5 0 16,-1 7 0-16,-3 13 0 16,0 0 0-16,0 0 0 0,-2 7 0 15,-2 12 0-15,3 9 0 16,0-11 0-16,0 4 0 16,0 4 0-16,1 2 0 15,0 5 0-15,0-1 0 0,4 1 0 16,3 2 0-16,1-4 0 15,5 3 0-15,-1-4 0 16,5-2 0-16,2-3 0 16,3-3 0-16,1-5 0 15,-1-3 0-15,2-3 0 0,3-7 0 16,-4-3 0-16,1-7 0 16,0-5 0-16,-3-3 0 15,-3-1 0-15,-5-1 0 0,-3 0 0 16,1 1 0-16,-8 2 0 15,-2 3 0-15,-1 1 0 16,0 10 0-16,-3-4 0 16,3 4 0-16,-14 9 0 0,9 5 0 15,-2 2 0 1,4 2 0-16,1 3 0 0,2 0 0 16,0 0 0-16,5-1 0 15,5-2 0-15,-1-1 0 0,4-3 0 16,2-2 0-16,1-4 0 15,2-6 0-15,-2-2 0 16,1-4 0-16,-2-7 0 16,0-3 0-16,0-5 0 0,0 0 0 15,-3-2 0-15,-2 1 0 16,1-1 0-16,-4 3 0 16,1 1 0-16,-2 3 0 0,-4 2 0 15,-2 12 0-15,7-11 0 16,-7 11 0-16,0 0 0 15,10 11 0-15,-7 1 0 16,1 4 0-16,4-1 0 16,-4 2 0-16,4-1 0 0,1 1 0 15,2-2 0-15,0 0 0 16,4-3 0-16,-2-4 0 16,0-3 0-16,2-4 0 15,-1-1 0-15,4-4 0 0,-1-6 0 16,-1-2 0-16,1-5 0 15,-2 1 0-15,0 0 0 16,-1-1 0-16,2 0 0 16,-3 1 0-16,-5 0 0 0,3 2 0 15,-6 5 0-15,-5 9 0 16,8-12 0-16,-8 12 0 16,0 0 0-16,0 0 0 0,-4 12 0 15,0 2 0-15,-1 0 0 16,-3 3 0-16,3-2 0 15,4 2 0-15,-1 0 0 16,2-3 0-16,-1 1 0 0,4-4 0 16,-3-11 0-16,14 13 0 15,-6-12 0-15,4-1 0 16,-1-1 0-16,0-5 0 16,3-4 0-16,-3-1 0 0,1-1 0 15,0-1 0-15,-5 1 0 16,0 1 0-16,-1 1 0 15,-6 10 0-15,3-14 0 16,-3 14 0-16,0 0 0 0,0 0 0 16,2 7 0-16,0 2 0 15,2 0 0-15,2 0 0 16,0 0 0-16,4 1 0 16,0-3 0-16,4-4 0 0,2 0 0 15,-2-3 0-15,3 0 0 16,-1-9 0-16,3-1 0 15,-9-1 0-15,27-28 0 0,-2-9 0 16,-5-6 0-16,-4-3 0 16,-7-1 0-16,-3 1 0 15,-5 1 0-15,-2 12 0 16,-2 6 0-16,0 1 0 0,-2 7 0 16,-2 7 0-16,-1 5 0 15,-1 7 0-15,-1 11 0 16,0 0 0-16,-3 19 0 15,0 3 0-15,-2 10 0 16,-1 6 0-16,1 8 0 0,2-19 0 16,2 3 0-16,0 1 0 15,0 6 0-15,0-1 0 16,1 2 0-16,1-3 0 16,2 3 0-16,5-5 0 0,3 1 0 15,1-4 0-15,0 0 0 16,5-5 0-16,-1-3 0 15,5-4 0-15,0-3 0 16,2-6 0-16,-3-5 0 0,2-4 0 16,-3-6 0-1,-2-7 0-15,1-1 0 0,-4-4 0 16,-7-1 0-16,2 1 0 16,-5-2 0-16,-2 3 0 0,-1 1 0 15,-2 2 0-15,-4 4 0 16,5 10 0-16,-15-8 0 15,15 8 0-15,-10 10 0 16,7 3 0-16,3 6 0 0,0 1 0 16,6 3 0-16,3 0 0 15,5 1 0-15,-3-2-5 16,7-3-82-16,-1-4-4 16,3-2-4-16,-3-6-7 0,-1-7-3 15</inkml:trace>
  <inkml:trace contextRef="#ctx0" brushRef="#br0" timeOffset="901280.6885">11989 17341 32 0,'-65'-40'98'0,"8"16"-5"0,11 10-6 15,8 6-2-15,7 1-3 16,-20 5-73-16,44 1-5 0,7 1-2 16,13 1-5-16,13 5-15 15,4 1-62-15,6-4-5 16,8 0-4-16,-1-2-5 15,6-5-6-15</inkml:trace>
  <inkml:trace contextRef="#ctx0" brushRef="#br0" timeOffset="901500.5603">12383 17254 67 0,'1'19'101'16,"0"1"-4"-16,2-2-10 0,1 1-1 16,3-4-13-16,1 0-73 15,1-1 0-15,3-2-12 16,4-2-25-16,2-2-50 0,1-2-2 16,1-3-5-16,4-3-6 15,-7 0 8-15</inkml:trace>
  <inkml:trace contextRef="#ctx0" brushRef="#br0" timeOffset="902646.1616">12936 17360 14 0,'3'12'90'0,"1"-1"-4"0,4-1-3 16,-2-1-5-16,-6-9 0 15,17 14-75-15,-4-8 1 16,-2-2 1-16,4-3 1 0,-15-1 1 16,42-11 1-16,-2-12-1 15,2-6-1-15,-2-5-1 16,-4-3-1-16,0-1-2 16,-7-3 0-16,-9 1-2 15,-2-1 0-15,-4 1 1 0,0 1 0 16,-1 4 0-16,-7 6 1 15,2 2 0-15,-4 11 0 16,-3 5 0-16,-1 11 0 16,0 0 0-16,-2 23 0 0,-3 2-1 15,-3 9 1-15,2 9-1 16,-8 5 1-16,11-19-2 16,-3 2 0-16,1 2 0 0,1 1 0 15,2-1 0-15,2 0 0 16,0-3-2-16,1-1 1 15,4-4 1-15,4-3 0 16,-1-5-1-16,5-2 0 0,-2-7 1 16,0-2 0-16,14-5 1 15,1-7 0-15,0-18 2 16,-3-8-3-16,-11 1 0 16,-4 2 0-16,-7 10 0 0,-1 10 0 15,0 9 0-15,0 0 0 16,0 0 0-16,-1 10 0 15,1-1 0-15,2 3 0 16,3 2 0-16,4 0 0 16,0 1 0-16,4 0 0 0,1-1 0 15,-1-3 0-15,4-1 0 16,0-1 0-16,-1-4 0 16,0-3 0-16,-16-2 0 15,22-4 0-15,-7-10 0 0,-11-11 0 16,-6-7 0-16,-18 0 0 15,-10 2 0-15,-2 7 0 16,4 13 0-16,2 4 0 16,4 3 0-16,7 3 0 0,5 0 0 15,10 0 0-15,0 0 0 16,4 13 0-16,12-10 0 16,2-1 0-16,8-2 0 15,1 0 0-15,2-5 0 16,0-2 0-16,0 1 0 0,-5-2 0 15,-1 1 0-15,-1 2 0 16,-7 1 0-16,-1 4 0 16,-4 0 0-16,-10 0 0 0,9 16 0 15,-5-5 0-15,-3 3 0 16,-1-14 0-16,0 18 0 16,0-8 0-16,3 1 0 15,0 0 0-15,1-1 0 0,1-1 0 16,3 2 0-16,1-4 0 15,4 0 0-15,-2-1 0 16,1-3 0-16,2-1 0 16,-14-2 0-16,35 0 0 15,-1 0 0-15,-7-8 0 0,1-2 0 16,-9-1 0-16,-19 11 0 16,9-9 0-16,-9 9 0 15,0 0 0-15,0 0 0 16,12 2 0-16,-12-2 0 15,4 14 0-15,-4-14 0 0,13 13 0 16,-13-13 0-16,17 13 0 16,-9-7 0-16,5 0 0 15,0-1 0-15,-2-1 0 0,3-1 0 16,0-3 0-16,0 0 0 16,-3 0 0-16,5-6 0 15,7-13-55-15,-10 0-34 16,-10-4-2-16,-3 0-5 0,-4-1-6 15</inkml:trace>
  <inkml:trace contextRef="#ctx0" brushRef="#br0" timeOffset="904029.0562">12240 17351 17 0,'0'0'64'16,"-10"7"6"-16,10-7 0 16,0 0-33-16,0 0-19 15,0 0 1-15,0 0 2 0,-2 8 0 16,2-8-3-16,0 0-1 15,0 0-3-15,0 0-3 16,6 3-1-16,-6-3-2 16,0 0-1-16,11 3-2 0,-11-3 0 15,0 0 1-15,14 2-3 16,-14-2 2-16,0 0-1 16,10 3 0-16,-10-3 0 0,11 0 0 15,-11 0-1-15,9 0 0 16,-9 0 0-16,12 0-1 15,-12 0 0-15,17 0-1 16,-6 0 1-16,-1 0-2 16,4 0 2-16,1 0-1 15,-2 0 0-15,3 0 0 0,1 0 0 16,2 0 0-16,1 0 1 16,4 0-1-16,-1 0 1 15,-2-2 0-15,1 1-1 0,4-1 1 16,-17 2 1-16,39-4 0 15,-7 1 0-15,-23 1-2 16,0 1 0-16,15-2 2 16,-21 2-1-16,-1 1-2 15,-11 0 0-15,16-3 0 16,-16 3-2-16,0 0 4 0,0 0-2 16,0 0-2-16,0 0 4 15,-5-3-2-15,-6 3 0 16,2 0 0-16,-4 0 0 15,-4 0 0-15,0 3 0 16,0-2 0-16,-3 1 0 0,-1 1 0 16,-3-1 0-16,-1 0 0 15,2 1 0-15,-2-1 0 16,1 0 0-16,2 0 0 0,1-1 0 16,2 1 0-16,0 0 0 15,2-1 0-15,2-1 0 16,7 1 0-16,8-1 0 0,-12 0 0 15,12 0 0 1,7-4 0-16,14-3 0 0,5 0 0 16,6-1 0-16,-2-2 0 15,7 3 0-15,-7-2 0 16,-8 4 0-16,-5 0 0 0,-5-1 0 16,-4 2 0-16,-9-6-20 15,1 10-68-15,-9-20-4 16,-5 4-4-16,-2-5-6 15,-4-4-2-15</inkml:trace>
  <inkml:trace contextRef="#ctx0" brushRef="#br0" timeOffset="905406.735">18625 5779 28 0,'-11'14'82'16,"10"-4"0"-16,1-10 0 15,0 17-4-15,0-17-51 16,9 21-4-16,2-10-4 16,0 4-4-16,7 0-5 0,1 3-3 15,5 3-3-15,6 1-1 16,3 5-1-16,6 1 0 15,3 5-1-15,7 3 1 16,1 2-1-16,6 7 1 0,4 2 0 16,1 3 0-16,6 5 0 15,2-1 0-15,-1 0 1 16,2 1-2-16,1-3 1 16,-4-2 0-16,-1-3 0 0,0 0 0 15,-3-2-1-15,-1-2 1 16,-2-1-2-16,-6-5 2 15,0 2-1-15,-4-7 0 16,-10-2-1-16,-3-5 1 0,-10-4 0 16,-3-6 0-16,-11-3-1 15,-2-3 1-15,-11-9 0 16,11 7-1-16,-11-7 0 0,0 0-1 16,0 0-2-16,-4-7-5 15,4 7-9-15,-13-8-39 16,1-1-30-16,-1-7-3 15,-3 1-7-15,-1-9-3 0</inkml:trace>
  <inkml:trace contextRef="#ctx0" brushRef="#br0" timeOffset="906023.7831">18349 6009 3 0,'-16'-1'73'0,"4"1"6"0,12 0 0 16,-8 4-4-16,8-4-51 16,19 15-3-16,1-3 1 0,11 3-3 15,7 3-4-15,8 5-4 16,9 4-2-16,10 3-1 16,6 6-2-16,6 4-1 15,6 4-2-15,2 2 0 16,3 3-1-16,2 2 0 0,-4 3-1 15,-1-2-1-15,-1-1 1 16,-6 1-1-16,-3-1 0 16,-3-3 0-16,-8-1 1 0,-2-5-1 15,-5-1 0-15,-4-6 0 16,-9-3-1-16,-4-6-1 16,-6-3-5-16,-10-9-7 15,-2-1-19-15,-2-8-46 0,-10-5-5 16,-10 0-6-16,3-16-5 15</inkml:trace>
  <inkml:trace contextRef="#ctx0" brushRef="#br0" timeOffset="906427.1196">19517 5836 48 0,'0'0'83'15,"7"0"-1"-15,7 2-2 16,6 10-3-16,0 9-58 15,18 6-4-15,8 6 0 0,9 9-2 16,4 7-3-16,6 5-3 16,0 3-1-16,0 3-1 15,0 3-1-15,-9-2-1 16,-2-3-2-16,-4-3 0 0,-10-8-1 16,-4-7 0-16,-8-5-1 15,-3-10 0-15,-4-5-3 16,-5-7-6-16,-5-2-8 15,-11-11-23-15,0 0-41 0,0 0-3 16,0 0-5-16,-2-10-4 16</inkml:trace>
  <inkml:trace contextRef="#ctx0" brushRef="#br0" timeOffset="911820.2251">21149 5241 23 0,'3'-10'83'0,"1"1"1"15,-4 9-1-15,0-17-30 16,0 17-16-16,8-8-6 0,-8 8-10 16,0 0-5-16,8-12-3 15,-8 12-2-15,0 0-3 16,0 0-2-16,10-6-2 15,-10 6-1-15,0 0 0 0,0 0-1 16,4 10-1-16,-3 0 1 16,0 3-1-16,2 3 0 15,1 6-1-15,2 2 2 0,0 4 1 16,0 4 0-16,2 2-1 16,-1 3 0-16,2 6 1 15,-1 4-1-15,3 1 2 16,-1 6-3-16,0 3 0 0,0 6 1 15,1-1-2-15,2 4 0 16,-2 5 0-16,0-1 0 16,1 4 0-16,-2 2 0 0,4 3 0 15,0 1 0-15,0 3 0 16,-2 0 0-16,5 0 0 16,-1 2 0-16,2 1 0 15,0 0 0-15,1-1 0 16,-1 1 0-16,-2-5 0 0,2 2 0 15,-2-4 0-15,-1 0 0 16,0-3 0-16,-1-5 0 0,-1-3 0 16,-2-2 0-16,1-2 0 15,0-6 0-15,-5-2 0 16,4-9 0-16,-5-5 0 16,0-7 0-16,0-4 0 15,-2-6 0-15,-1-4 0 0,0-5 0 16,0-6 0-16,-3-10 0 15,0 0-3-15,0 0-11 16,0 0-14-16,-15-12-60 16,11-6-3-16,-2-7-5 0,2-4-6 15</inkml:trace>
  <inkml:trace contextRef="#ctx0" brushRef="#br0" timeOffset="912594.3669">21277 6161 19 0,'-14'3'72'15,"6"1"4"-15,-2 0-2 0,10-4-36 16,-3 9-7-16,3-9-3 16,0 0-6-16,0 11-2 15,0-11-2-15,10 8-3 16,1-3-1-16,5-5-3 0,7 2-3 16,4-1 0-16,9 0-1 15,4-1-1-15,11-4 0 16,4-1-2-16,5-1-1 15,9-3 1-15,6 1-1 0,8-2-1 16,5-1 0-16,5-3-1 16,6 1 0-16,5-1 0 15,3-1 0-15,1 3-1 0,2-1 1 16,-8-1-1-16,-2 1 2 16,-9 1-1-16,-6 1 1 15,-9 2 0-15,-13-3 1 16,-13 3-1-16,-6-1 1 0,-12 1-3 15,-9 4 0-15,-6-1 0 16,-17 6-6-16,4-9-4 16,-4 9-8-16,-12-3-21 15,-14 7-49-15,4 5-2 0,-9 4-5 16,-2 1-6-16</inkml:trace>
  <inkml:trace contextRef="#ctx0" brushRef="#br0" timeOffset="913573.7361">21640 7670 35 0,'0'0'76'0,"0"0"0"0,-4-22-16 16,4 22-27-16,0 0-6 15,0 0-5-15,4-7-8 16,-4 7-2-16,9-5-2 0,-9 5-3 16,13-2 0-16,-2 0 1 15,-3-1-1-15,4-1 0 16,4 1 0-16,4 0 0 15,0-4 0-15,8-1-1 0,6-1 1 16,8 0 0-16,7-2-1 16,6 0 1-16,7-1-2 15,4-2 1-15,6 2-2 16,4-3 0-16,7 2-1 16,-3-2 0-16,5 3-1 0,1-3-1 15,-3-2 1-15,1 4-1 16,-6-3-1-16,-1 3 0 15,-6 0 1-15,-3-1-1 0,-10 1 1 16,-6 3-1-16,-2-1 1 16,-8 2-1-16,-6 2 0 15,-2-1 1-15,-12 2-1 16,-1-1 1-16,-6 3 0 0,1 1 0 16,-16 3 0-16,13-4-1 15,-13 4 1-15,0 0-1 16,0 0 0-16,0 0-3 15,0 0-2-15,0 0-5 0,8-3-14 16,-8 3-60-16,0 0-2 16,0 0-6-16,0 0-6 15,0 0 5-15</inkml:trace>
  <inkml:trace contextRef="#ctx0" brushRef="#br0" timeOffset="942869.2432">23944 5881 17 0,'0'0'81'16,"-10"5"3"-16,10-5-1 15,-11-8-11-15,11 8-42 0,0 0-4 16,-11 4-4-16,11-4-6 16,0 0-3-16,0 0-2 15,0 0-2-15,0 0-1 0,0 0-1 16,9-1-1-16,-9 1-1 15,17-17-1-15,-1 3 0 16,-5-1-2-16,6-3 1 16,-2-2-2-16,4-5 2 0,-1-3-2 15,1 1 0-15,0-5 1 16,-3-4-2-16,3 2 0 16,-2-4 0-16,1 2 0 15,-5 1-2-15,-1 1 2 0,0 0 2 16,-5 6-4-16,-1 2 1 15,-4 4 0-15,-2 5 0 16,-1 0 0-16,-7 6-1 16,1 3 1-16,-4 5-2 0,1 3 3 15,-3 3-2-15,0 6 3 16,-1 4 0-16,1 6 0 16,-2 6 0-16,1 5 1 0,3 6-1 15,-2 2 1-15,0 5 3 16,6 5-5-16,-2 2 0 15,5 1 0-15,4 0 0 16,0-5 0-16,8-4 0 16,2-3 0-16,6-10 0 0,3-7 0 15,4-6 0-15,5-12 0 16,-4-3 0-16,5-6 0 16,-5-8 0-16,4-6 0 15,-4-2 0-15,-4-1 0 0,0-6 0 16,-4 1 0-16,-3 1 0 15,-3 5 0-15,-1-1 0 16,-5 3 0-16,1 5 0 0,-3 1 0 16,-2 3 0-16,0 10 0 15,0 0 0-15,0 0 0 16,0 0 0-16,0 7 0 0,1 9 0 16,3 4 0-16,-1 8 0 15,1 5 0-15,1 4 0 16,3 4 0-16,-1 5 0 15,6 3 0-15,-8 2 0 0,7 3 0 16,-3 0 0-16,0-1 0 16,-4-1 0-16,0-1 0 15,-3-2 0-15,-2-5 0 16,-2-2 0-16,-8-8-2 0,-6-4 1 16,-4-5 1-16,-4-4 0 15,-2-6 1-15,3-4-1 16,-6-7 0-16,6-3 2 0,1-2-2 15,4-2 0-15,4-4 0 16,5-4 0-16,4-4 0 16,5-4 0-16,0 0 0 15,10-5 0-15,2-4 0 0,4-2 0 16,5-4 0-16,1-5 0 16,3-4 0-16,7-2 0 15,4-5 0-15,3 0 0 16,-1-4 0-16,1-3 0 15,-1 2 0-15,2 1 0 0,-5 4 0 16,-5 5 0-16,-9 4 0 16,-4 7 0-16,-6 7 0 15,-3 6 0-15,-5 9 0 0,-3 12 0 16,0 0 0-16,0 0 0 16,-5 14 0-16,3 5 0 15,-3 5 0-15,-1 10 0 0,2 2 0 16,4 1 0-16,0-1 0 15,1 1 0-15,9-6 0 16,-1-5 0-16,8-5 0 16,4-8 0-16,6-10 0 0,-1-3 0 15,4-7 0-15,-4-8 0 16,2-6 0-16,-5-4 0 16,-3-2 0-16,-6-2 0 0,-7-1 0 15,-4-1 0-15,-2 6 0 16,-4 0 0-16,-6 6 0 15,-3-1 0-15,-2 7 0 16,3 5 0-16,1 2 0 16,10 6 0-16,-11-6 0 0,11 6 0 15,0 0 0-15,0 0 0 16,16-1 0-16,0-2 0 16,3-1 0-16,0-3 0 0,3-3 0 15,1 0 0-15,-2 3 0 16,-3 0 0-16,-2-2 0 15,-6 2 0-15,0 4 0 0,-10 3 0 16,13 4 0-16,-9 7 0 16,-1 0 0-16,1 6 0 15,2 5 0-15,0 1 0 16,0 4 0-16,6 0 0 0,1-1 0 16,1-1 0-16,3-6 0 15,3 1 0-15,4-8 0 16,0-3 0-16,-1-8 0 15,-1-1 0-15,-3-11 0 0,-7-4 0 16,1-4 0-16,-8-4 0 16,-4 1 0-16,-1-5 0 15,-6 3 0-15,-7-1 0 16,-2 5 0-16,0 1 0 0,-1 5 0 16,-2 3 0-16,1 2 0 15,1 5 0-15,4 0 0 16,12 4 0-16,-9 0 0 0,9 0 0 15,0 0 0-15,16 6 0 16,2-6 0-16,3 0 0 16,2-3 0-16,6-4 0 15,-2-2 0-15,3-2 0 16,-4-1 0-16,1 1 0 16,-4 2 0-16,-6 1 0 0,-2 1 0 15,-7 2 0-15,-8 5 0 16,11 0 0-16,-11 0 0 0,0 15 0 15,0-1 0 1,-6 1 0-16,1 4 0 0,-2 4 0 16,1 2 0-16,1 4 0 15,2-5 0-15,0 0 0 0,3-3 0 16,0-6 0-16,3-3 0 16,-3-12 0-16,19 2 0 15,-11-7 0-15,3-10 0 16,2-6 0-16,-4-4 0 0,1-7 0 15,-4-1 0-15,0-5 0 16,-3-2 0-16,-2-3 0 16,-1-3 0-16,0 0 0 15,-5-3 0-15,2 1 0 0,-1-4 0 16,1 1 0-16,1 8 0 16,0 3 0-16,2 9 0 15,-1 7 0-15,-2 11 0 16,3 13 0-16,-3 6 0 0,3 18 0 15,0 8 0-15,-1 10 0 16,3 6 0-16,5 5 0 16,3 5 0-16,3 2 0 15,5 1 0-15,1-7 0 0,7 2-10 16,-2-9-71-16,8-11-9 16,4-11-3-16,3-11-6 15,3-10-7-15</inkml:trace>
  <inkml:trace contextRef="#ctx0" brushRef="#br0" timeOffset="943932.9266">26640 5047 56 0,'0'0'91'0,"-9"-10"-4"15,9 10-4-15,-8 0-2 16,-2 8-65-16,7 6-5 16,0 4-1-16,1 7-2 15,-1 8-1-15,-2 3 0 0,3 5-2 16,-2 0 2-16,0 3-1 15,2 0 0-15,-3-3-1 16,1-2 0-16,1-6-1 0,1-3-2 16,-1-9 3-16,3-3-3 15,0-5 0-15,0-13 1 16,0 0-1-16,0 0-2 0,4-9 0 16,-2-8 0-16,1-5 0 15,2-6 0-15,-3-3 0 16,1-8 0-16,2-1 0 15,3-5 0-15,-4-3 0 0,3-3 0 16,3-2 0-16,-2 3 0 16,2 1 0-16,-2 8 0 15,4 8 0-15,-5 7 0 16,3 9 0-16,-3 10 0 0,4 7-2 16,-3 14 1-16,4 9 1 15,-2 5 0-15,3 8-1 16,-1 1 1-16,-4 6-1 15,2 0 2-15,-3-2-1 0,2-7 0 16,-1-4 0-16,0-10 0 16,-1-10 1-16,2-7-1 15,1-6 1-15,2-12 1 0,-1-6-2 16,-1-7 0-16,-2-6 0 16,5-3 0-16,-2-3 0 15,3-1 0-15,1-3 0 0,1 6 0 16,1 2 0-1,2 6 0-15,-1 8 0 0,0 6 0 16,0 11 0-16,-3 7 0 16,1 14 0-16,-4 8 0 15,3 9 0-15,-2 7 0 16,-5 7 0-16,1 5 0 0,-4 5 0 16,-2-5 0-16,-1 1 0 15,0-6 0-15,-2-4 0 16,5-6 0-16,-2-8-8 0,7-4-17 15,5-11-60-15,1-4-4 16,5-10-7-16,1 0-5 16,5-11-2-16</inkml:trace>
  <inkml:trace contextRef="#ctx0" brushRef="#br0" timeOffset="945575.7879">27555 5099 81 0,'-15'-3'99'16,"0"9"-5"-16,-4 2-5 16,-2 11 0-16,0 1-73 0,-4 8-2 15,0 1-2-15,4 3-5 16,3 0-3-16,5-4 0 16,7-4-2-16,6-4-2 15,3-7 0-15,11-6 0 16,6-6 0-16,2-3 0 0,3-10 0 15,-2-5 0-15,-3-2 0 16,-3-2 0-16,-2-3 0 16,-8 3 0-16,-6 2 0 0,-1 0 0 15,0 7 0-15,0 12 0 16,-7-11 0-16,7 11 0 16,-10 9 0-16,8 3 0 0,2 4 0 15,-1 2 0-15,1 2 0 16,0 0 0-16,0-2 0 15,2-2 0-15,2-5 0 16,-4-11 0-16,18 10 0 16,-7-10 0-16,3-5 0 0,-2-8 0 15,2-2 0-15,0-3 0 16,-1 0 0-16,1-2 0 16,-2 1 0-16,2 1 0 15,-5 6 0-15,1 1 0 0,-2 8 0 16,-8 3 0-16,13 3 0 15,-9 10 0-15,-3 7 0 16,2 0 0-16,0 5 0 0,0 2 0 16,-1 1 0-16,4-1 0 15,1-1 0-15,2-5 0 16,5-1 0-16,0-7 0 0,3-5 0 16,0-5 0-16,4-2 0 15,-1-9 0-15,0-6 0 16,2-3 0-16,-1-5 0 15,-2-3 0-15,-1-5 0 16,0-3 0-16,0-3 0 0,-3-5 0 16,-1-4 0-16,-4-7 0 15,2 0 0-15,-3-5 0 16,-2 2 0-16,-1-5 0 16,-3 2 0-16,1 1 0 15,-2 4 0-15,-1 6 0 0,-1 6 0 16,0 9 0-16,0 7 0 15,0 12 0-15,0 13 0 0,-2 9 0 16,1 16 0-16,-1 11 0 16,0 13 0-16,2 11 0 15,-1 11 0-15,-3 7 0 16,-2 2 0-16,-2 2 0 0,0-2 0 16,-4-5 0-16,4-10 0 15,-2-9 0-15,2-13 0 16,3-11 0-16,1-12 0 15,4-20 0-15,0 0 0 16,0 0 0-16,10-20 0 0,-3-3 0 16,3-8 0-16,-1-4 0 15,7-7 0-15,0-2 0 16,2-4 0-16,3 0 0 0,4 1 0 16,1 2 0-16,-1 7 0 15,3 6 0-15,-5 10 0 16,-2 6 0-16,-1 12 0 15,-2 6 0-15,-5 9 0 0,-4 4 0 16,-4 4 0-16,-4 4 0 16,-1 0 0-16,-3 4 0 15,-9-2 0-15,-6 2 0 0,-1-3 0 16,-3 2 0-16,1-6 0 16,0-2 0-16,0-4-2 15,5-5 1-15,5-2 1 16,11-7 0-16,-11 5-1 0,11-5 1 15,0 0-1-15,0 11 0 16,0-11 1-16,13 17-1 16,-2-7 1-16,1 0-1 15,5-1 2-15,3-2-1 0,7-1 1 16,2-4-1-16,5-2 1 16,3-7 0-16,0-4 0 15,0-5 2-15,-2-3-3 16,-5-4 0-16,-6-2 0 15,-6 1 0-15,-5 2 0 0,-10 0 0 16,-3 5 0-16,-1 3 0 16,-9 6 0-16,-2 6 0 15,-5 2 0-15,1 9 0 0,-2 6 0 16,2 8 0-16,0 5 0 16,4 5 0-16,1-2 0 15,10 0 0-15,1-3 0 16,7-4 0-16,8-4 0 0,3-6 0 15,7-9 0-15,1-5 0 16,4-5 0-16,-1-5 0 16,2-8 0-16,-2-1 0 0,-1-9 0 15,0-2 0-15,-2-4 0 16,-4-6 0-16,0-2 0 16,2-5 0-16,-3-3 0 15,-2-5 0-15,-2 0 0 0,-1-1 0 16,-5-2 0-16,2 2 0 15,-8-2 0-15,-4 7 0 16,-1 6 0-16,0 5 0 16,-6 9 0-16,-1 12 0 0,-3 9 0 15,-3 12 0-15,5 17 0 16,-2 19 0-16,1 8 0 16,0 12 0-16,0 11 0 0,3 9 0 15,0 5 0 1,3 1 0-16,0-6 0 0,3-6 0 15,0-7-2-15,4-14-3 16,12-9-12-16,-3-23-25 0,5-7-47 16,-1-12-2-16,0-11-8 15,-6-12-4-15</inkml:trace>
  <inkml:trace contextRef="#ctx0" brushRef="#br0" timeOffset="945703.5056">28765 5058 80 0,'-27'-30'97'0,"6"4"-4"16,7 5-6-16,6 12-29 15,10-2-29-15,11 3-13 16,17 8-18-16,-2 1-40 0,14-1-43 16,2-1-3-16,2-3-7 15,-4-1-5-15</inkml:trace>
  <inkml:trace contextRef="#ctx0" brushRef="#br0" timeOffset="947504.2698">29349 5239 61 0,'12'3'97'15,"-3"-4"-3"-15,5-8-6 16,0-5-1-16,4-6-65 0,0-2-8 16,2-1-3-16,3-4-3 15,0-1-2-15,0-3-3 16,-2-1-1-16,3 1 0 16,-1 3 0-16,-1 7-1 0,-2 2-2 15,0 6 2-15,-3 6-2 16,1 7 1-16,-5 2 0 15,-1 10 0-15,-5 6-1 16,-4 2 0-16,-3 4 1 0,-8 6 0 16,-4 1-1-16,-5 1-1 15,-4 3-1-15,-1-3 0 16,1-3-1-16,3-2 1 16,6-3 0-16,6-6 0 15,6-5 0-15,0-13 2 0,18 7 0 16,4-7 2-16,5-7 0 15,3-7 0-15,1-4 1 0,2-5 0 16,0-7 0-16,-3-1 0 16,-4-6 0-16,-2-5 0 15,-6-4-1-15,-1-6 1 16,-4-2-2-16,-4-5 1 0,0 2-1 16,-4-6 1-16,-1 2-1 15,-2 2 1-15,0 6 0 16,-1 9 0-16,-1 8 1 15,0 9-1-15,0 9 0 0,0 18 0 16,0 5 0-16,0 20-1 16,1 12 0-16,2 10 0 15,-2 11 0-15,-1 11 0 0,0 8 0 16,-5 5 0-16,-1 3 0 16,-2-3-1-16,-3-6 0 15,0-8-1-15,1-9 1 16,1-14 0-16,4-12 1 0,1-15 0 15,4-18 1-15,0 0 0 16,-2-23 1-16,3-2-1 16,6-11 0-16,1-3 0 15,1-7 0-15,2 1-1 0,5-4 0 16,-1 6 1-16,5 3-1 16,-3 5 0-16,2 8-1 15,0 8 0-15,-5 9 0 16,2 10 0-16,-6 5 0 0,0 13 0 15,-5 5 0-15,-4 7-1 16,1 4 2-16,-2 5 0 16,-2 1-1-16,-2 0 1 0,1-1 0 15,1-5 0-15,2-4 1 16,4-7 0-16,5-7-1 16,4-11 1-16,4-5 0 15,3-6 0-15,3-9 0 16,2-5 0-16,0-4 0 0,0-3 0 15,2-4 0-15,0 3 0 16,-1-2 1-16,-1 3-1 16,-5 5 1-16,-1 3-1 15,-4 3-1-15,-3 7 1 0,-12 9-1 16,11-4 0-16,-11 4 0 16,-1 8 0-16,-5 4 0 15,-5 2 0-15,-2 6 0 16,0 2 0-16,-4 4-1 0,1 2 0 15,4-1-1-15,3-1 1 16,3-2-1-16,5-5 1 16,2-6 0-16,-1-13-1 15,20 9 2-15,-8-12-1 0,3-9 1 16,0-5 1-16,-4-5-1 16,4-1 0-16,-4 2 0 0,-2-1 0 15,0 2 0-15,-4 6-1 16,0 4 0-16,-5 10 0 15,0 0 1-15,0 0-1 16,0 0 0-16,0 14 1 16,-3 1-1-16,1 1 1 0,-2 0 0 15,3 0 1-15,1-2-1 16,0-6 1-16,0-8 0 16,0 0 0-16,11 5 0 15,-3-7 1-15,4-11 0 0,1-2 0 16,0-4-1-16,3 0 1 15,2-3-1-15,0 2 1 16,1 0-2-16,-1 2 1 0,-1 3-1 16,0 4 0-16,-1 4-1 15,-5 4 1-15,3 3-1 16,-4 5 0-16,-3 6 1 0,1 5-1 16,-4 3 1-16,1 1-1 15,0 3 1-15,3-1 0 16,0-1 1-16,2-4-1 15,4 1 0-15,3-8 0 16,6-3 1-16,-4-7 0 16,3 0-1-16,-1-11 1 0,4-3-1 15,-8-6 1-15,2-3 1 16,-6-2-2-16,-1-5 0 16,-4 4 0-16,-1 0 0 15,-4 3 0-15,-3 3 0 0,-1 6 0 16,1 14 0-16,-14-10 0 15,14 10 0-15,-17 10 0 16,9 5 0-16,3 3 0 0,3 6 0 16,2 3 0-16,6 3 0 15,7 0 0-15,2-5 0 16,12 2-4-16,-5 12-45 0,7-23-42 16,-1-10-1-1,-1-6-7-15,-6-12-4 16</inkml:trace>
  <inkml:trace contextRef="#ctx0" brushRef="#br0" timeOffset="947960.319">31421 4497 80 0,'11'19'99'15,"-11"-1"-5"-15,-9 4-5 16,-4 8-1-16,2-5-61 0,-7 19-17 16,-1 6-2-16,-1 9-1 15,-4 1-3-15,6 4-1 16,4 0-1-16,6-3-2 15,3-6 0-15,5-7 0 0,5-7-6 16,8-7-4-16,8-16-13 16,5-18-34-16,2 0-32 15,0-2-4-15,2-12-7 0,3-9-1 16</inkml:trace>
  <inkml:trace contextRef="#ctx0" brushRef="#br0" timeOffset="948280.213">31849 4613 84 0,'-12'-2'98'0,"-9"7"-5"16,-1 8-6-16,-1 4-1 16,-1 11-72-16,1 3-2 15,2 7-1-15,2 4-5 16,1 3-2-16,11-1-2 15,3-1 1-15,0-5-1 0,4-6-1 16,9-5 1-16,1-7 0 16,13-9 0-16,-3-6 0 15,-20-5-2-15,15-3 0 0,-14-7 0 16,-1-1 0-16,-7-1 0 16,-5 0 0-16,-6 3 0 15,-4-2-7-15,13-11-45 16,9 22-38-16,-12-5-2 0,12 5-6 15,0 0-7-15</inkml:trace>
  <inkml:trace contextRef="#ctx0" brushRef="#br0" timeOffset="948624.3991">32035 4664 75 0,'22'-5'94'16,"-6"5"-3"-16,6 0-4 0,-5-14-14 15,1 22-54-15,-6 8-4 16,-1 6-2-16,-6 1-4 16,-5 1-3-16,-2 4 0 15,-15 1-2-15,-5 1 0 16,-7 0-2-16,5 0 2 0,-3-5-1 15,1-1-1-15,4-4 2 16,10-4-4-16,11-4 0 16,1-12 0-16,15 15 0 15,2-13 0-15,10-2 0 16,4 0-16-16,-1 11-46 0,4-15-28 16,2-9-2-16,6-6-7 15,-2-3-4-15</inkml:trace>
  <inkml:trace contextRef="#ctx0" brushRef="#br0" timeOffset="948890.7846">32463 4607 60 0,'-16'0'93'16,"-2"4"-4"-16,5 4-4 0,6 2-3 15,7 0-64-15,4 3-2 16,10-3-4-16,-1 1-4 15,6-5 0-15,1-3-1 16,-1-3 0-16,-3-3-1 0,1-5-1 16,-10-4-1-16,-7-3-2 15,-6-3 0-15,-5 3-1 16,-2-1-2-16,-3 3-3 16,2-2-4-16,-5 9-19 0,0 0-59 15,8 3-3 1,11 3-4-16,0 0-10 0</inkml:trace>
  <inkml:trace contextRef="#ctx0" brushRef="#br0" timeOffset="949154.6173">32818 4359 61 0,'14'-7'98'0,"-4"7"-4"15,-10 0-6-15,7 9-1 16,-7 12-53-16,-6 0-20 0,-1 10-2 16,-1 8-2-16,-10 7-4 15,1 7-1-15,-8 4-3 16,-3 1-2-16,-3 7 0 16,-2-1 0-16,-7 0-3 0,-5-8-10 15,9 1-16-15,6-9-58 16,3-9-4-16,8-8-5 15,12-13-7-15</inkml:trace>
  <inkml:trace contextRef="#ctx0" brushRef="#br0" timeOffset="949359.7035">32737 4974 16 0,'0'0'97'0,"0"0"-4"15,-5-4-2-15,-6 7-5 16,2 3-1-16,-1 5-78 15,3 1-1-15,-3 2 2 0,7-1-3 16,3-1-1-16,0 0-2 16,0-12-1-16,8 15-4 15,-8-15-7-15,12 0-20 16,-12 0-57-16,10-13-2 0,-3-3-5 16,1-5-8-16</inkml:trace>
  <inkml:trace contextRef="#ctx0" brushRef="#br0" timeOffset="949606.6924">33026 4392 63 0,'16'3'99'0,"-2"14"-3"16,-3 8-7-16,4 11-1 15,-8 11-52-15,3 8-22 0,-8 10-1 16,-2 6-5-16,-10 8-5 16,-7 5-1-16,-8 5-6 15,-13 0-13-15,-9 5-69 16,-7-1-3-16,-14-3-4 0,-12-3-6 16,-3-8-5-16</inkml:trace>
  <inkml:trace contextRef="#ctx0" brushRef="#br0" timeOffset="950877.5209">24189 7318 11 0,'0'0'81'16,"0"0"0"-16,0 0 0 16,0 0-5-16,-6 3-50 15,6-3-4-15,0 0-2 0,0 0-5 16,0 0-3-16,0 0-1 16,0 0-2-16,-7 0-1 15,7 0-3-15,0 0 0 0,0 0 0 16,0 0-2-16,0 0 0 15,0 0 0-15,0 0 0 16,6-3-2-16,-6 3 2 16,16-12-2-16,-8 1 1 0,2 1-2 15,6-5 1-15,-3-1-1 16,2-4 0-16,1-5 1 16,2-1-1-16,-3-5 1 15,2-1-1-15,-3-4 2 16,1 1-1-16,-5-3 0 0,2-1-1 15,-6 3 0-15,2-1 2 16,0 3-2-16,-5 2 1 0,0 2-1 16,-2 4 2-16,-1 5-1 15,0 5 0-15,0 5 0 16,0 11 0-16,-10-4 0 16,0 12-1-16,-1 11 2 0,-2 9-2 15,0 6 1-15,3 11 0 16,-3 6-1-16,5 5 1 15,-3 3-1-15,7-3 2 16,2 1-2-16,2-5 0 16,0-6 0-16,5-5 0 0,1-9 0 15,4-3 0-15,-4-8 0 16,4-3 0-16,-4-5 0 16,0-4 0-16,-6-9 0 0,8 9 0 15,-8-9 0-15,0 0 0 16,0 0 0-16,0 0 0 15,0 0 0-15,0 0 0 0,0 0 0 16,-8-4 0-16,8 4 0 16,0 0 0-16,-8-9 0 15,8 9 0-15,-9-11 0 0,9 11-6 16,-7-12-9-16,7 12-13 16,0-13-58-16,0 4-4 15,-1-5-4-15,0-1-6 16</inkml:trace>
  <inkml:trace contextRef="#ctx0" brushRef="#br0" timeOffset="951721.1681">24362 6861 63 0,'3'-17'96'0,"-2"4"-3"16,1 2-6-16,0 1-1 0,-2 1-61 15,0 9-6-15,0 0-5 16,0 0-5-16,0 0-3 16,0 0-2-16,0 0-2 0,-5 15 1 15,2 4-2-15,2 6 0 16,-4 9 1-16,-1 5-2 16,0 9 0-16,-1 2 0 15,-4 5 0-15,1 4 0 16,0-3 0-16,-3 1 0 15,3-2 0-15,-2-3 0 0,2-7 0 16,1-3 0-16,5-9 0 16,-2-5 0-16,4-7 0 0,1-8 0 15,1-13 0-15,0 0 0 16,2-11 0-16,5-8 0 16,-3-4 0-16,7-8 0 15,-3-4 0-15,2-7 0 0,1-2 0 16,2-6 0-16,1-2 0 15,-6-7 0-15,2-1 0 16,-3-2 0-16,0 0 0 16,-1 1 0-16,-2 8 0 0,-1 4 0 15,2 6 0-15,0 11 0 16,0 8 0-16,0 11 0 16,7 12 0-16,1 6 0 0,0 16 0 15,1 10 0-15,3 8 0 16,1 11 0-16,0 8 0 15,-1 2 0-15,-5 2 0 16,-3-5 0-16,4-5 0 0,-5-11 0 16,2-8 0-16,-2-14 0 15,3-10 0-15,-3-10 0 16,6-15 0-16,-1-7 0 0,0-4 0 16,1-11 0-16,2-5 0 15,1-7 0-15,1-4 0 16,0 0 0-16,1-3 0 0,2 0 0 15,0 0 0-15,3 7 0 16,0 9 0-16,-4 7 0 16,2 10 0-16,-1 10 0 15,-4 11 0-15,-2 10 0 16,-3 16 0-16,-5 13 0 0,-4 10 0 16,-1 13 0-16,-2 7 0 15,-2 5 0-15,-5 4 0 16,1-1 0-16,-1-4 0 15,3-5 0-15,3-7 0 0,1-11 0 16,4-9 0-16,8-9 0 16,2-12-9-16,9-5-31 15,2-9-49-15,3-6-1 16,0-12-7-16,3-8-7 0</inkml:trace>
  <inkml:trace contextRef="#ctx0" brushRef="#br0" timeOffset="953367.2858">25346 7031 17 0,'0'0'96'16,"0"0"-2"-16,-9 14-4 15,-3 6-4-15,-5 0-1 0,0-1-77 16,-3 9-1-16,0 5 0 16,1 0-1-16,4-2 0 15,2 0-2-15,9-5-1 16,4-4-1-16,4-8-2 0,13-5 0 15,5-9 0-15,5-6 0 16,-2-8 0-16,4-9 0 16,-5-5 0-16,-2-4 0 15,-6-1 0-15,-2 0 0 0,-8 3 0 16,-3 1 0-16,-2 8 0 16,-1 7 0-16,0 14 0 15,-6 0 0-15,3 10 0 16,-2 11 0-16,-1 6 0 0,2 5 0 15,2 3 0-15,1 2 0 16,0-1 0-16,1-5 0 16,2-4 0-16,4-6 0 15,6-9 0-15,-1-6 0 0,3-6 0 16,2-10 0-16,3-9 0 16,-1-6 0-16,2-3 0 15,2-7 0-15,1-2 0 0,-1-4 0 16,3 2 0-16,0 3 0 15,0 6 0-15,-2 7 0 16,1 5 0-16,-4 11 0 16,-5 9 0-16,-4 9 0 0,-5 12 0 15,-3 5 0-15,-3 6 0 16,0 1 0-16,0 1 0 16,-1 1 0-16,1-2 0 15,4-3 0-15,4-7 0 0,7-5 0 16,5-8 0-16,2-4 0 15,7-8 0-15,2-5 0 16,-2-9 0-16,3-5 0 16,-2-5 0-16,-3-7 0 0,-1-3 0 15,-1-6 0-15,-4-4 0 16,0-5 0-16,0-6 0 16,-4-6 0-16,0-5 0 0,0-1 0 15,-1-2 0-15,-2-4 0 16,-7 2 0-16,2 1 0 15,-7 4 0-15,-2 10 0 16,-2 6 0-16,-5 13 0 16,-1 10 0-16,-3 16 0 0,3 11 0 15,-4 21 0-15,5 15 0 16,-2 15 0-16,2 11 0 16,-5 14 0-16,2 7 0 0,-3 10 0 15,0 5 0-15,1-1 0 16,-4-4 0-16,1-6 0 15,-1-10 0-15,6-13 0 0,0-15 0 16,4-14 0-16,3-15 0 16,3-20 0-16,0 0 0 15,10-22 0-15,3-6 0 16,1-11 0-16,4-7 0 0,2-7 0 16,0-7 0-16,2-3 0 15,0 1 0-15,0 1 0 16,4 6 0-16,-3 5 0 15,-2 9 0-15,-1 12 0 0,0 11 0 16,-1 13 0-16,-4 6 0 16,-2 12 0-16,-5 6 0 15,-3 5 0-15,-2 1 0 0,-3 4 0 16,-1 0 0-16,-8-2 0 16,0-2 0-16,-3-2 0 15,-1-3 0-15,3-1 0 16,-1-6 0-16,5-3 0 15,6-10 0-15,-11 12 0 0,11-12 0 16,0 11 0-16,3-2 0 16,5 2 0-16,-3 5 0 0,5 0 0 15,0 5 0-15,7 0 0 16,2 0 0-16,7-3 0 16,0-5 0-16,5-8 0 15,6-3 0-15,0-5 0 16,-1-9 0-16,0-7 0 0,-2-6 0 15,-3-3 0-15,-4-3 0 16,-7-1 0-16,-7-1 0 16,-6 4 0-16,-5 2 0 15,-2 6 0-15,-7 6 0 0,-7 7 0 16,-5 8 0-16,-1 9 0 16,1 9 0-16,-3 7 0 0,5 7 0 15,-1 4 0-15,7 4 0 16,5-1 0-16,9-1 0 15,5-8 0-15,6-5 0 16,8-5 0-16,5-12 0 0,6-8 0 16,2-3 0-16,4-10 0 15,-5-8 0-15,4-6 0 16,-2-7 0-16,-1-5 0 0,-1-5 0 16,-2-8 0-16,-1-7 0 15,-5-3 0-15,2-3 0 16,-4-5 0-16,1-5 0 15,-5-1 0-15,-1-4 0 16,-8 2 0-16,1 0 0 0,-6 6 0 16,-3 5 0-16,-2 10 0 15,1 12 0-15,-6 13 0 16,-2 14 0-16,6 18 0 0,-16 6 0 16,10 25 0-16,-2 13 0 15,2 14 0-15,-1 13 0 16,-1 13 0-16,3 4 0 15,-5 8 0-15,5 2 0 16,-2-1 0-16,2-8 0 0,4-7 0 16,1-12 0-16,11-13 0 15,5-15 0-15,6-14-26 16,5-19-61-16,-2-13-4 0,-3-21-4 16,-7-10-5-16,-3-12-3 15</inkml:trace>
  <inkml:trace contextRef="#ctx0" brushRef="#br0" timeOffset="953486.6898">27116 6778 5 0,'-32'-44'95'0,"4"10"2"0,1 5-7 16,8 8-5-16,10 9-2 16,9 2-69-16,11 8-9 15,14-1-14-15,12 0-64 16,1 3-12-16,4 2-3 0,-1-2-7 16,-1 0-4-16</inkml:trace>
  <inkml:trace contextRef="#ctx0" brushRef="#br0" timeOffset="955234.2768">27760 6485 7 0,'20'0'94'0,"-4"0"3"16,-4 0-6-16,-12 0-4 15,0 0-1-15,0 0-73 16,-8 1-2-16,-7 8-1 16,-1 3-3-16,-4 3-2 15,-1 6-2-15,2 1-3 0,4 1 0 16,4 0 0-16,2 0 0 16,7-4 0-16,2-5 0 15,0-14 0-15,19 8 0 0,-1-10 0 16,1-6 0-16,3-10 0 15,0-2 0-15,-5-5 0 16,1-3 0-16,-6 3 0 16,-2 0 0-16,-3 3 0 15,-3 3 0-15,-2 4 0 0,-2 15 0 16,0 0 0-16,0 0 0 16,3 15 0-16,-2 11 0 15,2 8 0-15,0 11 0 0,3 12 0 16,-5 8 0-16,0 8 0 15,-1 5 0-15,-7 6 0 16,-3-2 0-16,-6-1 0 0,-5-3 0 16,-9-12 0-16,-1-5 0 15,-1-15 0-15,0-10 0 16,-2-13 0-16,3-9 0 16,6-11 0-16,3-5 0 15,9-9 0-15,2-8 0 0,9-5 0 16,2-4 0-16,11-3 0 15,2-3 0-15,7-3 0 16,6-5 0-16,3-9 0 16,3-4 0-16,6-10 0 0,1-1 0 15,7-7 0-15,2-4 0 16,5 0 0-16,-1 2 0 16,1 9 0-16,-1 7 0 15,-2 13 0-15,-5 10 0 0,-9 13 0 16,-7 10 0-16,-11 13 0 15,-7 8 0-15,-9 13 0 16,-5 9 0-16,-9 4 0 16,-7 4 0-16,0 5 0 0,-1 1 0 15,2 2 0-15,5-7 0 16,5-3 0-16,8-9 0 16,2-5 0-16,12-10 0 0,9-9 0 15,4-6 0-15,3-14 0 16,3-6 0-16,-2-9 0 15,2-1 0-15,-3-6 0 16,-6-2 0-16,-4 3 0 16,-4 3 0-16,-4 7 0 0,-4 7 0 15,-3 9 0-15,-5 12 0 16,0 0 0-16,0 9 0 0,-4 14 0 16,4 0 0-16,-2 9 0 15,2 3 0-15,3 0 0 16,7-1 0-16,4-1 0 15,4-7 0-15,5-2 0 0,2-9 0 16,2-4 0-16,-4-11 0 16,0-5 0-16,-6-10 0 15,-4-7 0-15,-9-3 0 16,-4-3 0-16,-4-2 0 0,-10-1 0 16,-2 4 0-16,-3 3 0 15,-1 4 0-15,1 4 0 16,2 7 0-16,3 0 0 15,3 6 0-15,11 3 0 0,-9 0 0 16,9 0 0-16,11 5 0 16,6-2 0-16,3-3 0 15,5 0 0-15,3-2 0 0,3-5 0 16,-2-3 0-16,-2-3 0 16,-2 1 0-16,-3-1 0 15,-8 2 0-15,0 2 0 16,-6 4 0-16,-8 5 0 0,0 0 0 15,8 16 0-15,-8 0 0 16,0 5 0-16,-1 5 0 16,-2-1 0-16,2 2 0 0,1 0 0 15,0-5 0-15,7-2 0 16,3-4 0-16,4-6 0 16,4-7 0-16,1-3 0 15,2-7 0-15,0-6 0 0,2-6 0 16,-5-5 0-16,2-3 0 15,-8-3 0-15,1 2 0 16,-3 2 0-16,-3 3 0 16,-2 7 0-16,-3 2 0 0,-2 14 0 15,0 0 0-15,5 5 0 16,-3 10 0-16,1 5 0 16,2 4 0-16,1-1 0 15,2 4 0-15,5-2 0 0,-2-6 0 16,2-1 0-16,3-7 0 15,0-4 0-15,0-7 0 16,0-3 0-16,0-8 0 16,-2-4 0-16,0-3 0 0,-1-6 0 15,-2 1 0-15,-2-4 0 16,0 2 0-16,1 0 0 16,-3 4 0-16,2 2 0 0,-1 5 0 15,5 7 0-15,-5 5 0 16,4 3 0-16,-3 11 0 15,-1 6 0-15,0 6 0 16,2 1 0-16,-3 3 0 16,0-1 0-16,-1-2 0 0,-1-1 0 15,-2-10 0-15,7-3-67 16,-10-11-23-16,0 0-1 0,5-5-8 16,-5-14-4-16</inkml:trace>
  <inkml:trace contextRef="#ctx0" brushRef="#br0" timeOffset="955360.8154">29209 6186 28 0,'-7'-14'73'0,"5"4"-23"16,16 8-49-16,-14 2 0 0,10 15-46 16,5-1-40-16</inkml:trace>
  <inkml:trace contextRef="#ctx0" brushRef="#br0" timeOffset="955794.449">29387 6513 7 0,'8'-13'92'15,"2"-1"3"-15,3-2-8 16,4-2-3-16,2 2-3 0,7 1-75 15,-5 5 0-15,1 5-1 16,-3 1-1-16,1 4-2 16,-4 7-1-16,-4 4 0 15,-3 3 0-15,-4 2-1 16,-3 1 1-16,-2 0 0 0,-1-1-1 16,-6-2 2-16,2-4 0 15,5-10 0-15,-10 10-1 16,10-10 1-16,0 0 0 15,0-12 0-15,7-1 0 0,2-2-1 16,2-1 1-16,2 0 0 16,1 1 0-16,-1 3 0 15,-1 4 0-15,1 4 1 0,-1 4-1 16,-1 6 1-16,-1 6 0 16,2 5-3-16,-4 6 0 15,7 2 0-15,-6-1-5 16,6 5-11-16,-5 0-64 0,3-8-8 15,4-5-4-15,0-5-6 16,1-6-5-16</inkml:trace>
  <inkml:trace contextRef="#ctx0" brushRef="#br0" timeOffset="956333.2021">30136 6365 13 0,'0'0'97'0,"0"-12"-1"16,0 12-4-16,-12 0-4 16,1 7-3-16,-1 10-74 15,2-3-4-15,3 5 1 0,3 0-2 16,4 1-3-16,0-1 0 16,6 1-1-16,7-5-2 0,2-5 0 15,4-3 0-15,1-7 0 16,2 0 0-16,-4-10 0 15,3-4 0-15,-2-3 0 16,-5 0 0-16,0 0 0 16,-3-1 0-16,-1 4 0 0,-2 1 0 15,0 8 0-15,-8 5 0 16,9 0 0-16,-6 11 0 16,-1 6 0-16,2 7 0 15,-4 7 0-15,2 6 0 0,-2 5 0 16,-3 7 0-16,-4 3 0 15,-2 7 0-15,-7 5 0 16,-6 3 0-16,-5 1 0 16,-6 1 0-16,-6-7 0 0,-5-2 0 15,1-11 0-15,-1-11 0 16,3-15 0-16,2-11 0 16,8-12 0-16,3-11 0 0,14-9 0 15,11-8 0-15,3-6 0 16,15-3 0-16,4 2 0 15,10-2 0-15,5 2 0 16,0 0 0-16,1 9 0 16,-9 5-62-16,-4-1-31 0,-5 1 0 15,-13 1-9-15,-8 4-4 16</inkml:trace>
  <inkml:trace contextRef="#ctx0" brushRef="#br0" timeOffset="956834.6035">27935 7775 48 0,'17'-7'86'0,"-6"-8"2"16,7-5-4-16,-3-6-2 0,25-3-62 15,-22-1-4-15,1-3 2 16,0 0-3-16,-1-2-4 16,-1 3-2-16,2 2-2 15,-2 3-1-15,2 5-2 0,0 4 0 16,-1 8-1-16,1 5 1 16,1 5-2-16,-1 6 0 15,-3 10 0-15,-1 5-2 16,-3 7 0-16,-7 4 0 0,-2 3 0 15,-3 5 0-15,-3 0-2 16,-3-2-4-16,-5-3-9 16,9-7-67-16,-1 2-6 15,3-10-4-15,5-7-8 0,8-8-2 16</inkml:trace>
  <inkml:trace contextRef="#ctx0" brushRef="#br0" timeOffset="957830.5821">28731 7462 22 0,'0'0'97'15,"-16"-10"-2"-15,-5 10-5 16,-2 2-4-16,-4 6-3 16,-5 2-78-16,3 8-1 15,4 3 1-15,5 3-2 0,3 0-1 16,9 0-1-16,7-5 0 15,6-1 0-15,8-9-1 16,11-5 0-16,3-4 1 0,4-6 0 16,-4-7 1-16,1-2 0 15,-6-1 0-15,-6 3 0 16,-4 1 0-16,-12 12 0 16,0 0 0-16,0 0-2 0,0 0 0 15,-1 14 0-15,-2 3 0 16,3 3 0-16,8 3 0 15,2-2 0-15,6 0 0 16,4-4 0-16,5-7 0 0,1-4 0 16,2-5 0-16,-5-3 0 15,3-10 0-15,-3-8 0 16,0-6 0-16,-5-5 0 16,0-5 0-16,-1-5 0 0,-2-5 0 15,-1-3 0-15,-2-5 0 16,2-2 0-16,-8-3 0 15,5-4 0-15,-5-1 0 0,-1 1 0 16,-4 4 0-16,-1 4 0 16,0 5 0-16,-1 12 0 15,-1 11 0-15,-5 13 0 16,7 14 0-16,-19 13 0 0,12 17 0 16,1 17 0-16,3 13 0 15,-3 12 0-15,0 12 0 16,1 10 0-16,-2 11 0 0,1 3 0 15,-5 1 0-15,-2 0 0 16,-2-11 0-16,1-1 0 16,0-17 0-16,1-13 0 15,1-16 0-15,6-17 0 0,2-20 0 16,4-14 0-16,7-11 0 16,4-16 0-16,6-10 0 15,0-10 0-15,8-7 0 16,0-6 0-16,1-4 0 0,4 1 0 15,-3-1 0-15,1 7 0 16,1 5 0-16,-3 9 0 16,-7 10 0-16,-3 13 0 0,-4 12 0 15,-12 8 0-15,8 19 0 16,-8 8 0-16,-2 5 0 16,-2 5 0-16,2 1 0 15,2-1 0-15,0-1 0 16,7-10 0-16,5-6 0 0,6-9 0 15,3-7 0-15,2-6 0 16,1-12 0-16,-1-7 0 16,2-7 0-16,-6 0 0 0,0-7 0 15,-5 4 0-15,0 2 0 16,-4 4 0-16,-3 5 0 16,-3 8 0-16,-4 12 0 0,0 0 0 15,6 12 0-15,-4 8 0 16,0 6 0-16,2 2 0 15,0 5 0-15,7 3 0 16,-2-5 0-16,8-2-43 0,2-4-47 16,-3-8-3-16,0-9-5 15,-3-8-7-15</inkml:trace>
  <inkml:trace contextRef="#ctx0" brushRef="#br0" timeOffset="959167.0842">29861 7391 57 0,'-7'18'98'0,"-5"-9"-4"16,-5 1-5-16,-2 0-2 0,-1 20-31 16,1-13-49-16,4 5-1 15,4 3-1-15,3 4-1 16,8 1-2-16,1 1 0 16,11-2 0-16,6-2 0 0,5-5-2 15,0-6 0-15,3-7 0 16,0-8 0-16,-1-3 0 15,-2-12 0-15,0-7 0 16,-3-7 0-16,-3-2 0 16,-3-9 0-16,-3 0 0 0,-1-6 0 15,-4-1 0-15,0-4 0 16,-5-2 0-16,-1 0 0 16,0-2 0-16,0 1 0 0,-1 0 0 15,-1 6 0-15,2 6 0 16,-2 8 0-16,0 9 0 15,-2 11 0-15,4 13 0 0,-5 10 0 16,3 15 0-16,-2 11 0 16,1 9 0-16,2 7 0 15,0 8 0-15,0 5 0 16,1 2 0-16,0 1 0 0,4-3 0 16,4-4 0-16,6-8 0 15,1-7 0-15,8-12 0 16,6-8 0-16,2-14 0 0,4-12 0 15,3-5 0-15,-2-14 0 16,0-5 0-16,-3-10 0 16,-2-3 0-16,-5-3 0 15,1-7 0-15,-4-1 0 16,-4-3 0-16,0-1 0 0,0-2 0 16,0-3 0-16,-3-4 0 15,-1-1 0-15,-2-2 0 16,-3 3 0-16,0 3 0 15,-8 3 0-15,-2 9 0 0,-3 7 0 16,-7 11 0-16,-2 14 0 16,-6 11 0-16,1 6 0 15,-1 17 0-15,-1 11 0 0,1 12 0 16,1 8 0-16,2 9 0 16,3 7 0-16,0 4 0 15,2 2 0-15,-1 1 0 16,8-3 0-16,1-5 0 0,1-7 0 15,6-6 0 1,6-15 0-16,7-4 0 0,10-15 0 16,3-9 0-16,-2-10 0 15,4-10 0-15,1-12 0 0,-2-6 0 16,3-5 0-16,-7-1 0 16,-6-2 0-16,-2 3 0 15,-5 4 0-15,-5 4 0 16,-3 7 0-16,-3 8 0 0,-4 10 0 15,0 0 0-15,-7 10 0 16,3 5 0-16,2 6 0 16,1 0 0-16,1 2 0 15,11-1 0-15,5-2 0 0,4-5 0 16,7-2 0-16,2-8 0 16,3-2 0-16,1-3 0 15,-3-6 0-15,-5-2 0 0,-5-2 0 16,-2 1 0-16,-4 0 0 15,-4 5 0-15,-10 4 0 16,9 5 0-16,-5 11 0 16,-3 6 0-16,1 12 0 15,-2 6 0-15,0 11 0 0,-3 7 0 16,-1 5 0-16,-2 2 0 16,0 3 0-16,-7 2 0 15,-3-2 0-15,-4-2 0 0,-4-6 0 16,-5-6 0-16,-4-12 0 15,-4-11 0-15,4-10 0 16,2-16 0-16,-1-6 0 0,11-19 0 16,6-11 0-16,11-6 0 15,8-5 0-15,12-2 0 16,6-1 0-16,5 2 0 16,15 1 0-16,-2 3 0 0,1 2 0 15,0 5 0-15,-9-1 0 16,-1 11-43-16,-16 0-51 15,-8 1-2-15,-10 2-7 16,-17 3-4-16</inkml:trace>
  <inkml:trace contextRef="#ctx0" brushRef="#br0" timeOffset="959763.1011">29074 7162 47 0,'-6'-11'86'0,"6"11"-3"0,0 0-5 16,-4-9-5-16,24 5-66 16,-20 4-29-16,0 0-46 15,0 0-9-15,8 6-6 16,-8-6-5-16</inkml:trace>
  <inkml:trace contextRef="#ctx0" brushRef="#br0" timeOffset="1.00886E6">20132 10335 75 0,'0'-10'87'15,"0"-1"-2"-15,0-3-4 0,0 14-39 16,2-13-9-16,-2 13-8 16,6-11-6-16,-6 11-4 15,2-9-2-15,-2 9-3 0,0 0-3 16,0 0-1-16,0 0-2 15,0 0-1-15,0 0-1 16,0 0 0-16,9 11 0 16,-5 1-2-16,1 6 0 15,0 3 0-15,0 6 0 0,2 3 0 16,-2 7 0-16,3 3 0 16,-2 7 0-16,0 4 0 15,-2 7 0-15,3 8 0 0,-3 2 0 16,0 5 0-16,-1 1 0 15,0 2 0-15,0 3 0 16,-3 3 0-16,-2 0 0 16,2 2 0-16,0 0 0 0,2-2 0 15,0 2 0-15,1-1 0 16,1-1 0-16,2-2 0 16,4-5 0-16,-2-6 0 0,3-2 0 15,0-7 0-15,-2-7 0 16,0-7 0-16,-2-11 0 15,2-5 0-15,-2-7 0 16,-3-7 0-16,0-5 0 0,-4-11 0 16,9 11 0-16,-9-11 0 15,0 0-29-15,17-9-57 16,-13-4-4-16,0-4-4 16,2-6-7-16,2-5-1 0</inkml:trace>
  <inkml:trace contextRef="#ctx0" brushRef="#br0" timeOffset="1.00932E6">20326 11122 64 0,'0'-12'87'0,"0"12"-2"15,2-12-19-15,-2 12-13 16,13-5-10-16,-13 5-13 0,19-7-7 16,-6 2-4-16,5 2-4 15,7-2-3-15,6-1-2 16,10-1-6-16,7 1-4 0,12-1 0 15,9-1 0-15,5 1 0 16,11-1 0-16,1-1 0 16,4 0 0-16,-5 0 0 15,-3-2 0-15,-8 1 0 16,-8 1 0-16,-10-1 0 0,-15 2 0 16,-7 2 0-16,-12 3 0 15,-6-1 0-15,-6 2 0 16,-10 2 0-16,0 0 0 15,0 0-25-15,-7-1-64 16,7 1-3-16,-2 9-4 0,2-9-5 16,0 8-1-16</inkml:trace>
  <inkml:trace contextRef="#ctx0" brushRef="#br0" timeOffset="1.01187E6">22245 10999 50 0,'-8'5'86'0,"8"-5"0"16,0-11-13-16,0 11-28 15,9-10-6-15,4 7-6 16,-1-8-9-16,4-2-7 0,8-6-4 16,0-4-3-16,8-6-3 15,-1-3-2-15,3-3 0 16,3-5-2-16,-2-2 0 16,-1-1 0-16,0-2-1 0,-4 1 0 15,-5 1-1-15,-3 1 0 16,-5 4 0-16,-2 6 1 15,-6 2-2-15,-4 7 0 0,-5 5 0 16,-1 5 0-16,1 13 0 16,-22-5 0-16,8 7 0 15,-7 11 0-15,0 10 0 16,-3 7 0-16,1 6 0 0,-4 8 0 16,1 6 0-16,2 6 0 15,3 3 0-15,3-1 0 16,8-3 0-16,1-3 0 15,9-7 0-15,0-9 0 0,11-9 0 16,6-9 0-16,4-11 0 16,7-6 0-16,-2-4 0 15,5-10 0-15,-4-4 0 16,4-5 0-16,-4 1 0 0,-1-4 0 16,-5 0 0-16,0 2 0 15,-5 2 0-15,1 0 0 16,-5 7 0-16,-6 2 0 0,-6 12 0 15,16-11 0-15,-16 11 0 16,8 6 0-16,-1 6 0 16,-3 9 0-16,-1 2 0 15,1 10 0-15,1 4 0 0,-1 5 0 16,-3 6 0-16,-1 4 0 16,0 3 0-16,-3 2 0 15,-7 5 0-15,2-1 0 0,-7 1 0 16,-1-1 0-16,-3-2 0 15,-3-3 0-15,-8-8 0 16,1-5 0-16,0-8 0 16,-5-8 0-16,3-4 0 15,-2-10 0-15,5-4 0 0,3-6 0 16,5-3 0-16,2 0 0 16,8-6 0-16,10 6 0 15,-10-19 0-15,11 4 0 0,10-5 0 16,5-3 0-16,5-6 0 15,7-3 0-15,4-8 0 16,5-7 0-16,5-3 0 0,3-6 0 16,2-3 0-16,-2-3 0 15,6-1 0-15,-2-1 0 16,-1 4 0-16,-4 2 0 16,-3 5 0-16,-4 5 0 15,-1 10 0-15,-3 6 0 0,-6 8 0 16,0 9 0-16,-7 7 0 15,-4 7 0-15,-6 4 0 16,0 10 0-16,-10 5 0 0,-7 7 0 16,-6 3 0-16,-9 4 0 15,1 0 0-15,-4 1 0 16,5-2 0-16,0-5 0 16,5-4 0-16,10-6 0 0,5-7 0 15,7-6 0-15,11-3 0 16,7-4 0-16,3-9 0 15,3-5 0-15,-1-3 0 16,1-3 0-16,2-2 0 0,-6 1 0 16,-2 0 0-16,-4 2 0 15,-6 5 0-15,-2 4 0 16,-13 14 0-16,13-7 0 16,-13 7 0-16,2 15 0 0,-2 3 0 15,0 6 0-15,0 1 0 16,1 4 0-16,4 0 0 15,3-1 0-15,4-2 0 16,-1-3 0-16,8-7 0 0,-3-1 0 16,5-9 0-16,-2-6 0 15,-1-3 0-15,-2-5 0 16,-3-8 0-16,-6-5 0 0,-3-2 0 16,-4 0 0-16,-3-4 0 15,-6 4 0-15,-5 1 0 16,0 1 0-16,-1 7 0 15,0-2 0-15,2 9 0 0,1 2 0 16,4 2 0-16,8 3 0 16,0 0 0-16,0 0 0 15,2 6 0-15,14-3 0 16,1-1 0-16,5-2 0 16,4 0 0-16,3-5 0 0,-2-5 0 15,2-4 0-15,-3-2 0 16,-3-1 0-16,-4-1 0 15,-6-2 0-15,0 7 0 0,-4 0 0 16,-9 13 0-16,7-8 0 16,-7 8 0-16,0 9 0 15,0 5 0-15,-2 4 0 16,-1 4 0-16,0 3 0 0,-2 3 0 16,4 0 0-16,1-3 0 15,0 0 0-15,7-6 0 16,2-3 0-16,6-8 0 15,2-4 0-15,2-4 0 0,0-7 0 16,1-5 0-16,3-6 0 16,-2 0 0-16,-2-6 0 15,-3 2 0-15,-1 1 0 0,-1 1 0 16,-3 4 0-16,-4 5 0 16,2 1 0-16,-9 10 0 15,9 0 0-15,-9 0 0 16,6 15 0-16,-1 1 0 0,1 3 0 15,-2 1 0-15,6 4 0 16,-3-2 0-16,6 1 0 16,-2-5 0-16,0-3 0 15,6-3 0-15,-7-6 0 0,5-6 0 16,-2-1 0-16,2-10 0 16,-6-5 0-16,3-3 0 15,3-3 0-15,-6-2 0 0,4-1 0 16,-4 2 0-16,0-1 0 15,1 2 0-15,-1 2 0 16,-3 6 0-16,1 1 0 16,-7 13 0-16,8-11 0 0,-8 11 0 15,0 0 0-15,14 9 0 16,-12 3 0-16,2 1 0 16,2 3 0-16,0-1 0 0,1 0 0 15,2-1 0-15,-2-2 0 16,5-2 0-16,-3 0 0 15,3-4 0-15,1-2 0 16,-4-2 0-16,3-1 0 0,-3-1 0 16,-9 0 0-16,14 0 0 15,-14 0 0-15,0 0 0 16,8-8-21-16,-8 8-35 0,1-11-34 16,-1 11-1-16,0-8-8 15,0 8-2-15</inkml:trace>
  <inkml:trace contextRef="#ctx0" brushRef="#br0" timeOffset="1.01204E6">24323 10554 37 0,'0'0'41'15,"-3"-15"-33"-15,3 15-8 0,0 0-56 16</inkml:trace>
  <inkml:trace contextRef="#ctx0" brushRef="#br0" timeOffset="1.01265E6">24421 10865 51 0,'15'9'92'0,"-4"-9"-4"16,-2 0-4-16,5-6-1 16,-2-4-63-16,1-2 0 15,4-3-6-15,-2-1-4 0,3-3-3 16,-1 2-1-16,-1-2-2 16,-1 3-1-16,-2-2-1 15,0 4 0-15,0 5-1 16,-4 2-1-16,2 3 0 0,-2 4-1 15,-9 0 1-15,14 12 0 16,-7 1 0-16,-1 3-1 16,-3 2 2-16,-2 3-1 15,-1-1 0-15,0-4 1 0,0 1 0 16,0-6 1-16,0-11-1 16,-2 10 1-16,2-10 0 15,1-5 0-15,6-7 0 16,3-1-1-16,2-3 1 0,-1 1-2 15,4-1 1-15,0 2-1 16,1 3 0-16,-3 2 1 16,0 5-1-16,2 3 0 15,-3 2 0-15,-2 8 0 0,1 2 0 16,-5 5-1-16,0 3-2 16,-1 2-5-16,-5-3-18 15,-3 4-60-15,3-4-2 16,0-2-5-16,1-4-7 0,-1-12 1 15</inkml:trace>
  <inkml:trace contextRef="#ctx0" brushRef="#br0" timeOffset="1.01327E6">25108 10673 29 0,'0'0'99'0,"0"0"-3"15,-12-2-5-15,4 2-3 16,2 33-22-16,2-25-54 16,3 5 0-16,1 1-5 0,4-2-3 15,8 3-2-15,2-2-1 16,5-2 1-16,-1-5 0 16,2-3-2-16,1-3 0 0,-3-5 0 15,-2-4 0-15,-2-4 0 16,-3-4 0-16,0 1 0 15,-4-2 0-15,-1 2 0 16,0 3 0-16,-1 3 0 16,-5 10 0-16,11-6 0 0,-11 6 0 15,9 16 0-15,-3 5 0 16,2 8 0-16,-5 5 0 16,4 8 0-16,-3 7 0 0,-4 4 0 15,-1 3 0-15,-12 4 0 16,-5 0 0-16,-7 2 0 15,-10-1 0-15,-7-5 0 16,-4-8 0-16,1-7 0 0,-2-7 0 16,4-11 0-16,2-9 0 15,10-13 0-15,5-1 0 16,10-11 0-16,8-4 0 0,7-2 0 16,2-1 0-16,9-2 0 15,8-2 0-15,8 3 0 16,2-4 0-16,4-4 0 15,3-1 0-15,1-3 0 0,-2-5 0 16,1-2 0-16,-6-2 0 16,-1-4 0-16,-4 2 0 15,-4-2 0-15,-7 6 0 16,2 2 0-16,-10 6 0 0,3 8-6 16,-8 1-17-16,-19 9-63 15,19 12-3-15,0 0-5 16,0 0-7-16,8-1-2 15</inkml:trace>
  <inkml:trace contextRef="#ctx0" brushRef="#br0" timeOffset="1.01443E6">26456 10449 14 0,'0'0'91'0,"0"0"1"16,-10 5-4-16,10-5-3 16,-9 3-37-16,9-3-27 15,-11 3-1-15,1 3-4 0,-5 1-5 16,-4 6-4-16,-6 1-1 15,0 5-1-15,-7 3-1 16,3 1-1-16,0 3-3 16,3 1 0-16,4-2 0 15,9 0 0-15,6-1 0 0,7-7 0 16,7-2 0-16,9-7 0 16,4-5 0-16,6-4 0 15,4-11 0-15,0-6 0 16,2-6 0-16,-2-1 0 0,-5-1 0 15,-5-3 0-15,-4 4 0 16,-5 5 0-16,-5 2 0 16,-5 7 0-16,-1 11 0 0,0 0 0 15,-4 0 0-15,2 10 0 16,2 6 0-16,0 0 0 16,7 4 0-16,3 0 0 15,6 1 0-15,-1-5 0 0,4-2 0 16,4-4 0-16,-2-7 0 15,3-3 0-15,-1-8 0 16,2-5 0-16,-2-7 0 0,3-7 0 16,1-3 0-16,0-5 0 15,1-2 0-15,-4-8 0 16,4 0 0-16,-4-6 0 16,0-4 0-16,1-4 0 0,-4-1 0 15,-2-1 0-15,-1-1 0 16,-4 7 0-16,-4 3 0 15,0 6 0-15,-7 11 0 16,-3 7 0-16,-2 11 0 0,2 17 0 16,-18-2 0-16,5 14 0 15,-2 16 0-15,2 10 0 16,-2 11 0-16,1 11 0 16,-3 11 0-16,2 5 0 0,4 2 0 15,1 3 0-15,2-4 0 16,2-8 0-16,3-11 0 15,3-10 0-15,3-21-5 0,7-10-17 16,-10-17-2-16,14-7 2 16,-10-15 0-16,-4-13 3 15,-6-3 6-15,-9-7 8 16,-1 5 10-16,-5-2 9 0,3 7 3 16,4 5 2-16,6 6-2 15,8 6-1-15,12 10-3 16,16 5-5-16,10 4-6 15,13 4-12-15,-4 2-47 0,15 2-28 16,-1-4-5-16,-2-3-5 16,-3-2-7-16</inkml:trace>
  <inkml:trace contextRef="#ctx0" brushRef="#br0" timeOffset="1.01532E6">28128 10016 13 0,'9'-16'94'0,"-3"2"-1"16,-2 2-3-16,1 0-5 0,-5-7-30 15,0 19-31-15,0 0-8 16,-11 0-5-16,1 10-4 15,-4 7-1-15,-4 5-2 16,0 5 0-16,-3 6-2 0,-3 3 1 16,0 2-2-16,-1-1 2 15,1 1-3-15,4-5 0 16,5-4 0-16,6-2 0 16,3-9 0-16,6-3 0 0,8-6 0 15,9-6 0-15,8-3 0 16,5 0 0-16,0-7 0 15,1-3 0-15,2 0 0 0,-2 1 0 16,-6-1 0-16,-3 2 0 16,-5 3 0-16,-3 3 0 15,-4 2 0-15,-10 0 0 16,7 18 0-16,-7-2 0 0,-2 5 0 16,-4 4 0-16,-1 2 0 15,-2 0 0-15,1 1 0 16,0 0 0-16,-2 0 0 15,5-5 0-15,4 3-2 16,-1-4-54-16,4-5-35 0,4-8 0 16,6-7-8-16,1-2-5 15</inkml:trace>
  <inkml:trace contextRef="#ctx0" brushRef="#br0" timeOffset="1.01568E6">28563 10005 1 0,'-10'-5'97'0,"-5"2"0"16,-2 3-5-16,-5 0-6 16,5 8 0-16,2 2-74 15,2 4-2-15,2 3-2 16,4 2-3-16,3 2-1 0,4 0-1 15,5 2-1-15,7-2 0 16,4 2 1-16,2-1 0 16,0-1-3-16,-1 2 0 15,-2-2 0-15,-3 4 0 0,-6-4 0 16,-4 3 0-16,-3 2 0 16,-10-4 0-16,-4 0 0 15,-2-2 0-15,-2-4 0 16,0-6 0-16,2-2-8 0,-4-8-23 15,-1-6-57-15,9-9-4 16,4-7-4-16,2-7-8 16</inkml:trace>
  <inkml:trace contextRef="#ctx0" brushRef="#br0" timeOffset="1.0158E6">28423 10078 63 0,'23'-25'88'15,"2"4"-5"-15,11 7-14 16,-2 11-48-16,10-4-87 0,3 0-10 15,-5 2-8-15,3 2-3 16</inkml:trace>
  <inkml:trace contextRef="#ctx0" brushRef="#br0" timeOffset="1.01624E6">29068 9875 44 0,'17'-6'99'0,"-8"4"-3"16,0 1-7-16,-9 1-2 0,8 10-34 15,-8-10-39-15,0 0-3 16,-5 12-4-16,-5-5-2 15,-2 2-2-15,1 1 0 16,1 4-3-16,1-2 0 16,4 4 0-16,5-2 0 0,6-3 0 15,7-3 0-15,6-2 0 16,2-2 0-16,6-4 0 16,-2-3 0-16,2-7 0 0,-6-2 0 15,-1-5 0-15,-5-1 0 16,-8-2 0-16,-6-1 0 15,-4 1 0-15,-9-1 0 0,-2 3 0 16,-5 5 0-16,3 0 0 16,-4 6 0-16,7 1 0 15,1 3-14-15,12 3-43 16,0 0-33-16,3 8-2 16,11-3-7-16,5 0-4 0</inkml:trace>
  <inkml:trace contextRef="#ctx0" brushRef="#br0" timeOffset="1.01651E6">29730 9698 84 0,'1'9'98'15,"-6"5"-5"-15,-7 4-3 16,-6 4-3-16,-1 7-65 15,-3 7-5-15,-2 6-5 0,-5 5-4 16,-6 7-8-16,-4 6 0 16,-5 3 0-16,-3 2 0 15,-5 4 0-15,0-2 0 0,-3-3 0 16,8-4 0-16,0-12-2 16,18-14-55-16,7-1-34 15,11-10 0-15,11-14-8 16,10-9-6-16</inkml:trace>
  <inkml:trace contextRef="#ctx0" brushRef="#br0" timeOffset="1.01677E6">29575 10376 23 0,'-29'20'101'0,"-1"-1"-3"16,5-1-6-16,6 0-2 0,9-1-2 15,10-2-82-15,9 3 0 16,14-3 1-16,6-3-7 16,6-5 0-16,-3-4 0 15,-3-3 0-15,-8-6 0 0,-8-7 0 16,-13-3 0-16,-13-2 0 16,-11-4 0-16,-15-1 0 15,1 0-40-15,-14 6-50 16,-2 0-3-16,-3 8-5 0,-1 0-7 15</inkml:trace>
  <inkml:trace contextRef="#ctx0" brushRef="#br0" timeOffset="1.01808E6">20378 12252 24 0,'-11'0'74'0,"11"0"5"0,0 0-17 15,0 0-15-15,0 0-3 16,4 10-5-16,6-10-4 15,3 5-6-15,6-5-6 0,6 0-3 16,8 0-4-16,10-1-4 16,12-4-5-16,12 0-7 15,9-2 0-15,10 1 0 16,5 0 0-16,4 2 0 0,1 1 0 16,-4 0 0-16,-8 2 0 15,-11 0 0-15,-11 1 0 16,-12 0 0-16,-13 0 0 0,-11 0 0 15,-7 0 0-15,-19 0 0 16,15-6-20-16,-15 6-45 16,-6-5-24-16,6 5-3 15,-13-16-6-15,7 6-4 0</inkml:trace>
  <inkml:trace contextRef="#ctx0" brushRef="#br0" timeOffset="1.01879E6">22553 11802 80 0,'2'-16'96'15,"4"3"-2"-15,-4 1-7 16,1 3 0-16,-3 9-63 16,0 0-6-16,9 0-6 0,-3 5-3 15,2 11-5-15,2 5-4 16,1 7 0-16,5 5 0 15,-5 6 0-15,2 2 0 16,0 2 0-16,-5 1 0 0,0 1 0 16,-7-3 0-16,-1-2 0 15,0-2 0-15,-4-8 0 16,-4-1 0-16,3-8 0 16,-3-6 0-16,2-4 0 0,6-11 0 15,-6 12 0-15,6-12-25 16,-26-3-63-16,23-7-3 15,-1-3-4-15,0-1-5 16,-4-10-3-16</inkml:trace>
  <inkml:trace contextRef="#ctx0" brushRef="#br0" timeOffset="1.01929E6">22627 11811 7 0,'6'-19'93'15,"0"-1"3"-15,1 3-6 0,6 1-4 16,3 1 0-16,0 5-73 16,12 3-1-16,7 5-1 15,1 4-3-15,1 7-2 16,0 4-3-16,-1 4-3 0,-12 4 0 16,-6 3 0-16,-7-1 0 15,-11 2 0-15,-6-2 0 16,-10 0 0-16,-8-2 0 15,-1-4 0-15,-3-1 0 0,5-3 0 16,4-3 0-16,6-1 0 16,13-9 0-16,-2 14 0 15,12-7 0-15,9 2 0 0,6 1 0 16,7 4 0 0,4 2 0-16,0 3 0 0,1 3 0 15,-4 1 0-15,-8 0 0 16,-4 3 0-16,-7-1 0 15,-10-1 0-15,-7 0 0 0,-14-4 0 16,-8 0 0-16,-9-5 0 16,-8-3 0-16,-7-3 0 15,2-5 0-15,-2-3 0 16,2 0 0-16,7-1 0 0,6 0 0 16,10-2 0-16,6-1 0 15,18 3 0-15,-13-14-16 16,13 14-72-16,14-13-4 0,5 2-2 15,2-5-9-15,6-4-1 16</inkml:trace>
  <inkml:trace contextRef="#ctx0" brushRef="#br0" timeOffset="1.01957E6">23323 11767 30 0,'27'-19'101'15,"-4"4"-1"-15,-5 0-7 16,-6 6-3-16,-3 1-2 16,-9 8-79-16,12 6-9 0,-10 11 0 15,0 8 0-15,-2 9 0 16,0 8 0-16,0 9 0 16,0 8 0-16,-1 0 0 15,0 3 0-15,-1-2 0 0,0-4 0 16,-2-6 0-16,1-6 0 15,2-11 0-15,0-5 0 16,-3-16-10-16,-16-3-79 16,20-9-4-16,0 0-2 15,-2-14-6-15,2-8-3 0</inkml:trace>
  <inkml:trace contextRef="#ctx0" brushRef="#br0" timeOffset="1.01983E6">23674 11705 30 0,'10'-15'100'0,"-10"15"-3"15,9-14-5-15,-9 14-2 16,10 9-3-16,-6 10-77 16,6 12-5-16,-4 7-5 0,7 10 0 15,-5 6 0-15,4 6 0 16,-6 2 0-16,2 2 0 15,-5-3 0-15,-3-1 0 0,-3-12-18 16,-23-5-69-16,16-9-4 16,-7-14-3-16,-1-8-8 15,-7-13-3-15</inkml:trace>
  <inkml:trace contextRef="#ctx0" brushRef="#br0" timeOffset="1.01995E6">23424 12130 76 0,'-14'-15'96'0,"12"2"-9"15,6 5-11-15,17 0-16 16,3-8-99-16,20 11-43 16,4 1-6-16,5 0-7 15,6-3 4-15</inkml:trace>
  <inkml:trace contextRef="#ctx0" brushRef="#br0" timeOffset="1.0202E6">24218 11717 40 0,'0'0'100'0,"0"0"-1"15,-7 4-8-15,6 11-2 0,-3 1-1 16,4 12-84-16,-1 9-4 16,0 8 0-16,1 8 0 15,-1 4 0-15,-2 4 0 0,1 0 0 16,-1 0 0-16,-3-4 0 15,-1-3 0-15,1-8 0 16,0-5-9-16,-3-12-79 16,-1-10-2-16,10-19-4 0,-19 5-8 15,11-14-1-15</inkml:trace>
  <inkml:trace contextRef="#ctx0" brushRef="#br0" timeOffset="1.02043E6">24120 11754 31 0,'6'-12'99'15,"9"2"-3"-15,0-2-6 16,8 1-1-16,6-1-3 16,-17 3-80-16,29 5-3 0,4 2 1 15,-3 2-3-15,-2 0-4 16,-1 0-8-16,-12 3-10 15,-5 4-17-15,-9 4-40 16,-13-11-9-16,-1 14-7 0,-15-5-5 16</inkml:trace>
  <inkml:trace contextRef="#ctx0" brushRef="#br0" timeOffset="1.02062E6">24181 11919 13 0,'-20'18'87'0,"6"1"3"16,10-8-1-16,4-2-6 15,6-3-43-15,12-3-9 0,12-1-7 16,1-1-6-16,9 1-7 16,0-2-5-16,8 2-4 15,-5-2-6-15,0 2-8 16,-11-2-19-16,-11 0-53 0,-1 0-3 16,-10-1-5-16,-10 1-6 15</inkml:trace>
  <inkml:trace contextRef="#ctx0" brushRef="#br0" timeOffset="1.0208E6">24206 12189 63 0,'-16'21'95'16,"9"-1"-4"-16,7-6-4 0,13-3-2 16,6 0-57-16,8 1-10 15,7-5-7-15,2-2-10 16,10 4-20-16,-1-5-62 15,-4-2-4-15,-1-2-5 0,-6-3-7 16,-3-9-3-16</inkml:trace>
  <inkml:trace contextRef="#ctx0" brushRef="#br0" timeOffset="1.02135E6">24797 11629 9 0,'8'0'97'0,"5"-4"0"15,-6-1-6-15,-7 5-2 0,12-8-3 16,11 8-67-16,-23 0-5 15,7 10-5-15,-6 5-9 16,-1 4 0-16,-2 8 0 16,-5 5 0-16,0 7 0 0,-5 3 0 15,2 6 0-15,-3-2 0 16,-5 0 0-16,2 1 0 16,-1-6 0-16,5-1 0 0,1-8 0 15,3-3 0-15,5-10 0 16,3-1 0-16,10-8 0 15,7-4 0-15,7-2 0 16,9-3 0-16,1 1 0 0,6-2 0 16,-1 0 0-16,1-5 0 15,5-1-32-15,-7 1-58 16,-2-2-4-16,-5-4-5 16,0-5-8-16</inkml:trace>
  <inkml:trace contextRef="#ctx0" brushRef="#br0" timeOffset="1.02206E6">25867 12040 54 0,'-16'-10'94'0,"5"0"-1"15,4-2-6-15,7-3-1 16,1-12-39-16,12 9-34 16,5-2 0-16,7-5-2 0,0-3-2 15,4-5-5-15,1-3-4 16,1-4 0-16,1-6 0 15,-7-1 0-15,3-6 0 16,-6-3 0-16,-2-3 0 16,-2 0 0-16,-4-1 0 0,-4 0 0 15,2 8 0-15,-6 2 0 16,2 8 0-16,-4 9 0 0,0 7 0 16,-4 8 0-16,0 18 0 15,0 0 0-15,0 0 0 16,0 24 0-16,-2 9 0 15,-2 13 0-15,-3 10 0 0,0 12 0 16,-1 5 0-16,-3 7 0 16,-4 1 0-16,1 2 0 15,-2-6 0-15,2-3 0 16,-2-10 0-16,1-11 0 16,0-10 0-16,8-14 0 0,1-13 0 15,6-16 0-15,0-7 0 16,4-18 0-16,3-9 0 15,9-5 0-15,1-7 0 0,3-2 0 16,3 1 0-16,4 2 0 16,-1 5 0-16,5 10 0 15,-5 8 0-15,3 10 0 0,-5 10 0 16,1 6 0-16,-6 13 0 16,-3 7 0-16,-5 6 0 15,-2 3 0-15,-3 6 0 16,-4-2 0-16,-2 5 0 0,-3-11 0 15,-13 5-84-15,14-5-9 16,2-10-4-16,1-7-6 16,-1-14-5-16</inkml:trace>
  <inkml:trace contextRef="#ctx0" brushRef="#br0" timeOffset="1.02265E6">26741 11652 25 0,'16'-15'101'15,"-6"3"-2"-15,-10 12-7 16,-1-10-2-16,-12 10-2 16,-6 23-72-16,-3-13-16 0,-2 3 0 15,-2 2 0-15,2 8 0 16,-1 0 0-16,6 3 0 16,5-1 0-16,6 0 0 0,7-5 0 15,2-1 0-15,11-8 0 16,6-6 0-16,2-5 0 15,2-11 0-15,0-8 0 16,0-6 0-16,-4-4 0 0,-1-4 0 16,-6 0 0-16,-7 1 0 15,-4 3 0-15,0 6 0 16,0 4 0-16,-4 6 0 16,4 13 0-16,-12 0 0 0,10 6 0 15,1 10 0-15,1 3 0 16,5 4 0-16,7 1 0 15,6-1 0-15,4-2 0 16,8-5 0-16,3-9 0 0,3-5 0 16,-2-3 0-16,-2-13 0 15,1-5 0-15,-5-5 0 16,-2-3 0-16,-6-2 0 16,0 5 0-16,-3 4 0 0,2 5 0 15,0 8 0-15,-1 7 0 16,5 12 0-16,-3 10 0 15,0 6 0-15,-4 0 0 0,-2 4 0 16,-6-1 0-16,-5 2 0 16,-10-5 0-16,-15-3 0 15,-4-7 0-15,-9-4 0 16,-4-3 0-16,0-4 0 0,-4-5 0 16,7 0 0-16,2-8-10 15,11-1-81-15,10-1-3 16,7-3-3-16,7-3-8 15,12-5-2-15</inkml:trace>
  <inkml:trace contextRef="#ctx0" brushRef="#br0" timeOffset="1.02347E6">27756 11721 20 0,'0'0'100'16,"-1"-14"-3"-16,1-1-4 15,0-9-4-15,3-2-1 0,11-4-76 16,-5-3 0-16,6 2-12 15,0-6 0-15,5 4 0 16,-1-3 0-16,2 4 0 16,0 2 0-16,2 5 0 0,0 4 0 15,1 9 0-15,0 4 0 16,-1 8 0-16,-2 5 0 16,1 9 0-16,-5 8 0 15,-3 6 0-15,-6 4 0 0,-7 3 0 16,-2 3 0-16,-12 2 0 15,-10 0 0-15,-2-3 0 16,-4-4 0-16,1-4 0 16,-1-7 0-16,7-4 0 15,4-6 0-15,6-5 0 0,12-7 0 16,0 0 0-16,7 0 0 16,9-3 0-16,7-2 0 15,3-6 0-15,6 0 0 16,1-7 0-16,1-1 0 0,1-5 0 15,-4-4 0-15,0-3 0 16,-2-5 0-16,-3 0 0 16,-2-3 0-16,-3 3 0 15,-4 0 0-15,-5 5 0 0,0 5 0 16,-5 6 0-16,-2 5 0 16,-5 15 0-16,0 0 0 15,-2 5 0-15,-2 14 0 0,0 7 0 16,-1 5 0-16,1 6 0 15,2 6 0-15,2-2 0 16,0 2 0-16,2-6 0 16,4-6 0-16,2-3 0 0,-7-12-80 15,-1-16-13 1,0 0-2-16,7-12-7 0,-7-13-4 16</inkml:trace>
  <inkml:trace contextRef="#ctx0" brushRef="#br0" timeOffset="1.0236E6">28273 11238 78 0,'0'-21'84'0,"2"5"-4"16,6 4-13-16,-3 2-25 15,8 3-111-15,1 4-8 16,1 2-4-16,3 1-5 0</inkml:trace>
  <inkml:trace contextRef="#ctx0" brushRef="#br0" timeOffset="1.0247E6">28700 11241 60 0,'-11'6'93'0,"-2"3"-1"0,-2 0-5 15,-1 4-1-15,-1 6-61 16,-1 2-7-16,2 3-1 15,2 1-5-15,5 4-4 0,-1-3-3 16,8-1-2-16,2-3-1 16,2-6-1-16,9-5 1 15,1-6-2-15,7-5 0 0,-2-8 0 16,2-7 0-16,0-4 0 16,2-4 0-16,-5-3 0 15,0 0 0-15,-3 1 0 16,-1-2 0-16,-4 6 0 0,0 2 0 15,-2 5 0-15,-4 3 0 16,-2 11 0-16,0 0 0 16,12 8 0-16,-10 10 0 15,2 8 0-15,1 10 0 16,-2 6 0-16,0 5 0 0,-3 8 0 16,-5 3 0-16,-7 7 0 15,-4 0 0-15,-6 4 0 16,-7 0 0-16,-2-1 0 0,-4-4 0 15,-4-6 0-15,0-3 0 16,0-11 0-16,2-9 0 16,2-11 0-16,4-8 0 15,3-9 0-15,5-6 0 0,7-4 0 16,7-6 0-16,7-5 0 16,2-5 0-16,12-1 0 15,7-4 0-15,3-4 0 16,3-5 0-16,4-4 0 0,-1-7 0 15,5-1 0-15,-1-6 0 16,5-2 0-16,-4-3 0 16,4-4 0-16,1 0 0 0,4 2 0 15,1 3 0-15,-2 6 0 16,-3 6 0-16,-5 8 0 16,-3 9 0-16,-3 12 0 15,-7 10 0-15,-4 7 0 0,-6 10 0 16,-1 8 0-16,-2 4 0 15,-4 3 0-15,0 4 0 16,-3-2 0-16,0-1 0 16,-1-7 0-16,-2-2 0 15,0-9 0-15,3-11 0 0,0 0 0 16,0 0 0-16,0-19 0 16,7 0 0-16,2-5 0 0,4-3 0 15,1 0 0 1,0 1 0-16,2 1 0 0,-3 4 0 15,4 4 0-15,-4 4 0 16,0 8 0-16,-4 4 0 16,0 3 0-16,-1 9 0 0,-4 5 0 15,1 4 0-15,-3 0 0 16,2 3 0-16,1-3 0 0,3-1 0 16,1-6 0-16,-1-3 0 15,7-5 0-15,-1-5 0 16,3-5 0-16,-3-9 0 15,3-2 0-15,-3-6 0 0,1-1 0 16,-3-2 0-16,-4 1 0 16,3 3 0-16,-6 2 0 15,0 3 0-15,-1 5 0 16,-4 11 0-16,0 0 0 0,0 0 0 16,12 18 0-16,-7 1 0 15,5 4 0-15,-2 5 0 16,3 1 0-16,2 2 0 15,0-6 0-15,1-2 0 0,0-1 0 16,-10-10-72-16,-4-12-20 16,13 1-2-16,-13-8-7 15,0-14-6-15</inkml:trace>
  <inkml:trace contextRef="#ctx0" brushRef="#br0" timeOffset="1.02483E6">29337 11247 9 0,'-11'-28'91'0,"6"7"0"0,0 3-4 15,4 6-8-15,1 12-3 16,34-18-86-16,-34 18-66 16,12 0-2-16,0 0-7 0,-3 5-7 15,3-2 0-15</inkml:trace>
  <inkml:trace contextRef="#ctx0" brushRef="#br0" timeOffset="1.02575E6">29482 11483 36 0,'0'0'87'15,"16"10"1"-15,-16-10-4 16,18 0-1-16,-18 0-56 16,19-12-4-16,-2 0-1 0,2-4-5 15,5-4-6-15,0-3-2 16,3-4-2-16,-1-4-2 16,1-4-1-16,-1-2 0 0,-2-4 0 15,-1-1-4-15,-2-5 0 16,0-3 0-16,0-2 0 15,-3-3 0-15,1-1 0 16,-1-3 0-16,-6 3 0 0,-3 3 0 16,2 5 0-16,-9 6 0 15,-2 9 0-15,-2 8 0 16,-7 11 0-16,-3 10 0 16,-2 6 0-16,-1 15 0 15,-3 10 0-15,3 13 0 0,-3 11 0 16,-1 14 0-16,-1 9 0 15,0 11 0-15,1 8 0 16,-1 8 0-16,-5 5 0 16,-2-1 0-16,0-2 0 0,1-6 0 15,0-4 0-15,1-7 0 16,3-12 0-16,1-12 0 16,4-13-2-16,6-15 0 0,6-11 1 15,5-12 0-15,0-11 0 16,14-18 0-16,1-10 2 15,3-10 0-15,1-5 1 16,-1-5 2-16,0-5-4 0,-4 0 0 16,2 1 0-16,-3-2 0 15,3 0 0-15,-3 3 0 16,6 2 0-16,-1 4 0 16,5 6 0-16,1 4 0 0,4 8 0 15,2 5 0-15,1 8 0 16,-1 7 0-16,-1 7 0 15,-3 2 0-15,-3 11 0 0,-3 4 0 16,-4 5 0 0,-8 4 0-16,-1 1 0 0,-4 4 0 15,-3-3 0-15,0 0 0 16,0-2 0-16,0-12-32 16,-2 0-55-16,2-14-5 0,0 0-4 15,5-2-7-15,-2-19 2 16</inkml:trace>
  <inkml:trace contextRef="#ctx0" brushRef="#br0" timeOffset="1.02589E6">30022 11150 41 0,'3'-33'93'15,"-1"6"-2"-15,1 4-8 0,0 4-3 16,1 32-33-16,6-14-56 16,-10 1-44-16,19 4-26 15,-5-1-7 1,5 5-5-16,2-2-2 0</inkml:trace>
  <inkml:trace contextRef="#ctx0" brushRef="#br0" timeOffset="1.02613E6">30357 11114 82 0,'-12'3'97'16,"-1"3"-4"-16,-4 1-5 0,1 5 0 15,-32 2-69-15,31 3-2 16,-3 6-2-16,6 1-5 16,3 4-8-16,3 0-2 0,5 2 0 15,3-4 0-15,3 0-5 16,1-10-15-16,11-9-63 16,-2 4-7-16,2-9-2 15,1-2-9-15,1-11-1 0</inkml:trace>
  <inkml:trace contextRef="#ctx0" brushRef="#br0" timeOffset="1.02703E6">30468 11176 84 0,'0'0'95'0,"0"0"-3"16,-8 2-5-16,-4 4 0 15,22 1-68-15,-19 7-3 0,-6 1 0 16,1 3-5-16,2 1-7 15,5 4-4-15,6-2 0 16,1 0 0-16,7-2 0 16,8-5 0-16,2-2 0 0,4-7 0 15,4-5 0-15,-2-5 0 16,-3-7 0-16,-4-6 0 16,-3-2 0-16,-7-3 0 15,2 1 0-15,-7 3 0 0,-1 2 0 16,-2 5 0-16,2 12 0 15,-12-10 0-15,12 10 0 0,-5 6 0 16,4 4 0-16,1 3 0 16,3-1 0-16,4 0 0 15,5-1 0-15,1-2 0 16,2-4 0-16,0-5 0 16,0 0 0-16,-2-7 0 0,0-5 0 15,4-3 0-15,-7 0 0 16,2-2 0-16,0 2 0 15,0 2 0-15,-1 5 0 0,2 3 0 16,-2 4 0-16,0 1 0 16,1 8 0-16,0 3 0 15,0 3 0-15,-4 0 0 16,2 1 0-16,-1-3 0 0,3 0 0 16,-6-2 0-16,-6-10 0 15,9 7 0-15,-9-7 0 16,9 0 0-16,-9 0 0 0,12-12 0 15,-12 12 0-15,13-17 0 16,-4 8 0-16,2 4 0 16,-3 1 0-16,1 4 0 15,2 1 0-15,-5 7 0 16,-1 4 0-16,5 3 0 0,1 3 0 16,0 2 0-16,0-2 0 15,4-2 0-15,-3-2 0 16,8-5 0-16,5-6 0 0,-2-3 0 15,-5-10 0-15,5-6 0 16,0-7 0-16,-2-6 0 16,7-6 0-16,-7-6 0 0,-2-1 0 15,0-10 0-15,4-4 0 16,-3-7 0-16,3-4 0 16,-1-5 0-16,-4-2 0 15,2 4 0-15,-1 1 0 0,-3 8 0 16,-6 13 0-16,-3 9 0 15,-4 12 0-15,-3 13 0 16,0 14 0-16,-10 5 0 16,-6 14 0-16,7 14 0 0,-4 4 0 15,7 14 0-15,1 7 0 16,-2 10 0-16,-2 3 0 16,7 0 0-16,2-3 0 15,0-3-8-15,2-12-42 0,-2-13-38 16,-4-16-4-16,4-24-5 15,-11 0-5-15</inkml:trace>
  <inkml:trace contextRef="#ctx0" brushRef="#br0" timeOffset="1.02717E6">31115 10851 76 0,'-8'-16'89'0,"8"16"-6"0,26-5-5 16,10 8-8-16,21 14-86 15,-2 4-58-15,-1-2-5 16,1 1-5-16,-7-2-4 15</inkml:trace>
  <inkml:trace contextRef="#ctx0" brushRef="#br0" timeOffset="1.02843E6">23133 12684 57 0,'-5'-14'89'16,"5"14"-2"-16,0-16-4 15,7 6 1-15,5-1-62 0,-2 0-2 16,7 1-4-16,2 2-2 16,-1 1-2-16,3 3-2 15,0 4-2-15,0 4-3 16,-5 10-1-16,0 4-4 0,-4 8 0 16,-5 3 0-16,-4 4 0 15,0 5 0-15,-4 1 0 16,-1 2 0-16,-3-4 0 0,1-3 0 15,-1-5 0-15,0-6 0 16,2-4 0-16,0-11 0 16,3-8 0-16,0 0 0 15,0-5 0-15,4-8 0 0,5-7 0 16,1-5 0-16,6-6 0 16,3-2 0-16,3-2 0 15,3-2 0-15,0 3 0 0,0 1 0 16,2 8 0-16,-6 5 0 15,-1 10 0-15,-1 5 0 16,-4 7 0-16,1 11 0 16,-9 6 0-16,1 5 0 15,-4 1 0-15,-3 5 0 0,-1-2 0 16,0-1 0-16,-1-6 0 16,-3 1 0-16,-1-9 0 15,0-5 0-15,5-8 0 0,0 0 0 16,-7-9 0-16,7-9 0 15,2-2 0-15,3-5 0 16,5-1 0-16,0-1 0 0,6 2 0 16,1 3 0-16,4 3 0 15,4 6 0-15,0 8 0 16,-2 5 0-16,3 2 0 16,-3 14 0-16,-3 4 0 15,-3 4 0-15,0 7 0 0,-8-1 0 16,1 3 0-16,-9-7-7 15,8-8-61-15,-2 5-21 0,-3-3-1 16,2-10-8-16,-6-10-6 16</inkml:trace>
  <inkml:trace contextRef="#ctx0" brushRef="#br0" timeOffset="1.03011E6">24177 12664 69 0,'2'-9'100'0,"-2"9"-4"16,-7-4-9-16,-4 4 0 15,-4 31-26-15,1-56-58 0,0 34 0 16,-1 7-1-16,0 6 1 16,0 2-3-16,4 3 0 15,3 0 0-15,8 2 0 16,0-5 0-16,6-2 0 0,5-6 0 15,3-6 0 1,3-8 0-16,0-3 0 0,2-9 0 16,-6-10 0-16,4-2 0 15,-4-5 0-15,3-3 0 16,-4-1 0-16,-3 6 0 0,1 2 0 16,-4 5 0-16,-1 4 0 15,-5 14 0-15,0 0 0 16,10 6 0-16,-9 11 0 0,1 5 0 15,1 6 0-15,2 1 0 16,2 3 0-16,-2-4 0 16,5 0 0-16,-1-6 0 0,2-5 0 15,-4-8 0-15,6-6 0 16,-6-5 0-16,4-9 0 16,-3-6 0-16,3-8 0 15,-2-2 0-15,4-4 0 0,1 1 0 16,2-3 0-16,1 5 0 15,5 1 0-15,-1 8 0 16,-2 5 0-16,1 8 0 16,-1 6 0-16,-3 6 0 15,-3 12 0-15,-7 5 0 0,-1 5 0 16,-3 2 0-16,-2 5 0 16,0-3 0-16,4 1 0 15,0-7 0-15,3-2 0 0,7-5 0 16,2-5 0-16,4-8 0 15,1-3 0-15,4-6 0 16,-1-9 0-16,0-4 0 0,0-8 0 16,1-3 0-16,-5-7 0 15,0-3 0-15,-2-5 0 16,1-4 0-16,-1-1 0 16,-2-4 0-16,-2-2 0 0,-4-2 0 15,2 0 0-15,-2 2 0 16,-1 3 0-16,-4 8 0 15,2 4 0-15,-2 10 0 0,-3 9 0 16,-2 19 0 0,0 0 0-16,3 14 0 0,-3 13 0 15,0 12 0-15,0 8 0 16,0 9 0-16,-1 9 0 16,-3 4 0-16,-4 4 0 0,0 1 0 15,-3 3 0-15,0-7 0 16,-2-5 0-16,2-9 0 15,1-11 0-15,3-11 0 0,3-12 0 16,4-12 0-16,0-10 0 16,13-10 0-16,3-9 0 15,0-8 0-15,5-7 0 0,1-5 0 16,5-4 0-16,-1-4 0 16,3 0 0-16,1-1 0 15,2-1 0-15,1 8 0 16,-2 3 0-16,-3 10 0 15,2 5 0-15,-8 10 0 0,-3 11 0 16,-7 4 0-16,-6 12 0 16,-6 5 0-16,0 3 0 15,-5 4 0-15,-7 0 0 0,-3 2 0 16,-4-3 0-16,1-1 0 16,-3-3 0-16,2-3 0 15,-2-5 0-15,3-2 0 16,1-5 0-16,3-3 0 0,7-3 0 15,7 0 0-15,0 0 0 16,-4-6 0-16,4 6 0 16,5-1 0-16,-5 1 0 15,15 8 0-15,-6 5 0 0,3 0 0 16,5 2 0-16,2 0 0 16,5 0 0-16,4-4 0 15,0-3 0-15,5-3 0 16,2-5 0-16,0-6 0 15,-7-7 0-15,3-6 0 0,-5-4 0 16,0-3 0-16,-5-5 0 16,-4 0 0-16,-4-2 0 15,-6 5 0-15,-3 0 0 0,-2 7 0 16,-2 3 0-16,-6 7 0 16,-5 4 0-16,0 7 0 15,-3 6 0-15,-1 8 0 16,2 4 0-16,1 5 0 0,0 6 0 15,7 1 0-15,5 3 0 16,0-5 0-16,8 2 0 16,7-8 0-16,4-2 0 0,6-9 0 15,2-7 0-15,3-4 0 16,1-5 0-16,0-8 0 16,3-8 0-16,-2-2 0 15,1-11 0-15,-5 0 0 16,4-8 0-16,-8-4 0 0,3-2 0 15,-3-4 0-15,-3-2 0 16,0-3 0-16,-2 1 0 16,-3-3 0-16,-1 6 0 15,-2 4 0-15,-8 7 0 0,0 7 0 16,-4 11 0-16,-1 11 0 16,0 13 0-16,-11 8 0 15,-1 16 0-15,-1 13 0 0,3 4 0 16,-5 13 0-16,3 7 0 15,0 3 0-15,1 7 0 16,0 1 0-16,5-3 0 0,1-2 0 16,1-4 0-16,4-10 0 15,0-13-4-15,6-12-50 16,0-11-37-16,-6-17 0 16,5-5-6-16,-5-17-4 15</inkml:trace>
  <inkml:trace contextRef="#ctx0" brushRef="#br0" timeOffset="1.03025E6">25789 12641 69 0,'-20'-41'98'0,"1"3"-5"16,6 8-5-16,6 5-1 0,6 9-53 16,8 4-18-16,13 8-6 15,9 4-6-15,10 7-7 16,-2-1-10-16,7-2-50 16,-5 9-23-16,1 1-4 0,-4-1-6 15,-1-2-5-15</inkml:trace>
  <inkml:trace contextRef="#ctx0" brushRef="#br0" timeOffset="1.03135E6">26496 12715 55 0,'0'0'95'15,"10"0"-2"-15,-1-9-5 16,1-7-2-16,5-5-49 0,3-1-20 15,6-2-2-15,0 1-4 16,0 0-3-16,4-1-2 16,-3 3-6-16,5 1 0 15,-3 6 0-15,3 5 0 0,-5 2 0 16,2 7 0-16,-2 0 0 16,-4 7 0-16,4 5 0 15,-6 7 0-15,-4 2 0 16,-5 4 0-16,-4 0 0 0,-6 0 0 15,-1 1 0-15,-10-3 0 16,-6 1 0-16,-5-6 0 16,-4 0 0-16,3-4 0 0,-1-1 0 15,2-4 0-15,7-1 0 16,2-2 0-16,13-6 0 16,0 0 0-16,0 0 0 15,17 0 0-15,4-6 0 0,4-2 0 16,6-5 0-16,2-1 0 15,4-3 0-15,-3-3 0 16,1-5 0-16,-3-1 0 16,2-5 0-16,-3-1 0 0,-4-5 0 15,0-4 0-15,-6-2 0 16,0-5 0-16,-2-4 0 16,-2-1 0-16,-5-7 0 15,-3 0 0-15,2-1 0 0,-6 3 0 16,4 4 0-16,-5 9 0 15,-1 4 0-15,0 14 0 16,-3 10 0-16,0 17 0 0,0 0 0 16,0 24 0-16,-6 8 0 15,1 10 0-15,-5 10 0 16,0 6 0-16,-1 7 0 16,-3 2 0-16,-3 1 0 0,-1 0 0 15,2-2 0-15,-4-6 0 16,3-8 0-16,3-9 0 15,1-8 0-15,3-10 0 16,8-13 0-16,2-12 0 0,0 0 0 16,14-17 0-16,0-4 0 15,7-4 0-15,-1-2 0 16,8-1 0-16,1 2 0 0,3 5 0 16,-4 2 0-1,4 9 0-15,-2 4 0 0,-4 7 0 16,-4 4 0-16,-3 9 0 15,-5 5 0-15,-3 6 0 16,-6 0 0-16,-4 4 0 0,-1 0 0 16,-2 5-8-16,-8-6-47 15,1-2-34-15,-3-6-2 16,3-7-8-16,-1-4-4 0</inkml:trace>
  <inkml:trace contextRef="#ctx0" brushRef="#br0" timeOffset="1.03214E6">27681 12457 24 0,'8'-11'99'0,"-2"1"-3"0,-6 10-5 16,0-13-3-16,-10 11-1 15,-6 2-78-15,1 2-1 16,0 7-1-16,-1 5-5 0,-1 5-2 15,3 2 0-15,0 3 0 16,9 1 0-16,2-1 0 16,3-3 0-16,7-1 0 15,7-8 0-15,1-6 0 0,3-6 0 16,1-4 0-16,-1-10 0 16,1-7 0-16,-5-5 0 15,-1-1 0-15,-2-2 0 0,-5-1 0 16,-2 5 0-16,0 3 0 15,-2 6 0-15,-2 5 0 16,0 11 0-16,0 0 0 16,-9 5 0-16,4 9 0 0,1 9 0 15,-2-1 0 1,3 3 0-16,0 3 0 0,-1-3 0 16,4-1 0-16,0-4 0 15,3-6 0-15,1-4 0 16,-4-10 0-16,13 0 0 0,-6-5 0 15,3-8 0-15,-3-6 0 16,4-3 0-16,2-2 0 16,-1-2 0-16,3 0 0 0,3 2 0 15,1 0 0-15,1 0 0 16,1 8 0-16,1 1 0 16,-2 5 0-16,0 3 0 15,-3 7 0-15,-5 0 0 0,-2 7 0 16,-4 6 0-16,-4 3 0 15,-1 3 0-15,-1 1 0 16,0 1 0-16,0 2 0 16,5-1 0-16,0-4 0 15,8-2 0-15,3-5 0 0,-2-5 0 16,8-3 0-16,-1-3 0 16,0-11 0-16,-2-3 0 0,0-6 0 15,-5 0 0-15,-3-1 0 16,-3-3 0-16,-4 3 0 15,-3 2 0-15,-1 4 0 16,-1 4 0-16,1 11 0 0,-13-5 0 16,13 5 0-16,-2 18 0 15,7 2 0-15,11 3 0 16,11 7 0-16,2 0 0 16,7 2 0-16,7 3-3 0,-7-7-81 15,-4-6-7-15,-5-8-5 16,-15-11-4-16,-12-3-6 15</inkml:trace>
  <inkml:trace contextRef="#ctx0" brushRef="#br0" timeOffset="1.03272E6">20634 12477 13 0,'-12'-6'6'0,"4"2"0"16,8 4 0-16,-10-2 1 15,10 2-2-15,0 0-3 0,0 0-13 16,0 0-20-16</inkml:trace>
  <inkml:trace contextRef="#ctx0" brushRef="#br0" timeOffset="1.03375E6">20436 12205 76 0,'0'0'90'15,"0"0"-2"-15,0 0-3 16,0 0-40-16,0 0-9 15,0 0-8-15,0 0-7 16,7 0-5-16,-7 0-5 0,13 5-3 16,-3 1-1-16,-2 3-7 15,3 2 0-15,-3 6 0 16,6 2 0-16,-2 3 0 16,2 5 0-16,-1 2 0 15,1 5 0-15,-4 1 0 0,4 6 0 16,-1 2 0-16,-2 4 0 15,2 3 0-15,-1 3 0 16,0 2 0-16,-1 3 0 0,-1 2 0 16,-2 3 0-16,2 2 0 15,-3 4 0-15,0 0 0 16,1 1 0-16,-2 2 0 16,1-3 0-16,2 0 0 0,-3-6 0 15,4-4 0-15,-2-8 0 16,1-5 0-16,-4-5 0 15,3-7 0-15,-2-4 0 0,-4-4 0 16,0-2 0-16,0-5 0 16,-1-2 0-16,1-1 0 15,-1-7 0-15,0 0 0 0,-1-9 0 16,5 11 0-16,-5-11 0 16,0 0 0-16,0 0 0 15,0 0 0-15,0 0 0 16,0 0 0-16,0 0 0 0,0 0 0 15,0 0 0-15,0 0 0 16,9 7 0-16,-9-7 0 16,0 0 0-16,11 0 0 15,-11 0 0-15,8 0 0 0,-8 0 0 16,15-5 0-16,-6 0 0 16,1-1 0-16,4-2 0 15,-3 0 0-15,7 1 0 16,-1-3 0-16,9 1 0 0,-1 1 0 15,8-1 0-15,5 1 0 16,11-3 0-16,5 0 0 16,6 0 0-16,13-1 0 15,1 1 0-15,11-1 0 0,3 2 0 16,4 1 0-16,-3 2 0 16,-1 3 0-16,-4 1 0 15,-9 1 0-15,-6 2 0 16,-12 2 0-16,-12-1 0 0,-9 2 0 15,-7 0 0-15,-10 0 0 16,-4 1 0-16,-15-4 0 16,7 7 0-16,-7-7 0 15,0 0 0-15,-6 6 0 16,6-6-21-16,-16 5-68 0,0-5-3 16,-1-2-4-16,-3-7-6 15,4 1-2-15</inkml:trace>
  <inkml:trace contextRef="#ctx0" brushRef="#br0" timeOffset="1.03459E6">22926 13386 11 0,'5'-17'99'15,"-3"-1"-2"-15,1 1-5 16,-2 3-4-16,1 3-3 0,-2 11-70 16,11-11-5-16,-11 11-2 15,11 13-2-15,-3 6-6 16,-2 9 0-16,4 6 0 16,-2 6 0-16,4 4 0 0,-5 3 0 15,5 2 0-15,-7-3 0 16,3-1 0-16,-3-5 0 15,-1 0 0-15,-4-8 0 16,0-5 0-16,0-6 0 0,0-4-31 16,2-9-56-16,-2-8-4 15,-2-5-5-15,-1-12-5 16,0-8 0-16</inkml:trace>
  <inkml:trace contextRef="#ctx0" brushRef="#br0" timeOffset="1.03507E6">23017 13362 59 0,'12'-44'92'0,"1"6"-2"0,-1 6-3 16,2 6-3-16,5 5-58 15,-2 7-6-15,6 9-5 16,3 3-3-16,2 7-2 0,4 8-3 16,3 7-2-16,-4 3-1 15,-7 4-4-15,-4 3 0 16,-6 1 0-16,-12 0 0 15,-2-2 0-15,-18-2 0 0,-1-1 0 16,-10-4 0-16,4-4 0 16,-2-3 0-16,5-4 0 15,5 0 0-15,7-5 0 16,10-6 0-16,0 0 0 0,11 10 0 16,7-6 0-16,6 3 0 15,2 0 0-15,5 2 0 16,-1 4 0-16,0-1 0 0,0 6 0 15,-7 0 0-15,-3 5 0 16,-5-4 0-16,-5 5 0 16,-6-1 0-16,-6-2 0 15,-10-1 0-15,-6-4 0 16,-9-1 0-16,-3-4 0 0,-6-4 0 16,-4-1 0-16,-4-3 0 15,6-1 0-15,-2-2 0 16,8 0 0-16,5-5 0 15,6 0 0-15,3-3-4 0,9-7-84 16,6 4-3-16,3-3-4 16,4-2-7-16,9-4-4 15</inkml:trace>
  <inkml:trace contextRef="#ctx0" brushRef="#br0" timeOffset="1.03538E6">23531 13355 7 0,'15'-23'98'16,"-1"1"0"-16,-4 1-6 15,-1 3-1-15,-3 0-4 0,3 0-70 16,-9 18-5-16,8-10-3 16,-8 10-9-16,8 8 0 15,-5 9 0-15,-2 7 0 16,2 5 0-16,0 8 0 15,-1 6 0-15,1 4 0 0,0 2 0 16,-1-1 0-16,-1 0 0 16,-1-1 0-16,0-3 0 15,0-6 0-15,0-4 0 0,0-7 0 16,-1-4 0-16,-5-13-12 16,-7-4-77-16,13-6-3 15,-12-3-3-15,8-11-8 16,-5-8 0-16</inkml:trace>
  <inkml:trace contextRef="#ctx0" brushRef="#br0" timeOffset="1.03565E6">23717 13339 67 0,'21'-29'94'0,"0"5"0"15,-5-1-6-15,-2 6-1 0,-8 9-64 16,3 0-3-16,1 9-1 15,1 1-5-15,-3 13-9 16,3 6-5-16,-2 10 0 0,5 7 0 16,0 4 0-16,1 8 0 15,1 1 0-15,2 3 0 16,0 2 0-16,-4-2 0 0,2-1 0 16,-8-5 0-1,1 1 0-15,-10-3-54 0,-2-16-37 16,-8-11-1-16,-6-16-8 15,-5-5-6-15</inkml:trace>
  <inkml:trace contextRef="#ctx0" brushRef="#br0" timeOffset="1.0358E6">23628 13614 44 0,'-29'-13'102'0,"12"3"-6"16,17 10-5-16,0 0-4 0,13-11-2 15,17 11-84-15,11 0-5 16,3 0-10-16,10 0-52 15,0 0-21-15,-3 0-2 16,1 2-7-16,-10-8-7 16</inkml:trace>
  <inkml:trace contextRef="#ctx0" brushRef="#br0" timeOffset="1.0361E6">24338 13268 13 0,'5'-15'100'0,"-5"15"-1"16,0 0-6-16,0 0-3 15,0 0-2-15,3-8-66 16,1 19-16-16,-3 13-6 16,2 6 0-16,0 10 0 0,0 5 0 15,-1 2 0-15,4 6 0 16,-1 0 0-16,2 2 0 15,-5-3 0-15,1-3 0 16,-2-8 0-16,0-2 0 0,-1-13 0 16,0-2-14-16,0-13-76 15,-7-11-3-15,-5-11-5 16,-2-14-5-16,-2-7-3 0</inkml:trace>
  <inkml:trace contextRef="#ctx0" brushRef="#br0" timeOffset="1.0363E6">24245 13328 47 0,'21'-19'96'0,"6"6"-3"0,6-1-3 16,9 3-5-16,8-34-28 16,6 42-48-16,3 3-2 15,1 0-4-15,1 4-5 16,-8 1-4-16,-1 3-11 0,-14 2-34 15,-9-4-34-15,-12-3-5 16,-17-3-5-16,0 0-2 16</inkml:trace>
  <inkml:trace contextRef="#ctx0" brushRef="#br0" timeOffset="1.0365E6">24455 13430 18 0,'-12'18'96'15,"4"-8"-1"-15,8 0-3 16,0-10-5-16,21 7-2 16,5-6-76-16,5 1-1 0,6 0-2 15,6-2-3-15,2 5-7 16,-1-5-9-16,3 6-23 16,1-1-50-16,-17-1-2 0,-10-1-8 15,-9-2-5-15</inkml:trace>
  <inkml:trace contextRef="#ctx0" brushRef="#br0" timeOffset="1.03668E6">24623 13573 75 0,'-36'25'93'0,"5"-2"-2"16,6 1-3-16,7-5 0 16,11 7-60-16,7-8-15 0,12-7-1 15,13-1-2-15,6-5-4 16,10 3-9-16,-2-8-15 15,-4 0-66-15,8 1-5 0,3-7-4 16,-5-6-6 0,-4-9-5-16</inkml:trace>
  <inkml:trace contextRef="#ctx0" brushRef="#br0" timeOffset="1.03718E6">25239 13243 37 0,'-13'-7'93'0,"13"7"0"16,-7-9-4-16,7 9-2 16,0 0-43-16,12 0-25 15,0 8-2-15,-1 7-2 16,1 3-4-16,-1 10-5 0,-2 3-6 16,-1 7 0-16,-4 6 0 15,-1 2 0-15,-5 1 0 16,2 3 0-16,-7 0 0 15,-6-2 0-15,4-5 0 0,-7-6 0 16,2-4 0-16,1-9 0 16,3-4 0-16,-2-9 0 15,12-11 0-15,0 0 0 16,0 0 0-16,18-11 0 0,2-3 0 16,8 1 0-16,0-2 0 15,11 2 0-15,1 1 0 16,2 2 0-16,-2-4 0 15,11 4-25-15,-9 0-67 0,0-2-4 16,-2-2-5-16,-3-5-8 16</inkml:trace>
  <inkml:trace contextRef="#ctx0" brushRef="#br0" timeOffset="1.03792E6">26263 13602 34 0,'-11'0'98'0,"11"0"-4"16,0 0-5-16,-4-9-2 15,16 2-2-15,6-4-81 16,6 0 0-16,6-3 0 0,2-2 0 16,2-6 0-1,0-2 0-15,-2-6-4 0,0-3 0 16,-7-6 0-16,-2-2 0 16,-7-6 0-16,-2-1 0 15,-3-5 0-15,-5 2 0 0,0-1 0 16,0 5 0-16,-1 1 0 15,-2 7 0-15,3 7 0 16,-2 7 0-16,0 6 0 0,-4 8 0 16,0 11 0-16,0 0 0 15,0 0 0-15,-11 18 0 16,3 4 0-16,-3 6 0 16,1 8 0-16,-4 8 0 15,0 8 0-15,4 3 0 0,-6 8 0 16,1 3 0-16,-3 3 0 15,3 1 0-15,-3-6 0 16,3-4 0-16,0-7 0 0,2-9 0 16,1-13 0-16,3-8 0 15,4-13 0-15,5-10 0 16,0-4 0-16,6-11 0 16,3-10 0-16,4-3 0 15,4-7 0-15,1-2 0 0,3-2 0 16,2-2 0-16,3 4 0 15,1-3 0-15,4 8 0 16,-4 5 0-16,2 9 0 0,-4 8 0 16,-1 9 0-16,-5 5 0 15,-3 14 0-15,-5 6 0 16,0 7 0-16,-6 4 0 16,-2 1 0-16,-1 1 0 0,-1-2 0 15,-1-4 0-15,0-1 0 16,-3-10-13-16,-2-2-76 15,2-10-4-15,3-8-3 16,0 0-9-16,-5-8 0 0</inkml:trace>
  <inkml:trace contextRef="#ctx0" brushRef="#br0" timeOffset="1.03851E6">26969 13312 20 0,'20'-14'98'0,"-5"4"-2"15,-4 2-4-15,-11 8-4 0,11-9-1 16,-11 20-75-16,0-11-4 16,-14 16-1-16,5 0-4 15,-5 0-3-15,-1 7 0 16,5 3 0-16,0 2 0 0,8 0 0 16,2-2 0-16,4-3 0 15,11-4 0-15,2-7 0 16,5-7 0-16,-1-5 0 15,4-13 0-15,-6-6 0 0,-2-8 0 16,-6-6 0-16,-1-2 0 16,-7 2 0-16,0 0 0 15,-3 7 0-15,0 4 0 0,-1 8 0 16,1 14 0-16,0 0 0 16,-13 0 0-16,12 8 0 15,0 12 0-15,1 1 0 16,1 4 0-16,6-2 0 0,4 2 0 15,4-5 0-15,2-5 0 16,3-8 0-16,0-6 0 16,2-2 0-16,0-14 0 15,-1-6 0-15,-5-3 0 0,-1-5 0 16,0 0 0-16,0 0 0 16,-1 3 0-16,-4 5 0 15,2 6 0-15,2 6 0 16,-3 6 0-16,5 6 0 0,-2 11 0 15,2 4 0-15,-3 7 0 16,-3 1 0-16,1 2 0 16,-5-3 0-16,-4 1 0 0,-3-3 0 15,-6-5 0-15,-9-5 0 16,-6-8 0-16,-1 3-2 16,-10-9-88-16,0-8-2 15,-2-7-4-15,3-9-8 16,3-3-1-16</inkml:trace>
  <inkml:trace contextRef="#ctx0" brushRef="#br0" timeOffset="1.04011E6">28121 13236 35 0,'0'0'86'0,"0"0"1"15,10 1-3-15,2-2-3 16,4-8-56-16,5-6-3 15,2-2-2-15,4-6-3 16,1-1-4-16,2-6-1 0,-2 1-3 16,1-3-1-16,-1-1-3 15,-5 2-1-15,-3-4-1 16,-4 2-3-16,1-1 0 0,-5 5 0 16,-2 0 0-16,-5 4 0 15,2 4 0-15,-5 3 0 16,-2 18 0-16,0-11 0 15,-10 13 0-15,1 10 0 0,-5 10 0 16,0 5 0-16,-3 5 0 16,1 5 0-16,1 3 0 15,0 1 0-15,3 2 0 0,4-1 0 16,5-4 0-16,3-4 0 16,8-5 0-16,9-6 0 15,4-7 0-15,4-11 0 16,3-4 0-16,1-6 0 15,0-10 0-15,-3-5 0 0,-3-2 0 16,-4-3 0-16,-2 2 0 16,-5 4 0-16,-3 3 0 15,-4 5 0-15,-5 11 0 0,0 0 0 16,0 0 0-16,2 10 0 16,-2 7 0-16,0 2 0 15,0 4 0-15,3 1 0 0,4-1 0 16,-1-1 0-16,4-2 0 15,0-5 0-15,2-5 0 16,1-5 0-16,2-5 0 16,-4-4 0-16,1-8 0 0,-4-5 0 15,-2-4 0-15,-3 0 0 16,0-3 0-16,-3 3 0 16,-5 0 0-16,-3 3 0 15,-1 3 0-15,-1 5 0 0,1 1 0 16,0 5 0-16,0 4 0 15,9 0 0-15,-10 0 0 16,10 0 0-16,0 0 0 16,11 9 0-16,0-9 0 0,5 0 0 15,4-3 0-15,3-6 0 16,1-1 0-16,2-4 0 16,0 1 0-16,-2-1 0 15,0 0 0-15,-2 4 0 0,-3 2 0 16,-2 7 0-16,-2 1 0 15,2 2 0-15,-4 10 0 16,1 1 0-16,-1 7 0 16,-5 1 0-16,-1 1 0 0,2-1 0 15,-7 0 0-15,-2-1 0 16,-1-3 0-16,-6-1 0 16,-1-4 0-16,4-4 0 15,4-8 0-15,-5 13 0 0,5-13 0 16,8 4 0-16,7-4 0 15,2-4 0-15,7-5 0 16,0-3 0-16,5-5 0 16,0-1 0-16,2-7 0 0,-3-2 0 15,-1-5 0-15,1-5 0 16,-2-1 0-16,1-5 0 16,-3-5 0-16,1 0 0 0,-7-4 0 15,3 2 0-15,-6 4 0 16,-1 5 0-16,-4 5 0 15,-5 11 0-15,-4 11 0 0,-1 14 0 16,0 0 0-16,-8 21 0 16,2 9 0-16,0 8 0 15,1 7 0-15,0 7 0 16,1 2 0-16,4 2 0 0,1 0 0 16,2-3 0-16,7-4 0 15,-4-10-3-15,3-7-24 16,-7-13-29-16,-2-19-27 15,0 0 4-15,-12-21 20 16,-4-12 20-16,-8-4 14 0,4-2 15 16,-4-3 18-16,10 4 34 15,6 10 26-15,8 7-8 16,15 9-34-16,10 12-62 16,13 2-29-16,4 8-11 0,3 5-6 15</inkml:trace>
  <inkml:trace contextRef="#ctx0" brushRef="#br0" timeOffset="1.04097E6">24309 14205 7 0,'16'-14'97'0,"1"-2"-2"15,4 0-2-15,-2-2-7 16,1 7 0-16,2 1-69 0,-4 6-5 15,0 4-2-15,-3 4-2 16,-4 10-8-16,-7 2 0 16,-1 5 0-16,-3 6 0 15,-1 2 0-15,-3 2 0 0,-7 0 0 16,1-2 0-16,-1-3 0 16,3-4 0-16,-3-4 0 15,5-8 0-15,6-10 0 0,0 0 0 16,1-10 0-16,8-10 0 15,4-8 0-15,6-4 0 16,2-3 0-16,7 0 0 16,-4-1 0-16,7 6 0 0,-6 3 0 15,-1 7 0-15,-1 7 0 16,-5 8 0-16,-5 5 0 16,-2 8 0-16,-4 5 0 15,-4 6 0-15,-2 2 0 0,-1 1 0 16,-1 0 0-16,-6-3 0 15,3-2 0-15,-4-6 0 16,8-11 0-16,-10 8 0 16,10-8 0-16,0-15 0 0,0-3 0 15,8 1 0-15,5-7 0 16,4 4 0-16,5-2 0 16,0 5 0-16,5 3 0 15,-2 9 0-15,5 5 0 0,-1 3 0 16,-3 10 0-16,-4 3 0 15,0 6 0-15,-6 0 0 16,-3 5 0-16,-6-3 0 0,-1 1 0 16,-6-10 0-16,3-6-78 15,-3 4-14-15,0-13-3 16,0 0-7-16,5-6-4 16</inkml:trace>
  <inkml:trace contextRef="#ctx0" brushRef="#br0" timeOffset="1.0426E6">25233 14029 48 0,'10'-11'99'0,"-10"11"-3"15,0 0-7-15,0 0-2 16,0 0 0-16,-43 0-82 16,29 12-5-16,-1 6 0 0,2 5 0 15,-1 0 0-15,0 3 0 16,9-2 0-16,2-2 0 15,2-4 0-15,7-6 0 0,5-5 0 16,4-7 0-16,3-3 0 16,2-11 0-16,-1-2 0 15,-1-3 0-15,-4-3 0 16,0 4 0-16,-6 3 0 16,2 2 0-16,-10 13 0 0,0 0 0 15,7 0 0-15,-3 10 0 16,-1 5 0-16,-1 7 0 15,2-2 0-15,-3 0 0 0,5 2 0 16,-3-5 0-16,2-4 0 16,-4-3 0-16,-1-10 0 15,0 0 0-15,7 0 0 16,-3-9 0-16,1-5 0 0,1-3 0 16,3-4 0-16,-1 0 0 15,3-2 0-15,0 3 0 16,3 0 0-16,3 2 0 15,-3 8 0-15,-1 4 0 0,0 5 0 16,1 2 0-16,-6 10 0 16,-1 4 0-16,-4 4 0 15,-2 2 0-15,0 1 0 16,-1-1 0-16,0 0 0 0,0-3 0 16,1-3 0-16,2-5 0 15,-3-10 0-15,19 10 0 16,-6-10 0-16,3-2 0 0,1-6 0 15,3-2 0-15,-1-5 0 16,2-3 0-16,0-4 0 16,1 0 0-16,1-4 0 15,-2-7 0-15,0 0 0 16,2-8 0-16,-2-1 0 0,2-1 0 16,-3-5 0-16,1 1 0 15,-4 1 0-15,1 4 0 16,-7 5 0-16,0 8 0 0,-5 5 0 15,1 9 0-15,-7 15 0 16,0 0 0-16,1 6 0 16,-1 13 0-16,-2 8 0 15,-1 7 0-15,-1 5 0 0,2 5 0 16,0 5 0-16,0 3 0 16,-1-3 0-16,-2 4 0 15,-3-7 0-15,-1-2 0 16,0-9 0-16,2-8 0 15,-3-8 0-15,5-6 0 0,5-13 0 16,0 0 0-16,-4-21 0 16,6 0 0-16,5-7 0 15,4-1 0-15,2-5 0 0,6-2 0 16,4 0 0-16,-2 3 0 16,5 4 0-16,2 3 0 15,-2 7 0-15,0 6 0 0,-1 5 0 16,-7 7 0-16,-2 4 0 15,-5 9 0-15,-5 4 0 16,-5 1 0-16,-1 3 0 16,-5 0 0-16,-7 0 0 15,-4-3 0-15,-1-1 0 0,-3-1 0 16,0-3 0-16,0 1 0 16,1-4 0-16,5-1 0 15,3-2 0-15,11-6 0 0,-8 12 0 16,8-12 0-16,11 12 0 15,4-4 0-15,1 2 0 16,2 2 0-16,5-1 0 0,1 2 0 16,-3-2 0-16,0-1 0 15,0-2 0-15,-1-3 0 16,-1-3 0-16,-4-2 0 16,1-3 0-16,-1-4 0 15,1-4 0-15,1-2 0 0,0-2 0 16,2-1 0-16,0-3 0 15,1-4 0-15,1 2 0 16,1-4 0-16,-3-2 0 16,-1 0 0-16,-3 2 0 0,-2-1 0 15,-5 7 0-15,-1 0 0 16,-7 8 0-16,0 11 0 16,-9-8 0-16,-1 8 0 0,-3 12 0 15,-3 4 0-15,2 4 0 16,-1 4 0-16,3 5 0 15,-1 2 0-15,7 0 0 16,1 1 0-16,5-2 0 16,3-4 0-16,5-5 0 0,8-3 0 15,3-7 0-15,2-4 0 16,5-7 0-16,2-2 0 16,1-10 0-16,-4-3 0 0,3-4 0 15,-5-6 0-15,-1-3 0 16,-3-5 0-16,-2-3 0 15,-3-6 0-15,-1 3 0 16,-2-7 0-16,1 0 0 0,-4-1 0 16,4 3 0-16,-4 5 0 15,-1 4 0-15,-3 9 0 16,-1 5 0-16,-2 10 0 0,-1 11 0 16,0 0 0-16,-4 20 0 15,-1 5 0-15,0 10 0 16,2 4 0-16,2 7 0 15,0 5 0-15,3 3 0 16,5 1 0-16,0-2 0 0,2-4 0 16,2-5 0-16,-3-15 0 15,3-10-53-15,-1-8-38 16,-10-11-1-16,-3-9-7 0,-9-16-4 16</inkml:trace>
  <inkml:trace contextRef="#ctx0" brushRef="#br0" timeOffset="1.04274E6">26618 13943 18 0,'-31'-41'95'0,"12"7"-2"15,5 3-5-15,11 8-6 0,7 7-5 16,26 12-81-16,-2 4-58 16,17 4-19-16,6 2-6 15,4 1-7-15,4 1-3 16</inkml:trace>
  <inkml:trace contextRef="#ctx0" brushRef="#br0" timeOffset="1.04352E6">27586 14064 66 0,'-13'4'105'0,"13"-4"-7"15,-2-18-8-15,2-3 0 16,9-5-28-16,5-1-62 0,4-2 0 15,2 3 0-15,3-4 0 16,3 5 0-16,0 2 0 16,-1 2 0-16,1 4 0 15,0 7 0-15,-2 4 0 0,0 2 0 16,-5 4 0-16,0 11 0 16,-7 1 0-16,-3 6 0 15,-3 3 0-15,-6 0 0 16,0 1 0-16,-7 1 0 0,0-3 0 15,-5-2 0-15,3-1 0 16,-1-3 0-16,4-5 0 16,6-9 0-16,0 12 0 15,0-12 0-15,17 0 0 0,-3-6 0 16,7-5 0-16,2-5 0 16,0-4 0-16,4-4 0 15,-2-4 0-15,-2-2 0 0,1-8 0 16,-5-1 0-16,1-4 0 15,-6-2 0-15,1-1 0 16,0-6 0-16,-2 0 0 16,2-1 0-16,2 1 0 15,-2 5 0-15,4 4 0 0,-6 10 0 16,1 6 0-16,-3 12 0 16,-11 15 0-16,9 2 0 15,-9 20 0-15,-4 8 0 16,-5 10 0-16,-1 2 0 15,-5 9 0-15,-1 3 0 0,-1 1 0 16,-1 1 0-16,1-2 0 16,-2 0 0-16,1-6 0 0,1-5 0 15,4-7 0-15,3-10 0 16,3-7 0-16,7-19 0 16,0 0 0-16,0 0 0 15,16-22 0-15,-1-1 0 0,7-4 0 16,3-1 0-16,5 1 0 15,-1 2 0-15,2 3 0 16,-4 7 0-16,1 5 0 16,-2 7 0-16,0 3 0 0,-5 8 0 15,-8 5 0-15,0 8 0 16,-3 1 0-16,-1 6 0 16,-7-6-16-16,-6 4-72 15,4-2-3-15,0-5-3 0,0-6-8 16,0-13-2-16</inkml:trace>
  <inkml:trace contextRef="#ctx0" brushRef="#br0" timeOffset="1.04429E6">28522 13701 91 0,'7'-12'95'0,"4"2"-6"16,-8 0-3-16,-3 10 0 15,0 0-73-15,0 0 0 16,-6 3-1-16,-8 9-2 0,1 5-3 16,-4 5-1-16,6 3-3 15,-1 2-3-15,6 1 0 16,3-1 0-16,3-2 0 16,6-4 0-16,6-4 0 15,3-7 0-15,2-8 0 0,2-4 0 16,0-9 0-16,-1-6 0 15,-2-6 0-15,1-3 0 16,-4-2 0-16,-2 1 0 0,-1 2 0 16,-2 1 0-16,-1 8 0 15,-2 3 0-15,-5 13 0 16,12-10 0-16,-12 10 0 16,9 6 0-16,-4 2 0 0,1 3 0 15,2 0 0-15,0 0 0 16,1-2 0-16,4-3 0 15,1-3 0-15,2-3 0 16,1 0 0-16,3-8 0 0,1 0 0 16,2-5 0-16,0 2 0 15,2-1 0-15,-3 5 0 16,-2 1 0-16,-1 5 0 0,-3 1 0 16,-2 3 0-16,-5 9 0 15,-3 4 0-15,-1 3 0 16,-2 1 0-16,0 1 0 15,2 1 0-15,1-3 0 0,2 1 0 16,5-6 0-16,0-3 0 16,2-5 0-16,3-5 0 15,0-1 0-15,0-7 0 16,-1-4 0-16,0-3 0 16,-5-2 0-16,-3-4 0 0,-1 2 0 15,-3 2 0-15,-4 0 0 16,-1 4 0-16,0 12 0 15,-14-13 0-15,1 13 0 0,-3 0 0 16,2 7 0-16,-2 5 0 16,0 4 0-16,0-1 0 15,8 3 0-15,5-1 0 16,3 2 0-16,3-3 0 16,4-3 0-16,7-1 0 0,1-4 0 15,4-2 0-15,-6-6 0 16,4-5-51-16,-17 5-39 15,6-9-1-15,-7-3-8 16,-19-1-6-16</inkml:trace>
  <inkml:trace contextRef="#ctx0" brushRef="#br0" timeOffset="1.04477E6">25572 14453 85 0,'11'-13'95'0,"-6"-3"-5"0,6 3-3 15,-7-2 1-15,3-6-63 16,-1 12-10-16,-6 9-3 15,9-6-1-15,-9 6-8 0,9 15-3 16,-5 5 0-16,0 6 0 16,-1 6 0-16,2 5 0 15,-3 5 0-15,2 3 0 0,-3-1 0 16,2 1 0-16,-3-7 0 16,4-6-33-16,-4-3-55 15,0-8-3-15,-2-12-6 0,2-9-7 16,-7-6 6-16</inkml:trace>
  <inkml:trace contextRef="#ctx0" brushRef="#br0" timeOffset="1.045E6">25841 14395 28 0,'28'-22'98'15,"-3"3"-1"-15,-5 5-6 0,-2 4-2 16,-1 6-2-16,13 4-77 15,-20 13-1-15,0 9-7 16,-2 10-2-16,3 9 0 0,-4 6 0 16,3 4 0-16,-2 5 0 15,-2-1 0-15,-3-2 0 16,-1 3-15-16,-2-8-74 16,-10-11-3-16,-10-8-2 15,-8-12-9-15,-3-11-3 16</inkml:trace>
  <inkml:trace contextRef="#ctx0" brushRef="#br0" timeOffset="1.04531E6">25545 14739 51 0,'-31'-7'102'15,"10"4"-6"-15,3 1-5 16,5 1-4-16,13 1-3 16,16 0-84-16,-16 0 0 15,20 17 0-15,-4 0 0 0,4 3 0 16,7 4 0-16,1 3 0 15,4 1 0-15,2 5 0 16,-2-4 0-16,-2 0 0 16,1-5 0-16,-5-6 0 0,1-6 0 15,-7-8 0-15,2-3 0 16,-4-15 0-16,0-5 0 16,1-7 0-16,-5-5 0 0,4-2 0 15,-5-5 0-15,2 4 0 16,-6-2 0-16,3 6-16 15,-8 13-56-15,-1-5-18 16,-3 5-3-16,0 8-7 16,-12 5-2-16</inkml:trace>
  <inkml:trace contextRef="#ctx0" brushRef="#br0" timeOffset="1.04572E6">24822 15237 38 0,'-9'-17'101'0,"4"8"-5"15,5 9-6-15,-7-14-4 16,7 14-1-16,10-4-81 16,-3 9-1-16,4 12 0 0,1 6 0 15,1 8-1-15,3 5-2 16,-3 7 0-16,-1 2 0 15,2 3 0-15,-2 3 0 0,-5-1 0 16,3-1 0-16,-5-6-3 16,0 4-28-16,4-14-56 15,-8-8-4-15,0-10-4 16,-1-15-8-16,0-5 2 0</inkml:trace>
  <inkml:trace contextRef="#ctx0" brushRef="#br0" timeOffset="1.04621E6">24821 15277 48 0,'-5'-25'102'0,"5"2"-6"0,2-4-6 16,12 2-2-16,7 2-3 16,11 2-83-16,11 9-2 15,12 11 0-15,9 5 0 16,0 11 0-16,5 9 0 15,-8 4 0-15,-3 6 0 16,-8-2 0-16,-14 2-5 0,-13-2 0 16,-13-5-1-16,-11-5 0 15,-14-6 1-15,-11-3 2 0,-5-7 1 16,-5-1 1-16,-1-4 1 16,2-1 2-16,4 0-1 15,10 0 0-15,3-3 1 16,18 3-2-16,0 0 1 0,0 0-1 15,24 14 0-15,2-1 0 16,1 6 0-16,5 1 0 16,0 6 0-16,-5 0 0 15,0 3 0-15,-10 1 1 0,-9-1 0 16,-6-2 1-16,-5-2 1 16,-10-4 1-16,-10-3 0 15,-2-2 0-15,-9-5 1 16,-2-4-3-16,-4-1-2 0,1-4 0 15,2-2 0-15,3-2 0 16,6 2-8-16,0-8-38 16,7 2-41-16,6-5-3 15,3-6-8-15,7-2-4 16</inkml:trace>
  <inkml:trace contextRef="#ctx0" brushRef="#br0" timeOffset="1.04649E6">25737 15160 62 0,'0'0'106'0,"11"-2"-6"15,-9 7-8-15,-2 7 0 0,0 9-33 16,0 6-59-16,1 16 0 15,4 10 0-15,3 7 0 16,-2 5 0-16,1 6 0 0,1 1 0 16,-1-3 0-16,4 2 0 15,-10-14-5-15,5-14-49 16,0 3-37-16,-6-13-2 16,0-12-7-16,0-21-5 15</inkml:trace>
  <inkml:trace contextRef="#ctx0" brushRef="#br0" timeOffset="1.04677E6">25931 15189 43 0,'13'-32'103'0,"-3"2"-6"0,0 7-6 16,-4 2-3-16,4 9-1 15,-2 14-85-15,4 6-2 16,3 13 0-16,-1 10 0 0,6 12 0 16,4 11 0-16,-1 9 0 15,2 6 0-15,4 5 0 16,-4 2 0-16,1 0 0 16,-5-1 0-16,-1-2 0 15,-11-3-61-15,-3-15-30 0,-6-12-1 16,-12-16-9-16,-6-14-4 15</inkml:trace>
  <inkml:trace contextRef="#ctx0" brushRef="#br0" timeOffset="1.04693E6">25772 15605 61 0,'-35'-11'106'0,"12"1"-7"15,10 4-11-15,13 6-1 0,14-10-17 16,10 7-70-16,17-1-17 15,-1 5-71-15,19-1-4 0,10 0-1 16,-1-4-5-16,-1-9-5 16</inkml:trace>
  <inkml:trace contextRef="#ctx0" brushRef="#br0" timeOffset="1.04719E6">26775 15073 59 0,'0'0'105'0,"0"0"-5"0,-9-4-9 16,0 13 0-16,0 8-26 15,-1 15-65-15,6 11 0 16,-2 13 0-16,2 6 0 16,2 6 0-16,2 6 0 15,6 3 0-15,5 3 0 0,3-2 0 16,3-4 0-16,2-6 0 15,2-3 0-15,-6-17-5 0,-7-11-86 16,5-10-2-16,-13-27-6 16,12 0-4-16,-13-23-4 15</inkml:trace>
  <inkml:trace contextRef="#ctx0" brushRef="#br0" timeOffset="1.0474E6">26548 15237 49 0,'-17'-32'103'0,"5"6"-6"16,9 4-6-16,3 1-3 16,15 8-5-16,7 5-83 15,11-1 0-15,8 7 0 16,4 0 0-16,6 2 0 0,1 4 0 16,6 5-6-16,-6-5-23 15,-9 4-57-15,3-2-4 16,-8-3-4-16,-5-2-7 0,-12-1-1 15</inkml:trace>
  <inkml:trace contextRef="#ctx0" brushRef="#br0" timeOffset="1.04761E6">26669 15381 37 0,'-8'13'101'0,"8"-3"-6"0,0-10-5 16,16 12-3-16,6-9-3 16,8 1-81-16,11 5-3 15,8-2-3-15,8 9-13 0,-9 11-58 16,15-13-12-16,-6 1-3 16,-5-4-9-16,-9-4-3 15</inkml:trace>
  <inkml:trace contextRef="#ctx0" brushRef="#br0" timeOffset="1.04782E6">26921 15651 40 0,'-34'25'100'0,"6"1"-4"16,4-8-5-16,11-1-3 15,7-9-2-15,6-8-82 16,17 17-2-16,12-7-1 0,12 2-4 15,7-3-11-15,11-5-62 16,1 5-12-16,0-3-4 16,-2-6-7-16,-5-6-5 15</inkml:trace>
  <inkml:trace contextRef="#ctx0" brushRef="#br0" timeOffset="1.04818E6">27749 15197 17 0,'8'-25'104'0,"-5"2"-3"0,0 5-7 16,-1 0-4-16,2 9-2 16,-4 9-71-16,0 0-17 15,6 25 0-15,-3 6 0 16,-1 11 0-16,-2 10 0 0,1 6 0 15,-2 5 0-15,1 5 0 16,-3-4 0-16,-3-2 0 16,-4-8 0-16,2-8 0 0,0-10 0 15,2-8 0-15,1-9 0 16,5-10 0-16,6-6 0 16,9-4 0-16,8-7 0 15,9 0 0-15,4-5 0 16,12 1 0-16,-3-5 0 0,10 1-43 15,-9 2-47-15,-1-5-3 16,-3-1-5-16,-8-8-9 16</inkml:trace>
  <inkml:trace contextRef="#ctx0" brushRef="#br0" timeOffset="1.04859E6">28353 14829 0 0,'0'14'88'16,"0"2"4"-16,-2 3-6 15,-7 3-5-15,0 1-1 16,-2 1-69-16,-3 8-13 0,-2-3-16 16,-9 3-58-16,9-2-6 15,2 1-4-15,2-2-8 16</inkml:trace>
  <inkml:trace contextRef="#ctx0" brushRef="#br0" timeOffset="1.04889E6">28163 15379 38 0,'16'2'100'16,"3"-2"-6"-16,3-9-6 15,6-7-1-15,4-2-3 16,34-2-81-16,-60-1-1 0,24 5 1 16,1 1 2-16,-6 8-1 15,-1 5-1-15,-2 4-3 16,-8 9 0-16,-1 5 0 15,-3 4 0-15,-6 6 0 0,-2-1 0 16,-2 1 0-16,-3-2 0 16,-3-1 0-16,-6-4 0 15,0-6 0-15,2-5 0 16,-1-2 0-16,-1-6 0 0,12 0-11 16,-13-6-36-16,13 6-44 15,-1-14 0-15,3 5-7 16,7 0-6-16</inkml:trace>
  <inkml:trace contextRef="#ctx0" brushRef="#br0" timeOffset="1.05056E6">29306 15197 13 0,'7'-13'101'0,"-8"1"-2"15,-11 6-7-15,-11 2-3 0,-4 4-3 16,-6 25-65-16,-1-15-16 16,-2 8 0-16,3 3-5 15,4 4 0-15,4 1 0 16,3 0 0-16,9 1 0 0,6-5 0 16,7-4 0-16,10-6 0 15,3-7 0-15,9-5 0 16,1-9 0-16,3-7 0 15,-2-8 0-15,0-4 0 0,-5-2 0 16,-1-1 0-16,-5 4 0 16,-1 3 0-16,-7 4 0 15,-2 8 0-15,-3 12 0 0,0 0 0 16,2 15 0-16,-2 9 0 16,0 11 0-16,-3 8 0 15,1 9 0-15,-1 4 0 16,2 4 0-16,-3 4 0 0,-1 0 0 15,-4 3 0-15,-1-3 0 16,-7-3 0-16,-3-4 0 16,-9-4 0-16,-4-8 0 15,-3-9 0-15,-2-6 0 16,2-13 0-16,3-9 0 0,3-8 0 16,7-7 0-16,8-11 0 15,7-8 0-15,8-6 0 16,10-6 0-16,7-1 0 0,5-8 0 15,7-1 0-15,8-4 0 16,3-3 0-16,5-3 0 16,5-2 0-16,1-3 0 15,7-1 0-15,3 0 0 0,3 2 0 16,-3 6 0-16,2 7 0 16,-5 9 0-16,-7 11 0 15,-9 11 0-15,-9 16 0 16,-11 6 0-16,-6 16 0 0,-13 8 0 15,-3 7 0-15,-11 4 0 16,1 1 0-16,-1 2 0 16,-3-3 0-16,4-2 0 15,5-8 0-15,5-4 0 16,0-9 0-16,10-7 0 0,6-8 0 16,2-3 0-16,6-11 0 15,1-7 0-15,0-5 0 16,-2-7 0-16,2 0 0 0,-4-2 0 15,-1 5 0-15,-2 1 0 16,-4 6 0-16,-3 7 0 0,-11 15 0 16,10-4 0-16,-7 9 0 15,-2 12 0-15,-1 4 0 16,0 5 0-16,0 1 0 16,5 3 0-16,5-2 0 15,5-1 0-15,2-7 0 0,0-1 0 16,3-9 0-16,-4-5 0 15,-2-5 0-15,-3-9 0 16,-7-7 0-16,-4-8 0 16,-4-2 0-16,-8-4 0 0,-5 1 0 15,1-1 0-15,-7 3 0 16,4 3 0-16,2 7 0 16,0 1 0-16,8 4 0 15,9 12 0-15,0-12 0 0,12 10 0 16,6 2 0-16,7-3 0 15,6 2 0-15,3-3 0 16,2-1 0-16,2-2 0 16,-4-5 0-16,-1 2 0 0,-2-2 0 15,-7 2 0-15,-2 0 0 16,-2 4 0-16,-9 4 0 16,0 2 0-16,-11 0 0 15,10 15 0-15,-8 1 0 0,-1 2 0 16,-1 2 0-16,4 3 0 15,2-2 0-15,4 0 0 16,1-1 0-16,2-4 0 16,4-4 0-16,-2-4 0 15,7-3 0-15,-3-5 0 0,0-3 0 16,-4-5 0-16,0-3 0 16,-5-4 0-16,0 4 0 0,-3 0 0 15,-7 11 0-15,1-12 0 16,-1 12 0-16,0 0 0 15,-3 12 0-15,2 2 0 16,0 3 0-16,1 0 0 0,3 0 0 16,6 2 0-16,3-6 0 15,1 0 0-15,2-5 0 16,0-4 0-16,2-4 0 16,-5-6 0-16,-5-4 0 15,-2-4 0-15,-5-1 0 0,-4-3 0 16,-4 2 0-16,-2 1 0 15,-5 5 0-15,2 0 0 0,5 4 0 16,8 6 0-16,-11-4 0 16,11 4 0-16,10 0 0 15,0 0 0-15,6-2 0 16,2-5 0-16,2-3 0 0,2-5 0 16,0-6 0-16,0-7 0 15,-6-4 0-15,4-8 0 16,-1-4 0-16,0-1 0 15,0-8 0-15,0-2 0 0,3-3 0 16,0 2 0-16,-2 2 0 16,0 7 0-16,-5 7 0 15,-1 7 0-15,-4 16 0 16,-10 17 0-16,0 0 0 0,-6 18 0 16,-5 16 0-16,0 11 0 15,-3 7 0-15,2 5 0 16,2 5 0-16,0-1 0 15,7 6-9-15,-7-8-79 0,3-6-6 16,-1-12-2 0,0-11-8-16,-1-12-2 0</inkml:trace>
  <inkml:trace contextRef="#ctx0" brushRef="#br0" timeOffset="1.05095E6">30691 15015 64 0,'3'-14'98'16,"8"-1"-6"-16,5 2-6 0,3-5 0 15,4 10-39-15,2-13-41 16,1 0 0-16,-2-5 0 16,-1 1 1-16,-3-4-1 15,2-2 1-15,-1 3-7 0,-6 1 0 16,-2 6 0-16,-2 3 0 16,-2 8 0-16,-9 10 0 15,0 0 0-15,3 10 0 0,-4 8 0 16,1 6 0-16,-6 3 0 15,1 2 0-15,-1 0 0 16,3-1 0-16,1-2 0 16,2-7 0-16,4-3 0 0,4-5 0 15,5-4 0-15,1-3 0 16,2-4 0-16,3 1 0 16,6 1 0-16,-4 1 0 15,2 5 0-15,-7 5 0 16,0 5 0-16,0 6 0 0,-1 5 0 15,-7 3 0-15,-6 11-9 16,-2 0-79-16,-19-6-3 16,-7-3-6-16,-18-7-6 15,-15-6-4-15</inkml:trace>
  <inkml:trace contextRef="#ctx0" brushRef="#br0" timeOffset="1.0517E6">24288 16445 47 0,'-22'4'104'0,"2"-4"-6"15,6-4-7-15,0-11-1 0,14 15-9 16,-5-30-81-16,6 7 0 16,8 1 0-16,2-1 0 15,4 0 0-15,-1 2 0 0,-1 1 0 16,0 4 0-16,-1 4 0 15,-12 12 0-15,12-9 0 16,-12 9 0-16,5 14 0 16,-5 5 0-16,-5 4 0 0,-1 3 0 15,3 6 0-15,-1 2 0 16,3-3 0-16,1 0 0 16,3-5 0-16,5-3 0 0,7-8 0 15,4-3 0-15,3-9 0 16,7-1 0-16,-1-12 0 15,3-4 0-15,0-5 0 16,2-4 0-16,-3-3 0 0,3 1 0 16,-4 1 0-16,-4 4 0 15,-3 8 0-15,-2 4 0 16,1 7 0-16,-6 3 0 16,0 12 0-16,-6 8 0 0,-2 1 0 15,-4 6 0-15,-3 1 0 16,0 0 0-16,-5-2 0 15,-9-2 0-15,3-4 0 16,-5-9 0-16,5-12-61 0,-6-1-30 16,0-6-2-16,1-14-8 15,-3-11-4-15</inkml:trace>
  <inkml:trace contextRef="#ctx0" brushRef="#br0" timeOffset="1.05186E6">24488 16123 48 0,'-13'-26'104'15,"7"7"-8"-15,1 5-9 16,5 5-5-16,0 9-6 0,-13-10-98 16,13 10-64-16,25 6-6 15,1 1-3-15,1 1-6 16,3-4 4-16</inkml:trace>
  <inkml:trace contextRef="#ctx0" brushRef="#br0" timeOffset="1.05271E6">24675 16405 51 0,'0'0'86'0,"0"0"-6"16,5 0-2-16,-5 0 0 15,23-8-56-15,-16 6-14 16,4 2-1-16,-3 0 0 15,2 4 1-15,-2 3-1 0,2 3 0 16,-4 1-3-16,-2 2 0 16,0 3-2-16,-1 0 0 15,-3 0 0-15,0 2 0 0,-4-2-1 16,-2-1 1-16,1-5 0 16,-2 0 1-16,7-10 1 15,-14 11 0-15,14-11 0 16,-10-5 1-16,10-6 0 0,0-5-1 15,1-5 1-15,8-4-2 16,1-3 0-16,5-4-1 16,2 3-1-16,1-2 1 15,1 5-1-15,-1 4 0 0,3 5 1 16,-2 7 0-16,0 5-2 16,0 5 0-16,-1 8 0 15,0 9 0-15,-1 8 0 16,0 2 0-16,0 5 0 0,-4 2 0 15,-4 2 0-15,5-3 0 16,-5 2-7-16,-3-12-20 16,-6 0-60-16,7-7-3 15,5-8-5-15,0-4-5 0,4-8-2 16</inkml:trace>
  <inkml:trace contextRef="#ctx0" brushRef="#br0" timeOffset="1.05332E6">26047 16534 38 0,'0'0'101'16,"9"-11"-6"-16,-1-7-5 16,6-7-3-16,1-6-2 15,-1-4-82-15,7 0-1 0,1-2 1 16,2-3 1-16,2 2-1 15,-4-3-3-15,2 1 0 16,2 0 0-16,-2 1 0 16,0 4 0-16,-3 4 0 0,-1 6 0 15,-6 7 0-15,-2 7 0 16,-12 11 0-16,0 0 0 16,0 21 0-16,-10 4 0 15,-4 7 0-15,-6 5 0 0,-2 7 0 16,1 4 0-16,-1 1 0 15,5 3 0-15,-3-4 0 16,10 2-35-16,0-9-53 16,-2-4-5-16,5-12-4 0,0-11-7 15</inkml:trace>
  <inkml:trace contextRef="#ctx0" brushRef="#br0" timeOffset="1.05416E6">26132 16355 30 0,'-5'-14'100'15,"5"14"-5"-15,9-10-8 16,5 2-3-16,8-2-2 16,1 10-75-16,4-11-7 0,3-5-1 15,1 0 2-15,1-2 2 16,3 0 1-16,-3-1 0 16,-1-2-2-16,1-1 0 0,0 2 0 15,0-1-1-15,-4 3 0 16,0 1-1-16,-6 5 0 15,0 4-1-15,-5 5 1 16,-3 3 0-16,-7 8 1 0,-1 7-1 16,-3 6 1-16,-3 4-1 15,0 5 1-15,-7 2 1 16,1 4-1-16,-4-3 1 16,2 3-2-16,-6-1 0 0,2-2 0 15,-2-3 0-15,1-6 0 16,1-3 0-16,5-6 0 15,7-15 0-15,0 0 0 16,0 0 0-16,4-10 0 0,13-9 0 16,1-2 0-16,4-2 0 15,3-4 0-15,1 5 0 16,1 2 0-16,-4 4 0 16,-1 4 0-16,-2 6 0 0,-4 6 0 15,-4 4 0-15,-5 10 0 16,-3 5 0-16,-1 8 0 15,-2 2 0-15,-1 2 0 0,0 1 0 16,-1-2 0-16,1-2 0 16,3-3 0-16,1-8 0 15,4-6 0-15,-8-11 0 16,21 4 0-16,-7-6 0 0,3-11 0 16,2-5 0-16,0-4 0 15,0-3 0-15,4 0 0 16,-2-1 0-16,0 4 0 15,-4 3 0-15,-1 4 0 0,-5 5 0 16,1 6 0-16,-12 4 0 16,14 6 0-16,-12 5 0 15,-1 4 0-15,0 1 0 16,-1 2 0-16,1 0 0 0,1 0 0 16,2-3 0-16,4-1 0 15,0-2 0-15,6-7 0 16,2-1 0-16,-3-2 0 15,2-2 0-15,1-4 0 0,0-1 0 16,-1-2 0-16,-2 2 0 16,-4 1 0-16,1 1 0 15,-10 3 0-15,13 1 0 16,-13-1 0-16,6 17 0 0,-6-3 0 16,0 0 0-16,-3 2 0 15,-3 0 0-15,-1-7 0 16,7-9-66-16,-18 5-25 15,3-7-3-15,-5-14-6 0,0-11-5 16</inkml:trace>
  <inkml:trace contextRef="#ctx0" brushRef="#br0" timeOffset="1.05432E6">26922 16178 0 0,'-11'-19'98'0,"-3"-2"-29"15,11 10-70-15,3 11 1 16,16-17-1-16,5 4-51 0,6 2-55 15</inkml:trace>
  <inkml:trace contextRef="#ctx0" brushRef="#br0" timeOffset="1.05545E6">28066 16423 48 0,'17'-8'104'0,"-10"-10"-7"15,6-5-5-15,1-4-3 16,6-5-8-16,-20 3-81 16,18-1 0-16,5 8 0 15,6 6 0-15,0 4 0 0,4 7 0 16,-2 5 0-16,2 9 0 16,-2 7 0-16,-1 5 0 15,-4 5 0-15,-7 3 0 16,-2 2 0-16,-8 0 0 0,-7 0 0 15,-5-4 0-15,-9-2 0 16,-4-4 0-16,-6-5 0 16,-1-5 0-16,-3-1 0 0,4-9 0 15,3-1 0-15,5 0 0 16,14 0 0-16,-7-7 0 16,7 7 0-16,19-9 0 15,5 1 0-15,5 1 0 0,8 1 0 16,0 0 0-16,6-2 0 15,2-3 0-15,-1-2 0 16,-4-3 0-16,-2-4 0 16,-3-3 0-16,-5-4 0 15,-2-3 0-15,-10-3 0 0,-5 2 0 16,-7 2 0-16,-6 4 0 16,-4 4 0-16,-9 7 0 15,-4 4 0-15,-6 10 0 0,0 2 0 16,-1 9 0-16,1 8 0 15,1 1 0-15,3 9 0 16,9 1 0-16,2 5 0 16,8-3 0-16,4 2 0 15,8-4 0-15,8-2 0 0,7-6 0 16,2-5 0-16,4-9 0 16,2-8 0-16,-1 0 0 0,0-10 0 15,-3-5 0-15,-4-5 0 16,0-3 0-16,-6-3 0 15,-3 3 0-15,-5-1 0 16,0 3 0-16,-5 4 0 0,-3 2 0 16,-4 6 0-16,-1 9 0 15,-6-1 0-15,-4 5 0 16,-2 9 0-16,0 4 0 16,0 3 0-16,1 3 0 0,5 3 0 15,4 0 0-15,2-2 0 16,7-4 0-16,8-3 0 15,3-5 0-15,5-7 0 16,4-5 0-16,3-10 0 0,0-8 0 16,4-6 0-16,-2-5 0 15,0-7 0-15,-1-6 0 16,1-3 0-16,0-4 0 0,-3-3 0 16,-1-8 0-16,0-2 0 15,0-3 0-15,1-5 0 16,-1-1 0-16,-3-2 0 15,0 2 0-15,-4 6 0 16,1 7 0-16,-7 8 0 0,0 11 0 16,-9 14 0-16,-3 13 0 15,-3 12 0-15,-7 10 0 16,-4 17 0-16,-5 12 0 16,1 11 0-16,-4 10 0 0,0 9 0 15,2 5 0-15,3 6 0 16,-2 3 0-16,7 1 0 15,3-1 0-15,6-4 0 16,1-13 0-16,15-14-67 0,-1-5-27 16,1-15-1-16,0-16-8 15,-2-18-4-15</inkml:trace>
  <inkml:trace contextRef="#ctx0" brushRef="#br0" timeOffset="1.05561E6">29275 15847 55 0,'-23'-21'106'0,"5"8"-10"0,11 0-12 16,7 2-4-16,6 2-10 15,14 5-104-15,4 7-50 0,5-2-9 16,4 2-6-16,3-3-2 16</inkml:trace>
  <inkml:trace contextRef="#ctx0" brushRef="#br0" timeOffset="1.05607E6">29569 15786 26 0,'0'9'101'0,"-8"6"-3"16,-7 3-8-16,2 6-1 15,-2 1-4-15,15 3-79 16,-7 6-2-16,1 7-1 0,6-1 1 16,4 0-1-16,13 1-1 15,6-4-2-15,6-2 0 16,5-8 0-16,2-5 0 15,1-13 0-15,-2-4 0 0,-5-7 0 16,-3-13 0-16,-9-6 0 16,-5-9-2-16,-7-5 1 15,-6-4 1-15,-3-1 0 0,-8 1 1 16,-8 0-1-16,-1 2 2 16,-1 4-2-16,-2 7 0 15,3 3 0-15,3 7 0 16,4 4 0-16,2 5 0 15,11 7 0-15,0 0 0 0,8 0 0 16,8 3 0-16,3 4 0 16,8 0 0-16,3 1 0 15,7 1 0-15,-2 2 0 0,1-2 0 16,-4 4 0-16,0 2 0 16,-6 1 0-16,-6 2 0 15,-4 3 0-15,-7 1 0 16,0 1 0-16,-6 0 0 0,-3-3 0 15,0 2-7-15,-2 5-65 16,-2-13-19-16,0-4-4 16,4-10-5-16,0 0-8 0</inkml:trace>
  <inkml:trace contextRef="#ctx0" brushRef="#br0" timeOffset="1.05655E6">30572 15894 30 0,'27'-12'102'0,"-3"-6"-5"16,2-3-7-16,-3-3-2 15,6 0-1-15,1 2-85 0,-4 1 0 16,-4 7 2-16,0 4 0 15,-2 8-1-15,-2 2-1 16,-2 10-2-16,-8 8 0 16,-4 7 0-16,-1 5 0 0,-3 3 0 15,0 3 0-15,0-1 0 16,0 3 0-16,0-5 0 16,0 1 0-16,6-7 0 15,4-4 0-15,4-4 0 0,4-5 0 16,4-5 0-16,-1-4 0 15,5-5 0-15,-2-2 0 16,5-7 0-16,-2-2 0 16,1 1 0-16,-9-1 0 0,1 0 0 15,-2 4 0-15,-4 2 0 16,-14 5 0-16,0 0 0 16,2 9 0-16,-6 3 0 15,-10 2 0-15,1 4 0 0,-4-4 0 16,1 3-6-16,-7 0-76 15,0-16-10-15,-3-6-4 16,-4-18-6-16,3-14-6 16</inkml:trace>
  <inkml:trace contextRef="#ctx0" brushRef="#br0" timeOffset="1.05671E6">30610 15362 45 0,'-20'-33'93'0,"-1"13"-93"0,5 4 1 15,0-2-1-15,4 1 0 16,-4-4-107-16</inkml:trace>
  <inkml:trace contextRef="#ctx0" brushRef="#br0" timeOffset="1.05809E6">24053 17380 26 0,'-5'3'100'16,"1"-7"-7"-16,4-17-6 0,7-9-2 16,8-13-3-16,4-13-79 15,4-11-1-15,4 2-2 16,-3-1 3-16,-2 3 3 16,-2 3-1-16,-4 1 0 15,-2 8-1-15,-6 8-1 0,-1 10 0 16,-7 8-1-16,0 14 0 15,-9 9-2-15,-3 6 0 16,-3 14 0-16,-3 10 0 0,-4 6 0 16,0 9 0-1,0 5 0-15,5 7 0 0,1 4 0 16,7 2 0-16,2 0 0 16,7 5 0-16,3-37 0 15,4 3 0-15,2-4 0 0,5 1 0 16,4-4-3-16,3-3 0 15,3-6 0-15,-3-2 2 16,36 3 3-16,3-10 0 16,1-10 0-16,-1-16 2 15,-6-10-4-15,-11-7 0 0,-12-2 0 16,-17 7 0-16,-8 6 0 16,-5 5 0-16,-2 8 0 0,-12 7 0 15,-1 7 0-15,-2 9 0 16,-6 9 0-16,1 4 0 15,1 5 0-15,12-14 0 16,-3 1 0-16,9 1 0 16,-2 0 0-16,4-1 0 15,2-1 0-15,7-1 0 0,5-3 0 16,10 5 0-16,20-9 0 16,2-7 0-16,13-11 0 15,0-9 0-15,-1-11 0 16,-4-6 0-16,-14-4 0 0,-5 4 0 15,-3 3 0-15,-5 5 0 16,-4 7 0-16,-4 5 0 16,-6 12 0-16,-1 5 0 0,-1 9 0 15,-3 11 0-15,-2 6 0 16,-1 4 0-16,-2 4 0 16,-3 2 0-16,-1-3 0 15,-2-17 0-15,-2 0 0 0,0-1 0 16,0 1 0-16,-2-3 0 15,1-2 0-15,0-3 0 16,6-8 0-16,-10 17 0 16,10-17 0-16,10 0 0 0,7-11 0 15,7-6 0-15,6-5 0 16,6-7 0-16,2-1 0 16,-3-3 0-16,-5-3 0 15,0-2 0-15,-4 0 0 0,-1 0 0 16,-5 2 0-16,-5 5 0 15,-1 7 0-15,-4 8 0 16,-3 9 0-16,-7 7 0 16,11 15 0-16,-9 6 0 0,-1 8 0 15,2 6 0-15,-2 3 0 16,0 2 0-16,-1 0 0 16,-1-1 0-16,-3-6 0 15,1-17 0-15,-2-2 0 16,-1-2 0-16,1-1 0 0,-9 10 0 15,-1-8 0-15,3-6 0 16,0-7 0-16,2-3 0 16,10 3-13-16,-4-17-76 15,4 0-3-15,6 1-4 0,3-4-8 16,5 0-2-16</inkml:trace>
  <inkml:trace contextRef="#ctx0" brushRef="#br0" timeOffset="1.05848E6">26099 17340 50 0,'30'5'102'15,"-6"-5"-7"-15,6-10-6 16,-5-12-2-16,2-9 1 0,-1-11-88 15,-6-4 0-15,8 0 0 16,-5-3 0-16,3-3 0 16,0 0 0-16,-4-1 0 0,1-1 0 15,2 4 0-15,-1 3 0 16,-2 2 0-16,-2 6 0 16,-2 8 0-16,-4 7 0 15,-4 12 0-15,-10 12 0 16,0 0 0-16,0 25 0 0,-8 8 0 15,-7 12 0-15,-1 7 0 16,-2 10 0-16,3 4 0 16,1 4 0-16,1-4 0 15,7 2 0-15,-9-11-35 16,10-8-54-16,2-10-5 0,-3-18-4 16,6-21-8-16</inkml:trace>
  <inkml:trace contextRef="#ctx0" brushRef="#br0" timeOffset="1.05899E6">26325 17094 16 0,'-12'-27'103'0,"8"3"-3"16,4 5-9-16,10 1-2 15,7 2-3-15,10-20-60 0,2 19-26 16,6 0 0-16,0 2 0 16,0-3 0-16,1 0 0 15,-4 0 0-15,-2-1 0 0,0-1 0 16,-2 0 0-16,-2-2 0 15,0-1 0-15,2 1 0 16,-4 1 0-16,0 3 0 16,-5 1 0-16,-1 3 0 15,-7 7 0-15,2 5 0 0,-13 2 0 16,6 16 0-16,-6 5 0 16,-5 5 0-16,-1 9 0 15,-3 6 0-15,2 5 0 0,-6 4 0 16,1 9 0-16,2-4 0 15,-5 6 0-15,1-4 0 16,-4-3 0-16,5-4 0 0,-4-9 0 16,5-6 0-16,2-14 0 15,3-8 0-15,7-13 0 16,0 0 0-16,5-16 0 16,8-5 0-16,5-6 0 15,3-3 0-15,1-5 0 16,7 0 0-16,1 2 0 0,-2 3 0 15,-1 6 0-15,-3 6 0 16,-2 5 0-16,-4 11 0 16,-3 6 0-16,-2 10 0 0,-7 6 0 15,-5 5 0-15,4 5 0 16,-5-3-33-16,0 1-57 16,0-7-4-16,2-9-4 15,-2-12-7-15</inkml:trace>
  <inkml:trace contextRef="#ctx0" brushRef="#br0" timeOffset="1.05966E6">27295 16927 48 0,'0'0'103'0,"-10"15"-6"15,-8-9-6-15,-1 1-2 16,-6-3-6-16,4-1-83 15,-4 9 0-15,7 8 0 0,-1 3 0 16,10 0 0 0,4 3 0-16,7-2 0 0,8-2 0 15,3-5 0-15,7-4 0 16,1-6 0-16,3-7 0 16,-1-6 0-16,-1-9 0 0,-5-1-2 15,-3-5 1-15,-1 0 2 16,-2 1 1-16,-5 4-2 15,-3 2 0-15,-3 14 0 16,0 0 0-16,0 0 0 0,0 11 0 16,0 6 0-16,0 5 0 15,1 2 0-15,6 1 0 16,1-1 0-16,4-5 0 16,4 0 0-16,1-8 0 15,3-4 0-15,1-6 0 0,0-2 0 16,1-10 0-16,1-5 0 15,-3-2 0-15,2-4 0 16,-2-1 0-16,-2 1 0 16,0 2 0-16,0 2 0 0,-3 6 0 15,0 3 0-15,-2 4 0 16,0 5 0-16,0 2 0 16,-2 4 0-16,-2 3 0 0,-1 0 0 15,-1 2 0-15,-1-2 0 16,-6-9 0-16,8 8 0 15,-8-8 0-15,11 0 0 16,-11 0 0-16,12-13 0 0,-6 1 0 16,5 1 0-16,-2 1 0 15,4 1 0-15,-3 1 0 16,1 6 0-16,1 2 0 0,-1 5 0 16,3 8 0-16,-2 2 0 15,6 6 0-15,-10 6-58 16,10-9-34-16,0-2 0 15,-1-6-9-15,2-9-5 0</inkml:trace>
  <inkml:trace contextRef="#ctx0" brushRef="#br0" timeOffset="1.06027E6">28673 16754 30 0,'31'0'97'15,"-4"1"-5"-15,1 3-10 0,-2 3 0 16,-7 1-2-16,6 3-79 16,-9 8-3-16,-3 4 2 15,-3 4 1-15,0 4 3 16,-3 0 3-16,-2-1-1 15,-2 0-3-15,1-5 0 0,-3-6-1 16,0-2 1-16,0-9-1 16,-1-8 1-16,0 0-1 15,12-4 0-15,-6-8 0 16,2-3-1-16,4-4 0 0,0 0-1 16,1-1 0-16,2 1 0 15,4 4 0-15,-4 1-1 16,1 2 1-16,-4 4 0 15,1 6 0-15,-13 2 0 0,14 5 0 16,-13 6 0-16,-1 4-1 16,-2 3 1-16,-6-2 0 15,-1 1 1-15,-3-1-1 16,4-2 1-16,0-3 0 16,8-11 1-16,-11 8-1 0,11-8 0 15,-7-6 1-15,7-6-2 16,1-3 0-16,6-1 0 0,-1-2 0 15,7 0 0-15,-3 0 0 16,2 4 0-16,5 4 0 16,-3 5 0-16,4 5 0 15,-3 0 0-15,4 9 0 0,-7 5 0 16,7 7 0-16,-6-2 0 16,5 9-10-16,-9 19-58 15,4-27-23-15,-3-5-3 16,-10-15-7-16,14 6-4 0</inkml:trace>
  <inkml:trace contextRef="#ctx0" brushRef="#br0" timeOffset="1.062E6">29289 16644 47 0,'0'0'103'0,"0"-9"-7"0,0 9-7 15,0 0-2-15,-15-11-1 16,31 11-87-16,-22 3-1 16,-6 12 2-16,0 2 1 15,2 8 0-15,-1-1 3 0,5 5-4 16,3 0 0-16,3-1 0 16,9-2 0-16,4-1 0 15,5-6 0-15,3-6 0 0,2-5-3 16,0-7 2-16,0-2-1 15,-4-10 0-15,-5-7 1 16,0-2 1-16,-8-4 1 16,-2 2 0-16,-4 0 0 0,-1 2 1 15,-6 6-1-15,-4 4 2 16,-1 5-3-16,1 5 0 16,-1 6 0-16,5 6 0 15,2 5 0-15,4 2 0 0,1 3 0 16,9-2-2-16,5 2 2 15,1-5-1-15,4-3 1 16,2-7 0-16,0-2 0 16,0-5-1-16,-4-10 1 0,0-5 1 15,-6-5 0-15,1-3 1 16,-4-2-2-16,-1-2 0 16,-1-2 0-16,-1 2 0 15,4 2 0-15,-2 1 0 0,4 6 0 16,2 1 0-16,0 7 0 15,3 4 0-15,-1 6 0 16,2 1 0-16,-3 9 0 16,-4 5 0-16,-2 4 0 0,-4 2 0 15,-1 0 0-15,1 4 0 16,0-1 0-16,-4-1 0 16,5-1 0-16,2-5 0 15,5 1 0-15,2-2-2 16,5-3 4-16,-1-3-4 0,3-3 2 15,5-4-1-15,4-3 1 16,-2 0 0-16,0-8 0 16,0-2-1-16,0-5 3 15,-2-2 0-15,-1-6-2 0,-5-1 0 16,-2-7 0-16,2-2 0 16,-3-5 0-16,1-4 0 15,-3-5 0-15,5-4 0 0,-2-2 0 16,5-4 0-16,1 1 0 15,2 1 0-15,0 1 0 16,-1 9 0-16,-2 7 0 0,-4 7 0 16,-3 6 0-16,-5 11 0 15,-11 14 0-15,0 0 0 16,2 14 0-16,-3 8 0 16,-12 9 0-16,-1 7 0 0,-4 12 0 15,1 6 0-15,-6 6 0 16,3 3 0-16,-3 4 0 15,-1 2 0-15,4-4 0 16,0-4 0-16,4-10 0 0,1-7 0 16,3-11 0-16,3-11 0 15,4-11 0-15,5-13 0 16,0 0 0-16,4-20 0 16,5-4 0-16,0-4 0 0,7-8 0 15,-2-1 0-15,4-4 0 16,-1 1 0-16,3-2 0 15,2-1 0-15,1 4 0 16,3 4 0-16,2 5 0 0,-3 6 0 16,2 9 0-16,-5 6 0 15,-4 9 0-15,-3 7 0 16,-6 8 0-16,-7 4 0 16,-2 2 0-16,0 1 0 0,-6-1 0 15,-1-3 0-15,-4-4 0 16,2-2 0-16,-2-4 0 15,11-8 0-15,-17 12 0 16,17-12 0-16,-12 5 0 0,12-5 0 16,0 0 0-16,0 0 0 15,0 0 0-15,7 6 0 16,2-2 0-16,2 4 0 16,0 1 0-16,0 3 0 0,3 1 0 15,1 1 0-15,3 1 0 16,0-1 0-16,2-4 0 15,1-1 0-15,5-5 0 0,0-1 0 16,0-3 0-16,-3-5 0 16,0-5 0-16,-4-4 0 15,1-3 0-15,0-3 0 16,-8 0 0-16,-3-1 0 0,-2 2 0 16,-3 2 0-16,-4 3 0 15,-6 5 0-15,6 9 0 16,-22-2 0-16,4 4 0 0,1 10 0 15,1 3 0-15,3 5 0 16,-1-1 0-16,10 4 0 16,0-1 0-16,6-1 0 15,15-3 0-15,1-3 0 16,7-5 0-16,2-5 0 0,4-5 0 16,0-3 0-16,-4-10 0 15,0-7 0-15,-4-3 0 16,2-10 0-16,-4-7 0 0,-1-8 0 15,-3-3 0-15,5-7 0 16,1-1 0-16,-2-5 0 16,3-2 0-16,-3 0 0 15,3 3 0-15,-2 2 0 0,2 7 0 16,-5 6 0-16,-6 8 0 16,2 11 0-16,-7 9 0 15,-8 20 0-15,0 0 0 16,0 8 0-16,-9 18 0 15,-4 11 0-15,-1 7 0 0,-3 5 0 16,2 8 0-16,0 5 0 16,4 6 0-16,1 3 0 15,4-3 0-15,2-4 0 16,5 1-8-16,8-8-83 0,1-17-3 16,-1-13-3-16,-9-27-9 15,16-12 0-15</inkml:trace>
  <inkml:trace contextRef="#ctx0" brushRef="#br0" timeOffset="1.06216E6">30868 16083 51 0,'-4'6'107'0,"8"16"-16"16,7 10-88-16,19-10-2 16,6 1 0-16,5-5-104 15,-4 1-6-15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16:12:41.3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16133 1523 30 0,'0'0'76'0,"0"0"-3"16,0 0-3-16,0 0-1 16,16 3-58-16,-16-3-2 15,14-1 1-15,-3-4 2 16,4 2-2-16,3-2-2 0,2 1 1 16,1-1-3-16,5-2-2 15,2 0 1-15,4 1-1 16,4-1-2-16,1-1 0 15,4 0-1-15,4 1 1 16,1-2 0-16,4 1 1 0,3-1 0 16,1 2 0-16,1-1 1 15,2 1-1-15,-1 0 1 16,1 0 0-16,1 0-1 0,2 0 0 16,-1 1-1-16,2 0 1 15,0 3 0-15,-1-2 0 16,-1 1 0-16,-1-1-1 15,-3 2 0-15,-3 0 0 16,-3 2 0-16,-4-2-1 0,-3 2 1 16,-2-1-2-16,-6 0 2 15,-3 1-2-15,-3-1 1 16,-3 2-1-16,-3 0-1 16,-6-4-4-16,-2 2-8 0,-5-1-12 15,-9 3-29-15,12-9-28 16,-12 9-6-16,1-11-6 15,-1 2 0-15</inkml:trace>
  <inkml:trace contextRef="#ctx0" brushRef="#br0" timeOffset="260.7316">17762 1113 56 0,'-13'-17'84'0,"4"-1"-2"0,4 5-2 16,3 0-2-16,2 3-55 0,0 10-8 15,15-14 0-15,1 13 1 16,2 1-3-16,3 3-2 16,2 5-3-16,0 0-2 15,1 0-2-15,-1 8-2 16,0 3-1-16,-5 2-1 0,1 1 0 16,-7 8-2-16,-3-4-1 15,-4 1-3-15,-5 0-7 16,0 1-23-16,-1-1-50 15,-11-1-2-15,-1-4-6 0,-1-2-4 16</inkml:trace>
  <inkml:trace contextRef="#ctx0" brushRef="#br0" timeOffset="818.0767">19228 1021 50 0,'0'0'83'15,"-2"-24"0"-15,-1 1-2 16,3 23-39-16,-4-22-5 16,0 0-7-16,-12 2-7 15,5 14-6-15,-4 3-4 0,-3 3-3 16,-2 2-1-16,-2 8-3 16,-2 4-1-16,0 5-1 15,0 4-3-15,-2 2 1 16,7 8-2-16,-3 3 1 15,7 0-1-15,2 3 0 0,7-1 0 16,4-2-2-16,2 0-3 16,8-4-6-16,10 0-21 15,7-6-54-15,1-2-1 0,6-8-6 16,3-5-6-16</inkml:trace>
  <inkml:trace contextRef="#ctx0" brushRef="#br0" timeOffset="2488.3448">19434 1146 75 0,'0'0'86'0,"0"0"1"16,11 6-5-16,-11-6 1 15,19 12-71-15,-6-5 2 16,3-2-1-16,3-1 0 0,0-4-4 15,6 1-2-15,-3-4-1 16,1-5-2-16,10 0-1 16,-11-2 0-16,-1 0 0 15,-2 0 0-15,-4 0-1 0,-5 1 0 16,-10 9-2-16,8-16 1 16,-8 16-1-16,-7-5 1 15,-4 5-1-15,-1 0-1 0,-2 7 1 16,0 3-1-16,-1 2 1 15,5 4-1-15,-1 4 1 16,6 0-1-16,3-2 1 16,2 4 0-16,7-5 0 15,6 0 0-15,5-4 1 0,0-1 0 16,6-3 0-16,4-6 2 16,0-2-3-16,3 0 0 15,-1-5 0-15,1-8 0 0,0-2 0 16,-1-2 0-16,-1-1 0 15,-4-3 0-15,0 4 0 16,-3-1 0-16,-1 5 0 0,-4-1 0 16,2 5 0-1,-4 2 0-15,1 6 0 0,-2 0-2 16,-3 4 1-16,1 6 1 16,-3 0 0-16,2 7-1 0,-4-2 2 15,1 3-1-15,-2-3 1 16,2 0-1-16,0-3 2 15,-1-1-2-15,-7-11 0 16,17 5 0-16,-17-5 0 16,15 0 0-16,-3-4 0 0,-5-4 0 15,4-3 0-15,-1-2 0 16,2 1 0-16,1-3 0 16,1 5 0-16,-2-2 0 15,4 1 0-15,-2 4 0 0,-3 1-2 16,2 3 2-16,-1 3-1 15,-2 0 0-15,0 0 1 16,-2 3 0-16,-8-3 0 16,14 13 0-16,-14-13 0 0,13 12 0 15,-13-12 0-15,9 4 0 16,-9-4 0-16,10 0 0 16,-10 0 0-16,9-9-2 15,-9 9 1-15,11-14-1 0,-11 14 1 16,16-12-1-16,-16 12 0 15,16-10-1-15,-6 7 2 16,1-1 0-16,1 4 0 0,1 0 0 16,2 0 1-16,3 2 0 15,1 2 0-15,0 1 1 16,2 1-1-16,3-1 2 16,-1-3 0-16,2 1 0 0,0-3 0 15,1 0 0-15,-3-4 1 16,0-5-1-16,1-1 1 15,-4-3-1-15,-3-3-2 0,0-2 0 16,-4 3 0-16,-3-2 0 16,-5 1 0-16,-2 0 0 15,-3 3 0-15,0 0 0 16,0 13 0-16,-10-14 0 16,10 14 0-16,-16 0 0 0,16 0 0 15,-17 9 0-15,12 4 0 16,2 1 0-16,0 3 0 0,3-2 0 15,3 2 0-15,3-1 0 16,7 1 0-16,-2-4 0 16,6-4 0-16,1 1 0 15,2-6 0-15,2-1 0 0,1-3 0 16,0-3 0-16,2-4 0 16,-1-5 0-16,-1 2 0 15,-2-2 0-15,1 1 0 16,-3-1 0-16,-2 1 0 15,-1 3 0-15,-2 0 0 0,-1 3 0 16,-3 3-2-16,1 2 2 16,-4 0-1-16,-7 0 1 15,14 10 0-15,-9-1 1 16,0-1 1-16,0 2-2 0,-5-10 0 16,7 14 0-16,-7-14 0 15,10 10 0-15,-10-10 0 16,9 0 0-16,-9 0 0 15,12-2 0-15,-12 2 0 0,12-7 0 16,-12 7 0-16,12-7 0 16,-12 7 0-16,16-5 0 15,-5 5 0-15,-1 0 0 16,2 5 0-16,-1 2-2 0,1 0 1 16,2 0 1-16,2 2 0 15,-4 0-1-15,4 1 3 16,-1-3-2-16,3-1 2 15,-2-5-2-15,2-1 0 0,-1-3 0 16,1-5 0-16,-1-7 0 16,1-1 0-16,-18 16 0 15,16-21 0-15,-3-3 0 0,-2-6 0 16,4 0 0-16,-8-6 0 16,4 0 0-16,-4-2 0 15,2 0 0-15,-3 4 0 16,-1-2 0-16,-2 6 0 15,3-1 0-15,-5 10 0 16,0 1 0-16,-1 20 0 0,0 0 0 16,0 0 0-16,2 10 0 15,0 14 0-15,1 7 0 16,4 3-4-16,-1 3-9 16,6-1-19-16,-3 1-54 0,3-4-3 15,-2 0-6-15,0-8-3 16,-3-1 4-16</inkml:trace>
  <inkml:trace contextRef="#ctx0" brushRef="#br0" timeOffset="2590.1876">21824 1034 28 0,'0'0'91'0,"0"-6"-4"15,2-4-7-15,5-31-14 16,-1 22-29-16,0-3-115 16,15-12-3-16,-5 22-3 15,-16 12-9-15</inkml:trace>
  <inkml:trace contextRef="#ctx0" brushRef="#br0" timeOffset="3540.1493">20319 1567 56 0,'0'-15'88'0,"0"15"-2"0,-7-15-6 16,7 15 1-16,-6-11-65 15,6 11-1-15,-7-12-3 16,7 12-5-16,0 0-2 16,-9-11-2-16,9 11 0 0,0 0-3 15,0 0 3-15,-9 6 0 16,4 8 0-16,5 4 0 16,-1 1 0-16,1 6 0 15,-1 2-1-15,1 0 0 0,-1-6-2 16,1 2 0-16,0 0 0 15,0 1-1-15,1 2 1 16,1-2-1-16,-1 1 1 16,-1 1 0-16,1 3-1 15,-1 0 1-15,0 1 0 0,0-3 0 16,-1 3 0-16,1-3 1 16,-1 0-1-16,0 0 1 15,-1-1 0-15,2 3 1 0,-2-4 0 16,-1-2-1-16,3 5 1 15,0-4-1-15,-1-1 1 16,-1-1-2-16,2 2 2 16,-1-6-3-16,1 3 1 0,-1-1 1 15,1-1 0-15,1 0-1 16,3 5 0-16,-1 0 2 16,-1 1-1-16,1 1 0 15,-1 0 0-15,1 3 0 0,-3 1 1 16,0 3 0-16,0-2 1 15,-2 1-2-15,-2-2 2 16,2 3-3-16,2-1 0 0,-2 0 1 16,2 0-1-16,1-1 0 15,2-2-2-15,1-1 2 16,4 2-1-16,-3-4 2 16,3-2 0-16,-2-2 0 15,0-5-1-15,-4-1 0 0,2-3 1 16,0-4-3-16,-4-9 1 15,0 0-6-15,5 11-13 16,-5-11-61-16,0 0-7 0,0 0-4 16,1-17-6-16,-1-2-3 15</inkml:trace>
  <inkml:trace contextRef="#ctx0" brushRef="#br0" timeOffset="3893.4298">20301 2318 25 0,'0'0'85'15,"-11"-12"-3"-15,11 12-1 16,-3-11-3-16,3 11-42 15,11-12-19-15,13 7 0 16,12-5-2-16,8-1-2 0,20 0-2 16,12-5-3-16,11-2-1 15,10 0-3-15,7 2-1 16,4-2 0-16,0 2-2 0,-5 2 0 16,-7-2-1-16,-10 7 0 15,-14-2-4-15,-8 2-4 16,-17-7-16-16,-10 2-39 15,-14 4-22-15,-9-3-5 0,-10 0-6 16,-5-6-3-16</inkml:trace>
  <inkml:trace contextRef="#ctx0" brushRef="#br0" timeOffset="4106.9997">21511 1858 68 0,'19'17'92'16,"5"7"-1"-16,6 4-5 15,-1 5-2-15,-2 3-67 0,-4 6 1 16,-10 4-2 0,-11 0-4-16,-2 4-3 15,-16-7-4-15,-4-1-3 16,-7-4-4-16,-1-4-7 0,5-6-17 16,-5 2-54-16,15-20-6 15,13-10-8-15,-12-2-3 16,12-10-3-16</inkml:trace>
  <inkml:trace contextRef="#ctx0" brushRef="#br0" timeOffset="5701.8734">22622 2035 76 0,'-18'0'88'15,"18"0"-4"-15,-8-8-3 16,8 8-36-16,2-9-23 0,8-1-1 15,3-4-5-15,0-7-4 16,7-3-4-16,1-5-1 16,3-6-2-16,-2-6-1 15,3 2-1-15,-3-7-1 0,-14 23-2 16,2-4-1-16,-5-1 0 16,1-2 0-16,-3-1 0 15,1 0 0-15,-4 2 0 16,0 0 0-16,0 5 0 15,0-2 1-15,-3 7-1 0,1 1 1 16,-1 6-1-16,1 3 0 16,2 9 3-16,-4 5-2 0,4 29 1 15,1 19 1-15,8 12-1 16,0 10 0-16,-2 3 0 16,-2-1 1-16,-5-10-3 15,-7 1 0-15,-6-11 1 16,-2-5 0-16,-5-10 1 0,-3-14-1 15,-1-10 3-15,1-11-3 16,-1-7 2-16,-1-11-1 16,9-7 1-16,2-10-2 15,7 2 0-15,6-1-1 0,1 3-1 16,12 8 1-16,-1 2 0 16,6 9 0-16,4 5 0 15,3 2 0-15,0 10 0 0,1 3 2 16,4-3 0-16,5 1-1 15,2-3 2-15,3-6-2 16,-1-4 2-16,3-3-1 16,-2-8 1-16,-2-8 0 15,-5-2-1-15,1-6 1 0,-12-4-1 16,-3-3 2-16,-3 1-2 16,-7 2 3-16,-1 3-2 0,-3 5 0 15,-4 5-1-15,0 7 0 16,0 11-1-16,0 0 0 15,-1 8 1-15,0 8-3 16,-1 4 1-16,2 11 0 16,0 4 1-16,0 4 0 0,4-1-1 15,6 2 1-15,1-10-1 16,6-1 2-16,3-9-2 16,4-4 2-16,3-13 0 0,-1-3-1 15,0-12 1-15,-3-10-1 16,-4-3 0-16,-2-11 0 15,-12 3 0-15,-5-9-1 16,-2 6 2-16,-8-3-1 0,-4 6-1 16,-7 6 1-16,0 4 0 15,4 4 0-15,2 9-1 16,0 4 1-16,15 6-1 0,-12-6 2 16,12 6-1-16,6 0 1 15,7 0-1-15,7 0 0 16,6 0 1-16,0-1-1 15,5-3 1-15,2-2-1 16,-5 1 1-16,-3-2-1 0,-4 3 0 16,-6 4-1-16,-6 0 1 15,-9 0 0-15,11 9-1 16,-11 5 1-16,0 2-2 0,0 6 3 16,0 2-2-1,-1 9 1-15,1-3-1 0,0 4 1 16,4-4 0-16,2-3-1 0,5-4 2 15,2-4-2-15,2-7 3 16,3-10-2-16,4-4 2 16,1-9-1-16,-3-6 0 15,-1-5 1-15,0-5-1 16,-5-2 1-16,-5-1-2 0,2 5 1 16,-6 2 0-16,-1 7 0 15,0 2-1-15,-4 14-1 16,2-8 0-16,-2 8 0 0,4 11 0 15,-1 3 0-15,2 8 0 16,4-2 0-16,-1 4 0 16,5 2 0-16,2 0 0 15,4-4 0-15,-1-7 1 0,3-7-1 16,-2-5 1-16,-1-3-1 16,0-13 2-16,-7-7 1 15,-5-4 1-15,-5 0 0 0,-1-6 0 16,-3 2 1-16,-5 4-4 15,1 1 0-15,4 5 0 16,2 0 0-16,1 5 0 16,6 2 0-16,9 6-5 0,0-4-22 15,1 5-60-15,9 0-2 16,4-2-6-16,-3 1-3 16,-1-7-5-16</inkml:trace>
  <inkml:trace contextRef="#ctx0" brushRef="#br0" timeOffset="7335.0025">24782 1284 31 0,'0'0'49'15,"0"-11"3"-15,0 11-1 0,0 0-3 16,0 0-8-16,0 0-5 16,0 0-7-16,0 0-5 0,0 0-4 15,0 0-4-15,0 0-5 16,0 0-3-16,0 0-1 15,0 0-2-15,0 0 0 16,0 0-1-16,0 0 0 0,0 0 0 16,0 0 0-16,0 0 1 15,0 0 0-15,0 0 0 16,0 0 0-16,0 0 0 16,0 0 0-16,0 0-1 0,0 0-1 15,0 0 0-15,0 0 0 16,0 0-1-16,0 0 0 15,0 0 0-15,0 0 0 16,0 0 0-16,0 0-1 0,0 0 0 16,0 0 0-16,0 0 1 15,0 0-1-15,-1 7 1 16,1-7-1-16,0 11 1 16,0-11 0-16,0 16 0 0,1-4 0 15,0 1-1-15,1 2 0 16,1 3 0-16,1 1 0 15,-2-1 0-15,4 33 2 16,-1 3-1-16,4 3 0 16,-5-3 0-16,-3 2 0 0,2-3 1 15,-3-8-1-15,0-12-1 16,0-5 0-16,0-5 2 16,-2-5 1-16,2-7 1 0,0-11 0 15,0 0 0-15,-1-8 0 16,1-9-1-16,0-5-3 15,0-6 0-15,0-4 0 16,-1-7 0-16,1 19 0 0,-2-5 0 16,0-2 0-16,-1-1 0 15,0-3 0-15,-1-4 0 16,1 1 0-16,1 0 0 16,1 0 0-16,-2 2 0 15,1 0 0-15,-1 1 0 16,3 6 0-16,2 0 0 0,-2 6 0 15,4 3 0-15,1 6 0 16,-5 10-2-16,17 0 1 16,-7 11 0-16,5 18 1 0,10 20 1 15,-1 4 0-15,0 0 1 16,-1-3-2-16,-6-11 0 16,-4-15 0-16,-13-24 0 0,12 3 0 15,-12-3 0-15,8-14 0 16,-2 0 0-16,-3-6 0 15,-1 1 0-15,0-5 0 16,1-3 0-16,0-2 0 16,3 0 0-16,-2 0 0 0,0-1 0 15,2-1 0-15,2 2 0 16,-3 2 0-16,4 6 0 16,-2 2 0-16,5 4 0 15,-3 10 0-15,4 5 0 0,-4 5 0 16,2 10 0-16,-3 4 0 15,16 34 0-15,-3 15 0 16,-1 6 0-16,-2-1 0 16,-1-1 0-16,-4-9 0 15,-3-16-6-15,4-23-10 0,-10-9-19 16,-4-15-52-16,23 10 0 16,-3-12-7-16,-1-11-6 0</inkml:trace>
  <inkml:trace contextRef="#ctx0" brushRef="#br0" timeOffset="8948.6304">25584 1447 24 0,'16'-17'95'16,"0"-1"-3"-16,-4 5-4 16,2 1-3-16,-4 6-4 15,-10 6-77-15,8 0 1 0,-8 9 0 16,-5 15 2-16,-12 9-2 15,2 4 1-15,-1 1-3 16,7-4 2-16,1-4-3 16,7-11 2-16,1-19-4 0,12 5 0 15,-12-5 0-15,17-7 0 16,-9-4 0-16,2-1 0 16,-2-3 0-16,1 0-2 15,-3 0 0-15,-2 0 3 0,4-2-2 16,-4 3-1-16,-1 2 0 15,-1 0 0-15,1 4 1 16,-3 8-1-16,6-11 0 16,-6 11 0-16,0 0 3 0,2 18 0 15,0 7 0 1,2 6 1-16,7 0 0 0,-2-2 1 16,4-8-1-16,2-12 0 15,-15-9-3-15,15-1 1 16,-15 1 0-16,17-17 0 0,-9 6-1 15,1-3 0-15,0-2 0 16,0-1 0-16,1-2 2 16,2 1-1-16,-3 1-1 15,5-1 1-15,-5 1-1 0,3 4 0 16,0 4-1-16,-3-1 1 16,2 6-1-16,-3 4 0 15,3 1 4-15,2 21-2 0,-1 10 0 16,-1 8-1-16,-2 0 1 15,3 0-1-15,2-8 2 16,4-9-1-16,4-15-1 16,1-4 0-16,6-4 2 15,-1-10 0-15,-13 2-1 16,1-2 0-16,0-4 1 0,0 0-2 16,-2-5 1-16,1-2 0 15,0-4 0-15,-1-4 0 16,-2 0 2-16,1-5-1 0,0-4 0 15,-1-3 0-15,-3-1 0 16,1-5 0-16,-5 1 0 16,1-5 0-16,-1 1 0 15,-4 3 1-15,-1 2-2 16,0 2 0-16,0 43 0 0,0-36 0 16,-2 3-1-16,-3 13-1 15,-2-11 1-15,7 31-1 16,-10 6 1-16,7 11 0 15,-1 9 0-15,1 9 0 0,-1 8 0 16,-1 7 0-16,3 37 1 16,1 21 1-16,1-4 0 15,0-9 0-15,0-20 2 16,0-24-1-16,0-21 1 0,0-30-2 16,0 0 0-1,8-1-1-15,-4-12 0 0,0-4 0 16,1-3-1-16,2-4 1 15,2-1-1-15,0-4 2 16,0-1 0-16,4-1-1 0,-1 0 1 16,0-1-2-16,3 5 0 15,0-1 0-15,0 3 0 16,-1 2 0-16,0 5-1 16,0 1 0-16,0 8 1 0,-5 2 0 15,2 6 0-15,-11 1 0 16,14 4 0-16,-12 6 0 15,-2 2 0-15,0 1 0 16,-2 0 0-16,-3 0 0 0,0-1 1 16,0 0-1-16,-1-2 1 15,1-1-1-15,5-9 1 16,-9 14-1-16,9-14 0 16,-7 14 0-16,7-14-1 0,0 12 1 15,0-12 1-15,12 10-1 16,0-7 2-16,2 0 0 15,2-1 0-15,3 0 1 16,1-2 0-16,3 0 1 0,0-1 0 16,0-2-1-16,-3-6 1 15,2 2 0-15,-2 0-1 16,-2-2 0-16,0-1-1 0,-5-3 0 16,2 4 0-16,-6-2-2 15,-2 2 1-15,-7 9-1 16,4-10 0-16,-4 10-1 15,0 0 1-15,-4 6-1 0,0 4 0 16,-1 6 1-16,3-2-1 16,2 4 2-16,0-2-1 15,6-1 1-15,1 0 0 16,4-2 1-16,0-2 0 0,5-1 0 16,0-4 1-16,3-4-1 15,-1-2 0-15,4-8 1 16,-2-5-1-16,3-7 0 15,-2-6 0-15,-1-1 0 0,-3-5 0 16,-17 32 1 0,17-37-2-16,10-45 0 0,-17 38 0 15,-2-3 0-15,-4 4 0 16,2-2 0-16,-3 6 0 16,-3 39 0-16,0-33 0 0,1-2-2 15,-1 15 1-15,0-2 0 16,-11 12-2-16,11 10 1 15,-8 20 1-15,0 4-2 16,4 7-1-16,0 7-3 16,4 7-3-16,0 1-12 0,4-7-29 15,5 7-35-15,-1-6-3 16,3-3-6-16,-4-6-1 16</inkml:trace>
  <inkml:trace contextRef="#ctx0" brushRef="#br0" timeOffset="9072.825">27068 1237 20 0,'-3'-22'91'16,"-1"-1"-2"-16,1 2-6 0,-1 2-13 16,-1-2-12-16,6 0-130 15,9 6-7-15,1 4-6 16,6 1-4-16,5 1 3 16</inkml:trace>
  <inkml:trace contextRef="#ctx0" brushRef="#br0" timeOffset="10019.9012">27908 1412 5 0,'-16'-3'93'0,"3"-5"0"15,-1-4-3-15,2-1-6 0,3-1-1 16,1-6-70-16,3 1-5 16,3-5 0-16,1-1 0 15,1-1-2-15,5-1-1 16,4-2-2-16,0-1 0 0,4-1-2 16,1 8-1-16,0 4-2 15,1 3 1-15,-2 3 0 16,2 6-1-16,-6 3 0 15,4 5 1-15,-3 2-1 16,-3 7 0-16,-1 4 1 0,-4 5-2 16,-2 4 0-16,0 0 0 15,0 3 0-15,0 0 2 16,-1-3 0-16,-4-3 0 16,3-1 0-16,-1-5 2 0,2-4 1 15,1-10 0-15,0 9 0 16,0-9 0-16,10-6 0 15,-2-7 0-15,2-6 0 0,-10 19-1 16,14-27 1-16,0-2 0 16,-2-8-1-16,16-44 1 15,-13 28-1-15,-5 1 1 16,2-5 0-16,-5 0 1 0,0 1-1 16,-4 2 0-16,-1 1 1 15,-1 5-3-15,-1 6 0 16,0 42 0-16,-1-31 0 15,-2 1 0-15,3 30-3 16,0 0 2-16,0 0-1 16,-28 14 1-16,22 22-1 0,0 9 1 15,-2 8-1-15,2 2 1 16,4 5 0-16,-1-1 0 16,-1 1 1-16,3-5 1 15,0-2 0-15,1-7 1 0,5-6 0 16,0-8 1-16,2-7 0 15,3-11 0-15,0-10-3 16,4-4 0-16,1-1 0 16,2-12 0-16,1-3 0 0,1 0 0 15,-1-1 0-15,2 0 0 16,0 1 0-16,0 6 0 16,1 1 0-16,-2 6 0 0,-1 3 0 15,1 0-8-15,-3 6-5 16,2 7-14-16,-3 4-48 15,1 0-13-15,2-1-6 16,-1 0-4-16,0 2-1 16</inkml:trace>
  <inkml:trace contextRef="#ctx0" brushRef="#br0" timeOffset="10643.9043">28585 1168 10 0,'11'-21'91'0,"-3"-3"2"16,-1 4-7-16,-3 0-5 15,-3 2 0-15,-1 3-68 16,0-1-6-16,-2 5-1 16,2 11 0-16,-10-8-3 0,10 8 0 15,-11 3 0-15,5 6-1 16,6-9-1-16,-5 18 0 16,4-6 0-16,1 4 0 0,1-4 0 15,5-2 0-15,0-2 0 16,4-1 1-16,1-4 0 15,2-1 0-15,-1-2 0 16,2 0-1-16,1-5 0 16,-1-4-1-16,1 0-1 0,-2 0 0 15,-1 0 0-15,-4 0-1 16,-8 9 1-16,13-8-1 16,-13 8 1-16,0 0 0 15,10 2 1-15,-10-2-1 0,0 15 2 16,1-6-1-16,0 0 0 15,2 0 2-15,-3-9-1 16,7 14 1-16,-7-14 1 0,11 5-1 16,-11-5 1-16,15 0 0 15,-7-7 0-15,-8 7-3 16,0 0 0-16,32-32 0 16,-32 32 0-16,29-27 0 0,-29 27 0 15,32-23 0-15,-13 10 0 16,-3 3 0-16,3 3 0 15,1 3 0-15,-3 4 0 16,3-1 0-16,-1 1 0 0,3 0 0 16,-1 5 0-16,-2-5 0 15,1 0 0-15,-1 0 0 16,-19 0 0-16,27 0 0 16,-27 0 0-16,18-4 0 0,-18 4 0 15,9-5 0-15,-9 5-5 16,0 0-24-16,0 0-54 15,0 0-6-15,0 0-3 0,-17 2-7 16,-2 6-3-16</inkml:trace>
  <inkml:trace contextRef="#ctx0" brushRef="#br0" timeOffset="11538.4867">20066 3057 70 0,'0'0'76'16,"0"0"1"-16,1 10-2 15,-1-10-54-15,0 0 1 0,0 0 0 16,5 9 2-16,-5-9-6 16,14 1-3-16,-1 0-2 15,4-1-2-15,8 0-2 16,7-4-2-16,5-2-1 0,8-3-1 16,5-1-1-16,7-3-1 15,8 0 1-15,5-3-3 16,4-2 2-16,7 0-2 0,1-1 0 15,4 0 0-15,2 2 0 16,2 0-1-16,-6 2 1 16,-2 1 0-16,-8 3 0 15,-10 1 1-15,-7 4 0 16,-10 0 0-16,-12 1 1 0,-9 0-1 16,-9 3 0-16,-5 1-1 15,-12 1-1-15,8-3-2 16,-8 3-4-16,0 0-12 0,0-11-37 15,0 11-32-15,-8-7-3 16,8 7-4-16,-14-15-5 16</inkml:trace>
  <inkml:trace contextRef="#ctx0" brushRef="#br0" timeOffset="11734.5945">21449 2658 1 0,'19'1'90'0,"6"6"3"0,4 2-3 15,2 7-4-15,0-3-1 16,-6 11-71-16,-3 0-1 16,-3 4 1-16,-10 4-6 15,-9-1-2-15,-10 4-6 0,-14-1-3 16,-3 2-6-16,-7-9-10 16,3-1-45-16,1 1-22 15,2-6-3-15,7-7-9 16,3-11 0-16</inkml:trace>
  <inkml:trace contextRef="#ctx0" brushRef="#br0" timeOffset="16859.6435">22918 2531 16 0,'0'0'81'16,"9"-11"1"-16,-9 11-2 0,0 0-7 15,0 0-49-15,0 0-3 16,0 0-3-16,10 0-5 15,-6 13-3-15,0 4-2 0,3 4-1 16,-2 7 2-16,4 6-3 16,-1 6-1-16,-2 0-1 15,3 2-1-15,-3 1 0 16,3-2-2-16,-3-2 2 0,1-3-3 16,3-5 1-16,-6-6 1 15,2-2 0-15,1-5 0 16,-5-6 2-16,-2-12 1 0,7 9-1 15,-7-9 2-15,0 0-1 16,2-11 2-16,-2-3-1 16,-1-5-6-16,-6-5 0 15,4-3 0-15,-4-4 0 0,-1-2 0 16,4-5 0-16,-4-3 0 16,1-3 0-16,4-1 0 15,0-3 0-15,1 1 0 0,2 0 0 16,0 1 0-16,3 7 0 15,1 5 0-15,1 10 0 16,4 7 0-16,-2 9 0 0,4 7 0 16,-2 6 0-16,6 8 0 15,-1 10 0-15,2 2 0 16,-2 6 0-16,3 1 0 16,-2 1 0-16,0 4 0 15,-2-7 0-15,-4 2 0 0,2-10 0 16,-5-4 0-16,1-9 0 15,-7-9 0-15,15 0 0 16,-4-14 0-16,-5-8 0 0,5-8 0 16,-4-3 0-16,4-6 0 15,-1-2 0-15,2-3 0 16,3-1 0-16,0-2 0 16,0 9 0-16,0 2 0 0,2 9 0 15,-1 6-2-15,1 9 0 16,-2 9 1-16,3 6 0 15,-6 12 1-15,2 10 0 16,-1 8 1-16,-4 8 0 0,0 7 1 16,-4 5 0-16,0 3-2 15,-2 1 0-15,-3 3 0 16,0-5 0-16,0-5-10 0,-1-4-10 16,1 19-34-16,6-38-34 15,6-11-3-15,1-12-7 16,7-8-2-16</inkml:trace>
  <inkml:trace contextRef="#ctx0" brushRef="#br0" timeOffset="18748.1471">23813 2416 20 0,'0'0'84'15,"-5"14"3"-15,-6 7-3 16,7 5 0-16,-6 4-43 15,5 6-22-15,4 4 1 0,1-1-4 16,2 1-4-16,8-7-5 16,3-5-1-16,3-9-3 15,6-10 0-15,3-9-1 16,-3-6 0-16,1-13 0 0,-4-7 0 16,-4-3-1-1,-2-4-1-15,-10-4 1 0,-2 3-1 16,-4 4 1-16,-9 3-1 15,0 8 0-15,-1 1-1 0,-2 7 0 16,5 6 0-16,10 5 0 16,-11 3 2-16,11-3-3 15,2 15 2-15,11-9-1 16,6 4 1-16,4-3 1 0,4-7-1 16,6 0 1-16,4-5-1 15,-2-7 2-15,0 1-2 16,-3-3 1-16,-6 1 0 0,-7 2 0 15,-3 4 0-15,-5 1-1 16,-11 6 0-16,0 0-1 16,0 0 2-16,2 16-2 15,-2 3 1-15,-4 4-1 0,1 3 1 16,-3 6-1-16,4 0-1 16,1 3-1-16,1-2-1 15,4-2 2-15,7-9 0 16,2-5-1-16,1-10 1 15,6-7 1-15,0-6 1 0,5-12 0 16,-5-6 2-16,0-9-2 16,-3-9 1-16,-1 1 0 15,-10-9-2-15,0-3 1 0,-6 0-2 16,0-6 1-16,-5-3-2 16,-1 4 2-16,-4 0-1 15,1 4 2-15,2 5 1 16,-3 6 0-16,5 8 1 0,-3 10-1 15,3 15 0-15,5 10 0 16,-7 10 0-16,6 16-1 16,1 9 0-16,0 12-1 0,2 8 2 15,2 7 0-15,3 2 0 16,4 2 1-16,5-6 0 16,5-3 0-16,1-8-1 15,11-12 1-15,2-13 0 16,4-9 0-16,-3-15-1 0,3-9 0 15,-4-11 0-15,-1-6 0 16,-13-6 0-16,-2-1-1 16,-12 0 2-16,-4 0-2 15,-2 10 1-15,-12-1-1 16,-4 10-1-16,-1 6 1 0,-1 6-1 16,-2 4 1-16,4 10-1 15,1 8 1-15,1 6 0 0,7 8 0 16,2 2 0-16,2 5 0 15,2-2 0-15,10-1 0 16,8-5 0-16,1-4 0 16,4-12 0-16,7-7 1 0,1-10-1 15,0-4 1-15,2-12-1 16,0-7 1-16,-2-7-1 16,-5-3 1-16,-2 0-2 15,1-3 2-15,-5 5 0 0,-2 3-1 16,-2 3 0-16,-4 7 0 15,0 8-1-15,-1 8 1 0,-3 5-1 16,-3 9 0-16,0 5 2 16,-2 3-2-16,0 7 2 15,-1 2-1-15,2 4 0 16,2-1 1-16,-1-4 0 16,1-2 0-16,4-4-1 0,5-3 2 15,0-12-1-15,8-6 0 16,-1-7 1-16,4-8-2 15,0-8 0-15,-1-4 0 0,2-5 0 16,-1-2 0 0,-6 0 0-16,-3-1 0 0,-1 9 0 15,-7 1 0-15,1 7 0 16,-5 3 0-16,-5 14 0 0,0 0 0 16,0 0 0-16,-5 18 0 15,-4 0 0-15,3 2 0 16,-2 6 0-16,1 2 0 15,3 0 0-15,4-4 0 0,1-3 0 16,10-6-3-16,2-5 2 16,5-4 0-16,3-6 1 15,0-6 0-15,-1-6 1 16,-6-1 0-16,-1 0-1 16,-3 3 1-16,-10 10-1 0,5-10 2 15,-5 10-4-15,-2 7 2 16,1 3-1-16,0 6 1 15,0 0 0-15,5-1-1 0,6-1 2 16,4-5 0-16,3-2 1 16,6-7-2-16,0-3 0 15,1-8 0-15,-2-8 0 16,4-3 0-16,-3-3 0 0,-2-2 0 16,1-8 0-1,0-3 0-15,-2-5 0 0,-2-5 0 16,1-2 0-16,-3-5 0 15,-1-3 0-15,0-5 0 0,-2 3 0 16,-5 2 0-16,1 8 0 16,-5 11 0-16,-3 6 0 15,-1 9 0-15,-1 12-3 16,1 12 2-16,-13 16 0 0,7 11 0 16,0 11-1-16,-5 11 1 15,6 8 1-15,-3 8 0 16,5 10 1-16,-2-1 0 15,1 3 2-15,1-8-2 0,3-5 2 16,7-10-3-16,6-12 0 16,9-10 0-16,1-16 0 15,10-9 0-15,3-12 0 0,1-13 0 16,0-9 0-16,-2-6 0 16,-9-3 0-16,-2-3 0 15,-8-1 0-15,-7 3 0 16,-6 3 0-16,-3 12 0 15,0 3 0-15,-6 6 0 0,-5 11 0 16,1 2 0-16,0 11 0 16,6 9 0-16,-2 8 0 0,2-1 0 15,4 7 0-15,1 3 0 16,9 1 0-16,4-3 0 16,6-4 0-16,-3-9 0 15,8-8-72-15,-3-8-17 16,-7-8-2-16,-1-14-8 0,-10-10-4 15</inkml:trace>
  <inkml:trace contextRef="#ctx0" brushRef="#br0" timeOffset="18882.7842">25826 2099 16 0,'-24'-11'92'16,"10"1"-3"-16,14 10-6 0,16-9-13 15,7 3-21-15,-8 6-129 16,32 0-3-16,0-6-2 15,5 3-7-15</inkml:trace>
  <inkml:trace contextRef="#ctx0" brushRef="#br0" timeOffset="19277.3686">26626 2139 82 0,'16'7'94'0,"-1"-5"-4"15,3-2-8-15,1 0-1 16,2-13-62-16,3 11-41 15,29-1-58-15,-26 0-2 0,35 3-7 16,-40-3-6-16</inkml:trace>
  <inkml:trace contextRef="#ctx0" brushRef="#br0" timeOffset="20424.732">26917 2307 78 0,'19'0'95'16,"1"-12"-4"-16,8-5-7 16,0-10-1-16,4-12-55 15,0 4-19-15,3 0 2 0,-5-2-3 16,0-5-3-16,-6-3-1 16,-5-2 0-16,-4 1 0 15,-3-5-2-15,-4 2 1 16,-7-4-1-16,0 30-2 15,-1-3-2-15,1 1 1 0,-1 1 0 16,-2 2-2-16,-2 3 1 16,-1 4-1-16,-3 6 2 15,-6-5 1-15,-2 14 1 16,-1 12-1-16,1 19 0 0,2 14 1 16,4 20 0-16,3 8-1 15,7 4 0-15,1 3 0 16,8-3 0-16,1-6 0 15,5-7 1-15,5-12-1 0,2-14 2 16,8-17-1-16,2-15 0 16,2-12-1-16,1-10 0 15,-3-13 0-15,-1-7 0 0,-3-6 0 16,-6-4-1-16,-7 2 1 16,-7 1 0-16,-1 6 0 15,-4 5 0-15,-2 8-1 16,-1 9 0-16,0 15 0 0,0 0 0 15,-6 8 0-15,5 14-1 16,-3 3 1-16,3 8 0 16,1 5 2-16,0 1-1 0,2 0 1 15,8-3-1 1,1-8 2-16,6-5-1 0,2-5 1 16,4-8-1-16,4-10-2 15,-2-7 1-15,0-12 0 0,-5-1 0 16,-4-3-1-16,-5-5 0 15,-9-1 0-15,-2 0 0 16,-4 4 1-16,-12 0-1 16,1 5 0-16,-5 3 0 0,1 4 0 15,-1 6 0-15,2 1 0 16,1 6 1-16,6 0-1 16,1 0 2-16,10 0-1 0,0 0 0 15,10 10 1-15,4-9 0 16,8-1-1-16,1-4 2 15,2-3 0-15,5-1 0 16,-5 0 0-16,2-4-1 16,-5 7 1-16,-3-4-2 0,-2 8 1 15,-2 0-2-15,-4 3 1 16,-1 4-1-16,-4 4 0 16,0 6 0-16,-1 1 0 15,-3 3 1-15,-1 4-1 0,3 0 1 16,-1 0-1-16,3-4 1 15,2-3 0-15,3-3 0 16,1-7 0-16,5-4 0 16,0-5 0-16,1-9 1 0,0-5-1 15,0-4 1-15,-4-3 0 16,-2-4-1-16,-4 3 1 16,-3 2 0-16,-1 4-1 0,-2 3 0 15,-1 5-1-15,-1 10 0 16,0 0 0-16,1 8 0 15,1 6 0-15,1 2 0 16,1 5 0-16,4 2 1 16,1-2 0-16,5 1 1 0,2-6-1 15,2-5 1-15,-1-6 0 16,1-5 0-16,-1-5 1 16,-4-9 0-16,-2-4-1 0,-2-2 1 15,-7-2 0-15,0-1-2 16,-2 3 0-16,0 3 0 15,2 3 0-15,0-1-3 16,10 10-20-16,-12 5-63 0,20-17-3 16,0 10-5-16,0-6-7 15,3 2-2-15</inkml:trace>
  <inkml:trace contextRef="#ctx0" brushRef="#br0" timeOffset="22476.8077">29069 1778 59 0,'-21'-3'87'0,"-4"-3"-2"16,2 6-3-16,-5 0-1 16,-3 6-67-16,1 6 0 0,3 3-1 15,-1 4-3-15,2 1-3 16,5 2-4-16,6 0 0 16,5-2-2-16,8-5 1 15,3-4-1-15,12-7 1 0,7-4 0 16,3-10 1-1,2-6 2-15,3-6-1 0,-3-2 1 16,-2-2 0-16,-6-1 0 16,-3 0-1-16,-7 6 0 15,-3 3-2-15,0 4-1 16,-4 7-1-16,0 7 0 0,0 0-1 16,5 18-1-16,-1 7 1 15,1 11-1-15,0 11 1 16,3 11 0-16,-5 10 1 0,-2 9-1 15,-1 4 1-15,-9 9-1 16,-9 0-1-16,-4 0 2 16,-7-5-1-16,-5-6 0 15,-5-9 0-15,-1-12 0 0,0-9 1 16,-2-18 2-16,6-8 2 16,2-15-1-16,7-8 2 15,4-11-2-15,11-9 1 16,6-11-2-16,6-7-2 0,8-6 0 15,12-8 0-15,7 2 0 16,9-10 0-16,2-1 0 16,5-8 0-16,7-6 0 0,0-3-2 15,3-4 0-15,1-1 1 16,0-3-1-16,-3 4 1 16,0 6 0-16,-7 12 1 15,-5 12 0-15,-9 11 0 0,-5 13 0 16,-7 11-1-16,-4 11 1 15,-14 6 0-15,1 14-1 16,-6 6 0-16,-8 6 1 16,-2 6-1-16,0 6 1 15,-2 1 0-15,1 2 0 16,3-2-1-16,4-8 0 0,6-5 1 16,6-6 0-16,10-10 1 15,6-10 0-15,8-4 0 0,2-15 0 16,4-2 1-16,-1-7 0 15,0-5-1-15,-2 1 0 16,-4-1 1-16,-6 5-1 0,-6 2 1 16,-3 6-2-16,-4 6 0 15,-7 14-2-15,0 0 1 16,0 0-1-16,3 9 1 16,-3 7-1-16,0 7 1 0,1 4 0 15,2 6 0-15,4-1 0 16,6 0 0-16,5-2 0 15,4-6 0-15,3-3 1 0,5-11 0 16,-1-7 0-16,2-4 0 16,-5-13 1-16,-5-7 0 15,-3-4 0-15,-9-4 0 16,-6-2-1-16,-4 2 0 0,-10 0-1 16,-5 0 1-16,-1 7-1 15,0 1 1-15,-1 5 0 16,2 4 0-16,4 4 0 15,2-1 0-15,10 9 0 0,0 0 0 16,10-9 0-16,5 6-1 16,7 0 1-16,-10 0-1 15,3-1 1-15,1 0-1 16,1 0 2-16,-1 1-1 16,-1-1 0-16,-1 1-1 0,1 1 0 15,5 2 2-15,-2 0 0 16,-4 3 0-16,-5 7-1 15,-7 5 0-15,-2 4 1 16,0 3-1-16,0 0 1 0,0-1-1 16,6-3 0-16,3-3 0 15,3-4 0-15,4-4 1 16,1-7 0-16,3 0 0 16,-1-10 0-16,0-4 0 15,-2-2 0-15,0-4-1 0,-5 1 1 16,0 2 0-16,-5 2 0 15,-2 2-1-15,-2 4-1 16,-3 9 0-16,0 0 1 0,0 0-2 16,4 6 1-16,-1 6-1 15,6 3 1-15,2 2 1 16,3 1-1-16,3-3 1 0,3-1 0 16,0-3 0-1,1-5 1-15,2-4-1 0,-5-2 1 16,-1-5 0-16,-7-6-1 0,-5 1 1 15,-5-2-1-15,0 0 0 16,-5 3 0-16,5 9-1 16,-16-15 0-16,16 15 0 0,-13-5 0 15,13 5 0-15,0 0 1 16,16 0 0-16,1 0 0 16,3 0 1-16,5-7 0 15,0 1 1-15,0-6 0 16,-12 4-1-16,-1-2 0 15,-2-4 0-15,0-2 0 0,-4-3 2 16,0-7-3-16,-2 2 0 16,-1-6 0-16,-2 2 0 15,-1-1 0-15,0 0 0 16,0 1 0-16,-4 4 0 0,1 0 0 16,-3 3 0-16,2 5 0 15,-1 3 0-15,5 13 0 16,-10-7 0-16,10 7 0 0,-7 20 0 15,7-4 0-15,-1 37-2 16,1 12 1-16,5 1 0 16,1-3 0-16,4-8 0 15,-2-17 0-15,2-18-1 16,-10-20-1-16,2-5 1 0,-2-5 0 16,0-2 1-16,0-5 1 15,-1 2 0-15,-1-3 2 16,-2 1 0-16,2 1 2 15,0 1-1-15,2 2 0 0,1 1 0 16,7 2-3-16,3 3 0 16,2 4-2-16,5 2-2 15,12 1-5-15,13 14-18 16,7 13-58-16,3 4-4 0,-5 1-4 16,-3-6-5-16,-18-5-2 15</inkml:trace>
  <inkml:trace contextRef="#ctx0" brushRef="#br0" timeOffset="24011.2427">30400 1497 42 0,'0'0'69'0,"0"0"-14"0,0 0-7 16,0 0-5-16,0 0-6 15,0 0-5-15,-6 1-6 16,6-1-2-16,-3-6-5 0,3 6-4 16,-1-14-4-16,1 3-2 15,0 1-1-15,0-7-3 16,2 3 0-16,0-5 0 15,1-1-1-15,0-4 0 0,-1-2 0 16,1-4 0-16,0-3 0 16,0 1 1-16,-3 32 1 15,3-30-1-15,-1-1 0 16,0 2 0-16,0-1-2 16,-2 4 0-16,0 0-1 0,0-13-2 15,0 23-1-15,-3 6 0 16,3 10-1-16,-10-2 1 15,4 9 0-15,3 10 0 16,-2 5 0-16,0 9 1 16,2 2-1-16,1 3 1 0,-1 4 0 15,3 19 1-15,3 23-1 16,6-3 0-16,7-8 0 16,7-17-2-16,2-15-2 15,4-18-8-15,-18-20-12 0,4-1-30 16,-3 0-32-16,-2-4-4 15,-1-5-5-15,-3-2-3 16</inkml:trace>
  <inkml:trace contextRef="#ctx0" brushRef="#br0" timeOffset="24504.7764">30532 1440 24 0,'-6'-14'87'0,"3"1"-1"0,-1 2 0 15,2-2-4-15,2 4-53 16,0 0-2-16,0 9-2 15,13-17-8-15,0 8-4 16,0 1-2-16,2-2-2 16,2-1-4-16,1-3 0 0,-3-2-2 15,3-3-1-15,-3-2-2 16,1-1 0-16,-4-4 0 16,-12 26 0-16,12-22 0 0,5-24 0 15,-17 46 0 1,12-41 0-16,-12 41 0 0,2-35 0 15,-2 22 0-15,0 13 0 16,-1-13 0-16,1 13 0 16,-1 9-3-16,-1 4 2 15,2 7 0-15,0 6 0 0,0 4 0 16,2 2 1-16,-2 2 0 16,0 1-1-16,2 1 2 0,-1 0 1 15,1-3 0-15,0-3 1 16,2-1-3-16,1-6 0 15,1-4 0-15,-3-6 0 16,4-2 0-16,-7-11 0 0,16 10 0 16,-4-10 0-16,-1 0 0 15,3-1 0-15,6-3 0 16,-1 1 0-16,2 1 0 0,1 3 0 16,1-1 0-16,1 0-3 15,-3 1-17-15,4 2-61 16,-2 6-9-16,-2 1-2 15,-2 1-7-15,-3-2-3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16:07:18.9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3323 940 51 0,'0'0'85'16,"-1"-10"0"-16,1 10-16 16,0-11-16-16,0 11-8 15,0 0-15-15,-1-11-10 0,1 11-4 16,0 0-5-16,0 0-1 15,0 0-4-15,-3 8-2 16,3 2 1-16,-1 3 0 0,1 3-1 16,0 3 0-16,0 6-1 15,0 0-2-15,1 7 3 16,0 1-4-16,1-13 0 16,1 52 0-16,-1 0 0 0,3-2 0 15,-4-9 0-15,1-10 0 16,1-14 0-1,-3-13 0-15,2-13-12 0,-2-11-18 16,0 0-46-16,0 0-13 16,11-9-6-16,-11 9-4 15,7-17-1-15</inkml:trace>
  <inkml:trace contextRef="#ctx0" brushRef="#br0" timeOffset="563.4348">3326 1046 20 0,'-5'-23'97'0,"-1"2"-6"16,0 1-1-16,5 5-5 16,1-1-5-16,1 2-66 0,11-2-1 15,-2 7-4-15,4-1-3 16,3 3 0-16,2 2-6 15,5-1 0-15,0 11 0 16,-2-4 0-16,1 1 0 0,1 7 0 16,-4 0 0-16,0 5 0 15,-7 1 0-15,-1 1 0 16,-5 3 0-16,-1-2 0 16,-6 4 0-16,0-2 0 0,-1-1 0 15,-5-2-2-15,-2 3 0 16,0-1 1-16,0-3-1 15,5-1 0-15,2 1 0 16,1-3 0-16,2-2 1 16,6 2-1-16,5-1 1 0,2 1 0 15,5-1 1-15,-3 3 1 16,3 0-1-16,1 2 1 16,-14-4 1-16,28 26 2 15,-11 1-1-15,-9 1 1 0,-15-1-1 16,-12-3-3-16,-16-6 0 15,-11-7 0-15,-4-10 0 16,-3-4 0-16,-4-1 0 0,2-5 0 16,3-2 0-16,6-1 0 15,5 0 0-15,2-5 0 16,9-2 0-16,9 4 0 16,3 3-76-16,11-6-14 0,10-5-2 15,-2 6-9-15,4-5-4 16</inkml:trace>
  <inkml:trace contextRef="#ctx0" brushRef="#br0" timeOffset="862.2481">3918 980 51 0,'59'-61'97'0,"-34"36"-2"15,-3 5-6-15,-6 8-3 16,2 2-3-16,-7 4-77 0,-1 6-2 16,-10 0-4-16,14 21 0 15,-9 2 0-15,0 3 0 16,-2 7 0-16,-3 0 0 16,3 8 0-16,0-2 0 15,3-15 0-15,1 63 0 0,1-5 0 16,3-5 0-16,-6-17-3 15,10-12-39-15,2-19-45 16,-17-29-4-16,17 11-7 16,-7-15-5-16</inkml:trace>
  <inkml:trace contextRef="#ctx0" brushRef="#br0" timeOffset="1136.7776">4471 972 61 0,'17'-36'93'0,"-7"8"-2"0,11-16-4 15,-13 29-2-15,-8 15-25 16,14-3-49-16,-14 3-2 16,6 18 0-16,-5 1-4 15,2 8-5-15,0 3 0 16,0 6 0-16,1-11 0 0,0 19 0 15,5 24 0-15,-7-24 0 16,5 3-17-16,-6-9-23 16,-1 2-49-16,0-8-1 15,-1-4-6-15,-2-7-5 16</inkml:trace>
  <inkml:trace contextRef="#ctx0" brushRef="#br0" timeOffset="1260.5697">4412 1287 13 0,'-19'-24'74'0,"4"0"0"16,5 3-9-16,1-3-27 16,4 4-93-16,6 4-8 15,10-1-4-15,7 0-2 0</inkml:trace>
  <inkml:trace contextRef="#ctx0" brushRef="#br0" timeOffset="1556.061">5018 839 31 0,'0'0'97'0,"47"-34"-1"0,-37 29-6 16,-10 5-1-16,13 2-3 15,-10 6-72-15,-2 8-6 16,-1 3-8-16,0 3 0 15,0 7 0-15,-1 2 0 0,0 7 0 16,-1-2 0-16,1 4 0 16,-1 2 0-16,1-2 0 15,-1-1 0-15,0-4-6 16,2-1-30-16,0-1-50 16,0-10-5-16,0-5-5 0,0-7-5 15,0-11 6-15</inkml:trace>
  <inkml:trace contextRef="#ctx0" brushRef="#br0" timeOffset="1775.0836">5018 962 11 0,'-5'-25'94'16,"2"4"0"-16,1 1-4 15,2 3-3-15,4 4-3 16,5 4-65-16,6-3-3 15,3 5-2-15,4 0-12 0,1 2-2 16,4 2 0-16,0-1 0 16,1 1-20-16,2 3-51 15,-2 0-15-15,-4 0-4 0,0 0-6 16,-7 0-4-16</inkml:trace>
  <inkml:trace contextRef="#ctx0" brushRef="#br0" timeOffset="1964.6722">5213 965 87 0,'-20'13'93'16,"1"3"-4"-16,3-2-5 15,3-2 1-15,6-4-70 16,7-8 1-16,0 16-1 0,5-13-10 16,7-2-6-16,5 0-8 15,1-1-12-15,0-3-52 0,4 1-12 16,-3 2-4-16,0-2-8 15,-3 2-1-15</inkml:trace>
  <inkml:trace contextRef="#ctx0" brushRef="#br0" timeOffset="2078.4408">5084 1195 12 0,'-22'15'11'0,"6"-2"-9"0,3-2-2 15</inkml:trace>
  <inkml:trace contextRef="#ctx0" brushRef="#br0" timeOffset="2751.0589">4459 1080 47 0,'0'0'87'0,"0"0"2"16,0 0-4-16,0 0-4 16,5-6-53-16,-5 6-6 0,14 0-2 15,-2 0-6-15,-1 0-6 16,-2 0-4-16,3 0-6 15,-2 0-9-15,2 0-10 16,1 0-33-16,1 0-30 16,-4 2-4-16,-1-1-5 0,-9-1-4 15</inkml:trace>
  <inkml:trace contextRef="#ctx0" brushRef="#br0" timeOffset="3255.7273">4375 1090 12 0,'-18'0'75'16,"3"0"5"-16,1 0-2 0,0 0-28 15,3 0-7-15,-1 0-8 16,2 0-9-16,1 0-5 15,9 0-3-15,-14 0-3 16,14 0-1-16,0 0-3 0,0 0-2 16,0 0-2-16,10-1 0 15,-1 1-1-15,4-3-2 16,6 0-4-16,1 0 0 16,1 0 0-16,7 2 0 15,-2-2 0-15,3-1 0 0,-2 0 0 16,2 1 0-16,0-2 0 15,0 2 0-15,-2 0 0 16,-3-1 0-16,0 2 0 0,-1 1 0 16,-6-2 0-16,-2 2 0 15,-6 0 0-15,-9 1 0 16,0 0 0-16,0 0 0 16,-5 0 0-16,-7 0 0 0,-5 0 0 15,-3-1 0-15,-3 1 0 16,-3 0 0-16,-1 1 0 15,-3 1 0-15,-2-2-14 0,2 1-12 16,-4 4-55-16,1-4-7 16,-1 1-5-16,2 0-4 15,5-1-3-15</inkml:trace>
  <inkml:trace contextRef="#ctx0" brushRef="#br0" timeOffset="3810.7747">5211 1223 43 0,'0'0'93'15,"10"4"-3"-15,-10-4-4 0,19 1-1 16,-5 1-56-16,2-2-7 16,2 0-4-16,2 0-7 15,3 0-5-15,2 0-6 0,-1-3-8 16,2 0-14-16,-1 3-57 16,2 2-6-16,1-4-5 15,-2 1-8-15,2-2 2 16</inkml:trace>
  <inkml:trace contextRef="#ctx0" brushRef="#br0" timeOffset="4238.6615">5902 913 11 0,'0'-21'95'16,"0"1"-2"-16,-3 0-4 15,3 20-5-15,-6-23-1 16,-1 1-64-16,7 22-8 16,0 0-3-16,-11-31-3 0,11 31-2 15,0 0-2-15,0 15 1 16,0-1-1-16,3 0 0 15,-1 11-1-15,-1 1 1 16,0 3-2-16,-2 2 1 0,2-2-1 16,-1 3 1-16,1-2 2 15,1 2 0-15,1-2 0 16,2-4-2-16,3-3 0 16,3-3 0-16,1-4 0 0,5 1 0 15,2-7 0-15,2-2 0 16,4-2 0-16,3-3 0 15,2-3-12-15,1 0-74 0,2 0-4 16,1-6-3-16,-2 1-6 16,1-2-6-16</inkml:trace>
  <inkml:trace contextRef="#ctx0" brushRef="#br0" timeOffset="5348.0576">7676 919 9 0,'4'-11'88'0,"-3"0"4"16,-1 1-6-16,0 0-4 15,0 10 0-15,-12-14-67 0,2 9-2 16,-4 4-2-16,-2 1-3 15,-2 1-2-15,-3 7-2 16,0 0 0-16,-1 3-2 16,-1 6-1-16,3 0 1 0,1 1-2 15,6 2 1-15,2-3 0 16,4 3 0-16,5-2 2 16,2-3-3-16,2-1 0 15,6-2 0-15,5-5 0 0,0-4 0 16,3-3 0-16,0-1 0 15,2-5 0-15,-2-4 0 16,2-2 0-16,-4-1 0 16,-1 0 0-16,-4-1 0 15,-1-2 0-15,0 5 0 0,-5 2 0 16,-3 0 0-16,0 9 0 16,0 0 0-16,0 0 0 15,0 0 0-15,0 0 0 0,0 10 0 16,3 0 0-16,3 3 0 15,1-1 0-15,1 1 0 16,3-3 0-16,-1 0 0 16,1-2 0-16,4-2 0 0,-1-3 0 15,0-3 0-15,0 0 0 16,1-6 0-16,2-4 0 16,-1 0 0-16,-1 0 0 15,-1-4 0-15,-2 2 0 0,2 1 0 16,-2 0 0-16,-1 0 0 15,1 4 0-15,-3 4 0 16,0-1 0-16,0 4 0 16,-9 0 0-16,14 4 0 0,-14-4 0 15,14 13 0-15,-10-5 0 16,1 2 0-16,-5-10 0 16,9 15 0-16,-9-15 0 15,7 9 0-15,-7-9 0 0,10 0 0 16,-10 0 0-16,10-6 0 15,-10 6 0-15,13-14 0 16,-6 5 0-16,2-1 0 0,-1 1 0 16,3 2 0-16,-1-1 0 15,2 3 0-15,1 0 0 16,-1 5 0-16,1 0 0 16,1 3 0-16,-1 4 0 15,1 2 0-15,-1 2-2 0,4 1-21 16,-4 2-62-16,5-3-5 15,3 2-2-15,-2-2-7 16,1-5-3-16</inkml:trace>
  <inkml:trace contextRef="#ctx0" brushRef="#br0" timeOffset="5786.5013">8545 853 0 0,'3'-11'88'0,"-3"3"5"16,0 8-5-16,-10-8-6 0,1 8-11 16,-2 3-45-16,-3 8-6 15,1 3-9-15,0 2-4 16,-1-1-4-16,2 4-1 16,4-2 0-16,3 13 0 0,1-10 0 15,3-6 1-15,1-3 0 16,5-2 0-16,4-5 2 15,4-4-5-15,-2 0 0 16,3-8 0-16,-14 8 0 0,0 0 0 16,20-27 0-16,3-1 0 15,-13 1 0-15,4-1 0 16,-9-6 0-16,4 0 0 16,-5-1 0-16,0 0 0 15,-4 6 0-15,1-3 0 16,-1 11 0-16,0-1 0 0,0 22 0 15,-11-23 0-15,11 23 0 16,-7 18 0-16,6 0 0 16,1 8 0-16,2 4 0 15,4 5-6-15,8-2-61 16,1 8-23-16,5-3-1 0,2-2-7 16,4-2-5-16</inkml:trace>
  <inkml:trace contextRef="#ctx0" brushRef="#br0" timeOffset="6265.8861">9730 632 70 0,'-18'-27'89'0,"18"27"-4"16,-10-21-3-16,-3-1-1 16,13 22-52-16,0 0-11 15,0 0-4-15,0 0-3 16,-22 19-1-16,19 6-1 0,-3 1-2 16,0 5-1-16,0 13-6 15,-2-7 0-15,3 5 0 16,0-1 0-16,-2 1 0 15,2-2 0-15,3 0 0 0,1-4-3 16,1-3-11-16,-3-5-14 16,-2-7-57-16,5-5-3 15,1-7-3-15,-1-9-7 0,0 0-1 16</inkml:trace>
  <inkml:trace contextRef="#ctx0" brushRef="#br0" timeOffset="6766.6738">9600 652 17 0,'-2'-36'93'0,"2"9"-1"16,0-4-5-16,12 11-3 16,-3-2-1-16,-9 22-64 15,30-14-5-15,-1 1-3 0,-3 13-6 16,-4 0-1-16,1 8-2 15,1 3-2-15,-4 3 0 16,1 2 0-16,6 23 0 16,-27-39 0-16,18 44 0 0,-18-44 0 15,7 42-2-15,-7-42 1 16,-7 38 0 0,1-19 0-16,0-4-1 0,-3 1 1 15,5-3 0-15,2-3 0 16,2 3 0-16,1-3 1 15,8 0-1-15,5-2 1 0,5 1 0 16,0 2 0-16,3-2 1 16,2 6 0-16,-3-1 0 15,-1 2 1-15,1-1 0 16,-5 1-1-16,-2 1 3 0,-8 1-4 16,-5 0 0-16,-1-1 0 15,-9 0 0-15,-8-1 0 16,-7-1 0-16,-3-4 0 0,-2 0 0 15,-4-4 0-15,-3 0 0 16,0-4-7-16,2 0-28 16,1-2-51-16,1-1-4 0,7-3-3 15,5-5-7-15,7-2 0 16</inkml:trace>
  <inkml:trace contextRef="#ctx0" brushRef="#br0" timeOffset="7068.3224">10512 615 3 0,'0'0'89'0,"30"-15"3"15,-3-1-3-15,-27 16-4 0,0 0-1 16,0 0-61-16,0 0-5 15,-4 7-3-15,-17 12-5 16,-4 3-7-16,-2 5-3 16,4 2 0-16,0 3 0 0,4 6 0 15,5-5 0-15,2 3 0 16,6-3 0-16,4-1-4 16,0-3-21-16,2-3-60 15,13-1-4-15,3-5-3 16,6-3-5-16,6-8-4 0</inkml:trace>
  <inkml:trace contextRef="#ctx0" brushRef="#br0" timeOffset="7854.5007">10892 992 47 0,'0'0'99'16,"12"9"-5"-16,-12-9-4 15,0 0-4-15,9 4 0 16,-9-4-80-16,11 0-3 0,-11 0-3 16,14-11 0-16,-2 2 0 15,2-3 0-15,-14 12 0 16,0 0 0-16,21-24 0 16,0 2 0-16,2 2 0 15,0-2 0-15,0-3 0 0,-3 0 0 16,2-3 0-16,0-2 0 15,-6 4 0-15,2-1 0 16,-6-1 0-16,0 1 0 16,-8 5 0-16,-1-2 0 15,-3 24 0-15,-1-21 0 16,-5-2 0-16,6 23 0 16,0 0 0-16,-12 0 0 0,-38 24 0 15,34 0 0-15,5 0 0 16,-2 4 0-16,8-2 0 15,-1 3 0-15,5 0 0 16,0 0 0-16,4-3 0 0,6-4 0 16,6-4 0-16,0-2 0 15,4-5 0-15,-19-11 0 16,20 4 0-16,2-1 0 16,0-5 0-16,4-5 0 0,-2-6 0 15,-1 0 0-15,-2-6 0 16,0 1 0-16,-21 18 0 15,24-25 0-15,-1-1 0 16,-23 26 0-16,0 0 0 16,32-25 0-16,-32 25 0 15,4 9 0-15,-3 4 0 0,-1 9 0 16,0 3 0-16,0 11 0 16,-1 5 0-16,-2 11 0 15,3-25 0-15,-9 93 0 16,-5 9 0-16,-2-3 0 0,-4-5 0 15,-6-9 0-15,0-19 0 16,-7-24 0-16,3-39 0 16,-5-11 0-16,3-15 0 0,-1-8 0 15,3-18 0-15,8-8 0 16,5-7 0-16,15 15 0 16,2-4 0-16,0 2 0 15,9-6 0-15,6 3 0 16,4-5 0-16,2-1-8 0,5 2-83 15,0 1-1-15,2-1-3 16,-5 5-7-16,-1-3-3 16</inkml:trace>
  <inkml:trace contextRef="#ctx0" brushRef="#br0" timeOffset="9060.5844">3360 1980 55 0,'-33'5'88'15,"5"1"-2"-15,2-6-5 16,6 0 0-16,1 3-67 16,19-3 0-16,0 0-1 0,0 0-1 15,8-3-3-15,12-3-2 16,5 1-2-16,8-7 0 15,5 1 0-15,8-2-2 16,4-1 0-16,10-3-1 16,2 0 0-16,9 1-1 0,4-2 0 15,2 2-1-15,5 1 1 16,1-1-1-16,7 2 1 16,1 2-1-16,4 0 0 15,1-1 0-15,3 4 1 0,4 0 0 16,2-1 0-16,3 4-1 15,2 1 1-15,5-1-1 16,-4 0 2-16,5 0-1 0,4 1 0 16,1-1 0-16,3-1 0 15,1-1-1-15,0 1 1 16,1 0 0-16,5 0-1 16,-4 0 0-16,-2 0 0 0,1 2 1 15,0-2-1-15,-2 1 0 16,-2 2 1-16,1-3-1 15,-6 2 0-15,6-1 1 16,-1 0-1-16,-2 0 0 0,2-2 0 16,1 0 0-16,1 0 0 15,2 0 1-15,-2-1-1 16,1-2 0-16,-1 4 1 16,0-2 0-16,-1 0 0 0,-2 2-1 15,-62 2-1-15,15 1 1 16,58-3 0-16,-66 2-1 15,8 1-1-15,-3 0 0 16,6-1 0-16,-1 0 0 0,5 0 2 16,-3-1-2-16,8 2 1 15,-8-5 1-15,8 6 1 16,-3-4-1-16,5 0 0 16,-10 2 1-16,5-3-1 0,-5 3 0 15,7-2 0-15,-3 1 0 16,-3-1 0-16,-2 3 0 15,-3 0 0-15,-1-2 0 16,-2 4 0-16,-2-1 0 0,-4-1 0 16,1 0 1-16,-1 2-1 15,-1-1 0-15,-1 0 0 16,0 1 0-16,-3-1 0 0,-1-1-1 16,0 1 1-16,-5 3 0 15,1-3 0-15,-4-1 0 16,-1 3 0-16,0-2 1 15,-5 0 0-15,2-1 1 0,-7 1-1 16,1 1 0-16,-2 1 0 16,-5-1 0-16,-3 1 0 15,-2 0 0-15,-3 0-2 16,-6 1-4-16,-2-4-8 0,0 1-54 16,-4 2-19-16,-6 0-3 15,-8 1-6-15,11-5-7 16</inkml:trace>
  <inkml:trace contextRef="#ctx0" brushRef="#br0" timeOffset="33236.4904">3404 3281 49 0,'-10'-7'69'0,"10"7"-1"16,-13-8-35-16,13 8-6 15,0 0-2-15,0 0-4 16,0 0-4-16,0 6-1 0,0-6-2 15,0 0-1-15,10 5 0 16,-10-5-1-16,14 4 1 16,-5-1-3-16,4-2-2 15,4 1-1-15,5-2-2 0,0 1 1 16,6 0-2-16,1-1 0 16,5 0 0-16,0 0-1 15,6 0 0-15,-1 2-1 0,4-2-1 16,-1-2 0-16,0 1 0 15,3 0-1-15,0-2 1 16,2 0-1-16,-1 2 1 16,3-2 0-16,-3 1 1 15,2 0 1-15,0-2-1 0,-1 1 1 16,2 3-1-16,1-2 0 16,-2 0 0-16,0-1-1 15,1 2 1-15,-3-1-1 16,4 1 0-16,-3-1 0 0,3 2 1 15,-1-1 0-15,5 0 0 16,0 0 0-16,2 1 0 16,2-2-1-16,1 2 0 0,3-2 0 15,0 0 0-15,1 0-1 16,1-1 1-16,2 0 0 16,-1-1-1-16,4 0 1 0,3 0 1 15,0 0-1-15,4 0-1 16,3 0 1-16,2-1 0 15,1 3-1-15,2-2 0 16,1 3 1-16,0 1-1 0,2-1 0 16,-1 1 1-16,-1 1-1 15,-1-1 0-15,-3 0 1 16,0 0 0-16,0 0-1 16,-2 5 0-16,-1-4 1 0,-3 4-1 15,3-2 1-15,-2 2 0 16,-2-3-1-16,2 2 0 15,-3-1 1-15,2 1-1 16,-2-1 0-16,-1 1 1 0,0-2-1 16,-1 2 1-16,0-3-1 15,-5 2 1-15,3-2-1 16,-3 1 1-16,-2-1-1 0,2-1 0 16,-5 0 1-16,4 2-1 15,-4-2 0-15,1 0 0 16,-1 0 0-16,0 0 0 15,-1 1 2-15,1-1-2 16,-2 0 0-16,-3 1 0 0,2-1 0 16,-3 0 0-16,2 1 0 15,-2-1 0-15,2 0 0 16,-2 0 0-16,3 1 0 0,-4-1 0 16,3 0 0-16,-4 2 0 15,3-2 0-15,-6 1 0 16,3 3 0-16,-3-4 0 15,2 2 0-15,-1 1 0 16,-3-2 0-16,2 0 0 0,1 1 0 16,0 1 0-16,-1-3 0 15,2 3 0-15,1 0 0 16,0-2 0-16,0 3 0 0,0-2 0 16,-1 1 0-16,-2-1 0 15,0 0 0-15,-1-1 0 16,-2 1 0-16,-2-1 0 15,-1-1 0-15,-1 0 0 0,-3 2 0 16,-2-2 0-16,-2 0 0 16,-3 0 0-16,-2 0 0 15,-3 0 0-15,3 1 0 16,-7-1 0-16,-1 0 0 0,-1 0 0 16,-1 0 0-16,-3 0 0 15,-2 0 0-15,-1 0 0 16,-2 1 0-16,2-1 0 15,-4 0 0-15,-1 0 0 0,1 0 0 16,-3 0 0-16,-8 0 0 16,14 2 0-16,-14-2 0 15,8 2 0-15,-8-2 0 0,0 0 0 16,13 4 0-16,-13-4 0 16,0 0 0-16,0 0 0 15,8 7 0-15,-8-7 0 16,6 10 0-16,-6-10 0 0,7 11 0 15,-7-11 0-15,10 15 0 16,-5-6-2-16,-2 2 1 16,2 2 0-16,1-1 0 15,-2 5 0-15,1 2 1 16,3 1 0-16,-2 3 0 0,0 5 0 16,5 0-1-16,-2 6 1 15,2 2 0-15,3 1-1 16,-2 4 1-16,3 1-1 15,0 2 1-15,2 2 0 0,1 1-1 16,0 0 1-16,-1 1 0 16,1 2-1-16,-1 2 1 15,-1 0 0-15,-2 2-1 0,1 3 1 16,-3-1-1-16,4 4 0 16,-5-1 0-16,2 2 2 15,1-2-1-15,-2 3 0 16,1-3 0-16,0 3 0 0,-1-3 0 15,-2 2 0-15,3 3 1 16,-2 0-2-16,-1 2 1 16,1 0-1-16,-3 0 2 0,3 3 1 15,-3 1 0-15,4 2 0 16,-6 0 0-16,3 3 0 16,-3 0 0-16,1 3 0 15,-1 1-2-15,-2-1 0 16,0 3 0-16,1 0 0 0,1 2 0 15,0-2 0-15,-1 2 0 16,2-1 0-16,-1 1 0 16,5-1 0-16,-3 0 0 0,0 0 0 15,0 0 0-15,-2-3 0 16,2 0 0-16,-2-3 0 16,-4-1 0-16,1-3-2 15,0 0 2-15,3-3-1 0,-2-1 1 16,-1 0 0-16,2-2-1 15,1 1 1-15,-2-1-1 16,2-1 0-16,2-3 1 0,-3-3 0 16,0-2 0-16,1-1 1 15,-1-4-1-15,-3-1 1 16,4-4 0-16,-1-1 0 16,-2-3 1-16,0-2-2 15,-2-1 0-15,0-7 0 0,-1-1 0 16,0-2 0-16,0-4 0 15,0-3 0-15,0-3 0 16,-1-3 0-16,-1 0 0 0,-1-5 0 16,-1 0 0-16,1-3 0 15,3-9 0-15,-7 13 0 16,7-13 0-16,-11 8 0 0,11-8 0 16,-12 3 0-1,1-2 0-15,-1-1 0 0,-3 0 0 16,-3 0 0-16,-5 0 0 15,-3-2 0-15,-7 0 0 0,-3-1 0 16,-4-1 0-16,-8 2 0 16,-5-2 0-16,-7-1 0 15,-5 2 0-15,-6-1 0 16,-9-1 0-16,-3 0 0 0,-5-2 0 16,-5 2 0-16,-6 1 0 15,-2-2 0-15,-5 2 0 16,-3-1 0-16,2 0 0 15,-5 1 0-15,-1 0 0 0,-2 1 0 16,-4-1 0-16,2 0 0 16,-4 2 0-16,0 1 0 15,-1-1 0-15,-3 1 0 0,-1 1 0 16,-2 0 0-16,0-1 0 16,-3 2 0-16,1 2 0 15,-5 0 0-15,3 1 0 16,-2 1 0-16,-3 2 0 0,2 1 0 15,-3 1 0-15,2 1 0 16,-9 1 0-16,2 1 0 16,-3-1 0-16,-2 2 0 0,-4-3 0 15,-1 1 0 1,0-3 0-16,-1 1 0 0,3 0 0 16,0-1 0-16,0 1 0 15,-2 0 0-15,5-1 0 16,0 0 0-16,1 0 0 0,3-1 0 15,2 1 0-15,6-1 0 16,3 0 0-16,10-2 0 16,2 1 0-16,8-1 0 0,5 0 0 15,5-1 0-15,7 0 0 16,5-1 0-16,7 0 0 16,4 0 0-16,6-3 0 15,6 0 0-15,7 0 0 0,5 0 0 16,6-3 0-16,8-1 0 15,3-1 0-15,7-1 0 16,3-1 0-16,8-1 0 0,2 1 0 16,4-3 0-16,-2-1 0 15,4-1 0-15,1-3 0 16,1 0 0-16,4-2 0 16,-1-2 0-16,1-1 0 0,0-4 0 15,2-2 0-15,3-3 0 16,-1-1 0-16,-2-8 0 15,0 1 0-15,-2-6 0 16,3-6 0-16,1-1 0 0,-3-4 0 16,-3-3 0-16,2-3 0 15,-2-1 0-15,3-4 0 16,-6 0 0-16,5-4 0 0,-5-3 0 16,2 1 0-16,-3-2 0 15,0-2 0-15,4 0 0 16,-3 0 0-16,-2-1 0 15,2 1 0-15,3-3 0 0,-1-1 0 16,0-1 0-16,1 0 0 16,-1-2 0-16,7-3 0 15,-1 1 0-15,-1-1 0 16,2-2 0-16,1 0 0 0,-1 3 0 16,2-4 0-16,1 1 0 15,-1 0 0-15,-4-3 0 16,0 1 0-16,3-1 0 15,1 3 0-15,1-2 0 0,0 2 0 16,0-3 0-16,0 1 0 16,3 2 0-16,2 1 0 15,-1 2 0-15,-4 1 0 0,1 0 0 16,-1 2 0-16,-3 1 0 16,4 2 0-16,-4 1 0 15,0 2 0-15,1 1 0 16,2 3 0-16,1 3 0 0,0 1 0 15,6 1 0-15,-7 4 0 16,0 3 0-16,0 2 0 16,1 0 0-16,-1 3 0 15,0 3 0-15,0 0 0 0,-6 5 0 16,3 3 0-16,1 2 0 16,1 3 0-16,0 5 0 15,1-1 0-15,0 5 0 16,0 3 0-16,2-1 0 0,0 7 0 15,5 1 0-15,-6 2 0 16,1 1 0-16,-1 7 0 16,1 1 0-16,-2 8 0 15,0-15 0-15,0 15 0 0,0 0 0 16,0-12 0-16,0 12 0 16,0 0 0-16,0 0 0 15,2-12 0-15,-2 12 0 16,0 0 0-16,0 0 0 0,0 0 0 15,1-11-78-15,-1 11-12 16,-4 13-4-16,2 0-5 16,-2 3-7-16</inkml:trace>
  <inkml:trace contextRef="#ctx0" brushRef="#br0" timeOffset="34514.4521">3076 5829 55 0,'-14'0'81'0,"0"2"-1"0,14-2-3 16,-11-2-1-16,11 2-62 15,0 0 0-15,15-2-1 16,2-2 1-16,4 2-2 16,9-4-2-16,6 0-3 0,5 0-1 15,6 0-2-15,-2-1-1 16,12 1 0-16,3-1 0 16,1 2-1-16,1 0 1 0,6 1 1 15,3 0-1-15,4 0 0 16,5 2 0-16,2-1-1 15,4 3 0-15,5 0 0 16,5 0-2-16,1 0 1 0,5 2 0 16,3-2 0-16,0 3 0 15,4 2-1-15,1-2 1 16,0 1-1-16,2-1 1 16,1 0 0-16,1 0-1 0,-2 0 1 15,5-1-1-15,-1-1 1 16,-2 1-1-16,3 2 1 15,-1-3-1-15,2 0 0 16,-1 0 1-16,-3 1-1 16,2-2 0-16,0 3 0 0,1-3 0 15,-1 1 1-15,0 1-2 16,-1-1 2-16,6 2-1 16,1 0 1-16,0 0-1 0,2 0 0 15,0 1 2-15,2 0-2 16,1-2 0-16,-2 2 0 15,-3-2 0-15,-3-1 0 16,-4 2 0-16,-2-1 0 0,-4-2 0 16,-3 1 0-16,0-1 0 15,-7 0 0-15,1 0 0 16,-4 0 0-16,1-1 0 0,-4 1 0 16,-5-2 0-16,-1 1 0 15,-5-1 0-15,-1-1 0 16,-5 0 0-16,-2 1 0 15,-3-2 0-15,-3 2 0 16,-4-1 0-16,3 0 0 0,-5 0 0 16,1-1 0-16,-5 1 0 15,0 1 0-15,0 1 0 16,-4-3 0-16,0 1 0 0,-4 0 0 16,4-1 0-16,-5 3 0 15,0-2 0-15,1 0 0 16,-1 0 0-16,2 1 0 0,-2 0 0 15,3 0 0-15,2-1 0 16,2 0 0-16,1 2 0 16,0-3 0-16,3 3 0 15,-1-1 0-15,-4 0 0 0,-2 0 0 16,-8 0 0-16,0 0 0 16,-8 2 0-16,-7-1 0 15,-2 0 0-15,-8 0 0 16,-2 0 0-16,-5 1 0 0,-4 0 0 15,-9 0 0-15,11 0 0 16,-11 0-2-16,0 0-22 16,0 0-60-16,-8 0-5 0,-9 0-3 15,-6-6-7-15,-7-4-3 16</inkml:trace>
  <inkml:trace contextRef="#ctx0" brushRef="#br0" timeOffset="35734.7601">6994 3170 53 0,'-2'-12'90'0,"2"12"-1"0,-1-12-4 16,1 12-3-16,0 0-55 15,0 0-7-15,0 0-6 16,0 0-4-16,6-5-4 0,-6 5-3 16,4 5-1-16,-4-5-1 15,7 18 0-15,-4-6 0 16,4 6-1-16,-2 4 1 16,0 4-1-16,3 1 0 0,-1 6 0 15,1 1 0-15,0 4-1 16,0 4 1-16,2 4 1 15,-1 2-1-15,1 4 0 16,0 3 1-16,1 2 0 0,4 5 0 16,-1 1 0-16,-1 2 0 15,3 5-1-15,-2 2 1 16,4 2 0-16,-1 5-1 16,-1 0 1-16,2 6 0 0,-3 0-1 15,2 2 1-15,2 2 0 16,-3 1 0-16,-1-1 0 15,2 1-1-15,-3-1 1 0,0-2-1 16,-3 0 2-16,1-1 0 16,-1-1 1-16,-3-1-1 15,2-2 1-15,-2 0-3 16,1-2 0-16,-1-4 0 0,1 3 0 16,0 1 0-16,-3-2 0 15,2 0 0-15,1 1 0 16,1-1 0-16,-4-1 0 15,4 3 0-15,-2-3 0 0,2-1 0 16,-3 1 0-16,3 2 0 16,-2-4 0-16,-1 0 0 15,1 0 0-15,1-1 0 16,0 0 0-16,-1-1 0 0,-1-2 0 16,2 0 0-16,1 0 0 15,-5-2 0-15,0-1 0 16,1-2 0-16,0-1 0 0,-4 1 0 15,1-5 0-15,-2-4 0 16,1 0 0-16,1-5 0 16,0-2 0-16,-1-3 0 15,2 0 0-15,1-5 0 0,0-1 0 16,0-2 0-16,-1-1 0 16,0-1 0-16,0-5 0 15,0 0 0-15,-3-4 0 0,2 1 0 16,-3-4 0-1,1 0 0-15,-1-3 0 0,-1-1 0 16,1 1 0-16,0 0 0 16,0-1 0-16,-3-3 0 0,2 2 0 15,-3-2 0-15,1 0 0 16,0 0 0-16,1-3 0 16,-2-2 0-16,2-2 0 0,2-11 0 15,-1 15 0-15,1-15 0 16,0 9-2-16,0-9-35 15,0 0-50-15,0 0-4 16,-15-3-4-16,1-1-7 0,-9-7 5 16</inkml:trace>
  <inkml:trace contextRef="#ctx0" brushRef="#br0" timeOffset="38075.842">832 6213 26 0,'0'0'75'0,"0"0"-5"16,-12 1-20-16,12-1-3 15,0 0-12-15,-14-4-4 0,14 4-5 16,-9-2 0-16,9 2-7 15,-11-3-2-15,11 3-3 16,0 0-5-16,0 0 5 16,0 0-3-16,-10-6 0 15,10 6-4-15,1-8-5 0,-1 8 7 16,6-18-5-16,12 2-1 16,-7-6-3-16,-8 8 3 15,5-4-4-15,9-17 0 16,14-2 2-16,-11-5-2 15,-6 3 3-15,5-1 0 16,-9 0-2-16,4-2-2 0,-7 5 4 16,-1 0-2-16,-6 22 0 15,-6-6 0-15,7-12 0 16,-7 0 0-16,-3 8 0 16,0 2 0-16,9 23 0 15,-7-14 0-15,-4 5 0 16,0 9 0-16,1-1 0 0,0 11 0 15,2 2 0-15,0 3 0 16,0 3 0-16,-7 19 0 16,8 16 0-16,1-24 0 15,0 3 0-15,6 34 0 16,9 4 0-16,14-3 0 0,6-8 0 16,10-14 0-16,-11-14 0 15,4-9 0-15,4-3 0 16,-9-18 0-16,1-2 0 0,-4-11 0 15,-2-5 0-15,-15-2 0 16,9-3 0-16,-1-3 0 16,-8 0 0-16,-4-2 0 15,5 4 0-15,-8 0 0 0,0 1 0 16,6 2 0-16,-6 6 0 16,0 1 0-16,0 13 0 15,-1-15 0-15,1 15 0 16,0 0 0-16,-6 6 0 15,6 7 0-15,3 3 0 0,0 8 0 16,10 6 0-16,-13 8 0 16,2 2 0-16,11 8 0 15,0 4 0-15,1 4 0 0,-10 4 0 16,6-2 0-16,-3-3 0 16,1 0 0-16,-2-5 0 15,-9 0 0-15,-2-6 0 16,3-4 0-16,-7-6 0 15,-10-1 0-15,7-6 0 0,-3-5 0 16,-4-5 0-16,10-5 0 16,-11-5 0-16,-2-5 0 0,15-2 0 15,-7-7 0-15,2-6 0 16,2-5 0-16,5-4 0 16,5-6 0-16,0-1 0 15,6-8 0-15,1-4 0 0,3-3 0 16,7-5 0-16,-2-2 0 15,6-8 0-15,-9 1 0 16,10-2 0-16,-5 1 0 16,-4-1 0-16,13 7 0 15,-15 2 0-15,14 6 0 0,-9 9 0 16,6 4 0-16,-6 10 0 16,9 5 0-16,-2 9 0 15,-6 5 0-15,1 5 0 0,-2 10 0 16,-6 8 0-16,0 9 0 15,-4 3 0-15,-11 7 0 16,0-1 0-16,4 3 0 0,-2-4 0 16,5-6 0-16,9-6 0 15,-4-10 0-15,7-7 0 16,11-8 0-16,3-1 0 16,-3-7 0-16,-5-8-11 15,-8 5-76-15,2-3-2 0,-1 2-5 16,-1 3-6-16,-10-1-5 15</inkml:trace>
  <inkml:trace contextRef="#ctx0" brushRef="#br0" timeOffset="40659.9273">7453 9219 63 0,'0'0'80'0,"0"-12"-3"15,0 12-2-15,-16-10-42 16,16 10-11-16,0 0-2 16,0-8-4-16,0 8-4 0,0 0-3 15,0 0-1-15,0 0-1 16,0 0-2-16,0 0-1 15,0 0-1-15,0 0-1 0,0 0 0 16,0 10 0-16,2 1 0 16,1 1 0-16,0 6 0 15,1 3-1-15,0 6 1 16,2 3 0-16,-2 4 1 0,0 4-1 16,3 2 0-1,-3 2 0-15,-1-1-1 0,2-1 0 16,-1-4 1-16,1-5-1 0,0-1 1 15,0-8-1-15,-2-4 0 16,3-4 3-16,-6-14 0 16,6 11 1-16,-6-11-1 15,0 0 0-15,9-16 1 16,-9-2-1-16,0-7 1 0,0-6-2 16,0-5-2-16,-4-4 2 15,-2-4-3-15,1-5 0 16,-2 0 0-16,-2-2 0 0,3 3 0 15,-3 1 0-15,5 3 0 16,0 3 0-16,4 7 0 16,0 6 0-16,1 8 0 15,4 7 0-15,4 7 0 0,4 6 0 16,1 6 0-16,2 9 0 16,2 7 0-16,3 4 0 15,-1 4 0-15,0 6 0 16,1-2 0-16,-3 0 0 0,1-2 0 15,-2-4 0-15,-1-6 0 16,-1-10 0-16,-2-5 0 16,-4-7 0-16,1-8 0 0,-1-10 0 15,-1-5 0-15,-4-6 0 16,-1-3 0-16,1-2 0 16,0-1 0-16,-2 1 0 15,0 1 0-15,0 4 0 0,1 0 0 16,1 7 0-16,4 2 0 15,0 5 0-15,3 5 0 16,0 6 0-16,5 4 0 16,-1 7 0-16,4 9 0 0,2 5 0 15,-4 9 0-15,0 6 0 16,-1 8 0-16,-2 5 0 16,-1 5 0-16,-1 0 0 15,-2 1 0-15,-3-1 0 0,2-6 0 16,1-3 0-16,-3-9 0 15,1-2 0-15,-3-10 0 16,4-4 0-16,-3-7 0 16,-1-2-4-16,6-5-8 0,-11-6-15 15,0 0-58-15,9-5-4 16,3-1-5-16,1-4-6 16,0-4 1-16</inkml:trace>
  <inkml:trace contextRef="#ctx0" brushRef="#br0" timeOffset="41284.7941">8503 9305 23 0,'-5'-4'95'0,"-9"4"-2"0,-4 0-6 15,-3 2-2-15,-2 2-3 16,-18 5-76-16,17 8-1 15,4 3 0-15,-1 5 0 0,6 3-1 16,0 0-1-16,7 4 0 16,2-3-2-16,6 0 0 15,1-7 0-15,6-3-1 16,4-6 1-16,2-7 0 16,3-6 0-16,3-3 0 0,-2-7 0 15,-2-7 0-15,0-2 0 16,-4-4 0-16,0 1-1 15,-6-3 1-15,-1 4 0 0,-2 2-1 16,-2 4 2-16,0 2-2 16,0 13 0-16,0-12 0 15,0 12 0-15,0 5 0 16,5 6 0-16,-2 3 0 0,3 2 0 16,3 4 0-16,-1 1 0 15,5 0 0-15,-1-1 0 16,2-4 0-16,0-5 0 15,2 1 0-15,-2-9 0 0,-3-3 0 16,3-7 0-16,-2-8 0 16,-4-1 0-16,1-5 0 15,-3-1 0-15,0-1 0 0,1 0 0 16,-2-1 0-16,-1 5 0 16,2 4 0-16,2 1 0 15,-8 14 0-15,16-10 0 16,-9 10 0-16,-7 0 0 0,15 16 0 15,-6-2 0-15,-1 2 0 16,-1 5 0-16,1 0 0 16,-1 2 0-16,2-1-7 0,0 1-8 15,-3-8-28-15,9 0-44 16,-1-3-1-16,3-8-8 16,2-4-4-16</inkml:trace>
  <inkml:trace contextRef="#ctx0" brushRef="#br0" timeOffset="41977.3653">9174 9110 36 0,'0'0'82'0,"10"-18"-1"16,-4 8 1-16,-6 10-35 0,9-17-15 15,-9 17-1-15,9-16-6 16,-9 16-6-16,2-14-5 16,-2 14-2-16,0-11-4 15,0 11-1-15,0 0-1 0,-13-11-2 16,5 9-1-16,-4 2 0 15,-1 1-1-15,-3 6 0 16,1 4-1-16,-2 2 0 0,0 4 0 16,0 2-1-16,3 5 1 15,4 0 0-15,6 2-1 16,4 2 0-16,3-3 0 16,9 2 1-16,7 1-1 0,3-4 1 15,3 1-1-15,-2 0 0 16,1 0 1-16,-1 2-1 15,-2-3 0-15,-7 1 1 0,-4-3 0 16,-4 2 0-16,-6-5 1 16,-2-1 0-16,-6-4-2 15,-7-1 0-15,-5-5 0 16,-4-2 0-16,1-4 0 16,-2-2 0-16,2 0 0 0,-4 0 0 15,7-2 0-15,1-8-9 16,5 7-20-16,10-6-56 15,-1 0-5-15,4-1-4 0,1-4-5 16,6 1-2-16</inkml:trace>
  <inkml:trace contextRef="#ctx0" brushRef="#br0" timeOffset="42528.6993">9523 9328 23 0,'10'-4'94'0,"-3"-12"-4"0,1-4-4 16,2-7-5-16,-2-5-1 15,3-2-77-15,-5-1-1 16,-1-5 1-16,-1-1 1 0,-4 1 0 15,2-2 1-15,-5 2-1 16,-4 1 0-16,1 6 1 16,-1 1-1-16,-3 8-1 0,5 2 1 15,-4 7-2-15,5 6 1 16,4 9-1-16,-9 0-1 16,8 11 0-16,1 6 0 15,1 10-1-15,3 5 2 0,1 8-2 16,0 7 0-16,3 3 0 15,-4 7 0-15,1 1 0 16,-3 1 0-16,-1-5 0 16,0-4 0-16,0-7 0 15,-1-11 0-15,0-10 0 0,4-11 0 16,-4-11 0-16,14-5 0 16,-2-11 0-16,3-5 0 15,4-1 0-15,-1 0 0 0,6 2 0 16,4 4 0-16,-2 5 0 15,3 5 0-15,-3 6 0 16,3 1 0-16,-4 11 0 0,0 2 0 16,0 12-19-16,1-1-66 15,-13 4-4-15,-2 0-4 16,-11 0-6-16,-6-3-5 16</inkml:trace>
  <inkml:trace contextRef="#ctx0" brushRef="#br0" timeOffset="44060.192">2098 6949 44 0,'0'0'82'16,"0"-14"0"-16,0 14-4 16,3-15-30-16,-3 15-17 0,11-8-9 15,-11 8-7-15,0 0-4 16,8-6-3-16,-8 6-2 16,0 0-1-16,0 0-1 15,0 0 0-15,0 0 0 0,7 8-1 16,-5 1 0-16,0 4 1 15,3 4 0-15,0 3 1 16,0 7-1-16,-3 3 1 16,-1 6 0-16,-1 4-1 0,0 2-1 15,0 3 0-15,-6 2-1 16,-2-2 0-16,4-1-1 16,0-3 0-16,1-7 0 15,0-2-1-15,3-9 2 0,0-3-1 16,9-8 2-16,-9-12 0 15,26 7 1-15,-3-6 0 16,10-12-4-16,5-2 0 0,9-1 0 16,8-4 0-16,-6 1 0 15,13-1 0-15,-12 3 0 16,-5 3 0-16,0 10-10 16,1-1-78-16,-20 4-2 0,-14 2-6 15,0 3-6-15,-12 7-3 16</inkml:trace>
  <inkml:trace contextRef="#ctx0" brushRef="#br0" timeOffset="44751.1413">4859 8917 36 0,'2'-19'88'0,"-2"0"0"15,0 0-2-15,-1-1-4 16,-1 7-50-16,1-1-9 0,1 5-3 16,0 9-6-16,0-10-4 15,0 10-3-15,0 0-2 16,13 14-2-16,-8 4-1 15,-1 5 0-15,2 7 0 0,-6 4-1 16,0 6 0-16,-2 4 0 16,-7 4 0-16,-3 1-1 15,0-3 1-15,-2 1-1 16,2-9 1-16,0-2 0 0,4-7 1 16,5-9 0-16,3-6-2 15,15-10 0-15,8-4 0 16,10-2 0-16,10-8 0 0,5 1 0 15,6-4 0-15,2 6-5 16,-5-5-33-16,1 6-50 16,-5 4-2-16,-8-1-5 15,-7 0-8-15</inkml:trace>
  <inkml:trace contextRef="#ctx0" brushRef="#br0" timeOffset="45485.7814">1871 3931 81 0,'-15'-12'91'0,"3"1"-6"15,-3 5-4-15,8 2-1 16,7 4-63-16,0 16-3 16,1 1-3-16,3 10-2 0,7 4-1 15,-6 9 0-15,8 5-1 16,0 5-1-16,-2 3-1 16,-5 2-1-16,8 1 0 15,0-3-4-15,-9-2 0 16,9-7-2-16,-8-5-3 0,3-5-8 15,-3-16-28-15,6-2-44 16,-1-7-6-16,1-9-3 0,2-5-8 16</inkml:trace>
  <inkml:trace contextRef="#ctx0" brushRef="#br0" timeOffset="45735.6365">2175 3855 3 0,'0'0'94'0,"0"0"1"0,0 9-3 16,3 8-4-16,4 5-3 16,1 4-72-16,9 6-1 0,-2 6-1 15,1 2-3-15,1 6-5 16,-4 0-5-16,6 8-12 15,-5 5-60-15,2-11-13 16,-6-6-4-16,-10-7-6 0,-1-8-6 16</inkml:trace>
  <inkml:trace contextRef="#ctx0" brushRef="#br0" timeOffset="45861.1219">2028 4329 14 0,'-16'-18'96'16,"16"3"-6"-16,17-1-10 15,14-7-20-15,2 2-61 0,15 2-75 16,17 0-7-16,5 3-9 16</inkml:trace>
  <inkml:trace contextRef="#ctx0" brushRef="#br0" timeOffset="46832.429">10725 8742 75 0,'0'-16'94'0,"1"0"-5"16,0 1-3-16,0 2-3 15,1 3-62-15,-2 10-5 16,12 0-4-16,-7 10-4 0,0 12-1 15,2 9-2-15,-1 9-1 16,0 6 0-16,1 5 0 16,-2 5-1-16,-2 0-3 15,2-1 0-15,3-6 0 0,-4-3 0 16,-1-6 0-16,5-4 0 16,-3-8-2-16,5-2-7 15,-3-9-12-15,3-12-60 0,-10-5-7 16,17 4-5-16,-6-7-5 15,-3-13-2-15</inkml:trace>
  <inkml:trace contextRef="#ctx0" brushRef="#br0" timeOffset="47128.3245">11131 8585 16 0,'12'-6'95'0,"-5"6"-1"16,-7 0-4-16,17 8-1 0,-12 1-4 16,-5-9-71-16,15 28-4 15,-5-1-1-15,-3 7 0 16,1 3-9-16,1 8 0 16,-3 2 0-16,2 4 0 0,-4 3 0 15,0-2 0-15,1-1 0 16,2-1 0-16,-4-7 0 15,2-2 0-15,-2-11-3 0,4-1-29 16,4-11-54-16,-11-6-4 16,-8-7-6-16,-10-5-4 15,-1-8-3-15</inkml:trace>
  <inkml:trace contextRef="#ctx0" brushRef="#br0" timeOffset="47277.0552">10893 9068 13 0,'-14'-10'92'15,"14"10"-2"-15,11-15-5 16,16 9-6-16,16-4 0 0,3 5-83 16,8-3-12-16,9-12-49 15,0 18-13-15,0-2-6 0,-2 3-7 16,-9-2 0-16</inkml:trace>
  <inkml:trace contextRef="#ctx0" brushRef="#br0" timeOffset="49385.3391">9471 6057 37 0,'0'0'89'0,"-4"-13"0"0,4 13-2 16,-18-13-3-16,-19 10-54 15,19 0-6-15,-3 3-4 0,-3 0-5 16,-1 9-4-16,-5 3-3 15,2 6-2-15,-3 2-1 16,6 6-1-16,0 3-2 16,8 4-2-16,6 0 0 0,9 4 0 15,3-4 0-15,10 0 0 16,7-2 0-16,8-4 0 16,4-4 0-16,3-6 0 15,3-2 0-15,-2-6 0 0,1-1 0 16,-2-5 0-16,-2-1 0 15,-5-2 0-15,-2 0 0 0,-4 0 0 16,-7-4-12-16,4 1-33 16,-2-2-43-16,-3-2-2 15,-2-1-5-15,4-4-7 16</inkml:trace>
  <inkml:trace contextRef="#ctx0" brushRef="#br0" timeOffset="49706.0021">9962 5975 69 0,'5'-10'93'0,"-5"10"-1"0,-6-11-6 16,-6 10 0-16,12 1-61 15,-7 10-7-15,-11 5-3 16,3 4-5-16,2 5-3 0,3 4-1 15,1 4-2-15,7 2-4 16,2-1 0-16,8-3 0 16,4-1 0-16,7-5 0 15,7-3 0-15,3-7 0 16,5-4 0-16,2-5 0 0,0-5 0 16,0 1 0-16,-4-3-2 15,-10-1-85-15,4-1-2 16,-7-2-4-16,-8-1-9 0,-1-3-4 15</inkml:trace>
  <inkml:trace contextRef="#ctx0" brushRef="#br0" timeOffset="53055.6277">4598 5930 5 0,'0'0'73'0,"-1"-9"2"15,1 9-14-15,0-8-9 16,0 8-12-16,0 0-7 16,-1-9-7-16,1 9-4 0,0 0-6 15,0 0-3-15,0 0-4 16,0 0-1-16,0 0-3 15,0 0-2-15,0 0-1 0,0 0 0 16,-4 6-1-16,4-6 1 16,-1 15 0-16,1-5 0 15,-1 2 0-15,1 0 0 16,-2 1 0-16,2 1 0 16,0 0 0-16,0 3-1 0,0-1 1 15,0 1 0-15,0-1 0 16,-1-2 1-16,2 2-1 15,1 0 0-15,-2-1 1 16,0-1-1-16,0 1 0 0,0-1 0 16,0-1 0-16,0-1-1 15,0 3 1-15,0-3-1 16,2 1 0-16,-1-1 0 0,0 4 0 16,0-3-1-1,-2 2 1-15,1 0-1 0,0-1 1 16,0 1 0-16,0-2-1 15,0 2 0-15,0-3 1 0,0 1-1 16,0-2 1-16,1-1-1 16,-1-10 0-16,4 15 0 15,-4-15-2-15,7 9-3 16,-7-9-8-16,0 0-19 0,0 0-54 16,0 0 0-16,0 0-7 15,6-10-7-15</inkml:trace>
  <inkml:trace contextRef="#ctx0" brushRef="#br0" timeOffset="53417.0775">4567 5968 41 0,'0'-13'89'15,"0"-1"-2"-15,10 3-3 16,1 1-2-16,9-3-55 16,1 8-10-16,2 2-2 15,4 3-4-15,3 0-3 0,-1 6-1 16,-5 4-3-16,-2 1 0 16,-3 5-1-16,-7 1-1 15,-4 0 1-15,-8 2-1 0,-1 0 0 16,-9-2-1-16,-5 1 1 15,-5-2 0-15,-5-4 0 16,3 0-1-16,-3-4 0 16,-2-2-2-16,5-2-2 15,3 1-4-15,2-5-11 0,7-1-43 16,-1 1-26-16,11 0-1 16,0 0-8-16,0 0-3 15</inkml:trace>
  <inkml:trace contextRef="#ctx0" brushRef="#br0" timeOffset="54046.8689">4879 6168 25 0,'0'0'88'0,"11"16"2"16,-11-16-3-16,15 4-3 15,-4-4-51-15,5 0-9 16,1-7-1-16,1-3-5 16,0 1-7-16,0-3-3 0,-3 0-2 15,-2 0-1-15,-5 1-2 16,-3 1-1-16,-5 10-1 16,-2-11 0-16,2 11 1 15,-20-2-2-15,6 2 0 0,-2 7 0 16,2 3 0-16,-3 5 0 15,4 2 0-15,1 3 0 16,6 3 0-16,5 2 0 16,0 0 0-16,11 1 0 0,4-4 0 15,7-2 0-15,3-4 0 16,4-5 0-16,2-5 0 16,4-5 0-16,0-2 0 0,0-9 0 15,2-3 0-15,-4-6 0 16,1-3 0-16,-4-3 0 15,-4-4 0-15,-2-2 0 0,-4-3 0 16,-2-1 0-16,-5-2 0 16,-5 1 0-16,-2 0 0 15,-3 1 0-15,-2 3 0 16,0 5 0-16,-4 3 0 16,-1 5 0-16,0 4 0 0,1 6 0 15,4 9 0-15,-12 0 0 16,8 11 0-16,0 5 0 15,1 13 0-15,0 3 0 0,3 9 0 16,0 5 0-16,1 4 0 16,6 0 0-16,1 0 0 15,5-6-8-15,2-4-16 16,8-10-61-16,-5-10-3 16,-3-10-5-16,-1-10-6 0,-4-10-4 15</inkml:trace>
  <inkml:trace contextRef="#ctx0" brushRef="#br0" timeOffset="54196.8728">5383 6096 13 0,'21'-4'71'16,"8"0"0"-16,2-3-6 16,4 0-29-16,5 0-92 15,-5 5-11-15,-2 0-3 16,-6 2 7-16</inkml:trace>
  <inkml:trace contextRef="#ctx0" brushRef="#br0" timeOffset="54458.676">4740 6542 64 0,'-14'12'91'0,"14"-12"-1"0,14 9-6 15,16-9 0-15,19-15-52 16,14 5-21-16,8 1 0 16,12-2-1-16,0-1-4 15,3 5-12-15,-10-1-39 0,-2 5-38 16,-12 3-3-16,-14 0-8 15,-10 0-6-15</inkml:trace>
  <inkml:trace contextRef="#ctx0" brushRef="#br0" timeOffset="56183.988">8874 3418 74 0,'-4'-11'80'16,"4"11"-2"-16,-7-8-4 15,7 8-49-15,0 0-5 16,-15-3-2-16,3 2-3 0,2 4-3 16,-7 4-3-16,0 1 0 15,0 2-2-15,1 1-2 16,4 0 0-16,1 2-2 15,3 0 1-15,7 0-4 0,1-1 1 16,10 3 0-16,5-2 0 16,3 2 0-16,3-3 0 15,2 3 0-15,2 1 1 16,0 0 1-16,-5 2 0 0,-1 0 0 16,-4-1 1-16,-6 3 0 15,-4-2 0-15,-3 0 1 16,-5 0 0-16,-5-4 0 15,-7-2-1-15,0-1 1 16,-7-4-1-16,0-1-1 0,1-2 1 16,-4-3-2-16,3-1-1 15,0 0-2-15,7-3-2 16,-2-5-6-16,17 8-10 16,-15-8-35-16,15 8-33 0,3-16-4 15,5 6-6-15,9-1-4 16</inkml:trace>
  <inkml:trace contextRef="#ctx0" brushRef="#br0" timeOffset="56511.1356">9291 3370 36 0,'6'-30'87'0,"-6"0"2"16,0 4-3-16,-7 1-5 16,-1 5-56-16,-2 6-4 15,10 14-2-15,-13-9-5 0,13 9-4 16,-12 9-4-16,9 8-1 16,1 7-3-16,2 6 0 15,0 5 1-15,-1 4-1 16,6 4 0-16,-1 2-1 15,6 1-2-15,-1-4-3 0,3 0-6 16,-3-9-13-16,0-4-61 16,4-5-1-16,-1-11-8 15,-1-7-5-15,-11-6 5 0</inkml:trace>
  <inkml:trace contextRef="#ctx0" brushRef="#br0" timeOffset="56628.8449">9171 3527 40 0,'-4'-11'77'0,"4"11"-3"16,11-16-11-16,11 3-44 16,35 6-85-16,-21-2-7 15,6 2-2-15</inkml:trace>
  <inkml:trace contextRef="#ctx0" brushRef="#br0" timeOffset="57165.0172">9647 3419 36 0,'-11'8'90'0,"-3"-3"-1"15,2 4-2-15,-3-2-3 0,23 1-55 16,-16 4-6-16,-6 1-3 16,6 2-6-16,0 2-5 15,4 0-3-15,3-1-2 0,2-3-1 16,9-1-1-16,1-3-1 15,7-5 0-15,-1-4 0 16,2-2 0-16,-3-5-1 16,1-4 0-16,-4-2 0 0,-3 0 0 15,-2-1 0-15,-5 1-1 16,-3 1 1-16,0 2-1 16,0 10 1-16,-1-12-1 0,1 12 0 15,0 0 1-15,0 0-1 16,-1 9 0-16,1 0 1 15,3 1 0-15,0-1 0 16,4 2 0-16,2-2 0 16,-1-3 1-16,2-3 0 0,0-3 0 15,1 0-1-15,2-4 1 16,-1-5 1-16,0-1-1 16,2-1 0-16,-4-2 0 0,1 2 0 15,-1 0-1-15,-1 3 1 16,2 2 0-16,0 3-1 15,0 3 1-15,-1 1-1 16,3 3 1-16,1 5 0 0,2 1-2 16,-2 3-1-16,0 0-5 15,2 5-10-15,-6 13-48 16,-2-14-22-16,-5-2-3 0,-3 0-7 16,-9-2-5-16</inkml:trace>
  <inkml:trace contextRef="#ctx0" brushRef="#br0" timeOffset="57422.4743">9010 3855 10 0,'-23'9'91'15,"23"-9"3"-15,8 4-5 16,29-8-3-16,20-9-1 15,13-3-76-15,23-2 0 16,14-3 0-16,7 2 0 16,5-3-3-16,-6 6-3 0,-6-1-4 15,-13 7-6-15,-20-6-20 16,-11 10-59-16,-13 2-1 0,-18-1-6 16,-21 2-8-16,-11 3 3 15</inkml:trace>
  <inkml:trace contextRef="#ctx0" brushRef="#br0" timeOffset="58667.0527">4606 3334 70 0,'11'-13'88'0,"-11"13"-2"15,7-14-4-15,-7 14-41 16,7-11-11-16,-7 11-7 15,0 0-5-15,0 0-6 16,-8-8-3-16,8 8-2 16,-15 0-2-16,2 0-1 0,-2 7-1 15,-5 4 0-15,0 2-1 16,0 3 0-16,-4 6-1 16,3 1 0-16,3 3 0 0,0 3 0 15,6 2-1-15,3 1 0 16,6 1 1-16,3 0-1 15,1-2 1-15,11-2-1 16,1-7 1-16,9-2-1 16,3-9 0-16,1-4 0 0,2-7 0 15,2-8 1-15,-1-6-1 16,-1-7 1-16,-4-2 0 16,-3-6 2-16,-6-2-1 15,-1-1 0-15,-9-1 0 0,-5-1 0 16,-1 2 0-16,-8 3 1 15,-3 1-3-15,-3 4 0 16,-4 6 0-16,0 3 0 16,1 4-2-16,-1 5-3 0,4 6-8 15,-5-3-10-15,8 3-47 16,-2 7-18-16,1 10-5 16,0 2-5-16,0 2-2 0</inkml:trace>
  <inkml:trace contextRef="#ctx0" brushRef="#br0" timeOffset="58876.6163">4467 3523 43 0,'16'-4'88'16,"2"4"0"-16,0-1-5 16,-1 2-1-16,6 2-64 0,-1 3 0 15,0 4 0-15,-2 1-6 16,5 2-6-16,-2 1-3 15,-2 4-8-15,-1-4-11 0,1-11-59 16,-3 13-7-16,-2-6-7 16,-3-2-6-16,0-4-2 15</inkml:trace>
  <inkml:trace contextRef="#ctx0" brushRef="#br0" timeOffset="59876.1608">4871 3486 5 0,'0'0'83'0,"0"0"6"15,0 0-3-15,0 0-5 16,0 0-34-16,0 10-28 0,0 1-4 16,3 4-2-16,2 0-3 15,1 1-4-15,0 1-2 16,0 0-1-16,2-4 0 15,2-1 0-15,0-3 0 0,-1-6 0 16,2-3 1-16,0 0-1 16,-2-6 0-16,-1-3 0 15,0-4 0-15,-3 2-1 16,0-2 1-16,-1 2-2 0,-2-1 1 16,-2 0-1-16,0 12 0 15,0-15 0-15,0 15-1 16,0 0 0-16,0 0 0 15,0 0 0-15,0 0 0 0,9 0-1 16,-9 0 1-16,15 12 0 16,-4-7 0-16,0-1 1 15,2-2-1-15,2-2 1 16,1 0-1-16,-2-3 1 16,-1-4-1-16,-1-2 1 0,0-1-1 15,-5 1 0-15,-3-2 1 16,0 1-1-16,-4 10 0 0,0-15 0 15,0 15 0-15,-2-10-1 16,2 10 1-16,0 0 0 16,0 0-1-16,0 0 1 15,-7 5-1-15,7-5 0 0,-1 14 1 16,3-5-1-16,2 1 1 16,4 0 0-16,2-2-1 15,3-2 1-15,0-3-1 16,2-2 2-16,3 0-2 15,-1-5 1-15,1-6 0 0,-3-1 0 16,0-2 0-16,-4 0 0 16,1 0 0-16,-4 1-1 15,-2 3 1-15,-6 9 0 0,10-15-1 16,-10 15 0-16,11-4 1 16,-11 4-1-16,13 1 0 15,-13-1 0-15,14 12 1 16,-9-4 0-16,-1 1-1 0,0 3 1 15,-2-1 0-15,-2 3-3 16,0 0 0-16,0-2-2 16,0 1 1-16,0-4 0 0,0-9 0 15,6 10 0-15,-6-10 0 16,18-3 3-16,-8-5 1 16,3-6 1-16,2-4 1 15,-1-2 0-15,-3 0 1 0,-1-7-1 16,-2 2 1-16,1-2 0 15,-3-1-1-15,-2-1 1 16,-2 1-2-16,-2 1 2 16,0 2-1-16,-1 3 1 15,-3 5-1-15,1 2 0 0,3 15-1 16,-9-8 1-16,9 8 0 16,-5 13-2-16,5 6 1 15,0 6-2-15,4 5 1 16,3 5-1-16,-1 4-2 0,5 3-3 15,-2-5-5-15,5 1-7 16,-5-9-12-16,-3-3-55 16,7-7-2-16,-4-13-7 0,2-4-2 15</inkml:trace>
  <inkml:trace contextRef="#ctx0" brushRef="#br0" timeOffset="60061.8853">5577 3419 25 0,'-8'-14'87'16,"4"2"-2"-16,2 1-1 15,2 11-5-15,-8-11-50 16,8 11-10-16,11-4-1 0,-1 4-6 16,2 2-3-16,1 3-3 15,0 3-2-15,1 3-1 16,-1 3-7-16,-4 3-7 16,2 2-18-16,2 4-53 0,-6-5-1 15,1-1-9-15,-3-4-4 16</inkml:trace>
  <inkml:trace contextRef="#ctx0" brushRef="#br0" timeOffset="60242.7542">5783 3328 75 0,'-6'-9'86'0,"6"9"-5"15,-11-18-12-15,11 18-20 16,-3-10-106-16,3 10-19 0,0 0-5 16,0 0-4-16</inkml:trace>
  <inkml:trace contextRef="#ctx0" brushRef="#br0" timeOffset="60626.1423">5850 3321 4 0,'0'17'77'16,"0"-17"7"-16,0 18-3 15,0-8-1-15,19-2-56 16,-16 6-3-16,0-3 0 0,4 1-4 16,-1-4-6-16,2 1-2 15,-8-9-2-15,16 7-1 16,-16-7 0-16,15 0-1 15,-15 0 1-15,12-16 0 0,-7 4-1 16,-1 4-2-16,0-3 0 16,1 1-1-16,0 2 0 15,-5 8 0-15,9-10-1 0,-9 10-1 16,15-3 1-16,-5 3 0 16,0 4-1-16,1 1 1 15,3 3 0-15,-4 5 0 16,4-1-1-16,-5 0-1 0,1 0-2 15,-1 4-5-15,-5-4-11 16,0 1-64-16,-4 1-4 16,-1-1-4-16,-10 0-8 15,-3-3 2-15</inkml:trace>
  <inkml:trace contextRef="#ctx0" brushRef="#br0" timeOffset="61685.6544">6295 3281 42 0,'0'0'83'0,"0"-9"-3"16,0 9-4-16,0 0-4 15,-24 0-60-15,24 0-2 16,0 15 0-16,2 0-2 16,1 2-2-16,0 4 1 15,-1 2-1-15,-1 3 0 0,0-1-1 16,-1 2 0-16,1-5-1 16,-1-1 2-16,0-7-3 15,1-1 3-15,0-5 0 0,-1-8 1 16,0 0-1-16,0 0 0 15,8-6 0-15,-6-4 0 16,2-4-2-16,-2-1-2 16,0-5-1-16,0 0 0 0,1-1 1 15,-2 0-1-15,1-1 1 16,-1 2-1-16,2-2 0 16,1 5-1-16,0 1 1 15,3 2-1-15,-1 6-1 0,-6 8 0 16,12-7-1-16,-12 7 1 15,16 5 0-15,-10 5 0 16,0 3-1-16,0 3 1 16,-1 2 0-16,1-2 0 0,0 0 0 15,-2-5 1-15,1 2 0 16,-5-13 0-16,13 9 1 16,-13-9 0-16,12-3 0 15,-12 3 0-15,13-16 0 0,-13 16 0 16,12-14 0-16,-12 14-1 15,11-14 0-15,-11 14 0 16,0 0 0-16,10-2 0 0,-10 2-1 16,10 5 0-16,-5 5 0 15,0-2 0-15,4 5-1 16,-2 1-6-16,4 5-16 16,17-1-60-16,-22-3-2 15,0 0-5-15,-3-5-9 0,-3-10 5 16</inkml:trace>
  <inkml:trace contextRef="#ctx0" brushRef="#br0" timeOffset="62617.1432">6709 3338 6 0,'0'0'89'0,"0"0"2"15,0 0-6-15,-2 7-4 16,2-7 0-16,-7 9-69 0,4 1-9 16,2 4 1-16,-3 0 2 15,2 1-2-15,2-1-2 16,0-3 1-16,3 0-1 0,-3-11-1 16,7 16 0-16,-7-16-1 15,14 0 0-15,-14 0-1 16,16-7 1-16,-16 7-1 15,15-18-1-15,-9 8 2 0,1 0-1 16,-1 1 0-16,-6 9 1 16,8-14-1-16,-8 14 1 15,8-9 0-15,-8 9 1 0,0 0-2 16,7 0 1 0,-7 0 1-16,7 12-1 0,-7-12 0 15,6 17 0-15,-2-7 1 16,-1-1-1-16,-3-9 1 15,8 13 0-15,-8-13-1 16,11 2 1-16,-11-2-1 0,14-4 1 16,-7-5-1-16,2-2 1 15,-2-1-1-15,2-2 0 16,-1 0 0-16,2-1 0 0,-3-1 0 16,0 2 1-16,-1-1-1 15,0 0 0-15,-1 2 1 16,-1 0-1-16,-1 2 1 15,-2 1 0-15,-1 10 0 0,1-14 0 16,-1 14 0-16,0 0 0 16,0 0 0-16,0 0-1 15,0 4 0-15,0 8 0 16,-1 5 0-16,-2 1-1 0,0 7 1 16,0 3 0-16,-1 1 1 15,-1 4-1-15,-1-3 0 16,1 3 0-16,2-6 0 15,1-1 0-15,1-5 1 0,-1-6 1 16,2-3-1-16,0-12 1 16,0 0 0-16,0 0 0 15,7-3 0-15,-3-8-1 0,1-7 1 16,-1 0-2-16,2-2 1 16,2-5-1-16,0 1 0 15,2-1 0-15,2 0 0 16,2 3 0-16,1 4 0 0,1 1-1 15,-2 6 1-15,1 3-1 16,-2 5 0-16,1 3 0 16,-4 3 0-16,-1 5 0 0,-4 3 0 15,-1 2 1-15,-3 1-1 16,-1 4 0-16,0-1 1 16,-4 0 0-16,0 0 0 15,0-2 1-15,1-4-1 16,1 0 0-16,2-11-2 0,4 12-4 15,-4-12-9-15,18 0-43 16,-8 0-27-16,0 4-4 16,-10-4-6-16,11 6-5 0</inkml:trace>
  <inkml:trace contextRef="#ctx0" brushRef="#br0" timeOffset="63040.921">4715 4022 50 0,'-37'8'81'16,"12"-3"0"-16,11-3-3 16,14-2-3-16,18 0-66 0,13-3-2 15,18-5 1-15,13-2 1 16,18-1-1-16,17-3 0 16,14-3-1-16,14-1 0 15,12-1-1-15,12-2 0 0,6-2 2 16,4 0-1-16,-1-1 0 15,-1 2-1-15,-9 1-1 16,-10 3-1-16,-18 2 2 0,-13 3-3 16,-21 2-2-16,-17 3-4 15,-17 6-15-15,-22-1-64 16,-11 5-4-16,-19-2-6 16,0 0-7-16,-14-5-2 15</inkml:trace>
  <inkml:trace contextRef="#ctx0" brushRef="#br0" timeOffset="64800.95">9061 6616 18 0,'0'0'75'16,"0"0"6"-16,14 6-3 0,-2-6-3 16,11-4-53-16,4 2-6 15,7-2 2-15,6 1-1 16,11-4-3-16,8 0-3 16,7-2-1-16,8-1-1 0,7-1-2 15,7 0-1-15,2-3-1 16,2 1 0-16,-1-1-1 15,-8 3-1-15,-1 1-1 16,-10 2 0-16,-8 2 0 0,-8 1-1 16,-7 4-1-16,-11 1-2 15,-7-2-4-15,-6 3-15 16,8 1-60-16,-21 0-3 16,-12-2-6-16,0 0-6 15,0 0 0-15</inkml:trace>
  <inkml:trace contextRef="#ctx0" brushRef="#br0" timeOffset="116416.3456">8199 6831 59 0,'0'0'79'0,"0"0"-9"16,-8-15-13-16,8 15-9 16,0-10-7-16,0 10-9 15,1-9-8-15,-1 9-6 0,0 0-6 16,0 0-3-16,0 0-3 15,0 0-1-15,0 0-2 16,-1 7 0-16,1 6-1 16,1 5 0-16,1 4 0 0,2 4 0 15,2 2 0-15,0 2-1 16,0 1 1-16,2-1-2 16,-3-4 1-16,2 0 0 15,1-4-1-15,-2-2 1 0,0-4-1 16,-1-2 1-16,-1-2-1 15,-2-4 1-15,-2-8-1 16,5 11 0-16,-5-11 0 16,0 0-1-16,0 0-3 0,0 0-4 15,3 8-7-15,-3-8-19 16,-10 0-49-16,10 0-3 16,0 0-7-16,1-8-4 15</inkml:trace>
  <inkml:trace contextRef="#ctx0" brushRef="#br0" timeOffset="116881.9338">8173 6762 41 0,'-15'-15'87'16,"15"15"0"-16,-7-13-2 0,7 13-5 15,4-17-56-15,6 9-4 16,4-1-3-16,5 0-5 16,7 1-4-16,4 0-2 0,3 3-1 15,3 0-1-15,4 3-1 16,-2 2 0-16,0 1-1 15,-5 6 0-15,-3 1 0 16,-7 6-1-16,-6 1 1 16,-4 1-1-16,-9 6 0 0,-4-2 0 15,-4 0 0-15,-10 1 0 16,-2 0 0-16,-6-4 0 16,-2-1 0-16,-4-2-1 0,1-3 1 15,-3-2 0-15,0-1-1 16,4-5 1-16,3 0-2 15,1-5-1-15,8 4-5 16,-1-2-8-16,15 0-26 0,0 0-45 16,0 0-3-16,0 0-5 15,14-9-5-15</inkml:trace>
  <inkml:trace contextRef="#ctx0" brushRef="#br0" timeOffset="118606.252">8728 6864 56 0,'0'0'80'0,"0"0"-2"15,0 0-10-15,0 0-34 16,0 0-5-16,0 0-3 0,0 0-8 16,0 0-5-16,-7 1-2 15,7-1-1-15,-8 5-2 16,8-5-1-16,-14 9-1 15,14-9 0-15,-16 15-1 0,7-5-1 16,-2 2-1-16,1 3 0 16,2-1 0-16,0 2-1 15,3 1 0-15,2 1-1 16,3 0 0-16,0-1 0 0,6 1 0 16,6-4-1-16,1-1 1 15,3 0 0-15,2-6 0 16,5-2 0-16,0-4 1 0,2-1-1 15,-1-6 1-15,-1-2-1 16,0-4 1-16,-2-1-1 16,-4-3 0-16,-4-1 0 15,-4-2 0-15,-2 2-1 0,-6 0 1 16,-1-1-1-16,-5 1 0 16,-7 3 0-16,-5 0 1 15,-3 4-1-15,1 3 1 16,-4 4 0-16,-1 0 0 0,1 3 0 15,3 2 0-15,1 2 0 16,6 5 0-16,4 0 0 16,3 1-1-16,6 0 1 0,1 0-1 15,9-2 1-15,3-1-1 16,3-2 1-16,2-5-1 16,4 0 1-16,1-4-1 15,2-4 1-15,0-4-1 0,0 0 0 16,-1-2 1-16,-1-4-1 15,-3 5 0-15,0-1-1 16,-3 1 1-16,-2 1 0 16,-4 3 0-16,0 2-1 0,-11 7 1 15,14-2-1-15,-14 2 0 16,6 6 1-16,-6 3-1 16,0 3 1-16,0 4-1 15,0 2 1-15,0 1 0 16,0 4 0-16,0-2 0 0,0 0-1 15,1-2 1-15,3 0 0 16,4-5 0-16,-3-2 0 16,6-4 1-16,-1-3-1 0,2-5 0 15,0 0 1-15,0-5-1 16,1-3 1-16,-1-3-1 16,-2-1 0-16,-2-3 1 15,0-2 0-15,-1 1-1 0,1-3 0 16,-3 0 1-16,2-1-1 15,0 3 0-15,-2-2 0 16,1 7 0-16,-1 0 0 16,-5 12-1-16,5-12 1 0,-5 12-1 15,0 0 1-15,2 5 0 16,-2 5-1-16,2 1 1 16,-1 4 0-16,1 3 0 0,4 0 0 15,-2 1 0-15,2-3-1 16,0-1 1-16,3-4-1 15,3-1 1-15,-3-7-2 0,3-3 1 16,-1-1-1-16,-1-6 0 16,-3-5 1-16,2-2 0 15,-6 1-1-15,0-2 1 16,-2 0 1-16,-1 2 0 0,0 1 0 16,0 3 0-16,0 9 1 15,0-12-1-15,0 12 1 16,10-4-1-16,-2 4 1 0,6 0-1 15,2 0 1-15,4 0-1 16,3 0 1-16,3 0-1 16,2-3 1-16,3-1 0 15,-6-1-1-15,3-4 1 0,-5 0 0 16,-1-2 0-16,-6 1 0 16,-1-3 0-16,-9 1 0 15,0 0 0-15,-6 0 0 16,-2 0 0-16,-5 4 0 0,0 1 0 15,-8 2-1-15,0 3 1 16,0 2 1-16,0-1-2 16,0 6 0-16,0 5 0 15,-1 2 0-15,3 1 0 0,6 4 0 16,-1 3 0-16,6 1 0 16,2 1 0-16,0 4 0 15,7-3 0-15,3 1 0 16,3-3 0-16,3-2 0 0,0-4 0 15,3-3 0-15,2-6 0 16,-1-2 0-16,5-4 0 16,-3-1 0-16,3-6 0 0,-5-2 0 15,0-2 0-15,-2-3 0 16,-1-2 0-16,-3-2 0 16,-3 1 0-16,0-4 0 15,2 1 0-15,-4-2 0 0,2 2 0 16,0 0 0-16,0 5 0 15,1 0 0-15,-1 6 0 16,0 1 0-16,-4 4 0 16,4 4 0-16,-4 2 0 0,-7-2 0 15,13 17 0-15,-9-3 0 16,3 2 0-16,0 2 0 16,0 1 0-16,3 0 0 15,2-1-2-15,0-2-1 0,6 0-4 16,-3-8-8-16,7-2-31 15,-4 1-41-15,-2-4-1 16,0-2-8-16,-8-1-4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16:12:11.8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3516 4292 3 0,'0'0'79'16,"0"0"5"-16,0 0-4 0,-5-12-12 15,5 12-38-15,7-6-3 16,5 1-2-16,5 0-8 15,11-4-4-15,6-1-1 0,9-3-3 16,3 2-1-16,3-2-3 16,3 1-1-16,-2 0-1 15,-5 3-1-15,-4 0-2 16,-7 5-5-16,-11-1-10 16,-5 4-24-16,0 0-42 0,-18 1-5 15,0 0-6-15,0 0-5 16</inkml:trace>
  <inkml:trace contextRef="#ctx0" brushRef="#br0" timeOffset="261.7321">3860 4168 57 0,'0'0'90'16,"-11"3"-1"-16,11-3-5 15,0 18-1-15,-22-5-62 16,22 4-5-16,5 5 0 0,5 1-2 15,-2 8-6-15,-3 0-1 16,1 0-1-16,2 1-3 16,-1-2-1-16,0 0-1 15,-1-3 1-15,-3-4-1 16,5-6-1-16,-1-2-3 0,1-4-4 16,-8-11-6-16,11 10-31 15,-11-10-42-15,15 0-3 16,-15 0-9-16,12-3-2 15</inkml:trace>
  <inkml:trace contextRef="#ctx0" brushRef="#br0" timeOffset="637.022">4056 4500 17 0,'3'-14'94'0,"2"4"0"16,-2-2-5-16,0 0-3 16,0-22-28-16,-1 18-43 15,7-1-2-15,-2 0-3 0,3-1-3 16,-1 2-3-16,2 1-1 16,1 1-1-16,0 3 0 15,0 1-1-15,-3 6 0 0,2 4 0 16,-3 1 1-16,-2 9-2 15,-1 2 1-15,-5 3 0 16,3 4-1-16,0 1 1 16,0 1 0-16,3 1-1 15,-1-3 1-15,2 0-1 0,4-3 0 16,3-3-1-16,-1 0-2 16,2-8-6-16,3 3-24 15,10-8-53-15,-12 0-2 0,0 0-7 16,-1-8-6-16</inkml:trace>
  <inkml:trace contextRef="#ctx0" brushRef="#br0" timeOffset="2374.0141">4621 4203 82 0,'0'0'99'0,"-15"8"-7"15,2 5-4-15,-1 4 0 16,7 2-71-16,-8 5-3 16,2 2-2-16,1-1-5 15,7 0-2-15,1-1-3 0,4-4 0 16,5-3-1-16,6-6-1 16,3-5 2-16,2-5-2 15,1-1 0-15,-1-9 0 0,1-5 0 16,-2-2 0-16,-2-2 0 15,-5-3 0-15,-1 1 0 16,-2 2 0-16,-2-1 0 16,-2 2 0-16,0 4 0 15,-1 3 0-15,0 10 0 16,0 0 0-16,0 0 0 0,0 0 0 16,1 5 0-16,2 6 0 15,2 4 0-15,1 1 0 0,2 0 0 16,3 0 0-16,1 1 0 15,1-4 0-15,1-2 0 16,3-4 0-16,-1-5 0 16,1-2 0-16,-2-2 0 0,0-8 0 15,0-4 0-15,-1-1 0 16,-3-2 0-16,-1-1 0 16,2 1 0-16,-5 2 0 15,0 1 0-15,-1 5 0 0,-6 9 0 16,10-13 0-16,-10 13 0 15,13 0 0-15,-13 0 0 0,12 11 0 16,-1 0 0-16,-3-1 0 16,0 4 0-16,0 0 0 15,-1 0 0-15,-2-2 0 16,1-1 0-16,-2-1 0 16,-4-10 0-16,3 13 0 15,-3-13 0-15,0 0 0 0,0 0 0 16,4-14 0-16,-4 2 0 15,2-2 0-15,2-4 0 16,0 1 0-16,-1 2 0 0,3 0 0 16,0 3 0-16,1 1 0 15,-7 11 0-15,13-7 0 16,-13 7 0-16,11 0 0 0,-11 0 0 16,15 12 0-16,-15-12 0 15,18 18 0-15,-5-11 0 16,0 2 0-16,-1-3 0 0,3-2 0 15,1-3 0-15,-2-1 0 16,0-1 0-16,-1-5 0 16,-3-4 0-16,1-1 0 15,-1-2 0-15,-3-2 0 0,0 0 0 16,-1 0 0-16,0 2 0 16,0 1 0-16,0 2 0 15,-6 10 0-15,16-10 0 16,-7 10-2-16,0 0 2 0,1 8 0 15,-2 1 0-15,0 1 2 16,-1 3-2-16,0 3 0 16,-2 0 0-16,-1 0 0 15,-2 3 0-15,-2-4 0 0,0 3 0 16,0-2 0-16,-1-1 0 16,-1-4 0-16,1-1 0 15,1-10 0-15,0 9 0 16,0-9 0-16,0 0 0 15,10-1 0-15,1-6 0 0,-2-1-2 16,2-2 2-16,1-4-1 16,0-2 1-16,0-4 0 15,2-1-1-15,-4 0 1 0,1-1 0 16,-4 0 0-16,3 2-1 16,-2 3 1-16,-2 1-1 15,-1 7 1-15,-5 9-1 16,8-7 1-16,-8 7 0 0,10 5 0 15,-2 4 0-15,-3 4 1 16,3 0-1-16,-1 4 1 16,2 1 0-16,0-1 0 15,-1 0-1-15,-1 0 1 0,-2-4-1 16,1 0 2-16,-3-4-2 16,-3-9 0-16,0 0 0 15,8 5 0-15,-8-5 0 16,6-12 0-16,-2-1 0 0,3-1 0 15,1-2 0-15,0 0 0 16,-1 0 0-16,3 5 0 16,-2 0-4-16,1 4 2 15,1 4 0-15,0 3 0 16,-2 0 1-16,1 4 0 0,-1 5 0 16,0 0 1-16,-1 3 0 15,0 0 1-15,1-1-1 0,-4-2 1 16,2 1-1-16,-6-10 1 15,8 10-1-15,-8-10 1 16,8 0 0-16,-8 0-1 16,8-11 1-16,-4 0-1 0,0-2 1 15,3-1-1-15,-1 0 0 16,0 1 0-16,0 3 0 16,1 0 0-16,-7 10 0 15,17-8 0-15,-9 8-1 0,2 0 1 16,0 3 1-16,1 1-1 15,2 2 0-15,1 0 1 16,0 0 0-16,3-3-1 0,0 0 1 16,2-3-1-16,0 0 1 15,0-3 1-15,-2-3-2 16,-3-2 0-16,0-1 0 16,-2 1 0-16,-2-2 0 0,-10 10 0 15,10-12 0-15,-10 12 0 16,0 0 0-16,0 0 0 15,10-3 0-15,-10 3 0 16,8 7 0-16,-8-7 0 0,14 18 0 16,-3-8 0-16,1 1 0 15,0 2 0-15,-1-4 0 16,3 1-9-16,-14-10-8 16,22 21-36-16,-13-19-35 0,-9-2-3 15,9 0-7-15,-9 0-3 16</inkml:trace>
  <inkml:trace contextRef="#ctx0" brushRef="#br0" timeOffset="2518.6264">6184 4042 42 0,'-4'-15'84'0,"1"-1"-3"0,0 1-6 16,1 0-13-16,2 5-88 15,13 3-38-15,-13 7-8 16,11-4-10-16,-3 4-1 15</inkml:trace>
  <inkml:trace contextRef="#ctx0" brushRef="#br0" timeOffset="3349.588">6351 4071 53 0,'13'-3'94'0,"-13"3"-2"0,8-16-6 15,-2 7-4-15,-6 9-41 16,17 0-34-16,-3-5 2 16,0 3-2-16,1 0-2 15,0 2-1-15,-2 1 0 0,-1 3-1 16,1 3 0-16,-5-1 0 16,-8-6 0-16,12 17-1 15,-11-7 0-15,0-2 0 16,-1 1-1-16,-2 1 0 0,-2 0-1 15,4-10 1-15,-8 14-1 16,8-14-1-16,-4 12 1 16,4-12-1-16,0 0 1 15,0 0 0-15,6 0 0 16,-6 0 0-16,16-7 0 0,-6-1 0 16,2-2 0-16,0-1 1 15,-1-3-1-15,-1 1 1 16,2-4-1-16,-2 0 1 0,0 0-1 15,0 2 0-15,-2 1 0 16,-1 1 0-16,3 4 0 16,-2 1-1-16,1 6 1 15,-9 2-1-15,18 0 2 0,-18 0-1 16,16 14 1-16,-9-4 0 16,1 2 0-16,-2 4 0 15,-4 1 1-15,-1 2-2 16,-2 1 0-16,-4 1 0 0,-3-1 0 15,-2 0-2-15,-2-4 2 16,0-2-2-16,0-5 1 16,1-2 0-16,2-5-1 15,9-2 1-15,0 0-2 16,0 0 0-16,-6-9 1 0,6 9-1 16,7-11 0-16,-7 11 0 15,20-10 1-15,-10 6 1 0,3-1 1 16,-1-2 0-16,1 0 1 15,-1-1 0-15,-1-1 0 16,3-1 1-16,-4-2 0 16,1 0 1-16,-2-2-1 0,-2 1 1 15,0-1 0 1,-3 4-1-16,4 1 1 0,-8 9-1 16,6-11 0-16,-6 11 0 0,0 0-2 15,0 0 0-15,0 0 0 16,10 12 0-16,-6-2 0 15,0 4 0-15,2 0 0 16,0 4 0-16,0-1 0 16,0 0 0-16,0-4-6 0,3 2-8 15,-9-15-20-15,3 13-53 16,-3-13-2-16,0 0-6 16,9-6-6-16</inkml:trace>
  <inkml:trace contextRef="#ctx0" brushRef="#br0" timeOffset="3474.9004">6860 3955 12 0,'-1'-17'74'0,"1"6"-1"15,-2-5-11-15,2 3-38 16,13 8-81-16,-13 5-10 16,10-9-4-16</inkml:trace>
  <inkml:trace contextRef="#ctx0" brushRef="#br0" timeOffset="4009.1579">6986 3893 48 0,'-3'9'93'0,"0"2"0"15,1 0-5-15,2 2-4 16,0 2-57-16,3 0-5 15,1-2-6-15,0 0-7 16,-1-3-3-16,-3-10-2 16,7 13-1-16,-7-13 0 15,0 0-1-15,0 0 1 0,9 0-1 16,-9 0 0-16,1-10-1 16,2 2 0-16,-2-3 0 0,4 1-1 15,-3-1 0-15,1 0-1 16,2 1 1-16,-5 10-1 15,14-15 0-15,-14 15 0 16,15-7 0-16,-15 7 1 0,16-1-1 16,-16 1 1-16,15 3 1 15,-15-3-1-15,14 14 0 16,-14-14 1-16,11 17-1 0,-8-9 1 16,0 1 0-16,-3-9 0 15,6 11 1-15,-6-11 0 16,0 0-2-16,0 0 0 0,9 1 0 15,-9-1 0-15,12-5 0 16,-12 5 0-16,12-7 0 16,-2 4 0-16,-2 1 0 15,4 2 0-15,0 0 0 16,-3 3 0-16,3 3 0 0,-1-2 0 16,2 6-5-16,-3 17-53 15,-2-19-31-15,-8-8 0 16,14 10-8-16,-14-10-7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16:13:24.6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7603 4330 1 0,'0'0'29'0,"-9"-7"1"0,9 7-3 15,0 0 3-15,0 0-3 16,-8-9 1-16,8 9-2 16,0 0-3-16,0 0-2 15,0 0-3-15,0 0 1 0,0 0-3 16,0 0 0-16,0 0 0 15,0 0-4-15,0 0 0 16,0 0 0-16,0 0-1 16,0 0-1-16,-9-5-1 0,9 5-2 15,0 0-1-15,0 0 0 16,0 0 0-16,0 0-1 16,7-2 0-16,-7 2 0 15,16-4 0-15,-2-1-1 0,4-1 1 16,8-2 0-16,2-2-1 15,6-1-1-15,4-2 0 16,1 0 0-16,3 3-1 0,-4 0-1 16,0 0 0-16,-2 2 0 15,-5 1 0-15,-4 0 0 16,-5 3 0-16,-4 0-1 0,-2 0 1 16,-4 1-1-1,-2 1 0-15,-10 2 0 0,14-2-1 16,-14 2-3-16,0 0-4 15,0 0-8-15,0 0-12 16,0 0-26-16,-2 6-29 0,-8 0-7 16,-2 0-5-16,-3 0 3 15</inkml:trace>
  <inkml:trace contextRef="#ctx0" brushRef="#br0" timeOffset="307.7957">7881 4221 70 0,'0'0'85'0,"0"0"-3"16,0 0-4-16,-16 0-52 0,16 0-2 15,0 0-1-15,0 0-7 16,2 13-5-16,-1-4-2 16,4 7-2-16,-1 5 0 0,-1 4-2 15,-1 4-1-15,3 3 0 16,-2 1-1-16,2 0-1 15,1 2 0-15,-2-4 0 0,3-3-1 16,-1-2-1-16,1-5 1 16,2-5 0-16,-3-2-3 15,3-1-3-15,-9-13-6 16,13 13-13-16,-13-13-27 16,12 11-32-16,-12-11-6 15,15 0-5-15,-5 0-1 0</inkml:trace>
  <inkml:trace contextRef="#ctx0" brushRef="#br0" timeOffset="660.9197">8124 4597 60 0,'5'-7'90'15,"-3"-3"-4"-15,-1-1-3 16,0-4-2-16,4 0-70 15,-1-1 0-15,2-2 1 0,0 0-3 16,1-2-1-16,2 1-2 16,-1 1-2-16,3 1 0 15,0 0 0-15,3 5-2 16,-1 2 0-16,1 2-1 0,-3 4 0 16,1 4-1-16,-1 0 1 15,-2 8-1-15,-2 4 0 16,-1 2 0-16,-1 3 0 0,-2 4 0 15,2-2-1-15,-1 1 1 16,2 0-2-16,-3-4-2 16,8 1-6-16,-5-7-11 15,6-1-21-15,9-2-43 0,-6-3-3 16,2-4-5-16,-3 0-5 16</inkml:trace>
  <inkml:trace contextRef="#ctx0" brushRef="#br0" timeOffset="3013.3647">8677 4296 56 0,'0'0'90'16,"0"0"-4"-16,-15 7-3 16,0 3-1-16,-6 14-64 15,-2-8-7-15,3 4 1 16,1-1-1-16,4 3-4 0,0-1-2 15,5-1-2-15,4-2-2 16,6-4 0-16,1-1-1 16,7-7 1-16,4-3-1 0,2-3 1 15,0-6 0-15,0-4 0 16,1-4 1-16,-1-4-1 16,-4-1 0-16,-3-2 0 15,-3 2 0-15,-2 1 0 16,0 0-1-16,-2 5 0 0,0 3 0 15,0 10 0-15,-2-8-1 16,2 8 1-16,-2 6-1 16,2 3 0-16,0 5 0 15,-1 3 0-15,1 0 1 0,2-1-1 16,4 4 1-16,1-4 0 16,1-2 1-16,1-4 0 15,3-3 0-15,1-6 0 16,3-1 0-16,-2-6 1 15,-2-6 0-15,2-4 0 0,-1-2-1 16,2-3 0-16,-4-3 0 16,-1 2 0-16,1 2-1 15,-1 2 0-15,-1 2-1 0,1 5 1 16,0 3-1-16,-2 4 1 16,3 4-1-16,-3 3 0 15,2 4 0-15,-2 4 1 16,3 2 0-16,-4 1 0 0,3 2-1 15,-2 0 1-15,-2 0 0 16,0-2 0-16,-2 0 1 0,-2-5 0 16,-2-9 0-16,2 12 0 15,-2-12-1-15,0 0 1 16,0-7-1-16,-1-3 0 16,1-2 0-16,-2-5-1 15,2 1 1-15,0 0-1 0,0-1 0 16,1 4 0-16,2 0-1 15,5 3 0-15,-8 10 0 16,8-12 0-16,-8 12 0 0,13 0 0 16,-13 0-1-16,18 8 2 15,-11 2 0-15,5 0 0 16,-4 3 0-16,3-3 1 0,2-1 0 16,-2-2 1-16,4-1 0 15,0-4 0-15,-2-2 0 16,1-4 1-16,-1-6 0 15,2-5-1-15,-5-1 1 16,1-2-1-16,-1-1 1 0,-2-1-2 16,-2 2 1-16,1 2 0 15,-1 3-1-15,-1 2-1 16,-5 11 1-16,14-10 0 16,-14 10-1-16,16 0 1 0,-8 7-1 15,0 4 1-15,-1 0-1 16,3 3 1-16,-5 3 0 15,-1 1-1-15,-2 0 0 16,-1 2-1-16,-1-3-1 0,1-1-1 16,-2-2 0-16,1-3 0 15,0-11 1-15,6 10 0 16,-6-10 0-16,15 0 2 0,-4-6 0 16,4-3 1-16,1-1 1 15,3-5 0-15,2 1 0 16,-3-5 1-16,4-1-1 15,-3-1 1-15,0-3 0 0,-2-4 0 16,-3 1 1-16,-2-7 0 16,-3 0-1-16,-4-4 1 15,-3-1 0-15,-2 0 0 16,-1-1 0-16,-6 1 1 0,2 4-1 16,-5 0 1-16,3 7-1 15,-1 5 0-15,1 4 0 16,2 7-2-16,5 12 0 0,0 0-1 15,0 0-1-15,0 24 1 16,0 1-2-16,8 8 2 16,1 9 0-16,-3 6 0 15,1 7 0-15,1 4 0 0,-3 4 1 16,-2 1-1-16,0-1 0 16,-2-1 0-16,2-7 0 15,-2-6 0-15,1-8 0 16,0-11 1-16,1-5 1 0,0-12-1 15,-3-13 1-15,0 0 0 16,13-4 1-16,-10-13-1 16,1-8 0-16,4-5-2 15,-5-8 0-15,5-4 0 0,0 1 0 16,3-5 0-16,1 3 0 16,3 5 0-16,0 4 0 15,1 6 0-15,2 8 0 0,-2 8 0 16,0 6 0-16,-2 6 0 15,1 8-2-15,-5 5 1 16,-1 4 0-16,2 3 0 16,-4 1 0-16,0 0 1 15,1-3 0-15,0 0 0 16,2-5 0-16,-2-6 1 0,5-6-1 16,0-1 1-16,-1-11 0 15,0-4 0-15,2-6 1 0,-2-1-2 16,-2-3 0-16,-1-2 0 15,-1 3 0-15,-4 1 0 16,0 2 0-16,-2 7 0 16,-1 2 0-16,-1 12 0 0,5-12 0 15,-5 12 0-15,0 0 0 16,1 15-2-16,0-3 1 16,1 4 0-16,2 6 1 15,1 0-1-15,2-1 1 0,2-1 1 16,4-4-1-16,1-2 1 15,0-5 0-15,2-6 1 16,1-3-2-16,-1-6 0 16,1-7 0-16,-3-3 0 0,2-4 0 15,-9 0 0-15,2-2 0 16,-6 1 0-16,-2 1 0 16,-1 1 0-16,-5 5 0 15,-4 2 0-15,0 2 0 0,-2 3 0 16,3 5 0-16,-2 1 0 15,10 1 0-15,-13 5 0 16,13-5 0-16,-6 11 0 16,6-11 0-16,0 13 0 0,0-13 0 15,12 7 0-15,-3-7 0 16,3-3 0-16,1-4 0 16,1-3 0-16,1-1 0 15,1-3 0-15,1-1 0 0,1-1 0 16,-1 1 0-16,-1 2 0 15,0 1 0-15,-2 2 0 16,-3 2 0-16,4 5 0 0,-8 2 0 16,3 1 0-16,-10 0 0 15,11 17 0-15,-9 0 0 16,-2 2 0-16,0 4 0 16,0 2 0-16,0 0 0 0,0 1 0 15,0-3 0-15,-1-1 0 16,5-4 0-16,1-5 0 15,5-2 0-15,3-7 0 0,1-3 0 16,4-2 0-16,-1-6 0 16,3-3 0-16,-1-5 0 15,1-5 0-15,-2 1 0 0,-2-5 0 16,-2-1 0 0,-5-3 0-16,0-2 0 0,-5-3 0 15,-4-2 0-15,0 0 0 16,-1-5 0-16,-4 0 0 15,1-1 0-15,-2 1 0 0,3-1 0 16,0 6 0-16,1 4 0 16,-1 5 0-16,0 7 0 15,2 6 0-15,1 13 0 0,0 0 0 16,4 5 0-16,4 14 0 16,-3 11 0-16,7 6 0 15,-2 6 0-15,1 5 0 16,3 7 0-16,-2 0 0 0,1 0 0 15,3-3 0 1,1-8-11-16,1-3-15 0,6-8-59 16,-10-11-3-16,3-10-6 15,-9-9-5-15,-8-2 0 16</inkml:trace>
  <inkml:trace contextRef="#ctx0" brushRef="#br0" timeOffset="3151.5098">10539 3848 76 0,'0'-11'83'16,"0"11"-6"-16,11-17-11 16,5 11-11-16,2-5-85 15,-2 7-44-15,10 1-3 16,2 2-5-16,-3 2 1 0</inkml:trace>
  <inkml:trace contextRef="#ctx0" brushRef="#br0" timeOffset="3741.8528">10816 3814 41 0,'0'0'84'16,"0"0"-1"-16,-8 7-1 16,1-12-6-16,-5 10-55 15,5 5-2-15,0 5 0 16,-1 0-5-16,2 0-4 0,1 1-3 16,3-2-2-16,2-2-2 15,2-1-1-15,-2-11 0 16,18 10 1-16,-8-10-1 0,4-2 1 15,-3-4-1-15,-1-4 0 16,0 0 0-16,-2-3-1 16,-3 3 1-16,-1 0-2 0,-4 10 0 15,6-14-1-15,-6 14 0 16,0 0 0-16,0 0 0 16,0 0 0-16,7 5 0 0,-7-5 0 15,11 15 1-15,-11-15 1 16,16 12-1-16,-6-8 2 15,4-4-1-15,-1 0 1 16,-2-8-1-16,2-4 1 0,-1-6 0 16,-5-1-1-16,1-5 0 15,0-1-1-15,-6-3 1 16,-2-3 0-16,0 1-1 16,-3-2 1-16,-6 1-1 15,3 0 1-15,-1 2-1 0,-2 0 1 16,2 6 0-16,0 3 0 15,3 4-1-15,2 6-1 16,2 10 1-16,0 0-1 16,0 0 1-16,0 10 0 0,0 9-1 15,3 8 0-15,3 5 1 16,1 6 0-16,0 5 0 16,4 2 1-16,-2 0-2 15,3 0 0-15,1-2-2 0,-4-4-2 16,5-7-6-16,-6-9-11 15,5-17-50-15,-4 5-14 16,-9-11-4-16,0 0-6 16,5-8-1-16</inkml:trace>
  <inkml:trace contextRef="#ctx0" brushRef="#br0" timeOffset="3993.6267">10969 3728 34 0,'0'0'84'15,"16"-14"0"-15,-2 9-2 16,-1-1-3-16,4 1-46 16,3 3-19-16,0 2 1 0,1 0 0 15,0 4-3-15,-2 5-4 16,-1 1-2-16,0 5-1 0,-5 1-3 16,-2 2 0-16,1 1-3 15,-4 2-1-15,2-2-3 16,1 2-8-16,-2-8-17 15,-14-1-52-15,11-1-2 16,6-6-7-16,0-2-3 16</inkml:trace>
  <inkml:trace contextRef="#ctx0" brushRef="#br0" timeOffset="4140.5343">11267 3692 66 0,'-3'-16'82'15,"1"2"-4"-15,3-2-4 0,-1 4-13 16,1-6-82-16,-1 9-48 16,8 1-5-16,0 2-6 15,6 1-2-15</inkml:trace>
  <inkml:trace contextRef="#ctx0" brushRef="#br0" timeOffset="4665.9263">11452 3573 56 0,'0'0'84'16,"-12"12"-1"-16,12-12-3 15,-13 34-23-15,9-19-36 16,4-1 1-16,0 5-2 0,1-1-5 16,4 2-5-16,6-2-1 15,-2-2-2-15,2-3-1 16,3-3-2-16,-2-3 0 0,0-5 0 15,3-2-1-15,-7-5 0 16,0-7-1-16,-2-4 0 16,-2-1 0-16,1-1 0 15,-4-1-1-15,-1-2 0 0,0 3 0 16,0 0 0-16,2 2 0 16,1 4-1-16,0 4 0 15,-3 8-1-15,18-10 0 16,-4 10 0-16,-3 0-1 0,2 6 1 15,0 5-1-15,-2 0 2 16,-2 4-1-16,-1 0 0 16,1 3 1-16,-6-2 0 0,2-2 0 15,-1-1 1-15,-1-2 0 16,-3-11 1-16,0 0 0 16,7 2-1-16,-1-6 1 15,3-5-1-15,-1-3 0 16,2 0-1-16,7 0 0 0,-2 3 0 15,4 3 0-15,1 5 0 16,-2 1 0-16,2 8-1 16,-1 2 0-16,0 5-7 0,-3 0-15 15,-8 5-60-15,7-1-4 16,1-1-5-16,-5-3-5 16,-3-5-4-16</inkml:trace>
  <inkml:trace contextRef="#ctx0" brushRef="#br0" timeOffset="14271.8726">3235 4562 5 0,'-7'0'49'0,"-5"-1"-3"16,12 1 0-16,-10 1-3 15,10-1-8-15,0 0-3 16,0 0-5-16,-2 13-3 16,2-13-3-16,0 0-4 15,0 0 0-15,9 6-1 0,-9-6-3 16,19 0-1-16,-8 0-3 16,7 0 0-16,4-6-2 15,0 2 0-15,2-3-2 16,7 0-1-16,0-1 0 0,-2 1-1 15,3 0 0-15,-5 0-1 16,-3 1 0-16,-3 1-1 16,-1 1 0-16,-4 0 0 15,-2 1 0-15,-4 2 0 0,1-2-1 16,-1 1 1-16,-10 2 0 16,13-4-1-16,-13 4 0 15,11-3 0-15,-11 3 1 16,0 0-1-16,0 0 0 0,0 0-2 15,7-1 0-15,-7 1-3 16,0 0-6-16,0 0-12 16,0-8-35-16,0 8-24 15,0 0-6-15,0 0-7 0,0 0 2 16</inkml:trace>
  <inkml:trace contextRef="#ctx0" brushRef="#br0" timeOffset="14674.3586">3463 4368 67 0,'0'0'84'0,"0"0"-3"16,-10-2-5-16,10 2-45 0,0 0-5 16,0 0-2-16,-1 6-10 15,1-6-3-15,1 10-3 16,-1-10 0-16,14 13 0 16,-4-6-3-16,4 2 0 15,3-1-1-15,0 3 0 0,3-1-1 16,3 2 0-16,-4 2-1 15,-1-1 1-15,-3 3-1 16,-5 1-1-16,-5 2 0 16,-5 2 1-16,-2-4-2 0,-6 4-3 15,-8-4-7-15,1 3-28 16,-4-2-45-16,-2-4-3 16,4-2-6-16,3-3-6 15</inkml:trace>
  <inkml:trace contextRef="#ctx0" brushRef="#br0" timeOffset="46789.8854">3196 5028 59 0,'0'0'56'0,"-9"-2"-12"16,9 2-5-16,0 0-4 15,0 0-5-15,0 0-4 16,0 0-3-16,0 0-5 0,6 2-6 16,-6-2-1-16,0 0-3 15,0 0 0-15,0 0-2 16,0 0-1-16,0 0 1 16,0 0-1-16,10 1 0 0,-10-1 0 15,0 0 1-15,14 0-1 16,-3 0-1-16,1-1 0 15,0-3 0-15,2 0-1 16,5-3-1-16,1 1 0 16,2-2 0-16,2 1 0 0,1-3 1 15,-1 2 0-15,5 0 0 16,-3-1 0-16,3 2-1 16,-3 0 1-16,2 0-1 0,-4 1 0 15,-2 0-1-15,2 2 0 16,-4 0 0-16,-5 0 1 15,-3 1-1-15,-1-1 0 0,-4 4 0 16,5-2 0-16,-12 2 0 16,9-3 0-16,-9 3 0 15,0 0 0-15,11-2 0 16,-11 2 0-16,0 0 0 0,0 0 0 16,0 0 0-16,0 0 0 15,0 0 1-15,0 0-1 16,0 0 0-16,0 0-1 15,0 0 1-15,0 0-1 16,0 0 1-16,0 0-1 0,0 0 0 16,0 0 0-16,0 0 0 15,0 0 0-15,0 0 0 0,0 0 0 16,0 0 0-16,0 0 0 16,0 0 0-16,10-5 0 15,-10 5 0-15,0 0 1 16,0 0-1-16,0 0 0 0,8-2 0 15,-8 2 0-15,0 0 0 16,0 0 0-16,0 0-1 16,0 0-1-16,0 0-3 15,0 0-5-15,0 0-18 0,0 0-53 16,0 0-4-16,0 0-8 16,-4 0-3-16</inkml:trace>
  <inkml:trace contextRef="#ctx0" brushRef="#br0" timeOffset="47505.1999">3566 4717 17 0,'-13'-1'78'0,"13"1"4"16,0 0-4-16,0 0-34 16,-10-5-7-16,10 5-3 15,0 0-10-15,0 0-7 16,0 0-3-16,0 0-3 0,-4 5-2 15,4-5-2-15,0 0 0 16,0 9-1-16,0-9-1 16,0 9-1-16,0-9 0 15,0 0-1-15,6 13 0 0,-6-13 0 16,15 9 0-16,-6-5-1 16,1 0 0-16,1-1 0 0,-1 1 0 15,2 0 0-15,4 0-1 16,-6-2 1-16,4 1-1 15,1 0 0-15,1-1 0 16,-1 0 0-16,-3-1 0 0,7 2 0 16,-2 0 1-1,1-2-2-15,-3 0 0 0,1-1 0 16,-2 3 0-16,1-3 0 16,-4 3 0-16,0-2 0 15,-1 2 0-15,-10-3 0 0,12 3 0 16,-12-3 0-16,0 0 0 15,0 0 0-15,10 10 0 16,-10-10 0-16,0 0 0 0,0 12 0 16,0-12 0-16,-3 12 0 15,-1-3 0-15,1 3 0 16,-5 1 0-16,-2 3 0 16,-1 0 0-16,1 2 0 0,-3 3 0 15,1-2 0-15,-1 1 0 16,0-2 0-16,0-1 0 15,4-4-4-15,0 4-7 16,-2-11-19-16,0 3-57 0,11-9-3 16,-11 10-4-16,11-10-8 15</inkml:trace>
  <inkml:trace contextRef="#ctx0" brushRef="#br0" timeOffset="53178.337">4228 4609 55 0,'2'-10'79'15,"-2"10"1"-15,0-11-5 16,0 11-44-16,0 0-7 0,0 0-5 16,0 0-4-16,0 0-4 15,0 0-5-15,0 0-1 16,0 0-2-16,0 0 0 16,0 0-1-16,0 0 0 0,0 0 1 15,0 0-1-15,0 0 0 16,0 0-1-16,2 8 2 15,-2-8-1-15,5 13 0 16,-3-5 0-16,2 2 0 0,1 2 0 16,0 2-1-16,-1 3 1 15,-2-1-1-15,5 4 0 16,-3 2 1-16,0 2-1 16,0-1 1-16,1 4-1 0,-1-2 1 15,2 1-1-15,0-1 0 16,-1-1 0-16,-1-2 0 15,1-4 0-15,-1 0 0 0,-2-6 0 16,1-2-1-16,-1-1 1 16,-2-9 1-16,0 0 1 15,0 0 0-15,0 0 1 16,0 0 0-16,0 0 0 0,5-14 1 16,-5 0-1-16,0 0 0 15,1-5-2-15,-1 0 1 16,0-1-2-16,0-3 0 15,0 3 0-15,0-3 0 0,0 4-1 16,-4-2 0-16,4 3 1 16,0 3-1-16,0 0 0 15,0 3 0-15,0 4-1 16,0 8 0-16,0 0 1 0,0 0-1 16,9-3 0-16,-9 3 0 15,14 17 1-15,-3-1-1 16,1 1 1-16,-1 4 0 15,4 1 0-15,-1 3 0 0,1-2 0 16,-1 1 0-16,-1-5-1 16,0 0 1-16,-3-6 0 15,2-2 0-15,-1-4 0 0,-3-5 0 16,-8-2 1-16,17-7 0 16,-13-6 0-16,2-3 1 15,-2-4 0-15,1-3 0 16,-4-1 0-16,1-5 0 0,-1 1 0 15,-1-2-1-15,0 0 0 16,-4-1-1-16,-1 4 0 16,-3 0-2-16,1 3 1 15,-2 1-1-15,2 3-4 0,5 2-8 16,-2-1-17-16,-8 8-55 16,16 0-2-16,9 2-5 15,5 2-7-15</inkml:trace>
  <inkml:trace contextRef="#ctx0" brushRef="#br0" timeOffset="53955.43">4730 4661 61 0,'-7'18'85'0,"-2"-4"-4"0,5 2-2 16,1-5-40-16,3 5-15 16,2 1-3-16,3-3-4 0,5 3-5 15,-1-5-2-15,4-1-1 16,0-5-2-16,-2-2 0 16,3-4-1-16,-1-1 1 15,-3-6-2-15,0-5 0 0,2-3-1 16,-6-1-1-16,0-3 0 15,-2 1-1-15,-3 0 0 16,-1 2-1-16,-4 0 0 16,-3 3-1-16,-3 4 0 15,0 4 0-15,-3 2 0 0,-1 3-1 16,4-1 1-16,0 3-1 16,2 5 1-16,8-7-1 0,-11 17 1 15,11-9 0-15,0-8 0 16,6 16 0-16,3-9 1 15,1-3-1-15,2-3 1 16,1-1-1-16,1-4 1 16,0-4 0-16,1-3 0 0,0-1 0 15,0 0-1-15,0 2 0 16,-1 1 0-16,0 3 0 16,-1 3 0-16,1 2 0 0,-3 1-1 15,1 4 1-15,1 5-1 16,-2 0 1-16,-1 2 0 15,-1 1-1-15,0 1 1 0,-4 0 0 16,1-1 0-16,-2-2 0 16,-2-2 1-16,-2-8-1 15,0 0 1-15,0 0-1 16,0 0 1-16,0-5-1 0,0-8 0 16,2-2 1-1,0-1-1-15,2-2-1 0,1 3 0 16,1 0 0-16,1 2 0 15,2 2 0-15,-1 4 0 0,2 2-1 16,-1 5 2-16,4 0 0 16,-2 3 0-16,1 3 0 15,-2 2 0-15,0 2 1 16,0 0-1-16,-1 4 0 0,-2-6-2 16,-1 5-4-16,-2-3-7 15,5 1-25-15,10-1-48 16,-19-10-2-16,7 12-6 15,-7-12-5-15</inkml:trace>
  <inkml:trace contextRef="#ctx0" brushRef="#br0" timeOffset="54158.0263">5275 4613 60 0,'0'0'86'16,"14"0"-3"-16,-6 0-11 16,2 21-34-16,1-21-101 15,5-2-4-15,3 2-9 16,-3-2-9-16</inkml:trace>
  <inkml:trace contextRef="#ctx0" brushRef="#br0" timeOffset="54614.8996">5649 4689 45 0,'14'3'86'15,"-14"-3"-1"-15,14-3-3 0,-4-5-3 16,-2-3-65-16,4-2-1 16,4-4 1-16,-5 0-5 15,3-2-2-15,-5-3-2 0,1-2-2 16,-2 1 0-16,-3-3-2 16,-4 1 1-16,-1-2 0 15,0 1 0-15,-2 0 0 16,-2 2-1-16,-3 2 1 0,2 0-1 15,-1 6 0-15,0 5 0 16,6 11 0-16,-11-10 0 16,11 10 0-16,-10 11 0 15,8 7 0-15,-1 5 0 0,1 7 1 16,1 4-1-16,1 6 1 16,-1 3 0-16,4 0 0 15,2-1-2-15,2-3-1 0,5-3-4 16,-1-9-7-16,7-2-21 15,11-11-50-15,-11-5-4 16,1-9-6-16,-3-3-4 16</inkml:trace>
  <inkml:trace contextRef="#ctx0" brushRef="#br0" timeOffset="54790.6788">5764 4509 9 0,'-9'-6'84'0,"9"6"2"16,0 0-5-16,0-10-4 16,0 10-54-16,21 0-17 15,-2 0-21-15,0-2-47 0,6 3-15 16,-4 5-7-16,3 2-3 16</inkml:trace>
  <inkml:trace contextRef="#ctx0" brushRef="#br0" timeOffset="55400.2401">6003 4661 10 0,'0'0'79'0,"0"0"5"16,0 0-1-16,-17 3-37 15,17-3-7-15,0 0-1 16,0 0-11-16,0 0-11 16,0 0-4-16,-5-5-2 0,5 5-4 15,0 0-1-15,0 0-2 16,0-9 0-16,0 9-1 16,0 0-1-16,0 0 0 0,0 0 0 15,0 0-1-15,0 0 0 16,0 0 0-16,0 0 0 15,0 0 0-15,0 0 0 16,0 0-1-16,0 0 1 0,0 0 0 16,0 0 0-1,0 0 0-15,0 0 0 0,0 0 0 16,0 0 0-16,0 0 1 16,0 0-1-16,0 0 0 0,4-3 0 15,-4 3-1-15,0 0 2 16,0 0-1-16,0 0 0 15,0 0 0-15,0 0 0 0,0 0 0 16,10 0 0-16,-10 0 1 16,0 0-1-16,0 0 0 15,0 0 0-15,0 0 0 16,0 0 0-16,0 0 0 0,0 0 0 16,0 0 0-16,0 0 0 15,0 0 0-15,0 0 0 16,0 0-1-16,0 0 0 15,0 0 0-15,9 0-2 0,-9 0-2 16,0 0-3-16,0 0-8 16,0 0-16-16,10 6-48 15,-10-6-5-15,0 0-4 16,0 0-4-16</inkml:trace>
  <inkml:trace contextRef="#ctx0" brushRef="#br0" timeOffset="57061.5158">5936 4384 60 0,'0'0'60'16,"-10"-7"-4"-16,10 7-5 16,0 0-8-16,-12-6-7 15,12 6-7-15,0 0-7 0,-11-3-4 16,11 3-3-16,-12 0-4 15,12 0-2-15,-16 4-2 16,5 2-1-16,1 2-1 16,-2 2 0-16,0 3 0 15,2 1-1-15,-1 2 0 16,1 4 0-16,3 0 0 0,1 1-1 16,4 1 1-16,2-1 0 15,0 0-1-15,4 1 1 16,4-2 0-16,2-2-1 0,2-2 1 15,2-3-1-15,3-3 0 16,3-2-1-16,-1-3 0 0,4-4 0 16,1-1 0-16,-1-2 0 15,0-4-1-15,-1-3 1 16,-3-1-1-16,-2-2-1 16,0 0 1-16,-4-3-1 0,-1 2 0 15,1-4 0-15,-2 0 0 16,-1 1 0-16,1-1 0 15,-1-2 1-15,-1 2-1 16,-3 2 0-16,-1 2 0 0,-2 1 1 16,-1 3-1-16,-2 9-1 15,0-10 1-15,0 10 0 16,0 0-1-16,0 0 0 16,-6 8 1-16,2 2 0 0,2 4-1 15,-1 2 1-15,2 3 0 16,1 3-1-16,1 1 2 15,3-3 0-15,4-2 0 0,2-1-1 16,5-6 1-16,0 0 1 16,3-7-2-16,-2-4 1 15,4 0 0-15,-2-9-1 16,1 0 0-16,-3-5 0 16,-2-1 0-16,-3-4-1 0,-5 3 1 15,-3-3-1-15,-3-2 1 16,-5 6-1-16,-7-1 0 15,-1 4 0-15,-6 3 1 0,2 3-1 16,-2 2 1-16,4 4 0 16,-2 0-1-16,5 1 1 15,3 5 0-15,9-6 0 0,-9 16 0 16,9-5 0-16,4-3 0 16,5 0 0-16,6-1 1 15,3-4-1-15,1-2 1 16,1-1-1-16,4-6 1 15,-2-4-1-15,-1-1 0 0,-1-2 0 16,-3 0 0 0,1-1 0-16,-5 4 0 0,0 2-1 15,-4 1 0-15,1 6 1 16,1 1-1-16,-3 1 0 0,1 8 1 16,-1 0-1-16,1 3 1 15,-2 1 0-15,1 3 0 16,-3-2 0-16,1 2 1 0,-2-5-1 15,-1 2 0-15,0-4 1 16,-3-9-1-16,0 0 1 16,0 0-1-16,9 0 0 15,-5-5 1-15,-1-7-1 0,2-2 0 16,-1-2 0-16,-1 0 0 16,2 0-1-16,-2 0 1 15,2 6-1-15,-5 10 0 16,11-14 0-16,-11 14 1 0,12 0-1 15,-12 0 1-15,12 10-1 16,-4 2 1-16,0 1 0 16,0 2 0-16,2 2-1 15,-1-2-3-15,2 2-5 0,-4-4-7 16,4 3-22-16,1-2-49 16,-6-4-1-16,-6-10-8 15,5 11-4-15</inkml:trace>
  <inkml:trace contextRef="#ctx0" brushRef="#br0" timeOffset="57436.5144">6723 4340 81 0,'3'-9'88'0,"-3"9"-2"15,0 0-4-15,11 10-38 0,-3-1-20 16,1 4-4-16,3 3-5 16,-2 3-4-16,2 2-3 0,2 3-2 15,-2 0-2-15,0-1-1 16,-1-4 0-16,-1-2-1 16,-1-4 1-16,-2-2 0 15,-7-11-1-15,14 2 1 16,-14-2 1-16,13-13 0 15,-9 0-1-15,0-6 0 0,0-1-1 16,2-3 0-16,-5-1 0 16,1 0-1-16,0 1-1 15,0 0-2-15,-1 5-3 0,-1-3-6 16,4 9-17-16,-4 12-57 16,2-15-4-16,-2 15-5 15,9-10-7-15,-9 10 7 16</inkml:trace>
  <inkml:trace contextRef="#ctx0" brushRef="#br0" timeOffset="58327.3054">7030 4343 9 0,'20'5'85'0,"-9"-5"4"16,3-3-3-16,-4-5-4 15,5-2-52-15,-6-1-4 16,-1 1-2-16,0-2-10 16,-2 0-5-16,-4 1-3 0,-2 0-2 15,-2 3-1-15,2 8-1 16,-15-11-1-16,6 8-1 16,-2 3 0-16,0 0 0 15,3 6-1-15,-2 4 1 16,4 3 0-16,4 1 0 0,2 5 0 15,0 1-1-15,2 0 0 16,7 1 1-16,1-3-1 16,4-4 1-16,1-2 0 0,-1-6 1 15,3-5-1-15,-1-2 1 16,1-10 1-16,-1-4-1 16,-1-2 0-16,-3-5 0 15,-1 1 0-15,-1-1-1 0,-2-1 0 16,-2 4 1-16,1 3-2 15,-3 1 0-15,2 5 0 16,-6 10 1-16,10-8-1 0,-10 8 0 16,9 2 0-16,-9-2 1 15,10 18 0-15,-7-7 0 16,0 3 0-16,0 0 1 16,0 2 0-16,-2-3-1 0,-1-2 2 15,1-2-1-15,-1-9 0 16,1 9 0-16,-1-9 0 15,0 0 0-15,6-8 0 0,-6 8-1 16,7-12-1-16,-7 12 0 16,9-11-1-16,-9 11 1 15,13-3-1-15,-13 3 1 16,11 1-1-16,-2 3 2 0,1 1-1 16,1-3 1-16,2 2 0 15,1-4 1-15,1-1-1 16,3-7 1-16,-4-3 0 0,4-5 0 15,-4 0 0-15,0-5 0 16,-3-1 0-16,-1-3-1 16,-3 0 1-16,-2-4 0 15,-2 1-1-15,-2-1 1 16,-1-2-1-16,-3-1 0 16,-2 2 0-16,0-1 0 0,-3 2 1 15,2 3-1-15,2 5 1 16,-1 3-1-16,1 6-1 0,4 12 1 15,0 0-1-15,0 0 1 16,0 11-1-16,6 8 0 16,0 5 1-16,3 6 0 15,2 3-2-15,0 0-2 0,3 3-3 16,-4-6-5-16,4 0-14 16,-10-3-33-16,6-12-24 15,-2-5-8-15,-8-10-2 16,9 0 1-16</inkml:trace>
  <inkml:trace contextRef="#ctx0" brushRef="#br0" timeOffset="58533.9592">7625 4005 34 0,'2'-14'81'16,"7"2"3"-16,0 1-2 0,-9 11-39 16,10-11-8-16,-1 10-2 15,6 4-11-15,-5 4-7 16,-1 4-3-16,-4 3-5 0,0 2-1 15,0 4-4-15,0 1-3 16,0 0-4-16,-1-3-7 16,4-1-30-16,6-4-41 15,-8-5-3-15,-6-8-4 0,16 0-5 16</inkml:trace>
  <inkml:trace contextRef="#ctx0" brushRef="#br0" timeOffset="59147.9292">7896 3909 66 0,'-2'9'85'16,"2"1"-2"-16,0-10-18 15,-1 22-21-15,1-9-10 16,4 3-11-16,3-5-8 0,-1 1-5 15,-6-12-2-15,14 12-2 16,-14-12-1-16,15 0 0 16,-15 0-1-16,10-11-1 15,-7 2 0-15,0-1-1 0,-2-4 0 16,2 2-1-16,1-1 0 16,0 2 0-16,-2 1-1 15,-2 10 1-15,9-15-1 0,-9 15 0 16,12-6-1-16,-12 6 1 15,14 0 0-15,-14 0-1 16,12 11 1-16,-6-1 0 0,1 0 0 16,-3 0 1-1,1-1 0-15,0 2 0 0,-5-11 2 16,7 13 0-16,-7-13 1 16,10 2-1-16,-10-2 1 15,11-5-1-15,-11 5 1 16,15-15-1-16,-15 15-2 0,16-17 0 15,-16 17 0-15,18-11-2 16,-18 11 0-16,13-7-4 0,-5 7-8 16,-8 0-15-16,10-6-55 15,-10 6-3-15,12 4-6 16,-12-4-8-16</inkml:trace>
  <inkml:trace contextRef="#ctx0" brushRef="#br0" timeOffset="59550.8016">8243 3882 9 0,'0'0'78'0,"-12"-7"4"15,12 7 0-15,-7 2-5 0,7-2-55 16,0 15-1-16,0-3 1 16,2-2-8-16,2 1-3 15,2-1-3-15,-6-10-2 16,16 14-2-16,-6-11 0 15,1-3-1-15,-1-6 0 0,-1-5 0 16,1-2 0-16,-3-8 0 16,-1 0-1-16,-3-4-1 15,-2-3 1-15,-1 0 0 16,0-2 1-16,-4 3 0 0,-2 2 1 16,1 4 0-16,2 1 0 15,-2 7 0-15,5 13-1 16,0 0 0-16,-12-3 0 15,12 10-1-15,0 8 0 16,0 6 0-16,3 2 0 0,7 2 0 16,1-1-1-16,4 0-2 15,1-5-3-15,5 3-14 16,-5 0-66-16,2-11-4 0,-5 0-4 16,-13-11-6-16,4 8-4 15</inkml:trace>
  <inkml:trace contextRef="#ctx0" brushRef="#br0" timeOffset="60381.2748">6952 4720 25 0,'0'0'85'0,"0"0"-3"0,0 0-1 15,9-27-16-15,-9 27-41 16,10-4-1-16,-10 4-8 16,17-7-6-16,-8 4-3 15,3-1-1-15,2 0-2 0,-1-1-1 16,5-1 0-16,-1 1-1 15,1-2 0-15,4-1-1 16,1-2 1-16,-1-1-1 16,4 0 0-16,-1-2 0 0,1-2 0 15,2 1 0-15,-1 0 1 16,1-2-1-16,0 0 1 16,1-1 0-16,2 1 0 15,2 0 0-15,-4 1 0 0,3-3-1 16,-1 1 2-16,-4 2-2 15,1 0 1-15,-4-1-1 16,-1 0 0-16,-4 2 0 16,1-2-1-16,-2 1 1 15,-3 0-4-15,2 0 1 16,-1-1 0-16,0 1-2 0,-1 0 2 16,3 2-1-16,-3-1 1 15,2 1 1-15,-1 1 0 16,-1-1 1-16,0 1 1 0,1 1 0 15,0-1 0-15,-2 1 0 16,0 0 1-16,2 1-1 16,0 0 0-16,3 2 1 0,0 1 0 15,0-1 0-15,0 2 0 16,1 0 1-16,3 0 0 16,-1 1 1-16,1 0 0 0,-2 1-1 15,1-1 0-15,0 3 1 16,-1-3-2-16,-2 3-3 15,-1-1-3-15,0 3-8 16,-5 0-15-16,-2-7-39 16,1 7-13-16,-12 0-5 0,11 4-5 15</inkml:trace>
  <inkml:trace contextRef="#ctx0" brushRef="#br0" timeOffset="61008.0578">7054 4678 36 0,'0'0'68'0,"0"0"-24"16,0 0-2-16,-2 9-2 15,2-9-5-15,0 0-8 16,0 13-3-16,0-13-3 0,7 11-3 16,3-6-1-16,2 0-1 15,5-1-3-15,5 2-3 16,4-3-2-16,4-1-1 0,4-1-2 15,5 0 0-15,1 0-1 16,1-1-1-16,0 0-1 16,2 0 0-16,-1 2 0 15,-5-2-1-15,-2 0-1 16,-1 0 1-16,-4 2-1 0,-2 2-1 16,-2-1 0-16,0 1-2 15,-3-1-2-15,-1 1-1 16,-5-1-3-16,1 1-2 15,-2-1-4-15,-3 0-5 0,-3 0-8 16,-2-1-12-16,3 5-27 16,-11-7-14-16,9 2-2 15,-9-2 3-15</inkml:trace>
  <inkml:trace contextRef="#ctx0" brushRef="#br0" timeOffset="123213.825">8370 7399 59 0,'0'0'92'0,"-6"-13"-3"0,6 13-4 16,-5-12-2-16,4 2-53 15,1 10-16-15,0 0-3 16,0 0-1-16,0 0-3 16,0 8-2-16,4 6-1 0,0 3-2 15,0 4 0-15,2 4 1 16,1 4-1-16,1 1-1 15,0 2 0-15,0-4 0 16,-1 2 0-16,1-4 0 0,-1-1 0 16,-2-5-1-16,2-3 1 15,-3-2-1-15,-1-3 1 16,0-4-2-16,-3-8 0 16,6 12-2-16,-6-12-3 0,0 0-7 15,0 0-17-15,-6-2-55 16,6 2-2-16,-8-12-7 15,-1 1-5-15</inkml:trace>
  <inkml:trace contextRef="#ctx0" brushRef="#br0" timeOffset="123492.0743">8229 7458 67 0,'-13'-16'92'0,"1"2"-2"16,1-1-4-16,6 3-1 15,5-1-66-15,0 3-1 16,10-1-1-16,7 1-3 16,9-3-4-16,3 2-3 0,5-1-1 15,8 0-6-15,2 0 0 16,3 0 0-16,-3 4 0 0,1-1 0 16,-5 1 0-16,-4 2 0 15,-6 3 0-15,-2 1 0 16,-9-1 0-16,-4 3-14 15,-5 0-10-15,-10 0-45 16,12 6-20-16,-12 4-2 0,-10 4-7 16,-5 5 0-16</inkml:trace>
  <inkml:trace contextRef="#ctx0" brushRef="#br0" timeOffset="123706.6516">8389 7658 45 0,'-19'20'92'15,"5"-2"-2"-15,5-6-2 16,6-3-1-16,3-9-56 0,9 9-7 16,13-9-6-16,6-2-4 15,10-5-5-15,1-3-3 16,6 0-5-16,-3-1-3 0,3 4-7 16,-11-5-13-16,-3-1-53 15,-6 7-13-15,-8 0-5 16,-3 0-5-16,-14 6-2 0</inkml:trace>
  <inkml:trace contextRef="#ctx0" brushRef="#br0" timeOffset="124088.5635">8776 7475 0 0,'4'-8'92'0,"-2"-1"3"16,-2 9-4-16,8-10-7 15,-2 27-8-15,-6-17-55 0,17 6-4 16,-8 1-5-16,0 1-3 15,-1 4-3-15,1-1-2 16,-4 4 0-16,3 0-4 16,-5-2 0-16,-1-1 0 15,0-1 0-15,-2-11 0 0,1 11 0 16,-1-11 0-16,0 0 0 16,10-16 0-16,-5-1 0 15,2-3 0-15,2-2 0 0,-3-5 0 16,7 2 0-16,-4 1 0 15,3 4 0-15,2 4 0 16,0 3 0-16,2 7 0 16,1 4 0-16,1 2 0 15,0 6 0-15,1 5 0 0,-1 3 0 16,1 1 0-16,-1 1 0 16,-2 1 0-16,2 1 0 15,-5-3-25-15,-3 2-62 0,2-4-3 16,3-3-5-16,-2-2-5 15,-4-8-3-15</inkml:trace>
  <inkml:trace contextRef="#ctx0" brushRef="#br0" timeOffset="125566.8536">9456 7308 73 0,'0'0'94'15,"-4"0"-2"-15,-6 5-5 16,-4 3-2-16,-1 0-62 0,-2 8-5 16,2 0-3-16,1 6-6 15,2-2-3-15,1 4-3 16,6 0 0-16,5-3-2 16,0-3-1-16,5-1 2 0,7-5-2 15,-2-5 0-15,4-4 0 16,0-3 0-16,2-5 0 0,-5-8 0 15,3-3 0-15,0-4 0 16,-4-3 0-16,-1-3 0 16,0-4 0-16,-4 1 0 15,-2-5 0-15,-3 2 0 16,0-3 0-16,-7-2 0 0,-2 4 0 16,0-2 0-16,-2 3 0 15,-2 5 0-15,3 4 0 16,0 7 0-16,0 4 0 0,10 12 0 15,-12 0 0-15,11 9 0 16,0 11 0-16,1 7 0 16,2 4 0-16,1 10 0 0,5 4 0 15,2 5 0-15,4-4 0 16,-2 1 0-16,1-6 0 16,2-3 0-16,1-5 0 15,1-9 0-15,-1-7 0 16,-3-11 0-16,1-6 0 0,1-5 0 15,-2-8 0-15,-3-7 0 16,2-4 0-16,-4-1 0 16,0-6 0-16,-3 2 0 15,0 1 0-15,-1 4 0 0,-1 1 0 16,-2 5 0-16,-1 6 0 16,1 3 0-16,-1 9 0 15,0 0 0-15,0 0 0 16,6 13 0-16,-1-1 0 0,3 4 0 15,1 0 0-15,2 2 0 16,3-2 0-16,1-4 0 16,2-3 0-16,2-5 0 0,2-4 0 15,-2-4 0-15,-1-6 0 16,-5-5 0-16,-1-2 0 16,-5 0 0-16,-3 1 0 15,-4 2 0-15,0 4 0 0,-5 0 0 16,5 10 0-16,-9-5 0 15,9 5 0-15,0 0 0 16,-1 12 0-16,1-2 0 0,5 3 0 16,6 1 0-16,-1-1 0 15,5 0 0-15,2-2 0 16,-1-3 0-16,3-2 0 16,-1-6 0-16,0 0 0 0,-3-7 0 15,-3-6 0-15,-1-3 0 16,-4-3 0-16,2-1 0 15,-6-1 0-15,-1 0 0 0,0 2 0 16,0 3 0-16,3 3 0 16,0 3 0-16,-5 10 0 15,17-3 0-15,-7 3 0 16,4 6 0-16,1 5 0 0,-2 1 0 16,-1 3 0-16,-2 3 0 15,-3 0 0-15,0 2 0 16,-5 1 0-1,-1-3 0-15,-1 0 0 0,-1-3 0 0,1-2 0 16,0-13 0-16,3 11 0 16,-3-11 0-16,18-1 0 15,-3-5 0-15,-3-5 0 16,5-1 0-16,1-3 0 0,4-3 0 16,-3-3 0-16,-2-2 0 15,0-2 0-15,-3-7 0 16,0 0 0-16,-7-6 0 15,-1-2 0-15,-1-4 0 0,-5-4 0 16,0 0 0-16,0-3 0 16,-3 3 0-16,-2 3 0 15,-1 7 0-15,2 6 0 0,-1 7 0 16,-2 11 0-16,7 14 0 16,0 0 0-16,-4 14 0 15,4 15 0-15,6 9 0 16,3 9 0-16,-3 8 0 15,6 7 0-15,-1 0 0 0,1-2 0 16,2-3 0-16,-1-6 0 16,-2-8 0-16,4-11 0 15,-1-7 0-15,-2-13-11 0,1-6-5 16,-2-5-4-16,-2-10-6 16,-2-5-8-16,-5-6-5 15,-2-9 6-15,-1 2 8 16,-5-2 10-16,-7 0 13 15,1 2 9-15,-5-1 10 0,4 4 11 16,1 3 7-16,-1 6-2 16,4 0-5-16,3 5-9 15,6 2-5-15,0 8-5 0,11-12-4 16,0 9-7-16,9 3-11 16,-2 0-21-16,-2 2-50 15,5 8-2-15,-3 3-7 0,-4 4-6 16</inkml:trace>
  <inkml:trace contextRef="#ctx0" brushRef="#br0" timeOffset="126012.5751">10518 7180 74 0,'8'4'97'0,"-6"-10"-4"16,4-5-6-16,1-5 0 15,4 16-41-15,1-16-37 0,2-3 1 16,2-1-2-16,-1 4-8 15,3 2 0-15,1 2 0 16,-3 4 0-16,0 3 0 16,-2 5 0-16,0 2 0 0,-7 6 0 15,4 4 0-15,-6 5 0 16,3 2 0-16,-2 3 0 16,-2-3 0-16,2 3 0 0,2-4 0 15,-1-2 0 1,3-5 0-16,-1-5 0 0,3-5 0 15,-2-1 0-15,0-5 0 16,4-10 0-16,-7-1 0 0,2-3 0 16,-3-2 0-16,-3 1 0 15,-1 3 0-15,0-1 0 16,-1 2 0-16,-1 6 0 16,0 10 0-16,1-8 0 0,-1 8 0 15,7 5 0-15,-3 6 0 16,4 2 0-16,2 5 0 15,4 0 0-15,-4 1 0 0,5 1-7 16,-2-6-15-16,-3-9-61 16,0 4-6-16,-10-9-5 15,8 3-5-15,-8-3-2 16</inkml:trace>
  <inkml:trace contextRef="#ctx0" brushRef="#br0" timeOffset="126131.2586">10893 7022 66 0,'-11'-20'86'15,"4"2"-4"-15,2 0-6 0,3 5-9 16,22-1-85-16,-22 5-49 16,2 9-6-16,12-13-9 15,1 8-5-15</inkml:trace>
  <inkml:trace contextRef="#ctx0" brushRef="#br0" timeOffset="126748.8105">11170 6901 80 0,'-8'13'95'0,"3"-4"-3"16,-1 0-7-16,3 2-1 16,-21 2-66-16,21 3-3 15,3 0-2-15,0-2-6 16,7 1-3-16,0-2-2 15,4-3 0-15,-1-3 0 16,2-3-1-16,2-4 0 0,-4 0 0 16,4-10 1-16,-4 0-2 0,-4-3 1 15,1 1-1-15,-3-1 1 16,-2 4-1-16,-1-2-1 16,-1 11 1-16,0 0-1 15,0 0 1-15,0 0-1 0,0 0 0 16,0 15 1-16,4-5 0 15,-1 1-1-15,3-2 2 16,4 0-1-16,1-3 1 0,0-3 0 16,3-3 1-16,3-3-1 15,-2-9 1-15,0-3 0 16,-1-6-2-16,-1-3 0 16,1-5 0-16,-6-3 0 0,-1-4 0 15,-3-3 0-15,-3-2 0 16,-1-4 0-16,-1-3 0 15,-4 0 0-15,-1-2 0 16,1 5 0-16,1 3 0 0,-4 4 0 16,4 8 0-16,1 8 0 15,3 9 0-15,0 13 0 16,0 0 0-16,-1 18 0 16,1 10 0-16,3 8 0 0,4 7 0 15,3 6 0-15,5 3 0 16,2 3 0-16,5-1 0 15,-2-8 0-15,15-8-69 16,-12-1-21-16,2-12-4 0,-5-7-6 16,-7-14-7-16</inkml:trace>
  <inkml:trace contextRef="#ctx0" brushRef="#br0" timeOffset="153860.2204">3765 7214 6 0,'0'0'72'0,"-14"0"-10"15,14 0-13-15,-12 0 1 16,12 0-2-16,0 0-8 16,-11 0-8-16,11 0-11 0,0 0-4 15,0 0-2-15,0 0-2 16,0 0-2-16,0 0-1 15,0 0-1-15,0 0-2 16,8 0 0-16,-8 0-1 0,13-3-1 16,-2 1 0-16,6-3-2 15,2 1 0-15,4-2-1 16,6-2 0-16,2 3 0 16,3-2-1-16,2 1 0 0,4-1-1 15,-2 0 1-15,0 0-1 16,0 2 0-16,-1-2 0 15,1 3 0-15,-5-2-1 16,-3 1 1-16,0-2 0 0,-3 3 1 16,-6-1-1-16,0 0 1 15,-5 2-1-15,-4-2 1 16,-12 5-1-16,13-5 1 0,-13 5-1 16,0 0-1-16,12-3 0 15,-12 3-2-15,0 0-3 16,0-9-6-16,0 9-13 15,0 0-44-15,0 0-18 0,0-10-4 16,0 2-5-16,0-2 0 16</inkml:trace>
  <inkml:trace contextRef="#ctx0" brushRef="#br0" timeOffset="154281.648">4255 6810 12 0,'-9'-9'77'0,"9"9"6"16,-15-13-2-16,15 13-3 15,0 0-56-15,-9-10 2 0,9 10 0 16,0 0-5-16,0 0-4 16,0 0-3-16,9-2-2 15,-9 2-3-15,18 2 0 16,-5 3-2-16,3 1-1 0,8 2 0 15,-1 3-1-15,5 1-1 16,0 2 0-16,4 3-1 16,-4 2 0-16,0 4-1 15,-4 0 1-15,-4 3-1 0,-5 2 1 16,-6 1-1-16,-4 0 1 16,-5 0 1-16,-7-1-1 15,-6-1 1-15,-7-1 0 0,-5-2 0 16,0-1-1-16,-4-4 1 15,-1-3-3-15,1-1 0 16,2-4-2-16,1-3-2 16,6 0-5-16,2-5-9 15,8-6-46-15,10 3-22 0,-11-1-1 16,11 1-8-16,2-9-1 16</inkml:trace>
  <inkml:trace contextRef="#ctx0" brushRef="#br0" timeOffset="154966.9134">4934 6740 68 0,'0'0'92'0,"10"-9"-3"0,-10 9-3 16,-8 0-2-16,-7 4-62 15,3 4-4-15,-1 5-3 0,0 4-3 16,-4 5-4-16,0 4-1 16,2 2-1-16,0 4-2 15,2 2-4-15,4 3 0 16,4-3 0-16,1 1 0 15,4-2 0-15,9-5 0 0,0-2 0 16,4-5 0-16,4-2 0 16,2-6 0-16,-1-3 0 15,3-3 0-15,-4-2 0 16,3-2 0-16,-4-1 0 0,-1-2 0 16,-1 0 0-16,-5-2 0 15,4 0-11-15,-3-4-77 16,-10 6-4-16,13-15-3 15,-7 2-6-15,1 1-4 0</inkml:trace>
  <inkml:trace contextRef="#ctx0" brushRef="#br0" timeOffset="157049.7576">5077 6961 35 0,'11'0'88'15,"-11"0"-2"-15,17 4-3 0,-8-4-2 16,3 0-54-16,6 0-4 16,-7-2-3-16,4-3-6 15,-3-1-4-15,-1-1-2 16,-4-2-2-16,-1 0 0 0,-2 0-2 15,-2 0-2-15,-2 0 1 16,-4 0-2-16,4 9 0 16,-14-15 0-16,1 12 0 15,1 1 0-15,-4 2-1 0,5 0 1 16,-5 7 0-16,6 3 0 16,2 2-1-16,2 4 1 15,3-1 0-15,3 3-1 0,0 1 1 16,7 1-1-16,-1-1 1 15,7 1-1-15,1-6 0 16,-1 2 1-16,5-5 1 16,-2-2-2-16,4-5 0 15,-2-2 0-15,5-1 0 16,-5-6 0-16,1-6 0 0,-2 0 0 16,0-2 0-16,-3-3 0 15,-1-1 0-15,-4-4 0 0,0 3 0 16,-1-1 0-16,0 2 0 15,-2 1 0-15,0 3 0 16,0 3 0-16,-6 10 0 0,13-9 0 16,-13 9 0-16,12 1 0 15,-12-1 0-15,10 17 0 16,-4-5 0-16,-2 3 0 16,-2-1 0-16,0 3 0 0,1 0 0 15,-1 0 0-15,-1-2 0 16,1-1 0-16,-2-5 0 15,0-9 0-15,1 13 0 16,-1-13 0-16,0 0 0 0,5-9 0 16,-3-2 0-16,3-4 0 15,0-2 0-15,-2-2 0 16,3-3 0-16,1 1 0 16,0 0 0-16,4 2 0 0,-1 2 0 15,1 4 0-15,0 6 0 16,1 2 0-16,1 5 0 15,-1 4 0-15,0 6 0 0,1 4 0 16,-2 4 0-16,-1 0 0 16,-1 1 0-16,-3 1 0 15,-1-4 0-15,-1 0 0 16,-3-4 0-16,-1-12 0 0,3 9 0 16,-3-9 0-16,0-6 0 15,0-6 0-15,1-4 0 16,-1-3 0-16,0-1 0 15,2-4 0-15,0 3 0 0,0 0 0 16,4 0 0-16,1 3 0 16,1 4 0-16,1 1 0 15,-2 4 0-15,-7 9-3 16,15-5 2-16,-15 5-1 0,12 6 2 16,-8 4-1-16,-1 1 1 15,0 0 0-15,0 3 0 16,1 1 0-16,0-2 0 0,2 0 1 15,0-5-1-15,2 4 1 16,1-5 0-16,2-2 0 16,2-3 0-16,3-2 1 15,1 0-2-15,0-6 0 16,0-2 0-16,1 0 0 0,-1-4 0 16,-1-1 0-16,-2-1 0 15,-1-3 0-15,-3 0 0 0,2 1 0 16,-6-5 0-1,0 1 0-15,-1 1 0 0,-1-2 0 16,-2 3 0-16,-2 2 0 16,0 2 0-16,0 1 0 15,-3 3 0-15,3 10 0 0,-13-9 0 16,13 9 0-16,-17 1 0 16,17-1 0-16,-15 19 0 15,9-5 0-15,1 9 0 0,1 2 0 16,1 4 0-16,3 1 0 15,0 2 0-15,3-2 0 16,5-1 0-16,1-3 0 16,2-8 0-16,4-5 0 0,1-5 0 15,3-5 0-15,1-3 0 16,-1-6 0-16,1-4 0 16,-2-6 0-16,1-1 0 15,-2-3 0-15,-2-2 0 0,-2-4 0 16,1 4 0-16,-1-4 0 15,-1 3 0-15,-2 4 0 16,2 3 0-16,-2 4 0 16,-1 5 0-16,-1 4 0 0,2 3 0 15,-10 0 0-15,13 14 0 16,-7-4 0-16,-3 5 0 16,1 2 0-16,1 0 0 0,-3 0 0 15,-2-1 0-15,1 0 0 16,0-4 0-16,-1-12 0 15,0 10 0-15,0-10 0 16,1-5 0-16,1-6 0 0,1-4 0 16,0-5 0-16,2 2 0 15,1-4 0-15,3 2 0 16,-1 1 0-16,1 2 0 16,0 3 0-16,-1 2 0 0,2 6 0 15,-10 6 0-15,12 0 0 16,-12 0 0-16,7 12 0 15,-5 1 0-15,-2 4 0 16,0 2 0-16,1 2 0 0,1-2 0 16,0 1 0-16,5-5 0 15,0-3 0-15,3-3 0 16,1-4 0-16,5-4 0 16,1-2 0-16,1-8 0 0,1-3 0 15,0-2 0-15,3-1 0 16,-4-3 0-16,0-3 0 0,-1-3 0 15,-1 0 0-15,-3-3 0 16,-1-1 0-16,-3-5 0 16,-3 1 0-16,-1-7 0 0,-3-1 0 15,-2-2 0 1,1-3 0-16,-2-2 0 0,-4 0 0 16,-1 2 0-16,-1 1 0 15,-1 9 0-15,0 4 0 16,1 7 0-16,1 9 0 0,6 15 0 15,-17-1 0-15,10 10 0 16,0 13 0-16,3 7 0 16,1 11 0-16,0 5 0 15,3 3 0-15,0 5 0 0,4 1 0 16,3 1 0-16,2-3 0 16,2-1 0-16,1-4 0 15,2-4 0-15,2-6 0 0,0-1 0 16,2-6 0-16,1-7 0 15,1-5 0-15,2-7 0 16,0-4 0-16,-2-4 0 16,0-3 0-16,-1-3 0 15,-5-7 0-15,1 1-12 0,-11-2-72 16,3-6-5-16,-6-2-5 16,-1-4-5-16,-4-2-3 15</inkml:trace>
  <inkml:trace contextRef="#ctx0" brushRef="#br0" timeOffset="157238.4717">6518 6506 13 0,'-10'0'100'0,"10"0"-2"16,0 0-6-16,15 0-2 16,4-8-4-16,7 8-70 15,9-3-4-15,3 1-8 0,4 2-4 16,-2-2 0-16,5 2 0 15,-14 5-68-15,2-3-20 16,-5 0-2-16,-11-2-8 16,-4 0-6-16</inkml:trace>
  <inkml:trace contextRef="#ctx0" brushRef="#br0" timeOffset="197653.8262">8124 5143 74 0,'0'0'90'15,"-8"-7"-3"-15,8 7-5 0,-15-5-29 16,15 5-30-16,0 0-8 16,0 0-3-16,0 0-4 15,0 0-3-15,0 0-2 16,0 0-1-16,0 10-1 0,0-2 0 16,0 4 1-16,1 2-1 15,1 3 0-15,1 3 2 16,-1 2 0-16,1-1 0 15,-1 4 0-15,-2-2 0 0,3 0 0 16,-1-1-1-16,-1-2 1 16,1 0-1-16,0-3-1 15,0-1 0-15,0 0-1 0,2-3 1 16,-3 0 0-16,0-4 0 16,1 3 0-16,-2-12 0 15,2 15-1-15,-2-15 0 16,1 11 1-16,-1-11-1 15,0 0 0-15,0 0 0 16,0 0-3-16,0 0-1 0,0 0-7 16,0 0-15-16,0 0-48 15,0 0-11-15,0-8-7 0,0 8-5 16,0-17 0 0</inkml:trace>
  <inkml:trace contextRef="#ctx0" brushRef="#br0" timeOffset="198232.5275">8050 5174 30 0,'-2'-13'85'0,"3"1"4"15,-1 0-5-15,0 12-11 16,0 0-44-16,11-12-7 0,-3 3-5 15,3-3-4-15,5 1-4 16,1 0-2-16,4 0-2 16,2 2 0-16,2 1-1 15,2 1-1-15,-1 1 0 0,1 4-1 16,-1 2 0-16,0 2 0 16,-4 4-1-16,-4 2 1 15,0 1-1-15,-6 5 0 16,-1 0 0-16,-4 1 0 0,-1 2-1 15,-6 1 1-15,0-1 0 16,-6 0-1-16,-4 2 1 16,-6-2-2-16,-1-1 2 15,0-3 1-15,-4-1-1 0,3-2 1 16,-2-2-1-16,4-3 0 16,3-1 1-16,5-4 0 15,8 0-2-15,-13 2 0 0,13-2 0 16,0 0-1-16,9 9 1 15,-2-3 0-15,6 0 0 16,3 2 0-16,0 2 1 16,5 1 0-16,-1 0 0 15,0 1 0-15,1 0 0 0,-2-4 1 16,0 1-2-16,-2 0 0 16,-1-2 0-16,-4-2 0 15,-2 1 0-15,-10-6-4 16,15 6-3-16,-15-6-12 0,9-7-58 15,-9 7-11-15,0 0-4 16,0 0-6-16,6-15-3 16</inkml:trace>
  <inkml:trace contextRef="#ctx0" brushRef="#br0" timeOffset="199370.5075">8649 5216 38 0,'0'0'90'0,"15"1"-1"15,-6-1-3-15,1-3-3 0,3-1-61 16,-1 1-3-16,0-2-3 15,1-2-5-15,-4-3-4 16,1 1-1-16,-4-1-2 16,0 0 0-16,-4 1-1 0,-2-1-1 15,0 10-1-15,-9-14 1 16,-2 7-1-16,0 4-1 16,-4 3 1-16,-1 0-1 0,0 1 0 15,2 5 1-15,1 2-1 16,1 3 0-16,6 2 0 15,-1 2 1-15,6 0-1 16,1 2-1-16,5 1 2 16,4 0 1-16,3 0-1 0,2-1 1 15,1-3 0-15,5-2 0 16,0-2-1-16,4-5 2 16,2-4-2-16,3-1-1 15,-2-3 1-15,5-6 0 0,-1-2-2 16,-3-3 1-16,4-3-1 15,-5-3 1-15,1-3-1 16,-4-1 0-16,2-3 0 0,-5-5-2 16,-1 2 3-16,-2-8 0 15,-3 3 0-15,-5-2 0 16,-1-2-1-16,-5 0 1 16,-4 1 0-16,0 1 1 0,-4 3 0 15,-2 0 0-15,-5 6 1 16,-2 1-1-16,2 6 0 15,-3 4 0-15,1 3 0 16,5 7 1-16,8 7-1 0,-17-5 0 16,17 5-1-16,-6 7 1 15,6 6 0-15,0 2-1 16,1 9 2-16,4 2-2 16,-1 8 0-16,2 5 0 0,0 6 0 15,0 4 0-15,-1 2 0 16,3 4 0-16,-2-1 0 15,1 5 0-15,0-3 0 16,0-3 0-16,5 1 0 0,-4-4 0 16,4-1 0-16,1-3 0 15,-2-2 0-15,3-6 0 16,0-4 0-16,2-6 0 0,-2-8 0 16,2-5 0-16,-3-10 0 15,4-5 0-15,-3-5 0 16,-4-8 0-16,0-7 0 0,-7-2 0 15,-3-2 0-15,-1-4 0 16,-7 1-2-16,-4-2 1 16,-3-1 0-16,-2 2 0 15,0 2 0-15,2 2 1 16,3 3 0-16,-1 2 1 16,4 1-2-16,3 3 0 0,6-1 1 15,3 2 0-15,7-1 0 16,6-3 0-16,4 0 0 15,2 1-1-15,4-2 2 0,2 1 1 16,-3 0-1-16,0 4 0 16,-4 2 0-16,-1 3 1 15,-6 4-2-15,-5 3 0 0,-9 2 0 16,14 6 0-16,-12 5 0 16,0 5 0-16,0 3 0 15,0 4 0-15,3-1 0 0,-1 2 0 16,4-2-4-16,-2-7-7 15,8-15-58-15,-4 8-19 16,0-3-4-16,-1-5-7 16,4-10-4-16</inkml:trace>
  <inkml:trace contextRef="#ctx0" brushRef="#br0" timeOffset="199517.1439">9476 4830 14 0,'-10'-10'66'16,"2"1"-29"-16,8 9-36 0,0 0-1 15,0 0-42-15</inkml:trace>
  <inkml:trace contextRef="#ctx0" brushRef="#br0" timeOffset="200845.6982">9561 5228 7 0,'0'0'97'0,"0"0"-3"16,0 0-4-16,3-10-3 0,2 0-3 15,1-5-74-15,0 1-2 16,3-5 1-16,0-1-4 16,5 0-2-16,-1-2 0 0,4 1-1 15,0 1-1-15,-1 4 0 16,2 1-1-16,-2 5 0 16,0 1 0-16,-1 8 0 0,0 1 0 15,-6 4 0-15,2 6 0 16,-4 2 0-16,-1 8 0 15,0-1 0-15,-5 4 1 16,-1 0-1-16,0 2 0 16,-2-3 1-16,-1-2-1 0,-3-6 1 15,2-2 0-15,4-12 1 16,0 0-1-16,-10 1 0 16,9-8 1-16,-1-5-2 15,0-6 0-15,2-1 0 0,0 0 0 16,0-1 0-16,0-4 0 15,5 5 0-15,1-1 0 16,2 2 0-16,3 5 0 0,-3 2-2 16,6 4 1-16,-1 5 1 15,-2 2-1-15,-1 1 0 16,0 8 0-16,0 4 1 0,-1 0 0 16,-1 3 0-16,0 1 0 15,3-2 0-15,3-1 0 16,2-4 0-16,-1-2 1 15,4-5-1-15,5-3 0 0,-4-1 0 16,2-9 0-16,1 0 1 16,0-4-1-16,-3-1 1 15,-2-4-1-15,-5 1 1 16,1-3 1-16,-2 0-2 16,-3-1 0-16,-3 0 0 0,-2-1 0 15,-4 5 0-15,0 2 0 16,-5 1 0-16,-4 2 0 0,2 5 0 15,-6 3 0-15,3 4 0 16,0 1 0-16,0 7 0 16,2 4 0-16,3 6 0 15,-2 4 0-15,5 5 0 16,1 3 0-16,1 1 0 0,3 1 0 16,4-3 0-16,1 0 0 15,6-8 0-15,0-1 0 0,1-10 0 16,0-4 0-16,3-5 0 15,-2-4 0-15,3-6 0 16,-3-3 0-16,0-3 0 16,-3-3 0-16,-2 0 0 0,1-1 0 15,-4-1 0-15,2 0 0 16,-5 0 0-16,2 0 0 16,0 0 0-16,1 2 0 15,1 1 0-15,0 2 0 16,2 2 0-16,0 4 0 0,-2 2 0 15,5 3 0-15,-6 3 0 16,3 2 0-16,-11 0 0 16,16 11 0-16,-12 2 0 15,0 3 0-15,-2 4 0 0,-2 4 0 16,1-1 0-16,0 1 0 16,2-1 0-16,-1-3 0 15,3-2 0-15,2-6 0 0,3-4 0 16,-1-5 0-16,3-3 0 15,3-5 0-15,0-3 0 16,-2-5 0-16,2-2 0 16,-2-1 0-16,0-3 0 0,-2 1 0 15,-1-3 0-15,-4 2 0 16,1-2 0-16,-1 2 0 16,-4 1 0-16,0-1 0 15,-1 4 0-15,1 4 0 16,0 1 0-16,-2 10 0 0,0 0 0 15,0 0 0-15,0 0 0 16,7 13 0-16,-7 3 0 16,2 4 0-16,0 1 0 0,2 2 0 15,1 1 0-15,3-2 0 16,-3-1 0-16,5-5 0 16,-1-3-2-16,2-5-3 15,0-3-5-15,-11-5-11 0,20-5-54 16,-11-2-13-16,3-3-5 15,-6 0-4-15,1-5-3 16</inkml:trace>
  <inkml:trace contextRef="#ctx0" brushRef="#br0" timeOffset="200997.4534">10700 4667 47 0,'-8'-14'84'0,"3"4"-3"15,-1-1-9-15,6 11-14 16,-4-14-95-16,4 14-33 16,6 0-5-16,-6 0-7 0</inkml:trace>
  <inkml:trace contextRef="#ctx0" brushRef="#br0" timeOffset="201719.2966">10802 4923 82 0,'9'0'97'16,"1"-2"-5"-16,5-6-5 15,-1-3 0-15,5 0-69 16,2-5-1-16,-1 1-3 0,-2-2-6 16,-3 1-1-16,-2-1-5 15,-1-1-2-15,0 3 0 16,-6-1 0-16,-2 0 0 0,-2 2 0 16,-2 3 0-16,0-1 0 15,0 12 0-15,-8-11 0 16,8 11 0-16,-18-2 0 15,9 2 0-15,-1 8 0 16,0 5 0-16,1 2 0 0,-3 6 0 16,6 2 0-16,2 2 0 15,2 2 0-15,2-2 0 16,0 0 0-16,6-5 0 16,4-1 0-16,3-5 0 0,3-7 0 15,2-3 0-15,2-4 0 16,0 0 0-16,2-7 0 15,2-3 0-15,-4-1 0 16,-2-3 0-16,-2 0 0 0,-2-3 0 16,0-2 0-16,-1 1 0 15,-3 0 0-15,2-2 0 16,0 1 0-16,-1 1 0 0,0 1 0 16,1 3 0-16,-1 0 0 15,2 5 0-15,-1 2 0 16,0 4 0-16,1 3 0 0,5 5 0 15,-3 4 0 1,2 5 0-16,-1 1 0 16,-1 7 0-16,-3 0 0 0,2 1 0 15,-9-2 0-15,1-1 0 16,-6-2 0-16,-5-4 0 0,-10-4 0 16,-7-4 0-16,0-3 0 15,-13-5-7-15,-9-1-80 16,8-2-3-16,0-5-4 0,1-1-7 15,2-5-5-15</inkml:trace>
  <inkml:trace contextRef="#ctx0" brushRef="#br0" timeOffset="296182.6072">8857 7969 0 0,'0'0'69'0,"0"0"-5"15,0-11-6-15,0 11-5 0,0 0-5 16,7-9-11-16,-7 9-9 16,0 0 0-16,0 0-8 15,4-11-3-15,-4 11-4 16,0 0-2-16,0 0-3 15,0 0-2-15,-4-3-1 0,4 3-1 16,-14 5-1-16,14-5 0 16,-15 19-1-16,7-4 0 15,-4 3 1-15,4 1-1 0,-2 5 0 16,2 1 1-16,0 3-1 16,2 1-1-16,3 0 1 15,3 0-1-15,0-1 0 16,4-1 1-16,4-5-2 0,6-2 1 15,2-2 0-15,6-6 0 16,3-6-1-16,1-3 1 16,4-3-1-16,-4-7 1 15,5-4-1-15,-3-7 1 0,0 0-1 16,-3-4 1-16,0-2-1 16,-5-3 0-16,-1 0 0 15,-3-5 0-15,-6 3-1 0,-1-2 1 16,-5 2 0-16,-4 0 0 15,0 4-1-15,-10 2 1 16,-1 6 0-16,-6 2 0 16,-1 4 0-16,-1 5 0 15,0 4-1-15,1 0-2 0,3 3-4 16,2 2-10-16,9 6-28 16,3 1-42-16,0 4-2 15,3 2-7-15,3-1-3 0</inkml:trace>
  <inkml:trace contextRef="#ctx0" brushRef="#br0" timeOffset="296462.9779">9302 7954 68 0,'11'-1'96'15,"-11"1"-5"-15,11 6-5 0,-11-6 0 16,43 16-65-16,-33-3-7 16,1 1-1-16,1 3-4 15,3-2-3-15,-1 0-2 16,0 2-2-16,0-4-1 16,0-2-3-16,0 0-5 0,-14-11-12 15,20 0-51-15,-20 0-17 16,14-5-4-16,-10-5-6 15,-2-2-4-15</inkml:trace>
  <inkml:trace contextRef="#ctx0" brushRef="#br0" timeOffset="296953.5725">9639 8038 0 0,'10'-4'94'15,"3"-8"3"-15,1-6-5 16,3-4-5-16,-3-3-1 16,10-3-71-16,-11 1-4 0,-1-1-1 15,-6-1-3-15,-4 2-2 16,-2-3-2-16,-1 2-1 16,-3 1 0-16,-6 2-2 15,-1 5 0-15,-3 1 0 16,1 3 0-16,4 5 0 0,-2 5 0 15,11 6 0-15,-14 2 0 16,10 10 0-16,3 5 0 16,1 9 0-16,2 5 0 0,6 5 0 15,0 6 0-15,3 0 0 16,1 4 0-16,2-7 0 16,4 3-7-16,-3-11-18 15,2-4-61-15,2-7-4 0,0-10-5 16,0-5-6-16,0-4-1 15</inkml:trace>
  <inkml:trace contextRef="#ctx0" brushRef="#br0" timeOffset="297464.0677">10365 7729 63 0,'16'3'95'0,"-16"-3"-6"0,9 1-4 15,-9-1-2-15,24 0-64 16,-24 0-5-16,0 0 1 16,0 0-6-16,0 0-4 0,-12 3 1 15,-1-3-2-15,1-3-1 16,-6-3 1-16,-1-4-2 15,-5-1 0-15,1-4 0 0,2-1 0 16,0-1-1-16,4-2 0 16,2 0 1-16,8-2-1 15,1 2 0-15,6 1 0 16,2 2-1-16,7-1 2 0,1 5-2 16,2 3 0-16,2 4 0 15,-1 2 0-15,-3 3-2 16,1 3 2-16,-7 7 2 0,-1 5-2 15,-3 3 0-15,-2 7 0 16,-5 2 0-16,-5 7 0 16,-3 1 0-16,3 4 0 15,0-3 0-15,3 0 0 16,2-3 0-16,5-6 0 16,2-2 0-16,6-11 0 0,8-1 0 15,4-11-7-15,6 2-33 16,-2-4-49-16,4-1-3 15,-3-8-5-15,3-3-7 0</inkml:trace>
  <inkml:trace contextRef="#ctx0" brushRef="#br0" timeOffset="298752.0183">10735 7756 89 0,'0'0'98'0,"0"0"-5"16,12-3-7-16,-4-5 2 0,3 14-65 15,4-15-14-15,0-7 0 16,0-2 0-16,3-2-4 16,-6-3-3-16,4 0-2 15,-3-5 0-15,-1 0 0 16,-2-5 0-16,-4 2 0 0,1-3 0 15,-2-1 0-15,-4 2 0 16,-1-1 0-16,0 5 0 0,-1 0 0 16,-4 7 0-16,-1 1 0 15,0 4 0-15,1 9 0 16,5 8 0-16,-12-4 0 16,12 4 0-16,-2 15 0 15,2 3 0-15,0 10 0 0,2 5 0 16,3 7 0-16,3 6 0 15,-1 0 0-15,5-1 0 16,-1-3 0-16,2-5 0 16,2-9 0-16,4-8 0 0,1-10 0 15,1-7 0-15,4-3 0 16,-3-10 0-16,-2-4 0 16,-1-5 0-16,-2-1 0 15,-2-2 0-15,-4-2 0 0,0 2 0 16,-7 3 0-16,2-1 0 15,-2 4 0-15,-3 3 0 16,2 3 0-16,-3 10 0 0,0-10 0 16,0 10 0-16,0 0 0 15,3 14 0-15,0 2 0 16,1 6 0-16,2 7 0 16,-2 8 0-16,0 6 0 0,1 6 0 15,2 0 0-15,-5 4 0 16,-1 2 0-16,1-4 0 15,-1-1 0-15,0-7 0 16,0-1 0-16,-1-8 0 0,0-4 0 16,-6-6 0-16,0-6 0 15,-6-4 0-15,3-9 0 16,-2-3 0-16,-6-2 0 16,4-7 0-16,-2-6 0 0,3 0 0 15,-1-6 0-15,5-3 0 16,-1 0 0-16,7-3 0 15,1-2 0-15,1-1 0 16,2-2 0-16,10-2 0 0,-1-2 0 16,9-3 0-16,3-3 0 15,1-3 0-15,3 1 0 16,2 0 0-16,2 0 0 0,-5 2 0 16,0 6 0-16,-4 4 0 15,-8 5 0-15,-2 6 0 16,-3 5 0-16,-5 4 0 15,-4 10 0-15,0-9 0 16,0 9 0-16,0 0 0 0,-1 7 0 16,-2 4 0-16,1 1 0 15,-1 1 0-15,3 1 0 16,0 0 0-16,1-1 0 0,6-5 0 16,-7-8 0-16,15 9 0 15,-8-9 0-15,3-3 0 16,-10 3 0-16,15-16 0 15,-8 6 0-15,-4-1 0 0,0 0 0 16,-1 3 0-16,-2 8 0 16,1-12 0-16,-1 12 0 15,0 0 0-15,0 0 0 0,0 0 0 16,0 0 0-16,11 8 0 16,-11-8 0-16,12 12 0 15,-4-6 0-15,2-1 0 0,1-3 0 16,2-2 0-16,1 0 0 15,-1-6 0-15,2-2 0 16,-1-5 0-16,-2 4 0 16,-1-6 0-16,1 6 0 15,-4 1 0-15,4 2 0 0,-5 4 0 16,3 2 0-16,-2 0 0 16,-8 0 0-16,16 13 0 15,-6-3 0-15,-3 0 0 16,2 2 0-16,-4-1 0 0,-3 1 0 15,-2-1 0-15,0 2-3 16,-4 15-65-16,-7-20-22 16,-3-2-3-16,-1-3-6 15,-2-2-5-15</inkml:trace>
  <inkml:trace contextRef="#ctx0" brushRef="#br0" timeOffset="396758.5172">2515 10437 86 0,'0'0'93'0,"-3"-11"-4"0,3 11-4 16,0 5-15-16,0-5-44 15,4-5-5-15,-4 5-6 16,0 0-4-16,0 0-5 15,12-2-2-15,-12 2-1 0,5 15-1 16,-2 0-2-16,-1 7 0 16,-1 6 0-16,3 7 0 15,-1 5 0-15,-3 5 0 16,0 0 0-16,-2 4 0 16,2-2 0-16,0-4 0 0,0-2 0 15,4-7 0-15,-2-5 0 16,-1-8 0-16,6-3 0 15,-7-7 0-15,3-2 0 16,-3-9-26-16,0 0-60 0,0 0-6 16,9-6 0-16,-2-3-10 15,4-7-2-15</inkml:trace>
  <inkml:trace contextRef="#ctx0" brushRef="#br0" timeOffset="397057.8708">2859 10380 20 0,'6'-24'97'0,"-2"8"-1"15,-1 4-5-15,-3 12-4 16,4-15-3-16,-4 15-70 0,0 0-3 16,12 6 0-16,-7 5-11 15,1 5 0-15,-1 6 0 16,5 2 0-16,-1 7 0 15,5 3 0-15,-5 6 0 0,1 4 0 16,0 1 0-16,-2-1 0 16,-3-2 0-16,-2-1 0 15,-3-3 0-15,-3-6 0 0,3-1-14 16,0-12-75-16,-9-5-3 16,-2-7-2-16,-6-4-9 15,4-3-2-15</inkml:trace>
  <inkml:trace contextRef="#ctx0" brushRef="#br0" timeOffset="397206.1142">2719 10676 10 0,'-4'-10'94'0,"2"-2"0"16,5 1-6-16,14 1-4 16,7-3-5-16,15 5-79 15,-7-5-23-15,3 3-54 16,6-1-3-16,4 0-8 15,0-1-7-15</inkml:trace>
  <inkml:trace contextRef="#ctx0" brushRef="#br0" timeOffset="398017.25">3284 10404 0 0,'-5'11'94'0,"-8"4"6"0,2 5-8 16,-3 2-3-16,0 14-3 15,0-1-63-15,2 4-4 16,4 1-11-16,-3 0-8 16,10-2 0-16,1-2 0 0,11-7 0 15,4-4 0 1,5-10 0-16,-1-6 0 0,6-9 0 16,1-2 0-16,-2-11 0 15,-5-7 0-15,-4-2 0 0,-8-7 0 16,-6 0 0-16,0-3 0 15,-9 1 0-15,-6 0 0 16,-5 4 0-16,-4 3 0 0,2 4 0 16,0 5 0-16,2 3 0 15,8 5 0-15,0 3 0 16,11 4 0-16,0 0 0 16,7-2 0-16,8 2 0 0,8 0 0 15,5 0 0-15,2-2 0 16,4-3 0-16,1 1 0 15,-2-1 0-15,-2 0 0 16,-3 1 0-16,-7 3 0 0,-4 1 0 16,-4 1 0-16,-13-1 0 15,12 20 0-15,-11-2 0 16,-1 3 0-16,-2 2 0 16,2 5 0-16,-1 1 0 0,1 4 0 15,0-3 0-15,3-2 0 16,8-3 0-16,-1-6 0 15,5-5 0-15,0-6 0 0,2-8 0 16,2-3 0-16,-1-9 0 16,-1-4 0-16,0-6 0 15,-1-2 0-15,-6-1 0 0,3 1 0 16,-4 1 0 0,-2 1 0-16,-2 7 0 0,-2 3 0 15,-3 12 0-15,6-9 0 16,-6 9 0-16,9 9 0 15,-2 3 0-15,4 3 0 0,2 3 0 16,1 1 0-16,-1 4 0 16,4-2 0-16,0-2 0 15,2-3 0-15,0-3 0 16,-4-5 0-16,0-6 0 0,0-2 0 16,-4-9 0-16,1-7 0 15,-6-1 0-15,0-3 0 16,-2-3 0-16,-3 1 0 0,2 0 0 15,1 3 0-15,6 2 0 16,0 1 0-16,12 7 0 16,4-2-80-16,0 3-11 15,4-1-4-15,5-1-6 16,2 2-6-16</inkml:trace>
  <inkml:trace contextRef="#ctx0" brushRef="#br0" timeOffset="398505.8459">5027 10394 20 0,'0'0'98'0,"0"0"-2"15,0 0-5-15,-7-9-2 16,-10 10-3-16,-3 14-71 16,-3 1-4-16,-6 4-6 15,2 7-5-15,-1 6 0 0,4 4 0 16,1 3 0-16,4 4 0 16,11-1 0-16,5-1 0 15,6-5 0-15,11-4 0 0,6-6 0 16,8-5 0-16,3-8 0 15,2-7 0-15,4-3 0 16,-6 4-62-16,4-13-30 0,-1-10 0 16,0-3-8-16,-2-7-4 15</inkml:trace>
  <inkml:trace contextRef="#ctx0" brushRef="#br0" timeOffset="399205.1552">5409 10439 16 0,'0'0'97'16,"-8"4"-1"-16,-4 6-2 0,-2 4-4 16,-5 2-3-16,16 1-70 15,-15 8-3-15,-1-1-14 16,5 5 0-16,1-1 0 16,2 2 0-16,6-4 0 0,5-2 0 15,7-5 0-15,6-7 0 16,3-4 0-16,3-8 0 15,0-4 0-15,-1-9 0 0,0-4 0 16,-7-5 0-16,-5-1 0 16,-3 0 0-16,-3 1 0 15,-2 3 0-15,-4 4 0 16,-1 5 0-16,7 10 0 0,-12-8 0 16,12 8 0-16,-9 8 0 15,9 3 0-15,0 3 0 16,0 1 0-16,2 1 0 0,4 1 0 15,1-1 0-15,1-2 0 16,2-5 0-16,1-3 0 16,1-6 0-16,3-1 0 15,-1-10 0-15,3-3 0 16,-4-5 0-16,4-3 0 0,-2 4 0 16,0-2 0-16,-2 5 0 15,0 2 0-15,-1 6 0 16,1 5 0-16,-1 2 0 15,-1 7 0-15,0 5 0 0,1 4 0 16,-2 1 0-16,-1 2 0 16,0-1 0-16,-4-1 0 15,0-1 0-15,0-3 0 0,-5-13 0 16,5 10 0-16,-5-10 0 16,5-9 0-16,-1-3 0 15,1-4 0-15,0-4 0 16,2 2 0-16,0-2 0 15,1 5 0-15,0 5 0 0,1 3 0 16,0 5 0-16,-9 2 0 16,18 9 0-16,-10 4 0 15,6 5 0-15,-5 1 0 16,4 6 0-16,-1-2 0 0,1 4 0 16,-1-2 0-16,2 2 0 15,-7-4-83-15,3-7-9 16,-2-4-4-16,-8-12-6 0,13 0-5 15</inkml:trace>
  <inkml:trace contextRef="#ctx0" brushRef="#br0" timeOffset="399749.0853">6671 10757 23 0,'-2'9'92'0,"2"-9"1"16,0 0-4-16,0 0-3 15,15 0-33-15,-3-11-33 16,2-3-1-16,1-4-4 16,4-8-4-16,-2 0-4 15,-1-6-4-15,0 1-3 0,-3-4 0 16,-2-3 0-16,-1-1 0 15,-2-2 0-15,-5 0 0 16,-1-2 0-16,0 1 0 0,-1 6 0 16,-1 3 0-16,0 4 0 15,0 10 0-15,-1 7 0 16,1 12 0-16,0 0 0 16,-11 15 0-16,8 10 0 0,0 6 0 15,2 9 0-15,1 7 0 16,0 7 0-16,4 3 0 15,5 5 0-15,-2-5-11 16,10-9-49-16,-3 2-30 0,1-11-2 16,-4-10-7-16,-2-13-4 15</inkml:trace>
  <inkml:trace contextRef="#ctx0" brushRef="#br0" timeOffset="400437.1047">6769 10582 62 0,'-1'-15'88'0,"5"3"-2"16,9-3-3-16,8 0 0 0,3 3-61 16,7-5-6-16,2-5 1 15,0-2-3-15,-2-2-4 16,-1-2-1-16,-4-6-3 16,-4-2-1-16,0-3-1 15,-6-1-2-15,-3 1 0 0,-3 2 0 16,0 6-2-16,-4 2 0 15,-1 8 0-15,-1 9 0 0,-4 12 0 16,0 0 0-16,9 9 0 16,-6 11 0-16,-1 6 0 15,4 7 0-15,1 7 0 16,-1 4 0-16,0 5 0 0,-2 3 0 16,-2 1 0-16,-3 0 0 15,1-3 0-15,0-8 0 16,-2-7 0-16,-1-9 0 15,0-8 0-15,3-18 0 0,0 0 0 16,13-6 0-16,-4-12 0 16,0-2 0-16,3-3 0 15,0 2 0-15,1 2 0 16,-2 4 0-16,-3 5 0 0,3 3 0 16,-3 7 0-16,3 3 0 15,1 7 0-15,0 1 0 16,6 4 0-16,0 1 0 0,6-2 0 15,3-2 0-15,1-4 0 16,3-3 0-16,0-5 0 16,-2-2 0-16,-1-8 0 0,-5-4 0 15,-5-5 0-15,-4-3 0 16,-7 2 0-16,-6-2 0 16,-1 1 0-16,-8 5 0 15,-3 2 0-15,-3 6 0 16,-1 5 0-16,0 3 0 0,0 6 0 15,5 7 0-15,3 5 0 16,4 2 0-16,3 5 0 16,8 0 0-16,6 3 0 0,7-2 0 15,4 0 0 1,-1-7 0-16,7 4 0 0,-6-9-67 16,5-6-25-16,-5-6-2 15,-3-6-7-15,-3-11-5 16</inkml:trace>
  <inkml:trace contextRef="#ctx0" brushRef="#br0" timeOffset="401258.2799">8602 10314 85 0,'11'-11'94'15,"-2"0"-6"-15,-9 11-4 16,16-14 0-16,-3 14-66 16,-13 0-5-16,15 11-3 15,-7 3-2-15,-1 4-2 0,-3 4-1 16,1 4-1-16,-2 5 0 15,-3-3-1-15,0 2-1 16,1-1-1-16,-1-4 1 0,0-2-2 16,0-6 0-16,2-8 0 15,-2-9 0-15,0 0 0 16,9 0 0-16,-6-12 0 16,2-4 0-16,1-5 0 0,1-2 0 15,3-3 0-15,-2 2 0 16,2 2 0-16,1 2 0 15,1 5 0-15,1 4 0 16,-2 5 0-16,0 4 0 0,-1 4 0 16,-1 8 0-16,-3 1 0 15,0 6 0-15,-3-2 0 16,-1 3 0-16,-1-1 0 0,-1-4 0 16,0 0 0-16,0-5 0 15,0-8 0-15,0 0 0 16,0 0 0-16,0 0 0 15,0-13 0-15,4-3 0 0,2 0 0 16,1-1 0-16,0 0 0 16,6 2 0-16,-2 2 0 15,0 4 0-15,4 6 0 16,2 3 0-16,1 0 0 16,2 10 0-16,-3 2 0 0,2 3 0 15,-3 4 0-15,1 1 0 16,-6 2 0-16,0 1 0 15,-2-1 0-15,0-1-7 0,-3-3-21 16,-5-3-59-16,10-2-3 16,0-6-5-16,0-3-4 15,3-5-2-15</inkml:trace>
  <inkml:trace contextRef="#ctx0" brushRef="#br0" timeOffset="401938.1629">9367 10335 87 0,'-5'-6'96'0,"-2"6"-5"15,-9 0-2-15,1 6-2 16,-2 6-67-16,2 3-1 0,-3 2-6 16,0 2-4-16,3 2-9 15,4-1 0-15,4 1 0 0,4-2 0 16,5-4 0-16,8-4 0 15,4-4 0-15,4-7 0 16,0-4 0-16,2-5 0 16,1-7 0-16,-2-2 0 0,-4 0 0 15,-4-3 0-15,-2 3 0 16,-2 3 0-16,-4 3 0 16,-3 12 0-16,1-13 0 15,-1 13 0-15,0 0 0 0,-2 15 0 16,1-1 0-16,1 1 0 15,-1 6 0-15,5-3 0 16,3 2 0-16,3-2 0 16,2-4 0-16,4-2 0 0,2-5 0 15,0-6 0-15,1-1 0 16,0-10 0-16,2-5 0 16,-1-3 0-16,-1-4 0 15,-2-5 0-15,2 0 0 0,-5-2 0 16,2-4 0-16,-2-2 0 15,-4-2 0-15,1-5 0 16,-6-3 0-16,1-2 0 0,-2-3 0 16,-3-1 0-16,-1 2 0 15,-4 3 0-15,-2 6 0 16,-1 7 0-16,-4 8 0 16,2 9 0-16,-3 10 0 15,-1 7 0-15,5 14 0 0,0 10 0 16,3 10 0-16,2 9 0 15,2 8 0-15,1 6 0 16,1 5 0-16,3 3 0 16,3 1 0-16,-1-6 0 0,5-3 0 15,-1-6 0-15,5-9 0 16,0-10 0-16,4-5-9 16,-7-11-78-16,5-12-3 15,-1-5-4-15,-4-13-6 0,-6-6-2 16</inkml:trace>
  <inkml:trace contextRef="#ctx0" brushRef="#br0" timeOffset="402091.0804">9613 10163 82 0,'-4'-13'93'0,"4"3"-5"0,0 10-6 16,13-8-1-16,7 4-69 15,6 5-12-15,-3-1-21 16,-7 8-55-16,16 4-6 15,-3-1-6-15,0 5-5 0</inkml:trace>
  <inkml:trace contextRef="#ctx0" brushRef="#br0" timeOffset="402620.5143">9891 10424 36 0,'0'0'97'0,"14"-1"-1"15,-11-14-8-15,5-1-1 0,-1-5-2 16,5-4-79-16,-2 3-1 16,7 1 1-16,1-1-1 0,1 6-5 15,-1 2 0-15,2 3 0 16,-1 5 0-16,-3 5 0 16,0 1 0-16,-6 7 0 15,-3 4 0-15,-6 8 0 0,-1 1 0 16,-7 2 0-16,-1 6 0 15,0-1 0 1,-2 2 0-16,5-5 0 0,3 0 0 16,2-7 0-16,6-3 0 0,10-6 0 15,0-8 0-15,4-2 0 16,0-9 0-16,1-6 0 16,1-5 0-16,-4 2 0 15,-1-7 0-15,-5 1 0 0,-2-2 0 16,-1 3 0-16,-4 1 0 15,-1 4 0-15,0 5 0 16,-3 0 0-16,-1 15 0 16,3-12 0-16,-3 12 0 15,3 10 0-15,-1 4 0 0,2 4 0 16,2 6 0-16,-1 1 0 16,2 5 0-16,4-2 0 0,2 4 0 15,1-6 0-15,2-2 0 16,0-8 0-16,2-2 0 15,-2-11-6-15,1-3-81 16,-3-4-3-16,-10-12-4 16,-4-4-7-16,-1-5-3 0</inkml:trace>
  <inkml:trace contextRef="#ctx0" brushRef="#br0" timeOffset="403252.0447">10458 10411 61 0,'0'0'96'16,"0"0"-4"-16,12-6-3 0,-9-3-3 16,8 0-43-16,-1-3-29 15,4 0 0-15,2 0-3 16,0 1-6-16,4 0-5 15,2 4 0-15,-2 1 0 0,3 2 0 16,-1 4 0-16,3 0 0 16,-7 6 0-16,0 5 0 15,-8 2 0-15,0 0 0 0,-6 3 0 16,-1 1 0-16,-3 2 0 16,-7-2 0-16,-4 3 0 15,0-4 0-15,-4 0 0 16,0-3 0-16,2-1 0 15,0-6 0-15,0 0 0 0,-2 6-76 16,15-12-14-16,-6-9-3 16,6-5-7-16,3 1-3 15</inkml:trace>
  <inkml:trace contextRef="#ctx0" brushRef="#br0" timeOffset="403515.5542">10910 10205 12 0,'-3'6'96'16,"-9"4"0"-16,1 5-5 0,0 0-2 15,2 4-3-15,0 10-71 16,8-6-5-16,1-1 1 16,1 1-6-16,10-3-5 15,3 0 0-15,5-3 0 16,3-4 0-16,2-1 0 0,-4-6 0 15,0 1 0-15,-5-7 0 16,-1 4-33-16,-14-4-55 16,0 0-3-16,-9-5-5 0,-7-3-7 15,-5 1 3-15</inkml:trace>
  <inkml:trace contextRef="#ctx0" brushRef="#br0" timeOffset="403854.3628">10159 10008 5 0,'0'0'94'0,"7"-6"1"16,-7 6-8-16,0 0-5 0,4-10-3 15,-4 10-73-15,-7-9-16 16,7 9-67-16,-13-4-3 15,13 4-9-15,-16-3-5 16,7-1 0-16</inkml:trace>
  <inkml:trace contextRef="#ctx0" brushRef="#br0" timeOffset="407507.8467">11618 10285 11 0,'0'0'86'0,"0"0"4"15,0 0-4-15,9-9-4 16,3 6-38-16,1-12-21 0,1 0-6 16,4-7-3-16,2-3-4 15,4-5-3-15,-1-4-1 16,-3-2-1-16,0-4-1 0,-2-3-1 15,0 2 0-15,-2-3 0 16,-4-1-1-16,-3 1 0 16,2 2-1-16,-6 3 1 15,-1 3 0-15,-2 3 0 0,-1 8 1 16,-1 4 0 0,1 6-3-16,-1 6 0 0,0 9 0 15,0 0 0-15,-13 7 0 16,6 10 0-16,0 6 0 15,3 7 0-15,-4 7 0 0,2 8 0 16,0 6 0-16,0 5 0 16,2 3 0-16,1 2 0 15,0 2 0-15,1-5 0 16,0-2 0-16,0-9 0 0,0-5 0 16,1-12 0-16,1-7 0 15,0-12 0-15,0-11 0 16,0 0 0-16,5-19 0 15,-1-3 0-15,1-6 0 0,2-2 0 16,3-5 0-16,1 0 0 16,0 0 0-16,4 4 0 15,0 2 0-15,0 6 0 0,-2 7 0 16,1 7 0-16,1 5 0 16,-3 4 0-16,-3 12 0 15,1 5 0-15,-4 3 0 16,2 5 0-16,0 0 0 0,-3 1 0 15,5-1 0-15,1-4 0 16,2-3 0-16,5-7 0 16,1-2 0-16,7-9 0 15,2-2 0-15,4-9 0 0,-4-6 0 16,3-2 0-16,-2-5 0 16,-3-1 0-16,-6-4 0 15,-2 1 0-15,-6-2 0 16,-6 4 0-16,-6-1 0 0,0 6 0 15,-9 2 0-15,-2 6 0 16,-7 5 0-16,2 4 0 16,-3 4 0-16,2 5 0 15,-1 8 0-15,4 2 0 16,4 6 0-16,0 5 0 0,6 0 0 16,4 3 0-16,-1-1 0 15,8 0 0-15,4-2 0 16,4-5 0-16,1-2 0 0,4-4 0 15,2-6 0-15,-2-7 0 16,5-2 0-16,2-1 0 16,-2-8 0-16,1-2 0 0,-2-2 0 15,-1-3 0-15,2 0 0 16,-3-4 0-16,-2-1 0 16,-1 1 0-16,2-3 0 0,-3 0 0 15,3-2 0-15,-1 0 0 16,-2 0 0-16,1-1 0 15,-2 0 0-15,2 3 0 16,-2-2 0-16,-1 4 0 16,-1 0 0-16,2 0 0 0,-4 3 0 15,-3 0 0-15,3 2 0 16,0-1 0-16,-3 1 0 16,4 0 0-16,-5 1 0 0,2-3 0 15,0 2 0-15,-4-2 0 16,2-1 0-16,-1 1 0 15,-1 0 0-15,-1 0 0 16,-1-3 0-16,-3 2 0 0,0-2 0 16,0 2 0-16,-2 0 0 15,0 0 0-15,-1 2 0 16,-3 3 0-16,-1 0 0 16,-4 3 0-16,3 3 0 0,6 8 0 15,-17-8 0-15,6 7 0 16,2 1 0-16,-2 5 0 0,0 4 0 15,-2 4 0-15,-2 5 0 16,2 3 0-16,2 4 0 16,-4 4 0-16,2 3 0 15,0 4 0-15,3 1 0 0,-1 3 0 16,3 1 0-16,2 0 0 16,1-1 0-16,2 1 0 15,3-2 0-15,0 0 0 16,3-2 0-16,5-1 0 15,-4-1 0-15,9-6 0 0,-4 0 0 16,5-8 0-16,-1-1 0 16,3-8 0-16,-4-4 0 15,2-5 0-15,3-3 0 0,1-1 0 16,0-7 0-16,1-2 0 16,1-3 0-16,2-1 0 15,2-4 0-15,-1-2 0 16,-1-2 0-16,0-2 0 0,-1-3 0 15,-1 1 0-15,-3-4 0 16,-2 0 0-16,0-3 0 16,-3-2 0-16,-3-1 0 15,0-1 0-15,-3-2 0 0,-1 0 0 16,1 1 0-16,-3 2 0 16,0 2 0-16,-3 4 0 15,0 4 0-15,0 7 0 16,0 3 0-16,0 6 0 0,0 10 0 15,0 0 0-15,0 7 0 16,2 12 0-16,0 6 0 16,1 8 0-16,2 10 0 0,-1 4 0 15,-1 6 0-15,-2 5 0 16,1 2 0-16,-1 4 0 16,-1-1 0-16,-2-2 0 0,0-5 0 15,-2-7 0-15,0-6 0 16,-2-11 0-16,3-10 0 15,2-13 0-15,1-9 0 0,0-11 0 16,1-10 0 0,4-8 0-16,4-3 0 0,0-3 0 15,4-3 0-15,4 5 0 16,0 3 0-16,1 9 0 16,0 5 0-16,2 8 0 0,-1 8 0 15,0 4 0-15,0 9 0 16,-1 7 0-16,0 3 0 15,0 3 0-15,-2 1 0 16,0 7 0-16,-10 12-49 0,2-18-41 16,-5 0-1-16,-3-8-8 15,0-3-4-15</inkml:trace>
  <inkml:trace contextRef="#ctx0" brushRef="#br0" timeOffset="410033.4291">2463 11805 42 0,'-7'10'90'0,"7"-10"-1"16,0 0-4-16,-12 6-2 0,12-6-50 15,3-11-6-15,3-3-4 16,5-3-6-16,-4-3-9 16,-4-4 0-16,6-4-2 0,0-3-6 15,-2 4 0-15,-1-5 0 16,4 1 0-16,-9-1 0 15,3 1 0-15,1 2 0 16,-4 4 0-16,5 2 0 0,-3 0 0 16,2 6 0-16,3 2 0 15,2 2 0-15,3 4 0 16,4 2 0-16,4 3 0 16,-1 3 0-16,8 1 0 15,-2 4 0-15,-1 7 0 16,1 6 0-16,-8 4 0 0,-1 6 0 15,-8 5 0-15,1 3 0 16,-10 3 0-16,-3 0 0 16,-5-2 0-16,3-3 0 0,4 0 0 15,-2-10 0-15,2-2 0 16,1-7 0-16,7-7 0 16,5-5 0-16,2-2 0 15,3-8 0-15,9-7 0 0,0-1 0 16,3-7 0-16,-5-2 0 15,2-2 0-15,0-4 0 16,-2 0 0-16,-4-1 0 0,-9 2 0 16,-7 1 0-16,-2 3 0 15,-1 5 0-15,-8 2 0 16,-7 9 0-16,-2 5 0 16,-2 5 0-16,-3 8 0 15,4 5 0-15,-2 7 0 0,6 4 0 16,-2 4 0-16,6 4 0 15,5 2 0-15,7-1 0 0,8 0 0 16,5-3 0-16,6-6 0 16,3-5 0-16,7-8 0 15,6-5 0-15,-3-5 0 16,-1-11 0-16,-5-7 0 16,-1-4 0-16,-2-2 0 0,-1-5 0 15,-8 0 0-15,-5-3 0 16,-1 1 0-16,-3 4 0 15,0 2 0-15,-3 3 0 16,0 4 0-16,3 6 0 0,0 5 0 16,3 6 0-16,2 2 0 15,0 8 0-15,3 4 0 0,-1 5 0 16,-3 3 0-16,0 2 0 16,-3 2 0-16,-7 3 0 15,-2 1 0-15,-2-1 0 16,-8-3 0-16,-1-2 0 15,0-5 0-15,-2-3 0 16,2-5 0-16,11-11 0 0,-15 7 0 16,15-7 0-16,0 0 0 15,0 0 0-15,1-9 0 0,6 4 0 16,4-2 0-16,7 0 0 16,1-3 0-16,1-1 0 15,4-1 0-15,5-2 0 0,0-2 0 16,2-6 0-16,2 0 0 15,-4-3 0 1,1-3 0-16,-3-4 0 0,-3-2 0 16,-5-5 0-16,-2-2 0 0,-10-2 0 15,0-3 0 1,-6-1 0-16,-1-1 0 0,-8 3 0 16,0-1 0-16,-9 6 0 15,0 4 0-15,-3 4 0 16,0 10 0-16,5 3 0 0,-5 10 0 15,7 5 0-15,1 4 0 16,9 12 0-16,1 7 0 16,5 7 0-16,1 9 0 15,5 8 0-15,3 7 0 0,-5 7 0 16,4 5 0-16,-4 2 0 16,3 3 0-16,-2-7 0 15,5-5 0-15,-2-6 0 0,8-11 0 16,-2-8 0-16,6-11 0 15,-1-9 0-15,2-9 0 16,1-2 0-16,-1-9 0 0,1-7 0 16,-1-1 0-16,-6-7 0 15,0 2 0-15,-5-4 0 16,2 4 0-16,-5 0 0 16,-3 4 0-16,-2 6 0 0,-2 3 0 15,-3 10 0-15,0 0 0 16,4 7 0-16,-4 8 0 15,0 2 0-15,0 6 0 16,0 0 0-16,2 3 0 0,1-1 0 16,5-2 0-16,1-2 0 15,2-6 0-15,2-2 0 16,4-8 0-16,-1-3 0 0,2-4 0 16,-2-8 0-16,0-3 0 15,-1-5 0-15,-5-3 0 16,-3-1 0-16,-3 3 0 0,-4-3 0 15,-2 6 0-15,-6 2 0 16,-3 1 0-16,-3 6 0 16,1 5 0-16,1 2 0 15,2 0 0-15,10 0 0 16,-5 14 0-16,5-4 0 0,5 2 0 16,6-3 0-16,2 0 0 15,1-2 0-15,2-2 0 16,-3-1 0-16,-1-2 0 0,-1-2 0 15,-11 0 0-15,13-3 0 16,-13 3 0-16,0 0 0 16,3-17 0-16,-3 17 0 15,-9 0-66-15,-3 0-23 16,-5-5-3-16,-9 1-7 0,-3 0-4 16</inkml:trace>
  <inkml:trace contextRef="#ctx0" brushRef="#br0" timeOffset="410291.1479">3401 11512 42 0,'-57'10'99'15,"-2"2"-3"-15,4-3-5 0,10 1-3 16,3-4-1-16,13-4-79 16,9 3-8-16,20-5 0 15,5 9 0-15,20-8 0 16,16-1 0-16,17-4 0 0,13-3 0 15,11-1 0-15,9-1 0 16,0-3 0-16,3 2 0 16,-7-2 0-16,0 6 0 0,-10 3-30 15,-5-6-59-15,-9-1-4 16,-3-1-3-16,-2 0-8 16,-4-3 5-16</inkml:trace>
  <inkml:trace contextRef="#ctx0" brushRef="#br0" timeOffset="412765.9539">4696 11589 49 0,'-9'9'84'16,"9"-9"2"-16,0 0-3 15,5 7-36-15,-5-7-1 0,10 0-11 16,-10 0-9-16,13-13-7 16,-4 1-4-16,-2-2-3 15,3-3-3-15,-3-1-9 0,0-3 0 16,0-2 0-16,-1 0 0 15,-1 0 0-15,-2 2 0 16,1-2 0-16,-1 4 0 0,1 1 0 16,5 2 0-16,-2 1 0 15,4 5 0-15,3 1 0 16,1 0 0-16,3 4 0 16,5 2 0-16,-1 3 0 0,-2 0 0 15,1 1 0-15,-3 3 0 16,1 1 0-16,-5 0 0 15,-4 1 0-15,-10-6 0 16,14 8 0-16,-14-8 0 0,0 0 0 16,0 0 0-16,0 0 0 15,0 0 0-15,0 0 0 16,0 0 0-16,0 0 0 16,0 0 0-16,0 0 0 0,0 0 0 15,0 0 0-15,0 0 0 16,0 0 0-16,0 0 0 15,0 0 0-15,0 0 0 16,-4 6 0-16,4-6 0 0,0 0 0 16,-10 14 0-16,10-14 0 15,-7 19 0-15,3-8 0 16,-2 3 0-16,0 1 0 16,0 4 0-16,-3 3 0 0,1 0 0 15,-2 2 0-15,0-1 0 16,-2 5 0-16,4-3 0 15,-3-2 0-15,5-2 0 16,2-1 0-16,1-4 0 0,3-2 0 16,4-3 0-16,7-5 0 15,2 1 0-15,6-7 0 16,1 0 0-16,8-6 0 16,1-2 0-16,2-5 0 0,0-5 0 15,0 0 0-15,-1-5 0 16,-1-1 0-16,-3-4 0 15,-7 2 0-15,1-1 0 0,-5 0 0 16,-7 2 0-16,-2 3 0 16,-5 3 0-16,-2 5 0 15,-8 6 0-15,-5 4 0 0,0 4 0 16,-4 4 0-16,2 8 0 16,-2 3 0-16,4 5 0 15,4 5 0-15,3 2 0 16,4 5 0-16,2-2 0 0,5-2 0 15,10 0 0-15,1-6 0 16,7-4 0-16,0-7 0 16,6-4 0-16,1-7 0 15,4-7 0-15,-2-2 0 0,-1-8 0 16,-2-1 0-16,-4-6 0 16,-2 2 0-16,-7-4 0 15,0 1 0-15,-7 2 0 16,-1 1 0-16,-4 6 0 0,2 4 0 15,-5 12 0-15,10-10 0 16,-10 10 0-16,9 6 0 16,-2 5 0-16,1 3 0 0,-1 4 0 15,-2 2 0-15,-3 2 0 16,-2 2 0-16,0 1 0 16,0-2 0-16,-1 0 0 15,-4-4 0-15,1-3 0 0,0-3 0 16,4-3 0-16,0-10 0 15,0 0 0-15,12 0 0 16,3-2 0-16,2-6 0 16,4-2 0-16,3 1 0 0,2-6 0 15,2 1 0-15,2-3 0 16,-4-1 0-16,0-4 0 16,-2 1 0-16,-4-2 0 15,-2-3 0-15,1 1 0 0,-9-1 0 16,-1 4 0-16,-3 2 0 15,0 3 0-15,-4 5 0 16,-2 12 0-16,-1-9 0 16,1 9 0-16,-14 11 0 0,9 2 0 15,-2 7 0-15,2 3 0 16,2 8 0-16,-1-2 0 16,3 3 0-16,3-2 0 0,6-3 0 15,4-2 0-15,2-8 0 16,5-4 0-16,1-9 0 15,3-4 0-15,0-5 0 16,0-10 0-16,-4-1 0 0,-3-6 0 16,-1-1 0-16,-8-1 0 15,-5-1 0-15,-2 3 0 16,-9-1 0-16,-3 8 0 0,-3 1 0 16,-1 5 0-16,0 3 0 15,1 6 0-15,6 0 0 16,9 0 0-16,-5 18 0 0,6-7 0 15,10 0 0-15,6 1 0 16,0-1 0-16,4-6 0 16,5-2 0-16,-1-3 0 15,-1-6 0-15,2-6 0 16,-3-4 0-16,-2-6 0 0,0-3 0 16,-4-4 0-16,-1-4 0 15,-3-2 0-15,-4-5 0 16,-1 0 0-16,0-5 0 15,-3 1 0-15,-2-3 0 0,-3 1 0 16,1 2 0-16,-4 0 0 16,-3 5 0-16,-2 7 0 15,-1 7 0-15,-1 6 0 16,-3 9 0-16,2 10 0 0,2 4 0 16,-1 16 0-16,2 8 0 15,4 6 0-15,0 7 0 16,4 11 0-16,-1 4 0 15,5 7 0-15,1 4 0 0,2-1 0 16,3-3 0-16,2-4 0 16,5-6 0-16,0-12 0 15,7-11 0-15,1-14 0 0,2-10 0 16,0-8 0-16,-3-12 0 16,1-8 0-16,-4-9 0 15,-2-3 0-15,-5-5 0 0,-4-1 0 16,-3-1 0-16,0 5 0 15,-6 2 0-15,-1 7 0 16,0 5 0-16,0 8 0 0,0 14 0 16,0 0 0-1,0 6 0-15,0 12 0 0,4 7 0 16,1 7 0-16,0 5 0 16,0 3 0-16,3 4 0 15,-2 0 0-15,1-1 0 0,2-6 0 16,2-5 0-16,1-6 0 15,-1-9 0-15,2-8 0 16,1-8 0-16,2-6 0 0,-4-11 0 16,-3-5 0-16,2-5 0 15,-4-6 0-15,1 0 0 16,0-2 0-16,-3 2 0 16,1 3 0-16,3 5 0 0,1 2 0 15,-1 8 0-15,5 5 0 16,0 7 0-16,5 2 0 15,1 1 0-15,3 6 0 16,2 0 0-16,3-1 0 0,2-1 0 16,-1-4 0-16,6-1 0 15,-6-6 0-15,-5-4 0 16,-4-6 0-16,-1-1 0 16,-7-2 0-16,-7-1 0 0,-5 1 0 15,-2 1 0-15,-9 5 0 16,-1 3 0-16,-1 5 0 15,-5 5 0-15,1 4 0 0,-1 8 0 16,4 5 0-16,0 6 0 16,6 4 0-16,2 2 0 15,2 3 0-15,4 1 0 16,3-3 0-16,5 0 0 0,5-7 0 16,2-2 0-16,1-6 0 15,1-4 0-15,-1-6 0 16,0-5 0-16,0 0 0 15,-5-3 0-15,-2-2 0 16,-4-4 0-16,-5 9 0 0,11-12-49 16,-11 12-42-16,12-15-2 15,-6 5-8-15,2-2-6 16</inkml:trace>
  <inkml:trace contextRef="#ctx0" brushRef="#br0" timeOffset="414386.3784">8192 11085 85 0,'0'0'94'0,"12"-15"-6"15,-12 15-4-15,0 0 0 0,-35-3-65 16,19 4-5-16,-1 9-2 16,-1 2-3-16,-4 5-2 15,2 4-2-15,0 1-1 16,1 3-1-16,7 2 0 0,0 0-3 16,8 0 0-16,4 0 0 15,1-4 0-15,7-1 0 16,7-4 0-16,0-5 0 15,4-5 0-15,2-4 0 0,-1-4 0 16,4-1 0-16,-3-7 0 16,-1-5 0-16,-1 0 0 15,1-4 0-15,-4 0 0 0,-1-4 0 16,-2 1 0 0,-1-2 0-16,2-2 0 0,-4 1 0 15,0 0 0-15,-3-2 0 16,4-1 0-16,-2 0 0 15,1 1 0-15,-2-3 0 0,2-3 0 16,3 2 0-16,-3-4 0 16,1 1 0-16,1-4 0 15,-1 0 0-15,1 0 0 16,-4 0 0-16,0 3 0 0,-5 4 0 16,-1 6 0-16,-2 4 0 15,0 7 0-15,0 12 0 0,0 0 0 16,-10 6 0-1,5 12 0-15,1 9 0 0,-2 6 0 16,2 7 0-16,2 5 0 16,0 3 0-16,1 5 0 15,1-1 0-15,4 2 0 0,4-4 0 16,3-4 0-16,2-7 0 16,5-6 0-16,4-8 0 15,1-10 0-15,4-9 0 0,3-6 0 16,-3-13 0-16,-1-1 0 15,0-9 0-15,-8-2 0 16,0 2 0-16,-6-3 0 16,-3 3 0-16,-4 2 0 0,-2 7 0 15,-3 3 0-15,0 11 0 16,0 0 0-16,0 0 0 16,-4 14 0-16,3 6 0 15,1 3 0-15,0 4 0 0,3 3 0 16,4 3 0-16,2 0 0 15,3-2 0-15,2-1 0 16,-2-8 0-16,0-6-84 16,6-4-6-16,-3-8-3 0,-3-4-8 15,-2-16-2-15</inkml:trace>
  <inkml:trace contextRef="#ctx0" brushRef="#br0" timeOffset="414512.3076">8740 10970 10 0,'-6'-14'79'16,"6"1"-25"-16,7 11-53 16,-7 2-1-16,17-4-1 15,-2 4-93-15</inkml:trace>
  <inkml:trace contextRef="#ctx0" brushRef="#br0" timeOffset="416460.0366">8838 11261 28 0,'5'9'95'0,"4"-9"-3"16,7-6-3-16,2-10-3 15,2-1-2-15,22-2-77 16,-16-3 1-16,0-3 1 15,3-3-1-15,-4-1-3 0,-1 1-5 16,-3-3 0-16,-6 0 0 16,0-5 0-16,-5 1 0 15,-4-4 0-15,-3-1 0 16,-2-2 0-16,0 1 0 0,-2 0 0 16,-4 2 0-16,0 6 0 15,-1 4 0-15,-3 7 0 16,3 7 0-16,6 15 0 0,-15-6 0 15,5 9 0-15,3 10 0 16,1 6 0-16,-5 4 0 16,6 6 0-16,-2 5 0 15,0 2 0-15,-1 4 0 16,-1 2 0-16,2 1 0 0,-2 3 0 16,2 0 0-16,-4-1 0 15,5-2 0-15,2 1 0 16,-1-4 0-16,5-2 0 15,0-3 0-15,7-4 0 0,2-2 0 16,5-7 0-16,3-1 0 16,1-6 0-16,1-1 0 15,3-6 0-15,2-3 0 0,0-2 0 16,-4-3 0-16,3 0 0 16,2-6 0-16,-1-4 0 15,-3-3 0-15,3-2 0 16,1-5 0-16,-5 0 0 0,0-5 0 15,-2-2 0-15,-2 1 0 16,-6-3 0-16,-1 3 0 16,-5 1 0-16,-4 3 0 15,0 5 0-15,-6 4 0 0,-6 5 0 16,-1 5 0-16,-1 3 0 16,0 8 0-16,-1 7 0 15,0 4 0-15,8 6 0 16,-2 3 0-16,5 4 0 0,4 2 0 15,0 0 0-15,4 0 0 16,8-6 0-16,4-4 0 16,1-7 0-16,6-8 0 15,2-8 0-15,6-4 0 0,2-12 0 16,-1-7 0-16,-2-4 0 16,0-4 0-16,-2-2 0 15,-5-2 0-15,0 1 0 0,-6 4 0 16,-2 2 0-16,-4 6 0 15,1 6 0-15,-5 5 0 16,-7 10 0-16,13 0 0 0,-8 10 0 16,-2 6 0-16,-1 6 0 15,0 5 0-15,-3 5 0 16,1 2 0-16,-1-1 0 16,-2 3 0-16,2-7 0 0,1 0 0 15,0-11 0-15,2-4 0 16,-2-14 0-16,16 3 0 15,-4-11 0-15,2-11 0 16,-2-4 0-16,3-6 0 0,0-1 0 16,1-4 0-16,2-1 0 15,-1 6 0-15,-1 2 0 16,-1 4 0-16,0 7 0 16,-1 5 0-16,1 6 0 0,-3 5 0 15,-5 7 0-15,0 7 0 16,0 4 0-16,-6 5 0 15,0 0 0-15,-1 3 0 0,-1-3 0 16,-1 0 0-16,-3-7 0 16,3-3 0-16,2-13 0 15,0 0 0-15,0 0 0 16,8-13 0-16,-2-5 0 0,5-5 0 16,0 0 0-16,1-4 0 15,4 2 0-15,-1 4 0 16,-4 1 0-16,4 6 0 15,-2 4 0-15,3 6 0 0,-7 4 0 16,-9 0 0-16,16 21 0 16,-11-1 0-16,0 5 0 15,-3 1 0-15,-3 5 0 0,1-3 0 16,1 4 0-16,1-4 0 16,-2 0 0-16,3-8 0 15,2-1 0-15,4-7 0 16,-1-4 0-16,-8-8 0 0,19 2 0 15,-9-3 0-15,1-8 0 16,0-1 0-16,2-4 0 16,-6-2 0-16,7-4 0 0,-5 1 0 15,2-2 0-15,4-2 0 16,-4-1 0-16,2 0 0 16,2 1 0-16,2-4 0 15,-1 5 0-15,2 0 0 16,-1 3 0-16,1 3 0 0,-3 5 0 15,0 5 0-15,-2 4 0 16,0 2 0-16,-6 9 0 0,0 6 0 16,-3 2 0-16,-3 4 0 15,-1 4 0-15,0 2 0 16,-5 0 0-16,-1 0 0 16,1-3 0-16,0-4 0 15,-2-2 0-15,4-5 0 0,3-13 0 16,0 0 0-16,0 0 0 15,6-3 0-15,2-13 0 16,-2-1 0-16,6-5 0 0,-2-4 0 16,1 1 0-16,4-1 0 15,-4 1 0-15,2 1 0 16,2 3 0-16,0 4 0 0,-2 5 0 16,1 6 0-16,0 4 0 15,-3 2 0-15,-4 8 0 16,0 7 0-16,-4 5 0 15,-3 1 0-15,0 4 0 16,-2 0 0-16,-5 0 0 16,3-1 0-16,-2-5 0 0,1-4 0 15,3-4 0-15,2-11 0 16,0 0 0-16,0 0 0 0,6-14 0 16,3-4 0-16,0-3 0 15,5-3 0-15,0-2 0 16,3 0 0-16,1 1 0 15,-1 3 0-15,1 3 0 16,-3 3 0-16,-1 4 0 0,-1 6 0 16,0 5 0-16,-5 2 0 15,-3 8 0-15,1 5 0 16,-4 4 0-16,-2 2 0 0,0 5 0 16,0-1 0-16,0 4 0 15,-3-4-62-15,3-1-29 16,0-4-2-16,3-5-7 15,-3-14-5-15</inkml:trace>
  <inkml:trace contextRef="#ctx0" brushRef="#br0" timeOffset="417078.5726">11066 11043 1 0,'15'-13'97'16,"-4"4"0"-16,-9 0-4 0,-2 9-5 15,-3-9-1-15,-9-3-55 16,-5 12-23-16,-1 7-2 16,-2 6-7-16,-2 2 0 0,5 8 0 15,-2 1 0-15,6 4 0 16,4 0 0-16,6 0 0 16,3-1 0-16,3-6 0 15,7-1 0-15,4-8 0 0,3-7 0 16,3-5 0-16,3-8 0 15,2-8 0-15,-2-4 0 16,-5-3 0-16,2-5 0 16,-3 1 0-16,0 0 0 0,-8 3 0 15,1 3 0-15,-7 5 0 16,1 5 0-16,-4 11 0 16,0 0 0-16,0 0 0 15,5 11 0-15,-3 5 0 0,2 3 0 16,3 1 0-16,4 1 0 15,2-3 0-15,5-3 0 16,-1-4 0-16,3-7 0 16,2-4 0-16,-3-5 0 15,2-9 0-15,-1-4 0 0,-2-2 0 16,-2-3 0-16,1 1 0 16,-3 5 0-16,-2 1 0 15,-2 5 0-15,2 2 0 0,-12 9 0 16,14 0 0-16,-14 0 0 15,11 14 0-15,-10-1 0 16,-1 5 0-16,0-3 0 16,-5 4 0-16,-3-1 0 15,0 0 0-15,-2-4 0 0,-2 0 0 16,0-3 0-16,1-1 0 16,1-7 0-16,10-3 0 15,-16 3-80-15,16-3-13 0,0-16-3 16,3 0-7-16,9-4-4 15</inkml:trace>
  <inkml:trace contextRef="#ctx0" brushRef="#br0" timeOffset="417574.6334">11760 10628 73 0,'0'0'88'0,"10"-10"0"16,-10 10-4-16,17-29-27 16,-8 25-32-16,2 2-2 15,3 0-6-15,0 2-5 16,2 3-3-16,-2 4-2 16,1 5-2-16,-1 2 0 0,-4 2-1 15,-2 3-1-15,-4 1 0 0,-4 0 0 16,0 1 0-16,-4 0-1 15,-6-1-2-15,1-3 0 16,-3-2 0-16,2-2 0 16,0-4 0-16,10-9 0 15,-15 11 0-15,15-11 0 16,0 0 0-16,0 0 0 0,0 0-10 16,-3 10-15-16,3-10-61 15,0 17-5-15,0-8-4 16,0 4-5-16,1 3-1 0</inkml:trace>
  <inkml:trace contextRef="#ctx0" brushRef="#br0" timeOffset="417680.519">11845 11023 12 0,'-2'16'95'15,"2"-2"-4"-15,-3-2-6 0,3-12-13 16,-1-24-56-16,1 24-93 16,0 0-2-16,-12 5-9 15,3-7-5-15</inkml:trace>
  <inkml:trace contextRef="#ctx0" brushRef="#br0" timeOffset="418550.4306">918 10804 54 0,'-7'-5'90'0,"-9"-1"-2"15,8 4-4-15,-3-4-2 16,11 6-53-16,-9-2-6 0,9 2-4 16,0 0-6-16,0 0-1 15,15 0-3-15,11-2-1 16,7 0-8-16,9-2 0 16,3-2 0-16,6 0 0 15,16-2 0-15,-3 0 0 0,13 2 0 16,-8-4 0-16,-2 2 0 15,-7-2 0-15,3 2 0 16,-5-1 0-16,-17 1 0 0,-3-1 0 16,-9 4 0-16,-12-4 0 15,1 9-15-15,-7-5-73 16,-11 5-3-16,-6-10-3 16,-4 2-8-16,-4 2-1 0</inkml:trace>
  <inkml:trace contextRef="#ctx0" brushRef="#br0" timeOffset="418812.3847">1576 10449 49 0,'0'0'97'0,"24"-3"-2"0,0 3-5 15,5 4-2-15,0-10-32 16,7 15-38-16,13 11-3 0,-8 3-12 15,-1 3-3-15,-5 4 0 16,-7 5 0-16,-9 2 0 16,-12 2 0-16,-7 1 0 0,-8-4 0 15,-10 1 0-15,-2-1 0 16,-11-11-2 0,-2 2-84-16,6-4-5 0,0-6-4 15,-1-6-4-15,-3-4-5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16:23:43.7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4677 11967 20 0,'5'-9'78'0,"-5"9"3"0,0 0-3 16,0-9-34-16,0 9-6 16,0 0-6-16,0 0-9 15,0 0-9-15,0 0-4 16,0 0-1-16,0 0-2 0,0 0-1 16,9 11-1-16,-5-2 0 15,1 5 0-15,0 2 1 16,-1 5-1-16,2 3-1 15,-2 7 0-15,0 3-1 16,-2 4 0-16,2 4-1 0,0 2 0 16,1 5-1-16,-1 4 0 15,1 5 0-15,2 2-1 16,0-1 1-16,-4 2 0 16,3 1 0-16,-1 0 0 0,-1 1 0 15,-2-2 1-15,-3-2-1 16,2 1 1-16,0 1 0 15,1 0-1-15,-1-2 1 0,1 4-1 16,3-2 0-16,-1 1 1 16,0-4-1-16,1-1 1 15,-3 1 0-15,2-3-2 0,0 2 0 16,-2-2 0-16,2 0 0 16,-3-4 0-16,2 1 0 15,-1 1 0-15,2-5 0 16,0-1 0-16,0-4 0 0,2-3 0 15,1-4 0-15,-1-5 0 16,-3 0 0-16,5-7 0 16,-2-2 0-16,1-7 0 15,0-2 0-15,-7-13 0 16,14 11 0-16,-14-11-29 0,0-9-58 16,5-6-1-16,4-11-5 15,2-6-7-15,-5-15-1 16</inkml:trace>
  <inkml:trace contextRef="#ctx0" brushRef="#br0" timeOffset="435.9543">4892 12723 63 0,'0'0'92'0,"14"-8"-3"16,0 1-4-16,5 22-13 16,5-19-44-16,12-1-5 0,3-4-7 15,8 1-4-15,8-2-3 16,5 2-2-16,5-2-2 16,3 0-1-16,2 2-2 15,-1-1 2-15,-5 1-4 16,-3 1 0-16,-8 1-3 0,-8-3-3 15,-6 6-10-15,-10-2-32 16,-7-3-40-16,-7 1-1 16,-7-6-5-16,-8-1-6 15</inkml:trace>
  <inkml:trace contextRef="#ctx0" brushRef="#br0" timeOffset="680.833">5637 12327 84 0,'26'14'97'16,"8"6"-4"-16,4 3-5 15,3 0 0-15,-26 6-60 16,19 1-8-16,-4 5-7 16,-10 1-13-16,-11 5 0 15,-9 0 0-15,-11 4 0 0,-10 0 0 16,-6 0 0-16,-3-5 0 15,-2 3-10-15,-5-8-33 0,4-5-45 16,3-4-2-16,2-6-6 16,6-7-6-16</inkml:trace>
  <inkml:trace contextRef="#ctx0" brushRef="#br0" timeOffset="3046.306">6345 12248 6 0,'-2'-15'93'0,"0"2"2"0,0 0-6 15,1 3-6-15,0 0 0 16,1 10-70-16,0 0-2 15,6 4-3-15,-2 10-2 16,0 8-3-16,2 5 0 0,-1 8 0 16,-1 8 0-16,1 1-1 15,0 5 0-15,-1 0-1 16,1 1 1-16,-4-2-1 16,0-5 0-16,3-3 0 0,-2-8-1 15,-2-7-1-15,0-5-1 16,0-8-1-16,0-12-3 15,0 0-4-15,0 0-3 16,3-12-4-16,-2-8-2 16,-1-2 0-16,1-9 2 0,0-6 1 15,-1-6 3-15,0-1 6 16,-3-4 8-16,1-2 6 16,0-1 6-16,1 0 1 0,-4 2 2 15,5 4 1-15,0 4-1 16,3 7-2-16,3 6-2 15,3 6-2-15,4 5-2 0,5 7-1 16,6 8-1-16,-1 2-2 16,3 9-4-16,2 5 0 15,-3 4 0-15,-5 6 0 16,-7 3 0-16,-7 1 0 0,-6 4 0 16,-8 0 0-16,-8-1 0 15,-8-1 0-15,0-2 0 16,-2-5 0-16,1-4 0 0,4-4 0 15,1-5 0-15,6-5 0 16,14-5 0-16,-10 1 0 16,10-1 0-16,7 2 0 15,5 2 0-15,3 4 0 0,5 3 0 16,3 3 0-16,1 6 0 16,2 0 0-16,0 3 0 15,-1 2 0-15,1-3 0 16,-6-1 0-16,5 3-14 15,-8 0-72-15,-1-13-3 0,-4-5-6 16,-3-6-5-16,1-4-4 16</inkml:trace>
  <inkml:trace contextRef="#ctx0" brushRef="#br0" timeOffset="3947.4672">6878 12387 86 0,'0'0'97'0,"16"9"-5"16,-5-8-4-16,6 14-9 15,2-15-50-15,4-5-7 0,-1-1-8 16,-3-5-10-16,-2 3-4 16,-5-6 0-16,-3 3 0 15,-7-2 0-15,-2 4 0 0,-3 1 0 16,-9 0 0-16,2 5 0 15,-3 3 0-15,-3 0 0 16,-2 9 0-16,5 5 0 16,3 4 0-16,-1 2 0 0,7 3 0 15,3 3 0-15,1 1 0 16,10-1 0-16,4 2 0 16,5-3 0-16,3-7 0 15,2-4 0-15,3-5 0 0,2-5 0 16,1-5 0-16,-2-9 0 15,2-6 0-15,-4-7 0 16,-3-4 0-16,-1-4 0 0,-4 0 0 16,-4-2 0-16,-2 2 0 15,-1 1 0-15,-5 7 0 16,0 4 0-16,-1 6 0 16,-5 13 0-16,12-6 0 15,-12 6 0-15,15 16 0 0,-5 2 0 16,-1 4 0-16,1 3 0 15,-3 4 0-15,-3 4 0 16,-4 2 0-16,-3 0 0 0,-6 1 0 16,-7-1 0-16,-4-2 0 15,-2-3 0-15,-2-6 0 16,3-3 0-16,1-7 0 16,4-5 0-16,2-4 0 0,14-5 0 15,-10 0 0-15,10 0 0 16,5-12 0-16,11 0 0 15,2-3 0-15,6-2 0 16,6-5 0-16,1-3 0 0,4-3 0 16,1-4 0-16,-1-3 0 15,-1-4 0-15,-2-4 0 16,-5-3 0-16,-3-4 0 0,-5-5 0 16,-6-5 0-16,-4 0 0 15,-4-6 0-15,-4 0 0 16,-1-3 0-16,-6 5 0 15,-1 3 0-15,-3 6 0 0,1 9 0 16,-1 11 0-16,1 9 0 16,0 13 0-16,9 13 0 15,-10 8 0-15,8 15 0 16,1 11 0-16,1 14 0 0,5 7 0 16,0 12 0-16,-1 6 0 15,4 5 0-15,1-1 0 16,3 0 0-16,-2-8 0 15,6-7 0-15,-2-15 0 0,8-6-35 16,5-19-54-16,-8-11-3 16,-5-11-4-16,-2-13-5 15,-5-9 3-15</inkml:trace>
  <inkml:trace contextRef="#ctx0" brushRef="#br0" timeOffset="4089.1261">7578 12112 86 0,'-23'-22'93'0,"5"5"-6"0,5 4-6 15,13 13-1-15,0 0-56 16,7-4-18-16,15 4-4 16,3 0-9-16,11 5-23 0,13 2-49 15,-11 2-3-15,-1 3-5 16,-3 0-7-16</inkml:trace>
  <inkml:trace contextRef="#ctx0" brushRef="#br0" timeOffset="4406.9132">7743 12362 29 0,'-12'0'96'15,"7"-5"-2"-15,5-9-5 16,0-8-1-16,5 0-2 16,4-2-77-16,5 2-1 15,4-1 1-15,2 3-6 0,3 4-3 16,3 5 0-16,-3 5 0 15,-1 1 0-15,0 5 0 16,-4 2 0-16,-3 9 0 0,-6 3 0 16,-4 5 0-16,-3 4 0 15,-2 3 0-15,-2 5 0 16,-3 3 0-16,-1-4 0 0,1 4 0 16,3-7 0-16,2 0 0 15,-1-12-19-15,4 0-67 16,9-10-5-16,5-5-2 15,1-12-8-15,4-5-1 16</inkml:trace>
  <inkml:trace contextRef="#ctx0" brushRef="#br0" timeOffset="5027.9941">8320 12193 28 0,'0'0'95'0,"-13"4"-1"16,-4 8-4-16,-7-1-2 15,2 2-1-15,-7 6-76 0,6 0-2 16,1 2 0-16,7 2-9 16,4 2 0-16,6-3 0 15,5 1 0-15,11-3 0 0,6-4 0 16,6-5 0-16,3-7 0 16,1-4 0-16,0-4 0 15,-1-11 0-15,-3-1 0 16,-5-3 0-16,-4-1 0 0,-9 1 0 15,-2 3 0-15,-3 4 0 16,0 2 0-16,0 10 0 16,-7-4 0-16,7 4 0 15,-5 10 0-15,4 1 0 0,2 3 0 16,6 1 0-16,3-1 0 16,3 0 0-16,4-4 0 15,0-2 0-15,1-5 0 16,1-3 0-16,2-4 0 0,1-9 0 15,-4-6 0-15,1-4 0 16,-4-6 0-16,0-3 0 16,-2-5 0-16,-5-3 0 15,1-4 0-15,-5-5 0 0,1-5 0 16,-2 0 0-16,-2-4 0 16,-1 1 0-16,0 2 0 15,1 2 0-15,-2 9 0 16,-2 7 0-16,1 10 0 0,0 8 0 15,2 19 0-15,0 0 0 16,-1 8 0-16,1 17 0 16,1 11 0-16,1 10 0 15,1 10 0-15,3 8 0 16,0 8 0-16,0 1 0 0,3 2 0 16,-1-4 0-16,7-2-6 15,-2-15-28-15,-13-11-53 0,19-12-5 16,-3-16-4-16,-1-12-6 15,-6-12 8-15</inkml:trace>
  <inkml:trace contextRef="#ctx0" brushRef="#br0" timeOffset="5185.3941">8615 12073 26 0,'-25'-25'94'16,"5"6"-2"-16,3 1-6 0,8 3-4 15,8 1-2-15,1 4-77 16,15 3-1-16,9 2-5 15,9 6-15-15,-1 0-34 0,7 3-29 16,2 2-4-16,0 4-5 16,-3-2-6-16</inkml:trace>
  <inkml:trace contextRef="#ctx0" brushRef="#br0" timeOffset="5528.6596">8778 12305 87 0,'13'7'92'0,"5"-10"-4"16,5-7-4-16,3-7 0 15,3-19-62-15,2 13-10 16,-4-1 0-16,2-1 0 0,-7 0-2 16,-4 1-2-16,-7 2-8 15,-8 4 0-15,-3 0 0 16,-6 6 0-16,-6 5 0 15,-5 6 0-15,-3 1 0 0,1 10 0 16,0 6 0-16,1 5 0 16,1 6 0-16,3 5 0 15,7 2 0-15,1 2 0 16,5 0 0-16,10-3 0 16,1-4 0-16,9-2 0 0,3-13-9 15,6-9-78-15,4-1-3 16,3-3-3-16,1-9-8 15,-3-8-2-15</inkml:trace>
  <inkml:trace contextRef="#ctx0" brushRef="#br0" timeOffset="6263.8308">9424 12119 23 0,'-12'0'96'0,"-6"3"-1"16,-5 3-5-16,-5 4-2 0,-1-1-4 15,3 6-74-15,5 5-1 16,0 1-1-16,7 1-2 16,1 0-4-16,10-2-2 0,3-1 0 15,7-6 0-15,6-2 0 16,1-9 0-16,6-2 0 16,1-10 0-16,-1-4 0 15,-2-5 0-15,-2-4 0 16,-2-3 0-16,-6-1 0 0,-1 0 0 15,-4 2 0-15,-1 5 0 16,-2 1 0-16,0 6 0 16,0 4 0-16,0 9 0 0,0 0 0 15,3 14 0-15,1 9 0 16,1 8 0-16,-1 5 0 16,0 10 0-16,-1 10 0 15,-2 9 0-15,-1 5 0 16,0 7 0-16,-7 4 0 0,-2 1 0 15,-5 0 0-15,-3-3 0 16,-4-6 0-16,-2-10 0 16,0-9 0-16,1-14 0 0,1-10 0 15,1-10 0-15,0-13 0 16,5-7 0-16,2-6 0 16,6-12 0-16,0-7 0 15,4-5 0-15,3-3 0 0,5-7 0 16,5-2 0-16,4-6 0 15,6-3 0-15,3-4 0 16,9-5 0-16,-2-3 0 0,8-5 0 16,1-1 0-16,3-4 0 15,-4-1 0-15,-1 0 0 16,-5 4 0-16,-6 1 0 0,-6 7 0 16,-8 6 0-16,-5 9 0 15,-7 7 0-15,0 13 0 16,-2 9 0-16,2 18 0 15,-11 0 0-15,5 16 0 0,1 13 0 16,3 8 0-16,0 8 0 16,2 7 0-16,0 0 0 15,3 3 0-15,6-6 0 0,4-3 0 16,2-11 0-16,7-5-25 16,4-13-62-16,-4-11-3 15,1-11-3-15,-3-14-8 16,-1-10-1-16</inkml:trace>
  <inkml:trace contextRef="#ctx0" brushRef="#br0" timeOffset="6408.0123">9650 11675 14 0,'-19'-24'87'16,"0"3"-5"-16,4 9-7 15,2 1-11-15,13 11-28 16,0 0-111-16,0 13-6 15,8 4-6-15,3 6 1 0</inkml:trace>
  <inkml:trace contextRef="#ctx0" brushRef="#br0" timeOffset="7195.7329">9726 12011 26 0,'0'0'95'0,"0"0"-2"15,11 0-4-15,-2-6-3 16,6-2-2-16,-1 3-76 16,7 5 0-16,3 1 0 0,4 9-1 15,0 2 0-15,2 6-7 16,-5 2 0-16,-1 1 0 16,-3 3 0-16,-11 0 0 0,-4 0 0 15,-6-3 0-15,-11 2 0 16,-4-4 0-16,-3-3 0 15,-2-4 0-15,3-2 0 16,1-4 0-16,7-3 0 16,9-3 0-16,0 0 0 0,0 0 0 15,12-3 0-15,6 2 0 16,5 1 0-16,0 0 0 16,7 2 0-16,-3 5 0 0,5 1 0 15,1 5 0-15,-6-1 0 16,2 6 0-16,-4 0 0 15,0 6 0-15,-1 1 0 16,-4 2 0-16,-6 5 0 0,-4 4 0 16,-2 2 0-16,-8 3 0 15,-4 4 0-15,-9 1 0 16,-11 1 0-16,-5 1 0 0,-8-2 0 16,-9-4 0-1,-2-4 0-15,-2-7 0 0,-1-6 0 16,3-6 0-16,5-8 0 15,4-5 0-15,8-6 0 16,8-6 0-16,6-5 0 16,7-4 0-16,7-3 0 0,4-5 0 15,10-3 0-15,4-3 0 16,9-4 0-16,7-3 0 16,4-5 0-16,4-4 0 0,5-4 0 15,4-4 0-15,-1-7 0 16,2-4 0-16,0-2 0 15,-6-4 0-15,-6-2 0 0,-6 3 0 16,-11 2 0-16,-6 9 0 16,-12 8 0-16,-2 11 0 15,-12 12 0-15,-4 14 0 16,-1 12 0-16,-1 10 0 0,4 10 0 16,0 12 0-16,9 6 0 15,2 6 0-15,3 4 0 16,7-1 0-16,11-3 0 15,2-1 0-15,7-9 0 0,8 0-11 16,0-7-77-16,-2-10-4 16,2-9-3-16,-1-7-9 15,-2-7-3-15</inkml:trace>
  <inkml:trace contextRef="#ctx0" brushRef="#br0" timeOffset="9328.6848">11402 11757 4 0,'0'0'74'0,"0"0"1"15,-5-7 1-15,5 7-3 16,-4-8-52-16,4 8 0 0,-8-5-2 15,-4 5-1-15,4 0-4 16,-7 0-2-16,-4 6-1 16,0 2-3-16,0 5-1 0,-8 2-1 15,3 3-1-15,0 4-1 16,-1 3 0-16,5 1-1 16,2 3-1-16,7-2-1 15,-1-2 0-15,10-3 0 0,2-3 0 16,2-6 1-16,11-4 0 15,2-8 0-15,5-2 1 16,3-10-1-16,-1-6 1 16,5-4 0-16,-2-8 0 0,-1 0 0 15,2-4-1-15,-7-2 0 16,-1 2 0-16,-8 0 0 16,3 3-1-16,-7 1 1 15,1 4 1-15,-6 4 0 16,-1 7-1-16,0 3 0 0,0 11-1 15,0 0 0-15,-11 0 0 16,7 14 0-16,-1 11-2 0,-1 8 1 16,-1 12-1-16,3 12 2 15,-6 12-1 1,0 9 1-16,-3 2-1 0,-2 8 2 16,1 2-4-16,-4 0 2 15,-1-2 0-15,-2-6-1 0,0-8 0 16,3-8 1-16,2-6-1 15,6-12-1-15,-2-9 0 16,11-10-4-16,-2-15-9 16,3-14-33-16,13 7-38 0,-2-10-2 15,5-12-6-15,1-8-5 16</inkml:trace>
  <inkml:trace contextRef="#ctx0" brushRef="#br0" timeOffset="10399.9539">11852 11805 7 0,'4'-19'90'0,"-4"3"3"16,0 16-5-16,-7-11-4 0,7 11 1 15,-39 13-72-15,33 3-1 16,-1 10-1-16,0 2-2 15,2 6-2-15,-3 1-2 16,6-3-2-16,1 0 1 0,1-8-4 16,7-3 0-16,2-8 0 15,6-9 0-15,2-5 0 16,0-12 0-16,1-5 0 16,0-7 0-16,-3-3 0 0,-1-3 0 15,-2 1 0-15,-7 0 0 16,0 6 0-16,-3 2 0 15,-1 9 0-15,-1 13 0 16,0 0 0-16,-8 0 0 0,5 9 0 16,2 10 0-16,1 2 0 15,1 7 0-15,7-2 0 16,3 4 0-16,5-7 0 0,8-2 0 16,5-6 0-16,-1-6 0 15,5-9 0-15,0-4 0 16,2-11 0-16,-3-8 0 15,-6-2 0-15,-4-7 0 0,-7 1 0 16,-5-1 0-16,-7 3 0 16,-2 2 0-16,-13 4 0 15,0 4 0-15,-5 8 0 16,-1 4 0-16,-2 7 0 0,2 0 0 16,2 11 0-16,1 2 0 15,5 7 0-15,5 3 0 16,5 0 0-16,1 3 0 0,12-3 0 15,3-1 0-15,4-7 0 16,2-5 0-16,8-7 0 16,-2-3 0-16,3-13 0 15,-4-4 0-15,0-6 0 16,-4-2 0-16,0-2 0 0,-4 1 0 16,-3 2 0-16,-4 5 0 15,0 4 0-15,0 5 0 16,0 6 0-16,1 4 0 15,-3 7 0-15,3 7 0 0,1 1 0 16,-3 7 0-16,3 1 0 16,-3 2 0-16,-5 1 0 15,-3 2 0-15,-3-1 0 0,-1-2 0 16,-3-4 0-16,-5-1 0 16,3-6 0-16,0-5 0 15,6-9 0-15,0 0 0 0,-3-12 0 16,7-6 0-16,6-4 0 15,3-4 0-15,4-4 0 16,-1-1 0-16,2-5 0 16,-3 0 0-16,-3-3 0 0,0-4 0 15,-4-2 0 1,1-4 0-16,-6-7 0 0,0-3 0 16,0-2 0-16,-1 1 0 15,-2 4 0-15,0 3 0 0,0 10 0 16,1 7 0-16,-1 13 0 15,-3 12 0-15,3 11 0 16,0 15 0-16,0 12 0 16,2 11 0-16,3 10 0 0,0 10 0 15,5 7 0-15,-3 6 0 16,3 3 0-16,-3-1 0 16,5-4 0-16,-4-9 0 15,8-6-31-15,-8-10-56 16,2-15-4-16,-5-14-3 0,-5-15-4 15,2-9-2-15</inkml:trace>
  <inkml:trace contextRef="#ctx0" brushRef="#br0" timeOffset="10619.749">12608 11603 0 0,'-13'-27'84'0,"8"0"0"16,5 6 1-16,7 4-4 0,13 0 0 15,3 11-67-15,6 4 1 16,4 4 1-16,2 9 0 15,-2 9-1-15,-3 5-4 16,-1 3-2-16,-6 8-9 0,-4 5 0 16,-4 3 0-16,-2 0 0 15,-3-2 0-15,1-4-4 16,2-2-13-16,-5-10-21 16,-4-9-49-16,10-13 0 0,2-6-8 15,1-13-3-15</inkml:trace>
  <inkml:trace contextRef="#ctx0" brushRef="#br0" timeOffset="10764.1016">13006 11608 1 0,'-13'-43'92'16,"-4"4"1"-16,3 2-6 15,1 6-5-15,2 3-2 16,6 8-66-16,-3 3-6 16,8 8-10-16,0 9-18 0,12-11-58 15,4 11-4-15,4 3-5 16,3 7-7-16,6-2 1 15</inkml:trace>
  <inkml:trace contextRef="#ctx0" brushRef="#br0" timeOffset="11382.3258">13260 11449 11 0,'-12'17'86'16,"-2"-5"3"-16,-5-1-3 15,2 5-3-15,-2 0 1 16,10 3-72-16,-4 3-1 15,7 3 0-15,6 2 0 0,3-4-4 16,8 4-1-16,11-6-3 16,4-1 0-16,2-6-2 15,2-3 1-15,1-6-1 0,-5-5 0 16,-1-9 0-16,-8-7 1 16,-9-2-2-16,-6-6 0 15,-3-2 0-15,-9 0 0 16,-3 2 0-16,-7-1 0 0,0 7 0 15,0 4 0-15,2 3 0 16,4 8 0-16,2 3 0 16,12 0 0-16,-6 12 0 15,6 2 0-15,9 0 0 0,8 0 0 16,2 2 0-16,4-5 0 16,2-1 0-16,1-2 0 15,1-3 0-15,-1-4 0 0,-3-1 0 16,-2 2 0-16,-3-2 0 15,-6 0 0-15,2 1 0 16,-3 2 0-16,-11-3 0 16,10 9 0-16,-10-9 0 0,3 13 0 15,-3-13 0-15,0 15 0 16,0-15 0-16,-1 11 0 16,1-11 0-16,0 0 0 15,0 0 0-15,4-6 0 16,3-3 0-16,-1-3 0 0,6-2 0 15,-1 0 0-15,0 1 0 16,2 3 0-16,-1 4 0 16,-2 4 0-16,0 2 0 0,-1 6 0 15,2 8 0-15,-3 2 0 16,5 3 0-16,-3 6 0 16,-1-5-19-16,4 7-66 0,0-5-4 15,3-4-3-15,0-4-6 16,1-10-5-16</inkml:trace>
  <inkml:trace contextRef="#ctx0" brushRef="#br0" timeOffset="12230.7352">14314 11435 55 0,'13'-14'91'0,"1"3"-4"15,-5 0-4-15,1 3-1 16,-23 6-58-16,13 2-4 0,10 3-5 15,-8 6-5-15,0 6-4 16,-3 2-2-16,1 6 0 16,-3 0 0-16,-1 3-2 15,-2-1 1-15,2-1-2 16,-4-2 0-16,3-4-1 0,2-3 1 16,1-4 2-16,2-11 0 15,0 0-1-15,0 0 1 16,0 0 0-16,5-14 1 0,3-1-4 15,0-2 0-15,2-3 0 16,0-2 0-16,5 1 0 16,1-1 0-16,-1 5 0 0,0 2 0 15,-1 4 0-15,1 2 0 16,0 8 0-16,-2 1 0 16,-3 6 0-16,1 5 0 15,-5 5 0-15,-2 1 0 16,0 2 0-16,-1 2 0 15,-5-3 0-15,2 2 0 0,-2-6 0 16,-2-1 0-16,4-13 0 16,-3 11 0-16,3-11 0 0,0 0 0 15,1-13 0-15,5 0 0 16,2-3 0-16,2-2 0 16,-1 0 0-16,2 1 0 15,-1 3 0-15,3 2 0 0,1 4 0 16,-3 4 0-16,6 4 0 15,-5 0 0 1,4 10 0-16,-2 2 0 0,0 2 0 16,0 4 0-16,0 3 0 0,-4-3-7 15,3 7-22 1,-2-5-55-16,-3-1-4 0,0-4-4 16,-1-7-7-16,-7-8-2 15</inkml:trace>
  <inkml:trace contextRef="#ctx0" brushRef="#br0" timeOffset="13673.2063">14943 11425 86 0,'0'-10'94'15,"0"10"-5"-15,-16-12-4 0,2 10 1 16,27 2-66-16,-26 4-2 15,-3 7-3-15,4 4-6 16,-2 5-3-16,1 2-3 0,2 4-3 16,3 1 0-16,4-2 0 15,2-1 0-15,2-5 0 16,3-3 0-16,7-5 0 16,1-9 0-16,4-2 0 0,0-6 0 15,2-7 0-15,2-5 0 16,-4-4 0-16,-2 0 0 15,0-3 0-15,-3 0 0 16,0 2 0-16,-5 4 0 0,-2 2 0 16,-1 7 0-16,-2 10 0 15,0 0 0-15,0 0 0 16,0 5 0-16,0 9 0 16,0 3 0-16,1 4 0 0,2 1 0 15,-1 1 0-15,4-2 0 16,4-2 0-16,-3-4 0 15,4-3 0-15,-2-8 0 0,4-4 0 16,-2-3 0-16,1-8 0 16,-1-6 0-16,-2-4 0 15,2-2 0-15,-1-2 0 16,-2-2 0-16,2 2 0 0,-1 2 0 16,3 1 0-16,-1 7 0 15,2 3 0-15,1 4 0 16,-4 8 0-16,1 3 0 0,-4 6 0 15,2 8 0 1,-7 4 0-16,-1 2 0 0,-1 5 0 16,0-2-2-16,-1 2 1 15,-1-3 1-15,2-1 0 16,0-5 0-16,6-2 0 0,4-7 0 16,3-2 1-16,5-8-1 15,5 0 0-15,1-10 2 16,1-3-2-16,2-4 0 0,1-5 0 15,1-1 0-15,-3-6 0 16,2-4 0-16,-4-3 0 16,-5-5 0-16,1-2 0 15,-3-5 0-15,-4-3 0 16,-3-2 0-16,0-4 0 0,-5-2 0 16,-1-2 0-16,-3 3 0 15,-1 0 0-15,1 5 0 16,-6 4 0-16,1 11 0 0,0 6 0 15,-2 11 0-15,6 21 0 16,-11-5 0-16,7 18 0 16,0 13 0-16,-1 12 0 0,-1 8 0 15,3 9 0-15,-1 9 0 16,-2 8 0-16,0 7 0 16,-6 3 0-16,3 0 0 15,-6-2 0-15,2-5 0 0,1-8 0 16,0-11 0-16,2-11 0 15,3-14 0-15,6-13 0 16,1-18 0-16,0 0 0 16,2-6 0-16,2-15 0 0,3-7 0 15,1-7 0-15,3-5 0 16,-1-4 0-16,3-4 0 16,1-2 0-16,4 3 0 15,2-1 0-15,1 7 0 0,3 4 0 16,1 9 0-16,0 6 0 15,0 9 0-15,1 8 0 16,-5 5 0-16,-1 8 0 16,-4 6 0-16,-3 3 0 0,-4 2 0 15,-5 0 0-15,-4 2 0 16,0 0 0-16,-6 1 0 16,-8 0 0-16,1-5 0 0,-2-2 0 15,1-2 0-15,0-2 0 16,3-5 0-16,2-4 0 15,9-2 0-15,0 0 0 16,0 0 0-16,0 0 0 0,0-4 0 16,0 4 0-16,6 4 0 15,2 5 0-15,-1 1 0 16,6 1 0-16,0 1 0 16,5 1 0-16,2-6 0 15,3-3 0-15,7-4 0 0,-1 0 0 16,2-9 0-16,-1-5 0 15,1-3 0-15,-4-3 0 16,-4 1 0-16,-3 2 0 0,-2 3 0 16,-3 4 0-16,0 5 0 15,-5 5 0-15,2 6 0 16,-4 7 0-16,2 5 0 0,-4 4 0 16,-4 2 0-16,-2 1 0 15,0 1 0-15,-6-4 0 16,-7-1 0-16,-12-9 0 15,-8 1-80-15,-1-4-11 0,-6-9-4 16,-3-2-6-16,-10-10-6 16</inkml:trace>
  <inkml:trace contextRef="#ctx0" brushRef="#br0" timeOffset="158422.642">4879 14092 53 0,'-10'-4'75'0,"10"4"3"15,-8-19-13-15,8 19-27 16,0 0-4-16,0 0-4 16,0 0-5-16,0 0-4 0,5 0-5 15,-5 0-4-15,16 0-2 16,-4 0-2-16,4 0 0 15,3-1-1-15,4-2-1 0,6 0-1 16,0-2 0-16,9 0 0 16,4-2-1-16,7-1-1 15,7 0 0-15,4 0-3 16,8-2 0-16,3-1 0 0,7 1 0 16,-2 0 0-16,4-1 0 15,-1 1 0-15,-1 2 0 16,-2-1 0-16,-3 1 0 15,-5 1 0-15,-9 1 0 16,-4 0 0-16,-10 2 0 0,-7 1 0 16,-11 0 0-16,-5 1 0 15,-10 0 0-15,-12 2 0 16,13 0 0-16,-13 0 0 0,0 0 0 16,0 0 0-16,0 0 0 15,0 0 0-15,0 0 0 16,0 0-16-16,0 0-36 15,-7-7-37-15,7 7-1 16,-14-8-7-16,4-1-4 0</inkml:trace>
  <inkml:trace contextRef="#ctx0" brushRef="#br0" timeOffset="158770.7321">6037 13655 53 0,'0'0'86'16,"0"0"0"-16,0 0-2 15,0 0-2-15,38-8-60 0,-28 8-3 16,0 0-1-16,3 0-2 16,2 3-4-16,3-1-1 15,3 4-3-15,0 1 0 16,0 2-2-16,3 2-6 0,-2 4 0 15,-3 1 0-15,-4 5 0 16,-6 7 0-16,-9 5 0 16,-4 5 0-16,-14 5 0 15,-8 5 0-15,-8 4 0 0,-4-2 0 16,-5-2 0-16,0-3 0 16,-3-6 0-16,8-2-13 15,1-9-49-15,5-6-28 0,6-11-3 16,3-5-5-16,10-6-3 15</inkml:trace>
  <inkml:trace contextRef="#ctx0" brushRef="#br0" timeOffset="161389.6885">7021 13629 26 0,'0'0'78'16,"-10"-6"4"-16,10 6-17 16,0 0-16-16,0 0-8 0,0 0-6 15,0 0-7-15,1-10-7 16,-1 10-5-16,16-18-4 15,-5 3-3-15,1-3-3 16,4-3-1-16,3-6-1 0,4-3 0 16,1-4-1-16,-1-2-1 15,3-5 0-15,-2 2-1 16,-2-4 1-16,-5 3-1 16,0-1 0-16,-8 5 0 15,-3 3 1-15,-4 6-1 0,-2 2 1 16,-4 7-1-16,-5 4 0 15,0 4 1-15,-4 6-1 16,2 1 0-16,-1 3-1 0,0 3 0 16,4 4 1-16,-4 4-1 15,5 6 0-15,0 2-1 16,2 6 1-16,0 4 0 16,-1 5 0-16,0 6 0 0,1 1 0 15,-1 5 0-15,-1 1 1 16,0-1 0-16,0 1-1 15,0-1 1-15,-3-2 2 0,-1-1-3 16,0-5 0-16,-2-3 0 16,-1-2 0-16,-2-2 0 15,0-6 0-15,0-6 0 16,-1-5 0-16,1-4 0 16,3-6 0-16,2-4 0 0,11 0 0 15,-14-15 0-15,11 1 0 16,3-3 0-16,1 1 0 15,6-1 0-15,3 2 0 16,-2 1-2-16,3 4 0 0,1 5 1 16,-2 4 0-16,5 3 1 15,-4 8-1-15,1 4 1 16,1 4 0-16,4 4 1 16,-2 1-1-16,1 1 0 0,3 0 0 15,-1-4 0-15,2-1 0 16,3-7 0-16,-2-4-1 15,-1-8 1-15,2-3-1 16,0-12 1-16,-1-3 0 0,-3-5-1 16,2-4 1-16,-5-5-1 15,-1 2 1-15,-2-3-1 16,0 3 1-16,-2 5 0 0,-4 3 0 16,0 5 0-16,-4 3 0 15,-2 14 0-15,0 0 0 16,0 0 1-16,0 0-1 15,0 16 1-15,0 2-1 0,0 1 1 16,2 5 0-16,5 1 0 16,4 1 0-16,3-1 0 15,4 0 0-15,0-5 0 0,2-4 1 16,2-4-2-16,-3-6 0 16,-1-6 0-16,-1-4 0 15,-2-8 0-15,0-5 0 0,-7-6 0 16,-2 2 0-16,-5-3 0 15,-1 0-2-15,-8 5 2 16,-3 0-1-16,-5 3 0 16,-4 4 1-16,3 3 0 15,-1 3 0-15,2 4 0 16,2 1 0-16,6 1 0 0,8 0 1 16,0 0-1-16,0 0 1 15,7 0-1-15,11-2 2 16,2-2-2-16,8-1 0 0,-1-1 0 15,3 0 0-15,-2 0 0 16,-3 0 0-16,-3 2 0 16,-5 2 0-16,-3 2 0 0,-14 0 0 15,14 5 0-15,-12 4 0 16,0 4 0-16,-2 3 0 16,0 1 0-16,0 5 0 15,0 0 0-15,1-1 0 16,3 1 0-16,4-2 0 0,5-3 0 15,1-5 0-15,4-2 0 16,3-7 0-16,-2-2 0 16,2-2 0-16,-2-8 0 0,-3-3 0 15,-2-1 0-15,-3-2 0 16,-4 0 0-16,-6 0 0 16,-1 2 0-16,-8 1 0 15,-3 1 0-15,0 3 0 16,-3 3 0-16,1 2 0 0,2 3 0 15,4 0 0-15,7 0 0 16,0 0 0-16,0 8 0 16,8-6 0-16,7-1 0 0,3-1 0 15,2 0 0-15,2-5 0 16,-1-5 0-16,2-3 0 16,-5-4 0-16,0 0 0 0,-7-7 0 15,3 1 0-15,-5-10 0 16,-2-1 0-16,-3-8 0 15,-2 1 0-15,-2-8 0 16,0-7 0-16,-5 1 0 0,-1-1 0 16,-2 1 0-16,-2 3 0 15,-2 4 0-15,3 9 0 16,1 6 0-16,1 9 0 16,0 5 0-16,7 19 0 0,-6-8 0 15,6 8 0-15,0 17 0 16,2 6 0-16,3 11 0 15,3 6 0-15,1 15 0 16,3 5 0-16,1 9 0 0,1 6 0 16,0 2 0-16,3 0 0 15,-1-1 0-15,2-2 0 16,1-11 0-16,-2-7 0 0,-2-9 0 16,0-12 0-16,-3-8 0 15,1-12 0-15,-2-12 0 16,-2-7 0-16,1-12 0 15,-4-9 0-15,0-6 0 16,1-5 0-16,-5-4 0 0,-1-3 0 16,-1-4 0-16,0 1 0 15,-1-4 0-15,0 4 0 16,0 2 0-16,1 4 0 0,0 5 0 16,2 4 0-16,4 9 0 15,1 7 0-15,3 8 0 16,1 7 0-16,-1 0 0 15,0 10 0-15,-1 2 0 0,-2 5 0 16,-4 2 0-16,-2 4 0 16,-2 1 0-16,-7 1 0 15,-3 1 0-15,-2-1 0 0,-4-4 0 16,3-1 0-16,2-6 0 16,0-5 0-16,12-9 0 15,-12 6 0-15,12-6 0 16,0-6 0-16,0 6 0 0,18-9 0 15,-5 8 0-15,0 1 0 16,5 3 0-16,-5 6 0 16,3 4 0-16,-2 2 0 15,3 4 0-15,-4-1 0 0,3 2 0 16,-4-2 0-16,4 3 0 16,-2-9-20-16,-14-12-65 15,21 16-4-15,-3-14-4 16,4-2-6-16,-2-6-3 0</inkml:trace>
  <inkml:trace contextRef="#ctx0" brushRef="#br0" timeOffset="162072.4736">9355 13328 23 0,'0'0'92'0,"0"12"-1"16,-9-7-5-16,-4 0-2 0,-7-5-1 15,0 4-78-15,-2 7 2 16,-1 6 0-16,1 1 0 16,-2 5-1-16,5 0 0 15,9-3-2-15,6 1-2 0,4-6 0 16,6-3-2-16,11-3 1 15,2-9 0-15,4-4 0 16,1-8 0-16,-2-2 1 16,-5-3-2-16,-5 2 0 0,-4-2 0 15,-8 0 0-15,-3 8 0 16,3 9 0-16,-18-9 0 16,6 9 0-16,3 3 0 15,1 7 0-15,6 2 0 0,2 2 0 16,6 2 0-16,11-1 0 15,2-4 0-15,9-1 0 16,-2-5 0-16,6-5 0 0,-1-2 0 16,-2-10 0-16,2-7 0 15,-6-7 0-15,2-4 0 16,-5-7 0-16,-1-5 0 16,-2-3 0-16,-2-5 0 15,1-3 0-15,-3-4 0 0,-3 0 0 16,-2-1 0-16,0 3 0 15,-1 1 0-15,-5 5 0 16,1 5 0-16,-2 9 0 0,-2 6 0 16,-1 10 0-16,0 8 0 15,0 11 0-15,0 6 0 16,-2 17 0-16,-2 7 0 0,-1 8 0 16,1 12 0-16,-3 5 0 15,-1 10 0-15,2 0 0 16,-2 4 0-16,1-2 0 15,6-5 0-15,1-6 0 0,2-9-8 16,4-16-31-16,0-7-50 16,2-14-2-16,-8-10-5 15,10-10-5-15</inkml:trace>
  <inkml:trace contextRef="#ctx0" brushRef="#br0" timeOffset="162205.5157">9513 13212 24 0,'-17'-12'96'0,"17"12"-3"0,-5-13-6 15,18 10-3-15,11 2-7 16,10-13-80-16,14 14-28 16,10 0-51-16,-1 1 0 15,5-1-8-15,5 0-5 16</inkml:trace>
  <inkml:trace contextRef="#ctx0" brushRef="#br0" timeOffset="164025.4538">10892 13122 81 0,'-1'-13'91'0,"1"13"-6"0,-1-11-4 15,1 11-2-15,0 0-64 16,-2 10-4-16,0 3-2 0,-2 3-2 16,2 5-2-16,-1 3 1 15,1 4-1-15,1 1-2 16,1 3 0-16,-1-3-1 16,3-5 0-16,5-1 0 15,6-8-1-15,3-4 1 0,2-9 0 16,0-4 0-16,3-12-1 15,0-6 1-15,-2-7-1 16,-1-2 1-16,-5-3-1 0,1 0 0 16,-8 3 1-16,-1 4 0 15,0 5-1-15,-4 5 0 16,0 6 0-16,-1 9 1 16,0 0-2-16,5 7 0 0,1 6 0 15,5 3 0-15,4 0 0 16,2 2 0-16,5 2 0 15,1-2 0-15,1-4 0 16,3-4 0-16,-4-4 0 16,3-6 0-16,-5-2 0 0,-4-12 0 15,-3-6 0-15,-2-7 0 16,0-4 0-16,-5-2 0 16,1-3 0-16,-4 1 0 0,-1 0 0 15,5 4 0-15,1 4 0 16,0 7 0-16,3 2 0 15,4 7 0-15,1 3 0 16,0 4 0-16,0 4 0 0,-6 2 0 16,1 6 0-16,-6 4 0 15,-3 5 0-15,-3 1 0 16,-5 6 0-16,-4 2 0 16,-5 3 0-16,-2 1 0 0,2 0 0 15,2-3 0 1,-1 1 0-16,4-4 0 0,2-3 0 15,7-6 0-15,5-4 0 0,-5-11 0 16,20 5 0-16,-5-7 0 16,3-10 0-16,-1-5 0 15,1-3 0-15,-3-5 0 16,3-1 0-16,-5-2 0 0,-5 2 0 16,1 0 0-16,-2 6 0 15,-4 2 0-15,0 4 0 16,-2 5 0-16,-1 9 0 0,0 0 0 15,0 0 0-15,7 5 0 16,-3 6 0-16,3 1 0 16,5 2 0-16,4 3 0 15,4-5 0-15,0-1 0 0,3-2 0 16,6-6 0 0,-4-3 0-16,3-5 0 0,-5-6 0 15,0-6 0-15,-7-2 0 16,-1-2 0-16,-3 0 0 15,-7 3 0-15,-2 3 0 0,0 0 0 16,-3 6 0-16,0 9 0 16,0 0 0-16,0 0 0 15,-6 2 0-15,6 9 0 0,1 3 0 16,12-1 0-16,0 2 0 16,7-3 0-16,3-2 0 15,5-3 0-15,2-5 0 16,1-1 0-16,-3-10 0 0,-1-5 0 15,-3-4 0-15,-6-1 0 16,0-6 0-16,-10 3 0 16,1-2 0-16,-5 6 0 0,-1 2 0 15,-1 7 0-15,-2 9 0 16,0 0 0-16,0 0 0 16,9 20 0-16,-6 4 0 15,7 7 0-15,-2 8 0 0,4 7 0 16,-6 8 0-16,4 8 0 15,-5 8 0-15,-4 5 0 16,-3 5 0-16,-13 0 0 16,-3 2 0-16,-3-5 0 0,-6-7 0 15,6-13 0-15,-1-12 0 16,2-9 0-16,3-13 0 16,5-12 0-16,12-11 0 15,-7-10 0-15,7-11 0 16,0-6 0-16,4-6 0 0,4-7 0 15,5-4 0-15,1-1 0 16,5-5 0-16,4-6 0 0,6-2 0 16,1-8 0-16,7-1 0 15,0-3 0-15,4-2-2 16,-1 0 0-16,3 2 1 16,1 6-1-16,-5 6 2 15,2 10 0-15,-7 11-1 0,4 10 2 16,-3 11 0-16,0 10 1 15,-1 6 0-15,-2 14 0 16,-3 5-2-16,-2 8 0 0,-5 2 0 16,-7 5 0-16,-10 0 0 15,-5 1 0-15,-6-5 0 16,-13-5 0-16,-8-4 0 0,-3-9 0 16,-2-3 0-16,-5-9-11 15,4-1-28-15,7-9-47 16,-6-6-2-16,2 0-5 15,7-6-9-15</inkml:trace>
  <inkml:trace contextRef="#ctx0" brushRef="#br0" timeOffset="165035.9526">13773 12762 35 0,'0'0'80'0,"-9"11"2"15,9-11-3-15,8-8-2 16,-1-7-54-16,11-3-3 15,0-9-3-15,3-2-1 0,1-8-2 16,5-5-3-16,-4-5-1 16,2-5-1-16,0-3-3 0,-4-1-2 15,-1-4 0-15,-2-1-1 16,-2 5-1-16,-4 7 1 16,-3 4 0-16,-3 9-1 15,0 10 0-15,-5 9 0 0,-1 17 0 16,0 0 1-16,-7 10-1 15,0 14-2-15,-1 8 0 16,-2 8 0-16,-1 10 0 16,-1 6 0-16,-4 9 0 15,4 3 0-15,3 2 0 0,1 1 0 16,3-5 0-16,5-7 0 16,3-7 0-16,10-9 0 15,3-14 0-15,4-12 0 0,2-13 0 16,0-6 0-16,3-11 0 15,-2-9 0-15,-3-5 0 16,-3-4 0-16,0 0 0 16,-6 2 0-16,-4 2 0 15,-2 5 0-15,-2 4 0 0,-3 6 0 16,0 12 0-16,0 0 0 16,0 0 0-16,-5 8 0 15,4 10 0-15,1 0 0 0,1 4 0 16,4 4 0-16,5-2 0 15,1 1 0-15,1-4 0 16,2-2 0-16,2-6 0 16,-1-4 0-16,-2-6 0 0,1-2 0 15,-3-5 0-15,-2-5 0 16,0-2 0-16,-4-1 0 16,-2-2 0-16,-3-2 0 15,0 3 0-15,0-2 0 0,0 7-15 16,-5-6-38-16,-3 4-35 15,1-2-1-15,-5 1-8 0,1-2-3 16</inkml:trace>
  <inkml:trace contextRef="#ctx0" brushRef="#br0" timeOffset="165191.834">13991 12426 31 0,'-31'-14'95'0,"11"3"-2"0,4 1-8 16,15-1-3-16,9-1-7 15,7-1-89-15,22-4-46 16,11 11-22-16,4-1-2 0,7 1-7 16,2 1-5-16</inkml:trace>
  <inkml:trace contextRef="#ctx0" brushRef="#br0" timeOffset="165889.8504">15281 12357 17 0,'0'13'88'0,"-4"0"-2"16,-4-3-4-16,-4-2-4 0,-3-1 0 15,-3 5-76-15,3 0 1 16,2 4 2-16,-1 2 0 15,1 4 0-15,4 0 0 0,5 0 0 16,4-1 0-16,7-5 0 16,8-2 0-16,4-5-1 15,3-7 1-15,4-4-1 0,2-10 0 16,-1-6-1-16,1-7-1 16,-7-5 0-16,0-6 0 15,-2-6-1-15,-7-2 1 16,0-5 0-16,-4-5 0 0,-2-2 0 15,-2-5 0-15,-2-3-2 16,-2 1 0-16,1 3 0 16,-1 4 0-16,-1 4 0 0,-4 10 0 15,2 8 0-15,-2 11 0 16,-2 11 0-16,7 12 0 16,-15 7 0-16,6 15 0 15,0 11 0-15,-2 12 0 16,2 10 0-16,-3 7 0 0,4 8 0 15,-1 2 0-15,5 1 0 16,4-5 0-16,1-7 0 16,7-11 0-16,7-10 0 0,10-9 0 15,2-15 0-15,3-11 0 16,0-3 0-16,3-17 0 16,-3-5 0-16,-4-5 0 15,-2-7 0-15,-6 0 0 0,-4 0 0 16,-2 3 0-16,-6 5 0 15,0 3 0-15,-4 9 0 16,-2 12 0-16,0 0 0 16,0 0 0-16,0 14 0 0,0 7 0 15,4 3 0-15,0 6 0 16,0 2 0-16,6 5 0 16,-1-7 0-16,5 5-15 15,-4 4-43-15,6-20-32 0,-3-7 0 16,3-12-8-16,-2-4-2 15</inkml:trace>
  <inkml:trace contextRef="#ctx0" brushRef="#br0" timeOffset="166034.5588">15639 12056 36 0,'-19'-15'92'0,"2"4"-7"15,17 11-22-15,-13-4-52 16,13 4-11-16,12-1-85 0,1 6-9 15,5 8-1-15</inkml:trace>
  <inkml:trace contextRef="#ctx0" brushRef="#br0" timeOffset="167685.7884">15785 12432 84 0,'3'-10'92'0,"4"-7"-3"16,2-5-8-16,3-4 0 15,0 4-44-15,3-4-38 16,1 3 2-16,2 3 0 16,-1 5 0-16,1 5 0 0,0 5 1 15,3 5-1-15,0 4 1 16,-1 8-1-16,-2 2-1 15,-3 3 0-15,-2 3 0 0,-8 1 0 16,-5 3-2-16,-2 1-2 16,-8-2-1-16,0-2-1 15,-1-3 1-15,5-5 1 16,2-3-1-16,4-10 1 0,0 0 0 16,12-4 3-16,9-10 2 15,0-3 0-15,3-5 2 16,4-4-2-16,-1-2 1 15,1-5 0-15,-2-3 0 0,-2-6 1 16,-2-3-1-16,-2-6 1 16,-3-6-1-16,-3-2 0 15,0-4 0-15,-4-4 2 0,-3 1 0 16,-5-2 1-16,-1 4 1 16,-1 4 0-16,-3 9 0 15,-3 7 0-15,-3 8-1 16,3 11-1-16,-3 10-2 0,9 15 0 15,0 0 0-15,-7 20-2 16,7 13 0-16,0 9 0 16,1 13 0-16,3 15 0 0,-3 11 0 15,-1 12 0-15,0 8 0 16,-7 8 0-16,-6 4 0 16,-3 4 0-16,-2 1 0 15,-1-5 0-15,2-8 0 16,2-14 0-16,4-12-2 0,3-14 2 15,3-16 2-15,5-15-2 16,0-16 0-16,0-18 0 0,13 0 0 16,0-21 0-1,-1-7 0-15,2-11 0 0,3-7 0 16,0-11 0-16,3-6 0 16,0-6 0-16,1-4 0 15,2-1 0-15,3-2 0 0,2 5 0 16,-2 7 0-16,1 10 0 15,-3 9 0-15,-1 15 0 16,-4 11 0-16,-2 12 0 16,-6 11 0-16,-4 12 0 0,-3 12 0 15,-4 6 0-15,-1 8 0 16,-2 6 0-16,-3 0 0 16,-2 3 0-16,3-4 0 15,3-3 0-15,1-8 0 16,1-10 0-16,7-7 0 0,7-15 0 15,4-7 0-15,3-14 0 16,2-10 0-16,1-7 0 16,0-8 0-16,1-5 0 0,1-3 0 15,-2 0 0-15,-2 3 0 16,-4 2 0-16,0 7 0 16,-5 5 0-16,0 7 0 0,-6 13 0 15,-7 13 0-15,0 0 0 16,6 5 0-16,-6 14 0 15,0 7 0-15,0 5 0 16,-1 4 0-16,1 1 0 0,4 0 0 16,4-4 0-16,6-5 0 15,1-7 0-15,4-7 0 16,2-10 0-16,0-3 0 16,-2-13 0-16,-1-7 0 0,-3-4 0 15,-7-2 0-15,-5-2 0 16,-3-1 0-16,-8 2 0 15,-5 4 0-15,-4 2 0 16,-4 7 0-16,3 5 0 0,-2 4 0 16,5 5 0-16,2 1 0 15,13-1 0-15,-10 19 0 16,10-8 0-16,7 1 0 0,7-2 0 16,3-5 0-16,6 0 0 15,2-5 0-15,-2-5 0 16,2-8 0-16,-3-4 0 15,0-7 0-15,-6-2 0 0,-1-5 0 16,-2-1 0-16,0 1 0 16,-3 4 0-16,0 3 0 15,3 6 0-15,-3 9 0 16,3 6 0-16,-1 4 0 0,1 10 0 16,1 7 0-16,0 6 0 15,-4 3 0-15,0 2 0 16,-5 3 0-16,-5-3 0 15,0 4 0-15,-4-6 0 0,-2-3 0 16,-3-6 0-16,1-2 0 16,8-16 0-16,-11 12 0 15,11-12 0-15,0 0 0 0,13-12 0 16,1 2 0-16,4-1 0 16,5-3 0-16,3-1 0 15,6-6 0-15,3 1 0 0,-2-3 0 16,1-3 0-16,-3-5 0 15,-5 0 0-15,-4 1 0 16,-7 2 0-16,-9 3 0 16,-5 5 0-16,-1 5 0 0,-11 6 0 15,-5 9 0-15,1 5 0 16,-2 10 0-16,4 7 0 16,4 3 0-16,6 5 0 15,4 4 0-15,14 0 0 16,10 0 0-16,5-1 0 0,6-5 0 15,11-1-12-15,2-2-77 16,-14-8-4-16,-10-6-3 16,-9-9-7-16,-16-2-3 15</inkml:trace>
  <inkml:trace contextRef="#ctx0" brushRef="#br0" timeOffset="168701.2616">7368 14424 22 0,'1'-11'85'0,"-1"0"2"15,0 11-2-15,-8-16-6 16,17 11-40-16,-14 2-13 16,-4 3-6-16,0 9-4 15,-5 9-3-15,0 8-1 0,-4 7-2 16,3 9 0-16,-3 8-3 16,6 4-7-16,-1 2 0 15,8 2 0-15,5-3 0 16,5-5 0-16,15-7 0 0,9-4 0 15,7-11 0 1,7-5 0-16,5-10 0 0,7-8-44 16,-3-5-45-16,1-11-2 15,-2-8-7-15,-5-11-4 16</inkml:trace>
  <inkml:trace contextRef="#ctx0" brushRef="#br0" timeOffset="170550.019">7956 14543 54 0,'-6'31'99'0,"-3"-5"-5"16,7-3-7-16,2-10-2 0,12-6-2 16,4-4-84-16,3-2 0 15,2-1 3-15,2-6 0 16,-2-3 1-16,-1-5-1 0,-5-2 0 15,-2 0-2-15,-6-5 0 16,-1 0 0-16,-6 0 0 16,-4 1 0-16,-6 3 0 15,-5 2 0-15,-4 7 0 0,-4 4 0 16,-5 4 0-16,1 7 0 16,-2 10 0-16,4 4 0 15,2 7 0-15,2 2 0 16,9 3 0-16,1 4 0 0,9-1 0 15,3 0 0-15,11-4 0 16,3-5 0-16,7-6 0 16,3-5 0-16,5-9 0 0,2-7 0 15,0-7 0-15,2-9 0 16,-1-8 0-16,-1-3 0 16,-4-8 0-16,0-2 0 15,-4-5 0-15,-6-2 0 0,0 1 0 16,-5 4 0-16,-1 4 0 15,-3 5 0-15,1 9 0 16,-4 4 0-16,-6 17 0 16,14-6 0-16,-14 6 0 15,13 21 0-15,-4-3 0 0,-4 9 0 16,-2 2 0-16,1 5 0 16,1 1 0-16,-3 0 0 15,0-5 0-15,0-2 0 0,1-6 0 16,3-6 0-16,-6-16 0 15,15 7 0-15,-1-11 0 16,-2-9 0-16,0-6 0 16,3-4 0-16,1-3 0 0,1-4 0 15,0 1 0-15,-2 1 0 16,1 3 0-16,-3 2 0 16,-1 5 0-16,-3 6 0 15,0 7 0-15,-9 5 0 0,10 6 0 16,-8 8 0-16,-2 4 0 15,0 4 0-15,0 6 0 16,0 1 0-16,-5-1 0 16,1-2 0-16,1-3 0 0,-1-4 0 15,2-6 0-15,2-13 0 16,0 0 0-16,0 0 0 16,0-13 0-16,3-7 0 15,3-3 0-15,1-6 0 0,2 0 0 16,4-2 0-16,-3 2 0 15,3 3 0-15,-1 5 0 16,-2 3 0-16,4 5 0 16,-2 6 0-16,-4 6 0 0,5 1 0 15,-5 10 0-15,4 2 0 16,-2 5 0-16,3 0 0 16,3 1 0-16,1-2 0 15,3-2 0-15,3-3 0 0,-1-7 0 16,2-2 0-16,1-4 0 15,-1-8 0-15,0-6 0 16,-5-4 0-16,1-2 0 0,-7-2 0 16,-1-2 0-16,-3-1 0 15,-4 1 0-15,-5 2 0 16,0 3 0-16,-2 5 0 0,-6 2 0 16,-1 7 0-16,-3 5 0 15,1 2 0-15,-2 8 0 16,2 7 0-16,1 5 0 15,0 5 0-15,5 4 0 0,2 3 0 16,3-1 0-16,4 1 0 16,8-3 0-16,5-4 0 15,3-5 0-15,6-6 0 16,3-9 0-16,4-5 0 0,0-7 0 16,1-9 0-16,0-3 0 15,-1-8 0-15,0-2 0 16,-2-3 0-16,-4 2 0 15,0-2 0-15,-5 4 0 0,-2 2 0 16,-3 6 0-16,-6 4 0 16,0 7 0-16,-11 9 0 15,16-3 0-15,-16 3 0 16,9 16 0-16,-6-2 0 0,2 5 0 16,-3 3 0-16,1 0 0 15,-2-1 0-15,1-1 0 16,0-4 0-16,0-4 0 15,-2-12 0-15,0 0 0 16,13 0 0-16,-2-12 0 0,0-6 0 16,7-2 0-16,-3-3 0 15,5 0 0-15,1 2 0 16,2 1 0-16,-6 2 0 0,0 7 0 16,-3 3 0-16,-3 7 0 15,-3 1 0-15,0 9 0 16,-5 6 0-16,-2 2 0 0,0 6 0 15,1 3 0-15,0 0 0 16,3 0 0-16,2 0 0 16,3-5 0-16,1-2 0 15,5-5 0-15,1-5 0 0,2-8 0 16,1-1 0-16,0-8 0 16,3-7 0-16,1-3 0 15,0-5 0-15,-2-3 0 16,3-4 0-16,0-1 0 0,-4-3 0 15,2-1 0-15,1-3 0 16,-6-4 0-16,-2-1 0 16,1-5 0-16,-5 0 0 0,-2-4 0 15,-4-2 0-15,-2-1 0 16,-3-1 0-16,0 6 0 16,0 1 0-16,-3 10 0 15,-3 6 0-15,3 8 0 0,-4 11 0 16,6 14 0-1,-10 0 0-15,4 10 0 0,-4 15 0 16,6 8 0-16,-4 10 0 16,3 7 0-16,-1 10 0 0,-2 5 0 15,2 4 0-15,3 3 0 16,0 0 0-16,1-3 0 16,0-5 0-16,5-7 0 0,3-11 0 15,9-9 0-15,-1-11 0 16,7-8-16-16,-11-12-37 15,7-8-36-15,-2-12-3 16,-3-7-5-16,-6-6-5 16</inkml:trace>
  <inkml:trace contextRef="#ctx0" brushRef="#br0" timeOffset="170695.0457">10036 14170 74 0,'-24'-23'95'16,"-1"5"-3"-16,6 3-6 15,6 4-1-15,-12 3-55 0,25 8-14 16,10-9-5-16,6 7-7 15,11 2-6-15,4-4-15 16,8-8-57-16,4 12-11 16,3 1-4-16,-1-1-5 0,0 0-6 15</inkml:trace>
  <inkml:trace contextRef="#ctx0" brushRef="#br0" timeOffset="171302.3053">11295 13827 66 0,'0'0'81'0,"-1"-14"-1"15,1 14-3-15,-12-9-43 0,12 9-5 16,-11-6-4-16,11 6-7 15,-20-1-3-15,8 1-2 16,-6 6-3-16,0 4-2 0,-1 2-2 16,1 4-1-16,-1 2-2 15,0 2 1-15,3 3-2 16,2 0 0-16,10 0 0 16,3 1-1-16,2-1 0 0,8 0 1 15,5-2-1-15,3-1 0 16,2-1 0-16,1 0-1 15,-3-2 1-15,0 2 0 16,-5-2 1-16,-7 1 2 0,-6-3-1 16,-1-2 2-16,-11 0 0 15,-5-2-2-15,-6-3-3 16,-12-3 0-16,0-1 0 16,-2-5 0-16,-3 1 0 0,-1-2 0 15,7-2 0-15,4-1 0 16,5-1 0-16,6-3-4 15,12-11-60-15,8 20-26 16,-6-10-4-16,6 10-5 0,11-15-4 16</inkml:trace>
  <inkml:trace contextRef="#ctx0" brushRef="#br0" timeOffset="171762.3585">11666 13826 7 0,'0'-10'85'0,"0"-1"3"16,1 3-2-16,0-4-3 16,-1 12-37-16,7-16-20 15,-7 16-4-15,3-8-7 0,-3 8-3 16,0 0-3 0,4 10-1-16,-4 4-3 0,-1 5 0 15,1 7-1-15,-3 5 1 16,0 6 0-16,-4 4-5 15,1 0 0-15,0 6 0 16,2 1 0-16,-1-3 0 0,3 0 0 16,1-4 0-16,0-3 0 15,4-8 0-15,4-3 0 16,1-8 0-16,3-3 0 0,-1-9-6 16,5-3-12-16,-4-4-15 15,-4-14-50-15,5 2-6 16,-6-7-5-16,-1-3-5 0</inkml:trace>
  <inkml:trace contextRef="#ctx0" brushRef="#br0" timeOffset="172267.9768">11677 13866 6 0,'-4'-9'89'15,"0"-1"3"-15,4 10-6 16,0-15-3-16,8 29-3 15,1-15-68-15,7-4 0 0,4 2-2 16,4 0-1-16,3 3-3 16,6 0 0-16,1 9-2 15,0 0 0-15,-3 3-1 16,-1 3-1-16,-12 2 0 0,-1 1-1 16,-15 1 0-16,-2 0-1 15,-12 0 1-15,-9 3-1 16,-2-3 0-16,-7 1-1 0,3-4 0 15,-1 0 0-15,6-5 0 16,4 0-1-16,9-5 1 16,9-6 0-16,0 0 0 0,6 9 0 15,12-3 1-15,1-2-1 16,5 5 0-16,3 1 0 16,-4 5 0-16,5 0 0 15,-5 5 1-15,-3-2 0 16,-11 6 1-16,-1 0 0 0,-8 0 2 15,-11 0-1-15,-10-3 1 16,-7 0 1-16,-7-5-1 16,-7-4-3-16,-2-4 0 0,0-3 0 15,-1-3 0-15,4-2 0 16,5-3 0-16,3-4 0 16,10 0-6-16,4-7-20 15,4 2-59-15,15 0-5 0,0-3-3 16,15-3-7-16,5-4-2 15</inkml:trace>
  <inkml:trace contextRef="#ctx0" brushRef="#br0" timeOffset="172724.4057">12369 13866 11 0,'10'-1'93'16,"4"-1"-1"-16,-3-5-4 16,-2 3-5-16,-9 4 1 0,15-33-67 15,-15 33-11-15,0 0 0 16,0 10 1-16,-3 6-1 16,-5 7-1-16,0 2-1 15,1 8 0-15,-4 6-1 0,4 4-1 16,-4 4-2-16,6 0 0 15,-2-1 0-15,5-1 0 16,1-5 0-16,3-7 0 0,10-6 0 16,2-10 0-16,6-9 0 15,2-8 0-15,6-8 0 16,-3-8 0-16,4-10 0 16,-3-6 0-16,-2-3 0 0,0-7 0 15,-4-3 0-15,-2-6 0 16,-6-3 0-16,1-1 0 15,-1 3 0-15,-4 1 0 16,-3 2 0-16,0 10 0 16,-4 2 0-16,2 12 0 0,-6 1-28 15,-5 13-60-15,-1 3-4 16,-5 2-4-16,0 1-6 16,-4-1-2-16</inkml:trace>
  <inkml:trace contextRef="#ctx0" brushRef="#br0" timeOffset="518248.9962">14945 2246 43 0,'0'0'70'16,"0"0"-19"-16,0 0-1 16,0 0-1-16,0 0-6 15,0 0-5-15,0 0-8 0,0 0-4 16,0 0-7-16,0 0-4 16,0 0-4-16,-8 0-2 15,-2 7-2-15,-7 3-1 16,1 2-2-16,-6 2 1 0,1 3-1 15,-3 5 0-15,0 6-1 16,1 2 0-16,-1 2-1 16,5 3 0-16,1 3-1 0,3 1 1 15,3 0-1 1,8 1-1-16,4-5-1 0,5 1 1 16,11-6-1-16,5 0 0 15,10-4 0-15,4-7 0 16,9-4 0-16,4-5 1 0,3-4 1 15,3-4-1-15,-4-3 0 16,4-10 2-16,-2-1 0 16,-5-4 0-16,-4-4 0 15,-3-2 0-15,-4-4 0 0,-4-3 0 16,2-4-1-16,-7-2-1 16,2-6 0-16,-3-1-1 15,0-4 1-15,-4-1 0 0,-2-4-1 16,-1-3-1-16,-6 2 1 15,-4 2 0-15,-3 1 0 16,-5 5 1-16,-1 3 0 16,-6 8 0-16,-3 3 1 15,-4 9 0-15,-2 7-1 0,3 4 1 16,-1 7 0-16,1 3-1 16,4 13-1-16,-1 7 1 0,6 10 0 15,-2 6 1-15,3 12 0 16,-2 7-1-16,2 10 2 15,-4 4-1-15,1 5 1 16,-3 0-2-16,0-1 0 16,2-3 0-16,-2-7 0 0,3-8 0 15,-3-11 0-15,3-9 0 16,3-10 0-16,0-10 0 16,2-15 0-16,0 0 0 0,0-6 0 15,5-14 0-15,6-5 0 16,0-6 0-16,1-8 0 15,3 3 0-15,1 0 0 16,-1 2 0-16,2 5 0 0,-4 5 0 16,-1 8 0-16,0 9 0 15,-3 7 0-15,0 7 0 16,1 9 0-16,-1 2 0 16,0 5 0-16,4 2 0 0,-1-1 0 15,3 2 0-15,1-2 0 16,3-7 0-16,-1-2 0 15,3-10 0-15,1-5 0 0,-3 0 0 16,1-12 0-16,-2-8 0 16,-2-5 0-16,-2-4 0 15,-1 0 0-15,-3-1 0 0,-4 1 0 16,-2 2 0-16,-1 7 0 16,-2 2 0-16,-1 6 0 15,0 12 0-15,0 0 0 16,0 8 0-16,3 9 0 0,0 5 0 15,3 2 0-15,-1 6 0 16,7 0 0-16,0 2 0 16,1-3 0-16,3-3 0 15,0-1 0-15,2-8 0 0,3-2 0 16,-8-10-19-16,-13-5-67 16,20-1-5-16,-12-13-1 15,-2-8-6-15,-5-9-4 16</inkml:trace>
  <inkml:trace contextRef="#ctx0" brushRef="#br0" timeOffset="518377.3022">15980 2238 73 0,'-6'-15'89'0,"-1"2"-9"0,7 13-27 16,0 0-47-16,-1-23-48 15,1 23-46-15,1 15-4 16</inkml:trace>
  <inkml:trace contextRef="#ctx0" brushRef="#br0" timeOffset="519562.2639">15966 2638 3 0,'0'0'95'15,"8"11"1"-15,-8-11-6 16,17-5-5-16,-4-7 0 0,0 8-50 15,1-11-29-15,3-3-1 16,5-1 1-16,-3-1-1 16,1 3-5-16,-1-2 0 15,-2 7 0-15,-4-2 0 0,1 7 0 16,-3 4 0-16,-11 3 0 16,14 7 0-16,-7 5 0 0,-5 2 0 15,2 3 0-15,-2 2 0 16,0 0 0-16,0-2 0 15,-2 1 0-15,0-4 0 16,0-7 0-16,0-7 0 0,0 0 0 16,0 0 0-16,0 0 0 15,2-16 0-15,2-3 0 16,2-2 0-16,3 0 0 16,2-2 0-16,0 4 0 0,-3 3 0 15,4 4 0-15,-1 5 0 16,-1 7 0-16,2 0 0 15,-3 7 0-15,1 5 0 16,2 2 0-16,-1 2 0 16,1-1 0-16,-1 3 0 0,3-4 0 15,1-1 0-15,2-3 0 16,3-4 0-16,1-4 0 16,0-2 0-16,4-5 0 0,-1-8 0 15,0-4 0-15,-1-4 0 16,-1-4 0-16,-5-2 0 15,-5-2 0-15,-1 1 0 16,-5 1 0-16,-4 4 0 0,-2 4 0 16,-6 5 0-16,-2 4 0 15,-5 10 0-15,0 0 0 16,0 7 0-16,4 6 0 16,0 6 0-16,4 4 0 15,4 3 0-15,1 3 0 0,5 2 0 16,6-5 0-16,3 5 0 15,4-10 0-15,2-3 0 16,5-9 0-16,1-4 0 16,2-7 0-16,3-8 0 0,-1-4 0 15,-2-8 0-15,1-5 0 16,-2-4 0-16,-4-4 0 16,1 2 0-16,-3-2 0 0,-3 3 0 15,0 4 0-15,-1 3 0 16,-3 9 0-16,1 5 0 15,-2 6 0-15,1 5 0 0,1 5 0 16,-1 8 0-16,-1 1 0 16,-1 6 0-16,-3 3 0 15,1 3 0-15,-8 4 0 16,-2-1 0-16,-4 3 0 16,-9-3 0-16,-1-5 0 0,-1 4 0 15,-2-10 0-15,1-2 0 16,3-6 0-16,3-3 0 15,10-7 0-15,0 0 0 0,0 0 0 16,14 0 0-16,4-4 0 16,4-4 0-16,7-1 0 15,1-3 0-15,2-5 0 0,3-5 0 16,1-1 0-16,-5-5 0 16,1-3 0-16,-7-5 0 15,-1 0 0-15,-4-2 0 16,-6 4 0-16,-6 1 0 15,-6 3 0-15,-2 6 0 0,-6 3 0 16,-6 10 0-16,-1 7 0 16,-3 4 0-16,3 10 0 15,2 9 0-15,5 8 0 16,2 7 0-16,4 7 0 16,5-2 0-16,9 5 0 0,6-3 0 15,6-5 0-15,4-6 0 16,3-9 0-16,1-3 0 15,1-7 0-15,-4-9 0 0,-6-3-63 16,-4-3-30-16,-12-1-2 16,-9 5-6-16,-6-10-7 15</inkml:trace>
  <inkml:trace contextRef="#ctx0" brushRef="#br0" timeOffset="520201.0672">15207 3459 81 0,'-10'-10'94'15,"-3"2"-4"-15,-6-1-5 16,0 1 0-16,-7 3-68 16,2 4-3-16,2 1-3 15,2 0-3-15,2 6-2 16,1 4-3-16,6 1 0 0,7 4-2 16,4 3 0-16,14 2-1 15,3 2 1-15,7 4-1 16,4-1 0-16,3 2 1 0,3 3 0 15,-2-1 0-15,-2 3 0 16,-7-1 1-16,-7-3 0 16,-8 3 1-16,-8-5-3 15,-3 0 0-15,-13-7 0 0,-2-2 0 16,-6-6 0-16,-4-2 0 16,2-5 0-16,-2-3 0 15,3-1 0-15,0-3 0 16,4-4 0-16,0 0 0 0,10 0 0 15,0 0 0-15,11 7 0 16,-4-19 0-16,10 2-71 16,10 6-22-16,5-2-2 0,7-4-6 15,0-7-3-15</inkml:trace>
  <inkml:trace contextRef="#ctx0" brushRef="#br0" timeOffset="521932.5165">15532 3513 30 0,'15'0'98'16,"-7"3"-2"-16,-7 6-5 0,-1 5-3 16,-6-2-3-16,-2-1-79 15,-2 8-2-15,5 3 1 16,1 2-1-16,4-1 0 0,3 0-4 16,9-7 0-16,5-2 0 15,10-8 0-15,-2-3 0 16,5-6 0-16,-3-10 0 15,2-7 0-15,-5-5 0 0,-1-2 0 16,-8 1 0-16,-3 1 0 16,-5 5 0-16,-3 5 0 15,-3 4 0-15,-1 11 0 16,0 0 0-16,0 0 0 16,3 9 0-16,6 4 0 15,4 0 0-15,4 0 0 0,3 0 0 16,5-3 0-16,5-4 0 15,-1-4 0-15,0-2 0 0,-1-10 0 16,-2-4 0-16,-3-6 0 16,-2-7 0-16,-6-5 0 15,-1-5 0-15,-1-3 0 16,-7-8 0-16,-1 0 0 16,-2-8 0-16,-2-1 0 0,-4-2 0 15,-5 1 0-15,-2 2 0 16,-2 1 0-16,-2 5 0 15,-2 9 0-15,-1 6 0 16,6 9 0-16,0 10 0 0,1 5 0 16,10 11 0-16,-10 6 0 15,10 11 0-15,0 10 0 16,5 13 0-16,4 10 0 0,-2 12 0 16,1 9 0-16,1 10 0 15,2 5 0-15,-3 7 0 16,-1 3 0-16,-3 0 0 15,0-1 0-15,1-8 0 16,-3-4 0-16,2-14 0 0,-1-7 0 16,-2-16 0-16,1-12 0 15,1-17 0-15,-3-17 0 16,0 0 0-16,12-26 0 0,-7-10 0 16,0-14 0-16,6-7 0 15,-3-9 0-15,5-4 0 16,2-4 0-16,1 3 0 15,-1 9 0-15,0 8 0 0,2 11 0 16,-2 14 0-16,-1 10 0 16,-1 14 0-16,-2 8 0 15,0 12 0-15,2 2 0 0,-1 7 0 16,4-1 0-16,-1 3 0 16,4-4 0-16,1-1 0 15,2-8 0-15,-1-6 0 16,3-5 0-16,-3-7 0 0,0-12 0 15,0-7 0-15,-4-6 0 16,-1-8 0-16,-4-7 0 16,-2-5 0-16,-3-7 0 0,-1-3 0 15,-4-2 0-15,-2-1 0 16,0-4 0-16,-2 2 0 16,-3 3 0-16,-3 1 0 15,1 10 0-15,-4 3 0 16,2 12 0-16,-3 5 0 0,6 10 0 15,-1 12 0-15,7 9 0 16,-3 7 0-16,4 18 0 16,9 10 0-16,-1 10 0 0,7 16 0 15,-2 12 0-15,5 12 0 16,-5 9 0-16,4 5 0 16,-7 1 0-16,1 6 0 15,-2-2 0-15,-2-8 0 16,0-8 0-16,-1-15 0 0,-1-13 0 15,-1-13 0-15,1-14 0 16,-1-17 0-16,-5-16 0 16,11-11 0-16,-4-16 0 0,0-10 0 15,3-9 0-15,-2-8 0 16,3-6 0-16,3-4 0 16,-2 1 0-16,4-2 0 0,-3 7 0 15,3 8 0 1,-5 6 0-16,2 11 0 0,-1 11 0 15,-3 14 0-15,0 8 0 16,-3 13 0-16,-2 12 0 16,0 3 0-16,0 6 0 0,-1 2 0 15,2 0 0-15,4-4 0 16,-2-5 0-16,4-6 0 16,3-8 0-16,1-8 0 0,4-5 0 15,0-12 0-15,3-10 0 16,-2-7 0-16,-2-3 0 15,-2-11 0-15,-1-1 0 16,-2-6 0-16,-3-6 0 16,-4-4 0-16,-2-2 0 0,-3-3 0 15,0-5 0-15,-2 2 0 16,-5 3 0-16,-3 4 0 16,-1 8 0-16,-4 8 0 0,2 13 0 15,-1 9 0-15,0 16 0 16,5 10 0-16,0 16 0 15,5 14 0-15,3 9 0 16,0 15 0-16,3 8 0 0,6 9 0 16,1 3 0-16,3 2 0 15,3-2 0-15,4-7 0 16,0-10 0-16,5-10 0 16,2-16 0-16,1-16 0 0,1-11 0 15,-1-11 0-15,0-13 0 16,-7-9 0-16,-3-9 0 15,-6-5 0-15,-6 0 0 16,-2-1 0-16,-4 1 0 0,-2 7 0 16,-3 5 0-16,-2 9 0 15,0 7 0-15,7 12 0 0,-12 6 0 16,10 11 0-16,2 8 0 16,2 6 0-16,6 4 0 15,4 2 0-15,3 3 0 16,2-5 0-16,4-4 0 0,4-1-4 15,-5-23-62-15,8 4-24 16,-2-10-1-16,-4-7-8 16,-5-13-3-16</inkml:trace>
  <inkml:trace contextRef="#ctx0" brushRef="#br0" timeOffset="522063.8361">17367 2921 20 0,'-23'-25'90'0,"5"3"-6"15,9 10-14-15,9 12-30 0,-4-13-40 16,15 13-84-16,2 0-6 16,8 7-2-16</inkml:trace>
  <inkml:trace contextRef="#ctx0" brushRef="#br0" timeOffset="522801.702">17537 3203 23 0,'12'-3'96'15,"1"-6"-1"-15,1-6-5 0,2-3-4 16,0-3 0-16,-16-4-78 16,9 2 0-16,1 0 1 15,-1 1-2-15,-6 2-4 0,-3 5-3 16,-5 4 0-16,-4 3 0 15,-3 6 0-15,-2 4 0 16,0 12 0-16,2 5 0 16,-4 6 0-16,6 5 0 15,1 8 0-15,7 3 0 0,1 2 0 16,3-1 0-16,12-3 0 16,2-7 0-16,8-4 0 15,1-10 0-15,6-7 0 16,-1-11 0-16,3-4 0 0,-3-12 0 15,2-6 0-15,-5-5 0 16,-2-3 0-16,-3-5 0 16,-3-5 0-16,0 5 0 15,-3-4 0-15,-1 3 0 16,-2 5 0-16,0 6 0 0,-2 4 0 16,-1 7 0-16,-10 14 0 15,16-6 0-15,-16 6 0 16,9 19 0-16,-8 1 0 0,-1 5 0 15,-1 5 0-15,2 4 0 16,1 0 0-16,3-3 0 16,4-2 0-16,3-6 0 0,6-8 0 15,3-7 0-15,6-8 0 16,-1-5 0-16,4-10 0 16,-5-9 0-16,1-4 0 15,-3-2 0-15,-1-4 0 16,-3 1 0-16,-2 1 0 0,-1 4 0 15,-2 7 0-15,1 7 0 16,0 6 0-16,-1 6 0 0,2 7 0 16,0 8 0-16,-3 9 0 15,3 5 0-15,-4 3 0 16,0 3 0-16,-6-1 0 16,-1-1 0-16,-5-1 0 0,-5-2 0 15,-4-7 0-15,-5-5 0 16,-3-2 0-16,-1-4 0 15,-9-3-57-15,6-7-35 16,4 0-1-16,-5-6-8 16,1-2-5-16</inkml:trace>
  <inkml:trace contextRef="#ctx0" brushRef="#br0" timeOffset="524358.2779">18512 2171 45 0,'-10'-13'80'16,"-6"-1"-3"-16,4-4-3 16,-7-1-1-16,0-3-65 0,-3 3 1 15,-1 4 4-15,-4-8-1 16,-3 5 0-16,-3-7-1 15,-3-1-1-15,-5-1-2 16,-5-2-1-16,-3 1-1 0,-8-3-3 16,-8-3 1-16,-6 4-2 15,-9 0 0-15,-8 1 0 16,-7 2-1-16,-4 3 0 16,-6-1 0-16,-5 5 0 0,-3 3-1 15,0 3 1-15,1 2-1 16,-1 6 1-16,0 0-1 15,4 5 0-15,4 1 1 0,-1 4-1 16,4 5 0-16,2 1 0 16,0 4 0-16,4-1 0 15,4 4 0-15,0 1 0 16,5 4 0-16,2 0-1 0,5 3 1 16,2 3 0-16,2 3 0 15,1 3-1-15,2 3 1 16,2 2-1-16,0 2 1 15,1 4 0-15,0 4 1 0,2 0 0 16,4-1 0-16,1 5 1 16,3 0-1-16,4 4 2 15,2 1-1-15,5-3 0 16,5 3 0-16,5-2 0 16,1 5-2-16,5-1 0 0,5-2 1 15,4 0-2-15,3 1 1 16,4 2 0-16,4 0 0 15,6 2-1-15,0-2 2 16,5 2 0-16,2-1-1 0,6 2-1 16,4-3 0-16,6-3 1 15,4 0-1-15,5-3 0 0,5 2 0 16,4-3 0-16,5-2 1 16,5-2 0-16,0-1 0 15,5-1-1-15,2-1 1 16,2-2-1-16,0-2 1 15,4-1-1-15,1-3 0 0,2-1 0 16,5-4 1-16,2 0-1 16,5-4 1-16,3 0-1 15,5-3 0-15,0 0 0 16,4-2 1-16,-1-2-1 0,2-2 1 16,-3-2-1-16,1-3 1 15,-1 0 0-15,1-3 0 16,-2-3 1-16,3 1 0 0,-1-3-1 15,-3 2 2-15,1 1-1 16,3-3-1-16,-4 3 2 16,2-2-1-16,-1-1 0 0,1-3-1 15,-2 0 1-15,1-4 0 16,-2 1 0-16,-1-2 0 16,-3 1 0-16,-2-5 0 0,-3-3 0 15,-2 1 0-15,-1-2 0 16,-3-5 0-16,1-3 0 15,-3-4 0-15,2 0 0 16,-2-2 0-16,-1-4-1 16,1 0 1-16,-3-1 0 15,-2 0 0-15,0-2 0 0,-2-3-1 16,-1 1 0-16,-4-3 0 16,0 1 0-16,-4-4 1 15,2-1-2-15,-4 0 1 0,0-5 0 16,-2 2 0-16,-5-3 1 15,3 0 0-15,1-1-1 16,-3-1 0-16,1-2 1 16,2 3-1-16,-4 1 1 15,0-1 0-15,0 2 0 0,-2-1-1 16,-5 0 1-16,-3 0 1 16,-4-2-2-16,-4-1 1 15,-4-2 0-15,-2-1-1 16,-4-1 1-16,-2 1-1 0,-2-1 0 15,-4-2 1-15,2 6 0 16,-1-1 0-16,-2 3 1 16,1 0-1-16,-2 4 2 0,-5-3-3 15,-2 6 0-15,-2-3 0 16,-4 1 0-16,-1 4 0 16,-1-3 0-16,-3 3 0 0,-4 0 0 15,-1 3 0-15,-2 0 0 16,-5 3 0-16,-2-1 0 15,-3-2-4-15,-5 3 3 16,-3-1 0-16,-1 2 0 16,-4 0-1-16,-3 4 0 0,1-3-3 15,-6 3-3-15,2 12-37 16,-6-5-42-16,-9 5 1 16,-4-1-9-16,-7 0-5 0</inkml:trace>
  <inkml:trace contextRef="#ctx0" brushRef="#br0" timeOffset="528769.4568">16920 4160 61 0,'-12'0'92'0,"12"0"-2"15,-10-8-5-15,6 18-16 16,4-10-41-16,-7-7-4 0,7 7-7 16,-4-9-5-16,4 9-3 15,0 0-2-15,0 0-3 16,0 0 0-16,0 0-3 16,0 0 0-16,-3 9-1 0,2 2 0 15,0 7 0-15,-2 5 0 16,1 8 1-16,-3 8-2 15,1 4 1-15,-2 9 0 16,1 6 0-16,-2 7 0 16,2 2 1-16,-1 6-1 0,-2 2 0 15,3 2 1-15,0 2-1 16,0 0 1-16,2 0-1 16,0-5 0-16,3-4 2 0,0-6 0 15,0-5-2-15,3-8 0 16,1-5 0-16,1-10 0 15,-1-7 0-15,-2-7 0 16,2-4 0-16,-4-2 0 16,1-7 0-16,-1-9 0 0,0 10 0 15,0-10 0-15,0 0 0 16,0 0 0-16,0 0 0 16,0 0 0-16,0 0 0 0,0 0 0 15,0 0-84-15,0 0-7 16,0 0-3-16,-6-1-7 15,-7-8-3-15</inkml:trace>
  <inkml:trace contextRef="#ctx0" brushRef="#br0" timeOffset="529138.4557">16536 5195 13 0,'-9'-14'94'16,"1"0"1"-16,8 14-5 15,-3-12-4-15,3 12-1 16,10 4-78-16,1 8 0 0,4 4 0 16,4 6-2-16,1 5 1 15,0 4-1-15,0 5-1 16,-2 3 0-16,-4 5-1 16,-1-2-3-16,-4-2 0 0,0-3 0 15,-4-7 0-15,1-1 0 16,3-13 0-16,0-8 0 15,4-7 0-15,7-13 0 0,6-11 0 16,5-6 0-16,5-4 0 16,9-7 0-16,-1-1 0 15,7 0 0-15,-6 2 0 16,0 3 0-16,-5 6 0 0,-8 3 0 16,-3 11-5-16,-10 6-69 15,0 2-18-15,-11 6-2 16,-8 2-6-16,0 0-5 0</inkml:trace>
  <inkml:trace contextRef="#ctx0" brushRef="#br0" timeOffset="529862.9135">15412 6010 40 0,'-12'-15'84'15,"12"15"-5"-15,-9-22-11 16,8 11-9-16,-2-4-11 0,1 2-6 16,-1 1-12-16,0 0-8 15,2 4-7-15,1 8-3 16,-5-12-5-16,5 12-2 16,-3 6-5-16,1 7 0 15,1 8 0-15,1 8 0 16,0 9 0-16,-2 9 0 0,2 9 0 15,0 3 0-15,0 2 0 16,3 2 0-16,0-5 0 16,2-2 0-16,3-6 0 0,-1-9 0 15,5-8-7-15,-2-11-10 16,5-6-25-16,6-10-45 16,-3-6-1-16,1-8-7 0,-2-11-5 15</inkml:trace>
  <inkml:trace contextRef="#ctx0" brushRef="#br0" timeOffset="530131.7652">15727 5946 11 0,'3'-26'97'0,"0"0"1"16,0 10-5-1,-3 1-5-15,0 15-4 0,9-11-65 16,-9 11-5-16,15 16-7 15,-7 2-7-15,1 11 0 0,3 3 0 16,-1 9 0-16,-1 5 0 16,2 9 0-16,-5 2 0 15,2 2 0-15,-4-1 0 16,0-4 0-16,-2-5 0 0,4-4-31 16,-3-10-55-16,-2-11-4 15,-2-13-3-15,0-11-7 16,-9-5-2-16</inkml:trace>
  <inkml:trace contextRef="#ctx0" brushRef="#br0" timeOffset="530247.4537">15694 6229 75 0,'-1'-15'83'16,"1"-2"-6"-16,14 5-24 16,7 2-52-16,-21 0-74 15,33-2-6-15,4 1-3 16</inkml:trace>
  <inkml:trace contextRef="#ctx0" brushRef="#br0" timeOffset="531288.0863">16138 6045 82 0,'11'4'94'0,"-11"-4"-4"16,0 21-5-16,0-6 2 15,0 4-70-15,0 7-1 16,0 2-1-16,-1 3-6 0,1-2-2 15,2 0-2-15,9-4-1 16,2-8-4-16,6-4 0 16,4-9 0-16,2-8 0 15,0-9 0-15,3-8 0 0,-4-2 0 16,-2-4 0-16,-6 1 0 16,-4 1 0-16,-5 3 0 15,-3 7 0-15,-3 3 0 0,-1 12 0 16,0 0 0-16,0 0 0 15,0 0 0-15,0 18 0 16,2-2 0-16,2 2 0 16,4 3 0-16,8-1 0 0,-1-3 0 15,6-6 0-15,4-5 0 16,-1-6 0-16,2-2 0 16,2-8 0-16,-1-9 0 0,-1-3 0 15,-2-2 0-15,-6 1 0 16,0 0 0-16,-4 4 0 15,-3 1 0-15,-3 3 0 16,-3 6 0-16,-5 9 0 0,0 0 0 16,0 0 0-16,0 0 0 15,-1 9 0-15,-2 5 0 16,-3 1 0-16,2 2 0 0,1 2 0 16,1 0 0-16,1-2 0 15,1-4 0-15,4-2 0 16,-4-11 0-16,19 5 0 15,-6-5 0-15,2-12 0 16,1-5 0-16,-4-2 0 0,1-1 0 16,-2-3 0-16,-3 3 0 15,-4 1 0-15,2 4 0 16,-4 3 0-16,-2 12 0 0,0 0 0 16,10 2 0-16,-4 14 0 15,1 5 0-15,5 12 0 16,-2 5 0-16,2 7 0 0,-2 7 0 15,-1 6 0-15,-4 5 0 16,-5 2 0-16,-2 5 0 16,-11-3 0-16,-7 0 0 15,-5-1 0-15,-6-6 0 16,0-10 0-16,-1-7 0 0,0-11 0 16,5-8 0-16,4-11 0 15,4-12 0-15,3-5 0 16,9-11 0-16,5-4 0 0,3-5 0 15,0-4 0-15,7-3 0 16,8-2 0-16,2-2 0 16,6-1 0-16,2-3 0 15,6-1 0-15,5-6 0 16,2-3 0-16,3-5 0 0,6-6 0 16,-2-3 0-16,2 2 0 15,-5-2 0-15,-3 2 0 16,-8 8 0-16,-7 6 0 0,-6 10 0 15,-10 9 0-15,-8 10 0 16,-2 9 0-16,-8 9 0 16,-5 5 0-16,1 10 0 0,2 9 0 15,-1 3 0-15,9 6 0 16,3 3 0-16,3 1 0 16,13 1 0-16,1-5 0 15,9-3 0-15,2-6 0 0,8-3 0 16,7-7-60-16,-7-7-31 15,1-7-2-15,-3-6-8 16,0-9-6-16</inkml:trace>
  <inkml:trace contextRef="#ctx0" brushRef="#br0" timeOffset="532079.8511">17825 6072 78 0,'0'0'94'0,"5"-7"-6"15,-5 7-3-15,9 0-1 16,-9 0-62-16,12 1-5 16,-3 1-3-16,-1-2-4 0,7 0-1 15,-1 0-2-15,6-8-4 16,1-2-3-16,2-2 0 15,1-4 0-15,-2-1 0 16,-3 1 0-16,-4-5 0 0,-5 3 0 16,-4 3 0-16,-6 2 0 15,-5 2 0-15,-3 5 0 16,-9 1 0-16,-1 5 0 16,-6 2 0-16,0 6 0 0,0 6 0 15,1 5 0-15,0 3 0 16,2 4 0-16,7 5 0 15,4 0 0-15,9 4 0 16,1-3 0-16,11-2 0 0,7-7 0 16,8-4 0-16,4-7 0 15,7-8 0-15,6-4 0 16,-3-13 0-16,5-4 0 16,-3-7 0-16,-2-4 0 0,-4-2 0 15,3-2 0-15,-8 1 0 16,-3 4 0-16,-4 0 0 0,0 10 0 15,-2 2 0-15,-4 10 0 16,0 5 0-16,-4 0 0 16,3 11 0-16,-4 2 0 15,2 6 0-15,-9 2 0 0,1 4 0 16,-3-1 0-16,-4 6 0 16,-5-3 0-16,-8 3 0 15,-2-4 0-15,-6-1 0 16,1-1 0-16,-5-7 0 15,3-6 0-15,0-4 0 0,4-6 0 16,7-1 0-16,-5-12-16 16,14-6-71-16,2 0-6 15,5-3-2-15,5-4-7 0,6-2-3 16</inkml:trace>
  <inkml:trace contextRef="#ctx0" brushRef="#br0" timeOffset="532329.5474">18609 5832 34 0,'0'0'94'0,"0"0"2"16,0 6-6-16,-7 5-3 15,-6 5-1-15,-1 4-77 16,-3 5-1-16,1 5-1 16,3 0-7-16,0 7 0 15,5-5 0-15,7 3 0 16,1-6 0-16,10-2 0 0,2-5 0 15,3-4 0-15,4-7 0 16,5-4 0-16,0-7-6 16,4-2-78-16,-2-5-6 0,-1-4-4 15,1-4-6-15,-1-5-3 16</inkml:trace>
  <inkml:trace contextRef="#ctx0" brushRef="#br0" timeOffset="533233.9103">18988 5829 16 0,'0'0'94'15,"-6"12"0"-15,0-3-5 16,-2 4-3-16,0 1-1 0,0 5-73 16,2 1 0-16,6 2-1 15,0 3-4-15,0-2-2 16,8 1-5-16,4-5 0 0,4-1 0 15,3-7 0-15,6-3 0 16,1-7 0-16,8 0 0 16,-1-8 0-16,2-5 0 15,-2-4 0-15,1-7 0 16,-4 2 0-16,-4-3 0 0,-6-1 0 16,-8-1 0-16,-3 2 0 15,-9 2 0-15,-1 2 0 16,-11 7 0-16,-6 3 0 0,-1 7 0 15,-4 2 0-15,-5 8 0 16,3 10 0-16,1 3 0 16,3 5 0-16,4 5 0 15,8 2 0-15,5-1 0 0,4 0 0 16,10-3 0-16,10-3 0 16,6-8 0-16,7-4 0 15,1-10 0-15,5-4 0 16,1-10 0-16,2-9 0 15,-5-4 0-15,-1-4 0 0,-6-7 0 16,-4-3 0-16,-1-1 0 16,-6 2 0-16,-4 1 0 15,-3 4 0-15,-2 4 0 0,-1 6 0 16,2 9 0-16,-11 13 0 16,15-5 0-16,-5 10 0 15,0 7 0-15,-2 6 0 16,0 4 0-16,-2 0 0 0,-1 6 0 15,-4 1 0-15,-1 0 0 16,-4-3 0-16,-7 1 0 16,2-5 0-16,-3-1 0 0,1-6 0 15,2-1 0-15,9-14 0 16,-11 6 0-16,11-6 0 16,11-5 0-16,5-5 0 15,5-6 0-15,3 1 0 0,6-7 0 16,1-5 0-16,2-1 0 15,-2-4 0-15,-2-4 0 16,-3-3 0-16,-2 1 0 16,-2-3 0-16,-4 5 0 0,-1 6 0 15,-3 7 0-15,-1 4 0 16,0 11 0-16,0 8 0 16,2 8 0-16,-1 12 0 15,0 7 0-15,2 7 0 0,-4 2 0 16,-2 4 0-16,-8 2 0 15,-1-2 0-15,-3-3 0 16,-10-6 0-16,-7-8 0 0,-6-4 0 16,2-6 0-16,-8-7 0 15,2 1 0-15,-10-4-36 16,4-3-51-16,0-2-6 16,0-5-3-16,-2 4-8 15</inkml:trace>
  <inkml:trace contextRef="#ctx0" brushRef="#br0" timeOffset="533773.1625">16894 6932 11 0,'-13'0'99'16,"4"0"-3"-16,-4 0-4 15,-1 4-4-15,-4 5-2 16,2-11-62-16,-2 17-16 0,1 12-1 15,3 2-7-15,2 4 0 16,3 3 0-16,9 2 0 16,0-3 0-16,12-5 0 0,7-3 0 15,4-4 0-15,6-5 0 16,4-6 0-16,3-1 0 16,1-11 0-16,1 2-9 15,-10-2-72-15,9-9-11 16,-2-5-2-16,-2-6-7 15,-2-3-3-15</inkml:trace>
  <inkml:trace contextRef="#ctx0" brushRef="#br0" timeOffset="534577.4562">17311 6951 25 0,'0'0'98'0,"0"0"-2"16,-8 0-6-16,-9 8-1 15,-3 10-3-15,11 3-77 16,-20 5 0-16,2 0 0 15,1 4-9-15,4-3 0 0,5 1 0 16,9-7 0-16,5-5 0 16,8-5 0-16,13-8 0 15,6-3 0-15,0-9 0 0,4-7 0 16,-2-5 0-16,-2-1 0 16,-6-1 0-16,-6 2 0 15,-5 0 0-15,-6 8 0 16,-1 4 0-16,0 9 0 0,-10 2 0 15,6 9 0-15,2 8 0 16,2 3 0-16,6 5 0 16,8-1 0-16,4 3 0 15,5-7 0-15,3-2 0 0,4-7 0 16,1-5 0-16,-1-8 0 16,1-6 0-16,-3-11 0 15,-1-12 0-15,-3-2 0 16,1-10 0-16,-7-4 0 0,3-9 0 15,-4-1 0-15,1-8 0 16,-1-1 0-16,-3 1 0 0,-1-1 0 16,-2 2 0-16,-4 6 0 15,-3 9 0-15,-2 6 0 16,-2 10 0-16,0 9 0 16,-5 9 0-16,5 13 0 15,-11 4 0-15,7 18 0 16,2 11 0-16,2 7 0 0,0 14 0 15,0 12 0-15,1 12 0 16,1 6 0-16,0 11 0 16,-2-1 0-16,-1-1 0 15,-1-1 0-15,-3-2 0 0,-3-11 0 16,-1-13 0-16,2-12 0 16,2-17 0-16,-1-17 0 0,6-20 0 15,0 0 0-15,0-21 0 16,6-15 0-16,2-10 0 15,5-6 0-15,-1-5 0 0,3-2 0 16,0 3 0-16,3 3 0 16,-4 8 0-16,2 8 0 15,-3 10 0-15,0 11 0 16,1 11 0-16,0 6 0 16,0 15 0-16,0 4 0 0,1 9 0 15,1 2 0-15,1 1 0 16,2 2 0-16,0-1 0 15,-1-3 0-15,-1-5 0 16,0-2 0-16,-4-10-14 0,3-8-75 16,1-1-5-16,-1-5-1 15,1-12-7-15,-2-7-3 16</inkml:trace>
  <inkml:trace contextRef="#ctx0" brushRef="#br0" timeOffset="535405.5923">18344 6970 36 0,'0'-9'100'0,"-8"9"-5"16,-7 7-6-16,-8 3 0 15,0 1-4-15,2 4-80 0,-4 5 0 16,7 3 0-16,0 2-3 16,8-1-2-16,6 1 0 15,5-6 0-15,11-2 0 0,4-6 0 16,7-5 0-16,4-6 0 15,0-9 0-15,-1-6 0 16,-1-8 0-16,-6-2 0 16,-1-3 0-16,-9-1 0 0,-4 1 0 15,-5 3 0-15,0 5 0 16,-1 9 0-16,1 11 0 16,-10-2 0-16,5 8 0 15,3 8 0-15,2 5 0 16,7 4 0-16,3-1 0 0,4 0 0 15,4-1 0-15,5-8 0 16,0-3 0-16,1-7 0 16,0-3 0-16,2-9 0 0,-4-6 0 15,-5-8 0-15,0-4 0 16,-6-2 0-16,-4-1 0 16,-4 3 0-16,0 2 0 15,-3 5 0-15,-2 7 0 0,2 13 0 16,0 0 0-16,-8 1 0 15,8 16 0-15,-1 4 0 16,4 4 0-16,5 1 0 0,3 1 0 16,2-2 0-1,4 0 0-15,1-9 0 0,4-5 0 16,0-8 0-16,0-3 0 16,0-5 0-16,1-9 0 15,-1-5 0-15,-1-6 0 0,-5 1 0 16,-2-3 0-16,-2 2 0 15,-2 2 0-15,-5 4 0 16,0 3 0-16,-5 7 0 0,0 9 0 16,0 0 0-16,5 6 0 15,-5 10 0-15,4 0 0 16,-1 1 0-16,3 6 0 0,4-3 0 16,-1-1 0-16,2-3 0 15,5-3 0-15,-2-4 0 16,-3-8 0-16,7 2-13 15,-8-7-16-15,2-8-13 16,-7-5-6-16,-3-6 1 0,-7-4 4 16,-4-4 14-16,-1 3 14 15,-5-9 17-15,2 6 16 16,-4-4 15-16,2 7 7 16,5 3 0-16,6 3-5 0,0 6-12 15,3-1-19-15,-13 7-74 16,14 10-8-16,17-8-8 15,-2 7-5-15,3 1-5 16</inkml:trace>
  <inkml:trace contextRef="#ctx0" brushRef="#br0" timeOffset="535808.1393">19084 6935 24 0,'21'-3'96'0,"7"-8"-2"16,-2-7-4-16,0-2-2 15,0-7-3-15,-1-7-76 16,-5 0-1-16,-1-1 0 16,-4-3-1-16,-5 1-5 0,-5-3-2 15,-2-2 0-15,-3-1 0 16,-3-3 0-16,-5 1 0 0,-3 0 0 15,0 5 0-15,-1 2 0 16,1 8 0-16,0 6 0 16,2 11 0-16,9 13 0 15,-15 2 0-15,12 16 0 0,-2 8 0 16,3 8 0-16,2 8 0 16,-1 7 0-16,1 2 0 15,5 5 0-15,1 0 0 16,1 0 0-16,3-1 0 0,2-8 0 15,5-2-12-15,-4 2-46 16,2-25-32-16,0-7-1 16,-3-15-4-16,-3-7-7 0</inkml:trace>
  <inkml:trace contextRef="#ctx0" brushRef="#br0" timeOffset="536285.9991">19272 6615 20 0,'0'-16'94'0,"0"3"-2"0,9 6-5 15,1 5-2-15,5 2-2 16,0 5-75-16,1 6 0 16,1-2 0-16,1 4-2 0,1 0 0 15,3 0-2-15,3 0 0 16,2-5-3-16,-2-2 2 16,4-6-1-16,-6 0-2 15,-3-8 0-15,-2-5 0 16,-6-1 0-16,-6-7 0 15,0 2 0-15,-5 1 0 0,-1 0 0 16,0 4 0-16,0 5 0 0,0 9 0 16,0 0 0-16,-4 6 0 15,4 11 0-15,2 10 0 16,3 5 0-16,1 10 0 16,0 7 0-16,3 7 0 15,-3 6 0-15,0 4 0 0,-4 8 0 16,-3-1 0-16,-3 1 0 15,-9-3 0-15,-5-8 0 16,-9-10 0-16,2-11 0 0,-5-13 0 16,1-15 0-16,3-13 0 15,5-9 0-15,6-16 0 16,11-8 0-16,7-10 0 0,11-1 0 16,10-5 0-16,9-2 0 15,7 1 0-15,0-4 0 16,-2-2-58-16,10 8-34 15,-5 2-1-15,-1 0-7 16,-7 4-6-16</inkml:trace>
  <inkml:trace contextRef="#ctx0" brushRef="#br0" timeOffset="556212.1698">14488 949 47 0,'7'-9'57'0,"-1"-1"0"16,-1 1-1-16,-3 1-3 15,-2 8-8-15,4-16-6 0,-4 16-5 16,1-12-6-16,-1 12-4 16,0-8-5-16,0 8-3 15,0 0-5-15,0 0-2 16,0 0-2-16,4-10-2 0,-4 10-1 15,0 0-4-15,0 0 0 16,0 0 0-16,0 0 0 16,11 2 0-16,-11-2 0 15,8 16 0-15,-2-6 0 0,-1 3 0 16,3-2 0-16,-1 6 0 16,3 2 0-16,1 2 0 15,3 4 0-15,1 4 0 16,2 4 0-16,2 3-2 0,2 3 2 15,15 24 2-15,8 21-2 16,4-6 0-16,-3-4 0 16,4-6 0-16,-9-9 0 15,-4-11 0-15,-8-15 0 16,-6-8 0-16,-4-6 0 0,-4-2 0 16,-4-3 0-16,-2-4 0 15,-3-1 0-15,-5-9 0 16,11 12 0-16,-11-12 0 0,8 11 0 15,-8-11 0-15,0 0 0 16,11 10 0-16,-11-10 0 16,0 0 0-16,10 13 0 0,-10-13 0 15,4 11 0-15,-4-11 0 16,7 12 0-16,-7-12 0 16,7 10 0-16,-7-10-2 0,10 10 2 15,-10-10-1-15,10 5 0 16,-10-5 0-16,12 8-2 15,-12-8-1-15,10 7-5 16,-10-7-5-16,0 0-14 16,0 0-33-16,4 11-25 15,-4-11-4-15,0 0-6 0,-7 10 0 16</inkml:trace>
  <inkml:trace contextRef="#ctx0" brushRef="#br0" timeOffset="556559.5871">14887 1799 3 0,'-10'0'85'0,"10"0"4"16,0 0-3-16,-5 6-5 0,5-6 1 15,10 13-72-15,6 0 0 16,3 4 2-16,6-1-3 15,-2 0-1-15,5 4-2 16,-3-1-1-16,-3-3-2 0,-1-2 0 16,-4-3 0-16,0-1 1 15,-4-7 1-15,-1-2-1 16,-3-4-1-16,4-8-3 16,-3-3 0-16,4-6 0 15,1-1 0-15,1-4 0 0,1 2 0 16,-4-3 0-16,7 3 0 15,-9-2 0-15,4 4-80 0,-4 5-10 16,-3-2-3-16,-7 4-7 16,-1-4-3-16</inkml:trace>
  <inkml:trace contextRef="#ctx0" brushRef="#br0" timeOffset="557947.6555">12822 762 16 0,'1'-29'96'16,"-1"4"-1"-16,0 0-4 16,0 2-4-16,0 3-3 0,-2-1-65 15,-1 2-6-15,3 19-3 16,0 0-10-16,-1-10 0 16,0 0 0-16,0 0 0 15,-1 0 0-15,2 47 0 0,0-13 0 16,0 4 0-16,5 2 0 15,0 5 0-15,1-1 0 16,-2 3 0-16,2-2 0 16,1 3 0-16,-4-4 0 15,3 0 0-15,2-5 0 0,-4-6 0 16,1-9 0-16,1-1 0 16,-6-13 0-16,0 0 0 15,0 0 0-15,0 0 0 16,3-11 0-16,-1-3 0 0,7-47 0 15,-7 27 0-15,-1-5 0 16,1-40 0-16,-1 39 0 16,1 0 0-16,-2 40 0 15,2-38 0-15,0 2 0 16,3 6 0-16,2 1 0 16,-7 29 0-16,16-21 0 0,-2-2 0 15,-14 23 0-15,25 4 0 16,-3 4 0-16,-4 14 0 15,20 25 0-15,-20-19-16 16,2-1-6-16,-1 3-1 16,-3-7 3-16,0 6 4 15,-16-29 4-15,7 21 9 0,3 1 9 16,-10-22 7-16,0 20 2 16,0-1 2-16,0-19 0 15,0 0-2-15,0 0-2 16,0 0-5-16,0 0-4 0,-10-3-6 15,2-5-6-15,-4 0-12 16,9-28-18 0,6 9-45-16,-3 27-4 15,22-20-5-15,1-3-4 0</inkml:trace>
  <inkml:trace contextRef="#ctx0" brushRef="#br0" timeOffset="558131.1638">13288 603 56 0,'27'-16'95'0,"-5"5"-4"0,-1-2-6 16,-21 13-2-16,20-15-41 15,3-2-14-15,-23 17-13 16,0 0-6-16,0 0-4 16,0 0-3-16,0 0-2 0,0 0 0 15,0 0 0-15,4 3 0 16,-1 4 0-16,0-2-12 16,17 52-72-16,-14-33-3 15,-6-24-4-15,22 22-6 16,-1-2-3-16</inkml:trace>
  <inkml:trace contextRef="#ctx0" brushRef="#br0" timeOffset="559123.6763">13688 610 38 0,'16'-20'94'15,"1"1"-2"-15,-17 19-6 0,0 0-2 16,0 0-4-16,0 0-74 15,0 0 0-15,0 0 1 16,0 0-3-16,0 0-2 16,0 0 0-16,0 6-1 15,0-2 1-15,-2 48-1 16,6-33 1-16,-4-19-1 0,0 0 2 16,13 8-3-16,-2 1 0 15,3-1 0-15,25-7 0 16,-10-5 0-16,-29 4 0 15,26-19 0-15,3 0 0 16,-29 19 0-16,22-26 0 0,-2 0 0 16,-20 26 0-16,15-20 0 15,-2-2 0 1,-13 22 0-16,0 0 0 0,0 0 0 16,0 0 0-16,0 0 0 15,9 0 0-15,4 0 0 16,-4 2 0-16,25 21 0 0,-9-6 0 15,-3-7 0-15,-1 1 0 16,2-4 0-16,3 0 0 16,0-7 0-16,3 2 0 15,-3-4 0-15,0-4 0 16,-3-7 0-16,0 0 0 16,-23 13 0-16,26-23 0 0,1 0 0 15,-27 23 0-15,5-19 0 16,3-1 0-16,-8 20 0 15,0 0 0-15,0 0 0 16,0 0 0-16,-7-3 0 16,-1 1 0-16,-4 0 0 15,1-1 0-15,7 10 0 0,1 3 0 16,1 0 0 0,-4 2 0-16,6-12 0 0,6 9 0 15,4-2 0-15,-1 1 0 16,29-7 0-16,-9-5 0 15,-8-7 0-15,0-2 0 16,-2-2 0-16,1-1 0 16,-20 16 0-16,27-23 0 0,-1 1 0 15,-26 22 0-15,21-15 0 16,2 1 0-16,-23 14 0 16,0 0 0-16,11 0 0 15,0 0 0-15,-2 0 0 16,5 0 0-16,-7 7 0 15,3 5 0-15,-3-1 0 16,5 2 0-16,1-3 0 0,-1 0 0 16,1 0 0-16,23 6 0 15,-14-12 0-15,-22-4 0 16,21-2 0-16,1-4 0 16,-22 6 0-16,24-16 0 0,0 0 0 15,-24 16 0-15,32-16 0 16,-2 1 0-16,-7 10 0 15,-2-1 0-15,1 6 0 16,0-1 0-16,-1 1 0 16,0 3 0-16,-21-3 0 15,24 14 0-15,1 2 0 0,-25-16 0 16,9 20 0-16,-2 2-68 16,-7-22-23-16,-7 23-2 15,-6-1-7-15,-15-11-5 16</inkml:trace>
  <inkml:trace contextRef="#ctx0" brushRef="#br0" timeOffset="559680.5608">12412 1805 50 0,'-4'-39'96'0,"-5"-4"-3"16,1-2-5-16,4 21-4 15,-3-2-41-15,1 7-26 16,1-1-4-16,-4-5-5 15,3 2-2-15,0 2-2 16,-2 0-1-16,4 6 0 0,-2 2 0 16,-4-5-3-16,10 18 0 15,-12 3 0-15,12 21 0 16,2 13 0-16,6 10 0 16,6 4 0-16,3 3 0 0,3-4 0 15,1-3 0 1,3-3 0-16,3-6 0 0,1-6-5 15,-2-11-17-15,-9-9-60 16,3-6-7-16,-8-6-3 16,-3-14-6-16,-9-8-2 0</inkml:trace>
  <inkml:trace contextRef="#ctx0" brushRef="#br0" timeOffset="559823.974">12405 1671 28 0,'-15'-16'96'0,"9"3"-4"16,5 1-4-16,2-2-4 15,10 4-4-15,10 1-77 16,5-3-9-16,7 3-30 0,8 0-44 16,-2 0-3-16,0 1-7 15,-3-1-5-15</inkml:trace>
  <inkml:trace contextRef="#ctx0" brushRef="#br0" timeOffset="560125.4619">12756 1514 79 0,'0'6'95'0,"-4"5"-3"16,-4 2-6-16,1 1-2 0,7-14-54 16,-7 24-18-16,6-6-1 15,1 0-1-15,7 2-4 16,2-4 0-16,3-3-6 16,6 1 0-16,-1-8 0 0,2-3 0 15,0-3 0-15,-3-3 0 16,0-6 0-16,-8-6 0 15,0-3 0-15,-8-2 0 16,0 2 0-16,-9-2 0 0,3 2 0 16,0 8 0-16,2 1 0 15,3 0 0-15,1-1 0 16,3 2 0-16,7-3-19 16,-3 2-69-16,6 1-4 0,5 2-1 15,-1 1-8-15,0 1-1 16</inkml:trace>
  <inkml:trace contextRef="#ctx0" brushRef="#br0" timeOffset="560926.6272">12151 2265 85 0,'-19'-3'91'15,"-1"1"-2"-15,-3 2-6 0,2 5 1 16,3 10-66-16,-3 0-3 16,2 9-3-16,1 3-3 15,5 3-3-15,5 3-1 16,7 2 0-16,1 1-2 0,4-6 1 16,11 1-2-16,6-6-2 15,6-8 0-15,0-8 0 16,5-5 0-16,-3-5 0 15,1-12 0-15,0-9 0 16,-8-7 0-16,0-7 0 16,-4-8 0-16,-2-2 0 0,-1-6 0 15,-9-5 0-15,-1-1 0 16,0-3 0-16,-2 4 0 16,-2 2 0-16,-1 5 0 0,-2 11 0 15,-1 4 0-15,2 10 0 16,0 10 0-16,1 15 0 15,0 0 0-15,8 6 0 16,3 12 0-16,2 6 0 0,4 9 0 16,1 6 0-16,3 3 0 15,2 4 0-15,-6 2 0 16,-1 2 0-16,-1-1 0 16,-3-6 0-16,-4-9 0 0,-1-3 0 15,-3-10 0-15,-3-8 0 16,-1-13 0-16,0 0 0 15,1-22 0-15,-1 0 0 0,0-5 0 16,1-2 0-16,-1-4 0 16,3 6 0-16,3 4 0 15,-2 4 0-15,1 6 0 16,6 8 0-16,2 5 0 0,1 3 0 16,6 12 0-16,0 1 0 15,4 3 0-15,1 5 0 16,0-2 0-16,3 4-2 15,1-1-82-15,-8-7-6 0,-2-5-3 16,-1-7-6-16,-6-2-6 16</inkml:trace>
  <inkml:trace contextRef="#ctx0" brushRef="#br0" timeOffset="561277.8192">12831 2177 66 0,'0'0'95'15,"0"0"-3"1,0 0-5-16,0 0 0 0,11 10-39 16,0-10-38-16,4 0 0 15,3-6-2-15,0-2-2 16,3-5-4-16,-4 2-2 0,1-5 0 16,-5-1 0-16,-6-1 0 15,-1-2 0-15,-6-1 0 16,-4 6 0-16,-2 0 0 0,-1 3 0 15,-4 4 0-15,-1 3 0 16,1 4 0-16,-2 2 0 16,3 10 0-16,-1 3 0 15,4 4 0-15,-1 6 0 0,7-2 0 16,1 3 0-16,7 3 0 16,3-7 0-16,8 7 0 15,-2-11 0-15,7-1-76 16,6-7-14-16,-2-2-3 15,4-7-7-15,-3-4-4 0</inkml:trace>
  <inkml:trace contextRef="#ctx0" brushRef="#br0" timeOffset="561996.4203">13341 1977 28 0,'-3'-9'97'0,"-8"9"-2"16,-1 5-6-16,-1 4-3 15,-3 1-2-15,-3 5-78 16,11-1-1-16,2 5 0 16,5-2-4-16,1 2 0 0,10-7-1 15,1-1-1 1,2-5 1-16,6-5-1 0,-3-1 0 16,-3-5 2-16,-2-5 1 15,-4-1 0-15,-4-2 1 0,-2 1 0 16,-1 3 0-16,0 9 0 15,-7-12-3-15,7 12 0 16,0 0 0-16,0 0 0 16,6-1 0-16,1 1 0 15,7 0 0-15,1-2 0 0,2-4 0 16,0-4 0-16,3-3 0 16,-6-7 0-16,-2-5 0 15,1-7 0-15,-7-1 0 0,1-6 0 16,-4-4 0-16,-2-1 0 15,-1-2 0-15,-2-1 0 16,-1 22 0-16,0 1 0 16,-1 1 0-16,2-2 0 0,-1 2 0 15,-1 0 0-15,0 3 0 16,0 2 0-16,1 4 0 16,3 2 0-16,-1-3 0 15,1 15 0-15,7 14 0 16,6 19 0-16,3 19 0 0,4 14 0 15,0 10 0-15,1 10 0 16,-3-5 0-16,-1 1 0 16,-3-8 0-16,-3-4 0 0,-3-14 0 15,-2-13 0-15,0-14 0 16,-1-17 0-16,-5-12 0 16,11-18 0-16,-6-9 0 15,0-9 0-15,0-6 0 16,3-6 0-16,0-1 0 0,4 4 0 15,-1 1 0-15,2 11 0 16,2 7 0-16,4 7 0 0,3 14 0 16,1 5 0-16,0 11 0 15,-2 5 0-15,0 16 0 16,-11 2-85-16,-1 2-7 16,-6 4-3-16,-7 2-7 15,-27 5-1-15</inkml:trace>
  <inkml:trace contextRef="#ctx0" brushRef="#br0" timeOffset="563348.6832">12629 2654 43 0,'-12'-1'97'0,"0"0"-2"16,-2 3-5-16,-2 6-4 0,4 7-3 16,2 3-78-1,-2 6-1-15,8 5 0 0,3 0 0 16,1 4-4-16,3-4 0 15,10 2 0-15,3-6 0 16,5-1 0-16,0-8 0 0,4-5 0 16,2-6 0-16,-2-5 0 15,2-5 0-15,-4-9 0 16,-4-5 0-16,0-5 0 0,-4-5 0 16,-4-4 0-16,-1 1 0 15,-5-4 0-15,2 2 0 16,-2-3 0-16,-3 5 0 15,0 2 0-15,5 5 0 16,0 7 0-16,0 1 0 0,8 4 0 16,1 10 0-16,5 2 0 15,2 2 0-15,1 5 0 16,-4 7 0-16,1 4 0 0,-6 4 0 16,-2 7 0-16,-5 1 0 15,-3 5 0-15,-2-2 0 16,1 2 0-16,0-4 0 0,0-1 0 15,6-8 0-15,0-5 0 16,7-6 0-16,2-7 0 16,3-3 0-16,3-4 0 15,-1-8 0-15,-2-2 0 16,0-5 0-16,-4-2 0 16,-2 0 0-16,-4-2 0 0,-1 0 0 15,-5-3 0-15,-3 2 0 16,-3 0 0-16,0 5 0 15,-1 2 0-15,-4 3 0 0,5 14 0 16,-14-11 0-16,14 11 0 16,-15 5 0-16,12 8 0 15,1 1 0-15,2 4 0 0,2 2 0 16,4 0 0-16,7-2 0 16,4-2 0-16,2-4 0 15,4-3 0-15,1-7 0 16,3-2 0-16,0-6 0 15,1-6 0-15,-1-2 0 0,-1-7 0 16,-4 1 0-16,-3-2 0 16,-2 2 0-16,-2 0 0 15,-4 3 0-15,-4 3 0 0,-4 3 0 16,-3 11 0-16,0 0 0 16,0 0 0-16,-2 11 0 15,-1 3 0-15,-2 6 0 0,-1 2 0 16,4 0 0-16,2 2 0 15,0-2 0-15,3-3 0 16,6-5 0-16,-3-4-2 16,4-4-2-16,0-6 2 0,3 0 3 15,-5-12 0-15,4-4 1 16,-2-7 2-16,-1-4-4 16,1-5 0-16,-2-4 0 0,-3-4 0 15,0-6 0-15,-1 0 0 16,-2-5 0-16,-2 1 0 15,0 0 0-15,-2 5 0 16,-5 2 0-16,2 9 0 16,0 7 0-16,2 9 0 0,0 7 0 15,3 11 0-15,-5 5 0 16,4 15 0-16,2 3 0 16,7 9 0-16,0 3 0 15,3 6 0-15,1 6 0 0,3-2 0 16,3-3 0-16,1-5 0 15,6-3 0-15,0-11 0 16,3-4 0-16,-2-14 0 16,7-5 0-16,-6-7 0 0,-2-10 0 15,-1-2 0-15,-7-5 0 16,-5 1 0-16,-4 2 0 16,-4 3 0-16,-4 3 0 15,0 15 0-15,0-10 0 0,0 10 0 16,-1 7 0-16,1 6 0 15,1 4 0-15,7 2 0 16,0 1 0-16,5-4 0 0,-4 2 0 16,7 0 0-16,-2-12 0 15,1-1-78-15,-2-5-12 16,-3-1-2-16,-7-8-8 16,-2-5-3-16</inkml:trace>
  <inkml:trace contextRef="#ctx0" brushRef="#br0" timeOffset="563804.2839">14277 2307 31 0,'16'-36'96'0,"-2"-5"-2"16,-1-2-6-16,-5-9-2 15,3 0-3-15,-3-7-76 16,-2-2 0-16,-1-1-1 15,-1 2 0-15,-2 2-1 0,-2 8-3 16,0 5-2-16,0 10 0 16,-2 10 0-16,0 10 0 15,2 15 0-15,0 0 0 16,-9 12 0-16,9 11 0 16,5 7 0-16,5 9 0 15,6 7 0-15,4 5 0 0,-1 5 0 16,3-1 0-16,2 5-6 15,-12-12-28-15,0-3-53 0,-2-8-4 16,-8-11-4-16,-3-10-6 16,-12-11 4-16</inkml:trace>
  <inkml:trace contextRef="#ctx0" brushRef="#br0" timeOffset="563923.8926">14416 2135 9 0,'-29'-19'98'0,"-1"2"-1"0,1-1-4 16,9 2-5-16,10 3-3 15,10 0-66-15,17 4-10 16,9-2-8-16,12 10-20 0,-4-3-64 15,7 2-5-15,0 2-4 16,-6 0-6-16,-6 3-4 16</inkml:trace>
  <inkml:trace contextRef="#ctx0" brushRef="#br0" timeOffset="569272.6404">18179 7521 28 0,'-5'-10'83'0,"2"2"3"15,1-3-1-15,9 3-38 16,-7-1-4-16,0 9-8 0,9-14-8 15,-9 14-6-15,8-10-5 16,-8 10-4-16,0 0-3 16,8-12-1-16,-8 12-3 15,0 0-1-15,0 0-2 0,0 0-2 16,0 0 0-16,7 6 0 16,-8 2 0-16,2 6 0 15,1 2 0-15,-1 7 0 0,1 2 0 16,1 4 0-16,0 6 0 15,0 4 0-15,-2 6 0 16,-1 5 0-16,0 3 0 16,0 1 0-16,-1 6 0 0,-2 3 0 15,-2 4 0-15,2 2 0 16,-3 0 0-16,0 2 0 16,1-2 0-16,1 1 0 15,1-2 0-15,-1-3 0 16,3-4 0-16,0-5 0 0,1-5 0 15,1-5 0-15,4-3 0 16,1-8 0-16,-3-3 0 16,2-7 0-16,-2-5 0 15,1-4 0-15,-1-4 0 0,-1-2 0 16,-2-10 0-16,0 0 0 16,2 10 0-16,-2-10 0 15,0 0-19-15,12-10-68 0,-17 0-4 16,-9-5-2-16,-1 1-9 15,-5-7-1-15</inkml:trace>
  <inkml:trace contextRef="#ctx0" brushRef="#br0" timeOffset="569644.4039">17848 8503 12 0,'-9'-17'93'0,"2"3"-1"16,4 6-3-16,3 8-5 15,-1-10-1-15,14 10-74 0,-8 7-2 16,0 8 1-16,1 6-2 16,1 9-1-16,1 4-2 15,3 6 0-15,1 4-1 16,0 4 0-16,0 1 0 16,1-1-1-16,0-1 0 0,-2-5 0 15,0-4 0-15,-2-8 0 16,0-5 1-16,-3-5 2 15,1-9-4-15,5-10 0 0,2-1 0 16,5-12 0-16,8-8 0 16,6-5 0-16,7-7 0 15,9-1 0-15,4-6 0 16,4 2 0-16,-1-1 0 16,1 2 0-16,-7-1 0 0,-9 5-87 15,-4 5-4-15,-7 2-3 16,-10 3-8-16,-12-1-1 15</inkml:trace>
  <inkml:trace contextRef="#ctx0" brushRef="#br0" timeOffset="570666.2267">16683 9355 79 0,'0'-16'97'0,"-3"-1"-4"16,1 3-7-16,-4 1 0 0,1 3-59 15,5 10-11-15,-11-5-4 16,11 5-6-16,-15 17-1 15,6 6-1-15,3 9-4 16,0 8 0-16,-1 7 0 0,6 7 0 16,0 3 0-16,1 0 0 15,9 1 0-15,3-2 0 16,6-7 0-16,6-3 0 16,1-7 0-16,3-8 0 15,0-9 0-15,1-6 0 0,1-8 0 16,-3-8 0-16,-2-8 0 15,-4-11 0-15,5-8 0 16,-5-8 0-16,1-3 0 0,-3-9 0 16,2-4 0-16,-6-6 0 15,-1-3 0-15,-3-4 0 16,-5 1 0-16,-4 1 0 16,-1 1 0-16,-1 11 0 0,-2 5 0 15,2 11 0-15,-6 9 0 16,6 14-20-16,0 11-30 15,0 0-39-15,6 14-3 16,6 5-4-16,1 5-5 0</inkml:trace>
  <inkml:trace contextRef="#ctx0" brushRef="#br0" timeOffset="571087.5529">17257 9499 78 0,'10'3'97'16,"-10"-3"-3"-16,14-3-6 0,-8-6 0 15,7 0-58-15,-13 9-11 16,14-10-6-16,-14 10-9 16,14 0-4-16,-7 7 0 15,-3 8 0-15,-1 4 0 16,-2 6 0-16,-1 3 0 16,0 2 0-16,-1 1 0 0,-1 3 0 15,-2-7 0-15,2-2 0 16,-1-6 0-16,2-5 0 15,1-14 0-15,-1 10 0 0,1-10 0 16,3-16 0-16,1-2 0 16,3-6 0-16,3-3 0 15,2-4 0-15,0-1 0 0,0 0 0 16,0 7 0-16,1 1 0 16,1 8 0-16,0 5 0 15,2 11 0-15,-4 0 0 16,1 14 0-16,1 5 0 0,-2 5 0 15,-1 3 0-15,-1 3 0 16,-2 0 0-16,3 3 0 16,-5-7-3-16,8-3-79 15,-3-3-8-15,0-3-4 16,4-8-5-16,0-5-4 0</inkml:trace>
  <inkml:trace contextRef="#ctx0" brushRef="#br0" timeOffset="572841.709">17968 9561 9 0,'0'0'92'0,"-16"6"4"0,-6 6-6 16,-8 4-5-16,1 3-1 16,-14 3-73-16,15 5-2 15,4 0 1-15,8 1-5 0,7-2-2 16,5-1-1-16,7-4 0 15,10-4 0-15,5-7 0 16,5-6 0-16,3-4 0 0,1-11 1 16,2-9-1-16,0-6-2 15,-4-5 0-15,-1-8 0 16,-3-5 0-16,-3-7 0 16,-4-5 0-16,-1-4 0 15,-1-5 0-15,-4-3 0 0,-1 2 0 16,-2 1 0-16,-3 6 0 15,-2 9 0-15,0 7 0 16,-5 11 0-16,-3 10 0 0,-1 13 0 16,-3 9 0-16,1 16 0 15,1 10 0-15,0 7 0 16,2 12 0-16,2 7 0 16,4 9 0-16,2 3 0 15,2 2 0-15,8-1 0 0,4-4 0 16,4-4 0-16,4-10 0 15,7-8 0-15,2-15 0 0,4-12 0 16,-2-12 0-16,3-4 0 16,-1-13 0-16,-1-10 0 15,-10-4 0-15,-4-6 0 0,-7 1 0 16,-3-1 0 0,-9 5 0-16,-1 2 0 0,-8 9 0 15,-7 6 0-15,0 9 0 16,-2 6 0-16,2 11 0 0,-3 9 0 15,6 7 0-15,3 5 0 16,5 4 0-16,4 2 0 16,3-2 0-16,8 2 0 15,4-8 0-15,4-5 0 0,3-7 0 16,2-8 0-16,2-10 0 16,-1-2 0-16,3-11 0 15,-3-9 0-15,1-6 0 0,-4-6 0 16,0-2 0-16,-1-3 0 15,-3-1 0-15,0-1 0 16,-1 9 0-16,0 2 0 16,-3 10 0-16,-2 4 0 0,-2 12 0 15,-10 4 0-15,14 13 0 16,-10 7 0-16,-4 2 0 16,0 5 0-16,1 3 0 15,1 2 0-15,1-2 0 16,3 0 0-16,-1-3 0 0,4-2 0 15,4-6 0-15,2-3 0 16,3-3 0-16,4-7 0 16,-1-4 0-16,3-2 0 15,0-8 0-15,4-6 0 0,-2-2 0 16,-1-6 0-16,1-2 0 16,-2-4 0-16,1-3 0 15,-1-3 0-15,-1-4 0 0,-1-1 0 16,1-5 0-16,-5-3 0 15,2 0 0-15,0-2 0 16,-4-5 0-16,0-2 0 16,-3-2 0-16,1 2 0 0,-3 3 0 15,-4 1 0-15,-3 5 0 16,-2 4 0-16,-2 11 0 16,0 6 0-16,-1 10 0 15,-3 7 0-15,4 9 0 0,-12 10 0 16,6 10 0-16,1 12 0 15,-1 7 0-15,1 16 0 16,0 8 0-16,-2 12 0 0,1 9 0 16,-1 9 0-16,-1 9 0 15,0 8 0-15,-4 0 0 16,-1-3 0-16,2 0 0 16,-4-6 0-16,3-10 0 0,1-15 0 15,1-13 0-15,4-17 0 16,2-13 0-16,-1-16 0 15,5-17 0-15,0 0 0 16,1-28 0-16,4-2 0 0,1-7 0 16,3-7 0-16,2-3 0 15,4-6 0-15,3-3 0 16,1-1 0-16,6-2 0 16,3 0 0-16,2 3 0 0,0 5 0 15,2 7 0-15,-4 8 0 16,-2 11 0-16,-6 11 0 15,-2 12 0-15,-6 8 0 0,-5 12 0 16,-6 9 0-16,-1 3 0 16,0 4 0-16,0 2 0 15,0-2 0-15,0-5 0 16,2-4 0-16,7-8 0 0,0-6 0 16,5-11 0-16,1-4 0 15,2-12 0-15,-2-7 0 16,3-6 0-16,-3-6 0 15,0-1 0-15,1-4 0 0,0 4 0 16,0 1 0-16,-2 7 0 16,-1 2 0-16,2 9 0 15,-3 8 0-15,-2 7 0 0,-10 2 0 16,12 17 0-16,-9 4 0 16,-2 1 0-16,0 6 0 15,-1-1 0-15,2 3 0 16,4-6 0-16,1-3 0 0,5-3 0 15,-2-10 0-15,9-6 0 16,-2-4 0-16,6-9 0 16,-4-6 0-16,1-5 0 15,-4-5 0-15,-4 2 0 0,-1-3 0 16,-5 6 0-16,-2 3 0 16,-3 5 0-16,-1 4 0 15,0 10 0-15,0 0 0 0,-6 17 0 16,5 1 0-16,0 7 0 15,1 3 0-15,2 2 0 16,2 1 0-16,7-2 0 16,-1-3 0-16,5-1 0 15,16-9-86-15,-23-10-7 0,-8-6-3 16,3-12-7-16,-5-10-1 16</inkml:trace>
  <inkml:trace contextRef="#ctx0" brushRef="#br0" timeOffset="572949.95">19612 9212 23 0,'2'-18'1'0,"4"3"-1"0,9 3 0 15,2 2 0-15</inkml:trace>
  <inkml:trace contextRef="#ctx0" brushRef="#br0" timeOffset="573876.5047">19956 9185 84 0,'-3'8'88'16,"3"-8"-3"-16,0 14-3 0,-3-5-2 15,-2 6-71-15,0 4 2 16,-3 6 0-16,0 6-2 15,-3 3-2-15,1 2-1 16,0 1-1-16,5 0-1 0,2-5 1 16,3-4-1-16,1-6 1 15,9-7-1-15,9-5 1 16,4-7 0-16,4-3-3 16,3-8-2-16,2-5 0 0,0-2 0 15,0-6 0-15,-1-2 0 16,-5-2 0-16,-3-4 0 15,-4 0 0-15,-6 2 0 0,-3-1 0 16,-6 3 0-16,-2 2 0 16,-2 7 0-16,-7 3 0 15,-4 8 0-15,-3 5 0 16,2 1 0-16,-1 12 0 0,1 3 0 16,5 4 0-1,3 5 0-15,-1 1 0 0,6 1 0 16,9-2 0-16,6-1 0 15,6-4 0-15,3-5 0 0,3-3 0 16,4-6 0-16,-3-4 0 16,3-2 0-16,-1-4 0 15,-4-8 0-15,-4-1 0 16,-1-5 0-16,-2 1 0 0,-2-4 0 16,0-1 0-16,-1 2 0 15,-2-1 0-15,-1 3 0 0,-1 2 0 16,0 3 0-16,-4 4 0 15,1 2 0-15,-10 7 0 16,10-6 0-16,-10 6 0 16,9 0 0-16,-9 0 0 0,0 0 0 15,10 9 0-15,-10-9 0 16,0 0 0-16,10 10 0 16,-10-10 0-16,0 0 0 15,7 10 0-15,-7-10 0 16,0 0 0-16,9 12 0 0,-9-12 0 15,4 10 0-15,-4-10 0 16,5 9 0-16,-5-9 0 16,3 9 0-16,-3-9 0 0,6 11 0 15,-6-11 0-15,2 13 0 16,0-5 0-16,-1 1 0 16,2 4 0-16,-1 0 0 15,-1 2 0-15,1-1 0 0,-1 3 0 16,-1-4 0-16,0 1 0 15,-4-4 0-15,-4-2 0 16,-2-4 0-16,-1 0 0 0,-4-4 0 16,-2 0 0-16,-1-5 0 15,-2-1 0-15,-1-1 0 16,-1-1 0-16,1 6 0 16,-12-2-84-16,6-5-8 0,3 1-3 15,-5 0-7-15,3-2-4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16:36:26.5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5858 4775 18 0,'0'0'27'15,"-9"7"6"-15,9-7 4 16,0 0 2-16,0 0-1 16,0 0-3-16,0 0-3 0,-9 10-5 15,9-10-4-15,0 0-3 16,0 0-3-16,0 0-4 16,0 0 1-16,0 0-2 15,0 0-3-15,0 0-1 0,0 0 0 16,-5 11-2-16,5-11-1 15,-2 8 0-15,2-8-1 16,0 14 0-16,-1-4 0 16,1 0-1-16,0 0-1 0,0-1 2 15,-1 5-2-15,1 0 1 16,-1 1 0-16,0-1-1 16,0 3 1-16,0 2-1 15,1 2-1-15,0 1 1 0,0 1 0 16,0 1-1-16,0 4 0 15,0 1 0-15,-1-1 0 16,1 4-1-16,0-3 2 16,0 2 0-16,0-3 0 0,0-3 0 15,0 0-1-15,-1-4 1 16,1-1 0-16,1-3 1 16,-1-2-2-16,0-1-1 15,0-3 1-15,0-2 0 0,0-9-1 16,1 14 1-16,-1-14-1 15,0 0 1-15,4 9-1 16,-4-9 0-16,0 0 1 16,0 0-1-16,0 0 1 0,0 0-1 15,0 0 0-15,9 3 1 16,-9-3-1-16,0 0 0 16,0 0 0-16,11 0 0 0,-11 0 1 15,0 0-1-15,0 0 0 16,8 0 0-16,-8 0 0 15,0 0 0-15,0 0 1 16,13 0-1-16,-13 0 0 0,8 0 0 16,-8 0 0-16,13 0 0 15,-13 0 0-15,13 0 0 16,-13 0 0-16,15 0 0 0,-15 0 0 16,17-1 0-16,-8-1 0 15,0 2 0-15,1 0 0 16,0 0 1-16,1 0-1 15,3 0 0-15,-1 2 0 16,0-2 0-16,0 1 0 0,2 0 0 16,-2 0 0-16,2-1 0 15,0 1 0-15,-1-1 1 16,1 0-2-16,0 0 2 0,1 0-1 16,0 0 0-16,0 0 0 15,2-1 0-15,-3-1 0 16,3-1 0-16,-1 2 0 15,2-2-1-15,-2 1 1 0,3 0 0 16,-2-1 1-16,1 2-2 16,-1 1 1-16,-2-2 0 15,1 2 0-15,-4 0 0 16,2 0-1-16,-2 2 1 0,3-2 0 16,-4 0 0-16,2 0 0 15,-1 0 0-15,1 0 0 16,2 0 0-16,1 0 0 15,0 0-1-15,2 0 1 0,0 0 0 16,2-2 0-16,0 2 0 16,0-1 0-16,1 1 0 15,0 0 0-15,1-1 0 0,-2-1 0 16,0 1 0-16,-1-1 0 16,1 2 0-16,-1-1 0 15,2 0 0-15,-3 1 0 0,1-1 0 16,-1 0 1-16,-1-1-1 15,2 2 0-15,-3-2 0 16,1 2 0-16,-3-3 0 16,2 3 0-16,-4-2 0 0,3 1 0 15,-2-1 0-15,0 1 0 16,-3 0 0-16,0 1 0 16,1 0-1-16,-4 0 1 15,3-1 0-15,1 1 0 16,-1-1 0-16,-1 0 0 0,1 0 0 15,2-1 0-15,0 0 0 16,1 1 0-16,0-1 0 0,1 1 0 16,1-1 0-16,0 1 0 15,-1 0 0-15,0-1 0 16,1 0-1-16,1 0 2 16,2-1-1-16,-3 1 0 0,3-1 0 15,-1 2 0-15,0-2 0 16,0 1 0-16,0 0 0 15,-2 1 0-15,-1-1 0 16,0 0 0-16,-1 0 1 0,-1 1-1 16,-3-1 0-16,-1 0 0 15,0 1 0-15,-9 1 0 16,14-3 1-16,-14 3-1 0,13-3 1 16,-13 3-1-16,12 0 0 15,-5 0 0-15,-7 0 1 16,12 0-1-16,-12 0 0 15,14 0 0-15,-14 0 0 0,13 0 0 16,-13 0 0-16,14 0 0 16,-6 0 0-16,-8 0 1 15,16 0-1-15,-7 0 0 16,-1 0 0-16,1 0 0 16,2 0 0-16,-1 0 1 0,-2 0-1 15,-8 0 0-15,16-1 0 16,-16 1 0-16,12-1 1 15,-12 1-1-15,9-2 0 0,-9 2 0 16,0 0 0-16,9 0 0 16,-9 0 0-16,0 0 0 15,9-1 0-15,-9 1 0 0,9 0 0 16,-9 0 0-16,11 0 0 16,-11 0 0-16,10-1 1 15,-10 1-1-15,0 0-1 16,8 0 0-16,-8 0-2 15,0 0-3-15,0 0-7 0,0 0-17 16,0 0-47-16,0 0-10 16,0 0-5-16,0 0-8 15,0 0 6-15</inkml:trace>
  <inkml:trace contextRef="#ctx0" brushRef="#br0" timeOffset="1094.0727">7771 5145 37 0,'0'0'80'16,"-9"-10"-3"-16,9 10-25 16,0 0-8-16,0 0-6 0,-8-1-11 15,8 1-7-15,0 0-4 16,0 0-5-16,0 0-2 16,0 0-2-16,0 0-2 15,0 0-1-15,0 0-1 0,0 0 0 16,0 0-1-16,0 0 1 15,0 0-3-15,0 0 2 16,0 0-1-16,0 0 1 0,0 0-1 16,0 6 0-16,0-6 0 15,0 0 0-15,2 10 0 16,-2-10-1-16,0 0 0 16,11 12 1-16,-11-12-1 15,0 0 1-15,10 12-1 16,-10-12 1-16,10 8-1 0,-10-8 1 15,10 7 0-15,-10-7 0 16,15 9 0-16,-15-9 0 16,14 6 0-16,-14-6 0 0,15 8 0 15,-15-8 0-15,12 8 0 16,-12-8-1-16,11 8 1 16,-11-8-1-16,10 9 0 0,-10-9 0 15,0 0 0-15,11 15 1 16,-11-15 0-16,9 8 1 15,-9-8-1-15,0 0 0 16,7 13 1-16,-7-13-1 0,0 0 2 16,5 9-3-16,-5-9 0 15,0 0 0-15,7 10 0 16,-7-10 0-16,0 0 0 16,0 0 1-16,0 0-1 0,5 10 0 15,-5-10 0-15,0 0 1 16,0 0-1-16,0 0 0 15,5 8 1-15,-5-8-1 16,0 0 1-16,0 0-1 0,11 8 1 16,-11-8 0-16,0 0 0 15,0 0-1-15,10 7 1 16,-10-7 0-16,0 0-1 0,9 5 1 16,-9-5-1-16,0 0 1 15,9 5-1-15,-9-5 1 16,0 0-1-16,11 6 1 0,-11-6-1 15,0 0 1-15,9 7-1 16,-9-7 1-16,0 0-1 16,0 0 0-16,9 10 0 15,-9-10 0-15,0 0 1 0,0 0-1 16,0 0 0-16,0 0 0 16,5 10 1-16,-5-10-1 15,0 0 1-15,0 0-1 16,0 0 1-16,0 9-1 15,0-9 1-15,0 0-1 0,-13 13 1 16,13-13 0-16,-18 15 0 16,4-4-1-16,-1-2 1 15,-2 4-1-15,-1-1 1 0,-2-1 0 16,1 1-1-16,1-1 1 16,1-3-1-16,2 2 0 15,0-3-2-15,4 1-2 16,-2-5-9-16,7-11-43 0,-3 9-30 15,1 1-2-15,-2 0-7 16,1-2-5-16</inkml:trace>
  <inkml:trace contextRef="#ctx0" brushRef="#br0" timeOffset="7703.9484">3703 4080 42 0,'6'8'72'0,"-6"-8"2"16,0 0-27-16,0 0-8 0,0 0-4 16,0 0-7-16,0 0-8 15,0 0-2-15,11 1-2 16,-11-1-4-16,0 0-3 16,0 0 0-16,0 0-2 0,0 0 0 15,0 0-2-15,0 0-1 16,0 0-2-16,0 0 0 15,0-7 0-15,0 7-1 16,-14-5 0-16,14 5-1 0,-18-8 0 16,7 3 0-16,1 2 1 15,0-5 0-15,-1 3-1 16,0-1 1-16,0-1-1 16,0 0 1-16,2 0-1 0,0-1 1 15,-3 1-1-15,1 1 0 16,1-2 1-16,10 8-1 15,-18-15 0-15,9 7 0 16,-3 2 0-16,0-2 0 16,2-1-1-16,-3 1 1 0,0 1 0 15,0 1 0-15,-1-1 0 16,1 0 0-16,-3-3 0 16,3 4-1-16,-2-2 1 0,0 0 0 15,-2 0 0-15,2 1-1 16,-3 2 1-16,-1-1 1 15,1 1 0-15,-1-1 0 16,-1 1 0-16,-3 2-1 0,2-2 1 16,-5 0 0-16,4-1 0 15,2 2-2-15,-5 2 0 16,-1-1 1-16,2 0-1 16,0 0 1-16,-3 1-1 0,7 1 0 15,-5 0 1-15,2 1 0 16,6 0-1-16,3 0 1 15,-4 0 0-15,6-1-1 0,-2 1 1 16,4 0 0-16,1 2 0 16,-1-1-1-16,-1 3 1 15,2 0 0-15,-1-1 0 16,0 2 0-16,2-1 0 0,-4 1 0 16,4 0 0-16,-3 1 0 15,3 2 1-15,8-8-1 16,-15 16 0-16,8-8 0 15,-2 1 0-15,4 1 0 0,-2 0 0 16,0 3 0-16,1-2 2 16,-5 1 0-16,3 0-2 15,-5 1 0-15,1 1 2 16,0 2 0-16,-2 0-1 0,0 0 1 16,-1 2-3-16,6 2 1 15,-6 0 1-15,5 0 1 16,1 2-2-16,1-1-1 15,-3 1 2-15,0 1-1 0,4 1 0 16,-2 0 0-16,2-2 1 16,-6 1 0-16,6 2-1 15,-2-3 1-15,-1 1-1 0,6 1 1 16,-5-3 0-16,1 2-1 16,4-2 1-16,2 0-1 15,-7 0 1-15,1-2-1 16,8 2 1-16,-8 0 0 0,5-3 0 15,-2 2 0-15,2 0 0 16,-7-1 0-16,10 1 0 16,0 0 1-16,-4 2-1 15,0 0 0-15,1 2-1 16,3 2 2-16,-4 1-2 0,4 2 1 16,-3-1 0-16,0 3 0 15,2 0-1-15,1 2 1 16,-1 2 0-16,1-2-1 0,0 3 1 15,5-1-1-15,2 3 0 16,-1 0 1-16,0 0 1 16,-6 2-1-16,2-2 0 15,1 2 1-15,3-1 0 0,-5 3 0 16,3-3 0-16,-2 4-1 16,10-1 2-16,-3 0-3 15,3 1 0-15,3-1 0 16,-5 0 0-16,4-5 0 0,-6 3 0 15,4-4 0-15,-4-1 0 16,3-2 0-16,-1-1 0 16,-3 0 0-16,0-4 0 15,0 3 0-15,0-6 0 0,2 3 0 16,-2-3 0-16,-3 0 0 16,6 0 0-16,-6-1 0 15,0 0 0-15,3-2 0 16,-1 1 0-16,-5-1 0 0,1-1 0 15,0 0 0-15,-1-1 0 16,1-2 0-16,2 0 0 16,-2 1 0-16,0-3 0 0,0 1 0 15,-1-1 0-15,2 0 0 16,0 1 0-16,-3-1 0 16,6 1 0-16,-1 0 0 15,-3-2 0-15,2 1 0 16,0 1 0-16,1 0 0 0,-2-2 0 15,2 2 0-15,-5-2 0 16,1 2 0-16,0-1 0 0,-1 1 0 16,2 0 0-16,-2 1 0 15,4 0 0-15,-1-2 0 16,-2 3 0-16,4-1 0 16,-4 1 0-16,5-1 0 15,-1-1 0-15,-1 2 0 0,-3-2 0 16,-1 0 0-16,4 0 0 15,-2 1 0-15,3-2 0 16,-2 0 0-16,-1 1 0 0,2-2 0 16,3 2 0-16,-2-2 0 15,-3 1 0-15,2 0 0 16,-2-2 0-16,3 1 0 16,-1 1 0-16,-1-4 0 0,1 2 0 15,0-3 0 1,1 3 0-16,-4-3 0 0,4-2 0 15,-3 0 0-15,-2-9 0 16,4 18 0-16,-4-18 0 16,2 14 0-16,-2-14 0 0,11 11 0 15,-11-11 0-15,3 11 0 0,-3-11 0 16,4 10 0-16,-4-10 0 16,0 0 0-16,10 7 0 15,-10-7 0-15,0 0 0 16,0 0 0-16,8 7 0 0,-8-7 0 15,0 0 0-15,0 0 0 16,0 0 0-16,12 6 0 16,-12-6 0-16,0 0 0 15,0 0 0-15,0 0 0 0,10 2 0 16,-10-2 0-16,0 0 0 16,0 0 0-16,0 0 0 15,0 0 0-15,0 0 0 16,0 0 0-16,0 0 0 15,0 0 0-15,0 0 0 0,0 0 0 16,0 0 0-16,0 0 0 16,0 0 0-16,0 0 0 15,0 0 0-15,4 10 0 0,-4-10 0 16,0 0 0-16,0 0 0 16,0 0 0-16,0 0 0 15,0 0 0-15,8 4 0 16,-8-4 0-16,0 0 0 15,0 0 0-15,0 0 0 0,11 2 0 16,-11-2 0-16,0 0 0 16,0 0 0-16,8 0 0 15,-8 0 0-15,11 0 0 0,-11 0 0 16,9-2 0-16,-9 2 0 16,0 0 0-16,12-4 0 15,-12 4 0-15,16-4 0 16,-16 4 0-16,8-4 0 0,-8 4 0 15,11-6 0-15,-11 6 0 16,8-3 0-16,-8 3 0 16,0 0 0-16,11-6 0 15,-11 6 0-15,12-6 0 16,-12 6 0-16,11-6 0 0,-11 6 0 16,0 0 0-16,11-13 0 15,-11 13 0-15,12-7 0 0,-3 1 0 16,-9 6 0-16,15-9 0 15,-6 5 0-15,2-1 0 16,-11 5 0-16,15-8 0 16,-15 8 0-16,10-9 0 0,-10 9 0 15,13-7 0-15,-13 7 0 16,13-7 0-16,-13 7 0 16,15-10 0-16,-4 4 0 15,-11 6 0-15,18-10 0 0,-8 5 0 16,1-1 0-16,2 0 0 15,-3 1 0-15,3-3 0 16,-1 1 0-16,2-1 0 16,-4 0 0-16,1 0 0 0,-2 0 0 15,2-1 0-15,-3 2 0 16,-8 7 0-16,15-14 0 16,-15 14 0-16,14-16 0 0,-6 8 0 15,-8 8 0-15,18-14 0 16,-18 14 0-16,17-17 0 15,-7 9 0-15,-3 1 0 0,4-2 0 16,-11 9 0-16,18-12 0 16,-18 12 0-16,15-15 0 15,-15 15 0-15,13-13 0 16,-3 5 0-16,-10 8 0 0,14-14 0 16,-14 14 0-16,12-17 0 15,-12 17 0-15,16-16 0 16,-16 16 0-16,12-16 0 15,-7 7 0-15,6 2 0 0,-11 7 0 16,12-14 0-16,-2 5 0 16,-10 9 0-16,17-14 0 15,-10 7 0-15,4 0 0 16,-2-1 0-16,-9 8 0 0,16-12 0 16,-16 12 0-16,19-11 0 15,-9 6 0-15,-10 5 0 16,17-9 0-16,-17 9 0 15,15-7 0-15,-4 3 0 0,-2 1 0 16,-9 3 0-16,16-8 0 16,-6 6 0-16,1-1 0 15,-3-1 0-15,-8 4 0 0,14-7 0 16,-7 4 0 0,-7 3 0-16,16-6 0 0,-16 6 0 15,15-6 0-15,-15 6 0 16,18-4 0-16,-10 1 0 0,2 1 0 15,-10 2 0-15,16-4 0 16,-16 4 0-16,13-4 0 16,-13 4 0-16,12-3 0 15,-12 3 0-15,9-4 0 16,-9 4 0-16,0 0 0 0,11-1 0 16,-11 1 0-16,0 0 0 15,12-1 0-15,-12 1 0 16,0 0 0-16,0 0 0 0,7-1 0 15,-7 1 0-15,0 0 0 16,0 0 0-16,0 0 0 16,0 0 0-16,0 0 0 0,0 0 0 15,0 0 0-15,0 0 0 16,0 0 0-16,0 0 0 16,0 0 0-16,0 0 0 15,0 0 0-15,0 0 0 16,0 0 0-16,0 0 0 0,0 0 0 15,0 0 0-15,0 0 0 16,0 0 0-16,0 0 0 16,0 0 0-16,0 0 0 0,0 0 0 15,0 0 0 1,0 0 0-16,0 0 0 0,0 0 0 16,0 0 0-16,0 0 0 15,0 0 0-15,0 0 0 0,0 0 0 16,0 0 0-16,0 0 0 15,0 0 0-15,0 0 0 16,0 0 0-16,0 0 0 0,0 0 0 16,0 0 0-16,0 0 0 15,0 0 0-15,0 0 0 16,0 0 0-16,10 0 0 16,-10 0 0-16,0 0 0 15,0 0 0-15,0 0 0 0,0 0 0 16,7 0 0-16,-7 0 0 15,0 0 0-15,0 0 0 16,0 0 0-16,0 0 0 0,0 0 0 16,0 0 0-16,0 0 0 15,0 0 0-15,0 0 0 16,0 0 0-16,0 0 0 16,0 0 0-16,0 0 0 0,0 0 0 15,0 0 0-15,0 0 0 16,0 0 0-16,0 0 0 15,0 0 0-15,0 0 0 16,0 0 0-16,0 0 0 0,0 0 0 16,0 0 0-16,13 0 0 15,-13 0 0-15,11 0 0 16,-11 0 0-16,13 1 0 0,-2 0 0 16,-3 0 0-16,5-1 0 15,-2 2 0 1,0-1 0-16,2 0 0 0,0 2 0 15,-1-2 0-15,3 0 0 0,-4-1 0 16,-1 2 0-16,1-2 0 16,-11 0 0-16,16 2 0 15,-16-2 0-15,10 3 0 16,-10-3 0-16,10 4 0 0,-10-4 0 16,9 3 0-16,-9-3 0 15,12 7 0-15,-12-7 0 16,15 6 0-16,-15-6 0 15,14 7 0-15,-14-7 0 0,8 4 0 16,-8-4 0-16,13 6 0 16,-13-6 0-16,8 6 0 15,-8-6 0-15,10 4 0 0,-10-4 0 16,10 3-4-16,-10-3-2 16,0 0-3-16,0 0-7 15,0 0-10-15,0 0-23 0,0 0-36 16,0 9-2-1,0-9-8-15,0 0 1 0</inkml:trace>
  <inkml:trace contextRef="#ctx0" brushRef="#br0" timeOffset="8364.7968">4126 6502 40 0,'0'0'61'16,"0"0"-2"-16,-8-11-7 15,8 11-9-15,0 0-8 0,0 0-6 16,0 0-6-16,0 0-6 16,0 0-2-16,0 0-3 15,0 0-2-15,0 0-2 0,0 0 0 16,0 0-2-16,0 0 0 15,0 0-1-15,0 0-1 16,0 0 1-16,0 0-2 16,0 0 0-16,-5 6 0 0,5-6 0 15,0 0 0-15,0 9 0 16,0-9 0-16,9 9 0 16,-9-9-1-16,12 14 1 15,-12-14 0-15,16 19-1 0,-5-8 0 16,-2 0 0-16,4 2 0 15,-1 0 0-15,1 0-1 16,-2 1 0-16,2 1 0 16,-2-3 1-16,-2 3-1 0,2-2 0 15,-4-1 1-15,-4 0-1 16,-2 0 1-16,-1 0 0 16,-4 0 0-16,-8-3 0 0,-2 3-1 15,-9-1 0-15,-1 0-1 16,-6-2-1-16,1 2-4 15,-8-3-5-15,5 5-15 16,-4 1-59-16,1-6-3 0,1-1-4 16,-1-2-6-16,5-2 1 15</inkml:trace>
  <inkml:trace contextRef="#ctx0" brushRef="#br0" timeOffset="9728.3409">1196 5064 14 0,'-16'-9'78'16,"6"-1"4"-16,-4-1-19 16,14 11-5-16,-12-18-6 15,12 18-9-15,-9-17-12 0,9 17-8 16,0-18-5-16,0 18-5 15,-4-14-3-15,4 14-3 16,4-8-2-16,-4 8-2 16,0 0-1-16,0 0 0 15,0 0-1-15,13 9-1 0,-8 4 1 16,-5 3-1-16,8 1 2 16,1 8-1-16,3 0 1 15,0 1-4-15,2 1 1 16,1-1 1-16,-2-2-3 0,-1-2 1 15,1-2-1-15,-7-4 1 16,2-3-1-16,-2-2 4 16,-6-11 2-16,9 12-2 0,-9-12 4 15,0 0 1-15,0 0-6 16,11-16 0-16,-11-1 0 16,-4-3 0-16,-1-6 0 15,3-1 0-15,-4 0 0 16,1-9 0-16,-5 1 0 0,-2 4 0 15,1 1 0-15,7 4 0 16,-2-1 0-16,-2 8 0 16,2 3 0-16,6 16 0 0,0-10 0 15,0 10 0-15,14 4 0 16,-2 8 0-16,9 4 0 16,-2-2 0-16,8 2 0 15,-7 2 0-15,5 0 0 16,-1-4 0-16,5 2 0 0,-7-7 0 15,-5-3 0-15,1-4 0 16,-3-2 0-16,-7-8 0 16,-3-5 0-16,-5-7 0 0,-8-4 0 15,-2-1 0-15,-2-3 0 16,-3-3 0-16,-10 1 0 16,9 1 0-16,1 1 0 0,1 3 0 15,0 7 0-15,3-1-17 16,5 8-19-16,6 11-32 15,0 0-20-15,0 0-5 16,6 2-3-16,10 9-1 16</inkml:trace>
  <inkml:trace contextRef="#ctx0" brushRef="#br0" timeOffset="10552.115">1655 4974 1 0,'11'-11'83'0,"4"2"2"0,-1-9-1 15,-3 3-5-15,-5-3-38 16,0-1-10-16,-1 2-11 16,-5-2-5-16,2 1-4 0,-8 2-3 15,2 4-1-15,-8 2-3 16,4 2-2-16,-2 5 0 15,10 3-1-15,-8 1 0 16,-1 9 0-16,1 1 0 0,1 4 0 16,7 1 0-16,-1 3 0 15,3 0 0-15,5-2 1 16,4 2 0-16,4-6 0 16,8-2 0-16,-2-3 1 15,-1-5 0-15,7-3 0 0,-9-3 1 16,0-7-1-16,-4-3 0 15,-4-2 0-15,-3-2-3 16,-3 2 0-16,0-2 0 16,-4 3 0-16,0 3 0 0,-6 3 0 15,6 8 0-15,-9-6 0 16,9 6 0-16,-14 7 0 0,8 2 0 16,2 2 0-16,-4 3 0 15,8 1 0-15,1-3 0 16,6 1 0-16,0-3 0 0,0-2 0 15,10-3 0 1,-4-5 0-16,7-1 0 0,-2-8 0 16,1-4 0-16,-1-2 0 15,-1-3-2-15,-2 2 4 16,-4-2-2-16,3 3 0 0,-9 2 0 16,7 3 0-16,-12 10 0 15,12-9 0-15,-12 9 0 16,0 0 0-16,0 0-3 0,7 9 3 15,-7-9-3-15,3 15 2 16,-3-15 4-16,0 15 1 16,10-12-8-16,-10-3 5 15,13 1-1-15,-2-3-2 16,-3-7 2-16,4-4 1 0,-3-5-3 16,-2-3 0-16,-7-2 2 15,2-4-2-15,-5 1 4 16,-3-2-2-16,-3 3 0 15,-5 3 0-15,7 3 0 0,1 2 0 16,0 6 0-16,6 11-1 16,-7-11-2-16,7 11 3 15,0 0 0-15,6 12-5 16,4-1-5-16,0 8-11 0,4 17-54 16,1-10-12-16,-1 7-5 15,-4 3-4-15,1 5-6 16</inkml:trace>
  <inkml:trace contextRef="#ctx0" brushRef="#br0" timeOffset="11150.4438">1677 5470 26 0,'-4'-16'82'15,"4"1"1"-15,0-9 0 16,3-2-3-16,1-3-57 0,-3-1 1 16,11-2-2-16,-9 0-3 15,0 0-5-15,-1 2-4 16,0 5-3-16,1 2-1 0,-3 4-3 15,2 5-2-15,-2 5 1 16,0 9-1-16,7-4 0 16,-7 4 0-16,10 10 0 15,-2 2 0-15,-5 5-2 0,8 2 2 16,-5 2-1 0,2 4 1-16,1 1 0 0,3-2 0 15,-1-1 0-15,-3-1 0 16,10-5 1-16,-6-2 0 0,4-7-1 15,-3-7-1-15,-4-1 2 16,-9 0-1-16,13-8 1 16,-6-2-1-16,-7-2 0 15,0-1 0-15,0 3-1 16,-3 0 0-16,3 10 0 0,-5-11 0 16,5 11-3-16,0 0 1 15,0 0 2-15,0 0 0 16,-2 10 0-16,3-1 0 0,8-1-2 15,-9-8 0-15,12 18 3 16,-8-8 1-16,10-5-6 16,-1 0-2-16,5 2-15 0,-13 4-57 15,-5-11-6-15,14 0-4 16,-14 0-9-16,4-14-4 16</inkml:trace>
  <inkml:trace contextRef="#ctx0" brushRef="#br0" timeOffset="11300.2513">1679 5232 47 0,'-11'-3'78'0,"11"3"-1"15,13-8-4-15,10-4-9 16,8 11-81-16,3-1-42 16,5-6-12-16,-1-3-1 15,3 3-8-15</inkml:trace>
  <inkml:trace contextRef="#ctx0" brushRef="#br0" timeOffset="12517.6465">2320 4629 16 0,'-9'-18'71'0,"3"-1"3"16,1 4-2-16,0-3-36 0,-11 4-7 16,4-3-9-16,1 3-7 15,1 3-5-15,2-2-2 16,-10 0-3-16,2 0 1 15,-1 1-2-15,-1-3 0 0,-2 3-1 16,-5-1 0-16,-6-1 2 16,-3 0-1-16,0 0 1 15,-2 1 0-15,-5 2 0 16,1-1-1-16,-4 2-1 16,0-1 0-16,1 5-2 0,-1 1-1 15,-2-1 0-15,-2 6 0 16,-1 0-1-16,1-1 4 0,2 1 2 15,-5 5-6-15,3 2 6 16,1 3-1-16,-5 2 0 16,8 1 0-16,0 1 0 15,-4 5-2-15,3-1 0 16,4 2 3-16,-1 2-1 16,18-10 1-16,0 1-2 0,3 6 3 15,-2 0 0-15,1-1 1 16,3 1-2-16,-3 5 1 15,2-1-1-15,-17 27-3 16,19-21 5-16,4 3-4 16,-2 0 2-16,9 4-3 15,-7 1 4-15,5 2-2 16,2 1 2-16,6-3-2 16,1 3-1-16,6-1-1 15,-1 2 2-15,9 0-2 0,11 36-2 16,11-2 1-16,0-7 0 15,5-7 1-15,6-6-1 16,-5-5 4-16,-7-9-4 16,-1-11 3-16,-2 2 0 0,-3-4 1 15,6-3-2-15,-4-6 0 16,4 0-2-16,-2-2 1 16,8-3 0-16,-2-1-1 0,7-3 1 15,-7-2-2-15,3-2 1 16,8 1 2-16,-5-5 1 15,2 0-2-15,-3-2 1 16,4 1 1-16,-6-6 0 16,6-2 0-16,-6-1-2 0,-1-4-1 15,0-2 1-15,-1-2 0 16,-3-3 0-16,2-4 1 16,-5-1 0-16,5-4-1 15,-5-1 3-15,0-1 0 0,3-5 0 16,2 0 0-16,-6-1 0 15,-1 0 0-15,4-1 0 16,-10 1 2-16,4-1-2 0,-12 1 0 16,-1-1 0-16,-5-1 1 15,5-2-1-15,-10 0-1 16,-4-3 0-16,-1 1-2 0,-2-2 2 16,-5 1 0-16,-2 2-1 15,-5 1 0-15,-7 1-1 16,-3 6 0-16,-10-1 0 15,5 3-1-15,-11 5-1 0,-2 4-2 16,-2 1 2-16,0 8-7 16,-3-2-5-16,5 9-34 15,3 6-34-15,0 0-3 16,11 8-9-16,-3 3 0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BA44-920D-4755-8615-90C18CCE36F3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C74D-9F02-4F31-9E97-7B21BE1291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820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BA44-920D-4755-8615-90C18CCE36F3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C74D-9F02-4F31-9E97-7B21BE1291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3721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BA44-920D-4755-8615-90C18CCE36F3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C74D-9F02-4F31-9E97-7B21BE1291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3447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BA44-920D-4755-8615-90C18CCE36F3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C74D-9F02-4F31-9E97-7B21BE1291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0210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BA44-920D-4755-8615-90C18CCE36F3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C74D-9F02-4F31-9E97-7B21BE1291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657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BA44-920D-4755-8615-90C18CCE36F3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C74D-9F02-4F31-9E97-7B21BE1291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8861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BA44-920D-4755-8615-90C18CCE36F3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C74D-9F02-4F31-9E97-7B21BE1291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4786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BA44-920D-4755-8615-90C18CCE36F3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C74D-9F02-4F31-9E97-7B21BE1291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3989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BA44-920D-4755-8615-90C18CCE36F3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C74D-9F02-4F31-9E97-7B21BE1291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1005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BA44-920D-4755-8615-90C18CCE36F3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C74D-9F02-4F31-9E97-7B21BE1291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6546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BA44-920D-4755-8615-90C18CCE36F3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C74D-9F02-4F31-9E97-7B21BE1291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5718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0BA44-920D-4755-8615-90C18CCE36F3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9C74D-9F02-4F31-9E97-7B21BE1291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333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customXml" Target="../ink/ink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customXml" Target="../ink/ink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3" Type="http://schemas.openxmlformats.org/officeDocument/2006/relationships/image" Target="../media/image9.emf"/><Relationship Id="rId7" Type="http://schemas.openxmlformats.org/officeDocument/2006/relationships/image" Target="../media/image11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.xml"/><Relationship Id="rId11" Type="http://schemas.openxmlformats.org/officeDocument/2006/relationships/image" Target="../media/image13.emf"/><Relationship Id="rId5" Type="http://schemas.openxmlformats.org/officeDocument/2006/relationships/image" Target="../media/image10.emf"/><Relationship Id="rId10" Type="http://schemas.openxmlformats.org/officeDocument/2006/relationships/customXml" Target="../ink/ink13.xml"/><Relationship Id="rId4" Type="http://schemas.openxmlformats.org/officeDocument/2006/relationships/customXml" Target="../ink/ink10.xml"/><Relationship Id="rId9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648360" y="235080"/>
              <a:ext cx="11253240" cy="63090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4320" y="218520"/>
                <a:ext cx="11274840" cy="632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7800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11480" y="289800"/>
              <a:ext cx="11443320" cy="63064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8520" y="273240"/>
                <a:ext cx="11469960" cy="63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685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37040" y="262080"/>
              <a:ext cx="11189520" cy="52128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6960" y="245520"/>
                <a:ext cx="11202120" cy="524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364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2360" y="81720"/>
              <a:ext cx="11463480" cy="58914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960" y="65160"/>
                <a:ext cx="11487600" cy="591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4164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56120" y="195120"/>
              <a:ext cx="11664360" cy="65934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2440" y="178920"/>
                <a:ext cx="11684880" cy="662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5186880" y="3166200"/>
              <a:ext cx="6572520" cy="31269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70680" y="3149640"/>
                <a:ext cx="6605280" cy="316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862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714600" y="300240"/>
              <a:ext cx="11202120" cy="61347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8040" y="283680"/>
                <a:ext cx="11235240" cy="616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5807880" y="195840"/>
              <a:ext cx="5374800" cy="9126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96720" y="179280"/>
                <a:ext cx="5388840" cy="94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5833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79360" y="176040"/>
              <a:ext cx="4029840" cy="33217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3160" y="159480"/>
                <a:ext cx="4051440" cy="335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1263960" y="1398240"/>
              <a:ext cx="1356120" cy="2408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52080" y="1393920"/>
                <a:ext cx="1375200" cy="25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/>
              <p14:cNvContentPartPr/>
              <p14:nvPr/>
            </p14:nvContentPartPr>
            <p14:xfrm>
              <a:off x="312120" y="1254240"/>
              <a:ext cx="4521960" cy="300168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5920" y="1238040"/>
                <a:ext cx="4550040" cy="303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k 6"/>
              <p14:cNvContentPartPr/>
              <p14:nvPr/>
            </p14:nvContentPartPr>
            <p14:xfrm>
              <a:off x="1683720" y="152280"/>
              <a:ext cx="5756400" cy="524088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70760" y="135360"/>
                <a:ext cx="5785920" cy="527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Ink 7"/>
              <p14:cNvContentPartPr/>
              <p14:nvPr/>
            </p14:nvContentPartPr>
            <p14:xfrm>
              <a:off x="264960" y="1367280"/>
              <a:ext cx="2613960" cy="123876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50560" y="1352160"/>
                <a:ext cx="2644560" cy="1270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7343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6</cp:revision>
  <dcterms:created xsi:type="dcterms:W3CDTF">2022-12-18T14:37:48Z</dcterms:created>
  <dcterms:modified xsi:type="dcterms:W3CDTF">2022-12-18T16:39:04Z</dcterms:modified>
</cp:coreProperties>
</file>