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ADB80-F73E-7DDD-0874-887C89283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51DB9-EF14-BF00-1F95-9525546AD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9963C-21F0-F662-9974-8EE24E3F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3F684-7D06-EACC-B65D-CB001864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3FDFA-CEC7-27E5-7FE0-80CC8BD32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29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E869A-4F98-3377-EBF6-C398F02A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9242B-8E74-AB10-0664-D60346EAB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656B-ECD4-0D04-0FC0-A4B5A04EF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A66D2-C7A6-9EDE-A677-6526ACA9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6640-DE8F-3A07-469B-8AA15CE07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161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7DF83-AD7A-1750-FD83-4A640BC4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E7E07-0EF4-3E7B-6C7F-5E834FF54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F154-574A-20FB-406B-EB132A24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98117-5D2A-EFF5-4191-8756ACF67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A9640-88FB-CB88-DEF9-84F8E09B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731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C6827-F363-4DCA-3614-8E4E99C0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45EE-5F98-8D70-55F7-C42CB3B82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64041-4491-81D5-B84B-1B5FC70EA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92E94-9A38-9C5C-552F-10DD1D9FB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BC72D-D63B-EFF1-58BD-61E76A17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258C7-E925-3425-618B-F932EACA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859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FB9C-D2BA-32E0-D9A2-6FFC252A2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1A995-E88A-A2A8-DB3D-850AA5391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91DB2-D1F8-5800-6A71-9DFC5D4F7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E6C23-9F31-6E34-59C4-3B3FC52EAE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95998-265E-ECDF-6527-ACF5EB9B5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9D0C6B-0FA6-2F27-6C54-DEAA77FE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2BB3B-9200-1F33-5F55-C0CF85151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DB33D-06FF-FF24-25D3-04676E98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154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4C1D-569B-F2EB-E328-4A165F58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6058D-05D2-82A9-8421-00ABFF3E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467987-DD9D-F0C6-9FB3-18DEEC38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4B5A2-7B4F-4181-0AB2-FF3A07D6A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08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96DD3A-44AD-3E15-0B13-01FFE6022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9902F9-894D-5565-785F-1AAEB99E9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8A746-3797-8442-DFB2-AFA19AEC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68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ECBB8-8D05-4B93-6E63-3A4DB07F6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56726-725A-DC6D-D9AD-50C333D9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22B0D-55E4-F017-685E-0828CE3C7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75EA8-4F02-8158-BF48-6465772C4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D22DB-115B-FE03-7FA8-F061AFC9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13E58-7D7E-C8DD-ABF6-447C2BD57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687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0644-040E-FC1E-5D24-540353F76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EE6F32-3F51-9827-4A68-79EA8A590A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D747A-4EC8-704A-6DDD-7D1353685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460DD-AB28-9DBD-FDFD-2D1FEF7D7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344A6-B2FC-912D-FB3B-B940B1C54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79CE1-8F05-BBA3-5F92-D3885C20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648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8DEE2-0D4B-E7D0-0AD3-7F6A1EFE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99742-6E2B-9DFD-7949-2BAF590E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B9E05-8F31-5C73-B60D-B8BDCAE0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5E7DF-952A-93F7-ED18-CA6C68C6B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6A3C0-A221-8C10-B98B-8FEF3839D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593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0F9158-D1C5-5084-363F-81B504DC5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35481-B7DE-05D7-7E9E-231BE369A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6B3C2-15F6-C02C-BBEF-EF520EBD3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777C8-CCDD-A77A-7C49-0659DA162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8DB1C-8B9F-9349-7BF5-A12F3057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62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EF8FCC-C841-0FD4-BAC1-553BCD3AF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1EA19-B399-F9C9-FB62-0E6DEDD8E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17599-AF9D-F485-E2D4-8D18E45A0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2F176-4D81-487C-BBB3-D662E31E755C}" type="datetimeFigureOut">
              <a:rPr lang="en-CA" smtClean="0"/>
              <a:t>2024-01-28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67724-21DE-7169-EF3F-1708D5559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F029F-BA13-A5A6-1E45-DF8BD63C0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B1594-618B-4472-8E5F-7E40394620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414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376B-7485-1B86-520B-4B381BF4D3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Project Title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B1B5B-43F4-7795-9B2D-8BA1E8797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Authors 1-6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119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Company Description</a:t>
            </a:r>
            <a:br>
              <a:rPr lang="en-US" dirty="0"/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problem formulation/research question/hypotheses?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0700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 Description</a:t>
            </a:r>
            <a:br>
              <a:rPr lang="en-US" dirty="0"/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were the main concepts/variables? 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the business data used? 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502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Data Analytics Process Diagram</a:t>
            </a:r>
            <a:br>
              <a:rPr lang="en-US" dirty="0"/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were the main business data analytics methods and tools? 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045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Data Analytics Reporting Framework</a:t>
            </a:r>
            <a:br>
              <a:rPr lang="en-US" dirty="0"/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were the most important results in terms of meaningful facts, actionable insights, and valuable outcomes?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937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81" y="365125"/>
            <a:ext cx="11900647" cy="1325563"/>
          </a:xfrm>
        </p:spPr>
        <p:txBody>
          <a:bodyPr>
            <a:normAutofit/>
          </a:bodyPr>
          <a:lstStyle/>
          <a:p>
            <a:r>
              <a:rPr lang="en-US" sz="2800" dirty="0"/>
              <a:t>Situate the mini-project in the Business Data Analytics Strategic Framework </a:t>
            </a:r>
            <a:endParaRPr lang="en-CA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08DAA-139E-1EB1-FC60-4EB32B949B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636" y="1690688"/>
            <a:ext cx="4508727" cy="45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43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Limitations: Datasets, Data Analytics &amp; Organizational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9804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Reflections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B851-5E3D-FFD2-E472-6006AEB4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5870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4E8-1AB6-28AE-4CCC-CB228AB4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712" y="28797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Q&amp;A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640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109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Project Title</vt:lpstr>
      <vt:lpstr>Company Description What was the problem formulation/research question/hypotheses? </vt:lpstr>
      <vt:lpstr>Dataset Description What were the main concepts/variables?  What was the business data used?  </vt:lpstr>
      <vt:lpstr>Business Data Analytics Process Diagram What were the main business data analytics methods and tools?   </vt:lpstr>
      <vt:lpstr>Business Data Analytics Reporting Framework What were the most important results in terms of meaningful facts, actionable insights, and valuable outcomes?   </vt:lpstr>
      <vt:lpstr>Situate the mini-project in the Business Data Analytics Strategic Framework </vt:lpstr>
      <vt:lpstr>Limitations: Datasets, Data Analytics &amp; Organizational</vt:lpstr>
      <vt:lpstr>Learning Reflections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Mini-Project Title</dc:title>
  <dc:creator>Ravi Vatrapu</dc:creator>
  <cp:lastModifiedBy>Ravi Vatrapu</cp:lastModifiedBy>
  <cp:revision>7</cp:revision>
  <dcterms:created xsi:type="dcterms:W3CDTF">2022-05-16T06:04:36Z</dcterms:created>
  <dcterms:modified xsi:type="dcterms:W3CDTF">2024-01-28T11:23:06Z</dcterms:modified>
</cp:coreProperties>
</file>