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64" r:id="rId2"/>
  </p:sldMasterIdLst>
  <p:notesMasterIdLst>
    <p:notesMasterId r:id="rId36"/>
  </p:notesMasterIdLst>
  <p:handoutMasterIdLst>
    <p:handoutMasterId r:id="rId37"/>
  </p:handoutMasterIdLst>
  <p:sldIdLst>
    <p:sldId id="256" r:id="rId3"/>
    <p:sldId id="490" r:id="rId4"/>
    <p:sldId id="257" r:id="rId5"/>
    <p:sldId id="317" r:id="rId6"/>
    <p:sldId id="259" r:id="rId7"/>
    <p:sldId id="260" r:id="rId8"/>
    <p:sldId id="268" r:id="rId9"/>
    <p:sldId id="298" r:id="rId10"/>
    <p:sldId id="299" r:id="rId11"/>
    <p:sldId id="309" r:id="rId12"/>
    <p:sldId id="301" r:id="rId13"/>
    <p:sldId id="302" r:id="rId14"/>
    <p:sldId id="303" r:id="rId15"/>
    <p:sldId id="304" r:id="rId16"/>
    <p:sldId id="305" r:id="rId17"/>
    <p:sldId id="306" r:id="rId18"/>
    <p:sldId id="312" r:id="rId19"/>
    <p:sldId id="314" r:id="rId20"/>
    <p:sldId id="313" r:id="rId21"/>
    <p:sldId id="318" r:id="rId22"/>
    <p:sldId id="315" r:id="rId23"/>
    <p:sldId id="290" r:id="rId24"/>
    <p:sldId id="292" r:id="rId25"/>
    <p:sldId id="293" r:id="rId26"/>
    <p:sldId id="294" r:id="rId27"/>
    <p:sldId id="295" r:id="rId28"/>
    <p:sldId id="296" r:id="rId29"/>
    <p:sldId id="297" r:id="rId30"/>
    <p:sldId id="291" r:id="rId31"/>
    <p:sldId id="287" r:id="rId32"/>
    <p:sldId id="311" r:id="rId33"/>
    <p:sldId id="316" r:id="rId34"/>
    <p:sldId id="307" r:id="rId3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3333FF"/>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602" autoAdjust="0"/>
  </p:normalViewPr>
  <p:slideViewPr>
    <p:cSldViewPr>
      <p:cViewPr varScale="1">
        <p:scale>
          <a:sx n="113" d="100"/>
          <a:sy n="113" d="100"/>
        </p:scale>
        <p:origin x="1563" y="5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55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3B094027-77AB-482B-BA25-7E25AF5B257A}"/>
    <pc:docChg chg="modSld">
      <pc:chgData name="" userId="" providerId="" clId="Web-{3B094027-77AB-482B-BA25-7E25AF5B257A}" dt="2019-04-30T06:43:07.004" v="1" actId="20577"/>
      <pc:docMkLst>
        <pc:docMk/>
      </pc:docMkLst>
      <pc:sldChg chg="modSp">
        <pc:chgData name="" userId="" providerId="" clId="Web-{3B094027-77AB-482B-BA25-7E25AF5B257A}" dt="2019-04-30T06:43:07.004" v="1" actId="20577"/>
        <pc:sldMkLst>
          <pc:docMk/>
          <pc:sldMk cId="0" sldId="298"/>
        </pc:sldMkLst>
        <pc:spChg chg="mod">
          <ac:chgData name="" userId="" providerId="" clId="Web-{3B094027-77AB-482B-BA25-7E25AF5B257A}" dt="2019-04-30T06:43:07.004" v="1" actId="20577"/>
          <ac:spMkLst>
            <pc:docMk/>
            <pc:sldMk cId="0" sldId="298"/>
            <ac:spMk id="106499" creationId="{A91A9758-A9D7-403E-B973-A71BE518726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7BBE307D-0218-4709-B539-E81C31F09218}"/>
              </a:ext>
            </a:extLst>
          </p:cNvPr>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eaLnBrk="1" hangingPunct="1">
              <a:defRPr sz="1200"/>
            </a:lvl1pPr>
          </a:lstStyle>
          <a:p>
            <a:endParaRPr lang="en-US" altLang="en-US"/>
          </a:p>
        </p:txBody>
      </p:sp>
      <p:sp>
        <p:nvSpPr>
          <p:cNvPr id="148483" name="Rectangle 3">
            <a:extLst>
              <a:ext uri="{FF2B5EF4-FFF2-40B4-BE49-F238E27FC236}">
                <a16:creationId xmlns:a16="http://schemas.microsoft.com/office/drawing/2014/main" id="{6E340AA7-C956-4529-9E82-E8886F9D4267}"/>
              </a:ext>
            </a:extLst>
          </p:cNvPr>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eaLnBrk="1" hangingPunct="1">
              <a:defRPr sz="1200"/>
            </a:lvl1pPr>
          </a:lstStyle>
          <a:p>
            <a:endParaRPr lang="en-US" altLang="en-US"/>
          </a:p>
        </p:txBody>
      </p:sp>
      <p:sp>
        <p:nvSpPr>
          <p:cNvPr id="148484" name="Rectangle 4">
            <a:extLst>
              <a:ext uri="{FF2B5EF4-FFF2-40B4-BE49-F238E27FC236}">
                <a16:creationId xmlns:a16="http://schemas.microsoft.com/office/drawing/2014/main" id="{FD2507D6-6243-4148-B96C-3BAB0362D2B9}"/>
              </a:ext>
            </a:extLst>
          </p:cNvPr>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eaLnBrk="1" hangingPunct="1">
              <a:defRPr sz="1200"/>
            </a:lvl1pPr>
          </a:lstStyle>
          <a:p>
            <a:endParaRPr lang="en-US" altLang="en-US"/>
          </a:p>
        </p:txBody>
      </p:sp>
      <p:sp>
        <p:nvSpPr>
          <p:cNvPr id="148485" name="Rectangle 5">
            <a:extLst>
              <a:ext uri="{FF2B5EF4-FFF2-40B4-BE49-F238E27FC236}">
                <a16:creationId xmlns:a16="http://schemas.microsoft.com/office/drawing/2014/main" id="{E9C37BD8-D75F-48DB-AE7E-46AC148A76B0}"/>
              </a:ext>
            </a:extLst>
          </p:cNvPr>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eaLnBrk="1" hangingPunct="1">
              <a:defRPr sz="1200"/>
            </a:lvl1pPr>
          </a:lstStyle>
          <a:p>
            <a:fld id="{E8DF2EAF-BBDD-4816-B94D-B161AC61165D}"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C84331DF-70C4-4692-87C8-C06BF16FF233}"/>
              </a:ext>
            </a:extLst>
          </p:cNvPr>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eaLnBrk="1" hangingPunct="1">
              <a:defRPr sz="1200"/>
            </a:lvl1pPr>
          </a:lstStyle>
          <a:p>
            <a:endParaRPr lang="en-US" altLang="en-US"/>
          </a:p>
        </p:txBody>
      </p:sp>
      <p:sp>
        <p:nvSpPr>
          <p:cNvPr id="23555" name="Rectangle 3">
            <a:extLst>
              <a:ext uri="{FF2B5EF4-FFF2-40B4-BE49-F238E27FC236}">
                <a16:creationId xmlns:a16="http://schemas.microsoft.com/office/drawing/2014/main" id="{94D20F6E-8FA1-4D9F-AE45-C7CA28F194B8}"/>
              </a:ext>
            </a:extLst>
          </p:cNvPr>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eaLnBrk="1" hangingPunct="1">
              <a:defRPr sz="1200"/>
            </a:lvl1pPr>
          </a:lstStyle>
          <a:p>
            <a:endParaRPr lang="en-US" altLang="en-US"/>
          </a:p>
        </p:txBody>
      </p:sp>
      <p:sp>
        <p:nvSpPr>
          <p:cNvPr id="23556" name="Rectangle 4">
            <a:extLst>
              <a:ext uri="{FF2B5EF4-FFF2-40B4-BE49-F238E27FC236}">
                <a16:creationId xmlns:a16="http://schemas.microsoft.com/office/drawing/2014/main" id="{266104F0-4C53-4954-A21E-124D43DCED64}"/>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3557" name="Rectangle 5">
            <a:extLst>
              <a:ext uri="{FF2B5EF4-FFF2-40B4-BE49-F238E27FC236}">
                <a16:creationId xmlns:a16="http://schemas.microsoft.com/office/drawing/2014/main" id="{C02A37D0-6D2B-434A-9EB6-1E9D911CE8DC}"/>
              </a:ext>
            </a:extLst>
          </p:cNvPr>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558" name="Rectangle 6">
            <a:extLst>
              <a:ext uri="{FF2B5EF4-FFF2-40B4-BE49-F238E27FC236}">
                <a16:creationId xmlns:a16="http://schemas.microsoft.com/office/drawing/2014/main" id="{9F22307F-07AC-4312-B529-16EA3464BA6F}"/>
              </a:ext>
            </a:extLst>
          </p:cNvPr>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eaLnBrk="1" hangingPunct="1">
              <a:defRPr sz="1200"/>
            </a:lvl1pPr>
          </a:lstStyle>
          <a:p>
            <a:endParaRPr lang="en-US" altLang="en-US"/>
          </a:p>
        </p:txBody>
      </p:sp>
      <p:sp>
        <p:nvSpPr>
          <p:cNvPr id="23559" name="Rectangle 7">
            <a:extLst>
              <a:ext uri="{FF2B5EF4-FFF2-40B4-BE49-F238E27FC236}">
                <a16:creationId xmlns:a16="http://schemas.microsoft.com/office/drawing/2014/main" id="{454C82E8-F8E9-4B05-A398-B3A7487E781F}"/>
              </a:ext>
            </a:extLst>
          </p:cNvPr>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eaLnBrk="1" hangingPunct="1">
              <a:defRPr sz="1200"/>
            </a:lvl1pPr>
          </a:lstStyle>
          <a:p>
            <a:fld id="{3442CDE0-3861-4E7D-AFF7-5D6F4C2FE67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14C5939-6CF3-45F3-A9D1-8359E480DAED}"/>
              </a:ext>
            </a:extLst>
          </p:cNvPr>
          <p:cNvSpPr>
            <a:spLocks noGrp="1" noChangeArrowheads="1"/>
          </p:cNvSpPr>
          <p:nvPr>
            <p:ph type="sldNum" sz="quarter" idx="5"/>
          </p:nvPr>
        </p:nvSpPr>
        <p:spPr>
          <a:ln/>
        </p:spPr>
        <p:txBody>
          <a:bodyPr/>
          <a:lstStyle/>
          <a:p>
            <a:fld id="{ABB7EEC9-659A-4D75-B04D-014111FAB1BD}" type="slidenum">
              <a:rPr lang="en-US" altLang="en-US"/>
              <a:pPr/>
              <a:t>1</a:t>
            </a:fld>
            <a:endParaRPr lang="en-US" altLang="en-US"/>
          </a:p>
        </p:txBody>
      </p:sp>
      <p:sp>
        <p:nvSpPr>
          <p:cNvPr id="142338" name="Rectangle 2">
            <a:extLst>
              <a:ext uri="{FF2B5EF4-FFF2-40B4-BE49-F238E27FC236}">
                <a16:creationId xmlns:a16="http://schemas.microsoft.com/office/drawing/2014/main" id="{EC2ABBB9-417A-4E97-9CEA-0559077E8A99}"/>
              </a:ext>
            </a:extLst>
          </p:cNvPr>
          <p:cNvSpPr>
            <a:spLocks noGrp="1" noRot="1" noChangeAspect="1" noChangeArrowheads="1" noTextEdit="1"/>
          </p:cNvSpPr>
          <p:nvPr>
            <p:ph type="sldImg"/>
          </p:nvPr>
        </p:nvSpPr>
        <p:spPr>
          <a:ln/>
        </p:spPr>
      </p:sp>
      <p:sp>
        <p:nvSpPr>
          <p:cNvPr id="142339" name="Rectangle 3">
            <a:extLst>
              <a:ext uri="{FF2B5EF4-FFF2-40B4-BE49-F238E27FC236}">
                <a16:creationId xmlns:a16="http://schemas.microsoft.com/office/drawing/2014/main" id="{6B154E6F-7BC1-4DEB-8626-4117921E3EA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BDDC2-5BFA-453C-A225-5004D8F0E7E2}"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835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7D71FBC-ED96-4C2F-A539-A267BB2599DD}"/>
              </a:ext>
            </a:extLst>
          </p:cNvPr>
          <p:cNvSpPr>
            <a:spLocks noGrp="1" noChangeArrowheads="1"/>
          </p:cNvSpPr>
          <p:nvPr>
            <p:ph type="sldNum" sz="quarter" idx="5"/>
          </p:nvPr>
        </p:nvSpPr>
        <p:spPr>
          <a:ln/>
        </p:spPr>
        <p:txBody>
          <a:bodyPr/>
          <a:lstStyle/>
          <a:p>
            <a:fld id="{7F03DB3A-070E-4155-9D78-1C7CCFFC35A3}" type="slidenum">
              <a:rPr lang="en-US" altLang="en-US"/>
              <a:pPr/>
              <a:t>3</a:t>
            </a:fld>
            <a:endParaRPr lang="en-US" altLang="en-US"/>
          </a:p>
        </p:txBody>
      </p:sp>
      <p:sp>
        <p:nvSpPr>
          <p:cNvPr id="25602" name="Rectangle 2">
            <a:extLst>
              <a:ext uri="{FF2B5EF4-FFF2-40B4-BE49-F238E27FC236}">
                <a16:creationId xmlns:a16="http://schemas.microsoft.com/office/drawing/2014/main" id="{62273E31-9850-45C2-ABBB-248483555CAB}"/>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3A3AAE45-F022-44DF-B30C-7F4E77C843C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E146561-2449-484D-AD76-D69C3921D066}"/>
              </a:ext>
            </a:extLst>
          </p:cNvPr>
          <p:cNvSpPr>
            <a:spLocks noGrp="1" noChangeArrowheads="1"/>
          </p:cNvSpPr>
          <p:nvPr>
            <p:ph type="sldNum" sz="quarter" idx="5"/>
          </p:nvPr>
        </p:nvSpPr>
        <p:spPr>
          <a:ln/>
        </p:spPr>
        <p:txBody>
          <a:bodyPr/>
          <a:lstStyle/>
          <a:p>
            <a:fld id="{25497413-F0E6-4E01-8178-3B1E0B8EA41F}" type="slidenum">
              <a:rPr lang="en-US" altLang="en-US"/>
              <a:pPr/>
              <a:t>4</a:t>
            </a:fld>
            <a:endParaRPr lang="en-US" altLang="en-US"/>
          </a:p>
        </p:txBody>
      </p:sp>
      <p:sp>
        <p:nvSpPr>
          <p:cNvPr id="147458" name="Rectangle 2">
            <a:extLst>
              <a:ext uri="{FF2B5EF4-FFF2-40B4-BE49-F238E27FC236}">
                <a16:creationId xmlns:a16="http://schemas.microsoft.com/office/drawing/2014/main" id="{BB9F4998-D170-40EB-8015-6DB0D8CD6986}"/>
              </a:ext>
            </a:extLst>
          </p:cNvPr>
          <p:cNvSpPr>
            <a:spLocks noGrp="1" noRot="1" noChangeAspect="1" noChangeArrowheads="1" noTextEdit="1"/>
          </p:cNvSpPr>
          <p:nvPr>
            <p:ph type="sldImg"/>
          </p:nvPr>
        </p:nvSpPr>
        <p:spPr>
          <a:ln/>
        </p:spPr>
      </p:sp>
      <p:sp>
        <p:nvSpPr>
          <p:cNvPr id="147459" name="Rectangle 3">
            <a:extLst>
              <a:ext uri="{FF2B5EF4-FFF2-40B4-BE49-F238E27FC236}">
                <a16:creationId xmlns:a16="http://schemas.microsoft.com/office/drawing/2014/main" id="{92FA8D3B-8037-4F50-92DC-C2DC5454B09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B4FF811-07FF-41A7-AADE-6922F1875049}"/>
              </a:ext>
            </a:extLst>
          </p:cNvPr>
          <p:cNvSpPr>
            <a:spLocks noGrp="1" noChangeArrowheads="1"/>
          </p:cNvSpPr>
          <p:nvPr>
            <p:ph type="sldNum" sz="quarter" idx="5"/>
          </p:nvPr>
        </p:nvSpPr>
        <p:spPr>
          <a:ln/>
        </p:spPr>
        <p:txBody>
          <a:bodyPr/>
          <a:lstStyle/>
          <a:p>
            <a:fld id="{9AA16763-7442-41A2-973E-B20D511706B3}" type="slidenum">
              <a:rPr lang="en-US" altLang="en-US"/>
              <a:pPr/>
              <a:t>5</a:t>
            </a:fld>
            <a:endParaRPr lang="en-US" altLang="en-US"/>
          </a:p>
        </p:txBody>
      </p:sp>
      <p:sp>
        <p:nvSpPr>
          <p:cNvPr id="29698" name="Rectangle 2">
            <a:extLst>
              <a:ext uri="{FF2B5EF4-FFF2-40B4-BE49-F238E27FC236}">
                <a16:creationId xmlns:a16="http://schemas.microsoft.com/office/drawing/2014/main" id="{62D8110A-6D5D-4CBA-A27D-924E4847C2D0}"/>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B5028DC3-4649-40F7-8BEB-FDAD0C95E6C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A51C370-07F1-4C8C-B96C-6B001197DCBA}"/>
              </a:ext>
            </a:extLst>
          </p:cNvPr>
          <p:cNvSpPr>
            <a:spLocks noGrp="1" noChangeArrowheads="1"/>
          </p:cNvSpPr>
          <p:nvPr>
            <p:ph type="sldNum" sz="quarter" idx="5"/>
          </p:nvPr>
        </p:nvSpPr>
        <p:spPr>
          <a:ln/>
        </p:spPr>
        <p:txBody>
          <a:bodyPr/>
          <a:lstStyle/>
          <a:p>
            <a:fld id="{B5233FF8-AC8D-40C4-99B7-81B353B66A63}" type="slidenum">
              <a:rPr lang="en-US" altLang="en-US"/>
              <a:pPr/>
              <a:t>6</a:t>
            </a:fld>
            <a:endParaRPr lang="en-US" altLang="en-US"/>
          </a:p>
        </p:txBody>
      </p:sp>
      <p:sp>
        <p:nvSpPr>
          <p:cNvPr id="30722" name="Rectangle 2">
            <a:extLst>
              <a:ext uri="{FF2B5EF4-FFF2-40B4-BE49-F238E27FC236}">
                <a16:creationId xmlns:a16="http://schemas.microsoft.com/office/drawing/2014/main" id="{A625BC84-6F08-4D34-9D5C-83B2A377D979}"/>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4ADAD9D5-F041-4AAC-A62F-C8A7908669F1}"/>
              </a:ext>
            </a:extLst>
          </p:cNvPr>
          <p:cNvSpPr>
            <a:spLocks noGrp="1" noChangeArrowheads="1"/>
          </p:cNvSpPr>
          <p:nvPr>
            <p:ph type="body" idx="1"/>
          </p:nvPr>
        </p:nvSpPr>
        <p:spPr/>
        <p:txBody>
          <a:bodyPr/>
          <a:lstStyle/>
          <a:p>
            <a:endParaRPr lang="ru-RU" altLang="en-US"/>
          </a:p>
          <a:p>
            <a:endParaRPr lang="ru-RU" altLang="en-US"/>
          </a:p>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D81A9D8-B01E-4446-900A-C86B881E6FF3}"/>
              </a:ext>
            </a:extLst>
          </p:cNvPr>
          <p:cNvSpPr>
            <a:spLocks noGrp="1" noChangeArrowheads="1"/>
          </p:cNvSpPr>
          <p:nvPr>
            <p:ph type="sldNum" sz="quarter" idx="5"/>
          </p:nvPr>
        </p:nvSpPr>
        <p:spPr>
          <a:ln/>
        </p:spPr>
        <p:txBody>
          <a:bodyPr/>
          <a:lstStyle/>
          <a:p>
            <a:fld id="{99153A2F-772B-478E-A813-9381A8B0ED18}" type="slidenum">
              <a:rPr lang="en-US" altLang="en-US"/>
              <a:pPr/>
              <a:t>7</a:t>
            </a:fld>
            <a:endParaRPr lang="en-US" altLang="en-US"/>
          </a:p>
        </p:txBody>
      </p:sp>
      <p:sp>
        <p:nvSpPr>
          <p:cNvPr id="33794" name="Rectangle 2">
            <a:extLst>
              <a:ext uri="{FF2B5EF4-FFF2-40B4-BE49-F238E27FC236}">
                <a16:creationId xmlns:a16="http://schemas.microsoft.com/office/drawing/2014/main" id="{AC3ADE8B-FB5B-4A7C-BCE4-8DD129C507F2}"/>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0A2F8516-8B1C-49CF-852F-E97BAF78C9D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78BC889-36D8-4F0C-84EC-E1B8AFD580C5}"/>
              </a:ext>
            </a:extLst>
          </p:cNvPr>
          <p:cNvSpPr>
            <a:spLocks noGrp="1" noChangeArrowheads="1"/>
          </p:cNvSpPr>
          <p:nvPr>
            <p:ph type="sldNum" sz="quarter" idx="5"/>
          </p:nvPr>
        </p:nvSpPr>
        <p:spPr>
          <a:ln/>
        </p:spPr>
        <p:txBody>
          <a:bodyPr/>
          <a:lstStyle/>
          <a:p>
            <a:fld id="{C6D8B2BB-99D5-4C29-8EDE-FDC27B9E471E}" type="slidenum">
              <a:rPr lang="en-US" altLang="en-US"/>
              <a:pPr/>
              <a:t>8</a:t>
            </a:fld>
            <a:endParaRPr lang="en-US" altLang="en-US"/>
          </a:p>
        </p:txBody>
      </p:sp>
      <p:sp>
        <p:nvSpPr>
          <p:cNvPr id="121858" name="Rectangle 2">
            <a:extLst>
              <a:ext uri="{FF2B5EF4-FFF2-40B4-BE49-F238E27FC236}">
                <a16:creationId xmlns:a16="http://schemas.microsoft.com/office/drawing/2014/main" id="{15040DD8-AF05-452D-BB2D-C7EFC4A31E00}"/>
              </a:ext>
            </a:extLst>
          </p:cNvPr>
          <p:cNvSpPr>
            <a:spLocks noGrp="1" noRot="1" noChangeAspect="1" noChangeArrowheads="1" noTextEdit="1"/>
          </p:cNvSpPr>
          <p:nvPr>
            <p:ph type="sldImg"/>
          </p:nvPr>
        </p:nvSpPr>
        <p:spPr>
          <a:ln/>
        </p:spPr>
      </p:sp>
      <p:sp>
        <p:nvSpPr>
          <p:cNvPr id="121859" name="Rectangle 3">
            <a:extLst>
              <a:ext uri="{FF2B5EF4-FFF2-40B4-BE49-F238E27FC236}">
                <a16:creationId xmlns:a16="http://schemas.microsoft.com/office/drawing/2014/main" id="{F1CFD0C4-7654-4731-981B-45C0F8CA2C7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34D9E39-1151-4DD7-AAFE-81787D373913}"/>
              </a:ext>
            </a:extLst>
          </p:cNvPr>
          <p:cNvSpPr>
            <a:spLocks noGrp="1" noChangeArrowheads="1"/>
          </p:cNvSpPr>
          <p:nvPr>
            <p:ph type="sldNum" sz="quarter" idx="5"/>
          </p:nvPr>
        </p:nvSpPr>
        <p:spPr>
          <a:ln/>
        </p:spPr>
        <p:txBody>
          <a:bodyPr/>
          <a:lstStyle/>
          <a:p>
            <a:fld id="{DB8B6484-5E23-4951-9325-9C46AED8DFE3}" type="slidenum">
              <a:rPr lang="en-US" altLang="en-US"/>
              <a:pPr/>
              <a:t>9</a:t>
            </a:fld>
            <a:endParaRPr lang="en-US" altLang="en-US"/>
          </a:p>
        </p:txBody>
      </p:sp>
      <p:sp>
        <p:nvSpPr>
          <p:cNvPr id="155650" name="Rectangle 2">
            <a:extLst>
              <a:ext uri="{FF2B5EF4-FFF2-40B4-BE49-F238E27FC236}">
                <a16:creationId xmlns:a16="http://schemas.microsoft.com/office/drawing/2014/main" id="{FC279EEE-A710-4D8E-9B94-3D9E7E1E90EB}"/>
              </a:ext>
            </a:extLst>
          </p:cNvPr>
          <p:cNvSpPr>
            <a:spLocks noGrp="1" noRot="1" noChangeAspect="1" noChangeArrowheads="1" noTextEdit="1"/>
          </p:cNvSpPr>
          <p:nvPr>
            <p:ph type="sldImg"/>
          </p:nvPr>
        </p:nvSpPr>
        <p:spPr>
          <a:ln/>
        </p:spPr>
      </p:sp>
      <p:sp>
        <p:nvSpPr>
          <p:cNvPr id="155651" name="Rectangle 3">
            <a:extLst>
              <a:ext uri="{FF2B5EF4-FFF2-40B4-BE49-F238E27FC236}">
                <a16:creationId xmlns:a16="http://schemas.microsoft.com/office/drawing/2014/main" id="{D157C899-A302-4C1F-8D9A-42978A2BD15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1583380-6D34-46C5-8949-946115FAA05A}"/>
              </a:ext>
            </a:extLst>
          </p:cNvPr>
          <p:cNvSpPr>
            <a:spLocks noGrp="1" noChangeArrowheads="1"/>
          </p:cNvSpPr>
          <p:nvPr>
            <p:ph type="sldNum" sz="quarter" idx="5"/>
          </p:nvPr>
        </p:nvSpPr>
        <p:spPr>
          <a:ln/>
        </p:spPr>
        <p:txBody>
          <a:bodyPr/>
          <a:lstStyle/>
          <a:p>
            <a:fld id="{7DE43EB6-2F56-4C29-AF16-617747F94AFF}" type="slidenum">
              <a:rPr lang="en-US" altLang="en-US"/>
              <a:pPr/>
              <a:t>10</a:t>
            </a:fld>
            <a:endParaRPr lang="en-US" altLang="en-US"/>
          </a:p>
        </p:txBody>
      </p:sp>
      <p:sp>
        <p:nvSpPr>
          <p:cNvPr id="125954" name="Rectangle 2">
            <a:extLst>
              <a:ext uri="{FF2B5EF4-FFF2-40B4-BE49-F238E27FC236}">
                <a16:creationId xmlns:a16="http://schemas.microsoft.com/office/drawing/2014/main" id="{56D3794D-DFFD-4D37-97E3-816D78B20867}"/>
              </a:ext>
            </a:extLst>
          </p:cNvPr>
          <p:cNvSpPr>
            <a:spLocks noGrp="1" noRot="1" noChangeAspect="1" noChangeArrowheads="1" noTextEdit="1"/>
          </p:cNvSpPr>
          <p:nvPr>
            <p:ph type="sldImg"/>
          </p:nvPr>
        </p:nvSpPr>
        <p:spPr>
          <a:ln/>
        </p:spPr>
      </p:sp>
      <p:sp>
        <p:nvSpPr>
          <p:cNvPr id="125955" name="Rectangle 3">
            <a:extLst>
              <a:ext uri="{FF2B5EF4-FFF2-40B4-BE49-F238E27FC236}">
                <a16:creationId xmlns:a16="http://schemas.microsoft.com/office/drawing/2014/main" id="{179765F5-59C7-4345-A5FE-948B02AEF00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1D453F0-5681-4571-920F-EA380694A820}"/>
              </a:ext>
            </a:extLst>
          </p:cNvPr>
          <p:cNvSpPr>
            <a:spLocks noGrp="1" noChangeArrowheads="1"/>
          </p:cNvSpPr>
          <p:nvPr>
            <p:ph type="sldNum" sz="quarter" idx="5"/>
          </p:nvPr>
        </p:nvSpPr>
        <p:spPr>
          <a:ln/>
        </p:spPr>
        <p:txBody>
          <a:bodyPr/>
          <a:lstStyle/>
          <a:p>
            <a:fld id="{CBC9E0CF-D92E-4D43-A346-94A01533E9C7}" type="slidenum">
              <a:rPr lang="en-US" altLang="en-US"/>
              <a:pPr/>
              <a:t>11</a:t>
            </a:fld>
            <a:endParaRPr lang="en-US" altLang="en-US"/>
          </a:p>
        </p:txBody>
      </p:sp>
      <p:sp>
        <p:nvSpPr>
          <p:cNvPr id="157698" name="Rectangle 2">
            <a:extLst>
              <a:ext uri="{FF2B5EF4-FFF2-40B4-BE49-F238E27FC236}">
                <a16:creationId xmlns:a16="http://schemas.microsoft.com/office/drawing/2014/main" id="{DC2DC6B5-8D78-497E-A46A-48E697410E79}"/>
              </a:ext>
            </a:extLst>
          </p:cNvPr>
          <p:cNvSpPr>
            <a:spLocks noGrp="1" noRot="1" noChangeAspect="1" noChangeArrowheads="1" noTextEdit="1"/>
          </p:cNvSpPr>
          <p:nvPr>
            <p:ph type="sldImg"/>
          </p:nvPr>
        </p:nvSpPr>
        <p:spPr>
          <a:ln/>
        </p:spPr>
      </p:sp>
      <p:sp>
        <p:nvSpPr>
          <p:cNvPr id="157699" name="Rectangle 3">
            <a:extLst>
              <a:ext uri="{FF2B5EF4-FFF2-40B4-BE49-F238E27FC236}">
                <a16:creationId xmlns:a16="http://schemas.microsoft.com/office/drawing/2014/main" id="{20145F06-5145-4CCA-B19B-154EC1E1625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8AA2E4C-826F-47C5-9469-CACC6B3E9D89}"/>
              </a:ext>
            </a:extLst>
          </p:cNvPr>
          <p:cNvSpPr>
            <a:spLocks noGrp="1" noChangeArrowheads="1"/>
          </p:cNvSpPr>
          <p:nvPr>
            <p:ph type="sldNum" sz="quarter" idx="5"/>
          </p:nvPr>
        </p:nvSpPr>
        <p:spPr>
          <a:ln/>
        </p:spPr>
        <p:txBody>
          <a:bodyPr/>
          <a:lstStyle/>
          <a:p>
            <a:fld id="{8C85CE45-8FCD-49A3-B48A-6EB0F59E50B2}" type="slidenum">
              <a:rPr lang="en-US" altLang="en-US"/>
              <a:pPr/>
              <a:t>12</a:t>
            </a:fld>
            <a:endParaRPr lang="en-US" altLang="en-US"/>
          </a:p>
        </p:txBody>
      </p:sp>
      <p:sp>
        <p:nvSpPr>
          <p:cNvPr id="112642" name="Rectangle 2">
            <a:extLst>
              <a:ext uri="{FF2B5EF4-FFF2-40B4-BE49-F238E27FC236}">
                <a16:creationId xmlns:a16="http://schemas.microsoft.com/office/drawing/2014/main" id="{4ADC02FA-788A-4825-A8A4-C837055DBFB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1A2F38E2-D58B-4E0E-B52C-62CEEE50759B}"/>
              </a:ext>
            </a:extLst>
          </p:cNvPr>
          <p:cNvSpPr>
            <a:spLocks noGrp="1" noChangeArrowheads="1"/>
          </p:cNvSpPr>
          <p:nvPr>
            <p:ph type="body" idx="1"/>
          </p:nvPr>
        </p:nvSpPr>
        <p:spPr/>
        <p:txBody>
          <a:bodyPr/>
          <a:lstStyle/>
          <a:p>
            <a:endParaRPr lang="ru-RU"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1579824-21D7-49FE-A54A-15DFAE2CBC40}"/>
              </a:ext>
            </a:extLst>
          </p:cNvPr>
          <p:cNvSpPr>
            <a:spLocks noGrp="1" noChangeArrowheads="1"/>
          </p:cNvSpPr>
          <p:nvPr>
            <p:ph type="sldNum" sz="quarter" idx="5"/>
          </p:nvPr>
        </p:nvSpPr>
        <p:spPr>
          <a:ln/>
        </p:spPr>
        <p:txBody>
          <a:bodyPr/>
          <a:lstStyle/>
          <a:p>
            <a:fld id="{3BC102EA-4EB4-4BE1-8BF5-0CD8622ECC11}" type="slidenum">
              <a:rPr lang="en-US" altLang="en-US"/>
              <a:pPr/>
              <a:t>13</a:t>
            </a:fld>
            <a:endParaRPr lang="en-US" altLang="en-US"/>
          </a:p>
        </p:txBody>
      </p:sp>
      <p:sp>
        <p:nvSpPr>
          <p:cNvPr id="114690" name="Rectangle 2">
            <a:extLst>
              <a:ext uri="{FF2B5EF4-FFF2-40B4-BE49-F238E27FC236}">
                <a16:creationId xmlns:a16="http://schemas.microsoft.com/office/drawing/2014/main" id="{2F859B60-FDEE-42DF-B78B-3DA474F05616}"/>
              </a:ext>
            </a:extLst>
          </p:cNvPr>
          <p:cNvSpPr>
            <a:spLocks noGrp="1" noRot="1" noChangeAspect="1" noChangeArrowheads="1" noTextEdit="1"/>
          </p:cNvSpPr>
          <p:nvPr>
            <p:ph type="sldImg"/>
          </p:nvPr>
        </p:nvSpPr>
        <p:spPr>
          <a:ln/>
        </p:spPr>
      </p:sp>
      <p:sp>
        <p:nvSpPr>
          <p:cNvPr id="114691" name="Rectangle 3">
            <a:extLst>
              <a:ext uri="{FF2B5EF4-FFF2-40B4-BE49-F238E27FC236}">
                <a16:creationId xmlns:a16="http://schemas.microsoft.com/office/drawing/2014/main" id="{E8272939-8DBF-426B-8643-B889F08BA769}"/>
              </a:ext>
            </a:extLst>
          </p:cNvPr>
          <p:cNvSpPr>
            <a:spLocks noGrp="1" noChangeArrowheads="1"/>
          </p:cNvSpPr>
          <p:nvPr>
            <p:ph type="body" idx="1"/>
          </p:nvPr>
        </p:nvSpPr>
        <p:spPr/>
        <p:txBody>
          <a:bodyPr/>
          <a:lstStyle/>
          <a:p>
            <a:pPr marL="228600" indent="-228600"/>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3F69027-32FE-4679-A29F-A76BD1598ABB}"/>
              </a:ext>
            </a:extLst>
          </p:cNvPr>
          <p:cNvSpPr>
            <a:spLocks noGrp="1" noChangeArrowheads="1"/>
          </p:cNvSpPr>
          <p:nvPr>
            <p:ph type="sldNum" sz="quarter" idx="5"/>
          </p:nvPr>
        </p:nvSpPr>
        <p:spPr>
          <a:ln/>
        </p:spPr>
        <p:txBody>
          <a:bodyPr/>
          <a:lstStyle/>
          <a:p>
            <a:fld id="{6E38B6B2-81E8-4507-B1DD-B9AFC9EEEA6A}" type="slidenum">
              <a:rPr lang="en-US" altLang="en-US"/>
              <a:pPr/>
              <a:t>14</a:t>
            </a:fld>
            <a:endParaRPr lang="en-US" altLang="en-US"/>
          </a:p>
        </p:txBody>
      </p:sp>
      <p:sp>
        <p:nvSpPr>
          <p:cNvPr id="116738" name="Rectangle 2">
            <a:extLst>
              <a:ext uri="{FF2B5EF4-FFF2-40B4-BE49-F238E27FC236}">
                <a16:creationId xmlns:a16="http://schemas.microsoft.com/office/drawing/2014/main" id="{80182818-C036-4462-A1EA-B115FABEE92B}"/>
              </a:ext>
            </a:extLst>
          </p:cNvPr>
          <p:cNvSpPr>
            <a:spLocks noGrp="1" noRot="1" noChangeAspect="1" noChangeArrowheads="1" noTextEdit="1"/>
          </p:cNvSpPr>
          <p:nvPr>
            <p:ph type="sldImg"/>
          </p:nvPr>
        </p:nvSpPr>
        <p:spPr>
          <a:ln/>
        </p:spPr>
      </p:sp>
      <p:sp>
        <p:nvSpPr>
          <p:cNvPr id="116739" name="Rectangle 3">
            <a:extLst>
              <a:ext uri="{FF2B5EF4-FFF2-40B4-BE49-F238E27FC236}">
                <a16:creationId xmlns:a16="http://schemas.microsoft.com/office/drawing/2014/main" id="{8C441FD2-5C99-421D-80B5-ABAE514FEEBF}"/>
              </a:ext>
            </a:extLst>
          </p:cNvPr>
          <p:cNvSpPr>
            <a:spLocks noGrp="1" noChangeArrowheads="1"/>
          </p:cNvSpPr>
          <p:nvPr>
            <p:ph type="body" idx="1"/>
          </p:nvPr>
        </p:nvSpPr>
        <p:spPr/>
        <p:txBody>
          <a:bodyPr/>
          <a:lstStyle/>
          <a:p>
            <a:pPr marL="228600" indent="-228600"/>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6E77698-ECC4-4CCC-B298-F9110E36CDD4}"/>
              </a:ext>
            </a:extLst>
          </p:cNvPr>
          <p:cNvSpPr>
            <a:spLocks noGrp="1" noChangeArrowheads="1"/>
          </p:cNvSpPr>
          <p:nvPr>
            <p:ph type="sldNum" sz="quarter" idx="5"/>
          </p:nvPr>
        </p:nvSpPr>
        <p:spPr>
          <a:ln/>
        </p:spPr>
        <p:txBody>
          <a:bodyPr/>
          <a:lstStyle/>
          <a:p>
            <a:fld id="{A8E1B04F-562D-4D7C-A149-3859AED147CE}" type="slidenum">
              <a:rPr lang="en-US" altLang="en-US"/>
              <a:pPr/>
              <a:t>15</a:t>
            </a:fld>
            <a:endParaRPr lang="en-US" altLang="en-US"/>
          </a:p>
        </p:txBody>
      </p:sp>
      <p:sp>
        <p:nvSpPr>
          <p:cNvPr id="118786" name="Rectangle 2">
            <a:extLst>
              <a:ext uri="{FF2B5EF4-FFF2-40B4-BE49-F238E27FC236}">
                <a16:creationId xmlns:a16="http://schemas.microsoft.com/office/drawing/2014/main" id="{160D8143-57BA-487C-B022-455E521E2A2C}"/>
              </a:ext>
            </a:extLst>
          </p:cNvPr>
          <p:cNvSpPr>
            <a:spLocks noGrp="1" noRot="1" noChangeAspect="1" noChangeArrowheads="1" noTextEdit="1"/>
          </p:cNvSpPr>
          <p:nvPr>
            <p:ph type="sldImg"/>
          </p:nvPr>
        </p:nvSpPr>
        <p:spPr>
          <a:ln/>
        </p:spPr>
      </p:sp>
      <p:sp>
        <p:nvSpPr>
          <p:cNvPr id="118787" name="Rectangle 3">
            <a:extLst>
              <a:ext uri="{FF2B5EF4-FFF2-40B4-BE49-F238E27FC236}">
                <a16:creationId xmlns:a16="http://schemas.microsoft.com/office/drawing/2014/main" id="{034CD5B9-A303-428F-9065-8ED259005ED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7063B5D-D832-4173-97B9-540F47A5E25A}"/>
              </a:ext>
            </a:extLst>
          </p:cNvPr>
          <p:cNvSpPr>
            <a:spLocks noGrp="1" noChangeArrowheads="1"/>
          </p:cNvSpPr>
          <p:nvPr>
            <p:ph type="sldNum" sz="quarter" idx="5"/>
          </p:nvPr>
        </p:nvSpPr>
        <p:spPr>
          <a:ln/>
        </p:spPr>
        <p:txBody>
          <a:bodyPr/>
          <a:lstStyle/>
          <a:p>
            <a:fld id="{60C79015-588D-479B-AC5A-D6CEAC3DF477}" type="slidenum">
              <a:rPr lang="en-US" altLang="en-US"/>
              <a:pPr/>
              <a:t>16</a:t>
            </a:fld>
            <a:endParaRPr lang="en-US" altLang="en-US"/>
          </a:p>
        </p:txBody>
      </p:sp>
      <p:sp>
        <p:nvSpPr>
          <p:cNvPr id="120834" name="Rectangle 2">
            <a:extLst>
              <a:ext uri="{FF2B5EF4-FFF2-40B4-BE49-F238E27FC236}">
                <a16:creationId xmlns:a16="http://schemas.microsoft.com/office/drawing/2014/main" id="{F5443339-58E0-4A5E-9454-2FB89AEC7FE9}"/>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9DE7B75A-2C58-4AF1-BA25-12ABFBE6459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5CC51AE-6461-4B2E-8CA5-581043E5BD2F}"/>
              </a:ext>
            </a:extLst>
          </p:cNvPr>
          <p:cNvSpPr>
            <a:spLocks noGrp="1" noChangeArrowheads="1"/>
          </p:cNvSpPr>
          <p:nvPr>
            <p:ph type="sldNum" sz="quarter" idx="5"/>
          </p:nvPr>
        </p:nvSpPr>
        <p:spPr>
          <a:ln/>
        </p:spPr>
        <p:txBody>
          <a:bodyPr/>
          <a:lstStyle/>
          <a:p>
            <a:fld id="{B3CA8263-497C-4954-B783-B73F5210CD56}" type="slidenum">
              <a:rPr lang="en-US" altLang="en-US"/>
              <a:pPr/>
              <a:t>17</a:t>
            </a:fld>
            <a:endParaRPr lang="en-US" altLang="en-US"/>
          </a:p>
        </p:txBody>
      </p:sp>
      <p:sp>
        <p:nvSpPr>
          <p:cNvPr id="158722" name="Rectangle 2">
            <a:extLst>
              <a:ext uri="{FF2B5EF4-FFF2-40B4-BE49-F238E27FC236}">
                <a16:creationId xmlns:a16="http://schemas.microsoft.com/office/drawing/2014/main" id="{D66E6C29-1AAB-4E95-8C72-21410C783D77}"/>
              </a:ext>
            </a:extLst>
          </p:cNvPr>
          <p:cNvSpPr>
            <a:spLocks noGrp="1" noRot="1" noChangeAspect="1" noChangeArrowheads="1" noTextEdit="1"/>
          </p:cNvSpPr>
          <p:nvPr>
            <p:ph type="sldImg"/>
          </p:nvPr>
        </p:nvSpPr>
        <p:spPr>
          <a:ln/>
        </p:spPr>
      </p:sp>
      <p:sp>
        <p:nvSpPr>
          <p:cNvPr id="158723" name="Rectangle 3">
            <a:extLst>
              <a:ext uri="{FF2B5EF4-FFF2-40B4-BE49-F238E27FC236}">
                <a16:creationId xmlns:a16="http://schemas.microsoft.com/office/drawing/2014/main" id="{AC4DC26D-0200-4935-A2EA-10E45C70F35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AD9420E-C371-479A-979E-278DF0D32396}"/>
              </a:ext>
            </a:extLst>
          </p:cNvPr>
          <p:cNvSpPr>
            <a:spLocks noGrp="1" noChangeArrowheads="1"/>
          </p:cNvSpPr>
          <p:nvPr>
            <p:ph type="sldNum" sz="quarter" idx="5"/>
          </p:nvPr>
        </p:nvSpPr>
        <p:spPr>
          <a:ln/>
        </p:spPr>
        <p:txBody>
          <a:bodyPr/>
          <a:lstStyle/>
          <a:p>
            <a:fld id="{6B1A4D85-C431-4C6A-8EEB-8D2B2FC5915B}" type="slidenum">
              <a:rPr lang="en-US" altLang="en-US"/>
              <a:pPr/>
              <a:t>18</a:t>
            </a:fld>
            <a:endParaRPr lang="en-US" altLang="en-US"/>
          </a:p>
        </p:txBody>
      </p:sp>
      <p:sp>
        <p:nvSpPr>
          <p:cNvPr id="159746" name="Rectangle 2">
            <a:extLst>
              <a:ext uri="{FF2B5EF4-FFF2-40B4-BE49-F238E27FC236}">
                <a16:creationId xmlns:a16="http://schemas.microsoft.com/office/drawing/2014/main" id="{930EB487-0B64-40D7-9575-51BF766AE9F0}"/>
              </a:ext>
            </a:extLst>
          </p:cNvPr>
          <p:cNvSpPr>
            <a:spLocks noGrp="1" noRot="1" noChangeAspect="1" noChangeArrowheads="1" noTextEdit="1"/>
          </p:cNvSpPr>
          <p:nvPr>
            <p:ph type="sldImg"/>
          </p:nvPr>
        </p:nvSpPr>
        <p:spPr>
          <a:ln/>
        </p:spPr>
      </p:sp>
      <p:sp>
        <p:nvSpPr>
          <p:cNvPr id="159747" name="Rectangle 3">
            <a:extLst>
              <a:ext uri="{FF2B5EF4-FFF2-40B4-BE49-F238E27FC236}">
                <a16:creationId xmlns:a16="http://schemas.microsoft.com/office/drawing/2014/main" id="{E42F9C0D-D61A-49E7-8567-533B84AA61E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11AAEC1-367B-4C13-B350-9FBBB5C0704A}"/>
              </a:ext>
            </a:extLst>
          </p:cNvPr>
          <p:cNvSpPr>
            <a:spLocks noGrp="1" noChangeArrowheads="1"/>
          </p:cNvSpPr>
          <p:nvPr>
            <p:ph type="sldNum" sz="quarter" idx="5"/>
          </p:nvPr>
        </p:nvSpPr>
        <p:spPr>
          <a:ln/>
        </p:spPr>
        <p:txBody>
          <a:bodyPr/>
          <a:lstStyle/>
          <a:p>
            <a:fld id="{B434374C-BA0E-406D-9D42-BE36C53FB6A9}" type="slidenum">
              <a:rPr lang="en-US" altLang="en-US"/>
              <a:pPr/>
              <a:t>19</a:t>
            </a:fld>
            <a:endParaRPr lang="en-US" altLang="en-US"/>
          </a:p>
        </p:txBody>
      </p:sp>
      <p:sp>
        <p:nvSpPr>
          <p:cNvPr id="160770" name="Rectangle 2">
            <a:extLst>
              <a:ext uri="{FF2B5EF4-FFF2-40B4-BE49-F238E27FC236}">
                <a16:creationId xmlns:a16="http://schemas.microsoft.com/office/drawing/2014/main" id="{96894FC8-4480-4217-9DA2-1FB006725746}"/>
              </a:ext>
            </a:extLst>
          </p:cNvPr>
          <p:cNvSpPr>
            <a:spLocks noGrp="1" noRot="1" noChangeAspect="1" noChangeArrowheads="1" noTextEdit="1"/>
          </p:cNvSpPr>
          <p:nvPr>
            <p:ph type="sldImg"/>
          </p:nvPr>
        </p:nvSpPr>
        <p:spPr>
          <a:ln/>
        </p:spPr>
      </p:sp>
      <p:sp>
        <p:nvSpPr>
          <p:cNvPr id="160771" name="Rectangle 3">
            <a:extLst>
              <a:ext uri="{FF2B5EF4-FFF2-40B4-BE49-F238E27FC236}">
                <a16:creationId xmlns:a16="http://schemas.microsoft.com/office/drawing/2014/main" id="{9F90B6C3-F308-4CE7-A276-2749653BC8E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05044D6-ABE4-4FE0-AE86-414C3E6F3A74}"/>
              </a:ext>
            </a:extLst>
          </p:cNvPr>
          <p:cNvSpPr>
            <a:spLocks noGrp="1" noChangeArrowheads="1"/>
          </p:cNvSpPr>
          <p:nvPr>
            <p:ph type="sldNum" sz="quarter" idx="5"/>
          </p:nvPr>
        </p:nvSpPr>
        <p:spPr>
          <a:ln/>
        </p:spPr>
        <p:txBody>
          <a:bodyPr/>
          <a:lstStyle/>
          <a:p>
            <a:fld id="{FD538037-598C-4421-A4CE-730C52584AEC}" type="slidenum">
              <a:rPr lang="en-US" altLang="en-US"/>
              <a:pPr/>
              <a:t>20</a:t>
            </a:fld>
            <a:endParaRPr lang="en-US" altLang="en-US"/>
          </a:p>
        </p:txBody>
      </p:sp>
      <p:sp>
        <p:nvSpPr>
          <p:cNvPr id="167938" name="Rectangle 2">
            <a:extLst>
              <a:ext uri="{FF2B5EF4-FFF2-40B4-BE49-F238E27FC236}">
                <a16:creationId xmlns:a16="http://schemas.microsoft.com/office/drawing/2014/main" id="{EF0BDE1D-8539-4B49-A6BB-15178E8434F2}"/>
              </a:ext>
            </a:extLst>
          </p:cNvPr>
          <p:cNvSpPr>
            <a:spLocks noGrp="1" noRot="1" noChangeAspect="1" noChangeArrowheads="1" noTextEdit="1"/>
          </p:cNvSpPr>
          <p:nvPr>
            <p:ph type="sldImg"/>
          </p:nvPr>
        </p:nvSpPr>
        <p:spPr>
          <a:ln/>
        </p:spPr>
      </p:sp>
      <p:sp>
        <p:nvSpPr>
          <p:cNvPr id="167939" name="Rectangle 3">
            <a:extLst>
              <a:ext uri="{FF2B5EF4-FFF2-40B4-BE49-F238E27FC236}">
                <a16:creationId xmlns:a16="http://schemas.microsoft.com/office/drawing/2014/main" id="{F00C8703-946A-4A07-9227-86E0F788B3C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B15DC91-7CA8-4E9A-A667-43E8F02198C6}"/>
              </a:ext>
            </a:extLst>
          </p:cNvPr>
          <p:cNvSpPr>
            <a:spLocks noGrp="1" noChangeArrowheads="1"/>
          </p:cNvSpPr>
          <p:nvPr>
            <p:ph type="sldNum" sz="quarter" idx="5"/>
          </p:nvPr>
        </p:nvSpPr>
        <p:spPr>
          <a:ln/>
        </p:spPr>
        <p:txBody>
          <a:bodyPr/>
          <a:lstStyle/>
          <a:p>
            <a:fld id="{0CC4C0CF-11A6-4229-BC43-29889C297EDE}" type="slidenum">
              <a:rPr lang="en-US" altLang="en-US"/>
              <a:pPr/>
              <a:t>21</a:t>
            </a:fld>
            <a:endParaRPr lang="en-US" altLang="en-US"/>
          </a:p>
        </p:txBody>
      </p:sp>
      <p:sp>
        <p:nvSpPr>
          <p:cNvPr id="161794" name="Rectangle 2">
            <a:extLst>
              <a:ext uri="{FF2B5EF4-FFF2-40B4-BE49-F238E27FC236}">
                <a16:creationId xmlns:a16="http://schemas.microsoft.com/office/drawing/2014/main" id="{0D9B298D-F27D-4492-A89C-A9CED00A9373}"/>
              </a:ext>
            </a:extLst>
          </p:cNvPr>
          <p:cNvSpPr>
            <a:spLocks noGrp="1" noRot="1" noChangeAspect="1" noChangeArrowheads="1" noTextEdit="1"/>
          </p:cNvSpPr>
          <p:nvPr>
            <p:ph type="sldImg"/>
          </p:nvPr>
        </p:nvSpPr>
        <p:spPr>
          <a:ln/>
        </p:spPr>
      </p:sp>
      <p:sp>
        <p:nvSpPr>
          <p:cNvPr id="161795" name="Rectangle 3">
            <a:extLst>
              <a:ext uri="{FF2B5EF4-FFF2-40B4-BE49-F238E27FC236}">
                <a16:creationId xmlns:a16="http://schemas.microsoft.com/office/drawing/2014/main" id="{124910B0-E475-4B4E-863C-9E2D16D4496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3667A9E-6290-4DAB-8CB7-EA47D448AA24}"/>
              </a:ext>
            </a:extLst>
          </p:cNvPr>
          <p:cNvSpPr>
            <a:spLocks noGrp="1" noChangeArrowheads="1"/>
          </p:cNvSpPr>
          <p:nvPr>
            <p:ph type="sldNum" sz="quarter" idx="5"/>
          </p:nvPr>
        </p:nvSpPr>
        <p:spPr>
          <a:ln/>
        </p:spPr>
        <p:txBody>
          <a:bodyPr/>
          <a:lstStyle/>
          <a:p>
            <a:fld id="{6D9201D2-CB1B-4313-AD5B-7FDCDC87EF6F}" type="slidenum">
              <a:rPr lang="en-US" altLang="en-US"/>
              <a:pPr/>
              <a:t>22</a:t>
            </a:fld>
            <a:endParaRPr lang="en-US" altLang="en-US"/>
          </a:p>
        </p:txBody>
      </p:sp>
      <p:sp>
        <p:nvSpPr>
          <p:cNvPr id="87042" name="Rectangle 2">
            <a:extLst>
              <a:ext uri="{FF2B5EF4-FFF2-40B4-BE49-F238E27FC236}">
                <a16:creationId xmlns:a16="http://schemas.microsoft.com/office/drawing/2014/main" id="{3EEF5D48-6F67-4236-B0C1-F647E8B41CB1}"/>
              </a:ext>
            </a:extLst>
          </p:cNvPr>
          <p:cNvSpPr>
            <a:spLocks noGrp="1" noRot="1" noChangeAspect="1" noChangeArrowheads="1" noTextEdit="1"/>
          </p:cNvSpPr>
          <p:nvPr>
            <p:ph type="sldImg"/>
          </p:nvPr>
        </p:nvSpPr>
        <p:spPr>
          <a:ln/>
        </p:spPr>
      </p:sp>
      <p:sp>
        <p:nvSpPr>
          <p:cNvPr id="87043" name="Rectangle 3">
            <a:extLst>
              <a:ext uri="{FF2B5EF4-FFF2-40B4-BE49-F238E27FC236}">
                <a16:creationId xmlns:a16="http://schemas.microsoft.com/office/drawing/2014/main" id="{CD1A4954-0F6C-4D73-9050-EBEA9AC4688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450D8CB-60B6-4F33-9928-0D98D77BDC9A}"/>
              </a:ext>
            </a:extLst>
          </p:cNvPr>
          <p:cNvSpPr>
            <a:spLocks noGrp="1" noChangeArrowheads="1"/>
          </p:cNvSpPr>
          <p:nvPr>
            <p:ph type="sldNum" sz="quarter" idx="5"/>
          </p:nvPr>
        </p:nvSpPr>
        <p:spPr>
          <a:ln/>
        </p:spPr>
        <p:txBody>
          <a:bodyPr/>
          <a:lstStyle/>
          <a:p>
            <a:fld id="{4C427563-C1EE-4DA8-85D5-7BD32BBF14C1}" type="slidenum">
              <a:rPr lang="en-US" altLang="en-US"/>
              <a:pPr/>
              <a:t>23</a:t>
            </a:fld>
            <a:endParaRPr lang="en-US" altLang="en-US"/>
          </a:p>
        </p:txBody>
      </p:sp>
      <p:sp>
        <p:nvSpPr>
          <p:cNvPr id="90114" name="Rectangle 2">
            <a:extLst>
              <a:ext uri="{FF2B5EF4-FFF2-40B4-BE49-F238E27FC236}">
                <a16:creationId xmlns:a16="http://schemas.microsoft.com/office/drawing/2014/main" id="{3826F90F-5897-40F7-9283-EE15A7E48D35}"/>
              </a:ext>
            </a:extLst>
          </p:cNvPr>
          <p:cNvSpPr>
            <a:spLocks noGrp="1" noRot="1" noChangeAspect="1" noChangeArrowheads="1" noTextEdit="1"/>
          </p:cNvSpPr>
          <p:nvPr>
            <p:ph type="sldImg"/>
          </p:nvPr>
        </p:nvSpPr>
        <p:spPr>
          <a:ln/>
        </p:spPr>
      </p:sp>
      <p:sp>
        <p:nvSpPr>
          <p:cNvPr id="90115" name="Rectangle 3">
            <a:extLst>
              <a:ext uri="{FF2B5EF4-FFF2-40B4-BE49-F238E27FC236}">
                <a16:creationId xmlns:a16="http://schemas.microsoft.com/office/drawing/2014/main" id="{703FA371-CE21-44AA-B066-60E0A8B8E6F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E7E8555-3D5F-4B0D-B415-0E822F888B8C}"/>
              </a:ext>
            </a:extLst>
          </p:cNvPr>
          <p:cNvSpPr>
            <a:spLocks noGrp="1" noChangeArrowheads="1"/>
          </p:cNvSpPr>
          <p:nvPr>
            <p:ph type="sldNum" sz="quarter" idx="5"/>
          </p:nvPr>
        </p:nvSpPr>
        <p:spPr>
          <a:ln/>
        </p:spPr>
        <p:txBody>
          <a:bodyPr/>
          <a:lstStyle/>
          <a:p>
            <a:fld id="{851039EC-7254-446E-86D9-92659BE291ED}" type="slidenum">
              <a:rPr lang="en-US" altLang="en-US"/>
              <a:pPr/>
              <a:t>24</a:t>
            </a:fld>
            <a:endParaRPr lang="en-US" altLang="en-US"/>
          </a:p>
        </p:txBody>
      </p:sp>
      <p:sp>
        <p:nvSpPr>
          <p:cNvPr id="162818" name="Rectangle 2">
            <a:extLst>
              <a:ext uri="{FF2B5EF4-FFF2-40B4-BE49-F238E27FC236}">
                <a16:creationId xmlns:a16="http://schemas.microsoft.com/office/drawing/2014/main" id="{BC05E631-AD04-421C-AAB4-0BA09276FD17}"/>
              </a:ext>
            </a:extLst>
          </p:cNvPr>
          <p:cNvSpPr>
            <a:spLocks noGrp="1" noRot="1" noChangeAspect="1" noChangeArrowheads="1" noTextEdit="1"/>
          </p:cNvSpPr>
          <p:nvPr>
            <p:ph type="sldImg"/>
          </p:nvPr>
        </p:nvSpPr>
        <p:spPr>
          <a:ln/>
        </p:spPr>
      </p:sp>
      <p:sp>
        <p:nvSpPr>
          <p:cNvPr id="162819" name="Rectangle 3">
            <a:extLst>
              <a:ext uri="{FF2B5EF4-FFF2-40B4-BE49-F238E27FC236}">
                <a16:creationId xmlns:a16="http://schemas.microsoft.com/office/drawing/2014/main" id="{D1BA6DB3-2A88-48C8-AFB9-84F7C65DD3B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7668DA2-497D-4E45-A7F9-E7D879673B08}"/>
              </a:ext>
            </a:extLst>
          </p:cNvPr>
          <p:cNvSpPr>
            <a:spLocks noGrp="1" noChangeArrowheads="1"/>
          </p:cNvSpPr>
          <p:nvPr>
            <p:ph type="sldNum" sz="quarter" idx="5"/>
          </p:nvPr>
        </p:nvSpPr>
        <p:spPr>
          <a:ln/>
        </p:spPr>
        <p:txBody>
          <a:bodyPr/>
          <a:lstStyle/>
          <a:p>
            <a:fld id="{9FC92B84-AF4B-47F5-AD42-33804DA34A15}" type="slidenum">
              <a:rPr lang="en-US" altLang="en-US"/>
              <a:pPr/>
              <a:t>25</a:t>
            </a:fld>
            <a:endParaRPr lang="en-US" altLang="en-US"/>
          </a:p>
        </p:txBody>
      </p:sp>
      <p:sp>
        <p:nvSpPr>
          <p:cNvPr id="93186" name="Rectangle 2">
            <a:extLst>
              <a:ext uri="{FF2B5EF4-FFF2-40B4-BE49-F238E27FC236}">
                <a16:creationId xmlns:a16="http://schemas.microsoft.com/office/drawing/2014/main" id="{09D7E7DF-1292-4C3E-8006-2B2E921DFEBD}"/>
              </a:ext>
            </a:extLst>
          </p:cNvPr>
          <p:cNvSpPr>
            <a:spLocks noGrp="1" noRot="1" noChangeAspect="1" noChangeArrowheads="1" noTextEdit="1"/>
          </p:cNvSpPr>
          <p:nvPr>
            <p:ph type="sldImg"/>
          </p:nvPr>
        </p:nvSpPr>
        <p:spPr>
          <a:ln/>
        </p:spPr>
      </p:sp>
      <p:sp>
        <p:nvSpPr>
          <p:cNvPr id="93187" name="Rectangle 3">
            <a:extLst>
              <a:ext uri="{FF2B5EF4-FFF2-40B4-BE49-F238E27FC236}">
                <a16:creationId xmlns:a16="http://schemas.microsoft.com/office/drawing/2014/main" id="{51F8206C-2AE5-4DD8-9E0A-F9B817957C7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65213F2-F342-4A97-8758-C114A510640C}"/>
              </a:ext>
            </a:extLst>
          </p:cNvPr>
          <p:cNvSpPr>
            <a:spLocks noGrp="1" noChangeArrowheads="1"/>
          </p:cNvSpPr>
          <p:nvPr>
            <p:ph type="sldNum" sz="quarter" idx="5"/>
          </p:nvPr>
        </p:nvSpPr>
        <p:spPr>
          <a:ln/>
        </p:spPr>
        <p:txBody>
          <a:bodyPr/>
          <a:lstStyle/>
          <a:p>
            <a:fld id="{E2EC9A8A-F87B-4A73-A65B-A69FD7E743E5}" type="slidenum">
              <a:rPr lang="en-US" altLang="en-US"/>
              <a:pPr/>
              <a:t>26</a:t>
            </a:fld>
            <a:endParaRPr lang="en-US" altLang="en-US"/>
          </a:p>
        </p:txBody>
      </p:sp>
      <p:sp>
        <p:nvSpPr>
          <p:cNvPr id="95234" name="Rectangle 2">
            <a:extLst>
              <a:ext uri="{FF2B5EF4-FFF2-40B4-BE49-F238E27FC236}">
                <a16:creationId xmlns:a16="http://schemas.microsoft.com/office/drawing/2014/main" id="{6CBB68B7-D191-48F7-B260-BED7DCCA4359}"/>
              </a:ext>
            </a:extLst>
          </p:cNvPr>
          <p:cNvSpPr>
            <a:spLocks noGrp="1" noRot="1" noChangeAspect="1" noChangeArrowheads="1" noTextEdit="1"/>
          </p:cNvSpPr>
          <p:nvPr>
            <p:ph type="sldImg"/>
          </p:nvPr>
        </p:nvSpPr>
        <p:spPr>
          <a:ln/>
        </p:spPr>
      </p:sp>
      <p:sp>
        <p:nvSpPr>
          <p:cNvPr id="95235" name="Rectangle 3">
            <a:extLst>
              <a:ext uri="{FF2B5EF4-FFF2-40B4-BE49-F238E27FC236}">
                <a16:creationId xmlns:a16="http://schemas.microsoft.com/office/drawing/2014/main" id="{F6E74762-5372-458A-8130-F4BAC3F63C5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33AE0F1-49A1-45D6-9FA0-79A3C1E41B5A}"/>
              </a:ext>
            </a:extLst>
          </p:cNvPr>
          <p:cNvSpPr>
            <a:spLocks noGrp="1" noChangeArrowheads="1"/>
          </p:cNvSpPr>
          <p:nvPr>
            <p:ph type="sldNum" sz="quarter" idx="5"/>
          </p:nvPr>
        </p:nvSpPr>
        <p:spPr>
          <a:ln/>
        </p:spPr>
        <p:txBody>
          <a:bodyPr/>
          <a:lstStyle/>
          <a:p>
            <a:fld id="{0252F8DC-3835-4717-834C-E7C02FC3D693}" type="slidenum">
              <a:rPr lang="en-US" altLang="en-US"/>
              <a:pPr/>
              <a:t>27</a:t>
            </a:fld>
            <a:endParaRPr lang="en-US" altLang="en-US"/>
          </a:p>
        </p:txBody>
      </p:sp>
      <p:sp>
        <p:nvSpPr>
          <p:cNvPr id="126978" name="Rectangle 2">
            <a:extLst>
              <a:ext uri="{FF2B5EF4-FFF2-40B4-BE49-F238E27FC236}">
                <a16:creationId xmlns:a16="http://schemas.microsoft.com/office/drawing/2014/main" id="{BF151F16-F7FC-4B00-AE45-F3644BB2F18E}"/>
              </a:ext>
            </a:extLst>
          </p:cNvPr>
          <p:cNvSpPr>
            <a:spLocks noGrp="1" noRot="1" noChangeAspect="1" noChangeArrowheads="1" noTextEdit="1"/>
          </p:cNvSpPr>
          <p:nvPr>
            <p:ph type="sldImg"/>
          </p:nvPr>
        </p:nvSpPr>
        <p:spPr>
          <a:ln/>
        </p:spPr>
      </p:sp>
      <p:sp>
        <p:nvSpPr>
          <p:cNvPr id="126979" name="Rectangle 3">
            <a:extLst>
              <a:ext uri="{FF2B5EF4-FFF2-40B4-BE49-F238E27FC236}">
                <a16:creationId xmlns:a16="http://schemas.microsoft.com/office/drawing/2014/main" id="{5405ECB3-7E53-4815-8FB5-E075ABACFC5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FD99D1E-BA50-4C92-BBAA-C7629A435F26}"/>
              </a:ext>
            </a:extLst>
          </p:cNvPr>
          <p:cNvSpPr>
            <a:spLocks noGrp="1" noChangeArrowheads="1"/>
          </p:cNvSpPr>
          <p:nvPr>
            <p:ph type="sldNum" sz="quarter" idx="5"/>
          </p:nvPr>
        </p:nvSpPr>
        <p:spPr>
          <a:ln/>
        </p:spPr>
        <p:txBody>
          <a:bodyPr/>
          <a:lstStyle/>
          <a:p>
            <a:fld id="{C1450016-E8A9-452F-B28B-D7D91C8B5B36}" type="slidenum">
              <a:rPr lang="en-US" altLang="en-US"/>
              <a:pPr/>
              <a:t>28</a:t>
            </a:fld>
            <a:endParaRPr lang="en-US" altLang="en-US"/>
          </a:p>
        </p:txBody>
      </p:sp>
      <p:sp>
        <p:nvSpPr>
          <p:cNvPr id="98306" name="Rectangle 2">
            <a:extLst>
              <a:ext uri="{FF2B5EF4-FFF2-40B4-BE49-F238E27FC236}">
                <a16:creationId xmlns:a16="http://schemas.microsoft.com/office/drawing/2014/main" id="{A45070FA-2130-4371-AE85-F0ED509416DF}"/>
              </a:ext>
            </a:extLst>
          </p:cNvPr>
          <p:cNvSpPr>
            <a:spLocks noGrp="1" noRot="1" noChangeAspect="1" noChangeArrowheads="1" noTextEdit="1"/>
          </p:cNvSpPr>
          <p:nvPr>
            <p:ph type="sldImg"/>
          </p:nvPr>
        </p:nvSpPr>
        <p:spPr>
          <a:ln/>
        </p:spPr>
      </p:sp>
      <p:sp>
        <p:nvSpPr>
          <p:cNvPr id="98307" name="Rectangle 3">
            <a:extLst>
              <a:ext uri="{FF2B5EF4-FFF2-40B4-BE49-F238E27FC236}">
                <a16:creationId xmlns:a16="http://schemas.microsoft.com/office/drawing/2014/main" id="{C86BE821-88D3-4DAA-9D88-75C9C77F2D7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1DC3538-332B-4773-8F03-7A8235E00E2C}"/>
              </a:ext>
            </a:extLst>
          </p:cNvPr>
          <p:cNvSpPr>
            <a:spLocks noGrp="1" noChangeArrowheads="1"/>
          </p:cNvSpPr>
          <p:nvPr>
            <p:ph type="sldNum" sz="quarter" idx="5"/>
          </p:nvPr>
        </p:nvSpPr>
        <p:spPr>
          <a:ln/>
        </p:spPr>
        <p:txBody>
          <a:bodyPr/>
          <a:lstStyle/>
          <a:p>
            <a:fld id="{D4E7354B-5A09-41FA-89A1-EFF0EB6DA36B}" type="slidenum">
              <a:rPr lang="en-US" altLang="en-US"/>
              <a:pPr/>
              <a:t>29</a:t>
            </a:fld>
            <a:endParaRPr lang="en-US" altLang="en-US"/>
          </a:p>
        </p:txBody>
      </p:sp>
      <p:sp>
        <p:nvSpPr>
          <p:cNvPr id="163842" name="Rectangle 2">
            <a:extLst>
              <a:ext uri="{FF2B5EF4-FFF2-40B4-BE49-F238E27FC236}">
                <a16:creationId xmlns:a16="http://schemas.microsoft.com/office/drawing/2014/main" id="{6B04B592-B976-41DD-83CC-FF134CF43C64}"/>
              </a:ext>
            </a:extLst>
          </p:cNvPr>
          <p:cNvSpPr>
            <a:spLocks noGrp="1" noRot="1" noChangeAspect="1" noChangeArrowheads="1" noTextEdit="1"/>
          </p:cNvSpPr>
          <p:nvPr>
            <p:ph type="sldImg"/>
          </p:nvPr>
        </p:nvSpPr>
        <p:spPr>
          <a:ln/>
        </p:spPr>
      </p:sp>
      <p:sp>
        <p:nvSpPr>
          <p:cNvPr id="163843" name="Rectangle 3">
            <a:extLst>
              <a:ext uri="{FF2B5EF4-FFF2-40B4-BE49-F238E27FC236}">
                <a16:creationId xmlns:a16="http://schemas.microsoft.com/office/drawing/2014/main" id="{2F548D2F-F41E-428D-B771-04424329CAB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8E1CFEC-9245-450A-A586-46EAD634FA18}"/>
              </a:ext>
            </a:extLst>
          </p:cNvPr>
          <p:cNvSpPr>
            <a:spLocks noGrp="1" noChangeArrowheads="1"/>
          </p:cNvSpPr>
          <p:nvPr>
            <p:ph type="sldNum" sz="quarter" idx="5"/>
          </p:nvPr>
        </p:nvSpPr>
        <p:spPr>
          <a:ln/>
        </p:spPr>
        <p:txBody>
          <a:bodyPr/>
          <a:lstStyle/>
          <a:p>
            <a:fld id="{831130E6-CEBC-4920-937F-C785E1E5F9E0}" type="slidenum">
              <a:rPr lang="en-US" altLang="en-US"/>
              <a:pPr/>
              <a:t>30</a:t>
            </a:fld>
            <a:endParaRPr lang="en-US" altLang="en-US"/>
          </a:p>
        </p:txBody>
      </p:sp>
      <p:sp>
        <p:nvSpPr>
          <p:cNvPr id="104450" name="Rectangle 2">
            <a:extLst>
              <a:ext uri="{FF2B5EF4-FFF2-40B4-BE49-F238E27FC236}">
                <a16:creationId xmlns:a16="http://schemas.microsoft.com/office/drawing/2014/main" id="{FA77E489-09AD-4351-AEE4-C6A9A92AC240}"/>
              </a:ext>
            </a:extLst>
          </p:cNvPr>
          <p:cNvSpPr>
            <a:spLocks noGrp="1" noRot="1" noChangeAspect="1" noChangeArrowheads="1" noTextEdit="1"/>
          </p:cNvSpPr>
          <p:nvPr>
            <p:ph type="sldImg"/>
          </p:nvPr>
        </p:nvSpPr>
        <p:spPr>
          <a:ln/>
        </p:spPr>
      </p:sp>
      <p:sp>
        <p:nvSpPr>
          <p:cNvPr id="104451" name="Rectangle 3">
            <a:extLst>
              <a:ext uri="{FF2B5EF4-FFF2-40B4-BE49-F238E27FC236}">
                <a16:creationId xmlns:a16="http://schemas.microsoft.com/office/drawing/2014/main" id="{FFF34BE8-E771-4439-9A37-89DF591B48EE}"/>
              </a:ext>
            </a:extLst>
          </p:cNvPr>
          <p:cNvSpPr>
            <a:spLocks noGrp="1" noChangeArrowheads="1"/>
          </p:cNvSpPr>
          <p:nvPr>
            <p:ph type="body" idx="1"/>
          </p:nvPr>
        </p:nvSpPr>
        <p:spPr/>
        <p:txBody>
          <a:bodyPr/>
          <a:lstStyle/>
          <a:p>
            <a:endParaRPr lang="ru-RU"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8739E5F-D88F-428A-AFC0-7F9A359953D8}"/>
              </a:ext>
            </a:extLst>
          </p:cNvPr>
          <p:cNvSpPr>
            <a:spLocks noGrp="1" noChangeArrowheads="1"/>
          </p:cNvSpPr>
          <p:nvPr>
            <p:ph type="sldNum" sz="quarter" idx="5"/>
          </p:nvPr>
        </p:nvSpPr>
        <p:spPr>
          <a:ln/>
        </p:spPr>
        <p:txBody>
          <a:bodyPr/>
          <a:lstStyle/>
          <a:p>
            <a:fld id="{FB7EA041-616F-41F0-B9AD-FC42F6C38314}" type="slidenum">
              <a:rPr lang="en-US" altLang="en-US"/>
              <a:pPr/>
              <a:t>31</a:t>
            </a:fld>
            <a:endParaRPr lang="en-US" altLang="en-US"/>
          </a:p>
        </p:txBody>
      </p:sp>
      <p:sp>
        <p:nvSpPr>
          <p:cNvPr id="135170" name="Rectangle 2">
            <a:extLst>
              <a:ext uri="{FF2B5EF4-FFF2-40B4-BE49-F238E27FC236}">
                <a16:creationId xmlns:a16="http://schemas.microsoft.com/office/drawing/2014/main" id="{E0F14778-51E2-4F64-8084-A801A1ED66D5}"/>
              </a:ext>
            </a:extLst>
          </p:cNvPr>
          <p:cNvSpPr>
            <a:spLocks noGrp="1" noRot="1" noChangeAspect="1" noChangeArrowheads="1" noTextEdit="1"/>
          </p:cNvSpPr>
          <p:nvPr>
            <p:ph type="sldImg"/>
          </p:nvPr>
        </p:nvSpPr>
        <p:spPr>
          <a:ln/>
        </p:spPr>
      </p:sp>
      <p:sp>
        <p:nvSpPr>
          <p:cNvPr id="135171" name="Rectangle 3">
            <a:extLst>
              <a:ext uri="{FF2B5EF4-FFF2-40B4-BE49-F238E27FC236}">
                <a16:creationId xmlns:a16="http://schemas.microsoft.com/office/drawing/2014/main" id="{FC4BC7B6-C7CB-496C-A26B-0D3930B468D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B599A26-C158-4A4A-845F-EC66354D4124}"/>
              </a:ext>
            </a:extLst>
          </p:cNvPr>
          <p:cNvSpPr>
            <a:spLocks noGrp="1" noChangeArrowheads="1"/>
          </p:cNvSpPr>
          <p:nvPr>
            <p:ph type="sldNum" sz="quarter" idx="5"/>
          </p:nvPr>
        </p:nvSpPr>
        <p:spPr>
          <a:ln/>
        </p:spPr>
        <p:txBody>
          <a:bodyPr/>
          <a:lstStyle/>
          <a:p>
            <a:fld id="{42C41974-D0E6-4A1A-9636-931E73067959}" type="slidenum">
              <a:rPr lang="en-US" altLang="en-US"/>
              <a:pPr/>
              <a:t>32</a:t>
            </a:fld>
            <a:endParaRPr lang="en-US" altLang="en-US"/>
          </a:p>
        </p:txBody>
      </p:sp>
      <p:sp>
        <p:nvSpPr>
          <p:cNvPr id="137218" name="Rectangle 2">
            <a:extLst>
              <a:ext uri="{FF2B5EF4-FFF2-40B4-BE49-F238E27FC236}">
                <a16:creationId xmlns:a16="http://schemas.microsoft.com/office/drawing/2014/main" id="{19332269-4E9B-46AE-A8F7-AA93F0155B95}"/>
              </a:ext>
            </a:extLst>
          </p:cNvPr>
          <p:cNvSpPr>
            <a:spLocks noGrp="1" noRot="1" noChangeAspect="1" noChangeArrowheads="1" noTextEdit="1"/>
          </p:cNvSpPr>
          <p:nvPr>
            <p:ph type="sldImg"/>
          </p:nvPr>
        </p:nvSpPr>
        <p:spPr>
          <a:ln/>
        </p:spPr>
      </p:sp>
      <p:sp>
        <p:nvSpPr>
          <p:cNvPr id="137219" name="Rectangle 3">
            <a:extLst>
              <a:ext uri="{FF2B5EF4-FFF2-40B4-BE49-F238E27FC236}">
                <a16:creationId xmlns:a16="http://schemas.microsoft.com/office/drawing/2014/main" id="{2048D333-25D0-4D1D-BC00-2BC38DB4E11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31A276D-2B2C-49D4-A592-ACB8D4E9AB20}"/>
              </a:ext>
            </a:extLst>
          </p:cNvPr>
          <p:cNvSpPr>
            <a:spLocks noGrp="1" noChangeArrowheads="1"/>
          </p:cNvSpPr>
          <p:nvPr>
            <p:ph type="sldNum" sz="quarter" idx="5"/>
          </p:nvPr>
        </p:nvSpPr>
        <p:spPr>
          <a:ln/>
        </p:spPr>
        <p:txBody>
          <a:bodyPr/>
          <a:lstStyle/>
          <a:p>
            <a:fld id="{45B77E4C-CD63-47BF-B0A6-FA4EA982A1CE}" type="slidenum">
              <a:rPr lang="en-US" altLang="en-US"/>
              <a:pPr/>
              <a:t>33</a:t>
            </a:fld>
            <a:endParaRPr lang="en-US" altLang="en-US"/>
          </a:p>
        </p:txBody>
      </p:sp>
      <p:sp>
        <p:nvSpPr>
          <p:cNvPr id="164866" name="Rectangle 2">
            <a:extLst>
              <a:ext uri="{FF2B5EF4-FFF2-40B4-BE49-F238E27FC236}">
                <a16:creationId xmlns:a16="http://schemas.microsoft.com/office/drawing/2014/main" id="{8C2F8E86-0CBD-4A3F-884C-656E74121D5E}"/>
              </a:ext>
            </a:extLst>
          </p:cNvPr>
          <p:cNvSpPr>
            <a:spLocks noGrp="1" noRot="1" noChangeAspect="1" noChangeArrowheads="1" noTextEdit="1"/>
          </p:cNvSpPr>
          <p:nvPr>
            <p:ph type="sldImg"/>
          </p:nvPr>
        </p:nvSpPr>
        <p:spPr>
          <a:ln/>
        </p:spPr>
      </p:sp>
      <p:sp>
        <p:nvSpPr>
          <p:cNvPr id="164867" name="Rectangle 3">
            <a:extLst>
              <a:ext uri="{FF2B5EF4-FFF2-40B4-BE49-F238E27FC236}">
                <a16:creationId xmlns:a16="http://schemas.microsoft.com/office/drawing/2014/main" id="{83D69578-B03D-4E2F-8A19-ED4F961B86FE}"/>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B4B6813B-0E76-4F4C-A366-74D81472D79C}"/>
              </a:ext>
            </a:extLst>
          </p:cNvPr>
          <p:cNvGrpSpPr>
            <a:grpSpLocks/>
          </p:cNvGrpSpPr>
          <p:nvPr/>
        </p:nvGrpSpPr>
        <p:grpSpPr bwMode="auto">
          <a:xfrm>
            <a:off x="0" y="0"/>
            <a:ext cx="9144000" cy="6858000"/>
            <a:chOff x="0" y="0"/>
            <a:chExt cx="5760" cy="4320"/>
          </a:xfrm>
        </p:grpSpPr>
        <p:sp>
          <p:nvSpPr>
            <p:cNvPr id="5123" name="Rectangle 3">
              <a:extLst>
                <a:ext uri="{FF2B5EF4-FFF2-40B4-BE49-F238E27FC236}">
                  <a16:creationId xmlns:a16="http://schemas.microsoft.com/office/drawing/2014/main" id="{63A73AA6-C931-4DED-8A05-901D456135E8}"/>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altLang="en-US" sz="2400">
                <a:latin typeface="Times New Roman" panose="02020603050405020304" pitchFamily="18" charset="0"/>
              </a:endParaRPr>
            </a:p>
          </p:txBody>
        </p:sp>
        <p:sp>
          <p:nvSpPr>
            <p:cNvPr id="5124" name="Rectangle 4">
              <a:extLst>
                <a:ext uri="{FF2B5EF4-FFF2-40B4-BE49-F238E27FC236}">
                  <a16:creationId xmlns:a16="http://schemas.microsoft.com/office/drawing/2014/main" id="{592D1BCA-0993-4160-AC1E-0024D3E70E59}"/>
                </a:ext>
              </a:extLst>
            </p:cNvPr>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grpSp>
          <p:nvGrpSpPr>
            <p:cNvPr id="5125" name="Group 5">
              <a:extLst>
                <a:ext uri="{FF2B5EF4-FFF2-40B4-BE49-F238E27FC236}">
                  <a16:creationId xmlns:a16="http://schemas.microsoft.com/office/drawing/2014/main" id="{24F62254-26C2-4087-ADDC-7DE0BC39F3C6}"/>
                </a:ext>
              </a:extLst>
            </p:cNvPr>
            <p:cNvGrpSpPr>
              <a:grpSpLocks/>
            </p:cNvGrpSpPr>
            <p:nvPr/>
          </p:nvGrpSpPr>
          <p:grpSpPr bwMode="auto">
            <a:xfrm>
              <a:off x="0" y="672"/>
              <a:ext cx="1806" cy="1989"/>
              <a:chOff x="0" y="672"/>
              <a:chExt cx="1806" cy="1989"/>
            </a:xfrm>
          </p:grpSpPr>
          <p:sp>
            <p:nvSpPr>
              <p:cNvPr id="5126" name="Rectangle 6">
                <a:extLst>
                  <a:ext uri="{FF2B5EF4-FFF2-40B4-BE49-F238E27FC236}">
                    <a16:creationId xmlns:a16="http://schemas.microsoft.com/office/drawing/2014/main" id="{4B60A931-B7E2-4812-B25D-077C40206486}"/>
                  </a:ext>
                </a:extLst>
              </p:cNvPr>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5127" name="Rectangle 7">
                <a:extLst>
                  <a:ext uri="{FF2B5EF4-FFF2-40B4-BE49-F238E27FC236}">
                    <a16:creationId xmlns:a16="http://schemas.microsoft.com/office/drawing/2014/main" id="{91F5D4F1-431C-4C9C-9FF5-3F680A788916}"/>
                  </a:ext>
                </a:extLst>
              </p:cNvPr>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5128" name="Rectangle 8">
                <a:extLst>
                  <a:ext uri="{FF2B5EF4-FFF2-40B4-BE49-F238E27FC236}">
                    <a16:creationId xmlns:a16="http://schemas.microsoft.com/office/drawing/2014/main" id="{7134C4BA-1938-469E-A956-BFA5B83D3585}"/>
                  </a:ext>
                </a:extLst>
              </p:cNvPr>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5129" name="Rectangle 9">
                <a:extLst>
                  <a:ext uri="{FF2B5EF4-FFF2-40B4-BE49-F238E27FC236}">
                    <a16:creationId xmlns:a16="http://schemas.microsoft.com/office/drawing/2014/main" id="{A2E785C1-B5A9-4FA3-8F91-1140A2A808CA}"/>
                  </a:ext>
                </a:extLst>
              </p:cNvPr>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5130" name="Rectangle 10">
                <a:extLst>
                  <a:ext uri="{FF2B5EF4-FFF2-40B4-BE49-F238E27FC236}">
                    <a16:creationId xmlns:a16="http://schemas.microsoft.com/office/drawing/2014/main" id="{CA211B81-AC00-4708-B27D-3B87FECDCD47}"/>
                  </a:ext>
                </a:extLst>
              </p:cNvPr>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5131" name="Rectangle 11">
                <a:extLst>
                  <a:ext uri="{FF2B5EF4-FFF2-40B4-BE49-F238E27FC236}">
                    <a16:creationId xmlns:a16="http://schemas.microsoft.com/office/drawing/2014/main" id="{0F68965E-129D-441F-B2B6-33191D4434AE}"/>
                  </a:ext>
                </a:extLst>
              </p:cNvPr>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5132" name="Rectangle 12">
                <a:extLst>
                  <a:ext uri="{FF2B5EF4-FFF2-40B4-BE49-F238E27FC236}">
                    <a16:creationId xmlns:a16="http://schemas.microsoft.com/office/drawing/2014/main" id="{BEC51E95-DB40-43CF-A6CE-DED5CE0BC8C9}"/>
                  </a:ext>
                </a:extLst>
              </p:cNvPr>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5133" name="Rectangle 13">
                <a:extLst>
                  <a:ext uri="{FF2B5EF4-FFF2-40B4-BE49-F238E27FC236}">
                    <a16:creationId xmlns:a16="http://schemas.microsoft.com/office/drawing/2014/main" id="{0FC363DB-F454-42C3-A8CF-01A6964E6470}"/>
                  </a:ext>
                </a:extLst>
              </p:cNvPr>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5134" name="Rectangle 14">
                <a:extLst>
                  <a:ext uri="{FF2B5EF4-FFF2-40B4-BE49-F238E27FC236}">
                    <a16:creationId xmlns:a16="http://schemas.microsoft.com/office/drawing/2014/main" id="{4304406B-7410-415F-B5F3-620B42FAE8C1}"/>
                  </a:ext>
                </a:extLst>
              </p:cNvPr>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5135" name="Rectangle 15">
                <a:extLst>
                  <a:ext uri="{FF2B5EF4-FFF2-40B4-BE49-F238E27FC236}">
                    <a16:creationId xmlns:a16="http://schemas.microsoft.com/office/drawing/2014/main" id="{B5852AB5-F3EE-4F26-B7C6-469908D2C21D}"/>
                  </a:ext>
                </a:extLst>
              </p:cNvPr>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grpSp>
      </p:grpSp>
      <p:sp>
        <p:nvSpPr>
          <p:cNvPr id="5136" name="Rectangle 16">
            <a:extLst>
              <a:ext uri="{FF2B5EF4-FFF2-40B4-BE49-F238E27FC236}">
                <a16:creationId xmlns:a16="http://schemas.microsoft.com/office/drawing/2014/main" id="{3E539A40-BE70-4F6E-B486-2C25092A150C}"/>
              </a:ext>
            </a:extLst>
          </p:cNvPr>
          <p:cNvSpPr>
            <a:spLocks noGrp="1" noChangeArrowheads="1"/>
          </p:cNvSpPr>
          <p:nvPr>
            <p:ph type="dt" sz="half" idx="2"/>
          </p:nvPr>
        </p:nvSpPr>
        <p:spPr>
          <a:xfrm>
            <a:off x="457200" y="6248400"/>
            <a:ext cx="2133600" cy="457200"/>
          </a:xfrm>
        </p:spPr>
        <p:txBody>
          <a:bodyPr/>
          <a:lstStyle>
            <a:lvl1pPr>
              <a:defRPr/>
            </a:lvl1pPr>
          </a:lstStyle>
          <a:p>
            <a:endParaRPr lang="en-US" altLang="en-US"/>
          </a:p>
        </p:txBody>
      </p:sp>
      <p:sp>
        <p:nvSpPr>
          <p:cNvPr id="5137" name="Rectangle 17">
            <a:extLst>
              <a:ext uri="{FF2B5EF4-FFF2-40B4-BE49-F238E27FC236}">
                <a16:creationId xmlns:a16="http://schemas.microsoft.com/office/drawing/2014/main" id="{01F1FDC5-D85E-46E0-B72F-E93F16276FD0}"/>
              </a:ext>
            </a:extLst>
          </p:cNvPr>
          <p:cNvSpPr>
            <a:spLocks noGrp="1" noChangeArrowheads="1"/>
          </p:cNvSpPr>
          <p:nvPr>
            <p:ph type="ftr" sz="quarter" idx="3"/>
          </p:nvPr>
        </p:nvSpPr>
        <p:spPr/>
        <p:txBody>
          <a:bodyPr/>
          <a:lstStyle>
            <a:lvl1pPr>
              <a:defRPr/>
            </a:lvl1pPr>
          </a:lstStyle>
          <a:p>
            <a:endParaRPr lang="en-US" altLang="en-US"/>
          </a:p>
        </p:txBody>
      </p:sp>
      <p:sp>
        <p:nvSpPr>
          <p:cNvPr id="5138" name="Rectangle 18">
            <a:extLst>
              <a:ext uri="{FF2B5EF4-FFF2-40B4-BE49-F238E27FC236}">
                <a16:creationId xmlns:a16="http://schemas.microsoft.com/office/drawing/2014/main" id="{3BAB9587-EEBD-4452-B748-EE92FB9BF321}"/>
              </a:ext>
            </a:extLst>
          </p:cNvPr>
          <p:cNvSpPr>
            <a:spLocks noGrp="1" noChangeArrowheads="1"/>
          </p:cNvSpPr>
          <p:nvPr>
            <p:ph type="sldNum" sz="quarter" idx="4"/>
          </p:nvPr>
        </p:nvSpPr>
        <p:spPr/>
        <p:txBody>
          <a:bodyPr/>
          <a:lstStyle>
            <a:lvl1pPr>
              <a:defRPr/>
            </a:lvl1pPr>
          </a:lstStyle>
          <a:p>
            <a:fld id="{6A68DA02-263E-40FD-8B45-229A3626C51B}" type="slidenum">
              <a:rPr lang="en-US" altLang="en-US"/>
              <a:pPr/>
              <a:t>‹#›</a:t>
            </a:fld>
            <a:endParaRPr lang="en-US" altLang="en-US"/>
          </a:p>
        </p:txBody>
      </p:sp>
      <p:sp>
        <p:nvSpPr>
          <p:cNvPr id="5139" name="Rectangle 19">
            <a:extLst>
              <a:ext uri="{FF2B5EF4-FFF2-40B4-BE49-F238E27FC236}">
                <a16:creationId xmlns:a16="http://schemas.microsoft.com/office/drawing/2014/main" id="{2773DB8C-14BB-4EB5-A336-12FF96DBE5C8}"/>
              </a:ext>
            </a:extLst>
          </p:cNvPr>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en-US" altLang="en-US" noProof="0"/>
              <a:t>Click to edit Master title style</a:t>
            </a:r>
          </a:p>
        </p:txBody>
      </p:sp>
      <p:sp>
        <p:nvSpPr>
          <p:cNvPr id="5140" name="Rectangle 20">
            <a:extLst>
              <a:ext uri="{FF2B5EF4-FFF2-40B4-BE49-F238E27FC236}">
                <a16:creationId xmlns:a16="http://schemas.microsoft.com/office/drawing/2014/main" id="{2B2861D8-5935-4C9C-B259-0A25C098ADDF}"/>
              </a:ext>
            </a:extLst>
          </p:cNvPr>
          <p:cNvSpPr>
            <a:spLocks noGrp="1" noChangeArrowheads="1"/>
          </p:cNvSpPr>
          <p:nvPr>
            <p:ph type="subTitle" idx="1"/>
          </p:nvPr>
        </p:nvSpPr>
        <p:spPr>
          <a:xfrm>
            <a:off x="2971800" y="4267200"/>
            <a:ext cx="6019800" cy="1752600"/>
          </a:xfrm>
        </p:spPr>
        <p:txBody>
          <a:bodyPr/>
          <a:lstStyle>
            <a:lvl1pPr marL="0" indent="0">
              <a:buFont typeface="Wingdings" panose="05000000000000000000" pitchFamily="2" charset="2"/>
              <a:buNone/>
              <a:defRPr sz="3400"/>
            </a:lvl1pPr>
          </a:lstStyle>
          <a:p>
            <a:pPr lvl="0"/>
            <a:r>
              <a:rPr lang="en-US" altLang="en-US" noProof="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C2318-623C-4449-8F37-37EE0CC472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E3427F-376E-43AB-8DC7-8B28A8C8750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6203E629-D1C4-4582-9C6A-66AF40FD0624}"/>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BF89CA52-1330-40AD-8CBA-250E07122F59}"/>
              </a:ext>
            </a:extLst>
          </p:cNvPr>
          <p:cNvSpPr>
            <a:spLocks noGrp="1"/>
          </p:cNvSpPr>
          <p:nvPr>
            <p:ph type="sldNum" sz="quarter" idx="11"/>
          </p:nvPr>
        </p:nvSpPr>
        <p:spPr/>
        <p:txBody>
          <a:bodyPr/>
          <a:lstStyle>
            <a:lvl1pPr>
              <a:defRPr/>
            </a:lvl1pPr>
          </a:lstStyle>
          <a:p>
            <a:fld id="{142DB1B8-9165-4B58-B39C-3CAE6188023F}" type="slidenum">
              <a:rPr lang="en-US" altLang="en-US"/>
              <a:pPr/>
              <a:t>‹#›</a:t>
            </a:fld>
            <a:endParaRPr lang="en-US" altLang="en-US"/>
          </a:p>
        </p:txBody>
      </p:sp>
      <p:sp>
        <p:nvSpPr>
          <p:cNvPr id="6" name="Date Placeholder 5">
            <a:extLst>
              <a:ext uri="{FF2B5EF4-FFF2-40B4-BE49-F238E27FC236}">
                <a16:creationId xmlns:a16="http://schemas.microsoft.com/office/drawing/2014/main" id="{CF99C55A-7676-47BB-8B7C-28FA7D70EAF9}"/>
              </a:ext>
            </a:extLst>
          </p:cNvPr>
          <p:cNvSpPr>
            <a:spLocks noGrp="1"/>
          </p:cNvSpPr>
          <p:nvPr>
            <p:ph type="dt" sz="half" idx="12"/>
          </p:nvPr>
        </p:nvSpPr>
        <p:spPr/>
        <p:txBody>
          <a:bodyPr/>
          <a:lstStyle>
            <a:lvl1pPr>
              <a:defRPr/>
            </a:lvl1pPr>
          </a:lstStyle>
          <a:p>
            <a:endParaRPr lang="en-US" altLang="en-US"/>
          </a:p>
        </p:txBody>
      </p:sp>
    </p:spTree>
    <p:extLst>
      <p:ext uri="{BB962C8B-B14F-4D97-AF65-F5344CB8AC3E}">
        <p14:creationId xmlns:p14="http://schemas.microsoft.com/office/powerpoint/2010/main" val="2142333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51C4F-623D-42D0-94FB-F667380CF05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EFF611-2FA8-4904-8FFB-00A86D8EE30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Footer Placeholder 3">
            <a:extLst>
              <a:ext uri="{FF2B5EF4-FFF2-40B4-BE49-F238E27FC236}">
                <a16:creationId xmlns:a16="http://schemas.microsoft.com/office/drawing/2014/main" id="{40C4F526-F9D9-4274-BEA6-22A457E55BE1}"/>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267CEA62-1224-4EEE-A28F-CF8990DC5C40}"/>
              </a:ext>
            </a:extLst>
          </p:cNvPr>
          <p:cNvSpPr>
            <a:spLocks noGrp="1"/>
          </p:cNvSpPr>
          <p:nvPr>
            <p:ph type="sldNum" sz="quarter" idx="11"/>
          </p:nvPr>
        </p:nvSpPr>
        <p:spPr/>
        <p:txBody>
          <a:bodyPr/>
          <a:lstStyle>
            <a:lvl1pPr>
              <a:defRPr/>
            </a:lvl1pPr>
          </a:lstStyle>
          <a:p>
            <a:fld id="{4F2A50FE-79BD-485B-BBE5-8AED47BF0799}" type="slidenum">
              <a:rPr lang="en-US" altLang="en-US"/>
              <a:pPr/>
              <a:t>‹#›</a:t>
            </a:fld>
            <a:endParaRPr lang="en-US" altLang="en-US"/>
          </a:p>
        </p:txBody>
      </p:sp>
      <p:sp>
        <p:nvSpPr>
          <p:cNvPr id="6" name="Date Placeholder 5">
            <a:extLst>
              <a:ext uri="{FF2B5EF4-FFF2-40B4-BE49-F238E27FC236}">
                <a16:creationId xmlns:a16="http://schemas.microsoft.com/office/drawing/2014/main" id="{E64963F3-08EA-49D3-BF09-C1E421845D78}"/>
              </a:ext>
            </a:extLst>
          </p:cNvPr>
          <p:cNvSpPr>
            <a:spLocks noGrp="1"/>
          </p:cNvSpPr>
          <p:nvPr>
            <p:ph type="dt" sz="half" idx="12"/>
          </p:nvPr>
        </p:nvSpPr>
        <p:spPr/>
        <p:txBody>
          <a:bodyPr/>
          <a:lstStyle>
            <a:lvl1pPr>
              <a:defRPr/>
            </a:lvl1pPr>
          </a:lstStyle>
          <a:p>
            <a:endParaRPr lang="en-US" altLang="en-US"/>
          </a:p>
        </p:txBody>
      </p:sp>
    </p:spTree>
    <p:extLst>
      <p:ext uri="{BB962C8B-B14F-4D97-AF65-F5344CB8AC3E}">
        <p14:creationId xmlns:p14="http://schemas.microsoft.com/office/powerpoint/2010/main" val="4204699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3178E-E0EB-49D1-B54F-BC4F818114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475329-8311-4BC2-89D2-1687C683B201}"/>
              </a:ext>
            </a:extLst>
          </p:cNvPr>
          <p:cNvSpPr>
            <a:spLocks noGrp="1"/>
          </p:cNvSpPr>
          <p:nvPr>
            <p:ph sz="half" idx="1"/>
          </p:nvPr>
        </p:nvSpPr>
        <p:spPr>
          <a:xfrm>
            <a:off x="457200" y="1981200"/>
            <a:ext cx="4038600" cy="3886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400C7C-B2C7-4924-9E06-9BEBB6D81A77}"/>
              </a:ext>
            </a:extLst>
          </p:cNvPr>
          <p:cNvSpPr>
            <a:spLocks noGrp="1"/>
          </p:cNvSpPr>
          <p:nvPr>
            <p:ph sz="half" idx="2"/>
          </p:nvPr>
        </p:nvSpPr>
        <p:spPr>
          <a:xfrm>
            <a:off x="4648200" y="1981200"/>
            <a:ext cx="4038600" cy="3886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C8FE62D-6673-4FCC-A935-A3051745D861}"/>
              </a:ext>
            </a:extLst>
          </p:cNvPr>
          <p:cNvSpPr>
            <a:spLocks noGrp="1"/>
          </p:cNvSpPr>
          <p:nvPr>
            <p:ph type="ftr" sz="quarter" idx="10"/>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57ADEF2-F003-4C95-AD78-FFD791620FD0}"/>
              </a:ext>
            </a:extLst>
          </p:cNvPr>
          <p:cNvSpPr>
            <a:spLocks noGrp="1"/>
          </p:cNvSpPr>
          <p:nvPr>
            <p:ph type="sldNum" sz="quarter" idx="11"/>
          </p:nvPr>
        </p:nvSpPr>
        <p:spPr/>
        <p:txBody>
          <a:bodyPr/>
          <a:lstStyle>
            <a:lvl1pPr>
              <a:defRPr/>
            </a:lvl1pPr>
          </a:lstStyle>
          <a:p>
            <a:fld id="{89C6E765-9582-4F25-8890-D1E0C57307E0}" type="slidenum">
              <a:rPr lang="en-US" altLang="en-US"/>
              <a:pPr/>
              <a:t>‹#›</a:t>
            </a:fld>
            <a:endParaRPr lang="en-US" altLang="en-US"/>
          </a:p>
        </p:txBody>
      </p:sp>
      <p:sp>
        <p:nvSpPr>
          <p:cNvPr id="7" name="Date Placeholder 6">
            <a:extLst>
              <a:ext uri="{FF2B5EF4-FFF2-40B4-BE49-F238E27FC236}">
                <a16:creationId xmlns:a16="http://schemas.microsoft.com/office/drawing/2014/main" id="{6758B282-3BE2-427D-B4EB-509912B93B6E}"/>
              </a:ext>
            </a:extLst>
          </p:cNvPr>
          <p:cNvSpPr>
            <a:spLocks noGrp="1"/>
          </p:cNvSpPr>
          <p:nvPr>
            <p:ph type="dt" sz="half" idx="12"/>
          </p:nvPr>
        </p:nvSpPr>
        <p:spPr/>
        <p:txBody>
          <a:bodyPr/>
          <a:lstStyle>
            <a:lvl1pPr>
              <a:defRPr/>
            </a:lvl1pPr>
          </a:lstStyle>
          <a:p>
            <a:endParaRPr lang="en-US" altLang="en-US"/>
          </a:p>
        </p:txBody>
      </p:sp>
    </p:spTree>
    <p:extLst>
      <p:ext uri="{BB962C8B-B14F-4D97-AF65-F5344CB8AC3E}">
        <p14:creationId xmlns:p14="http://schemas.microsoft.com/office/powerpoint/2010/main" val="2680624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0EED-106B-428B-84BE-303942C980D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E70BEA-3C57-447D-B458-2F420D8BC95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455062C-770D-4923-8B1D-9AA75CDE3AEC}"/>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094B92-49F0-474D-B1AD-62D86C6FD6F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784A5A1-C53C-4074-86D3-A1D040E11EF2}"/>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156EC89-B767-4496-9B0E-7AB06C9A4E08}"/>
              </a:ext>
            </a:extLst>
          </p:cNvPr>
          <p:cNvSpPr>
            <a:spLocks noGrp="1"/>
          </p:cNvSpPr>
          <p:nvPr>
            <p:ph type="ftr" sz="quarter" idx="10"/>
          </p:nvPr>
        </p:nvSpPr>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6FB0CB86-3574-4B25-8D1A-63CF84E3E349}"/>
              </a:ext>
            </a:extLst>
          </p:cNvPr>
          <p:cNvSpPr>
            <a:spLocks noGrp="1"/>
          </p:cNvSpPr>
          <p:nvPr>
            <p:ph type="sldNum" sz="quarter" idx="11"/>
          </p:nvPr>
        </p:nvSpPr>
        <p:spPr/>
        <p:txBody>
          <a:bodyPr/>
          <a:lstStyle>
            <a:lvl1pPr>
              <a:defRPr/>
            </a:lvl1pPr>
          </a:lstStyle>
          <a:p>
            <a:fld id="{C6260044-19C6-44D8-B38F-0852DAA61ABD}" type="slidenum">
              <a:rPr lang="en-US" altLang="en-US"/>
              <a:pPr/>
              <a:t>‹#›</a:t>
            </a:fld>
            <a:endParaRPr lang="en-US" altLang="en-US"/>
          </a:p>
        </p:txBody>
      </p:sp>
      <p:sp>
        <p:nvSpPr>
          <p:cNvPr id="9" name="Date Placeholder 8">
            <a:extLst>
              <a:ext uri="{FF2B5EF4-FFF2-40B4-BE49-F238E27FC236}">
                <a16:creationId xmlns:a16="http://schemas.microsoft.com/office/drawing/2014/main" id="{12365F9D-C18E-42D7-9E55-99C78E659044}"/>
              </a:ext>
            </a:extLst>
          </p:cNvPr>
          <p:cNvSpPr>
            <a:spLocks noGrp="1"/>
          </p:cNvSpPr>
          <p:nvPr>
            <p:ph type="dt" sz="half" idx="12"/>
          </p:nvPr>
        </p:nvSpPr>
        <p:spPr/>
        <p:txBody>
          <a:bodyPr/>
          <a:lstStyle>
            <a:lvl1pPr>
              <a:defRPr/>
            </a:lvl1pPr>
          </a:lstStyle>
          <a:p>
            <a:endParaRPr lang="en-US" altLang="en-US"/>
          </a:p>
        </p:txBody>
      </p:sp>
    </p:spTree>
    <p:extLst>
      <p:ext uri="{BB962C8B-B14F-4D97-AF65-F5344CB8AC3E}">
        <p14:creationId xmlns:p14="http://schemas.microsoft.com/office/powerpoint/2010/main" val="3155600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50D8D-5E5F-4D32-BF67-5F6A1AE6E6EE}"/>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EA9883D-24C2-4857-A377-714D18076B77}"/>
              </a:ext>
            </a:extLst>
          </p:cNvPr>
          <p:cNvSpPr>
            <a:spLocks noGrp="1"/>
          </p:cNvSpPr>
          <p:nvPr>
            <p:ph type="ftr" sz="quarter" idx="10"/>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5F025832-D04B-4145-9A5A-90260F50BB15}"/>
              </a:ext>
            </a:extLst>
          </p:cNvPr>
          <p:cNvSpPr>
            <a:spLocks noGrp="1"/>
          </p:cNvSpPr>
          <p:nvPr>
            <p:ph type="sldNum" sz="quarter" idx="11"/>
          </p:nvPr>
        </p:nvSpPr>
        <p:spPr/>
        <p:txBody>
          <a:bodyPr/>
          <a:lstStyle>
            <a:lvl1pPr>
              <a:defRPr/>
            </a:lvl1pPr>
          </a:lstStyle>
          <a:p>
            <a:fld id="{FD1E583A-73F8-4277-BAE6-A4C19D0BE98F}" type="slidenum">
              <a:rPr lang="en-US" altLang="en-US"/>
              <a:pPr/>
              <a:t>‹#›</a:t>
            </a:fld>
            <a:endParaRPr lang="en-US" altLang="en-US"/>
          </a:p>
        </p:txBody>
      </p:sp>
      <p:sp>
        <p:nvSpPr>
          <p:cNvPr id="5" name="Date Placeholder 4">
            <a:extLst>
              <a:ext uri="{FF2B5EF4-FFF2-40B4-BE49-F238E27FC236}">
                <a16:creationId xmlns:a16="http://schemas.microsoft.com/office/drawing/2014/main" id="{7C997A1F-6EE7-443C-9A69-205EF28523ED}"/>
              </a:ext>
            </a:extLst>
          </p:cNvPr>
          <p:cNvSpPr>
            <a:spLocks noGrp="1"/>
          </p:cNvSpPr>
          <p:nvPr>
            <p:ph type="dt" sz="half" idx="12"/>
          </p:nvPr>
        </p:nvSpPr>
        <p:spPr/>
        <p:txBody>
          <a:bodyPr/>
          <a:lstStyle>
            <a:lvl1pPr>
              <a:defRPr/>
            </a:lvl1pPr>
          </a:lstStyle>
          <a:p>
            <a:endParaRPr lang="en-US" altLang="en-US"/>
          </a:p>
        </p:txBody>
      </p:sp>
    </p:spTree>
    <p:extLst>
      <p:ext uri="{BB962C8B-B14F-4D97-AF65-F5344CB8AC3E}">
        <p14:creationId xmlns:p14="http://schemas.microsoft.com/office/powerpoint/2010/main" val="508233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36BFC08-D8C8-4EFB-A5B3-BA6C9988E02E}"/>
              </a:ext>
            </a:extLst>
          </p:cNvPr>
          <p:cNvSpPr>
            <a:spLocks noGrp="1"/>
          </p:cNvSpPr>
          <p:nvPr>
            <p:ph type="ftr" sz="quarter" idx="10"/>
          </p:nvPr>
        </p:nvSpPr>
        <p:spPr/>
        <p:txBody>
          <a:bodyPr/>
          <a:lstStyle>
            <a:lvl1pPr>
              <a:defRPr/>
            </a:lvl1pPr>
          </a:lstStyle>
          <a:p>
            <a:endParaRPr lang="en-US" altLang="en-US"/>
          </a:p>
        </p:txBody>
      </p:sp>
      <p:sp>
        <p:nvSpPr>
          <p:cNvPr id="3" name="Slide Number Placeholder 2">
            <a:extLst>
              <a:ext uri="{FF2B5EF4-FFF2-40B4-BE49-F238E27FC236}">
                <a16:creationId xmlns:a16="http://schemas.microsoft.com/office/drawing/2014/main" id="{A4D2BC03-4953-4483-A6FB-A7EE25771469}"/>
              </a:ext>
            </a:extLst>
          </p:cNvPr>
          <p:cNvSpPr>
            <a:spLocks noGrp="1"/>
          </p:cNvSpPr>
          <p:nvPr>
            <p:ph type="sldNum" sz="quarter" idx="11"/>
          </p:nvPr>
        </p:nvSpPr>
        <p:spPr/>
        <p:txBody>
          <a:bodyPr/>
          <a:lstStyle>
            <a:lvl1pPr>
              <a:defRPr/>
            </a:lvl1pPr>
          </a:lstStyle>
          <a:p>
            <a:fld id="{AE3D36C9-58B4-4D25-96C2-20484D7EE2C9}" type="slidenum">
              <a:rPr lang="en-US" altLang="en-US"/>
              <a:pPr/>
              <a:t>‹#›</a:t>
            </a:fld>
            <a:endParaRPr lang="en-US" altLang="en-US"/>
          </a:p>
        </p:txBody>
      </p:sp>
      <p:sp>
        <p:nvSpPr>
          <p:cNvPr id="4" name="Date Placeholder 3">
            <a:extLst>
              <a:ext uri="{FF2B5EF4-FFF2-40B4-BE49-F238E27FC236}">
                <a16:creationId xmlns:a16="http://schemas.microsoft.com/office/drawing/2014/main" id="{9EF2FBC2-843E-4228-9B52-8E22175E71F4}"/>
              </a:ext>
            </a:extLst>
          </p:cNvPr>
          <p:cNvSpPr>
            <a:spLocks noGrp="1"/>
          </p:cNvSpPr>
          <p:nvPr>
            <p:ph type="dt" sz="half" idx="12"/>
          </p:nvPr>
        </p:nvSpPr>
        <p:spPr/>
        <p:txBody>
          <a:bodyPr/>
          <a:lstStyle>
            <a:lvl1pPr>
              <a:defRPr/>
            </a:lvl1pPr>
          </a:lstStyle>
          <a:p>
            <a:endParaRPr lang="en-US" altLang="en-US"/>
          </a:p>
        </p:txBody>
      </p:sp>
    </p:spTree>
    <p:extLst>
      <p:ext uri="{BB962C8B-B14F-4D97-AF65-F5344CB8AC3E}">
        <p14:creationId xmlns:p14="http://schemas.microsoft.com/office/powerpoint/2010/main" val="403643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E7546-896B-4A73-8934-ABAD2B5C121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AD3FDA-3D31-49F4-A5A6-3DBDAACE454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80D404-7E20-436C-9C6F-FDBBC81DCB0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Footer Placeholder 4">
            <a:extLst>
              <a:ext uri="{FF2B5EF4-FFF2-40B4-BE49-F238E27FC236}">
                <a16:creationId xmlns:a16="http://schemas.microsoft.com/office/drawing/2014/main" id="{6BE04FA0-5A9D-473A-AE46-6DBD0B076220}"/>
              </a:ext>
            </a:extLst>
          </p:cNvPr>
          <p:cNvSpPr>
            <a:spLocks noGrp="1"/>
          </p:cNvSpPr>
          <p:nvPr>
            <p:ph type="ftr" sz="quarter" idx="10"/>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6030AD0-92C3-4864-9C3E-748C5207D345}"/>
              </a:ext>
            </a:extLst>
          </p:cNvPr>
          <p:cNvSpPr>
            <a:spLocks noGrp="1"/>
          </p:cNvSpPr>
          <p:nvPr>
            <p:ph type="sldNum" sz="quarter" idx="11"/>
          </p:nvPr>
        </p:nvSpPr>
        <p:spPr/>
        <p:txBody>
          <a:bodyPr/>
          <a:lstStyle>
            <a:lvl1pPr>
              <a:defRPr/>
            </a:lvl1pPr>
          </a:lstStyle>
          <a:p>
            <a:fld id="{CDEB3504-5C50-4C6A-8EA5-15908723D3D8}" type="slidenum">
              <a:rPr lang="en-US" altLang="en-US"/>
              <a:pPr/>
              <a:t>‹#›</a:t>
            </a:fld>
            <a:endParaRPr lang="en-US" altLang="en-US"/>
          </a:p>
        </p:txBody>
      </p:sp>
      <p:sp>
        <p:nvSpPr>
          <p:cNvPr id="7" name="Date Placeholder 6">
            <a:extLst>
              <a:ext uri="{FF2B5EF4-FFF2-40B4-BE49-F238E27FC236}">
                <a16:creationId xmlns:a16="http://schemas.microsoft.com/office/drawing/2014/main" id="{50105147-1060-4B07-A082-59255C70877C}"/>
              </a:ext>
            </a:extLst>
          </p:cNvPr>
          <p:cNvSpPr>
            <a:spLocks noGrp="1"/>
          </p:cNvSpPr>
          <p:nvPr>
            <p:ph type="dt" sz="half" idx="12"/>
          </p:nvPr>
        </p:nvSpPr>
        <p:spPr/>
        <p:txBody>
          <a:bodyPr/>
          <a:lstStyle>
            <a:lvl1pPr>
              <a:defRPr/>
            </a:lvl1pPr>
          </a:lstStyle>
          <a:p>
            <a:endParaRPr lang="en-US" altLang="en-US"/>
          </a:p>
        </p:txBody>
      </p:sp>
    </p:spTree>
    <p:extLst>
      <p:ext uri="{BB962C8B-B14F-4D97-AF65-F5344CB8AC3E}">
        <p14:creationId xmlns:p14="http://schemas.microsoft.com/office/powerpoint/2010/main" val="104781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19871-CF77-4B3D-B9CC-E231269F7AB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FB0ED-BDBD-4F50-AAD2-9BBFEC2D733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FC2258-A7F3-4738-948E-E4509A8CEEF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Footer Placeholder 4">
            <a:extLst>
              <a:ext uri="{FF2B5EF4-FFF2-40B4-BE49-F238E27FC236}">
                <a16:creationId xmlns:a16="http://schemas.microsoft.com/office/drawing/2014/main" id="{46CAB07D-58AD-4747-9BE7-CB26CE17BA35}"/>
              </a:ext>
            </a:extLst>
          </p:cNvPr>
          <p:cNvSpPr>
            <a:spLocks noGrp="1"/>
          </p:cNvSpPr>
          <p:nvPr>
            <p:ph type="ftr" sz="quarter" idx="10"/>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4791F3D-2757-4419-B2F3-C3E7D6B90189}"/>
              </a:ext>
            </a:extLst>
          </p:cNvPr>
          <p:cNvSpPr>
            <a:spLocks noGrp="1"/>
          </p:cNvSpPr>
          <p:nvPr>
            <p:ph type="sldNum" sz="quarter" idx="11"/>
          </p:nvPr>
        </p:nvSpPr>
        <p:spPr/>
        <p:txBody>
          <a:bodyPr/>
          <a:lstStyle>
            <a:lvl1pPr>
              <a:defRPr/>
            </a:lvl1pPr>
          </a:lstStyle>
          <a:p>
            <a:fld id="{DD1B51AC-DCCE-44D7-B7E5-278527FFEA43}" type="slidenum">
              <a:rPr lang="en-US" altLang="en-US"/>
              <a:pPr/>
              <a:t>‹#›</a:t>
            </a:fld>
            <a:endParaRPr lang="en-US" altLang="en-US"/>
          </a:p>
        </p:txBody>
      </p:sp>
      <p:sp>
        <p:nvSpPr>
          <p:cNvPr id="7" name="Date Placeholder 6">
            <a:extLst>
              <a:ext uri="{FF2B5EF4-FFF2-40B4-BE49-F238E27FC236}">
                <a16:creationId xmlns:a16="http://schemas.microsoft.com/office/drawing/2014/main" id="{59B8EAE0-C5F2-44E2-92C4-52EED91E2332}"/>
              </a:ext>
            </a:extLst>
          </p:cNvPr>
          <p:cNvSpPr>
            <a:spLocks noGrp="1"/>
          </p:cNvSpPr>
          <p:nvPr>
            <p:ph type="dt" sz="half" idx="12"/>
          </p:nvPr>
        </p:nvSpPr>
        <p:spPr/>
        <p:txBody>
          <a:bodyPr/>
          <a:lstStyle>
            <a:lvl1pPr>
              <a:defRPr/>
            </a:lvl1pPr>
          </a:lstStyle>
          <a:p>
            <a:endParaRPr lang="en-US" altLang="en-US"/>
          </a:p>
        </p:txBody>
      </p:sp>
    </p:spTree>
    <p:extLst>
      <p:ext uri="{BB962C8B-B14F-4D97-AF65-F5344CB8AC3E}">
        <p14:creationId xmlns:p14="http://schemas.microsoft.com/office/powerpoint/2010/main" val="2009363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DF932-3B36-4FC4-9CCC-9D0327B19F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FA66B2-2308-4883-96F0-C50C9C002AA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6E7DC0C5-731F-4647-8274-5A22A18D4816}"/>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FCAF2D57-CB90-46F9-A1EE-7FA525D62F1F}"/>
              </a:ext>
            </a:extLst>
          </p:cNvPr>
          <p:cNvSpPr>
            <a:spLocks noGrp="1"/>
          </p:cNvSpPr>
          <p:nvPr>
            <p:ph type="sldNum" sz="quarter" idx="11"/>
          </p:nvPr>
        </p:nvSpPr>
        <p:spPr/>
        <p:txBody>
          <a:bodyPr/>
          <a:lstStyle>
            <a:lvl1pPr>
              <a:defRPr/>
            </a:lvl1pPr>
          </a:lstStyle>
          <a:p>
            <a:fld id="{F9F3848B-E0A5-4F28-9C6F-A9144F4DAC4E}" type="slidenum">
              <a:rPr lang="en-US" altLang="en-US"/>
              <a:pPr/>
              <a:t>‹#›</a:t>
            </a:fld>
            <a:endParaRPr lang="en-US" altLang="en-US"/>
          </a:p>
        </p:txBody>
      </p:sp>
      <p:sp>
        <p:nvSpPr>
          <p:cNvPr id="6" name="Date Placeholder 5">
            <a:extLst>
              <a:ext uri="{FF2B5EF4-FFF2-40B4-BE49-F238E27FC236}">
                <a16:creationId xmlns:a16="http://schemas.microsoft.com/office/drawing/2014/main" id="{F655F914-916F-4292-A879-1D60FD0041B7}"/>
              </a:ext>
            </a:extLst>
          </p:cNvPr>
          <p:cNvSpPr>
            <a:spLocks noGrp="1"/>
          </p:cNvSpPr>
          <p:nvPr>
            <p:ph type="dt" sz="half" idx="12"/>
          </p:nvPr>
        </p:nvSpPr>
        <p:spPr/>
        <p:txBody>
          <a:bodyPr/>
          <a:lstStyle>
            <a:lvl1pPr>
              <a:defRPr/>
            </a:lvl1pPr>
          </a:lstStyle>
          <a:p>
            <a:endParaRPr lang="en-US" altLang="en-US"/>
          </a:p>
        </p:txBody>
      </p:sp>
    </p:spTree>
    <p:extLst>
      <p:ext uri="{BB962C8B-B14F-4D97-AF65-F5344CB8AC3E}">
        <p14:creationId xmlns:p14="http://schemas.microsoft.com/office/powerpoint/2010/main" val="3943439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8335B0-27BA-4930-9523-6AB864E93911}"/>
              </a:ext>
            </a:extLst>
          </p:cNvPr>
          <p:cNvSpPr>
            <a:spLocks noGrp="1"/>
          </p:cNvSpPr>
          <p:nvPr>
            <p:ph type="title" orient="vert"/>
          </p:nvPr>
        </p:nvSpPr>
        <p:spPr>
          <a:xfrm>
            <a:off x="6629400" y="457200"/>
            <a:ext cx="2057400" cy="54102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775397-ED2C-4AEF-B018-F58FB26F117B}"/>
              </a:ext>
            </a:extLst>
          </p:cNvPr>
          <p:cNvSpPr>
            <a:spLocks noGrp="1"/>
          </p:cNvSpPr>
          <p:nvPr>
            <p:ph type="body" orient="vert" idx="1"/>
          </p:nvPr>
        </p:nvSpPr>
        <p:spPr>
          <a:xfrm>
            <a:off x="457200" y="457200"/>
            <a:ext cx="60198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CB84DDC-8D0B-4173-8C9D-6573A9C74534}"/>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C464965A-BBE3-4002-9EF6-E21AABF306EF}"/>
              </a:ext>
            </a:extLst>
          </p:cNvPr>
          <p:cNvSpPr>
            <a:spLocks noGrp="1"/>
          </p:cNvSpPr>
          <p:nvPr>
            <p:ph type="sldNum" sz="quarter" idx="11"/>
          </p:nvPr>
        </p:nvSpPr>
        <p:spPr/>
        <p:txBody>
          <a:bodyPr/>
          <a:lstStyle>
            <a:lvl1pPr>
              <a:defRPr/>
            </a:lvl1pPr>
          </a:lstStyle>
          <a:p>
            <a:fld id="{D4E2F08C-4729-4A97-82A1-6EB748A64755}" type="slidenum">
              <a:rPr lang="en-US" altLang="en-US"/>
              <a:pPr/>
              <a:t>‹#›</a:t>
            </a:fld>
            <a:endParaRPr lang="en-US" altLang="en-US"/>
          </a:p>
        </p:txBody>
      </p:sp>
      <p:sp>
        <p:nvSpPr>
          <p:cNvPr id="6" name="Date Placeholder 5">
            <a:extLst>
              <a:ext uri="{FF2B5EF4-FFF2-40B4-BE49-F238E27FC236}">
                <a16:creationId xmlns:a16="http://schemas.microsoft.com/office/drawing/2014/main" id="{7A9E8260-9C75-4D06-BE18-B3891A1B82CE}"/>
              </a:ext>
            </a:extLst>
          </p:cNvPr>
          <p:cNvSpPr>
            <a:spLocks noGrp="1"/>
          </p:cNvSpPr>
          <p:nvPr>
            <p:ph type="dt" sz="half" idx="12"/>
          </p:nvPr>
        </p:nvSpPr>
        <p:spPr/>
        <p:txBody>
          <a:bodyPr/>
          <a:lstStyle>
            <a:lvl1pPr>
              <a:defRPr/>
            </a:lvl1pPr>
          </a:lstStyle>
          <a:p>
            <a:endParaRPr lang="en-US" altLang="en-US"/>
          </a:p>
        </p:txBody>
      </p:sp>
    </p:spTree>
    <p:extLst>
      <p:ext uri="{BB962C8B-B14F-4D97-AF65-F5344CB8AC3E}">
        <p14:creationId xmlns:p14="http://schemas.microsoft.com/office/powerpoint/2010/main" val="1084546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B8FDA-0B35-4C87-84EA-8B2E2B3CC6B9}"/>
              </a:ext>
            </a:extLst>
          </p:cNvPr>
          <p:cNvSpPr>
            <a:spLocks noGrp="1"/>
          </p:cNvSpPr>
          <p:nvPr>
            <p:ph type="title"/>
          </p:nvPr>
        </p:nvSpPr>
        <p:spPr>
          <a:xfrm>
            <a:off x="457200" y="457200"/>
            <a:ext cx="8229600" cy="1371600"/>
          </a:xfrm>
        </p:spPr>
        <p:txBody>
          <a:bodyPr/>
          <a:lstStyle/>
          <a:p>
            <a:r>
              <a:rPr lang="en-US"/>
              <a:t>Click to edit Master title style</a:t>
            </a:r>
          </a:p>
        </p:txBody>
      </p:sp>
      <p:sp>
        <p:nvSpPr>
          <p:cNvPr id="3" name="Table Placeholder 2">
            <a:extLst>
              <a:ext uri="{FF2B5EF4-FFF2-40B4-BE49-F238E27FC236}">
                <a16:creationId xmlns:a16="http://schemas.microsoft.com/office/drawing/2014/main" id="{E5E8BB0E-CC48-4613-95BF-180EE4149B63}"/>
              </a:ext>
            </a:extLst>
          </p:cNvPr>
          <p:cNvSpPr>
            <a:spLocks noGrp="1"/>
          </p:cNvSpPr>
          <p:nvPr>
            <p:ph type="tbl" idx="1"/>
          </p:nvPr>
        </p:nvSpPr>
        <p:spPr>
          <a:xfrm>
            <a:off x="457200" y="1981200"/>
            <a:ext cx="8229600" cy="3886200"/>
          </a:xfrm>
        </p:spPr>
        <p:txBody>
          <a:bodyPr/>
          <a:lstStyle/>
          <a:p>
            <a:endParaRPr lang="en-US"/>
          </a:p>
        </p:txBody>
      </p:sp>
      <p:sp>
        <p:nvSpPr>
          <p:cNvPr id="4" name="Footer Placeholder 3">
            <a:extLst>
              <a:ext uri="{FF2B5EF4-FFF2-40B4-BE49-F238E27FC236}">
                <a16:creationId xmlns:a16="http://schemas.microsoft.com/office/drawing/2014/main" id="{D79EC4A6-1EAA-4351-B3C5-13E21C48BAB7}"/>
              </a:ext>
            </a:extLst>
          </p:cNvPr>
          <p:cNvSpPr>
            <a:spLocks noGrp="1"/>
          </p:cNvSpPr>
          <p:nvPr>
            <p:ph type="ftr" sz="quarter" idx="10"/>
          </p:nvPr>
        </p:nvSpPr>
        <p:spPr>
          <a:xfrm>
            <a:off x="3124200" y="6248400"/>
            <a:ext cx="2895600" cy="457200"/>
          </a:xfrm>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4B35262E-AF01-4685-8DF2-178AAEAB9465}"/>
              </a:ext>
            </a:extLst>
          </p:cNvPr>
          <p:cNvSpPr>
            <a:spLocks noGrp="1"/>
          </p:cNvSpPr>
          <p:nvPr>
            <p:ph type="sldNum" sz="quarter" idx="11"/>
          </p:nvPr>
        </p:nvSpPr>
        <p:spPr>
          <a:xfrm>
            <a:off x="6553200" y="6248400"/>
            <a:ext cx="2133600" cy="457200"/>
          </a:xfrm>
        </p:spPr>
        <p:txBody>
          <a:bodyPr/>
          <a:lstStyle>
            <a:lvl1pPr>
              <a:defRPr/>
            </a:lvl1pPr>
          </a:lstStyle>
          <a:p>
            <a:fld id="{A6AED60C-3B67-47FB-874E-BAF3F3CEB552}" type="slidenum">
              <a:rPr lang="en-US" altLang="en-US"/>
              <a:pPr/>
              <a:t>‹#›</a:t>
            </a:fld>
            <a:endParaRPr lang="en-US" altLang="en-US"/>
          </a:p>
        </p:txBody>
      </p:sp>
      <p:sp>
        <p:nvSpPr>
          <p:cNvPr id="6" name="Date Placeholder 5">
            <a:extLst>
              <a:ext uri="{FF2B5EF4-FFF2-40B4-BE49-F238E27FC236}">
                <a16:creationId xmlns:a16="http://schemas.microsoft.com/office/drawing/2014/main" id="{3CDA56C6-E814-465C-93DC-83C276360A87}"/>
              </a:ext>
            </a:extLst>
          </p:cNvPr>
          <p:cNvSpPr>
            <a:spLocks noGrp="1"/>
          </p:cNvSpPr>
          <p:nvPr>
            <p:ph type="dt" sz="half" idx="12"/>
          </p:nvPr>
        </p:nvSpPr>
        <p:spPr>
          <a:xfrm>
            <a:off x="457200" y="6245225"/>
            <a:ext cx="2133600" cy="476250"/>
          </a:xfrm>
        </p:spPr>
        <p:txBody>
          <a:bodyPr/>
          <a:lstStyle>
            <a:lvl1pPr>
              <a:defRPr/>
            </a:lvl1pPr>
          </a:lstStyle>
          <a:p>
            <a:endParaRPr lang="en-US" altLang="en-US"/>
          </a:p>
        </p:txBody>
      </p:sp>
    </p:spTree>
    <p:extLst>
      <p:ext uri="{BB962C8B-B14F-4D97-AF65-F5344CB8AC3E}">
        <p14:creationId xmlns:p14="http://schemas.microsoft.com/office/powerpoint/2010/main" val="2242925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92C6D-FC72-41D1-B148-0090AA709CBB}"/>
              </a:ext>
            </a:extLst>
          </p:cNvPr>
          <p:cNvSpPr>
            <a:spLocks noGrp="1"/>
          </p:cNvSpPr>
          <p:nvPr>
            <p:ph type="title"/>
          </p:nvPr>
        </p:nvSpPr>
        <p:spPr>
          <a:xfrm>
            <a:off x="457200" y="457200"/>
            <a:ext cx="8229600" cy="1371600"/>
          </a:xfrm>
        </p:spPr>
        <p:txBody>
          <a:bodyPr/>
          <a:lstStyle/>
          <a:p>
            <a:r>
              <a:rPr lang="en-US"/>
              <a:t>Click to edit Master title style</a:t>
            </a:r>
          </a:p>
        </p:txBody>
      </p:sp>
      <p:sp>
        <p:nvSpPr>
          <p:cNvPr id="3" name="SmartArt Placeholder 2">
            <a:extLst>
              <a:ext uri="{FF2B5EF4-FFF2-40B4-BE49-F238E27FC236}">
                <a16:creationId xmlns:a16="http://schemas.microsoft.com/office/drawing/2014/main" id="{BC52CF1C-F938-4A7D-B939-3E9C7EAE5C88}"/>
              </a:ext>
            </a:extLst>
          </p:cNvPr>
          <p:cNvSpPr>
            <a:spLocks noGrp="1"/>
          </p:cNvSpPr>
          <p:nvPr>
            <p:ph type="dgm" idx="1"/>
          </p:nvPr>
        </p:nvSpPr>
        <p:spPr>
          <a:xfrm>
            <a:off x="457200" y="1981200"/>
            <a:ext cx="8229600" cy="3886200"/>
          </a:xfrm>
        </p:spPr>
        <p:txBody>
          <a:bodyPr/>
          <a:lstStyle/>
          <a:p>
            <a:endParaRPr lang="en-US"/>
          </a:p>
        </p:txBody>
      </p:sp>
      <p:sp>
        <p:nvSpPr>
          <p:cNvPr id="4" name="Footer Placeholder 3">
            <a:extLst>
              <a:ext uri="{FF2B5EF4-FFF2-40B4-BE49-F238E27FC236}">
                <a16:creationId xmlns:a16="http://schemas.microsoft.com/office/drawing/2014/main" id="{492639A6-2316-46B9-8A0B-62778A57166F}"/>
              </a:ext>
            </a:extLst>
          </p:cNvPr>
          <p:cNvSpPr>
            <a:spLocks noGrp="1"/>
          </p:cNvSpPr>
          <p:nvPr>
            <p:ph type="ftr" sz="quarter" idx="10"/>
          </p:nvPr>
        </p:nvSpPr>
        <p:spPr>
          <a:xfrm>
            <a:off x="3124200" y="6248400"/>
            <a:ext cx="2895600" cy="457200"/>
          </a:xfrm>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C9E64EEF-745B-4D9C-BEF3-1400AAB1E9C2}"/>
              </a:ext>
            </a:extLst>
          </p:cNvPr>
          <p:cNvSpPr>
            <a:spLocks noGrp="1"/>
          </p:cNvSpPr>
          <p:nvPr>
            <p:ph type="sldNum" sz="quarter" idx="11"/>
          </p:nvPr>
        </p:nvSpPr>
        <p:spPr>
          <a:xfrm>
            <a:off x="6553200" y="6248400"/>
            <a:ext cx="2133600" cy="457200"/>
          </a:xfrm>
        </p:spPr>
        <p:txBody>
          <a:bodyPr/>
          <a:lstStyle>
            <a:lvl1pPr>
              <a:defRPr/>
            </a:lvl1pPr>
          </a:lstStyle>
          <a:p>
            <a:fld id="{29BA7DB0-5F53-429C-B597-F81CAC7BCABD}" type="slidenum">
              <a:rPr lang="en-US" altLang="en-US"/>
              <a:pPr/>
              <a:t>‹#›</a:t>
            </a:fld>
            <a:endParaRPr lang="en-US" altLang="en-US"/>
          </a:p>
        </p:txBody>
      </p:sp>
      <p:sp>
        <p:nvSpPr>
          <p:cNvPr id="6" name="Date Placeholder 5">
            <a:extLst>
              <a:ext uri="{FF2B5EF4-FFF2-40B4-BE49-F238E27FC236}">
                <a16:creationId xmlns:a16="http://schemas.microsoft.com/office/drawing/2014/main" id="{F389E8EA-3A72-40AD-A3F9-6EC5347C36DC}"/>
              </a:ext>
            </a:extLst>
          </p:cNvPr>
          <p:cNvSpPr>
            <a:spLocks noGrp="1"/>
          </p:cNvSpPr>
          <p:nvPr>
            <p:ph type="dt" sz="half" idx="12"/>
          </p:nvPr>
        </p:nvSpPr>
        <p:spPr>
          <a:xfrm>
            <a:off x="457200" y="6245225"/>
            <a:ext cx="2133600" cy="476250"/>
          </a:xfrm>
        </p:spPr>
        <p:txBody>
          <a:bodyPr/>
          <a:lstStyle>
            <a:lvl1pPr>
              <a:defRPr/>
            </a:lvl1pPr>
          </a:lstStyle>
          <a:p>
            <a:endParaRPr lang="en-US" altLang="en-US"/>
          </a:p>
        </p:txBody>
      </p:sp>
    </p:spTree>
    <p:extLst>
      <p:ext uri="{BB962C8B-B14F-4D97-AF65-F5344CB8AC3E}">
        <p14:creationId xmlns:p14="http://schemas.microsoft.com/office/powerpoint/2010/main" val="4265555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D2993-B70D-4A2F-BEE9-39806BA516D0}"/>
              </a:ext>
            </a:extLst>
          </p:cNvPr>
          <p:cNvSpPr>
            <a:spLocks noGrp="1"/>
          </p:cNvSpPr>
          <p:nvPr>
            <p:ph type="title"/>
          </p:nvPr>
        </p:nvSpPr>
        <p:spPr>
          <a:xfrm>
            <a:off x="457200" y="457200"/>
            <a:ext cx="8229600" cy="13716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C3435D-3A6D-4A6C-9338-39AFE23DB34A}"/>
              </a:ext>
            </a:extLst>
          </p:cNvPr>
          <p:cNvSpPr>
            <a:spLocks noGrp="1"/>
          </p:cNvSpPr>
          <p:nvPr>
            <p:ph type="body" sz="half" idx="1"/>
          </p:nvPr>
        </p:nvSpPr>
        <p:spPr>
          <a:xfrm>
            <a:off x="457200" y="1981200"/>
            <a:ext cx="4038600" cy="3886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4F55EA-D312-4B25-A848-66B01E3466C9}"/>
              </a:ext>
            </a:extLst>
          </p:cNvPr>
          <p:cNvSpPr>
            <a:spLocks noGrp="1"/>
          </p:cNvSpPr>
          <p:nvPr>
            <p:ph sz="half" idx="2"/>
          </p:nvPr>
        </p:nvSpPr>
        <p:spPr>
          <a:xfrm>
            <a:off x="4648200" y="1981200"/>
            <a:ext cx="4038600" cy="3886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42D9BAF-9DAF-44E4-807D-47729F140210}"/>
              </a:ext>
            </a:extLst>
          </p:cNvPr>
          <p:cNvSpPr>
            <a:spLocks noGrp="1"/>
          </p:cNvSpPr>
          <p:nvPr>
            <p:ph type="ftr" sz="quarter" idx="10"/>
          </p:nvPr>
        </p:nvSpPr>
        <p:spPr>
          <a:xfrm>
            <a:off x="3124200" y="6248400"/>
            <a:ext cx="2895600" cy="457200"/>
          </a:xfrm>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03A7BDA-A738-4E91-9F94-7F154A2D5B93}"/>
              </a:ext>
            </a:extLst>
          </p:cNvPr>
          <p:cNvSpPr>
            <a:spLocks noGrp="1"/>
          </p:cNvSpPr>
          <p:nvPr>
            <p:ph type="sldNum" sz="quarter" idx="11"/>
          </p:nvPr>
        </p:nvSpPr>
        <p:spPr>
          <a:xfrm>
            <a:off x="6553200" y="6248400"/>
            <a:ext cx="2133600" cy="457200"/>
          </a:xfrm>
        </p:spPr>
        <p:txBody>
          <a:bodyPr/>
          <a:lstStyle>
            <a:lvl1pPr>
              <a:defRPr/>
            </a:lvl1pPr>
          </a:lstStyle>
          <a:p>
            <a:fld id="{459E801E-0EB1-4B80-AF1E-B5F460C88C0E}" type="slidenum">
              <a:rPr lang="en-US" altLang="en-US"/>
              <a:pPr/>
              <a:t>‹#›</a:t>
            </a:fld>
            <a:endParaRPr lang="en-US" altLang="en-US"/>
          </a:p>
        </p:txBody>
      </p:sp>
      <p:sp>
        <p:nvSpPr>
          <p:cNvPr id="7" name="Date Placeholder 6">
            <a:extLst>
              <a:ext uri="{FF2B5EF4-FFF2-40B4-BE49-F238E27FC236}">
                <a16:creationId xmlns:a16="http://schemas.microsoft.com/office/drawing/2014/main" id="{54C080A3-CCFC-4EB9-9C31-2053E6A1C8A1}"/>
              </a:ext>
            </a:extLst>
          </p:cNvPr>
          <p:cNvSpPr>
            <a:spLocks noGrp="1"/>
          </p:cNvSpPr>
          <p:nvPr>
            <p:ph type="dt" sz="half" idx="12"/>
          </p:nvPr>
        </p:nvSpPr>
        <p:spPr>
          <a:xfrm>
            <a:off x="457200" y="6245225"/>
            <a:ext cx="2133600" cy="476250"/>
          </a:xfrm>
        </p:spPr>
        <p:txBody>
          <a:bodyPr/>
          <a:lstStyle>
            <a:lvl1pPr>
              <a:defRPr/>
            </a:lvl1pPr>
          </a:lstStyle>
          <a:p>
            <a:endParaRPr lang="en-US" altLang="en-US"/>
          </a:p>
        </p:txBody>
      </p:sp>
    </p:spTree>
    <p:extLst>
      <p:ext uri="{BB962C8B-B14F-4D97-AF65-F5344CB8AC3E}">
        <p14:creationId xmlns:p14="http://schemas.microsoft.com/office/powerpoint/2010/main" val="157737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4"/>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192876" indent="0" algn="ctr">
              <a:buNone/>
              <a:defRPr>
                <a:solidFill>
                  <a:schemeClr val="tx1">
                    <a:tint val="75000"/>
                  </a:schemeClr>
                </a:solidFill>
              </a:defRPr>
            </a:lvl2pPr>
            <a:lvl3pPr marL="385754" indent="0" algn="ctr">
              <a:buNone/>
              <a:defRPr>
                <a:solidFill>
                  <a:schemeClr val="tx1">
                    <a:tint val="75000"/>
                  </a:schemeClr>
                </a:solidFill>
              </a:defRPr>
            </a:lvl3pPr>
            <a:lvl4pPr marL="578630" indent="0" algn="ctr">
              <a:buNone/>
              <a:defRPr>
                <a:solidFill>
                  <a:schemeClr val="tx1">
                    <a:tint val="75000"/>
                  </a:schemeClr>
                </a:solidFill>
              </a:defRPr>
            </a:lvl4pPr>
            <a:lvl5pPr marL="771506" indent="0" algn="ctr">
              <a:buNone/>
              <a:defRPr>
                <a:solidFill>
                  <a:schemeClr val="tx1">
                    <a:tint val="75000"/>
                  </a:schemeClr>
                </a:solidFill>
              </a:defRPr>
            </a:lvl5pPr>
            <a:lvl6pPr marL="964382" indent="0" algn="ctr">
              <a:buNone/>
              <a:defRPr>
                <a:solidFill>
                  <a:schemeClr val="tx1">
                    <a:tint val="75000"/>
                  </a:schemeClr>
                </a:solidFill>
              </a:defRPr>
            </a:lvl6pPr>
            <a:lvl7pPr marL="1157259" indent="0" algn="ctr">
              <a:buNone/>
              <a:defRPr>
                <a:solidFill>
                  <a:schemeClr val="tx1">
                    <a:tint val="75000"/>
                  </a:schemeClr>
                </a:solidFill>
              </a:defRPr>
            </a:lvl7pPr>
            <a:lvl8pPr marL="1350135" indent="0" algn="ctr">
              <a:buNone/>
              <a:defRPr>
                <a:solidFill>
                  <a:schemeClr val="tx1">
                    <a:tint val="75000"/>
                  </a:schemeClr>
                </a:solidFill>
              </a:defRPr>
            </a:lvl8pPr>
            <a:lvl9pPr marL="1543012"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B703CE9-A7D0-401F-BF0C-E202F6D4919A}" type="datetime1">
              <a:rPr lang="en-GB" smtClean="0"/>
              <a:t>16/12/2023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B29302-6913-4BF1-8FF7-F54B773D7C53}" type="slidenum">
              <a:rPr lang="en-GB" smtClean="0"/>
              <a:pPr/>
              <a:t>‹#›</a:t>
            </a:fld>
            <a:endParaRPr lang="en-GB"/>
          </a:p>
        </p:txBody>
      </p:sp>
    </p:spTree>
    <p:extLst>
      <p:ext uri="{BB962C8B-B14F-4D97-AF65-F5344CB8AC3E}">
        <p14:creationId xmlns:p14="http://schemas.microsoft.com/office/powerpoint/2010/main" val="3550381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1CE2D9C-6B39-4D6C-B573-BD51DA6F7A8B}" type="datetime1">
              <a:rPr lang="en-GB" smtClean="0"/>
              <a:t>16/12/2023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B29302-6913-4BF1-8FF7-F54B773D7C53}" type="slidenum">
              <a:rPr lang="en-GB" smtClean="0"/>
              <a:pPr/>
              <a:t>‹#›</a:t>
            </a:fld>
            <a:endParaRPr lang="en-GB"/>
          </a:p>
        </p:txBody>
      </p:sp>
    </p:spTree>
    <p:extLst>
      <p:ext uri="{BB962C8B-B14F-4D97-AF65-F5344CB8AC3E}">
        <p14:creationId xmlns:p14="http://schemas.microsoft.com/office/powerpoint/2010/main" val="37234227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1688"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844">
                <a:solidFill>
                  <a:schemeClr val="tx1">
                    <a:tint val="75000"/>
                  </a:schemeClr>
                </a:solidFill>
              </a:defRPr>
            </a:lvl1pPr>
            <a:lvl2pPr marL="192876" indent="0">
              <a:buNone/>
              <a:defRPr sz="760">
                <a:solidFill>
                  <a:schemeClr val="tx1">
                    <a:tint val="75000"/>
                  </a:schemeClr>
                </a:solidFill>
              </a:defRPr>
            </a:lvl2pPr>
            <a:lvl3pPr marL="385754" indent="0">
              <a:buNone/>
              <a:defRPr sz="675">
                <a:solidFill>
                  <a:schemeClr val="tx1">
                    <a:tint val="75000"/>
                  </a:schemeClr>
                </a:solidFill>
              </a:defRPr>
            </a:lvl3pPr>
            <a:lvl4pPr marL="578630" indent="0">
              <a:buNone/>
              <a:defRPr sz="591">
                <a:solidFill>
                  <a:schemeClr val="tx1">
                    <a:tint val="75000"/>
                  </a:schemeClr>
                </a:solidFill>
              </a:defRPr>
            </a:lvl4pPr>
            <a:lvl5pPr marL="771506" indent="0">
              <a:buNone/>
              <a:defRPr sz="591">
                <a:solidFill>
                  <a:schemeClr val="tx1">
                    <a:tint val="75000"/>
                  </a:schemeClr>
                </a:solidFill>
              </a:defRPr>
            </a:lvl5pPr>
            <a:lvl6pPr marL="964382" indent="0">
              <a:buNone/>
              <a:defRPr sz="591">
                <a:solidFill>
                  <a:schemeClr val="tx1">
                    <a:tint val="75000"/>
                  </a:schemeClr>
                </a:solidFill>
              </a:defRPr>
            </a:lvl6pPr>
            <a:lvl7pPr marL="1157259" indent="0">
              <a:buNone/>
              <a:defRPr sz="591">
                <a:solidFill>
                  <a:schemeClr val="tx1">
                    <a:tint val="75000"/>
                  </a:schemeClr>
                </a:solidFill>
              </a:defRPr>
            </a:lvl7pPr>
            <a:lvl8pPr marL="1350135" indent="0">
              <a:buNone/>
              <a:defRPr sz="591">
                <a:solidFill>
                  <a:schemeClr val="tx1">
                    <a:tint val="75000"/>
                  </a:schemeClr>
                </a:solidFill>
              </a:defRPr>
            </a:lvl8pPr>
            <a:lvl9pPr marL="1543012" indent="0">
              <a:buNone/>
              <a:defRPr sz="5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F6B3AF-B48F-4DB2-8C40-B90B77138892}" type="datetime1">
              <a:rPr lang="en-GB" smtClean="0"/>
              <a:t>16/12/2023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B29302-6913-4BF1-8FF7-F54B773D7C53}" type="slidenum">
              <a:rPr lang="en-GB" smtClean="0"/>
              <a:pPr/>
              <a:t>‹#›</a:t>
            </a:fld>
            <a:endParaRPr lang="en-GB"/>
          </a:p>
        </p:txBody>
      </p:sp>
    </p:spTree>
    <p:extLst>
      <p:ext uri="{BB962C8B-B14F-4D97-AF65-F5344CB8AC3E}">
        <p14:creationId xmlns:p14="http://schemas.microsoft.com/office/powerpoint/2010/main" val="32322866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1181"/>
            </a:lvl1pPr>
            <a:lvl2pPr>
              <a:defRPr sz="1013"/>
            </a:lvl2pPr>
            <a:lvl3pPr>
              <a:defRPr sz="844"/>
            </a:lvl3pPr>
            <a:lvl4pPr>
              <a:defRPr sz="760"/>
            </a:lvl4pPr>
            <a:lvl5pPr>
              <a:defRPr sz="760"/>
            </a:lvl5pPr>
            <a:lvl6pPr>
              <a:defRPr sz="760"/>
            </a:lvl6pPr>
            <a:lvl7pPr>
              <a:defRPr sz="760"/>
            </a:lvl7pPr>
            <a:lvl8pPr>
              <a:defRPr sz="760"/>
            </a:lvl8pPr>
            <a:lvl9pPr>
              <a:defRPr sz="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1181"/>
            </a:lvl1pPr>
            <a:lvl2pPr>
              <a:defRPr sz="1013"/>
            </a:lvl2pPr>
            <a:lvl3pPr>
              <a:defRPr sz="844"/>
            </a:lvl3pPr>
            <a:lvl4pPr>
              <a:defRPr sz="760"/>
            </a:lvl4pPr>
            <a:lvl5pPr>
              <a:defRPr sz="760"/>
            </a:lvl5pPr>
            <a:lvl6pPr>
              <a:defRPr sz="760"/>
            </a:lvl6pPr>
            <a:lvl7pPr>
              <a:defRPr sz="760"/>
            </a:lvl7pPr>
            <a:lvl8pPr>
              <a:defRPr sz="760"/>
            </a:lvl8pPr>
            <a:lvl9pPr>
              <a:defRPr sz="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E1C579C-B576-4722-B392-80BAB8635BF6}" type="datetime1">
              <a:rPr lang="en-GB" smtClean="0"/>
              <a:t>16/12/2023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B29302-6913-4BF1-8FF7-F54B773D7C53}" type="slidenum">
              <a:rPr lang="en-GB" smtClean="0"/>
              <a:pPr/>
              <a:t>‹#›</a:t>
            </a:fld>
            <a:endParaRPr lang="en-GB"/>
          </a:p>
        </p:txBody>
      </p:sp>
    </p:spTree>
    <p:extLst>
      <p:ext uri="{BB962C8B-B14F-4D97-AF65-F5344CB8AC3E}">
        <p14:creationId xmlns:p14="http://schemas.microsoft.com/office/powerpoint/2010/main" val="28037292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4"/>
            <a:ext cx="4040188" cy="639763"/>
          </a:xfrm>
        </p:spPr>
        <p:txBody>
          <a:bodyPr anchor="b"/>
          <a:lstStyle>
            <a:lvl1pPr marL="0" indent="0">
              <a:buNone/>
              <a:defRPr sz="1013" b="1"/>
            </a:lvl1pPr>
            <a:lvl2pPr marL="192876" indent="0">
              <a:buNone/>
              <a:defRPr sz="844" b="1"/>
            </a:lvl2pPr>
            <a:lvl3pPr marL="385754" indent="0">
              <a:buNone/>
              <a:defRPr sz="760" b="1"/>
            </a:lvl3pPr>
            <a:lvl4pPr marL="578630" indent="0">
              <a:buNone/>
              <a:defRPr sz="675" b="1"/>
            </a:lvl4pPr>
            <a:lvl5pPr marL="771506" indent="0">
              <a:buNone/>
              <a:defRPr sz="675" b="1"/>
            </a:lvl5pPr>
            <a:lvl6pPr marL="964382" indent="0">
              <a:buNone/>
              <a:defRPr sz="675" b="1"/>
            </a:lvl6pPr>
            <a:lvl7pPr marL="1157259" indent="0">
              <a:buNone/>
              <a:defRPr sz="675" b="1"/>
            </a:lvl7pPr>
            <a:lvl8pPr marL="1350135" indent="0">
              <a:buNone/>
              <a:defRPr sz="675" b="1"/>
            </a:lvl8pPr>
            <a:lvl9pPr marL="1543012" indent="0">
              <a:buNone/>
              <a:defRPr sz="675"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013"/>
            </a:lvl1pPr>
            <a:lvl2pPr>
              <a:defRPr sz="844"/>
            </a:lvl2pPr>
            <a:lvl3pPr>
              <a:defRPr sz="760"/>
            </a:lvl3pPr>
            <a:lvl4pPr>
              <a:defRPr sz="675"/>
            </a:lvl4pPr>
            <a:lvl5pPr>
              <a:defRPr sz="675"/>
            </a:lvl5pPr>
            <a:lvl6pPr>
              <a:defRPr sz="675"/>
            </a:lvl6pPr>
            <a:lvl7pPr>
              <a:defRPr sz="675"/>
            </a:lvl7pPr>
            <a:lvl8pPr>
              <a:defRPr sz="675"/>
            </a:lvl8pPr>
            <a:lvl9pPr>
              <a:defRPr sz="6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30" y="1535114"/>
            <a:ext cx="4041775" cy="639763"/>
          </a:xfrm>
        </p:spPr>
        <p:txBody>
          <a:bodyPr anchor="b"/>
          <a:lstStyle>
            <a:lvl1pPr marL="0" indent="0">
              <a:buNone/>
              <a:defRPr sz="1013" b="1"/>
            </a:lvl1pPr>
            <a:lvl2pPr marL="192876" indent="0">
              <a:buNone/>
              <a:defRPr sz="844" b="1"/>
            </a:lvl2pPr>
            <a:lvl3pPr marL="385754" indent="0">
              <a:buNone/>
              <a:defRPr sz="760" b="1"/>
            </a:lvl3pPr>
            <a:lvl4pPr marL="578630" indent="0">
              <a:buNone/>
              <a:defRPr sz="675" b="1"/>
            </a:lvl4pPr>
            <a:lvl5pPr marL="771506" indent="0">
              <a:buNone/>
              <a:defRPr sz="675" b="1"/>
            </a:lvl5pPr>
            <a:lvl6pPr marL="964382" indent="0">
              <a:buNone/>
              <a:defRPr sz="675" b="1"/>
            </a:lvl6pPr>
            <a:lvl7pPr marL="1157259" indent="0">
              <a:buNone/>
              <a:defRPr sz="675" b="1"/>
            </a:lvl7pPr>
            <a:lvl8pPr marL="1350135" indent="0">
              <a:buNone/>
              <a:defRPr sz="675" b="1"/>
            </a:lvl8pPr>
            <a:lvl9pPr marL="1543012" indent="0">
              <a:buNone/>
              <a:defRPr sz="675"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1013"/>
            </a:lvl1pPr>
            <a:lvl2pPr>
              <a:defRPr sz="844"/>
            </a:lvl2pPr>
            <a:lvl3pPr>
              <a:defRPr sz="760"/>
            </a:lvl3pPr>
            <a:lvl4pPr>
              <a:defRPr sz="675"/>
            </a:lvl4pPr>
            <a:lvl5pPr>
              <a:defRPr sz="675"/>
            </a:lvl5pPr>
            <a:lvl6pPr>
              <a:defRPr sz="675"/>
            </a:lvl6pPr>
            <a:lvl7pPr>
              <a:defRPr sz="675"/>
            </a:lvl7pPr>
            <a:lvl8pPr>
              <a:defRPr sz="675"/>
            </a:lvl8pPr>
            <a:lvl9pPr>
              <a:defRPr sz="6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69373A7-A12D-410A-A73F-8B834DC630C1}" type="datetime1">
              <a:rPr lang="en-GB" smtClean="0"/>
              <a:t>16/12/2023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DB29302-6913-4BF1-8FF7-F54B773D7C53}" type="slidenum">
              <a:rPr lang="en-GB" smtClean="0"/>
              <a:pPr/>
              <a:t>‹#›</a:t>
            </a:fld>
            <a:endParaRPr lang="en-GB"/>
          </a:p>
        </p:txBody>
      </p:sp>
    </p:spTree>
    <p:extLst>
      <p:ext uri="{BB962C8B-B14F-4D97-AF65-F5344CB8AC3E}">
        <p14:creationId xmlns:p14="http://schemas.microsoft.com/office/powerpoint/2010/main" val="3970959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2C7EB6A-52BF-494E-8AE6-F2C17B80B190}" type="datetime1">
              <a:rPr lang="en-GB" smtClean="0"/>
              <a:t>16/12/2023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DB29302-6913-4BF1-8FF7-F54B773D7C53}" type="slidenum">
              <a:rPr lang="en-GB" smtClean="0"/>
              <a:pPr/>
              <a:t>‹#›</a:t>
            </a:fld>
            <a:endParaRPr lang="en-GB"/>
          </a:p>
        </p:txBody>
      </p:sp>
    </p:spTree>
    <p:extLst>
      <p:ext uri="{BB962C8B-B14F-4D97-AF65-F5344CB8AC3E}">
        <p14:creationId xmlns:p14="http://schemas.microsoft.com/office/powerpoint/2010/main" val="550740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B23ABE-64E1-4F71-A723-AEF69159E511}" type="datetime1">
              <a:rPr lang="en-GB" smtClean="0"/>
              <a:t>16/12/2023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DB29302-6913-4BF1-8FF7-F54B773D7C53}" type="slidenum">
              <a:rPr lang="en-GB" smtClean="0"/>
              <a:pPr/>
              <a:t>‹#›</a:t>
            </a:fld>
            <a:endParaRPr lang="en-GB"/>
          </a:p>
        </p:txBody>
      </p:sp>
    </p:spTree>
    <p:extLst>
      <p:ext uri="{BB962C8B-B14F-4D97-AF65-F5344CB8AC3E}">
        <p14:creationId xmlns:p14="http://schemas.microsoft.com/office/powerpoint/2010/main" val="33024185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1"/>
          </a:xfrm>
        </p:spPr>
        <p:txBody>
          <a:bodyPr anchor="b"/>
          <a:lstStyle>
            <a:lvl1pPr algn="l">
              <a:defRPr sz="844" b="1"/>
            </a:lvl1pPr>
          </a:lstStyle>
          <a:p>
            <a:r>
              <a:rPr lang="en-US"/>
              <a:t>Click to edit Master title style</a:t>
            </a:r>
            <a:endParaRPr lang="en-GB"/>
          </a:p>
        </p:txBody>
      </p:sp>
      <p:sp>
        <p:nvSpPr>
          <p:cNvPr id="3" name="Content Placeholder 2"/>
          <p:cNvSpPr>
            <a:spLocks noGrp="1"/>
          </p:cNvSpPr>
          <p:nvPr>
            <p:ph idx="1"/>
          </p:nvPr>
        </p:nvSpPr>
        <p:spPr>
          <a:xfrm>
            <a:off x="3575050" y="273059"/>
            <a:ext cx="5111750" cy="5853113"/>
          </a:xfrm>
        </p:spPr>
        <p:txBody>
          <a:bodyPr/>
          <a:lstStyle>
            <a:lvl1pPr>
              <a:defRPr sz="1350"/>
            </a:lvl1pPr>
            <a:lvl2pPr>
              <a:defRPr sz="1181"/>
            </a:lvl2pPr>
            <a:lvl3pPr>
              <a:defRPr sz="1013"/>
            </a:lvl3pPr>
            <a:lvl4pPr>
              <a:defRPr sz="844"/>
            </a:lvl4pPr>
            <a:lvl5pPr>
              <a:defRPr sz="844"/>
            </a:lvl5pPr>
            <a:lvl6pPr>
              <a:defRPr sz="844"/>
            </a:lvl6pPr>
            <a:lvl7pPr>
              <a:defRPr sz="844"/>
            </a:lvl7pPr>
            <a:lvl8pPr>
              <a:defRPr sz="844"/>
            </a:lvl8pPr>
            <a:lvl9pPr>
              <a:defRPr sz="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04"/>
            <a:ext cx="3008313" cy="4691063"/>
          </a:xfrm>
        </p:spPr>
        <p:txBody>
          <a:bodyPr/>
          <a:lstStyle>
            <a:lvl1pPr marL="0" indent="0">
              <a:buNone/>
              <a:defRPr sz="591"/>
            </a:lvl1pPr>
            <a:lvl2pPr marL="192876" indent="0">
              <a:buNone/>
              <a:defRPr sz="506"/>
            </a:lvl2pPr>
            <a:lvl3pPr marL="385754" indent="0">
              <a:buNone/>
              <a:defRPr sz="422"/>
            </a:lvl3pPr>
            <a:lvl4pPr marL="578630" indent="0">
              <a:buNone/>
              <a:defRPr sz="380"/>
            </a:lvl4pPr>
            <a:lvl5pPr marL="771506" indent="0">
              <a:buNone/>
              <a:defRPr sz="380"/>
            </a:lvl5pPr>
            <a:lvl6pPr marL="964382" indent="0">
              <a:buNone/>
              <a:defRPr sz="380"/>
            </a:lvl6pPr>
            <a:lvl7pPr marL="1157259" indent="0">
              <a:buNone/>
              <a:defRPr sz="380"/>
            </a:lvl7pPr>
            <a:lvl8pPr marL="1350135" indent="0">
              <a:buNone/>
              <a:defRPr sz="380"/>
            </a:lvl8pPr>
            <a:lvl9pPr marL="1543012" indent="0">
              <a:buNone/>
              <a:defRPr sz="380"/>
            </a:lvl9pPr>
          </a:lstStyle>
          <a:p>
            <a:pPr lvl="0"/>
            <a:r>
              <a:rPr lang="en-US"/>
              <a:t>Click to edit Master text styles</a:t>
            </a:r>
          </a:p>
        </p:txBody>
      </p:sp>
      <p:sp>
        <p:nvSpPr>
          <p:cNvPr id="5" name="Date Placeholder 4"/>
          <p:cNvSpPr>
            <a:spLocks noGrp="1"/>
          </p:cNvSpPr>
          <p:nvPr>
            <p:ph type="dt" sz="half" idx="10"/>
          </p:nvPr>
        </p:nvSpPr>
        <p:spPr/>
        <p:txBody>
          <a:bodyPr/>
          <a:lstStyle/>
          <a:p>
            <a:fld id="{485E248F-4907-4C0B-8A37-58891E621FB1}" type="datetime1">
              <a:rPr lang="en-GB" smtClean="0"/>
              <a:t>16/12/2023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B29302-6913-4BF1-8FF7-F54B773D7C53}" type="slidenum">
              <a:rPr lang="en-GB" smtClean="0"/>
              <a:pPr/>
              <a:t>‹#›</a:t>
            </a:fld>
            <a:endParaRPr lang="en-GB"/>
          </a:p>
        </p:txBody>
      </p:sp>
    </p:spTree>
    <p:extLst>
      <p:ext uri="{BB962C8B-B14F-4D97-AF65-F5344CB8AC3E}">
        <p14:creationId xmlns:p14="http://schemas.microsoft.com/office/powerpoint/2010/main" val="12151890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844"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1350"/>
            </a:lvl1pPr>
            <a:lvl2pPr marL="192876" indent="0">
              <a:buNone/>
              <a:defRPr sz="1181"/>
            </a:lvl2pPr>
            <a:lvl3pPr marL="385754" indent="0">
              <a:buNone/>
              <a:defRPr sz="1013"/>
            </a:lvl3pPr>
            <a:lvl4pPr marL="578630" indent="0">
              <a:buNone/>
              <a:defRPr sz="844"/>
            </a:lvl4pPr>
            <a:lvl5pPr marL="771506" indent="0">
              <a:buNone/>
              <a:defRPr sz="844"/>
            </a:lvl5pPr>
            <a:lvl6pPr marL="964382" indent="0">
              <a:buNone/>
              <a:defRPr sz="844"/>
            </a:lvl6pPr>
            <a:lvl7pPr marL="1157259" indent="0">
              <a:buNone/>
              <a:defRPr sz="844"/>
            </a:lvl7pPr>
            <a:lvl8pPr marL="1350135" indent="0">
              <a:buNone/>
              <a:defRPr sz="844"/>
            </a:lvl8pPr>
            <a:lvl9pPr marL="1543012" indent="0">
              <a:buNone/>
              <a:defRPr sz="844"/>
            </a:lvl9pPr>
          </a:lstStyle>
          <a:p>
            <a:endParaRPr lang="en-GB"/>
          </a:p>
        </p:txBody>
      </p:sp>
      <p:sp>
        <p:nvSpPr>
          <p:cNvPr id="4" name="Text Placeholder 3"/>
          <p:cNvSpPr>
            <a:spLocks noGrp="1"/>
          </p:cNvSpPr>
          <p:nvPr>
            <p:ph type="body" sz="half" idx="2"/>
          </p:nvPr>
        </p:nvSpPr>
        <p:spPr>
          <a:xfrm>
            <a:off x="1792288" y="5367339"/>
            <a:ext cx="5486400" cy="804863"/>
          </a:xfrm>
        </p:spPr>
        <p:txBody>
          <a:bodyPr/>
          <a:lstStyle>
            <a:lvl1pPr marL="0" indent="0">
              <a:buNone/>
              <a:defRPr sz="591"/>
            </a:lvl1pPr>
            <a:lvl2pPr marL="192876" indent="0">
              <a:buNone/>
              <a:defRPr sz="506"/>
            </a:lvl2pPr>
            <a:lvl3pPr marL="385754" indent="0">
              <a:buNone/>
              <a:defRPr sz="422"/>
            </a:lvl3pPr>
            <a:lvl4pPr marL="578630" indent="0">
              <a:buNone/>
              <a:defRPr sz="380"/>
            </a:lvl4pPr>
            <a:lvl5pPr marL="771506" indent="0">
              <a:buNone/>
              <a:defRPr sz="380"/>
            </a:lvl5pPr>
            <a:lvl6pPr marL="964382" indent="0">
              <a:buNone/>
              <a:defRPr sz="380"/>
            </a:lvl6pPr>
            <a:lvl7pPr marL="1157259" indent="0">
              <a:buNone/>
              <a:defRPr sz="380"/>
            </a:lvl7pPr>
            <a:lvl8pPr marL="1350135" indent="0">
              <a:buNone/>
              <a:defRPr sz="380"/>
            </a:lvl8pPr>
            <a:lvl9pPr marL="1543012" indent="0">
              <a:buNone/>
              <a:defRPr sz="380"/>
            </a:lvl9pPr>
          </a:lstStyle>
          <a:p>
            <a:pPr lvl="0"/>
            <a:r>
              <a:rPr lang="en-US"/>
              <a:t>Click to edit Master text styles</a:t>
            </a:r>
          </a:p>
        </p:txBody>
      </p:sp>
      <p:sp>
        <p:nvSpPr>
          <p:cNvPr id="5" name="Date Placeholder 4"/>
          <p:cNvSpPr>
            <a:spLocks noGrp="1"/>
          </p:cNvSpPr>
          <p:nvPr>
            <p:ph type="dt" sz="half" idx="10"/>
          </p:nvPr>
        </p:nvSpPr>
        <p:spPr/>
        <p:txBody>
          <a:bodyPr/>
          <a:lstStyle/>
          <a:p>
            <a:fld id="{AF485F59-FEE4-4E5C-A725-4018C403D97F}" type="datetime1">
              <a:rPr lang="en-GB" smtClean="0"/>
              <a:t>16/12/2023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B29302-6913-4BF1-8FF7-F54B773D7C53}" type="slidenum">
              <a:rPr lang="en-GB" smtClean="0"/>
              <a:pPr/>
              <a:t>‹#›</a:t>
            </a:fld>
            <a:endParaRPr lang="en-GB"/>
          </a:p>
        </p:txBody>
      </p:sp>
    </p:spTree>
    <p:extLst>
      <p:ext uri="{BB962C8B-B14F-4D97-AF65-F5344CB8AC3E}">
        <p14:creationId xmlns:p14="http://schemas.microsoft.com/office/powerpoint/2010/main" val="38311508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FEC1CE6-79F4-46F0-989F-A347F3A079FC}" type="datetime1">
              <a:rPr lang="en-GB" smtClean="0"/>
              <a:t>16/12/2023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B29302-6913-4BF1-8FF7-F54B773D7C53}" type="slidenum">
              <a:rPr lang="en-GB" smtClean="0"/>
              <a:pPr/>
              <a:t>‹#›</a:t>
            </a:fld>
            <a:endParaRPr lang="en-GB"/>
          </a:p>
        </p:txBody>
      </p:sp>
    </p:spTree>
    <p:extLst>
      <p:ext uri="{BB962C8B-B14F-4D97-AF65-F5344CB8AC3E}">
        <p14:creationId xmlns:p14="http://schemas.microsoft.com/office/powerpoint/2010/main" val="35511001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7"/>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8099313-3920-40A5-8760-6EFBF98D2303}" type="datetime1">
              <a:rPr lang="en-GB" smtClean="0"/>
              <a:t>16/12/2023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B29302-6913-4BF1-8FF7-F54B773D7C53}" type="slidenum">
              <a:rPr lang="en-GB" smtClean="0"/>
              <a:pPr/>
              <a:t>‹#›</a:t>
            </a:fld>
            <a:endParaRPr lang="en-GB"/>
          </a:p>
        </p:txBody>
      </p:sp>
    </p:spTree>
    <p:extLst>
      <p:ext uri="{BB962C8B-B14F-4D97-AF65-F5344CB8AC3E}">
        <p14:creationId xmlns:p14="http://schemas.microsoft.com/office/powerpoint/2010/main" val="1605147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B06E0B4-E78C-4ABB-93EF-7E917B3015FD}"/>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vl1pPr>
          </a:lstStyle>
          <a:p>
            <a:endParaRPr lang="en-US" altLang="en-US"/>
          </a:p>
        </p:txBody>
      </p:sp>
      <p:sp>
        <p:nvSpPr>
          <p:cNvPr id="4099" name="Rectangle 3">
            <a:extLst>
              <a:ext uri="{FF2B5EF4-FFF2-40B4-BE49-F238E27FC236}">
                <a16:creationId xmlns:a16="http://schemas.microsoft.com/office/drawing/2014/main" id="{37091150-3F08-461B-9595-985CE68AB634}"/>
              </a:ext>
            </a:extLst>
          </p:cNvPr>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Black" panose="020B0A04020102020204" pitchFamily="34" charset="0"/>
              </a:defRPr>
            </a:lvl1pPr>
          </a:lstStyle>
          <a:p>
            <a:fld id="{CAF9AACC-71C6-4B70-82F0-FFAEDDDC54DB}" type="slidenum">
              <a:rPr lang="en-US" altLang="en-US"/>
              <a:pPr/>
              <a:t>‹#›</a:t>
            </a:fld>
            <a:endParaRPr lang="en-US" altLang="en-US"/>
          </a:p>
        </p:txBody>
      </p:sp>
      <p:grpSp>
        <p:nvGrpSpPr>
          <p:cNvPr id="4100" name="Group 4">
            <a:extLst>
              <a:ext uri="{FF2B5EF4-FFF2-40B4-BE49-F238E27FC236}">
                <a16:creationId xmlns:a16="http://schemas.microsoft.com/office/drawing/2014/main" id="{5FB73793-F0EC-48E9-AA58-109BCAFFFD92}"/>
              </a:ext>
            </a:extLst>
          </p:cNvPr>
          <p:cNvGrpSpPr>
            <a:grpSpLocks/>
          </p:cNvGrpSpPr>
          <p:nvPr/>
        </p:nvGrpSpPr>
        <p:grpSpPr bwMode="auto">
          <a:xfrm>
            <a:off x="0" y="0"/>
            <a:ext cx="9144000" cy="546100"/>
            <a:chOff x="0" y="0"/>
            <a:chExt cx="5760" cy="344"/>
          </a:xfrm>
        </p:grpSpPr>
        <p:sp>
          <p:nvSpPr>
            <p:cNvPr id="4101" name="Rectangle 5">
              <a:extLst>
                <a:ext uri="{FF2B5EF4-FFF2-40B4-BE49-F238E27FC236}">
                  <a16:creationId xmlns:a16="http://schemas.microsoft.com/office/drawing/2014/main" id="{CF79108D-A1BD-478E-A86B-C6DBB0EEFAD1}"/>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altLang="en-US" sz="2400">
                <a:latin typeface="Times New Roman" panose="02020603050405020304" pitchFamily="18" charset="0"/>
              </a:endParaRPr>
            </a:p>
          </p:txBody>
        </p:sp>
        <p:sp>
          <p:nvSpPr>
            <p:cNvPr id="4102" name="Rectangle 6">
              <a:extLst>
                <a:ext uri="{FF2B5EF4-FFF2-40B4-BE49-F238E27FC236}">
                  <a16:creationId xmlns:a16="http://schemas.microsoft.com/office/drawing/2014/main" id="{C2A0C2A6-74B2-4F6F-A45A-3DDDC8F45FDF}"/>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4103" name="Rectangle 7">
              <a:extLst>
                <a:ext uri="{FF2B5EF4-FFF2-40B4-BE49-F238E27FC236}">
                  <a16:creationId xmlns:a16="http://schemas.microsoft.com/office/drawing/2014/main" id="{72AF5017-727D-4293-B4CA-928CF386D324}"/>
                </a:ext>
              </a:extLst>
            </p:cNvPr>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solidFill>
                  <a:schemeClr val="hlink"/>
                </a:solidFill>
              </a:endParaRPr>
            </a:p>
          </p:txBody>
        </p:sp>
        <p:sp>
          <p:nvSpPr>
            <p:cNvPr id="4104" name="Rectangle 8">
              <a:extLst>
                <a:ext uri="{FF2B5EF4-FFF2-40B4-BE49-F238E27FC236}">
                  <a16:creationId xmlns:a16="http://schemas.microsoft.com/office/drawing/2014/main" id="{C796BFB3-15DA-45B2-AB69-36B800A271DA}"/>
                </a:ext>
              </a:extLst>
            </p:cNvPr>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solidFill>
                  <a:schemeClr val="hlink"/>
                </a:solidFill>
              </a:endParaRPr>
            </a:p>
          </p:txBody>
        </p:sp>
        <p:sp>
          <p:nvSpPr>
            <p:cNvPr id="4105" name="Rectangle 9">
              <a:extLst>
                <a:ext uri="{FF2B5EF4-FFF2-40B4-BE49-F238E27FC236}">
                  <a16:creationId xmlns:a16="http://schemas.microsoft.com/office/drawing/2014/main" id="{3B82557C-1E21-4339-8A91-174C55D52D45}"/>
                </a:ext>
              </a:extLst>
            </p:cNvPr>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solidFill>
                  <a:schemeClr val="accent2"/>
                </a:solidFill>
              </a:endParaRPr>
            </a:p>
          </p:txBody>
        </p:sp>
        <p:sp>
          <p:nvSpPr>
            <p:cNvPr id="4106" name="Rectangle 10">
              <a:extLst>
                <a:ext uri="{FF2B5EF4-FFF2-40B4-BE49-F238E27FC236}">
                  <a16:creationId xmlns:a16="http://schemas.microsoft.com/office/drawing/2014/main" id="{25AE875A-3142-4A19-9382-8A2C53EE89FD}"/>
                </a:ext>
              </a:extLst>
            </p:cNvPr>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solidFill>
                  <a:schemeClr val="hlink"/>
                </a:solidFill>
              </a:endParaRPr>
            </a:p>
          </p:txBody>
        </p:sp>
        <p:sp>
          <p:nvSpPr>
            <p:cNvPr id="4107" name="Rectangle 11">
              <a:extLst>
                <a:ext uri="{FF2B5EF4-FFF2-40B4-BE49-F238E27FC236}">
                  <a16:creationId xmlns:a16="http://schemas.microsoft.com/office/drawing/2014/main" id="{4A961ACF-8003-4B9D-B162-8E9EA85AA559}"/>
                </a:ext>
              </a:extLst>
            </p:cNvPr>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4108" name="Rectangle 12">
              <a:extLst>
                <a:ext uri="{FF2B5EF4-FFF2-40B4-BE49-F238E27FC236}">
                  <a16:creationId xmlns:a16="http://schemas.microsoft.com/office/drawing/2014/main" id="{405F4E78-44D2-427A-81BB-82A5B1A9BD84}"/>
                </a:ext>
              </a:extLst>
            </p:cNvPr>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solidFill>
                  <a:schemeClr val="accent2"/>
                </a:solidFill>
              </a:endParaRPr>
            </a:p>
          </p:txBody>
        </p:sp>
        <p:sp>
          <p:nvSpPr>
            <p:cNvPr id="4109" name="Rectangle 13">
              <a:extLst>
                <a:ext uri="{FF2B5EF4-FFF2-40B4-BE49-F238E27FC236}">
                  <a16:creationId xmlns:a16="http://schemas.microsoft.com/office/drawing/2014/main" id="{3EE72B5C-5120-4D4E-AF4E-DE2904A860EB}"/>
                </a:ext>
              </a:extLst>
            </p:cNvPr>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solidFill>
                  <a:schemeClr val="accent2"/>
                </a:solidFill>
              </a:endParaRPr>
            </a:p>
          </p:txBody>
        </p:sp>
      </p:grpSp>
      <p:sp>
        <p:nvSpPr>
          <p:cNvPr id="4110" name="Rectangle 14">
            <a:extLst>
              <a:ext uri="{FF2B5EF4-FFF2-40B4-BE49-F238E27FC236}">
                <a16:creationId xmlns:a16="http://schemas.microsoft.com/office/drawing/2014/main" id="{B65AEC24-1ADF-48EB-8CCB-B24B3876D97B}"/>
              </a:ext>
            </a:extLst>
          </p:cNvPr>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11" name="Rectangle 15">
            <a:extLst>
              <a:ext uri="{FF2B5EF4-FFF2-40B4-BE49-F238E27FC236}">
                <a16:creationId xmlns:a16="http://schemas.microsoft.com/office/drawing/2014/main" id="{D7F15D5D-AFBB-40FF-BDCA-2ECFEA2DDC0E}"/>
              </a:ext>
            </a:extLst>
          </p:cNvPr>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12" name="Rectangle 16">
            <a:extLst>
              <a:ext uri="{FF2B5EF4-FFF2-40B4-BE49-F238E27FC236}">
                <a16:creationId xmlns:a16="http://schemas.microsoft.com/office/drawing/2014/main" id="{70BD5467-B5B4-4CD0-AA9C-7964C567FB7A}"/>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xStyles>
    <p:titleStyle>
      <a:lvl1pPr algn="l" rtl="0" fontAlgn="base">
        <a:spcBef>
          <a:spcPct val="0"/>
        </a:spcBef>
        <a:spcAft>
          <a:spcPct val="0"/>
        </a:spcAft>
        <a:defRPr sz="4400" kern="12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panose="020B0604020202020204" pitchFamily="34" charset="0"/>
        </a:defRPr>
      </a:lvl2pPr>
      <a:lvl3pPr algn="l" rtl="0" fontAlgn="base">
        <a:spcBef>
          <a:spcPct val="0"/>
        </a:spcBef>
        <a:spcAft>
          <a:spcPct val="0"/>
        </a:spcAft>
        <a:defRPr sz="4400">
          <a:solidFill>
            <a:schemeClr val="tx1"/>
          </a:solidFill>
          <a:latin typeface="Arial" panose="020B0604020202020204" pitchFamily="34" charset="0"/>
        </a:defRPr>
      </a:lvl3pPr>
      <a:lvl4pPr algn="l" rtl="0" fontAlgn="base">
        <a:spcBef>
          <a:spcPct val="0"/>
        </a:spcBef>
        <a:spcAft>
          <a:spcPct val="0"/>
        </a:spcAft>
        <a:defRPr sz="4400">
          <a:solidFill>
            <a:schemeClr val="tx1"/>
          </a:solidFill>
          <a:latin typeface="Arial" panose="020B0604020202020204" pitchFamily="34" charset="0"/>
        </a:defRPr>
      </a:lvl4pPr>
      <a:lvl5pPr algn="l" rtl="0" fontAlgn="base">
        <a:spcBef>
          <a:spcPct val="0"/>
        </a:spcBef>
        <a:spcAft>
          <a:spcPct val="0"/>
        </a:spcAft>
        <a:defRPr sz="4400">
          <a:solidFill>
            <a:schemeClr val="tx1"/>
          </a:solidFill>
          <a:latin typeface="Arial" panose="020B0604020202020204" pitchFamily="34" charset="0"/>
        </a:defRPr>
      </a:lvl5pPr>
      <a:lvl6pPr marL="457200" algn="l" rtl="0" fontAlgn="base">
        <a:spcBef>
          <a:spcPct val="0"/>
        </a:spcBef>
        <a:spcAft>
          <a:spcPct val="0"/>
        </a:spcAft>
        <a:defRPr sz="4400">
          <a:solidFill>
            <a:schemeClr val="tx1"/>
          </a:solidFill>
          <a:latin typeface="Arial" panose="020B0604020202020204" pitchFamily="34" charset="0"/>
        </a:defRPr>
      </a:lvl6pPr>
      <a:lvl7pPr marL="914400" algn="l" rtl="0" fontAlgn="base">
        <a:spcBef>
          <a:spcPct val="0"/>
        </a:spcBef>
        <a:spcAft>
          <a:spcPct val="0"/>
        </a:spcAft>
        <a:defRPr sz="4400">
          <a:solidFill>
            <a:schemeClr val="tx1"/>
          </a:solidFill>
          <a:latin typeface="Arial" panose="020B0604020202020204" pitchFamily="34" charset="0"/>
        </a:defRPr>
      </a:lvl7pPr>
      <a:lvl8pPr marL="1371600" algn="l" rtl="0" fontAlgn="base">
        <a:spcBef>
          <a:spcPct val="0"/>
        </a:spcBef>
        <a:spcAft>
          <a:spcPct val="0"/>
        </a:spcAft>
        <a:defRPr sz="4400">
          <a:solidFill>
            <a:schemeClr val="tx1"/>
          </a:solidFill>
          <a:latin typeface="Arial" panose="020B0604020202020204" pitchFamily="34" charset="0"/>
        </a:defRPr>
      </a:lvl8pPr>
      <a:lvl9pPr marL="1828800" algn="l" rtl="0" fontAlgn="base">
        <a:spcBef>
          <a:spcPct val="0"/>
        </a:spcBef>
        <a:spcAft>
          <a:spcPct val="0"/>
        </a:spcAft>
        <a:defRPr sz="4400">
          <a:solidFill>
            <a:schemeClr val="tx1"/>
          </a:solidFill>
          <a:latin typeface="Arial" panose="020B0604020202020204" pitchFamily="34" charset="0"/>
        </a:defRPr>
      </a:lvl9pPr>
    </p:titleStyle>
    <p:bodyStyle>
      <a:lvl1pPr marL="342900" indent="-342900" algn="l" rtl="0" fontAlgn="base">
        <a:spcBef>
          <a:spcPct val="20000"/>
        </a:spcBef>
        <a:spcAft>
          <a:spcPct val="0"/>
        </a:spcAft>
        <a:buClr>
          <a:schemeClr val="bg2"/>
        </a:buClr>
        <a:buSzPct val="75000"/>
        <a:buFont typeface="Wingdings" panose="05000000000000000000" pitchFamily="2" charset="2"/>
        <a:buChar char="n"/>
        <a:defRPr sz="3200" kern="1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anose="05000000000000000000" pitchFamily="2" charset="2"/>
        <a:buChar char="¨"/>
        <a:defRPr sz="2800" kern="1200">
          <a:solidFill>
            <a:schemeClr val="tx1"/>
          </a:solidFill>
          <a:latin typeface="+mn-lt"/>
          <a:ea typeface="+mn-ea"/>
          <a:cs typeface="+mn-cs"/>
        </a:defRPr>
      </a:lvl2pPr>
      <a:lvl3pPr marL="1143000" indent="-228600" algn="l" rtl="0" fontAlgn="base">
        <a:spcBef>
          <a:spcPct val="20000"/>
        </a:spcBef>
        <a:spcAft>
          <a:spcPct val="0"/>
        </a:spcAft>
        <a:buClr>
          <a:schemeClr val="bg2"/>
        </a:buClr>
        <a:buSzPct val="65000"/>
        <a:buFont typeface="Wingdings" panose="05000000000000000000" pitchFamily="2" charset="2"/>
        <a:buChar char="n"/>
        <a:defRPr sz="2400" kern="1200">
          <a:solidFill>
            <a:schemeClr val="tx1"/>
          </a:solidFill>
          <a:latin typeface="+mn-lt"/>
          <a:ea typeface="+mn-ea"/>
          <a:cs typeface="+mn-cs"/>
        </a:defRPr>
      </a:lvl3pPr>
      <a:lvl4pPr marL="1600200" indent="-228600" algn="l" rtl="0" fontAlgn="base">
        <a:spcBef>
          <a:spcPct val="20000"/>
        </a:spcBef>
        <a:spcAft>
          <a:spcPct val="0"/>
        </a:spcAft>
        <a:buClr>
          <a:schemeClr val="accent2"/>
        </a:buClr>
        <a:buSzPct val="70000"/>
        <a:buFont typeface="Wingdings" panose="05000000000000000000" pitchFamily="2" charset="2"/>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bg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9"/>
            <a:ext cx="2133600" cy="365125"/>
          </a:xfrm>
          <a:prstGeom prst="rect">
            <a:avLst/>
          </a:prstGeom>
        </p:spPr>
        <p:txBody>
          <a:bodyPr vert="horz" lIns="91440" tIns="45720" rIns="91440" bIns="45720" rtlCol="0" anchor="ctr"/>
          <a:lstStyle>
            <a:lvl1pPr algn="l">
              <a:defRPr sz="506">
                <a:solidFill>
                  <a:schemeClr val="tx1">
                    <a:tint val="75000"/>
                  </a:schemeClr>
                </a:solidFill>
              </a:defRPr>
            </a:lvl1pPr>
          </a:lstStyle>
          <a:p>
            <a:fld id="{74C4BB40-7740-4DF2-BC59-89B01B792E76}" type="datetime1">
              <a:rPr lang="en-GB" smtClean="0"/>
              <a:t>16/12/2023</a:t>
            </a:fld>
            <a:endParaRPr lang="en-GB"/>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440" tIns="45720" rIns="91440" bIns="45720" rtlCol="0" anchor="ctr"/>
          <a:lstStyle>
            <a:lvl1pPr algn="ctr">
              <a:defRPr sz="506">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440" tIns="45720" rIns="91440" bIns="45720" rtlCol="0" anchor="ctr"/>
          <a:lstStyle>
            <a:lvl1pPr algn="r">
              <a:defRPr sz="506">
                <a:solidFill>
                  <a:schemeClr val="tx1">
                    <a:tint val="75000"/>
                  </a:schemeClr>
                </a:solidFill>
              </a:defRPr>
            </a:lvl1pPr>
          </a:lstStyle>
          <a:p>
            <a:fld id="{6DB29302-6913-4BF1-8FF7-F54B773D7C53}" type="slidenum">
              <a:rPr lang="en-GB" smtClean="0"/>
              <a:pPr/>
              <a:t>‹#›</a:t>
            </a:fld>
            <a:endParaRPr lang="en-GB"/>
          </a:p>
        </p:txBody>
      </p:sp>
    </p:spTree>
    <p:extLst>
      <p:ext uri="{BB962C8B-B14F-4D97-AF65-F5344CB8AC3E}">
        <p14:creationId xmlns:p14="http://schemas.microsoft.com/office/powerpoint/2010/main" val="137181838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ftr="0" dt="0"/>
  <p:txStyles>
    <p:titleStyle>
      <a:lvl1pPr algn="ctr" defTabSz="385754" rtl="0" eaLnBrk="1" latinLnBrk="0" hangingPunct="1">
        <a:spcBef>
          <a:spcPct val="0"/>
        </a:spcBef>
        <a:buNone/>
        <a:defRPr sz="1856" kern="1200">
          <a:solidFill>
            <a:schemeClr val="tx1"/>
          </a:solidFill>
          <a:latin typeface="+mj-lt"/>
          <a:ea typeface="+mj-ea"/>
          <a:cs typeface="+mj-cs"/>
        </a:defRPr>
      </a:lvl1pPr>
    </p:titleStyle>
    <p:bodyStyle>
      <a:lvl1pPr marL="144658" indent="-144658" algn="l" defTabSz="385754" rtl="0" eaLnBrk="1" latinLnBrk="0" hangingPunct="1">
        <a:spcBef>
          <a:spcPct val="20000"/>
        </a:spcBef>
        <a:buFont typeface="Arial" pitchFamily="34" charset="0"/>
        <a:buChar char="•"/>
        <a:defRPr sz="1350" kern="1200">
          <a:solidFill>
            <a:schemeClr val="tx1"/>
          </a:solidFill>
          <a:latin typeface="+mn-lt"/>
          <a:ea typeface="+mn-ea"/>
          <a:cs typeface="+mn-cs"/>
        </a:defRPr>
      </a:lvl1pPr>
      <a:lvl2pPr marL="313425" indent="-120548" algn="l" defTabSz="385754" rtl="0" eaLnBrk="1" latinLnBrk="0" hangingPunct="1">
        <a:spcBef>
          <a:spcPct val="20000"/>
        </a:spcBef>
        <a:buFont typeface="Arial" pitchFamily="34" charset="0"/>
        <a:buChar char="–"/>
        <a:defRPr sz="1181" kern="1200">
          <a:solidFill>
            <a:schemeClr val="tx1"/>
          </a:solidFill>
          <a:latin typeface="+mn-lt"/>
          <a:ea typeface="+mn-ea"/>
          <a:cs typeface="+mn-cs"/>
        </a:defRPr>
      </a:lvl2pPr>
      <a:lvl3pPr marL="482192" indent="-96439" algn="l" defTabSz="385754" rtl="0" eaLnBrk="1" latinLnBrk="0" hangingPunct="1">
        <a:spcBef>
          <a:spcPct val="20000"/>
        </a:spcBef>
        <a:buFont typeface="Arial" pitchFamily="34" charset="0"/>
        <a:buChar char="•"/>
        <a:defRPr sz="1013" kern="1200">
          <a:solidFill>
            <a:schemeClr val="tx1"/>
          </a:solidFill>
          <a:latin typeface="+mn-lt"/>
          <a:ea typeface="+mn-ea"/>
          <a:cs typeface="+mn-cs"/>
        </a:defRPr>
      </a:lvl3pPr>
      <a:lvl4pPr marL="675068" indent="-96439" algn="l" defTabSz="385754" rtl="0" eaLnBrk="1" latinLnBrk="0" hangingPunct="1">
        <a:spcBef>
          <a:spcPct val="20000"/>
        </a:spcBef>
        <a:buFont typeface="Arial" pitchFamily="34" charset="0"/>
        <a:buChar char="–"/>
        <a:defRPr sz="844" kern="1200">
          <a:solidFill>
            <a:schemeClr val="tx1"/>
          </a:solidFill>
          <a:latin typeface="+mn-lt"/>
          <a:ea typeface="+mn-ea"/>
          <a:cs typeface="+mn-cs"/>
        </a:defRPr>
      </a:lvl4pPr>
      <a:lvl5pPr marL="867944" indent="-96439" algn="l" defTabSz="385754" rtl="0" eaLnBrk="1" latinLnBrk="0" hangingPunct="1">
        <a:spcBef>
          <a:spcPct val="20000"/>
        </a:spcBef>
        <a:buFont typeface="Arial" pitchFamily="34" charset="0"/>
        <a:buChar char="»"/>
        <a:defRPr sz="844" kern="1200">
          <a:solidFill>
            <a:schemeClr val="tx1"/>
          </a:solidFill>
          <a:latin typeface="+mn-lt"/>
          <a:ea typeface="+mn-ea"/>
          <a:cs typeface="+mn-cs"/>
        </a:defRPr>
      </a:lvl5pPr>
      <a:lvl6pPr marL="1060820" indent="-96439" algn="l" defTabSz="385754" rtl="0" eaLnBrk="1" latinLnBrk="0" hangingPunct="1">
        <a:spcBef>
          <a:spcPct val="20000"/>
        </a:spcBef>
        <a:buFont typeface="Arial" pitchFamily="34" charset="0"/>
        <a:buChar char="•"/>
        <a:defRPr sz="844" kern="1200">
          <a:solidFill>
            <a:schemeClr val="tx1"/>
          </a:solidFill>
          <a:latin typeface="+mn-lt"/>
          <a:ea typeface="+mn-ea"/>
          <a:cs typeface="+mn-cs"/>
        </a:defRPr>
      </a:lvl6pPr>
      <a:lvl7pPr marL="1253698" indent="-96439" algn="l" defTabSz="385754" rtl="0" eaLnBrk="1" latinLnBrk="0" hangingPunct="1">
        <a:spcBef>
          <a:spcPct val="20000"/>
        </a:spcBef>
        <a:buFont typeface="Arial" pitchFamily="34" charset="0"/>
        <a:buChar char="•"/>
        <a:defRPr sz="844" kern="1200">
          <a:solidFill>
            <a:schemeClr val="tx1"/>
          </a:solidFill>
          <a:latin typeface="+mn-lt"/>
          <a:ea typeface="+mn-ea"/>
          <a:cs typeface="+mn-cs"/>
        </a:defRPr>
      </a:lvl7pPr>
      <a:lvl8pPr marL="1446574" indent="-96439" algn="l" defTabSz="385754" rtl="0" eaLnBrk="1" latinLnBrk="0" hangingPunct="1">
        <a:spcBef>
          <a:spcPct val="20000"/>
        </a:spcBef>
        <a:buFont typeface="Arial" pitchFamily="34" charset="0"/>
        <a:buChar char="•"/>
        <a:defRPr sz="844" kern="1200">
          <a:solidFill>
            <a:schemeClr val="tx1"/>
          </a:solidFill>
          <a:latin typeface="+mn-lt"/>
          <a:ea typeface="+mn-ea"/>
          <a:cs typeface="+mn-cs"/>
        </a:defRPr>
      </a:lvl8pPr>
      <a:lvl9pPr marL="1639450" indent="-96439" algn="l" defTabSz="385754" rtl="0" eaLnBrk="1" latinLnBrk="0" hangingPunct="1">
        <a:spcBef>
          <a:spcPct val="20000"/>
        </a:spcBef>
        <a:buFont typeface="Arial" pitchFamily="34" charset="0"/>
        <a:buChar char="•"/>
        <a:defRPr sz="844" kern="1200">
          <a:solidFill>
            <a:schemeClr val="tx1"/>
          </a:solidFill>
          <a:latin typeface="+mn-lt"/>
          <a:ea typeface="+mn-ea"/>
          <a:cs typeface="+mn-cs"/>
        </a:defRPr>
      </a:lvl9pPr>
    </p:bodyStyle>
    <p:otherStyle>
      <a:defPPr>
        <a:defRPr lang="en-US"/>
      </a:defPPr>
      <a:lvl1pPr marL="0" algn="l" defTabSz="385754" rtl="0" eaLnBrk="1" latinLnBrk="0" hangingPunct="1">
        <a:defRPr sz="760" kern="1200">
          <a:solidFill>
            <a:schemeClr val="tx1"/>
          </a:solidFill>
          <a:latin typeface="+mn-lt"/>
          <a:ea typeface="+mn-ea"/>
          <a:cs typeface="+mn-cs"/>
        </a:defRPr>
      </a:lvl1pPr>
      <a:lvl2pPr marL="192876" algn="l" defTabSz="385754" rtl="0" eaLnBrk="1" latinLnBrk="0" hangingPunct="1">
        <a:defRPr sz="760" kern="1200">
          <a:solidFill>
            <a:schemeClr val="tx1"/>
          </a:solidFill>
          <a:latin typeface="+mn-lt"/>
          <a:ea typeface="+mn-ea"/>
          <a:cs typeface="+mn-cs"/>
        </a:defRPr>
      </a:lvl2pPr>
      <a:lvl3pPr marL="385754" algn="l" defTabSz="385754" rtl="0" eaLnBrk="1" latinLnBrk="0" hangingPunct="1">
        <a:defRPr sz="760" kern="1200">
          <a:solidFill>
            <a:schemeClr val="tx1"/>
          </a:solidFill>
          <a:latin typeface="+mn-lt"/>
          <a:ea typeface="+mn-ea"/>
          <a:cs typeface="+mn-cs"/>
        </a:defRPr>
      </a:lvl3pPr>
      <a:lvl4pPr marL="578630" algn="l" defTabSz="385754" rtl="0" eaLnBrk="1" latinLnBrk="0" hangingPunct="1">
        <a:defRPr sz="760" kern="1200">
          <a:solidFill>
            <a:schemeClr val="tx1"/>
          </a:solidFill>
          <a:latin typeface="+mn-lt"/>
          <a:ea typeface="+mn-ea"/>
          <a:cs typeface="+mn-cs"/>
        </a:defRPr>
      </a:lvl4pPr>
      <a:lvl5pPr marL="771506" algn="l" defTabSz="385754" rtl="0" eaLnBrk="1" latinLnBrk="0" hangingPunct="1">
        <a:defRPr sz="760" kern="1200">
          <a:solidFill>
            <a:schemeClr val="tx1"/>
          </a:solidFill>
          <a:latin typeface="+mn-lt"/>
          <a:ea typeface="+mn-ea"/>
          <a:cs typeface="+mn-cs"/>
        </a:defRPr>
      </a:lvl5pPr>
      <a:lvl6pPr marL="964382" algn="l" defTabSz="385754" rtl="0" eaLnBrk="1" latinLnBrk="0" hangingPunct="1">
        <a:defRPr sz="760" kern="1200">
          <a:solidFill>
            <a:schemeClr val="tx1"/>
          </a:solidFill>
          <a:latin typeface="+mn-lt"/>
          <a:ea typeface="+mn-ea"/>
          <a:cs typeface="+mn-cs"/>
        </a:defRPr>
      </a:lvl6pPr>
      <a:lvl7pPr marL="1157259" algn="l" defTabSz="385754" rtl="0" eaLnBrk="1" latinLnBrk="0" hangingPunct="1">
        <a:defRPr sz="760" kern="1200">
          <a:solidFill>
            <a:schemeClr val="tx1"/>
          </a:solidFill>
          <a:latin typeface="+mn-lt"/>
          <a:ea typeface="+mn-ea"/>
          <a:cs typeface="+mn-cs"/>
        </a:defRPr>
      </a:lvl7pPr>
      <a:lvl8pPr marL="1350135" algn="l" defTabSz="385754" rtl="0" eaLnBrk="1" latinLnBrk="0" hangingPunct="1">
        <a:defRPr sz="760" kern="1200">
          <a:solidFill>
            <a:schemeClr val="tx1"/>
          </a:solidFill>
          <a:latin typeface="+mn-lt"/>
          <a:ea typeface="+mn-ea"/>
          <a:cs typeface="+mn-cs"/>
        </a:defRPr>
      </a:lvl8pPr>
      <a:lvl9pPr marL="1543012" algn="l" defTabSz="385754" rtl="0" eaLnBrk="1" latinLnBrk="0" hangingPunct="1">
        <a:defRPr sz="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hyperlink" Target="https://www.torontomu.ca/information-technology-management/faculty-research/ravi-vatrapu/"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hyperlink" Target="https://www.torontomu.ca/tedrogersschool/digital-enterprise-analytics-and-leadership/" TargetMode="External"/><Relationship Id="rId11" Type="http://schemas.openxmlformats.org/officeDocument/2006/relationships/image" Target="../media/image5.png"/><Relationship Id="rId5" Type="http://schemas.openxmlformats.org/officeDocument/2006/relationships/hyperlink" Target="mailto:vatrapu@torontomu.ca" TargetMode="External"/><Relationship Id="rId10" Type="http://schemas.openxmlformats.org/officeDocument/2006/relationships/image" Target="../media/image4.jpg"/><Relationship Id="rId4" Type="http://schemas.openxmlformats.org/officeDocument/2006/relationships/hyperlink" Target="http://bda.cbs.dk/" TargetMode="External"/><Relationship Id="rId9"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socialresearchmethods.net/kb/design.htm"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185FC7A5-3347-4F01-970B-C6EEE419C1F3}"/>
              </a:ext>
            </a:extLst>
          </p:cNvPr>
          <p:cNvSpPr>
            <a:spLocks noGrp="1" noChangeArrowheads="1"/>
          </p:cNvSpPr>
          <p:nvPr>
            <p:ph type="ctrTitle"/>
          </p:nvPr>
        </p:nvSpPr>
        <p:spPr/>
        <p:txBody>
          <a:bodyPr/>
          <a:lstStyle/>
          <a:p>
            <a:r>
              <a:rPr lang="en-US" altLang="en-US"/>
              <a:t>1. </a:t>
            </a:r>
            <a:r>
              <a:rPr lang="ru-RU" altLang="en-US"/>
              <a:t>Research Design</a:t>
            </a:r>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9E8E75-6CE4-4C2C-B73C-EC6A36D47B72}"/>
              </a:ext>
            </a:extLst>
          </p:cNvPr>
          <p:cNvPicPr>
            <a:picLocks noChangeAspect="1"/>
          </p:cNvPicPr>
          <p:nvPr/>
        </p:nvPicPr>
        <p:blipFill>
          <a:blip r:embed="rId3"/>
          <a:stretch>
            <a:fillRect/>
          </a:stretch>
        </p:blipFill>
        <p:spPr>
          <a:xfrm>
            <a:off x="228600" y="6120444"/>
            <a:ext cx="1746060" cy="480459"/>
          </a:xfrm>
          <a:prstGeom prst="rect">
            <a:avLst/>
          </a:prstGeom>
        </p:spPr>
      </p:pic>
      <p:sp>
        <p:nvSpPr>
          <p:cNvPr id="5" name="Rectangle 4"/>
          <p:cNvSpPr/>
          <p:nvPr/>
        </p:nvSpPr>
        <p:spPr>
          <a:xfrm>
            <a:off x="732431" y="1620219"/>
            <a:ext cx="7481914" cy="4388894"/>
          </a:xfrm>
          <a:prstGeom prst="rect">
            <a:avLst/>
          </a:prstGeom>
        </p:spPr>
        <p:txBody>
          <a:bodyPr wrap="square">
            <a:spAutoFit/>
          </a:bodyPr>
          <a:lstStyle/>
          <a:p>
            <a:pPr algn="ctr" defTabSz="685783" eaLnBrk="1" fontAlgn="auto" hangingPunct="1">
              <a:spcBef>
                <a:spcPct val="20000"/>
              </a:spcBef>
              <a:spcAft>
                <a:spcPts val="0"/>
              </a:spcAft>
              <a:defRPr/>
            </a:pPr>
            <a:r>
              <a:rPr lang="en-GB" sz="1400" spc="-10" dirty="0">
                <a:solidFill>
                  <a:srgbClr val="000000"/>
                </a:solidFill>
                <a:latin typeface="Times New Roman" panose="02020603050405020304" pitchFamily="18" charset="0"/>
                <a:ea typeface="Times New Roman" panose="02020603050405020304" pitchFamily="18" charset="0"/>
              </a:rPr>
              <a:t>        </a:t>
            </a:r>
            <a:r>
              <a:rPr lang="en-US" sz="2000" b="1" dirty="0">
                <a:solidFill>
                  <a:prstClr val="black"/>
                </a:solidFill>
                <a:latin typeface="Calibri" panose="020F0502020204030204"/>
              </a:rPr>
              <a:t>Ravi Vatrapu</a:t>
            </a:r>
            <a:endParaRPr lang="en-US" sz="2400" b="1" dirty="0">
              <a:solidFill>
                <a:prstClr val="black"/>
              </a:solidFill>
              <a:latin typeface="Calibri" panose="020F0502020204030204"/>
            </a:endParaRPr>
          </a:p>
          <a:p>
            <a:pPr algn="ctr" defTabSz="685783" eaLnBrk="1" fontAlgn="auto" hangingPunct="1">
              <a:spcBef>
                <a:spcPct val="20000"/>
              </a:spcBef>
              <a:spcAft>
                <a:spcPts val="0"/>
              </a:spcAft>
              <a:defRPr/>
            </a:pPr>
            <a:r>
              <a:rPr lang="en-US" sz="1400" i="1" dirty="0">
                <a:solidFill>
                  <a:prstClr val="black"/>
                </a:solidFill>
                <a:latin typeface="Calibri" panose="020F0502020204030204"/>
              </a:rPr>
              <a:t>Director, Centre for Digital Enterprise Analytics and Leadership (DEAL)</a:t>
            </a:r>
          </a:p>
          <a:p>
            <a:pPr algn="ctr" defTabSz="685783" eaLnBrk="1" fontAlgn="auto" hangingPunct="1">
              <a:spcBef>
                <a:spcPct val="20000"/>
              </a:spcBef>
              <a:spcAft>
                <a:spcPts val="0"/>
              </a:spcAft>
              <a:defRPr/>
            </a:pPr>
            <a:r>
              <a:rPr lang="en-US" sz="1400" i="1" dirty="0">
                <a:solidFill>
                  <a:prstClr val="black"/>
                </a:solidFill>
                <a:latin typeface="Calibri" panose="020F0502020204030204"/>
              </a:rPr>
              <a:t>Loretta Rogers Research Chair in Digital Enterprise</a:t>
            </a:r>
          </a:p>
          <a:p>
            <a:pPr algn="ctr" defTabSz="685783" eaLnBrk="1" fontAlgn="auto" hangingPunct="1">
              <a:spcBef>
                <a:spcPct val="20000"/>
              </a:spcBef>
              <a:spcAft>
                <a:spcPts val="0"/>
              </a:spcAft>
              <a:defRPr/>
            </a:pPr>
            <a:r>
              <a:rPr lang="en-US" sz="1400" i="1" dirty="0">
                <a:solidFill>
                  <a:prstClr val="black"/>
                </a:solidFill>
                <a:latin typeface="Calibri" panose="020F0502020204030204"/>
              </a:rPr>
              <a:t>Professor, </a:t>
            </a:r>
            <a:r>
              <a:rPr lang="en-US" sz="1400" dirty="0">
                <a:solidFill>
                  <a:prstClr val="black"/>
                </a:solidFill>
                <a:latin typeface="Calibri" panose="020F0502020204030204"/>
              </a:rPr>
              <a:t>School of Information Technology Management</a:t>
            </a:r>
          </a:p>
          <a:p>
            <a:pPr algn="ctr" defTabSz="685783" eaLnBrk="1" fontAlgn="auto" hangingPunct="1">
              <a:spcBef>
                <a:spcPct val="20000"/>
              </a:spcBef>
              <a:spcAft>
                <a:spcPts val="0"/>
              </a:spcAft>
              <a:defRPr/>
            </a:pPr>
            <a:r>
              <a:rPr lang="en-US" sz="1400" dirty="0">
                <a:solidFill>
                  <a:prstClr val="black"/>
                </a:solidFill>
                <a:latin typeface="Calibri" panose="020F0502020204030204"/>
              </a:rPr>
              <a:t>Ted Rogers School of Management</a:t>
            </a:r>
          </a:p>
          <a:p>
            <a:pPr algn="ctr" defTabSz="685783" eaLnBrk="1" fontAlgn="auto" hangingPunct="1">
              <a:spcBef>
                <a:spcPct val="20000"/>
              </a:spcBef>
              <a:spcAft>
                <a:spcPts val="0"/>
              </a:spcAft>
              <a:defRPr/>
            </a:pPr>
            <a:r>
              <a:rPr lang="en-US" sz="1400" dirty="0">
                <a:solidFill>
                  <a:prstClr val="black"/>
                </a:solidFill>
                <a:latin typeface="Calibri" panose="020F0502020204030204"/>
              </a:rPr>
              <a:t>Toronto Metropolitan University, Canada</a:t>
            </a:r>
          </a:p>
          <a:p>
            <a:pPr algn="ctr" defTabSz="685783" eaLnBrk="1" fontAlgn="auto" hangingPunct="1">
              <a:spcBef>
                <a:spcPct val="20000"/>
              </a:spcBef>
              <a:spcAft>
                <a:spcPts val="0"/>
              </a:spcAft>
              <a:defRPr/>
            </a:pPr>
            <a:endParaRPr lang="en-US" sz="1400" i="1" dirty="0">
              <a:solidFill>
                <a:prstClr val="black"/>
              </a:solidFill>
              <a:latin typeface="Calibri" panose="020F0502020204030204"/>
            </a:endParaRPr>
          </a:p>
          <a:p>
            <a:pPr algn="ctr" defTabSz="685783" eaLnBrk="1" fontAlgn="auto" hangingPunct="1">
              <a:spcBef>
                <a:spcPct val="20000"/>
              </a:spcBef>
              <a:spcAft>
                <a:spcPts val="0"/>
              </a:spcAft>
              <a:defRPr/>
            </a:pPr>
            <a:r>
              <a:rPr lang="en-US" sz="1400" i="1" dirty="0">
                <a:solidFill>
                  <a:prstClr val="black"/>
                </a:solidFill>
                <a:latin typeface="Calibri" panose="020F0502020204030204"/>
              </a:rPr>
              <a:t>Founding Director</a:t>
            </a:r>
            <a:r>
              <a:rPr lang="en-US" sz="1400" dirty="0">
                <a:solidFill>
                  <a:prstClr val="black"/>
                </a:solidFill>
                <a:latin typeface="Calibri" panose="020F0502020204030204"/>
              </a:rPr>
              <a:t>, Centre for Business Data Analytics (</a:t>
            </a:r>
            <a:r>
              <a:rPr lang="en-US" sz="1400" dirty="0">
                <a:solidFill>
                  <a:prstClr val="black"/>
                </a:solidFill>
                <a:latin typeface="Calibri" panose="020F0502020204030204"/>
                <a:hlinkClick r:id="rId4"/>
              </a:rPr>
              <a:t>bda.cbs.dk</a:t>
            </a:r>
            <a:r>
              <a:rPr lang="en-US" sz="1400" dirty="0">
                <a:solidFill>
                  <a:prstClr val="black"/>
                </a:solidFill>
                <a:latin typeface="Calibri" panose="020F0502020204030204"/>
              </a:rPr>
              <a:t>)</a:t>
            </a:r>
          </a:p>
          <a:p>
            <a:pPr algn="ctr" defTabSz="685783" eaLnBrk="1" fontAlgn="auto" hangingPunct="1">
              <a:spcBef>
                <a:spcPct val="20000"/>
              </a:spcBef>
              <a:spcAft>
                <a:spcPts val="0"/>
              </a:spcAft>
              <a:defRPr/>
            </a:pPr>
            <a:r>
              <a:rPr lang="en-US" sz="1400" i="1" dirty="0">
                <a:solidFill>
                  <a:prstClr val="black"/>
                </a:solidFill>
                <a:latin typeface="Calibri" panose="020F0502020204030204"/>
              </a:rPr>
              <a:t>Professor (on leave)</a:t>
            </a:r>
            <a:r>
              <a:rPr lang="en-US" sz="1400" dirty="0">
                <a:solidFill>
                  <a:prstClr val="black"/>
                </a:solidFill>
                <a:latin typeface="Calibri" panose="020F0502020204030204"/>
              </a:rPr>
              <a:t>, Copenhagen Business School, Denmark</a:t>
            </a:r>
          </a:p>
          <a:p>
            <a:pPr algn="ctr" defTabSz="685783" eaLnBrk="1" fontAlgn="auto" hangingPunct="1">
              <a:spcBef>
                <a:spcPct val="20000"/>
              </a:spcBef>
              <a:spcAft>
                <a:spcPts val="0"/>
              </a:spcAft>
              <a:defRPr/>
            </a:pPr>
            <a:endParaRPr lang="en-US" sz="1400" dirty="0">
              <a:solidFill>
                <a:prstClr val="black"/>
              </a:solidFill>
              <a:latin typeface="Calibri" panose="020F0502020204030204"/>
            </a:endParaRPr>
          </a:p>
          <a:p>
            <a:pPr algn="ctr" defTabSz="685783" eaLnBrk="1" fontAlgn="auto" hangingPunct="1">
              <a:spcBef>
                <a:spcPct val="20000"/>
              </a:spcBef>
              <a:spcAft>
                <a:spcPts val="0"/>
              </a:spcAft>
              <a:defRPr/>
            </a:pPr>
            <a:r>
              <a:rPr lang="en-US" sz="1400" i="1" dirty="0">
                <a:solidFill>
                  <a:prstClr val="black"/>
                </a:solidFill>
                <a:latin typeface="Calibri"/>
              </a:rPr>
              <a:t>Visiting Professor</a:t>
            </a:r>
            <a:r>
              <a:rPr lang="en-US" sz="1400" dirty="0">
                <a:solidFill>
                  <a:prstClr val="black"/>
                </a:solidFill>
                <a:latin typeface="Calibri"/>
              </a:rPr>
              <a:t>, Indian Institute of Management Visakhapatnam, India</a:t>
            </a:r>
          </a:p>
          <a:p>
            <a:pPr algn="ctr" defTabSz="685783" eaLnBrk="1" fontAlgn="auto" hangingPunct="1">
              <a:spcBef>
                <a:spcPct val="20000"/>
              </a:spcBef>
              <a:spcAft>
                <a:spcPts val="0"/>
              </a:spcAft>
              <a:defRPr/>
            </a:pPr>
            <a:r>
              <a:rPr lang="en-US" sz="1400" i="1" dirty="0">
                <a:solidFill>
                  <a:prstClr val="black"/>
                </a:solidFill>
                <a:latin typeface="Calibri"/>
              </a:rPr>
              <a:t>Honorary Visiting Professor</a:t>
            </a:r>
            <a:r>
              <a:rPr lang="en-US" sz="1400" dirty="0">
                <a:solidFill>
                  <a:prstClr val="black"/>
                </a:solidFill>
                <a:latin typeface="Calibri"/>
              </a:rPr>
              <a:t>, GITAM Deemed University, India</a:t>
            </a:r>
          </a:p>
          <a:p>
            <a:pPr algn="ctr" defTabSz="685783" eaLnBrk="1" fontAlgn="auto" hangingPunct="1">
              <a:spcBef>
                <a:spcPct val="20000"/>
              </a:spcBef>
              <a:spcAft>
                <a:spcPts val="0"/>
              </a:spcAft>
              <a:defRPr/>
            </a:pPr>
            <a:r>
              <a:rPr lang="en-US" sz="1400" i="1" dirty="0">
                <a:solidFill>
                  <a:prstClr val="black"/>
                </a:solidFill>
                <a:latin typeface="Calibri" panose="020F0502020204030204"/>
              </a:rPr>
              <a:t>Adjunct Faculty</a:t>
            </a:r>
            <a:r>
              <a:rPr lang="en-US" sz="1400" dirty="0">
                <a:solidFill>
                  <a:prstClr val="black"/>
                </a:solidFill>
                <a:latin typeface="Calibri" panose="020F0502020204030204"/>
              </a:rPr>
              <a:t>, Indian Institute of Management Rohtak, India</a:t>
            </a:r>
          </a:p>
          <a:p>
            <a:pPr algn="ctr" defTabSz="685783" eaLnBrk="1" fontAlgn="auto" hangingPunct="1">
              <a:spcBef>
                <a:spcPct val="20000"/>
              </a:spcBef>
              <a:spcAft>
                <a:spcPts val="0"/>
              </a:spcAft>
              <a:defRPr/>
            </a:pPr>
            <a:endParaRPr lang="en-US" sz="1400" dirty="0">
              <a:solidFill>
                <a:prstClr val="black"/>
              </a:solidFill>
              <a:latin typeface="Calibri" panose="020F0502020204030204"/>
            </a:endParaRPr>
          </a:p>
          <a:p>
            <a:pPr algn="ctr" defTabSz="685783" eaLnBrk="1" fontAlgn="auto" hangingPunct="1">
              <a:spcBef>
                <a:spcPct val="20000"/>
              </a:spcBef>
              <a:spcAft>
                <a:spcPts val="0"/>
              </a:spcAft>
              <a:defRPr/>
            </a:pPr>
            <a:r>
              <a:rPr lang="en-US" sz="1200" dirty="0">
                <a:solidFill>
                  <a:prstClr val="black"/>
                </a:solidFill>
                <a:latin typeface="Calibri" panose="020F0502020204030204"/>
              </a:rPr>
              <a:t>Email: </a:t>
            </a:r>
            <a:r>
              <a:rPr lang="en-US" sz="1200" dirty="0">
                <a:solidFill>
                  <a:prstClr val="black"/>
                </a:solidFill>
                <a:latin typeface="Calibri" panose="020F0502020204030204"/>
                <a:hlinkClick r:id="rId5"/>
              </a:rPr>
              <a:t>vatrapu@torontomu.ca</a:t>
            </a:r>
            <a:r>
              <a:rPr lang="en-US" sz="1200" dirty="0">
                <a:solidFill>
                  <a:prstClr val="black"/>
                </a:solidFill>
                <a:latin typeface="Calibri" panose="020F0502020204030204"/>
              </a:rPr>
              <a:t> </a:t>
            </a:r>
            <a:br>
              <a:rPr lang="en-US" sz="1200" dirty="0">
                <a:solidFill>
                  <a:prstClr val="black"/>
                </a:solidFill>
                <a:latin typeface="Calibri" panose="020F0502020204030204"/>
              </a:rPr>
            </a:br>
            <a:r>
              <a:rPr lang="en-US" sz="1200" dirty="0">
                <a:solidFill>
                  <a:prstClr val="black"/>
                </a:solidFill>
                <a:latin typeface="Calibri" panose="020F0502020204030204"/>
              </a:rPr>
              <a:t>DEAL Website: </a:t>
            </a:r>
            <a:r>
              <a:rPr lang="en-US" sz="1200" dirty="0">
                <a:solidFill>
                  <a:prstClr val="black"/>
                </a:solidFill>
                <a:latin typeface="Calibri" panose="020F0502020204030204"/>
                <a:hlinkClick r:id="rId6"/>
              </a:rPr>
              <a:t>https://www.torontomu.ca/tedrogersschool/digital-enterprise-analytics-and-leadership/</a:t>
            </a:r>
            <a:r>
              <a:rPr lang="en-US" sz="1200" dirty="0">
                <a:solidFill>
                  <a:prstClr val="black"/>
                </a:solidFill>
                <a:latin typeface="Calibri" panose="020F0502020204030204"/>
              </a:rPr>
              <a:t> </a:t>
            </a:r>
          </a:p>
          <a:p>
            <a:pPr algn="ctr" defTabSz="685783" eaLnBrk="1" fontAlgn="auto" hangingPunct="1">
              <a:spcBef>
                <a:spcPct val="20000"/>
              </a:spcBef>
              <a:spcAft>
                <a:spcPts val="0"/>
              </a:spcAft>
              <a:defRPr/>
            </a:pPr>
            <a:r>
              <a:rPr lang="en-CA" sz="1200" i="1" dirty="0">
                <a:solidFill>
                  <a:prstClr val="black"/>
                </a:solidFill>
                <a:latin typeface="Calibri" panose="020F0502020204030204"/>
              </a:rPr>
              <a:t>Faculty Webpage</a:t>
            </a:r>
            <a:r>
              <a:rPr lang="en-CA" sz="1200" dirty="0">
                <a:solidFill>
                  <a:prstClr val="black"/>
                </a:solidFill>
                <a:latin typeface="Calibri" panose="020F0502020204030204"/>
              </a:rPr>
              <a:t>: </a:t>
            </a:r>
            <a:r>
              <a:rPr lang="en-CA" sz="1200" dirty="0">
                <a:solidFill>
                  <a:prstClr val="black"/>
                </a:solidFill>
                <a:latin typeface="Calibri" panose="020F0502020204030204"/>
                <a:hlinkClick r:id="rId7"/>
              </a:rPr>
              <a:t>https://www.torontomu.ca/information-technology-management/faculty-research/ravi-vatrapu/</a:t>
            </a:r>
            <a:r>
              <a:rPr lang="en-CA" sz="1200" dirty="0">
                <a:solidFill>
                  <a:prstClr val="black"/>
                </a:solidFill>
                <a:latin typeface="Calibri" panose="020F0502020204030204"/>
              </a:rPr>
              <a:t> </a:t>
            </a:r>
            <a:endParaRPr lang="en-US" sz="1000" i="1" dirty="0">
              <a:solidFill>
                <a:srgbClr val="00B0F0"/>
              </a:solidFill>
              <a:latin typeface="Calibri"/>
            </a:endParaRPr>
          </a:p>
        </p:txBody>
      </p:sp>
      <p:pic>
        <p:nvPicPr>
          <p:cNvPr id="11" name="Picture 10" descr="Logo&#10;&#10;Description automatically generated">
            <a:extLst>
              <a:ext uri="{FF2B5EF4-FFF2-40B4-BE49-F238E27FC236}">
                <a16:creationId xmlns:a16="http://schemas.microsoft.com/office/drawing/2014/main" id="{FD944F29-2B67-42A1-8D58-22DDA658FDDC}"/>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8126354" y="296070"/>
            <a:ext cx="989802" cy="989802"/>
          </a:xfrm>
          <a:prstGeom prst="rect">
            <a:avLst/>
          </a:prstGeom>
        </p:spPr>
      </p:pic>
      <p:pic>
        <p:nvPicPr>
          <p:cNvPr id="8" name="Picture 7">
            <a:extLst>
              <a:ext uri="{FF2B5EF4-FFF2-40B4-BE49-F238E27FC236}">
                <a16:creationId xmlns:a16="http://schemas.microsoft.com/office/drawing/2014/main" id="{A74C88C9-279C-4670-9D3E-70CAA257C8E4}"/>
              </a:ext>
            </a:extLst>
          </p:cNvPr>
          <p:cNvPicPr>
            <a:picLocks noChangeAspect="1"/>
          </p:cNvPicPr>
          <p:nvPr/>
        </p:nvPicPr>
        <p:blipFill>
          <a:blip r:embed="rId9"/>
          <a:stretch>
            <a:fillRect/>
          </a:stretch>
        </p:blipFill>
        <p:spPr>
          <a:xfrm>
            <a:off x="8116054" y="2491565"/>
            <a:ext cx="995069" cy="995069"/>
          </a:xfrm>
          <a:prstGeom prst="rect">
            <a:avLst/>
          </a:prstGeom>
        </p:spPr>
      </p:pic>
      <p:pic>
        <p:nvPicPr>
          <p:cNvPr id="10" name="Picture 9" descr="Logo&#10;&#10;Description automatically generated">
            <a:extLst>
              <a:ext uri="{FF2B5EF4-FFF2-40B4-BE49-F238E27FC236}">
                <a16:creationId xmlns:a16="http://schemas.microsoft.com/office/drawing/2014/main" id="{5F6E032B-700A-4819-B249-9BD4BD940773}"/>
              </a:ext>
            </a:extLst>
          </p:cNvPr>
          <p:cNvPicPr>
            <a:picLocks noChangeAspect="1"/>
          </p:cNvPicPr>
          <p:nvPr/>
        </p:nvPicPr>
        <p:blipFill>
          <a:blip r:embed="rId10"/>
          <a:stretch>
            <a:fillRect/>
          </a:stretch>
        </p:blipFill>
        <p:spPr>
          <a:xfrm>
            <a:off x="8271909" y="4800600"/>
            <a:ext cx="872091" cy="832451"/>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22B632CD-E1C8-23E4-8091-F89476A25984}"/>
              </a:ext>
            </a:extLst>
          </p:cNvPr>
          <p:cNvPicPr>
            <a:picLocks noChangeAspect="1"/>
          </p:cNvPicPr>
          <p:nvPr/>
        </p:nvPicPr>
        <p:blipFill>
          <a:blip r:embed="rId11"/>
          <a:stretch>
            <a:fillRect/>
          </a:stretch>
        </p:blipFill>
        <p:spPr>
          <a:xfrm>
            <a:off x="63012" y="100826"/>
            <a:ext cx="2783282" cy="502787"/>
          </a:xfrm>
          <a:prstGeom prst="rect">
            <a:avLst/>
          </a:prstGeom>
        </p:spPr>
      </p:pic>
      <p:sp>
        <p:nvSpPr>
          <p:cNvPr id="9" name="TextBox 8">
            <a:extLst>
              <a:ext uri="{FF2B5EF4-FFF2-40B4-BE49-F238E27FC236}">
                <a16:creationId xmlns:a16="http://schemas.microsoft.com/office/drawing/2014/main" id="{4F27CE08-9C83-F7BB-903A-9FE0893F7C88}"/>
              </a:ext>
            </a:extLst>
          </p:cNvPr>
          <p:cNvSpPr txBox="1"/>
          <p:nvPr/>
        </p:nvSpPr>
        <p:spPr>
          <a:xfrm>
            <a:off x="681989" y="737556"/>
            <a:ext cx="7623812" cy="769441"/>
          </a:xfrm>
          <a:prstGeom prst="rect">
            <a:avLst/>
          </a:prstGeom>
          <a:noFill/>
        </p:spPr>
        <p:txBody>
          <a:bodyPr wrap="square" rtlCol="0">
            <a:spAutoFit/>
          </a:bodyPr>
          <a:lstStyle/>
          <a:p>
            <a:pPr algn="ctr" defTabSz="685766" eaLnBrk="1" fontAlgn="auto" hangingPunct="1">
              <a:spcBef>
                <a:spcPct val="20000"/>
              </a:spcBef>
              <a:spcAft>
                <a:spcPts val="0"/>
              </a:spcAft>
              <a:defRPr/>
            </a:pPr>
            <a:r>
              <a:rPr lang="en-US" sz="2000" b="1" dirty="0">
                <a:solidFill>
                  <a:srgbClr val="FF0000"/>
                </a:solidFill>
                <a:latin typeface="Calibri"/>
              </a:rPr>
              <a:t>Business Analytics and Data Driven Decision Making</a:t>
            </a:r>
          </a:p>
          <a:p>
            <a:pPr algn="ctr" defTabSz="685766" eaLnBrk="1" fontAlgn="auto" hangingPunct="1">
              <a:spcBef>
                <a:spcPct val="20000"/>
              </a:spcBef>
              <a:spcAft>
                <a:spcPts val="0"/>
              </a:spcAft>
              <a:defRPr/>
            </a:pPr>
            <a:r>
              <a:rPr lang="en-US" sz="2000" b="1" dirty="0">
                <a:solidFill>
                  <a:srgbClr val="00B050"/>
                </a:solidFill>
                <a:latin typeface="Calibri"/>
              </a:rPr>
              <a:t>Session#11: Lecture#22: </a:t>
            </a:r>
            <a:r>
              <a:rPr lang="en-US" sz="2000" b="1" dirty="0">
                <a:solidFill>
                  <a:srgbClr val="00B0F0"/>
                </a:solidFill>
                <a:latin typeface="Calibri"/>
              </a:rPr>
              <a:t>Predictive Analytics: </a:t>
            </a:r>
            <a:r>
              <a:rPr lang="en-US" sz="2000" b="1" dirty="0">
                <a:solidFill>
                  <a:srgbClr val="7030A0"/>
                </a:solidFill>
                <a:latin typeface="Calibri"/>
              </a:rPr>
              <a:t>Experimental Design</a:t>
            </a:r>
            <a:endParaRPr lang="en-US" sz="1600" b="1" i="1" dirty="0">
              <a:solidFill>
                <a:srgbClr val="7030A0"/>
              </a:solidFill>
              <a:latin typeface="Calibri"/>
            </a:endParaRPr>
          </a:p>
        </p:txBody>
      </p:sp>
    </p:spTree>
    <p:extLst>
      <p:ext uri="{BB962C8B-B14F-4D97-AF65-F5344CB8AC3E}">
        <p14:creationId xmlns:p14="http://schemas.microsoft.com/office/powerpoint/2010/main" val="2413060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A4E7490-429D-419F-8F64-CE333D8154F4}"/>
              </a:ext>
            </a:extLst>
          </p:cNvPr>
          <p:cNvSpPr>
            <a:spLocks noGrp="1" noChangeArrowheads="1"/>
          </p:cNvSpPr>
          <p:nvPr>
            <p:ph type="title"/>
          </p:nvPr>
        </p:nvSpPr>
        <p:spPr>
          <a:xfrm>
            <a:off x="457200" y="457200"/>
            <a:ext cx="8229600" cy="914400"/>
          </a:xfrm>
        </p:spPr>
        <p:txBody>
          <a:bodyPr/>
          <a:lstStyle/>
          <a:p>
            <a:r>
              <a:rPr lang="ru-RU" altLang="en-US"/>
              <a:t>Steps in an Empirical Research</a:t>
            </a:r>
            <a:endParaRPr lang="en-US" altLang="en-US"/>
          </a:p>
        </p:txBody>
      </p:sp>
      <p:sp>
        <p:nvSpPr>
          <p:cNvPr id="6147" name="Rectangle 3">
            <a:extLst>
              <a:ext uri="{FF2B5EF4-FFF2-40B4-BE49-F238E27FC236}">
                <a16:creationId xmlns:a16="http://schemas.microsoft.com/office/drawing/2014/main" id="{02073F9E-576F-4288-9719-F2F1356DA23E}"/>
              </a:ext>
            </a:extLst>
          </p:cNvPr>
          <p:cNvSpPr>
            <a:spLocks noGrp="1" noChangeArrowheads="1"/>
          </p:cNvSpPr>
          <p:nvPr>
            <p:ph type="body" idx="1"/>
          </p:nvPr>
        </p:nvSpPr>
        <p:spPr>
          <a:xfrm>
            <a:off x="457200" y="1447800"/>
            <a:ext cx="8305800" cy="5105400"/>
          </a:xfrm>
        </p:spPr>
        <p:txBody>
          <a:bodyPr/>
          <a:lstStyle/>
          <a:p>
            <a:pPr>
              <a:lnSpc>
                <a:spcPct val="90000"/>
              </a:lnSpc>
            </a:pPr>
            <a:r>
              <a:rPr lang="ru-RU" altLang="en-US" sz="2800"/>
              <a:t>Formulate a research question</a:t>
            </a:r>
            <a:endParaRPr lang="en-US" altLang="en-US" sz="2800"/>
          </a:p>
          <a:p>
            <a:pPr lvl="1">
              <a:lnSpc>
                <a:spcPct val="90000"/>
              </a:lnSpc>
            </a:pPr>
            <a:r>
              <a:rPr lang="ru-RU" altLang="en-US" sz="2400"/>
              <a:t>Identify and define a research problem: variables and relationship </a:t>
            </a:r>
          </a:p>
          <a:p>
            <a:pPr lvl="1">
              <a:lnSpc>
                <a:spcPct val="90000"/>
              </a:lnSpc>
            </a:pPr>
            <a:r>
              <a:rPr lang="en-US" altLang="en-US" sz="2400"/>
              <a:t>F</a:t>
            </a:r>
            <a:r>
              <a:rPr lang="ru-RU" altLang="en-US" sz="2400"/>
              <a:t>ormulate hypotheses on the basis of theory, research, or both</a:t>
            </a:r>
            <a:endParaRPr lang="en-US" altLang="en-US" sz="2400"/>
          </a:p>
          <a:p>
            <a:pPr>
              <a:lnSpc>
                <a:spcPct val="90000"/>
              </a:lnSpc>
            </a:pPr>
            <a:r>
              <a:rPr lang="ru-RU" altLang="en-US" sz="2800"/>
              <a:t>Design a research</a:t>
            </a:r>
            <a:endParaRPr lang="en-US" altLang="en-US" sz="2800"/>
          </a:p>
          <a:p>
            <a:pPr lvl="1">
              <a:lnSpc>
                <a:spcPct val="90000"/>
              </a:lnSpc>
            </a:pPr>
            <a:r>
              <a:rPr lang="en-US" altLang="en-US" sz="2400"/>
              <a:t> Participants</a:t>
            </a:r>
            <a:r>
              <a:rPr lang="ru-RU" altLang="en-US" sz="2400"/>
              <a:t> or subjects</a:t>
            </a:r>
            <a:endParaRPr lang="en-US" altLang="en-US" sz="2400"/>
          </a:p>
          <a:p>
            <a:pPr lvl="1">
              <a:lnSpc>
                <a:spcPct val="90000"/>
              </a:lnSpc>
            </a:pPr>
            <a:r>
              <a:rPr lang="en-US" altLang="en-US" sz="2400"/>
              <a:t> Procedures</a:t>
            </a:r>
          </a:p>
          <a:p>
            <a:pPr lvl="1">
              <a:lnSpc>
                <a:spcPct val="90000"/>
              </a:lnSpc>
            </a:pPr>
            <a:r>
              <a:rPr lang="en-US" altLang="en-US" sz="2400"/>
              <a:t> Instrumentation</a:t>
            </a:r>
            <a:endParaRPr lang="ru-RU" altLang="en-US" sz="2400"/>
          </a:p>
          <a:p>
            <a:pPr>
              <a:lnSpc>
                <a:spcPct val="90000"/>
              </a:lnSpc>
            </a:pPr>
            <a:r>
              <a:rPr lang="ru-RU" altLang="en-US" sz="2800"/>
              <a:t>Conduct the research and collect data</a:t>
            </a:r>
          </a:p>
          <a:p>
            <a:pPr>
              <a:lnSpc>
                <a:spcPct val="90000"/>
              </a:lnSpc>
            </a:pPr>
            <a:r>
              <a:rPr lang="ru-RU" altLang="en-US" sz="2800"/>
              <a:t>Analyze the data</a:t>
            </a:r>
          </a:p>
          <a:p>
            <a:pPr>
              <a:lnSpc>
                <a:spcPct val="90000"/>
              </a:lnSpc>
            </a:pPr>
            <a:r>
              <a:rPr lang="ru-RU" altLang="en-US" sz="2800"/>
              <a:t>Draw conclusions and interpret the results</a:t>
            </a:r>
            <a:endParaRPr lang="en-US" altLang="en-US"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27" name="Rectangle 19">
            <a:extLst>
              <a:ext uri="{FF2B5EF4-FFF2-40B4-BE49-F238E27FC236}">
                <a16:creationId xmlns:a16="http://schemas.microsoft.com/office/drawing/2014/main" id="{F2D01187-7D13-4645-BA53-6BFBD3BEA6D1}"/>
              </a:ext>
            </a:extLst>
          </p:cNvPr>
          <p:cNvSpPr>
            <a:spLocks noGrp="1" noChangeArrowheads="1"/>
          </p:cNvSpPr>
          <p:nvPr>
            <p:ph type="title"/>
          </p:nvPr>
        </p:nvSpPr>
        <p:spPr/>
        <p:txBody>
          <a:bodyPr/>
          <a:lstStyle/>
          <a:p>
            <a:r>
              <a:rPr lang="ru-RU" altLang="en-US"/>
              <a:t>Variable</a:t>
            </a:r>
            <a:endParaRPr lang="en-US" altLang="en-US"/>
          </a:p>
        </p:txBody>
      </p:sp>
      <p:graphicFrame>
        <p:nvGraphicFramePr>
          <p:cNvPr id="145471" name="Group 63">
            <a:extLst>
              <a:ext uri="{FF2B5EF4-FFF2-40B4-BE49-F238E27FC236}">
                <a16:creationId xmlns:a16="http://schemas.microsoft.com/office/drawing/2014/main" id="{D3A1F7F0-14D3-4581-B6AF-1DE8D8C2818E}"/>
              </a:ext>
            </a:extLst>
          </p:cNvPr>
          <p:cNvGraphicFramePr>
            <a:graphicFrameLocks noGrp="1"/>
          </p:cNvGraphicFramePr>
          <p:nvPr>
            <p:ph idx="1"/>
          </p:nvPr>
        </p:nvGraphicFramePr>
        <p:xfrm>
          <a:off x="533400" y="1981200"/>
          <a:ext cx="8077200" cy="4295775"/>
        </p:xfrm>
        <a:graphic>
          <a:graphicData uri="http://schemas.openxmlformats.org/drawingml/2006/table">
            <a:tbl>
              <a:tblPr/>
              <a:tblGrid>
                <a:gridCol w="4038600">
                  <a:extLst>
                    <a:ext uri="{9D8B030D-6E8A-4147-A177-3AD203B41FA5}">
                      <a16:colId xmlns:a16="http://schemas.microsoft.com/office/drawing/2014/main" val="759908370"/>
                    </a:ext>
                  </a:extLst>
                </a:gridCol>
                <a:gridCol w="4038600">
                  <a:extLst>
                    <a:ext uri="{9D8B030D-6E8A-4147-A177-3AD203B41FA5}">
                      <a16:colId xmlns:a16="http://schemas.microsoft.com/office/drawing/2014/main" val="3565638309"/>
                    </a:ext>
                  </a:extLst>
                </a:gridCol>
              </a:tblGrid>
              <a:tr h="60960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Name</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Definition</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extLst>
                  <a:ext uri="{0D108BD9-81ED-4DB2-BD59-A6C34878D82A}">
                    <a16:rowId xmlns:a16="http://schemas.microsoft.com/office/drawing/2014/main" val="3067113600"/>
                  </a:ext>
                </a:extLst>
              </a:tr>
              <a:tr h="129540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Independent Variable </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Predictor Variable</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Explanatory Variable</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(X)</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Variable manipulated, measured, or selected by the researcher in order to observe its relation to the subject’s response. </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40157117"/>
                  </a:ext>
                </a:extLst>
              </a:tr>
              <a:tr h="129540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Dependent Variable</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Predicted/Outcome Variable</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Response</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(Y)</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Variable observed and measured in response to an independent variable. </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n-US" altLang="en-US" sz="2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62518154"/>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F8CD69F-4142-4BE6-80D3-E654BF3379A6}"/>
              </a:ext>
            </a:extLst>
          </p:cNvPr>
          <p:cNvSpPr>
            <a:spLocks noGrp="1" noChangeArrowheads="1"/>
          </p:cNvSpPr>
          <p:nvPr>
            <p:ph type="title"/>
          </p:nvPr>
        </p:nvSpPr>
        <p:spPr/>
        <p:txBody>
          <a:bodyPr/>
          <a:lstStyle/>
          <a:p>
            <a:r>
              <a:rPr lang="ru-RU" altLang="en-US"/>
              <a:t>Independent or Dependent?</a:t>
            </a:r>
            <a:endParaRPr lang="en-US" altLang="en-US"/>
          </a:p>
        </p:txBody>
      </p:sp>
      <p:sp>
        <p:nvSpPr>
          <p:cNvPr id="14339" name="Rectangle 3">
            <a:extLst>
              <a:ext uri="{FF2B5EF4-FFF2-40B4-BE49-F238E27FC236}">
                <a16:creationId xmlns:a16="http://schemas.microsoft.com/office/drawing/2014/main" id="{46E24B9A-8874-42E4-BF42-FD398A149923}"/>
              </a:ext>
            </a:extLst>
          </p:cNvPr>
          <p:cNvSpPr>
            <a:spLocks noGrp="1" noChangeArrowheads="1"/>
          </p:cNvSpPr>
          <p:nvPr>
            <p:ph type="body" idx="1"/>
          </p:nvPr>
        </p:nvSpPr>
        <p:spPr>
          <a:xfrm>
            <a:off x="457200" y="1676400"/>
            <a:ext cx="8229600" cy="4724400"/>
          </a:xfrm>
        </p:spPr>
        <p:txBody>
          <a:bodyPr/>
          <a:lstStyle/>
          <a:p>
            <a:r>
              <a:rPr lang="ru-RU" altLang="en-US" sz="2400"/>
              <a:t>A vocational trainer assigns students to one of three teaching methods, videotape, lecture, or interactive computer, to measure the influence of teaching method on student achievement. Which are the independent and dependent variables in this study?</a:t>
            </a:r>
          </a:p>
          <a:p>
            <a:r>
              <a:rPr lang="ru-RU" altLang="en-US" sz="2400"/>
              <a:t>A researcher interested in comparing the empathy of psychlogists in different areas of sp</a:t>
            </a:r>
            <a:r>
              <a:rPr lang="en-US" altLang="en-US" sz="2400"/>
              <a:t>e</a:t>
            </a:r>
            <a:r>
              <a:rPr lang="ru-RU" altLang="en-US" sz="2400"/>
              <a:t>cialization administered a measure of empathy to clinical psychologists and experimental psycholigists. Since there is some evidence that men and women differ in empathy, the researcher measured empathy of both males and females.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DAAB6FDA-CBC2-48D9-A6F2-4FBACF39B0D5}"/>
              </a:ext>
            </a:extLst>
          </p:cNvPr>
          <p:cNvSpPr>
            <a:spLocks noGrp="1" noChangeArrowheads="1"/>
          </p:cNvSpPr>
          <p:nvPr>
            <p:ph type="title"/>
          </p:nvPr>
        </p:nvSpPr>
        <p:spPr/>
        <p:txBody>
          <a:bodyPr/>
          <a:lstStyle/>
          <a:p>
            <a:r>
              <a:rPr lang="ru-RU" altLang="en-US"/>
              <a:t>Relationships</a:t>
            </a:r>
            <a:endParaRPr lang="en-US" altLang="en-US"/>
          </a:p>
        </p:txBody>
      </p:sp>
      <p:sp>
        <p:nvSpPr>
          <p:cNvPr id="15363" name="Rectangle 3">
            <a:extLst>
              <a:ext uri="{FF2B5EF4-FFF2-40B4-BE49-F238E27FC236}">
                <a16:creationId xmlns:a16="http://schemas.microsoft.com/office/drawing/2014/main" id="{7EA44A49-A98A-4F09-A415-505878FF7CA2}"/>
              </a:ext>
            </a:extLst>
          </p:cNvPr>
          <p:cNvSpPr>
            <a:spLocks noGrp="1" noChangeArrowheads="1"/>
          </p:cNvSpPr>
          <p:nvPr>
            <p:ph type="body" idx="1"/>
          </p:nvPr>
        </p:nvSpPr>
        <p:spPr/>
        <p:txBody>
          <a:bodyPr/>
          <a:lstStyle/>
          <a:p>
            <a:pPr>
              <a:lnSpc>
                <a:spcPct val="90000"/>
              </a:lnSpc>
            </a:pPr>
            <a:r>
              <a:rPr lang="ru-RU" altLang="en-US" sz="2800"/>
              <a:t>Causal relationship</a:t>
            </a:r>
          </a:p>
          <a:p>
            <a:pPr lvl="1">
              <a:lnSpc>
                <a:spcPct val="90000"/>
              </a:lnSpc>
            </a:pPr>
            <a:r>
              <a:rPr lang="ru-RU" altLang="en-US" sz="2400"/>
              <a:t> The independent variable influences the value of the dependent variable. </a:t>
            </a:r>
          </a:p>
          <a:p>
            <a:pPr lvl="1">
              <a:lnSpc>
                <a:spcPct val="90000"/>
              </a:lnSpc>
              <a:buFont typeface="Wingdings" panose="05000000000000000000" pitchFamily="2" charset="2"/>
              <a:buNone/>
            </a:pPr>
            <a:r>
              <a:rPr lang="ru-RU" altLang="en-US" sz="2400"/>
              <a:t>   </a:t>
            </a:r>
            <a:r>
              <a:rPr lang="en-US" altLang="en-US" sz="2400"/>
              <a:t>Changes in </a:t>
            </a:r>
            <a:r>
              <a:rPr lang="en-US" altLang="en-US" sz="2400" i="1"/>
              <a:t>X</a:t>
            </a:r>
            <a:r>
              <a:rPr lang="en-US" altLang="en-US" sz="2400"/>
              <a:t> cause changes in </a:t>
            </a:r>
            <a:r>
              <a:rPr lang="en-US" altLang="en-US" sz="2400" i="1"/>
              <a:t>Y</a:t>
            </a:r>
            <a:r>
              <a:rPr lang="en-US" altLang="en-US" sz="2400"/>
              <a:t>. </a:t>
            </a:r>
            <a:endParaRPr lang="ru-RU" altLang="en-US" sz="2400"/>
          </a:p>
          <a:p>
            <a:pPr>
              <a:lnSpc>
                <a:spcPct val="90000"/>
              </a:lnSpc>
            </a:pPr>
            <a:r>
              <a:rPr lang="ru-RU" altLang="en-US" sz="2800"/>
              <a:t>Noncausal relationship</a:t>
            </a:r>
          </a:p>
          <a:p>
            <a:pPr lvl="1">
              <a:lnSpc>
                <a:spcPct val="90000"/>
              </a:lnSpc>
            </a:pPr>
            <a:r>
              <a:rPr lang="ru-RU" altLang="en-US" sz="2400"/>
              <a:t> the independent variable does NOT influence the value of the dependent variable, but they are correlated. </a:t>
            </a:r>
          </a:p>
          <a:p>
            <a:pPr lvl="1">
              <a:lnSpc>
                <a:spcPct val="90000"/>
              </a:lnSpc>
              <a:buFont typeface="Wingdings" panose="05000000000000000000" pitchFamily="2" charset="2"/>
              <a:buNone/>
            </a:pPr>
            <a:r>
              <a:rPr lang="ru-RU" altLang="en-US" sz="2400">
                <a:solidFill>
                  <a:srgbClr val="CC0000"/>
                </a:solidFill>
              </a:rPr>
              <a:t>   </a:t>
            </a:r>
            <a:r>
              <a:rPr lang="en-US" altLang="en-US" sz="2400"/>
              <a:t>Both </a:t>
            </a:r>
            <a:r>
              <a:rPr lang="en-US" altLang="en-US" sz="2400" i="1"/>
              <a:t>X</a:t>
            </a:r>
            <a:r>
              <a:rPr lang="en-US" altLang="en-US" sz="2400"/>
              <a:t> and </a:t>
            </a:r>
            <a:r>
              <a:rPr lang="en-US" altLang="en-US" sz="2400" i="1"/>
              <a:t>Y</a:t>
            </a:r>
            <a:r>
              <a:rPr lang="en-US" altLang="en-US" sz="2400"/>
              <a:t> respond to changes in some unobserved variable.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FC16D2A-8BEF-4663-B69D-36F66BC5B3D0}"/>
              </a:ext>
            </a:extLst>
          </p:cNvPr>
          <p:cNvSpPr>
            <a:spLocks noGrp="1" noChangeArrowheads="1"/>
          </p:cNvSpPr>
          <p:nvPr>
            <p:ph type="title"/>
          </p:nvPr>
        </p:nvSpPr>
        <p:spPr/>
        <p:txBody>
          <a:bodyPr/>
          <a:lstStyle/>
          <a:p>
            <a:r>
              <a:rPr lang="ru-RU" altLang="en-US"/>
              <a:t>Causal or Noncausal? </a:t>
            </a:r>
            <a:endParaRPr lang="en-US" altLang="en-US"/>
          </a:p>
        </p:txBody>
      </p:sp>
      <p:sp>
        <p:nvSpPr>
          <p:cNvPr id="31747" name="Rectangle 3">
            <a:extLst>
              <a:ext uri="{FF2B5EF4-FFF2-40B4-BE49-F238E27FC236}">
                <a16:creationId xmlns:a16="http://schemas.microsoft.com/office/drawing/2014/main" id="{4AE356EA-2A69-484E-B3C1-0A1214EA1940}"/>
              </a:ext>
            </a:extLst>
          </p:cNvPr>
          <p:cNvSpPr>
            <a:spLocks noGrp="1" noChangeArrowheads="1"/>
          </p:cNvSpPr>
          <p:nvPr>
            <p:ph type="body" idx="1"/>
          </p:nvPr>
        </p:nvSpPr>
        <p:spPr>
          <a:xfrm>
            <a:off x="533400" y="1752600"/>
            <a:ext cx="8229600" cy="4419600"/>
          </a:xfrm>
        </p:spPr>
        <p:txBody>
          <a:bodyPr/>
          <a:lstStyle/>
          <a:p>
            <a:pPr>
              <a:lnSpc>
                <a:spcPct val="80000"/>
              </a:lnSpc>
            </a:pPr>
            <a:r>
              <a:rPr lang="en-US" altLang="en-US" sz="2800"/>
              <a:t>Ice cream sales and shark attacks. </a:t>
            </a:r>
          </a:p>
          <a:p>
            <a:pPr>
              <a:lnSpc>
                <a:spcPct val="80000"/>
              </a:lnSpc>
            </a:pPr>
            <a:r>
              <a:rPr lang="en-US" altLang="en-US" sz="2800"/>
              <a:t>People who attend a GRE training program obtained higher GRE scores than the people who did not attend the GRE training program. </a:t>
            </a:r>
          </a:p>
          <a:p>
            <a:pPr>
              <a:lnSpc>
                <a:spcPct val="80000"/>
              </a:lnSpc>
            </a:pPr>
            <a:r>
              <a:rPr lang="en-US" altLang="en-US" sz="2800"/>
              <a:t>The </a:t>
            </a:r>
            <a:r>
              <a:rPr lang="ru-RU" altLang="en-US" sz="2800"/>
              <a:t>more the</a:t>
            </a:r>
            <a:r>
              <a:rPr lang="en-US" altLang="en-US" sz="2800"/>
              <a:t> cavities and</a:t>
            </a:r>
            <a:r>
              <a:rPr lang="ru-RU" altLang="en-US" sz="2800"/>
              <a:t> the more</a:t>
            </a:r>
            <a:r>
              <a:rPr lang="en-US" altLang="en-US" sz="2800"/>
              <a:t> children's vocabulary. </a:t>
            </a:r>
            <a:endParaRPr lang="ru-RU" altLang="en-US" sz="2800"/>
          </a:p>
          <a:p>
            <a:pPr>
              <a:lnSpc>
                <a:spcPct val="80000"/>
              </a:lnSpc>
            </a:pPr>
            <a:r>
              <a:rPr lang="en-US" altLang="en-US" sz="2800"/>
              <a:t>The harder you work for a class, the better score you will get. </a:t>
            </a:r>
            <a:endParaRPr lang="ru-RU" altLang="en-US" sz="2800"/>
          </a:p>
          <a:p>
            <a:pPr>
              <a:lnSpc>
                <a:spcPct val="80000"/>
              </a:lnSpc>
            </a:pPr>
            <a:r>
              <a:rPr lang="en-US" altLang="en-US" sz="2800"/>
              <a:t>Every time I eat chocolate, it gives me acne</a:t>
            </a:r>
            <a:r>
              <a:rPr lang="ru-RU" altLang="en-US" sz="2800"/>
              <a:t>.</a:t>
            </a:r>
            <a:endParaRPr lang="en-US" altLang="en-US" sz="2800"/>
          </a:p>
          <a:p>
            <a:pPr>
              <a:lnSpc>
                <a:spcPct val="80000"/>
              </a:lnSpc>
            </a:pPr>
            <a:r>
              <a:rPr lang="en-US" altLang="en-US" sz="2800"/>
              <a:t>People’s height is strongly associated with people’s salaries.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35994397-669D-4899-B1B4-433008E9E12C}"/>
              </a:ext>
            </a:extLst>
          </p:cNvPr>
          <p:cNvSpPr>
            <a:spLocks noGrp="1" noChangeArrowheads="1"/>
          </p:cNvSpPr>
          <p:nvPr>
            <p:ph type="title"/>
          </p:nvPr>
        </p:nvSpPr>
        <p:spPr/>
        <p:txBody>
          <a:bodyPr/>
          <a:lstStyle/>
          <a:p>
            <a:r>
              <a:rPr lang="ru-RU" altLang="en-US"/>
              <a:t>Validity of Research</a:t>
            </a:r>
            <a:endParaRPr lang="en-US" altLang="en-US"/>
          </a:p>
        </p:txBody>
      </p:sp>
      <p:sp>
        <p:nvSpPr>
          <p:cNvPr id="106499" name="Rectangle 3">
            <a:extLst>
              <a:ext uri="{FF2B5EF4-FFF2-40B4-BE49-F238E27FC236}">
                <a16:creationId xmlns:a16="http://schemas.microsoft.com/office/drawing/2014/main" id="{A91A9758-A9D7-403E-B973-A71BE5187261}"/>
              </a:ext>
            </a:extLst>
          </p:cNvPr>
          <p:cNvSpPr>
            <a:spLocks noGrp="1" noChangeArrowheads="1"/>
          </p:cNvSpPr>
          <p:nvPr>
            <p:ph type="body" idx="1"/>
          </p:nvPr>
        </p:nvSpPr>
        <p:spPr/>
        <p:txBody>
          <a:bodyPr/>
          <a:lstStyle/>
          <a:p>
            <a:r>
              <a:rPr lang="ru-RU" altLang="en-US" dirty="0" err="1"/>
              <a:t>Internal</a:t>
            </a:r>
            <a:r>
              <a:rPr lang="ru-RU" altLang="en-US" dirty="0"/>
              <a:t> </a:t>
            </a:r>
            <a:r>
              <a:rPr lang="ru-RU" altLang="en-US" dirty="0" err="1"/>
              <a:t>Validity</a:t>
            </a:r>
            <a:r>
              <a:rPr lang="ru-RU" altLang="en-US" dirty="0"/>
              <a:t>: </a:t>
            </a:r>
            <a:r>
              <a:rPr lang="ru-RU" altLang="en-US" sz="2800" dirty="0" err="1"/>
              <a:t>the</a:t>
            </a:r>
            <a:r>
              <a:rPr lang="ru-RU" altLang="en-US" sz="2800" dirty="0"/>
              <a:t> </a:t>
            </a:r>
            <a:r>
              <a:rPr lang="ru-RU" altLang="en-US" sz="2800" dirty="0" err="1"/>
              <a:t>extent</a:t>
            </a:r>
            <a:r>
              <a:rPr lang="ru-RU" altLang="en-US" sz="2800" dirty="0"/>
              <a:t> </a:t>
            </a:r>
            <a:r>
              <a:rPr lang="ru-RU" altLang="en-US" sz="2800" dirty="0" err="1"/>
              <a:t>to</a:t>
            </a:r>
            <a:r>
              <a:rPr lang="ru-RU" altLang="en-US" sz="2800" dirty="0"/>
              <a:t> </a:t>
            </a:r>
            <a:r>
              <a:rPr lang="ru-RU" altLang="en-US" sz="2800" dirty="0" err="1"/>
              <a:t>which</a:t>
            </a:r>
            <a:r>
              <a:rPr lang="ru-RU" altLang="en-US" sz="2800" dirty="0"/>
              <a:t> </a:t>
            </a:r>
            <a:r>
              <a:rPr lang="ru-RU" altLang="en-US" sz="2800" dirty="0" err="1"/>
              <a:t>the</a:t>
            </a:r>
            <a:r>
              <a:rPr lang="ru-RU" altLang="en-US" sz="2800" dirty="0"/>
              <a:t> </a:t>
            </a:r>
            <a:r>
              <a:rPr lang="ru-RU" altLang="en-US" sz="2800" dirty="0" err="1"/>
              <a:t>interpretation</a:t>
            </a:r>
            <a:r>
              <a:rPr lang="ru-RU" altLang="en-US" sz="2800" dirty="0"/>
              <a:t> </a:t>
            </a:r>
            <a:r>
              <a:rPr lang="ru-RU" altLang="en-US" sz="2800" dirty="0" err="1"/>
              <a:t>of</a:t>
            </a:r>
            <a:r>
              <a:rPr lang="ru-RU" altLang="en-US" sz="2800" dirty="0"/>
              <a:t> a </a:t>
            </a:r>
            <a:r>
              <a:rPr lang="ru-RU" altLang="en-US" sz="2800" dirty="0" err="1"/>
              <a:t>research</a:t>
            </a:r>
            <a:r>
              <a:rPr lang="ru-RU" altLang="en-US" sz="2800" dirty="0"/>
              <a:t> </a:t>
            </a:r>
            <a:r>
              <a:rPr lang="ru-RU" altLang="en-US" sz="2800" dirty="0" err="1"/>
              <a:t>study</a:t>
            </a:r>
            <a:r>
              <a:rPr lang="ru-RU" altLang="en-US" sz="2800" dirty="0"/>
              <a:t> </a:t>
            </a:r>
            <a:r>
              <a:rPr lang="ru-RU" altLang="en-US" sz="2800" dirty="0" err="1"/>
              <a:t>follows</a:t>
            </a:r>
            <a:r>
              <a:rPr lang="ru-RU" altLang="en-US" sz="2800" dirty="0"/>
              <a:t> </a:t>
            </a:r>
            <a:r>
              <a:rPr lang="ru-RU" altLang="en-US" sz="2800" dirty="0" err="1"/>
              <a:t>from</a:t>
            </a:r>
            <a:r>
              <a:rPr lang="ru-RU" altLang="en-US" sz="2800" dirty="0"/>
              <a:t> </a:t>
            </a:r>
            <a:r>
              <a:rPr lang="ru-RU" altLang="en-US" sz="2800" dirty="0" err="1"/>
              <a:t>the</a:t>
            </a:r>
            <a:r>
              <a:rPr lang="ru-RU" altLang="en-US" sz="2800" dirty="0"/>
              <a:t> </a:t>
            </a:r>
            <a:r>
              <a:rPr lang="ru-RU" altLang="en-US" sz="2800" dirty="0" err="1"/>
              <a:t>study</a:t>
            </a:r>
            <a:r>
              <a:rPr lang="ru-RU" altLang="en-US" sz="2800" dirty="0"/>
              <a:t> </a:t>
            </a:r>
            <a:r>
              <a:rPr lang="ru-RU" altLang="en-US" sz="2800" dirty="0" err="1"/>
              <a:t>itself</a:t>
            </a:r>
            <a:r>
              <a:rPr lang="en-US" altLang="en-US" sz="2400" dirty="0"/>
              <a:t>.</a:t>
            </a:r>
            <a:endParaRPr lang="ru-RU" altLang="en-US" sz="2800" dirty="0"/>
          </a:p>
          <a:p>
            <a:endParaRPr lang="en-US" altLang="en-US" sz="2400" dirty="0"/>
          </a:p>
          <a:p>
            <a:r>
              <a:rPr lang="ru-RU" altLang="en-US" dirty="0" err="1"/>
              <a:t>External</a:t>
            </a:r>
            <a:r>
              <a:rPr lang="ru-RU" altLang="en-US" dirty="0"/>
              <a:t> </a:t>
            </a:r>
            <a:r>
              <a:rPr lang="ru-RU" altLang="en-US" dirty="0" err="1"/>
              <a:t>Validity</a:t>
            </a:r>
            <a:r>
              <a:rPr lang="ru-RU" altLang="en-US" dirty="0"/>
              <a:t>: </a:t>
            </a:r>
            <a:r>
              <a:rPr lang="ru-RU" altLang="en-US" sz="2800" dirty="0" err="1"/>
              <a:t>the</a:t>
            </a:r>
            <a:r>
              <a:rPr lang="ru-RU" altLang="en-US" sz="2400" dirty="0"/>
              <a:t> </a:t>
            </a:r>
            <a:r>
              <a:rPr lang="ru-RU" altLang="en-US" sz="2800" dirty="0" err="1"/>
              <a:t>extent</a:t>
            </a:r>
            <a:r>
              <a:rPr lang="ru-RU" altLang="en-US" sz="2800" dirty="0"/>
              <a:t> </a:t>
            </a:r>
            <a:r>
              <a:rPr lang="ru-RU" altLang="en-US" sz="2800" dirty="0" err="1"/>
              <a:t>to</a:t>
            </a:r>
            <a:r>
              <a:rPr lang="ru-RU" altLang="en-US" sz="2800" dirty="0"/>
              <a:t> </a:t>
            </a:r>
            <a:r>
              <a:rPr lang="ru-RU" altLang="en-US" sz="2800" dirty="0" err="1"/>
              <a:t>which</a:t>
            </a:r>
            <a:r>
              <a:rPr lang="ru-RU" altLang="en-US" dirty="0"/>
              <a:t> </a:t>
            </a:r>
            <a:r>
              <a:rPr lang="en-US" altLang="en-US" sz="2800" dirty="0"/>
              <a:t>the </a:t>
            </a:r>
            <a:r>
              <a:rPr lang="ru-RU" altLang="en-US" sz="2800" dirty="0" err="1"/>
              <a:t>finding</a:t>
            </a:r>
            <a:r>
              <a:rPr lang="en-US" altLang="en-US" sz="2800" dirty="0"/>
              <a:t>s of the </a:t>
            </a:r>
            <a:r>
              <a:rPr lang="ru-RU" altLang="en-US" sz="2800" dirty="0" err="1"/>
              <a:t>particular</a:t>
            </a:r>
            <a:r>
              <a:rPr lang="ru-RU" altLang="en-US" sz="2800" dirty="0"/>
              <a:t> </a:t>
            </a:r>
            <a:r>
              <a:rPr lang="ru-RU" altLang="en-US" sz="2800" dirty="0" err="1"/>
              <a:t>study</a:t>
            </a:r>
            <a:r>
              <a:rPr lang="en-US" altLang="en-US" sz="2800" dirty="0"/>
              <a:t> can be generalized to </a:t>
            </a:r>
            <a:r>
              <a:rPr lang="ru-RU" altLang="en-US" sz="2800" dirty="0" err="1"/>
              <a:t>other</a:t>
            </a:r>
            <a:r>
              <a:rPr lang="ru-RU" altLang="en-US" sz="2800" dirty="0"/>
              <a:t> </a:t>
            </a:r>
            <a:r>
              <a:rPr lang="ru-RU" altLang="en-US" sz="2800" dirty="0" err="1"/>
              <a:t>people</a:t>
            </a:r>
            <a:r>
              <a:rPr lang="ru-RU" altLang="en-US" sz="2800" dirty="0"/>
              <a:t> </a:t>
            </a:r>
            <a:r>
              <a:rPr lang="ru-RU" altLang="en-US" sz="2800" dirty="0" err="1"/>
              <a:t>or</a:t>
            </a:r>
            <a:r>
              <a:rPr lang="ru-RU" altLang="en-US" sz="2800" dirty="0"/>
              <a:t> </a:t>
            </a:r>
            <a:r>
              <a:rPr lang="ru-RU" altLang="en-US" sz="2800" dirty="0" err="1"/>
              <a:t>other</a:t>
            </a:r>
            <a:r>
              <a:rPr lang="ru-RU" altLang="en-US" sz="2800" dirty="0"/>
              <a:t> </a:t>
            </a:r>
            <a:r>
              <a:rPr lang="ru-RU" altLang="en-US" sz="2800" dirty="0" err="1"/>
              <a:t>situations</a:t>
            </a:r>
            <a:r>
              <a:rPr lang="en-US" altLang="en-US" sz="2800" dirty="0"/>
              <a:t>. </a:t>
            </a:r>
            <a:endParaRPr lang="en-US" altLang="en-US" sz="2800" dirty="0">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65A56ECB-B7C7-4716-BD4C-4CBD6E923AFA}"/>
              </a:ext>
            </a:extLst>
          </p:cNvPr>
          <p:cNvSpPr>
            <a:spLocks noGrp="1" noChangeArrowheads="1"/>
          </p:cNvSpPr>
          <p:nvPr>
            <p:ph type="title"/>
          </p:nvPr>
        </p:nvSpPr>
        <p:spPr>
          <a:xfrm>
            <a:off x="457200" y="381000"/>
            <a:ext cx="8229600" cy="990600"/>
          </a:xfrm>
        </p:spPr>
        <p:txBody>
          <a:bodyPr/>
          <a:lstStyle/>
          <a:p>
            <a:r>
              <a:rPr lang="en-US" altLang="en-US" b="1"/>
              <a:t>Threats to Internal Validity</a:t>
            </a:r>
          </a:p>
        </p:txBody>
      </p:sp>
      <p:sp>
        <p:nvSpPr>
          <p:cNvPr id="107523" name="Rectangle 3">
            <a:extLst>
              <a:ext uri="{FF2B5EF4-FFF2-40B4-BE49-F238E27FC236}">
                <a16:creationId xmlns:a16="http://schemas.microsoft.com/office/drawing/2014/main" id="{81620426-5681-48FD-A896-E822AEEDDB7B}"/>
              </a:ext>
            </a:extLst>
          </p:cNvPr>
          <p:cNvSpPr>
            <a:spLocks noGrp="1" noChangeArrowheads="1"/>
          </p:cNvSpPr>
          <p:nvPr>
            <p:ph idx="1"/>
          </p:nvPr>
        </p:nvSpPr>
        <p:spPr>
          <a:xfrm>
            <a:off x="457200" y="1524000"/>
            <a:ext cx="8077200" cy="4724400"/>
          </a:xfrm>
        </p:spPr>
        <p:txBody>
          <a:bodyPr/>
          <a:lstStyle/>
          <a:p>
            <a:r>
              <a:rPr lang="en-US" altLang="en-US" sz="2200" b="1"/>
              <a:t>History</a:t>
            </a:r>
            <a:r>
              <a:rPr lang="ru-RU" altLang="en-US" sz="2200" b="1"/>
              <a:t> </a:t>
            </a:r>
            <a:r>
              <a:rPr lang="en-US" altLang="en-US" sz="2200"/>
              <a:t>—</a:t>
            </a:r>
            <a:r>
              <a:rPr lang="ru-RU" altLang="en-US" sz="2200"/>
              <a:t> </a:t>
            </a:r>
            <a:r>
              <a:rPr lang="en-US" altLang="en-US" sz="2200"/>
              <a:t>something co-occurring with the treatment caused the outcome</a:t>
            </a:r>
            <a:r>
              <a:rPr lang="ru-RU" altLang="en-US" sz="2200"/>
              <a:t>. </a:t>
            </a:r>
            <a:endParaRPr lang="en-US" altLang="en-US" sz="2200"/>
          </a:p>
          <a:p>
            <a:r>
              <a:rPr lang="en-US" altLang="en-US" sz="2200" b="1"/>
              <a:t>Selection</a:t>
            </a:r>
            <a:r>
              <a:rPr lang="ru-RU" altLang="en-US" sz="2200" b="1"/>
              <a:t> </a:t>
            </a:r>
            <a:r>
              <a:rPr lang="en-US" altLang="en-US" sz="2200"/>
              <a:t>—</a:t>
            </a:r>
            <a:r>
              <a:rPr lang="ru-RU" altLang="en-US" sz="2200"/>
              <a:t> </a:t>
            </a:r>
            <a:r>
              <a:rPr lang="en-US" altLang="en-US" sz="2200"/>
              <a:t>the differences in outcomes existed before the treatments were given</a:t>
            </a:r>
          </a:p>
          <a:p>
            <a:r>
              <a:rPr lang="en-US" altLang="en-US" sz="2200" b="1"/>
              <a:t>Maturation</a:t>
            </a:r>
            <a:r>
              <a:rPr lang="ru-RU" altLang="en-US" sz="2200" b="1"/>
              <a:t> </a:t>
            </a:r>
            <a:r>
              <a:rPr lang="en-US" altLang="en-US" sz="2200"/>
              <a:t>—</a:t>
            </a:r>
            <a:r>
              <a:rPr lang="ru-RU" altLang="en-US" sz="2200"/>
              <a:t> </a:t>
            </a:r>
            <a:r>
              <a:rPr lang="en-US" altLang="en-US" sz="2200"/>
              <a:t>maturation, not the treatment, caused the outcome</a:t>
            </a:r>
          </a:p>
          <a:p>
            <a:r>
              <a:rPr lang="en-US" altLang="en-US" sz="2200" b="1"/>
              <a:t>Mortality</a:t>
            </a:r>
            <a:r>
              <a:rPr lang="ru-RU" altLang="en-US" sz="2200" b="1"/>
              <a:t>/Attrition </a:t>
            </a:r>
            <a:r>
              <a:rPr lang="en-US" altLang="en-US" sz="2200"/>
              <a:t>—</a:t>
            </a:r>
            <a:r>
              <a:rPr lang="ru-RU" altLang="en-US" sz="2200"/>
              <a:t> </a:t>
            </a:r>
            <a:r>
              <a:rPr lang="en-US" altLang="en-US" sz="2200"/>
              <a:t>loss of poorly performing subjects from a group caused the outcome</a:t>
            </a:r>
          </a:p>
          <a:p>
            <a:r>
              <a:rPr lang="en-US" altLang="en-US" sz="2200" b="1"/>
              <a:t>Statistical Regression</a:t>
            </a:r>
            <a:r>
              <a:rPr lang="ru-RU" altLang="en-US" sz="2200" b="1"/>
              <a:t> </a:t>
            </a:r>
            <a:r>
              <a:rPr lang="en-US" altLang="en-US" sz="2200"/>
              <a:t>—</a:t>
            </a:r>
            <a:r>
              <a:rPr lang="ru-RU" altLang="en-US" sz="2200"/>
              <a:t> </a:t>
            </a:r>
            <a:r>
              <a:rPr lang="en-US" altLang="en-US" sz="2200"/>
              <a:t>extreme groups are likely to improve on retesting</a:t>
            </a:r>
          </a:p>
          <a:p>
            <a:r>
              <a:rPr lang="en-US" altLang="en-US" sz="2200" b="1"/>
              <a:t>Testing</a:t>
            </a:r>
            <a:r>
              <a:rPr lang="ru-RU" altLang="en-US" sz="2200" b="1"/>
              <a:t> </a:t>
            </a:r>
            <a:r>
              <a:rPr lang="en-US" altLang="en-US" sz="2200"/>
              <a:t>—</a:t>
            </a:r>
            <a:r>
              <a:rPr lang="ru-RU" altLang="en-US" sz="2200"/>
              <a:t> </a:t>
            </a:r>
            <a:r>
              <a:rPr lang="en-US" altLang="en-US" sz="2200"/>
              <a:t>pretest cued subjects to outcome measure</a:t>
            </a:r>
          </a:p>
          <a:p>
            <a:r>
              <a:rPr lang="en-US" altLang="en-US" sz="2200" b="1"/>
              <a:t>Instrumentation</a:t>
            </a:r>
            <a:r>
              <a:rPr lang="ru-RU" altLang="en-US" sz="2200" b="1"/>
              <a:t> </a:t>
            </a:r>
            <a:r>
              <a:rPr lang="en-US" altLang="en-US" sz="2200"/>
              <a:t>—</a:t>
            </a:r>
            <a:r>
              <a:rPr lang="ru-RU" altLang="en-US" sz="2200"/>
              <a:t> </a:t>
            </a:r>
            <a:r>
              <a:rPr lang="en-US" altLang="en-US" sz="2200"/>
              <a:t>outcome measure not reliable, valid, or both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A61D325D-2C4A-47FB-A62E-71CDB9886A3D}"/>
              </a:ext>
            </a:extLst>
          </p:cNvPr>
          <p:cNvSpPr>
            <a:spLocks noGrp="1" noChangeArrowheads="1"/>
          </p:cNvSpPr>
          <p:nvPr>
            <p:ph type="title"/>
          </p:nvPr>
        </p:nvSpPr>
        <p:spPr/>
        <p:txBody>
          <a:bodyPr/>
          <a:lstStyle/>
          <a:p>
            <a:r>
              <a:rPr lang="en-US" altLang="en-US" sz="4000" b="1"/>
              <a:t>History</a:t>
            </a:r>
            <a:r>
              <a:rPr lang="ru-RU" altLang="en-US" sz="4000" b="1"/>
              <a:t> </a:t>
            </a:r>
            <a:r>
              <a:rPr lang="en-US" altLang="en-US" sz="4000" b="1"/>
              <a:t>Threat </a:t>
            </a:r>
          </a:p>
        </p:txBody>
      </p:sp>
      <p:sp>
        <p:nvSpPr>
          <p:cNvPr id="124931" name="Text Box 3">
            <a:extLst>
              <a:ext uri="{FF2B5EF4-FFF2-40B4-BE49-F238E27FC236}">
                <a16:creationId xmlns:a16="http://schemas.microsoft.com/office/drawing/2014/main" id="{ACEE21A3-2115-4CE0-96CA-EDEC439E3914}"/>
              </a:ext>
            </a:extLst>
          </p:cNvPr>
          <p:cNvSpPr txBox="1">
            <a:spLocks noChangeArrowheads="1"/>
          </p:cNvSpPr>
          <p:nvPr/>
        </p:nvSpPr>
        <p:spPr bwMode="auto">
          <a:xfrm>
            <a:off x="4572000" y="1828800"/>
            <a:ext cx="3962400" cy="8318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Occurrence of events other than the independent variable.</a:t>
            </a:r>
          </a:p>
        </p:txBody>
      </p:sp>
      <p:grpSp>
        <p:nvGrpSpPr>
          <p:cNvPr id="124943" name="Group 15">
            <a:extLst>
              <a:ext uri="{FF2B5EF4-FFF2-40B4-BE49-F238E27FC236}">
                <a16:creationId xmlns:a16="http://schemas.microsoft.com/office/drawing/2014/main" id="{47D168A4-4058-4A9D-8438-F7E2A2BAAB43}"/>
              </a:ext>
            </a:extLst>
          </p:cNvPr>
          <p:cNvGrpSpPr>
            <a:grpSpLocks/>
          </p:cNvGrpSpPr>
          <p:nvPr/>
        </p:nvGrpSpPr>
        <p:grpSpPr bwMode="auto">
          <a:xfrm>
            <a:off x="838200" y="2590800"/>
            <a:ext cx="5943600" cy="3200400"/>
            <a:chOff x="528" y="1584"/>
            <a:chExt cx="3744" cy="2016"/>
          </a:xfrm>
        </p:grpSpPr>
        <p:sp>
          <p:nvSpPr>
            <p:cNvPr id="124944" name="AutoShape 16">
              <a:extLst>
                <a:ext uri="{FF2B5EF4-FFF2-40B4-BE49-F238E27FC236}">
                  <a16:creationId xmlns:a16="http://schemas.microsoft.com/office/drawing/2014/main" id="{9FF5067E-5C7A-463F-98DE-974D3CD08676}"/>
                </a:ext>
              </a:extLst>
            </p:cNvPr>
            <p:cNvSpPr>
              <a:spLocks noChangeArrowheads="1"/>
            </p:cNvSpPr>
            <p:nvPr/>
          </p:nvSpPr>
          <p:spPr bwMode="auto">
            <a:xfrm>
              <a:off x="3408" y="2208"/>
              <a:ext cx="864" cy="480"/>
            </a:xfrm>
            <a:prstGeom prst="rightArrow">
              <a:avLst>
                <a:gd name="adj1" fmla="val 50000"/>
                <a:gd name="adj2" fmla="val 45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45" name="AutoShape 17">
              <a:extLst>
                <a:ext uri="{FF2B5EF4-FFF2-40B4-BE49-F238E27FC236}">
                  <a16:creationId xmlns:a16="http://schemas.microsoft.com/office/drawing/2014/main" id="{F1E9E8B0-E3BC-4CAB-9F4F-55F38F0AD36C}"/>
                </a:ext>
              </a:extLst>
            </p:cNvPr>
            <p:cNvSpPr>
              <a:spLocks noChangeArrowheads="1"/>
            </p:cNvSpPr>
            <p:nvPr/>
          </p:nvSpPr>
          <p:spPr bwMode="auto">
            <a:xfrm>
              <a:off x="3408" y="3120"/>
              <a:ext cx="864" cy="240"/>
            </a:xfrm>
            <a:prstGeom prst="rightArrow">
              <a:avLst>
                <a:gd name="adj1" fmla="val 50000"/>
                <a:gd name="adj2" fmla="val 90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46" name="AutoShape 18">
              <a:extLst>
                <a:ext uri="{FF2B5EF4-FFF2-40B4-BE49-F238E27FC236}">
                  <a16:creationId xmlns:a16="http://schemas.microsoft.com/office/drawing/2014/main" id="{DDCF04FA-60C6-443B-9ACC-3DF5FF4B3AF4}"/>
                </a:ext>
              </a:extLst>
            </p:cNvPr>
            <p:cNvSpPr>
              <a:spLocks noChangeArrowheads="1"/>
            </p:cNvSpPr>
            <p:nvPr/>
          </p:nvSpPr>
          <p:spPr bwMode="auto">
            <a:xfrm>
              <a:off x="528" y="3120"/>
              <a:ext cx="864" cy="240"/>
            </a:xfrm>
            <a:prstGeom prst="rightArrow">
              <a:avLst>
                <a:gd name="adj1" fmla="val 50000"/>
                <a:gd name="adj2" fmla="val 90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47" name="AutoShape 19">
              <a:extLst>
                <a:ext uri="{FF2B5EF4-FFF2-40B4-BE49-F238E27FC236}">
                  <a16:creationId xmlns:a16="http://schemas.microsoft.com/office/drawing/2014/main" id="{E79F5012-65C7-4D32-9170-7B7BFCC82E5D}"/>
                </a:ext>
              </a:extLst>
            </p:cNvPr>
            <p:cNvSpPr>
              <a:spLocks noChangeArrowheads="1"/>
            </p:cNvSpPr>
            <p:nvPr/>
          </p:nvSpPr>
          <p:spPr bwMode="auto">
            <a:xfrm>
              <a:off x="528" y="2304"/>
              <a:ext cx="864" cy="240"/>
            </a:xfrm>
            <a:prstGeom prst="rightArrow">
              <a:avLst>
                <a:gd name="adj1" fmla="val 50000"/>
                <a:gd name="adj2" fmla="val 90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48" name="Rectangle 20">
              <a:extLst>
                <a:ext uri="{FF2B5EF4-FFF2-40B4-BE49-F238E27FC236}">
                  <a16:creationId xmlns:a16="http://schemas.microsoft.com/office/drawing/2014/main" id="{7AD3C4F1-9BCF-4DD8-97D0-6941AAB009E9}"/>
                </a:ext>
              </a:extLst>
            </p:cNvPr>
            <p:cNvSpPr>
              <a:spLocks noChangeArrowheads="1"/>
            </p:cNvSpPr>
            <p:nvPr/>
          </p:nvSpPr>
          <p:spPr bwMode="auto">
            <a:xfrm>
              <a:off x="1488" y="2112"/>
              <a:ext cx="1872" cy="62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49" name="Text Box 21">
              <a:extLst>
                <a:ext uri="{FF2B5EF4-FFF2-40B4-BE49-F238E27FC236}">
                  <a16:creationId xmlns:a16="http://schemas.microsoft.com/office/drawing/2014/main" id="{1842A0F4-9A9F-4FC0-9C21-0285D9D6ED17}"/>
                </a:ext>
              </a:extLst>
            </p:cNvPr>
            <p:cNvSpPr txBox="1">
              <a:spLocks noChangeArrowheads="1"/>
            </p:cNvSpPr>
            <p:nvPr/>
          </p:nvSpPr>
          <p:spPr bwMode="auto">
            <a:xfrm>
              <a:off x="1824" y="2304"/>
              <a:ext cx="12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Treatment (X)</a:t>
              </a:r>
            </a:p>
          </p:txBody>
        </p:sp>
        <p:sp>
          <p:nvSpPr>
            <p:cNvPr id="124950" name="Rectangle 22">
              <a:extLst>
                <a:ext uri="{FF2B5EF4-FFF2-40B4-BE49-F238E27FC236}">
                  <a16:creationId xmlns:a16="http://schemas.microsoft.com/office/drawing/2014/main" id="{E6035FAE-7112-46EA-A1A6-E116719A5CFB}"/>
                </a:ext>
              </a:extLst>
            </p:cNvPr>
            <p:cNvSpPr>
              <a:spLocks noChangeArrowheads="1"/>
            </p:cNvSpPr>
            <p:nvPr/>
          </p:nvSpPr>
          <p:spPr bwMode="auto">
            <a:xfrm>
              <a:off x="1488" y="2976"/>
              <a:ext cx="1872" cy="62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51" name="Text Box 23">
              <a:extLst>
                <a:ext uri="{FF2B5EF4-FFF2-40B4-BE49-F238E27FC236}">
                  <a16:creationId xmlns:a16="http://schemas.microsoft.com/office/drawing/2014/main" id="{59ABEA4C-BD9A-4BF8-B8AC-399C01EF2906}"/>
                </a:ext>
              </a:extLst>
            </p:cNvPr>
            <p:cNvSpPr txBox="1">
              <a:spLocks noChangeArrowheads="1"/>
            </p:cNvSpPr>
            <p:nvPr/>
          </p:nvSpPr>
          <p:spPr bwMode="auto">
            <a:xfrm>
              <a:off x="1824" y="3168"/>
              <a:ext cx="12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Control</a:t>
              </a:r>
            </a:p>
          </p:txBody>
        </p:sp>
        <p:sp>
          <p:nvSpPr>
            <p:cNvPr id="124952" name="AutoShape 24" descr="20%">
              <a:extLst>
                <a:ext uri="{FF2B5EF4-FFF2-40B4-BE49-F238E27FC236}">
                  <a16:creationId xmlns:a16="http://schemas.microsoft.com/office/drawing/2014/main" id="{2822C409-A669-4B2A-ACAE-F6FA0AB5A05B}"/>
                </a:ext>
              </a:extLst>
            </p:cNvPr>
            <p:cNvSpPr>
              <a:spLocks noChangeArrowheads="1"/>
            </p:cNvSpPr>
            <p:nvPr/>
          </p:nvSpPr>
          <p:spPr bwMode="auto">
            <a:xfrm>
              <a:off x="2256" y="1584"/>
              <a:ext cx="384" cy="480"/>
            </a:xfrm>
            <a:prstGeom prst="downArrow">
              <a:avLst>
                <a:gd name="adj1" fmla="val 50000"/>
                <a:gd name="adj2" fmla="val 31250"/>
              </a:avLst>
            </a:prstGeom>
            <a:pattFill prst="pct20">
              <a:fgClr>
                <a:schemeClr val="bg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53" name="Line 25">
              <a:extLst>
                <a:ext uri="{FF2B5EF4-FFF2-40B4-BE49-F238E27FC236}">
                  <a16:creationId xmlns:a16="http://schemas.microsoft.com/office/drawing/2014/main" id="{D50B6DA2-D9A7-481C-81A1-73D187345D3C}"/>
                </a:ext>
              </a:extLst>
            </p:cNvPr>
            <p:cNvSpPr>
              <a:spLocks noChangeShapeType="1"/>
            </p:cNvSpPr>
            <p:nvPr/>
          </p:nvSpPr>
          <p:spPr bwMode="auto">
            <a:xfrm flipH="1">
              <a:off x="2640" y="1632"/>
              <a:ext cx="240" cy="240"/>
            </a:xfrm>
            <a:prstGeom prst="line">
              <a:avLst/>
            </a:prstGeom>
            <a:noFill/>
            <a:ln w="2857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24954" name="Text Box 26">
            <a:extLst>
              <a:ext uri="{FF2B5EF4-FFF2-40B4-BE49-F238E27FC236}">
                <a16:creationId xmlns:a16="http://schemas.microsoft.com/office/drawing/2014/main" id="{40C8496B-9706-4E22-B013-5435D7D532F6}"/>
              </a:ext>
            </a:extLst>
          </p:cNvPr>
          <p:cNvSpPr txBox="1">
            <a:spLocks noChangeArrowheads="1"/>
          </p:cNvSpPr>
          <p:nvPr/>
        </p:nvSpPr>
        <p:spPr bwMode="auto">
          <a:xfrm>
            <a:off x="457200" y="1676400"/>
            <a:ext cx="2895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en-US" b="1"/>
              <a:t>History</a:t>
            </a:r>
            <a:r>
              <a:rPr lang="ru-RU" altLang="en-US"/>
              <a:t>: something (other than the treatment) occured </a:t>
            </a:r>
            <a:r>
              <a:rPr lang="ru-RU" altLang="en-US" b="1"/>
              <a:t>between the pretest and posttest</a:t>
            </a:r>
            <a:r>
              <a:rPr lang="ru-RU" altLang="en-US"/>
              <a:t>.</a:t>
            </a:r>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EFAA4B90-8795-49CF-B5B4-3F9D2AF48DD4}"/>
              </a:ext>
            </a:extLst>
          </p:cNvPr>
          <p:cNvSpPr>
            <a:spLocks noGrp="1" noChangeArrowheads="1"/>
          </p:cNvSpPr>
          <p:nvPr>
            <p:ph type="title"/>
          </p:nvPr>
        </p:nvSpPr>
        <p:spPr/>
        <p:txBody>
          <a:bodyPr/>
          <a:lstStyle/>
          <a:p>
            <a:r>
              <a:rPr lang="en-US" altLang="en-US" b="1"/>
              <a:t>Selection Threat</a:t>
            </a:r>
          </a:p>
        </p:txBody>
      </p:sp>
      <p:grpSp>
        <p:nvGrpSpPr>
          <p:cNvPr id="110595" name="Group 3">
            <a:extLst>
              <a:ext uri="{FF2B5EF4-FFF2-40B4-BE49-F238E27FC236}">
                <a16:creationId xmlns:a16="http://schemas.microsoft.com/office/drawing/2014/main" id="{2428B71C-2C1C-4268-9F49-BADE8D216227}"/>
              </a:ext>
            </a:extLst>
          </p:cNvPr>
          <p:cNvGrpSpPr>
            <a:grpSpLocks/>
          </p:cNvGrpSpPr>
          <p:nvPr/>
        </p:nvGrpSpPr>
        <p:grpSpPr bwMode="auto">
          <a:xfrm>
            <a:off x="2971800" y="2819400"/>
            <a:ext cx="5943600" cy="2362200"/>
            <a:chOff x="1872" y="1776"/>
            <a:chExt cx="3744" cy="1488"/>
          </a:xfrm>
        </p:grpSpPr>
        <p:sp>
          <p:nvSpPr>
            <p:cNvPr id="110596" name="AutoShape 4">
              <a:extLst>
                <a:ext uri="{FF2B5EF4-FFF2-40B4-BE49-F238E27FC236}">
                  <a16:creationId xmlns:a16="http://schemas.microsoft.com/office/drawing/2014/main" id="{A3D17016-922D-406D-A3A6-7209E23C1580}"/>
                </a:ext>
              </a:extLst>
            </p:cNvPr>
            <p:cNvSpPr>
              <a:spLocks noChangeArrowheads="1"/>
            </p:cNvSpPr>
            <p:nvPr/>
          </p:nvSpPr>
          <p:spPr bwMode="auto">
            <a:xfrm>
              <a:off x="4752" y="1872"/>
              <a:ext cx="864" cy="480"/>
            </a:xfrm>
            <a:prstGeom prst="rightArrow">
              <a:avLst>
                <a:gd name="adj1" fmla="val 50000"/>
                <a:gd name="adj2" fmla="val 45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597" name="AutoShape 5">
              <a:extLst>
                <a:ext uri="{FF2B5EF4-FFF2-40B4-BE49-F238E27FC236}">
                  <a16:creationId xmlns:a16="http://schemas.microsoft.com/office/drawing/2014/main" id="{3476B5B5-1960-49DA-B21E-D5AB4A31DE95}"/>
                </a:ext>
              </a:extLst>
            </p:cNvPr>
            <p:cNvSpPr>
              <a:spLocks noChangeArrowheads="1"/>
            </p:cNvSpPr>
            <p:nvPr/>
          </p:nvSpPr>
          <p:spPr bwMode="auto">
            <a:xfrm>
              <a:off x="4752" y="2784"/>
              <a:ext cx="864" cy="240"/>
            </a:xfrm>
            <a:prstGeom prst="rightArrow">
              <a:avLst>
                <a:gd name="adj1" fmla="val 50000"/>
                <a:gd name="adj2" fmla="val 9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598" name="AutoShape 6">
              <a:extLst>
                <a:ext uri="{FF2B5EF4-FFF2-40B4-BE49-F238E27FC236}">
                  <a16:creationId xmlns:a16="http://schemas.microsoft.com/office/drawing/2014/main" id="{D622D2D7-8183-4324-A120-885CC4A625F8}"/>
                </a:ext>
              </a:extLst>
            </p:cNvPr>
            <p:cNvSpPr>
              <a:spLocks noChangeArrowheads="1"/>
            </p:cNvSpPr>
            <p:nvPr/>
          </p:nvSpPr>
          <p:spPr bwMode="auto">
            <a:xfrm>
              <a:off x="1872" y="2784"/>
              <a:ext cx="864" cy="240"/>
            </a:xfrm>
            <a:prstGeom prst="rightArrow">
              <a:avLst>
                <a:gd name="adj1" fmla="val 50000"/>
                <a:gd name="adj2" fmla="val 9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599" name="AutoShape 7">
              <a:extLst>
                <a:ext uri="{FF2B5EF4-FFF2-40B4-BE49-F238E27FC236}">
                  <a16:creationId xmlns:a16="http://schemas.microsoft.com/office/drawing/2014/main" id="{56E5121C-2BF3-49EA-A017-C7F90F548747}"/>
                </a:ext>
              </a:extLst>
            </p:cNvPr>
            <p:cNvSpPr>
              <a:spLocks noChangeArrowheads="1"/>
            </p:cNvSpPr>
            <p:nvPr/>
          </p:nvSpPr>
          <p:spPr bwMode="auto">
            <a:xfrm>
              <a:off x="1872" y="1920"/>
              <a:ext cx="864" cy="432"/>
            </a:xfrm>
            <a:prstGeom prst="rightArrow">
              <a:avLst>
                <a:gd name="adj1" fmla="val 50000"/>
                <a:gd name="adj2" fmla="val 50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600" name="Rectangle 8">
              <a:extLst>
                <a:ext uri="{FF2B5EF4-FFF2-40B4-BE49-F238E27FC236}">
                  <a16:creationId xmlns:a16="http://schemas.microsoft.com/office/drawing/2014/main" id="{5F2226F9-448C-4B16-933A-4F03F8706860}"/>
                </a:ext>
              </a:extLst>
            </p:cNvPr>
            <p:cNvSpPr>
              <a:spLocks noChangeArrowheads="1"/>
            </p:cNvSpPr>
            <p:nvPr/>
          </p:nvSpPr>
          <p:spPr bwMode="auto">
            <a:xfrm>
              <a:off x="2832" y="1776"/>
              <a:ext cx="1872" cy="62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601" name="Text Box 9">
              <a:extLst>
                <a:ext uri="{FF2B5EF4-FFF2-40B4-BE49-F238E27FC236}">
                  <a16:creationId xmlns:a16="http://schemas.microsoft.com/office/drawing/2014/main" id="{E5562839-BD2C-4456-A5DF-7961D9C6B806}"/>
                </a:ext>
              </a:extLst>
            </p:cNvPr>
            <p:cNvSpPr txBox="1">
              <a:spLocks noChangeArrowheads="1"/>
            </p:cNvSpPr>
            <p:nvPr/>
          </p:nvSpPr>
          <p:spPr bwMode="auto">
            <a:xfrm>
              <a:off x="3168" y="1968"/>
              <a:ext cx="12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Treatment (X)</a:t>
              </a:r>
            </a:p>
          </p:txBody>
        </p:sp>
        <p:sp>
          <p:nvSpPr>
            <p:cNvPr id="110602" name="Rectangle 10">
              <a:extLst>
                <a:ext uri="{FF2B5EF4-FFF2-40B4-BE49-F238E27FC236}">
                  <a16:creationId xmlns:a16="http://schemas.microsoft.com/office/drawing/2014/main" id="{C44D3CF6-96AF-4E39-A546-C6E1517C0DB3}"/>
                </a:ext>
              </a:extLst>
            </p:cNvPr>
            <p:cNvSpPr>
              <a:spLocks noChangeArrowheads="1"/>
            </p:cNvSpPr>
            <p:nvPr/>
          </p:nvSpPr>
          <p:spPr bwMode="auto">
            <a:xfrm>
              <a:off x="2832" y="2640"/>
              <a:ext cx="1872" cy="62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603" name="Text Box 11">
              <a:extLst>
                <a:ext uri="{FF2B5EF4-FFF2-40B4-BE49-F238E27FC236}">
                  <a16:creationId xmlns:a16="http://schemas.microsoft.com/office/drawing/2014/main" id="{C9FA80D7-70E5-4484-8C17-B4ACDE6FE21D}"/>
                </a:ext>
              </a:extLst>
            </p:cNvPr>
            <p:cNvSpPr txBox="1">
              <a:spLocks noChangeArrowheads="1"/>
            </p:cNvSpPr>
            <p:nvPr/>
          </p:nvSpPr>
          <p:spPr bwMode="auto">
            <a:xfrm>
              <a:off x="3168" y="2832"/>
              <a:ext cx="12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Control</a:t>
              </a:r>
            </a:p>
          </p:txBody>
        </p:sp>
      </p:grpSp>
      <p:sp>
        <p:nvSpPr>
          <p:cNvPr id="110604" name="Text Box 12">
            <a:extLst>
              <a:ext uri="{FF2B5EF4-FFF2-40B4-BE49-F238E27FC236}">
                <a16:creationId xmlns:a16="http://schemas.microsoft.com/office/drawing/2014/main" id="{39B0F2B7-6F54-4F47-B3C4-477202F7201E}"/>
              </a:ext>
            </a:extLst>
          </p:cNvPr>
          <p:cNvSpPr txBox="1">
            <a:spLocks noChangeArrowheads="1"/>
          </p:cNvSpPr>
          <p:nvPr/>
        </p:nvSpPr>
        <p:spPr bwMode="auto">
          <a:xfrm>
            <a:off x="381000" y="3505200"/>
            <a:ext cx="2286000" cy="8318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Initial difference exist in groups</a:t>
            </a:r>
          </a:p>
        </p:txBody>
      </p:sp>
      <p:sp>
        <p:nvSpPr>
          <p:cNvPr id="110605" name="Line 13">
            <a:extLst>
              <a:ext uri="{FF2B5EF4-FFF2-40B4-BE49-F238E27FC236}">
                <a16:creationId xmlns:a16="http://schemas.microsoft.com/office/drawing/2014/main" id="{342CBF24-A7C3-48D0-A79E-3B8A7F1F6EA5}"/>
              </a:ext>
            </a:extLst>
          </p:cNvPr>
          <p:cNvSpPr>
            <a:spLocks noChangeShapeType="1"/>
          </p:cNvSpPr>
          <p:nvPr/>
        </p:nvSpPr>
        <p:spPr bwMode="auto">
          <a:xfrm rot="-7831639">
            <a:off x="2894806" y="3582194"/>
            <a:ext cx="1588" cy="457200"/>
          </a:xfrm>
          <a:prstGeom prst="line">
            <a:avLst/>
          </a:prstGeom>
          <a:noFill/>
          <a:ln w="2857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06" name="Line 14">
            <a:extLst>
              <a:ext uri="{FF2B5EF4-FFF2-40B4-BE49-F238E27FC236}">
                <a16:creationId xmlns:a16="http://schemas.microsoft.com/office/drawing/2014/main" id="{63C8910F-43F7-4577-84B5-25C421FBD084}"/>
              </a:ext>
            </a:extLst>
          </p:cNvPr>
          <p:cNvSpPr>
            <a:spLocks noChangeShapeType="1"/>
          </p:cNvSpPr>
          <p:nvPr/>
        </p:nvSpPr>
        <p:spPr bwMode="auto">
          <a:xfrm rot="-3163558">
            <a:off x="2894806" y="3886994"/>
            <a:ext cx="1588" cy="457200"/>
          </a:xfrm>
          <a:prstGeom prst="line">
            <a:avLst/>
          </a:prstGeom>
          <a:noFill/>
          <a:ln w="2857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07" name="Text Box 15">
            <a:extLst>
              <a:ext uri="{FF2B5EF4-FFF2-40B4-BE49-F238E27FC236}">
                <a16:creationId xmlns:a16="http://schemas.microsoft.com/office/drawing/2014/main" id="{A38D0FCD-B2C5-4E68-95C6-2F1D1A86D421}"/>
              </a:ext>
            </a:extLst>
          </p:cNvPr>
          <p:cNvSpPr txBox="1">
            <a:spLocks noChangeArrowheads="1"/>
          </p:cNvSpPr>
          <p:nvPr/>
        </p:nvSpPr>
        <p:spPr bwMode="auto">
          <a:xfrm>
            <a:off x="457200" y="1676400"/>
            <a:ext cx="2895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en-US" b="1"/>
              <a:t>Selection</a:t>
            </a:r>
            <a:r>
              <a:rPr lang="ru-RU" altLang="en-US"/>
              <a:t>: something (other than the treatment) occured </a:t>
            </a:r>
            <a:r>
              <a:rPr lang="ru-RU" altLang="en-US" b="1"/>
              <a:t>before the pretest or the study</a:t>
            </a:r>
            <a:r>
              <a:rPr lang="ru-RU" altLang="en-US"/>
              <a:t>.</a:t>
            </a:r>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5A30427F-D79F-4E40-8B3F-C489C6AEA327}"/>
              </a:ext>
            </a:extLst>
          </p:cNvPr>
          <p:cNvSpPr>
            <a:spLocks noGrp="1" noChangeArrowheads="1"/>
          </p:cNvSpPr>
          <p:nvPr>
            <p:ph type="title"/>
          </p:nvPr>
        </p:nvSpPr>
        <p:spPr/>
        <p:txBody>
          <a:bodyPr/>
          <a:lstStyle/>
          <a:p>
            <a:r>
              <a:rPr lang="en-US" altLang="en-US" sz="4000" b="1"/>
              <a:t>Maturity Threat</a:t>
            </a:r>
          </a:p>
        </p:txBody>
      </p:sp>
      <p:grpSp>
        <p:nvGrpSpPr>
          <p:cNvPr id="111619" name="Group 3">
            <a:extLst>
              <a:ext uri="{FF2B5EF4-FFF2-40B4-BE49-F238E27FC236}">
                <a16:creationId xmlns:a16="http://schemas.microsoft.com/office/drawing/2014/main" id="{B08FA658-1255-422F-B830-FFB4145D6E91}"/>
              </a:ext>
            </a:extLst>
          </p:cNvPr>
          <p:cNvGrpSpPr>
            <a:grpSpLocks/>
          </p:cNvGrpSpPr>
          <p:nvPr/>
        </p:nvGrpSpPr>
        <p:grpSpPr bwMode="auto">
          <a:xfrm>
            <a:off x="228600" y="1752600"/>
            <a:ext cx="8686800" cy="3200400"/>
            <a:chOff x="144" y="1104"/>
            <a:chExt cx="5472" cy="2016"/>
          </a:xfrm>
        </p:grpSpPr>
        <p:sp>
          <p:nvSpPr>
            <p:cNvPr id="111620" name="AutoShape 4">
              <a:extLst>
                <a:ext uri="{FF2B5EF4-FFF2-40B4-BE49-F238E27FC236}">
                  <a16:creationId xmlns:a16="http://schemas.microsoft.com/office/drawing/2014/main" id="{2AF3E055-935B-4798-8487-363C4D472849}"/>
                </a:ext>
              </a:extLst>
            </p:cNvPr>
            <p:cNvSpPr>
              <a:spLocks noChangeArrowheads="1"/>
            </p:cNvSpPr>
            <p:nvPr/>
          </p:nvSpPr>
          <p:spPr bwMode="auto">
            <a:xfrm>
              <a:off x="4752" y="2640"/>
              <a:ext cx="864" cy="480"/>
            </a:xfrm>
            <a:prstGeom prst="rightArrow">
              <a:avLst>
                <a:gd name="adj1" fmla="val 50000"/>
                <a:gd name="adj2" fmla="val 45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1621" name="AutoShape 5">
              <a:extLst>
                <a:ext uri="{FF2B5EF4-FFF2-40B4-BE49-F238E27FC236}">
                  <a16:creationId xmlns:a16="http://schemas.microsoft.com/office/drawing/2014/main" id="{F97E467B-3683-4918-A8A1-6848538D6CF2}"/>
                </a:ext>
              </a:extLst>
            </p:cNvPr>
            <p:cNvSpPr>
              <a:spLocks noChangeArrowheads="1"/>
            </p:cNvSpPr>
            <p:nvPr/>
          </p:nvSpPr>
          <p:spPr bwMode="auto">
            <a:xfrm>
              <a:off x="144" y="2736"/>
              <a:ext cx="864" cy="240"/>
            </a:xfrm>
            <a:prstGeom prst="rightArrow">
              <a:avLst>
                <a:gd name="adj1" fmla="val 50000"/>
                <a:gd name="adj2" fmla="val 90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1622" name="Rectangle 6">
              <a:extLst>
                <a:ext uri="{FF2B5EF4-FFF2-40B4-BE49-F238E27FC236}">
                  <a16:creationId xmlns:a16="http://schemas.microsoft.com/office/drawing/2014/main" id="{D5F00640-519A-4CEC-BC20-21352D8E6FBB}"/>
                </a:ext>
              </a:extLst>
            </p:cNvPr>
            <p:cNvSpPr>
              <a:spLocks noChangeArrowheads="1"/>
            </p:cNvSpPr>
            <p:nvPr/>
          </p:nvSpPr>
          <p:spPr bwMode="auto">
            <a:xfrm>
              <a:off x="1056" y="2640"/>
              <a:ext cx="3600" cy="48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1623" name="Text Box 7">
              <a:extLst>
                <a:ext uri="{FF2B5EF4-FFF2-40B4-BE49-F238E27FC236}">
                  <a16:creationId xmlns:a16="http://schemas.microsoft.com/office/drawing/2014/main" id="{2CF42E0E-9CCF-46F1-BF61-084F7AD580E7}"/>
                </a:ext>
              </a:extLst>
            </p:cNvPr>
            <p:cNvSpPr txBox="1">
              <a:spLocks noChangeArrowheads="1"/>
            </p:cNvSpPr>
            <p:nvPr/>
          </p:nvSpPr>
          <p:spPr bwMode="auto">
            <a:xfrm>
              <a:off x="2112" y="2736"/>
              <a:ext cx="12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Treatment (X)</a:t>
              </a:r>
            </a:p>
          </p:txBody>
        </p:sp>
        <p:sp>
          <p:nvSpPr>
            <p:cNvPr id="111624" name="Text Box 8">
              <a:extLst>
                <a:ext uri="{FF2B5EF4-FFF2-40B4-BE49-F238E27FC236}">
                  <a16:creationId xmlns:a16="http://schemas.microsoft.com/office/drawing/2014/main" id="{F264FC11-8848-4CBB-956B-23BAB1BD6D8D}"/>
                </a:ext>
              </a:extLst>
            </p:cNvPr>
            <p:cNvSpPr txBox="1">
              <a:spLocks noChangeArrowheads="1"/>
            </p:cNvSpPr>
            <p:nvPr/>
          </p:nvSpPr>
          <p:spPr bwMode="auto">
            <a:xfrm>
              <a:off x="1248" y="1104"/>
              <a:ext cx="2880" cy="98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There may be developmental (physical or mental) changes occurring to the subjects during the time of the experiment</a:t>
              </a:r>
              <a:r>
                <a:rPr lang="ru-RU" altLang="en-US" sz="2400">
                  <a:latin typeface="Times New Roman" panose="02020603050405020304" pitchFamily="18" charset="0"/>
                </a:rPr>
                <a:t>.</a:t>
              </a:r>
              <a:endParaRPr lang="en-US" altLang="en-US" sz="2400">
                <a:latin typeface="Times New Roman" panose="02020603050405020304" pitchFamily="18" charset="0"/>
              </a:endParaRPr>
            </a:p>
          </p:txBody>
        </p:sp>
        <p:sp>
          <p:nvSpPr>
            <p:cNvPr id="111625" name="Line 9">
              <a:extLst>
                <a:ext uri="{FF2B5EF4-FFF2-40B4-BE49-F238E27FC236}">
                  <a16:creationId xmlns:a16="http://schemas.microsoft.com/office/drawing/2014/main" id="{FE5EA13A-C658-440B-8B9F-0F67551C2230}"/>
                </a:ext>
              </a:extLst>
            </p:cNvPr>
            <p:cNvSpPr>
              <a:spLocks noChangeShapeType="1"/>
            </p:cNvSpPr>
            <p:nvPr/>
          </p:nvSpPr>
          <p:spPr bwMode="auto">
            <a:xfrm>
              <a:off x="2592" y="2112"/>
              <a:ext cx="0" cy="432"/>
            </a:xfrm>
            <a:prstGeom prst="line">
              <a:avLst/>
            </a:prstGeom>
            <a:noFill/>
            <a:ln w="2857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26" name="AutoShape 10">
              <a:extLst>
                <a:ext uri="{FF2B5EF4-FFF2-40B4-BE49-F238E27FC236}">
                  <a16:creationId xmlns:a16="http://schemas.microsoft.com/office/drawing/2014/main" id="{CA093282-1FC4-43B7-97F8-008903E285D0}"/>
                </a:ext>
              </a:extLst>
            </p:cNvPr>
            <p:cNvSpPr>
              <a:spLocks noChangeArrowheads="1"/>
            </p:cNvSpPr>
            <p:nvPr/>
          </p:nvSpPr>
          <p:spPr bwMode="auto">
            <a:xfrm>
              <a:off x="288" y="2304"/>
              <a:ext cx="432" cy="384"/>
            </a:xfrm>
            <a:prstGeom prst="smileyFace">
              <a:avLst>
                <a:gd name="adj" fmla="val 4653"/>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1627" name="AutoShape 11">
              <a:extLst>
                <a:ext uri="{FF2B5EF4-FFF2-40B4-BE49-F238E27FC236}">
                  <a16:creationId xmlns:a16="http://schemas.microsoft.com/office/drawing/2014/main" id="{AE8034A5-93D1-4782-B189-CD3B68B3014D}"/>
                </a:ext>
              </a:extLst>
            </p:cNvPr>
            <p:cNvSpPr>
              <a:spLocks noChangeArrowheads="1"/>
            </p:cNvSpPr>
            <p:nvPr/>
          </p:nvSpPr>
          <p:spPr bwMode="auto">
            <a:xfrm>
              <a:off x="4848" y="1968"/>
              <a:ext cx="672" cy="576"/>
            </a:xfrm>
            <a:prstGeom prst="smileyFace">
              <a:avLst>
                <a:gd name="adj" fmla="val 4653"/>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F0E51419-80CA-4ABE-AA50-8F71C412F913}"/>
              </a:ext>
            </a:extLst>
          </p:cNvPr>
          <p:cNvSpPr>
            <a:spLocks noGrp="1" noChangeArrowheads="1"/>
          </p:cNvSpPr>
          <p:nvPr>
            <p:ph type="title"/>
          </p:nvPr>
        </p:nvSpPr>
        <p:spPr/>
        <p:txBody>
          <a:bodyPr/>
          <a:lstStyle/>
          <a:p>
            <a:r>
              <a:rPr lang="en-US" altLang="en-US" sz="4000" b="1"/>
              <a:t>Mortality</a:t>
            </a:r>
            <a:r>
              <a:rPr lang="ru-RU" altLang="en-US" sz="4000" b="1"/>
              <a:t>/Attrition</a:t>
            </a:r>
            <a:r>
              <a:rPr lang="en-US" altLang="en-US" sz="4000" b="1"/>
              <a:t> Threat</a:t>
            </a:r>
          </a:p>
        </p:txBody>
      </p:sp>
      <p:grpSp>
        <p:nvGrpSpPr>
          <p:cNvPr id="113667" name="Group 3">
            <a:extLst>
              <a:ext uri="{FF2B5EF4-FFF2-40B4-BE49-F238E27FC236}">
                <a16:creationId xmlns:a16="http://schemas.microsoft.com/office/drawing/2014/main" id="{8242049B-6554-4CFD-8B65-6B4E7F30FDAB}"/>
              </a:ext>
            </a:extLst>
          </p:cNvPr>
          <p:cNvGrpSpPr>
            <a:grpSpLocks/>
          </p:cNvGrpSpPr>
          <p:nvPr/>
        </p:nvGrpSpPr>
        <p:grpSpPr bwMode="auto">
          <a:xfrm>
            <a:off x="914400" y="2743200"/>
            <a:ext cx="7772400" cy="3048000"/>
            <a:chOff x="576" y="1728"/>
            <a:chExt cx="4896" cy="1920"/>
          </a:xfrm>
        </p:grpSpPr>
        <p:sp>
          <p:nvSpPr>
            <p:cNvPr id="113668" name="AutoShape 4">
              <a:extLst>
                <a:ext uri="{FF2B5EF4-FFF2-40B4-BE49-F238E27FC236}">
                  <a16:creationId xmlns:a16="http://schemas.microsoft.com/office/drawing/2014/main" id="{3583A635-CE8C-440D-A8DC-DA830A976702}"/>
                </a:ext>
              </a:extLst>
            </p:cNvPr>
            <p:cNvSpPr>
              <a:spLocks noChangeArrowheads="1"/>
            </p:cNvSpPr>
            <p:nvPr/>
          </p:nvSpPr>
          <p:spPr bwMode="auto">
            <a:xfrm>
              <a:off x="3648" y="1824"/>
              <a:ext cx="864" cy="480"/>
            </a:xfrm>
            <a:prstGeom prst="rightArrow">
              <a:avLst>
                <a:gd name="adj1" fmla="val 50000"/>
                <a:gd name="adj2" fmla="val 45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669" name="AutoShape 5">
              <a:extLst>
                <a:ext uri="{FF2B5EF4-FFF2-40B4-BE49-F238E27FC236}">
                  <a16:creationId xmlns:a16="http://schemas.microsoft.com/office/drawing/2014/main" id="{0D549330-122C-4FE4-90BC-6CD174DE05B6}"/>
                </a:ext>
              </a:extLst>
            </p:cNvPr>
            <p:cNvSpPr>
              <a:spLocks noChangeArrowheads="1"/>
            </p:cNvSpPr>
            <p:nvPr/>
          </p:nvSpPr>
          <p:spPr bwMode="auto">
            <a:xfrm>
              <a:off x="768" y="1920"/>
              <a:ext cx="864" cy="240"/>
            </a:xfrm>
            <a:prstGeom prst="rightArrow">
              <a:avLst>
                <a:gd name="adj1" fmla="val 50000"/>
                <a:gd name="adj2" fmla="val 90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670" name="Rectangle 6">
              <a:extLst>
                <a:ext uri="{FF2B5EF4-FFF2-40B4-BE49-F238E27FC236}">
                  <a16:creationId xmlns:a16="http://schemas.microsoft.com/office/drawing/2014/main" id="{FC43AC93-F3AD-40DD-88D6-A2025615A6AF}"/>
                </a:ext>
              </a:extLst>
            </p:cNvPr>
            <p:cNvSpPr>
              <a:spLocks noChangeArrowheads="1"/>
            </p:cNvSpPr>
            <p:nvPr/>
          </p:nvSpPr>
          <p:spPr bwMode="auto">
            <a:xfrm>
              <a:off x="1728" y="1728"/>
              <a:ext cx="1872" cy="62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671" name="Text Box 7">
              <a:extLst>
                <a:ext uri="{FF2B5EF4-FFF2-40B4-BE49-F238E27FC236}">
                  <a16:creationId xmlns:a16="http://schemas.microsoft.com/office/drawing/2014/main" id="{5574A077-881C-44AE-9A13-E1C660CFE770}"/>
                </a:ext>
              </a:extLst>
            </p:cNvPr>
            <p:cNvSpPr txBox="1">
              <a:spLocks noChangeArrowheads="1"/>
            </p:cNvSpPr>
            <p:nvPr/>
          </p:nvSpPr>
          <p:spPr bwMode="auto">
            <a:xfrm>
              <a:off x="2064" y="1920"/>
              <a:ext cx="12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Treatment (X)</a:t>
              </a:r>
            </a:p>
          </p:txBody>
        </p:sp>
        <p:sp>
          <p:nvSpPr>
            <p:cNvPr id="113672" name="AutoShape 8">
              <a:extLst>
                <a:ext uri="{FF2B5EF4-FFF2-40B4-BE49-F238E27FC236}">
                  <a16:creationId xmlns:a16="http://schemas.microsoft.com/office/drawing/2014/main" id="{28E058F1-DCB3-487E-9A4C-53138016E919}"/>
                </a:ext>
              </a:extLst>
            </p:cNvPr>
            <p:cNvSpPr>
              <a:spLocks noChangeArrowheads="1"/>
            </p:cNvSpPr>
            <p:nvPr/>
          </p:nvSpPr>
          <p:spPr bwMode="auto">
            <a:xfrm>
              <a:off x="768" y="2592"/>
              <a:ext cx="864" cy="480"/>
            </a:xfrm>
            <a:prstGeom prst="rightArrow">
              <a:avLst>
                <a:gd name="adj1" fmla="val 50000"/>
                <a:gd name="adj2" fmla="val 45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673" name="AutoShape 9">
              <a:extLst>
                <a:ext uri="{FF2B5EF4-FFF2-40B4-BE49-F238E27FC236}">
                  <a16:creationId xmlns:a16="http://schemas.microsoft.com/office/drawing/2014/main" id="{D0CDB9AA-6604-4C21-AF96-013E051C1773}"/>
                </a:ext>
              </a:extLst>
            </p:cNvPr>
            <p:cNvSpPr>
              <a:spLocks noChangeArrowheads="1"/>
            </p:cNvSpPr>
            <p:nvPr/>
          </p:nvSpPr>
          <p:spPr bwMode="auto">
            <a:xfrm>
              <a:off x="768" y="3072"/>
              <a:ext cx="864" cy="144"/>
            </a:xfrm>
            <a:prstGeom prst="rightArrow">
              <a:avLst>
                <a:gd name="adj1" fmla="val 50000"/>
                <a:gd name="adj2" fmla="val 15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674" name="Oval 10">
              <a:extLst>
                <a:ext uri="{FF2B5EF4-FFF2-40B4-BE49-F238E27FC236}">
                  <a16:creationId xmlns:a16="http://schemas.microsoft.com/office/drawing/2014/main" id="{EF38335D-3EB0-40B9-A25A-257F10C99E89}"/>
                </a:ext>
              </a:extLst>
            </p:cNvPr>
            <p:cNvSpPr>
              <a:spLocks noChangeArrowheads="1"/>
            </p:cNvSpPr>
            <p:nvPr/>
          </p:nvSpPr>
          <p:spPr bwMode="auto">
            <a:xfrm>
              <a:off x="576" y="2400"/>
              <a:ext cx="1344" cy="1248"/>
            </a:xfrm>
            <a:prstGeom prst="ellipse">
              <a:avLst/>
            </a:prstGeom>
            <a:noFill/>
            <a:ln w="9525">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675" name="AutoShape 11">
              <a:extLst>
                <a:ext uri="{FF2B5EF4-FFF2-40B4-BE49-F238E27FC236}">
                  <a16:creationId xmlns:a16="http://schemas.microsoft.com/office/drawing/2014/main" id="{41532102-DFEC-4D10-B4E0-1E61182B96D3}"/>
                </a:ext>
              </a:extLst>
            </p:cNvPr>
            <p:cNvSpPr>
              <a:spLocks noChangeArrowheads="1"/>
            </p:cNvSpPr>
            <p:nvPr/>
          </p:nvSpPr>
          <p:spPr bwMode="auto">
            <a:xfrm rot="3740020">
              <a:off x="2424" y="2712"/>
              <a:ext cx="864" cy="144"/>
            </a:xfrm>
            <a:prstGeom prst="rightArrow">
              <a:avLst>
                <a:gd name="adj1" fmla="val 50000"/>
                <a:gd name="adj2" fmla="val 15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676" name="Text Box 12">
              <a:extLst>
                <a:ext uri="{FF2B5EF4-FFF2-40B4-BE49-F238E27FC236}">
                  <a16:creationId xmlns:a16="http://schemas.microsoft.com/office/drawing/2014/main" id="{66BE97DE-26B7-4444-986B-B9042F5C3BAF}"/>
                </a:ext>
              </a:extLst>
            </p:cNvPr>
            <p:cNvSpPr txBox="1">
              <a:spLocks noChangeArrowheads="1"/>
            </p:cNvSpPr>
            <p:nvPr/>
          </p:nvSpPr>
          <p:spPr bwMode="auto">
            <a:xfrm>
              <a:off x="3408" y="2496"/>
              <a:ext cx="2064" cy="98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Some subjects drop out the study and they have something in common, say, low achievement.</a:t>
              </a:r>
            </a:p>
          </p:txBody>
        </p:sp>
        <p:sp>
          <p:nvSpPr>
            <p:cNvPr id="113677" name="Line 13">
              <a:extLst>
                <a:ext uri="{FF2B5EF4-FFF2-40B4-BE49-F238E27FC236}">
                  <a16:creationId xmlns:a16="http://schemas.microsoft.com/office/drawing/2014/main" id="{29510C2B-B47E-4982-B65F-D1ACA3027960}"/>
                </a:ext>
              </a:extLst>
            </p:cNvPr>
            <p:cNvSpPr>
              <a:spLocks noChangeShapeType="1"/>
            </p:cNvSpPr>
            <p:nvPr/>
          </p:nvSpPr>
          <p:spPr bwMode="auto">
            <a:xfrm flipH="1">
              <a:off x="2976" y="2640"/>
              <a:ext cx="432" cy="96"/>
            </a:xfrm>
            <a:prstGeom prst="line">
              <a:avLst/>
            </a:prstGeom>
            <a:noFill/>
            <a:ln w="2857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77239238-6ABF-4985-A87C-56C4103D0A84}"/>
              </a:ext>
            </a:extLst>
          </p:cNvPr>
          <p:cNvSpPr>
            <a:spLocks noGrp="1" noChangeArrowheads="1"/>
          </p:cNvSpPr>
          <p:nvPr>
            <p:ph type="title"/>
          </p:nvPr>
        </p:nvSpPr>
        <p:spPr/>
        <p:txBody>
          <a:bodyPr/>
          <a:lstStyle/>
          <a:p>
            <a:r>
              <a:rPr lang="en-US" altLang="en-US" sz="4000" b="1"/>
              <a:t>Regression Threat</a:t>
            </a:r>
          </a:p>
        </p:txBody>
      </p:sp>
      <p:sp>
        <p:nvSpPr>
          <p:cNvPr id="115715" name="AutoShape 3">
            <a:extLst>
              <a:ext uri="{FF2B5EF4-FFF2-40B4-BE49-F238E27FC236}">
                <a16:creationId xmlns:a16="http://schemas.microsoft.com/office/drawing/2014/main" id="{31562A96-6592-4A67-9F9A-6521CEFD71DC}"/>
              </a:ext>
            </a:extLst>
          </p:cNvPr>
          <p:cNvSpPr>
            <a:spLocks noChangeArrowheads="1"/>
          </p:cNvSpPr>
          <p:nvPr/>
        </p:nvSpPr>
        <p:spPr bwMode="auto">
          <a:xfrm>
            <a:off x="6248400" y="2209800"/>
            <a:ext cx="1371600" cy="457200"/>
          </a:xfrm>
          <a:prstGeom prst="rightArrow">
            <a:avLst>
              <a:gd name="adj1" fmla="val 50000"/>
              <a:gd name="adj2" fmla="val 75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16" name="AutoShape 4">
            <a:extLst>
              <a:ext uri="{FF2B5EF4-FFF2-40B4-BE49-F238E27FC236}">
                <a16:creationId xmlns:a16="http://schemas.microsoft.com/office/drawing/2014/main" id="{1CE8FE21-7995-4DD0-B83A-4F7B3C578301}"/>
              </a:ext>
            </a:extLst>
          </p:cNvPr>
          <p:cNvSpPr>
            <a:spLocks noChangeArrowheads="1"/>
          </p:cNvSpPr>
          <p:nvPr/>
        </p:nvSpPr>
        <p:spPr bwMode="auto">
          <a:xfrm>
            <a:off x="1447800" y="2209800"/>
            <a:ext cx="1371600" cy="152400"/>
          </a:xfrm>
          <a:prstGeom prst="rightArrow">
            <a:avLst>
              <a:gd name="adj1" fmla="val 50000"/>
              <a:gd name="adj2" fmla="val 225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17" name="Rectangle 5">
            <a:extLst>
              <a:ext uri="{FF2B5EF4-FFF2-40B4-BE49-F238E27FC236}">
                <a16:creationId xmlns:a16="http://schemas.microsoft.com/office/drawing/2014/main" id="{ACBB87CB-BC00-4288-BF9A-28380FEE1F1C}"/>
              </a:ext>
            </a:extLst>
          </p:cNvPr>
          <p:cNvSpPr>
            <a:spLocks noChangeArrowheads="1"/>
          </p:cNvSpPr>
          <p:nvPr/>
        </p:nvSpPr>
        <p:spPr bwMode="auto">
          <a:xfrm>
            <a:off x="3048000" y="1828800"/>
            <a:ext cx="2971800" cy="990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18" name="Text Box 6">
            <a:extLst>
              <a:ext uri="{FF2B5EF4-FFF2-40B4-BE49-F238E27FC236}">
                <a16:creationId xmlns:a16="http://schemas.microsoft.com/office/drawing/2014/main" id="{FAA2ADE1-9901-425D-B216-CEE6DED4900E}"/>
              </a:ext>
            </a:extLst>
          </p:cNvPr>
          <p:cNvSpPr txBox="1">
            <a:spLocks noChangeArrowheads="1"/>
          </p:cNvSpPr>
          <p:nvPr/>
        </p:nvSpPr>
        <p:spPr bwMode="auto">
          <a:xfrm>
            <a:off x="3657600" y="2971800"/>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ru-RU" altLang="en-US" sz="2400">
                <a:latin typeface="Times New Roman" panose="02020603050405020304" pitchFamily="18" charset="0"/>
              </a:rPr>
              <a:t>Or</a:t>
            </a:r>
            <a:endParaRPr lang="en-US" altLang="en-US" sz="2400">
              <a:latin typeface="Times New Roman" panose="02020603050405020304" pitchFamily="18" charset="0"/>
            </a:endParaRPr>
          </a:p>
        </p:txBody>
      </p:sp>
      <p:sp>
        <p:nvSpPr>
          <p:cNvPr id="115719" name="Text Box 7">
            <a:extLst>
              <a:ext uri="{FF2B5EF4-FFF2-40B4-BE49-F238E27FC236}">
                <a16:creationId xmlns:a16="http://schemas.microsoft.com/office/drawing/2014/main" id="{CE5B7A5F-080B-4D4B-AE97-09C604919CD3}"/>
              </a:ext>
            </a:extLst>
          </p:cNvPr>
          <p:cNvSpPr txBox="1">
            <a:spLocks noChangeArrowheads="1"/>
          </p:cNvSpPr>
          <p:nvPr/>
        </p:nvSpPr>
        <p:spPr bwMode="auto">
          <a:xfrm>
            <a:off x="995363" y="5000625"/>
            <a:ext cx="5105400" cy="15621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The groups were selected on the basis of extreme score. (Regression effect: low-extreme tends to increase, high-extreme tends to drop)</a:t>
            </a:r>
          </a:p>
        </p:txBody>
      </p:sp>
      <p:sp>
        <p:nvSpPr>
          <p:cNvPr id="115720" name="Line 8">
            <a:extLst>
              <a:ext uri="{FF2B5EF4-FFF2-40B4-BE49-F238E27FC236}">
                <a16:creationId xmlns:a16="http://schemas.microsoft.com/office/drawing/2014/main" id="{D8BEE62A-0A4E-4931-8833-D0ABCB3135C5}"/>
              </a:ext>
            </a:extLst>
          </p:cNvPr>
          <p:cNvSpPr>
            <a:spLocks noChangeShapeType="1"/>
          </p:cNvSpPr>
          <p:nvPr/>
        </p:nvSpPr>
        <p:spPr bwMode="auto">
          <a:xfrm flipV="1">
            <a:off x="990600" y="2286000"/>
            <a:ext cx="762000" cy="2743200"/>
          </a:xfrm>
          <a:prstGeom prst="line">
            <a:avLst/>
          </a:prstGeom>
          <a:noFill/>
          <a:ln w="2857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21" name="AutoShape 9">
            <a:extLst>
              <a:ext uri="{FF2B5EF4-FFF2-40B4-BE49-F238E27FC236}">
                <a16:creationId xmlns:a16="http://schemas.microsoft.com/office/drawing/2014/main" id="{654383DE-54B0-4269-B31F-05E117D81214}"/>
              </a:ext>
            </a:extLst>
          </p:cNvPr>
          <p:cNvSpPr>
            <a:spLocks noChangeArrowheads="1"/>
          </p:cNvSpPr>
          <p:nvPr/>
        </p:nvSpPr>
        <p:spPr bwMode="auto">
          <a:xfrm>
            <a:off x="6248400" y="3886200"/>
            <a:ext cx="1371600" cy="457200"/>
          </a:xfrm>
          <a:prstGeom prst="rightArrow">
            <a:avLst>
              <a:gd name="adj1" fmla="val 50000"/>
              <a:gd name="adj2" fmla="val 75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22" name="AutoShape 10">
            <a:extLst>
              <a:ext uri="{FF2B5EF4-FFF2-40B4-BE49-F238E27FC236}">
                <a16:creationId xmlns:a16="http://schemas.microsoft.com/office/drawing/2014/main" id="{3A7B3051-7ED5-4095-8878-76D0DCC2D845}"/>
              </a:ext>
            </a:extLst>
          </p:cNvPr>
          <p:cNvSpPr>
            <a:spLocks noChangeArrowheads="1"/>
          </p:cNvSpPr>
          <p:nvPr/>
        </p:nvSpPr>
        <p:spPr bwMode="auto">
          <a:xfrm>
            <a:off x="1447800" y="3429000"/>
            <a:ext cx="1371600" cy="1066800"/>
          </a:xfrm>
          <a:prstGeom prst="rightArrow">
            <a:avLst>
              <a:gd name="adj1" fmla="val 50000"/>
              <a:gd name="adj2" fmla="val 32143"/>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23" name="Rectangle 11">
            <a:extLst>
              <a:ext uri="{FF2B5EF4-FFF2-40B4-BE49-F238E27FC236}">
                <a16:creationId xmlns:a16="http://schemas.microsoft.com/office/drawing/2014/main" id="{FA19B0C9-6FA6-4086-BFF5-9FA7CD54BF87}"/>
              </a:ext>
            </a:extLst>
          </p:cNvPr>
          <p:cNvSpPr>
            <a:spLocks noChangeArrowheads="1"/>
          </p:cNvSpPr>
          <p:nvPr/>
        </p:nvSpPr>
        <p:spPr bwMode="auto">
          <a:xfrm>
            <a:off x="3048000" y="3505200"/>
            <a:ext cx="2971800" cy="990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24" name="Text Box 12">
            <a:extLst>
              <a:ext uri="{FF2B5EF4-FFF2-40B4-BE49-F238E27FC236}">
                <a16:creationId xmlns:a16="http://schemas.microsoft.com/office/drawing/2014/main" id="{AB86730A-F793-490D-A493-B9B6EB6533F3}"/>
              </a:ext>
            </a:extLst>
          </p:cNvPr>
          <p:cNvSpPr txBox="1">
            <a:spLocks noChangeArrowheads="1"/>
          </p:cNvSpPr>
          <p:nvPr/>
        </p:nvSpPr>
        <p:spPr bwMode="auto">
          <a:xfrm>
            <a:off x="3581400" y="3810000"/>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Treatment (X)</a:t>
            </a:r>
          </a:p>
        </p:txBody>
      </p:sp>
      <p:sp>
        <p:nvSpPr>
          <p:cNvPr id="115725" name="Line 13">
            <a:extLst>
              <a:ext uri="{FF2B5EF4-FFF2-40B4-BE49-F238E27FC236}">
                <a16:creationId xmlns:a16="http://schemas.microsoft.com/office/drawing/2014/main" id="{6C765E1E-03C2-47EE-8368-25FD82DCFD52}"/>
              </a:ext>
            </a:extLst>
          </p:cNvPr>
          <p:cNvSpPr>
            <a:spLocks noChangeShapeType="1"/>
          </p:cNvSpPr>
          <p:nvPr/>
        </p:nvSpPr>
        <p:spPr bwMode="auto">
          <a:xfrm flipV="1">
            <a:off x="990600" y="3962400"/>
            <a:ext cx="990600" cy="1066800"/>
          </a:xfrm>
          <a:prstGeom prst="line">
            <a:avLst/>
          </a:prstGeom>
          <a:noFill/>
          <a:ln w="2857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26" name="Text Box 14">
            <a:extLst>
              <a:ext uri="{FF2B5EF4-FFF2-40B4-BE49-F238E27FC236}">
                <a16:creationId xmlns:a16="http://schemas.microsoft.com/office/drawing/2014/main" id="{AC1FCE45-92B8-4D20-AC6A-2D9C4DFF546B}"/>
              </a:ext>
            </a:extLst>
          </p:cNvPr>
          <p:cNvSpPr txBox="1">
            <a:spLocks noChangeArrowheads="1"/>
          </p:cNvSpPr>
          <p:nvPr/>
        </p:nvSpPr>
        <p:spPr bwMode="auto">
          <a:xfrm>
            <a:off x="3581400" y="2057400"/>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Treatment (X)</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493B2D77-DEAD-40A0-93AA-2ACBA78294F6}"/>
              </a:ext>
            </a:extLst>
          </p:cNvPr>
          <p:cNvSpPr>
            <a:spLocks noGrp="1" noChangeArrowheads="1"/>
          </p:cNvSpPr>
          <p:nvPr>
            <p:ph type="title"/>
          </p:nvPr>
        </p:nvSpPr>
        <p:spPr/>
        <p:txBody>
          <a:bodyPr/>
          <a:lstStyle/>
          <a:p>
            <a:r>
              <a:rPr lang="en-US" altLang="en-US" b="1"/>
              <a:t>Testing Threat</a:t>
            </a:r>
          </a:p>
        </p:txBody>
      </p:sp>
      <p:grpSp>
        <p:nvGrpSpPr>
          <p:cNvPr id="117763" name="Group 3">
            <a:extLst>
              <a:ext uri="{FF2B5EF4-FFF2-40B4-BE49-F238E27FC236}">
                <a16:creationId xmlns:a16="http://schemas.microsoft.com/office/drawing/2014/main" id="{E8976838-5445-4E61-97D8-A0C231E501C7}"/>
              </a:ext>
            </a:extLst>
          </p:cNvPr>
          <p:cNvGrpSpPr>
            <a:grpSpLocks/>
          </p:cNvGrpSpPr>
          <p:nvPr/>
        </p:nvGrpSpPr>
        <p:grpSpPr bwMode="auto">
          <a:xfrm>
            <a:off x="1371600" y="2895600"/>
            <a:ext cx="5943600" cy="990600"/>
            <a:chOff x="768" y="1728"/>
            <a:chExt cx="3744" cy="624"/>
          </a:xfrm>
        </p:grpSpPr>
        <p:sp>
          <p:nvSpPr>
            <p:cNvPr id="117764" name="AutoShape 4">
              <a:extLst>
                <a:ext uri="{FF2B5EF4-FFF2-40B4-BE49-F238E27FC236}">
                  <a16:creationId xmlns:a16="http://schemas.microsoft.com/office/drawing/2014/main" id="{3BA52EB5-74F0-4288-BEB3-B0AA7227B74D}"/>
                </a:ext>
              </a:extLst>
            </p:cNvPr>
            <p:cNvSpPr>
              <a:spLocks noChangeArrowheads="1"/>
            </p:cNvSpPr>
            <p:nvPr/>
          </p:nvSpPr>
          <p:spPr bwMode="auto">
            <a:xfrm>
              <a:off x="3648" y="1824"/>
              <a:ext cx="864" cy="480"/>
            </a:xfrm>
            <a:prstGeom prst="rightArrow">
              <a:avLst>
                <a:gd name="adj1" fmla="val 50000"/>
                <a:gd name="adj2" fmla="val 45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65" name="AutoShape 5">
              <a:extLst>
                <a:ext uri="{FF2B5EF4-FFF2-40B4-BE49-F238E27FC236}">
                  <a16:creationId xmlns:a16="http://schemas.microsoft.com/office/drawing/2014/main" id="{C421F72A-828A-4919-A7D7-13212697DC61}"/>
                </a:ext>
              </a:extLst>
            </p:cNvPr>
            <p:cNvSpPr>
              <a:spLocks noChangeArrowheads="1"/>
            </p:cNvSpPr>
            <p:nvPr/>
          </p:nvSpPr>
          <p:spPr bwMode="auto">
            <a:xfrm>
              <a:off x="768" y="1920"/>
              <a:ext cx="864" cy="240"/>
            </a:xfrm>
            <a:prstGeom prst="rightArrow">
              <a:avLst>
                <a:gd name="adj1" fmla="val 50000"/>
                <a:gd name="adj2" fmla="val 90000"/>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66" name="Rectangle 6">
              <a:extLst>
                <a:ext uri="{FF2B5EF4-FFF2-40B4-BE49-F238E27FC236}">
                  <a16:creationId xmlns:a16="http://schemas.microsoft.com/office/drawing/2014/main" id="{25C66B9E-00D8-43C3-9A8E-245A6382121D}"/>
                </a:ext>
              </a:extLst>
            </p:cNvPr>
            <p:cNvSpPr>
              <a:spLocks noChangeArrowheads="1"/>
            </p:cNvSpPr>
            <p:nvPr/>
          </p:nvSpPr>
          <p:spPr bwMode="auto">
            <a:xfrm>
              <a:off x="1728" y="1728"/>
              <a:ext cx="1872" cy="62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67" name="Text Box 7">
              <a:extLst>
                <a:ext uri="{FF2B5EF4-FFF2-40B4-BE49-F238E27FC236}">
                  <a16:creationId xmlns:a16="http://schemas.microsoft.com/office/drawing/2014/main" id="{CB157539-10D3-44A3-8D80-09FF4D334843}"/>
                </a:ext>
              </a:extLst>
            </p:cNvPr>
            <p:cNvSpPr txBox="1">
              <a:spLocks noChangeArrowheads="1"/>
            </p:cNvSpPr>
            <p:nvPr/>
          </p:nvSpPr>
          <p:spPr bwMode="auto">
            <a:xfrm>
              <a:off x="2064" y="1920"/>
              <a:ext cx="12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Treatment (X)</a:t>
              </a:r>
            </a:p>
          </p:txBody>
        </p:sp>
        <p:sp>
          <p:nvSpPr>
            <p:cNvPr id="117768" name="Line 8">
              <a:extLst>
                <a:ext uri="{FF2B5EF4-FFF2-40B4-BE49-F238E27FC236}">
                  <a16:creationId xmlns:a16="http://schemas.microsoft.com/office/drawing/2014/main" id="{E1EC8C40-B93F-43F6-8015-2F9D18984F3A}"/>
                </a:ext>
              </a:extLst>
            </p:cNvPr>
            <p:cNvSpPr>
              <a:spLocks noChangeShapeType="1"/>
            </p:cNvSpPr>
            <p:nvPr/>
          </p:nvSpPr>
          <p:spPr bwMode="auto">
            <a:xfrm>
              <a:off x="1680" y="1728"/>
              <a:ext cx="0" cy="624"/>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17769" name="Text Box 9">
            <a:extLst>
              <a:ext uri="{FF2B5EF4-FFF2-40B4-BE49-F238E27FC236}">
                <a16:creationId xmlns:a16="http://schemas.microsoft.com/office/drawing/2014/main" id="{A395E302-1072-43D2-B2A8-2D0201313370}"/>
              </a:ext>
            </a:extLst>
          </p:cNvPr>
          <p:cNvSpPr txBox="1">
            <a:spLocks noChangeArrowheads="1"/>
          </p:cNvSpPr>
          <p:nvPr/>
        </p:nvSpPr>
        <p:spPr bwMode="auto">
          <a:xfrm>
            <a:off x="990600" y="4800600"/>
            <a:ext cx="4724400" cy="8318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The subject learns from the pretest, therefore, scores better </a:t>
            </a:r>
            <a:r>
              <a:rPr lang="ru-RU" altLang="en-US" sz="2400">
                <a:latin typeface="Times New Roman" panose="02020603050405020304" pitchFamily="18" charset="0"/>
              </a:rPr>
              <a:t>at</a:t>
            </a:r>
            <a:r>
              <a:rPr lang="en-US" altLang="en-US" sz="2400">
                <a:latin typeface="Times New Roman" panose="02020603050405020304" pitchFamily="18" charset="0"/>
              </a:rPr>
              <a:t> posttest</a:t>
            </a:r>
            <a:r>
              <a:rPr lang="ru-RU" altLang="en-US" sz="2400">
                <a:latin typeface="Times New Roman" panose="02020603050405020304" pitchFamily="18" charset="0"/>
              </a:rPr>
              <a:t>.</a:t>
            </a:r>
            <a:r>
              <a:rPr lang="en-US" altLang="en-US" sz="2400">
                <a:latin typeface="Times New Roman" panose="02020603050405020304" pitchFamily="18" charset="0"/>
              </a:rPr>
              <a:t> </a:t>
            </a:r>
          </a:p>
        </p:txBody>
      </p:sp>
      <p:sp>
        <p:nvSpPr>
          <p:cNvPr id="117770" name="Line 10">
            <a:extLst>
              <a:ext uri="{FF2B5EF4-FFF2-40B4-BE49-F238E27FC236}">
                <a16:creationId xmlns:a16="http://schemas.microsoft.com/office/drawing/2014/main" id="{1A0698D4-EBBA-4517-872C-E2AEF7C88A0E}"/>
              </a:ext>
            </a:extLst>
          </p:cNvPr>
          <p:cNvSpPr>
            <a:spLocks noChangeShapeType="1"/>
          </p:cNvSpPr>
          <p:nvPr/>
        </p:nvSpPr>
        <p:spPr bwMode="auto">
          <a:xfrm flipV="1">
            <a:off x="2286000" y="3886200"/>
            <a:ext cx="533400" cy="914400"/>
          </a:xfrm>
          <a:prstGeom prst="line">
            <a:avLst/>
          </a:prstGeom>
          <a:noFill/>
          <a:ln w="2857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771" name="Text Box 11">
            <a:extLst>
              <a:ext uri="{FF2B5EF4-FFF2-40B4-BE49-F238E27FC236}">
                <a16:creationId xmlns:a16="http://schemas.microsoft.com/office/drawing/2014/main" id="{10DB09B8-9C9F-41AB-835F-F77DDD7EC721}"/>
              </a:ext>
            </a:extLst>
          </p:cNvPr>
          <p:cNvSpPr txBox="1">
            <a:spLocks noChangeArrowheads="1"/>
          </p:cNvSpPr>
          <p:nvPr/>
        </p:nvSpPr>
        <p:spPr bwMode="auto">
          <a:xfrm>
            <a:off x="2362200" y="2362200"/>
            <a:ext cx="1046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Pretest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3C9EB53E-2000-43D1-8372-AD91ACA7274B}"/>
              </a:ext>
            </a:extLst>
          </p:cNvPr>
          <p:cNvSpPr>
            <a:spLocks noGrp="1" noChangeArrowheads="1"/>
          </p:cNvSpPr>
          <p:nvPr>
            <p:ph type="title"/>
          </p:nvPr>
        </p:nvSpPr>
        <p:spPr/>
        <p:txBody>
          <a:bodyPr/>
          <a:lstStyle/>
          <a:p>
            <a:r>
              <a:rPr lang="en-US" altLang="en-US" sz="4000" b="1"/>
              <a:t>Instrumentation Threat</a:t>
            </a:r>
          </a:p>
        </p:txBody>
      </p:sp>
      <p:grpSp>
        <p:nvGrpSpPr>
          <p:cNvPr id="119811" name="Group 3">
            <a:extLst>
              <a:ext uri="{FF2B5EF4-FFF2-40B4-BE49-F238E27FC236}">
                <a16:creationId xmlns:a16="http://schemas.microsoft.com/office/drawing/2014/main" id="{20E68300-6FE0-401B-9778-0ADE67B2AE6B}"/>
              </a:ext>
            </a:extLst>
          </p:cNvPr>
          <p:cNvGrpSpPr>
            <a:grpSpLocks/>
          </p:cNvGrpSpPr>
          <p:nvPr/>
        </p:nvGrpSpPr>
        <p:grpSpPr bwMode="auto">
          <a:xfrm>
            <a:off x="1676400" y="2286000"/>
            <a:ext cx="5943600" cy="3619500"/>
            <a:chOff x="1056" y="1440"/>
            <a:chExt cx="3744" cy="2280"/>
          </a:xfrm>
        </p:grpSpPr>
        <p:sp>
          <p:nvSpPr>
            <p:cNvPr id="119812" name="AutoShape 4" descr="Solid diamond">
              <a:extLst>
                <a:ext uri="{FF2B5EF4-FFF2-40B4-BE49-F238E27FC236}">
                  <a16:creationId xmlns:a16="http://schemas.microsoft.com/office/drawing/2014/main" id="{1852CA45-EE1D-4FDE-B3E5-29EE9D17A821}"/>
                </a:ext>
              </a:extLst>
            </p:cNvPr>
            <p:cNvSpPr>
              <a:spLocks noChangeArrowheads="1"/>
            </p:cNvSpPr>
            <p:nvPr/>
          </p:nvSpPr>
          <p:spPr bwMode="auto">
            <a:xfrm>
              <a:off x="3936" y="1536"/>
              <a:ext cx="864" cy="480"/>
            </a:xfrm>
            <a:prstGeom prst="rightArrow">
              <a:avLst>
                <a:gd name="adj1" fmla="val 50000"/>
                <a:gd name="adj2" fmla="val 45000"/>
              </a:avLst>
            </a:prstGeom>
            <a:pattFill prst="solidDmnd">
              <a:fgClr>
                <a:srgbClr val="CCECFF"/>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13" name="AutoShape 5" descr="Solid diamond">
              <a:extLst>
                <a:ext uri="{FF2B5EF4-FFF2-40B4-BE49-F238E27FC236}">
                  <a16:creationId xmlns:a16="http://schemas.microsoft.com/office/drawing/2014/main" id="{B4BDF83E-231F-43C5-8A05-8F5D70D6D3B7}"/>
                </a:ext>
              </a:extLst>
            </p:cNvPr>
            <p:cNvSpPr>
              <a:spLocks noChangeArrowheads="1"/>
            </p:cNvSpPr>
            <p:nvPr/>
          </p:nvSpPr>
          <p:spPr bwMode="auto">
            <a:xfrm>
              <a:off x="1056" y="1632"/>
              <a:ext cx="864" cy="240"/>
            </a:xfrm>
            <a:prstGeom prst="rightArrow">
              <a:avLst>
                <a:gd name="adj1" fmla="val 50000"/>
                <a:gd name="adj2" fmla="val 90000"/>
              </a:avLst>
            </a:prstGeom>
            <a:pattFill prst="solidDmnd">
              <a:fgClr>
                <a:srgbClr val="CCECFF"/>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14" name="Rectangle 6">
              <a:extLst>
                <a:ext uri="{FF2B5EF4-FFF2-40B4-BE49-F238E27FC236}">
                  <a16:creationId xmlns:a16="http://schemas.microsoft.com/office/drawing/2014/main" id="{4B50CF98-9369-4F43-AF20-97F0A3C5E918}"/>
                </a:ext>
              </a:extLst>
            </p:cNvPr>
            <p:cNvSpPr>
              <a:spLocks noChangeArrowheads="1"/>
            </p:cNvSpPr>
            <p:nvPr/>
          </p:nvSpPr>
          <p:spPr bwMode="auto">
            <a:xfrm>
              <a:off x="2016" y="1440"/>
              <a:ext cx="1872" cy="62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15" name="Text Box 7">
              <a:extLst>
                <a:ext uri="{FF2B5EF4-FFF2-40B4-BE49-F238E27FC236}">
                  <a16:creationId xmlns:a16="http://schemas.microsoft.com/office/drawing/2014/main" id="{7F851610-0068-4EBC-9B60-7E227A3B8304}"/>
                </a:ext>
              </a:extLst>
            </p:cNvPr>
            <p:cNvSpPr txBox="1">
              <a:spLocks noChangeArrowheads="1"/>
            </p:cNvSpPr>
            <p:nvPr/>
          </p:nvSpPr>
          <p:spPr bwMode="auto">
            <a:xfrm>
              <a:off x="2352" y="1632"/>
              <a:ext cx="12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Treatment (X)</a:t>
              </a:r>
            </a:p>
          </p:txBody>
        </p:sp>
        <p:sp>
          <p:nvSpPr>
            <p:cNvPr id="119816" name="Text Box 8">
              <a:extLst>
                <a:ext uri="{FF2B5EF4-FFF2-40B4-BE49-F238E27FC236}">
                  <a16:creationId xmlns:a16="http://schemas.microsoft.com/office/drawing/2014/main" id="{6D547AEC-85CC-4735-B216-E0A5791DF306}"/>
                </a:ext>
              </a:extLst>
            </p:cNvPr>
            <p:cNvSpPr txBox="1">
              <a:spLocks noChangeArrowheads="1"/>
            </p:cNvSpPr>
            <p:nvPr/>
          </p:nvSpPr>
          <p:spPr bwMode="auto">
            <a:xfrm>
              <a:off x="1200" y="2736"/>
              <a:ext cx="3408" cy="98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latin typeface="Times New Roman" panose="02020603050405020304" pitchFamily="18" charset="0"/>
                </a:rPr>
                <a:t>The measuring instruments is not reliable or not valid, therefore, the score obtained by subjects could not be accurate.</a:t>
              </a:r>
              <a:r>
                <a:rPr lang="ru-RU" altLang="en-US" sz="2400">
                  <a:latin typeface="Times New Roman" panose="02020603050405020304" pitchFamily="18" charset="0"/>
                </a:rPr>
                <a:t> i.e. Alternative forms or different raters.  </a:t>
              </a:r>
              <a:endParaRPr lang="en-US" altLang="en-US" sz="2400">
                <a:latin typeface="Times New Roman" panose="02020603050405020304" pitchFamily="18" charset="0"/>
              </a:endParaRPr>
            </a:p>
          </p:txBody>
        </p:sp>
        <p:sp>
          <p:nvSpPr>
            <p:cNvPr id="119817" name="Line 9">
              <a:extLst>
                <a:ext uri="{FF2B5EF4-FFF2-40B4-BE49-F238E27FC236}">
                  <a16:creationId xmlns:a16="http://schemas.microsoft.com/office/drawing/2014/main" id="{FA3ABEFE-AE43-48A9-9E82-F09BCB78F9E7}"/>
                </a:ext>
              </a:extLst>
            </p:cNvPr>
            <p:cNvSpPr>
              <a:spLocks noChangeShapeType="1"/>
            </p:cNvSpPr>
            <p:nvPr/>
          </p:nvSpPr>
          <p:spPr bwMode="auto">
            <a:xfrm flipV="1">
              <a:off x="3936" y="2064"/>
              <a:ext cx="336" cy="576"/>
            </a:xfrm>
            <a:prstGeom prst="line">
              <a:avLst/>
            </a:prstGeom>
            <a:noFill/>
            <a:ln w="2857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18" name="Line 10">
              <a:extLst>
                <a:ext uri="{FF2B5EF4-FFF2-40B4-BE49-F238E27FC236}">
                  <a16:creationId xmlns:a16="http://schemas.microsoft.com/office/drawing/2014/main" id="{1100038E-69B4-49F7-BF41-072A6B410CA0}"/>
                </a:ext>
              </a:extLst>
            </p:cNvPr>
            <p:cNvSpPr>
              <a:spLocks noChangeShapeType="1"/>
            </p:cNvSpPr>
            <p:nvPr/>
          </p:nvSpPr>
          <p:spPr bwMode="auto">
            <a:xfrm flipH="1" flipV="1">
              <a:off x="1584" y="1968"/>
              <a:ext cx="528" cy="672"/>
            </a:xfrm>
            <a:prstGeom prst="line">
              <a:avLst/>
            </a:prstGeom>
            <a:noFill/>
            <a:ln w="2857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19" name="Text Box 11">
              <a:extLst>
                <a:ext uri="{FF2B5EF4-FFF2-40B4-BE49-F238E27FC236}">
                  <a16:creationId xmlns:a16="http://schemas.microsoft.com/office/drawing/2014/main" id="{72B3C007-3A28-4448-84B4-1D674963E766}"/>
                </a:ext>
              </a:extLst>
            </p:cNvPr>
            <p:cNvSpPr txBox="1">
              <a:spLocks noChangeArrowheads="1"/>
            </p:cNvSpPr>
            <p:nvPr/>
          </p:nvSpPr>
          <p:spPr bwMode="auto">
            <a:xfrm>
              <a:off x="1296" y="1536"/>
              <a:ext cx="432"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4000" b="1">
                  <a:solidFill>
                    <a:srgbClr val="FF0000"/>
                  </a:solidFill>
                  <a:latin typeface="Times New Roman" panose="02020603050405020304" pitchFamily="18" charset="0"/>
                </a:rPr>
                <a:t>?</a:t>
              </a:r>
            </a:p>
          </p:txBody>
        </p:sp>
        <p:sp>
          <p:nvSpPr>
            <p:cNvPr id="119820" name="Text Box 12">
              <a:extLst>
                <a:ext uri="{FF2B5EF4-FFF2-40B4-BE49-F238E27FC236}">
                  <a16:creationId xmlns:a16="http://schemas.microsoft.com/office/drawing/2014/main" id="{21C37552-BE27-4DAC-8580-A48D05E5321D}"/>
                </a:ext>
              </a:extLst>
            </p:cNvPr>
            <p:cNvSpPr txBox="1">
              <a:spLocks noChangeArrowheads="1"/>
            </p:cNvSpPr>
            <p:nvPr/>
          </p:nvSpPr>
          <p:spPr bwMode="auto">
            <a:xfrm>
              <a:off x="4176" y="1488"/>
              <a:ext cx="432"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4000" b="1">
                  <a:solidFill>
                    <a:srgbClr val="FF0000"/>
                  </a:solidFill>
                  <a:latin typeface="Times New Roman" panose="02020603050405020304" pitchFamily="18" charset="0"/>
                </a:rPr>
                <a:t>?</a:t>
              </a:r>
            </a:p>
          </p:txBody>
        </p:sp>
      </p:grpSp>
      <p:sp>
        <p:nvSpPr>
          <p:cNvPr id="119821" name="Text Box 13">
            <a:extLst>
              <a:ext uri="{FF2B5EF4-FFF2-40B4-BE49-F238E27FC236}">
                <a16:creationId xmlns:a16="http://schemas.microsoft.com/office/drawing/2014/main" id="{A88CC3C4-6781-4C31-BA37-B86034E7E3DA}"/>
              </a:ext>
            </a:extLst>
          </p:cNvPr>
          <p:cNvSpPr txBox="1">
            <a:spLocks noChangeArrowheads="1"/>
          </p:cNvSpPr>
          <p:nvPr/>
        </p:nvSpPr>
        <p:spPr bwMode="auto">
          <a:xfrm>
            <a:off x="457200" y="2362200"/>
            <a:ext cx="22098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en-US"/>
              <a:t>Reliability?</a:t>
            </a:r>
          </a:p>
          <a:p>
            <a:pPr>
              <a:spcBef>
                <a:spcPct val="50000"/>
              </a:spcBef>
            </a:pPr>
            <a:r>
              <a:rPr lang="ru-RU" altLang="en-US"/>
              <a:t>Validity?</a:t>
            </a:r>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8F1346BB-5097-4040-83D5-691170A640D5}"/>
              </a:ext>
            </a:extLst>
          </p:cNvPr>
          <p:cNvSpPr>
            <a:spLocks noGrp="1" noChangeArrowheads="1"/>
          </p:cNvSpPr>
          <p:nvPr>
            <p:ph type="title"/>
          </p:nvPr>
        </p:nvSpPr>
        <p:spPr/>
        <p:txBody>
          <a:bodyPr/>
          <a:lstStyle/>
          <a:p>
            <a:r>
              <a:rPr lang="ru-RU" altLang="en-US"/>
              <a:t>Identify Validity Threat (1)</a:t>
            </a:r>
            <a:endParaRPr lang="en-US" altLang="en-US"/>
          </a:p>
        </p:txBody>
      </p:sp>
      <p:sp>
        <p:nvSpPr>
          <p:cNvPr id="130051" name="Rectangle 3">
            <a:extLst>
              <a:ext uri="{FF2B5EF4-FFF2-40B4-BE49-F238E27FC236}">
                <a16:creationId xmlns:a16="http://schemas.microsoft.com/office/drawing/2014/main" id="{89726321-92DE-4DFB-A693-20384A431CB1}"/>
              </a:ext>
            </a:extLst>
          </p:cNvPr>
          <p:cNvSpPr>
            <a:spLocks noGrp="1" noChangeArrowheads="1"/>
          </p:cNvSpPr>
          <p:nvPr>
            <p:ph type="body" idx="1"/>
          </p:nvPr>
        </p:nvSpPr>
        <p:spPr/>
        <p:txBody>
          <a:bodyPr/>
          <a:lstStyle/>
          <a:p>
            <a:pPr>
              <a:lnSpc>
                <a:spcPct val="90000"/>
              </a:lnSpc>
            </a:pPr>
            <a:r>
              <a:rPr lang="ru-RU" altLang="en-US" sz="2800"/>
              <a:t>In a study of maze learning, rats are adminstered either a drug to enhance learning or a placebo. Each day, over a 2-week period, the rats are tested in the maze. To ensure that the experimental rats recover from the drug, these rats are separated from the control rats and kept in a climate-controlled laboratory, whereas the controls are placed in a basement with other rats. </a:t>
            </a:r>
            <a:endParaRPr lang="en-US" altLang="en-US" sz="2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C8C4B4A1-F760-4E3C-BBB0-AFF59D22A0DA}"/>
              </a:ext>
            </a:extLst>
          </p:cNvPr>
          <p:cNvSpPr>
            <a:spLocks noGrp="1" noChangeArrowheads="1"/>
          </p:cNvSpPr>
          <p:nvPr>
            <p:ph type="title"/>
          </p:nvPr>
        </p:nvSpPr>
        <p:spPr/>
        <p:txBody>
          <a:bodyPr/>
          <a:lstStyle/>
          <a:p>
            <a:r>
              <a:rPr lang="ru-RU" altLang="en-US"/>
              <a:t>Identify Validity Threat (2)</a:t>
            </a:r>
            <a:endParaRPr lang="en-US" altLang="en-US"/>
          </a:p>
        </p:txBody>
      </p:sp>
      <p:sp>
        <p:nvSpPr>
          <p:cNvPr id="132099" name="Rectangle 3">
            <a:extLst>
              <a:ext uri="{FF2B5EF4-FFF2-40B4-BE49-F238E27FC236}">
                <a16:creationId xmlns:a16="http://schemas.microsoft.com/office/drawing/2014/main" id="{64BFFE5F-C084-4411-8C53-80614BB9E5D7}"/>
              </a:ext>
            </a:extLst>
          </p:cNvPr>
          <p:cNvSpPr>
            <a:spLocks noGrp="1" noChangeArrowheads="1"/>
          </p:cNvSpPr>
          <p:nvPr>
            <p:ph type="body" idx="1"/>
          </p:nvPr>
        </p:nvSpPr>
        <p:spPr/>
        <p:txBody>
          <a:bodyPr/>
          <a:lstStyle/>
          <a:p>
            <a:r>
              <a:rPr lang="ru-RU" altLang="en-US"/>
              <a:t>During the Truman (Democratic)/Tasft (Republican) presidential race, a pollster carried out a telephone survey to determine the front-runner. He took a random sample of names from the phone book and found overwhelming support for Taft. </a:t>
            </a:r>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4E628A68-AE09-4A42-83FC-B9ADDA7AD534}"/>
              </a:ext>
            </a:extLst>
          </p:cNvPr>
          <p:cNvSpPr>
            <a:spLocks noGrp="1" noChangeArrowheads="1"/>
          </p:cNvSpPr>
          <p:nvPr>
            <p:ph type="title"/>
          </p:nvPr>
        </p:nvSpPr>
        <p:spPr/>
        <p:txBody>
          <a:bodyPr/>
          <a:lstStyle/>
          <a:p>
            <a:r>
              <a:rPr lang="ru-RU" altLang="en-US"/>
              <a:t>Identify Validity Threat (3)</a:t>
            </a:r>
            <a:endParaRPr lang="en-US" altLang="en-US"/>
          </a:p>
        </p:txBody>
      </p:sp>
      <p:sp>
        <p:nvSpPr>
          <p:cNvPr id="131075" name="Rectangle 3">
            <a:extLst>
              <a:ext uri="{FF2B5EF4-FFF2-40B4-BE49-F238E27FC236}">
                <a16:creationId xmlns:a16="http://schemas.microsoft.com/office/drawing/2014/main" id="{48E31764-231A-41F0-A52A-862DF696F1A1}"/>
              </a:ext>
            </a:extLst>
          </p:cNvPr>
          <p:cNvSpPr>
            <a:spLocks noGrp="1" noChangeArrowheads="1"/>
          </p:cNvSpPr>
          <p:nvPr>
            <p:ph type="body" idx="1"/>
          </p:nvPr>
        </p:nvSpPr>
        <p:spPr/>
        <p:txBody>
          <a:bodyPr/>
          <a:lstStyle/>
          <a:p>
            <a:pPr>
              <a:lnSpc>
                <a:spcPct val="90000"/>
              </a:lnSpc>
            </a:pPr>
            <a:r>
              <a:rPr lang="en-US" altLang="en-US"/>
              <a:t>Within one kindergarten class, children who had had nursery school were compared on a readiness test at the end of kindergarten with other children having no such preparatory experience.  The researcher attributed the superiority of the nursery school groups to their preparatory experience.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9E67D48B-4E65-440A-8BAB-658F957CFB1C}"/>
              </a:ext>
            </a:extLst>
          </p:cNvPr>
          <p:cNvSpPr>
            <a:spLocks noGrp="1" noChangeArrowheads="1"/>
          </p:cNvSpPr>
          <p:nvPr>
            <p:ph type="title"/>
          </p:nvPr>
        </p:nvSpPr>
        <p:spPr>
          <a:xfrm>
            <a:off x="457200" y="609600"/>
            <a:ext cx="8229600" cy="1066800"/>
          </a:xfrm>
        </p:spPr>
        <p:txBody>
          <a:bodyPr/>
          <a:lstStyle/>
          <a:p>
            <a:r>
              <a:rPr lang="en-US" altLang="en-US"/>
              <a:t>Identify Validity Threat (4)</a:t>
            </a:r>
          </a:p>
        </p:txBody>
      </p:sp>
      <p:sp>
        <p:nvSpPr>
          <p:cNvPr id="166915" name="Rectangle 3">
            <a:extLst>
              <a:ext uri="{FF2B5EF4-FFF2-40B4-BE49-F238E27FC236}">
                <a16:creationId xmlns:a16="http://schemas.microsoft.com/office/drawing/2014/main" id="{AB92CDE6-F87E-4345-9AD5-983F0C72DAAA}"/>
              </a:ext>
            </a:extLst>
          </p:cNvPr>
          <p:cNvSpPr>
            <a:spLocks noGrp="1" noChangeArrowheads="1"/>
          </p:cNvSpPr>
          <p:nvPr>
            <p:ph type="body" idx="1"/>
          </p:nvPr>
        </p:nvSpPr>
        <p:spPr>
          <a:xfrm>
            <a:off x="457200" y="1752600"/>
            <a:ext cx="8229600" cy="4648200"/>
          </a:xfrm>
        </p:spPr>
        <p:txBody>
          <a:bodyPr/>
          <a:lstStyle/>
          <a:p>
            <a:pPr marL="609600" indent="-609600" algn="just">
              <a:lnSpc>
                <a:spcPct val="90000"/>
              </a:lnSpc>
            </a:pPr>
            <a:r>
              <a:rPr lang="en-US" altLang="en-US" sz="2800"/>
              <a:t>Maybe they used easier tests at the end of the program than at the beginning.</a:t>
            </a:r>
          </a:p>
          <a:p>
            <a:pPr marL="609600" indent="-609600" algn="just">
              <a:lnSpc>
                <a:spcPct val="90000"/>
              </a:lnSpc>
            </a:pPr>
            <a:r>
              <a:rPr lang="en-US" altLang="en-US" sz="2800"/>
              <a:t>Treatment 1 was better than Treatment 2 because the kids in Treatment 1 were much better prepared prior to the treatments.</a:t>
            </a:r>
          </a:p>
          <a:p>
            <a:pPr marL="609600" indent="-609600">
              <a:lnSpc>
                <a:spcPct val="90000"/>
              </a:lnSpc>
            </a:pPr>
            <a:r>
              <a:rPr lang="en-US" altLang="zh-CN" sz="2800">
                <a:ea typeface="宋体" panose="02010600030101010101" pitchFamily="2" charset="-122"/>
              </a:rPr>
              <a:t>Scores declined between pre-and posttest even though the subjects were in the top of the pretest ability distribution.</a:t>
            </a:r>
          </a:p>
          <a:p>
            <a:pPr marL="609600" indent="-609600">
              <a:lnSpc>
                <a:spcPct val="90000"/>
              </a:lnSpc>
            </a:pPr>
            <a:r>
              <a:rPr lang="en-US" altLang="zh-CN" sz="2800">
                <a:ea typeface="宋体" panose="02010600030101010101" pitchFamily="2" charset="-122"/>
              </a:rPr>
              <a:t>All the kids did better in the posttest because they learned how to take these kinds of tests better, and not because they knew more. </a:t>
            </a:r>
            <a:endParaRPr lang="en-US" altLang="en-US"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Rectangle 4">
            <a:extLst>
              <a:ext uri="{FF2B5EF4-FFF2-40B4-BE49-F238E27FC236}">
                <a16:creationId xmlns:a16="http://schemas.microsoft.com/office/drawing/2014/main" id="{43CC7D07-A92E-4ADD-8C39-629DFD580753}"/>
              </a:ext>
            </a:extLst>
          </p:cNvPr>
          <p:cNvSpPr>
            <a:spLocks noGrp="1" noChangeArrowheads="1"/>
          </p:cNvSpPr>
          <p:nvPr>
            <p:ph type="title"/>
          </p:nvPr>
        </p:nvSpPr>
        <p:spPr/>
        <p:txBody>
          <a:bodyPr/>
          <a:lstStyle/>
          <a:p>
            <a:r>
              <a:rPr lang="ru-RU" altLang="en-US"/>
              <a:t>CNN’s Disclaimer</a:t>
            </a:r>
            <a:endParaRPr lang="en-US" altLang="en-US"/>
          </a:p>
        </p:txBody>
      </p:sp>
      <p:graphicFrame>
        <p:nvGraphicFramePr>
          <p:cNvPr id="133127" name="Object 7">
            <a:extLst>
              <a:ext uri="{FF2B5EF4-FFF2-40B4-BE49-F238E27FC236}">
                <a16:creationId xmlns:a16="http://schemas.microsoft.com/office/drawing/2014/main" id="{28E37E8E-2F33-4A86-B921-1878D4BC9B2D}"/>
              </a:ext>
            </a:extLst>
          </p:cNvPr>
          <p:cNvGraphicFramePr>
            <a:graphicFrameLocks noGrp="1" noChangeAspect="1"/>
          </p:cNvGraphicFramePr>
          <p:nvPr>
            <p:ph idx="1"/>
          </p:nvPr>
        </p:nvGraphicFramePr>
        <p:xfrm>
          <a:off x="381000" y="1600200"/>
          <a:ext cx="8305800" cy="4724400"/>
        </p:xfrm>
        <a:graphic>
          <a:graphicData uri="http://schemas.openxmlformats.org/presentationml/2006/ole">
            <mc:AlternateContent xmlns:mc="http://schemas.openxmlformats.org/markup-compatibility/2006">
              <mc:Choice xmlns:v="urn:schemas-microsoft-com:vml" Requires="v">
                <p:oleObj name="Bitmap Image" r:id="rId3" imgW="5990476" imgH="3057143" progId="Paint.Picture">
                  <p:embed/>
                </p:oleObj>
              </mc:Choice>
              <mc:Fallback>
                <p:oleObj name="Bitmap Image" r:id="rId3" imgW="5990476" imgH="3057143" progId="Paint.Picture">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00200"/>
                        <a:ext cx="8305800" cy="4724400"/>
                      </a:xfrm>
                      <a:prstGeom prst="rect">
                        <a:avLst/>
                      </a:prstGeom>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0152EFDC-9FE1-4E59-B5BA-4C439FCCD214}"/>
              </a:ext>
            </a:extLst>
          </p:cNvPr>
          <p:cNvSpPr>
            <a:spLocks noGrp="1" noChangeArrowheads="1"/>
          </p:cNvSpPr>
          <p:nvPr>
            <p:ph type="title"/>
          </p:nvPr>
        </p:nvSpPr>
        <p:spPr>
          <a:xfrm>
            <a:off x="457200" y="457200"/>
            <a:ext cx="8229600" cy="990600"/>
          </a:xfrm>
        </p:spPr>
        <p:txBody>
          <a:bodyPr/>
          <a:lstStyle/>
          <a:p>
            <a:r>
              <a:rPr lang="ru-RU" altLang="en-US" sz="3600"/>
              <a:t>Terms Used in the Research Design</a:t>
            </a:r>
            <a:endParaRPr lang="en-US" altLang="en-US" sz="3600"/>
          </a:p>
        </p:txBody>
      </p:sp>
      <p:sp>
        <p:nvSpPr>
          <p:cNvPr id="86019" name="Rectangle 3">
            <a:extLst>
              <a:ext uri="{FF2B5EF4-FFF2-40B4-BE49-F238E27FC236}">
                <a16:creationId xmlns:a16="http://schemas.microsoft.com/office/drawing/2014/main" id="{DED8A43B-C98B-44E6-BE3F-CA34C68A86FF}"/>
              </a:ext>
            </a:extLst>
          </p:cNvPr>
          <p:cNvSpPr>
            <a:spLocks noGrp="1" noChangeArrowheads="1"/>
          </p:cNvSpPr>
          <p:nvPr>
            <p:ph type="body" idx="1"/>
          </p:nvPr>
        </p:nvSpPr>
        <p:spPr>
          <a:xfrm>
            <a:off x="457200" y="1524000"/>
            <a:ext cx="8229600" cy="5029200"/>
          </a:xfrm>
        </p:spPr>
        <p:txBody>
          <a:bodyPr/>
          <a:lstStyle/>
          <a:p>
            <a:pPr>
              <a:lnSpc>
                <a:spcPct val="80000"/>
              </a:lnSpc>
            </a:pPr>
            <a:r>
              <a:rPr lang="ru-RU" altLang="en-US" sz="2800" b="1"/>
              <a:t>Random Sampling/Selection</a:t>
            </a:r>
            <a:r>
              <a:rPr lang="ru-RU" altLang="en-US" sz="2800"/>
              <a:t>: </a:t>
            </a:r>
            <a:r>
              <a:rPr lang="ru-RU" altLang="en-US" sz="2200"/>
              <a:t>a method for selecting a sample of subjects from a population, in which each subject in the population of interest has an equal opportunity to be selected into the sample, so the results can be generalized to the entire population of which they represent. </a:t>
            </a:r>
          </a:p>
          <a:p>
            <a:pPr>
              <a:lnSpc>
                <a:spcPct val="80000"/>
              </a:lnSpc>
            </a:pPr>
            <a:r>
              <a:rPr lang="ru-RU" altLang="en-US" sz="2800" b="1"/>
              <a:t>Control Group</a:t>
            </a:r>
            <a:r>
              <a:rPr lang="ru-RU" altLang="en-US" sz="2800"/>
              <a:t>: </a:t>
            </a:r>
            <a:r>
              <a:rPr lang="ru-RU" altLang="en-US" sz="2200"/>
              <a:t>a group of subjects whose selection and treatment are exactly the same as those of the experimental group except that the control group does not receive the experimental treatment. </a:t>
            </a:r>
          </a:p>
          <a:p>
            <a:pPr>
              <a:lnSpc>
                <a:spcPct val="80000"/>
              </a:lnSpc>
            </a:pPr>
            <a:r>
              <a:rPr lang="ru-RU" altLang="en-US" sz="2800" b="1"/>
              <a:t>Random Assignment</a:t>
            </a:r>
            <a:r>
              <a:rPr lang="ru-RU" altLang="en-US" sz="2800"/>
              <a:t>: </a:t>
            </a:r>
            <a:r>
              <a:rPr lang="ru-RU" altLang="en-US" sz="2200"/>
              <a:t>a method for assigning subjects to control and experimental groups, in which each subject has an equal and independent chance of being assigned to any of the groups in the study. </a:t>
            </a:r>
          </a:p>
          <a:p>
            <a:pPr>
              <a:lnSpc>
                <a:spcPct val="80000"/>
              </a:lnSpc>
            </a:pPr>
            <a:r>
              <a:rPr lang="ru-RU" altLang="en-US" sz="2800" b="1"/>
              <a:t>Randomizer</a:t>
            </a:r>
            <a:r>
              <a:rPr lang="ru-RU" altLang="en-US" sz="2800"/>
              <a:t>: </a:t>
            </a:r>
            <a:r>
              <a:rPr lang="ru-RU" altLang="en-US" sz="2400"/>
              <a:t>http://www.randomizer.org/</a:t>
            </a:r>
            <a:endParaRPr lang="en-US" altLang="en-US"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A794182E-E126-4A53-99DF-0F68DFE24DBF}"/>
              </a:ext>
            </a:extLst>
          </p:cNvPr>
          <p:cNvSpPr>
            <a:spLocks noGrp="1" noChangeArrowheads="1"/>
          </p:cNvSpPr>
          <p:nvPr>
            <p:ph type="title"/>
          </p:nvPr>
        </p:nvSpPr>
        <p:spPr>
          <a:xfrm>
            <a:off x="457200" y="228600"/>
            <a:ext cx="8229600" cy="1371600"/>
          </a:xfrm>
        </p:spPr>
        <p:txBody>
          <a:bodyPr/>
          <a:lstStyle/>
          <a:p>
            <a:r>
              <a:rPr lang="ru-RU" altLang="en-US"/>
              <a:t>Types of Research	</a:t>
            </a:r>
            <a:endParaRPr lang="en-US" altLang="en-US"/>
          </a:p>
        </p:txBody>
      </p:sp>
      <p:sp>
        <p:nvSpPr>
          <p:cNvPr id="89091" name="Rectangle 3">
            <a:extLst>
              <a:ext uri="{FF2B5EF4-FFF2-40B4-BE49-F238E27FC236}">
                <a16:creationId xmlns:a16="http://schemas.microsoft.com/office/drawing/2014/main" id="{CF2FFC74-07FA-49EF-8782-D82F324C6D43}"/>
              </a:ext>
            </a:extLst>
          </p:cNvPr>
          <p:cNvSpPr>
            <a:spLocks noGrp="1" noChangeArrowheads="1"/>
          </p:cNvSpPr>
          <p:nvPr>
            <p:ph type="body" idx="1"/>
          </p:nvPr>
        </p:nvSpPr>
        <p:spPr>
          <a:xfrm>
            <a:off x="228600" y="1447800"/>
            <a:ext cx="8915400" cy="4953000"/>
          </a:xfrm>
        </p:spPr>
        <p:txBody>
          <a:bodyPr/>
          <a:lstStyle/>
          <a:p>
            <a:pPr>
              <a:lnSpc>
                <a:spcPct val="80000"/>
              </a:lnSpc>
            </a:pPr>
            <a:r>
              <a:rPr lang="en-US" altLang="en-US" sz="2200" b="1"/>
              <a:t>Preexperimental designs</a:t>
            </a:r>
            <a:r>
              <a:rPr lang="ru-RU" altLang="en-US" sz="2200" b="1"/>
              <a:t> (</a:t>
            </a:r>
            <a:r>
              <a:rPr lang="ru-RU" altLang="en-US" sz="2200" b="1" i="1" u="sng"/>
              <a:t>No control, no random assignment</a:t>
            </a:r>
            <a:r>
              <a:rPr lang="ru-RU" altLang="en-US" sz="2200" b="1"/>
              <a:t>)</a:t>
            </a:r>
          </a:p>
          <a:p>
            <a:pPr lvl="1">
              <a:lnSpc>
                <a:spcPct val="80000"/>
              </a:lnSpc>
            </a:pPr>
            <a:r>
              <a:rPr lang="en-US" altLang="en-US" sz="2200"/>
              <a:t>One-shot case study</a:t>
            </a:r>
            <a:r>
              <a:rPr lang="ru-RU" altLang="en-US" sz="2200"/>
              <a:t> </a:t>
            </a:r>
          </a:p>
          <a:p>
            <a:pPr lvl="1">
              <a:lnSpc>
                <a:spcPct val="80000"/>
              </a:lnSpc>
            </a:pPr>
            <a:r>
              <a:rPr lang="en-US" altLang="en-US" sz="2200"/>
              <a:t>One group pretest to posttest design</a:t>
            </a:r>
            <a:endParaRPr lang="ru-RU" altLang="en-US" sz="2200"/>
          </a:p>
          <a:p>
            <a:pPr lvl="1">
              <a:lnSpc>
                <a:spcPct val="80000"/>
              </a:lnSpc>
            </a:pPr>
            <a:r>
              <a:rPr lang="en-US" altLang="en-US" sz="2200"/>
              <a:t>Intact group comparison </a:t>
            </a:r>
            <a:endParaRPr lang="ru-RU" altLang="en-US" sz="2200"/>
          </a:p>
          <a:p>
            <a:pPr>
              <a:lnSpc>
                <a:spcPct val="80000"/>
              </a:lnSpc>
            </a:pPr>
            <a:r>
              <a:rPr lang="en-US" altLang="en-US" sz="2200" b="1"/>
              <a:t>Experimental designs</a:t>
            </a:r>
            <a:r>
              <a:rPr lang="ru-RU" altLang="en-US" sz="2200" b="1"/>
              <a:t> (</a:t>
            </a:r>
            <a:r>
              <a:rPr lang="ru-RU" altLang="en-US" sz="2200" b="1" i="1" u="sng"/>
              <a:t>Both control and random assignment</a:t>
            </a:r>
            <a:r>
              <a:rPr lang="ru-RU" altLang="en-US" sz="2200" b="1"/>
              <a:t>)</a:t>
            </a:r>
          </a:p>
          <a:p>
            <a:pPr lvl="1">
              <a:lnSpc>
                <a:spcPct val="80000"/>
              </a:lnSpc>
            </a:pPr>
            <a:r>
              <a:rPr lang="en-US" altLang="en-US" sz="2200"/>
              <a:t>Posttest only control group</a:t>
            </a:r>
            <a:endParaRPr lang="ru-RU" altLang="en-US" sz="2200"/>
          </a:p>
          <a:p>
            <a:pPr lvl="1">
              <a:lnSpc>
                <a:spcPct val="80000"/>
              </a:lnSpc>
            </a:pPr>
            <a:r>
              <a:rPr lang="en-US" altLang="en-US" sz="2200"/>
              <a:t>Pretest-posttest control group</a:t>
            </a:r>
            <a:r>
              <a:rPr lang="ru-RU" altLang="en-US" sz="2200"/>
              <a:t> design</a:t>
            </a:r>
          </a:p>
          <a:p>
            <a:pPr lvl="1">
              <a:lnSpc>
                <a:spcPct val="80000"/>
              </a:lnSpc>
            </a:pPr>
            <a:r>
              <a:rPr lang="en-US" altLang="en-US" sz="2200"/>
              <a:t>Factorial</a:t>
            </a:r>
            <a:r>
              <a:rPr lang="ru-RU" altLang="en-US" sz="2200"/>
              <a:t> experimental design </a:t>
            </a:r>
          </a:p>
          <a:p>
            <a:pPr>
              <a:lnSpc>
                <a:spcPct val="80000"/>
              </a:lnSpc>
            </a:pPr>
            <a:r>
              <a:rPr lang="en-US" altLang="en-US" sz="2200" b="1"/>
              <a:t>Quasiexperimental designs</a:t>
            </a:r>
            <a:r>
              <a:rPr lang="ru-RU" altLang="en-US" sz="2200" b="1"/>
              <a:t> (</a:t>
            </a:r>
            <a:r>
              <a:rPr lang="ru-RU" altLang="en-US" sz="2200" b="1" i="1" u="sng"/>
              <a:t>Control, no random assignment</a:t>
            </a:r>
            <a:r>
              <a:rPr lang="ru-RU" altLang="en-US" sz="2200" b="1"/>
              <a:t>)</a:t>
            </a:r>
          </a:p>
          <a:p>
            <a:pPr lvl="1">
              <a:lnSpc>
                <a:spcPct val="80000"/>
              </a:lnSpc>
            </a:pPr>
            <a:r>
              <a:rPr lang="en-US" altLang="en-US" sz="2200"/>
              <a:t>Nonequivalent-control group </a:t>
            </a:r>
            <a:r>
              <a:rPr lang="ru-RU" altLang="en-US" sz="2200"/>
              <a:t>design</a:t>
            </a:r>
          </a:p>
          <a:p>
            <a:pPr lvl="1">
              <a:lnSpc>
                <a:spcPct val="80000"/>
              </a:lnSpc>
            </a:pPr>
            <a:r>
              <a:rPr lang="en-US" altLang="en-US" sz="2200"/>
              <a:t>Time-series</a:t>
            </a:r>
            <a:r>
              <a:rPr lang="ru-RU" altLang="en-US" sz="2200"/>
              <a:t> design </a:t>
            </a:r>
          </a:p>
          <a:p>
            <a:pPr>
              <a:lnSpc>
                <a:spcPct val="80000"/>
              </a:lnSpc>
            </a:pPr>
            <a:r>
              <a:rPr lang="en-US" altLang="en-US" sz="2200" b="1"/>
              <a:t>Ex post facto designs</a:t>
            </a:r>
            <a:r>
              <a:rPr lang="ru-RU" altLang="en-US" sz="2200" b="1"/>
              <a:t> (</a:t>
            </a:r>
            <a:r>
              <a:rPr lang="ru-RU" altLang="en-US" sz="2200" b="1" i="1" u="sng"/>
              <a:t>no treatment adminstered</a:t>
            </a:r>
            <a:r>
              <a:rPr lang="ru-RU" altLang="en-US" sz="2200" b="1"/>
              <a:t>)</a:t>
            </a:r>
          </a:p>
          <a:p>
            <a:pPr lvl="1">
              <a:lnSpc>
                <a:spcPct val="80000"/>
              </a:lnSpc>
            </a:pPr>
            <a:r>
              <a:rPr lang="en-US" altLang="en-US" sz="2200"/>
              <a:t>Correlation </a:t>
            </a:r>
            <a:r>
              <a:rPr lang="ru-RU" altLang="en-US" sz="2200"/>
              <a:t>design</a:t>
            </a:r>
          </a:p>
          <a:p>
            <a:pPr lvl="1">
              <a:lnSpc>
                <a:spcPct val="80000"/>
              </a:lnSpc>
            </a:pPr>
            <a:r>
              <a:rPr lang="en-US" altLang="en-US" sz="2200"/>
              <a:t>Criterion-group</a:t>
            </a:r>
            <a:r>
              <a:rPr lang="ru-RU" altLang="en-US" sz="2200"/>
              <a:t> design</a:t>
            </a:r>
            <a:endParaRPr lang="en-US" altLang="en-US" sz="22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828D5014-1177-4F6F-AE9D-5C610316279D}"/>
              </a:ext>
            </a:extLst>
          </p:cNvPr>
          <p:cNvSpPr>
            <a:spLocks noGrp="1" noChangeArrowheads="1"/>
          </p:cNvSpPr>
          <p:nvPr>
            <p:ph type="title"/>
          </p:nvPr>
        </p:nvSpPr>
        <p:spPr/>
        <p:txBody>
          <a:bodyPr/>
          <a:lstStyle/>
          <a:p>
            <a:r>
              <a:rPr lang="ru-RU" altLang="en-US" sz="4000"/>
              <a:t>Symbols </a:t>
            </a:r>
            <a:r>
              <a:rPr lang="en-US" altLang="en-US" sz="4000"/>
              <a:t>of Donald Campbell and Julian Stanley (1963) </a:t>
            </a:r>
          </a:p>
        </p:txBody>
      </p:sp>
      <p:sp>
        <p:nvSpPr>
          <p:cNvPr id="91139" name="Rectangle 3">
            <a:extLst>
              <a:ext uri="{FF2B5EF4-FFF2-40B4-BE49-F238E27FC236}">
                <a16:creationId xmlns:a16="http://schemas.microsoft.com/office/drawing/2014/main" id="{26AE6DD6-64F9-44F3-B0C2-69F557EAA0D5}"/>
              </a:ext>
            </a:extLst>
          </p:cNvPr>
          <p:cNvSpPr>
            <a:spLocks noGrp="1" noChangeArrowheads="1"/>
          </p:cNvSpPr>
          <p:nvPr>
            <p:ph type="body" idx="1"/>
          </p:nvPr>
        </p:nvSpPr>
        <p:spPr>
          <a:xfrm>
            <a:off x="457200" y="1981200"/>
            <a:ext cx="8229600" cy="4038600"/>
          </a:xfrm>
        </p:spPr>
        <p:txBody>
          <a:bodyPr/>
          <a:lstStyle/>
          <a:p>
            <a:pPr>
              <a:lnSpc>
                <a:spcPct val="80000"/>
              </a:lnSpc>
            </a:pPr>
            <a:r>
              <a:rPr lang="en-US" altLang="en-US" sz="2800" b="1">
                <a:solidFill>
                  <a:srgbClr val="000066"/>
                </a:solidFill>
              </a:rPr>
              <a:t>R</a:t>
            </a:r>
            <a:r>
              <a:rPr lang="en-US" altLang="en-US" sz="2800" b="1"/>
              <a:t>  =  Randomization</a:t>
            </a:r>
            <a:r>
              <a:rPr lang="ru-RU" altLang="en-US" sz="2800" b="1"/>
              <a:t>.</a:t>
            </a:r>
            <a:r>
              <a:rPr lang="en-US" altLang="en-US" sz="2800" b="1"/>
              <a:t> </a:t>
            </a:r>
            <a:r>
              <a:rPr lang="ru-RU" altLang="en-US" sz="2800"/>
              <a:t>The process that the subjects are</a:t>
            </a:r>
            <a:r>
              <a:rPr lang="ru-RU" altLang="en-US" sz="2800" b="1"/>
              <a:t> </a:t>
            </a:r>
            <a:r>
              <a:rPr lang="en-US" altLang="en-US" sz="2800"/>
              <a:t>randomly assign</a:t>
            </a:r>
            <a:r>
              <a:rPr lang="ru-RU" altLang="en-US" sz="2800"/>
              <a:t>ed</a:t>
            </a:r>
            <a:r>
              <a:rPr lang="en-US" altLang="en-US" sz="2800"/>
              <a:t> to either the experimental or control group.</a:t>
            </a:r>
            <a:endParaRPr lang="ru-RU" altLang="en-US" sz="2800"/>
          </a:p>
          <a:p>
            <a:pPr>
              <a:lnSpc>
                <a:spcPct val="80000"/>
              </a:lnSpc>
              <a:buFont typeface="Wingdings" panose="05000000000000000000" pitchFamily="2" charset="2"/>
              <a:buNone/>
            </a:pPr>
            <a:endParaRPr lang="ru-RU" altLang="en-US" sz="2800" b="1"/>
          </a:p>
          <a:p>
            <a:pPr>
              <a:lnSpc>
                <a:spcPct val="80000"/>
              </a:lnSpc>
            </a:pPr>
            <a:r>
              <a:rPr lang="en-US" altLang="en-US" sz="2800" b="1">
                <a:solidFill>
                  <a:srgbClr val="000066"/>
                </a:solidFill>
              </a:rPr>
              <a:t>X </a:t>
            </a:r>
            <a:r>
              <a:rPr lang="en-US" altLang="en-US" sz="2800" b="1"/>
              <a:t> =  </a:t>
            </a:r>
            <a:r>
              <a:rPr lang="ru-RU" altLang="en-US" sz="2800" b="1"/>
              <a:t>Treatment or Independent Variable</a:t>
            </a:r>
            <a:r>
              <a:rPr lang="en-US" altLang="en-US" sz="2800" b="1"/>
              <a:t>. </a:t>
            </a:r>
            <a:r>
              <a:rPr lang="en-US" altLang="en-US" sz="2800"/>
              <a:t> The </a:t>
            </a:r>
            <a:r>
              <a:rPr lang="ru-RU" altLang="en-US" sz="2800"/>
              <a:t>treatment that</a:t>
            </a:r>
            <a:r>
              <a:rPr lang="en-US" altLang="en-US" sz="2800"/>
              <a:t> </a:t>
            </a:r>
            <a:r>
              <a:rPr lang="ru-RU" altLang="en-US" sz="2800"/>
              <a:t>is administered or the variable that may influence the dependent variable</a:t>
            </a:r>
            <a:r>
              <a:rPr lang="en-US" altLang="en-US" sz="2800"/>
              <a:t>.</a:t>
            </a:r>
            <a:endParaRPr lang="ru-RU" altLang="en-US" sz="2800"/>
          </a:p>
          <a:p>
            <a:pPr>
              <a:lnSpc>
                <a:spcPct val="80000"/>
              </a:lnSpc>
            </a:pPr>
            <a:endParaRPr lang="ru-RU" altLang="en-US" sz="2800" b="1"/>
          </a:p>
          <a:p>
            <a:pPr>
              <a:lnSpc>
                <a:spcPct val="80000"/>
              </a:lnSpc>
            </a:pPr>
            <a:r>
              <a:rPr lang="en-US" altLang="en-US" sz="2800" b="1">
                <a:solidFill>
                  <a:srgbClr val="000066"/>
                </a:solidFill>
              </a:rPr>
              <a:t>O</a:t>
            </a:r>
            <a:r>
              <a:rPr lang="en-US" altLang="en-US" sz="2800" b="1"/>
              <a:t>  =  Observation.  </a:t>
            </a:r>
            <a:r>
              <a:rPr lang="en-US" altLang="en-US" sz="2800"/>
              <a:t>An observation or test</a:t>
            </a:r>
            <a:r>
              <a:rPr lang="ru-RU" altLang="en-US" sz="2800"/>
              <a:t> that</a:t>
            </a:r>
            <a:r>
              <a:rPr lang="en-US" altLang="en-US" sz="2800"/>
              <a:t> has occurred during the design.</a:t>
            </a:r>
            <a:endParaRPr lang="ru-RU" altLang="en-US" sz="2800" b="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58229666-E040-4F7D-A9F8-167FD562B48E}"/>
              </a:ext>
            </a:extLst>
          </p:cNvPr>
          <p:cNvSpPr>
            <a:spLocks noGrp="1" noChangeArrowheads="1"/>
          </p:cNvSpPr>
          <p:nvPr>
            <p:ph type="title"/>
          </p:nvPr>
        </p:nvSpPr>
        <p:spPr>
          <a:xfrm>
            <a:off x="457200" y="304800"/>
            <a:ext cx="8229600" cy="1371600"/>
          </a:xfrm>
        </p:spPr>
        <p:txBody>
          <a:bodyPr/>
          <a:lstStyle/>
          <a:p>
            <a:r>
              <a:rPr lang="en-US" altLang="en-US" b="1"/>
              <a:t>Pre-experimental Designs</a:t>
            </a:r>
          </a:p>
        </p:txBody>
      </p:sp>
      <p:sp>
        <p:nvSpPr>
          <p:cNvPr id="92163" name="Rectangle 3">
            <a:extLst>
              <a:ext uri="{FF2B5EF4-FFF2-40B4-BE49-F238E27FC236}">
                <a16:creationId xmlns:a16="http://schemas.microsoft.com/office/drawing/2014/main" id="{E7E31C66-3E11-4E2E-966B-C3F008C71A8A}"/>
              </a:ext>
            </a:extLst>
          </p:cNvPr>
          <p:cNvSpPr>
            <a:spLocks noGrp="1" noChangeArrowheads="1"/>
          </p:cNvSpPr>
          <p:nvPr>
            <p:ph type="body" sz="half" idx="1"/>
          </p:nvPr>
        </p:nvSpPr>
        <p:spPr>
          <a:xfrm>
            <a:off x="609600" y="1752600"/>
            <a:ext cx="8001000" cy="4343400"/>
          </a:xfrm>
        </p:spPr>
        <p:txBody>
          <a:bodyPr/>
          <a:lstStyle/>
          <a:p>
            <a:pPr>
              <a:lnSpc>
                <a:spcPct val="90000"/>
              </a:lnSpc>
            </a:pPr>
            <a:r>
              <a:rPr lang="en-US" altLang="en-US" sz="2400" b="1"/>
              <a:t>One-shot </a:t>
            </a:r>
            <a:r>
              <a:rPr lang="ru-RU" altLang="en-US" sz="2400" b="1"/>
              <a:t>case study: </a:t>
            </a:r>
            <a:r>
              <a:rPr lang="en-US" altLang="en-US" sz="2200"/>
              <a:t>an experimental treatment is introduced and researchers look at effects on </a:t>
            </a:r>
            <a:r>
              <a:rPr lang="ru-RU" altLang="en-US" sz="2200"/>
              <a:t>the </a:t>
            </a:r>
            <a:r>
              <a:rPr lang="en-US" altLang="en-US" sz="2200"/>
              <a:t>dependent variable without </a:t>
            </a:r>
            <a:r>
              <a:rPr lang="ru-RU" altLang="en-US" sz="2200"/>
              <a:t>comparing with</a:t>
            </a:r>
            <a:r>
              <a:rPr lang="en-US" altLang="en-US" sz="2200"/>
              <a:t> a control group</a:t>
            </a:r>
            <a:r>
              <a:rPr lang="en-US" altLang="en-US" sz="2000"/>
              <a:t> </a:t>
            </a:r>
            <a:endParaRPr lang="en-US" altLang="en-US" sz="2400"/>
          </a:p>
          <a:p>
            <a:pPr>
              <a:lnSpc>
                <a:spcPct val="90000"/>
              </a:lnSpc>
              <a:buFont typeface="Wingdings" panose="05000000000000000000" pitchFamily="2" charset="2"/>
              <a:buNone/>
            </a:pPr>
            <a:r>
              <a:rPr lang="ru-RU" altLang="en-US" sz="2400">
                <a:solidFill>
                  <a:srgbClr val="000066"/>
                </a:solidFill>
              </a:rPr>
              <a:t>	X  O</a:t>
            </a:r>
            <a:endParaRPr lang="en-US" altLang="en-US" sz="2400">
              <a:solidFill>
                <a:srgbClr val="000066"/>
              </a:solidFill>
            </a:endParaRPr>
          </a:p>
          <a:p>
            <a:pPr>
              <a:lnSpc>
                <a:spcPct val="90000"/>
              </a:lnSpc>
            </a:pPr>
            <a:r>
              <a:rPr lang="en-US" altLang="en-US" sz="2400" b="1"/>
              <a:t>One</a:t>
            </a:r>
            <a:r>
              <a:rPr lang="ru-RU" altLang="en-US" sz="2400" b="1"/>
              <a:t>-group</a:t>
            </a:r>
            <a:r>
              <a:rPr lang="en-US" altLang="en-US" sz="2400" b="1"/>
              <a:t> </a:t>
            </a:r>
            <a:r>
              <a:rPr lang="ru-RU" altLang="en-US" sz="2400" b="1"/>
              <a:t>pretest-posttest design: </a:t>
            </a:r>
            <a:r>
              <a:rPr lang="en-US" altLang="en-US" sz="2200"/>
              <a:t>a case study with an additional pretest so that subjects can serve as their own controls</a:t>
            </a:r>
            <a:r>
              <a:rPr lang="ru-RU" altLang="en-US" sz="2200"/>
              <a:t>. </a:t>
            </a:r>
            <a:r>
              <a:rPr lang="en-US" altLang="en-US" sz="2200"/>
              <a:t> </a:t>
            </a:r>
          </a:p>
          <a:p>
            <a:pPr>
              <a:lnSpc>
                <a:spcPct val="90000"/>
              </a:lnSpc>
              <a:buFont typeface="Wingdings" panose="05000000000000000000" pitchFamily="2" charset="2"/>
              <a:buNone/>
            </a:pPr>
            <a:r>
              <a:rPr lang="ru-RU" altLang="en-US" sz="2400">
                <a:solidFill>
                  <a:srgbClr val="000066"/>
                </a:solidFill>
              </a:rPr>
              <a:t>	O  X  O</a:t>
            </a:r>
            <a:endParaRPr lang="en-US" altLang="en-US" sz="2400" baseline="-25000">
              <a:solidFill>
                <a:srgbClr val="3333FF"/>
              </a:solidFill>
            </a:endParaRPr>
          </a:p>
          <a:p>
            <a:pPr>
              <a:lnSpc>
                <a:spcPct val="90000"/>
              </a:lnSpc>
            </a:pPr>
            <a:r>
              <a:rPr lang="en-US" altLang="en-US" sz="2400" b="1"/>
              <a:t>Intact</a:t>
            </a:r>
            <a:r>
              <a:rPr lang="ru-RU" altLang="en-US" sz="2400" b="1"/>
              <a:t>-group comparison: </a:t>
            </a:r>
            <a:r>
              <a:rPr lang="en-US" altLang="en-US" sz="2200"/>
              <a:t>a design adding a control group, but the two groups are not known to be comparable</a:t>
            </a:r>
            <a:r>
              <a:rPr lang="ru-RU" altLang="en-US" sz="2200"/>
              <a:t>.</a:t>
            </a:r>
            <a:r>
              <a:rPr lang="en-US" altLang="en-US" sz="2000"/>
              <a:t> </a:t>
            </a:r>
            <a:endParaRPr lang="ru-RU" altLang="en-US" sz="2400"/>
          </a:p>
          <a:p>
            <a:pPr>
              <a:lnSpc>
                <a:spcPct val="90000"/>
              </a:lnSpc>
              <a:buFont typeface="Wingdings" panose="05000000000000000000" pitchFamily="2" charset="2"/>
              <a:buNone/>
            </a:pPr>
            <a:r>
              <a:rPr lang="ru-RU" altLang="en-US" sz="2400">
                <a:solidFill>
                  <a:srgbClr val="000066"/>
                </a:solidFill>
              </a:rPr>
              <a:t>	X  O </a:t>
            </a:r>
          </a:p>
          <a:p>
            <a:pPr>
              <a:lnSpc>
                <a:spcPct val="90000"/>
              </a:lnSpc>
              <a:buFont typeface="Wingdings" panose="05000000000000000000" pitchFamily="2" charset="2"/>
              <a:buNone/>
            </a:pPr>
            <a:r>
              <a:rPr lang="ru-RU" altLang="en-US" sz="2400">
                <a:solidFill>
                  <a:srgbClr val="000066"/>
                </a:solidFill>
              </a:rPr>
              <a:t>   	     O</a:t>
            </a:r>
            <a:endParaRPr lang="en-US" altLang="en-US" sz="2400">
              <a:solidFill>
                <a:srgbClr val="000066"/>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3059C4AD-6E1D-4BC7-B99B-1B3E5819B4B9}"/>
              </a:ext>
            </a:extLst>
          </p:cNvPr>
          <p:cNvSpPr>
            <a:spLocks noGrp="1" noChangeArrowheads="1"/>
          </p:cNvSpPr>
          <p:nvPr>
            <p:ph type="title"/>
          </p:nvPr>
        </p:nvSpPr>
        <p:spPr>
          <a:xfrm>
            <a:off x="533400" y="457200"/>
            <a:ext cx="7391400" cy="762000"/>
          </a:xfrm>
        </p:spPr>
        <p:txBody>
          <a:bodyPr/>
          <a:lstStyle/>
          <a:p>
            <a:r>
              <a:rPr lang="en-US" altLang="en-US" b="1"/>
              <a:t>Experimental Designs</a:t>
            </a:r>
          </a:p>
        </p:txBody>
      </p:sp>
      <p:sp>
        <p:nvSpPr>
          <p:cNvPr id="94211" name="Rectangle 3">
            <a:extLst>
              <a:ext uri="{FF2B5EF4-FFF2-40B4-BE49-F238E27FC236}">
                <a16:creationId xmlns:a16="http://schemas.microsoft.com/office/drawing/2014/main" id="{24B39C12-884C-446F-B8A7-21C364C41AEB}"/>
              </a:ext>
            </a:extLst>
          </p:cNvPr>
          <p:cNvSpPr>
            <a:spLocks noGrp="1" noChangeArrowheads="1"/>
          </p:cNvSpPr>
          <p:nvPr>
            <p:ph type="body" idx="1"/>
          </p:nvPr>
        </p:nvSpPr>
        <p:spPr>
          <a:xfrm>
            <a:off x="457200" y="1295400"/>
            <a:ext cx="8382000" cy="5105400"/>
          </a:xfrm>
        </p:spPr>
        <p:txBody>
          <a:bodyPr/>
          <a:lstStyle/>
          <a:p>
            <a:pPr>
              <a:lnSpc>
                <a:spcPct val="80000"/>
              </a:lnSpc>
            </a:pPr>
            <a:r>
              <a:rPr lang="en-US" altLang="en-US" sz="2600" b="1"/>
              <a:t>Posttest</a:t>
            </a:r>
            <a:r>
              <a:rPr lang="ru-RU" altLang="en-US" sz="2600" b="1"/>
              <a:t>-only control group: </a:t>
            </a:r>
            <a:r>
              <a:rPr lang="ru-RU" altLang="en-US" sz="2200"/>
              <a:t>Only </a:t>
            </a:r>
            <a:r>
              <a:rPr lang="en-US" altLang="en-US" sz="2200"/>
              <a:t>posttesting </a:t>
            </a:r>
            <a:r>
              <a:rPr lang="ru-RU" altLang="en-US" sz="2200"/>
              <a:t>subject</a:t>
            </a:r>
            <a:r>
              <a:rPr lang="en-US" altLang="en-US" sz="2200"/>
              <a:t>s in a randomly assigned experimental group and control group </a:t>
            </a:r>
            <a:endParaRPr lang="ru-RU" altLang="en-US" sz="2200"/>
          </a:p>
          <a:p>
            <a:pPr>
              <a:lnSpc>
                <a:spcPct val="80000"/>
              </a:lnSpc>
              <a:buFont typeface="Wingdings" panose="05000000000000000000" pitchFamily="2" charset="2"/>
              <a:buNone/>
            </a:pPr>
            <a:r>
              <a:rPr lang="ru-RU" altLang="en-US" sz="2200">
                <a:solidFill>
                  <a:srgbClr val="000066"/>
                </a:solidFill>
                <a:cs typeface="Times New Roman" panose="02020603050405020304" pitchFamily="18" charset="0"/>
              </a:rPr>
              <a:t>	R  X   O</a:t>
            </a:r>
            <a:endParaRPr lang="ru-RU" altLang="en-US" sz="2200" baseline="-25000">
              <a:solidFill>
                <a:srgbClr val="000066"/>
              </a:solidFill>
              <a:cs typeface="Times New Roman" panose="02020603050405020304" pitchFamily="18" charset="0"/>
            </a:endParaRPr>
          </a:p>
          <a:p>
            <a:pPr>
              <a:lnSpc>
                <a:spcPct val="80000"/>
              </a:lnSpc>
              <a:buFont typeface="Wingdings" panose="05000000000000000000" pitchFamily="2" charset="2"/>
              <a:buNone/>
            </a:pPr>
            <a:r>
              <a:rPr lang="ru-RU" altLang="en-US" sz="2200">
                <a:solidFill>
                  <a:srgbClr val="000066"/>
                </a:solidFill>
                <a:cs typeface="Times New Roman" panose="02020603050405020304" pitchFamily="18" charset="0"/>
              </a:rPr>
              <a:t>	R       O</a:t>
            </a:r>
          </a:p>
          <a:p>
            <a:pPr>
              <a:lnSpc>
                <a:spcPct val="80000"/>
              </a:lnSpc>
            </a:pPr>
            <a:r>
              <a:rPr lang="en-US" altLang="en-US" sz="2600" b="1"/>
              <a:t>Pretest-</a:t>
            </a:r>
            <a:r>
              <a:rPr lang="ru-RU" altLang="en-US" sz="2600" b="1"/>
              <a:t>posttest</a:t>
            </a:r>
            <a:r>
              <a:rPr lang="en-US" altLang="en-US" sz="2600" b="1"/>
              <a:t> </a:t>
            </a:r>
            <a:r>
              <a:rPr lang="ru-RU" altLang="en-US" sz="2600" b="1"/>
              <a:t>control group: </a:t>
            </a:r>
            <a:r>
              <a:rPr lang="en-US" altLang="en-US" sz="2200"/>
              <a:t>pretesting and posttesting </a:t>
            </a:r>
            <a:r>
              <a:rPr lang="ru-RU" altLang="en-US" sz="2200"/>
              <a:t>subject</a:t>
            </a:r>
            <a:r>
              <a:rPr lang="en-US" altLang="en-US" sz="2200"/>
              <a:t>s in a randomly assigned experimental group and control group</a:t>
            </a:r>
            <a:r>
              <a:rPr lang="en-US" altLang="en-US" sz="2400"/>
              <a:t> </a:t>
            </a:r>
            <a:endParaRPr lang="en-US" altLang="en-US" sz="2400" b="1"/>
          </a:p>
          <a:p>
            <a:pPr>
              <a:lnSpc>
                <a:spcPct val="80000"/>
              </a:lnSpc>
              <a:buFont typeface="Wingdings" panose="05000000000000000000" pitchFamily="2" charset="2"/>
              <a:buNone/>
            </a:pPr>
            <a:r>
              <a:rPr lang="en-US" altLang="en-US" sz="2200" b="1">
                <a:solidFill>
                  <a:srgbClr val="000066"/>
                </a:solidFill>
              </a:rPr>
              <a:t>	</a:t>
            </a:r>
            <a:r>
              <a:rPr lang="ru-RU" altLang="en-US" sz="2200">
                <a:solidFill>
                  <a:srgbClr val="000066"/>
                </a:solidFill>
                <a:cs typeface="Times New Roman" panose="02020603050405020304" pitchFamily="18" charset="0"/>
              </a:rPr>
              <a:t>R  O  X  O</a:t>
            </a:r>
            <a:endParaRPr lang="ru-RU" altLang="en-US" sz="2200" baseline="-25000">
              <a:solidFill>
                <a:srgbClr val="000066"/>
              </a:solidFill>
              <a:cs typeface="Times New Roman" panose="02020603050405020304" pitchFamily="18" charset="0"/>
            </a:endParaRPr>
          </a:p>
          <a:p>
            <a:pPr>
              <a:lnSpc>
                <a:spcPct val="80000"/>
              </a:lnSpc>
              <a:buFont typeface="Wingdings" panose="05000000000000000000" pitchFamily="2" charset="2"/>
              <a:buNone/>
            </a:pPr>
            <a:r>
              <a:rPr lang="ru-RU" altLang="en-US" sz="2200">
                <a:solidFill>
                  <a:srgbClr val="000066"/>
                </a:solidFill>
                <a:cs typeface="Times New Roman" panose="02020603050405020304" pitchFamily="18" charset="0"/>
              </a:rPr>
              <a:t>	R  O      O</a:t>
            </a:r>
          </a:p>
          <a:p>
            <a:pPr>
              <a:lnSpc>
                <a:spcPct val="80000"/>
              </a:lnSpc>
            </a:pPr>
            <a:r>
              <a:rPr lang="en-US" altLang="en-US" sz="2600" b="1"/>
              <a:t>Factorial</a:t>
            </a:r>
            <a:r>
              <a:rPr lang="ru-RU" altLang="en-US" sz="2600" b="1"/>
              <a:t> experimental design</a:t>
            </a:r>
            <a:r>
              <a:rPr lang="ru-RU" altLang="en-US" sz="2800" b="1"/>
              <a:t>: </a:t>
            </a:r>
            <a:r>
              <a:rPr lang="en-US" altLang="en-US" sz="2200"/>
              <a:t>experimental designs that include more than one independent variable</a:t>
            </a:r>
            <a:r>
              <a:rPr lang="ru-RU" altLang="en-US" sz="2200"/>
              <a:t>. e.g.,</a:t>
            </a:r>
            <a:r>
              <a:rPr lang="ru-RU" altLang="en-US" sz="2400" b="1"/>
              <a:t> </a:t>
            </a:r>
            <a:endParaRPr lang="en-US" altLang="en-US" sz="2400" b="1"/>
          </a:p>
          <a:p>
            <a:pPr>
              <a:lnSpc>
                <a:spcPct val="80000"/>
              </a:lnSpc>
              <a:buFont typeface="Wingdings" panose="05000000000000000000" pitchFamily="2" charset="2"/>
              <a:buNone/>
            </a:pPr>
            <a:r>
              <a:rPr lang="ru-RU" altLang="en-US" sz="2200">
                <a:solidFill>
                  <a:srgbClr val="000066"/>
                </a:solidFill>
              </a:rPr>
              <a:t>	R  X</a:t>
            </a:r>
            <a:r>
              <a:rPr lang="ru-RU" altLang="en-US" sz="2200" baseline="-25000">
                <a:solidFill>
                  <a:srgbClr val="000066"/>
                </a:solidFill>
              </a:rPr>
              <a:t>A1B1</a:t>
            </a:r>
            <a:r>
              <a:rPr lang="ru-RU" altLang="en-US" sz="2200">
                <a:solidFill>
                  <a:srgbClr val="000066"/>
                </a:solidFill>
              </a:rPr>
              <a:t>  O</a:t>
            </a:r>
          </a:p>
          <a:p>
            <a:pPr>
              <a:lnSpc>
                <a:spcPct val="80000"/>
              </a:lnSpc>
              <a:buFont typeface="Wingdings" panose="05000000000000000000" pitchFamily="2" charset="2"/>
              <a:buNone/>
            </a:pPr>
            <a:r>
              <a:rPr lang="ru-RU" altLang="en-US" sz="2200">
                <a:solidFill>
                  <a:srgbClr val="000066"/>
                </a:solidFill>
              </a:rPr>
              <a:t>	R  X</a:t>
            </a:r>
            <a:r>
              <a:rPr lang="ru-RU" altLang="en-US" sz="2200" baseline="-25000">
                <a:solidFill>
                  <a:srgbClr val="000066"/>
                </a:solidFill>
              </a:rPr>
              <a:t>A1B2</a:t>
            </a:r>
            <a:r>
              <a:rPr lang="ru-RU" altLang="en-US" sz="2200">
                <a:solidFill>
                  <a:srgbClr val="000066"/>
                </a:solidFill>
              </a:rPr>
              <a:t>  O</a:t>
            </a:r>
          </a:p>
          <a:p>
            <a:pPr>
              <a:lnSpc>
                <a:spcPct val="80000"/>
              </a:lnSpc>
              <a:buFont typeface="Wingdings" panose="05000000000000000000" pitchFamily="2" charset="2"/>
              <a:buNone/>
            </a:pPr>
            <a:r>
              <a:rPr lang="ru-RU" altLang="en-US" sz="2200">
                <a:solidFill>
                  <a:srgbClr val="000066"/>
                </a:solidFill>
              </a:rPr>
              <a:t>	R  X</a:t>
            </a:r>
            <a:r>
              <a:rPr lang="ru-RU" altLang="en-US" sz="2200" baseline="-25000">
                <a:solidFill>
                  <a:srgbClr val="000066"/>
                </a:solidFill>
              </a:rPr>
              <a:t>A2B1</a:t>
            </a:r>
            <a:r>
              <a:rPr lang="ru-RU" altLang="en-US" sz="2200">
                <a:solidFill>
                  <a:srgbClr val="000066"/>
                </a:solidFill>
              </a:rPr>
              <a:t>  O</a:t>
            </a:r>
          </a:p>
          <a:p>
            <a:pPr>
              <a:lnSpc>
                <a:spcPct val="80000"/>
              </a:lnSpc>
              <a:buFont typeface="Wingdings" panose="05000000000000000000" pitchFamily="2" charset="2"/>
              <a:buNone/>
            </a:pPr>
            <a:r>
              <a:rPr lang="ru-RU" altLang="en-US" sz="2200">
                <a:solidFill>
                  <a:srgbClr val="000066"/>
                </a:solidFill>
              </a:rPr>
              <a:t>	R  X</a:t>
            </a:r>
            <a:r>
              <a:rPr lang="ru-RU" altLang="en-US" sz="2200" baseline="-25000">
                <a:solidFill>
                  <a:srgbClr val="000066"/>
                </a:solidFill>
              </a:rPr>
              <a:t>A2B2</a:t>
            </a:r>
            <a:r>
              <a:rPr lang="ru-RU" altLang="en-US" sz="2200">
                <a:solidFill>
                  <a:srgbClr val="000066"/>
                </a:solidFill>
              </a:rPr>
              <a:t>  O</a:t>
            </a:r>
            <a:endParaRPr lang="en-US" altLang="en-US" sz="2200">
              <a:solidFill>
                <a:srgbClr val="000066"/>
              </a:solidFill>
            </a:endParaRPr>
          </a:p>
        </p:txBody>
      </p:sp>
      <p:sp>
        <p:nvSpPr>
          <p:cNvPr id="94216" name="Text Box 8">
            <a:extLst>
              <a:ext uri="{FF2B5EF4-FFF2-40B4-BE49-F238E27FC236}">
                <a16:creationId xmlns:a16="http://schemas.microsoft.com/office/drawing/2014/main" id="{9DBEF5B0-8CC3-4B2F-BB09-863C79D2AB9B}"/>
              </a:ext>
            </a:extLst>
          </p:cNvPr>
          <p:cNvSpPr txBox="1">
            <a:spLocks noChangeArrowheads="1"/>
          </p:cNvSpPr>
          <p:nvPr/>
        </p:nvSpPr>
        <p:spPr bwMode="auto">
          <a:xfrm>
            <a:off x="2743200" y="5257800"/>
            <a:ext cx="5943600" cy="99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en-US" b="1"/>
              <a:t>A, B, C ... represents factors/independent variables </a:t>
            </a:r>
          </a:p>
          <a:p>
            <a:pPr>
              <a:spcBef>
                <a:spcPct val="50000"/>
              </a:spcBef>
            </a:pPr>
            <a:r>
              <a:rPr lang="ru-RU" altLang="en-US" b="1"/>
              <a:t>1, 2, 3, ... represents levels for each factor</a:t>
            </a:r>
            <a:endParaRPr lang="en-US" altLang="en-US" b="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974ACFEB-28B4-44E3-84D3-45D197D4BFBD}"/>
              </a:ext>
            </a:extLst>
          </p:cNvPr>
          <p:cNvSpPr>
            <a:spLocks noGrp="1" noChangeArrowheads="1"/>
          </p:cNvSpPr>
          <p:nvPr>
            <p:ph type="title"/>
          </p:nvPr>
        </p:nvSpPr>
        <p:spPr/>
        <p:txBody>
          <a:bodyPr/>
          <a:lstStyle/>
          <a:p>
            <a:r>
              <a:rPr lang="en-US" altLang="en-US" b="1"/>
              <a:t>Quasi-experimental Designs</a:t>
            </a:r>
          </a:p>
        </p:txBody>
      </p:sp>
      <p:sp>
        <p:nvSpPr>
          <p:cNvPr id="96259" name="Rectangle 3">
            <a:extLst>
              <a:ext uri="{FF2B5EF4-FFF2-40B4-BE49-F238E27FC236}">
                <a16:creationId xmlns:a16="http://schemas.microsoft.com/office/drawing/2014/main" id="{CE597FBB-9CA1-435F-A161-D4B2B68A62AB}"/>
              </a:ext>
            </a:extLst>
          </p:cNvPr>
          <p:cNvSpPr>
            <a:spLocks noGrp="1" noChangeArrowheads="1"/>
          </p:cNvSpPr>
          <p:nvPr>
            <p:ph type="body" idx="1"/>
          </p:nvPr>
        </p:nvSpPr>
        <p:spPr/>
        <p:txBody>
          <a:bodyPr/>
          <a:lstStyle/>
          <a:p>
            <a:pPr>
              <a:lnSpc>
                <a:spcPct val="80000"/>
              </a:lnSpc>
            </a:pPr>
            <a:r>
              <a:rPr lang="en-US" altLang="en-US" sz="2800" b="1"/>
              <a:t>Nonequivalent-</a:t>
            </a:r>
            <a:r>
              <a:rPr lang="ru-RU" altLang="en-US" sz="2800" b="1"/>
              <a:t>control group</a:t>
            </a:r>
            <a:r>
              <a:rPr lang="en-US" altLang="en-US" sz="2800" b="1"/>
              <a:t> </a:t>
            </a:r>
            <a:r>
              <a:rPr lang="ru-RU" altLang="en-US" sz="2800" b="1"/>
              <a:t>design:</a:t>
            </a:r>
            <a:r>
              <a:rPr lang="ru-RU" altLang="en-US" sz="3600"/>
              <a:t> </a:t>
            </a:r>
            <a:r>
              <a:rPr lang="ru-RU" altLang="en-US" sz="2800"/>
              <a:t>subjects are not randomly assigned to the control and experimental groups, but receive a pretest and posttest. </a:t>
            </a:r>
            <a:endParaRPr lang="en-US" altLang="en-US" sz="2000"/>
          </a:p>
          <a:p>
            <a:pPr lvl="1">
              <a:lnSpc>
                <a:spcPct val="80000"/>
              </a:lnSpc>
              <a:buFont typeface="Wingdings" panose="05000000000000000000" pitchFamily="2" charset="2"/>
              <a:buNone/>
            </a:pPr>
            <a:r>
              <a:rPr lang="ru-RU" altLang="en-US" sz="2600">
                <a:solidFill>
                  <a:srgbClr val="000066"/>
                </a:solidFill>
              </a:rPr>
              <a:t>O  X  O</a:t>
            </a:r>
          </a:p>
          <a:p>
            <a:pPr lvl="1">
              <a:lnSpc>
                <a:spcPct val="80000"/>
              </a:lnSpc>
              <a:buFont typeface="Wingdings" panose="05000000000000000000" pitchFamily="2" charset="2"/>
              <a:buNone/>
            </a:pPr>
            <a:r>
              <a:rPr lang="ru-RU" altLang="en-US" sz="2600">
                <a:solidFill>
                  <a:srgbClr val="000066"/>
                </a:solidFill>
              </a:rPr>
              <a:t>O       O</a:t>
            </a:r>
            <a:endParaRPr lang="ru-RU" altLang="en-US" sz="2600" b="1">
              <a:solidFill>
                <a:srgbClr val="000066"/>
              </a:solidFill>
            </a:endParaRPr>
          </a:p>
          <a:p>
            <a:pPr>
              <a:lnSpc>
                <a:spcPct val="80000"/>
              </a:lnSpc>
            </a:pPr>
            <a:r>
              <a:rPr lang="en-US" altLang="en-US" sz="2800" b="1"/>
              <a:t>Time-Series Design</a:t>
            </a:r>
            <a:r>
              <a:rPr lang="ru-RU" altLang="en-US" sz="2800" b="1"/>
              <a:t>: </a:t>
            </a:r>
            <a:r>
              <a:rPr lang="ru-RU" altLang="en-US" sz="2800"/>
              <a:t>Multiple observations are taken before and after a treatment is administered. </a:t>
            </a:r>
            <a:endParaRPr lang="en-US" altLang="en-US" sz="2800"/>
          </a:p>
          <a:p>
            <a:pPr lvl="1">
              <a:lnSpc>
                <a:spcPct val="80000"/>
              </a:lnSpc>
              <a:buFont typeface="Wingdings" panose="05000000000000000000" pitchFamily="2" charset="2"/>
              <a:buNone/>
            </a:pPr>
            <a:r>
              <a:rPr lang="ru-RU" altLang="en-US" sz="2600">
                <a:solidFill>
                  <a:srgbClr val="000066"/>
                </a:solidFill>
              </a:rPr>
              <a:t>O O X O O</a:t>
            </a:r>
            <a:endParaRPr lang="en-US" altLang="en-US" sz="2600">
              <a:solidFill>
                <a:srgbClr val="000066"/>
              </a:solidFill>
            </a:endParaRPr>
          </a:p>
        </p:txBody>
      </p:sp>
      <p:sp>
        <p:nvSpPr>
          <p:cNvPr id="96260" name="Text Box 4">
            <a:extLst>
              <a:ext uri="{FF2B5EF4-FFF2-40B4-BE49-F238E27FC236}">
                <a16:creationId xmlns:a16="http://schemas.microsoft.com/office/drawing/2014/main" id="{8F8FC535-532E-47EF-9508-83176EC4E93C}"/>
              </a:ext>
            </a:extLst>
          </p:cNvPr>
          <p:cNvSpPr txBox="1">
            <a:spLocks noChangeArrowheads="1"/>
          </p:cNvSpPr>
          <p:nvPr/>
        </p:nvSpPr>
        <p:spPr bwMode="auto">
          <a:xfrm>
            <a:off x="3733800" y="3429000"/>
            <a:ext cx="685800" cy="1003300"/>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en-US"/>
              <a:t>X O </a:t>
            </a:r>
          </a:p>
          <a:p>
            <a:pPr>
              <a:spcBef>
                <a:spcPct val="50000"/>
              </a:spcBef>
            </a:pPr>
            <a:r>
              <a:rPr lang="ru-RU" altLang="en-US"/>
              <a:t>    O</a:t>
            </a:r>
            <a:endParaRPr lang="en-US" altLang="en-US"/>
          </a:p>
        </p:txBody>
      </p:sp>
      <p:sp>
        <p:nvSpPr>
          <p:cNvPr id="96263" name="Text Box 7">
            <a:extLst>
              <a:ext uri="{FF2B5EF4-FFF2-40B4-BE49-F238E27FC236}">
                <a16:creationId xmlns:a16="http://schemas.microsoft.com/office/drawing/2014/main" id="{40C85590-F1B3-400D-BEAD-8892E9F82330}"/>
              </a:ext>
            </a:extLst>
          </p:cNvPr>
          <p:cNvSpPr txBox="1">
            <a:spLocks noChangeArrowheads="1"/>
          </p:cNvSpPr>
          <p:nvPr/>
        </p:nvSpPr>
        <p:spPr bwMode="auto">
          <a:xfrm>
            <a:off x="3657600" y="5410200"/>
            <a:ext cx="838200" cy="488950"/>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en-US"/>
              <a:t>O X O </a:t>
            </a:r>
            <a:endParaRPr lang="en-US" altLang="en-US"/>
          </a:p>
        </p:txBody>
      </p:sp>
      <p:sp>
        <p:nvSpPr>
          <p:cNvPr id="96264" name="Text Box 8">
            <a:extLst>
              <a:ext uri="{FF2B5EF4-FFF2-40B4-BE49-F238E27FC236}">
                <a16:creationId xmlns:a16="http://schemas.microsoft.com/office/drawing/2014/main" id="{15291A68-A3AD-4AAF-B816-85BB0097F3CD}"/>
              </a:ext>
            </a:extLst>
          </p:cNvPr>
          <p:cNvSpPr txBox="1">
            <a:spLocks noChangeArrowheads="1"/>
          </p:cNvSpPr>
          <p:nvPr/>
        </p:nvSpPr>
        <p:spPr bwMode="auto">
          <a:xfrm>
            <a:off x="4495800" y="3676650"/>
            <a:ext cx="12192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en-US" b="1"/>
              <a:t>Pre-E</a:t>
            </a:r>
            <a:endParaRPr lang="en-US" altLang="en-US" b="1"/>
          </a:p>
        </p:txBody>
      </p:sp>
      <p:sp>
        <p:nvSpPr>
          <p:cNvPr id="96265" name="Text Box 9">
            <a:extLst>
              <a:ext uri="{FF2B5EF4-FFF2-40B4-BE49-F238E27FC236}">
                <a16:creationId xmlns:a16="http://schemas.microsoft.com/office/drawing/2014/main" id="{D5B5F0BB-4DF7-4549-8ED0-33897CC44690}"/>
              </a:ext>
            </a:extLst>
          </p:cNvPr>
          <p:cNvSpPr txBox="1">
            <a:spLocks noChangeArrowheads="1"/>
          </p:cNvSpPr>
          <p:nvPr/>
        </p:nvSpPr>
        <p:spPr bwMode="auto">
          <a:xfrm>
            <a:off x="5791200" y="5410200"/>
            <a:ext cx="12192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en-US" b="1"/>
              <a:t>Pre-E</a:t>
            </a:r>
            <a:endParaRPr lang="en-US" altLang="en-US" b="1"/>
          </a:p>
        </p:txBody>
      </p:sp>
      <p:sp>
        <p:nvSpPr>
          <p:cNvPr id="96267" name="Text Box 11">
            <a:extLst>
              <a:ext uri="{FF2B5EF4-FFF2-40B4-BE49-F238E27FC236}">
                <a16:creationId xmlns:a16="http://schemas.microsoft.com/office/drawing/2014/main" id="{9F05C63F-D7B5-4CB8-9A5D-0C462CDE84F2}"/>
              </a:ext>
            </a:extLst>
          </p:cNvPr>
          <p:cNvSpPr txBox="1">
            <a:spLocks noChangeArrowheads="1"/>
          </p:cNvSpPr>
          <p:nvPr/>
        </p:nvSpPr>
        <p:spPr bwMode="auto">
          <a:xfrm>
            <a:off x="4876800" y="5407025"/>
            <a:ext cx="838200" cy="487363"/>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en-US"/>
              <a:t>   X O </a:t>
            </a:r>
            <a:endParaRPr lang="en-US" altLang="en-US"/>
          </a:p>
        </p:txBody>
      </p:sp>
      <p:sp>
        <p:nvSpPr>
          <p:cNvPr id="96270" name="Text Box 14">
            <a:extLst>
              <a:ext uri="{FF2B5EF4-FFF2-40B4-BE49-F238E27FC236}">
                <a16:creationId xmlns:a16="http://schemas.microsoft.com/office/drawing/2014/main" id="{32695FFC-5026-4501-8249-06B89DFB2FF4}"/>
              </a:ext>
            </a:extLst>
          </p:cNvPr>
          <p:cNvSpPr txBox="1">
            <a:spLocks noChangeArrowheads="1"/>
          </p:cNvSpPr>
          <p:nvPr/>
        </p:nvSpPr>
        <p:spPr bwMode="auto">
          <a:xfrm>
            <a:off x="5943600" y="3429000"/>
            <a:ext cx="1447800" cy="1003300"/>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en-US"/>
              <a:t>R   O  X  O </a:t>
            </a:r>
          </a:p>
          <a:p>
            <a:pPr>
              <a:spcBef>
                <a:spcPct val="50000"/>
              </a:spcBef>
            </a:pPr>
            <a:r>
              <a:rPr lang="ru-RU" altLang="en-US"/>
              <a:t>R   O       O</a:t>
            </a:r>
            <a:endParaRPr lang="en-US" altLang="en-US"/>
          </a:p>
        </p:txBody>
      </p:sp>
      <p:sp>
        <p:nvSpPr>
          <p:cNvPr id="96271" name="Text Box 15">
            <a:extLst>
              <a:ext uri="{FF2B5EF4-FFF2-40B4-BE49-F238E27FC236}">
                <a16:creationId xmlns:a16="http://schemas.microsoft.com/office/drawing/2014/main" id="{F17B8A98-20A6-4EA7-A6B3-2CFC2A531EF6}"/>
              </a:ext>
            </a:extLst>
          </p:cNvPr>
          <p:cNvSpPr txBox="1">
            <a:spLocks noChangeArrowheads="1"/>
          </p:cNvSpPr>
          <p:nvPr/>
        </p:nvSpPr>
        <p:spPr bwMode="auto">
          <a:xfrm>
            <a:off x="7467600" y="36576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en-US" b="1"/>
              <a:t> E</a:t>
            </a:r>
            <a:endParaRPr lang="en-US" altLang="en-US" b="1"/>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E7977684-9FC0-47E7-8EFF-6DFB17225197}"/>
              </a:ext>
            </a:extLst>
          </p:cNvPr>
          <p:cNvSpPr>
            <a:spLocks noGrp="1" noChangeArrowheads="1"/>
          </p:cNvSpPr>
          <p:nvPr>
            <p:ph type="title"/>
          </p:nvPr>
        </p:nvSpPr>
        <p:spPr/>
        <p:txBody>
          <a:bodyPr/>
          <a:lstStyle/>
          <a:p>
            <a:r>
              <a:rPr lang="en-US" altLang="en-US" b="1"/>
              <a:t>Ex</a:t>
            </a:r>
            <a:r>
              <a:rPr lang="ru-RU" altLang="en-US" b="1"/>
              <a:t> </a:t>
            </a:r>
            <a:r>
              <a:rPr lang="en-US" altLang="en-US" b="1"/>
              <a:t>Post Facto Designs</a:t>
            </a:r>
          </a:p>
        </p:txBody>
      </p:sp>
      <p:sp>
        <p:nvSpPr>
          <p:cNvPr id="97283" name="Rectangle 3">
            <a:extLst>
              <a:ext uri="{FF2B5EF4-FFF2-40B4-BE49-F238E27FC236}">
                <a16:creationId xmlns:a16="http://schemas.microsoft.com/office/drawing/2014/main" id="{C87F9C3F-50C2-45D7-B9F9-43B6E447DC3D}"/>
              </a:ext>
            </a:extLst>
          </p:cNvPr>
          <p:cNvSpPr>
            <a:spLocks noGrp="1" noChangeArrowheads="1"/>
          </p:cNvSpPr>
          <p:nvPr>
            <p:ph type="body" idx="1"/>
          </p:nvPr>
        </p:nvSpPr>
        <p:spPr>
          <a:xfrm>
            <a:off x="457200" y="1676400"/>
            <a:ext cx="8229600" cy="4191000"/>
          </a:xfrm>
        </p:spPr>
        <p:txBody>
          <a:bodyPr/>
          <a:lstStyle/>
          <a:p>
            <a:pPr>
              <a:lnSpc>
                <a:spcPct val="80000"/>
              </a:lnSpc>
              <a:buFont typeface="Wingdings" panose="05000000000000000000" pitchFamily="2" charset="2"/>
              <a:buNone/>
            </a:pPr>
            <a:r>
              <a:rPr lang="ru-RU" altLang="en-US" sz="2400" i="1"/>
              <a:t>	Ex post facto: </a:t>
            </a:r>
            <a:r>
              <a:rPr lang="en-US" altLang="en-US" sz="2400" i="1"/>
              <a:t>Late Latin, literally, from a thing done afterward: after the fact </a:t>
            </a:r>
            <a:endParaRPr lang="ru-RU" altLang="en-US" sz="2400" i="1"/>
          </a:p>
          <a:p>
            <a:pPr>
              <a:lnSpc>
                <a:spcPct val="80000"/>
              </a:lnSpc>
            </a:pPr>
            <a:r>
              <a:rPr lang="en-US" altLang="en-US" sz="2800" b="1"/>
              <a:t>Correlation</a:t>
            </a:r>
            <a:r>
              <a:rPr lang="ru-RU" altLang="en-US" sz="2800" b="1"/>
              <a:t> design: </a:t>
            </a:r>
            <a:r>
              <a:rPr lang="ru-RU" altLang="en-US" sz="2400"/>
              <a:t>measure one group with two measurements and examine the relationship between the scores obtained from the two measurements.</a:t>
            </a:r>
            <a:r>
              <a:rPr lang="ru-RU" altLang="en-US" sz="2800" b="1"/>
              <a:t>  </a:t>
            </a:r>
            <a:r>
              <a:rPr lang="en-US" altLang="en-US" sz="2800" b="1"/>
              <a:t> </a:t>
            </a:r>
            <a:endParaRPr lang="ru-RU" altLang="en-US" sz="2800" b="1"/>
          </a:p>
          <a:p>
            <a:pPr>
              <a:lnSpc>
                <a:spcPct val="80000"/>
              </a:lnSpc>
              <a:buFont typeface="Wingdings" panose="05000000000000000000" pitchFamily="2" charset="2"/>
              <a:buNone/>
            </a:pPr>
            <a:r>
              <a:rPr lang="ru-RU" altLang="en-US" sz="2400">
                <a:solidFill>
                  <a:srgbClr val="000066"/>
                </a:solidFill>
              </a:rPr>
              <a:t>	O</a:t>
            </a:r>
            <a:r>
              <a:rPr lang="ru-RU" altLang="en-US" sz="2400" baseline="-25000">
                <a:solidFill>
                  <a:srgbClr val="000066"/>
                </a:solidFill>
              </a:rPr>
              <a:t>x</a:t>
            </a:r>
            <a:r>
              <a:rPr lang="ru-RU" altLang="en-US" sz="2400">
                <a:solidFill>
                  <a:srgbClr val="000066"/>
                </a:solidFill>
              </a:rPr>
              <a:t> O</a:t>
            </a:r>
            <a:r>
              <a:rPr lang="ru-RU" altLang="en-US" sz="2400" baseline="-25000">
                <a:solidFill>
                  <a:srgbClr val="000066"/>
                </a:solidFill>
              </a:rPr>
              <a:t>y</a:t>
            </a:r>
          </a:p>
          <a:p>
            <a:pPr>
              <a:lnSpc>
                <a:spcPct val="80000"/>
              </a:lnSpc>
              <a:buFont typeface="Wingdings" panose="05000000000000000000" pitchFamily="2" charset="2"/>
              <a:buNone/>
            </a:pPr>
            <a:endParaRPr lang="ru-RU" altLang="en-US" sz="2400" baseline="-25000">
              <a:solidFill>
                <a:srgbClr val="000066"/>
              </a:solidFill>
            </a:endParaRPr>
          </a:p>
          <a:p>
            <a:pPr>
              <a:lnSpc>
                <a:spcPct val="80000"/>
              </a:lnSpc>
            </a:pPr>
            <a:r>
              <a:rPr lang="en-US" altLang="en-US" sz="2800" b="1"/>
              <a:t>Criterion-</a:t>
            </a:r>
            <a:r>
              <a:rPr lang="ru-RU" altLang="en-US" sz="2800" b="1"/>
              <a:t>group design: </a:t>
            </a:r>
            <a:r>
              <a:rPr lang="ru-RU" altLang="en-US" sz="2400"/>
              <a:t>one group is the criterion and the other is compared to it. Two groups are selecte intentionally. </a:t>
            </a:r>
            <a:r>
              <a:rPr lang="ru-RU" altLang="en-US" sz="2800" b="1"/>
              <a:t>  </a:t>
            </a:r>
            <a:endParaRPr lang="en-US" altLang="en-US" sz="2800" b="1"/>
          </a:p>
          <a:p>
            <a:pPr>
              <a:lnSpc>
                <a:spcPct val="80000"/>
              </a:lnSpc>
              <a:buFont typeface="Wingdings" panose="05000000000000000000" pitchFamily="2" charset="2"/>
              <a:buNone/>
            </a:pPr>
            <a:r>
              <a:rPr lang="ru-RU" altLang="en-US" sz="2400">
                <a:solidFill>
                  <a:srgbClr val="000066"/>
                </a:solidFill>
              </a:rPr>
              <a:t>	X</a:t>
            </a:r>
            <a:r>
              <a:rPr lang="ru-RU" altLang="en-US" sz="2400" baseline="-25000">
                <a:solidFill>
                  <a:srgbClr val="000066"/>
                </a:solidFill>
              </a:rPr>
              <a:t>A</a:t>
            </a:r>
            <a:r>
              <a:rPr lang="ru-RU" altLang="en-US" sz="2400">
                <a:solidFill>
                  <a:srgbClr val="000066"/>
                </a:solidFill>
              </a:rPr>
              <a:t> O</a:t>
            </a:r>
          </a:p>
          <a:p>
            <a:pPr>
              <a:lnSpc>
                <a:spcPct val="80000"/>
              </a:lnSpc>
              <a:buFont typeface="Wingdings" panose="05000000000000000000" pitchFamily="2" charset="2"/>
              <a:buNone/>
            </a:pPr>
            <a:r>
              <a:rPr lang="ru-RU" altLang="en-US" sz="2400">
                <a:solidFill>
                  <a:srgbClr val="000066"/>
                </a:solidFill>
              </a:rPr>
              <a:t>	X</a:t>
            </a:r>
            <a:r>
              <a:rPr lang="ru-RU" altLang="en-US" sz="2400" baseline="-25000">
                <a:solidFill>
                  <a:srgbClr val="000066"/>
                </a:solidFill>
              </a:rPr>
              <a:t>B</a:t>
            </a:r>
            <a:r>
              <a:rPr lang="ru-RU" altLang="en-US" sz="2400">
                <a:solidFill>
                  <a:srgbClr val="000066"/>
                </a:solidFill>
              </a:rPr>
              <a:t> O</a:t>
            </a:r>
            <a:endParaRPr lang="en-US" altLang="en-US" sz="2400">
              <a:solidFill>
                <a:srgbClr val="000066"/>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741C5987-9CE3-414F-950B-B61049A6D561}"/>
              </a:ext>
            </a:extLst>
          </p:cNvPr>
          <p:cNvSpPr>
            <a:spLocks noGrp="1" noChangeArrowheads="1"/>
          </p:cNvSpPr>
          <p:nvPr>
            <p:ph type="title"/>
          </p:nvPr>
        </p:nvSpPr>
        <p:spPr>
          <a:xfrm>
            <a:off x="457200" y="457200"/>
            <a:ext cx="8229600" cy="1066800"/>
          </a:xfrm>
        </p:spPr>
        <p:txBody>
          <a:bodyPr/>
          <a:lstStyle/>
          <a:p>
            <a:r>
              <a:rPr lang="ru-RU" altLang="en-US" sz="4000"/>
              <a:t>Type of Research</a:t>
            </a:r>
            <a:r>
              <a:rPr lang="en-US" altLang="en-US" sz="4000"/>
              <a:t> Designs</a:t>
            </a:r>
          </a:p>
        </p:txBody>
      </p:sp>
      <p:graphicFrame>
        <p:nvGraphicFramePr>
          <p:cNvPr id="88067" name="Group 3">
            <a:extLst>
              <a:ext uri="{FF2B5EF4-FFF2-40B4-BE49-F238E27FC236}">
                <a16:creationId xmlns:a16="http://schemas.microsoft.com/office/drawing/2014/main" id="{92E0093A-27A0-46F0-B4D5-C2DE835791E9}"/>
              </a:ext>
            </a:extLst>
          </p:cNvPr>
          <p:cNvGraphicFramePr>
            <a:graphicFrameLocks noGrp="1"/>
          </p:cNvGraphicFramePr>
          <p:nvPr>
            <p:ph type="tbl" idx="1"/>
          </p:nvPr>
        </p:nvGraphicFramePr>
        <p:xfrm>
          <a:off x="381000" y="1752600"/>
          <a:ext cx="8229600" cy="4668838"/>
        </p:xfrm>
        <a:graphic>
          <a:graphicData uri="http://schemas.openxmlformats.org/drawingml/2006/table">
            <a:tbl>
              <a:tblPr/>
              <a:tblGrid>
                <a:gridCol w="2743200">
                  <a:extLst>
                    <a:ext uri="{9D8B030D-6E8A-4147-A177-3AD203B41FA5}">
                      <a16:colId xmlns:a16="http://schemas.microsoft.com/office/drawing/2014/main" val="3080272086"/>
                    </a:ext>
                  </a:extLst>
                </a:gridCol>
                <a:gridCol w="1371600">
                  <a:extLst>
                    <a:ext uri="{9D8B030D-6E8A-4147-A177-3AD203B41FA5}">
                      <a16:colId xmlns:a16="http://schemas.microsoft.com/office/drawing/2014/main" val="404622792"/>
                    </a:ext>
                  </a:extLst>
                </a:gridCol>
                <a:gridCol w="2057400">
                  <a:extLst>
                    <a:ext uri="{9D8B030D-6E8A-4147-A177-3AD203B41FA5}">
                      <a16:colId xmlns:a16="http://schemas.microsoft.com/office/drawing/2014/main" val="953000209"/>
                    </a:ext>
                  </a:extLst>
                </a:gridCol>
                <a:gridCol w="2057400">
                  <a:extLst>
                    <a:ext uri="{9D8B030D-6E8A-4147-A177-3AD203B41FA5}">
                      <a16:colId xmlns:a16="http://schemas.microsoft.com/office/drawing/2014/main" val="3636571821"/>
                    </a:ext>
                  </a:extLst>
                </a:gridCol>
              </a:tblGrid>
              <a:tr h="7778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n-US"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Control Group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Random Assignment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Causal Inferences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0628750"/>
                  </a:ext>
                </a:extLst>
              </a:tr>
              <a:tr h="776288">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Experimental (E)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Yes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63485423"/>
                  </a:ext>
                </a:extLst>
              </a:tr>
              <a:tr h="7778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Pre-experimental (PE)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No or </a:t>
                      </a:r>
                      <a:r>
                        <a:rPr kumimoji="0" lang="en-US" altLang="en-US" sz="2000" b="0" i="0" u="none" strike="noStrike" cap="none" normalizeH="0" baseline="0">
                          <a:ln>
                            <a:noFill/>
                          </a:ln>
                          <a:solidFill>
                            <a:schemeClr val="tx1"/>
                          </a:solidFill>
                          <a:effectLst/>
                          <a:latin typeface="Arial" panose="020B0604020202020204" pitchFamily="34" charset="0"/>
                        </a:rPr>
                        <a:t>not adequate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24635753"/>
                  </a:ext>
                </a:extLst>
              </a:tr>
              <a:tr h="776288">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Quasi-experimental (QE)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Yes</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n-US" altLang="en-US" sz="2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Better than PE, worse than 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8094548"/>
                  </a:ext>
                </a:extLst>
              </a:tr>
              <a:tr h="7778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ru-RU" altLang="en-US" sz="2400" b="0" i="0" u="none" strike="noStrike" cap="none" normalizeH="0" baseline="0">
                          <a:ln>
                            <a:noFill/>
                          </a:ln>
                          <a:solidFill>
                            <a:schemeClr val="tx1"/>
                          </a:solidFill>
                          <a:effectLst/>
                          <a:latin typeface="Arial" panose="020B0604020202020204" pitchFamily="34" charset="0"/>
                        </a:rPr>
                        <a:t>Ex post facto</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No, </a:t>
                      </a:r>
                      <a:r>
                        <a:rPr kumimoji="0" lang="en-US" altLang="en-US" sz="2000" b="0" i="0" u="none" strike="noStrike" cap="none" normalizeH="0" baseline="0">
                          <a:ln>
                            <a:noFill/>
                          </a:ln>
                          <a:solidFill>
                            <a:schemeClr val="tx1"/>
                          </a:solidFill>
                          <a:effectLst/>
                          <a:latin typeface="Arial" panose="020B0604020202020204" pitchFamily="34" charset="0"/>
                        </a:rPr>
                        <a:t>only</a:t>
                      </a:r>
                      <a:r>
                        <a:rPr kumimoji="0" lang="en-US" altLang="en-US" sz="2400" b="0" i="0" u="none" strike="noStrike" cap="none" normalizeH="0" baseline="0">
                          <a:ln>
                            <a:noFill/>
                          </a:ln>
                          <a:solidFill>
                            <a:schemeClr val="tx1"/>
                          </a:solidFill>
                          <a:effectLst/>
                          <a:latin typeface="Arial" panose="020B0604020202020204" pitchFamily="34" charset="0"/>
                        </a:rPr>
                        <a:t> </a:t>
                      </a:r>
                      <a:r>
                        <a:rPr kumimoji="0" lang="en-US" altLang="en-US" sz="2000" b="0" i="0" u="none" strike="noStrike" cap="none" normalizeH="0" baseline="0">
                          <a:ln>
                            <a:noFill/>
                          </a:ln>
                          <a:solidFill>
                            <a:schemeClr val="tx1"/>
                          </a:solidFill>
                          <a:effectLst/>
                          <a:latin typeface="Arial" panose="020B0604020202020204" pitchFamily="34" charset="0"/>
                        </a:rPr>
                        <a:t>measuring correlations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1064144"/>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B7A38F94-2BB7-4FCD-80BD-3DF08D34C0BE}"/>
              </a:ext>
            </a:extLst>
          </p:cNvPr>
          <p:cNvSpPr>
            <a:spLocks noGrp="1" noChangeArrowheads="1"/>
          </p:cNvSpPr>
          <p:nvPr>
            <p:ph type="title"/>
          </p:nvPr>
        </p:nvSpPr>
        <p:spPr>
          <a:xfrm>
            <a:off x="457200" y="533400"/>
            <a:ext cx="8229600" cy="990600"/>
          </a:xfrm>
        </p:spPr>
        <p:txBody>
          <a:bodyPr/>
          <a:lstStyle/>
          <a:p>
            <a:r>
              <a:rPr lang="ru-RU" altLang="en-US" sz="4000"/>
              <a:t>Identify the Design Type (1)</a:t>
            </a:r>
            <a:endParaRPr lang="en-US" altLang="en-US" sz="4000"/>
          </a:p>
        </p:txBody>
      </p:sp>
      <p:sp>
        <p:nvSpPr>
          <p:cNvPr id="82947" name="Rectangle 3">
            <a:extLst>
              <a:ext uri="{FF2B5EF4-FFF2-40B4-BE49-F238E27FC236}">
                <a16:creationId xmlns:a16="http://schemas.microsoft.com/office/drawing/2014/main" id="{3484EA24-EC09-482B-8EA4-BDBF06EA5896}"/>
              </a:ext>
            </a:extLst>
          </p:cNvPr>
          <p:cNvSpPr>
            <a:spLocks noGrp="1" noChangeArrowheads="1"/>
          </p:cNvSpPr>
          <p:nvPr>
            <p:ph type="body" idx="1"/>
          </p:nvPr>
        </p:nvSpPr>
        <p:spPr>
          <a:xfrm>
            <a:off x="685800" y="1600200"/>
            <a:ext cx="7772400" cy="4495800"/>
          </a:xfrm>
        </p:spPr>
        <p:txBody>
          <a:bodyPr/>
          <a:lstStyle/>
          <a:p>
            <a:pPr>
              <a:lnSpc>
                <a:spcPct val="90000"/>
              </a:lnSpc>
            </a:pPr>
            <a:r>
              <a:rPr lang="en-US" altLang="en-US" sz="2400"/>
              <a:t>In a study of constructivist instruction, </a:t>
            </a:r>
            <a:r>
              <a:rPr lang="ru-RU" altLang="en-US" sz="2400"/>
              <a:t>Mr. Brown</a:t>
            </a:r>
            <a:r>
              <a:rPr lang="en-US" altLang="en-US" sz="2400"/>
              <a:t>’ 3</a:t>
            </a:r>
            <a:r>
              <a:rPr lang="en-US" altLang="en-US" sz="2400" baseline="30000"/>
              <a:t>rd</a:t>
            </a:r>
            <a:r>
              <a:rPr lang="en-US" altLang="en-US" sz="2400"/>
              <a:t> period class were taught math with manipulative while </a:t>
            </a:r>
            <a:r>
              <a:rPr lang="ru-RU" altLang="en-US" sz="2400"/>
              <a:t>Brown</a:t>
            </a:r>
            <a:r>
              <a:rPr lang="en-US" altLang="en-US" sz="2400"/>
              <a:t>’</a:t>
            </a:r>
            <a:r>
              <a:rPr lang="ru-RU" altLang="en-US" sz="2400"/>
              <a:t>s</a:t>
            </a:r>
            <a:r>
              <a:rPr lang="en-US" altLang="en-US" sz="2400"/>
              <a:t> 4</a:t>
            </a:r>
            <a:r>
              <a:rPr lang="en-US" altLang="en-US" sz="2400" baseline="30000"/>
              <a:t>th</a:t>
            </a:r>
            <a:r>
              <a:rPr lang="en-US" altLang="en-US" sz="2400"/>
              <a:t> period class was taught with worksheets</a:t>
            </a:r>
            <a:r>
              <a:rPr lang="ru-RU" altLang="en-US" sz="2400"/>
              <a:t>. Pretest and posttest are given. </a:t>
            </a:r>
          </a:p>
          <a:p>
            <a:pPr>
              <a:lnSpc>
                <a:spcPct val="90000"/>
              </a:lnSpc>
            </a:pPr>
            <a:r>
              <a:rPr lang="en-US" altLang="en-US" sz="2400"/>
              <a:t>Suppose you f</a:t>
            </a:r>
            <a:r>
              <a:rPr lang="ru-RU" altLang="en-US" sz="2400"/>
              <a:t>o</a:t>
            </a:r>
            <a:r>
              <a:rPr lang="en-US" altLang="en-US" sz="2400"/>
              <a:t>und out that students were randomly assigned to the 3</a:t>
            </a:r>
            <a:r>
              <a:rPr lang="en-US" altLang="en-US" sz="2400" baseline="30000"/>
              <a:t>rd</a:t>
            </a:r>
            <a:r>
              <a:rPr lang="en-US" altLang="en-US" sz="2400"/>
              <a:t> and 4</a:t>
            </a:r>
            <a:r>
              <a:rPr lang="en-US" altLang="en-US" sz="2400" baseline="30000"/>
              <a:t>th</a:t>
            </a:r>
            <a:r>
              <a:rPr lang="en-US" altLang="en-US" sz="2400"/>
              <a:t> period classes in </a:t>
            </a:r>
            <a:r>
              <a:rPr lang="ru-RU" altLang="en-US" sz="2400"/>
              <a:t>Brown</a:t>
            </a:r>
            <a:r>
              <a:rPr lang="en-US" altLang="en-US" sz="2400"/>
              <a:t>’ school</a:t>
            </a:r>
            <a:r>
              <a:rPr lang="ru-RU" altLang="en-US" sz="2400"/>
              <a:t>, then?</a:t>
            </a:r>
          </a:p>
          <a:p>
            <a:pPr>
              <a:lnSpc>
                <a:spcPct val="90000"/>
              </a:lnSpc>
            </a:pPr>
            <a:r>
              <a:rPr lang="ru-RU" altLang="en-US" sz="2400"/>
              <a:t>A</a:t>
            </a:r>
            <a:r>
              <a:rPr lang="en-US" altLang="en-US" sz="2400"/>
              <a:t> district</a:t>
            </a:r>
            <a:r>
              <a:rPr lang="ru-RU" altLang="en-US" sz="2400"/>
              <a:t> </a:t>
            </a:r>
            <a:r>
              <a:rPr lang="en-US" altLang="en-US" sz="2400"/>
              <a:t>compared </a:t>
            </a:r>
            <a:r>
              <a:rPr lang="ru-RU" altLang="en-US" sz="2400"/>
              <a:t>students’ </a:t>
            </a:r>
            <a:r>
              <a:rPr lang="en-US" altLang="en-US" sz="2400"/>
              <a:t>performance before and immediately after a curriculum was implemented</a:t>
            </a:r>
            <a:r>
              <a:rPr lang="ru-RU" altLang="en-US" sz="2400"/>
              <a:t>, </a:t>
            </a:r>
            <a:r>
              <a:rPr lang="en-US" altLang="en-US" sz="2400"/>
              <a:t>announced that 8th grade students’ performance </a:t>
            </a:r>
            <a:r>
              <a:rPr lang="ru-RU" altLang="en-US" sz="2400"/>
              <a:t>improved</a:t>
            </a:r>
            <a:r>
              <a:rPr lang="en-US" altLang="en-US" sz="2400"/>
              <a:t> by the new curriculum</a:t>
            </a:r>
            <a:r>
              <a:rPr lang="ru-RU" altLang="en-US" sz="2400"/>
              <a:t>. </a:t>
            </a:r>
            <a:endParaRPr lang="en-US" altLang="en-US" sz="2400"/>
          </a:p>
          <a:p>
            <a:pPr>
              <a:lnSpc>
                <a:spcPct val="90000"/>
              </a:lnSpc>
            </a:pPr>
            <a:endParaRPr lang="en-US" altLang="en-US" sz="24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0AF0F0AC-E881-45B8-BBC4-D6B73CDA7D4F}"/>
              </a:ext>
            </a:extLst>
          </p:cNvPr>
          <p:cNvSpPr>
            <a:spLocks noGrp="1" noChangeArrowheads="1"/>
          </p:cNvSpPr>
          <p:nvPr>
            <p:ph type="title"/>
          </p:nvPr>
        </p:nvSpPr>
        <p:spPr/>
        <p:txBody>
          <a:bodyPr/>
          <a:lstStyle/>
          <a:p>
            <a:r>
              <a:rPr lang="ru-RU" altLang="en-US"/>
              <a:t>Identify the Design Type? (2)</a:t>
            </a:r>
            <a:endParaRPr lang="en-US" altLang="en-US"/>
          </a:p>
        </p:txBody>
      </p:sp>
      <p:sp>
        <p:nvSpPr>
          <p:cNvPr id="129027" name="Rectangle 3">
            <a:extLst>
              <a:ext uri="{FF2B5EF4-FFF2-40B4-BE49-F238E27FC236}">
                <a16:creationId xmlns:a16="http://schemas.microsoft.com/office/drawing/2014/main" id="{FE38463D-56F3-4C2E-8717-47D008B9D431}"/>
              </a:ext>
            </a:extLst>
          </p:cNvPr>
          <p:cNvSpPr>
            <a:spLocks noGrp="1" noChangeArrowheads="1"/>
          </p:cNvSpPr>
          <p:nvPr>
            <p:ph type="body" idx="1"/>
          </p:nvPr>
        </p:nvSpPr>
        <p:spPr/>
        <p:txBody>
          <a:bodyPr/>
          <a:lstStyle/>
          <a:p>
            <a:pPr marL="609600" indent="-609600">
              <a:lnSpc>
                <a:spcPct val="90000"/>
              </a:lnSpc>
            </a:pPr>
            <a:r>
              <a:rPr lang="en-US" altLang="en-US" sz="2600"/>
              <a:t>In a study of the relationship between mathematics achievement and attitude towards mathematics</a:t>
            </a:r>
            <a:r>
              <a:rPr lang="ru-RU" altLang="en-US" sz="2600"/>
              <a:t>,</a:t>
            </a:r>
            <a:r>
              <a:rPr lang="en-US" altLang="en-US" sz="2600"/>
              <a:t> </a:t>
            </a:r>
            <a:r>
              <a:rPr lang="ru-RU" altLang="en-US" sz="2600"/>
              <a:t>a</a:t>
            </a:r>
            <a:r>
              <a:rPr lang="en-US" altLang="en-US" sz="2600"/>
              <a:t> researcher collected </a:t>
            </a:r>
            <a:r>
              <a:rPr lang="ru-RU" altLang="en-US" sz="2600"/>
              <a:t>two </a:t>
            </a:r>
            <a:r>
              <a:rPr lang="en-US" altLang="en-US" sz="2600"/>
              <a:t>measure</a:t>
            </a:r>
            <a:r>
              <a:rPr lang="ru-RU" altLang="en-US" sz="2600"/>
              <a:t>s of all </a:t>
            </a:r>
            <a:r>
              <a:rPr lang="en-US" altLang="en-US" sz="2600"/>
              <a:t>freshmen enrolled in a major university</a:t>
            </a:r>
            <a:r>
              <a:rPr lang="ru-RU" altLang="en-US" sz="2600"/>
              <a:t>:</a:t>
            </a:r>
            <a:r>
              <a:rPr lang="en-US" altLang="en-US" sz="2600"/>
              <a:t> attitudes toward mathematics </a:t>
            </a:r>
            <a:r>
              <a:rPr lang="ru-RU" altLang="en-US" sz="2600"/>
              <a:t>and scores of </a:t>
            </a:r>
            <a:r>
              <a:rPr lang="en-US" altLang="en-US" sz="2600"/>
              <a:t>the quantitative section of the SAT were collected. </a:t>
            </a:r>
            <a:endParaRPr lang="ru-RU" altLang="en-US" sz="2600"/>
          </a:p>
          <a:p>
            <a:pPr marL="609600" indent="-609600">
              <a:lnSpc>
                <a:spcPct val="90000"/>
              </a:lnSpc>
            </a:pPr>
            <a:r>
              <a:rPr lang="ru-RU" altLang="en-US" sz="2600"/>
              <a:t>In a study, men and women’s empathy were measured and compared.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2257A661-ABB4-43AC-A8E9-95A7A2A1618B}"/>
              </a:ext>
            </a:extLst>
          </p:cNvPr>
          <p:cNvSpPr>
            <a:spLocks noGrp="1" noChangeArrowheads="1"/>
          </p:cNvSpPr>
          <p:nvPr>
            <p:ph type="title"/>
          </p:nvPr>
        </p:nvSpPr>
        <p:spPr/>
        <p:txBody>
          <a:bodyPr/>
          <a:lstStyle/>
          <a:p>
            <a:r>
              <a:rPr lang="ru-RU" altLang="en-US"/>
              <a:t>Identify the Design Type? (3)</a:t>
            </a:r>
            <a:endParaRPr lang="en-US" altLang="en-US"/>
          </a:p>
        </p:txBody>
      </p:sp>
      <p:sp>
        <p:nvSpPr>
          <p:cNvPr id="136195" name="Rectangle 3">
            <a:extLst>
              <a:ext uri="{FF2B5EF4-FFF2-40B4-BE49-F238E27FC236}">
                <a16:creationId xmlns:a16="http://schemas.microsoft.com/office/drawing/2014/main" id="{4194A987-DC91-4D52-8699-7692D2A8DC6E}"/>
              </a:ext>
            </a:extLst>
          </p:cNvPr>
          <p:cNvSpPr>
            <a:spLocks noGrp="1" noChangeArrowheads="1"/>
          </p:cNvSpPr>
          <p:nvPr>
            <p:ph type="body" idx="1"/>
          </p:nvPr>
        </p:nvSpPr>
        <p:spPr/>
        <p:txBody>
          <a:bodyPr/>
          <a:lstStyle/>
          <a:p>
            <a:pPr marL="609600" indent="-609600">
              <a:lnSpc>
                <a:spcPct val="80000"/>
              </a:lnSpc>
            </a:pPr>
            <a:r>
              <a:rPr lang="en-US" altLang="en-US" sz="2400"/>
              <a:t>Subjects who were afraid of heights were randomly assigned to one of 3 counseling treatments: control (talk with a therapist), Behavior Modification</a:t>
            </a:r>
            <a:r>
              <a:rPr lang="ru-RU" altLang="en-US" sz="2400"/>
              <a:t>,</a:t>
            </a:r>
            <a:r>
              <a:rPr lang="en-US" altLang="en-US" sz="2400"/>
              <a:t> or Rogerian therapy.  At the end of 6 months treatment, the Students were flown to Pisa.</a:t>
            </a:r>
            <a:r>
              <a:rPr lang="ru-RU" altLang="en-US" sz="2400"/>
              <a:t> </a:t>
            </a:r>
            <a:r>
              <a:rPr lang="en-US" altLang="en-US" sz="2400"/>
              <a:t>They were placed on the top of the learning tower and asked to walk as close to the edge as they dared.  The distance to the edge was measured.</a:t>
            </a:r>
            <a:endParaRPr lang="ru-RU" altLang="en-US" sz="2400"/>
          </a:p>
          <a:p>
            <a:pPr marL="609600" indent="-609600">
              <a:lnSpc>
                <a:spcPct val="80000"/>
              </a:lnSpc>
            </a:pPr>
            <a:r>
              <a:rPr lang="en-US" altLang="en-US" sz="2400"/>
              <a:t>120 4th and 6th grade subjects, ½ M and ½ F at each grade level were randomly assigned to study at text either with or without an </a:t>
            </a:r>
            <a:r>
              <a:rPr lang="en-US" altLang="en-US" sz="2400" u="sng"/>
              <a:t>advanced organizer</a:t>
            </a:r>
            <a:r>
              <a:rPr lang="en-US" altLang="en-US" sz="2400"/>
              <a:t>.  After an hour’s reading, they were given an achievement test to see how much of the text they had learned.</a:t>
            </a:r>
          </a:p>
          <a:p>
            <a:pPr marL="609600" indent="-609600">
              <a:lnSpc>
                <a:spcPct val="80000"/>
              </a:lnSpc>
            </a:pPr>
            <a:endParaRPr lang="en-US" altLang="en-US" sz="2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3EB547B6-AAD4-4918-AED3-18EF875E5B70}"/>
              </a:ext>
            </a:extLst>
          </p:cNvPr>
          <p:cNvSpPr>
            <a:spLocks noGrp="1" noChangeArrowheads="1"/>
          </p:cNvSpPr>
          <p:nvPr>
            <p:ph type="title"/>
          </p:nvPr>
        </p:nvSpPr>
        <p:spPr>
          <a:xfrm>
            <a:off x="304800" y="457200"/>
            <a:ext cx="8839200" cy="1371600"/>
          </a:xfrm>
        </p:spPr>
        <p:txBody>
          <a:bodyPr/>
          <a:lstStyle/>
          <a:p>
            <a:r>
              <a:rPr lang="ru-RU" altLang="en-US" sz="3600"/>
              <a:t>Interesting, Confusing, or Overwhelming ? </a:t>
            </a:r>
            <a:endParaRPr lang="en-US" altLang="en-US" sz="3600"/>
          </a:p>
        </p:txBody>
      </p:sp>
      <p:sp>
        <p:nvSpPr>
          <p:cNvPr id="122883" name="Rectangle 3">
            <a:extLst>
              <a:ext uri="{FF2B5EF4-FFF2-40B4-BE49-F238E27FC236}">
                <a16:creationId xmlns:a16="http://schemas.microsoft.com/office/drawing/2014/main" id="{2A8B4E96-757C-42DB-A711-7300DBD6D9A0}"/>
              </a:ext>
            </a:extLst>
          </p:cNvPr>
          <p:cNvSpPr>
            <a:spLocks noGrp="1" noChangeArrowheads="1"/>
          </p:cNvSpPr>
          <p:nvPr>
            <p:ph type="body" idx="1"/>
          </p:nvPr>
        </p:nvSpPr>
        <p:spPr/>
        <p:txBody>
          <a:bodyPr/>
          <a:lstStyle/>
          <a:p>
            <a:r>
              <a:rPr lang="ru-RU" altLang="en-US" sz="3600" dirty="0"/>
              <a:t>You can read more about research design at</a:t>
            </a:r>
            <a:r>
              <a:rPr lang="ru-RU" altLang="en-US" dirty="0"/>
              <a:t>  </a:t>
            </a:r>
          </a:p>
          <a:p>
            <a:pPr>
              <a:buFont typeface="Wingdings" panose="05000000000000000000" pitchFamily="2" charset="2"/>
              <a:buNone/>
            </a:pPr>
            <a:r>
              <a:rPr lang="ru-RU" altLang="en-US" sz="2400" dirty="0"/>
              <a:t>    </a:t>
            </a:r>
            <a:r>
              <a:rPr lang="ru-RU" altLang="en-US" sz="2400" dirty="0">
                <a:hlinkClick r:id="rId3"/>
              </a:rPr>
              <a:t>h</a:t>
            </a:r>
            <a:r>
              <a:rPr lang="en-US" altLang="en-US" sz="2400" dirty="0">
                <a:hlinkClick r:id="rId3"/>
              </a:rPr>
              <a:t>ttp://www.socialresearchmethods.net/kb/design</a:t>
            </a:r>
            <a:r>
              <a:rPr lang="en-US" altLang="en-US" sz="2400">
                <a:hlinkClick r:id="rId3"/>
              </a:rPr>
              <a:t>.htm</a:t>
            </a:r>
            <a:r>
              <a:rPr lang="en-US" altLang="en-US" sz="2400"/>
              <a:t> </a:t>
            </a:r>
            <a:endParaRPr lang="en-US" altLang="en-US" sz="2400" dirty="0"/>
          </a:p>
        </p:txBody>
      </p:sp>
    </p:spTree>
  </p:cSld>
  <p:clrMapOvr>
    <a:masterClrMapping/>
  </p:clrMapOvr>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Pixel</Template>
  <TotalTime>3545</TotalTime>
  <Words>2155</Words>
  <Application>Microsoft Office PowerPoint</Application>
  <PresentationFormat>On-screen Show (4:3)</PresentationFormat>
  <Paragraphs>254</Paragraphs>
  <Slides>33</Slides>
  <Notes>33</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33</vt:i4>
      </vt:variant>
    </vt:vector>
  </HeadingPairs>
  <TitlesOfParts>
    <vt:vector size="41" baseType="lpstr">
      <vt:lpstr>Arial</vt:lpstr>
      <vt:lpstr>Arial Black</vt:lpstr>
      <vt:lpstr>Calibri</vt:lpstr>
      <vt:lpstr>Times New Roman</vt:lpstr>
      <vt:lpstr>Wingdings</vt:lpstr>
      <vt:lpstr>Pixel</vt:lpstr>
      <vt:lpstr>2_Office Theme</vt:lpstr>
      <vt:lpstr>Bitmap Image</vt:lpstr>
      <vt:lpstr>1. Research Design</vt:lpstr>
      <vt:lpstr>PowerPoint Presentation</vt:lpstr>
      <vt:lpstr>Steps in an Empirical Research</vt:lpstr>
      <vt:lpstr>Variable</vt:lpstr>
      <vt:lpstr>Independent or Dependent?</vt:lpstr>
      <vt:lpstr>Relationships</vt:lpstr>
      <vt:lpstr>Causal or Noncausal? </vt:lpstr>
      <vt:lpstr>Validity of Research</vt:lpstr>
      <vt:lpstr>Threats to Internal Validity</vt:lpstr>
      <vt:lpstr>History Threat </vt:lpstr>
      <vt:lpstr>Selection Threat</vt:lpstr>
      <vt:lpstr>Maturity Threat</vt:lpstr>
      <vt:lpstr>Mortality/Attrition Threat</vt:lpstr>
      <vt:lpstr>Regression Threat</vt:lpstr>
      <vt:lpstr>Testing Threat</vt:lpstr>
      <vt:lpstr>Instrumentation Threat</vt:lpstr>
      <vt:lpstr>Identify Validity Threat (1)</vt:lpstr>
      <vt:lpstr>Identify Validity Threat (2)</vt:lpstr>
      <vt:lpstr>Identify Validity Threat (3)</vt:lpstr>
      <vt:lpstr>Identify Validity Threat (4)</vt:lpstr>
      <vt:lpstr>CNN’s Disclaimer</vt:lpstr>
      <vt:lpstr>Terms Used in the Research Design</vt:lpstr>
      <vt:lpstr>Types of Research </vt:lpstr>
      <vt:lpstr>Symbols of Donald Campbell and Julian Stanley (1963) </vt:lpstr>
      <vt:lpstr>Pre-experimental Designs</vt:lpstr>
      <vt:lpstr>Experimental Designs</vt:lpstr>
      <vt:lpstr>Quasi-experimental Designs</vt:lpstr>
      <vt:lpstr>Ex Post Facto Designs</vt:lpstr>
      <vt:lpstr>Type of Research Designs</vt:lpstr>
      <vt:lpstr>Identify the Design Type (1)</vt:lpstr>
      <vt:lpstr>Identify the Design Type? (2)</vt:lpstr>
      <vt:lpstr>Identify the Design Type? (3)</vt:lpstr>
      <vt:lpstr>Interesting, Confusing, or Overwhelming ? </vt:lpstr>
    </vt:vector>
  </TitlesOfParts>
  <Company> U.H. Educational Psychology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 Research Design</dc:title>
  <dc:creator>Ed Psych</dc:creator>
  <cp:lastModifiedBy>Ravi Vatrapu</cp:lastModifiedBy>
  <cp:revision>287</cp:revision>
  <dcterms:created xsi:type="dcterms:W3CDTF">2005-08-09T02:47:28Z</dcterms:created>
  <dcterms:modified xsi:type="dcterms:W3CDTF">2023-12-16T23:55:37Z</dcterms:modified>
</cp:coreProperties>
</file>